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6" r:id="rId3"/>
  </p:sldMasterIdLst>
  <p:notesMasterIdLst>
    <p:notesMasterId r:id="rId60"/>
  </p:notesMasterIdLst>
  <p:sldIdLst>
    <p:sldId id="2327" r:id="rId4"/>
    <p:sldId id="2879" r:id="rId5"/>
    <p:sldId id="2878" r:id="rId6"/>
    <p:sldId id="2501" r:id="rId7"/>
    <p:sldId id="2872" r:id="rId8"/>
    <p:sldId id="2873" r:id="rId9"/>
    <p:sldId id="2904" r:id="rId10"/>
    <p:sldId id="2618" r:id="rId11"/>
    <p:sldId id="2926" r:id="rId12"/>
    <p:sldId id="2623" r:id="rId13"/>
    <p:sldId id="2619" r:id="rId14"/>
    <p:sldId id="2624" r:id="rId15"/>
    <p:sldId id="2625" r:id="rId16"/>
    <p:sldId id="2626" r:id="rId17"/>
    <p:sldId id="2627" r:id="rId18"/>
    <p:sldId id="2656" r:id="rId19"/>
    <p:sldId id="2925" r:id="rId20"/>
    <p:sldId id="2907" r:id="rId21"/>
    <p:sldId id="2924" r:id="rId22"/>
    <p:sldId id="2923" r:id="rId23"/>
    <p:sldId id="2922" r:id="rId24"/>
    <p:sldId id="2906" r:id="rId25"/>
    <p:sldId id="2908" r:id="rId26"/>
    <p:sldId id="2912" r:id="rId27"/>
    <p:sldId id="2911" r:id="rId28"/>
    <p:sldId id="2910" r:id="rId29"/>
    <p:sldId id="2909" r:id="rId30"/>
    <p:sldId id="2913" r:id="rId31"/>
    <p:sldId id="2914" r:id="rId32"/>
    <p:sldId id="2915" r:id="rId33"/>
    <p:sldId id="2916" r:id="rId34"/>
    <p:sldId id="2917" r:id="rId35"/>
    <p:sldId id="2918" r:id="rId36"/>
    <p:sldId id="2919" r:id="rId37"/>
    <p:sldId id="2920" r:id="rId38"/>
    <p:sldId id="2740" r:id="rId39"/>
    <p:sldId id="2741" r:id="rId40"/>
    <p:sldId id="2905" r:id="rId41"/>
    <p:sldId id="2664" r:id="rId42"/>
    <p:sldId id="2660" r:id="rId43"/>
    <p:sldId id="2661" r:id="rId44"/>
    <p:sldId id="2663" r:id="rId45"/>
    <p:sldId id="2736" r:id="rId46"/>
    <p:sldId id="2876" r:id="rId47"/>
    <p:sldId id="2875" r:id="rId48"/>
    <p:sldId id="2932" r:id="rId49"/>
    <p:sldId id="2933" r:id="rId50"/>
    <p:sldId id="2645" r:id="rId51"/>
    <p:sldId id="2646" r:id="rId52"/>
    <p:sldId id="2928" r:id="rId53"/>
    <p:sldId id="2839" r:id="rId54"/>
    <p:sldId id="2838" r:id="rId55"/>
    <p:sldId id="2927" r:id="rId56"/>
    <p:sldId id="2870" r:id="rId57"/>
    <p:sldId id="2841" r:id="rId58"/>
    <p:sldId id="2865" r:id="rId59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D60093"/>
    <a:srgbClr val="81DEFF"/>
    <a:srgbClr val="EBF1E9"/>
    <a:srgbClr val="F8DCFE"/>
    <a:srgbClr val="D5E3C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541" autoAdjust="0"/>
    <p:restoredTop sz="79728" autoAdjust="0"/>
  </p:normalViewPr>
  <p:slideViewPr>
    <p:cSldViewPr snapToGrid="0">
      <p:cViewPr varScale="1">
        <p:scale>
          <a:sx n="96" d="100"/>
          <a:sy n="96" d="100"/>
        </p:scale>
        <p:origin x="8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commentAuthors" Target="commentAuthor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3-26T15:15:35.978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3749 15240 35935 0,'-3'-4'3200'0,"-1"1"-2560"0,1 1-512 0,1 4-128 0,1-2 1280 0,-2 0 224 0,-1 0 48 0,-1 0 16 0,-1 0-1008 0,0 4-208 0,4 1-32 0,0 1-16 0,7 4-176 0,-1 3-128 0,3-2 192 0,2 4-192 15,0-2 0-15,2 4 0 0,1 1 0 0,1 0 0 16,0 5 0-16,2 1 0 0,0 5 0 0,0 2 0 15,3 5 160-15,0 7-160 0,-1 5 128 0,0 5-128 16,-2 2 0 0,-3-2 0-16,1-1 0 0,-2 1 0 0,-1 3 0 0,-1-6 288 15,-1-2-32-15,2-4 0 0,-3-5 16 0,2-2 0 0,1-2 0 0,0-3 0 0,0 5 0 16,0-2 0-16,0 0 0 0,-2-3 0 0,1 0-272 0,0-4 160 16,-2 1-160-16,-1 2 128 0,0 1-128 0,-1-4 0 15,-1 1 0-15,-2-1 0 0,-2-3 0 0,-2-5 0 16,1-4 0-16,-2-6 0 0,1-2 0 0,1 1 192 15,-2 3-192 1,3-2 192-16,-1-4-64 0,0 1 0 0,1-1 0 16,-2-1 0-16,1 0 0 0,1-5 0 0,0 3 0 0,0-3 0 15,0 0 112-15,1 0 16 0,1 0 0 16,-1-2 0-16,0-2-112 0,0 2-16 0,2 0 0 0,-1 0 0 0,2-2 0 0,0 1 0 0,1-4 0 16,0-1 0-16,1-2 0 0,0 0 0 0,0-5 0 15,2-1 0-15,0 0 112 0,1-6 16 0,1-7 0 0,1-3 0 16,1-3-16-1,1-4 0-15,0-1 0 0,3-9 0 0,0-4-32 0,0-5 0 0,2-9 0 0,-2-2 0 16,-1 2-80-16,2-11-128 16,2-7 176-16,0 2-176 0,-1 4 0 0,-1 7 0 15,-2 1-192-15,0-2 48 0,1 2-176 0,-3 6-48 16,2 6 0-16,-1 8 0 16,1 7-160-16,-2 3-48 0,1 9 0 0,-3 3 0 15,1 5-144-15,1 4-48 0,-2 3 0 0,1 3-20112 16</inkml:trace>
  <inkml:trace contextRef="#ctx0" brushRef="#br0" timeOffset="3777.42">5516 15094 28559 0,'-3'-3'2544'16,"1"0"-2032"-16,1 0-512 0,1 2 0 0,1 2-1424 0,-1-2-384 0,-1-2-80 0,0-3-16 0,1-4 1584 0,0-1 320 0,0 4 0 0,1-3 128 0,2 1 1216 0,-1 3 224 0,0 2 48 0,1 1 16 0,-1 0-464 0,0 1-80 0,0 2-32 15,-2 0 0-15,1 2 288 0,-1 1 64 0,-1 3 16 0,-1-1 0 16,0 3-352-16,0 1-80 0,-1-2-16 16,1 3 0-16,0 1-560 0,-2-3-112 0,3 1-32 0,-3-2 0 0,1 4-80 0,1 0-32 15,-2 4 0-15,2-3 0 16,1 2-160-16,-2 5 160 15,2-5-160-15,1 6 160 0,0 2-160 0,-1 4 0 0,-1 2 0 0,0-2 0 0,1 2 0 0,-2 0 0 16,2-3 0 0,-2 1 0-16,1 5 0 0,-2-2 0 0,1-3 128 0,-1-2-128 15,1 1 0-15,1 1 0 0,-1 6 0 0,1 3 0 0,1 2 0 0,-2 1 0 16,2 3 0-16,0 0 0 0,-2-3 0 0,1-2 240 16,-1 1-64-16,1-1-16 0,1-1-160 0,-2 2 0 15,2-3 0-15,-2 2 0 16,2 1 128-16,-1 0 0 0,2 2 0 0,-1-3 0 0,-1-3 0 15,1 2 0-15,0 3 0 0,0 0 0 16,-1-1-128-16,0 3 0 0,-2-1 0 0,0 0 0 0,-1-5 128 0,1 1 0 16,-3-5 0-16,2 1 0 0,0-3 160 0,-1 1 32 0,1-1 0 0,0-2 0 15,-1 1-192-15,0-1-128 0,0 3 192 0,0-1-192 16,-2-2 176-16,2 2-176 0,-1 3 160 0,-2 0-160 16,2-2 0-16,-1-1 0 15,1-2 0-15,-1 0 0 0,2 1 192 0,-1-1-48 16,1-1-16-16,-1-3 0 0,1 2 48 0,0-3 0 15,1-1 0-15,0 1 0 0,0-3-176 0,0 2 0 16,1-2 0-16,1 1 0 0,-2 3 0 0,0 0 0 0,0 1 0 0,1-1 0 16,1 1 0-16,-1 1 0 0,0-2 0 0,2 2 0 0,-1-2 0 0,-1 3 0 15,2-4 0-15,-3 1 0 0,1-2 128 0,1-2-128 16,-2 1 192-16,0-3-64 0,0 0-128 0,0 0 0 16,1-4 0-16,0 1 128 15,2-1-128-15,-1-1 192 0,1 0-192 0,2 2 192 16,0 3-192-16,0 0 160 0,1-2-160 0,2 2 160 15,-1 1-160-15,1-1 0 0,-1 1 0 0,-1 2 0 0,2 3 0 0,-2 0 0 16,0 3 0-16,-2-4 0 0,1 1 160 16,-2 1 0-16,-1-4 0 0,1-2 0 15,-1-3-32-15,-1-1-128 0,1-2 192 0,-1-2-64 0,0-1-128 16,1-2 0-16,-1 2 0 0,0-2 0 16,2-2 0-16,-2 1-144 0,3-2 144 0,-2-3-208 15,3 2-192-15,-1-1-48 16,1-1 0-16,0-1 0 0,1-1-448 0,1-6-80 0</inkml:trace>
  <inkml:trace contextRef="#ctx0" brushRef="#br0" timeOffset="9413.28">5315 15075 4607 0,'0'-4'400'0,"-2"2"-400"0,1-2 0 16,0 2 0-16,1-2 4848 0,0 4 880 0,1-4 176 0,0 2 48 0,1-4-4176 0,1-4-832 0,2 0-176 0,3 1-16 0,0-1-928 0,2-1-176 0,3 4-32 0,-1-2-16 0,0 3 160 0,1 1 48 0,-2 0 0 0,-2 1 0 16,-1 1 368-16,0 0 80 0,-1 3 0 0,-3 0 16 15,-1 0 304-15,1 0 64 0,-1 0 16 0,0 0 0 16,0 3 448-16,-1-3 96 0,1 0 16 0,-1 0 0 0,2 0-192 0,0 0-16 15,-1 0-16-15,2 0 0 0,2-3-448 0,0 1-96 16,2 1 0-16,0-4-16 0,0 1-144 0,0 0-32 16,1 4 0-16,-2-4 0 0,2 2-256 15,0-1 0-15,-1 2 0 0,-2-1 0 0,1 2 0 0,-2 0 0 16,-1-3 0-16,0 3 0 0,-2 3 0 0,2-3 0 16,-1 2 0-16,0-1 0 0,-2 2 128 0,1-1-128 15,0-2 192-15,1 4-192 0,0-1 256 0,2-3-64 16,0 3-16-16,4 1 0 0,1-1 32 0,3 0 16 15,3 0 0-15,2 0 0 0,0 0-64 0,4 1-16 0,0-2 0 0,6 2 0 16,4-3-144-16,3-1 0 0,-1 2 0 16,0-4 128-16,0 1-128 0,-2-2 160 0,2 2-160 0,-2-1 160 15,-3-2-160-15,0 1 0 16,1 0 0-16,1-2 0 0,0 1 0 0,0 2 0 0,-2 0 0 0,1-1 0 16,1 3 0-16,0-3 0 0,-1 3 0 0,-1 0 0 15,-2 3-128-15,-2-3-64 0,0 3-16 0,-5 1 0 16,-1 0-112-16,-4 1 0 0,-4 1-16 0,-3 0 0 15,-3 1-1248-15,-5 2-240 0,1 2-48 16,-7 0-16-16</inkml:trace>
  <inkml:trace contextRef="#ctx0" brushRef="#br0" timeOffset="10944.7">6575 15018 28559 0,'2'-8'2544'0,"-1"1"-2032"0,2 3-512 0,-2-1 0 0,0 1 688 16,1 1 32-16,0 2 16 0,1-5 0 0,0 0-2848 0,1-4-560 0,1 1-112 0,-3-1-32 0,-2 2 1808 0,-1 1 368 0,0 1 64 0,-3 3 0 0,1-1 2304 0,-1 1 448 0,1 2 80 0,2-1 32 15,0-2-352-15,2 2-64 16,0-1-16-16,1 2 0 0,1 1-576 0,0 0-128 16,-1 1-32-16,2 4 0 0,-2-1-640 0,-2-4-128 0,0 0-32 0,7 24 0 15,-5-14-96-15,-2 0-32 0,1 3 0 0,-1-1 0 16,-1-2 0-16,0 2-16 0,0 1 0 0,-3-1 0 15,0 2 80-15,-1-2 0 0,0 0 16 0,-1 1 0 0,1-2-64 0,1 0-16 16,2-1 0-16,1 0 0 0,0-4 48 0,1 0 0 16,2-2 0-16,2 2 0 0,-1 3-16 0,4-2 0 15,1 5 0-15,1 3 0 0,0 1-224 0,2 4 0 16,0 5 0-16,-1-3 0 0,-3 0 0 0,1 4 0 16,0 11 0-16,0 8 0 0,-2 2 0 0,-2 4 0 15,-4 2 0-15,-4 5 0 16,-2 4 0-16,-4-2 0 0,0-3 0 0,-1-5 0 15,1-2 0-15,0-10 128 0,2-5-128 0,1-3 0 16,0 7 400-16,-1 1-16 0,1 1 0 0,1 0 0 16,1 5-192-16,0-1-64 0,2 1 0 0,1 0 0 15,1-2-128-15,-1-3 0 0,0-2 0 0,-2 1 0 0,0 2 0 0,-1 2 0 0,1 2 0 0,-4 3 0 16,1-2 0-16,-1 1 0 0,0-3 0 16,-2-1 0-16,2 3 0 0,1-3-176 15,1 0 176-15,1-9-128 16,0-3 128-16,0 2 0 0,1 1 0 0,2-3-128 15,0-1 128-15,1-2 0 0,1-6 0 0,0-2 0 0,1-2 288 0,-1-3-16 0,2 1 0 0,-2 0 0 0,1-1-272 16,0-2 0 0,-1 1 128-16,0 1-128 0,-1 0 0 0,0-1 0 0,-1-2 0 0,1 2 0 15,-2 5 0-15,-2-1 0 16,0-1 0-16,-2-1-144 0,1 2-96 0,0-4-16 16,0 1 0-16,1 0 0 0,1 0 256 0,-1-4 0 15,3 5 0-15,-1-5 0 0,2 0 0 0,0 1 0 16,0 0 0-16,1 0 0 0,0-1 160 0,0 0-32 15,0 2 0-15,0-5 0 0,-2 0-128 0,2 4 0 16,0 0 0-16,-1 6-176 0,0 0 176 0,0-1 0 16,-1 2 0-16,1-5 128 0,0 1-128 0,0-3 0 0,-1 0 0 15,1-3 0-15,-1 2 0 0,1-2-192 16,-1 0 192-16,0 1-192 0,1-1 192 0,-2 2 0 16,2-2 0-16,1-1 0 0,-1 1 0 0,-1 0 0 0,1-2 0 15,1 6 0-15,-1-2 0 0,1 4 0 0,0-3 0 0,0-1 0 16,1 0 0-16,-1-1 0 0,1 4 0 0,-1-5 0 15,2 0 0-15,-2 1 0 0,1 0 0 0,0 0 0 16,-1 2 0-16,1-3 0 0,-1 2 0 16,2-6 0-16,-1 2 0 0,0-2 0 0,0 0 0 0,2-3 0 15,-1 0 0-15,-1-3 0 0,2 3 0 0,-1-2 0 0,1 1-128 16,-1-2 0-16,1 4 0 0,-2-4 0 0,0 0 128 16,1 0-192-16,0 3 192 0,-1-3-192 15,2 1 192-15,-2 1-208 0,1 1 80 0,1 1 128 16,-2-1-160-16,0 0 160 0,1 0 0 0,-1 1-144 0,0 1 144 0,0-1 0 15,1-2 0-15,-1 2 0 0,-1-2 0 0,0 2 144 16,0-4 0-16,0 0 0 0,0-2-144 0,0 2 192 16,-1 0-192-16,-1-2 192 0,1 2-192 0,-1-2 0 15,2 2 0-15,0 0 0 0,0 0 0 0,-21-10 0 16,13 10 0-16,-2 0 0 0,-2 0 0 0,-2 1 0 16,-2 2 0-16,-1-1 128 0,1-2-304 0,-4 4-64 0,-3-4-16 15,-2 2 0-15,4 0 64 0,-3-2 0 0,-4 0 0 16,-2-2 0-16,2 0 192 0,-1-2 0 0,3-2 0 15,0 0 0-15,-1-3 0 0,2-1 0 0,1 2 128 0,-2-3-128 16,-3-1 192-16,1 1-64 0,1 0 0 0,-2 1-128 16,3 2 0-16,0 0 0 15,-1 2 0-15,-1 0-144 0,-2-2-16 0,-1 3 0 16,0-1 0-16,-1 3 0 0,1 3-16 0,-1 0 0 0,-1 0 0 0,0 0 0 16,1 0 48-16,-1 2 0 0,-2 2 0 0,2-2 0 0,4-2 128 15,1 4 0-15,0-4 0 0,3 0-128 0,6 0 128 16,3-4 0-16,4 2 0 0,2-2 0 0,4-2 0 15,1 0 0-15,2-1 160 0,1 1-160 0,1 0-208 0,-1-3-144 16,2 2-32-16,2-2-18064 16</inkml:trace>
  <inkml:trace contextRef="#ctx0" brushRef="#br0" timeOffset="13210.22">5866 14702 24879 0,'-5'0'2208'0,"2"0"-1760"16,0 0-448-16,3-3 0 0,0 3-448 0,0-2-160 0,-2 1-32 0,-1-4-16 0,2 0 1264 0,0-4 256 0,2 3 48 0,3-3 16 0,1 2 720 0,1-6 144 0,2 3 16 0,0-2 16 0,0 0-512 0,1 2-96 0,0-3-32 0,-2 1 0 16,1 2-224-16,-2-3-32 0,0 0-16 0,-1 1 0 15,-1 3-480-15,-1-1-112 0,0-3 0 0,1 0-16 16,-3-3-176-16,0 1-128 15,0-3 192-15,-1-1-192 0,0 3 192 0,0 0-64 16,1 0 0-16,2 0-128 0,1 1 128 0,-1 2-128 0,2 3 0 0,-1-1 0 16,1 3 0-16,0 4 0 0,-1 4 0 0,-1 0 0 15,0 2 0-15,1 0 0 0,-1 6 0 0,1 3 0 16,-2-1 0-16,0 3 0 0,0 5 0 0,-2-1 0 16,0 4-128-16,-2-1 128 0,-1 4-208 0,1-5 80 0,-1-3 128 0,1-2-160 15,-2 2 160-15,2 1-160 16,-1-1 160-16,2 0 0 0,1 0 0 0,0-2 128 15,2 1 32-15,2-5 16 0,1-2 0 0,1 2 0 16,0-1-176-16,1-4 192 0,0 0-192 0,-2-2 192 0,1 1-192 0,-1-1 0 16,2-3 0-16,1-3 0 0,-1 2 0 0,1-4 160 15,0-1-160-15,1 1 160 16,-2-1-160-16,1-1 128 0,2-4-128 0,0 1 128 0,0 0-128 16,-3 1 0-16,2-1 0 0,-3 1-176 0,0-1 176 0,-1 1 0 15,-1 2 0-15,-1-3 0 0,0 4 0 0,-1-3 0 0,0 3 128 16,-1-1-128-16,-1 1 240 0,0-3-32 0,1 3 0 15,-1-2 0-15,0 2 16 0,1 0 0 16,2-3 0-16,-1 2 0 0,1 1-96 0,-1-3-128 16,2-1 176-16,0 1-176 0,0 2 208 0,1-4-64 15,3 4-16-15,-2-3 0 0,1 3-128 0,0 1-144 0,-1 3 144 0,-1-2-208 16,1 3 208-16,-2 0 0 16,1 2 0-16,-3 0 0 0,2 2 0 0,-3 0 0 15,1 3 0-15,-2-1 0 0,2 3 0 0,-2 1 0 0,0 2 0 0,1 5 0 16,0 1 0-16,2 4 240 0,0 1-32 0,1 5 0 15,4 5-208-15,-2 1 128 0,2-1-128 0,0-3 0 16,0 1 144-16,0-1-144 16,-1-2 128-16,-1-4-128 0,1 1 0 0,-2-5 128 0,0-2-128 0,-1 0 0 15,3-1-208-15,-2-4-128 0,0-2-32 0,-1-3-19664 16</inkml:trace>
  <inkml:trace contextRef="#ctx0" brushRef="#br1" timeOffset="20303.24">21645 15185 1839 0,'2'-8'160'0,"-1"1"-160"0,1 0 0 0,-1 2 0 0,0 4 2512 0,0-2 480 0,0-3 80 15,2-1 32-15,2-4-864 0,0-3-160 0,1 2-32 0,-1-1-16 0,0 3-240 0,-3 4-32 16,-2 2-16-16,-2 2 0 0,-2 2 288 0,-2 0 48 0,-1 2 16 0,-3-2 0 16,0 4-720-16,-3-4-144 0,1 3-16 0,0-3-16 15,-1 0-752-15,2-3-160 0,-2 3-32 0,0-4 0 16,0 0-256-16,-1 0 128 0,-1 0-128 0,-1-2 0 0,-2 2-128 0,-5-2-144 15,-1 1-32-15,-4-1 0 16,1 2-272 0,-4 0-64-16,-1 1-16 0,-1-3 0 0,-2 3 656 0,-1-1 0 0,-1 2 0 0,-1-2 0 15,1 2 368-15,-2-1 48 0,1 2 16 16,-1-1 0-16,-1 0 80 0,3 0 0 0,1 2 16 0,-2-4 0 0,-3 4-192 0,0 0-32 16,1-2-16-16,2-1 0 0,1-1-112 0,1 1-32 15,4-3 0-15,2 2 0 16,3-2 80-16,1 0 16 0,3 3 0 0,-1-1 0 15,2 1-240-15,1 0 128 0,1 1-128 0,0 0 0 16,3 4 0-16,1-2 0 0,1 2 0 0,2 1 0 0,-1 0 0 0,3 1 128 16,2-1-128-16,2 0 0 0,1 1 0 0,2 1 0 0,1-1 128 0,1-1-128 15,-1 1 0-15,3 1 0 0,0-4 0 0,2 2 0 16,0 0 0-16,1 2 0 16,0-1 0-16,0 2 0 0,-1-2 128 0,2 0-128 15,-2 1 176-15,0 1-176 0,-1-3 256 0,-1 4-64 16,0-4-16-16,0 4 0 0,0 1-176 0,-3 0 160 0,1 0-160 0,-1 2 160 15,0 3-16-15,0-1 0 0,1-1 0 0,-2 4 0 16,2-2-144-16,-1 2 160 0,1-1-160 0,2 3 160 16,-2-1-160-16,2 0 0 0,2 4 0 0,-2 1 0 0,1-1 0 0,-1 5 0 15,0-1 0-15,1 2 0 0,-1-1 0 0,0 7 0 16,0 5 0-16,0 3 0 16,1 3 0-16,-1 2 0 0,3-1 0 0,-1 3 0 0,2 4 0 0,0-3 0 15,1 2 0-15,-2-3 0 0,1-2 0 0,0 0 0 31,0-2 0-31,-1-2 0 0,0 4 0 0,-1-1 0 0,-1 3 0 0,-2 0 0 16,0 1 0-16,-2 2 0 16,1 2 0-16,-3-2 0 0,1 1 0 0,1 2 0 0,-1 4 0 0,-1-4 0 15,1-1 0-15,-1-2-176 0,2-3 176 0,-2-3-128 0,0-3 128 0,-1-1-128 0,2-1 128 16,0-4-128 0,0-3 128-16,1-4 0 0,-1 1 0 0,2 0 0 0,-2 5 128 0,1-4 0 15,0-2 0-15,-1-1 0 16,0 2-128-16,-1-1 0 0,0-2 0 0,-1-1 0 15,1 3 0-15,-1 2 0 0,1 1 0 0,0-3 0 16,0 3 0-16,-2-1 0 0,1 3 0 0,-1-4 0 0,0-1 0 0,0 2 0 16,-2 3 0-16,0-3 0 0,2 1 0 0,-2-5 0 0,1 1 0 0,-1-4 0 15,0 2 176-15,1 0 16 0,-1-3 0 0,0 2 0 32,2-1-192-32,-2-1 0 0,3-2 0 0,-1 2 128 15,2 1-128-15,-2-1 0 0,2-1 0 0,2 1-176 0,0-2 176 16,1-4-160-16,-1-4 160 0,1 3-160 0,1 5 160 0,-1-1 0 15,1-1 0-15,0-2 0 0,0 0 0 0,-3 0 0 16,2-1 0-16,-1-1 0 0,-1-2 0 0,1-2 0 16,-1 0 0-16,1-1 0 0,1-2 192 0,1 2-16 15,-2 1-16-15,1 0 0 0,1-2-160 0,-1 1 0 16,1-2 0-16,0-1 0 0,1 1 0 0,-1-1-176 16,1-2 48-16,0-2 0 0,-2 2 128 0,2-2 0 15,-1-1 0-15,1 2 0 0,-1-3 0 0,1 2 0 16,-1 2 0-16,1-4 0 0,-2 3 0 0,1-2 144 15,1 1-16-15,-1 1-128 0,0 0 0 0,-1-3 0 16,1 2 0-16,1 0 0 0,-1-2 0 0,0 0 0 16,0 3 0-16,-1-3 0 0,1 1 0 0,0 1 0 0,1-2 0 15,-1 0 0-15,1 3 0 0,0-3 0 0,0 0 0 0,0 0 0 16,0 0 0-16,0 0 0 0,0 0 0 0,0 0 0 16,0 0 0-16,0 0 0 0,0 0 0 0,0 0 0 15,0 0 0-15,0 0 0 0,26-3 0 0,-17 1 0 16,1 1 0-16,1-2 0 0,3 3-128 0,1 0 128 15,1 0 0-15,3 0 0 0,2 0 0 0,1 3 0 16,3-2 0-16,-1 1 0 0,1 1-128 0,0 1 128 0,1-2 0 0,0 2 0 16,1-4 0-16,-1 2 0 0,-1-2 192 0,2 0-192 15,4 0 192-15,0 0-192 16,1 0 0-16,-1-2 0 0,0 2 0 0,2 0 0 0,4-3 0 0,1 3-144 16,2-1-16-16,0 1 0 0,0-2 0 0,0-1 0 15,-2 2 0-15,-1-4 0 0,-1 1 160 16,-1 2-128-16,-1 2 128 0,0 2-128 0,-3 1 128 15,-4 0 0-15,-2 1 0 0,-2 5 0 0,2-2 0 0,-2 2 0 0,-2 3-144 16,-2-2 144-16,1 0 0 0,-4 1 192 0,1 3-32 16,2-4 0-16,2-1-16 0,-2 0 0 0,4 0 0 0,-1-3 0 15,0-2-16-15,3-4 0 16,2 0 0-16,0 0 0 0,2-4-128 0,-2 1 0 0,0 0 0 0,-2-2 0 16,-2 1 0-16,0 2 0 0,-2 0 0 0,-1 2 0 15,-3 0 0-15,-2 0 0 0,-2 0 0 0,-2 4 0 16,1-1 0-16,-5 0 0 0,0 1-144 0,-2 1 144 15,0-1 0-15,-2-1-160 0,-1 1 160 16,1 1-128-16,-2-1 128 0,1-2 0 16,0-1 0-16,0 2 128 0,1-6-128 0,-1 2 176 0,-1-1-176 0,2-2 192 15,-1-1-192-15,3-1 0 0,0 1-192 0,-1-4 192 16,1-1 0-16,-1 2 0 0,-2 0 0 0,0 0 0 16,1-2 0-16,-1-3 0 0,1 4 0 0,-3-1 0 15,1-3 0-15,-2 1 0 0,1-3 0 0,-3 1 0 16,2 2 0-16,-3-4 192 0,1-3-64 0,-2 0 0 0,-1 0-128 0,-2-3 192 15,2-3-192-15,-3-3 192 0,2-1-192 0,1-5 0 16,-2-5 0-16,2-4 0 0,1 1 0 0,2-5 128 16,1 2-128-16,2-3 128 0,2-2-128 0,-1-1 128 15,0-1-128-15,-1-3 128 0,1 1-128 0,-2-2 0 16,1 5-160-16,-2 0 160 0,0 1 0 0,0 2 0 0,-1 4-128 16,0-3 128-16,-1 0 0 0,0-2 0 0,2-1 0 0,-1 0 0 31,0 3 160-31,-1-5 32 0,0-7 0 0,-1-4 0 0,0-1 64 0,0 1 32 0,2-3 0 0,0 2 0 15,3-6-288-15,3 1-176 0,0-3 32 0,1 4 0 16,2 3-128-16,0-1-32 0,2 6 0 0,2 3 0 31,-2 9-128-31,0 3-16 0,-1 4-16 16,-1 7 0-16,1 2 96 0,-1-2 32 0,0 4 0 0,-2 0 0 0,-1 1 528 0,0 1 128 0,-1 2 0 0,-1-2 16 16,1 3 160-16,-1-1 16 0,0 1 16 0,0-1 0 15,2 1-48-15,1-3-16 0,-1-1 0 0,1 1 0 0,1-1-464 16,1 1 0-16,2-1 0 0,-1 1-160 0,0 2-128 15,3-1-32-15,0 1 0 0,1 4 0 0,0-1 0 16,-2 2-16-16,1 5 0 0,-3-2 0 16,0 5 16-16,-2 3 16 15,-2 3 0-15,-1 1 0 0,-1 1 304 0,-1 1 0 16,-1 3-128-16,1-4 128 0,-2 1 176 0,1 2 80 0,0-2 32 16,0 0 0-16,-1-2 80 0,2 0 16 0,0 0 0 15,0-4 0-15,0 1-384 0,3-1 144 0,-2 1-144 0,3-1 0 16,-2-3 0-16,2 3 0 0,-2 4 0 0,0-2-144 0,0 1-96 0,-2 4-16 0,1-2 0 15,-2 3 0 1,0 0 0-16,-2 2-16 0,0 2 0 0,-3-2 0 16,1 3 272-16,-3 1-192 0,-1 2 192 0,1-2-160 15,-1 2 160-15,2-4 176 0,-2 3-48 0,3-2 0 0,0-1 80 16,0-2 16-16,1 0 0 0,0 0 0 16,0-4 160-16,0 2 16 0,0-2 16 0,-1-1 0 0,-1-2-144 0,0 1-16 15,0-1-16-15,-2 1 0 16,-1 0-240-16,-1 0 0 0,0 2 128 0,-4-1-128 0,0 2-128 15,-5-1-80-15,-3 1-16 0,-2 2-13984 0,-5 1-2784 16</inkml:trace>
  <inkml:trace contextRef="#ctx0" brushRef="#br0" timeOffset="32123.6">1146 16239 32255 0,'0'0'2864'0,"2"2"-2288"0,-1 2-576 0,1-2 0 0,-1 2 256 0,3 2-64 0,1 7-16 0,4 0 0 0,2 8-1136 0,3 2-240 0,2-1-32 0,-3-2-16 0,1 1 448 0,-3-2 96 0,1 0 0 0,-2 1 16 0,-1-2 688 16,-2 1 0-16,1 6 0 0,0 1 0 15,0 5 560-15,-2 1 80 0,0-3 32 0,-1 5 0 16,0 0 432-16,1 1 96 0,-1-3 16 0,1 0 0 16,0 3-448-16,1-7-96 0,0-3-16 0,1-3 0 0,-1-3-464 0,-1-6-192 15,2 2 128-15,-2-5-128 0,-1-2 0 0,0-3 0 16,-2-2 0-16,-1-3 0 16,-1 0 0-16,-1-2 192 0,-3-2-192 0,-2-6 192 15,-3-2 240-15,-2-3 48 0,-3-2 16 0,0-6 0 16,-3 1-48-16,0-3 0 0,-3-3 0 0,1-3 0 0,-3-1-160 0,1 0-32 15,2 1-16-15,-1-6 0 0,-1-3 0 0,1-1 0 16,5 1 0-16,0 1 0 0,3-2-64 0,3 1-16 16,5 3 0-16,1 1 0 0,4 4-160 0,0-3 192 0,1 0-192 15,0 1 192-15,1 2-16 0,1 1 0 0,0-2 0 16,1 3 0-16,2-1-176 0,-2 1 128 0,0 1-128 0,0 7 128 16,-1 1-128-16,1 1 0 0,2-2 0 0,0 0 0 15,2 5 0-15,-1 3-144 16,-1 2 144-16,0 4 0 0,-2 2 0 0,2 4 0 15,1-1 0-15,1 6 144 0,3-1-144 0,-2 2-176 16,0-2 48-16,0 3 0 0,0 0-64 0,2 1-16 0,-2 2 0 0,0 0 0 16,0 2 208-16,0 3-144 0,-1-1 144 0,0 4-128 15,-1-4 128-15,-1 2 0 0,0-2 0 16,-1 1 0-16,-1-5 0 0,-1 2 128 0,-1-4-128 0,1 2 0 16,0 2 0-16,-2 1 128 0,1 1-128 0,-1-2 0 15,-2 0 0-15,-1 0 0 0,0 0 0 0,-4 2 128 16,0 1-128-16,-2-1 0 0,-2 0 0 0,-4 2 0 0,-1 1 0 15,-3 1 0-15,0-4 0 0,-3 2 0 16,1 1 128-16,-2-5 16 0,1 2 0 0,0-6 0 0,0 0 0 0,-1 0 0 16,2-4 0-16,-1 0 0 15,2-4-144-15,-1 0 0 0,1 0 0 16,2-4 128-16,3 0-448 0,1-1-80 16,2 1-32-16,3 0 0 0,1 2-1152 0,4-3-224 0,2 1-48 0</inkml:trace>
  <inkml:trace contextRef="#ctx0" brushRef="#br0" timeOffset="32521.48">1736 16081 24879 0,'-2'8'2208'0,"0"-3"-1760"0,1 0-448 0,1-1 0 0,0-1 1600 0,0 2 224 0,0 5 48 0,0 6 16 0,0 4-1392 0,1 1-288 0,1-2-48 15,-1-6-16-15,0-4-144 0,0-2 0 0,-1 0 0 0,0-4 0 0,0 0 0 0,0-3 0 0,0-3 0 0,-1 2 0 0,-1-4 336 0,-2 0 96 16,1-1 16-16,-1 0 0 0,-3-4 880 0,1 1 176 16,0-1 32-16,-1-2 16 0,-2-3-656 0,1 2-144 15,0-6-32-15,0 3 0 0,-1-6-176 0,0 1-32 16,0-2-16-1,1 0 0-15,1 2-176 0,4 1-16 0,-1 4-16 0,3-2 0 16,1-1-288-16,0 3 0 0,2 0-128 0,-1 1 128 16,3 1-208-16,1 0 48 0,-1 0 16 0,-1 2 0 15,4-2 0-15,-1 2 0 0,0-3 0 0,-1 1 0 16,1 3 16-16,2-3 0 0,1-4 0 0,4-1 0 0,0 2-192 16,1 5-16-16,0-1-16 0,-1 3 0 15,1 2-368-15,1 4-80 0,2 0-16 16,-1 2 0-16,1 4-1520 0,-1 2-304 0</inkml:trace>
  <inkml:trace contextRef="#ctx0" brushRef="#br0" timeOffset="32925.11">1976 15904 6447 0,'1'0'576'0,"-2"2"-576"0,1-2 0 0,0 1 0 0,0 2 5568 0,1-3 1024 16,0 0 192-16,2 2 32 15,2 2-6208-15,1-1-1248 0,0 0-240 0,3-3-48 16,1 0 320-16,2-2 64 0,2-2 16 0,-2 0 0 0,2-2 528 0,-2-2 0 16,2 0 0-16,-2-3 0 0,-1-1 0 0,0 0 144 15,-2 0 16-15,0 0 0 0,-3-1 288 0,0 0 48 16,-2 0 16-16,-2-1 0 0,-1 1 192 0,-1 0 64 0,-1-2 0 16,-3 1 0-16,1 4 64 0,-2-5 0 0,0 3 16 0,-3-2 0 15,2 5 176-15,-2-6 16 0,-2 1 16 0,0 2 0 16,0 2-624-16,1 1-128 0,-2 3-32 0,3 0 0 15,-1 6-464-15,0 2-112 0,1 6-16 0,-2 3 0 16,-1 5 16-16,1 0 0 0,1 6 0 0,-1 4 0 16,3 3 144-16,-1 2 32 0,3-3 0 0,0-2 0 15,5 1 128-15,-1-3-128 0,5-3 128 0,1 1-128 16,3-2 704-16,4-2 160 0,-3 1 32 0,6-3 0 16,4 6-256-16,2 0-64 0,5 3 0 0,0-1 0 15,1 0-320-15,0-3-128 0,-1 2 0 0,-1-6 144 0,0-2-144 16,-2-3 0-16,-1-2 0 0,-1-1 0 15,0-6-608-15,0-1 0 16,-1-4 0-16,-1 0 0 0,-3-2-896 0,-1-6-176 0,-2 2-48 0,-2-5-13440 16</inkml:trace>
  <inkml:trace contextRef="#ctx0" brushRef="#br0" timeOffset="35783.18">2547 15522 33167 0,'-5'-4'2944'0,"3"1"-2352"0,1 2-464 0,2 1-128 0,-1 0-128 0,0-2-64 0,0-1 0 0,-1 0 0 0,1-1 736 0,0 0 144 0,1-1 16 0,1 4 16 0,3 1-432 0,1 0-96 0,1 0 0 0,-1 4-16 16,0-1-16-16,1 6 0 0,2-2 0 0,0 5 0 15,-1-1-160-15,2 4 128 0,1 3-128 0,1 2 128 16,0 5 272-16,0 1 48 0,1 1 16 0,-1 1 0 16,0 4-144-16,-2-3-16 15,0-4-16-15,-1 0 0 0,2 1 160 0,-2 3 16 0,-1-1 16 0,1 0 0 16,1-6-288-1,-2-2-48-15,0-8-16 0,-1 0 0 0,3-2-128 0,-1-7 192 16,-3 0-192-16,0-3 192 0,3-6-16 0,-3-2 0 0,3-6 0 0,-6 4 0 0,0 1-48 0,-1-3-128 16,0-5 192-16,-1-8-64 15,-2-6 208-15,-2-4 48 16,1-3 0-16,-3-4 0 0,2-1-112 0,1-2-16 0,2-2 0 0,0-3 0 16,3-5-112-16,2 2-16 0,2 2-128 0,1 3 192 0,1 5-320 0,2 1-80 15,1 2-16-15,0 4 0 31,0 8-480-31,0-1-80 0,1 5-32 0,0 1-18240 0</inkml:trace>
  <inkml:trace contextRef="#ctx0" brushRef="#br1" timeOffset="40043.68">18357 15979 26719 0,'-5'4'2368'0,"1"-4"-1888"0,1 2-480 16,3-2 0-16,2 0 752 0,-2 0 48 0,-2 0 16 0,1-2 0 0,-1 2-816 0,2-4-256 0,1 0 0 0,-1 4 0 16,0 0-1088-16,7-18-240 0,-4 12-32 0,-2 0-16 0,0-1 1008 0,-1 4 208 0,-1 0 32 0,0 1 16 15,-3 2 1632-15,0 2 320 0,1-2 64 0,-3 4 16 16,-1 1-16-16,1 1 0 0,0-1 0 0,1 1 0 16,0 0-352-16,1 0-64 15,1 1-16-15,0-1 0 0,2-4-288 0,0 0-64 0,1 2-16 0,0-2 0 16,0 0-368-16,1 1-80 0,1 0-16 0,0 0 0 15,0 1-224-15,-1-1-160 0,2 0 192 0,-1 0-192 16,1 1 0-16,1 1 0 0,-2 1 0 0,1 2 0 16,-2-2 0-16,1 0 0 0,-1 3 0 0,2-2 0 15,-2 2 0-15,0 1 0 0,-1 2 0 0,2 0 0 16,-1-2 0-16,-1 4 0 0,1 1 0 0,-1-2 0 0,3 3 128 0,-2 5-128 16,3 2 0-16,-1-1 0 0,3 3 0 0,1 3 0 15,0 1 128-15,2 3-128 0,1 2 0 0,-1 2 0 16,4 4 128-16,-1 8-128 0,3 5 0 0,0 0 0 0,0 2 0 15,-2-8 0-15,-2-3 0 0,-2-8 0 0,-3-1 0 16,0-4 0-16,-1 1 0 0,-1-4 0 16,-1 1 0-16,2-5 0 0,-3-1 160 0,-1-5 80 15,2 0 16-15,-1-4 0 0,1-1-256 16,-2-6 0-16,1-2 128 0,0-1-128 0,0-2 128 0,1-2-128 16,-1 0 176-16,2-5-176 0,1-1 272 15,0-4-48-15,1-3-16 0,1-6 0 0,-1 4 176 0,1-2 48 0,1-4 0 0,1-2 0 16,2-6-176-16,0 1-16 0,0-1-16 0,2 2 0 15,-1 1-224-15,0 1 0 16,1-3 0-16,-2-1-160 0,2 3 160 0,0-1 0 16,-1-1 0-16,1-1 0 0,-1 1 0 0,2-2 0 0,-1-4 192 0,2-1-64 0,2-2 176 15,2-3 32-15,2-3 16 0,1-1 0 0,3-3-128 0,0 2-32 16,1-2 0-16,-3 2 0 0,1 1-192 0,-1-3 0 16,1 2 0-16,-2 3 0 31,-1 5-464-31,-4 3-48 0,-1 2 0 0,-1 3 0 15,-3 4 48-15,-2-1 0 0,0 4 0 0,-4 1 0 16,1 1-112-16,-4 4 0 0,1 0-16 0,-3 1-19152 0</inkml:trace>
  <inkml:trace contextRef="#ctx0" brushRef="#br1" timeOffset="43670.02">16667 15195 28559 0,'-1'1'2544'0,"-1"-1"-2032"0,-1 0-512 0,2 0 0 0,1 0 2736 0,0-1 448 0,0 1 80 0,0-2 32 0,0 0-2464 0,1 0-480 0,3-1-96 0,-4 3-32 16,0 0-384-16,0 0-80 0,27 5-16 0,-18 3 0 0,-2 2 256 0,2 2 0 0,-2 3-160 0,2 1 160 0,-3 3 0 0,2 0-144 16,-1 1 144-16,-1 1 0 0,0 1 0 0,-1 1 0 0,0-1 160 15,1 0-32-15,-1 3 64 0,0-3 0 0,0-2 16 0,0 1 0 16,0 1 0-16,-2-3 0 16,0 1 0-16,0-6 0 0,1 4-16 0,-3-3-16 0,1 1 0 0,0-6 0 15,-1-2-176-15,-1-2 0 0,0-2 0 0,-1-1 0 16,-1-3 0-16,0-3 128 15,-2-3-128-15,0-3 0 0,-1 2 240 0,-1-8-48 16,-1 1 0-16,1 2 0 0,1-2 64 0,-3 0 0 0,1-9 0 0,-2-3 0 16,1-1-32-16,0 1 0 15,2-2 0-15,1-1 0 0,0 1-96 0,1-4 0 16,2 3-128-16,-1 1 192 0,3-1-192 0,0 5 0 0,3-2 0 0,-2 5 0 0,3 1 0 0,-2 1-192 16,2 3 192-16,0 0-160 15,2 1 160-15,0 2-128 0,0 3 128 0,2-1-128 0,0 1 128 0,3 0 0 16,1 4 0-16,0-3-128 15,2 3 128-15,-1 1 0 0,2 2 0 0,-3 0 0 16,-2 3 0-16,3-3 0 0,3 6 0 0,0 0 0 16,0 1-192-16,-1 2 64 0,1 4 0 0,0 1 0 15,-1 5-16-15,0 1 0 0,-1-1 0 0,0 3 0 0,0 2 144 0,-2-2-192 16,0 3 192-16,-2 0-192 16,0 1 192-16,-1-1 192 0,-2 0-32 0,-1-3-16 15,1-3-144-15,-1 0 0 0,-1-2 0 0,1 0 128 16,-1 0-128-16,0-2-144 0,0 0 144 0,1-1-208 15,-2 0-368-15,1-5-80 0,-2 1-16 0,1 0-11840 16,-2-1-2368-16</inkml:trace>
  <inkml:trace contextRef="#ctx0" brushRef="#br1" timeOffset="44123.48">17369 15185 41471 0,'-2'4'1840'0,"1"-2"368"0,0-2-1760 0,2 2-448 0,0-2 0 0,2-2 0 0,1 2 0 0,2 0 0 0,4-2-144 0,3-2 144 0,6-4-352 0,2-2 32 0,0 0 16 0,-1-3 0 0,-1 1 304 0,-1 2-128 0,-2-2 128 0,0 2 0 0,-3-2 0 0,0 2 128 15,-1 1 0-15,-1-3 16 0,-1 2 128 0,0 0 32 16,-1-1 0-16,-2 0 0 0,1-1-48 0,-3 1 0 15,-1 3 0-15,-1-2 0 0,-1-3-256 0,-2-1 160 16,2 0-160-16,-5-1 128 16,1 2-128-16,-2 0-144 0,0 1 144 0,-1 2-208 0,-1 0-48 0,-1 0-16 0,-2 4 0 0,0 1 0 31,0 4 16-31,-1 1 16 0,2 1 0 0,-3 4 0 16,-1 5-64-16,-3 3-16 0,-1 5 0 0,0 4 0 0,1-2 128 0,-1 2 32 0,0 3 0 0,1 0 0 15,1 0 160-15,1 1 0 16,3 2-144-16,2-2 144 15,3-2 0-15,3 0 208 0,1 3-16 0,3-1-16 16,2-1 272-16,2-3 48 0,2 0 16 0,-1-3 0 0,2 1-384 16,-1-2-128-16,3 1 0 0,-1-6 0 0,1 2 176 15,1-2-176-15,1 0 192 0,1-4-192 0,-1 1 192 0,3-4-192 16,1-2 192-16,0-1-192 0,0 2 0 0,2-5 0 16,-1 0 0-16,0-2 0 15,0-2-512-15,1-2-16 0,0 0 0 0,0-1-11456 16,0-1-2288-16</inkml:trace>
  <inkml:trace contextRef="#ctx0" brushRef="#br1" timeOffset="45103.75">17942 14832 26719 0,'-5'1'2368'0,"0"1"-1888"0,1-2-480 0,0 3 0 0,3-3 1312 0,-1 1 160 0,2 1 48 0,-2 1 0 0,1 1-3056 0,-1-1-624 16,2 2-112-16,3-1-32 0,2-3 928 0,0 2 176 0,-2-6 48 0,1 3 0 0,1 3 2624 0,0-3 544 0,0 0 96 0,-1 2 32 0,1 2-112 0,-3-2-32 0,1-2 0 0,-1 2 0 15,1 0-304-15,-2 1-64 0,0-3-16 0,-1 0 0 16,0 1-672-16,0 1-144 0,0-2-32 0,0 3 0 16,0-3 0-16,0 0-16 0,0 0 0 0,0 0 0 15,0 0-384-15,0 0-80 0,0 0-16 0,0 0 0 16,0 0-272-16,0 0 0 0,0 0 0 0,0 0 0 15,0 0 0-15,0 0 0 0,0 0 0 16,0 0 0-16,6-19-128 0,-5 17 128 0,1-2-208 0,0 0 80 16,1-1-128-16,0 2-32 0,2-4 0 0,0 4 0 15,0-3-144-15,1 2-16 0,2-1-16 0,-2 1 0 0,1 0 64 0,0-2 16 16,0 4 0-16,-2-4 0 16,0 4 208-16,0-3 176 0,-1 4-208 0,-1-4 80 0,0 4 128 0,-1-4 128 15,1 4-128-15,-2-5 176 0,1 0 160 0,1-1 48 16,1 1 0-16,-1-4 0 0,2 0-128 0,1-2-32 15,2-4 0-15,0 0 0 0,5 1-224 0,-1-1-128 16,3 4 128-16,0-3-208 16,2 4-240-16,-1-1-32 0,0 5-16 0,-1 1 0 0,-1 0 96 0,-2 3 16 0,-1 2 0 15,-2 1 0-15,0-3 256 0,-3 3 128 0,0 0-128 0,-2 3 128 16,-1-3 176-16,0 0 112 0,-2 1 32 16,0 2 0-16,1-3 128 0,-2 0 48 15,1 2 0-15,-2-2 0 0,-1 4-32 0,0-2 0 16,-1 0 0-16,0 1 0 0,-1 2-208 0,-2-1-32 0,1 5-16 0,-3-3 0 15,1 4-208-15,-3 2 128 0,-2 0-128 0,-2 4 0 16,1 4 0-16,-4 0 0 16,3 4 0-16,-2-2 0 0,-3 6 0 0,-1 2 0 15,2 1 0-15,-1-3 0 0,3 1 0 0,-4 2 0 0,-2 4 0 0,0 3 0 16,-1 0 0-16,2-6 144 0,3-1-144 0,1-3 128 16,2-5 0-16,2-1 0 0,3-6 0 15,2-4 0-15,2 1 80 0,-1-3 16 0,3-4 0 16,-1 0 0-16,1-2-224 0,0-2 128 0,0 2-128 0,2-2 0 15,-2-2-224-15,1 4-144 0,0-1-16 0,-1 0-16 32,3-3-32-32,-1 3 0 0,0-2 0 0,2 1 0 15,-1-2-16-15,1 0-16 0,1 0 0 0,1 0 0 16,-1-3-96-16,-1 3-16 0,0 0 0 0,12-15 0 16,-7 5-320-16,3-2-80 0,-1-1-16 0,2-5-16272 0</inkml:trace>
  <inkml:trace contextRef="#ctx0" brushRef="#br1" timeOffset="45439.55">17864 14616 26719 0,'-2'0'2368'0,"0"0"-1888"16,0 0-480-16,2 0 0 0,0 0 2320 0,0 0 368 0,0 0 80 0,0 0 16 0,0 0-3376 0,3-2-688 0,0-1-128 0,-3 3-16 0,0 0 832 15,0 0 160-15,0 0 48 0,0 0 0 0,0 0 1920 0,19 15 400 0,-17-9 80 0,1 2 16 0,1 1-624 0,-1-1-128 32,2 2-32-32,1 2 0 0,2-2-464 0,2 3-80 0,2 0-32 0,1 3 0 15,3 0-416-15,0 3-96 16,2 2-16-16,1-4 0 0,-3 1-144 0,2-2 0 0,7 7 0 0,1 1 0 0,3-2 0 0,-2 0 0 31,0-2 0-31,-5-1 0 0,-4-7-176 0,1 2 48 16,2 4 0-16,0 1 0 0,0-1-16 0,-2 0 0 0,-3-2 0 15,-1 1 0-15,-3-1-176 0,-2-2-48 0,-1 0 0 16,-3 0 0 0,0 1-112-16,-1-3-32 0,0-2 0 0,-1 2 0 15,1-2-1216-15,0-2-256 0</inkml:trace>
  <inkml:trace contextRef="#ctx0" brushRef="#br1" timeOffset="45864.51">18780 14259 42383 0,'-2'4'1872'0,"0"-1"400"0,-2 1-1824 15,2-1-448-15,0-1 0 0,1-1 0 0,0 2 512 0,-2 1 0 0,2 4 0 0,1 2 0 0,3 2-704 0,4 3-144 0,3 3-32 0,1 0 0 0,3 4 32 0,1 1 0 0,1 4 0 0,1 5 0 0,0 3 144 0,-1-1 48 0,-2 5 0 0,-4-1 0 16,-2 3 144-16,-1-3-128 0,-4 3 128 0,-3-4-128 16,-1 1 0-16,-3-3 0 0,1-3 0 0,-3 0 0 15,-2 5 128-15,-1-8 0 0,3-3 0 0,0-4 0 16,1-3-256-16,1-7-32 0,2-5 0 0,1-2-11536 16,-1-5-2304-16</inkml:trace>
  <inkml:trace contextRef="#ctx0" brushRef="#br1" timeOffset="46121.6">18590 14686 40543 0,'-7'10'3600'0,"-2"-4"-2880"15,-1 0-576-15,3-2-144 0,3-4 1136 0,3 0 192 16,-1 2 32-16,-3-2 16 15,-2 1-1824-15,4-2-352 0,5-1-80 0,7-5-16 16,8-2 240-16,8-4 32 0,7-3 16 0,5-2 0 0,6-2 736 16,6-2 128-16,1 0 48 0,3 3 0 0,2 0-96 0,-2-3-16 0,-3 3 0 0,-13 6 0 15,-9 2-192-15,4 1-240 0,9-4 48 0,8-3 16 32,3-1-896-17,-1 0-176-15,-3 2-32 0,-4 0-16 0</inkml:trace>
  <inkml:trace contextRef="#ctx0" brushRef="#br1" timeOffset="61748.95">6661 16296 35007 0,'-1'2'3120'0,"0"-2"-2496"0,1 0-496 0,-1 0-128 0,1 0-224 0,-2 0-64 0,0 0-16 0,-2 1 0 0,-2 2-2688 0,-1-3-528 0,-2 2-128 0,-1 0 0 16,1 0 1536-16,1-2 320 0,0 0 64 0,3 0 16 0,3 0 1328 0,-1 0 256 0,2 0 128 0,1-2-128 15,3 0 128-15,-2 2 0 0,0-2-144 0,0-1 144 16,1 2 0-1,-2-1 0-15,0-1 192 0,0 3-64 16,0 0 2080-16,0 0 416 0,0 0 64 0,0 0 32 0,0 0-288 0,-23-11-48 0,20 11-16 0,-2-2 0 16,2-1-1904-16,-1 2-464 15,2 1 0-15,0 0 0 16,-1 0-736-16,1 1-208 0,-1 2-32 0,1-1-16 16,-2 2-1184-16,-1 0-256 0,1 2-32 0,1-3-16 15,0 2 800-15,1-1 144 0</inkml:trace>
  <inkml:trace contextRef="#ctx0" brushRef="#br0" timeOffset="67082.25">6770 16387 11055 0,'5'0'976'0,"-2"-4"-784"16,-1 2-192-16,-1 0 0 0,2 0 4480 0,-2 2 832 0,0-2 192 0,2-2 16 0,2-2-5168 0,1-3-1040 0,1 2-208 0,-1 1-32 0,-1 0 928 0,-2 2 128 0,-1 1 48 15,-2 0 16-15,-1 0 320 0,-3 1 64 0,-1 0 0 0,-2 2 16 16,0-2-160-16,-5 1-48 0,0-1 0 0,-3 2 0 16,-1 0 432-16,-4-1 80 0,-1 1 0 0,-2 0 16 15,-1 0-368-15,1 0-80 0,-2 0-16 0,0 0 0 16,3-2 112-16,-1 1 16 0,0 1 0 0,0-3 0 15,-1-1-112-15,-2-1-16 0,-1 2 0 0,-1-1 0 16,-1-2-320-16,-2 2-128 0,-1-1 0 0,-2 1 144 0,-3 2-144 16,-3 1 0-16,-1-2-192 0,0 1 192 15,-1 1 0-15,2-4 0 0,-3 3 0 0,3-1 0 0,1 0 176 0,1 3 0 16,3-4 0-16,3 4 0 0,3 4-176 0,1-4 0 16,5 3 0-16,-1 0 0 0,3 0 0 0,0 1 0 15,2-1 0-15,1 1 0 0,2-2 128 0,3 1-128 16,0-3 128-16,3 0-128 0,2 0 224 0,0 0-32 15,2 0-16-15,1-3 0 0,1 3 0 0,1 0 0 16,0 0 0-16,1-2 0 0,0 2-48 0,1 0-128 0,0 0 192 0,1 2-64 16,0-2 48-16,0-2 0 0,1 2 0 0,-1 0 0 15,1-1-32-15,1 1 0 0,-2 0 0 0,0 0 0 16,0 0-144-16,0 0 0 0,0 0 0 0,0 0 0 16,0 0 0-16,0 0 0 15,0 0-128-15,0 0 128 0,0 0 0 0,0 0 0 0,0 0 0 0,0 0 0 16,0 0 0-16,0 0 0 0,0 0 128 0,-19 18-128 15,15-10 192-15,1 0-32 16,0 2-16-16,1 0 0 0,1-4-144 0,-2 4 0 0,1 5 0 0,-1-1 128 16,-1 4-128-16,1 1 0 0,0-7 0 15,0 4 0-15,-2 3-176 0,-2-2 176 0,1 2-128 0,-1-3 128 16,1 0 0-16,-1-1 0 0,1-2 0 0,0 2 0 0,1-5 0 0,-1 2 128 16,1-2-128-16,-1 3 176 15,0-1-176-15,-2 0 128 0,2 1-128 0,-1-6 128 0,-1 2-128 0,0-3-144 16,1 0 144-16,1-2-208 0,1-3 208 0,2-2-176 15,1 1 176-15,1-4-160 0,1 2 160 0,1-2 224 16,2-1-48 0,-1 1-16-16,3 1-32 0,0-4-128 0,0 1 192 0,1 0-64 15,2 0-128-15,-1 2 128 0,-1 0-128 16,2 2 128-16,-1-1-128 0,1 2 0 0,0 1 0 0,0 0 0 0,-2 1 0 0,0-1 0 16,-1 0 0-16,0-1 0 15,-1 1 0-15,-2 0 0 0,1 0 0 0,-2 0 0 16,-1 0 0-16,1 0-192 0,-1-2 64 0,0 2 128 0,0 0 0 0,1 0 0 0,2 0 0 15,0 0 192 1,4 2 48-16,1-2 16 0,6 1 0 0,3-1 0 0,5 0-96 0,7 3-16 0,4-2 0 0,4 0 0 16,4 1-144-1,0 0 0-15,0 2-160 0,0 0 160 0,-1 0-320 0,2-2 16 0,0 4 16 0,-1-2 0 16,-1 1 112-16,1-4 32 0,3-1 0 0,3 0 0 16,3-1 144-16,-1-2 0 0,1 1 0 0,-2 2 128 15,0-2 0-15,-6 2 16 0,-2 0 0 0,2-2 0 16,3 1 16-16,0 1 0 15,-3 0 0-15,-2-3 0 0,-5 3-32 0,-1 3-128 16,-3-3 192-16,-3 1-64 0,-3 4-128 0,-4-1 0 0,-5 2 0 0,-1-3 128 16,-4 0-128-16,-4 1 0 15,0-2 0-15,-5-1 0 0,2-1 128 0,-3 0 0 16,1 3 0-16,-2-6 0 0,3 3 16 0,-3-1 0 0,1-1 0 0,-1-2 0 0,1 1 112 0,1 0 0 16,-1 0 16-16,0-3 0 0,-1 2-272 0,0 1 0 15,0 0 0-15,0 1 0 0,0 0 0 0,0 0 0 16,0 0 0-16,-1 0 0 0,0 2 0 0,1-2 0 0,-2-1 0 15,1 0 0-15,-1 0-160 0,-1-1 160 0,1 3-160 16,-2-4 160-16,2 2 0 0,-2-1 0 0,-1-1 128 0,0-1-128 16,0 1 240-16,-1-4-64 0,0 0-16 0,-2 2 0 15,2-3-160 1,-1 1 160-16,-2-3-160 0,2-1 160 16,-2 0 0-16,1-2 0 0,0 2 0 0,0-3 0 15,1 0-160-15,0 1 0 0,0-1 144 0,2 0-144 16,0-1 192-16,2-1-48 0,-1 2 0 0,3 0 0 15,-2-2 160-15,3 5 16 0,-1-3 16 0,0 3 0 0,0 1-16 0,-1 2-16 16,0 4 0-16,-1 2 0 16,1-1-304-16,-3 4 160 0,-2-1-160 0,-3 2 128 0,-3 2-400 15,-4-2-96-15,-3 0-16 0,-9 0-22928 16</inkml:trace>
  <inkml:trace contextRef="#ctx0" brushRef="#br0" timeOffset="71355">11586 8929 25791 0,'-2'0'2304'0,"1"0"-1856"0,1 0-448 0,0 0 0 16,0 0-320-16,0 0-144 0,-1 2-48 0,-1 0 0 0,0 0 64 0,-1 0 16 0,1 0 0 0,-1 1 0 0,1-2 736 0,-1 1 144 0,2-2 16 0,1 2 16 0,0-1 96 0,1 0 32 0,2 2 0 0,-1-3 0 15,1 3-96-15,1 1-32 0,1 5 0 0,-1-1 0 16,0 6-352-16,0 1-128 0,0 5 0 0,-3 4 0 15,1 5 0-15,-2 5 0 0,3 5 0 0,-3 1 0 16,0 6 0-16,0-3 256 16,1-2-64-16,0-5 0 0,2-2 0 15,0-8-16-15,2-1 0 0,0-3 0 0,2-3-32 0,-1 0 0 16,-1-3 0-16,0-1 0 0,-2 2 608 0,1 2 112 16,0 2 32-16,-1 5 0 0,1 5-560 0,-3 8-96 15,1 8-32-15,-4 6 0 0,1 4-208 0,-1 4 0 16,-3 10 0-16,-1 18 0 0,-1 19 0 0,-1 12-128 15,2 7 128-15,-2 9 0 0,2 9-240 0,0 0 64 16,1-5 16-16,1-2 0 16,4-2-1568-16,1-16-304 0,4-12-64 0,-2-9-16 15,0-6-896-15,-1-10-192 0,-1-4-48 0,-4-9 0 0,0-13 4496 0,-6-7 896 0,-2-8 176 16,-4-1 48-16,-2 0 1168 0,-4 0 240 0,1 0 64 0,-2-7 0 16,1-2-2240-16,2-7-432 0,2-5-80 15,2-2-32-15,3-1-800 0,-1-5-256 0,3-2 160 0,2 0-160 16,-1-2-144-16,0-2-112 0,2 1-32 0,0-1 0 31,2 0-608-31,0-2-128 0,0 2-32 0,1-4 0 0,0 2 496 0,1-3 112 16,0 2 0-16,1-6 16 0,-1 2 944 0,1-3 176 0,0 2 32 0,1-4 16 0,1-3 208 15,0-1 32-15,3 0 16 0,0-2 0 0,4-2-544 0,1 0-128 16,5 0 0-16,3-3-16 0,2 3-304 0,6-2-144 16,2 4 16-16,5-2 0 0,3 3-80 0,5 3-16 15,5 2 0-15,6 0 0 0,4 2 224 0,4 2 0 16,6-1 0-16,6 2-144 0,4 2 144 0,9 2 0 15,4 1 128-15,5-2-128 0,1 1 0 0,1-3 0 16,0 0 0-16,3-2-128 0,4 1 128 0,2-3 0 16,-2 2 0-16,6-2 0 0,7-2 0 0,1 0 0 15,1 0 0-15,5-4 128 0,4-3 96 0,-1 3 32 16,-5-2 0-16,2 0 0 0,1-4-256 0,-2 3 0 0,-5 1 0 16,4 2 0-16,3 0 0 0,2 4 176 0,1 6-176 15,-2 4 160-15,-1-1-160 0,-2 4 0 0,-2 2-160 0,-5 3 160 16,-6 1 0-16,-4 0 0 15,-3 3 0-15,-7 0 160 0,-3 2-160 0,-7 1 0 16,-4-1 0-16,-6 0-176 0,-5-1-112 0,-7-3-32 16,-4-8 0-16,-8-3 0 0,-6 0 320 0,-3-3 0 0,-3 0 0 0,-5 0 0 15,-5 0 240-15,-1 0 96 0,-5-3 32 0,-3 2 0 16,-3-1-16-16,-3-2 0 0,-1 2 0 16,-2-2 0-16,-2-2-80 0,1 1-16 0,-1-3 0 0,-1 0 0 15,0-3-48-15,0-2-16 0,2-5 0 0,-2-3 0 0,0-2-192 16,0 0 128-16,-1-6-128 0,-2-2 0 0,-1-1 0 0,-3-5 0 15,0 1 0-15,-3-7 0 0,-2-5-160 0,-4-9 160 16,-2-6-128-16,-3 0 128 16,1 0 0-16,-4-9 192 0,-2-5 0 0,-2-5-16 0,-3-6 16 15,-1-5 0-15,3 5 0 0,-5-10 0 0,1-5-64 0,0-3 0 16,2 5 0-16,2-3 0 0,2 3-128 0,2 1 0 16,3 7 0-16,1 4 128 0,2 7-128 0,-1 3 0 15,3 0 0-15,0 6 128 0,0 4-304 0,1-3-64 16,0 2-16-16,0 0 0 0,1-3-32 0,1 8-16 15,1 4 0-15,1 2 0 0,3 1-48 0,-1 5-16 0,0 4 0 16,0 6 0-16,1 1 176 0,0-4 48 16,1 1 0-16,1 4 0 0,-1 2 144 0,4 2 0 0,0 3 0 15,2 1-128-15,-1 1 128 0,4-1 0 16,0 3 0-16,-1 2-128 0,2 3 128 16,-3-1 0-16,-1 4 0 0,-1 0 0 0,-1 3 0 0,0 1-128 0,-2 1 128 0,-2 5 0 15,0 2 0-15,-2 0 0 0,-1 4 0 0,-2 0 0 16,-1 1 0-16,-1 1 176 0,-1 1-48 0,-4 0 0 15,0 6-128-15,0-3 0 0,-2 1 0 0,0 1 0 16,-1 1 0 0,0-2 0-16,4 1 0 0,-2 1 0 0,0-3 0 0,-1 1 0 15,1-1 0-15,-2 0 0 0,-1-1 0 0,-1 1 0 16,-1-3 0-16,-3 1 0 0,-1 1 0 0,-5-4 0 16,5 4 0-16,-6-3 0 0,-3 3 0 0,-3-1 0 0,1 2 0 15,-6 0 0-15,-6 0 0 0,-6 0 0 0,0 0 0 0,-5 2 0 0,-7-1 0 0,-6 3 0 16,-10-1 0-16,-4 3 0 15,0 1 0-15,2-1 0 0,1 0 0 16,-9-2 0-16,-9 2-192 0,-1 0 192 0,6 1-160 0,1 0 160 0,0-2 0 0,0-2 0 16,2 0 0-16,1 1 0 0,3-4 0 0,1 2 0 15,-4 2 0-15,4-1 0 16,6 4 0-16,-4-5 0 0,-2 4 0 0,-2 0 0 16,-2-6 0-16,-1 2 0 0,6 0 0 0,2-2 0 15,2 0 0-15,-1-2 0 0,-1-2 0 0,1 0 0 16,3-2 0-16,3 4 0 0,4-2 0 0,3 0 0 0,3 2 0 15,0-2 0-15,-1-2 0 0,5 3 0 0,10 0-176 0,1 4 176 0,0 5-192 0,3 0 192 32,0 3-576-32,4 1 0 0,1 2 0 0,5 1 0 0,3-1-96 15,3 4-32-15,4 4 0 0,3-2 0 0,5 5-432 0,4-1-80 16,2 0-32-16,3-1-13664 0</inkml:trace>
  <inkml:trace contextRef="#ctx0" brushRef="#br0" timeOffset="73755.2">13878 10410 26719 0,'-4'2'2368'0,"3"-2"-1888"0,1 0-480 0,0 0 0 0,0 0 448 0,1 0 0 0,-1 0 0 0,0 0 0 0,0-2-448 0,0 2-256 0,0 0 16 0,0 0 16 0,0 0-128 0,0 0-32 0,0 0 0 0,0 0 0 0,0 0 384 0,0 0 0 15,0 0-144-15,0 0 144 16,0 0 192-16,0 0 80 0,0 0 32 0,0 0 0 0,0 0 416 0,0 0 96 15,0 0 16-15,0 0 0 0,0 0-64 0,0 0 0 16,0 0 0-16,0 0 0 0,6 18-304 0,-6-15-64 16,2-3-16-16,-2 0 0 0,1 1-32 0,0-2-16 15,1 1 0-15,0-3 0 0,0-1-128 16,-1-1-16-16,2-1-16 0,-2-1 0 0,2 1 144 0,-1-4 48 16,-1 1 0-16,1-1 0 0,-1 2-64 0,-1 0-16 15,-1-2 0-15,-1 4 0 0,1 0 0 0,-3 3 0 16,1 0 0-16,-2 3 0 0,-1 1-288 0,-2 4-144 0,-1-1 16 0,0 2 0 15,-1 4-144-15,0-4-32 0,2 0 0 0,1 0 0 16,0 0 304-16,-2 1-160 0,1 0 160 0,1-1-128 16,1 0 304-16,1-2 64 15,1 1 16-15,2-1 0 0,2-2 80 0,0-2 32 16,0 1 0-16,1 2 0 0,3-3-176 0,1 0-48 16,2 2 0-16,2 0 0 0,2 3-144 0,-1-2 0 15,-2-2 0-15,2 4 0 0,1 2 0 0,1-1 0 0,0-3 0 0,-2 4 0 16,-2-4 0-16,0 1 0 0,-2 1 0 0,-1-5 0 15,-3 1 0-15,0-1 0 0,-1 0 0 0,-2-1 0 0,1-1 256 16,-2-2 0-16,1-2 16 0,0-1 0 16,0 1-48-16,-1-2-16 0,1 1 0 0,-1 0 0 15,1-2-208-15,-2 0 0 0,1-1 128 0,-2 0-128 0,-1 1 0 0,-1-1 0 16,0 4 0-16,-3 0-160 0,0 2 160 0,-1 2 0 16,0 2 0-16,-1 2 128 0,-1-1-128 0,-2 4 0 15,3-1 0-15,-1 2 128 16,0 0-128-16,0-2 0 0,3 2 0 0,1-3-128 0,2 0 0 0,2 0 0 15,2 1 0-15,2-4 0 16,1-3 128-16,1 2 0 0,3 1 0 0,-1-3 0 0,2 3 0 0,0-3 0 16,3 0 0-16,1 3-128 0,1-3 128 0,0 3-128 0,0-3 128 15,-1 1-128-15,-1 0 128 0,-2 2 0 16,1 0 0-16,-3 0 0 0,0 0 0 16,-2 2 0-16,0 0 0 0,-1-2 0 0,-2 3 0 15,2-2 144-15,-2 1-16 0,1-2-128 0,-1 0 0 0,0 0 0 16,1 3 0-16,0-6 0 0,1 3 0 0,-2 0-144 0,0 0-16 0,0 0 0 15,0 0-32-15,0 0-16 0,0 0 0 0,0 0 0 16,0 0-16-16,0 0 0 0,0 0 0 0,0 0 0 16,0 0 464-16,-25 9 80 0,16-5 32 0,-1-1 0 15,-1 4-32-15,0 1-16 0,-1 0 0 0,0-2 0 0,5 0-16 16,-2-2 0-16,1 2 0 0,-2 0 0 0,2-1-64 16,2 0-16-16,0 0 0 0,1-1 0 0,3-2-208 0,-2 2 0 15,1-2 128-15,1 2-128 0,0-2 0 0,-2 2 0 16,0 0 0-16,0 0-160 0,1-2 160 0,-2-2 0 15,0 2 0-15,-3 0 0 16,1 0 0-16,0-2 0 0,-2 0 0 0,0-2 128 0,1 0 96 0,0 0 32 16,1 0 0-16,-1-2 0 0,3 0 0 0,0 0 16 15,2 2 0-15,0-4 0 16,2 2-112-16,1 2-32 0,0-2 0 0,1-1 0 0,-1 1 0 0,3 0-128 0,0 1 192 16,4-3-64-16,1 1-128 0,1 1 0 0,1-3 0 0,0 0 0 15,1-1 0-15,0 2 0 0,0-2 0 0,1-1 0 16,3 1 0-16,1-3 128 0,4-2-128 15,0-2 0-15,0-1 192 0,1 0-64 0,1 0 0 0,0-5 0 16,1 1-128-16,0-1 128 16,0-1-128-16,2-1 128 0,2 0-128 15,1-5 192-15,3-1-192 0,-2-1 192 0,-2 1-192 16,2 1 0-16,2-1 0 0,1 1 0 0,0 2 0 0,-2 1 0 0,-3 3 128 0,1 1-128 0,1 4 0 0,-1-2 0 31,-2 3 0-31,0 0 128 0,-1 3-128 16,0-1 128-16,-1 0-128 0,-1-1 128 0,-2 3-128 0,1-2 0 0,-1 2-160 0,-1-2 160 0,-2 2 0 15,0-1-144-15,0 1 144 0,1 0 0 0,-2 2 0 0,-3 0 0 16,-1 1 0-16,0 2 0 0,-1-2 0 0,0 1 0 16,-2 3 0-16,-1-2 0 0,-2 1 0 0,-2 1 0 15,0 2 0-15,-1-1 0 16,-2-2 0-16,0 2 0 16,-1-1 0-16,-2 1 0 0,1-2 208 0,-3 0-16 15,1 2-16-15,-1-4 0 0,1 4-176 0,-1-4 192 0,1 2-192 16,1 1 192-16,-2-1-192 0,2 2 0 0,0-2 0 15,-1 3 0-15,2-1 0 0,-1-1 0 0,1 1 0 16,0 1 0-16,0-4 0 0,-1 1 0 0,1 2 0 0,-1 2 0 16,-2-2 0-16,1 2 0 0,-1-2 0 0,0 2 0 15,-2-1 0-15,0 2 0 0,0-2 0 0,-2 2 0 16,3 0 0-16,-4 1 0 0,2 0 0 0,0 0 128 16,1 2-128-16,0 1 0 0,1 1 0 0,2-2 0 15,0 2 0-15,1-1 0 0,0 4 0 0,1 1 0 16,1-1 0-16,0 2 0 0,3-1 0 0,0 3 0 15,1-1 0-15,1-2 0 0,1 2 0 0,0 0 0 16,-1-6 0-16,1 2 0 0,2-2 0 0,-2 1 0 16,2-1 0-16,0-4 0 0,0 0 0 0,-1 0 0 15,1-3 0-15,-2 2 0 0,0-4 0 0,1 1 0 16,-1-3 0-16,1 2 0 0,-1-3 0 0,-1-3 0 0,0 4 192 16,-1-3-64-16,0 0 0 0,-1 1 0 0,0 0-128 0,-1-1 0 15,-1 3 0-15,-1-1 0 0,-2 2 0 0,-2-2 0 16,1 3 0-16,-4 2 0 0,-2-1 0 0,-1 4 192 15,0 0-192-15,-4 1 192 0,-2 4-192 0,-1-1 0 16,0 2 0-16,0 0 0 0,1 4 0 0,2-4 0 16,0 4 0-16,2-1 0 0,1 1 0 0,2-4 0 0,1 4 0 0,3-4 0 15,0 0 0-15,1 0 0 16,3 0 0-16,2-2 0 0,-1 2 0 0,3-6 0 16,-1 4 0-16,2-2 0 0,1 2 0 0,1-1 0 15,2-2-128-15,1 1 128 0,1 1-176 0,-1-3 48 0,0 0 0 0,3 0 0 16,0 0 128-16,3-3 0 0,-1 1 0 0,-1 1-128 15,-3-2 128-15,2-1 0 0,1 1 0 0,1-2 0 16,0-3 0-16,-2 2 0 0,1 0 0 0,-3 0 128 16,0 2-128-16,-3-2 0 0,-1 0 0 0,-2 2-128 15,-3 2 128-15,1-2 0 0,-3 1 0 16,-1 0 128-16,-2 0-128 0,0 1 0 0,-4-2 0 0,0 0 0 0,-2 1 128 16,-1 0 0-16,-2 1 0 0,0 0 0 0,1 0-128 15,-1 2 0-15,-1 0 0 0,0 0 0 0,1 2 0 16,0 0 0-16,3 0 0 0,-1 1 0 0,1 4 0 0,2-1 0 15,0 3 0-15,0 1 0 16,3 2 0-16,1-2 0 0,1 0 0 0,2 2 0 16,1-2 0-16,0 3 0 0,2-5 0 0,1 0 0 15,3 2 0-15,1-2-192 0,2 0 192 0,0 0-192 0,0-4 16 16,0 1 0-16,0-1 0 0,-2-1 0 0,2 0 176 16,-2-3 0-16,-1 0 0 0,-1 0 0 0,-1 0 0 15,0-3 0-15,-1 2 0 0,0-1 0 0,-2-1 0 0,1 2 0 16,-1-2 0-16,-1 0 128 0,1 0-128 0,-2 1 128 15,0 1-128-15,0-2 128 0,0 1-128 0,0 0 0 16,-2-1 0-16,0 0 0 0,1 1 0 0,-3 0 0 0,1 0 0 0,0 0 0 16,-2 0 0-16,0 0 0 0,0-1 0 0,0 2 0 15,1-1-144-15,1 2-48 16,-1-4-16-16,1 1 0 16,2 2-304-16,0 1-64 0,0-2-16 0,-1 2 0 0,2-4-416 15,0 2-80-15,0-1 0 0,0 2-18432 0</inkml:trace>
  <inkml:trace contextRef="#ctx0" brushRef="#br0" timeOffset="74654.6">15032 9015 13823 0,'2'-3'608'0,"-1"-1"128"0,2 1-592 16,-2 0-144-16,0 1 0 0,0 1 0 0,1-4-320 0,0-2-80 0,3 0-32 0,0-5 0 0,2-4-528 0,1-1-96 0,2 3-32 0,-2 1 0 0,2 3 1408 0,-1 0 256 0,1 2 64 0,-2 4 16 0,1 2 1344 0,-3 4 272 16,1 1 48-16,-3-2 16 15,0 4 352-15,-1 1 80 16,-2 1 16-16,0 2 0 0,-2 1-576 0,1-3-112 0,-1 2-32 0,-2 0 0 0,1 2-752 0,-1 1-160 31,1 3-16-31,1-3-16 0,-1-2-800 0,2 0-144 0,0 5-48 0,3 1 0 0,0 6-128 0,4 1 0 16,0 3 0-16,2 1 0 15,2-4 0-15,1 2 0 0,1 1 144 16,-2 1-144-16,0-3 0 0,0-3 0 0,-1-3 0 0,-3-2 0 0,-1-3 0 0,-1-3 0 0,0-3 0 16,-2 2 0-16,-2-6 0 15,0 0 0-15,1-2 0 0,-2 2 0 0,0-1 0 0,-2-2 0 0,2-2-144 16,-2-5 144-16,-1 0-192 0,0 1 48 0,-1-5 0 0,-2-1 0 31,1 0-304-31,-1 0-64 0,-1-4-16 0,0 0 0 0,0-5 288 0,-1 1 64 16,1 4 16-16,-1-7 0 0,-2-1 160 0,2-1 0 15,-1 3 0-15,-1-1 0 16,-1 1 352-16,0 2 0 0,0-2 0 0,0 4 0 16,1-1 0-16,-1-2 0 0,0 4 0 0,1 1 0 0,0-3-96 15,1 3-32-15,0 1 0 0,2 2 0 0,2-2-224 0,1 2 128 0,2 3-128 0,1 1 0 0,1-1 0 16,2 1 128-16,2 2-128 0,0 0 0 0,2 1 0 15,0 0 0-15,1 0 0 0,1 2 0 0,2-2-128 0,0 0 128 16,1 0-192-16,2-1 192 0,1 4-288 16,1-3 48-16,2-1 16 0,-1 1 0 0,-1 4 64 0,1-4 16 15,1 4 0-15,-1 0 0 0,-1-2 144 0,-1 4 0 16,-3 1 0-16,0 2 0 0,2-1 256 0,-2 2 48 16,0 2 0-16,0 0 0 0,-2 2-304 0,-1 2 160 31,1 1-160-31,0-1 128 0,-1 2-128 0,1-2 0 15,-1 0-160-15,1 2 160 0,1 1-192 0,1 0 48 16,0 2 16-16,0-1 0 0,1 0-192 0,-4-1-16 0,1-1-16 16,-3 2 0-16,-2 1 0 0,-3-5 0 0,-1 2 0 15,-2-1 0-15,-2 0 480 0,-2-1 80 0,-2 0 32 16,-2 0 0-16,-3 1 240 0,-3-4 48 0,3 2 16 16,-2-3 0-16,1 2-336 0,-5-3-64 0,-2-2-16 0,-1 1 0 15,1-4-128-15,2 0 0 0,7-2-192 0,-3-2 192 31,1 0-1536-31,0-5-192 0,1 0-48 0,2-1-14624 0</inkml:trace>
  <inkml:trace contextRef="#ctx0" brushRef="#br0" timeOffset="75038.7">15417 8949 6447 0,'5'3'576'16,"-2"0"-576"-16,-1 0 0 0,1 0 0 0,-1-3 1072 0,-1 3 96 0,2 1 32 0,1-2 0 0,1 4-1200 0,2 4-480 0,2-2 32 0,-3 0 0 16,0-2-960-16,-1 2-192 0,0-2-48 0,-3-1 0 0,0 0 1648 0,-1 0 544 0,-2 1 0 15,-2-2 0-15,-1-1 2400 0,1 2 464 0,-4 0 112 16,1 0 0-16,0-3 672 0,0-2 128 0,-1 0 32 0,0 0 0 16,0-2-1824-16,-2-4-352 0,2 2-80 0,-1-2-16 15,2-2-1296-15,0-2-256 0,1-3-48 0,0-3-16 16,3-2-464-16,-1-1 128 0,3-1-128 0,0 2 0 15,1-4-128-15,3 2-80 0,0-1-16 0,2 2 0 16,0 6 32-16,2 0 16 0,-1 3 0 16,-1-2 0-16,2 2 176 0,-1 1 0 15,1 2 0-15,0 2 0 0,0-1 192 0,-1 2 0 0,0-2 16 0,2 2 0 16,1 1-208-16,0-4 128 0,2 5-128 0,1-4 0 16,0 2 0-16,2-2-160 0,2 2 0 0,2-2 0 15,-1 0-464-15,-3 0-80 0,-1 2-32 16,0-1 0-16,-1 4-1024 0,1-2-208 0,-3 3-32 0,-3 0-16 31,0 3-1248-31,-2 0-240 0</inkml:trace>
  <inkml:trace contextRef="#ctx0" brushRef="#br0" timeOffset="75404.92">15881 8866 30399 0,'1'4'1344'0,"-1"-2"288"0,0 2-1312 0,0-4-320 0,0 3 0 16,0-6 0-16,2 6 1888 0,-1-3 304 16,1 1 64-16,2 1 16 0,0-2-1504 0,2 0-288 0,1 0-64 0,1-2-16 31,-1 1-960-31,-1-4-192 0,0-3-32 0,-1 2-16 16,0-3-208-16,-3 6-32 0,-1-6-16 0,-2 2 0 15,-3 0-464-15,-5 4-80 0,-1-3-32 0,-5-1 0 0,-1 4 480 0,-3-4 112 16,-1 5 16-16,-2 0 0 0,-1 4 1280 0,1 2 272 0,1 4 48 0,1-1 16 15,4 0 880-15,3 4 192 0,3-1 16 0,0 2 16 16,2 4-480-16,0 0-112 0,3 1-16 0,-1 1 0 0,1 1-688 16,1-2-144-16,0 4-16 0,2-1-16 0,1 1-224 0,1-5 0 15,2 2 0-15,2-4 0 0,-1 1 352 0,4-2 128 16,1 0 32-16,5-1 0 0,-1 1 128 0,2-4 48 16,2 1 0-16,1-1 0 0,3 1-368 0,3-4-80 15,3-8-16 1,3-2 0-16,-1 0-224 0,1-2-256 0,1 0 48 0,0-3-18160 15</inkml:trace>
  <inkml:trace contextRef="#ctx0" brushRef="#br0" timeOffset="75771.17">16172 8892 35007 0,'0'3'3120'0,"-2"-3"-2496"16,1 1-496-16,1 1-128 0,1 1 1808 0,2-3 352 0,-1 1 64 0,3 2 16 31,1-1-2240-31,4 4-608 0,4-2-32 0,-2 2-16 0,-1 2 32 0,-1 0 16 0,0 1 0 16,-2 2 0-16,-2 4 608 0,-1-2 288 0,0 2-32 0,0 1 0 0,0-1 144 16,0 1 32-16,0-5 0 0,-2 4 0 0,3-2-128 0,-1 3-32 15,2-3 0-15,-1 0 0 16,1-1 176-16,2-3 16 0,-1 1 16 0,1-4 0 0,-1 0 0 0,1-2 0 15,3-2 0-15,1-2 0 16,1-2-256-16,-1-1-48 16,0 2-16-16,-2-5 0 0,-1 0-336 0,-2-7-64 0,0 1-16 0,-1-2 0 0,-2 4 256 0,1-5 160 15,1-1-32-15,-3-6 0 16,3-4 512-16,-1-1 112 16,-1-3 16-16,-1-1 0 0,-2-1-320 0,2-2-48 0,-1-1-16 15,1-3 0-15,1 3-576 0,0-2-112 0,2 2-16 0,0 3-14208 16,1 0-2848-16</inkml:trace>
  <inkml:trace contextRef="#ctx0" brushRef="#br1" timeOffset="80791.64">13528 10633 37775 0,'-1'0'3360'0,"1"0"-2688"0,2 0-544 0,3 0-128 0,1 0 432 0,3-2 48 0,6 1 16 15,11-2 0-15,15-3-496 0,17-4 0 0,15-1-176 0,11-5 176 0,11-4 0 0,9-2 320 16,11-4-48-16,6-3 0 0,3-2-144 0,4 1-128 0,4 1 192 0,0-1-192 0,-4 2 0 0,-2 1 0 0,2 3 0 0,-5 1 0 16,-1-1 0-16,-3 3 0 0,1 2 0 0,-5 0 0 15,-7 5 0-15,-13 2 0 0,-9 0 0 0,7-1 0 0,11 3-176 0,-2 0 176 16,-8-1-192-16,-10 4-11696 15,-8 1-2336-15</inkml:trace>
  <inkml:trace contextRef="#ctx0" brushRef="#br1" timeOffset="81220.53">13697 10757 39615 0,'-3'-4'1760'0,"-1"-1"352"0,1 2-1680 0,2 0-432 16,1 2 0-16,0-2 0 0,1 2 672 0,2-1 48 15,1-2 16-15,4-1 0 0,6 5-560 0,6 3-176 16,6 5 0-16,4 6 0 0,6 2 0 0,6 6-272 16,8 5 16-16,8 9 16 15,6 7-240-15,8 3-48 0,5 7-16 0,8 8 0 31,6 8-96-31,6 7 0 0,2 5-16 0,2-7 0 16,1-4-224-16,-16-15-32 0,-10-6-16 0,11 4 0 0,16 4 1360 16,3 1 272-16,0 1 48 0,-10-2 16 0,-7-7 448 0,0 4 80 0,0-1 32 0,1-2 0 15,-2-3-1328-15,0-1-384 0,0-2 0 0,-2-1-17632 16</inkml:trace>
  <inkml:trace contextRef="#ctx0" brushRef="#br1" timeOffset="81712.38">13878 10773 31327 0,'7'-7'1392'0,"-2"-2"272"16,0 3-1328-16,-2 0-336 0,-1 2 0 0,1 4 0 0,0-4 752 0,3-1 80 0,3-2 0 0,5 1 16 0,-1-3-656 0,3 8-192 0,-1 1 0 0,-1 6 128 0,-1 10 336 0,-3 4 80 0,-1 11 16 0,-5 3 0 0,-3 6-272 0,-6 6-48 0,-5 8-16 0,-7 13 0 15,-8 14-1248-15,-7 15-256 0,-3 1-64 0,-12 25 0 16,-8 19-1984-16,-6 1-416 0,0-12-80 0,-3-1-16 15,-4-5 2416-15,3-4 464 0,0-4 112 0,1-1 16 0,0 4 5568 0,-1-5 1104 16,4 0 240-16,5-13 32 0,11-15-4128 0,5-8-832 16,5-8-176-16,8-13-16 15,6-13-1792-15,6-9-336 0,5-12-80 0,3-8-15776 16</inkml:trace>
  <inkml:trace contextRef="#ctx0" brushRef="#br1" timeOffset="82133.57">13727 10706 34095 0,'-11'3'3024'0,"1"0"-2416"15,3-1-480-15,2 0-128 16,0 4 1152-16,-4-2 224 0,-8 7 32 0,-15 3 16 15,-9 6-2640-15,-10 4-544 0,-7 4-96 0,-8 0-32 16,-8 5-848-16,-12 7-160 0,-11-1-48 0,-5 8 0 16,-7 7 1280-16,-10 3 240 0,-11 9 48 0,0 6 16 0,4-1 3072 15,5 0 608-15,5 2 128 0,-5 10 32 0,-4 5 720 16,6 1 160-16,9-4 32 0,16-14 0 0,17-12-2176 16,-2 7-448-16,0 4-64 0,6-1-32 15,10-3-1344-15,11-12-272 0</inkml:trace>
  <inkml:trace contextRef="#ctx0" brushRef="#br1" timeOffset="82670.03">13491 10595 43311 0,'-5'0'3840'0,"0"-2"-3072"0,2 2-608 0,2 0-160 0,1 0-496 0,0-3-128 0,-2 2-16 0,-3-4-16 16,-3-1-432-16,-2-2-64 0,-1-4-32 0,-4 0 0 0,-3-5 240 0,-7-2 48 0,-4-4 16 0,-9-1 0 0,-6 1 304 0,-9-1 48 0,-8-2 16 0,-7 3 0 0,-7 1 832 16,-11 0 192-16,-6 5 16 0,-11 1 16 0,-6 2-80 0,-5 2-16 0,-1-1 0 0,-6-2 0 0,-5 2 448 0,1-1 96 0,8 3 16 15,1-1 0-15,-1-2-272 0,1-2-48 0,2 0-16 0,12-6 0 16,10-1-512-16,7-1-160 0,6-1 0 15,11 5 0 1,14 8-640-16,9 2-256 0</inkml:trace>
  <inkml:trace contextRef="#ctx0" brushRef="#br1" timeOffset="83211.47">13619 10463 36863 0,'2'-4'3264'0,"-2"-2"-2608"0,-2 0-528 0,0-1-128 0,1 2 1200 0,-2-2 208 0,1-9 32 0,-4-11 16 0,-4-13-816 0,-5-9-144 15,-5-6-48-15,-3-10 0 0,-6-2-304 0,-6-3-144 0,-3-2 128 0,-6-7-128 0,-5-4-304 0,-4-3-144 0,0-1-16 0,-1-2-16 16,-2 1 0-16,-1-1 0 0,0-5 0 0,4 5 0 15,9 10-96-15,-3-4-32 0,2-5 0 0,2 3 0 0,3 3 288 0,7 9 64 0,4 15 16 0,6-5 0 16,3 0 240-16,9 0 160 0,7 6-32 16,5 1 0-1,4-2-912-15,4 5-192 0,2 5-48 0,2 7-14784 0</inkml:trace>
  <inkml:trace contextRef="#ctx0" brushRef="#br1" timeOffset="84988.13">16503 10231 36863 0,'10'-12'3264'0,"-3"3"-2608"0,-2 3-528 0,-2 5-128 0,-2-1 400 0,3-5 48 0,3-1 16 0,3-8 0 0,0-4-96 0,-1-2-32 0,-7-1 0 0,-7 5 0 0,-6-2-544 0,-8 3-112 0,-8-1-32 0,-6 3 0 32,1 2-1248-32,-7-2-256 0,-6 1-64 0,-10 0 0 0,-4-2 544 0,-1-1 96 0,9 8 32 0,-1-4 0 0,0 3 912 15,3 2 176-15,9-1 160 0,4 2-208 0,7 0 208 0,5 1 0 16,5 0 0-16,4-1-11840 16</inkml:trace>
  <inkml:trace contextRef="#ctx0" brushRef="#br1" timeOffset="85342.07">16633 10090 37775 0,'-10'5'3360'0,"0"0"-2688"31,3-2-544-31,3-1-128 0,0 0 1184 0,-1 2 208 0,-6 3 32 0,-6 3 16 16,-5 2-928-16,-3 4-192 0,0-4-48 0,2 1 0 0,3-2-416 0,-1-2-96 31,1-2-16-31,0-1-12608 16,0-1-2512-16</inkml:trace>
  <inkml:trace contextRef="#ctx0" brushRef="#br1" timeOffset="85896.57">15924 12084 35935 0,'-1'-11'3200'0,"0"-2"-2560"0,0 2-512 0,2 3-128 0,1-2 256 0,1-3 16 0,2-9 16 0,2-13 0 0,6-13-3488 0,3-5-704 0,1 4-144 0,0 7-32 0,1 7 3232 0,-6 9 640 16,-1 4 208-16</inkml:trace>
  <inkml:trace contextRef="#ctx0" brushRef="#br1" timeOffset="86180.35">16110 12117 38703 0,'-13'6'1712'0,"2"-3"352"0,1-3-1648 0,2 0-416 0,3 0 0 0,0 0 0 15,-1-3-336-15,-5 2-160 0,-8 1-16 16,-6-2-16-16,-3-2-1424 0,-1 0-288 0,1 2-48 0,-2 2-16 15,-1 0-128-15,-3 0-16 0,-3 2-16 0,-3 3-7744 0</inkml:trace>
  <inkml:trace contextRef="#ctx0" brushRef="#br1" timeOffset="86957.51">12969 13229 35935 0,'1'-3'3200'0,"-1"2"-2560"0,0-1-512 0,-1-2-128 0,0 2 704 15,-1 2 128-15,1-4 32 0,-2 1 0 0,-1-4-592 0,-2-4-112 0,-1 1-32 0,-1-4 0 0,-1 0-320 0,0 0-80 0,0-2-16 0,0 1 0 0,0-4 480 0,-1 1 80 0,2-6 32 0,0 2 0 0,2 0 64 0,2 0 16 16,2 1 0-16,2 1 0 0,1 4-384 0,0-2 0 16,3 5 0-16,-1 0 0 0,2 4-256 0,-2 0-112 15,1 1-16-15,0 2-16 16,-1 1-592-16,0 2-112 0,-1 3-32 0,1 0 0 16,-1 0-336-16,1 0-64 0,-1 0 0 0,1 0-16 15,-1 0 544-15,1 0 112 0,-2 0 32 0,1 0 0 0,1 0 688 0,-1 0 176 16,1-2 0-16,-1 2 0 0,2 0 496 0,0 2 128 15,1 0 16-15,0-1 16 0,1 2 912 0,0-3 176 0,3 2 48 16,-1 2 0-16,1 2-768 0,1 3-160 0,0 1-32 0,0 3 0 16,-1 2-624-16,0 4-208 0,0-2 128 15,-2 2-128-15,-1-5-144 0,-1 9-96 0,2 5-16 0,-3 1 0 32,0 3-144-32,-3-8-48 0,1-4 0 0,-2-4 0 0,0 3 800 0,-3-6 160 0,2 0 16 0,-2-2 16 15,2 3 208-15,0-6 32 0,0 0 16 0,1 0 0 16,1-4-480-16,1 0-112 0,2-2-16 0,2-2 0 15,2 0-64-15,0-2-128 0,4-2 176 0,0-2-176 16,3-2 0-16,0 2 0 0,-1-2 0 0,1-1 0 16,1 1 0-16,0-1-256 0,2-3 64 0,-1 1 0 15,0-1-1024-15,2 0-208 0,-1-1-48 0,2 0-15408 16</inkml:trace>
  <inkml:trace contextRef="#ctx0" brushRef="#br1" timeOffset="87933.98">11187 12038 25791 0,'-7'5'2304'0,"0"1"-1856"0,5-2-448 0,2-2 0 0,0 0-1408 0,0 1-384 0,-1 4-80 0,-2 5-16 0,0 3 0 0,0 1 0 0,2 0 0 0,1-1 0 0,1-4 2432 0,-1-2 480 0,1-2 112 0,1-1 16 0,-1 0 832 15,-1-1 192-15,0-1 16 0,-1-2 16 0,-1 3 272 0,1-2 48 16,-1 1 16-16,-2-2 0 0,0 1-608 0,-1-3-112 16,2 0-32-16,-1-3 0 0,0-1-912 0,2-4-192 15,-1-2-48-15,3-4 0 0,1 2-240 0,2-7-48 16,3 3-16-16,2-6 0 15,0 1-336-15,3-1 0 0,2 2-160 0,1-5 160 16,8-1-432-16,1-2 32 0,5-6 0 0,2 5 0 0,2-3 160 0,2 1 48 0,3 0 0 16,0 1 0-16,-1 2 48 0,-2-1 16 0,-2 2 0 0,-2 3 0 15,-3 3 128 1,-4 3 0-16,-2 4-144 0,-5 2 144 0,-3 2-368 0,-3 0 0 0,-1 5 0 0,-4 1 0 16,-4 2 48-16,-2 2 0 15,-2 5 0-15,-2-1 0 0,-2 2 128 0,-4 4 48 0,-4 5 0 0,-2 1 0 16,-2 3-80-16,-1 2-16 0,2-1 0 0,-2 5 0 31,-1 3-528-31,1 1-96 0,2-3-32 0,0-1 0 0,4-8 512 16,0 4 80-16,3-3 32 0,0 1 0 0,1 1 272 0,1-2 128 15,0 0-128-15,1 0 192 0,0 1 48 0,2-1 0 16,0 1 0-16,1 1 0 0,3-2 144 0,0 1 48 16,2-6 0-16,3 3 0 0,3 0 752 0,1 2 160 15,2 2 16-15,1-4 16 0,4 2-800 0,-1-2-144 16,2 3-48-16,2-3 0 0,1-3-240 0,0 2-144 15,3 1 160-15,0-3-160 0,2-3 0 0,-4 0-336 0,0-4 48 16,-1-1 16-16,0-2-1232 0,-2-5-240 0,0-2-48 0,-1-4-14512 16</inkml:trace>
  <inkml:trace contextRef="#ctx0" brushRef="#br1" timeOffset="88376.77">11051 10032 41471 0,'-9'2'1840'0,"3"0"368"0,0 1-1760 0,2-3-448 0,3 1 0 0,1-1 0 0,0 0 192 0,1 0-64 0,1-1 0 0,0 1 0 0,4-7-576 0,4 1-128 0,5-3-32 0,1 0 0 16,4-1 176-16,1-3 48 0,5-3 0 0,1 0 0 15,3-1-384-15,-1 0-64 0,5-2 0 0,-2 0-16 16,1 0-48-16,-1 0-16 0,2-2 0 0,-2 4 0 16,-1-4-304-16,-1 1-48 0,-1 1-16 0,-2 3 0 15,1-2-208-15,-4-1-48 0,1 3-16 0,-1 0-9088 0</inkml:trace>
  <inkml:trace contextRef="#ctx0" brushRef="#br1" timeOffset="88716.4">11073 9805 41471 0,'-16'10'3680'0,"3"0"-2944"0,5-4-592 16,6 0-144-16,2-2 736 0,-1 4 112 0,-6 6 32 0,-1 8 0 31,-1 5-1120-31,5 2-208 0,4 5-64 0,5 2 0 16,3-1 0-16,3 2 0 0,1 1 0 0,2 1 0 15,-1 4-912-15,0-1-192 0,0 3-48 0,-3 2-14864 0</inkml:trace>
  <inkml:trace contextRef="#ctx0" brushRef="#br1" timeOffset="89168.72">12623 8212 26719 0,'-9'0'2368'0,"2"0"-1888"0,3-2-480 0,4 0 0 15,1 2 2016-15,-1 0 304 16,-2-2 64-16,-2-2 16 0,0-1-1504 0,3 0-320 0,1 3-48 0,1-1-16 0,1 2-336 0,0 1-176 16,-1 1 160-16,0 6-160 0,-1 1 0 0,-2 6 0 15,-3 4 0-15,-2 5 0 0,-5 3 0 0,-4 2-128 16,-5 3 128-16,-3 0 0 0,-5 1-368 0,-3 0 48 16,-3 3 0-16,0-3 0 0,1-1-48 0,-2 0 0 15,2-3 0-15,-1-2 0 0,5-1 368 16,3-7 0-16,5-4 0 0,6-5 0 0,5-6-288 0,6-3 16 15</inkml:trace>
  <inkml:trace contextRef="#ctx0" brushRef="#br1" timeOffset="89341.63">12832 8186 36863 0,'2'0'3264'0,"-2"0"-2608"0,-1 0-528 0,2 1-128 15,2 2 2832-15,2-1 544 16,3 2 96-16,5 0 32 0,6-1-3504 0,11 2-640 16,10 2-144-16,5-6-48 0,2 1-864 0,2-2-176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3-31T15:10:38.6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14659 16015 32255 0,'-3'-7'2864'0,"-1"-2"-2288"0,3 3-576 0,-1 0 0 0,1-1 1728 0,0-4 256 15,-2-7 32-15,-1-17 16 0,0-9-1232 0,0-7-240 0,2-2-48 0,-1-2-16 0,2 5-96 0,-3-1-16 0,1-2 0 0,-5 0 0 16,-2-1 0-16,0-3-16 0,-1-3 0 0,0-1 0 16,1 2-48-16,1-4 0 0,1-1 0 0,0-8 0 0,2-2 32 0,1-2 0 0,3 1 0 0,1 2 0 0,-1 6-80 0,1-5-16 0,1-3 0 0,-1 1 0 0,1-1-256 0,-3 3 160 0,1 2-160 0,-2 2 128 0,1 0-128 0,-2 0 128 0,0 3-128 0,-3-2 128 0,-3 4-128 0,0 0-176 0,-1 3 48 0,-2 6 0 0,0 0 128 0,1-2 0 15,-2 2 0-15,0-1-128 0,1 6-80 0,2 4-16 0,1 1 0 0,4 5 0 0,4 1-112 0,3 5-32 0,3 0 0 0,0 5 0 0,5 2 144 0,-1-2 32 0,2 0 0 0,1 2 0 0,0 5 192 0,-1 2-176 0,-1 0 176 0,-1 5-160 0,-1 0 32 0,-2 4 0 0,-3 0 0 0,1 4 0 0,-5-1 272 0,1 1 64 0,-1 3 16 0,-2 0 0 0,2 2 32 0,-2 1 16 0,1-3 0 0,-1 6 0 16,3-3-272-16,-1 0 0 0,1 4 0 0,2-1 0 0,-2 0 0 0,2 0 0 0,2 6 0 0,-1 1 0 0,0 0 0 0,2 2 0 0,-1 4 0 0,-1 3-144 0,0-1 144 0,-1 6 0 0,-1 3 0 0,-1 3 0 0,-3 4 0 0,-3 7 0 0,0 3 0 0,-5 0 0 0,1 2 0 0,-3-3 0 15,-2-1 0-15,0-2 0 0,-1-2 176 0,3-7-48 16,1-4 0-16,-1 2 0 0,-1-1 176 0,1-1 16 16,1-2 16-16,2-5 0 0,2-4-32 0,3-1-16 15,0-4 0-15,4-3 0 0,-1-1-288 0,1-1 128 16,2-4-128-16,0 0 0 0,1-2 0 16,0-2 0-16,1 0 0 0,2-2 0 0,-1-2 0 0,2-3-176 0,0-1 176 0,-1-4-160 15,1-3 288-15,0-1 48 0,1-2 16 0,0-2 0 16,0 2 48-16,-1-2 16 0,3-3 0 0,0-3 0 15,1-1-128-15,0 1 0 0,3-3-128 0,2-1 192 16,3 0-192-16,1-2-256 0,5-2 48 0,1 3 16 16,0 0-576-16,2 2-96 0,1-2-32 15,1 0 0 1,1 1-256-16,2 0-64 0</inkml:trace>
  <inkml:trace contextRef="#ctx0" brushRef="#br0" timeOffset="744.76">14538 13081 43311 0,'-6'-4'3840'0,"1"-1"-3072"15,3 1-608-15,0 2-160 0,4 0-496 0,-4-1-128 0,0-2-16 0,-3-3-16 0,-1-1 656 0,-2 0 0 0,2-1 176 0,-1 4-48 0,0 1-128 16,0 4 0-16,0 1 0 0,-1 0 0 0,0 2 0 0,-1 2 0 0,-1 2 144 0,0 0-144 0,1 2 336 0,0 0 0 0,0 0 0 16,0 0 0-16,2 2 48 0,-1-1 0 0,3-2 0 0,1 2 0 0,1-3-80 0,3 0-16 0,1 0 0 0,3 1 0 0,2 3-128 0,3 2-32 15,3 2 0-15,3 2 0 0,4 5-128 0,2 5 0 16,2 2 144-16,3 7-144 0,0-1 0 0,0 7 0 0,1 1 0 15,-3 3 0-15,-2 4 128 0,-5-1-128 16,-2 5 160-16,-4-2-160 0,-3 2 256 0,-2-7-64 0,0-3 0 16,-2-7 0-16,1-6 144 0,0-7 32 15,0-2 0-15,1-9 0 0,0-4-112 0,4-8 0 16,1-2-16-16,6-12-21888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3-31T15:10:54.5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13350 8999 16575 0,'2'-18'1472'0,"0"5"-1168"0,-1 4-304 0,-2 5 0 0,1 2 832 0,-2-3 128 0,2-6 0 0,-1-7 16 0,0-3 656 0,-3 3 128 0,2 4 32 16,-3 8 0-16,0 4 784 0,1 7 176 0,2 2 16 0,-1 8 16 0,2 1-1824 0,2 6-352 0,2 2-80 0,-1 5-16 0,2 0-512 0,1 3 0 0,1 6 0 0,1 7 0 0,1 4 192 0,-1 6 16 0,1 1 16 0,-2 3 0 15,0-3 32-15,-1 1 0 0,1 1 0 0,0 4 0 16,4 0-256-16,0-1 0 0,-1-7 0 0,-2-4 0 16,0-6 256-16,-3-8 0 0,0-1 0 0,-2-2 0 15,0 2 48-15,-2-3 16 0,-2-3 0 0,1-1 0 16,0-4-112-16,1-1-16 0,-1-7 0 0,1-4 0 16,0-2-48-16,0-4-16 0,-2-5 0 0,1-1 0 15,0-1-128-15,0 1 0 0,-2-5 0 0,-2-1 0 16,-1-4 240-16,-3 0 16 0,0-2 0 0,-5-2 0 15,-2-2 0-15,-1-1 0 0,-3 0 0 0,1-2 0 16,4 3 96-16,-1 1 32 0,2 2 0 0,0-2 0 0,2 1-16 16,-1 2 0-16,3-1 0 0,0 1 0 0,3 2-96 15,1-4-16-15,1 2 0 0,0 0 0 0,2-3-96 0,0 3-32 16,-1 0 0-16,2 0 0 0,-2 1-128 0,-1 0 0 16,0 0 0-16,0 0 0 0,-2 2-144 0,0 0 144 15,0 3 0-15,1 2 0 0,1 3-144 0,0 1 144 16,1 0 0-16,2 5-144 0,0 4 144 0,1 1 0 15,1 4-144-15,1 3 144 0,1 1 0 0,-1 4 0 16,3 2 0-16,1 4 0 0,0 6-128 0,1 2 128 16,-1 1 0-16,2 3 0 0,3 5 0 0,-1-3 0 15,1-1 0-15,-1-4 0 0,1-9 0 0,-1-2 0 0,0-5 0 0,-1-3 0 16,1-4 0-16,-3-4 0 0,0-1 0 0,-1-5 0 16,-1-1 272-16,1 0 80 0,-1-3 16 0,-1 0 0 15,1-4 80-15,0 2 0 0,1-2 16 0,1-5 0 16,1-4-144-16,3-2-16 0,4-5-16 0,2-2 0 15,2 0-64-15,3-3-16 0,7-2 0 0,0-3 0 0,4-1-32 16,4-1-16-16,4-3 0 0,-2 3 0 0,0 4-160 16,-1-3 0-16,2 5 0 0,-2-1 0 0,-1 1-256 0,0 0-48 15,-3 1 0-15,0-1-15440 16,3-5-3104-16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3T20:09:21.40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1164 9650 9215 0,'0'-1'816'0,"0"1"-656"0,0-3-160 0,0 3 0 0,1-1 864 0,-1 1 144 0,1-1 16 0,2-3 16 0,0 1-400 0,1-2-64 15,1 2-32-15,-1-1 0 0,2-1 288 0,-1-1 64 16,0-1 16-16,0 0 0 0,0 0 192 0,-2-1 48 15,1 0 0-15,-3-1 0 0,2-1 224 0,-3-1 48 16,1 1 16-16,-1 2 0 0,0-7-96 0,0 2-32 16,0 1 0-16,-1-5 0 0,1 2-288 0,-2 1-64 15,1-4-16-15,-1-2 0 0,-1-1-304 0,0-4-48 16,-1 2-16-16,-1-6 0 0,0 1-96 0,0-3-32 16,1-2 0-16,-1-2 0 0,0-2-48 0,2-2-16 15,-2 1 0-15,0 2 0 0,0 4-128 0,1 1-48 0,2 2 0 16,-1-1 0-16,0 4-80 0,0 0 0 0,2 4-128 0,-2-2 192 15,3-1-192-15,0 2 0 0,0-2 0 0,2 0 0 16,0 1 0-16,1 1 0 0,1-4 0 0,3 4 0 16,0-1 0-16,0 0 0 0,1 4 0 0,-1 0 0 15,1 5 0-15,0-2 0 0,2-1 0 0,1 4 0 16,2 0 0-16,-2 3 0 0,0 0 0 0,0 5 0 16,0-3 0-16,0 3 0 0,-1 2 0 0,1 0 0 15,1 2 0-15,-3 1 0 0,3 1 0 0,-3 1 0 16,4 1 0-16,-1 0 0 0,2 3 0 0,-2-1 0 15,2 0 0-15,1 4 0 0,-2-1 0 0,1 3 0 16,-1 1 0-16,2 1 0 0,0 4 0 0,1 2 0 0,-1-1 0 16,0 2 0-16,0-1 0 0,-2 2 0 0,1 2 0 15,0 2 0-15,-2 0 0 0,0 2 0 0,1 3 0 0,-3 1 0 16,-1 3 0-16,0-3 0 0,-2-1 0 0,0-3 0 16,-2 1 0-16,-2 2 0 0,0 2 0 0,-2 1 0 15,1 1 0-15,0-3 0 0,-1 0 0 0,1-3 0 16,1-4 0-16,-1 0 0 0,2-6 0 0,0-1 0 15,0-4 0-15,-2 0 0 0,-1-3 0 0,0-1 0 16,1-3 0-16,-2 0 0 0,0-1 0 0,-2-2 0 16,4 3 0-16,-4-5 0 0,1 2 0 0,0 0 0 15,0 0 0-15,0-2 0 0,-1 0 0 0,2 0 0 16,-1-4 176-16,0 2-176 0,0-2 256 0,1-1-64 16,-2 0-16-16,2-2 0 0,0-1-48 0,2-3-128 15,-1-2 192-15,0-1-64 0,3-1-128 0,-2 0 192 16,1-1-192-16,-1-1 192 0,3-6-192 0,0-6 0 0,0 1 0 15,0-1 0-15,1 1 0 0,0 1 0 0,-1 1 0 0,0 0 0 16,0 0 0-16,-1 1 0 0,1 1 0 0,-1-1 0 16,-1 0 0-16,1-2 0 0,0 1 0 0,-1 0 0 15,1 3 0-15,0-3 0 0,-1 0 0 0,2 0 0 16,0 3 0-16,0-1 0 0,0 3 0 0,0 2 0 16,0 4 0-16,0 1 128 0,0-2-128 0,0 4 128 15,2 1-128-15,0 1 0 0,0 2 0 0,0 3 0 16,2-1 0-16,1 3 0 0,1 1 0 0,0 2-176 15,-1 2 176-15,0-1 0 0,0 1 0 0,0 3 0 16,0-1 0-16,0 5 0 0,1-3 0 0,-3 4 0 0,2-3 0 16,-1 3 0-16,-3-1 0 0,0 0-128 0,0 1 128 15,1 4 0-15,0 3 0 0,1 4 0 0,0 3 0 0,0 3 0 16,-1 1 0-16,0 1 0 0,1 4 0 0,-2 2 0 16,0 4 0-16,-1 1 0 0,0 1 0 0,-2 0 0 15,-2 4 0-15,-1 1 0 0,0-1 0 0,-3 4 0 16,0 3 0-16,0-6-128 0,1-2 128 0,-1-9 0 15,3-7 0-15,1-2 0 0,2-3 0 0,1-4 0 16,1 0 0-16,-2-2 0 0,2 1 0 0,-2-2 0 16,0-3 0-16,0 1 0 0,-1 1 0 0,2-2 0 15,-1 2 0-15,-1-1 0 0,0 3 0 0,1-5-208 16,-1 1 80-16,2-1 128 16,0 2-848-16,0-3-48 0,1 0-16 0,-2-5-17232 0</inkml:trace>
  <inkml:trace contextRef="#ctx0" brushRef="#br0" timeOffset="554.71">2493 9280 15663 0,'-4'0'1392'0,"2"-1"-1120"0,0 1-272 0,2 0 0 0,2 0 1152 0,-2-3 192 0,0 2 16 0,0 0 16 0,2-5-864 0,1 1-192 16,0 0-16-16,4 0-16 0,0-1 464 0,2 1 80 16,1-1 32-16,1-1 0 0,0 1 544 0,0 0 96 15,2 0 32-15,0 1 0 0,-1-1-192 0,1-3-48 16,0 2 0-16,0 0 0 0,-1-1-496 0,-1-1-96 15,3-1-32-15,-2 0 0 0,-1 2-496 0,2-5-176 16,-2 0 0-16,0-1 144 0,-3 2-144 0,0-2-224 16,-1 1 48-16,-1-4 16 15,-2 1-336-15,-3 0-64 0,-1 1-16 0,-1 2 0 0,-3-2 240 0,0-1 32 16,-3 0 16-16,-1 0 0 0,-2 3 288 0,-1 2 128 16,0 4-128-16,-3-2 192 0,0 7 32 0,-2 2 0 15,1 5 0-15,-2 1 0 0,0 5-224 0,-2 0 144 16,2 4-144-16,0 1 128 0,1 1-128 0,1 1 0 15,2-1 0-15,1 3 0 0,1 2 0 0,0 3 0 0,2 1 0 16,0-2 0-16,3 1 0 0,-1 1 0 0,2 1 128 16,0 2-128-16,2-1 416 0,2-2 0 0,2 1 0 0,3-1 0 15,1-6-32-15,1 1 0 0,4-1 0 0,0-3 0 16,0-2-80-16,2 1-32 0,3 0 0 0,1-1 0 16,2 0-272-16,-1-1 0 0,-1-5 128 0,0-1-128 15,1 1 0-15,2-5 0 0,-1-1 0 0,1-2-144 16,-1 2-368-1,1-3-80-15,0-3-16 0,-1 1 0 0,1-2-1392 16,-1-2-288-16,1 0-48 0,-1-2-11776 0</inkml:trace>
  <inkml:trace contextRef="#ctx0" brushRef="#br0" timeOffset="1200.56">2850 8576 17503 0,'-2'-9'1552'0,"-1"2"-1232"0,2 5-320 0,1-2 0 0,1 4 1888 0,2 0 320 0,-1 1 64 0,2 2 16 0,2-3-1936 0,3 5-352 0,2 1-128 0,1 1 0 16,3 6-112-16,0 2-16 0,0-2 0 0,-2 3 0 16,1 2 256-16,-2 3 0 0,2 1-160 0,-3 4 160 15,0 2 960-15,0 1 256 16,-2 2 48-16,0 2 16 0,-3-1 352 0,-1 5 80 0,-1 0 16 16,-1 3 0-16,1 2-896 0,-2-2-160 0,3-5-32 0,2 0-16 15,-1 0-624-15,1-3 0 0,1-2 0 0,-2-5 0 16,0-1 0-16,-1-5 0 0,-3-3 0 0,1-3 0 15,-3 1 0-15,0-2 128 0,-1-3-128 0,-1 1 0 16,0-2 480-16,-1-1 32 0,2-6 0 0,-1 1 0 16,-1 1-80-16,1-6-16 0,1 0 0 0,-2-2 0 15,2 0-224-15,0-3-32 0,-1-3-16 0,2 1 0 0,0-2-144 16,0 0 128-16,2-5-128 0,0 0 128 0,-1 0-128 0,2-5 0 16,2-2 0-16,-2 2 0 0,2 2 0 0,0 0 0 15,1 3 0-15,2 0 0 0,-1 3 0 0,2 3 0 16,2 0-128-16,-1 2 128 0,0 3 0 0,2 0 0 15,1 2 192-15,1 3-64 0,4-3-128 0,-1 2 160 16,2 2-160-16,-2 0 160 0,0 0-32 0,1 0 0 16,-2 3 0-16,-2 2 0 0,0 4-128 0,-2 2 0 15,1 3-160-15,-2 2 160 0,0 6 0 0,0-2 0 16,2 4-128-16,-1 0 128 0,0 2 0 0,1 0 0 16,-2 1 0-16,-1-2 0 0,0-3 0 0,-3-1 208 15,2-4-64-15,-3 1-16 0,1-2-128 0,-2-1 0 16,0 0 0-16,0-4 0 0,0 0 0 0,-1-5-224 15,1-1 48-15,-2-3 16 16,1 0-432-16,0-2-96 0,1-2-16 0,-2 0 0 16,4-4-1408-16,-1-2-304 0,1 1-48 0,2-1-7712 0,0 0-1552 0</inkml:trace>
  <inkml:trace contextRef="#ctx0" brushRef="#br0" timeOffset="1717.24">3875 9479 41471 0,'-2'-1'3680'0,"1"-2"-2944"0,1 3-592 0,1 0-144 0,0 3 0 0,0-2 0 0,1 0-192 0,0 3 192 16,2-3-2144-16,2 3-304 0,0-1-64 0,3 0-16 31,-1 0-2224-31,2-1-448 0,1 1-96 0,-2-3-16 0</inkml:trace>
  <inkml:trace contextRef="#ctx0" brushRef="#br0" timeOffset="1917.22">4159 9482 14735 0,'-2'2'1312'0,"1"-1"-1056"0,1 1-256 0,0 0 0 0,0-2 1536 0,0 1 240 16,0 1 48-16,0 1 16 0,0 2 128 0,1-2 16 15,1 0 16-15,0-1 0 0,2-1-1360 0,-1-1-288 16,2 0-48-16,2-3-13296 0</inkml:trace>
  <inkml:trace contextRef="#ctx0" brushRef="#br0" timeOffset="2082.44">4549 9449 32255 0,'5'-2'1424'0,"-2"0"304"0,-2 0-1392 0,0 2-336 0,-1 2 0 0,0-1 0 15,0 0 880-15,1 1 96 0,-1 2 32 0,2 4 0 32,-2-2-1728-32,0 2-352 0,0 2-64 0,-2 1-16 0,1 1 1024 0,-5-3 128 0</inkml:trace>
  <inkml:trace contextRef="#ctx0" brushRef="#br0" timeOffset="5566.55">1454 10230 11055 0,'-2'-5'976'0,"-1"2"-784"0,1 3-192 0,1-2 0 0,-1 2 1728 0,2 0 288 0,0 0 64 0,0-1 16 0,-1 1-1328 0,0-2-272 0,2 1-48 0,-1 1-16 15,0 0-96-15,0 0-16 0,0 0 0 0,0 0 0 31,0 0-576-31,0 0-128 0,0 0-32 0,0 0 0 0,14 19 416 0,-16-12 144 0,0 2 0 0,-1-2 0 16,1 4 912-16,0-1 176 0,-1 1 48 0,1 2 0 16,-1-2 256-16,1 1 64 0,-1 3 16 0,1 0 0 15,-1 0-304-15,2 2-64 0,0 2-16 0,0 0 0 16,2 1-592-16,0 0-128 0,1 0-32 0,2 2 0 0,0 0-352 16,1-1-128-16,0 0 0 0,1 2 0 0,1 3 208 0,1-2-48 15,0 3-16-15,1 2 0 0,-1 1 192 0,-1 0 48 16,0 0 0-16,0 0 0 0,-1-2-224 0,-1-1-32 15,0 1-128-15,0 0 192 0,1-3-192 0,0 1 0 16,-1-5 0-16,2-1 0 0,1-3 0 0,-1-1 128 16,2-4-128-16,1 1 0 0,0-3 320 0,1-2-48 15,1-3 0-15,0-1 0 0,5-2-112 0,-1 1-32 16,0-3 0-16,2-4 0 0,3 0 0 0,1-2-128 16,3-1 192-16,-1-3-64 0,0 1-128 0,-1-2 0 15,-1-2 0-15,-1 0 128 0,-4 0-128 0,1-3 0 16,-1-2 0-16,-1 0 0 0,-1-5 0 0,-2 1 0 15,0 0 144-15,-1-4-144 0,1 0 192 0,-2-5-16 0,-1 0-16 0,-2-2 0 16,0-3-32-16,-5 3 0 0,2-2 0 0,-3 2 0 16,-1-2-128-16,-1-3 128 0,-1-3-128 0,-2 0 128 15,2-1-128-15,-2 5 0 0,2 0 0 0,-1 2 0 16,0 2 0-16,-1 2 0 0,-1-1 0 0,0 4 0 16,1 5 0-16,-1 3 0 0,0 4 0 0,-1 4 0 15,0 2-192-15,2 2 48 0,-2 3 0 0,0 3 0 16,0 1-208-16,1 2-32 0,-1 3-16 0,0 1 0 31,1 0-944-31,-1 2-176 0,2 0-32 0,0 2-9600 0,0 2-1920 0</inkml:trace>
  <inkml:trace contextRef="#ctx0" brushRef="#br0" timeOffset="7150.33">2390 10592 35935 0,'-1'-1'3200'0,"1"-2"-2560"0,1 6-512 0,0-3-128 0,1 1-640 0,-1-1-128 0,0 1-48 0,2 3 0 0,0-2-80 0,2 5-32 0,-1 1 0 0,1 3 0 15,-3 2 208-15,1 3 32 0,-1 2 16 0,-2 3 0 0,-1 4 288 0,0 2 48 16,-2-3 16-16,0 1 0 0,-1-3 1376 15,0 0 288-15,-1-2 48 0,2-3 16 0,0-2-176 0,-1 1-16 16,2-1-16-16,0-4 0 0,-1 0-672 0,2-3-128 16,0-3-16-16,1-3-16 0,-2 1-368 0,2-6 128 15,2 1-128-15,-2-3 0 0,0-1 352 0,1-3 0 16,-1 0 0-16,0-3 0 0,-1-2 80 0,1 1 16 16,0-3 0-16,-2-2 0 0,1 0-112 0,0-3-16 15,1 0 0-15,-1-3 0 0,1 1-320 0,1-1 0 16,1 1 0-16,1 0 0 0,1 6 0 0,0 0 0 15,3 2 0-15,0 1 0 0,-1 3 0 0,2 1 128 16,-1 3-128-16,1-2 0 0,-1 2 128 0,0 1-128 16,3-3 128-16,-1 0-128 0,1 3 0 0,-2-4 0 0,2 4 0 15,-1 0 0-15,0 1 0 0,-2 0 0 0,1 4 0 0,-4-2 0 16,3 6 0-16,-1-2 0 0,1 4 0 0,1 1 0 16,0 4 0-16,0 1 0 0,2 0 0 0,0 4 0 15,-1 1 0-15,1 0 0 0,3 5 0 0,-2-2 0 16,0 3 0-16,0-2 0 0,1 1 0 0,0 0 0 15,-1-1 0-15,0-1 0 0,0-1 0 0,-2-1 0 16,0-3 0-16,-1 1 0 0,-2-3 0 0,0 0 0 16,0 3 0-16,-2-3 0 0,0 1 0 0,0-1 0 15,-2 2 0-15,-1-4 0 0,2 1 0 0,-2-2 0 16,0 0 0-16,0-5 0 0,-1 1 0 0,2-1 0 16,-2-4-400-16,0 0 0 0,0-3 0 0,0 0 0 31,0-1-1248-31,-2-1-240 0</inkml:trace>
  <inkml:trace contextRef="#ctx0" brushRef="#br0" timeOffset="7436.6">2923 10625 36863 0,'-1'-2'3264'0,"-2"2"-2608"0,2 2-528 0,1 0-128 0,1 3 960 0,1 0 176 0,0 1 16 0,2 2 16 16,2 6-1440-16,3 0-304 0,1 0-48 0,1 1-16 16,0-1 0-16,-1 0 0 0,-2-2 0 0,1 1 0 15,-1-1-976-15,-4-2-208 0,0-2-32 0,-3 3-16 16,-1-3 512-16,-1 0 96 0,-1 0 32 0,-2 2 0 15,0 1 608-15,-1-3 128 0,-1 4 32 0,0-1 0 16,1 0-400-16,0-1-80 0</inkml:trace>
  <inkml:trace contextRef="#ctx0" brushRef="#br0" timeOffset="7635.8">2826 10303 42383 0,'-4'-6'3776'0,"0"1"-3024"0,2 3-608 0,2 4-144 0,0-1 0 0,0 0-224 15,-2-1 48-15,1 0 16 16,2 0-1248-16,1 0-240 0,3 3-48 0,-5-3-16 16,0 0-3280-16,18 7-640 0,-8-3-144 0,0-2-32 0</inkml:trace>
  <inkml:trace contextRef="#ctx0" brushRef="#br0" timeOffset="8338.66">3737 10297 32255 0,'-3'-12'2864'0,"1"4"-2288"0,-1 2-576 0,2 3 0 0,0-1 720 0,-2-2 48 16,0-6 0-16,-5-7 0 16,-2-8-1392-16,-3-1-272 0,-2 2-48 0,-1 0-16 0,-1 3 496 0,-2 2 80 15,-1 3 32-15,-1 2 0 0,3 3-16 0,-1 2 0 16,4 5 0-16,1 0 0 0,0 1 928 0,-1 1 176 15,1 3 32-15,2 1 16 0,0 3 544 0,2-1 96 0,1 3 32 0,1-1 0 16,1 3-752-16,1 0-128 0,1 3-48 0,0 1 0 16,0 3-240-16,2 2-48 0,-1 4-16 0,1 1 0 15,1 5-224-15,1 0 128 0,3 6-128 0,-2-1 0 16,1 4 0-16,-1 0 0 0,2 0 0 0,-2 0 0 16,1 3 176-16,0-1-176 0,-1 4 192 0,1 2-192 15,-1 2 192-15,2-1-192 0,-2-3 192 0,1-1-192 16,-1-1 0-16,1-4 0 0,0-4 0 0,1-4 0 0,-1-1 0 15,-1-8 0-15,0 0 0 0,0-2 0 0,-1-4-304 16,-1-1-64-16,-1-1-16 0,-1-4 0 16,0 1-1456-1,-2-5-288-15,0 2-64 0,-2-2-12976 0</inkml:trace>
  <inkml:trace contextRef="#ctx0" brushRef="#br0" timeOffset="9000.4">3201 10587 12895 0,'-1'-4'1152'0,"-1"1"-928"16,0 0-224-16,1 3 0 0,0 0 4544 0,1 0 880 15,0 3 160-15,-1-3 48 0,0 0-4000 0,-1 1-800 16,2 0-144-16,0-1-48 0,0 0-320 0,0 0-80 0,0 0-16 0,0 0 0 16,23 10-464-16,-15-10-80 0,3 0-32 0,3 0 0 31,1 0-256-31,2-1-48 0,2-2-16 0,3 2 0 15,0 1-176-15,2-1-48 0,2 1 0 0,1 0 0 16,1 1-384-16,1 0-64 0,0 2-32 0,1-2 0 16,0 0-464-16,-3 3-80 0,0-3-32 0,-2 2 0 15,1 0 416-15,-3 1 64 0,0-3 32 0,-5 1 0 16,1-2 800-16,-2-2 144 0,-1 1 48 0,-2-3 0 0,-2 3 448 0,-1-5 192 0,0 2-16 0,-2-1 0 16,1 0 1008-16,-3-1 208 0,1 1 32 0,-3-1 16 15,-2 4 688-15,-1-5 144 0,0 4 32 0,-2-2 0 16,0 0-256-16,-1 1-64 0,-2 0 0 0,1 2 0 15,-1-1-896-15,0 2-176 0,-1 1-32 0,-1 1-16 0,-1 2-864 16,0-1 0-16,-1 3-256 0,0 2 64 0,0 0-80 16,-2 3-32-16,2 1 0 0,-2 4 0 0,0-2 624 0,2 4 112 15,-1-1 16-15,3 1 16 0,1 0 112 0,1 1 0 16,1-1 16-16,-1 0 0 0,3 2-144 0,0-3-48 16,3 0 0-16,-1 0 0 0,2-4-272 0,-1-1-128 15,4 1 128-15,-1-6-128 0,1 1 0 0,1-1 0 16,0-1 0-16,1-1 0 0,0-2 128 0,-1 1-128 15,3-6 0-15,1 2 128 0,-1 0 0 0,-1-5 0 16,2 2 0-16,-1-2 0 0,0 0-128 0,3-4 128 16,-3 2-128-16,1-3 128 0,-1 0-128 0,1-1 0 15,-1-2 0-15,-1-1 0 0,-1-1 0 0,0 0 0 0,0-1 0 16,-3 0 0-16,0-2 0 0,-1-1 0 0,0 3 0 16,-2 0 0-16,-2-1 0 0,0 2 192 0,-1 4-64 15,0-2 0-15,-2 1 128 0,-2-1 0 16,-2 2 16-16,-1-2 0 0,0 5-128 0,0 3-16 0,-2 1-128 0,0 5 192 15,-1-2-192-15,-1 2 0 0,1 2 0 0,-1 0 0 16,0 1 0-16,0-3 0 0,2 3 0 0,-1-2 0 16,2 1 0-16,-2 1 0 0,2-1 0 0,1 1 0 15,2 1-256-15,0-2-80 0,0 2-32 0,2 1 0 16,-1 1-1616-16,-1-1-336 16,2 3-64-16,0 1-13008 0</inkml:trace>
  <inkml:trace contextRef="#ctx0" brushRef="#br0" timeOffset="9450.59">4298 10848 11967 0,'0'7'1072'0,"0"0"-864"0,0 1-208 0,0-3 0 0,1-2 2768 0,-1 0 512 0,2 0 112 0,-1 2 0 0,0 5-2304 0,0 1-480 16,1 0-96-16,0-2 0 0,-1-1 224 0,1-3 48 15,-2-1 16-15,1-2 0 0,0-2-32 0,-1-3 0 16,1 0 0-16,1-2 0 0,0-1 64 0,-1-3 0 16,2 1 0-16,-3-2 0 0,1-1 400 0,-2 0 96 0,0-2 16 0,-2-2 0 15,-1 2-560-15,1-4-96 0,-2-4-32 0,0-2 0 16,1 3-448-16,-1-2-80 0,1 0-128 15,1 0 176-15,0-1-48 0,1 1-128 0,0-1 192 0,2-1-64 16,0 1 128-16,3 0 0 0,-1 4 16 0,1 0 0 16,1 1 80-16,1-2 16 0,-2 2 0 15,2 5 0-15,0 0-160 0,0 2-16 0,0 3-16 0,1 0 0 16,-1 2-176-16,1 1 0 0,1-1 0 0,0 0 0 16,2 1 0-16,2-1 0 0,0-1 0 0,1 0 0 15,1 1 0-15,-1 0 0 0,2 1 0 0,-2 1 0 16,3 2-304-16,0 0 64 0,1 1 16 0,1 1 0 15,2 1-176 1,0 1-48-16,0 1 0 0,1 2 0 0,-2 0-192 0,1-2-32 0,-1 3-16 0,0 0-17728 16</inkml:trace>
  <inkml:trace contextRef="#ctx0" brushRef="#br0" timeOffset="13502.21">4834 10472 35935 0,'-2'-4'3200'0,"2"3"-2560"0,0 1-512 0,0 0-128 0,0 0-880 0,-1 0-192 0,1-1-32 0,-1 1-16 16,0-3 1472-16,-2 2 288 0,2 0 64 0,1 1 16 15,0 0 112-15,0 0 0 0,0 0 16 0,0 0 0 16,0 0-128-16,0 0-16 0,0 0-16 0,0 0 0 15,4 22-224-15,-3-11-32 0,0-1-16 0,2 4 0 0,-2 2-160 0,0 1-16 16,2 1-16-16,-2 0 0 0,0 4-80 0,2-2-16 16,0 0 0-16,1 0 0 0,0 0-128 0,1-2 0 15,0 1 0-15,-2-1 0 0,2-1 0 0,-1-2 0 16,0 1 0-16,-2-3 0 0,2 0 240 0,0-4 16 16,-1 1 0-16,0-3 0 0,2 2-112 0,-2-4-16 15,4-1 0-15,-2-2 0 0,1-1 0 0,0-2 0 16,0-1 0-16,1-2 0 0,0-1-128 0,0-5 192 15,-1 3-192-15,-1-7 192 0,0 2-192 0,-1-2 0 16,0-2 0-16,-2-3-176 0,-1 2 176 0,2-4 0 16,-2 0 0-16,0-2 0 0,0-1 0 0,2 1 0 15,-1-6 0-15,2 3 0 0,-1 3 0 0,2 0 0 0,-2 5 0 16,2 1 0-16,0 4 0 0,0 2 128 0,1 1-128 16,2 3 176-16,-2 2-176 0,3 1 0 15,-1 2 0-15,1 2 0 0,2-3 0 0,-1 6 0 0,2-3 0 16,-1 6 0-16,3-1 0 0,-2 3-176 0,-1 2 48 0,1 1 0 15,-3 1 128-15,0 1 0 0,1 2 0 0,-1 1 0 16,-1-3 0-16,-1 3 0 0,0-3 0 0,-2 2 0 16,0-4 0-16,0 2 0 0,-3-5 160 0,1 0-160 15,-1-2 0-15,-1-1 0 0,-1-3 0 0,0-1 0 16,0 2 128-16,2-6-128 0,-1 1 0 0,0-3 144 16,0 0 96-16,2-2 16 0,1-4 0 0,1-2 0 15,-1 0-112-15,3-2-16 0,0-1 0 0,-1-2 0 16,2-3-128-16,-1-1 0 0,-1 2 0 0,0-2 0 0,1 1 0 15,-1 2 0-15,0-2 0 0,-1 4 0 0,0 3 0 0,0 0 0 16,0 3 0-16,0 1 0 0,0 2 0 0,1 2 0 16,0 0 0-16,1 1 0 0,1 0 0 0,2 2 0 15,0-1 0-15,1 1 0 0,1 1 0 0,2 0 0 16,2 2 0-16,2 0 0 0,0 3 0 0,0 1 0 16,0 2 0-16,-1 0 0 0,-1 4 0 0,-1 1 0 15,-2 3-192-15,0 2 192 0,-2 1 0 0,-1 4 0 16,-2 0 0-16,1 4 0 0,-3-2 0 0,2 2 0 15,-2 3 0-15,-1 1 0 0,0 2 0 0,0-3 0 16,-2 1 0-16,1-1 0 0,0-3 0 0,0-3 0 16,-2-1 0-16,2-4 0 0,-1-4 0 0,1-2 0 15,0-5 0-15,-2-1 0 0,2 0 0 0,-3-5-144 16,2 1 0-16,-2-2 0 16,1-2-752-16,-2 1-160 0,0-3-32 0,0-1-18192 15</inkml:trace>
  <inkml:trace contextRef="#ctx0" brushRef="#br0" timeOffset="14691.19">1736 12145 8287 0,'-1'-2'736'0,"0"-2"-592"0,-2 3-144 0,3 0 0 0,0-2 624 0,0 2 80 0,0 0 32 0,0-4 0 0,0 0-496 0,0-3-112 0,1-3 0 0,-1 0-128 0,2-1 496 0,-1 1-16 16,0-1 0-16,0 1 0 0,1 0 224 0,-1 0 32 16,0 1 16-16,-1 2 0 0,1-2 704 0,-1 3 144 0,-1-1 16 0,0 4 16 15,-2-1-304-15,-2-1-64 0,2 3-16 0,-5 1 0 16,2-2 96-16,-3 2 32 0,1 2 0 0,-5-3 0 15,2 2-528-15,-2 0-96 0,-1 1-32 0,-1 0 0 16,0-1-208-16,-2-2-64 16,0 6 0-16,-1-2 0 0,2 0-160 0,2 3-32 0,-1 2-16 0,1-1 0 15,4 1-240-15,3 0 0 0,-1 0 0 0,2 4 0 16,2 2 0-16,2 0 0 0,0 5 0 0,-1 2 0 16,2 3 416-16,1 3 32 0,0 1 16 0,0 3 0 15,1 4-320-15,0-4-144 0,2 3 128 0,-2-3-128 16,3-1 0-16,1-6 0 0,0 2 0 0,1-8 0 15,1-2 0-15,1-3 0 0,0-1 0 0,2-4 0 16,-1-1 0-16,1-3 0 0,0-2 0 0,0-2 128 0,1-2 144 16,0-3 32-16,0-2 0 0,1-2 0 0,1-1-48 15,-1-2-16-15,-1-2 0 0,-1 0 0 0,0 0-240 0,0-3 128 16,-2 1-128-16,-1-3 0 0,-1 2 0 0,-1-2 0 16,0 2 0-16,-2-3 0 0,0 0 0 0,-1-2 0 15,0-3 0-15,0 4 0 0,-1 2 0 0,1 2 176 16,-1-1-176-16,0 6 160 0,0-1 0 0,1 4 0 15,-1 3 0-15,-1 3 0 0,0 4 0 0,0 1 0 16,0 1 0-16,1 3 0 0,0 0-160 0,0 3 160 16,3-1-160-16,-1 0 160 0,2 3-160 0,0 1 0 15,1 2 0-15,1 3 0 0,2-1 128 0,-1 1-128 16,4 2 128-16,-1 1-128 0,0 2 0 0,1 1 0 16,-1 0 0-16,2 0 0 0,-1 3 0 0,0-2 0 15,2 0 0-15,-2 1 0 0,2-2-256 0,-2-2-48 0,1 0 0 16,-1 0 0-1,-2-1-752-15,0-6-160 0,0 5-16 0,-3-8-16 16,-1 3-1696-16,-1-4-352 0</inkml:trace>
  <inkml:trace contextRef="#ctx0" brushRef="#br0" timeOffset="15100.87">2048 12002 42383 0,'-8'1'1872'0,"3"3"400"0,0-3-1824 0,3 3-448 0,2-2 0 0,1 2 0 0,2 1-128 0,-1 1-128 0,3 8-32 0,1 3 0 0,5 5-48 0,2 2-16 16,3 2 0-16,1-3 0 0,2 4 16 0,-2-2 0 15,2 1 0-15,-2-2 0 0,-1-2 48 0,-1-2 16 16,-3-1 0-16,-1-1 0 0,-1 0 656 0,-2-2 128 15,-2-2 16-15,0-3 16 0,0 0 0 0,0-1 0 16,-1-3 0-16,1 0 0 0,1-4-304 0,-2-1-64 16,1-1-16-16,-1-2 0 0,1-2 16 0,0-2 0 15,1-1 0-15,2-3 0 0,0-2-176 0,2-4 128 16,0-1-128-16,1-5 128 0,2-2 112 0,1-2 16 16,-2-2 0-16,0-3 0 0,-1-1-128 0,-2-2-128 15,0-4 176-15,-1 0-176 0,-3 0 224 0,-1-2-64 16,-2 7-16-16,-1 2 0 0,0 6-144 0,-3-2 0 0,1 6 0 0,-4 3 128 15,1-3-128-15,-2 4-144 0,0 1 144 0,0 1-208 32,0 6-176-32,1-3-16 0,0 2-16 0,2 0 0 15,2-1-624-15,1 0-128 0,4-1-32 0,1 1-16832 0</inkml:trace>
  <inkml:trace contextRef="#ctx0" brushRef="#br0" timeOffset="15519.1">2634 12226 36863 0,'1'0'1632'0,"0"0"336"0,1 2-1584 0,0-2-384 0,-1 0 0 0,2 0 0 16,0 0-240-16,4-2-128 0,4 0-16 0,2 0-16 0,5-3 160 0,-1-4 48 16,2 1 0-16,-3-3 0 0,0-2 192 0,0-3-176 15,-1-1 176-15,-2-1-160 0,0 1 160 0,-2 0 0 16,0-3-144-16,-4 4 144 0,1 1 1008 0,-3 2 272 15,-2-1 48-15,0 2 16 0,-3-2-608 0,-1-1-112 16,-2 2-32-16,-1-2 0 0,-1 0-272 0,-1 1-64 16,-2-1-16-16,0 2 0 0,0 2-240 0,-1 0 128 15,0-1-128-15,1 4 0 0,-1 2 0 0,1 1 0 16,2 2 0-16,0 2 0 0,0 2 0 0,0 2 0 16,0 2 0-16,-2 3 0 0,2 5 0 0,-3 0-128 15,-1 4 128-15,1 2 0 0,-3 5 0 0,1-2 0 16,3 1 0-16,-1 2 0 0,3 2 0 0,1 2 0 0,1 0 0 15,3 2 0-15,1-2 0 0,1-1 0 0,4 1 0 16,1-3 0-16,4 0 0 0,1-4 0 0,2-2 176 0,0-3-176 16,5-2 160-16,-1-4-160 0,0 0 128 0,2-6-128 15,-1 1 0-15,3-3 0 0,-1-1-144 0,0-4 144 32,-2-1-544-32,1-1 0 0,-2-2 0 0,-1 0 0 15,-1-1-1168-15,-2-5-224 0,-2 3-48 0,-3-3-8752 0,-1 0-1744 0</inkml:trace>
  <inkml:trace contextRef="#ctx0" brushRef="#br0" timeOffset="15857.18">3183 12237 23039 0,'5'5'1024'0,"-3"0"192"0,1 0-960 0,-2 0-256 0,0-1 0 0,0-2 0 0,1 3 416 0,-1 0 32 0,1 7 16 0,1 0 0 0,1 2 816 0,-2-3 144 0,2-1 48 0,-2-4 0 0,2-1-352 0,-2-4-64 16,2 2-16-16,-1-6 0 0,-1 1 48 0,1-2 16 16,-2-2 0-16,0-1 0 0,0-2-64 0,1 0-16 15,-2-2 0-15,0-3 0 0,0 0-432 0,0-1-80 16,0-1-32-16,-2-3 0 0,1 2-48 0,0-4-16 16,0-3 0-16,-1 0 0 0,0-2-128 0,1 0-32 15,-2-3 0-15,1-3 0 0,-1 2-256 0,2 0 0 16,1-1 128-16,0 2-128 0,1 2 0 0,0 2 0 0,3 3 0 15,0 0 0-15,0 3 0 0,-2 3 0 0,2 1 0 16,-2 4 0-16,1 0 0 0,-2 2-176 0,1 3 176 0,0 1-160 31,-1-1-224-31,0 2-32 0,2 2-16 0,-2 2 0 16,1-3-288-16,2 3-64 0,2 0-16 0,2 3-11680 0,2-2-2320 16</inkml:trace>
  <inkml:trace contextRef="#ctx0" brushRef="#br0" timeOffset="16402.09">4016 11895 23039 0,'7'-5'1024'0,"-4"2"192"0,0-3-960 0,-2 2-256 0,0 3 0 0,-1-2 0 0,0 2 416 0,-1-4 32 15,0-2 16-15,-2-3 0 16,0-1-736-16,-4-1-160 0,-1 4-16 0,-2-2-16 0,-4 2 1104 0,-2 2 208 15,1 1 48-15,-2 2 16 0,1 0 144 0,0 3 32 16,0 1 0-16,0 1 0 0,1 1 384 0,-1 2 64 16,1 1 32-16,0 2 0 0,-1 3-480 0,1 3-80 15,2 2-32-15,-2 1 0 0,1 3-672 0,2 0-144 16,-1 6-32-16,2-2 0 0,1 3-128 0,3 1 0 16,2-4 0-16,1 2-176 0,3-2 176 0,1-2 256 15,3-2-64-15,1 0-16 0,1-3-176 0,3-5 192 0,0 0-192 16,4-4 192-16,0 0-192 0,2-7 192 15,0-1-192-15,1-1 192 0,0-4-192 0,0-2 0 0,1 1 0 16,1-5 0-16,1 0 0 0,-2-4-144 0,0 2 0 0,-1-3 0 16,-3 1 0-16,-1 0 0 0,0-1 0 0,-1-4 0 15,-2 3 144-15,-1-2 0 0,-2 1 0 0,0-6 0 16,-1 2 0-16,-3 0 144 0,1-1-144 0,0 3 0 16,0 6 128-16,2-2-128 0,-2 3 0 0,1 5 0 15,0 3 128-15,0 2-128 0,-1 3 144 0,1 1-144 16,-1 3 272-16,1 1-32 0,2 1-16 0,-2 5 0 15,2 0-96-15,0 1-128 0,3 0 176 0,-2 4-176 16,3-2 144-16,-2 2-144 0,0 0 0 0,0 1 144 16,-3 0 0-16,1 2 0 0,-1 0 0 0,0 0 0 15,-2-1-16-15,1 0-128 0,1 1 192 0,-1-1-64 16,2 0-128-16,-1-1 0 0,1-2 144 0,0 0-144 16,0-3-192-16,1-1-128 0,1-1 0 0,2-4-16 15,1 0-1152-15,0-1-240 0,2-2-32 0,2-1-15056 16</inkml:trace>
  <inkml:trace contextRef="#ctx0" brushRef="#br0" timeOffset="17070">4698 11884 43311 0,'-5'-3'1920'0,"0"0"384"0,0 1-1840 0,1 2-464 0,2-3 0 0,-1 3 0 15,1-1-352-15,-4-2-160 0,-3 1-48 0,-5 0 0 16,-1-3-896-16,-2 1-176 0,-1 3-32 0,-1 2-16 16,-2 3 16-16,0 1 16 0,-1 2 0 0,-1 2 0 15,2-1 320-15,0 3 64 0,0 4 16 0,4-2 0 0,2 0 2960 0,2 1 592 0,0 3 112 0,3-3 16 16,3 1-416-16,1-4-96 0,2 2 0 0,2 0-16 15,2 0-1392-15,2-4-288 0,1 0-48 0,1-2-16 16,4-1-352-16,1-2-80 0,-1 1-16 0,3-5 0 16,2 0-544-16,-1-3-96 0,3 1-32 0,0-4 0 15,0 1 480-15,-1-4 96 0,2-2 0 0,-1-1 16 16,-2-1 576-16,-1 1 112 0,-2-3 32 0,0 3 0 0,-1-1 224 16,-3-2 64-16,1 2 0 0,-1 0 0 0,-1-3-192 15,0 2-48-15,-1 0 0 0,0-3 0 0,-1 3-208 0,0 0-64 16,0 3 0-16,2 1 0 0,-1 3-128 0,0 1 0 15,0 1 0-15,-2 4 0 0,1 1 0 0,-3 0 0 16,1 5 0-16,-1 1 0 0,-1 0 0 0,-1 5 128 16,1 0-128-16,-1 2 128 0,-1 3 0 0,1 1-128 15,-1-1 192-15,2 1-64 0,0-2 48 0,1 3 0 16,3 1 0-16,1-3 0 0,2-2-176 0,0 1 192 16,4 0-192-16,1 1 192 0,2-1-192 0,-1 2 0 15,2 0 0-15,-1 1 0 0,1 0 0 0,0 3 0 16,-1-1 0-16,-2 2-176 0,-1 4 176 0,-1-4-160 15,-2 2 160-15,-2-2-160 0,-1 0 160 0,-2 1 0 0,0-4 0 16,-2-1 0-16,0-1 0 0,-3 3 192 0,0-2-32 16,-1 1-16-16,-1 1 144 0,0-3 32 0,0 0 0 0,-1-2 0 15,1 1-320-15,-1-1 0 0,-1 1 128 0,1-2-128 16,-1 1 0-16,-2-3 0 0,-1 0 0 0,-1-1 0 16,0 1 128-16,-3-3-128 0,-2 3 144 0,-1-4-144 15,-3 2 192-15,-2 0-64 0,-1-4-128 0,-3 0 192 16,0 2-192-16,-2-4 0 0,0-2 128 0,0 0-128 15,-1-2 0-15,1-4 0 0,2-1 0 0,1-4-160 16,3 2-512 0,1-7-96-16,2-3-32 0,2-4-18032 0</inkml:trace>
  <inkml:trace contextRef="#ctx0" brushRef="#br0" timeOffset="17295.57">4913 12116 23039 0,'-3'-2'1024'0,"1"-1"192"0,-1 0-960 0</inkml:trace>
  <inkml:trace contextRef="#ctx0" brushRef="#br0" timeOffset="17654.8">5030 11984 29823 0,'6'-1'656'0,"-2"-1"144"0,0 1 32 0,-2 1 0 0,0 0-672 0,-1 0-160 16,0 0 0-16,3 0 0 0,1 1 2320 0,3-1 432 0,2 0 96 0,3 0 16 16,1-3-1984-16,1 0-400 0,3 0-80 15,0-6-16-15,2 2-384 0,0-3 0 0,0 1 0 0,-3-2-176 16,0 0-144-16,-1 0-48 0,-2 0 0 0,-2-1 0 15,-2 2 224-15,-2-1 144 0,-2 1-192 0,-1 1 192 16,-3 0 0-16,-1 2 304 0,-2-2-48 0,0 2 0 16,-3-1-96-16,0 0-32 0,-2 0 0 0,-1-2 0 15,-2 3-128-15,-1-3 0 0,0 3 0 0,-1-2 0 16,-1 5 0-16,-2-1 0 0,1 2 0 0,-1 2 0 16,1 1 0-16,-1 1 0 0,2 2 0 0,-2 4 0 0,3-1 0 15,0 4 0-15,0-3 0 0,-1 4 0 16,1 3 0-16,0-1 128 0,3 2-128 0,-1 3 128 0,3 0 96 0,-1 1 16 15,3-1 0-15,-1 3 0 0,2 3 96 0,1 1 32 16,-1-1 0-16,3 2 0 0,1 0-240 0,3-4-128 16,2 1 160-16,3-5-160 0,1 3 240 0,2-3-48 15,4-5-16-15,2 0 0 0,0-4 0 0,4-1 0 16,3 1 0-16,1-7 0 0,1 2-176 0,4-4 160 16,4 0-160-16,-1-2 160 0,1 0-336 0,1 0-64 15,2-2-16-15,-1 1 0 16,-1-2-784-16,-2 0-176 0</inkml:trace>
  <inkml:trace contextRef="#ctx0" brushRef="#br0" timeOffset="18657.21">3225 12252 4607 0,'0'2'400'0,"0"1"-400"0,0-3 0 0,1 0 0 0,0 1 944 0,-1-1 96 0,2 0 32 0,-2 0 0 16,1 1-1072-16,0 1-432 0,0-2 32 0,-1 0 0 15,0 0-240-15,0 0-64 0,0 0 0 0,0 0 0 0,0 0 1536 0,-16 13 320 16,15-12 48-16,0-1 16 0,1-1 960 0,2 0 192 15,1 1 32-15,0-4 16 0,2 3 160 0,2-2 48 16,-1-1 0-16,-1 2 0 0,2 0-1280 0,-1-1-256 16,-1 1-64-16,0 0 0 0,0 0-208 0,-2 1-48 15,-1-1-16-15,-1 2 0 0,1 0 96 0,-2-1 32 16,-2 1 0-16,1-2 0 0,-1-1-112 0,-1 1-32 16,1-1 0-16,-2 0 0 0,0-2-208 0,-1-2-32 15,0 1-16-15,2-2 0 0,-1-2-480 0,0 0 128 16,2-3-128-16,-2 1 0 0,3-4 128 0,1-1 0 15,-3 1-128-15,3-2 192 0,2 0-64 0,-1 0-128 16,1 1 176-16,1 0-176 0,-1 1 176 0,1-2-176 16,-1 2 160-16,-1 4-160 0,1 0 224 0,-1-2-48 15,-1 3-16-15,0-1 0 0,-1 0 16 0,-2 2 0 0,2 1 0 16,-3-3 0-16,2 1-16 0,-2 0 0 0,0 0 0 16,-1 0 0-16,2-1-160 0,-2 0 160 0,1 1-160 15,2 0 160-15,0-1-160 0,2 1 0 0,2 0 0 0,0 1 0 16,2 2 0-16,-1-2 0 0,2 4 0 0,0 0 0 15,0 0 0-15,0 1 0 0,1-1 0 0,2 3 128 16,-3 1-128-16,2 2 0 0,-1 0 0 0,1 0 0 16,-1 1 0-16,0 3 0 0,0-3 0 0,0 1 0 15,0 2 0-15,1 0 0 0,-1 0 0 0,-1-2 0 16,-1 2 0-16,0-2 0 0,0 1 0 0,1 0 0 16,-1 0-224-16,0-1-32 0,-1-2 0 0,0 2 0 31,0-2-192-31,1-2-64 0,-1 2 0 0,0-5 0 0,2 2-1072 0,0 0-208 0</inkml:trace>
  <inkml:trace contextRef="#ctx0" brushRef="#br0" timeOffset="25367.35">15204 8936 6447 0,'2'-4'576'0,"-1"2"-576"0,0 2 0 0,-1-3 0 0,1 2 704 0,1 0 48 0,-1-3 0 0,3-2 0 16,1-2 720-16,0-3 128 0,1 0 48 0,-1 1 0 16,0 3-336-16,-2-3-64 0,2 2-16 0,-1 2 0 15,0 3 80-15,-2 1 16 0,2-1 0 0,-2 1 0 16,1 2-160-16,-1 0-16 0,1 3-16 0,-1-1 0 15,1 3-272-15,-1-1-48 0,1 3-16 0,-1 0 0 16,2 4-80-16,0-3-16 0,-1 6 0 0,1-5 0 16,0-1 112-16,-1 3 16 0,2 2 0 0,0 3 0 15,1-4-64-15,-1 4 0 0,0-2 0 0,0 1 0 0,0 2-320 16,-1 0-80-16,2 6-16 0,-2-4 0 0,1 7-144 0,-2 4-16 16,1 1-16-16,1 2 0 0,0 4 16 0,0-1 16 15,0 3 0-15,1-8 0 0,0-1-64 0,1-1-16 16,1-1 0-16,1-4 0 0,-1 1-128 0,1-4 0 15,0-3 0-15,-3-2 128 0,0-1-128 0,0-5 0 16,-1 0 144-16,0-2-144 0,0-4 176 0,-1-1-48 16,1-2 0-16,-1-1 0 0,-1-1 64 0,1-3 16 15,-2-1 0-15,2-1 0 0,0-2-16 0,0 0-16 16,-1-3 0-16,2 0 0 0,-1-3-176 0,-2-1 0 16,2 0 144-16,0 0-144 0,0 2 0 0,-1-2 0 15,0 4 0-15,0 2 0 0,1-1 0 0,0 4 0 0,0 4 0 16,-1 2 0-16,1 2 0 0,0 1 0 0,1 3 0 15,1 1-128-15,1 6 128 0,1-2 0 0,0 0 0 16,1 1 0-16,2 2 0 0,0-3 0 0,-1 0 0 16,1 0 0-16,0-1 0 0,-1 0 0 0,0 1 0 0,0-4 0 15,0 1 0-15,-3 1 0 0,2-2 0 0,-3-1 0 16,0 3 0-16,2-3 0 0,-3-1 0 0,1-1 0 16,0-1 0-16,0 0 144 0,0-1-144 0,2 1 160 15,-2-1-160-15,0-2 0 0,0 0 0 0,-1 0 0 16,2 0 0-16,-2-2 0 0,-1 1 0 0,0-1 0 15,1 0 0-15,-1-2 0 0,1 0 0 0,-3-1 0 16,2-1 0-16,0 0 336 0,-2 0-32 0,1-2-16 16,-1-1-16-16,2-4 0 0,-2 2 0 0,1-6 0 0,0-1-16 15,0-1 0-15,1-1 0 0,-2-2 0 0,2-2 64 0,0-3 0 16,-1 0 0-16,0-2 0 0,-1 0-128 0,1-5 0 16,-1 2-16-16,-1 2 0 0,1 3-32 0,-1-4 0 15,-1 3 0-15,-1-6 0 0,1 2-144 0,-2 1-192 16,1 4 32-16,-1 2 16 0,-1-1 144 0,1 3 0 15,0 1 0-15,0-1 0 0,1 4-304 0,-2-1-80 16,2 1 0-16,-1 2-16 0,0 0 128 0,0 1 16 16,1 2 16-16,-1-1 0 15,1 3-208-15,1-1-32 0,0 5-16 0,0 0 0 16,1 3-224-16,2 2-48 0,-1 0-16 0,2 2-18720 16</inkml:trace>
  <inkml:trace contextRef="#ctx0" brushRef="#br0" timeOffset="26155.7">16422 9283 14735 0,'2'-5'640'0,"-2"3"160"0,0-2-640 0,-2 3-160 0,1-2 0 0,1 2 0 0,-1 1 688 0,-1-1 96 0,-1 0 32 0,-2-3 0 0,-1 2-288 0,0-2-48 15,0 3-16-15,-1-4 0 0,0 1 32 0,1 1 0 16,0-2 0-16,-1 2 0 0,1 0 304 0,1 1 64 16,-1 1 16-16,0 1 0 0,-1 1 128 0,-1 1 16 15,-1 1 16-15,1 3 0 0,-3 1-32 0,0 0-16 16,-3 0 0-16,0 3 0 0,-1-1-208 0,1 0-32 15,-1 1-16-15,0 1 0 0,1 1-224 0,1-1-32 0,0 0-16 16,2-1 0-16,3 0-16 0,-1-2-16 0,0 2 0 0,3 0 0 16,2-1-208-16,2-1-32 0,1 2-16 0,1 1 0 15,0 1-176-15,1-1 192 0,1 0-192 16,1 1 192-16,2 4-16 0,1-2 0 0,-1 1 0 0,2 0 0 16,1-1-176-16,2 2 0 0,1-2 0 0,1-2 0 15,1 2 0-15,-1-7 128 0,0 0-128 0,2-4 0 16,-1 0 0-16,1-3 0 0,0-3 0 0,-1 0 0 15,0 0 256-15,-2-3-48 0,0-1 0 0,0-2 0 16,1-4-64-16,0 0-16 0,-1-1 0 0,0-2 0 16,-3 3 48-16,0-3 0 0,-2-1 0 0,-1 1 0 15,0-1-48-15,-3 0-128 0,1 1 192 0,-1-2-64 16,-2 1-128-16,2 0 128 0,-2 1-128 0,0 2 128 0,1 2-128 16,0 1 0-16,-1 4 0 0,0 2 0 0,0 5 0 0,-1 0 0 15,0 2 0-15,-1 3 0 0,2 0 0 0,-1 1 0 16,1-1 0-16,0 2 0 0,3 1 0 0,-2 0 0 15,3 3 0-15,-2-2 0 0,3 0 0 0,-1 2 0 16,2 0 128-16,0 0-128 0,0 0 0 0,2 3 0 16,0 1 0-16,2-1 0 0,1 3 0 0,0-3 0 15,-1 0 0-15,0 1 0 0,0-3 0 0,-1 1 0 16,-1 1 0-16,1-3 0 0,-3 3 0 0,0-3 0 16,-1-1-192-16,-1 1 192 0,0-3-400 0,-2-1 32 15,0-2 16-15,0-1 0 16,-1-2-704-16,2-2-144 0,-1-1-16 0,-1 0-15456 0</inkml:trace>
  <inkml:trace contextRef="#ctx0" brushRef="#br0" timeOffset="26741.1">16711 9308 2751 0,'0'-1'256'0,"0"-1"-256"0,0 1 0 0,0 1 0 0,1 0 2336 0,0 0 416 0,0 0 96 0,2 1 16 0,0 1-1584 0,4 1-320 0,-1 2-64 0,1 2-16 15,-1 0-256-15,1 3-48 0,-2 2-16 0,0 1 0 16,-2 1 1360-16,0 1 256 0,-1 1 64 0,-1 0 16 16,1 1-192-16,-1-1-32 0,-1 2-16 0,0 1 0 15,0 0-784-15,0-1-144 0,0-5-48 0,0 0 0 0,0-2-400 16,0-2-64-16,1-2-32 0,-1-1 0 0,1-2-176 0,1-3-48 15,0 0 0-15,1-2 0 0,-1 1-128 0,-1-1-48 16,2-3 0-16,-1 2 0 0,-1-5-144 0,1 3 0 16,0-3 0-16,-1 0 0 0,1-2 128 0,-1-2-128 15,1 0 128-15,0-1-128 0,-1-4 240 0,0 0-48 16,0-2 0-16,2 0 0 0,-2-2 32 0,1-2 0 16,1 1 0-16,-1-4 0 0,3 0-224 0,-1 2 0 15,1-1 0-15,1 4 0 0,2 2 0 0,-1 2 0 16,3 2 0-16,-1 1 0 0,-1 4 0 0,2-2 0 15,1 1-192-15,3 2 192 0,-2-3 0 0,3 5 0 0,1-3 0 16,0 5 0-16,0 0 0 0,-1 1 0 0,-1 3 0 16,-2 3 0-16,-1-1 0 0,-1 4 0 0,-1 3 0 0,1 2 0 15,-3 3 0-15,2 2 0 0,-2 2 0 16,2 2 0-16,-2 4 0 0,1-1 0 0,-1 2 0 16,-1 0 0-16,-1-2 0 0,1-1 0 0,-1 2 0 0,0-2 0 15,0 0 128-15,-1-2-128 0,1 3 0 0,-1-2 0 16,-1-2 0-16,2 1 0 0,-1-1 0 0,0-2 0 15,-1 0 0-15,0-1 0 0,1 2 0 0,-2-2 0 16,2-3 0-16,-2 1 0 0,2-2 0 0,-2-1-160 16,1-3-32-16,-1-2-16 0,2 0 0 0,-1-2 0 15,0-3-320-15,0-1-64 0,0-1-16 0,0 0 0 16,1-2-1504-16,-3-2-320 0,1 2-48 0,0-4-16 16</inkml:trace>
  <inkml:trace contextRef="#ctx0" brushRef="#br0" timeOffset="27251.73">17355 8891 25791 0,'-4'-5'2304'0,"0"3"-1856"0,2-2-448 0,-1 3 0 0,3 1 1568 0,0-3 224 0,2 2 32 0,-1-1 16 15,1-1-1136-15,3 0-208 0,3-5-48 0,2 4-16 16,1-1-672-16,0 0-128 0,0 4-16 0,0 1-16 16,-1 3 224-16,-1 2 176 0,-2 2-208 0,-1 3 80 15,-1 1 128-15,-1 5 128 0,-2 1-128 0,1 3 176 16,-1 5 592-16,0 0 128 0,0 3 32 0,-2 2 0 16,1 2 112-16,-1 1 32 0,0 2 0 0,0 0 0 0,2 1-560 15,-2-1-96-15,2 2-32 0,2-2 0 0,0-3-224 16,0-3-160-16,1-2 192 0,2-4-192 0,1 1 144 0,-2-3-144 15,1-3 0-15,-1 1 144 0,0-2-144 0,-1-1 0 16,-1-1 0-16,-1-2 0 0,0-4 0 0,-1 1 0 16,1-1-192-16,-1-2 192 0,1 2-384 0,-1-1 32 15,1-1 16-15,-1 0 0 16,-1 0-304-16,1-1-64 0,-1 0-16 0,-1 1 0 16,0 2-1072-16,-3 0-192 0,2-1-64 0,-3 3-12544 0</inkml:trace>
  <inkml:trace contextRef="#ctx0" brushRef="#br0" timeOffset="27639.95">17224 9229 14735 0,'-3'-1'1312'0,"1"1"-1056"0,1 0-256 0,-1-2 0 0,2 2 3808 0,2-1 704 0,-1 1 144 0,1 0 16 0,4 0-2272 0,3 0-464 16,5-2-80-16,4-1-32 0,6 2-944 0,2-3-192 16,3 3-48-16,4-4 0 0,0 0-272 0,0 1-64 15,2 1-16-15,-3-4 0 0,-1 4-288 0,-3-1 0 16,0 2 0-16,-4 0 0 16,0-1-496-16,-2 1 0 0,-2 0 0 0,-1-1-11456 15,-3 2-2288-15</inkml:trace>
  <inkml:trace contextRef="#ctx0" brushRef="#br0" timeOffset="30285.45">18055 9657 33167 0,'-1'0'2944'0,"-3"0"-2352"0,0 0-464 0,2 0-128 0,0 0 1408 0,1-3 256 0,0 3 48 0,-2-1 16 16,0 1-1728-16,-2-1 0 0,0 1-352 0,1 0 48 16,0 0-336-16,3 0-64 0,0 0 0 0,1 1-16 15,0 3 592-15,1-1 128 0,2 1 0 0,-1 2 0 0,3 0 272 0,-1 3 48 16,2-3 16-16,0 3 0 0,-1 1-32 0,1 0-16 16,0 1 0-16,-2-4 0 15,1 3-1056-15,-1-4-192 0,1 2-64 0,0-2-14864 16</inkml:trace>
  <inkml:trace contextRef="#ctx0" brushRef="#br0" timeOffset="30637.52">18418 9657 40543 0,'-5'2'1792'0,"0"2"384"0,-1 1-1744 0,2-4-432 0,3 2 0 0,0-1 0 16,0-2 240-16,0 5-48 0,-3-1 0 0,1 2 0 16,1 1-800-1,2-1-160-15,1 1-48 0,0-1 0 0,2-1-736 16,-1 0-160-16,1 2-16 0,-2-1-16 0,1 2-192 0,0-1-48 0,0-1 0 0,-1 2 0 16,1-2 1152-16,-1 0 240 0,0-2 32 0,2 1-9952 15</inkml:trace>
  <inkml:trace contextRef="#ctx0" brushRef="#br0" timeOffset="31003">18888 9632 36863 0,'-1'2'3264'0,"-2"-2"-2608"0,2 0-528 0,0 2-128 16,1-2 928-16,0 1 160 0,-1 1 16 0,0 1 16 16,1 1-896-16,0 2-224 0,1-1 0 0,1-2 0 15,1 5 0-15,0-6-192 0,2 3 48 0,0 0 0 16,1 0-592-16,1 1-112 0,0-1-32 0,1-2-16192 16</inkml:trace>
  <inkml:trace contextRef="#ctx0" brushRef="#br0" timeOffset="38519.83">6456 11813 25791 0,'-1'-4'2304'0,"0"3"-1856"0,1-2-448 0,0 2 0 0,0 1 384 0,0-1 0 0,0-3-16 0,-2 0 0 16,2-4-864-16,-1 0-160 0,1-2-48 0,-1 0 0 0,0 2 256 0,-1-1 32 0,1 2 16 0,-1-1 0 15,-1 1 400-15,-1 3 176 0,0-1-16 0,-3 1 0 16,1 4 832-16,-1 4 160 0,-2-1 48 0,-2 2 0 16,0 3-320-16,0-2-64 0,-2 2-16 0,1 2 0 15,0-2-496-15,-1 2-112 0,2 0 0 0,0 3-16 16,0-1-176-16,0 3 0 0,0-2 0 0,1 2 0 16,0-1 0-16,2-2 0 0,3-1 0 0,1-1 0 15,1 0-144-15,2-1 144 0,1-1 0 0,1 1 0 0,2-2 0 16,-1 1 0-16,0-1 0 0,3 0 0 0,2 0 192 0,-1-1-64 15,2 0-128-15,0 0 192 0,-1-1-64 0,3 2-128 16,1-2 176-16,0 1-176 0,3-1 0 0,1-3 0 16,1 2-240-16,0-4 80 15,3 0-448-15,-2 0-96 16,0-4 0-16,0 2-16 0,1-3 512 0,-1-1 208 0,0 1-176 0,-1-2 176 0,-1 1 352 0,-2-2 160 16,0-1 48-16,-2 0 0 0,-1 2 0 0,-1-4 0 15,0 0 0-15,-2-1 0 0,-1 1-176 0,-2-1-48 16,0 0 0-16,-2-2 0 0,-2-1-336 0,-1-1 0 15,-2 0 0-15,-2 0 0 0,-2 0 0 0,-3 1-160 16,0-1 160-16,-2 1-160 0,0 2 352 0,-3 1 64 16,-1 2 0-16,0 2 16 0,1 3-48 0,-3-1-16 15,4-2 0-15,-1 5 0 0,2-1-80 0,2 1 0 0,1 0-128 16,0 1 192-16,2 2-192 0,-1 2 0 0,0-1 0 16,2 1 0-1,0 5-1136-15,-1-5-272 0,1 4-48 0,1-1-16 16,2 4-1600-16,0-3-320 0</inkml:trace>
  <inkml:trace contextRef="#ctx0" brushRef="#br0" timeOffset="39102.99">7449 11178 23951 0,'0'-10'2128'0,"-1"2"-1696"0,1 3-432 0,-1 3 0 15,1-1 1392-15,0-1 192 0,0-5 32 0,0-7 16 0,0-2-2080 0,0-4-432 0,0 1-80 0,-2 1 0 16,1 0 432-16,0 3 80 0,-2 1 32 0,0 1 0 0,-2 1 16 0,-3 1 0 16,0 1 0-16,-2 1 0 0,0 4 80 0,-4-1 0 0,1 5 16 0,-2-2 0 15,-1 1 1008-15,0 3 208 0,-3 1 48 0,-1 1 0 16,-2 3 368-16,1 1 80 0,-1 1 0 0,1 5 16 15,1-2-736-15,3 4-160 0,-1 1-16 0,5 1-16 16,2 2-112-16,-1 0 0 0,3 6-16 0,0 0 0 16,1 2 80-16,2 2 32 0,3 1 0 0,0 6 0 15,2-1-64-15,0 2-16 0,1 2 0 0,-2-1 0 16,1-4-112-16,0 0-32 0,0 3 0 0,-2-3 0 16,2 0-112-16,0 4-16 0,-2 3-128 0,1 2 192 15,-1-1-192-15,1 1 0 0,-1 1 128 0,2-4-128 16,1 0 352-16,0-4 32 0,1-5 0 0,1-1 0 15,0-2-128-15,2-4-32 0,-2 0 0 0,2-2 0 0,-2 0-224 0,2-4 0 16,-1 0 0-16,-1-5 0 16,1 0-704-1,-1-5-192-15,2-1-48 0,-3-1 0 0,0-2-640 0,0-2-128 0,-1-2-16 0,0-2-16 16,-1 1-688-16,-1-4-144 0</inkml:trace>
  <inkml:trace contextRef="#ctx0" brushRef="#br0" timeOffset="39353.51">6770 11620 21183 0,'1'-9'1888'0,"-1"3"-1504"16,2 1-384-16,-1 2 0 0,1 1 3680 0,3 1 672 0,1-1 128 0,6 1 16 15,6-4-3120-15,9 0-624 0,10-1-128 0,10 0-32 16,7 0-592-16,1 0 0 0,1-2 0 0,-2 1 0 15,1 1 0-15,-3-1 0 0,-2 1 0 0,-3 0-128 32,-6 1-288-32,-4 0-48 0,-3 4-16 0,-6-3 0 15,-6 3 0-15,-4 1 0 0,-5 0 0 0,-3 0 0 0,-5 2-1280 16,-2 2-256-16,-3 1-48 0,-4 1-16 0</inkml:trace>
  <inkml:trace contextRef="#ctx0" brushRef="#br0" timeOffset="40502.86">1918 13324 27647 0,'-1'-4'2448'0,"1"0"-1952"0,1 2-496 0,-1 1 0 0,1-2-384 0,0 1-160 0,1-5-32 0,0-4-16 0,-1 0-48 0,1-5 0 0,0 1 0 0,-2 3 0 0,-2 1 256 0,-1 2 32 16,-1-2 16-16,-1 5 0 0,-1 1 528 0,-2-1 128 15,-1 1 0-15,-1 1 16 0,0 2 1008 0,-1 2 208 16,-1-3 48-16,-2 2 0 0,-1 2-272 0,-1 2-48 15,0-1-16-15,0 2 0 0,1-2-336 0,0 2-64 16,2 2-16-16,-2-1 0 0,2 2-272 0,0 2-48 16,1-3-16-16,-1 0 0 0,2 4-208 0,-1-2-48 15,-2 2-16-15,3 1 0 0,1-1-96 0,1 3-16 16,1-2 0-16,2 3 0 0,-1 2-128 0,2 0 0 16,2 3 0-16,0 2 0 0,1 2 0 0,1 1 128 15,-1-1-128-15,2 3 0 0,0 3 0 0,2-5 0 0,-1 4 0 16,1-1 0-16,2-2 0 0,0-2 0 0,1 3 128 15,2-4-128-15,0 2 0 0,3-2 0 0,0 2 144 0,3-5-144 16,-1-1 0-16,2-5 144 0,-2-2-144 0,2-4 0 16,2 0 0-16,-2-1-176 0,1-2 0 0,0 1 0 31,1-5-848-31,-1 1-160 0,-1-2-32 0,-1 1-16 16,1-3-800-16,-3 2-144 0,0 0-48 0,0 1 0 0</inkml:trace>
  <inkml:trace contextRef="#ctx0" brushRef="#br0" timeOffset="41068.61">2077 13421 23039 0,'-6'-1'1024'0,"1"-1"192"0,0 0-960 0,2 1-256 0,1 1 0 0,2 0 0 0,0-2-688 0,-1 1-176 0,-1-2-32 0,-2 1-16 16,1-1 16-16,1-1 0 0,0 3 0 0,-1 1 0 0,2 1 704 0,-2 3 192 0,0 1 0 0,-2 1 0 15,0 5 1200-15,0 0 272 16,0 2 48-16,0 3 16 0,-1-1 224 0,0 5 48 0,2-2 16 0,-2 3 0 16,3-2-928-16,2-2-192 0,1 2-48 0,1-5 0 15,2 2-656-15,-1-2 0 0,3-2 0 0,0 0 0 16,0-1 0-16,2-3-256 0,3 3 64 0,0-4 16 31,0 0-304-31,2-1-64 0,1-1-16 0,-1-1 0 0,2-4 560 0,-3 0 0 0,1-3 0 0,-1 0 0 16,1-5 128-16,0 2 96 0,-1-3 16 0,0 1 0 15,0-3-48-15,-1-2 0 0,0 0 0 0,0-5 0 16,-1 0 512-16,-2-1 80 0,2 1 32 0,-3-3 0 16,1 1-304-16,-1-5-64 0,1-1-16 0,-2 2 0 15,-2 0-224-15,-1 2-32 0,0 2-16 0,-3 0 0 0,-2 5-160 0,-2 0-144 16,-1 2 144-16,-2 2-208 0,-4 1 48 16,0 2 16-16,-3 4 0 0,-1 2 0 0,-1 2 144 0,-1 0 256 15,1 2-64-15,-1 0-16 0,0 0-16 0,1 0 0 16,1 0 0-16,2 1 0 0,2-2 144 0,1 0 16 15,2-1 16-15,2 0 0 16,3 3-624-16,0-3-128 0,3 0-32 0,0 1-10064 16,2 1-2032-16</inkml:trace>
  <inkml:trace contextRef="#ctx0" brushRef="#br0" timeOffset="41642.58">2456 13416 29487 0,'0'-3'1296'0,"-1"0"288"0,-2 2-1264 0,2-1-320 0,1 4 0 0,0-2 0 0,0 0 320 0,0 1 0 0,0 2 0 0,-1 0 0 0,1 4-1232 0,0-7-240 0,0 0-64 0,2 23 0 16,1-10 928-16,-2-4 288 0,0 3-160 0,0 0 160 16,2 1 464-16,-3 0 176 0,0-2 48 0,0 3 0 15,-1 0 1040-15,-1 3 192 0,1-4 64 0,-1 2 0 16,0-3-752-16,1-1-144 0,1-2-16 0,1 1-16 16,2-3-656-16,-1-2-128 0,2-1-16 0,0-4-16 0,-1 0-240 0,1 0 0 15,0-4 0-15,0 2 0 0,-2-4 0 0,0-3 0 16,0 0 0-16,-1-2 0 0,0 0 0 0,-2-4 128 15,1 3-128-15,-3-3 0 0,2 1 0 0,-1-2 0 16,1 3 0-16,-1-7 0 0,1 0 0 0,0-4 0 16,2 0 0-16,0-2 0 0,2 0 128 0,0 1-128 15,4-1 0-15,0 2 0 0,3 1 0 0,0 2 0 16,1 2 0-16,3 1 0 0,-1 5 0 0,2 2-192 16,-1 2 192-16,-1 3-160 0,-2 2 160 0,2 3 0 15,-2 1 0-15,0 1 0 0,0 3 0 0,0 2 0 16,0-1 0-16,0 2 0 0,1 3 0 0,0 2 0 0,0 2 0 15,3 2-128-15,-1 1 128 0,-1 3 176 16,0-1-48-16,-1 3 0 0,0 3-128 0,0 1 128 0,-1 2-128 16,-1 1 128-16,0-1-128 0,-2 2 0 0,1-1 0 15,-3-1 0-15,1-1 0 0,-2-2 0 0,-1-2 0 16,0-1 0-16,-2-2-384 0,0-6 32 0,-2-2 16 0,0-2 0 31,0-3-624-31,-2-3-128 0,2 1-32 0,-1-5 0 16,0-2-1040-16,1-2-208 0</inkml:trace>
  <inkml:trace contextRef="#ctx0" brushRef="#br0" timeOffset="42018.7">2955 12984 29487 0,'4'-7'1296'0,"-3"3"288"0,1-1-1264 0,0 3-320 0,-1 0 0 0,0 2 0 0,2 0 544 0,1 0 48 0,2 2 16 0,3 0 0 0,2 3-160 0,0 2-48 16,0 5 0-16,-1 2 0 0,1 3 368 0,0 3 80 15,1 4 16-15,0 3 0 0,-1 1-272 0,-1 4-48 16,-1-2-16-16,-2 2 0 0,-1 3 96 0,-2-2 16 0,-2-3 0 0,-1-1 0 16,-1 0-352-16,-1-1-64 0,0 0-16 0,0-4 0 15,1 1-208-15,-2-1 0 0,2-2 128 16,0 1-128-16,0 0 0 0,0-4 0 0,2 1 0 0,-4-1 0 31,2-3-720-31,0-3-96 0,-1-3-16 0,1 0-10864 0,-1-6-2176 0</inkml:trace>
  <inkml:trace contextRef="#ctx0" brushRef="#br0" timeOffset="42286.42">2812 13341 42383 0,'0'-5'3776'0,"1"1"-3024"16,2 3-608-16,2 0-144 0,1 1 0 0,1-4 0 16,6 2 0-16,8-3 0 15,9-5-640-15,8 2-96 0,1-1-32 0,1 1 0 16,-3 1 288-16,-4-1 48 0,-2 3 16 0,-4-1 0 0,-3 4 160 0,-4-3 16 16,-2 2 16-16,-2 2 0 0,-2 0 224 0,-2 1 0 15,-1 1 0-15,-1-1 160 0,1 0-336 0,-1-1-64 16,1 1-16-16,0-1-10688 15,2 2-2160-15</inkml:trace>
  <inkml:trace contextRef="#ctx0" brushRef="#br0" timeOffset="42702.95">3455 13327 1839 0,'-1'3'160'0,"-1"-3"-160"0,1 0 0 0,1 0 0 16,0 0 2848-16,0 0 544 0,0 1 96 0,0-1 32 15,3 0-64-15,-1-1-16 0,6 1 0 0,-8 0 0 16,0 0-1360-16,28-3-272 0,-17 2-48 0,0 0-16 15,-1 1-704-15,1 0-144 0,-1-1-16 0,0 1-16 16,0-3-112-16,-1 1-32 0,1 2 0 0,-2-5 0 16,0 1-160-16,-1-2-48 0,-1 0 0 0,-2 0 0 15,1-2-224-15,-1-1-48 0,1 1-16 0,-1-3 0 16,1 1-224-16,-1-1 176 0,0 0-176 0,-2-2 160 16,0 2-160-16,-1-1 0 0,-1 1 0 0,-3-1 0 0,2 1-128 15,-4 3-64-15,1-1-16 0,-3 3 0 0,1 1-16 16,-3 2 0-16,0 1 0 0,0 3 0 0,-3 3 224 15,3 2 0-15,-3 1 0 0,1 2 0 0,-1 2 0 16,0 0 0-16,0 2 0 0,3-1 0 0,-1 3 304 0,2-1-48 16,2 3-16-16,1-1 0 0,0 0-48 0,1 1-16 15,2-2 0-15,-2 1 0 0,1 2-176 0,-2-1 192 16,0 3-192-16,0 2 192 0,0-4-192 0,0 5 0 16,1-1 0-16,0 0 0 0,3 0 0 0,1-2 0 15,1 1 0-15,3-3 0 0,2-1 240 0,3-1-48 16,2-4 0-16,0 1 0 0,4-3-64 0,1-2 0 15,1 0-128-15,4-2 192 0,3-1-192 0,1-4-288 16,2 0 64-16,3-2 16 16,3-5-560-16,0 0-96 0,3-5-32 0,-1-1-17168 0</inkml:trace>
  <inkml:trace contextRef="#ctx0" brushRef="#br0" timeOffset="43103.28">4256 13148 4319 0,'1'-6'0'0,"-1"1"176"0,0 0-48 0,0 4 0 0,0 1-128 0,0 1 0 0,-1-1 0 0,0 1 0 0,-3 3 1728 0,-1 1 320 0,-1-1 64 0,-3 4 16 0,1 3 704 0,-1 1 144 16,1-1 32-16,-1 2 0 0,-1 3-208 0,-1 0-48 16,1 2 0-16,-2 0 0 0,0 3-624 0,3-3-128 15,-1 0-16-15,-1 1-16 0,1 1-1264 0,-1-2-256 16,2 3-64-16,-2 1 0 0,0 2-384 0,-2 1 0 15,0 1 128-15,-2-2-128 0,-1 5 0 0,-3-1 0 16,2-1 0-16,-3 1 0 0,0 0-384 0,2-6-16 16,2-1 0-16,2-5 0 15,3-4-1248-15,2-4-240 0,3-5-48 0,1-5-8656 16,1 1-1728-16</inkml:trace>
  <inkml:trace contextRef="#ctx0" brushRef="#br0" timeOffset="43356.45">3940 13205 22111 0,'5'-5'1968'0,"-4"4"-1584"0,0-2-384 0,0 6 0 16,1-3 4528-16,0 2 816 0,0 4 160 0,2 1 48 16,4 4-4496-16,3 4-896 0,2 2-160 0,2 5 0 15,0-2-176-15,1 1 48 0,0 2 0 0,-1 3 0 16,1-1-64-16,-2 2-16 0,1-2 0 0,-3 1 0 15,-1 0-32-15,-2-1 0 0,1 1 0 0,-3-1 0 16,2-2 240-16,-2-3 0 0,-1 0 0 0,2-3 0 16,0-2 0-16,1-2 0 0,-2-2 0 0,2-3 0 15,1-2-896-15,-1-2-176 0,-1 1-32 0,1-5-15488 16</inkml:trace>
  <inkml:trace contextRef="#ctx0" brushRef="#br0" timeOffset="43760.67">4731 12818 28559 0,'-2'-5'2544'0,"0"5"-2032"0,1 0-512 0,1 0 0 16,0 0 1344-16,0 1 192 0,-1 0 16 0,1 3 16 31,0 1-2032-31,0 1-416 0,1 5-80 0,2 1 0 0,-1 1 464 0,-1 2 112 0,2 2 0 0,-1 2 16 16,-2 2 752-16,1 1 160 0,-2 4 32 0,0 3 0 15,0 1 1168-15,-3 3 240 0,0 6 64 0,-1 3 0 0,-2-1-832 0,-2 0-176 16,1-2-16-16,-1 0-16 0,0 0-560 0,1-4-128 16,2 0 0-16,-1-2-16 0,4-3-304 0,-2-1-272 15,2 2 48-15,1-5 16 16,0-1-880-16,1-4-192 0,0-1-16 16,1-3-16-16,-1-3-1456 0,0-1-304 0,-1-3-48 0,0-1-16 15,-2-2 64-15,0-3 0 0</inkml:trace>
  <inkml:trace contextRef="#ctx0" brushRef="#br0" timeOffset="43995.64">4334 13245 43311 0,'0'-7'3840'0,"0"2"-3072"0,1-1-608 0,1 3-160 15,1 1 816-15,2 0 128 0,3 1 16 0,4-4 16 16,8-2-752-16,9-4-224 0,12-1 0 0,6-2 128 16,8-2-128-16,4 0 0 0,5 4 0 0,4-5 0 31,5 0-544-31,3 0-128 0,2 1-32 0,-4-1 0 0,-4 3 16 16,-4-1 0-16,-3 3 0 0,-4 0-12048 0,-4 0-2432 0</inkml:trace>
  <inkml:trace contextRef="#ctx0" brushRef="#br0" timeOffset="48154.75">1575 14178 15663 0,'-2'0'1392'0,"-1"1"-1120"0,2-1-272 0,1 3 0 0,0-3 1040 0,-1 0 160 0,0 1 16 0,-1 2 16 0,0-1-800 0,0 1-176 0,0-1-16 0,2-1-16 16,-1 1 624-16,1-2 128 0,1 0 32 0,-1 0 0 16,3 1-160-16,-2 1-16 0,1-2-16 0,1 5 0 15,-1 1 32-15,2 1 16 0,-1 5 0 0,0 2 0 16,1 2-176-16,0 0-48 0,2 2 0 0,-1 2 0 0,0-1-432 0,1 2-80 15,0 1-128-15,2 1 176 0,-2 0 16 0,1 1 16 16,1 2 0-16,-1-2 0 0,-1-2 16 0,-1-3 0 16,1-3 0-16,1 1 0 0,-1 0 0 0,0-1 0 15,0-1 0-15,-1-4 0 0,-1-1 240 0,-1-2 48 16,0-1 16-16,1-3 0 0,-2-2-144 0,1-1-16 16,0-1-16-16,0-1 0 0,-1-1-208 0,1-1-144 15,-1 0 192-15,1-2-192 0,0 1 240 0,1-5-64 16,0 2-16-16,-1-3 0 0,1 3 48 0,0-5 16 15,1 0 0-15,0-3 0 0,0 2-224 0,0-2 176 16,0-1-176-16,1-4 160 0,0-1-32 0,0-1-128 16,0 3 192-16,2-4-64 0,0 0 64 0,1-3 0 0,0 4 0 15,-1-1 0-15,0 0-64 0,0 0 0 16,-1 1 0-16,-1 2 0 0,0-2-128 0,0 2 0 0,-1 2 0 16,1 4-176-16,-1 2-160 0,1 1-48 0,1 1 0 0,-2 4 0 31,1 1-816-31,0 4-160 0,-1 1-48 0,-1 1-9808 0,-1 3-1968 0</inkml:trace>
  <inkml:trace contextRef="#ctx0" brushRef="#br0" timeOffset="48671.62">2093 14445 18431 0,'3'-2'1632'0,"-2"-2"-1312"0,0 3-320 0,2-3 0 0,-1 3 256 0,1 0-32 0,2-3 0 0,1-1 0 15,4-2-1936-15,2-6-384 0,4 0-80 0,0-2 0 0,-1 1 2992 0,-1-1 592 16,-1 4 128-16,0 0 32 0,-3 0-32 0,-2 2-16 15,0 2 0-15,-2 2 0 0,0 0 224 0,-2 3 48 16,0-2 16-16,-2 1 0 0,2-2-1072 0,-3 2-224 16,1 0-32-16,0-2-16 0,0-1 128 0,-1 0 32 15,-1 1 0-15,0-4 0 0,0 3-192 0,-1-1-48 16,-3 1 0-16,1-1 0 0,-2 1-384 0,0-1 0 0,-1 3-224 0,-1-1 80 16,1 3-80-16,-1 2-16 0,-2 3 0 0,1 1 0 15,-4 3-48-15,1 3-16 0,0-2 0 0,0 2 0 16,1-3 480-16,1 3 80 0,1-3 32 0,0 3 0 15,2-1 640-15,0 1 128 0,1 1 32 16,1-1 0-16,2-3-368 0,-1 3-64 0,2 3-16 0,1 1 0 16,0 0-304-16,0 1-64 0,1-3-16 0,1 1 0 15,0 1-256-15,-1-1 0 0,2 3 0 0,-1-3 0 16,1 0 0-16,1-1 0 0,-1 2 0 0,2-2 0 16,0 1 0-16,3 1-176 0,1 0 176 0,3 1-208 15,-3-3-240-15,4 1-32 0,2 1-16 16,0-3 0-16,1 2-928 0,1-2-192 0,1-4-48 15,1 0-8528-15,1-2-1712 0</inkml:trace>
  <inkml:trace contextRef="#ctx0" brushRef="#br0" timeOffset="49137.36">2876 14330 28511 0,'-5'-10'624'0,"0"3"128"0,0 1 16 0,2 1 48 0,0 5-656 0,2-4-160 0,0 2 0 0,-3-5 0 0,-2-4-3600 0,-2 0-752 0,0-4-160 0,-1 3-32 15,2 1 2544-15,-1 3 496 0,2 1 96 0,-1 3 32 0,0 1 1136 0,-1 3 240 0,-1 1 0 0,-2 1 0 16,0 5 2704-16,0-3 480 0,-3 3 80 0,2 0 32 16,-1 3-208-16,0-3-32 0,0 3-16 0,0-1 0 15,2 1-1280-15,0-2-256 0,1 2-48 0,1 0-16 16,0 0-1056-16,2 1-192 0,0 0-64 0,-1 1 0 16,3-1-128-16,1 0 0 0,2 1 0 0,2-3 0 15,0 2 0-15,1 3 160 0,3-1 16 0,0 2 0 16,1 2 368-16,-2 1 80 0,1-2 16 0,0 1 0 0,1 0-320 15,0-2-48-15,0 1-16 0,1-1 0 0,1-3-256 16,1 0 0-16,0-3 128 0,2 0-128 0,1 0 0 0,2-2 0 16,-1 1 0-16,2 0 0 15,-1-3-432-15,1-2-32 0,-2 0-16 16,1-3 0-16,1 0-1040 0,2-2-208 0,1-1-32 0,-1-1-16 16,0-1-800-16,1-3-176 0,2 0-16 0,-1-1-16 0</inkml:trace>
  <inkml:trace contextRef="#ctx0" brushRef="#br0" timeOffset="49438.47">3184 14047 34095 0,'-7'1'1504'0,"2"2"320"0,0-2-1456 0,4-1-368 0,1 1 0 0,0 3 0 31,1-3-1504-31,0 5-368 0,2 4-80 0,0 4-16 16,3 6 1008-16,2 0 208 0,0 3 48 0,1 3 0 0,1 4 960 0,-3-1 192 0,2 2 32 0,-3-2 16 16,0-1 1360-16,-1 1 288 0,0-3 48 0,-1-1 16 15,0 3-608-15,1-4-112 0,-2 0-16 0,2-3-16 16,-1 1-1136-16,0-4-320 0,-2-2 0 0,1-5 128 15,-1-1-576-15,-2-2-112 0,1-2-16 0,-1-1-16432 16</inkml:trace>
  <inkml:trace contextRef="#ctx0" brushRef="#br0" timeOffset="49675.25">3094 14246 42383 0,'0'-1'3776'0,"0"-3"-3024"16,0 3-608-16,2 1-144 0,2 0 288 0,0-1 32 15,3-3 0-15,6-1 0 16,4-1-640-16,3-1-128 0,2 0-32 0,1 1 0 0,1 1 224 0,-2-1 64 16,0 1 0-16,-2-1 0 15,-1 1-704-15,-2 0-144 0,-2 1-32 0,-2 1 0 16,0 0-80-16,-1 2-32 0,-1 0 0 0,-1 2 0 15,-1 3-1376-15,1-2-256 0</inkml:trace>
  <inkml:trace contextRef="#ctx0" brushRef="#br0" timeOffset="50070.08">3727 14197 10127 0,'5'-3'448'0,"-3"2"96"0,1-1-544 0,-2 0 0 0,-1 2 0 0,0 0 0 15,-1 2 2080-15,0-2 304 0,-1 2 64 0,-1-1 16 16,-2 4-560-16,5-5-112 0,-18 18-32 0,7-7 0 15,-1 0-576-15,-2 4-112 0,1 1-32 0,-1 1 0 16,2 0-128-16,-1 3-16 0,2-1-16 0,-1 2 0 16,0-2 384-16,0 4 80 0,1-1 0 0,0 0 16 15,2 1-736-15,1-4-160 0,-1 2-16 0,1 0-16 0,-1 3-432 0,1-2 128 16,5-2-128-16,0-4 0 0,2-1 0 0,2-4 0 16,0 0 128-16,2-5-128 0,1-2 176 0,1-2 0 15,0-2 0-15,0-3 0 0,1 0-176 0,1-3 192 16,2-1-192-16,-1-2 192 0,4-2-64 0,-1-2 0 15,2-1 0-15,2-4 0 0,0 2-128 0,0-2 0 16,0 0 0-16,-1 1 0 0,1-3-160 0,-2 2-64 16,0-1-16-16,-3 2 0 0,0 0-48 0,-3-1-16 15,1 1 0-15,-3-2 0 0,-1 2 304 0,-2 2 0 16,-1 2 0-16,-1 2 0 0,-1-1 368 0,0 2-32 0,-2 2 0 16,0 0 0-16,-1 0-80 0,-1 0-32 0,1 1 0 0,-1 2 0 15,-1 0-224-15,0 0 144 0,0 4-144 0,-3-4 128 31,2 4-448-31,-3-2-80 0,2 2-32 0,0 0 0 16,2 2-848-16,-2 3-160 0,2-3-32 0,0 4-9264 0,2 0-1840 16</inkml:trace>
  <inkml:trace contextRef="#ctx0" brushRef="#br0" timeOffset="50487.66">3974 14563 31327 0,'-5'5'1392'0,"2"-2"272"0,-1 4-1328 0,1-5-336 0,2 1 0 0,1-3 0 0,0 2-3456 0,0-1-768 0,-1 4-160 0,1 1-32 0,0-3 816 0,1-1 144 0,0 0 48 0,1-2 0 0,0-2 4000 0,-1 2 816 15,1-2 144-15,-2 1 48 0,1-1 2128 0,-1-3 432 16,1 1 96-16,-1-1 16 0,0 0-464 0,1-3-96 16,-1 1 0-16,2-3-16 0,-2-1-2160 0,0-2-416 15,0-1-96-15,0-1 0 0,0-4-576 0,0 1-128 16,0-1 0-16,1-4-16 0,-1 0-144 0,0-4-32 16,0 4 0-16,0-1 0 0,1-2-128 0,0 1 0 0,2 2 0 15,-1 1 0-15,2 1 0 0,0 3 128 0,2 6-128 16,-1 0 0-16,0 3 304 0,1 3-32 0,1 2 0 15,1 2 0-15,-1 0-128 0,2 2-16 0,1 2-128 0,1 0 192 16,1 1-448-16,2 1-80 0,-1-1-32 0,2 2 0 31,0 0-176-31,-1 0-32 0,1 1-16 0,-1-1 0 16,1 1-800-16,0-1-144 0,-1 1-48 0,-2-1 0 16,2-2-1104-16,-3 0-240 0</inkml:trace>
  <inkml:trace contextRef="#ctx0" brushRef="#br0" timeOffset="51504.38">4648 14085 35007 0,'-6'0'3120'0,"1"0"-2496"0,1 2-496 0,3-2-128 0,0 1 384 0,0 0 48 0,-4 2 16 0,-3-1 0 0,-2 2-448 0,0 1 0 0,1-3 0 0,1 1 0 16,2-1 0-16,0-1-256 0,1 2 48 0,-1-1 0 16,1 2-128-16,-1-1-32 0,-1 2 0 0,1-1 0 15,0 4 368-15,-1-2 240 0,0 3-48 0,1-3 0 16,1 1 592-16,3 1 112 0,-1-5 32 0,3 4 0 16,2-2-416-16,0 0-96 0,2-2-16 0,-1 3 0 15,4-1-400-15,0-2 0 0,2 2 0 0,-1-2 0 16,4 0-176-16,-3 1-64 0,3-4-16 0,-3 2 0 15,1 1 256-15,0-2 0 0,-1-1 0 0,-2 1 0 16,2 0 0-16,-3 2 0 0,2-3 0 0,-2 1 0 16,1 4 0-16,1 0 0 0,1-1 0 0,0 3 0 15,2-1 0-15,0 2 0 0,3 2 0 0,-2-4 0 16,2 2-128-16,0 0 128 0,-2-1 0 0,-1 1-144 0,-2 2-48 16,-2-1-16-16,-1 5 0 0,-2-2 0 0,0 0 208 0,-3 1 0 15,0-2 0-15,-2 2 0 0,-2 3 0 0,0-1 160 16,-2-1-32-16,-1 2 0 0,-1-3 128 0,1-2 0 15,1-2 16-15,0-2 0 0,-3 2 48 0,-1-1 0 16,-1 1 0-16,-1-3 0 0,1 2-320 0,-1-6 160 16,0 2-160-16,-1-3 128 0,-1 3-128 0,0-4 0 15,-2-3 0-15,0 3 128 0,-1-1-128 0,-2 0 0 16,0-2 0-16,-2 0 128 0,-1-1-320 0,-1 0-80 16,-2 0-16-16,-2 0-17696 0</inkml:trace>
  <inkml:trace contextRef="#ctx0" brushRef="#br1" timeOffset="78055.64">22381 264 7295 0,'-2'-3'0'16,"-1"2"0"-16,3 0 0 0,-1 1 0 15,0 0 0-15,0-2 0 0,-3 1 0 0,0-4 0 0</inkml:trace>
  <inkml:trace contextRef="#ctx0" brushRef="#br0" timeOffset="-210598.5">15984 10322 5519 0,'0'-9'496'0,"-2"3"-496"0,2 1 0 0,0 1 0 0,0 2 1024 0,0 1 96 0,0 0 32 0,0-2 0 0,2-1 0 0,-1-1 0 0,0 0 0 0,-1 5 0 15,0 4 160-15,-1 0 32 0,1 5 16 0,-3 4 0 16,0 2-48-16,-1 2-16 0,0 3 0 0,-2 2 0 15,0 4-208-15,-2-2-32 16,0 3-16-16,-1 1 0 0,2-3-64 0,-3 5-16 0,-1 6 0 0,-2 2 0 16,2 4-320-16,-2-1-80 0,-1 1-16 15,0 0 0-15,1-1-544 0,-2-3 0 0,3-3 0 0,-1-2 0 16,1-4 0-16,-1 3 0 0,2 0 0 0,-1-4 0 16,1 0 0-16,0-9 0 0,2-1 0 0,0-5-144 31,2-4-384-31,0-3-80 0,0-2-16 0,2-5-13088 0</inkml:trace>
  <inkml:trace contextRef="#ctx0" brushRef="#br0" timeOffset="-209962.85">15724 10944 21183 0,'-1'-2'944'0,"1"0"192"0,0 0-912 0,1-1-224 16,1 3 0-16,1-2 0 0,2 1 336 0,1-2 32 15,6-1 0-15,3-1 0 0,6-1 1136 0,4 1 224 16,2 0 64-16,3 2 0 0,1 0-1360 0,1 1-272 16,0-2-160-16,0-2 192 15,-2-2-848-15,-3 2-176 0,-1-4-16 0,-5 2-16 16,-1 0-544-16,-3 1-96 0,-3 2-32 0,-3 1-8576 0</inkml:trace>
  <inkml:trace contextRef="#ctx0" brushRef="#br0" timeOffset="-208661.9">17261 11007 11967 0,'1'14'1072'0,"-1"-7"-864"0,0 3-208 0,1-5 0 0,2 1 2336 0,-2-5 416 0,2 3 96 0,0 2 16 0,2 5-1024 0,1 2-208 15,3-1-32-15,-2 0-16 0,1-3-800 0,-2-3-144 16,-1-1-48-16,0-2 0 0,-1 0-32 0,-2-5-16 15,2 1 0-15,-3-2 0 0,2-2 528 0,-1-1 96 16,0 0 32-16,0-5 0 0,0 1 16 0,-1-2 0 0,2 0 0 0,-2-4 0 16,2 0-704-16,-2-2-128 0,-1-3-16 0,1 1-16 15,0-5-112-15,-1 0-32 0,0 1 0 0,0-5 0 16,0 1-64-16,0-1-16 0,0-3 0 0,0 3 0 16,0 0-128-16,2 1 0 0,-1-3 0 0,1 5 0 15,2-1 128-15,0 3 0 0,1 2 0 0,0 3 0 16,2-1-128-16,2 4 0 0,-1 4 0 0,3 3 0 15,1 2 0-15,-3 3-256 0,3 1 64 0,-1 1 16 16,1 4-256 0,2 1-48-16,1 3-16 0,-1 1 0 0,1-1-1040 15,1 4-192-15,2 2-64 0,0 2-14768 0</inkml:trace>
  <inkml:trace contextRef="#ctx0" brushRef="#br0" timeOffset="-207594.13">17937 10714 19343 0,'-3'-2'1728'0,"-1"0"-1392"0,1 1-336 0,2 0 0 0,0 1 592 0,-2 0 48 0,0-3 16 0,-6 1 0 0,-1-2-400 0,-3 2-96 0,-1-1-16 0,-1 3 0 15,2 3 240-15,-2-1 64 0,1 4 0 0,-2 3 0 16,0-2-144-16,-1 5-32 0,1 0 0 0,-3 3 0 16,2 2 496-16,-1 2 112 0,1 0 16 0,2 2 0 15,3 0 448-15,1 2 112 0,3-1 16 0,2 0 0 16,4 2-384-16,2-1-64 0,0-1 0 0,1-1-16 16,3-1-640-16,-1 0-128 0,3-1-32 0,1-1 0 15,1-1-544 1,2 1-112-16,0-3-32 0,0-3 0 0,1-1-32 0,-1-3 0 15,1-4 0-15,2 0 0 0,0-4 80 0,1 0 16 0,-1-5 0 16,1-1 0-16,-2-3 224 0,1 0 32 0,-3-3 16 0,-2-1 0 0,0 0 352 0,-1 0 80 16,0-5 16-16,0-1 0 0,-2-1 208 0,1-1 32 15,-1 2 16-15,0-3 0 0,-2-1-352 0,0 2-64 16,-1 2-16-16,0-3 0 0,-1 2 64 0,0 3 0 16,-1-1 0-16,0 5 0 0,1 0-64 0,1 5-128 15,-1 3 192-15,0 4-64 0,0 1 80 0,2 3 16 16,-2-2 0-16,1 4 0 0,1-2 112 0,1 2 32 15,1 2 0-15,-2 2 0 0,3 1-128 0,-1 2-32 16,2 1 0-16,0 3 0 0,-1 0-208 0,-1-1 128 0,3-1-128 16,-1 5 0-16,0 2 208 0,2-1-48 15,-2 2-16-15,2 0 0 0,-1-1-144 0,-1-5 0 0,-2-3 0 16,1 0 128-16,1 3-128 0,3-1 0 16,2 3 0-16,-3-5 0 15,4 0-448-15,-2-4-112 0,0-1-16 0,0-3-16 16,-1-2-1216-16,0-1-240 0,0-4-64 0,-2 1-12816 0</inkml:trace>
  <inkml:trace contextRef="#ctx0" brushRef="#br0" timeOffset="-206840.96">18444 10736 28559 0,'-7'-6'1264'0,"1"-1"272"0,-1 3-1232 0,3-1-304 0,1 3 0 0,1 0 0 0,-1 0 1120 0,-2-2 160 0,-2-2 48 0,-3-2 0 0,-1 1-224 0,0 0-32 16,1 2-16-16,-1 2 0 16,-1 3-1232-16,1 1-240 0,-1 4-48 0,-2 2-16 15,0 2-752-15,-1 4-160 0,-1-1-16 0,1 4-16 16,0 0 800-16,1 2 176 0,1 0 16 0,-1 3 16 0,3-2 1056 0,0 2 192 0,0-1 64 0,2 1 0 16,3-3 288-16,1 1 64 15,2 1 16-15,2-3 0 0,0-1-624 0,2 1-112 0,3-4-16 0,0 0-16 16,1-2-240-16,0-2-32 0,2-4-16 0,0-1 0 15,3-2-208-15,0-2 0 0,0-2-144 16,2-1 144-16,1-3-384 0,2 0 0 0,-1-4 16 0,0 0 0 16,1-1 96-16,-1 0 16 0,-1-2 0 0,-1 0 0 15,0-1 256-15,-4 1 0 0,1 0 0 0,-2 1 144 16,-2-2 304-16,0 2 48 0,-1 1 16 0,-3 0 0 16,0-1 0-16,1 0 0 0,-1 0 0 0,-2 1 0 15,1 1-512-15,-2 0 0 0,2 1 0 0,-1 3 0 16,1 2-336-16,-1 2 32 0,1 2 16 0,0 1 0 0,0 0 288 15,0 3-128-15,1 2 128 0,0 0 0 0,2 2 144 16,-1 0 144-16,1 0 32 0,1 2 0 0,-1 1-48 0,3 0 0 16,1 1 0-16,-1 2 0 0,1 1-272 0,-1 1 0 15,3 2 0-15,-2 3 0 0,0 2 0 0,-1 0 0 16,1 3 0-16,-1 1 0 0,1 2 0 0,-1 3 0 16,1 1 0-16,-1 3 0 0,-1 0 0 0,0 1 0 15,-1-3 0-15,-2 0 0 0,0-3 0 0,-1-2 0 16,-1-2 0-16,0 0 0 0,0-4 160 0,-1 5 32 15,-2-4 0-15,1 0 0 0,-1-2 64 0,0 0 0 16,-4 2 16-16,1-2 0 0,0 0-80 0,-3-1-32 16,-1-3 0-16,1-1 0 0,-3-3-160 0,-1 1 0 15,-1-3 0-15,-3 0 0 0,0 3 0 0,-4-4 0 16,-2-2 0-16,-3 1 0 0,0 0 0 0,-2-5-224 0,0 1 48 16,-2-5 16-16,0-1-176 0,-1-4-48 0,0-4 0 15,0-6 0 1,3-6-320-16,1-3-64 0,1-6 0 0,2 1-16864 0</inkml:trace>
  <inkml:trace contextRef="#ctx0" brushRef="#br0" timeOffset="-206313.38">18680 10993 18431 0,'-6'-1'1632'0,"1"1"-1312"0,2-2-320 0,0 2 0 0,2-1 3504 0,1-1 624 0,0 1 128 0,-1 1 32 0,1-4-2800 0,-2 1-544 16,2-1-112-16,3-1-32 0,2-1-800 0,1 0-176 15,3 1-16-15,2-2-16 16,1 3-208-16,3-3-32 0,2 1-16 0,2-1 0 0,2 1 464 0,-1-1 160 15,2 2 0-15,0-1 0 0,2 1 608 0,-1 2 112 16,2-2 16-16,0 0 16 0,-2 0-192 0,1-1-32 16,-2-2-16-16,-2-1 0 0,-1 1-304 0,-2-2-64 0,-3-1-16 15,0-2 0-15,-3 2-144 0,-1-1-16 16,-3 1-128-16,-2-3 192 0,-1 2-192 0,-4 1 0 0,-1 0 0 16,-3-1 0-16,-1 4-240 0,-2-2 64 0,-3 2 16 0,-4 1 0 15,-3 3-112-15,-5 2-32 0,-3 2 0 0,-5 4 0 31,-1 2-144-31,-3 4-48 0,-5 1 0 0,4 2 0 0,1 2 192 0,3-1 48 0,5 2 0 0,4 0 0 16,5-4 448-16,3 4 112 0,3-2 16 0,1 2 0 16,0 0 352-16,4 2 80 0,0 0 16 0,3 3 0 15,2-1-560-15,1 1-208 0,3 0 176 0,0 1-176 16,2-3 192-16,4 3-48 0,3 0-16 0,3 3 0 16,5-3 32-16,1 0 0 0,4 0 0 0,1-5 0 15,2 0-16-15,0-2 0 0,3-1 0 0,2-3 0 16,-3-5-336-16,1-1-80 0,3-3-16 0,-1 0 0 15,1-4-800-15,-1 0-176 0,-1-3-16 0,-1-1-16 16</inkml:trace>
  <inkml:trace contextRef="#ctx0" brushRef="#br0" timeOffset="-203840.91">15951 10339 26719 0,'-5'-3'2368'0,"2"1"-1888"0,0 1-480 0,3 1 0 0,0 0 592 0,-1-2 32 0,-1-1 0 0,-2-2 0 0,0 0 0 0,0 0 0 0,2 2 0 0,-1-2 0 16,2 0-480-16,0 3-144 0,1 2 0 0,0 0 0 16,1 0 0-16,-1 2 0 0,0 3 0 0,-1 0 0 15,1 1 656-15,0 0 80 0,0 0 16 0,0 2 0 16,1 0 320-16,2 0 64 0,-1 2 16 0,3 1 0 0,0 0-384 0,2 1-64 16,2 2 0-16,2-1-16 0,2 2-368 0,0-1-64 15,1 1 0-15,2 1-16 0,1 1-240 16,3 4 144-16,1 1-144 0,-2 1 128 0,-1-2-128 0,-2 3 0 15,2 5 0-15,-4-1 0 0,-1 6 0 0,-2-3 0 16,-3 2 0-16,-1 0 0 0,-4 1 0 0,1 0 128 16,-3-3-128-16,-1 0 0 0,-1-2 240 0,-3-1-48 15,1-3 0-15,-1 2 0 0,0-2 112 0,2-3 16 16,-1-1 0-16,3-7 0 0,3 0-320 0,-1-6 0 16,3-2 0-16,1-3 0 0,1-3 0 0,1-5-144 15,1-2 16-15,0-1 0 16,2-1-832-16,0-2-176 0,-1 1-16 0,-2 3-16912 0</inkml:trace>
  <inkml:trace contextRef="#ctx0" brushRef="#br0" timeOffset="-202786.39">16441 10643 25791 0,'-2'0'2304'0,"0"3"-1856"0,2-3-448 0,0 1 0 0,2 0 256 0,-2 2-64 0,0-2 0 0,0 5 0 0,1 2-384 0,-1 3-64 16,0 2-32-16,1 1 0 15,-1 3-160-15,0 4-48 0,1 2 0 0,-1-1 0 0,2 3 368 0,-1 2 128 16,0-4 0-16,0 2-144 0,2 2 864 0,-3 1 176 16,0 0 48-16,0-1 0 0,0-1 608 0,0 0 128 15,0 0 32-15,1 0 0 0,0-2-672 0,3-3-128 0,0-3-16 16,1-2-16-16,2 0-128 0,-1-7-32 0,3-3 0 0,-2-1 0 16,2-1-400-16,0-4-64 0,-1-4-32 0,2-1 0 15,0-2-224-15,0-3 0 0,0-1 128 0,0-2-128 16,0 0 0-16,-1-5 128 0,0 4-128 0,1-4 0 15,0-3 0-15,0-1 0 0,-2 1 0 0,0-4 0 16,-1 4 0-16,-2-4 0 0,-1 2 0 16,0-2 0-16,-2 2 0 0,1-4 0 0,-2 1 0 0,0 0 0 15,3-3 0-15,-1 4 128 0,4 4-128 0,-1 0 0 16,0 7 224-16,1-1 0 0,2 4 0 0,-2-1 0 16,2 4-32-16,0-1 0 0,-2 0 0 0,3 1 0 15,0 2-192-15,0-3 0 0,0 2 0 0,-2 0 0 0,1 2 0 16,-3 0 0-16,-1 2 0 0,0-1 0 0,-1 2 0 0,-2-1 0 15,2 3 0-15,-3 0 0 16,1 0-528-16,-1 0-48 0,-1 3-16 0,0-1 0 16,1 2-1056-16,-1-1-208 0,2 1-32 0,0-1-8592 15,1 0-1712-15</inkml:trace>
  <inkml:trace contextRef="#ctx0" brushRef="#br0" timeOffset="-202193.34">16891 10872 7359 0,'-4'2'656'0,"1"-1"-528"0,0 0-128 0,1 1 0 0,1 0 4544 0,1-2 864 0,0 1 176 0,-2 1 48 0,1 0-3024 0,0-1-608 0,2 0-112 0,2-1-32 15,0-1-1184-15,1 0-240 0,2-3-48 0,2 1-16 16,-1-1-512-16,2-1-112 0,1 0 0 0,-3 0-16 16,0 0-48-16,1-1 0 0,-1 2 0 0,-1-1 0 15,-1-1 528-15,0 1 112 0,-1-1 0 0,0-1 16 16,-1 2 496-16,1-1 112 0,0-2 16 0,1-1 0 15,0-1-432-15,0-1-80 0,1-1 0 0,1-3-16 0,1 2-304 0,-1-1-128 16,2-1 0-16,-1 0 128 0,-1 1-128 0,-2 1 0 16,-1 0 0-16,1 2 0 0,-2 2 0 15,-2 0 0-15,0 2 0 0,-2 2 0 0,0 4 0 16,-3-1 0-16,0 2 0 0,-2 2 0 0,-1-1 0 0,-2 4 0 16,-1 2 144-16,-1-2-16 0,0-1-128 0,-1 3 144 15,-2-2-144-15,-1 1 160 0,2 2-32 0,-1 1-128 16,2 0 192-16,-1 1-64 0,2 1-128 0,1 4 0 15,0-3 0-15,3 4 128 0,1 1-128 0,1 1 0 16,0 4 144-16,1 1-144 0,-1 0 128 0,2-2-128 16,-2 3 160-16,0-1-160 0,1 0 144 0,1-1-144 15,2 2 128-15,1-2-128 0,1 0 128 0,2-2-128 0,2 0 128 16,2-5-128-16,1 1 192 0,3-1-32 0,0-3-16 16,0-1 0-16,0-2-144 0,3-2 0 0,1 1 0 0,3-3 128 15,3 0-128-15,0-4 0 0,4 0-160 0,0-2 160 16,1 0-352-16,1-4 32 0,-1-1 0 0,0 1-12000 15,0-2-2400 1</inkml:trace>
  <inkml:trace contextRef="#ctx0" brushRef="#br0" timeOffset="-199576.25">20138 10550 25791 0,'-1'0'2304'0,"1"0"-1856"0,0 0-448 0,0 0 0 0,1 0 768 0,-1 0 64 0,2 1 16 0,-2-1 0 0,1 1-688 0,1 1-160 15,0-2 0-15,-2 0 0 0,0 0 256 0,0 0 48 0,0 0 16 0,0 0 0 16,0 0 608-16,11 18 128 15,-10-11 32-15,0 3 0 0,2 1-64 0,-2 7-16 16,1-2 0-16,0 5 0 0,1 3-288 0,0 2-48 0,-1 2-16 0,1 0 0 16,-1-1-432-16,2-2-96 15,-2-2 0-15,2-2-128 0,-2 0 240 0,1-3-64 0,-1-2-16 16,0-1 0-16,0 0-32 0,-1-4 0 0,2-4 0 0,-1 2 0 16,0-6-128-16,0 0 128 0,1-2-128 0,-1-2 128 15,0 1 32-15,1-5 0 0,-1 0 0 0,0-1 0 16,0 0-160-16,1-4 160 0,-2 2-160 0,1-3 160 15,0 1-160-15,-1 3 0 0,0-2 0 0,1 2 128 16,0-1-128-16,1 1 128 0,1 1-128 0,1 3 128 16,1 1-128-16,3 4 0 0,0 1 0 0,0 2 0 0,4 5 0 15,-1-3 0-15,2 3 0 0,1 0 0 0,-1-2 0 0,3 1 0 16,-3-3 0-16,2 1 0 0,-1-3 0 0,0-1 0 16,0 1 0-16,-3-2 0 0,-1 1 0 0,-2-6 0 15,0 2 0-15,-2 0 0 0,1-6 0 0,-2 3 0 16,0-3 0-16,-1 1 0 0,0-3 240 0,0 2-48 15,-1-2 0-15,0 1 0 0,0-1 80 0,0 0 16 16,1 0 0-16,0-1 0 0,1-1-16 0,-1-2 0 16,2 1 0-16,0-4 0 0,1-2-272 0,1 0 0 15,0-3 128-15,-1 2-128 0,1-2 0 0,-2 1 0 16,1 1 0-16,-2 0 0 0,0 3 0 0,-2 0 0 16,-1 1 0-16,-1-1 0 0,0 0 0 0,-2 0 0 15,1 2 0-15,-1-3 0 0,0 2 0 0,0-2 0 0,0 3 0 16,-1-2 0-1,2 1-560-15,-1 3-16 0,2 5 0 0,-1-2-12544 0,1 4-2496 16</inkml:trace>
  <inkml:trace contextRef="#ctx0" brushRef="#br0" timeOffset="-199141.86">20904 10744 18431 0,'2'3'816'0,"-1"-3"160"0,2 2-784 0,-1-1-192 0,0-1 0 0,-1-1 0 0,1 1 336 0,2 0 32 0,2 0 0 0,0-2 0 0,2 2 656 0,-1-2 128 0,-1-1 16 0,1 0 16 0,-1-2 848 0,-1-1 160 16,1-2 48-16,0 0 0 0,2-1-192 16,-2 0-16-16,2 1-16 0,1-1 0 0,1 1-1360 0,0 1-272 15,1-3-48-15,-1 1-16 0,0 2-320 0,0 0 0 16,0-2 0-16,-2 0 128 0,1 3-128 0,-2-4 0 15,1 2 0-15,-2-1 0 0,-1 3 0 0,-1-3 0 16,-3 4 0-16,-1 1 0 0,-3 0 0 0,1 0 0 16,-2 3 0-16,-1 1 0 0,-4 3 0 0,0 0 192 15,-3 2-32-15,0 1-16 0,-1 1 16 0,-2 1 0 16,0-1 0-16,0 3 0 0,0-3 48 0,2 5 16 16,-1 0 0-16,0 3 0 0,3 2-48 0,1-1-16 15,0 1 0-15,2 3 0 0,2 3-160 0,1-1 0 0,0 1 0 16,3 3 0-16,1-2 0 0,2-2 0 15,2 0 128-15,1-4-128 0,1-1 128 0,2 0 0 0,2-3 0 16,1 1 0-16,1-4-128 0,1-3 0 0,4 1 144 0,0-4-144 16,4 1 0-16,1-6-208 0,-1 1 16 0,2-2 16 31,3-2-400-31,1-2-64 0,1-3-32 0,-1 1-17808 0</inkml:trace>
  <inkml:trace contextRef="#ctx0" brushRef="#br0" timeOffset="-198878.95">21573 10642 38703 0,'-2'1'1712'0,"1"-1"352"0,0 3-1648 0,1-3-416 0,0 2 0 0,1 1 0 0,0-2 352 0,1 4-16 0,1 0 0 0,0 6 0 0,1 2-80 0,-2-1-32 0,2 4 0 0,0 0 0 0,-2 1-224 0,0 3 0 16,0 1 0-16,0 1 0 0,-1 1 0 0,1-4 0 16,-2 4 0-16,1-2 0 0,0-4 0 0,0-1 0 15,1-1 0-15,0-4 0 0,-1-2-352 0,2-3 32 16,-1-5 16-16,1-1 0 16,0-2-2112-16,1-6-416 0</inkml:trace>
  <inkml:trace contextRef="#ctx0" brushRef="#br0" timeOffset="-198711.73">21536 10302 30399 0,'-2'-2'2704'0,"2"0"-2160"0,2 2-544 0,-1 0 0 16,0 2 2000-16,0-1 304 0,3-1 48 0,1 1 16 16,2 2-1952-16,2 2-416 0,2-3 0 0,4 6-7680 31,4 1-1504-31,3 1-304 0</inkml:trace>
  <inkml:trace contextRef="#ctx0" brushRef="#br0" timeOffset="-198072.99">22258 10524 2751 0,'12'-4'256'0,"-3"-1"-256"0,-1 1 0 0,-1 2 0 0,-2 2 2256 0,-3-3 416 16,1 2 80-16,3 0 0 0,1-2-2224 0,3 1-528 15,-1 1 0-15,-3-3 0 16,-2 4-672-16,-4 0-160 0,-4 4-48 0,-1-3 0 0,-4 1 1968 0,-1 1 400 16,-2 2 80-16,-2-2 16 0,0 1 880 0,-4 2 176 15,1 0 48-15,-2 1 0 0,0 1-64 0,-2 0 0 16,-2 3 0-16,2 0 0 0,2 1-1568 0,-1 1-320 16,2 2-64-16,0 1-16 0,2-3-656 0,0 3 0 15,1 0 0-15,1 0 0 0,2 2 0 0,1 0 0 16,1 1 0-16,2-2 0 0,1 3 496 0,2-3 64 15,3-3 16-15,-1-2 0 0,3-1-128 0,1 1-32 0,3-4 0 16,0 0 0-16,2 0-416 0,1-4 128 0,2-2-128 0,1-2 0 16,2 0 0-16,2-3 0 0,3-2 0 0,1-1 0 15,1-2 0-15,2-4-192 0,0 1 64 0,0-3 128 16,-1 2-192-16,1-2 192 0,-1-1-192 0,-1 2 192 16,-1-2 0-16,-2 1 0 0,0-1 0 0,-2 2 0 15,-2-3 0-15,-1 3 0 0,-2-3 0 0,-3 1 0 16,0 1 0-16,-2-2 0 0,-1-1 0 0,-2 1 0 15,-1 0 0-15,0 1 0 0,-1 2-224 0,-1 0 80 16,1 5 144-16,0-1 0 0,0 3 0 0,-2 5 0 16,2-2 272-16,-2 6 96 0,0-1 16 0,0 4 0 15,0 3-384-15,-1 2 0 0,0 0 0 0,-1 3 0 16,1 1 0-16,1 2 0 0,-2 2 0 0,0-1 0 0,1 2 144 16,-1-1-144-16,1 3 192 0,0 1-192 0,-1 1 176 0,1 3-176 15,-1 1 160-15,2 5-160 0,1-1 160 0,1 1-160 16,1-1 160-16,0 2-160 0,2-1 0 0,-1 2 0 15,2-7 0-15,-1 3 0 0,1 1 0 0,-1-2 0 16,0 2 0-16,-2-4 0 0,0-2 0 0,-2 2 0 16,0-2 0-16,-2-2 0 0,-1 0 0 15,-1 2 0-15,-1-3 0 0,-3 2 0 0,1-3 336 0,-2 2-16 16,-1-2-16-16,-1 0 0 0,1-1-176 0,-2-2-128 16,2-4 144-16,-2-3-144 0,2-2 0 0,-2-4 0 15,1-3 0-15,-3 0-160 0,1-3-48 0,-3 0-16 16,1-2 0-16,-3-2 0 15,2-1-176-15,-3-1-48 0,-1-5 0 0,-2 0-11632 16,1-5-2320-16</inkml:trace>
  <inkml:trace contextRef="#ctx0" brushRef="#br0" timeOffset="-197393.4">22535 10009 17503 0,'-3'1'768'0,"2"1"176"0,0 1-752 16,1-3-192-16,2 3 0 0,0-1 0 0,0-1 1024 0,2 4 192 0,2 4 16 0,3 5 16 0,2 4 624 0,2 5 128 0,1 4 32 0,1-1 0 0,-3 5-512 0,0-2-112 15,0 5 0-15,-3 2-16 0,0 1-480 0,-4-2-80 16,-2 4-32-16,-3 0 0 0,-4-2-64 0,-1 2-16 16,-3 0 0-16,-1 0 0 0,-1-2-352 0,-1 0-80 15,-2-5-16-15,1-1 0 0,2 0-80 0,-1-5-32 0,1-3 0 16,1-4 0-16,3-4 240 0,0-7 48 16,1 0 16-16,1-7 0 0,1-1-224 0,-1-1-48 0,1-4-16 0,1-5 0 15,-2-1-176-15,0-5 0 0,2-4 0 0,0-2 0 16,0-2 0-16,0-4-224 0,1-1 80 0,-1 1 16 15,2-3-32-15,0 1 0 0,3 3 0 0,1 4 0 16,0 4-16-16,3 3 0 0,3 5 0 0,-1 3 0 16,1 4 176-16,1 0 0 0,2 3 0 0,0 1 0 15,2 1 128-15,3 1 16 0,1 2 0 0,2 1 0 16,2 1-144-16,-2 0 0 0,-2 2 0 0,0 0 0 16,-2 1 0-16,-2-2 0 0,-1 5 0 0,-2-1 0 0,0 1 0 15,0 3 0-15,-3 0 192 0,0 1-64 0,0 1-128 0,-2 3-144 16,1-3 144-16,-2 3-208 0,-1 0 208 15,1-2 0-15,-1 3 0 0,-1-3 0 0,1-1 0 0,-2 0 0 16,2-3 0-16,0-2 0 0,-1 2 0 16,2-5 0-16,-1-1 0 0,0-2 0 15,0-1-400-15,0-5-48 0,-1 0 0 0,0 0 0 16,0-2-1904-16,1-2-384 0</inkml:trace>
  <inkml:trace contextRef="#ctx0" brushRef="#br0" timeOffset="-197078.78">23256 10033 35935 0,'1'6'1600'0,"0"0"320"0,0 0-1536 0,1 0-384 0,-1-1 0 0,1 0 0 0,1 5 528 0,1 1 48 0,0 9 0 0,4 8 0 0,2 7-224 0,-2 3-32 0,2 1-16 0,-1-2 0 15,-2-2-48-15,0-2 0 0,-1 0 0 0,-1-1 0 16,-2 2-64-16,0-3-32 0,-2 2 0 0,-1 1 0 16,-1-5-160-16,-2 1 0 0,-2-2 0 0,1-2 0 15,-3-1 0-15,1-4 0 0,0-2 0 0,0-5 0 16,2-2-1168-16,-1-4-176 0,0-3-16 15,0-1-15264-15</inkml:trace>
  <inkml:trace contextRef="#ctx0" brushRef="#br0" timeOffset="-196894.95">22916 10522 38703 0,'0'-6'1712'0,"1"1"352"0,1 0-1648 0,2 3-416 15,0-1 0-15,1 1 0 0,2 1 880 0,7-4 80 16,6-4 32-16,9-2 0 0,6-2-272 0,2 1-48 15,2 0-16-15,2-3 0 0,0 1-336 0,0 3-64 16,1 1 0-16,0 3-16 0,0 1-240 0,-1 1-128 16,1 1 128-16,-3 2-208 15,1 2-544-15,-3-3-96 0,-2 1-32 0,-4 0 0 16,-2-1-1328-16,-3 1-272 0</inkml:trace>
  <inkml:trace contextRef="#ctx0" brushRef="#br0" timeOffset="-195493.48">23874 10554 30399 0,'0'-3'2704'0,"0"0"-2160"0,1 0-544 0,0 1 0 0,1 2 576 0,0 0 16 0,1-3 0 0,0 0 0 0,3-2 176 0,1-1 16 15,1 1 16-15,2-1 0 0,0 1-560 0,-1 4-112 16,2-4-128-16,1 5 176 0,1-3 400 0,-2 2 96 16,1 1 16-16,0-1 0 0,1 1-192 0,-1-1-48 0,2 1 0 0,-2-5 0 15,2 5-208-15,-2-7-48 0,1 3-16 0,-2-1 0 16,0-2-176-16,0 1 0 0,-1-4 0 0,-2 0 0 15,1-1 0-15,-3 1 0 0,-1-1 0 0,-1 0 0 16,0 0 0-16,-3 1 0 0,-1 0 0 0,-3 2 0 16,0-1 0-16,-2 3 0 0,0 0 0 0,-3-1 0 15,-1 2 0-15,-3 3 0 0,0-1 0 0,-3 3 0 16,-2 3 0-16,-2-1 0 0,-2 3 0 0,-1 2 0 16,1 0 0-16,-1 3 0 0,-2 1 0 0,2 4 0 15,1-3 0-15,0 4 0 0,0 2 0 0,2 0 0 16,3 3 0-16,1-1 0 0,4 2 144 0,4-1-144 15,2-1 256-15,1 0 0 0,3 2-16 0,1-5 0 0,3 2-112 16,0-2 0-16,5-1-128 0,-1 0 192 0,3-1-192 0,1-1 0 16,1-3 0-16,3-4 0 0,-1 3 0 0,2-2-128 15,1-2 128-15,1-1 0 16,1 0-496-16,0-4 16 0,2 0 0 0,0-2 0 16,0 0-1760-16,-1-3-336 0</inkml:trace>
  <inkml:trace contextRef="#ctx0" brushRef="#br0" timeOffset="-194978.25">24633 10467 18431 0,'-7'-8'816'0,"1"3"160"0,-1 3-784 0,2-2-192 0,2 3 0 0,0 1 0 0,0 0 1088 0,-4 0 160 0,-3 0 32 0,-3 0 16 0,-1 0 352 0,-1 0 64 0,2 0 16 0,-1 2 0 0,1 1-560 0,0 1-96 0,1-1-32 0,-2 3 0 16,2 1 224-16,-3 1 32 0,0 0 16 0,0 3 0 15,2 0-432-15,-2 3-96 0,1 0-16 0,2 2 0 16,1 2-304-16,-1 0-64 0,2 3-16 0,-1 2 0 15,1 0-240-15,2 1-144 16,1-1 160-16,1 1-160 0,2-2 0 0,4-1 0 0,0-1 0 0,2-3 0 0,3-1 0 16,1-4 0-16,3 2 0 0,1-7 0 0,2 1 0 15,3-6 0-15,0 1 144 0,1-4-144 0,1-3 0 16,3-2 0-16,1-2 0 0,0-2 0 0,2-3 0 16,-2-3 160-16,2-3-160 0,1-3 160 0,-1-2-160 0,-1-3 0 15,2 0 0-15,-2 0 0 0,-1-2 160 0,-1 0-160 16,-2-2 192-16,0-5-192 0,-1 0 0 0,-2-2 0 15,-3 1 0-15,-2-3 0 0,-2-2 128 0,-3-1-128 16,-3-2 0-16,-3-1 0 0,0 6 208 0,-4-5-16 16,-3-1 0-16,-3 1 0 0,0 1-64 0,-4 5 0 15,-1 3-128-15,-1 1 192 0,-2 7-192 0,1-1 128 16,-3 5-128-16,1 3 0 0,1 3-160 0,-1 5-128 16,3 5-32-16,0 5 0 15,1 1-832-15,1 6-160 0</inkml:trace>
  <inkml:trace contextRef="#ctx0" brushRef="#br0" timeOffset="-193294.63">15772 11713 30399 0,'-2'1'2704'0,"0"-1"-2160"0,2 0-544 0,2 0 0 0,-1-1 1168 0,1 1 128 0,1 0 32 0,2 0 0 0,2 0-720 0,2 0-144 0,2 1-16 0,0 2-16 15,1 2-432-15,0 0 0 0,-1 5 128 0,-3 3-128 16,1 3 400-16,0 5 48 0,-2 2 16 0,-1 3 0 16,-1 2 80-16,-2 5 16 0,-2 1 0 0,0-1 0 15,-1 1-304-15,-2 1-48 0,0 4-16 0,-1 0 0 16,0 1-192-16,0-3 128 0,-2 0-128 0,0-2 0 15,0-1 240-15,0-1-48 0,-1-5-16 0,-1-3 0 16,1-1-48-16,1-3-128 0,-1-2 192 0,1-2-64 16,1-1 0-16,-1-3 0 0,2-2 0 0,-1-1 0 15,2-3-128-15,-2 1 0 0,1-2 0 0,1-1 128 16,1-3-128-16,-1 2 0 0,1-4 0 0,0 0 0 0,1-3 0 16,-1 1 0-16,1-3 128 0,0-2-128 0,0-3 128 15,1-1 0-15,0-2 0 0,2-2 0 0,-1-1-128 0,2-1 0 16,1-3 144-16,1-1-144 0,3-1 0 0,2 0 0 15,0-3 0-15,1 1 0 0,2-3 0 0,-1 2 0 16,2-3 0-16,0 3-128 0,0 3 128 0,-1 2 0 16,-1 4 0-16,1 3 0 0,-2-2 0 0,1 5 0 15,0 2 0-15,0 2 0 0,-2 3 0 0,0 1-128 16,-1 1 128-16,1 2 0 0,-1 1-224 0,-2 0 32 16,0 2 16-16,-1 1 0 0,-1 1 176 0,1 3 0 15,-1 2 0-15,-1 2 0 0,1 2 0 0,0 2 0 16,1 2 0-16,0-1 0 0,0 1 0 0,-1 2 0 0,0 1 0 15,-1-2 0-15,-1-6 0 0,-1 1 0 0,-2-4 0 16,-1 2 0-16,-1 0 0 0,-3 0 0 0,-1-2 0 16,0-1 0-16,-2 1 0 0,-2 1 0 0,-1-3 0 15,-2 3 0-15,-1-1 0 0,-2 0 192 0,-1 0-64 16,-2 0 0-16,-2 0-128 0,0-2 0 0,0 1 0 16,-1-3 0-16,0 1 0 0,0-5 0 0,2 1 0 0,-1 0 128 15,1-3-128-15,2-2 0 0,1 1 0 0,-3-4 0 16,0 0 0-16,-1 1 0 0,2-1 0 0,2 0 0 15,3 2-240-15,2-2-16 0,-1 3 0 0,5 0 0 16,3 1-848 0,3 0-176-16,4 0-48 0,2 0-16144 0</inkml:trace>
  <inkml:trace contextRef="#ctx0" brushRef="#br0" timeOffset="-192275.79">16341 12103 43311 0,'-1'-2'3840'0,"1"1"-3072"0,0 1-608 0,0 0-160 0,0 0-1136 0,0 0-256 0,1-2-48 0,-1-1-16 16,0 2-16-16,1-3 0 0,-1 3 0 0,0 1 0 16,0 0-240-16,0 0-48 0,0 0-16 0,0 0 0 0,-1 20 1520 0,3-11 256 15,1 4 160-15,1 2-32 0,3 1 1200 0,2-1 224 16,2 2 48-16,1-1 16 0,2 4-288 0,-1-1-64 15,2 0-16-15,0 1 0 0,1 2-848 0,-1-3-160 16,-2 0-48-16,1-5 0 0,-3 0-192 0,0 0 0 16,-1-1-192-16,-2-2 192 15,-1 0-1360-15,-1-1-176 0,-1-1-16 0,-1 0-13552 0</inkml:trace>
  <inkml:trace contextRef="#ctx0" brushRef="#br0" timeOffset="-191944.52">16816 11901 35007 0,'-3'1'1552'15,"0"1"320"-15,0 1-1488 0,1 0-384 0,0 0 0 0,1 2 0 16,0 0-1120-16,-3 7-288 0,-2 5-64 0,-4 6-16 0,-1 6 1488 0,-4 8 288 16,-2 1 64-16,-2 3 16 0,2 1 848 0,-4 5 160 15,-3 2 32-15,0 3 16 0,-2 3-224 0,-1 0-48 16,-2 2-16-16,1 0 0 0,-2 0-528 0,0 4-96 16,1 1-32-16,-2 2 0 0,1 0-336 0,-1-3-144 15,1-1 128-15,0-3-128 0,0 3 0 0,1-6-176 16,3-1 16-16,4-7 0 15,4-5-1344-15,3-8-272 0,6-7-48 0,3-9-14816 0</inkml:trace>
  <inkml:trace contextRef="#ctx0" brushRef="#br0" timeOffset="-190360.69">17842 11845 17503 0,'-1'0'1552'0,"0"0"-1232"0,1 2-320 0,0-2 0 0,0 0 352 16,0 0 16-16,1 1 0 0,-2 1 0 15,2-2-672-15,-2 3-128 0,-1-1-16 0,2-2-16 0,0 0 608 0,0 0 128 0,-16 11 32 0,10-9 0 16,0 0 848-16,-3 2 160 16,1 1 32-16,-4-3 16 0,1 5 400 0,-2 0 80 0,0-3 16 15,0 1 0-15,-1 1-768 0,2-1-160 0,-1-2-32 0,2 2 0 16,0-2-464-16,3 1-112 0,-1-3 0 0,3 0-16 16,-1 3-304-16,1-3 0 0,1 3 128 0,0-1-128 15,2 1 0-15,-2 2 0 0,1-1 0 0,0 3 0 16,2-2 0-16,1 1-144 0,1-1 144 0,0-1-128 15,1 2-160-15,1-4-32 0,3 1 0 0,0 0 0 0,1-1 320 0,2 0 0 16,-1-1 0-16,2-2 0 0,1-1 272 0,1 0 16 16,1 1 0-16,2-4 0 15,1 2-64-15,0-1-16 0,-1 2 0 0,2 1 0 0,2 1 0 0,0 3 0 16,2 2 0-16,-1 4 0 0,-2 1-208 0,-1 2 0 16,-2 0 0-16,-2 2-160 0,-2 3 160 0,-4 0-192 15,-1 2 192-15,-4-2-192 16,-1 1-208-1,-2 0-48-15,-4 2-16 0,-2-1 0 0,-2 3 464 0,-1-6 0 0,0-1 0 0,-1-2 0 0,-1-3 672 0,0-1 80 16,2-3 16-16,-3-2 0 0,2 0 64 0,-2 0 0 16,2-1 16-16,-2-1 0 0,2 2-480 0,-1-4-112 15,2 1 0-15,0-2-16 0,0 2-240 0,0-2 0 16,0 0 0-16,-2 0-160 16,1 1-736-16,0 1-160 0,-2-1-32 0,-1 3 0 15,0 0-1312-15,-1 3-272 0</inkml:trace>
  <inkml:trace contextRef="#ctx0" brushRef="#br0" timeOffset="-189811.02">18215 11983 11967 0,'-2'-3'1072'0,"0"-2"-864"0,-1 5-208 0,2 0 0 0,0 0 2480 0,-1-2 448 0,-1 1 80 0,-2-1 32 0,-3 1-704 0,1 1-144 0,-2 1-16 0,1 4-16 0,0 1-608 0,-2 4-112 16,0 5-32-16,-1 1 0 0,0 3-800 0,0 2-160 15,1 1-48-15,0 2 0 0,0 2-400 0,0-2 0 16,2 4 0-16,-1 0 0 0,0 2 0 0,3-2 0 16,0 1 0-16,4-3 0 0,3-7 0 0,1-1 0 15,6-4 0-15,-1-1 0 0,3-3 384 0,1-2 0 16,3 1 0-16,-1-5 0 0,2 1-384 0,0-2 0 16,2-1 0-16,-1-2 0 0,2-2 0 0,-2 1-192 0,0-4 64 15,0-1 128-15,1 0 0 0,1-2 0 16,-1 0 0-16,-2-2 0 0,1-3 0 0,-1 1 0 0,-2 1 0 0,1-4 128 15,-2-1 96-15,2-1 16 0,-2-2 0 0,-1 1 0 16,0-5-32-16,-3 1 0 0,-1 0 0 0,-2 1 0 16,-2 1-208-16,-3 0 0 0,-2 2 128 0,-1-1-128 15,-3 2 0-15,-3 0 0 0,-2-1 0 0,-2 3 0 16,0 2-256-16,-3-1 64 0,-2 2 16 0,0 4 0 16,-2 0 176-16,0 0 0 0,-1 5 0 0,2 0 0 15,0 3 0-15,0 0-160 0,1 0 16 0,1 0 0 16,2 3-240-1,1-1-64-15,3-1 0 0,1 1 0 0,3 1-816 0,2-1-160 0,1 1-48 0,3-2-13616 16</inkml:trace>
  <inkml:trace contextRef="#ctx0" brushRef="#br0" timeOffset="-188954.53">18662 12066 38703 0,'-3'-4'1712'0,"1"3"352"0,1-2-1648 0,-1 2-416 0,2 1 0 0,2 1 0 0,-1 2 384 0,0-2-16 0,2 3 0 0,2 2 0 32,0 1-1168-32,2 3-224 0,0 4-64 0,0 1 0 15,-2 1-448-15,-2 2-112 0,1 3-16 0,-4 0 0 0,-1 4 1200 0,-3 0 224 0,0-1 48 0,-2 1 16 16,-1-1 1120-16,-2-2 208 0,-1-4 64 0,3-2 0 15,-1-2 256-15,3-5 64 0,2-2 16 0,0-3 0 16,3-3-864-16,0-1-176 0,0-1-48 0,3-5 0 16,-1-2-304-16,2 0-160 0,0-5 160 0,0-2-160 15,1-2 0-15,0 0 0 0,2-2 0 0,-3-3 0 16,4 0 0-16,-2-1-240 0,2 1 80 0,-4 1 16 0,1 3-64 16,2-5-16-16,-1 1 0 0,0-1 0 0,1 3 224 0,2 1 0 15,0 6 0-15,-1 2-144 0,3 3 144 0,1 1 256 16,0 4-64-16,0 2-16 0,-1-1 64 0,2 4 16 15,0-1 0-15,2 4 0 0,0-2-256 0,0 0 0 16,0 2 0-16,-2 0 0 0,0 1 0 0,-2-2 0 16,-2 4 0-16,-2-2 0 0,-2 1 0 0,-3 2 0 15,1-2 0-15,-2 1 0 0,-1 0 144 0,-1 3-144 16,0-3 128-16,-2 2-128 0,-1-3 224 0,1 1-32 16,-2-1-16-16,1-1 0 0,0-1-16 0,1-2 0 15,1-2 0-15,1-1 0 0,1-1-160 0,1-1 0 16,1-3 144-16,1 1-144 0,2-1 0 0,0-3 0 0,1 2 0 15,2-4 0-15,-1 3 0 0,1-4 0 0,0-1 0 0,1 1 0 16,0 0-160-16,-1 0 160 0,0 0-192 0,0 1 192 16,1-1 0-16,0 0-128 0,-1 1 128 0,2-1 0 15,-1 1 0-15,1-1 0 0,-2 3 0 0,2 1 0 16,-1-1 0-16,0 3 0 0,2 3 0 0,-1 0 0 16,0 2 0-16,1 0 0 0,1 2 0 0,2 0 0 15,-1 2 0-15,2 1 0 0,1-1 0 0,3 3 0 16,-2-1 0-16,0 1 0 0,-1 0 0 0,-2-1 0 15,-3 0 0-15,0 3 0 0,2 2 0 0,-2 0 0 16,0 0 0-16,-2 2 0 0,-1 0 0 0,0 1 0 16,-2-3 0-16,-1 2 0 0,0 0 0 0,-2-2 0 15,1 0 0-15,0 1 0 0,-2-1 176 0,0-1-176 0,0 1 176 16,-1-4-176-16,0 0 160 0,1 2-160 0,-1-1 0 0,0 0 0 16,-1-2 0-16,0 2 0 0,-1 0-176 0,0 0-80 15,-2 2 0-15,1 1-16 16,-1-2-880-16,0 0-192 15,0 1-16-15,-1-3-16 0,1-2-1728 0,0-3-352 0</inkml:trace>
  <inkml:trace contextRef="#ctx0" brushRef="#br0" timeOffset="-188493.04">19692 12130 37775 0,'-1'0'1664'0,"1"0"368"0,0 1-1632 0,0-1-400 0,1 3 0 0,1-3 0 15,1 0-1168-15,-1 0-320 0,3 1-64 0,3 1-16 16,-1 1-1456-16,2-3-304 0,-1 1-48 0,0 0-16 16,-1 3 2272-16,-1-4 448 0,1 0 96 0,-1 0 0 0,-1 0 3248 0,1 0 640 0,1 0 128 0,1-1 16 15,-1-2-832-15,2 1-192 0,1-2-16 0,-2 2-16 16,2-3-1760-16,1-2-368 0,1 3-64 0,-1-5-16 31,2 0-592-31,0 1-128 0,-1-4-32 0,0 1 0 0,0 0-272 16,-3-1-64-16,1-1-16 0,-2 1 0 0,-1 0 432 0,-1-3 96 0,1 1 0 0,-5-1 16 0,-1 2 224 15,-1-3 144-15,-2 1-192 0,-3 1 192 16,0 3 0-16,-3 0 0 0,0 1 0 0,-2 5 0 16,-1 1 288-16,-2 4 112 0,-1 3 32 0,0 3 0 0,-1 4-96 15,2 0-16-15,0 2 0 0,1-1 0 0,1 6 144 0,2-3 32 16,0 4 0-16,2-1 0 0,2 3-192 0,0 0-48 15,0-1 0-15,1 4 0 0,1 0 64 0,-1 1 16 16,0 0 0-16,1 4 0 0,-2 4-32 0,0-3-16 16,0 3 0-16,1-3 0 0,2-3-160 0,0 0-128 15,2-4 192-15,3-5-192 0,2 1 128 0,0-7-128 16,3-2 0-16,3-5 0 0,3 0 0 0,3-4 0 16,4 0 0-16,5-6-12032 15,6 0-2496-15</inkml:trace>
  <inkml:trace contextRef="#ctx0" brushRef="#br0" timeOffset="-182427.47">21184 11964 5519 0,'2'0'496'0,"-2"0"-496"0,0 0 0 0,1-1 0 0,-1 1 144 0,0-3-144 0,0 2 128 0,0 0-128 16,-1-3 960-16,-1 2 96 0,0-3 32 0,0-1 0 16,-3 1 1024-16,0 0 192 0,0 0 64 0,-2-1 0 0,0 1-176 0,0-1-16 15,-1-1-16-15,-2 0 0 0,2 2-304 0,-2-4-64 16,-1 2-16-16,0 2 0 0,-1 0-784 0,1-1-160 15,-2 1-16-15,0 2-16 0,1 1-496 0,-2 2-112 16,2 2 0-16,-2 1-16 0,1 3-432 0,-2 3-64 16,1 2-32-16,1 2 0 15,2 2-272-15,-1 1-48 0,3 3-16 0,1-1 0 0,2 2 688 0,1 0 0 16,3 2 0-16,-1 4 0 0,1-1 704 0,-1 2 64 16,3-1 0-16,-1-1 16 0,1-3-416 0,1-2-96 15,2 2-16-15,2-1 0 0,2-2-64 0,3-3-32 16,0 0 0-16,1-4 0 0,1-1-160 0,-1-3 128 15,2 1-128-15,-2-6 128 0,1 2-128 0,-1-1-224 16,0-2 48-16,-1 1 16 0,2-3-64 0,-3-4-16 0,1 3 0 0,0-4 0 16,0-1 240-16,0-3 0 0,-1 2 0 0,1-4 0 15,-1-3 0-15,3-2 0 0,-1-5-160 16,-3 1 160-16,1 1-272 0,-3 1 16 0,0-1 0 0,-2 2 0 16,-1-4 112-16,-2 3 144 0,-2-2-208 0,-1-1 80 15,0 0 128-15,-1 2 0 0,0-2 0 0,-2 3 0 16,0 0 432-16,-1 2 16 0,-1 0 0 0,1 4 0 15,1 1 16-15,-1 4 16 0,1 2 0 0,1 4 0 16,1 1-64-16,0 0-16 0,2 1 0 0,1 4 0 16,0-2-208-16,0 1-32 0,1 1-16 0,0 1 0 15,1 1-144-15,-1 3 0 0,1 1 0 0,1 5 0 16,1-1 0-16,-1 5 0 0,1-2 0 0,1 3 0 16,2 2 160-16,1 0-160 0,-1 3 192 0,2 1-192 0,-2-1 192 0,2 3-192 15,0-3 192-15,-1-2-192 0,2 0 0 16,0-5 0-16,0 2 0 0,0-4 0 15,-2-5-656-15,0-1-144 0,-1-1-32 0,0-1 0 16,-3-3-1120-16,1 0-224 0,-2-2-64 0,-1 0-11968 16</inkml:trace>
  <inkml:trace contextRef="#ctx0" brushRef="#br0" timeOffset="-181975.19">21414 11646 23039 0,'-1'-5'2048'0,"1"0"-1648"0,0 3-400 0,1 0 0 0,1 0 624 0,-1 0 32 0,3-3 16 0,-1-4 0 0,4 1-2384 0,0-4-464 0,0 3-112 0,0 2-16 16,-1 4 1152-16,-1 3 240 0,-3 2 32 0,2 4 16 15,-2 3 2656-15,1 5 544 0,-1 0 96 0,1 4 32 16,0 4 176-16,1 3 48 0,1 1 0 0,0 5 0 0,1 0-848 0,0 2-176 15,2 2-16-15,-1-3-16 0,1 4-1072 0,0-4-224 16,1-1-32-16,-2-2-16 0,2 2-288 0,-2-2 0 16,0 0 0-16,-1 1 0 0,-1 1 0 15,-1-1 0-15,-2-2 0 0,0 0 0 0,0 0 0 16,-1-2 0-16,0-4 0 0,0-5 0 0,1-1-288 0,-1-3 32 16,1-2 16-16,1-3 0 15,-1-1-1872-15,1-6-384 0</inkml:trace>
  <inkml:trace contextRef="#ctx0" brushRef="#br0" timeOffset="-181590.98">21771 11696 19343 0,'-2'0'1728'0,"0"0"-1392"0,-1 0-336 0,3 1 0 16,0-1 4272-16,0 3 784 0,2-1 144 0,0 4 48 0,2-1-3808 0,2 8-752 15,3-2-160-15,2 6-16 16,0-1-768-16,0 1-128 0,-1 2-48 0,0 2 0 0,0-1 240 0,0 2 64 16,-2 4 0-16,0-1 0 0,-1 2 128 0,-1-1 0 15,-1 0 0-15,0 1 0 0,-1 1 256 0,-3-2 0 16,0 2-16-16,-1-2 0 0,0-3-112 0,0-1 0 16,-1 1-128-16,1-4 192 15,-1 2-816-15,1-5-160 0,-1 2-48 0,-1-7 0 16,1 1-1920-16,0-3-400 0,-2-2-80 0,0-3-9696 0</inkml:trace>
  <inkml:trace contextRef="#ctx0" brushRef="#br0" timeOffset="-180793.95">21288 11991 39615 0,'-3'-3'3520'0,"1"1"-2816"0,2 0-560 0,3 2-144 16,-1 0 448-16,2 0 64 0,2-1 16 0,3-2 0 15,4 1-400-15,5-3-128 0,5 1 0 0,2-1 0 16,2 0 0-16,2-1-176 0,-1 0 0 0,3 0 0 16,-1-3 176-16,-1 2 0 0,1 0 0 0,0 1 0 15,-1 0 192-15,2-3 32 0,0 2 0 0,0 1 0 16,1 1 32-16,2-1 0 0,-1 2 0 0,2 1 0 0,-3 0-256 0,0 2 0 15,-1-3 0-15,0 1 0 16,-3 1-384-16,-1-1-128 0,-1 3-32 0,-3 0 0 16,-4-2-1472-16,-1 2-288 0,-2 2-64 0,-3-2-16 15,0 3-944-15,-3-1-192 0,0 1-48 0,-3 1 0 16,0-4 1024-16,1 0 208 0,-2 0 32 0,0 0 16 0,-1 0 1616 0,-2 0 320 16,-1 1 64-16,-1 2 16 0,1-1 704 0,-4 3 144 15,0 1 16-15,-1 0 16 0,1 4-112 0,-3-1-32 16,0 0 0-16,0 4 0 15,-1-1-2256-15,0 2-464 0,0-1-96 0,-2 2-16 0,-1 3 1856 0,2-6 384 16,1-1 128-16,0 0 0 0,2-6-176 0,2 1 176 16,0-1-160-16,1-2 160 0,2-2-128 0,-2 1 128 15,1-2-160-15,-1 2 160 0,1 0-128 0,0 1 128 0,0 2-160 0,0-4 160 16,0 1 256-16,2 1 112 0,2-2 16 16,0 0 16-16,2-2 4320 0,0 0 848 0,1 1 192 0,3-4 48 15,-1 2-2224-15,2-2-432 0,2-1-80 0,0-2-32 16,2 0-1632-16,0-1-320 0,2-1-64 0,0-1 0 15,2 3-688-15,0-3-128 0,-2 2-16 0,1 1-16 16,1-2-176-16,-2 3 0 0,1-3 0 0,-2 3 0 16,0-1 0-16,-3 1 0 0,0-3 0 0,-1 2 0 15,-2 0 0-15,-1-1 0 0,-1 0 0 0,0 1 0 16,-2 2 0-16,0-4 0 0,-1 3 0 0,-1 0 0 16,-1-1 0-16,0 0 160 0,-1 2-32 0,0-3-128 15,-1 2 192-15,-4-2-64 0,0 2 0 0,-2 0-128 16,-3-3 160-16,-2 3-160 0,-1 1 128 0,-2 3-128 0,-1 2 144 15,-1 1-144-15,-2 4 160 0,-2 2-160 0,2 2 0 16,-3 3 0-16,-1 4 0 0,0 2 0 0,3 0 176 0,0 3-176 16,2 1 192-16,3-1-192 0,2 0 0 0,3 0 0 15,1 2 0-15,3-5 0 0,0 3 0 0,2 3 0 16,1 0 0-16,2 2 0 0,0-1 0 0,2-1 0 16,1-1 0-16,1-2 0 0,2 0 0 0,0-2 0 15,3-1 0-15,1-2 0 0,3 0 0 0,-1-3 0 16,1-2 0-16,2-1 0 0,2 1 0 0,3-4 0 15,0 1 0-15,1-1 0 16,1-1-448-16,3-4-64 0,0-2 0 0,1-2 0 16,0-1-704-16,-2-3-160 0,0-2-32 0,-3-1-15712 0</inkml:trace>
  <inkml:trace contextRef="#ctx0" brushRef="#br0" timeOffset="-180293.36">22757 11978 20271 0,'-3'2'1792'0,"-1"-2"-1424"0,3 1-368 0,1 1 0 0,1 1 2048 0,0-1 352 0,0 3 64 0,1 2 16 0,0 3-3456 0,2 4-688 0,3 2-144 0,2 0-32 15,1 0-352-15,-2 1-80 0,1 0-16 0,-1 2 0 16,-2 1 3552-16,-1-3 704 0,-2 3 144 0,0 0 16 0,-1-1 1344 15,-2-1 272-15,0 1 48 0,0-5 16 0,-1 1-1888 0,0-3-384 16,1-1-80-16,-1-3-16 0,2-4-992 0,0-2-192 16,0 1-32-16,2-6-16 0,-1 1-208 0,2-3 0 15,-2-2 0-15,1-1 0 0,-1-3 0 0,0-2 0 16,-1 1 0-16,0-3 0 0,-2 0 0 0,1-5 0 16,-1 1 0-16,-2-4 0 0,2 1 0 0,-2-4 0 15,1-2 0-15,-2-4 144 0,2-1-144 0,-1 1 0 16,1 3 0-16,1 1-176 0,-1 5 176 0,4 6 0 15,0 4 0-15,2 3 0 0,1 7 128 0,2 0 16 16,1 2 0-16,1 2 0 0,3 3-144 0,0-2 160 16,4 5-160-16,1 0 160 0,1 2-160 0,-2-1 0 15,0 3 0-15,-1 2 0 0,-1-1 0 0,0 4 0 16,-2 0 0-16,0 4 0 0,-1 0 0 0,-1 3 0 16,-1 2 0-16,-1 1 0 0,-1 2 128 0,1-2 32 0,-2 2 16 15,0-1 0-15,0 1-176 0,0-3 0 0,-1-3 0 0,3-2 0 16,-1-3 0-16,-1-4-224 0,2-1 32 0,-3-2 0 31,0-4-512-31,-3 0-112 0,1-1-16 0,-1-5 0 16,-1 0-1184-16,1 0-240 0,-1 0-48 0,0-6-12896 0</inkml:trace>
  <inkml:trace contextRef="#ctx0" brushRef="#br0" timeOffset="-180044.53">23358 11488 40543 0,'6'-2'3600'0,"-2"2"-2880"0,0 1-576 0,0 4-144 0,-1 1 832 0,1-1 144 0,1 1 32 0,2 6 0 16,7 7-1200-16,3 7-224 0,6 7-48 0,-1 3-16 15,0 3-1600-15,-3 1-320 0,-3 1-64 0,-3 2-16 16,-2-3 688-16,-2 0 144 0,-4-2 32 0,-2-1 0 0,-2 1 2576 0,-1-2 512 15,-1-1 96-15,-2-3 32 0,-1-4 64 0,1 1 32 16,0-6 0-16,-1-3 0 0,2-3-1312 0,1-2-256 16,1-2-128-16,0-5-17584 0</inkml:trace>
  <inkml:trace contextRef="#ctx0" brushRef="#br0" timeOffset="-179858.64">23207 11756 38703 0,'3'-6'3440'0,"-2"4"-2752"0,2 2-560 0,-1-3-128 15,2 6 1248-15,0-3 224 0,2 0 32 0,2 2 16 16,7 2-1232-16,5-2-288 0,6 2 0 0,0 1 0 16,-1-4-896-16,-1 3-208 15,-1-1-48-15,-2 0-11216 0,0 3-2256 0</inkml:trace>
  <inkml:trace contextRef="#ctx0" brushRef="#br0" timeOffset="-179628.22">23904 11879 20271 0,'5'2'1792'0,"-2"3"-1424"15,1-1-368-15,0-2 0 0,-1 1 4240 0,0-3 784 16,1 2 160-16,2 3 16 0,5 3-3760 0,3 0-752 15,2 5-160-15,0 0-16 0,-2 1-512 0,-1 1-288 16,-2 0 32-16,-4 1 16 16,0 0-416-16,-4 1-96 0,-1 0-16 0,-2 1 0 0,-3-1 480 0,1-1 96 15,-3-3 0-15,0 0 16 0,0-2 176 0,-1-2-128 16,1-2 128-16,0-2-128 16,0-2-1216-16,0-4-224 0</inkml:trace>
  <inkml:trace contextRef="#ctx0" brushRef="#br0" timeOffset="-179459.13">24009 11528 27647 0,'1'-10'2448'0,"-1"2"-1952"0,1 3-496 0,0 3 0 16,1-1 2688-16,-2 3 448 0,0 0 96 0,1 0 16 15,0-1-2656-15,2 0-592 0,-1 1 0 0,-1 1 0 16,1 0-5040-16,-1 3-976 0,-1-4-192 0,0 0-32 15</inkml:trace>
  <inkml:trace contextRef="#ctx0" brushRef="#br0" timeOffset="-178977.83">24344 11765 13631 0,'5'0'1216'0,"-2"0"-976"16,0 1-240-16,-3 1 0 0,-1 0 1472 0,1-2 240 16,0 3 48-16,1 1 48 0,-1 4 1152 0,-3 1 240 15,-1 2 32-15,-3 0 16 0,-1 1 64 0,-1 1 16 16,0-1 0-16,0 1 0 0,-1 0-1536 0,-2 3-288 16,4-2-64-16,-1 0-16 0,2 1-1120 0,1 1-304 15,2 0 0-15,0 2 128 0,2 0-256 0,2 0-64 16,0 1-16-16,1-1 0 0,1-1-112 0,0 1 0 15,0 0-16-15,2-1 0 16,-2 0-160-16,2-2-16 0,2-2-16 0,0-2 0 0,3-1 144 0,2-5 48 0,3 1 0 0,1-6 32 16,-1 0 48-16,0-3 0 0,2 0 0 0,3-5 0 15,2 0-64-15,1-4 0 0,1 0 0 16,0-3 0-16,-1 2 48 0,-1-3 0 0,-1-2 0 0,0 1 0 16,1 0 48-16,-3-3 16 0,-1 1 0 0,1-2 0 15,-3 1 208-15,-3-1 0 0,-1-1 0 0,-2 0 0 16,-3 0 160-16,-1 2 32 0,-4-1 0 0,-1 1 0 15,-2 4 64-15,-3-1 32 0,-3 1 0 0,0 3 0 16,-2-2-32-16,-1 4-16 0,-2 3 0 0,-2 0 0 16,1 2-240-16,-3 4 176 0,0 0-176 0,-1 0 160 0,2 2-160 15,-1 0 0-15,1 4 0 0,0-4 0 0,0 1 0 0,-1 0-144 16,1 1 144-16,-1-2-160 16,0 2-368-1,1-1-80-15,4 3-16 0,0-3 0 0,2 3-2144 0,1-2-432 0</inkml:trace>
  <inkml:trace contextRef="#ctx0" brushRef="#br0" timeOffset="-178472.64">24900 11892 17503 0,'9'-6'768'0,"-3"0"176"0,0 4-752 0,-1-2-192 0,-1 3 0 0,0-2 0 0,-1 3 0 0,5-2 0 0,3 0 0 0,4-2 0 15,1 0-976-15,-3 3-176 0,-1 1-48 0,-5 2 0 0,-1 2 2944 0,-2 3 592 0,-2 2 112 0,0 4 32 16,-1 1 1488-16,-1 0 288 0,0 2 64 0,1 0 16 16,-1-1-2352-16,-1-1-448 0,1 4-112 0,-1-2-16 15,1-1-960-15,-2 0-192 0,1-2-32 0,0 1-16 16,0-3-208-16,1-4 0 0,-2 1 0 0,2-3 0 15,2 0 0-15,-2-2 0 0,2-3 0 0,1 0 0 16,-1 0 0-16,1-3 0 0,-1 0 0 0,0-2 0 16,1-1 0-16,-2-4 0 0,2 3 0 0,-2-7 0 15,0 2 0-15,0-4 0 0,1-2 0 0,-1-1 0 16,0-2 0-16,0-3 0 0,1 1 0 0,-1-6 0 0,1-3 0 16,1 1 0-16,-1-2 0 0,2-2 0 0,1 2-176 0,1 4 32 15,3 7 0-15,1 5 0 0,2 2 144 0,-1 4 0 16,1 3 0-16,2 2 0 0,0 1 0 0,1 1 224 15,-1 3-32-15,1 0 0 0,1 1-192 0,-1 5 144 16,1 0-144-16,0 2 128 0,2 4-128 0,-1 3 0 16,1 3 0-16,2 3 0 0,1 2 0 0,3-2-176 15,0 4 48-15,4 0 0 0,3 2-16 0,1 2 0 16,2-1 0-16,1 0 0 0,-3-1 144 0,0 0 0 16,0-3 0-16,-4 0 0 0,-5-4-256 0,-1 1 0 15,-2-1-16-15,-4-1 0 16,-2 1-1328-16,-6-4-256 0</inkml:trace>
  <inkml:trace contextRef="#ctx0" brushRef="#br0" timeOffset="-177810.43">23245 11794 4607 0,'-2'0'400'0,"0"-4"-400"0,2 3 0 0,0 1 0 0,0 0 1744 0,0 0 272 0,0-2 48 0,-1 2 16 16,2-2 352-16,0 2 64 0,3-1 0 0,-4 1 16 16,0 0 464-16,22 0 96 0,-10 1 0 0,4-2 16 15,2-1-1216-15,4 1-240 0,5-3-48 0,3-2-16 16,3 1-1120-16,3-2-208 0,5-4-48 0,1 0-16 16,-1 0-176-16,-2-2 0 0,0 2 0 0,-3 0 0 0,-2 0-144 15,-3 1 144-15,-1 0 0 0,-5 3 0 0,-4 0-144 0,-4 1 144 16,-4 1 0-16,-3 2-144 15,-1-1-384-15,-4 4-80 0,0-3-16 0,-4 3-10272 16,-1 0-2064-16</inkml:trace>
  <inkml:trace contextRef="#ctx0" brushRef="#br0" timeOffset="-173326.36">16073 12963 11967 0,'0'0'1072'0,"0"0"-864"0,0 0-208 0,0 0 0 0,0 0 0 0,0 0-240 0,-2 0 48 0,1 0 16 15,-1 0-464-15,-1 0-80 0,1 0-32 16,2 0 0-16,0 0 752 0,0 0 0 0,0 0 0 0,0 0 0 0,-20-8 1120 0,16 6 112 16,2 2 32-16,-2-1 0 15,0 1 112-15,1 0 32 0,-1-2 0 0,1-2 0 0,2 0 48 0,0-2 16 16,1 0 0-16,0-5 0 0,1 1 256 0,0-2 48 15,1-1 16-15,-1 2 0 0,0-4-560 0,0 2-96 16,1 2-32-16,-2-2 0 0,0 2-592 0,-2 0-128 16,1 0-32-16,-1 1 0 0,-1 2-352 0,1-1 0 15,-2 1 0-15,-1 2 0 0,0 1 0 0,-1-1 0 16,0 2-128-16,-2 3 128 0,0 1 0 0,-1 0 0 16,0 2 0-16,1 3-128 0,-2 1 128 0,0 3 0 15,1 2 0-15,1 2 128 0,3-2 192 0,0 5 32 16,1 2 16-16,0 2 0 0,3 1 0 0,-1 1 0 15,2 3 0-15,-2 0 0 0,2 1-176 0,0 2-16 0,0 4-16 16,0 2 0-16,0-1-160 0,-2 4 128 0,-2 5-128 16,-1 4 128-16,0 2 112 0,-1 2 16 0,0-2 0 15,0-1 0-15,-1-5-64 0,3-1-16 0,-1-2 0 0,1 0 0 16,1-1-32-16,1-3 0 0,-1-6 0 0,2-1 0 16,1-4-144-16,-1 0 0 0,1-2 144 0,-1-2-144 15,1-3 0-15,-1-4 0 0,1-2 0 0,-3-3 0 31,1 0-1088-31,-2-2-192 0,1-4-48 0,-2 1-15552 0</inkml:trace>
  <inkml:trace contextRef="#ctx0" brushRef="#br0" timeOffset="-173008.66">15475 13493 23951 0,'2'-2'2128'0,"0"0"-1696"0,0 4-432 0,2-2 0 0,1 2 2528 0,3-2 416 0,3 1 96 0,7 0 16 0,7 2-1616 0,6-3-320 16,3 1-64-16,1 0-16 0,0 2-432 0,-1-3-96 15,0 1 0-15,-1-2-16 0,1-3-496 0,-2 0 0 16,0 0 0-16,-2-1 0 0,-1-1 128 0,0 1-128 15,-3-1 176-15,-4 2-176 0,-1 2 176 0,-3-2-176 16,0 3 160-16,-2-3-160 0,-3 4 0 0,1-1 0 0,-2 1 0 0,-2 0 0 31,0 1-304-31,-1-1-96 0,-1 2-32 0,1 0 0 16,-1-1-1600-16,1 3-320 0,1-4-64 0,0 1-12688 0</inkml:trace>
  <inkml:trace contextRef="#ctx0" brushRef="#br0" timeOffset="-172442.94">16373 13458 5519 0,'5'-4'240'0,"-3"2"64"0,1-1-304 0,-2 2 0 0,-1 0 0 0,1 1 0 16,1-3 1344-16,-1 2 224 0,1-1 32 0,1-5 16 16,-1 3-1232-16,2-3-256 0,-2-1-128 0,1 0 128 15,1-2-1808-15,-2 1-368 0,2 0-64 0,0-2 0 16,-2 2 1136-16,0 0 224 0,0 1 48 16,-1 2 16-16,-1-1 2096 0,-3 2 400 0,0 3 96 0,-2-2 16 0,-1 2 960 0,-2 2 208 15,0 0 48-15,-2 1 0 0,0 3-320 0,0-2-48 16,0 4-16-16,-1 1 0 0,1 1-752 0,0 1-144 15,0 1-48-15,0 2 0 0,2 3-816 0,-1-3-160 16,4 1-48-16,1 2 0 0,2 2-272 0,2-1-48 16,0 1-16-16,1-2 0 0,0 0-304 0,2 2-144 15,1 4 128-15,-1-1-128 0,2 2 0 0,-1-1 0 16,1 2 0-16,0-4 0 0,0 1 0 0,1-3 0 16,-1 2 0-16,0-2 0 0,1 1 0 0,-1-4 0 15,1-2 0-15,-1-6 0 0,0 1 0 0,-1-3 0 16,2-2 0-16,-1 2 0 0,0-6 128 0,0-2-128 15,2-1 192-15,2-5-64 0,2-2-128 0,0-4 192 16,3-3-192-16,-2-2 192 0,2 3-192 0,-2-6 0 16,-1 2 0-16,-1 1 0 0,0 0 0 0,-4 1 0 15,-1 3-192-15,-2-4 192 0,-2 1-176 0,-2-1 176 0,-1 2-128 16,-1-1 128-16,-1 2 0 0,-2 1 0 0,1 2 0 0,-1 0 0 16,-2 4 0-16,2 1 0 0,2 4 0 0,1 2 0 15,0 3 0-15,1 1 0 0,2 0 128 0,0 1-128 16,0 1 128-16,2 1-128 0,3 1 160 0,1 1-160 15,3-3 0-15,1 3 0 0,0 2 0 0,1 2 0 16,-1-1 0-16,0 3 0 0,-1 3 0 0,0-1 0 16,-1 3 0-16,-1-1 0 0,0 5 0 0,1 2 0 15,0 3 0-15,0 2 0 0,1-1 0 0,0 1 0 16,3-1 0-16,-3 0 0 0,5 0 0 0,-2-3 0 0,2 1 0 16,2-3 0-16,1-3 0 0,1-3 0 15,1-2 0-15,0-4 0 0,0-1 0 0,0-2 0 16,1-2-576-1,0-3-224-15,-2-2-32 0,0-2-16 0,-3 1-1536 0,-3-3-304 0</inkml:trace>
  <inkml:trace contextRef="#ctx0" brushRef="#br0" timeOffset="-171942.9">17053 13390 26719 0,'-2'-6'2368'0,"-1"1"-1888"0,2 4-480 0,0-2 0 0,1 3 1856 0,-2-2 288 0,1-5 48 0,-2-1 16 15,-1-3-1632-15,-2-2-336 0,-1 1-64 0,0 2-16 16,0 3-560-16,-1-3-112 0,1 4-32 16,-2 1 0-16,0 2-352 0,1 1-80 0,-2 0-16 15,0 4 0-15,-1 0 736 0,0 2 256 0,0 5-144 0,0-2 144 0,1 3 1152 0,1 1 304 16,-1 3 64-16,1-1 16 0,2 1-272 0,0 1-48 15,0-2-16-15,1 3 0 0,4 0-688 0,0 2-144 16,1-1-32-16,2 2 0 0,-1-3-144 0,3 2-48 16,2 3 0-16,1 1 0 0,3 2-16 0,1-1-128 15,1-2 192-15,0-3-64 0,4-1-128 0,0-1 0 16,1-2 0-16,0 1 0 0,1-3 0 0,2-1 0 16,-1 0 0-16,1 0 0 0,0 0 0 0,1 2-256 15,-1-2 64-15,-2-4 16 16,0 3-800-16,-2-5-176 0,-1 1-16 0,-1-3-16 15,-1-1-976-15,-1-2-192 0,-1-3-32 0,0-4-11472 0</inkml:trace>
  <inkml:trace contextRef="#ctx0" brushRef="#br0" timeOffset="-171625.15">17428 12825 35935 0,'-10'5'1600'0,"2"0"320"0,2 2-1536 0,4 1-384 0,2-1 0 0,1 0 0 0,2 3 128 16,-2 6-128-16,2 12 128 0,1 9-128 0,2 7 0 15,2 2 0-15,-1 3 0 0,1 2-192 16,-1 1 192-16,0 0 0 0,0 1 0 0,-2 0 0 15,-2-4 384-15,-1-1 96 0,-1-1 32 0,-2-1 0 16,-1-2 288-16,-1-2 64 0,0-4 16 0,1-4 0 0,-1-3-592 0,2-4-112 16,0-4-32-16,1-3 0 0,0-5-144 0,1-6 0 15,0-2 0-15,2-6 0 16,0-2-400-16,0-4-112 0,-1-3-32 0,0-4 0 16,-2-4-2416-16,-3-2-496 0</inkml:trace>
  <inkml:trace contextRef="#ctx0" brushRef="#br0" timeOffset="-171353.84">17194 13323 21183 0,'-6'-10'944'0,"1"3"192"0,1-1-912 0,3 4-224 0,1 2 0 0,0 0 0 15,0 1 1904-15,1-3 336 0,0-2 64 0,2-3 0 16,2-1-256-16,1 3-48 0,2-3-16 0,1 1 0 16,4 3-656-16,2 0-144 0,1 1-32 0,2 1 0 15,2 0-480-15,1 1-96 0,3 0-32 0,0 2 0 16,2-3-320-16,1 3-64 0,3 0-16 0,-1-2 0 15,0 3-144-15,0 0 0 0,-1 0 0 0,-1 0 0 16,1 3-336-16,-3-3 0 0,-1 0 0 0,-2 0 0 31,-2 1-816-31,-4-1-144 0,0 1-48 0,-2 1 0 16,-2 0-1456-16,-2-2-288 0,0 1-64 0,-1-2-16 0,-2 1 800 16,-1-5 144-16,3-1 48 0,-2 0-7104 0</inkml:trace>
  <inkml:trace contextRef="#ctx0" brushRef="#br0" timeOffset="-170755.55">18241 13289 20271 0,'-8'0'1792'0,"0"0"-1424"0,5 1-368 0,0-1 0 0,1 2 2112 0,-3 0 368 0,-5-2 64 0,-6 2 16 0,-3 3-1216 0,-1 1-256 0,2 0-32 0,3 2-16 0,1-2-784 0,5-2-256 0,0 3 160 0,0-3-160 15,1 3 0-15,-1-3 0 0,2 5 0 0,-2-3 0 16,-1 4 256-16,0-2 64 0,0 3 0 0,-2 2 16 16,1 0 416-16,0 0 80 0,-1-1 0 0,3 0 16 15,-1 3-32-15,1-2-16 0,2 2 0 0,0-6 0 16,2 5-480-16,1-2-112 0,0 4-16 0,0-3 0 16,2 3-192-16,0-3 0 0,4 2 128 0,-1-1-128 15,4-2 0-15,0 2 0 0,1-5 0 0,0-1 0 16,3 1 0-16,-2 0 0 0,2-3 0 0,0 1 0 15,0-1 0-15,0 2 0 0,1-2 0 0,0-2 0 0,1 1 0 16,0 0 0-16,0-1 0 0,0 1 0 0,1-2 0 16,-3-1 0-16,4-2 0 0,-2 0 0 0,1-3-176 0,1-2 176 15,-1-3-160-15,0 0 160 0,3-1-240 16,-2-3 48-16,0-2 16 0,0-1 0 0,-2 2 176 0,-1-5-128 16,-1 0 128-16,0-1-128 0,0 3 128 0,-3-5 192 15,0 1-32-15,-2-1-16 0,-3-2-144 0,0-1 0 16,-2-3 0-16,-3 4 128 0,-1-3 64 0,-3 1 0 15,-1 1 0-15,-2-2 0 0,1 3-192 0,-2-1 0 16,-1 2 0-16,-2 4 0 0,1 0 0 0,-2 2 0 16,1 4 128-16,0 1-128 0,1 3 0 0,1 6-144 15,0 1 144-15,1 2-208 16,2 1-288-16,-1 3-48 0,1 1-16 0,0 3 0 16,3-3-1552-16,-1 4-320 0</inkml:trace>
  <inkml:trace contextRef="#ctx0" brushRef="#br0" timeOffset="-170276.08">18520 13702 9215 0,'-2'1'816'0,"0"1"-656"0,-1 1-160 0,2-1 0 0,0 1 5504 0,1-2 1088 0,0 1 192 0,-1 2 64 0,-2 4-4960 0,1 0-992 16,-2 3-192-16,2 0-32 15,-1 1-944-15,2-6-192 0,-2 0-48 0,3-1 0 0,-1-4 96 0,1-1 16 16,0-1 0-16,1-4 0 0,2-1 1152 0,-2-3 224 15,2-2 48-15,-2-1 16 0,0-2 144 0,-1-1 32 16,0-1 0-16,-2-2 0 0,-2-1-576 0,0-1-96 16,-2 3-32-16,-1-3 0 0,-1-2-96 0,-2-5-32 15,0-2 0-15,1-3 0 0,0 1-192 0,0-1-32 16,2 1-16-16,2 3 0 0,2 2-144 0,3 1 0 0,3 1 0 16,2 2 0-16,2 1 0 0,4 3 0 0,2 0 0 15,2 2 0-15,1 4-128 0,1 1 128 0,3 0 0 0,0 4 0 16,-2 1 0-16,-1 1 0 0,-1 0 0 0,-2 4 0 15,0-1-368-15,-3 2 48 0,0 2 16 0,-2-1 0 32,-2 4-272-32,0 0-48 0,2-2-16 0,0 2 0 15,1 1-976-15,2-1-208 0,4 1-32 0,4-1-14560 0</inkml:trace>
  <inkml:trace contextRef="#ctx0" brushRef="#br0" timeOffset="-165143.4">19876 13230 17503 0,'0'-2'1552'0,"0"0"-1232"0,1 0-320 0,-1 2 0 0,0 0 416 0,2 0 32 0,-2-5 0 0,0 0 0 0,1 0-1584 0,-1 0-304 0,0-1-64 15,-1 0-16-15,-2 1 704 0,-1 0 144 0,2 0 32 0,-2 2 0 0,2 0 1248 0,-1 1 256 0,1-2 48 0,-1 1 16 16,1 0 992-16,-2 0 208 0,2 0 48 0,-2-1 0 15,2 1-512-15,-2 2-112 0,0-4-16 0,0 4 0 16,-1-3-512-16,1 3-96 0,-3-1-32 0,1 2 0 16,-1-2-272-16,-2 4-64 0,0 0-16 0,1-2 0 15,-1 5-544-15,-1-3 0 0,-1 3 0 0,1 0 0 16,0 1-192-16,0 1-32 0,-1-1-16 0,1 1 0 16,2 1 240-16,0-2 0 0,1 0 144 0,-1 0-144 15,2 2 800-15,0 0 64 0,-1 0 16 0,1 2 0 16,-1 1-112-16,2 0-32 0,0 1 0 0,1 2 0 0,1 1-416 0,1-2-64 15,0 1-32-15,1-2 0 16,1 2-224-16,0-1 0 0,1 1 0 0,-1 1 0 0,3-3 0 0,-2 2 0 16,2-1 0-16,0 0 0 0,1-2 0 0,0 1 0 15,1 2 0-15,0-3 0 0,-2 0 192 0,2 3 64 16,0-1 0-16,1 2 0 0,0-2-80 0,2-2-16 16,-1-5 0-16,1 0 0 0,-1-1-160 0,1-4 0 15,-1-1 0-15,-1-1 128 0,-1 1-128 0,1-4 192 16,3-2-192-16,1-1 192 0,1-3-192 0,0-1 128 15,0 0-128-15,0-2 128 0,1 1-128 0,-3 0 0 16,1-2 0-16,-1 2 0 0,-2 0 0 0,1 0 0 16,-2 1 128-16,-1-1-128 0,1-2 0 0,-2-1 0 15,0 2 0-15,-1-2 0 0,0 0 144 0,-2 1 0 16,1-2 0-16,0 0 0 0,-2 2-144 0,-2-3 128 0,2 4-128 16,-1-1 128-16,-1 2-128 0,-1 0 0 0,0 3 0 15,-1 1 0-15,1 3 0 0,-2 0 0 0,3 4 0 0,-1-1 128 16,1 2-128-16,1 0 128 0,1 2-128 0,-2-2 128 15,2 2-128-15,0 2 160 0,2 1-160 0,-2 1 160 16,0 1-160-16,0 1 0 0,1 3 0 0,0 0 0 16,2 3 240-16,-1-2 16 0,3 4 0 0,0 2 0 15,1-3 96-15,2 3 32 0,0-1 0 0,2 2 0 16,0 2-208-16,0-2-48 0,2 3 0 0,1 1 0 16,0 1-128-16,0-2 0 0,-2-1 144 0,2 1-144 15,1-3 0-15,-3-2 0 0,2-1 0 0,-4-2 128 16,1 1-128-16,-1-4 0 0,-2 0 0 0,0-2 0 15,-1 1 0-15,-1-4 0 0,0-1 0 0,0 0 0 16,0 0-384 0,-1-4-64-16,3 1 0 0,-1 1 0 0,-1-2-256 0,0 0-64 0,0-1-16 15,0-1-18048-15</inkml:trace>
  <inkml:trace contextRef="#ctx0" brushRef="#br0" timeOffset="-161042.31">20398 13355 10127 0,'-4'0'896'0,"1"0"-704"0,0 0-192 0,1-2 0 0,0 2 928 0,1 0 160 0,1-1 16 0,-1 1 16 0,-3-2-1120 0,1 2 0 0,0-3-192 0,-1 0 0 15,2 1-480-15,1-2-96 0,1 4-32 0,-2-4 0 0,2 3 1184 0,0 1 256 16,0 0 32-16,0 0 16 0,0 0 1168 0,0 1 224 16,2 1 48-16,-4 0 16 0,2 1 208 0,-1 1 32 15,0 3 16-15,0-1 0 0,-1 0-544 0,0 3-96 16,-1-3-32-16,0 1 0 0,-1 2-480 0,-1-2-96 15,1 3-32-15,-1-1 0 0,2 1-608 0,-2 0-128 16,0 2-32-16,0 0 0 0,-1 3-144 0,1-2-16 16,-1 0-16-16,1 2 0 0,0 1 48 0,0 1 16 15,0 1 0-15,1-2 0 0,2 1-48 0,-1 0 0 0,2-2 0 16,-2 3 0-16,3 0-192 0,0 1 0 0,2-2 0 0,-1 0 0 16,3-1 0-16,-1-2 0 0,2 1 0 0,3-2 0 15,-1 1 0-15,1-4 0 0,0 1 0 0,2-1 0 16,1 0 0-16,-1-1 0 0,2-2 0 0,1-1 0 15,2 0-272-15,0-3 0 0,1-1 0 0,1-2 0 32,0-2-704-32,2-1-144 0,2-3-32 0,-3 0-16400 0</inkml:trace>
  <inkml:trace contextRef="#ctx0" brushRef="#br0" timeOffset="-160324.1">20136 13486 11967 0,'-4'0'1072'0,"0"0"-864"0,2 0-208 0,1 0 0 0,-1 0 1344 0,0 0 208 0,-2 0 48 0,-2 0 16 0,-1 0 464 0,-2-2 96 0,0 2 0 0,3-1 16 0,1-1-272 0,2 1-48 15,1 1-16-15,1-2 0 0,2 1 112 0,1-1 16 16,1 0 0-16,3-1 0 0,3 0-992 0,2 0-192 16,3 2-32-16,3-2-16 0,3 2-144 0,2 0-32 15,3 2 0-15,1 3 0 0,1-2 0 0,0 3 0 16,0 3 0-16,2 0 0 0,-1-1-176 0,1 3-32 0,-2-4-16 16,0 1 0-16,-2 1-352 0,0-4 0 0,-3 0 0 15,0-4 128-15,2 1-128 0,-2-2 0 0,1-3 0 0,1 0 0 31,-1-4-416-31,3 1 0 0,0-4 0 0,0-3-13424 0,0-1-2688 0</inkml:trace>
  <inkml:trace contextRef="#ctx0" brushRef="#br0" timeOffset="-115703.41">31297 10344 16575 0,'-1'-3'1472'0,"0"-1"-1168"0,1 3-304 0,1 1 0 0,0-2 1232 0,0 0 192 0,1 0 48 0,-1-3 0 0,0-4 464 0,2 2 112 0,-1-3 0 0,0 1 16 16,1 3-528-16,-2-1-96 0,-1 1-32 0,0 1 0 16,-1 2-320-16,-2 2-64 0,-1 1 0 0,-1 0-16 15,-2 1-288-15,-1 2-48 0,0 2-16 0,-2 0 0 16,1 3-336-16,-1-2-64 0,0 2 0 0,-1-1-16 16,0 2-240-16,-1 2 128 0,1-4-128 0,-1 3 0 15,0 1 0-15,-2-2 0 0,2 2 0 0,-1-1 0 16,1 1 0-16,-1-1 0 0,2 1 0 0,0-2 0 0,1 0 0 15,0-1 0-15,3 1 0 0,1-4 0 0,2 1 0 0,2-1 0 16,2-3 0-16,1 2 0 0,3-1 0 0,-1 0 0 16,3-1 0-16,2 1 0 0,1-3 0 0,-1 3 0 15,3 0 0-15,2 0 0 0,0-1-144 0,2 2 144 16,2 1-208-16,1 0 80 0,-1-1-176 0,0 2-16 16,-1-4-16-16,2 2 0 0,-2 1 144 0,-1 0 16 15,0-3 16-15,-2 2 0 0,-2 2 160 0,-1-1 0 16,-2 3 0-16,-2 2 0 0,-3-2 0 0,0 3 0 15,-3 2 0-15,-1 0 128 0,-2 1 128 0,-1 1 16 16,0 0 16-16,-1-1 0 0,-2 3-144 0,0-1-16 16,0-2-128-16,-1 3 192 0,1-3-192 0,-1 1 0 0,1-1 0 15,-1 1 0-15,0-2 0 0,-1-2 0 0,-2 0 0 16,1-2 0-16,-1 1 0 0,0 0 0 0,0-3 0 0,0 1 0 16,0 0 0-16,1-3 0 0,1-2 0 15,2 1 0 1,2-4-448-16,0-3-96 0,2 1-16 0,1-3-11136 0,-1-2-2224 0</inkml:trace>
  <inkml:trace contextRef="#ctx0" brushRef="#br0" timeOffset="-115039.33">31562 9811 35935 0,'-8'-8'1600'0,"5"4"320"0,0 2-1536 0,3 1-384 0,1 1 0 16,1-3 0-16,0 2-1136 0,1 0-288 0,1 1-64 0,3-4-16 0,-1 2 1280 0,1-1 224 16,1 2 0-16,-3 0 192 0,0 1 352 0,-2 1 80 15,0 3 16-15,-1 2 0 0,-1 1 672 0,1 4 144 16,-2 4 16-16,1 2 16 0,0 6-656 0,0 3-128 0,1 5-16 0,0 0-16 16,-1 6-672-16,-1 3 0 0,3 5 0 15,-4 3 0-15,1 2 0 0,-2-2 0 0,1-2 0 0,1-4 0 16,-1-3 0-16,1-4 0 0,0 1 0 0,0-2 128 15,-1 0 112-15,1-2 16 0,-3 1 0 0,1-4 0 16,-1 0 0-16,1-1 0 0,-1-5 0 0,1-4 0 16,-1-2-256-16,2-2 0 0,0-3 0 0,1-2 0 15,0-3 0-15,0-2 0 0,0 0 0 0,0-5 0 16,1 0 144-16,-1-3-16 0,1 1 0 0,1-4 0 16,-1 0 0-16,1-4 0 0,1-1 0 0,-1 0 0 15,2-1-128-15,1-6 0 0,0-3 0 0,1-2 0 0,1-3 0 16,2-4 0-16,0-1 0 0,-1-1 0 0,1 0-128 15,0 0-64-15,-1 3-16 0,1 1 0 0,0 2 80 0,-2 4 128 16,1 3-208-16,-2 3 80 0,1 5 128 0,-1 3 0 16,1 2 0-16,-3 4 0 0,3 1 0 0,-2 1 0 15,0 3 0-15,-1 0 0 0,1 2 0 0,2 1 0 16,-2 2 0-16,1 4 0 0,-1 0 0 0,0 2 0 16,1 5 0-16,-1 0 0 0,1 2 0 0,-1 0 0 15,0 4 0-15,0-6 0 0,-2 2 0 0,1 2 0 16,1 0 0-16,0 1 0 0,0-2 0 0,-1-1 0 15,-1 1 0-15,1-4-128 16,-1-1-256-16,-1-2-32 0,1 0-16 0,-2-2 0 16,-1 1-800-16,1-6-176 0,-1 4-16 0,0-4-9840 15,0-3-1952-15</inkml:trace>
  <inkml:trace contextRef="#ctx0" brushRef="#br0" timeOffset="-114589.3">32090 10348 19343 0,'-1'-1'1728'0,"1"1"-1392"0,0 0-336 0,0 0 0 0,0-2 1696 0,0 2 272 0,-2-1 48 0,1-1 16 16,0 1-240-16,-3 1-64 0,-1-2 0 0,0 0 0 15,-1 2-512-15,-1 4-96 0,-2-3-32 0,-1 4 0 16,0 3-144-16,-1-1-48 0,0 3 0 0,0 2 0 0,0 2-608 0,1 0-128 15,1 2-32-15,0 1 0 16,1 1-128-16,2 2 0 0,-1 1 0 0,4 0 0 0,0 2 0 0,2-2 0 16,1-2 0-16,2 1 0 15,3-3 0-15,2-3 0 0,-1 1 0 0,1-3 0 0,3-1 0 0,-1-2 0 16,1-2 0-16,-2 0 0 0,3-2 0 0,-1-4 0 16,3-1 0-16,-2 0 0 0,1-4 0 0,-1-1 0 15,0-1 0-15,1-1 0 0,-3-1 0 0,1-3 0 16,0 0 0-16,-1-4 0 0,0 3 0 0,-2-3 0 15,0 0 0-15,0-2 0 0,-1 1 0 0,-3-4 0 16,1 1 0-16,-1 1 0 0,-2-5 224 0,-2 5-32 16,-1-4-16-16,0 1 0 0,-3 2-32 0,0-1 0 15,-1 2 0-15,0 0 0 0,-1 4-16 0,0-1-128 16,1 4 192-16,0 0-64 0,0 1-128 0,-2 2 128 0,2 2-128 16,0 1 128-1,-2 1-512-15,2 3-96 0,-1 1-32 0,-1 1 0 16,1 3-1088-16,1-3-208 0,1 3-48 0,1 2-14272 0</inkml:trace>
  <inkml:trace contextRef="#ctx0" brushRef="#br0" timeOffset="-112201.28">32307 10304 20271 0,'-1'-3'1792'0,"1"1"-1424"0,1 0-368 0,1-1 0 0,-1 1 640 0,1 0 48 0,1-4 16 0,1-2 0 0,0-4 336 0,1 0 80 0,2 0 16 0,-4 1 0 16,1 1-880-16,-4 2-256 0,1 2 128 0,-1 2-128 15,-2 3 544-15,1 0 32 0,-3 1 16 0,0 1 0 16,0 2 560-16,-1-1 96 0,2 2 32 0,-2-1 0 15,1 4-80-15,3-1-16 0,-2 0 0 0,3 3 0 16,0-4-608-16,2 3-128 0,1 1-32 0,0 0 0 16,2 0-416-16,-2 1 128 0,2 1-128 0,-1 1 0 15,1 0 0-15,-1 0 0 0,-1 3 0 0,1-2 0 16,0 4 0-16,-2-4 0 0,1 4 128 0,-1 0-128 0,0 0 256 16,-1 3 32-16,-1-3 0 0,0 2 0 0,0-2-288 15,0 0 0-15,0 1 128 0,0-2-128 0,0 0 0 0,0-4 0 16,2-1 0-16,1 1 0 0,0-6 0 0,1 0 0 15,1-1 0-15,0-3 0 0,1 1 0 0,-1-3 0 16,0 0 0-16,1-5 0 0,-1 1 0 0,1-1 0 16,1-2 0-16,-1-1 0 0,-1 0 0 0,1-1 0 15,-1-2 0-15,0 0 0 0,0-2 0 0,0-3 0 16,0 0 0-16,-2-1 0 0,2-2 0 0,0-2 208 16,1-1-64-16,-1 0-16 0,2-2-128 0,-2 1 0 15,1-1 0-15,-1 0 128 0,0 3-128 0,-2 1 0 16,1 3 0-16,-3 3 0 0,2-1 0 0,-3 4 0 0,1 4 0 15,-1 0 0-15,-1 1 0 0,-1 4 0 0,2-1 0 0,-1 3 0 16,0 1 0-16,1 3 0 0,-1-1 0 0,1 2 0 16,1 2 0-16,0 2 0 0,2-1 0 0,-1 3 0 15,2 1 0-15,0 1 0 0,-1 1 0 0,1 1 0 16,0-2 0-16,-2 0 0 0,2 0 0 0,0 0 0 16,1 0 0-16,0 3 0 0,1 2 0 0,-1-1 0 15,0-2 0-15,0 0-176 0,-2 1 48 0,1-2 0 31,0-1-896-31,-1-1-160 0,0 1-32 0,1-2-10176 0,-1-1-2048 0</inkml:trace>
  <inkml:trace contextRef="#ctx0" brushRef="#br0" timeOffset="-111771.52">32772 9529 22111 0,'-2'-8'1968'0,"-1"4"-1584"0,3 4-384 0,0 0 0 0,2 0 752 0,-2 0 64 0,0-2 16 0,0 0 0 16,0-2 48-16,0 1 16 0,0 0 0 0,-2 1 0 16,1 2-192-16,0 2-48 0,0 1 0 0,-2 4 0 15,1 1 432-15,-2 6 96 0,2 3 16 0,-1 2 0 16,1 4-256-16,-1 6-48 0,1 5-16 0,0 6 0 16,2 4-272-16,-1 6-48 0,2-4-16 0,1 1 0 15,0 1-352-15,1-1-64 0,-1 1 0 0,-1 0-128 16,1-1 128-16,-2-1-128 0,1 2 0 0,0-5 0 15,0-3 0-15,3-3 0 0,0-6 0 0,-1 0 0 16,4-5 0-16,-3-3 0 0,1-2 0 0,2-2 0 16,0-3-192-16,-1-1-32 0,0-3-16 0,1-1 0 15,-1-1-1104 1,0-2-240-16,-1-2-32 0</inkml:trace>
  <inkml:trace contextRef="#ctx0" brushRef="#br0" timeOffset="-111150.08">33075 10304 13823 0,'6'-7'608'0,"-1"0"128"0,2 1-592 0,-4 1-144 0,1 0 0 0,-3 2 0 0,2 0-1712 0,0-2-368 0,4-2-80 0,0-7-16 0,0 2 1568 0,0-2 304 0,-2 3 64 0,-3 0 16 0,-1 0 1744 0,-1 2 336 0,-1 0 80 0,-3 3 16 15,1-1 1392-15,-2 3 288 0,0-2 48 0,0 1 16 16,-1 0-832-16,-1 0-176 0,1 4-16 0,1-3-16 16,-1 3-1328-16,0 1-272 0,0 1-48 0,0 3-16 15,-1-2-752-15,0 5-240 0,0 2 128 0,-1 3-128 16,-1 2 0-16,0 4 0 0,-3 1 128 0,3 5-128 0,-4 2 0 16,3 1 0-16,0-3 0 0,1 0-144 0,0 2 144 15,0-2 0-15,2-4 0 0,-1 1 0 0,3-3 0 0,2-3 0 16,0-1 0-16,3-1 0 0,1-4 0 0,2 0 0 15,1-3 0-15,1-4 128 0,1 1 16 0,1-2 16 32,1-1 0-32,2-1 0 0,-1-3 96 0,4 0 32 0,0-2 0 0,2-3 0 0,1 0-288 0,2-3 0 15,-4 1 0-15,0 0 0 0,-3 2 192 0,2-5-64 16,-1 0 0-16,-1-4-128 0,0-2 208 0,0-3-64 16,-1 1-16-16,-1-3 0 0,-1-3 112 0,-1-3 16 15,-1 0 0-15,-1-3 0 0,0 0 0 0,-3 0 0 16,2-6 0-16,-3 0 0 0,-1 1-80 0,-1-2-16 15,-2 1 0-15,0 1 0 0,-2-3-160 0,-1 1 0 16,-2-1 0-16,1 2 0 0,-2 2-192 0,-1 2-80 0,2 3-16 0,-1 4 0 31,0 6-1200-31,2 6-240 0,-2 1-64 0,2 7 0 0</inkml:trace>
  <inkml:trace contextRef="#ctx0" brushRef="#br0" timeOffset="-110037.68">31328 11317 16575 0,'-1'-4'1472'0,"1"2"-1168"0,0-1-304 0,1 2 0 0,-1 1 1328 0,1-3 208 0,0 1 32 0,1-4 16 0,-1-3 528 0,1 0 128 16,1 2 0-16,1 0 16 0,-2 0-336 0,1 4-80 15,-1 0-16-15,1 2 0 0,-1 1-736 0,-1 4-160 16,2 1-32-16,-1 4 0 0,1 4-560 0,-1 3-112 16,1 6-32-16,0 0 0 0,0 7-192 0,0-1 0 0,1 7 0 0,1 2 0 15,-1 3 0-15,1 3 0 16,1 4 0-16,-2-1 0 0,1 2 0 0,-3-2 0 0,1-7 0 0,-2 1 0 16,0-3 0-16,-1-4 0 0,0-1 0 0,0-3 0 15,0-2 0-15,0-3 0 0,1-5 0 0,1 1 0 16,-1-3 0-16,1-2 0 0,1-1 0 0,-1-3 0 15,1-5 128-15,-1 0-128 0,1-3 0 0,0-1 144 16,0-4 112-16,-1-2 0 0,0-1 16 0,-1-1 0 16,0-5-80-16,-1 0-32 0,0-2 0 0,-1-3 0 15,-2-3-160-15,0-1 0 0,0-3 0 0,-1-2 0 16,2-5 0-16,-1-1 0 0,2-2 0 0,0-2 0 16,2 2 0-16,2 0 192 0,2 4-192 0,0 5 192 15,1 2-192-15,1 6 0 0,1 2 0 0,-1 3 128 0,3 1-128 16,0 4 0-16,0 1 0 0,1 4 0 0,1 1-144 15,-2 0 144-15,1 0-192 0,-2 2 192 0,-1 1-256 0,-1 3 48 16,-1-1 16-16,-1 1 0 0,-1 5 192 16,-1-2 0-16,0 3-160 0,-1 3 160 0,1 1-160 0,0 3 160 15,0 2-208-15,-2-3 80 0,2 3 128 0,-2 2-192 16,-1-2 192-16,0 1-192 0,-1-1-144 0,-2 0-48 16,1-4 0-16,-3 1 0 0,1-1 208 0,-2-1 48 15,0-2 0-15,-2 0 0 0,-1-1 128 0,0 0 128 16,-3 2-128-16,0-4 176 0,-1 2-48 0,-2-2 0 15,-1-1 0-15,-2-4 0 0,2 0-128 0,0-1 0 16,1-4 0-16,0-1 0 0,2-1-272 0,0-4-96 16,2 0-16-16,1-2 0 15,1-2-2112-15,0 0-448 0</inkml:trace>
  <inkml:trace contextRef="#ctx0" brushRef="#br0" timeOffset="-109405.55">31765 11825 13823 0,'0'-4'1216'0,"0"3"-960"0,1 1-256 0,0 0 0 0,0 0 2176 0,0-1 384 0,2 1 64 0,1-4 32 0,2 2 64 0,1-3 16 0,2-2 0 16,1 3 0-16,-2-5-1200 0,2 3-224 15,0-2-48-15,-1 1-16 0,1-3-288 0,-2 0-64 16,1 1-16-16,0-2 0 0,-2 0-512 0,2 0-112 0,-2 0 0 0,1 0-16 16,-2-2-96-16,0 2-16 0,0-2 0 0,-1 2 0 15,-1-1-128-15,-2 4 0 0,1-5 0 0,-2 2 0 16,-1 3 0-16,-1-1 0 0,0 2 128 0,-3-1-128 15,1 2 128-15,-2 0-128 0,1 0 192 0,-1 2-64 16,-2 3-128-16,0 1 0 0,0 1 0 0,-1 3 0 16,-1 2 0-16,2 4 0 0,0-2 0 0,-2 3 0 15,2 4 0-15,-1 0 0 0,2 2 0 0,0 3 0 16,0-3 0-16,1 3 0 0,0 1 0 0,0 0 0 16,1 2 0-16,0 0 0 0,1-1 0 0,-1-2 0 15,1 1 0-15,1 0 0 0,-1 0 0 0,1 0 0 16,1 0 0-16,1-3 0 0,1-1 0 0,1-4 0 0,3 2 0 15,2-4 0-15,1 1 0 0,2-5 0 0,5 0-176 16,1-2-16-16,4-2 0 0,3-3 0 16,5 0-784-16,2-4-176 0,3-2-16 0,0 0-16304 15</inkml:trace>
  <inkml:trace contextRef="#ctx0" brushRef="#br0" timeOffset="-106070.91">31271 12521 10127 0,'0'-2'896'0,"0"0"-704"0,1 2-192 0,-2 0 0 0,1 0 256 0,0-2 0 0,0 1 16 0,1 0 0 0,-1-1-128 0,0-3-16 0,0 3-128 0,0 2 192 16,0 0 928-16,0 0 176 0,0 0 48 0,0 0 0 15,0 0 1248-15,0 0 256 0,0 0 48 0,0 0 16 16,0 0-512-16,0 0-96 0,0 0-32 0,0 0 0 15,0 0-864-15,0 0-192 0,0 0-16 0,0 0-16 16,0 0-608-16,0 0-128 0,0 0-32 0,10 25 0 16,-7-14-272-16,-1 2-144 0,2 2 160 0,0 4-160 15,-2 2 0-15,3 2 0 0,-1-1 0 0,1 7 0 16,-2-1 0-16,2 1 0 0,-1 0 0 0,1 1 0 0,0-3 0 16,-1 1 0-16,-1-4 0 0,0 0 0 0,1-2 0 0,-2 0 0 15,1-1 0-15,-3-3 0 0,1-1 0 0,0-1 0 16,-1-2 0-16,0 0 0 0,0-1 0 0,-1-4 0 15,1-1 0-15,0-2 0 0,-1-2 192 0,1-1-48 16,0-3-16-16,-2 0 0 0,2-3 16 0,0-2 0 16,0-1 0-16,0-3 0 0,0 1-16 15,0-7 0-15,2 2 0 0,-1-4 0 0,1-5-128 0,1-2 0 16,0-3 0-16,1-3 128 0,1-2-128 0,1-1 0 16,0 0 0-16,1 0 0 0,0 5 0 0,0 3 0 15,1 5 0-15,-1 4 0 0,-1 4 0 0,2 2 0 16,-2 4 0-16,0 5 0 0,0-2 0 0,2 6 0 15,-2-1 0-15,1 4 0 0,0 3 0 0,-1 2 0 16,0 0 0-16,-1 4 0 0,1 2 0 0,-1 2-144 0,1-2 144 0,-1 1 0 16,1-1 0-16,1 1-128 0,0 1 128 15,-1 1 0-15,0-4 0 0,1 1 0 0,-1-2 0 16,0 0 0-16,-1 1 0 0,2-4 0 0,-2 2 0 0,0-1 0 16,0 0 0-16,-1-1-160 0,1-1 160 0,-3 0-128 31,2 1-304-31,0-3-48 0,-3 4-16 0,1-7 0 15,0 0-1232-15,0 0-256 0,-1-2-64 0,1-1-13792 0</inkml:trace>
  <inkml:trace contextRef="#ctx0" brushRef="#br0" timeOffset="-105837.81">31735 12651 21183 0,'-4'9'1888'0,"2"-3"-1504"0,-1 0-384 0,3 0 0 0,1-2 4224 0,1 0 768 0,0-1 144 0,1 5 48 0,0 5-3904 0,2 2-768 15,1 7-144-15,1-1-48 0,-1 2-320 0,0-5 0 16,-2 3 0-16,-1-3 128 0,1-5-128 0,0 1-160 16,-2-1 160-16,1 0-208 0,-1-2-160 0,1-2-16 15,-2-2-16-15,3-2-11408 16,-3 0-2272-16</inkml:trace>
  <inkml:trace contextRef="#ctx0" brushRef="#br0" timeOffset="-105671.1">31709 12438 34095 0,'-6'-2'3024'0,"2"1"-2416"0,3 2-480 0,1-1-128 16,1 2 1024-16,0-2 176 0,0 0 32 0,-1 0 16 15,3 3-1088-15,1-1-160 0,2 2-144 0,-6-4 144 32,0 0-1808-32,27 16-240 0,-15-7-64 0,2 2-12736 0</inkml:trace>
  <inkml:trace contextRef="#ctx0" brushRef="#br0" timeOffset="-105051.61">32059 12725 34095 0,'-4'3'1504'0,"2"-2"320"0,0-1-1456 0,2 0-368 0,2-1 0 0,-1 1 0 16,1-3-976-16,1-1-272 0,1 0-48 0,0-6-16 15,3-3 400-15,-2 1 80 0,1-4 0 0,-2 3 16 0,-2-3 1200 0,-1 4 224 16,-1-3 48-16,-1 2 16 0,-1-3 1296 0,-3 1 256 16,0 2 48-16,-3 1 16 0,0 3-880 0,-2 2-160 15,0 6-32-15,-1 1-16 0,-1 5-656 0,1 2-128 16,0 4-32-16,-1 5 0 0,1 0-256 0,1 2-128 15,0-1 128-15,1 1-128 0,2 3 0 0,1-2 0 16,1 2 0-16,1-1 0 0,2 1 0 0,0-1 0 16,2 1 0-16,0-3 0 0,2 0 0 0,0-2 0 0,1-2 0 15,0-1 0-15,2-2 0 0,0-1 0 0,0-3 0 16,1 1 0-16,2-3 0 0,-1-2 0 0,3-1 0 0,-1-1 0 16,1 1-144-16,1-5 144 0,1 1-192 0,0-4 192 15,3 1 0-15,-1-3 0 0,-1-1 0 0,1-1 144 16,-2-1-144-16,0 0 0 0,-3-2-160 0,0 1 160 15,-2-2 0-15,-2 1 0 0,0-3 0 0,-2 0 0 16,-1-2 0-16,-2 3 0 0,0-1 0 0,-2-1 0 16,-1 0 128-16,1-1-128 0,-1 4 192 0,0 0-192 15,-1 0 128-15,0 3-128 0,1 3 0 0,-1 3 0 16,1 3 0-16,0 0 0 0,0 4 0 0,0 1 0 16,1 1 0-16,0 1 0 0,1 1 128 0,1 1-128 15,1 1 128-15,-1 2-128 0,2 1 144 0,1 1-144 16,-1 2 176-16,2 3-176 0,1-2 192 0,1 5-192 0,-1-3 128 0,1 3-128 15,2 1 0-15,-2 1 0 0,0 0 0 0,-1 2 0 16,0 0 0-16,-3 2 0 0,0 3 0 0,-2 0 0 16,-2 4 0-16,1-5 0 0,-3 2 0 0,1-2 0 15,0 2 0-15,-2 1 0 0,0-5 0 0,2 1 0 16,-2 0 0-16,-2-5 0 0,1 2 0 0,0-2 0 16,-1 0 0-16,-2-2 0 0,-1 1 0 0,0 0 0 15,-1-1 0-15,-2 1 0 0,-4 1 128 0,0 1-128 16,0-2 144-16,-3-2-144 0,3-5-144 0,-2 1-128 15,2-6-32-15,-2-2 0 0,3-5-48 0,1-3-16 16,-1-3 0-16,2-3 0 16,-1-4-1120-16,2-5-240 0</inkml:trace>
  <inkml:trace contextRef="#ctx0" brushRef="#br0" timeOffset="-104535.77">32197 12222 25791 0,'-3'0'2304'0,"0"0"-1856"0,3 0-448 0,1 0 0 0,2 0 704 0,-1 0 64 0,1 1 0 0,-1 0 0 16,3-1-256-16,3 0-64 0,-1 2 0 0,2-2 0 15,-1 0 704-15,1 2 128 0,0-1 16 0,-1 4 16 0,1 1 128 0,-2 4 32 16,1 4 0-16,-1 3 0 0,-1 4-896 0,-2 3-160 15,0 3-32-15,-3 1-16 0,-1 3-208 0,0 0-32 16,0 4-128-16,-1-4 192 0,-2 1-192 0,1 1 128 16,-2-2-128-16,2 0 0 0,-2-2 0 15,0-3 128-15,2 0-128 0,-1-4 0 16,1-4 0-16,1 1 0 0,1-3 0 0,0-4 0 16,1-2 256-16,0-2-32 0,2-3-16 0,-1-2 0 0,2-3 0 0,-2 0 0 15,1-5 0-15,-1 0 0 0,1-2-208 0,-1-3 176 16,1 0-176-16,-2-2 160 0,1-2-160 0,0-3 0 15,-1-3 0-15,0-2 0 0,0-4 0 0,2-1 0 16,-2-3 0-16,0-1 0 0,2 3 0 0,0 3 0 16,1 5 0-16,0 3 0 0,1 4 0 0,-2 5 0 15,2 3-176-15,2 0 176 0,0 4 0 0,2 1 0 0,2 1 0 16,1 4 0-16,4 0 0 0,-2-1 0 0,1 4 0 0,-2-2-128 16,0 4 128-16,-1-2 0 0,-1 3 0 0,-1-1 0 15,0 2 0-15,-1-1 0 0,-1 2 0 0,1-1 0 16,-2-1 0-16,1 1 0 0,-1 2 0 0,1-2 0 15,-2 1 0-15,0 2 0 0,-1-3-176 0,0 2 176 32,-1 0-448-32,-1 2 16 0,1-3 0 0,-2 0 0 15,2 2-1184-15,0-1-240 0</inkml:trace>
  <inkml:trace contextRef="#ctx0" brushRef="#br0" timeOffset="-103667.84">32698 12571 29487 0,'-1'-2'2624'0,"1"2"-2112"0,0 0-512 0,0 0 0 0,1 0 464 0,0-1-16 0,1 1 0 0,-1-4 0 0,3 3 16 0,0-4 0 16,4 2 0-16,-1-4 0 0,3 2 48 0,1 2 16 15,0-5 0-15,2 2 0 0,0 0 496 0,2-1 112 16,0 0 16-16,0-1 0 0,-1 0-544 0,-1-2-96 16,1 2-32-16,-3-2 0 0,-1 0-256 0,0 1-48 0,0-4-16 0,-2 0 0 15,0 1 32-15,-1 0 16 0,-1 0 0 0,-2 1 0 16,0-1-208-16,-2 2 176 0,-1-1-176 0,-2 3 160 15,-3 0-160-15,1 0 0 0,-2 2 0 0,-1 0 0 16,-3-1 0-16,0 3 0 0,-2 0-160 0,-1 3 160 16,-1 1-208-16,-1 0 48 0,-1 5 16 0,1 1 0 15,-1 0 144-15,2 3 0 0,0 1-144 0,3 2 144 16,2 2 0-16,2-1 0 0,1 2 0 0,0 3 0 16,1 0 0-16,2 3 0 0,0 3 0 0,2-1 0 15,0 2 0-15,2 1 0 0,0 1 0 0,3-3 0 16,1-1 128-16,2 1 64 0,1-3 0 0,0-4 0 15,1-1-192-15,0-4 128 0,2 1-128 0,2-3 128 0,-1-4-288 16,1-1-64-16,2-2-16 0,0-3 0 16,0 0-816-16</inkml:trace>
  <inkml:trace contextRef="#ctx0" brushRef="#br0" timeOffset="-103253.48">33059 12379 6447 0,'0'2'272'0,"1"0"80"0,1 1-352 0,-1-1 0 0,0 0 0 0,0 1 0 0,1 2 1408 0,-1 1 192 0,3 2 64 0,1 7 0 0,-1 1 2320 0,3 5 480 0,-2 2 80 0,0-1 32 16,-1-1-1808-16,1 1-352 0,0-5-80 0,-1 2-16 15,0-4-1104-15,0-2-240 0,-1 2-32 0,1-6-16 16,-2 1-544-16,1-4-128 0,1 0 0 0,-3-1-16 16,1-1-64-16,1-3-16 0,-3 0 0 0,1 0 0 15,-1-1 144-15,0 0 16 0,-1-1 16 0,0 0 0 16,-3-3-64-16,0 2-16 0,4 2 0 0,0 0 0 16,-20-17-48-16,12 7-16 0,-2 0 0 0,-1-3 0 15,1-3 0-15,-1-1-16 0,-1-5 0 0,3-3 0 16,0 0 48-16,2-3 16 0,2-6 0 0,1 4 0 15,1 0-240-15,3 1 0 0,2 2 128 0,0 2-128 0,1 2 0 16,3 1 0-16,1-1 0 0,3 2 0 0,1 4-144 16,3 0 144-16,2-1-208 0,2 1 80 15,2 0-400 1,1 1-80-16,0 0-16 0,2 1 0 0,0-1-400 0,2 1-64 0,1 1-32 0</inkml:trace>
  <inkml:trace contextRef="#ctx0" brushRef="#br0" timeOffset="-101420.53">31258 8966 2751 0,'3'-4'256'0,"-2"3"-256"0,1 1 0 0,-1-2 0 0,-1 2 544 0,0 0 64 0,1-2 16 0,0 0 0 0,1-2 336 0,-1 3 64 16,-1-3 0-16,-1 3 16 0,-1 0 208 0,1-2 32 15,-1 2 16-15,-1 0 0 0,2 0-144 0,-1-3-16 0,0 3-16 0,1-3 0 16,1 1-128-16,0-2-32 0,0 2 0 0,0-3 0 16,1 1-256-16,-1 0-64 0,2 1-16 0,-2-1 0 15,1-1-112-15,-2 1-32 0,1 1 0 0,-3 2 0 16,2-1 464-16,-2 2 80 0,0 1 32 0,-4 1 0 16,3 2-160-16,-4-3-48 0,-1 2 0 0,1 2 0 15,-1-2-112-15,-1 2-32 0,0 1 0 0,-1 0 0 16,0 1-192-16,0 0-64 0,1-1 0 0,0 3 0 15,0-1-128-15,0 2-16 0,2-2-16 0,-1 2 0 16,0 2-288-16,2-2 0 0,0 2 128 0,0 0-128 16,2 1 0-16,1 2 160 0,1-1-160 0,-1 4 128 15,2 0-128-15,1 1 0 0,1 2 0 0,0 0 0 0,1 1 256 16,1 1-16-16,2-2-16 0,1 1 0 0,1 0-224 16,2-4 0-16,0 1 128 0,3-6-128 0,1 0 0 15,0-2 0-15,0-4 0 0,1 1 0 0,-1-4 208 0,0 1 0 16,-1-4 0-16,-1 0 0 0,0 0-16 0,0-2-16 15,-2 0 0-15,0-3 0 0,0 0 64 0,-2-1 16 16,1-2 0-16,-1-1 0 0,1-1-112 0,0-2-16 16,-1-1 0-16,0 2 0 0,1-2-128 0,-2-1 0 15,-2-1 144-15,1 2-144 0,0 0 0 0,-2-4 0 16,1 2 0-16,-2-1 0 0,0 1 0 0,-1-1 0 16,1-1 0-16,-2-1 0 0,1 4 0 0,-1 0 0 15,0-2 0-15,-2 4 0 0,1-2 0 0,-2 3 0 16,1 2 0-16,0-1 0 0,0 3 0 0,0-2 0 15,0 3 0-15,1 0 0 0,-1 1 0 0,2 0 0 0,0 2 0 16,-1 2 0-16,2-2 0 0,0 3 128 0,0 0-128 0,0 3 0 16,2 0 144-16,0 2-144 0,1 2 192 0,0 2-192 15,1 2 176-15,1 1-176 0,1 2 160 0,0 1-160 16,2 2 144-16,0 0-144 0,1 2 128 16,2-2-128-16,-1 2 0 0,2-2 0 0,1 0 128 0,-1-2-128 15,2 1 0-15,-2-1 0 0,2-1 0 0,-2-4 0 16,-1-1 0-16,0-1 0 0,2-1 0 0,-3 2 0 15,1-4-432-15,-1-3 48 0,0 2 0 0,-2-1 0 16,1-3-1824 0,1 0-352-16,-3-2-80 0,1 1-16 0</inkml:trace>
  <inkml:trace contextRef="#ctx0" brushRef="#br0" timeOffset="-100901.21">31693 8955 19343 0,'1'-5'848'0,"-1"0"192"0,3 4-832 0,-2-3-208 0,0 3 0 0,0 1 0 0,0-1 368 0,1-3 16 0,1 0 16 0,0 0 0 15,1-1 816-15,-2 2 144 0,-1 0 48 0,1 1 0 16,-2 1-320-16,-2-1-64 0,1 2-16 0,0 0 0 16,-2 0 272-16,0 0 64 0,-1 2 16 0,0 1 0 15,1-2-208-15,-1 4-32 0,-1 0-16 0,1 2 0 16,-1-1-608-16,0 2-128 0,0 4-32 0,0 1 0 15,2 1-208-15,-2 2-128 0,1 0 160 0,-1 1-160 16,1 1 0-16,2 0 0 0,-1 3 0 0,1-4 0 16,-1 2 0-16,2-3 0 0,1 0 0 0,0-2 0 15,0-3 0-15,1-1 0 0,2 0 0 0,-1-4 0 16,1-2 0-16,1-1 0 0,-1-2 0 0,1 2 0 16,1-3 128-16,-1-3-128 0,2 2 0 0,0 0 0 15,0-3 192-15,2 2-48 0,0-2-16 0,2 3 0 0,1-4-128 16,0 1 0-16,3 0 0 0,1 0 0 0,1-3-224 0,1 1-32 15,2-1 0-15,-2-1 0 16,0 1-256-16,0 1-48 0,-3-3-16 0,-1 3 0 16,-2 0-256-16,-1 1-48 0,-2-1-16 0,-1 1 0 15,-2 2-448-15,-2-2-80 0,0 0-32 0,-2 4-12272 16</inkml:trace>
  <inkml:trace contextRef="#ctx0" brushRef="#br0" timeOffset="-100583.89">31889 8836 13823 0,'-3'-5'608'0,"1"4"128"0,1-2-592 0,0 2-144 0,1 1 0 0,0 0 0 0,1 0 1632 0,-1 0 288 0,1 1 64 0,1 2 16 16,0-1 160-16,-2-2 16 0,0 0 16 0,6 26 0 15,-3-8-288-15,-2-1-64 0,0 3-16 0,1 6 0 16,-2 2-928-16,-2 6-192 0,1-2-48 0,0 5 0 16,-3 1-512-16,0-2-144 0,1 0 0 0,-2-1 0 0,-1 0 0 0,1-2 0 15,-2-1 0-15,3-4 0 31,-3-1-624-31,2-3-32 0,0-1-16 0,2-2-15424 0</inkml:trace>
  <inkml:trace contextRef="#ctx0" brushRef="#br0" timeOffset="-98333.52">31514 8532 15663 0,'2'-3'1392'0,"0"0"-1120"0,0 1-272 0,-1 1 0 0,-1 1 928 0,1-2 128 0,2-1 32 0,0-3 0 0,2-3 192 0,1 1 64 15,1-3 0-15,-1 0 0 0,-1-1-128 0,0 3 0 0,-2-1-16 0,0 1 0 16,-1-2 64-16,1 1 16 0,-2 3 0 0,0-5 0 16,-1 3-208-16,0-1-48 0,2 1 0 0,-2-3 0 15,0-2-704-15,-3-1-160 0,1-6-32 0,-2 0 0 16,0 1-128-16,-2-2 0 0,-1-1 0 0,-3 0 0 15,-1 1 0-15,-2 1 0 0,0-1 0 0,-3 2 0 16,-2-2 256-16,0 2 32 0,-2 3 0 0,-2 2 0 16,-1 1 112-16,0 1 32 0,-2 5 0 0,0 0 0 15,2 3-224-15,1 2-32 0,1 1-16 0,1 0 0 16,0 6-160-16,3-3 0 0,-1 3 0 0,2 0 0 16,2 1 0-16,0 0 0 0,0-2 0 0,1 4 0 15,2-3 0-15,-2-2 0 0,1 3 0 0,-2 0 0 16,1-2 0-16,-1 2 0 0,0-1 0 0,0 1 0 0,0-1 0 15,-2-1 0-15,-1 4 0 0,-1-3 0 16,0 4 128-16,-1-2-128 0,2 1 192 0,-2 1-64 0,2 2-128 16,1-4 0-16,2 5 0 0,1-3 0 0,2 1 0 0,1-1 0 15,2 2 0-15,2-5 0 0,1 2 0 0,2-1 0 16,0-1 0-16,1 0 0 0,-1 0 0 0,2-2 0 16,0 0 0-16,-1 0 0 0,0-1 0 0,1 1 0 15,-2 0 0-15,-1 0 0 0,0 2 0 0,-1-1 0 16,0 2 128-16,-2-1-128 0,1 1 0 0,-1-1 0 15,-1 1 0-15,2-2 0 0,-1 1 192 0,-1 1-64 16,2-1 0-16,-1-1 0 0,1 2-128 0,-1-1 0 16,1 0 0-16,-1-3 128 0,1 3-128 0,-1-1 0 15,1-1 0-15,-1 1 0 0,2 1 0 0,0-2 0 16,0-1 0-16,1-1 0 0,1 2 0 0,0-1 0 0,2-2 0 0,-2 0 0 16,2 1 192-16,0-1-64 0,0 0 0 0,-1 0 0 15,1 2-128-15,0-2 0 16,0 0-192-16,0 0 192 0,1 0 0 0,-2 0 0 0,2 0 0 0,0 0 192 15,0 0-192-15,0 0 0 0,0 0-160 0,0 0 160 16,0 0 0-16,0 0 0 0,0 0 0 0,0 0 160 16,0 0-160-16,-22 5 0 0,18-4 0 0,1 1 0 15,-1-2 0-15,0 2 0 0,1 1 0 0,-2-1 0 16,1 2 0-16,0-2 0 0,-1 3 0 0,0-3 0 16,2 2 0-16,-1-2 0 0,0 2 0 0,2-3 0 15,0 2 0-15,2-3 0 0,0-3 0 0,0 2 0 16,3 0 0-16,-1-3 320 0,1 2-48 0,-1-3 0 15,2 1-272-15,-2-1 0 0,2 1 0 0,0-3 0 16,1 3 0-16,-1-3 0 0,-1 1 128 0,2-2-128 0,-1 2 0 0,1 0 0 16,1-3 0-16,0 0 0 0,0 1 0 0,2-1 0 15,-2-1 0-15,0 0 0 0,0 2 0 0,1-1 0 16,-1 2 0-16,0-3 0 0,0 0 144 0,0 1-16 16,-1-1-128-16,1 3 192 0,1-3-192 0,-1 0 176 15,0 1-176-15,1-2 160 0,0 0-160 0,0 1 0 16,-1-1 0-16,0 0 0 0,2 2 0 0,-3-2 0 15,1 3 0-15,-2 0 0 0,-1 2 0 0,0 1 0 16,-1 1 0-16,-2 2 0 0,0 1 0 0,0 1 0 16,-1 1 0-16,-1 0 0 0,-1 3 0 0,1-2 0 15,-1 2 0-15,1 1 0 0,-1-1 0 0,-1 1 0 16,1 1 0-16,-1 0 0 0,0 1 0 0,-1 0 0 0,0 1 0 16,-1 1 0-16,0 0 0 0,-1 0 0 0,1 3 0 15,-2 0 0-15,1 3 0 0,-1-2 0 0,1 2 0 16,-2 4 0-16,2-1 0 0,-2 3 0 0,-1 2 144 0,2-1-16 15,-2 0-128-15,0 0-192 0,1 1 64 0,2-5 0 16,1-1 128-16,2 0 0 0,0-6 0 0,3 0 0 16,2-5 0-16,2 0 0 0,2-1 128 0,-1-4-128 15,4 1 0-15,1-2 0 0,0 0 0 0,3 0 0 16,0-2 0-16,2 2 0 0,2-1 0 0,1 1 0 16,1 0 0-16,1 1 0 0,1 1 0 0,-2 0 0 15,2-2-288-15,-1 1 32 0,2 2 0 0,-2-1 0 16,2-1-912-1,-1 2-176-15,1-1-48 0,2 3 0 0</inkml:trace>
  <inkml:trace contextRef="#ctx0" brushRef="#br0" timeOffset="-95887.64">31526 13654 21183 0,'0'-4'1888'0,"0"3"-1504"0,1 0-384 0,-1 1 0 0,1-3 1856 0,1 3 288 0,-1 0 64 0,0 0 16 0,2 0-592 0,-1 0-112 0,2 3-32 0,-4-3 0 0,0 0-192 0,8 24-32 16,-6-9-16-16,-2 3 0 0,0 0-576 0,0 3-112 15,-2 4-32-15,0 2 0 0,-1-1-320 0,1 1-64 16,-2 2-16-16,1-1 0 0,-1 2-128 0,-1 0 0 16,1-1-192-16,0 0 192 0,1-2-160 0,-1-4 160 15,0 2 0-15,1-3-144 16,-1-1-800-16,-1-3-144 0,1-1-48 0,-1-5-15904 16</inkml:trace>
  <inkml:trace contextRef="#ctx0" brushRef="#br0" timeOffset="-95649.7">31313 14011 38703 0,'-4'0'3440'0,"3"-2"-2752"0,1 1-560 0,1-1-128 16,3 0 560-16,-1 1 80 0,2-2 0 0,1-1 16 31,4-1-976-31,3-3-208 0,3-1-48 0,3 1 0 0,1-4 192 0,-2 2 16 0,1 1 16 0,1 0 0 15,1 0 576-15,-3 2 112 0,2-3 32 0,-2 0 0 16,1 1 128-16,0 0 16 0,-2-3 16 0,-2 1 0 16,-2 0-528-16,0-1 0 0,-3 1-160 0,-2-2 160 15,-2 1-1728 1,-2 1-208-16</inkml:trace>
  <inkml:trace contextRef="#ctx0" brushRef="#br0" timeOffset="-95153.2">31657 13429 16575 0,'-1'-1'1472'0,"-1"-1"-1168"16,2 2-304-16,0 0 0 0,2 0 1152 0,-2-2 192 15,1-1 16-15,0 2 16 0,0-3-368 0,1 1-80 16,0-1-16-16,1 2 0 0,-1 0 480 0,1 1 80 16,0 4 32-16,1-1 0 0,1 4 288 0,0 3 48 15,0 4 16-15,1 1 0 0,0 7-768 0,0 3-128 16,1 4-48-16,-1 5 0 0,-1 1-480 0,-2 2-112 15,1-2 0-15,-1 5-16 0,0-3-128 0,0 1-32 16,0-3 0-16,0 1 0 0,1-2-144 0,-2-1 128 0,2 1-128 16,-3-1 128-16,2-4-128 0,-2-2 0 0,0 0 0 0,-1 1 128 15,0-3-128-15,0-4 0 0,0-1 144 16,-1-1-144-16,1-5 192 0,-1 0-48 0,1-2 0 0,-2-3 0 16,2-3 32-16,0-2 0 0,0-2 0 0,0-1 0 15,0-1-176-15,0-2 0 0,0-2 144 0,0-3-144 16,2-1 128-16,-2-1-128 0,0-2 160 0,1-3-160 15,-1 0 0-15,1-6 128 0,1 0-128 0,0 1 0 16,0-2 0-16,1 0 0 0,0 1 0 0,0 2 0 16,2 1 0-16,0 2 0 0,1 1 0 0,1 4 0 15,2 2 0-15,1 0 0 0,0 3 144 0,1 1-144 16,-1 1 0-16,1 1 0 0,-1 2 128 0,0 1-128 16,0 0 0-16,-1 2 0 0,0 0 0 0,0 5 0 15,1-4 0-15,-2 5 0 0,1-2 0 0,0 3 128 0,1 1-128 16,-2-1 0-16,1 3 0 0,0-5 0 0,0 4 0 0,0-1 0 15,0 1 0-15,-1-2 0 0,1-1 0 0,-2 1 0 16,1 0 0-16,-1-3 0 0,2 0-432 0,-2 0 48 16,1-2 0-16,-2-4 0 15,0 1-320-15,-1-2-64 0,0-1-16 0,0-2-17456 16</inkml:trace>
  <inkml:trace contextRef="#ctx0" brushRef="#br0" timeOffset="-94620.13">32294 13818 12895 0,'1'-6'576'0,"0"-1"112"0,0 1-560 0,2 1-128 0,-2 1 0 0,0 1 0 0,2 1 256 0,-1-4 32 0,2-4 0 0,0-1 0 0,0 0 1136 0,-1-2 240 0,-2 5 32 0,-1 1 16 16,-2 4 1616-16,-2 3 336 0,-1 0 64 0,-1 3 16 15,-3 4-1648-15,1 0-336 0,-2 4-64 0,0 2-16 16,-1-1-896-16,0 4-176 0,0 0-32 0,0 1-16 16,-1 1-288-16,1-1-48 0,0 3-16 0,1 0 0 15,3-2-208-15,-1 1 0 0,3-2 0 0,1 2 0 16,1-5 0-16,1 1 0 0,2-2 0 0,1-2 0 16,1 0 0-16,1-4 0 0,2 2 128 0,0-3-128 15,0-1 0-15,2-4 0 0,0 0 0 0,2-2 0 0,1 0 0 16,1-3 0-16,1-2 0 0,1-1 0 0,2-3-128 15,-2-1 128-15,3-2 0 0,-2 1 0 0,-2-3-144 0,-1 3 144 16,-1-4 0-16,-1 3-144 0,-3 1 16 0,-2-2 0 16,0 3 0-16,-3 3 0 0,-1-4 128 0,0 4 0 15,-1-1 0-15,-2 3 0 0,2 1 160 0,0 0 64 16,-1 1 16-16,1 2 0 0,0 2-64 0,1-1-16 16,-1 1 0-16,1 0 0 0,0 1-160 0,0 0 128 15,1 3-128-15,0 0 128 0,2 3-128 0,0-1 160 16,2 3-160-16,1 1 160 0,2 0-16 0,1 1 0 15,2 0 0-15,0 1 0 0,4 1-144 0,-2-1 0 16,2 2 0-16,-1-2 0 0,-2-1 0 0,-1-2 0 16,-1 1 128-16,0-1-128 0,-3-2 0 0,1-2 0 15,-3 1 0-15,-2-5-176 16,1 3-288-16,-1-4-64 0,-2 0-16 0,-1-4 0 16,-1 3-592-16,-1-5-112 0</inkml:trace>
  <inkml:trace contextRef="#ctx0" brushRef="#br0" timeOffset="-94153.48">32619 13722 35935 0,'-5'2'3200'0,"1"0"-2560"0,2 0-512 0,1-2-128 0,1 0 1168 0,1 0 224 0,0 1 32 0,0 1 16 15,1 0-1296-15,0 4-144 0,2-1-256 0,-1 3 64 16,1 1-112-16,0 3-16 0,-2-1-16 0,1-1 0 15,-1 3 784-15,1-2 176 0,-1 3 16 0,1 1 16 0,-1-3-144 16,-1 2-16-16,2-3-16 0,-1 2 0 0,1-3-96 0,-2 0-32 16,2-1 0-16,-1-2 0 0,-1 0-32 0,2-4-16 15,-2 1 0-15,0-2 0 0,0-2 128 0,1 0 16 16,-1-2 16-16,0-1 0 0,-1-1-272 0,1-1-48 16,-1-3-16-16,-1 2 0 0,1-5-128 0,0 1 160 15,0-2-160-15,0-3 160 0,0-3-160 0,0 0 0 16,1-3 0-16,-1-4 0 0,2-1 0 0,-2-3 0 15,1-2 0-15,0-5 0 0,2 1 0 0,-1 0 0 16,2 5 0-16,1 1 0 0,1 7 0 0,1 1 0 16,1 4 0-16,0 4 0 0,2 3-128 0,1 3 128 15,2 1 0-15,-1 3 0 0,2 3-256 0,-1 3 32 16,2 3 0-16,-1 1 0 0,-2 2 224 0,2 3-176 16,-1 4 176-16,2-2-160 0,-1 3 160 0,1 4 0 0,1 2 0 15,-1-1 0-15,1 1 0 0,0 2 0 16,0-1 0-16,-1-2 0 0,-2 1 0 0,2-2 0 0,-1 0 0 0,-1-2 0 15,1-2 0-15,-3-1 0 0,-1 0 0 0,-3-5 0 32,-2 1-448-32,0-5-144 0,-1 0-48 0,-2-2 0 0,0-1-400 15,-4-1-96-15,1-3-16 0,-3 2 0 0</inkml:trace>
  <inkml:trace contextRef="#ctx0" brushRef="#br0" timeOffset="-92065.14">31140 14855 29487 0,'-4'-3'2624'0,"2"1"-2112"0,2 0-512 0,0 1 0 0,0 1 448 0,-1 0-32 0,-1-2 0 0,-1-1 0 16,-2-2-1392-16,-1 3-288 0,-2-3-48 0,0 1-16 0,-1 2 1024 0,-1 2 304 16,0-3-128-16,1 3 128 0,0 0 624 0,0 3 192 15,0-3 32-15,1 0 16 0,-1 2-176 0,1 2-48 16,1 2 0-16,0-1 0 0,-2 4 192 0,2 1 48 16,-1 1 0-16,1 5 0 0,-2-1-432 0,2 4-96 15,-1 4-16-15,1-1 0 0,2 1-48 0,0 5-16 16,1-4 0-16,2 1 0 0,2 0 16 0,0-2 0 0,1 0 0 15,0-6 0-15,2 0 128 0,0-3 32 0,2-1 0 16,-1-5 0-16,2 2-256 0,0-4-32 0,1-4-16 16,0-2 0-16,2-1 0 0,-1-3 0 0,1-2 0 15,2-2 0-15,0-4-144 0,2-1 0 0,-2-2 0 0,0-2 0 16,-2-1 0-16,-1 0-176 0,0-2 48 0,-2 1 0 16,-1 0 0-16,-2 0 0 0,0 1 0 0,-1-2 0 15,-2 1 128-15,0 2 0 0,0-3 0 0,-1 0 0 16,-1 3 0-16,0 0 0 0,0-1 0 0,-1 1 0 15,1 4 0-15,0 1 176 0,0 4-48 0,1 2 0 16,0 1-128-16,1 3 0 0,1-1 0 0,3 1 0 0,-1 4 128 16,2-1 0-16,2 3 0 0,0 1 0 15,3-2-128-15,0 6 192 0,2 2-192 0,2 0 192 0,-2 2 64 0,2 0 32 16,-1 2 0-16,2 2 0 0,0 4 96 0,-1-3 0 16,0 4 16-16,0-4 0 0,-2 3-112 0,0-3-32 15,-4 0 0-15,0 0 0 0,-2-2-256 0,-4 0 0 16,1-4 0-16,-3 1 0 15,0-1-384-15,-1-2-128 0,-2 0-16 16,1 1-18592-16</inkml:trace>
  <inkml:trace contextRef="#ctx0" brushRef="#br0" timeOffset="-91718.13">31436 15075 35935 0,'-7'1'3200'0,"4"-1"-2560"0,0 0-512 0,2 0-128 0,2-1 976 0,0 1 176 0,1-2 48 0,-1 2 0 0,0-2-1360 0,0 2-272 0,2 0-48 0,-3 0-16 16,0 0 720-16,0 0 144 0,9 20 16 0,-8-13 16 15,0 6 320-15,2 1 64 0,-1 0 16 0,0 2 0 16,2 5-512-16,0-4-96 0,1 6-32 0,-1-5 0 0,-1 5-160 0,2-5 0 16,0 1 0-16,1-3-176 15,-1-1-240-15,1-3-48 0,2 0-16 0,-2-2-12016 16,3 0-2416-16</inkml:trace>
  <inkml:trace contextRef="#ctx0" brushRef="#br0" timeOffset="-90919.44">32248 14635 35935 0,'-2'-3'3200'0,"0"2"-2560"0,2-3-512 0,0 3-128 16,0 1-224-16,-1-1-64 0,0-4-16 0,0 0 0 0,-3-1 592 0,0-1 112 0,-1-1 32 0,-1 0 0 0,0 3 64 0,-2 2 16 0,0 0 0 0,-2 2 0 0,0 3-128 0,-2 2 0 16,-1 2-16-16,1 4 0 0,-2 3-368 0,-1-1 0 15,2 4 0-15,-2 1 0 0,1 1 272 0,1-1-16 16,0 1 0-16,4-1 0 0,-1 0 64 0,1-2 16 15,2 0 0-15,2-2 0 0,1-2-80 0,3 0 0 16,-1-3-16-16,4-1 0 0,0-1-240 0,2-1 144 0,0-1-144 16,2-3 128-16,2 1-128 0,1-4 0 0,2 1 0 0,2-4 0 15,1-1 0-15,1 0 0 0,-2 0 0 0,0 1 0 16,3-2 0-16,-1-2-176 0,1 1 48 0,-1-2 0 16,0 0 128-16,-1-1 0 0,-1 0 0 0,-1 0 0 15,-2 0 0-15,-1 1 0 0,-2-1 0 0,-2 1 0 16,-1 2 0-16,-1 0 0 0,-2 0 0 0,-1 2 0 15,0 1 0-15,-3-1 144 0,2 1-16 0,-1-1-128 16,-1 4 256-16,1-1-48 0,-1 2-16 0,1 1 0 16,0 0-48-16,0 0-16 0,1 4 0 0,0-1 0 15,1 2-128-15,-2 3 160 0,2 0-160 0,0 3 160 16,2 0-160-16,-1 2 0 0,1 0 0 0,1 2 0 16,2 1 0-16,-2 2 128 0,2-3-128 0,0-1 128 0,1 2 0 15,1-3 0-15,0 3 0 0,-1-4 0 0,2 2-128 0,-2-1 0 16,-1 0 0-16,0-2 0 0,-2 0 0 0,0 0 0 15,-2 0 0-15,0 0-176 16,1 1-304-16,-2-5-64 0,-2 3-16 0,1-4-12320 16,0 0-2480-16</inkml:trace>
  <inkml:trace contextRef="#ctx0" brushRef="#br0" timeOffset="-90469.31">32514 14790 34095 0,'0'-6'3024'0,"0"1"-2416"0,1 1-480 0,0 2-128 0,1 2 1440 0,0-5 272 0,1-1 48 0,1-4 16 15,4-4-1264-15,-1-2-256 0,1 1-64 0,-1 3 0 16,-1 2-192-16,1 3 0 0,-3 1 0 0,3 1 0 16,-4 3 0-16,2 2 0 0,-1 5 0 0,1-1 0 15,-1 3 0-15,-1 1 0 0,1 2 0 0,-1 2 0 16,-1 1 0-16,-1 1 0 0,1 1 0 0,-2 1 0 0,-2 0 0 0,-1 0 128 16,-1 3-128-16,-2 0 144 0,-2 0-16 15,-2 0 0-15,-1 2 0 0,-2 1 0 0,-2 2-128 0,-3 0 128 16,0 4-128-16,-2-1 128 0,2-1-128 0,0 0 0 15,3-4 0-15,2 0 0 0,3-4 0 0,3-1-144 16,3-6 144-16,3 3-160 0,1-6 160 0,2-2 0 16,2 1 0-16,2-2 0 0,1-3 0 0,3 2 0 15,0-3-192-15,3 0 64 0,0 2 0 0,1-6 0 16,1 2 0-16,1 0 0 0,0-2-16 0,-1 2 0 16,1-1 0-16,-2-2 0 15,1 1-816-15,-1-2-144 0,0 2-48 0</inkml:trace>
  <inkml:trace contextRef="#ctx0" brushRef="#br0" timeOffset="-89797.98">33229 14359 20271 0,'-2'-1'1792'0,"0"-2"-1424"0,-1 2-368 0,2 0 0 0,1 1 4288 0,0 0 768 0,0 0 176 0,-1 0 16 0,0-3-3792 0,-2 2-768 15,1-2-160-15,-2 3-16 0,0-3-112 0,-1 1-16 16,-1 2 0-16,-1 0 0 0,-1 2-112 0,-2-1-16 16,1 1-16-16,-4 5 0 0,1-1-240 0,-4 1 0 15,-2 4 0-15,-1 4 0 0,-1 4 0 0,0 2 0 16,4 2 0-16,0-1 0 0,4 1 144 0,0 0-16 15,3-3 0-15,1 1 0 0,2 0-128 0,2-4 192 16,1 1-192-16,1-5 192 0,1 2-192 0,1-4 0 0,1-2 0 16,2 0 128-16,-1-5-128 0,2 0 0 15,1-1 144-15,1-3-144 0,2 0 0 0,-1-5 0 0,0 1 0 16,2-2 128 0,1-2-256-16,-1-1-64 0,2-1 0 0,0-3 0 0,0 2 192 0,1-1 0 0,-1-1 0 0,2 1 0 15,-2-4 0-15,0 0 0 0,-1 0 0 0,-1 0 0 16,-2 1 0-16,-2-1 0 0,-1 3 0 0,-1 0 0 15,-1 2 0-15,-2-2 176 0,0 5-48 0,-2-1 0 16,1 3 64-16,0 1 0 0,1 2 0 0,-1 1 0 16,-1 2-192-16,2 0 128 0,0 2-128 0,0 1 128 15,0 1 0-15,2 1 0 0,0 2 0 0,1 0 0 16,0 2 112-16,1 2 16 0,1 0 0 0,1 0 0 16,2 2-16-16,0 3 0 0,2 1 0 0,1 1 0 15,0-1-240-15,1 1 0 0,-1 2 0 0,0-3 0 0,1 3 0 16,-1-2 0-16,-1-1 0 0,-1 0 0 0,-2-1 0 0,-2 0 0 15,0 0 0-15,-2-1 0 16,-1-1-560 0,-2-2-208-16,0-1-32 0,-2 0-16 0,0-1-736 0,-1-3-160 0</inkml:trace>
  <inkml:trace contextRef="#ctx0" brushRef="#br0" timeOffset="-89170.49">33496 14591 35935 0,'0'0'3200'0,"1"0"-2560"0,0 0-512 0,0 0-128 0,2-2 1136 0,-2 2 208 0,2-1 32 0,0-1 16 15,2 2-688-15,1-1-128 0,1 1-16 0,-1-2-16 16,-1 2-32-16,0-2 0 0,0 2 0 0,0 0 0 16,0 2-128-16,-2 0-48 0,1-1 0 0,0 4 0 15,1 0-336-15,-2-2 0 0,2 0 0 0,0 4 128 16,1-3-128-16,-1 3 0 0,-1-1 0 0,0-1 0 16,-2 3 0-16,-1 1 0 0,1-3 0 0,-2 2 0 15,-2 3 0-15,-2 4 0 0,-4 2 0 0,-1 0 0 16,1 1 128-16,-2-2 0 0,2-5 0 0,1 0 0 0,-3-1-128 0,0 0 0 15,-1 0 0-15,1-3 0 0,0-1 0 0,0 0 0 16,2-2 0-16,-1 0 0 0,3-3 0 0,1-2 0 16,1-2 0-16,2 1 0 0,-1-1 0 0,3 0-240 15,0-2 64-15,0-1 16 16,3 1-336-16,1-2-64 0,-1-1-16 0,3 2 0 16,1-1 112-16,-1 0 16 0,2 1 0 0,1-2 0 0,1 2 192 0,0 0 64 15,0 1 0-15,0 1 0 0,0 4 192 0,-2-2 0 16,2 4 0-16,-2 0-144 0,0 3 144 0,1-3 0 15,0 4 0-15,-1 0 0 0,1 2 192 0,-2-2 0 16,2 1 16-16,-2 1 0 0,0-1-208 0,-3 1 0 16,3 2 128-16,-2-3-128 0,-2 3 0 0,0-1 0 15,-1-1 0-15,1 1 0 0,-2 1 0 0,-1 0 0 16,0 1 0-16,-1 0 0 0,-1 0 0 0,0 1 0 16,1 1 0-16,-2 2 0 0,1-3 0 0,-1 0 0 0,1-1 0 0,-1 1 0 15,0-3 256-15,-2 0-64 0,0 0 0 0,-1-2 0 16,-1 1 144-16,0-1 32 0,-4 0 0 0,-1 1 0 15,-2 1-176-15,-1-3-48 0,1-1 0 0,1 1 0 16,-1-4-144-16,-1 1-224 0,-1-2 48 0</inkml:trace>
  <inkml:trace contextRef="#ctx0" brushRef="#br0" timeOffset="-77669.4">31520 15756 28559 0,'-2'-2'2544'0,"2"0"-2032"0,2 2-512 0,-2 0 0 0,1 0 1104 0,-1 0 128 0,1-1 32 0,0 1 0 0,1 0 192 0,-2 0 32 16,0 3 16-16,0-3 0 0,0 0-576 0,0 0-112 16,-8 21-32-16,5-11 0 0,-1-2-448 0,-1 2-80 15,-1 2-32-15,-1 2 0 0,0-2-224 0,0 2 0 0,0 1 0 0,0-3 0 16,0 2 0-16,0-1-192 0,1 5 192 0,0-6-208 31,2 4-688-31,-1-2-144 0,2 1-32 0,-1 1 0 16,2 1-1360-16,-2-3-288 0,1 2-48 0,1-3-11264 0</inkml:trace>
  <inkml:trace contextRef="#ctx0" brushRef="#br0" timeOffset="-76998.89">31637 16032 23951 0,'1'-3'1056'0,"1"2"224"0,-1 1-1024 0,-1-2-256 0,1 2 0 0,0 0 0 0,-1 2 1328 0,2-2 208 0,-1 0 32 0,1 3 16 0,2 0 464 0,-4-3 80 0,0 0 32 0,0 0 0 15,0 0-848-15,16 14-160 0,-12-10-48 0,-1-3 0 16,1 0-624-16,1-1-128 0,0-1-32 16,0 0 0-16,0-2-128 0,1-1-16 0,0 1-16 0,1-2 0 15,-1 0-160-15,1-1 128 0,-1-1-128 0,2 0 128 16,-1 1-128-16,1-4 0 0,-1 3 0 0,0-5 0 16,0 3 0-16,-1-3 0 0,0 3 0 0,0-3 0 15,-1 4 0-15,-1-2 160 0,0 2-160 0,-2 0 160 16,-1 0-16-16,0 1 0 0,-1 2 0 0,0 0 0 15,-2 0-144-15,0 1 0 0,-1 2 0 0,-1 1 0 16,-1-2 0-16,-1 2 0 0,0 0 0 0,0 2 0 16,-2-1 0-16,0 1 0 0,-1 2-160 0,0-1 160 0,0 2-240 15,0 1 48-15,0-1 16 0,-1 3 0 0,0 0 176 0,2 3 0 16,-2 3 0-16,2 0-128 0,0 2 128 16,0 1 0-16,2-1 0 0,1 1 0 0,0 1 0 0,2-1 0 15,0 2 0-15,1-1 0 0,-1 2 0 0,2-1 0 16,1-1 0-16,-1 2 0 0,1 0 0 0,1-2 0 15,0 3 0-15,2-2 0 0,-2 1 0 0,0-2 0 16,2 0 0-16,0-1 0 0,1 1 0 0,0-3 0 16,-1 1 0-16,2-1 0 0,0-1 0 0,0-1 0 15,1-3 0-15,1 0 0 16,0 0-432-16,1-7-48 0,0 1-16 0,1-3-11984 16,1-3-2416-16</inkml:trace>
  <inkml:trace contextRef="#ctx0" brushRef="#br0" timeOffset="-76417.51">32128 15932 33167 0,'-2'-3'1472'0,"-1"2"304"0,1 0-1424 15,0 1-352-15,1 0 0 0,1 0 0 0,0 0 560 0,-1-3 32 0,0 3 16 0,-2 0 0 0,0 0-608 0,-2 0 0 0,0 3 0 0,-2-2 0 0,1 3 0 0,0-3 192 16,0 4-64-16,0-3 0 0,1 2 48 0,-1 2 16 16,-1-1 0-16,1 3 0 0,-1 0 176 0,1 1 32 15,-3 1 16-15,2 2 0 0,-2 3 352 0,0 0 64 16,1 2 0-16,-1 2 16 0,0-2-336 0,2 2-80 15,-1 2-16-15,2-4 0 0,1 3-160 0,2-1-48 16,1-1 0-16,1-1 0 0,2-2-208 0,2 0 0 16,-1-4 128-16,3-1-128 0,1-4 0 0,1 0 0 15,0-3 0-15,0-3 0 0,1 0 0 0,1-3 176 16,-1-1-176-16,1 0 160 0,1-3-160 0,-2 0 0 16,2 1 144-16,-1-7-144 0,1 2 0 0,-2-2 0 15,0-1 0-15,-1 2 0 0,1-4 0 0,-2 0 0 16,-1-1 0-16,1 3 0 0,-1-6 0 0,0 3 0 0,-1-1 0 15,-2 1 0-15,1-2 0 0,-1 2 0 0,-1 1 0 16,-1 4 0-16,-1 0 0 0,0 4 0 0,0 3 0 16,-1 1 0-16,1 2 0 0,0 2 0 15,0 2 0-15,1-1 0 0,0 2 0 0,0 1 0 0,1 3 0 0,0 2 0 16,2-2 0-16,-1 3 0 0,3 1 0 0,0 1 0 16,1 3 304-16,2-1-16 0,1 1 0 0,1-2 0 15,1 2-64-15,2-2-16 0,0 0 0 0,1-1 0 16,2 2-208-16,-1-2 0 0,1 0 0 0,1-1 0 15,-1 0 0-15,1-2 0 0,-3-1 0 0,0 2 0 16,-2-4 0-16,-1-2-192 0,-1 0 48 0,0-1 0 16,0-3-800-16,-1 0-144 0</inkml:trace>
  <inkml:trace contextRef="#ctx0" brushRef="#br0" timeOffset="-75633.88">32542 15576 911 0,'-3'-4'0'0,"0"1"0"0,1 2 0 0,2 1 0 0,0 0 3744 0,0 0 672 0,0 0 128 0,1 0 16 0,0 0-1360 0,-1 0-256 0,3 3-64 0,-3-3-16 16,0 0-384-16,0 0-80 0,5 29-16 0,-4-14 0 16,0 2-768-16,-1 4-144 0,1 3-48 0,1-1 0 15,0 5-848-15,0-2-192 0,0 2-16 0,0 1-16 16,-1-1-48-16,-1 0-16 0,2 1 0 0,-1-2 0 15,-1 0-128-15,0 0-32 0,-1 2 0 0,1-3 0 16,0 0-128-16,0-3 0 0,-2 0 0 0,2-2 0 16,0-4 0-16,-1-3 0 0,1 0 0 0,0-3 0 15,0-2 0-15,0 0-272 0,-1-5 64 0,0-1 16 16,1 1-1024 0,-3-7-192-16</inkml:trace>
  <inkml:trace contextRef="#ctx0" brushRef="#br0" timeOffset="-75402.01">32379 15929 39615 0,'-1'-6'1760'0,"2"1"352"0,2 1-1680 0,0-1-432 16,2 0 0-16,0 4 0 0,1-1 176 0,3-3-48 15,5-3-128-15,4-1 192 0,3 0 64 0,3-2 0 16,-2 0 0-16,-1 2 0 0,-2 3 192 0,-3 0 64 15,0 1 0-15,-2 2 0 0,1 2-240 0,-4-2-32 16,-1 2-16-16,-2 0 0 0,-1 1-224 0,-1 0-240 0,-2 0 48 0</inkml:trace>
  <inkml:trace contextRef="#ctx0" brushRef="#br0" timeOffset="-75114.44">32864 15405 31327 0,'-1'-1'2784'0,"1"1"-2224"16,0 2-560-16,0 1 0 0,1-2 1360 0,0 0 176 15,0 3 16-15,-1 2 16 0,2 1-656 0,-1 3-128 16,0 3-16-16,0 1-16 0,-1 0-48 0,0 1-16 16,1 0 0-16,-1-2 0 0,2 1-432 0,-1-3-64 15,0 0-32-15,2-1 0 0,-2-2-160 0,0-2 0 16,2-1 0-16,-2 0 0 16,-1-3-640-16,1 1-16 0,-1-2 0 0</inkml:trace>
  <inkml:trace contextRef="#ctx0" brushRef="#br0" timeOffset="-73034.94">31462 17025 28559 0,'-2'4'2544'0,"1"-2"-2032"0,1 2-512 0,1-4 0 0,1 2 1232 0,-1 1 160 0,0 3 16 0,0 0 16 0,2 6 208 0,-2 3 32 0,1 3 16 0,1-1 0 16,-2 1-912-16,0 1-192 15,2 1-48-15,-2 2 0 0,-1 0-256 0,1-1-48 16,-1 4-16-16,0-1 0 0,0-1-208 0,0-1 176 0,-1 1-176 0,0-1 160 15,-2 0-160-15,1-3 0 0,-1 3 0 0,0-5 0 16,0-1-192-16,1-5-64 0,-1-2 0 0,1-3-16 31,2-1-1088-31,-1-1-224 0</inkml:trace>
  <inkml:trace contextRef="#ctx0" brushRef="#br0" timeOffset="-72767.19">31465 16711 32255 0,'-1'0'1424'0,"-1"0"304"0,-1 1-1392 0,2 0-336 0,0 2 0 0,1-2 0 0,0 1 832 0,0 1 80 15,0 3 32-15,-3 1 0 0,1 3-784 0,-2 0-160 16,0 3 0-16,-1-2 0 0,2 0 496 0,-2 0 144 16,0-2 16-16,1-1 16 0,2 1-480 0,-1-3-192 15,2 2 128-15,0-6-11392 16,-1 2-2304-16</inkml:trace>
  <inkml:trace contextRef="#ctx0" brushRef="#br0" timeOffset="-72180.89">31891 16888 35007 0,'-4'1'1552'0,"0"-1"320"0,1 0-1488 0,1 0-384 0,1 0 0 0,1 0 0 0,0 0 624 0,-1 0 48 16,-2 0 16-16,-2 0 0 0,0 1-240 0,-1 2-32 16,-1-1-16-16,-2 2 0 0,2 1 176 0,-1 0 48 15,0 1 0-15,0 0 0 0,1-1-480 0,-2 4-144 16,1-1 0-16,-2 3 0 0,1 0 0 0,-1 2 0 15,3-2 0-15,-1 0 0 0,2 0 128 0,1-2-128 16,0 1 192-16,1-3-192 0,3 2 256 0,-1-3-64 16,2 0-16-16,0-1 0 0,1-2-176 0,0-1 0 15,2-2 144-15,-1 0-144 0,3 0 0 0,0-4 144 16,1-1-144-16,2 1 0 0,0-3 0 0,1 0 0 16,2 1 0-16,1-4 0 0,1 2 0 0,0 2 0 15,2 1-192-15,-1 2 48 0,1 0 16 0,-2 3 0 0,2 0 0 16,-1 3 0-16,-3 2 128 0,-1 2-192 0,-2 2 192 0,-3 2-192 15,-1 1 192-15,-1 3 0 0,-2-1 0 0,0 2 0 16,-1-3 0-16,0 2 0 0,0 1 128 0,-1-2-128 16,2 1 176-16,-2-2-48 0,-2 2 0 0,1-3 0 15,-1 2-128-15,0 0 0 0,-2-2 0 0,-1-1 128 16,-1 0 32-16,1 0 0 0,-2 0 0 0,-1 1 0 16,0-3-16-16,-1 1 0 0,0 2 0 0,1-3 0 15,-3 0 0-15,1-2 0 0,0 1 0 0,-1-2 0 16,1 0-144-16,-2-2 0 0,2 1 144 0,-1-5-144 15,1 1-160-15,0-2-96 0,1-2-32 0,0 1-12544 16,1 0-2512-16</inkml:trace>
  <inkml:trace contextRef="#ctx0" brushRef="#br0" timeOffset="-70719.08">31166 18102 17503 0,'0'0'1552'0,"0"0"-1232"0,0 0-320 0,0 0 0 0,0 1 144 0,0 0-16 0,-1 3-128 0,1-3 192 0,-1 3 1088 0,-1 2 224 0,1-2 32 0,0 3 16 0,0-3 208 0,1 1 32 16,-2 0 16-16,2 0 0 0,0 0-624 0,0 0-128 0,0 1-32 0,0-1 0 15,2 4 240-15,-2-1 32 16,0 1 16-16,1 0 0 0,-1 2-576 0,1 0-112 16,0 1-32-16,-1-1 0 0,2 2-400 0,-2 0-192 0,-2 1 160 0,2-2-160 15,0 1 0-15,-1-1 0 0,1 2 0 16,-1-1 0-16,1 0 0 0,-1 0 0 0,-1-2-144 0,2-1 144 31,-1-1-944-31,0 1-80 0,1-3-32 0,-1-1 0 16,1 1-1248-16,-2-3-256 0,2 1-64 0,0 0-11056 0</inkml:trace>
  <inkml:trace contextRef="#ctx0" brushRef="#br0" timeOffset="-69581.38">31125 17714 22111 0,'-1'2'1968'0,"1"-2"-1584"0,0 0-384 0,0 0 0 0,0 0 640 0,0 1 32 0,0 1 16 0,0 0 0 15,0-1 832-15,0 2 160 0,0-1 48 0,0-2 0 16,0 0 112-16,0 0 16 0,0 0 16 0,0 0 0 16,0 0-1360-16,0 0-256 0,0 0-64 0,0 0-16 31,0 0-944-31,0 0-176 0,0 0-32 0,0 0-16 15,0 0-928-15,0 0-192 0</inkml:trace>
  <inkml:trace contextRef="#ctx0" brushRef="#br0" timeOffset="-68734.61">31386 18077 28559 0,'-2'3'1264'0,"-1"-2"272"0,2 0-1232 0,0 2-304 0,1-2 0 0,0-1 0 0,1 0 624 0,-1 2 64 16,0 2 16-16,1 1 0 0,-1 1 976 0,0 0 208 15,0 4 32-15,0-4 16 0,0 6-848 0,0-5-192 16,1 4-16-16,-1-1-16 0,2 1-592 0,-2 0-112 16,1-2-32-16,-2 2 0 0,1-1-128 0,0 0 192 15,0-2-192-15,-2 1 192 0,2-1-192 0,-1-1 0 16,0 0 144-16,1-3-144 0,-1 0 0 0,-1 1 0 0,2-4 0 0,-1 0 128 16,1 2-128-16,0-3 0 0,-1 0 128 0,1 0-128 15,0 0 176-15,-1-3-48 0,1 2 0 0,0 0 0 16,0 1-128-16,0 0 192 0,0 0-192 0,0 0 192 15,3-26-192-15,-1 17 0 0,-1-2 0 0,0 0 0 16,0-4 0-16,2-2 0 0,-1-1 0 0,2 0 0 16,0-2 0-16,1 0 0 0,1 1-144 0,0-3 144 15,0 5 0-15,2-1 0 0,0-1 0 0,1 3 0 16,0-1 0-16,-2 3-128 0,1 3 128 0,-1 1 0 16,-1 3 0-16,0 0 0 0,0 4 0 0,-2 0 0 15,1 3 0-15,-1 0 0 0,0 0 0 0,-2 3 0 0,2 0 0 0,-1 1 0 16,1 4 0-16,1-1 0 0,0 3 0 0,-1-1 0 15,-1 4 0-15,0 2 0 0,-1 1 0 16,1 1 0-16,-2 3 0 0,0-3 0 0,-1 2 0 0,-1 0 144 16,1-2-144-16,0-2 128 0,-1 1-128 0,1-4 128 15,0 1-128-15,0-4 128 0,0-1 16 0,1-2 0 16,0-2 0-16,1 1 0 0,-1-5 0 0,1 0 0 16,1-3 0-16,0 1 0 0,0-2-16 0,1-1 0 15,-2-1 0-15,1-2 0 0,-1 0-128 0,2-1 0 16,-2-1 0-16,1-2 0 0,-1 1 0 0,-1-2 0 15,1-1-128-15,-1 0 128 0,0-2 0 0,-1 4 0 16,0-3 0-16,0 1 0 0,1 3 0 0,-1 1 0 16,3 3 0-16,-2-2 0 0,2 3-144 0,-1-2 144 15,1 2 0-15,0 0 0 0,2 1-240 0,1-1 64 0,-1-3 16 0,2 3 0 16,-1 1 160-16,-1-1 0 0,1 0 0 0,0 1 0 16,1 0 0-16,0 1 0 0,-1 4 0 0,0-4 0 15,0 6 0-15,-1 0 0 0,1 4 0 0,-1-1 0 16,1 5 0-16,-1 1 144 0,0 3-16 0,-1 0-128 15,0 5 256-15,-2-1-64 0,1-1-16 16,-2 0 0-16,0 1-176 0,-1 0 128 0,0-2-128 0,1 0 128 16,1 2-128-16,-1-5 0 0,0 2 0 0,-1-3 0 15,1 2 0-15,-1-3 0 0,2 0-160 0,-2-1 160 16,0 0-512 0,0-4 0-16,0 0 0 0,0-1 0 0,0-2-256 0,0-1-64 0,0-1-16 15,0-1-17456-15</inkml:trace>
  <inkml:trace contextRef="#ctx0" brushRef="#br0" timeOffset="-68084.36">31913 17881 35823 0,'-5'8'784'0,"1"-2"176"0,1 2 16 16,1-2 32-16,4 0-816 0,-1-5-192 0,0 3 0 0,0 4 0 0,2 4 464 0,-2 5 48 0,3 4 16 0,-2 6 0 0,1-2-112 0,-2 2-32 0,1 2 0 0,0-2 0 0,-2-1 64 0,0 1 0 16,1 0 0-16,-2-2 0 0,1 1-272 0,-2-2-48 0,2 3-128 0,-2-4 192 15,-2 0-64-15,2 0-128 0,-1-1 176 0,-1-3-176 16,2-1 224-16,0-1-64 0,0-3-16 0,0 0 0 15,1-3 32-15,-1-1 0 0,1-3 0 0,0-2 0 16,0-1-32-16,-1 0 0 0,0-2 0 0,1-1 0 16,-2-1 32-16,1-1 0 0,1-4 0 0,-1-1 0 15,1 0-48-15,0-5 0 0,0 0 0 0,-1-4 0 16,1-2 0-16,0-3-128 0,0-5 192 0,1-1-64 16,0-5-128-16,0-2 160 0,1-3-160 0,0-4 160 15,0-1-160-15,2 1 0 0,-1-5 0 0,1 4 0 16,0 3 0-16,1-3 0 0,1 2 0 0,1 2 0 15,2 4 0-15,0 0 0 0,0 6 0 0,2 2 0 0,1 3-192 16,0 1 48-16,3 2 0 0,-1 2 0 0,2 3 144 16,0 2 0-16,1 1 0 0,0 3-128 0,1-1-144 0,1 1-32 15,-4 3 0-15,1 4 0 0,-2-3 112 0,-2 4 32 16,1 4 0-16,-2 0 0 0,-1 3-48 0,-2 4-16 16,-1 3 0-16,-3 4 0 0,-1 2-16 0,-1 2 0 15,-2-2 0-15,-1 2 0 0,-2 1 240 0,-1 0 0 16,0-1 0-16,1 1 160 0,-2-1-32 0,0 0 0 15,0-2 0-15,1 0 0 0,0-7 160 0,-1 2 32 16,1-1 0-16,0-4 0 0,-1 0 64 0,1-2 32 16,-1 1 0-16,-2-3 0 0,1 2-32 0,-1-2-16 15,0-1 0-15,0-2 0 0,0 4-368 0,-2-6 144 16,1 2-144-16,-1-3 0 0,2 3 0 0,-2-2 0 16,0 2 0-16,-1-2 0 15,0 0-320-15,-1 3-128 0,1-3-32 0,0 4 0 16,1 0-240-16,0 0-48 0,3-3-16 0,-1 2-11760 0,5-1-2336 0</inkml:trace>
  <inkml:trace contextRef="#ctx0" brushRef="#br0" timeOffset="-67599.31">32276 17730 24239 0,'4'-5'528'16,"-3"1"112"-16,-1 2 32 0,0 0 16 0,0 2-560 0,0 0-128 0,2 0 0 0,-2 2 0 0,-2 0 1760 0,1-2 320 0,-1 4 64 0,2-4 16 0,0 0-144 0,-13 20-32 0,8-12 0 0,0 2 0 0,-1 0-1008 0,0 1-208 0,0 3-32 0,1 1-16 0,0-2-336 0,0 2-64 15,0 2 0-15,1 1-16 0,1-1-64 0,0 0-16 16,1 2 0-16,2 1 0 0,0-3-224 0,-1-2 0 15,2 3 0-15,0-4 0 0,0 1 0 0,0-3 0 16,2-3 0-16,1 1 0 0,1-4 128 0,0 0-128 16,1-1 0-16,0-1 144 0,1-4-16 0,2-3 0 15,1 1 0-15,0-3 0 0,1-3-128 0,1 0 0 16,1-3-192-16,-1-2 192 0,-1 0-192 0,0-1 192 16,-1-1-192-16,0-1 192 0,0-1 0 0,-3-1 0 0,0 2 0 15,-3 2 0-15,-1-1 0 0,-2 1-144 0,0 0 144 16,-2 0 0-16,-1 0 0 0,-2 2 176 0,-1-3 0 0,-1 1 0 15,0 3 112-15,-2-2 32 0,1 0 0 0,-2 2 0 16,1 2-160-16,-2-2-32 0,1 3 0 0,0 1 0 16,-1 5-128-16,2-2 0 0,2 3 0 0,-1 1 128 15,2 0-128-15,2 0-144 0,0 0 144 0,2 0-208 32,1 0-224-32,0 0-32 0,1-2-16 0,1 2 0 0,0 0-288 15,2 0-48-15,-1 2-16 0,2 0 0 0,0 2-1376 16,3 1-288-16,0-2-48 0,1 2-13008 0</inkml:trace>
  <inkml:trace contextRef="#ctx0" brushRef="#br0" timeOffset="-67184.5">32570 17972 35935 0,'-5'6'1600'0,"0"-1"320"0,1 0-1536 0,1-1-384 0,3-2 0 0,0-2 0 0,0 0 160 0,0 2-32 0,-1-1-128 0,0 3 192 0,-1-3 448 0,-1 0 64 15,1-1 32-15,0-1 0 0,2 1 0 0,0 0 0 0,0 0 0 0,-7-22 0 16,6 14-128-16,-1-4-32 15,1-2 0-15,-1-1 0 0,0-1-80 0,1-1-32 0,-1-3 0 16,-1 0 0-16,2 1-16 0,-1-1-16 0,-1-1 0 0,1-2 0 16,-1 4-144-16,2-4-32 15,0 2 0-15,-1 3 0 0,2-2-256 0,2 0 0 0,-1 3 0 0,1 1 0 16,1 2 0-16,-1-1 0 0,2 3 0 0,2 0 0 16,2 1 0-16,-2-1 0 0,1 1 0 0,1 3 0 15,2-1-432 1,-1-1-32-16,0 4-16 0,-1 0 0 0,0 0-224 0,1 1-64 15,0-2 0-15,-1 2 0 0,0 4-704 0,-1-2-160 0,0 1-32 16</inkml:trace>
  <inkml:trace contextRef="#ctx0" brushRef="#br0" timeOffset="-66862.45">32811 17145 39615 0,'0'5'1760'0,"1"-2"352"0,0 4-1680 0,2-2-432 16,0-2 0-16,-1 0 0 0,0 3 288 0,2 4-32 0,-1 3 0 0,4 8 0 15,-1 5 384-15,0 5 64 0,0-1 0 0,-1 3 16 16,0 1-80-16,-1 0 0 0,1 0-16 0,-2 0 0 16,0 4-480-16,-2-1-144 0,0 2 0 0,-2-3 0 15,-1 2 0-15,-1-3 0 0,-1 0 0 0,1-3 0 16,-1-3-240-16,-1-1-48 0,1-5-16 0,3-1 0 31,-3-3-368-31,1-3-80 0,-1-2-16 0</inkml:trace>
  <inkml:trace contextRef="#ctx0" brushRef="#br0" timeOffset="-66677.69">32675 17670 34095 0,'-2'-3'3024'0,"2"0"-2416"16,3-1-480-16,1 1-128 0,-1-1 640 0,2-1 128 15,1-1 0-15,4-8 16 16,5-1-1344-16,2-4-272 0,2-1-48 0,1 0-16 0,-2 5 896 0,1-1 0 15,-2 4 128-15,-1 2 0 0,0 0-304 0,-1 3-64 16,-1 0-16-16</inkml:trace>
  <inkml:trace contextRef="#ctx0" brushRef="#br0" timeOffset="-66217.11">33146 17463 34095 0,'-5'3'1504'0,"1"0"320"0,2-1-1456 0,0-2-368 0,1 3 0 0,0 0 0 31,0-1-464-31,-2 3-176 0,0 0-16 0,-5 6-16 0,-1 0 2112 0,0 6 416 0,-4 0 96 0,1 3 16 16,-1 1-1072-16,2 2-224 0,1-4-32 0,1 1-16 15,0 2-496-15,1-3-128 0,1 2 0 0,2-3 0 16,0 0 0-16,3-2 0 0,-1 0 0 0,3-5 0 15,0-1 160-15,1-1-32 0,2-3-128 0,1-1 192 16,2 0-64-16,0-4 0 0,3-1-128 0,1-1 192 16,-1-3-192-16,3-2 0 0,0 0 0 0,-1-1 0 0,0-2-144 15,0-1-32-15,0 1 0 0,-1-5 0 0,0 1-64 16,0 0-16-16,0-4 0 0,-3 1 0 0,1 4-48 16,-3-4-16-16,-2 3 0 0,0 0 0 0,-2 3 320 0,-1-1 0 15,-2-1 0-15,-1 1 0 0,-2 1 0 0,0 3 192 16,0-3-48-16,-1 3-16 0,1-1 112 0,0 5 16 15,0-2 0-15,2 5 0 0,-1-3-80 0,2 3-16 16,-1 3 0-16,1-3 0 0,2 2 176 0,-2 1 48 16,4 3 0-16,-1-1 0 0,0 1-144 0,2 3-32 15,0 0 0-15,1 4 0 0,1 2-32 0,0-2-16 16,1 5 0-16,0 1 0 0,2 5-160 0,0-4 0 16,0 2 0-16,-1-1 0 0,2 0 0 0,-2-4 0 15,-1 2 0-15,2-3 0 16,-2 0-480-16,-1-6 32 0,0 1 0 0</inkml:trace>
  <inkml:trace contextRef="#ctx0" brushRef="#br0" timeOffset="-65717.56">33272 17523 21183 0,'2'0'1888'0,"1"1"-1504"0,-1 1-384 0,1 0 0 0,-1-2 224 0,1 3-32 0,-1 2 0 0,4 1 0 15,2 5 1792-15,0 4 336 0,0 2 80 0,-1 3 16 16,-1 1 192-16,-2 2 32 0,1 2 16 0,-2 0 0 0,-1-3-1568 0,1 2-320 16,-1-6-64-16,0 1-16 0,0-3-128 0,0-4-32 15,1 2 0-15,-2-6 0 0,0 1-304 0,0-3-64 16,-1-3-16-16,0 0 0 0,2-1-144 0,-2-1 0 15,-2-1 0-15,2-1 0 0,0-2 0 0,-1-1 0 16,0 2 0-16,0-7 0 0,-1 2 0 0,2-4 0 16,0-2 0-16,-1-4 0 0,1-5 0 0,-1-3 0 15,2-5 0-15,-1-1-176 0,0-2-32 0,0-2-16 16,0 0 0-16,0 0 0 0,1 3 48 0,2 5 16 16,1 3 0-16,1 4 0 0,1 7 0 0,0 0 0 15,0 3 0-15,0 6 0 0,0 1 160 0,1 1 0 16,-1 0 0-16,0 4 0 0,0 0 0 0,2-1 0 15,-1 4 0-15,-1-2 0 0,2 0 0 0,-1 2 0 16,0 2 0-16,1-2-128 0,-1 1 128 0,2 2-128 0,0 2 128 0,-1 1-128 16,2 3 128-16,1 2 0 15,-1 4-144-15,0 1 144 0,0 5 0 0,-3 1 0 0,2 1 0 0,-3 1 0 16,2-1 0-16,-2-3 0 0,0 2 0 16,-1-2 0-16,-1-3 0 0,-1-2-272 0,1-3 64 0,-1-3 16 31,-1-2-592-31,1 2-112 0,-1-2-32 0</inkml:trace>
  <inkml:trace contextRef="#ctx0" brushRef="#br0" timeOffset="-65348.95">33618 16881 34095 0,'-4'9'1504'0,"2"-2"320"0,-1 0-1456 0,2-1-368 0,2-1 0 0,1-2 0 0,-1 5 496 0,1 3 16 0,1 8 16 0,-1 8 0 0,1 4 752 0,1 6 128 15,-2 0 48-15,2 1 0 0,-1 1-240 0,0 0-32 0,2-2-16 0,-1-2 0 16,-1-2-496-16,2-1-96 0,0-1-32 0,0-2 0 16,-1-3-336-16,1 2-64 0,0 6-16 0,1 0 0 15,1 0-128-15,-1-6-176 0,3-4 48 0,0-2 0 16,-2-5 128-16,1 0-192 0,2-3 192 0,-3 0-192 31,0-4-464-31,-2-1-112 0,0 0 0 0,-1-3-16 16,-2-3-336-16,1 0-64 0</inkml:trace>
  <inkml:trace contextRef="#ctx0" brushRef="#br0" timeOffset="-65100.89">33429 17244 1839 0,'0'1'160'0,"0"0"-160"0,1 3 0 0,2-4 0 0,-1 1 8368 0,1-1 1632 16,0 0 336-16,2 1 64 0,4-1-7456 0,3 0-1472 15,3 0-320-15,4-2-48 0,0-3 144 0,0-1 32 16,2-5 0-16,0-4 0 0,3-1-576 0,0-2-96 16,3 0-32-16,1-1 0 0,-2 0-576 0,0-4-160 15,2-3-16-15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3T20:17:41.3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19406 11179 22111 0,'-1'-1'1968'0,"1"0"-1584"0,1-1-384 0,-1 0 0 0,2 2 320 0,-1-1-32 0,0 0 0 0,2-4 0 0,2-1-544 0,0-1-96 16,-1-1-32-16,1 2 0 15,-1 3-128-15,0-2-48 0,-2 3 0 0,1 2 0 0,-2 0 560 0,-1 2 0 0,0 4 0 0,-1-1 0 16,0 3 768-16,-1-1 176 0,1 2 16 0,0-2 16 16,0 2 256-16,1-3 48 0,0 0 16 0,0-1 0 15,0 1-144-15,1 1-16 0,0 0-16 0,0-1 0 16,2 0-608-16,-1 2-128 0,2-2-32 0,1 1 0 16,0 1-144-16,1-1-16 0,1 4-16 0,1-2 0 15,2 1-176-15,0 2 0 0,2 3 0 0,0 2 0 16,2-3 0-16,0 2 0 0,0 3 0 0,1-2 0 15,0 0-256-15,-3 1 64 0,1-2 0 0,-5-1 16 16,0-3-144-16,-2 4-16 0,-3-2-16 0,-2 0 0 0,-1 0 352 0,-4 1 240 16,-1 1-48-16,-1-4 0 0,-4 1 144 0,-1-2 32 15,0-1 0-15,-3-4 0 0,1-1-368 0,-2-1-160 16,-1-2 16-16,-2-1-9824 16,2 0-1952-16</inkml:trace>
  <inkml:trace contextRef="#ctx0" brushRef="#br0" timeOffset="14818.01">19246 13177 14735 0,'0'-4'1312'0,"0"3"-1056"0,0-1-256 0,0 2 0 0,0 0 0 0,0 0-272 0,-2-2 48 0,1-1 16 15,0 1-240-15,-1-1-64 0,0 2 0 0,-1-2 0 0,-1 1 944 0,1 2 176 16,0 2 32-16,-1-2 16 0,-1 1 704 0,1-1 144 15,-1 0 32-15,0-1 0 0,2-1 320 0,-2 2 80 16,1-1 16-16,-1 1 0 0,0 0-528 0,-1 0-96 16,1 1-32-16,-2-1 0 0,0 2-784 0,-1-1-176 15,0 1-16-15,0-2-16 0,-1 3-304 0,-2 0 0 16,1 2 0-16,-2 2 0 0,-1-1 480 0,0 0 32 0,-1 0 16 16,-1 0 0-16,-1 4 400 0,-1-2 80 0,0 0 16 15,-2 3 0-15,2-3-368 0,-1-1-64 0,2 2-16 0,1-4 0 16,3 1-576-16,0 0 0 0,-1-1 0 0,1 1 0 15,0 1 0-15,0-1 0 0,4 0 0 0,0 0 128 16,2 3-128-16,0-3 0 0,2 0 0 0,-1-1 0 16,2 1 0-16,0 2 0 0,1-2 0 0,1 0 0 15,2 0 0-15,0-2 0 0,1 0 0 0,3-2 0 16,0 2 160-16,3-4 16 0,-1 0 0 0,3 0 0 16,1-4-176-16,2 2 0 0,0-1 0 0,2 1 0 15,0-2 0-15,0 1 128 0,0-1-128 0,2 0 0 0,0-1 0 16,2 1 128-16,-1-1-128 0,-2 3 0 15,-1-1 0-15,0 2 0 0,0 1 0 0,-3 1 0 0,1 4 128 16,-2-2-128-16,0 0 128 0,-1 2-128 0,0 2 0 0,-2-1 0 16,1 1 0-16,-2 2 0 0,1-1 128 0,-1 1-128 15,1 2 128-15,-2-2-128 0,-1 1 144 0,0 0-144 16,0-3 160-16,-2 3-160 0,-1-1 176 0,-2-2-176 16,0 0 192-16,-3 0-192 0,1-1 192 0,-2 0-192 15,0 0 192-15,-2 3-192 0,-1 2 192 0,-2-2-64 16,0 2 0-16,-1 0-128 0,1 0 192 0,-1 1-64 15,0 2 0-15,1-3-128 0,-1 0 0 0,2 2 0 16,1 0 0-16,1 1 0 0,-1-2 0 0,1 1 0 16,-2-1 0-16,1-2 0 0,-2 0 0 0,0 0 0 15,1-3 0-15,-3 0 0 0,1 0 0 0,-3-1 0 16,0-2 0-16,-2 0 0 0,-1-2 256 0,-1-1-48 0,-1 0-16 16,0 2 0-16,-2-3-48 0,0 0-16 0,2 0 0 15,-3 0 0-15,0-3-128 0,-2 2 0 16,0 0 0-16,-1-1 0 15,1 4-384-15,1-2-64 0,2 1-16 0,0 3 0 16,4 1-288-16,-1-2-48 0,0 5-16 0,3-2-11456 0,0 0-2288 0</inkml:trace>
  <inkml:trace contextRef="#ctx0" brushRef="#br0" timeOffset="22601.48">31375 15714 5519 0,'-1'-1'496'0,"0"0"-496"0,1-1 0 0,0 2 0 0,0 0 1456 0,0-2 192 0,1 1 32 0,-1-2 16 0,0-2-32 0,1 0-16 0,0 0 0 0,0-1 0 0,1 2-1264 0,-2 1-240 15,0-1-144-15,0 0 160 0,0 2-160 0,-2 1 0 16,1-2 144-16,-1 2-144 0,-1 0 1248 0,1 1 176 15,-1 0 48-15,1 0 0 0,-2 0 384 0,2 1 64 16,-1 0 32-16,1 2 0 0,1-2-416 0,-1 4-64 16,1-4-32-16,0 3 0 0,0-2-368 0,1 2-80 15,-2-2-16-15,1 2 0 0,1-1-448 0,-1 2-80 0,1-1-32 0,-1 3 0 16,1 0-192-16,-2 0-32 16,0 2-16-16,1 1 0 0,-3 2 16 0,0 3 0 15,-1 0 0-15,0 1 0 0,-1 4 64 0,-1 0 32 0,-1 3 0 0,0 2 0 16,-1-2-32-16,0 0 0 0,1 0 0 0,-1-3 0 15,2 1-256-15,-1 0 160 0,2-4-160 0,0-3 128 16,1 1-128-16,1-7 0 0,2 1 0 0,-1-4 0 16,3-2-512-1,3-5-48-15,-1-1 0 0,3-6-18416 0</inkml:trace>
  <inkml:trace contextRef="#ctx0" brushRef="#br0" timeOffset="27769.39">32989 15388 11055 0,'-2'1'976'0,"2"-1"-784"0,0-1-192 0,2-1 0 0,-1 0 0 0,0 1 176 0,-1-1-176 0,1-3 160 0,2 1-160 0,-1-1 0 0,0-2-192 0,0 1 192 0,-1 0 176 0,1 1 144 0,-1 0 48 0,-1 0 0 16,0 1 368-16,0 1 80 15,-1 2 16-15,1-2 0 0,-2 2 416 0,0 0 96 0,1 1 0 0,-1-2 16 16,1 2-80-16,0 0-32 0,0 0 0 16,1 0 0-16,0-2-384 0,0 2-80 0,0 0-16 0,0 0 0 15,0 0-32-15,0 0-16 0,0 0 0 0,0 0 0 16,13-19-16-16,-10 16-16 0,-1-1 0 0,1-2 0 15,-1 2-160-15,-1 0-16 0,1 1-16 0,-2 0 0 16,0 2 48-16,-2 0 16 0,0 1 0 0,-2 0 0 16,0 0-48-16,1 0 0 0,-1 2 0 0,-1 1 0 15,1-1 112-15,-1 2 16 0,3-3 0 0,0 0 0 16,-1 2-320-16,2-1-48 0,1 2-16 0,0-4 0 16,2 2-256-16,1 2 0 0,2-4 0 0,0 1 0 15,1 3 160-15,0-3-32 0,0 2 0 0,2 0 0 0,-1 1 0 0,-1 2 0 16,0 1 0-16,1 1 0 0,-2 2 0 0,-1 0 0 15,1 1 0-15,-1 3 0 0,1 1-128 0,-1 1 0 16,0-2 0-16,-2 4 0 16,0-1 176-16,0-1 0 0,0-1 0 0,-1-1 0 0,1 0-176 0,-1-2 0 15,1-4 0-15,0 2 0 0,-1-4 0 0,0-1 0 16,0-2 0-16,1-1 0 16,-1-2-944-16,-1-4-64 0,1 2-16 0,0-3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3T20:18:27.3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15438 9984 10127 0,'-2'0'896'0,"1"0"-704"0,-1 0-192 0,2 0 0 0,0 1 704 0,-1 0 128 0,-1 2 0 0,-2-2 16 0,-1 1-592 0,0 2-128 15,-1 1-128-15,1-3 176 16,-1 2-176-16,1 1 0 0,0-2 0 0,0 0 0 0,0-1 0 0,1 1 208 16,2-2-16-16,1 2-16 0,-1-1 976 0,2-2 192 15,2 2 32-15,-1-1 16 0,3-1-208 0,-1 2-32 16,2-2-16-16,1 0 0 0,2-2-432 0,0 1-96 16,5-1-16-16,-1 2 0 0,1-3-272 0,-1 1-64 15,1 1-16-15,1 1 0 0,1 0 80 0,1-2 0 0,0 2 16 0,1 2 0 16,1-2 416-16,-1 1 80 0,2 2 0 0,-1-1 16 15,4 1-160-15,1-3-48 0,-2 0 0 0,1 0 0 16,3-1-112-16,1-1-16 0,3-3-16 0,2 2 0 16,0 0-48-16,3-3-16 0,1 0 0 0,4 1 0 15,-1 1-240-15,2-1-32 0,-2 3-16 0,-1 1 0 16,0-3 48-16,0 0 0 0,2 0 0 0,-2 0 0 16,-1 0 112-16,1 1 16 0,1-2 16 0,2 4 0 15,-1-3-80-15,-1 3-32 0,-3 1 0 0,3-2 0 16,2 4 32-16,0-4 16 0,-1 1 0 0,1-2 0 15,-1-2-272-15,3 0 160 0,2-1-160 0,-2 1 128 0,0 0 0 16,1 0 0-16,1 3 0 0,0-1 0 0,-1 2-128 0,-2 0 0 16,1-1 0-16,-3 2 0 0,0 0 0 15,-2 0 0-15,0 2 0 0,0 0 0 0,-1 1 0 16,2 2 0-16,3-2 0 0,1 5 0 0,0-1 0 0,-1 3 160 16,0-3-160-16,-2 3 160 0,1-2-160 0,-1-2 0 15,1 0 0-15,0-2 0 0,2-2 0 0,2 1 0 16,2-3 0-16,0 0 0 0,2-3 0 0,-1 2 0 15,1 0 0-15,-1-5 0 0,0 1 0 0,-1 0 0 16,0 0 0-16,-1 0 0 0,0 2 0 0,-1 3 0 16,2 0 0-16,-1 0 0 0,-1 2 0 0,-1 1 0 15,-1-3 0-15,-1 2 0 0,1-2 0 0,0 0 0 16,0 0 0-16,0 0 0 0,-1 1 0 0,3 3 0 16,0-4 0-16,-1 2 0 0,-1 2 0 0,-3-2 0 0,-2 1 0 15,-3-3 0-15,-3 0 0 0,3-3 0 0,3-1 0 0,0 1 0 16,0 2 0-16,-1-4 0 0,-2 3 0 0,-1 0 0 15,-4 1 0-15,0 1 0 0,-3 0 0 0,-3 0 0 16,1 1-336-16,-3 1 0 0,-2 0 0 0,-1 3-11648 16,-1-1-2336-1</inkml:trace>
  <inkml:trace contextRef="#ctx0" brushRef="#br0" timeOffset="1723.74">580 10002 31327 0,'-4'0'2784'0,"3"-1"-2224"0,2 1-560 0,3-2 0 0,0-1 304 0,-1 2-48 0,2-4-16 0,3 0 0 16,3-3-432-16,1 0-96 0,1 0-16 0,0 2 0 16,0 0 304-16,-1 1 0 0,2-1 0 0,-1 2 0 15,2 2 0-15,-1-1 0 0,2 3 0 0,0 0 0 16,0 3-128-16,0-2 128 0,0 0-192 0,1 3 192 16,-1-4 0-16,2 1 0 0,0 0 0 0,1 1 0 15,2 0 0-15,0-4 0 0,4 0 0 0,0 0 144 16,4-3 480-16,-1 0 80 0,3-1 32 0,0 0 0 15,-2-1-288-15,3-1-64 0,2 2-16 0,1-1 0 16,-2 3-208-16,1 1-32 0,2-1-128 0,0 3 192 16,1 1 16-16,-2 1 0 0,1 3 0 0,-2-1 0 15,-2 0 144-15,-1-2 32 0,0 1 0 0,0 0 0 0,-4-2-80 16,1-2-16-16,1 2 0 0,0-3 0 16,0 3-80-16,0-3-16 0,1-2 0 0,1-2 0 0,0 1-64 0,0-1 0 15,1 1-128-15,-1-2 192 0,0 0 0 0,0 1 0 16,-2-1 0-16,1-1 0 0,0 0 0 0,1 2-16 15,-2 1 0-15,2 0 0 0,0 1-48 0,-1-2-128 16,1 5 192-16,-3 1-64 0,-2 2-128 0,0 1 0 16,0 1 0-16,0 1 0 0,0 1 0 0,-1-2 192 15,0 1-192-15,-2 0 192 0,2-4-16 0,-3 0 0 16,2 1 0-16,-1 0 0 0,1-2-48 0,0 1-128 16,2-1 192-16,0 1-64 0,1-3 0 0,1 1 0 15,0-2 0-15,1 2 0 0,-1-2-128 0,-1 3 0 16,2-4 0-16,-3 1 0 0,0 0 0 0,-2 1 0 0,1 1 0 15,0 0 0-15,-3 2 0 0,0 0 0 16,0 2 0-16,1 1 0 0,-1 2 0 0,2 0 0 0,-2 2 0 16,1 2 0-16,3-2 128 0,1 3 0 0,4-4 0 15,1 2 0-15,2 0-128 0,-2-5 0 0,1 2 0 16,1-4 0-16,-1 1 0 0,-2-2 0 0,-1 0 0 0,1-2 0 16,0-2 0-16,1 1 0 0,0-2 0 0,-1 2-176 15,-1-1 176-15,0 3 0 0,3-3 128 0,-1 4-128 16,0 4 0-16,0-1 0 0,-2 2 0 0,1 0 0 15,0 4 0-15,-2-2 0 0,2 0 0 0,-1 2 0 16,1-3 0-16,1-4 0 0,1 2 0 0,2-4-192 16,1-4 192-16,0 2 0 0,1-3 160 0,1 0-160 15,5-1 192-15,1-3-48 0,-1 1-16 0,-1-4 0 16,1 1-128-16,0-1 0 0,1 1 0 0,-1 0 0 0,2 1 0 0,-1 2 0 16,-2 0 0-16,0 4 0 0,-1 0 0 15,-3 3 0-15,-1 1 0 0,-1 5 0 0,-1 1-160 0,1 3-64 16,-2 2-16-16,2 4 0 15,-2 2-320 1,1 5-64-16,4 7-16 0,2 10-17968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3T21:40:32.7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16719 12084 11055 0,'4'-6'976'0,"-1"-1"-784"0,-1 7-192 0,-2 0 0 0,1 0 960 0,-1 0 128 16,3-2 48-16,-1-2 0 0,2 2 640 0,0-1 128 0,-2 3 16 0,1 0 16 0,-1 3-752 0,1-3-160 0,0 2-16 0,0 2-16 0,0-2 0 0,-1 5 0 0,0-1 0 0,-2 1 0 0,1 2 32 0,-2 3 16 0,-1 4 0 0,-2 4 0 0,-1 1-32 0,-1 5-16 15,0 3 0-15,-2 0 0 0,0 5-176 0,0-2-48 16,0 5 0-16,-2-1 0 0,0 5-352 0,0-4-80 15,-1 1-16-15,1 0 0 0,-1-1-320 0,-3 8 0 16,0 2 0-16,2-3 128 0,1-1-128 0,1-11 0 16,3-5 0-16,-1-7 0 0,1 1 0 0,-1-5 0 15,1 0 0-15,0-4-128 16,-1-2-320-16,2-1-48 0,-1-4-16 0,0 0 0 16,1-4-1024-16,-1 1-224 0,-1-2-32 0,2 0-13536 0</inkml:trace>
  <inkml:trace contextRef="#ctx0" brushRef="#br0" timeOffset="430.03">16259 12144 9215 0,'-7'-3'816'0,"2"-2"-656"0,1 4-160 0,3-2 0 0,1 3 2544 0,1 0 464 16,1 0 112-16,0-4 16 0,3 2-1552 0,0-2-304 15,4 2-64-15,0-4-16 0,3 2 192 0,1 0 32 16,2-2 16-16,2 1 0 0,3-1-64 0,1 1-16 15,-2 2 0-15,2 0 0 0,5-2-48 0,2 1-16 16,3 2 0-16,0 0 0 0,2 0-512 0,2-1-96 16,0 2-32-16,0-3 0 0,0-1-208 0,0 2-64 15,2-6 0-15,-1 2 0 0,0 0-192 0,1-2-32 16,0-3-16-16,0 3 0 0,0-1-144 0,-1 0 192 0,-2 0-192 16,-1-1 192-16,-5 3-192 0,-1 2 0 0,-2 0-192 15,-3 0 192-15,-2 2-144 0,-4-2 144 0,-1 3 0 16,-2 2 0-1,-1-1-592-15,-2 2-16 0,-2 0 0 0,1 2 0 16,-2 2-1392-16,-1 0-288 0,-1 2-48 0,-1 2-13776 0</inkml:trace>
  <inkml:trace contextRef="#ctx0" brushRef="#br0" timeOffset="1909.86">17183 12465 6447 0,'0'-2'576'0,"-1"2"-576"0,1 0 0 0,0 0 0 15,0 0 912-15,0 0 80 0,0-2 16 0,0 2 0 0,0-2-464 0,1 0-96 0,0-3 0 0,-1 5-16 0,0 0 80 0,0 0 32 0,0 0 0 0,19-17 0 0,-14 12 416 0,0 1 96 0,0 1 16 0,-2-1 0 0,1-1 864 0,-1 1 176 0,-1 2 48 0,-1 1 0 0,-1-2 224 0,0 1 48 16,0 2 16-16,-1-2 0 0,1 4-1232 0,-2-2-240 16,0 2-48-16,2-2-16 0,0 0-688 0,0 0-224 15,0 0 128-15,0 0-128 0,0 0 0 16,0 0 160-16,0 0-160 0,0 0 128 0,0 0 16 0,0 0 0 15,0 0 0-15,0 0 0 0,0 0 112 0,0 0 32 16,0 0 0-16,0 0 0 0,0 0 0 0,0 0 0 16,0 0 0-16,0 0 0 0,0 0-144 0,0 0-16 15,0 0-128-15,0 0 192 0,0 0-192 0,0 0 0 16,0 0 0-16,0 0 0 0,0 0 0 0,0 0 0 0,0 0 0 16,0 0 0-16,0 0 0 0,0 0 0 15,0 0 128-15,0 0-128 0,0 0 192 0,0 0-16 0,0 0 0 0,0 0 0 16,0 0-176-16,0 0 192 0,0 0-192 0,0 0 192 15,-21 9-192-15,18-8 0 0,-1 4 0 0,0-1 0 16,1-1 0-16,0 1 0 0,-1 2 0 0,1 3 0 16,-2-2 0-16,0 4 0 0,-1-1 0 0,-1 3 0 15,-1 3 0-15,0-3 0 0,1-1 0 0,-2 1 0 16,1 2 0-16,-1 1 0 0,2-6 0 16,-2 2 0-16,0 1 0 0,2-2 128 0,1 4-128 0,-1-3 128 15,4-2 64-15,0 5 0 0,1-2 0 0,1 2 0 16,1 1-192-16,1 0 0 0,1-2 0 0,1 1 0 15,0 1 0-15,2 0 0 0,2 0 0 0,-1-1 0 0,1-3 0 16,1-1 0-16,-1 0 0 0,2-1 0 16,-1-2 0-16,2-2 0 0,1-1 0 0,-1-1 0 0,3-1 0 15,0 0 0-15,0-1 0 0,0 0 0 0,1-2 0 0,-1-2 0 16,2-3 0-16,0-1 0 0,-1 0 0 0,-2-1 0 16,0 0 0-16,1-3 0 0,-1-2 144 15,-2 0-144-15,0-1 160 0,-3 0-160 0,1-2 0 0,-3-1 128 16,-2 0-128-16,-1-3 0 0,-1 3 0 0,-2-5 0 15,-2 1 0-15,1 1 0 0,-2 0 0 0,0 0 0 16,2 6 0-16,-4-6 0 0,-2-5-192 0,-3-5 192 16,0-3-192-16,-1 1 192 0,0 5-160 0,3 1 160 15,-1 3-128-15,0 6 128 0,1 4-160 0,2 2 160 16,0 0-192-16,3 4 192 0,0 0-320 0,0-1 64 0,0 4 0 16,3 0 0-1,-1-1-432-15,2 2-80 0,0 0 0 0,0 0-16 16,1 2-1264-16,1-2-240 0,1 4-48 0,1 0-12336 0</inkml:trace>
  <inkml:trace contextRef="#ctx0" brushRef="#br0" timeOffset="2396.85">17736 12451 23951 0,'-1'-4'2128'0,"-1"-1"-1696"0,2 4-432 0,0-1 0 15,2 2 1264-15,-1-4 160 0,0-1 48 0,-1-1 0 0,0-2-1472 0,-1-1-304 0,0 2-48 0,-3 5-16 0,-2 2-240 0,-3 2-48 0,-1 2-16 0,-3 5 0 0,-2 1 416 0,-1 2 64 0,0 4 32 0,2-2 0 0,2 1 1008 0,-3 3 208 16,0 6 32-16,-1 3 16 0,2-1 672 15,1-1 128-15,0 0 16 0,3 1 16 0,2-1-832 0,0 2-160 16,5 1-48-16,-1-1 0 0,1-7-512 0,3 1-96 16,0-5-32-16,3 2 0 0,1 0-256 0,2-1 0 15,1-1-176-15,2-2 176 0,0 0 0 0,2-1 0 16,2 0 0-16,1 0 0 0,2-1-336 0,1-2 32 16,2-3 16-16,-2-2 0 0,-1-1-48 0,1-4-16 15,0-2 0-15,0-2 0 0,-1-4 352 0,0 0 0 16,0-2 0-16,-1-5 0 0,-3 1 0 0,1-2 192 0,-2-2-32 0,-3-3 0 15,1 1 224-15,-4-2 32 0,0-1 16 0,-4-2 0 16,0 0-80-16,-1-1-16 0,-2 1 0 0,-2-2 0 16,-3 5-160-16,-2-1-48 15,-1 0 0-15,2 4 0 0,-1 3-128 0,-1-1 0 0,-2 0 0 0,-6-2 0 16,-1 3 0-16,-5 0 0 0,2 4-144 0,-3 2 144 31,0 3-720-31,1 3-48 0,-2 2 0 0,2 0 0 16,1 4-1136-16,-1 0-224 0,1 2-48 0,2 3-12592 0</inkml:trace>
  <inkml:trace contextRef="#ctx0" brushRef="#br0" timeOffset="3704.79">18919 12414 3679 0,'3'-1'320'0,"-2"-2"-320"0,1 0 0 0,1 3 0 16,-2-3 640-16,0 3 64 0,1 0 16 0,0-2 0 0,2 0-32 0,-1-3-16 0,1 2 0 0,-1-1 0 0,0 2 992 0,0-2 208 0,-2 1 48 0,2 2 0 0,-2-1 0 0,-1 2 0 0,0 0 0 0,0-3 0 0,0 3-576 0,-3-1-96 0,2 2-32 0,-1 2 0 0,-2-1-192 0,4-2-64 16,0 0 0-16,0 0 0 0,-25 14-448 0,17-8-112 15,-2 0-16-15,-1 0 0 0,-1 0-128 0,-1 1-48 16,-2 0 0-16,-2 2 0 0,-2 1 0 0,1 0 0 15,-1 1 0-15,4-1 0 0,4-4-64 16,0 1-16-16,-1 2 0 0,2-3 0 0,0 0 96 0,1 0 16 0,3 1 0 16,1-4 0-16,2 1-80 0,2 0-16 0,4-2 0 0,-1 1 0 15,3 0-144-15,1-3 0 0,2 0 144 0,0 3-144 16,4-6 0-16,-1 3 0 0,1 0 0 0,2 0 0 16,0 3 0-16,1-2-160 0,1 2 160 15,2 0-208 1,0 2-240-16,2 3-64 0,-1-2 0 0,-1 0 0 0,2 1-144 15,-3 2-48-15,-2 1 0 0,-1 1 0 0,-3 3 544 0,-3-4 160 0,0-1 0 0,-3 3 0 16,0-3 0-16,-3-1 304 0,1 3-48 0,-2-5 0 16,1 0 48-16,-2 4 0 0,-1 0 0 0,-1 4 0 15,-1 1-48-15,-3-3-16 0,0-2 0 0,-3 2 0 16,-1 4 128-16,-3-3 16 0,-1 3 16 0,-3 0 0 16,1 2-160-16,-2-4-48 0,1 1 0 0,-3 1 0 0,-1 2 0 15,-2-1 0-15,-1-5 0 0,2 1 0 0,2-3 288 16,-1 2 48-16,-1-6 16 0,-2 1 0 0,1-1-224 15,1 0-32-15,7-3-16 0,-1-3 0 0,1 0-464 0,1-3-80 16,2-3-32-16,1 0 0 16,1-1-1104-16,3-2-240 0,2-3-32 0,1 2-13440 15</inkml:trace>
  <inkml:trace contextRef="#ctx0" brushRef="#br0" timeOffset="4493.63">19304 12470 25791 0,'1'-7'1152'0,"0"3"224"0,1 0-1104 16,-2 4-272-16,1-3 0 0,0 3 0 0,0 0 768 0,2-1 112 0,0 1 16 0,2-2 0 0,0 0-1392 0,0 2-272 0,-1 2-48 0,-2 0-16 0,1 4 176 15,-3 0 16-15,0 4 16 0,-1 3 0 0,-1 3 992 0,0-3 192 0,-1 5 32 0,1 4 16 0,-2 0 1456 0,2 1 304 0,-2-1 48 0,2 0 16 16,-1 3-864-16,1-3-160 0,0 2-48 0,-1 3 0 16,0-4-736-16,1-1-160 0,-2-1-16 0,2-4-16 15,-1-1-288-15,2-2-144 0,0-4 160 0,1 0-160 16,0-1 144-16,0-5-144 0,1-1 128 0,0 2-128 15,2-3 128-15,-2 0-128 0,1-2 0 0,0-2 128 0,-1 0-128 16,1-4 0-16,1 0 0 0,-1-3 0 0,1-1 0 0,-1 0 0 16,1-4 0-16,0 0 0 0,0-1 0 0,-1-3 0 15,2-2 0-15,0-6 0 0,-1 1 0 0,4-1 0 16,-1-1 0-16,1 1 0 0,2 1 0 0,0 3 0 16,0 2 0-16,0 2 0 0,2-1 0 0,-2 7 128 15,0 2-128-15,0 0 0 0,4 1 0 0,-2 2 128 16,1 1-128-16,-1 3 0 0,1 1 0 0,-3 2 0 15,0 2 0-15,-4-2 0 0,-1 0 0 0,-1 3 0 16,1 0 0-16,0 7 0 0,0 5 0 0,-1 1 0 0,2 4 0 16,-2 1 0-16,-1 3 0 0,1-1 0 0,-1-1 0 0,1-2 0 15,-1-1 0-15,1-3 0 0,-1-3 0 0,0 0 0 16,1-2 0-16,-1-1 0 0,1-4 0 0,-1-2 0 16,0-4 0-16,0 0 0 0,1-3 0 0,-1 2 0 15,2-4 192-15,1-1-32 0,-2 0-16 0,2-4 0 16,2 0-144-16,-3-3 160 0,1 0-160 0,-1 0 160 15,1 1-32-15,-1-4 0 0,1-3 0 0,0 1 0 16,1-1-128-16,-1 6 128 0,-1 0-128 0,0 0 128 16,4 0-128-16,1-3 0 0,3-2 0 0,0 2 128 15,1 1-128-15,-2 5 0 0,1 1 0 0,-1 4 0 16,0 0 0-16,-1 2 0 0,1 3 0 0,1-3 0 16,-4 6 0-16,2-3 0 0,-1 3 0 0,1 2 0 0,-2 3 128 15,0 2-128-15,-1 2 128 0,-1 3-128 16,2 1 0-16,-1 3 0 0,1 3 128 0,-1 1-128 15,-2 2 0-15,0 0 128 0,0-2-128 0,-3 2 128 0,1 0-128 16,-1-3 128-16,-1-2-128 0,1-2 128 0,-1 1-128 0,0-1 0 16,-1-4 0-16,1 2 0 0,1-1 0 0,-1-1 0 15,1-3 0-15,0-1 0 0,0-1-224 0,-1 0 80 16,2-1 16-16,-1 0 0 16,1-2-576-16,-1-2-128 0,2 2 0 0,0-3-17856 15</inkml:trace>
  <inkml:trace contextRef="#ctx0" brushRef="#br0" timeOffset="5093.88">20433 12647 7359 0,'-3'-7'656'0,"1"1"-528"0,-1 0-128 0,2 3 0 16,1 1 3904-16,0 1 768 0,0-3 128 0,-1-2 48 0,1 0-3424 0,-3-3-672 0,1-5-144 0,-2 0-32 0,1 0-576 0,-4 2-192 0,2-1 0 0,-2 5 0 0,0 1-432 0,-3 4-80 0,-1 0-32 0,-2 6 0 0,2-3 1312 0,-3 3 256 0,-2 6 48 0,-1 1 16 0,0 5 672 15,-1 1 144-15,2 0 16 0,3 0 16 16,-1 4-464-16,-1-2-112 0,2 3-16 0,0-1 0 0,3 2-416 15,1-1-96-15,-1-1 0 16,2 0-16-16,2-1-480 0,1-1-144 0,3-3 0 0,0 1 0 16,2-4 0-16,2 0 0 0,1-1 0 0,2-5 0 15,1 4-352-15,3-7-80 0,1 4-16 16,1-5 0-16,0-2-32 0,2 0-16 16,1-2 0-16,1-2 0 0,1-1 496 0,-1 1-144 15,0-3 144-15,-1 1 0 0,1-3 0 0,-2-1 224 0,1 1-32 16,-2 2 0-16,-1-4 336 0,-1 0 64 0,1 2 16 0,-1-4 0 0,-2 1-224 15,-1-1-32-15,-1 0-16 0,-1-3 0 0,-1 2-336 0,0-3 0 16,-2-1 0-16,-1 2 0 0,0 2 176 0,-1 2-48 16,0-3 0-16,2 4 0 0,-2-1 64 0,0 5 0 15,-2 1 0-15,2 2 0 0,-1 4 128 0,-1 0 16 0,-1 4 16 16,1-1 0-16,-1 7-96 0,1-3-32 0,-1 3 0 16,1 1 0-16,1 5-224 0,1-2 0 0,0 0 0 0,1 3 0 15,3-1 0-15,1 2 0 0,1 1 0 0,1 1 0 16,1 1 0-16,0-2 0 0,3 0 0 15,-1 1 0-15,1-2 0 0,1 1 0 0,0-1 0 0,0-2 0 16,-1 0 0-16,-1-3 0 0,1 0 0 0,1 0 0 31,-3-5-400-31,1-1-32 0,0-2 0 0,0-3 0 0,-1 1-816 16,-1-6-160-16,1 1-48 0,0-5-15568 0</inkml:trace>
  <inkml:trace contextRef="#ctx0" brushRef="#br0" timeOffset="5493.63">20781 11945 14735 0,'3'-14'1312'0,"-2"2"-1056"0,2 4-256 0,-1 4 0 0,1 2 2624 0,-1-1 480 0,2 2 96 0,1-4 0 0,1 1-2256 0,3-2-464 0,-1 0-96 0,-2 2 0 0,1 4-384 0,-4 3 0 0,0 3 0 0,-2 1 0 0,-1 6 688 0,-1 1 64 16,-2 6 16-16,1 2 0 0,-1 3 1104 0,1 5 240 0,-1 4 32 0,2 7 16 16,0 0-960-16,1 6-192 0,0 1-48 0,1-1 0 15,2-2-512-15,0-1-128 16,2 0 0-16,0 0-16 0,0-3-128 0,1 0-32 15,1 1 0-15,-1-8 0 0,-1-1-144 16,-2-3 0-16,1-5 0 0,-1 1 128 0,-1-4-128 0,-1 1 0 16,-1-7 0-16,2 0 0 0,-2 2-368 0,0-5 0 15,1-1 0-15,0-4 0 0,1 0-320 16,2-2-64-16,-1-2-16 0,-1-1 0 0,2 0-704 16,0 0-128-16,-1-3-48 0,2 0-14112 0</inkml:trace>
  <inkml:trace contextRef="#ctx0" brushRef="#br0" timeOffset="5840.85">21267 11838 30399 0,'-1'-9'2704'0,"0"5"-2160"16,1 2-544-16,0 1 0 0,0 1 1968 0,0 1 272 16,1 1 64-16,0 1 16 0,1 1-1744 0,-2 3-368 15,1 4-64-15,-1 5-16 0,1 3-128 0,-1 3 0 16,0 6 0-16,1 1 0 0,-1 6-160 0,2 0 160 16,-1 6 0-16,-1 4-144 0,1 3 368 0,-1 1 80 0,-1 2 16 0,0-4 0 15,-1-2 240-15,1-1 48 0,0 3 16 0,0 0 0 16,-1-2-240-16,0-3-32 0,1 1-16 15,-1-2 0-15,2-3-208 0,-1 0-128 0,1-3 128 16,0 0-128-16,1-1 0 0,1-5-128 0,1-3 0 0,1-5 0 31,0-1-928-31,3-2-176 0,3-2-48 0,1 0-16656 0</inkml:trace>
  <inkml:trace contextRef="#ctx0" brushRef="#br0" timeOffset="6728.77">22581 12198 22111 0,'1'0'1968'0,"-1"0"-1584"0,0 0-384 0,1 0 0 16,0 1 1744-16,1-1 272 0,-1 2 48 0,1 0 16 0,2 3-928 0,1-2-192 0,0 3-48 0,-1 4 0 0,-1-1 32 0,0 1 0 0,-1 0 0 0,-2 5 0 0,2-3-240 0,-4 4-32 0,1 1-16 0,0 4 0 0,0 2-16 0,-2 1 0 0,2 5 0 0,-2 0 0 0,2 5-352 0,-1-1-80 0,0 2-16 0,1-2 0 15,2-1-192-15,-1 1 176 0,3-3-176 0,-1-1 160 16,2-3-160-16,-1-1 0 0,-1-3 0 0,-1-4 0 16,1 1-160-16,-2-5-64 0,0 0-16 0,-2-2 0 15,1-1-1696 1,-3-1-352-16,1-1-64 0,-4-2-13520 0</inkml:trace>
  <inkml:trace contextRef="#ctx0" brushRef="#br0" timeOffset="7359.76">22443 12439 18655 0,'-5'-4'400'0,"1"2"96"0,-1 2 16 0,1-3 16 0,1 3-528 0,3 3 0 0,-1-3 0 0,0 0 0 0,-3 0 2608 0,2 0 400 15,0 2 96-15,2-2 16 0,3 0-688 0,3-2-128 16,3 2-16-16,-9 0-16 0,25-7-1248 0,-8 5-256 0,4 1-64 15,1-3 0-15,3 1-448 0,-2 3-112 0,2 0-16 0,1-2 0 16,0 1-128-16,-2 2 0 0,-2-2 0 0,-1 1 0 16,-1 0 0-16,-2-3-144 0,1 3 144 0,-2-3-208 31,3 0-752-31,0-3-160 0,2 2-32 0,0-2 0 16,2 0-976-16,0 2-208 0,2-1-32 0,0 4-16 15,-1 1-1056-15,-3 0-208 0,-1 0-32 0,-2 4-16 16,-2-1 1072-16,0 2 224 0,-2 2 32 0,0-4 16 0,-3 3 1728 0,0-2 352 0,-1-1 64 15,-4-2 16-15,1-1 2464 0,-4 0 496 0,0 0 112 0,-3 0 0 16,1 0 464-16,-2-1 96 0,0 1 16 0,-2-3 0 16,1 3-960-16,-1 0-176 0,-1 3-32 0,0-3-16 0,-1 3-1248 0,4-3-240 15,0 0-48-15,-20 19-16 0,11-9-512 0,0 0-208 16,-3 4 176-16,1-1-176 0,0 0 0 0,-1 6 0 16,-3 1 0-16,-1 5 0 0,2-3 0 0,1 3 0 15,2-3 0-15,1 0 0 0,2-2 0 16,2 1 0-16,2-1 0 0,2-2 0 0,-1-4 304 0,5 1 16 15,1-2 0-15,3 2 0 0,3-1-320 0,4 0 0 16,0-4 0-16,4-1 0 0,1-3 0 0,3-2 160 16,1 0-160-16,3-2 128 0,-1-2-128 0,1-2 0 15,1-2 0-15,-2 0 0 0,0 2 0 0,0-4 0 16,-2-4 128-16,2-3-128 0,-3-3 0 0,0 4 0 16,-2-3 0-16,0 4 0 0,-2-5 144 0,-3 1-144 15,0-1 160-15,-3 0-160 0,-1 0 240 0,-2 1-48 0,-2 1-16 16,-1-4 0-16,0-1-32 0,-3-3 0 0,-1 0 0 0,-2-1 0 15,-3 1-16-15,-2 1 0 0,-3 4 0 0,-2-2 0 16,-2 4-128-16,-1 3 0 0,-2 2 0 0,-4 3 0 16,0 2-144-16,-5 4-16 0,-1-2 0 0,-3 6 0 31,-2-2-928-31,-5 4-192 0,-4-2-48 0,-4 4 0 0</inkml:trace>
  <inkml:trace contextRef="#ctx0" brushRef="#br0" timeOffset="9377.04">16577 13526 17503 0,'-2'-3'1552'0,"0"3"-1232"0,1-2-320 0,1 2 0 0,0 0 2176 0,0 0 384 0,0-1 80 16,-1 1 16-16,1 0-992 0,-1-4-208 0,2 3-48 0,-1 1 0 0,0 0-368 0,0 0-80 0,0 0 0 0,0 0-16 0,0 0-192 0,0 0-48 0,14 21 0 0,-13-11 0 0,0 6-224 0,0 5-48 0,-1 2-16 0,-1 4 0 0,-1 5-192 0,-1 3-32 0,-1 2-16 0,-1 3 0 0,-1 1-176 0,1-7 192 0,2-3-192 0,-4 5 192 15,0 11-192-15,-3 6 0 0,-1 4 0 0,0 4 0 16,0-5 0-16,0-5 0 0,1-4 0 0,0-2 0 16,0-7 160-16,0 0-160 0,0-1 192 0,-1 1-192 15,0-4 0-15,0-2 0 0,1-3 0 0,1-6-192 16,1-2 192-16,1-8 0 0,2-3 0 0,2-4 0 16,2-3-192-16,-2-3 0 0,3-1 0 0,0-1-11728 15,1-4-2352-15</inkml:trace>
  <inkml:trace contextRef="#ctx0" brushRef="#br0" timeOffset="10009.78">16826 14313 16575 0,'-1'-6'736'0,"-1"3"160"0,1 3-720 16,1-3-176-16,0 2 0 0,0 1 0 0,1 0 1136 0,2 0 192 0,-1-1 32 0,3-1 16 15,3 0 96-15,-1 1 0 0,2-4 16 0,-1 1 0 16,1 2-208-16,0 0-32 0,1-3-16 0,-2 4 0 16,2-4-80-16,-1 1 0 0,-1 3-16 0,2-4 0 15,-2 2-192-15,-1-1-48 0,1 4 0 0,-2-6 0 16,1 2-304-16,-2-1-64 0,1-1-16 0,0 0 0 0,1-2-336 0,-1 0-176 16,1 0 160-16,1-4-160 15,0 2 0-15,1-2 0 0,-2 2 0 0,2-3 0 0,-2 1 0 0,0 0 0 16,-1-1 0-16,-1 3 0 15,-2-2 0-15,0 2-256 0,-1 1 48 0,-2 2 16 16,0-2 192-16,-2 3-176 0,-2 0 176 0,-1 2-160 16,0 0 160-16,-3 2 0 0,-2 0 0 0,-4 4 128 0,-1-2-128 0,-1 6 144 15,-1 0-144-15,-3 4 160 0,0 3-160 0,1 3 160 16,-2-1-160-16,2 1 160 0,2 0-160 0,2 0 0 16,0-1 0-16,1 1 0 0,2 3 0 0,2-2 0 15,0 1-160-15,2 1 160 0,-1-1 0 0,0 0 0 16,3 0 208-16,0 3-64 0,1-1-144 0,0-2 192 0,3 2-192 15,-2 1 192-15,3 1-48 0,1 1 0 0,1-3 0 16,3-2 0-16,1 1-16 0,2-1-128 16,3-2 192-16,0 0-64 0,1-3-128 0,2-1 0 0,2 2 0 0,0-2 128 15,1 0-128-15,-2-2 0 0,1 0 0 0,-2-1 0 16,3-3-400-16,-1 0 32 0,1-2 16 0,-2-3 0 31,1 0-1024-31,0-2-208 0,1 0-32 0,-2 1-14800 0</inkml:trace>
  <inkml:trace contextRef="#ctx0" brushRef="#br0" timeOffset="10621.33">17438 14287 21183 0,'0'-11'944'15,"-1"4"192"-15,1-3-912 0,0 4-224 0,0 1 0 0,1 1 0 0,0 0 0 0,-1-5-192 0,1-4 48 0,-1-5 0 0,2-5 608 0,-2 4 128 0,0 4 32 0,-3 1 0 0,1 2 16 0,-3 3 16 0,0 3 0 0,-3 2 0 0,0 4 528 0,-2 0 96 0,-1 3 32 0,-3 4 0 0,-1-1 464 0,-1 3 80 0,-4 5 32 0,-1 0 0 0,2 0-944 0,-1 1-192 0,2 2-48 0,2-1 0 0,3 2-384 0,0-2-64 16,2 0-32-16,3 0 0 0,3 2-96 0,0-2 0 15,3 1-128-15,2-1 192 0,2 2-192 16,0-2 0-16,1 3 0 0,2-3 0 0,1 2 0 16,1 1 0-16,1-3 128 0,-1 0-128 0,0-4 0 15,1-2 0-15,1 3 0 0,0-6 0 0,0 2 0 0,1-3 0 16,-3 0 0-16,2-3 0 0,1-3 0 0,0-3 0 16,1 1 0-16,1-2 0 0,-1 0 0 0,2-4 0 15,0 0 0-15,1-4 0 0,-2-1 0 0,1 1 0 16,-2-3 0-16,-1 2 0 0,1-3 0 0,-2-3 0 0,-1 0 0 15,0 0 0-15,-3 0-208 0,-2-3 64 0,0 2 16 0,-2-3 0 16,-1-1 128-16,-1-3 0 0,0 3 0 0,1 3 0 16,0 4 0-16,0 5 0 0,0 3 0 0,1 2 0 15,-1 4 160-15,-1 1 64 0,-1 4 16 0,1 1 0 16,-1 0-80-16,0 1-16 0,0 5 0 0,-2-2 0 0,2 5-144 0,-1 3 0 16,0-1 0-16,0 1 0 15,1-2 0-15,-1 2 0 0,2-1 0 0,0 2 0 16,-1 2 128-16,0 1 0 0,1 0 0 0,1-3 0 0,0 0 0 15,2 2 0-15,1 2 0 0,2-1 0 0,1-1-128 16,1-2 0-16,2 4 0 0,2-1 0 0,1-3 0 0,1-4 0 16,-3-2 0-16,2-1 0 15,0-3-464-15,2 0-32 16,1-2 0-16,-3-3 0 0,2 0-1536 0,-4-1-304 16</inkml:trace>
  <inkml:trace contextRef="#ctx0" brushRef="#br0" timeOffset="11147.34">17838 14532 911 0,'7'6'0'0,"-4"-1"0"0,1-1 0 0,-3-1 0 0,1-2 1104 0,-2 1 144 15,1 2 32-15,-1 0 0 0,2 4 1600 0,0 5 336 0,-1-1 64 0,-1 4 16 0,0-3 224 0,-1-1 32 0,1-2 16 0,-2-3 0 0,2-1-1344 0,-1-1-272 0,2-1-48 0,-1-4-16 0,0 0-992 0,2-2-192 0,0-1-32 0,-1-1-16 16,0-2-272-16,1-1-64 0,-1-2-16 0,-1-1 0 0,0-2-80 0,0 0-16 16,-1-1 0-16,-2-3 0 0,0-2 48 0,-1-2 0 15,0 1 0-15,-1-1 0 0,-1-2-32 0,0-3 0 16,0 3 0-16,-1 0 0 0,0 0-64 16,0 1-16-16,0 1 0 0,0 0 0 0,2 2 80 15,0-1 16-15,0-1 0 0,0 2 0 0,1-3 0 16,2 1 0-16,1 4 0 0,1-3 0 0,0 6-112 0,1 0-128 15,1 2 176-15,1 1-176 0,1 3 208 0,-1 1-64 16,4 1-16-16,-1 0 0 0,2 2-128 0,2 0-176 16,5 0 48-16,1-1 0 0,0 4-64 0,4-2 0 15,5 4 0-15,2-2 0 0,1 4 48 0,1-1 0 0,1-2 0 16,-2 1 0-16,0 2-32 0,0-2 0 0,-2 2 0 16,-4-1 0-16,0 0 48 0,-2 0 0 0,-3 1 0 15,-1 2 0 1,-2-3-352-16,-3 4-64 0,-2-1-16 0,-3 0-18112 0</inkml:trace>
  <inkml:trace contextRef="#ctx0" brushRef="#br0" timeOffset="12476.84">18520 14155 35935 0,'-4'0'3200'0,"2"0"-2560"0,2 0-512 0,0 3-128 0,0-3-224 0,0 1-64 0,0 1-16 0,0 2 0 0,0 2 176 0,0 3 128 0,0 4-192 0,1 4 192 0,0 1-256 0,0 1 48 0,1 3 16 0,-1 3 0 15,-1 1-208-15,-1-2-48 0,1-1 0 0,-3 3 0 0,1-2 448 0,-2 5 0 16,-1-1 0-16,0 1 128 0,0-6 656 0,-2 1 144 15,0-2 32-15,0-2 0 0,2-2 256 0,-2 1 48 16,-1-3 16-16,1-4 0 0,2-1-752 0,1-2-144 16,2-5-16-16,1-2-16 0,2 1-224 0,0-6-128 15,1-1 160-15,1-2-160 0,1-2 256 0,-1-2-32 16,0 0-16-16,1-6 0 0,-1-3-208 0,1-3 0 16,-2-3 0-16,1-3 0 0,-2-1 144 0,-1-3-16 15,1 1 0-15,-1 3 0 0,2-1-128 0,-1 3 0 16,3 2 0-16,-2 1 0 0,2 5 128 0,-1 4 0 0,4 2 0 15,-1 0 0-15,1 2-128 0,1 3 0 0,2-1 0 0,-1 0 0 16,5 2 0-16,-2 0 0 0,3-3 0 16,0 3 0-16,1 2 0 0,-2 1 0 0,-1-1-192 15,-2 4 192-15,-1 4-160 0,0 2 160 0,-1 0 0 0,0 4-144 16,-2 2 144-16,-1 4 0 0,0 1 0 0,1 1 0 16,-1 1 128-16,0 0 48 0,0 0 16 0,2 3 0 15,-1 1 80-15,0-1 32 0,2-4 0 0,-2-2 0 16,1-2-16-16,-1 1 0 0,1-2 0 0,2 5 0 15,1 2-288-15,0-2-192 0,-1-2 16 0,0 0 16 16,-3 0-64-16,0-1-16 0,0-2 0 0,-4-4 0 16,0 1 112-16,-1-1 128 0,0 1-208 0,-2-4 80 15,0 0-464-15,-2-2-96 0,2 0-16 0,0-2-11968 16,0-1-2384-16</inkml:trace>
  <inkml:trace contextRef="#ctx0" brushRef="#br0" timeOffset="29926.2">20415 14276 5519 0,'3'-1'496'0,"-3"-1"-496"0,0-1 0 0,0 2 0 0,1 1 4064 0,-1 0 720 0,1 0 144 0,1-3 16 0,0 2-5168 16,2-1-1040-16,1-2-208 0,2-2-32 0,-1 1-848 0,2-1-160 0,-1 1-48 15,1-1 0-15,-2-1 1808 0,0 1 368 0,-1 1 64 0,-1 2 0 16,-3-1 2880-16,0 1 560 0,0 2 112 0,-1-1 32 15,-1-1-192-15,1 2-16 0,-1-2-16 0,-2 0 0 0,1-1-1184 0,-2 2-256 16,1-2-32-16,-2-1-16 0,0 1-992 0,-2 1-208 16,3-2-32-16,-4 0-16 0,2 2-304 0,-3-3 0 15,1 2 128-15,-1 2-128 16,0 2 0-16,1 0 0 0,-1 2 0 0,-2 2 0 0,1 2 128 0,-1 0-128 16,-2 4 0-16,1-1 0 15,0-2 192-15,-1 3-192 0,2 1 192 0,-1 0-192 16,2 2 0-16,-1-1 0 0,0 1 0 0,2-4 0 0,3 1 336 0,-2 3-32 15,1-1-16-15,0 3 0 0,0-1 0 0,4-2 0 16,-1 0 0-16,3-2 0 0,1 3-160 0,1-4-128 16,1 1 144-16,2 1-144 0,2-1 0 0,1 0 0 15,1-1 0-15,2 1 0 0,1-4 0 0,2 0 0 16,0 0 0-16,1-2 0 0,2 0-304 0,0-4 48 16,1-3 16-16,1 2 0 0,-1-3 240 0,-2-1 208 0,-2 2-32 15,2-4-16-15,4-1 96 0,-1-2 32 0,-2 2 0 16,2-4 0-16,-2 2-128 0,1-5-32 0,-2 2 0 15,-2 0 0-15,1-1-128 0,-4 0 0 0,-1-1 0 0,-3 2 0 16,-1-4 0-16,-3 1 0 0,-2 2 0 0,-2-3 0 16,-1 3 0-16,-2 0 0 0,-1 2 144 0,-2 2-144 15,-1 1 128-15,-1 2-128 0,-1 2 128 0,1 1-128 16,1 4 128-16,-1 0-128 0,3 3 160 0,0-2-160 16,0 4 144-16,2-2-144 0,0 4 128 0,2 0-128 15,0 2 0-15,1-1 0 0,-1 3 0 0,2 1-176 16,1-3 176-16,0 1 0 0,1 3 0 0,1-1 0 15,0-2 0-15,-1-1 0 0,3 1 160 0,-2 2-160 16,3-2 0-16,0 2 0 0,0 2 0 0,1 1 0 16,1 1 0-16,0 2 0 0,2 2 0 0,-1 2 0 0,2 3 0 15,0 0 0-15,0 1 0 0,1 2 0 0,-1-2 128 0,0 1-128 16,0-1 0-16,0-1 0 0,-2-3 0 0,-1 1 0 16,-2-4 0-16,-3 2 0 0,-1 2 0 0,-1-6 0 15,-2 1 0-15,-1 1 0 0,0 0 0 0,-2-1 0 16,0-2 0-16,0 0 0 0,0 0 208 0,-1-1-48 15,-2 1-16-15,0 0 0 0,-1-2-16 0,0-2 0 16,-1 1 0-16,-1-3 0 0,-2 2-128 0,-5 0 0 16,0 1 0-16,-2-1 0 0,-3-1 0 0,-2 0 0 15,-2-1 0-15,-2 0 0 0,-2 0 0 0,-1 1 0 16,-1-6 0-16,-3 4 0 0,-3-3 0 0,0 0 0 16,-2-2 0-16,2-1 0 0,1 0 0 0,0-1-144 0,3-5 144 15,5 0-160-15,4 0-96 0,6-6-32 0,5-1 0 16,4-2 0-1,3-1-112-15,5-3-32 0,1 1 0 0,2-1-11632 0,4 0-2336 16</inkml:trace>
  <inkml:trace contextRef="#ctx0" brushRef="#br0" timeOffset="30909.62">21023 14165 2751 0,'2'-4'256'0,"-2"1"-256"0,0 0 0 16,0-1 0-16,0 2 5216 0,1 2 992 0,-1-3 208 0,0 2 48 0,0-4-5712 0,-1 2-1136 0,-1-1-240 0,-3 1-32 0,-3 3-528 0,0 3-96 0,-5 1-32 0,0 2 0 15,-2 2 224-15,-1 2 64 0,0 0 0 0,1 3 0 0,0-1 2368 0,1 4 496 16,1 0 80-16,2-1 32 0,-1 2 784 0,4-2 144 16,0 1 48-16,2-3 0 0,3-1-1712 0,-1 0-352 15,1 4-64-15,3-2-16 0,0 1-656 0,2-2-128 16,-1 0 0-16,1 0 0 0,2 2-240 0,-2-2 0 15,3-1 0-15,-1 0 0 16,1-4-192-16,0 0-32 0,4 2-16 0,-1 0 0 0,1-4 480 0,1 1-144 0,2-5 144 0,2 2 0 16,3-2 160-16,2-4 112 0,3-1 32 0,-1-3 0 15,1 0 48-15,-1-2 16 0,-1-1 0 0,0-3 0 16,-2 1-368-16,0-1-240 0,-2 1 48 0,-3 0 0 16,0 0-256-16,-3-1-32 15,1 1-16-15,-4-1 0 0,1 1 496 0,-2-4 0 0,-1 1 0 0,-2 2 0 16,1-4 512-16,-4 1 32 0,1-1 16 0,-3 0 0 15,-1-3-112-15,0 3-32 0,-3-2 0 0,-1 2 0 16,0 1-224-16,-4 4-32 0,1-2-16 0,-1 3 0 16,0 4 48-16,0-2 0 0,-3 0 0 0,-1 3 0 15,0 2-192-15,0-1 128 0,1 4-128 0,-1-3 128 0,0 3-128 16,-1 3 0-16,1-2-160 0,-1 4 160 0,1-1-256 0,0-2 32 16,0 3 16-16,3 0 0 0,0 1-128 0,2-2-32 15,1 0 0-15,3 1 0 16,2-2-1120-16,2-1-240 0,1 3-32 0,1-2-12240 15</inkml:trace>
  <inkml:trace contextRef="#ctx0" brushRef="#br0" timeOffset="31559.32">21632 14177 3679 0,'-1'-3'320'16,"0"3"-320"-16,-2-3 0 0,2 1 0 0,0 1 3840 0,1 1 704 0,0-3 144 0,-1 3 32 0,-2-4-3184 0,-1 2-640 0,-1 1-128 0,-1-2-32 0,-1 3-736 0,-2 0-240 0,-1 3 0 0,-2 0 0 0,0 1-512 0,-3 2-96 16,0 0-32-16,0 1 0 0,0 2 1328 0,0 0 256 0,1 1 48 0,-1 2 16 15,1 1 1312-15,-1-2 272 0,0 4 48 0,3 1 16 0,1-1-784 0,2-2-160 16,2 2-16-16,1-1-16 0,2 1-800 0,0-2-176 15,3-3-16-15,0 2-16 16,1 3-432-16,0-1 0 0,1-2 0 0,0 1 0 16,2-4-416-16,-1 4 32 0,2-1 16 0,1-2 0 0,1 0 368 0,1-1 0 15,3-2-144-15,0-2 144 0,3 1 0 0,-1-6 176 16,4 1-32-16,0-2 0 0,1-4-16 16,1 2-128-16,0-4 192 0,2-1-64 15,1 0-128-15,-2 0-144 0,-5 0 144 0,4 0-208 16,2-2-48-16,1-5 0 0,1 1 0 0,-2-2 0 0,-2 4 256 15,-1-4 0-15,-2 1-160 0,-1 1 160 0,-3-2 0 16,-1 1 160-16,-1 2-16 0,-4-3 0 0,0 1 352 0,-2-1 64 0,-2 0 16 16,-2 0 0-16,-1 0-208 0,-2 1-48 0,-2-1 0 0,-2 3 0 15,0 1-144-15,-5 2-48 0,1 1 0 16,-2 2 0-16,1-3 0 0,-3 4 0 0,0 0 0 0,0-1 0 16,1 5-128-16,-1 1 160 0,1 2-160 15,0 1 160-15,0 2-160 0,-1 0 0 0,1 1 0 0,2-1 0 16,-1-1-320-1,3 2-80-15,1 3-32 0,3-5 0 0,0 3-1488 16,2 3-288-16,3-3-64 0,1 1-12624 0</inkml:trace>
  <inkml:trace contextRef="#ctx0" brushRef="#br0" timeOffset="32192.65">22411 14224 4607 0,'1'-6'192'0,"-1"0"64"0,0 0-256 0,0 2 0 0,0-1 0 15,0 4 0-15,0-4 0 0,0 0 0 0,-1-4 0 0,-1 0 0 0,-2-4-768 0,-2 1-160 0,-2 2-32 0,-1 4 0 0,-1 2 1744 0,0 2 352 16,-1-1 64-16,-2 6 16 0,1-1 1760 0,-2 2 352 0,-1 2 80 0,-1 0 16 16,0 0-528-16,-1 4-96 0,-2-2-32 0,1 0 48 15,1 1-1888-15,-2-3-368 0,1 4-80 0,-2 0-16 16,0-1-464-16,1 0 0 0,1 1 0 0,1 3 0 16,0-3 208-16,4 2-32 0,1 2-16 0,0 0 0 15,2 0 672-15,1 1 144 0,1 1 32 0,1 0 0 16,2-1-368-16,1-2-80 0,0 0-16 0,3-1 32 15,1 0-208-15,1 1-48 0,2-3-16 0,-1 0 0 16,3 2-304-16,1-6 128 0,2 4-128 0,1-1 144 16,-2-4-144-16,2 0 192 0,1 1-192 0,2-5 192 15,1 2-32-15,4-3 0 0,1-4 0 0,-1 1 0 16,3-3 96-16,0 0 0 0,0-1 16 0,0-2 0 0,-2 0-64 16,2-2-16-16,0-1 0 0,-1-1 0 0,1-1-192 15,0 0 176-15,1-2-176 0,-1-3 160 0,-2 0 112 0,1 1 32 16,-1 2 0-16,1-2 0 0,-2 0-48 0,-1 0-16 15,0-3 0-15,-1-2 0 0,0 1 48 0,-1-1 16 16,-2-2 0-16,-2-1 0 0,-1-1-112 0,-3 1-32 16,-1-3 0-16,-4 1 0 0,-1 2-160 0,-2-1 0 15,-2 2 0-15,-1 2 128 0,-1-2 32 16,-3 3 0-16,0-1 0 0,0 2 0 0,-1 1-32 0,0 2 0 16,-1 1 0-16,-1-2 0 0,1 1-128 0,-1-1 0 15,1 5 0-15,0 0 128 0,1 4-128 0,-1 0 0 16,1 4 0-16,0-1 0 0,-1 1 0 0,0 4-176 15,-2 0 176-15,2 2-192 16,1 4-464-16,-1-4-112 0,1 3 0 0,0 0-11904 16,2 0-2384-16</inkml:trace>
  <inkml:trace contextRef="#ctx0" brushRef="#br0" timeOffset="33767.01">16863 15648 911 0,'-1'0'0'0,"-1"0"0"0,1-3 0 0,0 2 0 0,1 1 1152 16,0 0 160-16,0-2 32 0,-1 0 0 0,-1-3-800 0,0-1-160 0,-1-1-16 0,1 1-16 0,0-3 480 0,-1 1 80 0,1 0 32 0,-3 0 0 0,0-3 208 0,-1 1 64 0,-1 3 0 0,1-2 0 0,-1 1-160 0,-2 1-32 0,0 3 0 0,-2-3 0 0,0 2-192 0,-2 4-64 16,-4-1 0-16,1 4 0 0,-1-2-384 0,-1 6-96 0,-1 1-16 0,-2 0 0 15,1 3-272-15,-1 2 0 0,3 1 0 16,-2 1 0-16,0 0 736 0,-1 1 96 0,0 1 0 16,1 0 16-16,2-2 416 0,0 0 80 0,2 3 0 15,3-1 16-15,3-2-400 0,0 4-64 0,4-1-32 16,0-1 0-16,3 4-416 0,3-5-96 0,1 2-16 0,2 0 0 15,-1-1-336-15,2 1 144 0,1-1-144 0,1-4 0 16,2 4 0-16,-1-4 0 0,3 2-160 0,2-2 160 16,-1 1-192-16,0-5 192 0,2 0-192 0,-2-2 192 15,1-4 0-15,1 0 0 0,-1 0 224 0,2-6-64 16,0 2 144-16,1-2 16 0,0-2 16 0,0 0 0 16,0-4-64-16,0 1-16 0,1 0 0 0,1-1 0 15,0-3-256-15,1-3 0 0,0 0 0 0,-3 1 0 16,1-3 0-16,-2 0 0 0,-1 0 0 0,-2 3 0 15,-2 5 0-15,0-3 0 0,1-2 0 0,-3-1 0 16,-1 0 0-16,-1 1 0 0,-1 1 0 0,-3-1 0 0,-2 3 288 16,0 1 0-16,-2 0 0 0,-2 1 0 0,2 0 64 15,-2-3 16-15,0 4 0 0,0 0 0 0,2 3-176 16,1 2-16-16,1 2-16 0,-1 0 0 0,4 2-160 0,-1 4 0 16,1-2 0-16,1 2 0 0,2 2 0 0,1 4 0 15,0-1 0-15,0 1 0 0,0 2 0 0,-1 2 0 16,2 1 0-16,-1 1 0 0,0 2 0 0,0 0 0 15,0 3 128-15,0-3-128 0,-1-2 368 0,0 0-16 16,-1 0 0-16,0 0 0 0,1-1-352 0,0 1 0 16,0-2 0-16,0 1 0 0,1-3 0 0,0 2 0 15,3-2 0-15,-3-3 0 0,4 2 0 0,0 0 0 0,-1-1 0 16,1 0-128 0,-1-2-896-16,1 2-192 0,0-3-16 15,-2 0-16-15,1 2-1440 0,-3-6-304 0</inkml:trace>
  <inkml:trace contextRef="#ctx0" brushRef="#br0" timeOffset="34144.21">17137 15305 35007 0,'-2'0'1552'0,"1"1"320"0,-1 2-1488 16,2-2-384-16,2 2 0 0,-1-1 0 0,0 2 0 0,2 2 0 0,0 4 0 0,1 5 0 0,1 4-320 0,0 1-144 0,0 4-32 0,0 2 0 0,-1 0 496 0,-1 2 0 0,2 6 0 0,0 1 0 0,1 2 496 0,0 2 80 0,1 2 32 0,-1-3 0 0,0 0 224 0,-1-3 64 15,1-4 0-15,-1-3 0 0,0-2-672 0,0-6-224 16,-1-1 144-16,1-1-144 0,0-2 0 0,0 0 0 16,1-1 0-16,1-5-176 15,-1-1-1552-15,2-3-304 0</inkml:trace>
  <inkml:trace contextRef="#ctx0" brushRef="#br0" timeOffset="34477.33">17434 15271 42383 0,'0'3'1872'0,"-1"0"400"0,-2 0-1824 0,2 1-448 0,2-1 0 0,1 0 0 16,0 4-544 0,1-1-208-16,0 7-32 0,5 5-16 0,0 4 608 0,4 1 192 0,0 5 0 0,-1-2 0 0,1 2 0 0,0 0 0 15,0 5 0-15,-2 0 0 0,-2 3 0 0,-3-2 0 16,-1 4 0-16,-4-4 0 0,-2 5 0 0,-3-5 192 15,0 1-16-15,-3-7-16 0,3-2 144 0,0-6 16 16,2-1 16-16,-2 2 0 0,-1 5-336 0,-3 2 0 16,0 0 0-16,1-5-128 15,0-1-256-15,2-7-64 0,-1-5 0 0,0-4-11424 16,1 0-2288-16</inkml:trace>
  <inkml:trace contextRef="#ctx0" brushRef="#br0" timeOffset="34827.43">17026 15609 28559 0,'-2'0'1264'0,"-1"0"272"0,2 0-1232 0,0 0-304 0,1 0 0 0,0 0 0 15,1 0 144-15,-1 0-16 0,1 0-128 0,2 0 192 16,-1 0-192-16,-2 0 0 0,0 0 0 0,20 0 0 16,-11-2 1696-16,2 1 288 0,1 1 64 0,2 0 16 0,2 0-480 0,1 0-112 15,2 0 0-15,0-3-16 0,2 3-688 0,2-4-128 16,0 2-16-16,1-2-16 0,0-1-224 0,2 0-32 16,3-1-16-16,-2 0 0 0,3 0-336 0,-4-3 0 15,-4 3 0-15,4 0-128 0,1 0 128 16,3-2 0-16,2 2-144 0,-1 0 144 0,0 0-384 0,-4 2 0 15,-2-1 0-15,-3 1 0 16,0 1-64-16,-1-1-32 0,3-2 0 0,-2 0 0 16,-2-1-768-16,-2 1-160 0,-2 2-16 0,-1-2-15600 15</inkml:trace>
  <inkml:trace contextRef="#ctx0" brushRef="#br0" timeOffset="35335.65">17798 15796 36863 0,'5'-4'1632'0,"-2"-1"336"0,2 2-1584 0,0 2-384 0,0-2 0 15,0-1 0-15,0 2 0 0,5-4 0 0,5-3-192 0,7-2 192 32,3-4-560-32,0 1 16 0,-2 0 0 0,-2 1 0 0,-1 3-176 15,-3 0-48-15,-1 1 0 0,-1 0 0 0,-1-1 768 0,-3 1 0 0,0 2 0 0,-2-2 0 0,-2 2 1232 0,0-2 144 16,0 1 32-16,-2 0 0 0,-1-2-576 0,0 4-128 16,-3-4 0-16,1 4-16 0,-2-3-528 0,-2-1-160 15,-1 1 0-15,-2-3 0 0,-1 5 0 16,-3-3 0-16,0 4 0 0,-2 1-192 0,-2 1-176 0,-4 4-16 15,4 3-16-15,-2 0 0 0,-2 4 240 0,-4 1 160 16,-2 6-192-16,-1 1 192 0,0 2 0 0,1-1 0 16,2 1 128-16,2-1-128 15,3 2 544-15,2-1 16 0,6-1 0 0,2 0 0 16,3 3-176-16,3-2-16 0,1 4-16 0,1-1 0 0,1 2-208 0,0 3-144 16,1-4 192-16,0 2-192 0,1 2 0 0,2 0 0 15,0-2 0-15,0 0 0 0,0-2 160 0,1-3-160 0,1 4 128 16,2-2-128-16,0-1 128 0,0-1-128 0,0-2 0 15,2-3 128-15,-2-3-128 0,0-3 0 0,0-2 0 16,-1-1 0-16,0-4-400 0,1-3 32 0,-1 0 16 16,1-4 0-1,-1 0-1328-15,0-5-272 0</inkml:trace>
  <inkml:trace contextRef="#ctx0" brushRef="#br0" timeOffset="35860.21">18266 15553 36863 0,'0'3'1632'0,"0"2"336"0,-1 3-1584 0,1-5-384 0,1 2 0 16,1-1 0-16,-1 2 704 0,1 4 64 0,2 9 16 0,1 3 0 0,1 9-656 0,0-3-128 0,0-2 0 0,1-1 0 0,-1-2 0 0,-1-2 0 0,0-1-160 0,-2-1 160 0,1-1 0 0,0-4 0 0,-2-2 0 0,1 1 0 0,-1-1 224 0,0-2 160 0,-1-1 48 16,-1-2 0-16,0-1 16 0,0 0 16 0,0-3 0 0,-1 1 0 0,1-4-208 0,0 0-64 15,-2-3 0-15,1 2 0 0,0-4-192 0,-2-1 0 16,2-2 128-16,1 8-128 0,-1-21 0 0,1 8 0 16,0-3 0-16,0-3 0 0,1-1 0 0,0-3 0 15,1-1 0-15,-1-4 0 0,3-1 0 0,-2-2 0 16,3 5 0-16,-1-1 0 0,2 4 0 15,-1 2 0-15,1 3 0 0,-1 6 0 0,1 0 0 0,0 3 0 0,-1 3 128 16,1 2-128-16,1 0 144 0,-1 1-16 0,0 4 0 16,1 1 0-16,1 2-128 0,-1 2 0 0,1 1 0 0,0 1 0 15,2 2 0-15,0 4 0 0,0 0 0 0,1 4-176 16,1 0 176-16,1 3 0 0,-1-1 0 0,1 1 0 16,-1 1 0-16,0 1 0 0,1 3 0 15,-2-2 0-15,0 0 192 0,-1 1-48 0,1-1 0 0,-1 1 0 16,-2 1-144-16,1-4 160 0,0 1-160 0,-1-4 160 15,1 2-160-15,-1-2 0 0,-1-2 0 0,0 1 0 16,0-5 0-16,-3 0 0 0,0-1 0 0,0-5 0 0,-2 2-240 0,0-7 32 16,-1 2 0-16,0-4 0 15,-1 0-384-15,0-4-80 16,0 2-16-16,-1-7 0 0,-2 2-528 0,1-5-128 0,-2-1 0 16,0-5-15664-16</inkml:trace>
  <inkml:trace contextRef="#ctx0" brushRef="#br0" timeOffset="36205.11">18893 15163 35935 0,'2'4'1600'0,"-2"-3"320"0,1 4-1536 0,0-4-384 16,1 2 0-16,1-1 0 0,-1 4 208 0,3 0-16 0,3 6-16 0,2 5 0 0,2 5 304 0,0 0 64 0,0 7 16 0,-3-1 0 0,1 1 80 0,-2 5 0 0,-1 1 16 0,-2 5 0 0,-1 3-208 0,0 1-32 0,-3 3-16 0,-1 0 0 0,0-1 80 0,-1-3 16 0,-1-1 0 15,1-3 0-15,-1-2-304 0,0-3-64 0,1-3-128 0,1-5 192 16,1-1-192-16,1-9 0 0,-1 0-144 0,0-7 144 15,2-2-176-15,-2-3 176 0,1-4-192 0,-2-1 192 32,1-8-976-32,1-1-96 0</inkml:trace>
  <inkml:trace contextRef="#ctx0" brushRef="#br0" timeOffset="36434.11">18746 15520 41471 0,'0'0'3680'0,"0"0"-2944"16,0 0-592-16,3 0-144 0,-1 0 560 0,1-2 80 15,1 2 0-15,4-3 16 0,4 2-496 0,4-4-160 16,4 4 0-16,2-3 0 0,3 2 0 0,2 2 0 16,3-3 0-16,2 6-192 15,0-2-208-15,0 4-48 0,1 1 0 0,-4-2 0 0,-2 2 128 0,-2 0 32 16,-3 0 0-16,-2 1 0 15,-1-1-1008-15,-3-2-208 0,0-1-32 0,-2 0-16 16,-1-2-1680-16,-2 0-336 0</inkml:trace>
  <inkml:trace contextRef="#ctx0" brushRef="#br0" timeOffset="36650.56">19395 15499 18431 0,'2'3'1632'0,"-2"-1"-1312"0,1 2-320 0,0-3 0 16,0 2 3120-16,0 0 544 0,2 6 112 0,1 3 32 15,1 5-1888-15,1 2-384 0,-1 4-80 0,1 1-16 16,-2 1-752-16,-1-3-160 0,1 3-16 0,-1-2-16 16,-2 2-192-16,-1-3-48 0,0 1 0 0,-1-1 0 15,-1-1 64-15,1 1 0 0,0-4 0 0,0 0 0 0,-2 1-112 16,2-4-16-16,0-2 0 0,1 0 0 0,-2-4-192 0,1 0 0 16,1-3 0-16,0-5 0 15,0 2-400-15,0-6-80 16,1 0-16-16,-1-6-11600 0,3 2-2304 0</inkml:trace>
  <inkml:trace contextRef="#ctx0" brushRef="#br0" timeOffset="36842.58">19415 15271 39615 0,'0'0'3520'0,"0"0"-2816"16,1 0-560-16,-1 0-144 0,2 1 896 0,-1 1 128 15,1-2 48-15,2 4 0 16,1 0-1216-16,0 1-240 0,0 1-64 0,-1 0 0 16,-1-2-2752-16,0 2-576 0,-1-2-96 0,-1 2-32 0</inkml:trace>
  <inkml:trace contextRef="#ctx0" brushRef="#br0" timeOffset="37303.61">19708 15527 11167 0,'4'1'240'0,"-2"-1"48"0,1 0 16 0,-1 0 16 0,0 0-320 0,-1 0 0 16,0 2 0-16,1-2 0 0,2 0 1728 0,0 4 288 0,-2 0 48 0,1 1 16 16,-3 2-672-16,-3 2-144 0,0-2-32 0,-1 4 0 0,-1-1 48 15,0 2 0-15,-1 2 0 0,1-2 0 0,-1 3 928 0,1-1 192 16,0 1 32-16,0-2 16 0,0 7-944 0,1-3-192 15,1 3-32-15,-1-1-16 0,1-1-976 0,2 2-288 16,1-1 128-16,-1-1-128 0,2 2 0 16,0-1 0-16,2-1 0 0,-1-1 0 0,1 1 0 15,2-2 0-15,0-3 0 0,1 0 0 0,1-1 0 16,1-4 0-16,-1 0 0 0,2-4 0 0,-1-2 0 16,2 1 0-16,1-6 0 0,1 0 0 0,1-4 0 15,2-1 128-15,1-2-128 0,1-2 0 0,2-2 0 0,1-3 0 16,-2 1 0-16,0 0 128 0,-2-1-128 0,-2 1 0 15,1 0 0-15,-2 0 0 0,-2 1 0 0,-3-1 0 16,0 1 0-16,-2-1 0 0,-1 3 0 0,-2-3 0 16,-1 0 0-16,-3 1 0 0,0-4 0 0,-3 3 0 0,0 0 128 0,-2-2-128 15,-2 1 128-15,-1 1-128 0,-3-2 160 0,0 2-160 16,2 2 144-16,-1 3-144 0,1 1 128 0,0 1-128 16,0 5 0-16,2-1 0 0,0 1 0 0,0 1 0 15,0 2 0-15,2 1 0 0,0 0 0 0,0 0 0 16,1 1-288-16,0 2-96 0,1 1 0 0,0 1-16 31,2-2-1392-31,-1 3-288 0,2 1-48 0,0 0-13776 0</inkml:trace>
  <inkml:trace contextRef="#ctx0" brushRef="#br0" timeOffset="37827.14">20213 15672 35007 0,'1'8'1552'0,"0"-2"320"0,0 0-1488 0,-1-1-384 0,2-1 0 0,-2 0 0 0,1-1 0 0,0 6 0 0,0 5 0 0,2 3-128 0,1 3-176 0,-2-1-16 0,0 0-16 16,0-3 0-16,0-1 336 0,-1-1 0 0,2 0 0 0,-2-4 0 0,-1 0 1232 0,1 0 272 0,-1-1 48 0,0-1 16 0,0-1-512 0,-1-4-96 15,2 3-32-15,-1-6 0 0,0 4-464 0,2-4-80 16,1-2-32-16,0 0 0 0,0 0-352 0,2-2 0 0,0-2 0 0,0-4 0 16,0 2 0-16,-1-2 0 0,2-5 0 0,-2 1 0 15,1-2 0-15,-1-5 0 0,-1 1 0 16,0-4 0-16,0-2 0 0,0-3 0 0,1-3 0 16,-1 1 128-16,2-1-128 0,-1 1 0 0,2-1 0 15,0 3 0-15,2 7 0 0,-1 4 176 0,2 2-176 0,-1 3 192 16,2 5-16-16,-1 1 0 0,0 2 0 0,-1 3 0 15,1-2-176-15,0 2 160 0,1 4-160 0,-1-2 160 16,1 4-160-16,0 0 0 0,0 2 0 0,0 2 0 16,0 2 0-16,0 4 0 0,0 2 0 0,1 3 0 15,1 5 0-15,2 1 0 0,1 1 0 0,-1 2 0 16,0 1 0-16,1 2 192 0,0-2-32 0,0 2 0 0,-2-2 128 16,0-3 32-16,0 1 0 0,0-5 0 0,-1 1-320 15,0-5 0-15,1-2 0 0,-2 0 0 0,0-3 0 16,0-1 0-16,-1-2 0 0,-3-4 0 0,2 0 0 0,-3 0 0 15,0-4 0-15,-2 0 0 16,-1 2-624-16,-2-2-80 0,0 2 0 0,-3 0-16 16,0 1-496-16,-3-2-80 0</inkml:trace>
  <inkml:trace contextRef="#ctx0" brushRef="#br0" timeOffset="38810.11">16362 16883 37775 0,'0'-2'3360'0,"0"2"-2688"0,1 0-544 0,1 0-128 0,-1 0 736 0,1 0 112 0,2-3 32 16,1 2 0-16,1 1-608 0,3 0-112 0,-1 0-32 0,1 1 0 0,-3 4-128 0,2 1 0 0,-2 4 0 0,-1 3 0 0,-2 0 0 0,1 6-144 0,-1 0 144 0,-1 9-208 0,1 0 208 0,-2 7 0 0,1-1 0 0,0 5 0 0,-2-1 192 0,0-1 16 0,0 1 16 0,0-3 0 15,0-3-32-15,1-7 0 0,0-2 0 0,0-2 0 16,2-4 0-16,0-5 0 0,1 0 0 0,0-2 0 16,0-4 64-16,-1-3 0 0,1-2 0 0,0-2 0 15,1-2-256-15,-2-5 0 0,4 0 0 0,-1-4 0 0,0 0 128 16,1-5 0-16,1 1-128 0,-1-5 192 0,1 2-192 15,-2 0-128-15,1-1 128 0,-1 4-208 16,2-1-176-16,-2 3-16 16,0 2-16-16,0 0 0 0,2 4 192 0,-1 3 32 0,2 4 16 0,1 1 0 0,2 4 176 0,3-2-192 15,0 4 192-15,1 2-192 0,2 0 192 0,1-1 0 16,-1 2 128-16,1-2-128 0,0-1 240 0,-3 0-32 16,0-2 0-16,-1-2 0 0,-2 2 0 0,0-4 0 15,-1 0 0-15,-2 0 0 0,-2 0 0 0,-1 0 0 16,0-3 0-16,-2 2 0 0,0 1-16 0,0-2-16 15,-1-1 0-15,1 2 0 0,1 1 16 0,-1-2 0 16,1 2 0-16,1-4 0 0,2 4 32 0,-2-3 16 16,3 0 0-16,-1-2 0 0,0 0-64 0,-1-1-16 15,1-1 0-15,0 1 0 0,-2-4 80 0,-1-2 16 0,2 1 0 16,-4-3 0-16,1 2 0 0,-1-2 0 0,0-4 0 0,-2 2 0 16,0-3-128-16,-2-1 0 0,-2-1-128 15,-1-3 192-15,-1-5-192 0,-4-1 0 0,1-4 0 0,-2-1-160 31,1 1-560-31,0-1-112 0,1 0-32 0,1 3 0 16,2 1-288-16,3 5-64 0,1 4-16 0,0 6-11616 0,2 4-2320 0</inkml:trace>
  <inkml:trace contextRef="#ctx0" brushRef="#br0" timeOffset="39309.28">17294 17031 23039 0,'-3'0'2048'0,"0"0"-1648"0,1-2-400 15,2 2 0-15,1-4 3392 0,1 2 608 0,1-1 112 0,2 0 32 0,2-5-5008 0,4-3-992 0,4 0-208 0,3-4-48 0,3-1-256 0,1 4-64 0,0-2-16 0,2 3 0 0,-1 1 2080 0,1 0 368 0,-1 2 192 0,-4 0-32 0,-1 2 2816 0,-2 0 560 16,-2 2 112-16,-2-2 32 0,-1 0-1616 0,-3 1-320 16,-1 0-64-16,-1-1-16 0,-1-1-1024 0,-2-1-224 15,-1 0-32-15,-2 0-16 0,0-1-368 0,-2 2 128 16,-1-3-128-16,-3-3 0 0,0 3 0 0,-4-1 0 0,-1 1 0 0,0 3-192 16,0 1 64-16,-2 1 0 15,1 5 0-15,-2 5 0 0,1 1 0 0,-2 1 0 16,1 6 0-16,-2 2 0 0,3 2 128 0,-3 1 0 15,-1 5 160-15,4-1-160 0,-1 0 192 0,2-1-64 0,2 5-128 0,0-6 192 16,3 1 128-16,-2 1 0 0,3 1 16 16,0-1 0-16,0-2-176 0,2 1-32 0,0-2-128 15,3 2 192-15,1-2-192 0,1 1 176 0,2-2-176 16,2 1 160-16,-1 1-16 0,4-2 0 0,1 2 0 16,-1-1 0-16,2-3-144 0,1-2 128 0,3-2-128 0,-1-1 128 15,5-4-128-15,-1-1 0 0,4 0 0 0,0-3 128 16,0-2-128-16,3-2-144 0,0-2 144 0,0 0-208 15,1-3-544-15,-2-1-96 16,-1-2-32-16,-1-1-18080 0</inkml:trace>
  <inkml:trace contextRef="#ctx0" brushRef="#br0" timeOffset="39815.65">17991 16912 43311 0,'-3'6'3840'0,"1"-3"-3072"15,2 4-608-15,1-5-160 0,0 3 0 0,0 1 0 0,2 5 0 0,1 5 0 0,0 8 0 0,1 3-224 0,3 3 80 0,-2-2 16 0,-1 1 128 0,0-2 0 0,0-5 0 0,-1 3-128 0,-2-5 128 0,-1-1 0 0,2-1 0 0,-2-5 0 0,0 0 0 0,0-3 0 0,1-4 0 0,-2 0 0 0,0-4-400 0,-2-2 0 16,1-2 0-16,0-4-18160 16</inkml:trace>
  <inkml:trace contextRef="#ctx0" brushRef="#br0" timeOffset="39993.18">18024 16529 43311 0,'-1'3'3840'0,"-2"1"-3072"0,2 2-608 0,1-3-160 15,1 0 464-15,0 3 64 0,2 0 16 0,1 8 0 32,2-2-2864-32,3 4-576 0,2-1-112 0,0-5-32 0,-1-4 2304 0</inkml:trace>
  <inkml:trace contextRef="#ctx0" brushRef="#br0" timeOffset="40664.91">18636 16891 40543 0,'-4'2'1792'0,"-1"-4"384"0,2 2-1744 0,-1-2-432 0,2 2 0 0,-1-2 0 0,1 2 128 0,-3-4-128 15,-5-2 0-15,-3 0 128 16,-3-4-544-16,-1-1-112 0,0 1-32 0,1 2 0 16,1 0-368-16,1 4-80 0,2 2-16 0,2 4 0 15,1 4 352-15,1-2 64 0,0 2 16 0,1 0 0 0,-2 8 1232 0,0 3 256 0,3-1 64 0,-1 0 0 16,-1 3-192-16,1 1-48 0,0 4 0 0,2 2 0 15,1-3-368-15,0-1-80 0,3 0-16 16,0-1 0-16,2-1-96 0,1 1-32 0,1-4 0 16,2-2 0-16,0-2-128 0,2-6 0 0,1 2 144 0,0-6-144 15,2-3 0-15,0 3 144 0,2-2-144 0,0 1 0 16,-1-4 272-16,-1-2-48 0,1 1-16 0,0-6 0 16,1-1-208-16,-1 1 0 0,2-2 0 0,-1 0-160 15,0-2 160-15,1-2 0 0,-2 1 0 0,-1 2 0 16,0-4 0-16,-2 1 0 0,0 1 0 0,-2-2 0 15,0 4 0-15,-2-3 176 0,0 4-176 0,-3-2 192 16,0 1 32-16,-1 0 16 0,1 2 0 0,1 0 0 16,-1 4-48-16,0 0-16 0,0 3 0 0,2 1 0 0,-2 4-176 0,1 2 0 15,0 1 0-15,-1 5 0 0,1-1 0 0,1 6 0 16,-1-1 0-16,1 1 0 0,-1 2 0 0,1 0 0 16,0 3 0-16,0-1 0 0,-1 1 0 0,-2 1 0 15,0 1 0-15,-1 4 0 0,0-1 0 0,-2 4 0 16,1 5 0-16,-2-5 0 0,1 2 0 0,-2 1 0 15,0 3 0-15,0-4 0 0,0-1 0 0,-1 0 0 16,1-1 0-16,-2 2 0 0,3-5 176 0,-3-1 0 16,2 0 0-16,-2-5 0 0,1 1-176 0,-2-2 160 15,1-3-160-15,-3-2 160 0,0 0-32 0,-1-4 0 16,-1 0 0-16,-2-1 0 0,-1-3-128 0,-1 0 0 16,-1 0 0-16,-3-4 128 0,-1 0-128 0,-1-2 0 15,-2-4-192-15,0-2 192 16,-2-3-448-16,0 0 16 0,0-7 16 0,2-3 0 15,2-1-352-15,1-5-80 0,4 1-16 0,0-2-17264 0</inkml:trace>
  <inkml:trace contextRef="#ctx0" brushRef="#br0" timeOffset="41327.11">18885 16510 22111 0,'2'-5'976'0,"-1"1"208"0,1 0-944 15,-1 2-240-15,1-2 0 0,0 4 0 0,-1-2 224 0,1 2 0 0,3-4 0 0,0 0 0 0,0 2 1184 0,0-1 256 0,0 6 32 0,-1-1 16 0,-1 6 384 0,1 0 80 0,0 6 0 0,-2 2 16 0,1 2-784 0,-1 1-144 0,1 3-48 16,-1 1 0-16,1 1-544 0,-2 2-112 0,-1-1-32 0,0 3 0 0,-1 1-368 0,-1-3-160 16,0 2 128-16,-1 1-128 0,2-3 0 0,-1 1 0 15,0 1 0-15,2 1 0 0,0-4 128 0,0 0-128 16,3 4 128-16,1-4-128 0,-1-3 288 15,1-2-32-15,1-2 0 0,0-5 0 0,1-1 32 0,-1-5 0 16,-1 2 0-16,0-8 0 0,-1 2-48 16,0-3-16-16,-1 0 0 0,-1-6 0 0,2 2 0 0,-2-2 0 15,0-3 0-15,-1-1 0 0,0 0-224 0,0-2 0 16,-1-4 0-16,1 0 0 0,0 0 144 0,-1-5-16 16,1-2 0-16,0-3 0 0,1-1-128 0,0 1 0 0,3 0 0 15,2 4 0-15,0 3-256 0,3 5-64 0,0 4-32 0,-1 0 0 16,4 4 176-16,-1-1 48 0,1 4 0 0,2 0 0 15,0 0 128-15,1 0 128 0,0 2-128 0,-1-2 176 16,1 3-176-16,-2 0 0 0,1-2 0 0,-4 2 0 0,-2 0 0 16,0 2 0-16,-1 5 0 0,-1-1 0 0,2 6 0 15,-2 2 0-15,-1 2 0 0,1 5 0 0,0 2 0 16,-1 5 0-16,-1-3 0 0,0 6 0 0,-1 2 160 16,1-1 0-16,1 1 0 0,0-1 0 0,0-3 80 15,0-1 16-15,1-6 0 0,-1-3 0 0,1-5-112 0,-2-2-16 16,0 3 0-16,-2-5 0 0,1-3 16 0,-2-2 0 15,0-1 0-15,-2-4 0 0,0 0-320 0,-1-4-64 16,0 2-16-16,-2-7 0 16,0 1-800-16,-1-4-160 0,1 0-48 15,-1-7-18768-15</inkml:trace>
  <inkml:trace contextRef="#ctx0" brushRef="#br0" timeOffset="41635.61">19704 16442 37775 0,'3'5'3360'0,"-2"-5"-2688"0,0 1-544 0,1 1-128 0,-1 1 1056 0,1-2 176 16,5 5 48-16,0 3 0 0,3 3-1280 0,0 4 0 0,1 2-288 0,-2 5 48 0,-1-1 240 0,0 4-144 0,-5 5 144 0,2 1-128 0,-2 3 304 0,-2 0 64 0,-1-3 16 0,-3 0 0 0,1 3 384 0,0-1 96 0,-2 1 16 0,0-3 0 16,3-1-256-16,-2 0-48 0,1-2-16 0,-1 2 0 15,3-2-432-15,0-4 0 0,0-2 128 0,-1-2-128 16,1-4-320 0,-1-2-112-16,0-1-16 0,-2-3 0 0,1-7-544 15,-2-2-112-15,-1-2-32 0,-2-2-17728 0</inkml:trace>
  <inkml:trace contextRef="#ctx0" brushRef="#br0" timeOffset="41877.44">19525 16832 48831 0,'5'4'2176'0,"-2"-4"432"0,-1 0-2096 0,3 0-512 0,0 0 0 0,1 0 0 0,2-2 224 0,3 0-64 16,7 2-16-16,9-2 0 0,6-2-144 0,2-2 0 15,0 0 0-15,-2 0 0 0,0 2 0 0,-4 1 0 0,-2 0-224 0,-3 0 80 16,-4 3-48-16,-3 0-16 0,-3 0 0 0,-3 3 0 31,-3-2-240-31,-1 4-64 0,-2 1 0 0,0 0 0 16,-3 2-272-16,2-2-64 0,-1 0-16 0,1-3 0 16,2 0-544-16,3 0-96 0,2-3-32 0,0 0-16144 0</inkml:trace>
  <inkml:trace contextRef="#ctx0" brushRef="#br0" timeOffset="42376.96">20453 16611 32255 0,'-3'1'2864'0,"2"2"-2288"0,0-3-576 0,-1 0 0 15,2 0 1456-15,-1 2 176 0,-1-1 32 0,-3 2 16 16,-1 1-1264-16,-2 2-256 0,-2 0-160 0,0 0 192 0,-1-2-192 0,0 2 0 15,-3 3 0-15,0-3 0 0,-1 4 0 0,0 0 128 16,-1 0 0-16,-1 1 0 0,-1 2 384 0,2 0 64 16,0-3 0-16,3 2 16 0,1 0-80 0,2-2-32 15,3-1 0-15,1-2 0 0,1-1-112 0,1-2-32 16,3 1 0-16,0-4 0 0,1 2-336 0,1-3 128 16,0 2-128-16,2 2 0 0,-1-3 0 0,1 2 0 15,2-3 0-15,-2-3 0 0,3 6 0 0,1-1 0 16,0 2 0-16,1-2 0 0,-1 2 0 0,3-4 144 15,-2 3-144-15,2 0 0 0,-1 3 0 0,1-2 0 16,-1 2 0-16,0-2 0 0,3 5 0 0,0-2 0 16,2 2-160-16,-2-3 160 0,0 3 0 0,2-2 0 15,-3 2 0-15,0 1 0 0,-1-3 0 0,-1 2 0 16,-2-1 0-16,-1 0 0 0,0 0 0 0,-1 2 0 0,-1 3 0 16,-1-3 0-16,-1 2 0 0,-2 0 0 0,1 4 0 15,-2-3 0-15,0-1 0 0,0 2 0 0,-1 1 0 0,1-4 0 16,-1 0 0-16,0-1 0 0,0 0 128 0,-1-2-128 15,1-2 192-15,-2 1 16 0,1-2 0 0,-2 0 0 16,0 1 64-16,-3-3 16 0,1 1 0 0,-2 2 0 16,-1-3-32-16,-1 0 0 0,-2 4 0 0,-1-5 0 15,-1-1-96-15,0-1-32 0,0 0 0 0,-1 0 0 16,0 0-128-16,-1-1-272 0,0-1 64 0,-2-2 16 16,-2 1-432-16,-1-3-80 0,0 0 0 0,-4 0-19344 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3T21:53:59.5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10059 13873 22111 0,'2'-2'1968'0,"-2"2"-1584"0,1 0-384 0,-1 0 0 0,1 0 784 0,0 0 80 0,1 0 16 0,0 0 0 0,0 2-112 0,2-1-32 0,-1 2 0 0,0-2 0 0,0 2-512 0,-1 0-96 0,1 0-128 0,-1 1 176 0,1 0-48 16,-1 3 0-16,1-2 0 0,-2 3 0 0,1 1 800 0,0 2 160 0,-1 4 16 0,0 1 16 0,-1 2-224 0,0 5-32 0,0 5-16 0,0 7 0 16,1 6-272-16,-3 6-64 0,1 3-16 0,-2 2 0 0,2-1-208 15,-3 0-32-15,2-2-16 0,-2-2 0 16,0-7-240-16,-1 3-128 0,0 1 128 0,-2 0-208 0,0-5 208 15,-1 1 0-15,1-2 0 0,-1-6-144 0,1-3 144 0,-2-7 0 16,3-1 0-16,-1-4-128 0,-1-2 128 0,1-2-128 16,-1-3 128-16,1-2-128 15,0-4-848-15,-1-4-176 0,1 0-16 16,-1-6-14368-16</inkml:trace>
  <inkml:trace contextRef="#ctx0" brushRef="#br0" timeOffset="1131.6">9544 14163 13823 0,'-6'-2'1216'0,"2"2"-960"0,3 0-256 0,1 0 0 0,0-2 864 0,0 1 128 0,0 1 32 0,-3-3 0 0,1-1-576 0,2-2-128 0,0 1 0 0,2 2-16 0,3-5-80 0,1 2-16 0,2 0 0 0,-1 0 0 0,3 1 336 0,0 0 64 0,0-1 16 0,0 1 0 0,0 1 1120 0,-1-2 240 16,1 2 32-16,1-2 16 0,-1 2-128 0,3-2-32 16,-1 0 0-16,3-3 0 0,1-1-720 0,3 0-128 15,0-2-48-15,4 0 0 0,3-5-640 0,0 3-128 16,-1 0-16-16,4-2-16 0,1 1-176 0,1-1 128 15,2 2-128-15,-1 0 128 0,-1 0-128 0,0 2 0 0,-3-1 0 16,1 1 0-16,-3 0 0 0,0-1 0 16,-2 2 0-16,-3 2 0 0,0 0 192 0,-2-1 64 15,0-2 16-15,-3 5 0 0,-2-2-272 0,0 3 0 0,-2 0 0 16,0 0 0-16,-3 2 0 0,1-2 0 0,0 0 0 0,-1 0 0 16,0 2 144-16,-2-2-16 0,0 0-128 0,1 2 192 15,-2-2-64-15,-1 2 0 0,-1 1-128 0,-1 1 192 16,0 1-64-16,-2 1 0 0,0 0-128 0,1 0 192 15,-2 0 0-15,0 0-16 0,-2 1 0 0,1 1 0 16,1 1-48-16,-2-3 0 0,0 4 0 0,2-4 0 16,0 0-128-16,0 0 0 0,-10 18 0 0,7-12 0 15,0 2 0-15,1-2 0 0,1 3 0 0,1-3-176 16,0 1 176-16,-2-2 0 0,4 3 128 0,-1-5-128 16,0 2 0-16,0 1 0 0,2 1 0 0,-2 0 0 15,0 2 0-15,2-2 0 0,-2 3 0 0,1 2 0 16,1 3 0-16,-2-1 0 0,2 2 0 0,-2 2 0 0,1 7 0 15,2 4 0-15,-2 2 0 0,0 7 0 0,0 3 0 0,-1 1 0 16,1 1 0-16,-2-1 0 0,0 1 0 16,-3-1 0-16,1-1-160 0,-3-4 160 0,-1 2 0 15,-1-7 0-15,1 2 0 0,-1-3 0 0,1 1 0 0,-3-2 0 16,3-1 0-16,0-2 0 0,1 1 0 0,1-3 0 16,0 1 0-16,2-1 0 0,-1-2 0 0,2-2 0 15,0-2 0-15,1-3 0 0,1-3 0 0,-1 0 0 16,0-3 0-16,-1 0 0 0,1-2 0 0,0-2 0 15,-1 1 0-15,1-4 0 0,-2 0 0 0,1-3 0 16,0 1 144-16,0-2-144 0,1 1 128 0,-2-5-128 16,1 0 128-16,0-4-128 0,1-1 320 0,1-2 0 15,0-3-16-15,3-2 0 0,1-5-128 0,0-6-32 0,2 2 0 16,1-5 0-16,2-1-144 0,0-2 160 0,1-1-160 0,1-3 160 16,0 3-160-16,2 0 0 0,0 7 0 0,-2 2 0 15,2 4 0-15,-2 3 0 0,2 1 0 0,-2 4 0 16,2-1-128-16,0 3 128 0,1 2 0 0,1 0 0 15,0 0 0-15,1 4 0 0,-1 0 0 0,0 0 0 16,0-1-144-16,-3 4 144 0,2 3-192 0,-2 0 192 16,-2 3-272-16,0 1 48 0,0 5 16 0,-1 1 0 15,0 2 208-15,-2 4 0 0,1-2 0 0,-2 4 0 16,1 3 0-16,-2 2 0 0,-1 3 0 0,-3 0 0 0,0 2 0 16,-2 3 0-16,0-6 0 0,-2 1 0 15,2-2 0-15,-1-1 0 0,1-1 0 0,-1-4 0 0,1-2 0 0,1-2 0 16,-1-2 0-16,0 1 0 15,0-5 0-15,1 2 0 0,-2-2 0 0,0 0 0 0,-1-1 0 16,0-1 0-16,0-2-240 0,1-2 80 16,-2 2-336-16,2-2-64 15,1-2-16-15,0 0 0 0,0-2-592 0,0-1-128 16,0 2-32-16,0-4-15856 0</inkml:trace>
  <inkml:trace contextRef="#ctx0" brushRef="#br0" timeOffset="1617.26">11046 14383 13823 0,'-4'3'1216'0,"1"4"-960"0,-1-4-256 0,2 2 0 0,2-1 4432 0,0-2 848 0,1 2 160 0,0 4 48 0,-1 6-3968 16,1 0-800-16,2 5-144 0,-2 2-48 0,1-2-784 0,0 0-176 0,0-1-16 0,-1 2-16 0,-1-1-192 0,0-1-48 0,0-2 0 0,0-3 0 0,0 0 544 0,0 0 160 0,-1-5 0 0,0 2 0 0,-2-2 1472 0,1 0 384 0,-2-1 96 0,2-4 16 15,-2 3-816-15,0-6-144 0,2 3-48 0,-1-3 0 16,2-3-528-16,0 0-112 0,1-3-32 0,0-1 0 0,-1-1-32 0,2-5 0 15,-1 0 0-15,0-3 0 0,0 0-256 0,0-3 128 16,0-3-128-16,1-3 0 0,0 0 144 0,1-3-144 16,0-4 0-16,2 1 144 0,0 2-144 15,-1 3 0-15,2 2 144 0,0 4-144 0,1 0 128 0,2-1-128 16,-2 1 160-16,3 2-160 0,-2-2 176 0,2 1-176 16,2 3 192-16,-1-2-192 0,1 5 0 0,0-1 0 15,0 2 0-15,0 4 0 0,-1-1 0 0,0 4 0 16,0 3 0-16,-2-2 0 15,2 4-352-15,-2 0-80 0,0 1-16 0,0 2 0 16,2-1-128-16,-2 2-48 0,2 2 0 0,0-2 0 16,0 4-544-16,0-1-112 0,-1 3-32 0,-1-3 0 15,1 3-544-15,-3 1-96 0,2-1-32 0,-1 2-12080 0</inkml:trace>
  <inkml:trace contextRef="#ctx0" brushRef="#br0" timeOffset="2074.73">11455 14377 35007 0,'0'2'1552'0,"0"-2"320"0,0 0-1488 15,0 0-384-15,2 0 0 0,-1 0 0 0,1 0 704 0,2-2 64 0,1 2 0 0,4-4 16 16,2 1-208-16,1 0-64 0,1-2 0 0,-1 1 0 16,0-2-288-16,1 2-64 0,0-2-16 0,0 2 0 15,1-4-144-15,-1 1 0 0,-1 1 0 0,-1 0 0 16,-1 2 0-16,-2-3 0 0,0 2 0 0,-2 1 0 0,2-2 160 0,-3 0 0 15,0 2 0-15,0-2 0 0,-2 0 64 0,0-3 16 16,-1 3 0-16,0 0 0 0,-1 1-64 0,-1-4-16 16,-1 3 0-16,-1-3 0 0,0 4-160 0,-2-1 0 15,-1 0 0-15,-1 0 0 0,0 2 0 0,-3 3-176 16,1 0 16-16,-4 2 0 0,3 4 32 0,-4 1 0 16,0 1 0-16,-2 5 0 0,1 1 128 0,-1 1 0 15,0 1 0-15,2-2-128 0,-1 2 128 0,2 0 0 16,0 2 160-16,0-1-160 0,2 2 176 15,2-1-176-15,2 1 192 0,-2-2-192 0,3 3 128 0,-1 0-128 16,2-1 0-16,1-2 0 0,0 3 0 0,2-3 0 16,1 4 0-16,0-2 0 0,1 1 160 0,0-3-160 15,2 2 128-15,1-2-128 0,-1 0 336 0,4-2-16 0,0-2 0 16,3-2 0-16,0-1-128 0,2 0-48 0,3-4 0 16,-1 3 0-16,2-4-144 0,0-2 0 15,0 1 0-15,0-3 128 0,0-3-336 0,0 1-80 0,1 1-16 0,1-4 0 31,-1 4-384-31,0-3-80 0,1 1 0 0,-1 0-16 16,-1 3-1632-16,0-3-320 0</inkml:trace>
  <inkml:trace contextRef="#ctx0" brushRef="#br0" timeOffset="2566.69">11975 14462 21183 0,'-3'0'944'0,"1"0"192"0,-1 0-912 0,2 0-224 0,1 0 0 0,0 0 0 0,0 0 1280 0,1 0 224 16,1 0 32-16,0-3 16 0,2 2-960 0,-4 1-192 0,0 0-32 0,17-9-16 0,-10 6-352 0,3-3-192 0,2-1 32 0,0 1 0 0,3 0-544 0,0-3-96 0,1 2-32 0,0-3 0 0,0-1 960 0,0 1 192 0,0-2 48 0,-2 1 0 0,-1 2 1200 0,0-5 240 16,-1 2 48-16,-2 0 16 0,0-1-400 0,-2 1-96 15,0-2-16-15,-2-1 0 0,-2 2-688 0,-1-2-144 16,-1 1-16-16,-1-1-16 0,-2 3-352 0,-2-1-144 16,-1 0 128-16,-2 1-128 0,-1-2-192 0,-3 2-128 0,-1 3-32 15,-3 2 0 1,-1 1-48-16,-2 3-16 0,-2 6 0 0,0 0 0 0,0 7 208 0,1-1 32 0,-1 3 16 0,0 4 0 15,2 0 544-15,1 3 96 0,1 1 32 0,3 2 0 16,1-1-80-16,1 1-16 0,1 0 0 0,1-2 0 16,0 5-96-16,2-2-32 0,0 5 0 0,1-4 0 15,1 2-160-15,0-1-128 0,3 4 192 16,0-3-192-16,1 2 320 0,1-3-64 0,2 1 0 0,0-4 0 16,2-1-80-16,3-4-32 0,0-2 0 0,4-3 0 15,1-2 0-15,3-3 0 0,4-1 0 0,2-5 0 16,3 1-288-16,3-4-64 0,3-2-16 0,4-3-12320 15,3-2-2480-15</inkml:trace>
  <inkml:trace contextRef="#ctx0" brushRef="#br0" timeOffset="6646.54">13335 13444 21183 0,'1'0'1888'15,"0"0"-1504"-15,1 3-384 0,-1-3 0 0,1 3 1424 0,1 0 224 0,1 2 32 0,2 3 16 0,2 7-496 0,1-1-112 0,-3-2 0 0,0 1-16 0,3 9-560 0,0 4-128 0,1 8 0 0,0 3-16 0,-1 6-176 0,0 4-16 0,0 3-16 0,-2 3 0 16,1-2 656-16,-2 6 128 0,2 4 16 16,1-1 16-16,-2 2-80 0,2-4-32 0,-1-2 0 15,-1-8 0-15,0-3-464 0,0-7-80 16,-2-1-32-16,-2 1 0 0,1-1-80 15,-3-1-16-15,-1 1 0 0,-2-1 0 0,-2-1 48 0,0-4 0 16,-1-7 0-16,2-1 0 0,-2-5-80 0,1-4-16 16,0-2 0-16,1-6 0 0,3 1-16 0,-3-6 0 15,2-1 0-15,0-1 0 0,-1-2 0 0,0-1 0 0,-1-4 0 0,0-5 0 16,-1 0 0-16,-1-8 0 0,1 1 0 0,1-6 0 16,-1-2-128-16,3-1 0 0,1-4 0 0,0 1 0 15,3-1 0-15,1 3-176 0,1 4 48 0,0 1 0 0,1 5 128 16,0 2 0-16,1-1 0 0,0 3 0 15,2 2 0-15,-1 2 0 0,3 0 0 0,-1-1 0 0,3-2 0 16,0 2 0-16,0 0 0 0,-1 1 0 0,0 0 0 0,1 1 0 16,-1 2 0-16,-1-1 0 0,0 4 0 15,0 0 0-15,2-1 0 0,-1 4 0 0,1 0 0 0,0 3 0 16,1 0 0-16,1 3 0 0,-1 3 0 0,0-1 0 16,0 6 0-16,-1-1 0 0,0 6 0 0,-1-1 0 15,-1 2 0-15,-1 2 0 0,-1 2 0 0,-1-2 176 16,0 0-48-16,-1 3 0 0,-1-2 0 0,-1 1 0 15,1-1 0-15,-2 1 0 0,1 1-128 0,-1-2 0 16,1 2 0-16,-1-1 0 0,-1-1 0 0,1-4 0 16,0-1 0-16,-2-2 0 0,1 2 0 0,-1-5 0 15,1 3 0-15,-2-4 0 0,1-1-144 0,-1-2 144 16,1 0-192-16,-1-3 192 16,0-1-1024-16,0-2-112 0,-1 0-16 0,2-5-17328 0</inkml:trace>
  <inkml:trace contextRef="#ctx0" brushRef="#br0" timeOffset="7133.54">14135 14431 29487 0,'4'-1'1296'0,"-2"-2"288"0,1 3-1264 0,-1-4-320 0,1 4 0 0,-1-2 0 0,1 2 224 0,2-4-16 0,2-2 0 0,3-3 0 0,1 2-208 0,0-2-288 0,-1 2 64 0,-1-2 16 0,-1 3 208 0,1-3 0 0,0 2 0 0,-2 1 0 0,2-4 320 0,-1 4 128 0,2-4 0 0,0 1 16 0,1 1 928 0,0-2 176 16,0 0 32-16,1-3 16 0,0 1-528 0,0 0-128 15,-1-2 0-15,1-1-16 0,-2 4-528 0,-2-1-96 16,0 2-32-16,-2-2 0 0,-3 2-128 0,0 1-32 15,-3-1 0-15,-1 0 0 0,-3 4-128 0,-1 0 0 16,-2 0 0-16,-2 1 0 0,-3 3 0 0,-2-1 0 16,-1 0 0-16,-3 6 0 0,-2-2 0 0,-1 5 0 15,-1 3 0-15,1 3 0 0,0-1 0 0,3 2 0 0,3 2 0 16,2 1 0-16,2 2 0 0,0 2 0 0,2 2 0 16,-1 0 0-16,4-1 0 0,0-1 0 0,-1 3 0 0,2-1 0 15,1-1 0-15,0 2 0 0,0 4 0 0,2-1 0 16,0-1 0-16,2 1 0 0,2-1 128 0,0 0-128 15,2 1 192-15,1-4 0 0,2 0 0 0,2-2 0 16,1 1-192-16,1-3 0 0,2-4 144 0,0-2-144 16,0 1 0-16,4-7 0 0,-1 1-160 0,2-2 160 15,1-3-720 1,0-2-48-16,-1-2 0 0,4-3-11360 0,3-2-2272 0</inkml:trace>
  <inkml:trace contextRef="#ctx0" brushRef="#br0" timeOffset="7750.39">14894 14212 20271 0,'-2'-4'896'0,"-2"-1"192"0,0 2-880 0,2-1-208 0,2 4 0 0,-1-3 0 0,-1 0 592 0,0-2 80 0,-3-3 16 0,-1 0 0 0,-2-2-688 0,1 0 0 0,-2 0 0 0,1 1 0 16,-1 2-144-16,-2 1 144 0,1 3-192 0,-1 1 192 0,-2 2 0 0,0 5 0 0,-2-1 0 0,-1 4 0 0,-1 2 1376 0,-1 2 176 0,0 2 48 0,-1 1 0 16,2 1-240-16,-2 0-32 15,3 3-16-15,1 0 0 0,3 0-240 0,1-1-48 0,4 2-16 16,-1-1 0-16,3 1-240 0,0-2-64 0,2-2 0 15,1 5 0-15,1-1-448 0,0 0-112 0,2 1-16 16,2-3 0-16,0 0-128 0,3-3 0 0,2-3 0 16,-1-2 0-16,2-4 0 0,-2 0 0 0,1-3 0 0,0 0 128 15,1-3-128-15,1 0 128 0,0-2-128 0,-1-2 128 16,-2 2-128-16,3-5 0 0,1 1 0 0,0-1 128 16,1-3-128-16,0 1 0 0,-1-3 0 0,-1 2 0 15,-2-2 0-15,0-1 0 0,-1 0 0 0,1-3 0 16,-2 1 0-16,-1-1 0 0,0 0 0 0,0-3 0 0,-2 3 0 15,2-5 0-15,-1 1 0 0,0 0 0 0,-1 2 0 16,0-4 128-16,1-1-128 0,-1 1 0 0,1 4 192 16,0 3-64-16,-1 4 0 0,1 2 0 0,-1 3-128 15,0 3 160-15,0 6-160 0,-1-1 160 0,-1 4 32 16,2 1 16-16,-1 4 0 0,0 4 0 0,0 1-64 16,1 2-16-16,-1 2 0 0,1 1 0 0,0 1-128 0,0-2 0 15,0 2 0-15,1 1 0 0,-1-2 192 16,2 1-64-16,-2 0 0 0,2 3 0 0,0-5-128 0,0 2 0 15,1 0 0-15,2-1 0 0,-2-1 0 0,0-4 128 16,-2-4-128-16,2 4 0 0,0-3 0 0,2-1 0 16,0 1-224-16,0-4 80 15,0 1-512-15,2-1-112 0,-1-3 0 0,1-2-11312 16,-2 2-2256-16</inkml:trace>
  <inkml:trace contextRef="#ctx0" brushRef="#br0" timeOffset="8357.68">15615 14228 23951 0,'0'-2'2128'0,"-1"0"-1696"16,0 0-432-16,-1-2 0 0,2 4 2496 0,-1-3 432 0,0 1 80 0,0-3 0 0,-3-1-2320 0,-2-3-480 0,-2 0-80 0,0-4-128 0,-3 3-608 0,-2-2-224 0,-3 0-32 0,0 2-16 15,0 4-624-15,-1 2-128 0,-1 1-32 0,0 3 0 0,-2 4 1840 0,0 2 352 16,-2 3 80-16,1 1 16 0,-1 2 1856 0,1-2 368 16,1 2 80-16,-1 2 16 0,2 1-1696 0,1-2-336 15,1 2-64-15,0 1-16 0,3 0-576 0,1-1-128 16,3 1-128-16,3-6 176 0,1-1-176 0,2 1 0 15,2 2 0-15,2 2 0 0,1 1 0 16,1 1-176-16,2 0 176 0,0 0-192 0,1-1 192 0,1 2 0 16,0 0 0-16,1 1-128 0,2 0 128 0,0-3 192 15,2 1-32-15,1-2-16 0,1-2-144 0,0-3 128 16,1-3-128-16,1-2 128 0,1-2-128 0,0-2 0 16,0 0 0-16,0-2 128 0,0-2 0 0,-1-2 0 0,-2 0 0 15,1-4 0-15,1 1 112 0,0-3 16 16,-3-1 0-16,-1 3 0 0,2-3-80 0,-2-2-16 0,1-5 0 15,0-5 0-15,0-1 32 0,-2-1 0 0,-2 1 0 16,-2-1 0-16,1-1-48 0,-4-5 0 0,0-2 0 16,-1-3 0-16,-1 0-144 0,-1 0 0 0,-1 3 0 0,0-6 128 15,-2-2-128-15,1 1 0 0,0 1 144 0,-2 3-144 16,3 0 176-16,-1 3-48 0,1 2 0 0,0 0 0 16,0 4 48-16,1-2 0 0,-2 5 0 0,1-3 0 15,0 5 0-15,0-1 0 0,-2-3 0 0,0 2 0 16,0-2-176-16,-2 5 0 0,1 1 0 0,-1 1 128 0,0 4-128 15,1 1 0-15,0 4 0 0,0 3 0 16,-1 4-304-16,0-1-80 16,-1 4-32-16,0-2 0 0,0 5-672 0,-2 2-128 15,1 3-16-15,-2 0-18128 0</inkml:trace>
  <inkml:trace contextRef="#ctx0" brushRef="#br0" timeOffset="8917.41">16245 13919 14735 0,'-8'0'1312'0,"2"-1"-1056"0,1 1-256 16,1-3 0-16,2 3 2192 0,1-2 384 0,-1 1 80 0,-3-2 16 0,-1-1-1840 0,-4 1-384 0,-1-4-64 0,-1 3 0 0,-1 0 288 0,1 4 64 0,-1 0 16 0,-1 0 0 0,0 4 336 0,-1 0 80 0,-1 4 16 0,4-2 0 0,2-2-128 0,-1 2-32 0,-4 5 0 0,-5 3 0 15,-1 1-304-15,0-2-64 0,4 2-16 0,2-5 0 16,3 0-32-16,1-2-16 0,5-3 0 0,1 0 0 15,2-1-272-15,2 0-64 0,1-2-16 0,1 2 0 16,3 1-240-16,0-1 128 0,2-1-128 0,0 3 0 16,1-2 0-16,2 2 0 0,0 1 0 0,2 1 0 15,1-2 0-15,2 2 0 0,1 0 0 0,-1-1 0 16,4-1 0-16,-1 0 0 0,2 0 0 16,0 2 0-16,0-2 0 0,-3 0 0 0,0 3 0 0,-2-2 0 15,-1 5 0-15,-3 1 0 0,0-1 0 0,-1 4 0 0,-2 0 0 0,-1 0 0 16,-1-1 0-16,-1-4 0 0,-2 0 0 0,0-1 176 15,-1 0-48-15,0-1-128 0,-1-2 272 0,-1 2-48 16,1-3-16-16,-1 0 0 0,-1 1-80 0,0-4 0 16,-1 3-128-16,1 1 192 0,0-4-192 0,-2 1 0 15,0 2 0-15,-5 3 0 0,1 1 0 0,-3 0 0 16,-2 0 0-16,0 1 0 0,-1-4 0 0,-3 2 0 16,-1-3-144-16,-1 0 144 15,-2 0-528-15,0-2-16 0,0 0 0 0,-3-4-11872 0,-2 2-2368 16</inkml:trace>
  <inkml:trace contextRef="#ctx0" brushRef="#br0" timeOffset="10483.68">17987 13959 2751 0,'-4'-5'256'0,"-1"1"-256"0,2 0 0 0,-1 2 0 16,1-1 1952-16,2 2 352 0,-1 1 64 0,-3-4 0 0,-3-1-640 0,-2-1-128 0,-1 0-16 0,-1-1-16 0,1 0-672 0,1 1-144 0,1 0-32 0,1 2 0 0,0-2-128 0,1 0-16 0,-1 0-16 0,1 0 0 0,-1-1-96 0,1 0-16 0,0 1 0 15,-2 0 0-15,2 1 544 0,-3 1 96 0,1 0 32 0,-1 4 0 0,0-2 0 0,-1 4 0 16,-1-1 0-16,-4 4 0 0,-2 2-400 0,1 0-80 15,-2 3 0-15,2-1-16 0,1 0-288 0,0 1-48 16,2 1-16-16,2 1 0 0,1 0-80 0,0 0-32 16,2 3 0-16,3 1 0 0,1-2-160 0,3 2 0 15,-1 1 0-15,2 3 128 0,0 0-128 0,1 1 0 16,0 1 0-16,1 0 0 0,0 1 240 0,0-5-48 16,1 4 0-16,-1-2 0 0,0 2 144 15,0-1 32-15,-1-2 0 0,0-3 0 0,1 0 0 0,1-2 0 16,0 1 0-16,2-5 0 0,1-2-32 0,1-2 0 0,3-2 0 15,-1-1 0-15,2-2-64 0,1-1-16 0,0-1 0 0,2 1 0 16,0-3-256-16,1-3 160 0,1 0-160 0,0-4 128 16,0 1-128-16,-2-1 0 0,2 0 0 0,-3-2 0 15,-2 2 0-15,1 0 0 0,-1-2 0 0,0-1 0 0,-1 1 0 16,-1-3 0-16,1 2 0 0,-1-3 0 0,-2 1 0 0,0 1 0 16,0-2 0-16,-2-2 0 0,0 1 208 0,-1-1-32 15,0 2-16-15,-2 0 0 0,0 0-160 0,-1-2 192 16,0 5-192-16,-1 3 192 0,0 1-192 0,-1 2 0 15,0 1 0-15,0 3 128 0,-1-1-128 16,1 4 0-16,-2 0 0 0,0 2 0 0,2 0 0 16,-1-2 0-16,-1 6 0 0,2 0 0 0,0 1 0 0,2 0 0 15,0 4 0-15,1-1 128 0,1 2 64 0,2 1 16 16,2 0 0-16,0 2 0 0,3 1-32 0,1 4-16 16,1-1 0-16,0-1 0 0,4 5-160 0,0-1 0 15,1 0 0-15,1 0 0 0,2 3 0 0,-2-3 0 16,3 4 0-16,-2-5 0 0,2 2 0 0,-3-4-272 15,0 0 64-15,-3-6 16 16,0 0-384-16,-4-1-64 0,-1-3 0 0,-2-2-16 16,-2-1-880-16,0-2-160 0,-1-1-32 0,-2-6-14512 0</inkml:trace>
  <inkml:trace contextRef="#ctx0" brushRef="#br0" timeOffset="11433.14">18260 13375 11055 0,'0'-4'976'0,"1"0"-784"0,-1 2-192 15,2 2 0-15,-2 0 896 0,1-3 128 0,0 0 16 0,2-3 16 0,-1-2 496 0,2 0 112 0,-2 4 0 0,1-2 16 0,-2 3 320 0,0 3 64 0,-1 3 16 0,0 0 0 0,0 4-464 0,1 1-80 0,1 6-32 0,-1 2 0 0,0 5-496 0,0 1-112 0,2 7 0 0,-1 3-16 16,2 2-240-16,0 5-64 0,-1 1 0 0,2 3 0 15,0 2-176-15,-1 0-32 0,1-1-16 0,-1 1 0 16,-1-4-144-16,1-3-16 0,-1 3-16 0,-1 0 0 16,1-1-176-16,-1 2 192 0,0-1-192 0,1 0 192 15,-1 0-48-15,0-3 0 0,-1-3 0 0,0-3 0 16,0-6-144-16,2-1 0 0,-1-1 0 0,2-5 0 16,0-3 0-16,1-4 0 0,0-2 0 0,0 0 0 15,1-6-512 1,-1-2-96-16,0-2-16 0,0-3 0 0,0-4-1856 0,1-1-368 0</inkml:trace>
  <inkml:trace contextRef="#ctx0" brushRef="#br0" timeOffset="11795.73">18674 13175 35935 0,'-5'0'1600'0,"2"1"320"0,-1 1-1536 0,3 2-384 15,1-2 0-15,0 0 0 0,1 3 288 0,0 1-16 16,2 4 0-16,0 3 0 0,2 6-272 0,3-1 0 0,-1 5 0 0,1-1 0 16,0 3 0-16,0 1-144 0,-1 5 144 0,1 3 0 15,-2-5 0-15,-1 5-128 0,1 8 128 0,-2 5 0 16,-1 6 0-16,-1 2 224 0,-4-1-32 0,1-3 0 15,-1-4 576-15,-2-4 96 0,-1 2 32 16,0-4 0-16,0-3-416 0,1-4-80 0,1 1-16 0,1-3 0 16,1 3-128-16,2-5-16 0,1 0-16 15,-1-4 0-15,3 2-224 0,-3-9 128 0,1 0-128 0,1-4 0 16,-2-2-240 0,1-4-144-16,-2-1-16 0,0 0-16 0,0 0-1728 0,-1 0-352 15,-1 0-64-15,-1 0-13216 0</inkml:trace>
  <inkml:trace contextRef="#ctx0" brushRef="#br0" timeOffset="12305.73">19232 13934 14735 0,'-2'-6'1312'0,"0"2"-1056"15,1-1-256-15,0 4 0 0,1-2 3088 0,0 3 560 16,0-2 128-16,-1 1 0 0,-1-4-2768 0,0 0-560 0,-2 0-128 0,-1 1 0 16,-1 4-96-16,-1 0-16 0,-2 2 0 0,-1 2 0 15,1 2 240-15,0 4 32 0,-4 3 16 0,2-1 0 16,-1 4 592-16,-1 0 128 0,1 0 32 0,0 5 0 15,1-3-112-15,1 3-32 0,0 1 0 0,1 3 0 16,2-6-752-16,0 4-160 0,4-1-16 0,0-1-16 16,2 1 16-16,4-2 0 0,0-2 0 0,3-1 0 15,2 1-16-15,2-4 0 0,2 1 0 0,0-3 0 16,3-1-160-16,1-2 0 0,2-3 0 0,-1 0 0 16,2-6 0-16,-1 0 0 0,1-4-192 0,-2-1 192 15,2-2-272-15,-2-3 64 0,0-1 16 0,-1-1 0 16,-1 0 192-16,-1-4 0 0,0 2 0 0,-1-3 0 0,-1-1 0 15,-1-1 240-15,0 1-48 0,-2-2-16 0,-1 0 112 16,-2-2 32-16,-1 0 0 0,-3-5 0 16,1 1-112-16,-5-5-16 0,-1 1 0 0,-2 2 0 15,-3 0-48-15,-2 2-16 0,-2 4 0 0,-2 0 0 0,0 1-128 0,-4 4 0 16,1-1-192-16,0 2 192 0,1 3 0 0,0 0 0 16,2 3 0-16,3 2 0 0,0 1-192 0,1 4 16 15,1 0 16-15,0 2 0 16,2 2-560-16,1 2-112 0,1 0-32 0,1 4-17520 15</inkml:trace>
  <inkml:trace contextRef="#ctx0" brushRef="#br0" timeOffset="12916.94">19468 13952 35935 0,'3'2'1600'0,"-1"0"320"16,1 1-1536-16,-1-2-384 0,1 1 0 0,0-1 0 0,1 2-768 0,2 1-208 0,3 4-48 0,2 2-16 0,1 3 1280 0,2-1 256 0,-3 2 48 0,0 0 16 0,-1-1 240 0,-1 0 48 0,-2 2 16 0,1-1 0 0,-1 2-192 0,-1 1-32 0,0-1-16 0,1 0 0 16,-1 0-176-16,-3-2-16 0,2 3-16 0,0-3 0 15,-1 1-272-15,0-4-144 0,0 0 160 0,0-5-160 16,0 0 128-16,0-1-128 0,1 0 0 0,-1-5 144 0,-1 2 128 15,1-4 32-15,1 0 0 0,0-2 0 0,1-1 16 0,-1 0 0 16,1-3 0-16,-1-2 0 0,1 0-192 0,0-3-128 16,1-1 144-16,-2 0-144 0,0-1 0 0,-2 2 0 15,3-4 0-15,-1 3 0 0,0 4 0 0,0 0 0 16,0 4 0-16,0-1 0 0,-1 7 0 16,1 0 0-16,0 4 0 0,0 2 0 0,1 1 0 15,0 1 0-15,1 3 0 0,1 0 0 0,1 3 0 0,-1-2 0 16,2 1 0-16,-1-1 0 0,1-1 0 0,-2 0 0 15,1-3 0-15,1 0 0 0,-1-1 0 0,-1-1 0 16,1-2 0-16,-1-1 0 0,0 0 0 0,1 0 0 16,-2 0 0-16,2-3 144 0,-1 1 96 0,0-1 16 15,0-1 0-15,0 1 0 0,-1 0 80 0,2 0 32 16,-2-3 0-16,2 3 0 0,-2-1-176 0,2 1-16 16,-2 0-16-16,2-2 0 0,0 2 16 0,-2 0 0 0,2-3 0 0,-1 2 0 15,1-4 16-15,0 1 16 0,-1-2 0 0,2-1 0 16,-1-2 112-16,0-3 32 0,-1-2 0 0,1 2 0 15,-2-4-80-15,1-3-16 0,-2 3 0 0,0-6 0 16,-2 0-112-16,0-7-16 0,-3 1-128 0,0-6 192 16,-1 2-192-16,-2 0 0 0,-2-1 0 0,-1-1 0 31,0 0-480-31,-1 3-96 0,0-1 0 0,-1 4-16 0,1 5-368 16,1 1-80-16,0 3-16 0,0 4 0 0,2 5 32 15,-1 3 16-15,0 1 0 0,2 3-17952 0</inkml:trace>
  <inkml:trace contextRef="#ctx0" brushRef="#br0" timeOffset="13886.01">20826 13552 13823 0,'2'-3'1216'16,"1"2"-960"-16,-2-3-256 0,-1 3 0 0,1 0 1136 0,1 1 176 0,-1-4 32 0,3-2 16 0,-1 0 688 0,2 0 144 0,-2-3 32 0,0 3 0 0,0 2-464 0,-3 0-96 0,0 2 0 0,-3 2-16 0,1 0-336 0,-3 2-64 0,-2 2-16 0,-6 2 0 15,0 2-784-15,-6 3-144 0,-3 1-48 0,-4 4 0 16,-3 0-256-16,-3 0 128 0,0 3-128 0,-1-3 0 16,1 2 160-16,1-4-160 0,3 1 128 15,4-3-128-15,5-2 544 0,3 0 32 0,4-4 0 0,2 4 0 16,4-4-272-16,1 3-48 0,2-3-16 16,3 2 0-16,1 0-240 0,3-2 0 0,2 4 0 0,2-2 0 15,0 0 0-15,4 0-128 0,0 0 128 0,2 1-208 16,-1-1-144-16,2 0-32 0,0 0 0 0,1 0 0 15,2-2-128 1,0 2-48-16,-3 1 0 0,2-1 0 0,0 2 320 0,2 2 64 0,-3-2 16 0,-1 3 0 16,0-3 160-16,-3 2 0 0,0 0 0 0,-1 2 128 15,1 1 96-15,-3-2 32 0,1 2 0 0,0-1 0 0,-1 1 96 0,-2-5 32 16,-1 2 0-16,-1 0 0 0,-2-2-192 0,-1 3-16 16,-2 0-16-16,-1 0 0 0,-1 3-32 0,-3-4 0 15,0 2 0-15,-3-2 0 0,1 0-128 0,-2 1 160 16,-1-1-160-16,-2-2 160 0,0 5 0 0,-2-4 0 15,-2 1 0-15,-1 1 0 0,-3-1 0 0,-1-2 0 16,-1 0 0-16,-1-2 0 0,1 1-160 0,-4-3 0 16,-1-1 0-16,0 0 0 0,-3 1 0 0,2-4-176 15,-1 0 16-15,2-2 0 16,1 0-1792-16,5-4-352 0,4-2-80 0,4-4-13616 16</inkml:trace>
  <inkml:trace contextRef="#ctx0" brushRef="#br0" timeOffset="14824.43">22147 13855 20271 0,'1'-5'896'0,"-1"1"192"0,0 0-880 0,0 2-208 16,1 1 0-16,-1 1 0 0,1-3 1552 0,-1 1 272 0,2-2 48 0,-1 0 16 15,1-2 32-15,1 2 16 0,-1 2 0 0,2-2 0 0,-2 4-608 0,1 0-128 0,1 1-32 0,-1 4 0 0,1 5-736 0,0 0-160 0,-1 6-16 0,0 5-16 0,-1 3-240 0,0 4 0 0,-1 3 0 0,-1 0 0 0,0 1 256 0,0 0 0 0,-1-1 0 0,1-2 0 16,-2-3 48-16,2-2 16 0,-1 0 0 0,0-3 0 0,0-3 64 0,-3-2 0 0,1 1 16 0,-1-5 0 0,0-2-32 0,0-4-16 0,2 0 0 16,-1-2 0-16,2-4-32 0,1-1-16 0,-1-2 0 15,1-1 0-15,0-2-48 0,0-4 0 0,1-1 0 16,-1-2 0-16,0-2-256 0,1-2 0 0,0-5 128 0,-1 0-128 16,0-4 160-16,0-1-32 0,-1-1 0 0,1-1 0 15,0 1-128-15,0-4 0 0,0-1 0 0,1 0 0 16,1 1 0-16,0 2 0 0,2 5 0 0,1 3 0 15,2 4 0-15,2-1 0 0,1 6 0 0,1-4 0 16,0 5 0-16,3 2 0 0,-2 4 0 0,3 0 0 0,0 3 0 16,2 1 0-16,2 7 0 0,-1-1 0 15,1 4 0-15,-1 3 0 0,1 2 0 0,-3-1 0 0,0 3 0 16,-1-2 0-16,-2 4 0 0,0-1 0 0,-2 0 0 16,-3-1 0-16,-1-3 0 0,-1 2 0 0,-1 0 0 0,-3 0 0 15,1 1 0-15,-3-2 0 0,0 0 0 0,0-1 0 16,0-3 0-16,-2-3 0 0,2-1 0 0,0 0 0 15,0-4 0-15,0 2 0 0,-1-3 0 0,1-4 0 16,1-1 0-16,-1-3 0 0,3 2 0 0,-2-6 0 16,3-2 0-16,-2-2 0 0,2-1 0 0,1-3 0 15,0-1 0-15,0-1 0 0,0 0 0 0,1-1 0 16,1 1 0-16,0 0 0 0,0 2 0 0,2-1 0 16,-1 1 0-16,2 4 0 0,-1 4 0 0,0-1-272 15,0 4 64-15,3 2 16 0,-1 1 192 0,0 0-144 16,1 2 144-16,-2 2-128 0,-2-2 128 0,0 4 0 0,3 0 0 15,4 4 0-15,0 2 0 0,0 3 0 0,2 4 0 16,0 3 0-16,1 5 0 0,-1 2 0 16,0-1 0-16,-1 4 0 0,1 0 0 0,-3 2 0 0,0 1 0 15,-3-1 0-15,-1 2 0 0,-1 0 0 0,-2-2 0 0,-2 3 0 16,0 1 0-16,-1-1 0 0,-3-3 0 0,0 1 0 16,-1-3 0-16,-2 0-192 0,-2-5 192 0,0-1-192 31,1-2-272-31,-1-6-64 0,0 2-16 0,0-3 0 15,3-3-176-15,0-2-48 0,0-2 0 0,1-2 0 0,1-2-1856 16,0-2-384-16</inkml:trace>
  <inkml:trace contextRef="#ctx0" brushRef="#br0" timeOffset="15250.59">23049 14149 3679 0,'5'-6'320'0,"-1"3"-320"0,-2 2 0 0,0 1 0 0,0-2 1824 0,4-6 288 0,7-3 64 0,6-6 16 0,5-4-608 0,-2-4-128 0,-1 5-32 0,-2-2 0 0,-2 1-576 0,-1 1-112 0,-2 2-32 0,-3 0 0 0,-1 1 320 0,-3 3 48 15,1 2 16-15,-5 2 0 0,1 4 448 0,-3 2 112 16,-2 2 16-16,-1 2 0 0,-1 2 256 0,-3 3 64 16,-1 4 16-16,-3 3 0 0,-1 1-656 0,-2 3-144 15,1 2-32-15,-1-1 0 0,0 4-656 0,0 2-128 16,1-1-16-16,2 0-16 0,0-1-208 0,3-1-144 16,1-1 192-16,2-3-192 0,2 0 0 0,0-4 0 15,4 1 0-15,-1-1 0 0,2-1 0 16,1 0 0-16,1-1 0 0,0 0 0 0,1-1 144 0,2 0-144 15,0-2 0-15,2-1 144 0,0-2-144 0,1-4 0 0,3 0 0 0,-2 0 0 16,2-3 0-16,-2-1 0 0,2 1 0 16,-2-4 0-16,0-1-128 0,1-2 128 0,-1 0 0 0,-1-2 0 15,0-1 0-15,1 1 0 0,-1-2 0 16,-1 2 0-16,0-4 320 0,-3 0 48 0,-1 0 0 16,-1-3 0-16,-2 3 0 0,-2-2 0 0,-1-5 0 0,-3 1 0 15,-2 0-144-15,-1-3-32 0,-1 3 0 0,-2 0 0 16,-1 1-192-16,0 3 128 0,0 0-128 0,-1 2 0 15,1 3 0-15,-1 1 0 0,1 2 0 0,0 0 0 16,1 4 0-16,-1 1-208 0,2 4 32 0,1-2 16 16,-1 0-448-16,4 3-96 15,-1 0 0-15,1 0-16 0,1 0-288 0,2 1-48 0,0-1-16 0,1 2-16752 16</inkml:trace>
  <inkml:trace contextRef="#ctx0" brushRef="#br0" timeOffset="15816.76">23675 14080 15663 0,'0'3'1392'15,"0"2"-1120"-15,0-1-272 0,1-1 0 0,0 3 2496 0,1-3 448 0,0 4 96 0,2 6 16 0,0 6-1840 0,2-1-384 0,-1 5-64 0,0-4 0 0,0 2-336 0,0-5-64 0,-2-2-16 0,0-3 0 0,-1-5 176 0,-1 2 48 0,1-2 0 0,-1 0 0 16,-2-2 64-16,1 0 32 0,-2-3 0 0,1-1 0 0,0 1 240 0,-1-2 48 16,0 0 16-16,1-1 0 15,0-4-208-15,-2-2-64 0,2-2 0 0,0-3 0 0,0 0-240 0,1-3-48 16,-2-2-16-16,1-2 0 0,1-2-80 0,0-3-32 15,0 0 0-15,0-1 0 0,0-2-144 16,0-1-16-16,1-2-128 0,1-1 192 0,0 1-192 16,2-1 0-16,-2-1 0 0,1 6 0 0,-1 2-176 0,1 2 32 15,0 2 0-15,0 4 0 0,1-2 144 0,-2 1 0 16,3 1 0-16,0 1 0 0,0 2 0 0,1 0 0 16,2 2 0-16,-1-1 0 0,-1 3 0 0,2 2-160 15,-1 1 160-15,0 4-160 16,1-1-336-16,-1 2-64 0,4 2-16 0,0 3-11856 0,3 3-2384 15</inkml:trace>
  <inkml:trace contextRef="#ctx0" brushRef="#br0" timeOffset="16217.02">24104 14039 25791 0,'4'-1'2304'0,"1"1"-1856"0,0-3-448 0,0 3 0 16,-2 0 1264-16,4 0 144 0,2-4 48 0,8 0 0 16,5 0-880-16,5-6-160 0,3 1-32 0,-4-1-16 15,-2 0 32-15,-1 1 16 0,-2-4 0 0,-3 1 0 16,-1 0-416-16,0-2 0 0,-3 2 128 0,-1-3-128 16,-3 5 576-16,-3-3 64 0,-1 4 32 0,-3-1 0 0,-3 1 160 15,-2 2 48-15,-1-2 0 0,-2 3 0 0,-1 0-496 0,-2 2-80 16,-3 0-32-16,-1 2 0 0,-4-1-272 0,-4 3 160 15,-1 3-160-15,-4 3 128 0,-1 0-128 0,0 4 0 16,1 0-192-16,3 1 192 0,4 3-208 16,-2-2 80-16,1 4 128 0,3-2-208 0,1 3 416 0,3 0 96 15,2 1 16-15,3 1 0 0,1 0 80 0,1-1 32 16,2 0 0-16,1 0 0 0,2 5-16 0,2-1 0 16,1 3 0-16,0-3 0 0,3 0-224 0,1 0-32 15,1 3-16-15,2-3 0 0,0-3-144 0,2-2 160 16,3-2-160-16,0 0 160 0,2-2-160 0,2 0-272 15,1-3 64-15,2-2 16 16,-1-4-432-16,1 0-80 0,2-2 0 0,-1-1-16 16,1 2-1024-16,-1-6-208 0</inkml:trace>
  <inkml:trace contextRef="#ctx0" brushRef="#br0" timeOffset="18415.91">10382 15849 19343 0,'-4'0'1728'0,"2"0"-1392"0,1 0-336 15,1 0 0-15,1 0 1904 0,-1 2 304 0,-1-2 64 0,-2 2 16 0,1 0-1232 0,-1 2-240 0,2-1-48 0,-1 2-16 0,0 0-192 0,1 2-48 0,0 2 0 0,0 3 0 0,1 0-192 0,0 4-64 16,1 1 0-16,-1 5 0 0,1-4-64 0,-1 6-32 16,1 3 0-16,-1 3 0 0,2 3 416 0,-1 2 96 15,-1-3 16-15,1 2 0 0,1-4 128 0,0-1 16 16,1-2 16-16,1-5 0 0,-1 0-176 0,-1-6-32 16,-1 0-16-16,1 1 0 0,-1-3-400 15,0-1-80-15,2-1-16 0,-2-4 0 0,0-2 112 0,0-4 16 16,0-2 0-16,1 0 0 0,-2-6-112 0,0 0-16 0,0-4 0 15,0-1 0-15,-3 1-128 0,1-4 0 0,-2 2 0 0,-2-4 0 16,0 0 0-16,-3-3 0 0,0-2 0 0,1 1 0 16,-2 1 0-16,1-6 0 0,-2 0 0 0,1-3 0 15,0-1 0-15,0 0 0 0,3 4 0 0,1-4 0 16,1 1 0-16,2 0 0 0,2 0 0 0,1 2 0 16,3 7 0-16,0-4 0 0,1 5 0 0,2-3 0 15,2 3 0-15,0 0 0 0,2 2 0 0,-1 0 0 0,1-3 0 16,0 7 0-16,1-1 0 0,-1 4 0 0,1-1 0 15,0 4 0-15,-2-3 0 0,0 3 0 16,1-1 0-16,1 4 0 0,2-1 0 0,-2 4 0 0,0 0 0 16,1 0 0-16,3 0 0 0,1 0 0 0,-2 0 0 0,1 0 0 15,0 4 0-15,-3-2 0 16,0 2-512-16,-1 2 32 0,1 0 0 0,-3 1 0 16,1 2-848-16,-2-2-160 0,0 2-48 15,0 0-9792-15,-1-3-1952 0</inkml:trace>
  <inkml:trace contextRef="#ctx0" brushRef="#br0" timeOffset="18886.4">11007 15863 8575 0,'4'-1'192'0,"0"-2"32"0,-1 3 16 15,-2-2 0-15,-1 0-240 0,1 2 0 0,2 0 0 0,2 0 0 0,0 0 2976 0,-2 2 544 0,0-2 128 16,-3 0 0-16,-3 2-656 0,-2 2-144 0,-1 1-32 0,-4 0 0 0,-1 3-1024 0,2-1-224 0,2-1-32 0,-2 0-16 0,-6 6-736 0,-4 4-144 0,-5 7-16 0,1 1-16 0,0 2-256 0,4-1-48 0,3-3-16 0,1 2 0 0,1 3-96 0,1-1-32 0,0 2 0 0,2 1 0 16,1-1-160-16,2-3 192 0,3-1-192 0,1-1 192 15,3 1-16-15,2-3 0 0,1-5 0 0,3 0 0 16,3-3-48-16,0 2 0 0,3-2 0 0,1-1 0 15,0-2-128-15,2-3 0 0,-1-1 0 0,3-1 128 16,2-1-128-16,1-1 0 0,2-3 0 0,-1-3 0 16,1-1 0-16,0-2 0 0,0 0 128 0,0-4-128 0,-2 1 0 0,-1-3 0 15,1-2 0-15,-2 2 0 0,1-4 0 16,-4-2 0-16,0-2 0 0,-3 1 0 0,-1-3 0 0,-3 0 0 16,1-7 0-16,-1 2 128 0,-1-1-128 0,-1-1 0 15,-1 3 0-15,-1-5 128 0,-2 2-128 0,0-5 0 16,-2 2 0-16,0 0 0 0,-3 1 0 0,-1 1 0 15,-1 6 0-15,-3-1 0 0,-1 0 0 16,-1 5 0-16,-1 4-176 0,-1 0 176 0,-2 1-224 0,2 3 32 16,1 2 16-16,-2 0 0 0,0 1-112 0,1 6-32 15,-1-1 0-15,3 5 0 16,0 2-768-16,1 3-144 0,1 0-48 0,2 0-15664 0</inkml:trace>
  <inkml:trace contextRef="#ctx0" brushRef="#br0" timeOffset="19516.82">11651 15808 21183 0,'-6'-3'1888'0,"-1"0"-1504"0,1 0-384 0,3 3 0 0,0 0 2672 0,1 0 464 0,-1 0 80 0,-3 0 32 0,-3 0-1920 0,-3 0-384 0,-3 3-80 0,1 3-16 0,0 2-848 16,-1 3 0-16,-1 0 0 0,-2 4-192 0,1-3-832 0,1 4-192 0,0 1-16 0,1 4-16 0,-1 1 528 0,2 4 96 0,2 0 32 0,0 1 0 0,2-1 1664 0,1 0 336 16,2 2 64-16,2 0 0 0,2-3-128 0,2 0-16 0,2-3-16 15,3 1 0-15,3-5-816 0,1 0-176 0,3-1-16 0,1-1-16 16,3 0-128-16,0-2-32 0,0 1 0 15,2-3 0-15,2 0-128 0,1-2 0 0,1 0 0 16,0-4 0-16,0 0 0 0,-3-3 0 0,-1-2-192 16,1-1 192-16,0-1 0 0,0-4 0 0,-2-3 0 0,0-3 0 15,0 0 192-15,0-6 16 0,-1 1 0 0,-2-1 0 16,3-6-16-16,-1 2-16 0,0-3 0 0,0-2 0 16,0-3-176-16,-3 1 160 0,-1-1-160 0,-3 3 160 15,-1-2-160-15,-3 1 0 0,-3-3 0 0,-1 5 0 16,-1 0 128-16,-3 2-128 0,-3-5 128 0,-4-3-128 15,-2 2 0-15,-2 3 0 0,-3 1 0 0,-1 3 0 16,-1 6 0-16,1 0 0 0,-1 4-128 0,1-1 128 0,2 7-176 16,2 2 48-16,0 2 0 0,3 2 0 15,3 2-192-15,1 2-16 0,0 0-16 0,3 2 0 16,0 0-1248-16,3 0-240 0,-1 1-48 0,3-4-14112 16</inkml:trace>
  <inkml:trace contextRef="#ctx0" brushRef="#br0" timeOffset="20400.99">12170 15810 23039 0,'-6'5'1024'0,"1"-2"192"0,1 4-960 15,2-5-256-15,1-1 0 0,1 2 0 0,-2-1 832 0,1 3 128 0,-1 4 32 0,-1 3 0 0,1 1-688 0,0-1-144 0,2 5-32 0,0 2 0 0,3 2 752 0,-1-1 144 0,1 2 16 0,1-1 16 0,-2 1 176 0,1 4 48 0,-2-1 0 0,-1 1 0 0,1 2-224 0,-2-3-32 0,0-2-16 0,-1-2 0 0,0-2-384 0,1-3-80 16,-2-4-16-16,1-2 0 0,0-2-144 0,1 0-16 16,0-1-16-16,1-5 0 0,0-2-160 0,0 0-48 15,0-2 0-15,0-2 0 0,1-2-16 0,0-3 0 16,1-1 0-16,-1-5 0 0,0 2-128 0,0-3 0 15,2-3 0-15,-1 1 0 16,1-2 128-16,0-2 0 0,2-6 0 0,-1 2 0 0,1-2-128 0,-1 2 0 16,0 4-160-16,0-1 160 0,3 5 0 15,0-1 0-15,0 3 0 0,3 4 0 0,1 0 0 16,2 2 0-16,-1 3-128 0,1 4 128 0,-2 0 0 0,1 0 0 16,4 0 0-16,-5 2 160 0,-2 0-160 0,0 1 0 15,2 1 0-15,1 4 128 0,0 1-128 0,0 3 0 0,0 3 0 16,-2 0 0-16,-1 2 0 0,-3 1 0 0,0-3 0 0,-1-1 0 15,0 0 0-15,-3-3 0 0,2 2 0 16,-3-2 0-16,2-1 256 0,-1-4 32 0,-1 0 0 0,1 0 0 16,-1 0-32-16,0-3-16 0,0 0 0 15,-1 0 0-15,2-3-112 0,0 3-128 0,-1-3 176 0,0 0-176 16,1 0 128-16,-2 3-128 0,0 0 0 0,0 0 0 16,11-23 0-16,-7 13 0 0,-1 2 0 0,2-2 0 15,0 1 160-15,0-3-32 0,3-2 0 0,0-2 0 16,3 0 0-16,-1-2 0 0,3-1 0 0,-1-1 0 15,0 2-128-15,2-1 0 0,-3 6 0 0,0-2 0 16,2 1 0-16,-2 2 0 0,-1-1-192 0,1 3 192 16,1 2 0-16,-2-1 0 0,0 4 0 0,1 3 0 0,3-2 0 0,-2 2 0 15,2 2 0-15,-1 2 0 16,0 4 0-16,0-1 0 0,1 6 0 0,-1-1 0 0,3 0 0 0,-2 2 0 16,1 1 0-16,-2 0 192 0,0 2-192 0,-1-1 0 15,-1 4 0-15,2-2 0 0,-2 3 128 0,-1 1 0 16,1 2 0-16,0 2 0 0,-1 2 0 0,-2-2 0 15,2 2 0-15,-2-1 0 0,0-3-128 0,0-3 0 16,-1-3 0-16,1-4 0 0,-2 2 0 0,1-4 0 16,-1-2 0-16,-1 0 0 0,0-2 0 0,-2 0 0 15,1-1 0-15,-2-1 0 16,1-3-512-16,-1 1-144 0,0-2-32 0,0 0 0 16,0-2-288-16,-1 1-64 0,3-3-16 0,-1-2-11760 15,0 1-2352-15</inkml:trace>
  <inkml:trace contextRef="#ctx0" brushRef="#br0" timeOffset="20967.08">14365 15329 34095 0,'-1'-2'3024'0,"1"0"-2416"16,0 2-480-16,-1 2-128 0,1-2 1344 0,0 4 240 0,-2-1 48 0,1 4 16 0,0 3-1216 0,0 5-240 0,-1 3-64 0,1 8 0 0,0 3-128 0,1 2 0 0,1 1 0 0,0 2 0 0,3 5 0 0,0-1 0 0,-1-1 0 0,0-2 0 0,-1 1 128 0,0-3 0 0,-2-1 0 0,-2-2 0 16,0-3 192-16,-1-1 16 0,0 0 16 0,-1 1 0 15,0 3-128-15,-1 1-32 0,0 0 0 0,1-3 0 16,0-2-192-16,1-4 0 0,0-1 0 15,-1-7 0-15,1-4-448 16,1-4-48-16,1-3 0 0,-2-3 0 0,1-7-1792 0,-1 1-352 16</inkml:trace>
  <inkml:trace contextRef="#ctx0" brushRef="#br0" timeOffset="21577.33">14076 15810 24879 0,'1'-8'2208'0,"0"5"-1760"0,0 0-448 0,2 1 0 0,-1 2 2464 15,3-2 416-15,1 0 64 0,7-5 32 0,3-2-1200 0,4-1-240 16,3 0-64-16,2 1 0 0,-2 3-752 0,2 0-144 16,1 0-48-16,0 0 0 0,2-1-208 0,0 1-64 15,-2 3 0-15,0-4 0 0,0 4-256 0,-2-3 0 16,1 2 0-16,-4 1 0 0,1 0 0 0,-2-2 0 16,-1 3 0-16,-3-1 0 0,-3 0 0 0,0 1 0 15,-1 1-128-15,-2-4 128 0,-1 3 0 0,-2 0 0 16,-1-1 0-16,2 2 0 0,-2-1 0 0,1-2-144 15,2 0 144-15,-2-1 0 0,1 2-176 0,0-1 176 16,1-5-208-16,0 2 80 0,-1 1 128 0,1-1-208 16,1-1 80-16,1-2 128 0,-2 1-160 0,-1 2 160 0,1 1 0 0,-2 0-144 15,1-1 144-15,-2 4 0 0,-1 0 128 0,-3 1-128 16,0 0 272-16,-1 4-16 0,-1-2 0 0,-1 5 0 16,-2-2-80-16,-2 4-32 0,2 0 0 0,-5 2 0 15,-1 3-144-15,0-2 192 0,-3 2-192 0,1 1 192 16,3-1-192-16,-2 0 0 0,1-1 144 0,-1 4-144 15,3-2 0-15,-2 3 0 0,3 0 0 0,-1 0 128 16,-1 2-128-16,2 1 0 0,0 0 0 0,0 0 0 16,-1 0 0-16,2 3 0 0,1-2 0 0,0 5 0 15,1-3 0-15,2 0 0 0,1 0 0 0,1-1 128 16,3-1-128-16,1-4 192 0,2-1-64 0,2-1 0 16,1-6-128-16,0-1 0 0,3-4 0 0,1-3 0 0,0-2 0 15,1-2 192-15,1-5-64 0,0 2 0 0,-2-3 0 16,3-1 16-16,-1 0 0 0,0-4 0 0,0 1 64 0,0 0 16 15,-1-5 0-15,-2 3 0 0,0 0-80 0,-3 0-16 16,-2 0 0-16,-3 0 0 0,1 1 112 0,-3-1 16 16,-1 0 0-16,-3 0 0 0,0-3-112 0,-5-2-16 15,-1 1 0-15,-1 2 0 0,-1 2-128 0,-2-4 0 16,-3 4 0-16,0 1 128 0,-4-1-128 0,1 0-192 16,-2 3 32-16,2 1 16 0,3 3 144 0,-2-1 0 15,-1 1-144-15,1 0 144 0,2 2-320 0,1 0 0 16,0 1 0-16,2-3 0 15,3 5-512-15,-1-3-112 0,3 1-16 0,0 1-12368 16,2 2-2480-16</inkml:trace>
  <inkml:trace contextRef="#ctx0" brushRef="#br0" timeOffset="22338.12">16221 15069 21183 0,'-6'-9'1888'0,"2"4"-1504"0,0 3-384 0,2-2 0 0,1 4 1472 0,1 0 208 15,0 1 48-15,-1 2 16 0,-2 3-1152 0,1 2-224 0,0 6-48 0,0 5-16 0,2 3-32 0,1 7 0 0,2-1 0 0,2 4 0 0,1 0 1040 0,1 2 208 0,1-2 32 0,-1 3 16 0,0-3 16 0,0 0 0 0,0 5 0 0,-1-2 0 0,0 3-864 0,1-1-160 16,-1-1-48-16,0 1 0 0,-1-1-224 0,-1-2-48 16,-2 1-16-16,1-3 0 0,-3-1-224 0,-2 0 128 15,0 4-128-15,-3-2 0 0,0 4 0 0,-3-2 0 16,1-3 0-16,0-1 0 15,-1-3-448-15,1-5-176 0,2-5-32 0,1-6-16 16,2-4-1424-16,2-4-272 0</inkml:trace>
  <inkml:trace contextRef="#ctx0" brushRef="#br0" timeOffset="22799.21">16556 15888 19343 0,'3'0'1728'0,"-2"0"-1392"0,1 0-336 0,1 0 0 15,-1 0 4080-15,1-3 736 0,2 2 160 0,2-2 16 16,7 0-3856-16,3-3-784 0,4-3-160 0,0-1-16 16,-1-2-48-16,0-2 0 0,-2 2 0 0,1-3 0 15,-3 1-128-15,0-2-144 0,-1 1 144 0,-3 2-208 0,0-2 208 0,0 1 0 16,-2-2 0-16,-3 1-144 0,2 2 784 0,-4 0 176 15,-1-1 16-15,-1 0 16 0,-1 2-384 0,-2-3-80 16,-1 1 0-16,1 4-16 0,-1-1-176 0,-2 0-48 16,1-1 0-16,-3-4 0 15,1 1-144-15,-1 2 128 0,0 6-128 0,2-2 128 0,-3 6-128 16,-2-2 0-16,1 3 0 0,-2 4 0 0,3-1 0 16,-2 3 0-16,-1-1 128 0,-3 6-128 15,3 1 0-15,-3 2 0 0,0 1 0 0,1 3 0 16,-1 1 128-16,-1 4-128 0,2 4 192 0,0 1-64 15,1 2 32-15,0 3 0 0,2 1 0 0,1-1 0 0,2 1-32 0,2-6-128 16,1-4 192-16,1 3-64 0,2 1-128 0,2 1 0 0,1-4 0 16,1-1 0-16,0 0 0 0,-2-2 0 15,2-2 0-15,0-3 0 0,-2-5 0 0,0 3 0 16,2-6 0-16,0 2 0 0,3-2-384 0,-1 2 32 0,0-6 16 16,2 1 0-1,2-1-272-15,2-3-48 0,0 0-16 0,3-4 0 16,2 1-1808-16,1-3-352 0</inkml:trace>
  <inkml:trace contextRef="#ctx0" brushRef="#br0" timeOffset="23333.67">17324 15794 8975 0,'11'-14'192'0,"-3"4"32"0,-2 1 16 0,-1 3 32 0,-4 3-272 0,0-1 0 15,-1-1 0-15,3-2 0 0,-1-3 2864 0,-1-8 512 0,1 2 96 0,-4 3 32 0,0-2-1648 0,-2 1-320 0,-1 2-64 0,-1 2 0 0,-1-1-464 0,-1 1-96 0,-2 2-16 0,2 2 0 0,-2 1 128 0,0 4 0 0,0 1 16 0,-1 1 0 0,0 4-288 0,0 1-64 0,-2 1-16 0,0 3 0 0,-1-1-96 0,-1 6-32 16,0-1 0-16,1 4 0 0,-3 1-256 0,3 1-48 16,1 5-16-16,2-7 0 0,1 2 96 0,2 0 32 15,1 1 0-15,1 1 0 0,3-6-80 16,-1 3-16-16,3-1 0 0,-1-1 0 0,4-1-32 0,-1-1-16 15,1-2 0-15,2-1 0 0,1 0-48 0,0-2-16 16,1-4 0-16,0 1 0 0,2-4-144 0,0 0 0 16,2-3 0-16,1-3 128 0,0 0-128 0,3-4-192 15,2-1 32-15,0-5 16 0,0 4-80 0,2-7-16 0,-1 1 0 16,0-1 0-16,-1-2 240 0,-1 1-192 0,-1 0 192 16,-3 2-192-16,-2 1 192 0,-1 2 0 0,0-4 0 15,-2 1 0-15,-1-1 0 0,-3 0 208 0,1 0-32 0,-3 0-16 16,0-2-32-16,-2 5-128 0,0 0 192 0,0 3-64 15,0 2-128-15,1 2 0 0,0 2 0 0,0 1 0 16,1 2 0-16,0 1 0 0,0 1 0 0,1 2 0 16,1 1 0-16,1 1 208 0,2 1-48 0,-2 1-16 15,4 2 208-15,-2 3 32 0,1-2 16 0,0 4 0 16,0 1 160-16,-1 1 16 0,1 2 16 0,-2-2 0 16,1 0-464-16,-1 0-128 0,-1 3 0 0,0-3 0 15,-1 3 0-15,1-6-192 0,-1 2 64 0,1-3 0 16,0 2-320-16,2-2-64 0,-1-3-16 15,1 1 0-15,1-3-144 0,0 2-32 16,2-3 0-16,-2-2-11760 0,-1 0-2352 0</inkml:trace>
  <inkml:trace contextRef="#ctx0" brushRef="#br0" timeOffset="23752.31">17616 15941 23039 0,'1'1'2048'0,"0"2"-1648"0,1-3-400 0,-1 0 0 0,1 2 2304 15,1-2 384-15,2 4 80 0,2 2 16 0,1 0-2208 0,-1 0-432 0,0 2-144 0,0 0 0 0,-4-2 0 0,1-2 0 0,-2 2 0 0,0 1 0 0,-1-4-736 0,-1 1-32 0,0 1 0 0,0-1 0 0,0-1 1184 0,0 0 224 0,-1-1 64 0,1 0 0 16,1-2 1024-16,-1-2 224 0,0 0 32 0,0-2 16 15,0-2-1104-15,0 0-240 0,0-4-32 0,0-1-16 16,0 1-192-16,0-4-32 0,-1-2-16 0,1-2 0 16,-2-1-80-16,2-2-16 0,-1 4 0 0,1-6 0 15,-1-4 16-15,1-2 0 0,0-2 0 0,0-1 0 16,1 1-128-16,2 2-32 0,2 3 0 0,-3 4 0 16,2 3-128-16,0 1 192 0,1-2-192 0,-2 2 192 15,2 3-48-15,-2 4 0 0,0-2 0 0,1 2 0 16,-1 1-144-16,-1 0 0 0,0 2 0 0,1 0 0 0,-1 2 0 0,1 0 0 15,-1 2-128-15,1-1 128 16,1 1-400 0,-1 1-16-16,1 0 0 0,2 2 0 0,3 1-288 0,1 0-64 0,5 4-16 0,1-2 0 15,2 4-880 1,3 2-192-16,1 0-16 0,2 2-15008 0</inkml:trace>
  <inkml:trace contextRef="#ctx0" brushRef="#br0" timeOffset="24450.33">18154 15562 4607 0,'0'0'400'0,"-1"0"-400"0,-1 0 0 0,2 0 0 0,0 0 3808 0,0 0 672 16,0 0 144-16,-1 3 32 0,1-2-3776 0,-1 4-752 0,-2-1-128 0,1 2 0 0,-1 4-336 0,0 0 16 0,-1 2 0 0,0 4 0 0,2 3 672 0,-1 2 144 0,1 1 16 0,1 4 16 0,-1-1 2224 0,1-3 448 0,0 1 96 0,1-2 16 0,0-2-976 0,0-3-192 0,1 0-32 0,0-3-16 0,2-1-1392 0,-1-5-256 15,1 2-64-15,-1-5-16 0,0-2-368 0,-1-2 144 16,0 0-144-16,-1-2 0 0,1-2 128 0,-1 0-128 16,0-2 0-16,1-3 0 0,-1-3 0 0,2 0 0 15,-2-1 0-15,1 0 0 0,1-3 320 0,1-3-64 16,-1-1 0-16,3-2 0 0,-1-3-16 0,0 1-16 16,1-2 0-16,-2-3 0 0,2 4-64 0,0-1-16 0,-1 5 0 15,2 2 0-15,-1 4-144 0,1 2 0 0,1 6 0 16,-1-2 0-16,1 6 0 0,1-3 0 0,3 2 0 15,0 4 0-15,2 0 0 0,2 0 0 0,1 1 0 16,2 4 0-16,0-1-144 0,-2 2 144 0,2 3 0 16,-2 0 0-16,0 4 0 0,-1 0 0 0,-1 6 0 0,1 1 0 15,-1 2 0-15,-1 0 0 0,1 2 0 0,-2 2 0 16,1-2 240-16,-2 0 96 0,0 1 32 0,-2-7 0 16,-3-2-176-16,1 4-48 0,-1 1 0 0,2 1 0 15,-2 1-144-15,-1-5 0 0,-1-2 0 0,-1-2 0 16,1-3-272-16,-1-1-96 0,-1-3-16 0,1-2 0 15,-1-1-608-15,2-4-128 0</inkml:trace>
  <inkml:trace contextRef="#ctx0" brushRef="#br0" timeOffset="25350.31">20155 15587 35935 0,'-4'-4'3200'0,"1"2"-2560"0,2 2-512 0,0-3-128 0,1 3 0 0,-1-1 176 0,-2-1-176 16,-2-4 192-16,-1 2-192 0,0-5-256 0,0 2 64 0,0-2 16 0,2-1-80 0,0 0 0 0,0 2-16 0,1-1 0 0,-1 2-176 0,-2-3-16 0,1 1-16 0,-3 2 0 0,0 0 800 0,-2 1 176 0,0 1 16 0,-2 0 16 0,-3 3 368 0,-3-1 80 16,0 6 16-16,-3-2 0 0,0 5-592 0,-1 3-112 0,-1 1-32 15,0 2 0-15,-2 3-256 0,3 1 0 0,0 3 0 0,3 1 0 16,2 2 128-16,1 0 32 0,2 3 0 15,2-2 0-15,2 2 128 0,0 2 32 0,2-1 0 16,2 0 0-16,1 1-320 0,2-7 128 0,1 0-128 0,1-2 0 16,2 1 144-16,2-3-144 0,-2 3 0 0,2-3 144 15,0-1-144-15,0-4 0 0,0 0 0 0,1-1 128 16,0-4-128-16,1 0 0 0,1-2 144 0,1-2-144 16,3-1 192-16,0-2-16 0,1-1-16 0,2-4 0 15,-2-4 96-15,2 0 0 0,2-3 16 0,1-3 0 16,2-1-16-16,0 0 0 0,2-4 0 0,0 1 0 15,0-2 16-15,-1-1 0 0,0 1 0 0,-1-3 0 16,0 1-80-16,-2-2-32 0,0-3 0 0,-1-2 0 16,-2 2 128-16,0-2 32 0,-1-4 0 0,-2-1 0 0,-1 2-192 0,-3-1-128 15,1 0 144-15,-2 2-144 0,0 0 192 16,0-1-48-16,-1 2-16 0,0-3 0 0,-2 3 48 0,0-5 0 16,1 5 0-16,-1 0 0 0,1 3-176 0,-2 2 0 15,0 1 0-15,-1 0 128 0,-1 2-128 0,0-1-192 16,-3 3 32-16,0 2 16 15,-2 1-416-15,0 3-80 0,-1 0 0 0,-2 1-16 16,0-1-256-16,-1 4-48 0,2-1-16 0,-1 4 0 16,2 0-944-16,1 2-176 0</inkml:trace>
  <inkml:trace contextRef="#ctx0" brushRef="#br0" timeOffset="25703.51">20341 15572 35247 0,'3'0'768'0,"-2"-1"176"0,-1 1 16 0,1 0 32 0,-1 0-800 0,1 0-192 0,1 0 0 0,0 0 0 0,1 1 656 0,2 2 96 0,1-1 16 0,0 4 0 0,0-1-288 0,2 6-48 0,-2 2-16 0,-1 3 0 15,0 1-112-15,-2 4-32 0,0 2 0 0,-1 1 0 0,-2 2 80 0,0-1 16 0,0-3 0 0,0 0 0 0,0 1-32 0,0-3 0 0,2-3 0 0,-1-1 0 0,1-5-336 0,1 0 0 0,-2-1 0 0,1-6 0 0,1-1-192 0,-2-1-128 16,2-4 0-16,-2-1-16 15,1-1-1456-15,0-6-304 0</inkml:trace>
  <inkml:trace contextRef="#ctx0" brushRef="#br0" timeOffset="25869.54">20336 15313 41471 0,'2'0'1840'0,"-2"-3"368"0,1 2-1760 0,0-2-448 0,0 2 0 0,2 1 0 0,-1-2 240 0,3 2-48 16,4-4 0-16,1-2 0 16,3 0-1056-16,1-1-224 0,0 1-32 0,0-4-16 0,0 2 848 0,-2-6 288 0</inkml:trace>
  <inkml:trace contextRef="#ctx0" brushRef="#br0" timeOffset="26285.59">21193 15207 17503 0,'4'-14'1552'0,"-3"1"-1232"0,-1 0-320 0,0 3 0 15,0 1 2480-15,0 2 432 0,0-2 96 0,-1-7 0 0,-2-9-2704 0,0-9-560 16,-2-5-96-16,-1 2-32 0,-2 5 704 0,-2 0 128 15,3 5 16-15,-2 3 16 0,1 6 752 0,-1-2 160 16,-1 5 16-16,0 1 16 0,-1 2-48 0,-1 6-16 16,-1 0 0-16,-2 3 0 0,1 3-896 0,-2 3-176 15,-1 0-32-15,3 0-16 0,-1 3 0 0,0 1 0 16,0 2 0-16,3 1 0 0,-1 2 16 0,2 1 0 16,1 5 0-16,0 2 0 0,2 2-256 15,0 7 128-15,2-1-128 0,1 9 0 16,0 2 304-16,0 5-48 0,0 1 0 0,0 2 0 15,1 3 16-15,-1 1 0 0,3-4 0 0,0 0 0 0,1-2-272 0,1-1 160 0,2 3-160 16,2-2 128-16,1-1 0 0,1-3 0 0,0-3 0 16,2-3 0-16,-3-3-128 0,-1-1 0 0,1-5-160 15,-2-1 160 1,-1-7-448-16,0 0 0 0,-1 4 0 0,-2 1 0 16,-3 3-208-16,-1-3-48 0,2-5 0 0,0-2 0 15,-1-6-1744-15,-1-4-368 0,1 0-64 0,-1-3-11888 0</inkml:trace>
  <inkml:trace contextRef="#ctx0" brushRef="#br0" timeOffset="26583.25">20742 15540 45151 0,'1'-2'2000'0,"0"0"416"0,2 2-1936 0,1-2-480 0,-1 2 0 0,1-1 0 15,1-1 0-15,4 1 0 0,4-2 0 0,6 0 0 0,3-3-160 0,0 0-32 0,1-3 0 0,-1 2 0 0,1 0-192 0,1-1-32 0,-2 0-16 0,0 2 0 0,-1-2-80 0,-1 0 0 0,0 2-16 0,-3 0 0 0,0 2 144 0,-2 2 48 16,0-1 0-16,-1 2 0 15,-1 2-912-15,0 2-176 0,-1-1-48 0,0 2-14688 0</inkml:trace>
  <inkml:trace contextRef="#ctx0" brushRef="#br0" timeOffset="27116.73">21813 15167 14735 0,'1'-13'1312'0,"-1"3"-1056"0,-1 1-256 0,1 0 0 0,-1 5 2192 0,1-1 384 15,-2-1 80-15,1-5 16 0,-1-5-368 0,-2-5-64 16,0-5 0-16,-2 1-16 0,0 3-880 0,0 0-192 16,-2 1-16-16,1 1-16 0,1 1-784 0,-2 3-144 15,0-2-48-15,0 0 0 0,-1 3-144 0,1 2 0 16,-1 2 0-16,-1 3-176 0,2 3 176 0,-4 4 176 15,3 1-48-15,-3 1 0 0,0 4 48 0,-2 1 0 0,2 1 0 0,-2-1 0 16,3 1 304-16,0 3 64 0,1 1 16 0,0 5 0 16,3 0-224-16,0 7-32 15,-1 1-16-15,2 2 0 0,-1 5-288 0,0 3 0 0,0 5 0 0,0 3 0 16,-1 2 0-16,1-2 0 0,-1 1 0 0,1-1 0 16,2-1 320-16,0 0-32 0,1 3-16 0,2-1 0 15,-1 6-128-15,3-5-16 0,2-1-128 0,1-1 192 16,1-1-32-16,0-6-16 0,1-3 0 15,1-4 0-15,-1-3-144 0,1-3 0 0,-1-3 0 0,-1-2 0 16,-2 1-144-16,-1-5-112 0,1 0-32 0,-2-3 0 16,-2-2-576-1,-1 2-112-15,-2-3-32 0,-2 2-10768 0,1 0-2176 0</inkml:trace>
  <inkml:trace contextRef="#ctx0" brushRef="#br0" timeOffset="27383.33">21241 15606 39615 0,'7'0'1760'0,"-4"-3"352"16,0 3-1680-16,1-2-432 0,-2 2 0 0,0-2 0 0,3 2 576 0,2-2 16 0,4-2 16 0,5 2 0 0,5-6-416 0,1 2-64 0,-1 1-128 0,1 2 176 0,7-4-176 0,1 0-144 0,0 2 144 0,0-1-208 0,0 2-112 0,-4 0-32 0,-3 1 0 0,-1 0 0 16,1 3-80-16,-2 0-16 0,-1 0 0 0,-3 1 0 15,-1 2-128-15,-1-1-16 0,0 2-16 0,-2 2-10544 0,0-2-2112 16</inkml:trace>
  <inkml:trace contextRef="#ctx0" brushRef="#br0" timeOffset="27750.46">21971 15672 35935 0,'4'2'3200'0,"-1"0"-2560"0,0-2-512 16,-1 0-128-16,1 0 800 0,2 0 144 0,3 0 16 0,5 0 16 15,4 0-480-15,3-2-112 0,0-2 0 0,0-2-16 16,-3 0-368-16,0-2-160 0,-1 0 16 0,-1-2 0 16,-1-3-752-16,-2 1-128 0,-1 2-48 15,-2-4 0-15,-1 2 880 0,-1 0 192 0,-2-1 0 0,-3-2 0 0,-1 4 576 0,-1 0 80 16,-1 0 16-16,-3 0 0 0,-1-3-176 15,-3 0-48-15,-2 0 0 0,0-1 0 0,-2 3-240 16,-2 2-48-16,0 2-16 0,0 3 0 0,0 4-144 0,-1 2 0 16,0 4 0-16,0-1 0 15,1 2 0-15,-1 2 192 0,0 4-192 0,-1 3 192 16,2-3-192-16,1 4 0 0,0 4-192 0,2 1 192 0,2-2 0 16,1 7 320-16,-1 2-48 0,1 1 0 0,1 3 112 0,1-1 0 15,0-2 16-15,2-1 0 0,3 0-32 0,0-2-16 16,1-4 0-16,1-1 0 0,3-1-224 0,-1-1-128 15,1-1 160-15,1-2-160 0,1-2 0 0,0-2 128 16,2-2-128-16,1 0 0 16,-1-1-368-16,2-3-112 0,2-3-32 0,0 2 0 15,-1-3-192-15,2-4-32 0,6 0-16 0,3-4 0 16,2 0-1872-16,-2-4-368 0,1 0-80 0,-3-3-11856 0</inkml:trace>
  <inkml:trace contextRef="#ctx0" brushRef="#br0" timeOffset="28199.79">22304 15642 33167 0,'5'6'1472'0,"-3"-4"304"0,1 4-1424 0,-1-2-352 0,1-1 0 0,-2-2 0 0,0 4 640 0,3 2 64 0,1 3 16 0,1 5 0 0,1 3-576 0,1 2-144 0,-1-1 0 0,-1-3 0 0,2-4 0 0,-3 2 160 0,0 1-160 0,-2-3 160 0,0-2-160 15,-1-3 0-15,1 2 0 0,-1 0 128 0,1-3 768 0,-1-1 128 0,-1 0 48 0,2-4 0 0,-1-1-528 0,1 0-96 16,0-1-32-16,0-2 0 0,-1 1-288 0,2-3-128 16,-1 0 128-16,-1-3-128 0,1 0 0 0,-1-2 128 15,-1-2-128-15,2-2 0 0,-2-1 0 0,0-1 0 16,-1-3 0-16,0 0 0 0,0-4 0 0,0-4 0 16,1-1 0-16,-1-2 0 0,0 2 0 0,2-1 128 15,0 2-128-15,1 4 0 0,0 4 128 0,0 3-128 16,2 0 0-16,0 5 128 0,0 1 144 0,1 2 32 15,1 2 0-15,1 4 0 0,-1-1-144 0,3 2-32 16,1 1 0-16,0 4 0 0,0-1-128 0,-1 4 0 16,1 1 0-16,-1 5 0 0,0-3 0 0,0 6 0 0,-1 0 0 15,1 5 0-15,0 2 0 0,-2 4 0 0,1 2 0 16,-1 3 0-16,1 0 0 0,-1-1 0 0,-2 1 0 0,0-1 0 16,0-7-160-16,0 0 160 0,0 2 0 15,2-3-144 1,-3-5-256-16,0 3-48 0,1 3-16 0,0-3 0 15,2-3-880-15,-1-7-192 0,0-2-16 0,0-5-16 16,-1-2-1104-16,-1-4-208 0</inkml:trace>
  <inkml:trace contextRef="#ctx0" brushRef="#br0" timeOffset="28579.04">22974 15110 28559 0,'0'1'1264'0,"-1"-1"272"0,-1 0-1232 0,2 1-304 0,0-1 0 0,2 0 0 0,-1 2 448 15,-1 0 16-15,1-1 16 0,2 5 0 0,-1 3 208 0,2 1 32 0,-2 5 16 0,2 1 0 0,1 0 784 0,0 2 144 0,1 5 48 0,1-3 0 0,1 4-784 0,-1 1-160 0,2 1-16 0,1 2-16 0,0 1-160 0,-2-4-16 0,0 1-16 0,0 4 0 0,2 6-544 0,0 5 0 16,0 2 0-16,-2-3 0 0,-1 0 0 0,-1-8 0 0,-1 0 0 16,-1-4 0-16,-2 0-128 0,0-6 128 15,-2-5-208-15,-2 0 80 16,0-1-608-16,-2-4-112 0,0-1-32 0,-2-5 0 15,0 0-1968-15,0-2-400 0,-2-4-80 0,0 0-11088 16</inkml:trace>
  <inkml:trace contextRef="#ctx0" brushRef="#br0" timeOffset="28773.4">22786 15650 911 0,'-15'-16'0'16,"5"4"0"-16,0 2 0 0,4 1 0 0,4 5 5056 0,0 0 944 0,2 0 176 0,-2-4 32 15,-2-4-1424-15,2-4-304 0,1 1-48 0,2 2-16 0,4 0-2624 0,5 1-512 16,2-1-128-16,4 4 0 0,3 0-576 15,3 1-128-15,4 0 0 0,0-2-16 0,2 1-192 0,1 2-48 16,-1 1 0-16,3-1 0 0,-1 4-192 0,2 0 0 16,0 0 0-16,1 3 0 15,1 0-528-15,0 0 0 0,2-3 0 0,-1 3 0 16,1-4-432 0,-2 2-96-16,1-2-16 0,-2-2-17184 0</inkml:trace>
  <inkml:trace contextRef="#ctx0" brushRef="#br0" timeOffset="31783.15">11812 16972 37775 0,'0'-4'3360'0,"0"-2"-2688"0,1 3-544 15,0 0-128-15,0 1 176 0,0-2 0 0,2-2 0 0,-1-4 0 0,3-3-496 0,-1-3-112 0,0-2-16 0,-2 2 0 0,0 0-384 0,-2 1-96 0,-2 1-16 0,-1 2 0 16,-1 2 288-16,-1-2 48 0,0 2 16 0,-2-1 0 0,-1 4 432 0,-1 2 160 0,0-1 0 0,0 4-144 15,0-1 816-15,-1 2 160 0,2 1 48 0,-2 1 0 16,1 4-272-16,-1-1-48 0,2-2-16 0,-2 3 0 16,1 2 0-16,-1-1 0 0,2 2 0 0,-1-1 0 15,1-1-288-15,1 0-48 0,0 4-16 0,-1-4 0 16,1 4-192-16,-1 0 0 16,3 2 0-16,0 3 0 0,3 1 0 0,1 3 0 15,1 0 0-15,0 7 0 0,2 8 368 0,2-1 16 16,1 4 16-16,1 4 0 0,0 4-144 0,2-1-48 0,-1 6 0 15,0-2 0-15,1-4-208 0,-1 1 176 0,0-2-176 0,-3-2 160 16,3-2-160-16,-4 2 0 0,2 0 0 0,-1 0 0 16,0-4 0-16,-2-5 0 0,-1 3 0 0,-1-3 0 0,0-7 0 15,-1-1 0-15,-1-4 0 0,-1-4 0 16,1-3 0-16,-2-3-256 0,0-2 64 0,1-4 16 16,-2 0-528-16,-1-2-128 0,1-2 0 15,-2-4-16432-15</inkml:trace>
  <inkml:trace contextRef="#ctx0" brushRef="#br0" timeOffset="32092.96">11314 17453 4607 0,'-3'-1'400'16,"0"-2"-400"-16,1 3 0 0,1-2 0 0,2 2 8320 0,1 2 1600 0,2-2 304 0,0 0 64 0,3 3-8144 0,5-3-1632 0,7 1-320 0,3-1-64 0,5-1-128 0,3-5-176 0,1 0 48 0,2-4 0 0,5-3 128 0,0 1-128 0,3-3 128 0,-1-1-128 0,1 0 128 0,-1 0-192 0,-3 0 192 0,-4 0-192 16,0 5 192-16,-4-1 128 0,2 4-128 0,-2 2 176 15,-1 2-176-15,-2 4 0 0,-1 0 0 0,-3 4 0 16,-1-2 0-16,-2 2-272 0,-3 2 64 15,-2 0 16 1,-1 0-912-16,-5 1-176 0,1-4-48 0,-4 3-15440 0</inkml:trace>
  <inkml:trace contextRef="#ctx0" brushRef="#br0" timeOffset="32550.28">12058 17550 35935 0,'-3'-2'1600'0,"2"1"320"0,1 1-1536 0,0 0-384 0,1 0 0 0,2-2 0 0,-1 2 0 15,2-2 0-15,3 0 0 0,4-4 0 0,2 0 0 0,3-2 0 16,0 2 0-16,0-3 0 0,1-1 0 0,-1 1 0 16,2-3 0-16,-1 1 0 0,-1 0 256 0,0 1 0 15,0-3-16-15,-2 2 0 0,-1 1 496 0,0 0 96 16,0-5 32-16,1 4 0 0,0-4-288 0,-3 1-48 15,1 2-16-15,-2 0 0 0,-1-1-272 0,-2 3-64 0,-1 0-16 0,-2-1 0 16,-3 4-160-16,-1-3 0 0,-1 4 0 0,-3 0 0 16,0-1 0-16,-3 4 0 15,-2 0 0-15,-2 3 0 0,-2 0-208 0,-3 3-32 16,-2 2 0-16,0 3 0 0,0-1 64 0,1 2 16 16,0 1 0-16,1 3 0 0,1 2 160 0,1-3 0 15,3-2 0-15,3-3 0 0,0 4 176 0,2 0 64 0,1 4 16 0,0 1 0 16,1 3-32-16,1-1 0 0,0 5 0 0,1-3 0 15,0 1-224-15,1 1 0 0,1 0 0 0,1 0 0 16,2 3 0-16,-1-1 0 0,1-2 0 0,1-1 0 16,0 1 0-16,3-2 0 0,-1 1 0 0,0-5 0 15,1 0 0-15,1-4 0 0,1-2 0 0,-1-4 0 16,1 1 0-16,1-4 0 0,0 1 0 0,1-1 0 16,0-3-384-16,2 0 48 0,1-3 0 0,2-1 0 15,0 1-1328-15,2-4-256 0</inkml:trace>
  <inkml:trace contextRef="#ctx0" brushRef="#br0" timeOffset="33117.57">12777 17311 34095 0,'-7'-10'1504'16,"1"3"320"-16,0 0-1456 0,2 5-368 0,1-2 0 0,2 4 0 0,-1-2 288 0,-3-4-16 0,-4-1 0 16,-1 0 0-16,-2 1-272 0,1 0-192 0,-1 6 16 0,3 0 16 0,0 3-384 0,0 1-80 0,-1 5-16 0,0 1 0 0,1 0 416 0,-1 4 80 0,-3 2 16 0,2 0 0 0,-1 6 784 0,1-3 176 0,0 1 16 0,1 2 16 15,1-1 464-15,3 2 80 0,1-1 32 0,1 3 0 16,2-2-976-16,1 2-192 0,1 1-32 0,1-3-16 15,0 0-224-15,3-4 128 0,2-3-128 0,0 1 0 16,0-5 0-16,2-2 128 0,0-2-128 0,0-4 0 16,2-1 0-16,-2-3 128 0,3-4-128 0,-1-2 0 15,1 0 192-15,1-4-48 0,0-3-16 0,0 1 0 16,1 0 0-16,-1-3 0 0,2 1 0 0,-3-2 0 0,1 1-128 16,-1-1 0-16,0 0 0 0,-1 0 128 15,-1 0-128-15,0-3 0 0,-2 3 0 0,-1-2 0 0,0 2 0 16,-2-3 0-16,-1 1 0 0,-1 0 0 0,-2 0 0 15,0-1 0-15,-1 1 0 0,0 1 0 0,-1 1 0 0,1 2 128 16,2 2-128-16,1 4 0 0,0 2 128 0,0 2-128 16,1 1 128-16,-1 3-128 0,2 3 400 0,-1 3 0 15,2 0 0-15,-2 4 0 0,3 0-240 16,1 5-160-16,0-2 192 0,-1 2-192 0,2 1 128 0,-2 3-128 16,0-2 0-16,0 4 0 0,-1-5 0 0,0 7 0 15,3 1 0-15,-1 2 0 0,0 3 0 0,1-4 0 16,-1 0 0-16,-1 0 0 0,3-3 0 0,-2 1 0 15,2-1 0-15,0 0 0 0,-1-2-192 0,1-1 0 16,0-3 0-16,-2-2 0 16,1-1-288-16,-1-1-48 0,-1-4-16 15,0-2 0-15,-1 0-224 0,0-4-64 0,1-4 0 0,-1-2-16896 0</inkml:trace>
  <inkml:trace contextRef="#ctx0" brushRef="#br0" timeOffset="33750.4">13106 16840 37775 0,'-4'2'3360'0,"2"-2"-2688"0,1 0-544 0,1 3-128 16,2-3 432-16,-2 1 48 0,0 1 16 0,-1 5 0 0,2 0-688 0,2 4-144 0,2 0-32 0,1 2 0 0,0 2 368 0,3-2 0 0,1 8 0 0,3 3 0 0,1 3 0 0,-2 3 192 0,2 3-192 0,-2 2 192 0,0 3 192 0,1 0 64 0,-2 3 0 0,1-3 0 0,-2-1-192 0,-1-7-48 15,-2-5 0-15,2 1 0 0,0 2-208 0,1 1 128 16,-1-2-128-16,0-4 0 0,0 2 0 16,-2-6 0-16,1 0 0 0,-1 0 0 15,0-4-320-15,-2 1-96 16,0-4-32-16,-2-2-11472 0,-1 0-2304 0</inkml:trace>
  <inkml:trace contextRef="#ctx0" brushRef="#br0" timeOffset="34022.8">13005 17191 43311 0,'1'-4'3840'0,"0"1"-3072"15,1 0-608-15,0 2-160 0,2 1 336 0,2-3 48 0,4-3 0 16,5-2 0-16,7-2-384 0,5 0-128 0,4 0 0 0,0 0 0 15,-1-1 128-15,-2 3-160 0,0 0 160 0,1 4-160 16,-2-2-96-16,-2 2-32 0,0 2 0 0,-3 2 0 31,-2-3-160-31,-2 2-48 0,-2 5 0 0,-2-2 0 16,-2 2-272-16,-2 2-64 0,-1 1-16 0,-1 2 0 0,0 0-1360 0,0 1-272 16,1 2-48-16,-1-2-11856 0</inkml:trace>
  <inkml:trace contextRef="#ctx0" brushRef="#br0" timeOffset="34500.75">13663 17145 21183 0,'0'0'1888'0,"-2"0"-1504"0,2 1-384 0,0 2 0 0,0-3 4032 0,0 2 720 16,0 0 160-16,-1 1 16 15,1 6-3632-15,-1 0-720 0,0 4-160 0,-2 0-32 0,1 3-384 0,-2-1 0 16,2 1 0-16,-1 0 0 0,2 0 0 0,0 2-272 15,1 1 64-15,1 3 16 0,1-2-48 0,2 1 0 16,-1 1 0-16,-1 0 0 0,2 1 576 0,-1-1 112 16,4 6 32-16,-2-2 0 0,2 0-128 0,0-2-32 0,3-2 0 15,0-2 0-15,1-5-64 0,-1-4 0 16,1-2-16-16,0-3 0 0,1-4-112 0,-1-1 0 0,1-2-128 0,0-5 192 16,2 0-192-16,0-3 0 0,-2-3 0 0,0-2 0 15,1-2-144-15,-3 0-80 0,1-1-16 0,-4-1 0 16,1 0 80-16,-2-1 16 0,0 1 0 0,-2-2 0 15,-1 1 144-15,0-3 0 0,-2 2 0 0,-2-1 0 16,0 3 0-16,-1-2 128 0,0-6-128 16,-1 5 176-16,1 1-176 0,-1 2 0 0,2 3 0 0,-1 4 0 15,1 5 0-15,1 3 0 0,-2 3 0 0,1-4 0 16,1 4 128-16,0 0 0 0,0 2 0 0,1 0 0 16,2 4-128-16,-1 0 0 0,2 1 0 0,0 3 0 15,-1-2 128-15,1 2 0 0,1 0 0 0,0 2 0 16,0 1 80-16,0-1 16 0,2 5 0 0,-1-1 0 0,2 2-16 15,1 2 0-15,0 2 0 0,3 3 0 0,-3-6-208 0,3 4 144 16,-1 1-144-16,0-4 128 0,-1 1-128 0,-2-2 0 16,1-3 0-16,-2-3 0 15,0 2-560-15,-2-5-80 0,-3-1-32 0,1-2 0 16,-2-3-1376-16,-1-2-256 0</inkml:trace>
  <inkml:trace contextRef="#ctx0" brushRef="#br0" timeOffset="34916.8">14363 17509 39615 0,'-4'10'1760'0,"0"-4"352"0,0 0-1680 15,3-2-432-15,1-1 0 0,0 2 0 0,0-1-336 0,0 2-160 0,1 4-16 0,-1 3-16 0,2 0-384 0,0 0-80 16,1-1-16-16,-1-6 0 0,2 0-560 0,-1-3-112 0,1 0-32 0,-1-3 0 0,0-2 1136 0,0 1 240 0,1-4 32 0,-2 1 16 0,2 0 2528 0,-2-2 512 0,1 1 112 0,-1-2 16 16,-1 1-1216-16,1-3-224 0,-2 2-48 0,0-3-16 15,0-3-544-15,-2 1-96 0,1-7-32 0,0 0 0 16,-2-4-192-16,0-1-64 0,2 1 0 0,-3-3 0 15,-1-2-320-15,1-5-128 0,-2-3 0 16,0-4 0-16,1 4 0 0,-1 4 0 0,1-1 0 0,0 4 0 16,0 6 0-16,1-2 0 0,2 3 0 0,0 3 0 15,1 3 0-15,1 0 0 0,1 1 0 0,1 2 0 0,-1 0 128 16,1 3 0-16,2 2-128 0,0 0 192 16,2 0-480-16,0 1-96 15,2 0-32-15,3 5 0 0,-3-2-672 0,6 4-128 0,3 1-16 0,3 4-17664 16</inkml:trace>
  <inkml:trace contextRef="#ctx0" brushRef="#br0" timeOffset="35335.65">14803 17316 25791 0,'3'6'2304'0,"0"-6"-1856"0,-1-2-448 15,2 2 0-15,0 0 3328 0,0 0 576 0,2-3 128 16,2-1 0 0,6-2-3648-16,3-2-720 0,4-4-160 0,0-2-16 15,-1-2-832-15,0-3-176 0,-3-1-16 0,-1-1-16 16,0 1-576-16,-3 1-112 0,-2 0-32 0,-1 1 0 0,-4 1 2272 0,-1-1 544 0,-1 2 64 0,-3 3 16 16,-1 1 1744-16,-1 0 336 0,-2 4 80 0,-2 0 16 15,-2 0-1392-15,-4 2-256 0,-3 0-64 0,-2 0-16 16,-3 2-816-16,-2 1-256 0,-1 3 128 0,0 3-128 31,1 1-272-31,1 2-112 0,3 6-32 0,1-2 0 0,3 9 128 0,2-2 32 0,4 4 0 0,2 1 0 16,2 3 576-16,2-2 128 0,2 6 32 0,2-1 0 0,1 0-64 15,-1 0-16-15,1 0 0 0,1-2 0 0,0-1-144 16,0-1-48-16,1 3 0 0,1-1 0 0,1-1-64 0,0-3-16 16,4 0 0-16,1-3 0 0,1-3-128 0,2-3 128 15,2 0-128-15,2-3 128 0,1-4 0 0,0-1 0 16,1-4 0-16,0-2 0 0,1-2-272 0,-1-3-64 15,2 0-16-15,-1-2 0 16,3 0-1248-16,-1-1-256 0</inkml:trace>
  <inkml:trace contextRef="#ctx0" brushRef="#br0" timeOffset="36033.71">16290 17177 39615 0,'-3'4'3520'0,"0"2"-2816"0,2-3-560 0,1 0-144 16,1 1 496-16,0 2 64 0,1 4 16 0,-1 8 0 0,3 8-1232 0,1 0-240 0,1 4-64 0,1-1 0 0,1 2 320 0,-1-3 48 0,-1-2 16 15,0-1 0-15,0 1 64 0,-1-4 0 0,-1-2 16 0,0 1 0 0,-2-5 496 0,1 0 0 0,-2-4 0 0,0 1 0 0,1-3 1280 0,-2-4 368 0,1-4 64 0,-1-2 16 16,1 0-960-16,0-2-176 0,0-2-32 0,1-2-16 16,0-4-208-16,1 1-32 0,-2-4-16 0,0 1 0 15,0-5-96-15,-1 0-32 0,0 0 0 0,0-4 0 16,0 1 32-16,-1-2 0 0,0-3 0 16,-2-3 0-16,0 2 0 0,0-3 0 15,0 1 0-15,-1-1 0 0,-1 1-192 0,1-3 0 16,2 2 0-16,-1 4 0 0,2-3 0 0,1 2-144 15,1 4 144-15,0 0 0 0,3 1 0 0,-1 3 0 0,0 1 0 0,2 1 0 16,1 2 176-16,-1-2-16 0,2 4 0 0,-1 0 0 0,1-2-160 16,2-1-176-16,-2 5 48 0,2-2 0 15,1 2-320 1,1 0-48-16,1 2-16 0,1 1 0 0,2 4-96 0,-1 0-32 0,1 6 0 0,0 3 0 16,-1 1-544-16,-2 2-112 0,-2 1-32 0,-1 2-15760 15</inkml:trace>
  <inkml:trace contextRef="#ctx0" brushRef="#br0" timeOffset="36450.15">16794 17222 39615 0,'2'-6'1760'0,"1"2"352"16,0 2-1680-16,2 0-432 0,0 0 0 0,-1-1 0 15,1 2-528-15,3 1-192 0,6-5-48 0,3 1 0 16,2 1 224-16,-2-3 32 0,-1-1 16 0,-2-1 0 16,-2 0 64-16,-1 2 16 0,-1-4 0 0,-1 2 0 0,0-2 544 0,-3 0 96 0,0 1 32 0,-2-1 0 15,-2 4 1072-15,-1-3 208 0,1 2 64 0,-4-3 0 16,1 1-1024-16,-1 1-208 0,-1-2-48 0,0 0 0 16,-2-2-320-16,0-2 0 0,0 2 0 0,-2 2 0 15,1 1 0-15,-1 0 0 0,-2 5-176 0,2 1 176 16,-4 3-224-16,1 3 48 0,0-2 16 0,-1 7 0 15,-2 2 160-15,0 3 0 0,-2 3 0 0,0 0 0 16,2 2 0-16,-1 2 0 0,3 1 0 0,3 1 0 16,3 1 352-16,3-1 0 0,2 3 0 0,2 1 0 15,3 2 48-15,2-2 16 0,0-4 0 0,0 1 0 0,2 0-256 0,0-1-160 16,1 1 192-16,-1-4-192 0,0-3 192 0,1 3-64 16,1 1 0-16,0-2-128 0,2-2 128 15,-2-1-128-15,0-5 0 0,1-1 0 0,-2-3 0 0,0-1 0 16,1-4 0-16,0-2 0 15,-1 0-640-15,1-5-176 0,2-4-32 16,0-3-17920-16</inkml:trace>
  <inkml:trace contextRef="#ctx0" brushRef="#br0" timeOffset="37083.31">17286 17237 26719 0,'1'13'2368'0,"-1"-6"-1888"0,0 1-480 0,1-3 0 15,0 1 2624-15,2-1 416 0,-1 3 96 0,2 4 0 0,1 7-3136 0,1 5-752 0,3 5-80 0,-3 3-32 0,0 0 528 0,-1 3 96 0,-1-1 32 0,0-2 0 0,-2 3-128 0,-1 2-32 0,-2-2 0 0,0 3 0 0,-2-2 528 0,0 1 96 0,-1-2 32 16,-1-4 0-16,-1-3 912 0,2-2 176 0,0-4 32 0,1-3 16 16,0-3-608-16,2-4-128 0,0-2-32 0,1-1 0 0,0-5-368 15,1-3-80-15,-1-1-16 0,1-1 0 16,0-6-192-16,1-1 0 0,-1-5 0 0,-1 0 0 16,1-6 288-16,0-1-32 0,-1-4-16 0,0-2 0 15,0-3 64-15,0-2 16 0,-1-1 0 0,-1-2 0 0,-1-1-80 16,0-3-16-16,-2-9 0 0,0-2 0 0,0 6-224 15,1-4 144-15,-1-5-144 0,3-1 128 0,0 6-128 0,1-1 0 16,2 3-160-16,1 2 160 0,0 5-224 0,1 3 48 16,1 0 16-16,3 7 0 0,-1 2-16 0,2 1 0 15,1 3 0-15,2 3 0 0,0 0 176 0,2 3-208 16,-1 3 80-16,0-2 128 0,0 2-208 0,0 0 80 16,-1 4 128-16,0-4-208 0,-1 5 208 0,0 1 0 0,-3 4 0 15,1-1-144-15,-3 4 0 0,1 0 0 16,-1 4 0-16,0 4 0 0,-1 2 16 0,2 4 0 15,-1 1 0-15,1 4 0 0,1 9-96 0,1 0-16 0,-1 1 0 0,1 3 0 32,-1 0-144-32,-1 5-16 0,-1 1-16 0,0-3 0 0,-1-3 272 0,1-4 144 15,-2-2-160-15,0-1 160 0,-2-3 0 0,0-3 128 0,1-3 16 0,-4-4 0 16,0-2 288-16,-2 3 48 0,1-5 16 0,-2 2 0 16,-2-4-272-16,0 1-48 0,0-4-16 0,-3 0 0 15,-1-2-160-15,-1-1 0 0,-1-1 0 0,-2-2 0 16,-1-3-384-16,-1 0 64 0,-3-4 0 0,1 0 0 15,-1 1-640 1,1-4-112-16,-1-2-16 0,0 1-10320 0,0 0-2064 0</inkml:trace>
  <inkml:trace contextRef="#ctx0" brushRef="#br0" timeOffset="37494.85">17641 17430 2751 0,'2'3'256'0,"-2"-1"-256"0,0-1 0 0,1 0 0 16,-1-1 8112-16,2 0 1568 0,-1 0 320 0,1 0 64 0,1 0-8272 0,2-1-1648 0,0-2-336 0,1 1-64 0,-1-2-640 0,1 0-144 0,-1-2-32 0,0-2 0 0,-1 0 1072 0,-1 0 176 0,1-1 48 0,-2 1 16 0,1-4 1248 16,-1 2 256-16,0-2 48 0,-1-4 16 0,0 0-544 0,-1-3-112 0,0 1-32 0,0-5 0 15,0-3-480-15,0-2-112 0,0-3-16 0,0-1 0 16,1 1-512-16,-1 3 0 0,2 3 0 16,-1-1 0-16,1 1-240 0,0 2-96 0,0-2-32 15,0 3 0-15,2 1 64 0,0 3 16 0,-2 2 0 0,1 4 0 16,1-1 288-16,-1 4-160 0,1 0 160 15,0 0-128-15,1 2-48 0,0 3 0 0,0 2 0 0,-2-1 0 16,3 2-208 0,1 1-32-16,0 1-16 0,0 2 0 0,2 0-400 15,0 2-96-15,1 3-16 0,0 0-11120 0,-2 5-2224 0</inkml:trace>
  <inkml:trace contextRef="#ctx0" brushRef="#br0" timeOffset="37898.14">17920 17106 911 0,'5'5'0'0,"1"-2"0"0,-1 0 0 0,-1-3 0 0,-2 0 1200 0,3 1 144 16,5 4 48-16,6 0 0 0,5 4 2112 0,2-3 416 16,-1 0 96-16,-1-4 16 0,0 2-944 0,-3-4-176 15,1-4-32-15,-2 2-16 0,-1-2-1008 0,0-2-192 16,-1 4-32-16,0-5-16 0,-1 4-736 0,-1-1-160 16,0-2-16-16,-2 1-16 0,0 1-192 0,-2-3-48 15,-2 1 0-15,0-1 0 0,-2-1-192 0,0-1-32 16,0 2-16-16,-2-3 0 0,-2 1-208 0,-1-1 0 15,-3 0 0-15,1-1 0 0,0 1 0 0,-3 0 0 0,-2-2 0 0,1 2 0 16,0-2 0-16,-1 2 0 16,-1 0 0-16,1 4 0 0,2-3 128 0,-4 3-128 0,-1 2 0 0,-2 1 0 15,0 0 0-15,-1 6 0 0,2 0 0 16,1 3 0-16,0 3 0 0,0 1 0 0,2 4 0 16,-1 4 0-16,0 1 0 0,0 0 192 0,0 6-16 0,0-3-16 15,3 3 80-15,0-3 16 0,1 3 0 0,1-1 0 16,3 0 0-16,1-1 0 0,0-1 0 0,0 0 0 15,2-3-112-15,2-3-16 0,0 2 0 0,1 1 0 16,1-3-128-16,0 0 0 0,2 0 0 0,0-1 0 16,1-1 0-16,-2-2 0 0,2-2 0 0,-2 2 0 15,1-3 0-15,-1 1 0 0,4-3 0 0,-1 2-176 16,3-3-288 0,-2-2-64-16,2-1-16 0,2 0-12192 0,-1-1-2432 0</inkml:trace>
  <inkml:trace contextRef="#ctx0" brushRef="#br0" timeOffset="38400">18909 16858 42383 0,'0'0'1872'0,"-1"0"400"0,-1 3-1824 0,0-6-448 0,1 3 0 0,0 0 0 0,-2 0-176 15,-1-2-128-15,-4 2-16 0,-4 2-16 0,-3 1-496 0,-4 1-80 0,1 2-32 0,-2 0 0 0,1 1-208 0,0 2-32 0,-1 3-16 0,4-2 0 0,2-1 352 0,1 2 64 0,-2 1 16 0,1 0 0 0,3 1 1744 0,2-4 368 0,2 1 64 0,1-4 0 16,2 0 64-16,0 0 0 0,3-2 0 0,0-2 0 15,1 0-1136-15,0 0-208 0,0-2-128 0,0 0 128 16,1 0-128-16,0 0 0 0,1 0 0 0,1 0-128 16,1-2-96-16,-4 2-16 0,0 0 0 0,0 0 0 15,21 6 112-15,-14-4 128 0,3 2-208 0,0 2 80 16,1 0 128-16,2 1-128 0,-2-1 128 0,0 1-128 16,0 4-176-16,0 0-16 0,-1 1-16 0,0 1 0 0,0 2 336 15,-1-1-176-15,-1-2 176 0,1 2-128 16,0-3 128-16,-2 2 256 0,0 0-64 0,0 0-16 15,-2 0 208-15,-2-1 64 0,0 3 0 0,-2-5 0 16,-1 2-192-16,0 0-16 0,-3-2-16 0,0 0 0 0,0-1-96 16,-2 1 0-16,-2-3-128 0,-1 2 192 0,0 0-192 0,-2 0 0 15,-1-2 128-15,0-1-128 0,-2 1 0 0,0-1-240 16,-1-2 48-16,-1 1 16 16,0-1-592-16,1-2-128 0,-2-2-32 0,-1 0-16448 0</inkml:trace>
  <inkml:trace contextRef="#ctx0" brushRef="#br0" timeOffset="38834.28">19155 17210 31327 0,'13'3'1392'0,"-5"-4"272"0,1-1-1328 0,-3 0-336 0,-1 2 0 16,-1-2 0-16,2-1 528 0,4 0 48 0,5-4 0 0,2-2 0 31,3-1-1280-31,-2-3-240 0,0 1-48 0,-5 0-16 0,0 2-464 16,-2-3-80-16,-2 1-32 0,-3 0 0 0,0 2 912 15,-2 0 176-15,-1 0 48 0,0-1 0 0,-2 0 2688 0,-1 0 528 0,-1-1 112 0,0 0 32 16,-2 0-1184-16,-1-1-224 0,-2-2-48 0,0 2-16 16,0 0-960-16,-2 1-192 0,0 0-32 0,-2 1-16 15,-1 4-240-15,0 1-160 0,-2 4 32 0,1 2 0 0,0 4 128 0,-2 0-160 16,-1 4 160-16,1 2-160 15,2 1 160-15,0 2 0 0,-1 6 0 0,2-3 0 16,1-1 0-16,-2 2 272 0,1 4-32 0,0-1-16 16,1 1 192-16,0 1 32 0,1 2 16 0,3-2 0 15,2 2-80-15,1-2-32 0,0 1 0 0,3 2 0 0,1-3-80 0,2 1-16 16,2-9 0-16,0 3 0 0,1-1-256 0,0-3 160 16,3 2-160-16,1 1 128 0,0-1-128 0,1-1 0 15,1-2 0-15,2 0 0 0,2 1 0 0,-1-7-192 16,2 1 0-16,0-1 16 15,-1-3-272-15,2-2-48 0,0 2-16 0,1-3 0 16,1-3-1648-16,-1 2-336 0</inkml:trace>
  <inkml:trace contextRef="#ctx0" brushRef="#br0" timeOffset="39351.01">19607 17145 38703 0,'1'1'3440'0,"-1"2"-2752"0,0-3-560 0,0 2-128 15,1-2 624-15,0 4 80 0,1 0 32 0,0 5 0 0,-1 0-1632 0,2 4-320 0,-3 3-64 0,0 0 0 0,-1-1-1664 0,-1 1-336 0,1-4-64 0,1 2-16 0,-1-2 928 16,1 1 176-16,0-1 32 0,1-2 16 0,-1-4 4960 0,1 1 976 0,-1 0 208 0,2-1 32 0,-1-3-1072 0,1 0-208 16,1-3-64-16,1-3 0 0,0 2-1808 0,1-2-368 15,0-4-80-15,2-1-16 0,-1-1-192 0,1-1-32 16,2 0-128-16,-1-3 192 0,4-2 32 0,-3-4 0 16,4-1 0-16,-2-2 0 0,1 0 32 0,1 0 16 15,-2-3 0-15,0 0 0 0,-1-1-64 16,-1 4-16-16,0 0 0 0,0-3 0 0,-2 3-192 15,2 2 0-15,0 1 0 0,-1 5-160 0,1 0 160 16,0 2 0-16,-1 2-144 0,1 4 144 0,-1-3 0 0,0 5 0 16,2 0 0-16,-1 4 0 0,2 4 0 0,-1 0 0 0,1 2 128 0,1 3-128 15,1 4 176-15,0 3-48 0,0 3-128 0,0 2 192 16,0 5-192-16,0 0 0 0,-1 2 0 16,1 3 0-16,-2-2 0 0,1 2 0 0,-1-2 0 0,1 0 0 15,0 2 0-15,-1-3 0 0,1 1 0 0,-2-4 0 16,0 1 0-16,-2-2 0 0,0-2 0 0,0 0 0 15,-1-5-320-15,-1-5-16 0,1-2 0 0,-4-4 0 16,0-2-48-16,-1-4-16 0,-1 0 0 0,-1 0 0 31,2-4-816-31,-2-2-176 0</inkml:trace>
  <inkml:trace contextRef="#ctx0" brushRef="#br0" timeOffset="39700.05">20281 16680 43311 0,'5'-1'1920'0,"-2"0"384"16,2-3-1840-16,0 2-464 0,0-2 0 0,-1 4 0 0,1-3 0 0,3 1 0 0,6-2 0 0,2 1 0 0,3-1-336 0,-3 3-16 0,0 3 0 0,-4 7 0 0,-1 3 32 0,-1 8 0 0,-1 2 0 0,-2 7 0 0,1 2 320 0,-3 3 0 0,1 1 0 0,-1 1 128 0,1 4 320 0,-1-2 48 16,2 0 16-16,0-4 0 0,-1 1-112 0,1-2-16 0,1 2 0 0,-2-4 0 15,1-3-384-15,1-2 0 16,-1-1 128-16,-2-4-128 0,0-1 0 0,-1-1 0 16,-2-1-160-16,-1-2 160 15,-1 0-864-15,0-6-80 0,0 2-16 0,0-2 0 16,0-6-1904-16,-1 1-384 0,1-5-80 0,-1 0 0 15,-2 0 0-15,0-5 0 0,-1 1 0 0,-2-3 0 0</inkml:trace>
  <inkml:trace contextRef="#ctx0" brushRef="#br0" timeOffset="39919.04">20171 16925 24879 0,'1'-1'2208'0,"0"1"-1760"0,0-3-448 0,1 3 0 16,0 0 3680-16,1 0 656 0,0-2 128 0,2 1 16 0,5 1-3200 15,5-5-640-15,2 1-128 0,3 0-16 0,1 1-320 0,0 0-176 16,3-1 192-16,0 2-192 0,3 2 0 0,1 0-304 16,-5 0 48-16,3 2 0 0,4 2 112 0,-1 2 144 15,2 1-208-15,-2-1 80 0,-2 0-64 0,0 1-16 16,0 2 0-16,1-2 0 16,-7 0-1264-16,3-1-256 0,5 0-64 15,1-4-14656-15</inkml:trace>
  <inkml:trace contextRef="#ctx0" brushRef="#br0" timeOffset="40384.1">21010 16984 7359 0,'24'3'320'0,"-17"-3"80"0,-4 0-400 0,-3 0 0 0,1 0 0 0,0 0 0 0,4 0 2416 0,1 0 400 16,4 0 64-16,-1 0 32 0,1-3-672 0,-2 3-144 15,-1-2-32-15,-4 1 0 16,1-2-2192-16,-3 1-448 0,2 1-96 0,-3 1-16 0,0-3 976 0,-3 3 192 0,2 0 32 16,-3 0 16-16,-2 0 1392 0,0 3 256 0,-2-2 64 0,-1 4 16 15,-3 1-608-15,-1 1-128 0,-2 2-32 0,-2 1 0 16,-1 2-672-16,-3-2-144 0,-1 4-32 0,0 1 0 15,1 1-432-15,2-1-80 0,2 2-128 16,1 0 176-16,3-1 128 0,2 0 16 16,0 3 16-16,3-3 0 0,1 4-128 0,1-2-16 15,1 1-16-15,3-2 0 0,1 0-176 0,1 0 0 16,1-5 0-16,1 1 0 0,2-3 0 0,1 2 0 16,1-5 0-16,2-1 0 0,-1-3 0 0,2-2 0 0,3-1 0 15,-1-1 0-15,4-6-176 0,-1 1 48 0,2-2 0 0,1 0 0 16,0-4 128-16,1 2-128 0,1-2 128 0,0-3-128 0,1 1 128 15,-3-2 0-15,-1 1 0 0,0 2 0 0,-2-2-144 16,-2 1 144-16,0-1-160 0,-3-1 160 0,0 0 0 0,-2-2 0 16,-1-1 0-16,-1 3 0 0,-1 2 0 0,0 2 0 15,-2 2 144-15,-1 4-144 0,1 3 128 16,-4 1-128-16,2 4 0 0,0-2 144 0,0 4 96 0,0 1 16 16,3 0 0-16,-1 4 0 0,2 3 96 0,2 0 32 15,-1 1 0-15,0 3 0 0,1-3-128 0,1 4 0 16,0 0-16-16,-1-1 0 0,2 6-240 0,0-3 0 15,0-3 0-15,0-3 0 0,2 4-144 0,-1-1-80 16,1 2-16-16,0 1 0 0,0-4-128 0,-1 1-16 16,3 0-16-16,-1-4 0 15,0 2-128-15,-1-2-32 0,-3-3 0 0,-2 1 0 16,0-1-1408-16,-3-5-272 0</inkml:trace>
  <inkml:trace contextRef="#ctx0" brushRef="#br0" timeOffset="40690.32">21465 16592 35935 0,'4'0'3200'0,"-2"0"-2560"0,0 0-512 0,-1 0-128 0,1 0 1344 0,1 2 240 0,2 3 48 0,3 1 16 0,2 4-1248 0,2 6-240 0,-1 6-160 0,-1 4 192 0,-3 5-192 0,0 6 0 0,1 1 0 0,-3 3 0 0,1 1 0 0,-1 3 0 0,0 2 0 0,-1 2 0 0,0-3 0 0,1 0 0 16,2-2 128-16,-1-2-128 0,-1-1 384 0,-2-6-16 16,1-3 0-16,0-5 0 0,-2-1-368 0,1-4 0 15,-2-3 0-15,-1-6 128 16,1 0-576-16,-2-3-128 15,0-2 0-15,-2-5-12032 0,0-2-2416 0</inkml:trace>
  <inkml:trace contextRef="#ctx0" brushRef="#br0" timeOffset="40917.54">21302 16963 41471 0,'6'0'3680'0,"0"-1"-2944"15,-1 1-592-15,-1-2-144 0,1 1 1280 0,4 1 240 0,4-3 32 16,10-1 16-16,7-2-1312 0,5-3-256 0,2 3 0 0,-1 3-144 31,-3-1-576-31,0 1-112 0,-1 6-32 0,-3-3 0 16,-4 1-448-16,1 4-96 0,3-1 0 0,-3 2-16 16,-1 0-304-16,-2 0-64 0,-2 2-16 0,-4-2 0 0,-3 0 1056 0,-3 0 224 15,-3 0 32-15,-3 1-13280 0</inkml:trace>
  <inkml:trace contextRef="#ctx0" brushRef="#br0" timeOffset="41116.99">21992 17143 50687 0,'10'18'2240'0,"-3"-5"464"0,1 0-2160 0,-3-3-544 0,0-4 0 0,-2-1 0 16,4 3-624-16,1 4-224 15,3 8-48-15,5 5-16 0,-1 1 512 0,-4-2 96 0,-1 1 32 0,-2-5 0 16,-2 1-976-16,-2-5-192 0,-1 0-32 0,-1-4-16 16,-1 1-656-16,0-1-128 0,-1-6-32 0,0-1 0 15,0-2 816-15,0-3 144 0,-1 0 48 0,1-8-11984 0</inkml:trace>
  <inkml:trace contextRef="#ctx0" brushRef="#br0" timeOffset="41303.37">22106 16633 46079 0,'10'-6'2048'0,"-5"0"400"0,0 2-1952 0,-2 2-496 0,0 2 0 16,-2-3 0-16,0 2 192 0,2 1-64 0,-1-2-128 0,1-2 192 31,-2 4-1040-31,-4 0-224 0,-3 4-32 0,-4 2-16 0,-2 4-2800 16,-2 2-560-16,0 3-128 0,1 2 0 0</inkml:trace>
  <inkml:trace contextRef="#ctx0" brushRef="#br0" timeOffset="41765.71">22379 17064 1839 0,'4'-4'160'0,"0"4"-160"15,-2-3 0-15,-1 3 0 0,-1-2 3376 16,1 1 640-16,2-2 128 0,1 0 16 15,-1-2-16-15,1 1-16 0,-1 0 0 0,-3 4 0 0,-2 0-1696 0,0 3-352 16,-2 2-64-16,-1 3-16 0,-1 1-1104 0,-1 1-208 16,-1 0-48-16,0 5-16 0,0 1-400 0,2 0-80 15,0 0-16-15,2 0 0 0,0 2-128 0,2 1 128 16,1 1-128-16,1-2 128 0,2 1 176 0,1 1 16 16,0-4 16-16,2 2 0 0,1 1-160 0,1-3-48 15,-1 0 0-15,1-1 0 0,2-2-128 0,-1-3 0 16,2 1 0-16,-2-3-176 15,-1 0-208-15,1-1-32 0,-1-4-16 16,2 0 0-16,-2 1 128 0,2-4 32 0,1 0 0 16,0-3 0-16,1 1 272 0,0-2-192 0,1 0 192 0,1-2-160 0,0-3 160 0,2-2 0 0,1 0 0 0,0 0 0 31,-1-1-384-31,-1-1-32 0,-2-2-16 0,-1 2 0 0,0-2 432 0,-3-1 0 0,-1-3 0 16,-2 0-128-16,-1 0 544 0,-3-1 112 0,0-1 32 0,-3 1 0 15,-2-1-240-15,-1 2-32 0,-1-4-16 0,-4 4 0 16,-2-4-32-16,-2 5-16 0,-1-1 0 0,-1 1 0 15,-1 4-224-15,-1 2 0 0,1 5 128 0,-1 1-128 16,0 4 0-16,-1 1 0 0,-1 2 0 0,1-1 0 0,2 2-144 16,1 1-80-16,1-3-16 0,1 1 0 15,2-1-336 1,2 2-64-16,0-2 0 0,2 0-16 0,0 3-496 0,2-3-112 16,2 4-16-16,1 2-15024 0</inkml:trace>
  <inkml:trace contextRef="#ctx0" brushRef="#br0" timeOffset="42250.16">22806 17226 30399 0,'5'8'1344'0,"-3"-2"288"0,-1-2-1312 0,1-1-320 0,-2 0 0 0,-2 0 0 0,2 1 1008 0,-1-1 128 0,0 10 16 0,-3-1 16 0,0 4-1680 0,1-1-320 0,-3 1-80 0,-1 0-16 16,2-2-304-16,2 0-64 0,-1-4-16 0,2 3 0 0,2-3 864 0,0-2 192 0,1 0 16 0,0-2 16 15,2-2 2592-15,-1-2 528 0,2 1 112 0,1-3 0 16,0 0-1408-16,0-5-272 0,2 0-64 0,-1-2-16 16,2 1-912-16,-2-5-176 0,1 0-32 0,1-1-128 15,-2-1 0-15,0-3-144 0,0 0-16 0,-2 0 0 16,0-2-16-16,-2-3 0 0,0 1 0 15,1-5 0-15,-2 3 368 0,-1-7 64 0,1-2 0 0,-1-1 16 16,2 3 16-16,-2-2 0 0,1-2 0 16,0 5 0-16,2 3-144 0,0 3-16 0,2 0-128 15,1 3 192-15,2 6-192 0,-2 4 0 0,1 3 0 16,1 2 0-16,-2 4 0 0,1 1 0 0,1 2 128 0,1 3-128 0,0 0 0 0,3 7 0 16,1 3 0-16,1 2 0 0,2 4 0 15,-1 2 0-15,-2 3-128 0,2-2 128 0,-1 1 0 0,-1 0 0 16,1 1 0-16,-2-4 0 0,1 2 0 0,-2-5 0 15,0 1 0-15,-1-1 0 0,-2-2 0 16,0-2 0-16,-2-1 0 0,-2-2 0 16,-3-3-448-16,0-3 32 0,-2 2 0 0,0-3 0 15,0 0-2032-15,-1-6-416 0,1 4-80 0,1-7-7440 16,0 2-1504-16</inkml:trace>
  <inkml:trace contextRef="#ctx0" brushRef="#br0" timeOffset="42749.53">23647 16848 24879 0,'6'-3'2208'0,"-1"0"-1760"0,-3 3-448 15,-1 0 0-15,-1 0 2848 0,0 0 480 0,3 0 112 0,-2-2 16 0,0 4-2624 0,-3-2-528 0,-7 0-112 0,-2 3 0 0,-1 0-656 0,-4 1-128 0,-5 2-32 0,-5 4 0 0,-3 3 48 0,1 1 0 16,-1 0 0-16,2 1 0 0,4 1 1312 0,-1-2 272 0,3-2 48 0,3 0 16 16,0-3-80-16,5-2-16 0,2-3 0 0,2 1 0 0,1-1-720 0,2-4-128 15,3 2-128-15,0-1 144 0,3 2-144 16,1-3 0-16,3 2 0 0,3 2 0 16,2-3 0-16,3 4 0 0,3-1 0 0,1 2 0 0,3-2 0 0,1 2-144 15,1 3 144-15,0-3-208 0,-1 0 48 16,1 0 16-16,1 2 0 0,0 0 0 0,2 0 0 15,-2 0 0-15,1 0 0 0,1 1 0 0,1-1-192 16,2 3-48-16,0 4 0 0,3 4 0 0,1 0 144 0,-3 4 32 16,0 1 0-16,-2-1 0 0,-3-1 208 0,-2 3 0 15,-2 3 192-15,-4 2-192 0,-5 4 480 0,-2 0-16 16,0-2 0-16,-3-4 0 0,-1-4-464 0,-2 1-160 16,-2-3 0-16,-1-1 0 0,-1-1 544 0,-3-4 96 0,-1-1 32 15,-1-3 0-15,-1-2-192 0,-3 0-48 16,-1-2 0-16,0-1 0 0,-1 0-32 0,-2-1-16 15,-3 0 0-15,1-2 0 0,-3-1-224 0,-1-1 0 0,-1-1 0 16,0-2 0-16,-2-1 0 0,0-5-160 0,-4 1 0 0,-1-6 0 31,-5-2-320-31,-5-4-64 0,-7-8-16 0,-10-8-17680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3T21:52:17.1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19973 3506 13823 0,'1'-2'1216'0,"0"2"-960"0,0-2-256 0,-1 2 0 0,0 0 0 0,2 0 0 0,-1 0 128 0,0-3-128 0,0 2 1808 0,2 1 320 0,-2-2 64 0,-1 2 16 0,0 0-192 0,0 0-32 0,0 0-16 0,0 0 0 16,0 0-1072-16,0 0-192 16,0 0-64-16,0 0 0 0,0 0 32 0,0 0 0 15,6 22 0-15,-6-12 0 0,0 1-288 0,-1 3-48 0,1 4-16 0,-1 4 0 16,1 7 32-16,-1 5 0 0,-1 5 0 0,0 3 0 15,-1 4-32-15,0 2-16 16,-2-1 0-16,-1 1 0 0,-1-1 160 0,0 7 48 0,-4 8 0 16,0 1 0-16,0-1-512 0,-1-5 0 0,4-5 0 0,-2-8 0 15,1-3 0-15,-1-5 0 0,2-5 0 0,-1-2 0 16,2-4 304-16,-1-3 112 0,1 0 32 0,-2-2 0 16,2-2-224-16,-2 1-32 0,-1-2-16 15,0 0 0-15,0-1-176 0,1 0 0 0,0-3 0 0,1-2 128 16,2-2-128-16,1-3 0 0,2-3 0 0,1-3 0 15,0 3 0-15,1-7 0 0,-1-2 0 0,2 0 0 16,3-4 0-16,-1 1 0 0,1-1 0 0,1 2 0 16,0 0 0-16,4-4 0 0,2 2 0 0,2-2 0 15,2-1 0-15,2 1 0 0,0 2 0 0,-1 0 0 16,0 2 0-16,2-2 0 0,1-3 0 0,3 3 0 0,0-4 0 16,3 1 0-16,1 0 0 0,-1 0 0 0,2 1 0 0,0-1 0 15,2 4 0-15,0-1 0 0,-1 0 0 0,2 1 0 16,-3 2 0-16,0 2 0 0,-4 1-128 0,-1 2 128 15,-1 0 0-15,-2 2 0 0,-2 0-128 16,-1 0 128-16,0 0-160 0,-3 2 160 16,1 0-976-16,-5-2-112 0,2 3 0 0,-2-2-15920 15</inkml:trace>
  <inkml:trace contextRef="#ctx0" brushRef="#br0" timeOffset="622.91">20537 4274 15663 0,'6'-4'1392'0,"-4"1"-1120"0,2 2-272 0,-2-1 0 0,1-1 1664 0,-1 2 256 0,1-2 64 15,1 0 16-15,3-2-48 0,2-3-16 0,1-2 0 0,-1 2 0 0,1-5-576 0,0 4-112 0,-1-4-32 0,1 1 0 0,-2 2-512 0,0-4-96 0,1 2-32 0,-2 0 0 0,0-1-320 0,0-2-80 0,-1 2-16 0,0-1 0 0,-1-1 160 0,-1-1 48 16,-1 0 0-16,0 0 0 0,-3-1-368 0,-1-1 0 16,-2 0 0-16,-2 2 0 0,-1-3 0 0,-1 3 0 15,-3-2 0-15,0 2 0 0,-1 3 0 0,-2 1 0 16,1 4 0-16,-1 2 0 0,2 6 176 0,-1 0-48 15,0 6 0-15,-1 1 0 0,1 0-128 0,0 5 0 16,-1 1 0-16,2 5 128 0,0-4-128 0,0 7 0 16,-2 1 0-16,1 2 0 0,2-2 0 15,-2 5 0-15,-1 2 0 0,1 3 0 0,0-1 0 0,-1 1 0 0,2 0 0 16,3 0 0-16,-1 2 0 0,1 0 0 0,2-4 0 16,0-2 0-16,2-1 0 0,1-1 0 0,-1-1 0 0,3-1 0 15,0-1-128-15,1-1 128 0,2-2 0 0,2-1 0 16,1-6 0-16,1 0 0 0,2-1-144 0,5-2 144 15,2-1-160-15,0-3 32 0,2 0 0 0,1-5 0 16,0-1-848-16,0 0-176 16,-2-1-16-16,2-1-16 0,-1-5-752 15,-1 4-160-15,1-4-16 0,-1-1-10752 0</inkml:trace>
  <inkml:trace contextRef="#ctx0" brushRef="#br0" timeOffset="1334.66">21097 3894 13823 0,'-3'-4'608'0,"2"-1"128"0,0 4-592 0,0-1-144 16,-1 2 0-16,1-3 0 0,0 3 464 0,-2 0 64 0,0-1 16 0,-3 1 0 0,-2 0-384 0,-2 0-160 0,0 1 128 0,-2 2-128 0,0 0 400 0,-1 2 0 0,0-1 0 0,-1 0 0 0,0 2 496 0,1 0 112 0,-2 0 16 0,3 0 0 0,-1 0 96 0,2 2 32 0,0-2 0 0,1 3 0 16,0-1-384-16,2 4-64 0,0 0 0 0,-1 3-16 15,1-2-560-15,0 6-128 0,2-1 0 0,-1 2 0 16,1 2 0-16,-1 6 0 0,3-2 0 0,-1-2 0 16,2 5 576-16,1-3 144 0,2-1 32 0,0-3 0 0,1-2-528 15,1-2-96-15,2-3-128 0,1-1 176 0,1-5 208 0,-1 0 64 16,1-3 0-16,0-2 0 0,2 0-448 0,-1-2 128 15,2-4-128-15,0 0 0 0,1 0 128 0,-1-4-128 16,1 2 128-16,0-5-128 0,1 2 0 0,-1-4 0 16,1 0 0-16,-1-2 0 0,-1-1-192 0,-2 0 192 15,-2-1-160-15,0 2 160 0,-2-4 0 0,-2 1 0 16,-1 2 0-16,-1-5 0 0,-3-1 336 0,0-1 112 16,-2-1 32-16,0-2 0 0,0 2 96 0,0 1 0 15,1 1 16-15,0 4 0 0,0 1-336 0,1 3-64 0,2 5 0 16,-1-2-16-16,2 5 96 0,1-1 32 0,0 4 0 15,0 1 0-15,1 0-304 0,0 4 128 0,1 0-128 0,0 2 0 16,0 2 0-16,3 2 0 0,0 3 0 16,2 0 0-16,0 2 0 0,0 1 0 0,2 3 0 15,1 0 0-15,1 3 0 0,-1 0 0 0,1 1 0 0,1 1 0 16,0-1 0-16,0 2 0 0,2 0 0 0,-2 1 0 16,0-4 0-16,-1 0 0 0,2-1 0 0,-3-1-144 31,1-4-896-31,-3 0-176 0,1 0-48 0,0-1 0 0,-3-3-1216 15,1-2-240-15,2 3-48 0,-2-6-9200 0</inkml:trace>
  <inkml:trace contextRef="#ctx0" brushRef="#br0" timeOffset="1750.88">21374 4327 21183 0,'-4'1'944'0,"0"-1"192"15,2 2-912-15,1-2-224 0,1 0 0 0,-2-2 0 0,2 2 1344 0,-2-1 240 0,-1-2 32 0,0-1 16 0,-3 1 160 0,1-6 16 0,-2 0 16 0,1 0 0 0,0-1-640 0,0-4-128 0,0-1-32 0,0 2 0 0,1-6-720 0,-2-2-160 0,1 1-16 16,1-2-128-16,0 0 0 0,0-3 0 0,0-3 0 0,2-1 0 0,1 1-256 0,1 2-128 0,1 1 0 0,3-1-16 16,-1 4 256-16,2 1 144 0,0 1-160 0,1 1 160 15,0 3 656-15,1 0 240 0,1 1 32 16,1 2 16-16,0 0-384 15,1 4-80-15,0-4-16 0,0 3 0 16,1 2-336-16,0-1-128 0,1 2 0 0,-1 0 0 0,1 1 0 0,-1 0-192 16,-1 0 16-16,1 2 0 0,-2-2-2080 0,1 2-432 15,0-1-64-15,-2 2-12464 0</inkml:trace>
  <inkml:trace contextRef="#ctx0" brushRef="#br0" timeOffset="2383.77">21739 3865 19343 0,'1'3'848'0,"0"1"192"0,0 2-832 0,1 0-208 0,-1-2 0 0,0-1 0 0,0 4 1360 0,0 1 240 0,1 8 32 0,0 3 16 15,-2 4-352-15,1 2-64 0,-2 0-16 0,1-5 0 16,-1 1-256-16,-2 1-48 0,3-4-16 0,-1 2 0 15,0-4-576-15,0-1-128 0,0-1-32 0,-1-2 0 16,4 0-160-16,-2-4 0 0,1-2 0 0,0 0 0 16,0-1 0-16,2-5 0 0,-2 1 0 0,1-2 0 15,1 1 0-15,-2-5 0 0,0 2 0 0,1-6 0 16,-1 1 0-16,-1-1 0 0,0-3 192 0,0-1-64 16,0-2 624-16,-1-1 112 0,-1 0 32 0,0-4 0 15,-1-7-240-15,1-3-32 0,-2-3-16 0,2 1 0 16,-1 2-416-16,1 2-192 0,3 0 160 0,2 9-160 15,1 0 0-15,1 3 0 0,3 4 0 0,-1 2 0 16,3 0 128-16,0 4-128 0,0-1 176 0,1 2-176 16,-1 1 208-16,0 1-64 0,1-1-16 0,-2-1 0 0,1 4-128 15,-1-4 160-15,0 1-160 0,1 1 160 0,-1-1-160 16,1 2 0-16,-1-1 0 0,1 2 0 0,1 2 0 0,1 2 0 16,-1 4 0-16,1 2 0 0,0 4 0 0,0 2 0 15,-1 4 0-15,0-1 0 0,-1 2 0 0,0 0 0 0,-1 1 0 16,0 4 128-16,0 0 16 0,-2 0 0 0,1 1 0 15,-2-1 0-15,-1-5-144 0,-2 1 0 16,1 1 0-16,0 0 128 0,-2-2-128 0,2-1 0 0,-1-1 0 16,-1-4 0-16,0-2-160 0,2-3-64 0,-1-2-16 15,-1-1 0 1,1-3-2128-16,-2 1-416 0</inkml:trace>
  <inkml:trace contextRef="#ctx0" brushRef="#br0" timeOffset="2636.3">22301 3843 32255 0,'3'3'1424'0,"-1"0"304"0,2 4-1392 0,1-4-336 0,-1 0 0 0,-1 0 0 0,1 0 800 0,2 4 96 0,4 6 0 0,1 3 16 0,3 2-416 0,-2 2-96 0,-2-1-16 0,-1-1 0 0,-1 1-384 0,-3-3-176 16,3-3 16-16,-5-1 0 15,2-3-1920-15,-2 1-384 0</inkml:trace>
  <inkml:trace contextRef="#ctx0" brushRef="#br0" timeOffset="2818.18">22279 3508 8287 0,'-9'-10'736'0,"3"5"-592"16,0 2-144-16,3 0 0 0,3 2 4720 0,0 1 912 16,2 0 176-16,-1 0 32 0,1 0-4400 0,1 0-880 0,1-3-176 15,-1 3-48 1,2 0-3072-16,-5 0-608 0,0 0-128 0,0 0-32 0</inkml:trace>
  <inkml:trace contextRef="#ctx0" brushRef="#br0" timeOffset="3251.01">22600 3884 28559 0,'8'4'1264'0,"-2"-4"272"0,1 3-1232 0,-2 0-304 0,0-1 0 0,-2-2 0 0,1 4 144 0,0-1-16 15,5 4-128-15,1 2 192 0,0 0 640 0,0 1 128 16,-3 0 32-16,-2 1 0 0,-1-3-544 0,-2 0-96 16,1-1-32-16,-1-1 0 0,-2-1-512 0,2 0-128 15,-2-4 0-15,1 1-16 16,0-2-640-16,0-2-128 0,0 1-32 0,2-5 0 0,1 2 752 0,-1-5 128 15,2 1 48-15,0-4 0 0,3 0 208 0,-2-4 0 16,1 1 0-16,-2-1 0 0,1-2 416 0,-2-2 32 16,0-3 0-16,-2 2 0 0,2 2 384 0,0 0 64 15,1 3 32-15,0 1 0 0,-2 4 48 0,2 2 16 16,0 6 0-16,0-2 0 0,0 4-48 16,0 1-16-16,1 0 0 0,0 0 0 0,2 1-608 0,-2 1-112 15,3-2-16-15,-1 3-16 0,1 0-176 0,1 0 0 0,0 1 0 0,0 2 0 16,1 0 0-16,0 4 0 0,-1 2-144 0,1 1 144 15,-1-1 0-15,0 4 0 0,0-4 0 0,0 2 0 32,-1 0-672-32,1 0-80 0,1-1-16 0,1-1 0 0,-1-2-1936 15,2 0-400-15</inkml:trace>
  <inkml:trace contextRef="#ctx0" brushRef="#br0" timeOffset="5001.02">24338 2897 11055 0,'0'-5'976'0,"0"2"-784"0,1-1-192 0,-1 1 0 16,0 3 400-16,0-3 48 0,0-2 0 0,1-3 0 0,-1-4 384 0,0 2 64 0,2 0 32 0,-2 1 0 0,1 6 96 0,1 0 32 0,1 3 0 0,0 4 0 0,2 1 416 0,2 1 64 0,1 4 32 0,3 2 0 0,0 2-96 0,4 2-32 15,1 3 0-15,0 0 0 16,1 0-640-16,1 6-128 0,4 1-32 0,2 5 0 0,-1-1-96 0,1 0-32 16,1 4 0-16,-1-1 0 0,1 0-304 0,-2 3-64 15,-1-1-16-15,-4 2 0 0,-1-1-128 16,-3-3 0-16,-3-4 0 0,-2-3 0 0,1 2 0 15,-3-3 0-15,0-2 0 0,0-2 0 0,-2-5-272 16,0 0 64-16,-3 0 16 0,1 1 0 16,-2-3-1360-16,-1 0-272 0,-1-2-48 15,-2-3-11520-15</inkml:trace>
  <inkml:trace contextRef="#ctx0" brushRef="#br0" timeOffset="5235.29">24105 3356 29999 0,'-6'-6'656'0,"1"1"144"16,3 0 32-16,0 2 0 0,4 3-656 0,1-3-176 0,2 0 0 0,3-3 0 0,5-4 608 0,6-6 96 0,7 0 0 0,5-5 16 15,2 5 0-15,2 0 0 0,1 1 0 0,1 1 0 0,-1 4-560 16,3-2-160-16,5 0 0 0,0 2 0 0,-8 0 0 0,3 1 0 15,2 3 0-15,1-3-128 16,0 2-1472-16,-2-2-304 0,-4 2-48 16,-3 1-11648-16</inkml:trace>
  <inkml:trace contextRef="#ctx0" brushRef="#br0" timeOffset="5630.31">25193 2953 9215 0,'22'-5'400'15,"-11"5"96"-15,-5 0-496 0,-4 0 0 0,0 0 0 0,-1 0 0 0,1 0 2368 0,1 4 384 16,2-2 80-16,-2 3 16 0,1 1-80 0,-4 3-16 15,-1-3 0-15,-3 1 0 0,-1 2-1200 0,-2 0-240 16,-3-2-48-16,0 3-16 0,-1 1-544 0,0-1-128 16,0 0 0-16,1 0-16 0,0 2-160 0,-1 1-16 15,0 0-16-15,1 5 0 0,0-2-224 0,0 0-144 16,1 2 192-16,3-2-192 0,1 3 0 0,1-3 0 0,2 1 0 16,1 1 0-16,3-5 144 0,2 3-16 15,1 0-128-15,1 0 192 0,1-1 208 0,1-2 48 0,2-4 0 16,1 1 0-16,1-1-288 0,2-3-160 0,1-2 192 0,1-2-192 15,1-2 192-15,0 0-64 0,3-2 0 0,0-4-128 16,1 0 0-16,0-2 0 0,1-3 0 0,2 0 0 16,-1 0 0-16,-1-2-176 0,1 2 176 0,-3-1-208 15,-3 0 208-15,0-1 0 0,0 0 0 0,0 0 0 16,-4 1 0-16,-2-1 0 0,0 4 128 0,-1-4-128 16,-1 1 160-16,-3-1-160 0,-1 1 128 0,-1 1-128 15,-2-4 192-15,-2 2-32 0,-1-2-16 0,-4 1 0 16,0 2-144-16,-2-4 0 0,-3 1 0 0,-3 1 0 15,-1-1 0-15,-2 2 0 0,-2 0 0 0,-2 1 0 16,-1 2-560 0,-2 1 16-16,-2 6 0 0,-2-2 0 0,0 5-480 0,-2 1-112 15,1 3-16-15,-2 2-9600 0,1-2-1936 0</inkml:trace>
  <inkml:trace contextRef="#ctx0" brushRef="#br0" timeOffset="7057.35">19941 5655 6447 0,'1'-4'576'15,"0"2"-576"-15,2-1 0 0,-2 2 0 0,0 1 816 0,0-4 48 0,3 2 16 0,0-4 0 0,3-3 896 0,1-1 176 0,1 0 32 0,-1 1 16 0,1 3-176 0,-3 1-32 0,1 3-16 0,1 2 0 0,-1 2-432 0,-1 2-64 0,3 3-32 0,-1 5 0 0,2 1-368 0,1 8-80 16,2 1-16-16,0 4 0 0,2 7-208 0,1 4-64 15,3 3 0-15,-2 5 0 0,2 0-256 0,-2-1-48 16,-2-3-16-16,-3-7 0 0,-2-4-64 0,-1 1 0 16,-1 1-128-16,2 3 192 0,-2-2-192 15,0-4 128-15,-1-3-128 0,0-4 0 0,-1-4 736 0,0-1 48 16,-1-5 16-16,0-2 0 0,-1 0-448 0,-2-2-96 0,0-4 0 0,-1-2-16 16,-1 0-240-16,0-4 0 0,0 0 128 0,-1-7-128 15,-2 2 0-15,0-3 0 0,-1 0 0 0,-1-2 0 16,-3-3 0-16,1 1 0 0,0 2 0 0,-3-4 0 15,-3-3 0-15,-3-3 0 0,-1 0 0 0,-2-3 0 0,2-1 0 16,-3-2 0-16,2 0 0 0,-1-1 0 16,2-2 0-16,-3-4 0 0,2-1 0 0,-2-3 0 0,1 1 0 15,2-1 0-15,0 1 0 0,2 1 0 0,1 2 0 16,-1-1-128-16,1-1 128 0,1-1 0 0,1 3 0 0,2 3 0 16,2 5 0-16,4 1 0 0,1 1 0 15,3 2 0-15,1 2 0 0,3 1 144 0,3-2 112 0,2 3 32 16,2-3 0-16,3 3 0 0,1-1-288 0,1 3 160 15,-1 4-160-15,2-4 128 0,1 5-128 0,2 0 0 16,1 4 0-16,-1 2 0 0,0 6 0 0,-4-2 0 16,0 4-144-16,0 2 144 0,1 2 0 0,2 0 0 15,1 4 0-15,-1 2 0 0,4 1 0 0,-2 0 0 16,0 3 0-16,-1 1 0 0,1 0 0 0,-3-4 0 16,-1 2 0-16,-1-1 0 0,1-4 0 0,-3 2 0 15,1 1 0-15,-1-4 0 0,-1 4 0 0,-1-1 0 0,-3 2 0 16,0 1 0-16,-3-3 0 0,-1 4 0 0,-1-2 0 0,-4 3 0 15,-3-1 0-15,0 0 0 16,-3 3 0-16,-2-3 0 0,-2 0 0 0,-1 0 128 0,-1-1-128 16,-2-2 0-16,1 0 0 0,-2-1 0 0,-1 0 0 15,-3-2 0-15,2 0 0 0,-3-1 0 0,0-2 0 0,-1-1 0 16,1-3-320-16,-1-2 0 0,-1-1 0 0,1-1 0 31,0-2-1136-31,1 0-224 0,2-1-48 0,2 2-16 0,2-1-1120 16,4 2-208-16,2 1-64 0,1 0-7600 0</inkml:trace>
  <inkml:trace contextRef="#ctx0" brushRef="#br0" timeOffset="7979.35">20969 5158 10127 0,'-3'0'896'0,"0"-3"-704"0,2 3-192 0,1-2 0 0,1 2 1008 16,-1-2 160-16,-1 0 48 0,0-2 0 0,-2-2-64 0,1 0-16 0,1 0 0 0,-1-3 0 0,1 2-320 0,0 1-64 0,1-3-16 0,-1 1 0 0,-1 2-160 0,1 3-48 0,0-4 0 0,-2 5 0 0,1-2-368 0,-3 2-160 0,1 2 128 0,-2 0-128 15,0 2 128-15,0 2-128 0,-2 0 0 0,2 2 128 0,0 2 560 16,-1-1 96-16,0 0 32 0,1 2 0 0,1 1 208 0,-2-2 64 16,1 2 0-16,-1 2 0 0,1-2-576 0,0 4-96 15,1 3-32-15,-1-1 0 16,2 0-240-16,1 3-144 0,-1 1 160 0,1 2-160 15,1-2 128-15,1 3-128 0,-1-3 0 0,1-1 144 16,1 3 0-16,-1-4 0 0,2 2 0 0,0-1 0 16,1-3-144-16,-1-3 0 0,3 0 0 0,-1-2 0 0,2-1 0 15,0-4 0-15,0 0 0 0,3-2 0 0,-2-2 128 0,1 2-128 16,2-4 0-16,0 0 128 0,-1 1 128 0,2-1 32 16,1-1 0-16,0 1 0 0,0-2-288 0,1 0 0 15,0 0 128-15,-1 2-128 0,0-4 0 0,0 2 0 16,0-2 128-16,1 2-128 0,-3-2 0 0,1-2 0 15,-1 0 0-15,1-1 0 0,-1-1 0 0,-1 0 0 0,0-2 0 16,-1-1 0-16,0 1 0 0,0 0 0 0,0 1 0 16,-2-4 0-16,0 1 0 0,-1-2 0 0,-2 3 0 0,-1-1 0 15,-1 1 0-15,-2-4 0 0,-1 1 0 16,0-3-144-16,-3 0 144 0,-1-2 0 0,1 3 0 0,-2-3 0 16,0 3 0-16,-1 0 0 0,0 0 0 0,-1-1-128 31,1 6-272-31,2-2-48 0,-1 3-16 0,2 2 0 0,0 2 464 0,1 2 0 0,0-1 0 0,0 4 0 15,3 1 0-15,-2 0 0 0,3 1 0 0,-1 4 0 16,1-4 0-16,1 4 0 0,1 1 0 0,1-2 0 16,0 3 0-16,2 0 192 0,1 1-64 0,1-2-128 15,1 4 416-15,2-4-32 0,2 3 0 0,1 1 0 16,2 0 64-16,2-1 0 0,0 0 0 0,3 4 0 16,-1-3-112-16,1 2-16 0,1 0 0 0,2 0 0 0,-2 2-320 15,1-1 0-15,-2-1 0 0,0-2 128 0,0 0-128 0,-2-1 0 16,0-2 0-16,-1 2 0 0,0-3 0 0,-2 0 0 15,0-2 0-15,-3 2-128 16,0 0-896-16,0 0-160 0,0 0-32 16,-2 1-13920-16</inkml:trace>
  <inkml:trace contextRef="#ctx0" brushRef="#br0" timeOffset="8334.28">21381 4978 26719 0,'-4'3'1184'0,"3"-3"240"0,1 4-1136 0,1-2-288 0,2-1 0 0,-1 2 0 15,2-1 608-15,1 2 64 0,4 3 16 0,3 4 0 0,4 2 128 0,4 3 16 0,1 0 16 0,0 0 0 0,1 0-496 0,3-1-96 0,1 1-32 0,0 0 0 0,1-2-80 0,-1 1-16 0,0 1 0 0,-1-4 0 0,-2 2-128 0,-2-2 0 0,-1 0 0 0,-1 1 0 16,-4-1-1024-16,-2-2-144 0,-1-1-32 0,0-2-7968 15,-1-1-1600-15</inkml:trace>
  <inkml:trace contextRef="#ctx0" brushRef="#br0" timeOffset="8617.54">21865 4735 20271 0,'0'-4'1792'0,"1"4"-1424"15,0 4-368-15,0-2 0 0,1 4 704 0,-1-1 80 0,0 6 16 16,2 3 0-16,0 8 368 0,0 9 80 0,-3 1 16 0,-1 7 0 16,-4 4 464-16,-2-2 80 0,0 1 32 0,0 5 0 15,-3 4-832-15,-1 8-176 0,-3 5-16 0,-1 2-16 16,2-3-528-16,-2 0-96 0,0 0-32 15,1 1 0-15,-1 2-144 0,2-2 0 0,-1 3 0 0,3-8 0 16,1-8-256-16,3-8 80 0,3-8 16 0,3-7 0 16,1-5-960-1,2-6-192-15,3 0-32 0,3-6-13744 0</inkml:trace>
  <inkml:trace contextRef="#ctx0" brushRef="#br0" timeOffset="14766.57">23289 3583 15663 0,'0'-2'1392'0,"0"2"-1120"0,0-2-272 15,0 0 0-15,1 2 560 0,-1 0 48 0,0-2 16 0,2-1 0 0,-2 0-192 0,1-1-48 0,-1 0 0 0,1-2 0 16,-1 1 16-16,-1 1 0 0,0 1 0 0,-1-4 0 0,0 4 432 0,1-2 64 0,-2 1 32 0,1 0 0 0,-1-2 0 0,1 3 0 0,-2-2 0 0,0 1 0 0,1 0-400 0,-2 2-80 16,-1-1 0-16,-1 2-16 0,1 1-432 0,-1 1 0 0,1 2 0 0,-2-1 0 15,1 4-336-15,-1 1-48 0,1 0-16 0,0-1 0 16,2 0 192-16,-2 3 32 0,1 1 16 0,1 0 0 16,2 0 368-16,0 2 80 0,2 0 16 0,0-2 0 15,2 3-304-15,0-1 0 0,3-2 0 16,-1 2 0-16,1-2-400 0,0-1 16 0,1 1 0 15,-1 0 0 1,-1-2-80-16,2 2-16 0,-1 0 0 0,0-1 0 0,-1 1 480 0,1-1 0 16,1 0 0-16,0-3 0 0,1-1 0 0,2-2-144 15,3-1 144-15,-1-4 0 0,1-2-320 0,1-2 32 0,2-3 0 0,1-1 0 16,-2 0 288-16,1 1 0 0,1-4 0 0,-2 1 0 16,1-2 0-16,-3 3 0 0,0-1-160 0,-2 1 160 0,-2-1 0 15,-1 1 0-15,-1 0 0 0,0 1-128 0,-2 3 128 0,-1-4 0 16,-1 3 160-16,-1-2-160 0,-1 2 720 15,0-1 48-15,-3 2 16 0,0-2 0 0,0 2 64 16,-1 0 16-16,0 1 0 0,-2 0 0 0,2 0-416 0,1 0-96 16,-1 2-16-16,2 2 0 0,2-2-336 15,0 1 0-15,1 2 0 0,0-1 0 0,2-1-144 0,1 2 144 16,0 1-160-16,0 0 160 0,2 0 0 0,0 0 0 16,0 1 0-16,0 2 0 0,-2 0 0 0,2 4 0 15,0-1 0-15,0 0 0 0,0 3 240 0,1 0 32 16,0 1 16-16,2 3 0 0,-1-1 32 0,2-2 0 15,0 2 0-15,0 1 0 0,1 0-320 0,1 0 0 16,2-1 128-16,-2 0-128 0,1 2 368 0,-2-2 16 16,0 3 0-16,-1 1 0 0,-3 0-96 0,-2 3-16 0,-1-2 0 0,-1 2 0 15,-2-1 192-15,-2 1 48 0,0-3 0 16,-1 2 0-16,2-1-32 0,-1-1 0 0,-1 0 0 0,1-4 0 16,-2 0-208-16,0 1-32 0,1-2-16 0,-2 1 0 15,0-1 64-15,-1-1 16 0,-2 3 0 0,1-3 0 16,-3-1-304-16,-1 4 0 0,-2-3-128 0,1 2 128 15,-2-3 0-15,0 1 0 0,-3 0 0 0,0-2 160 16,-1 2-160-16,-2 0 0 0,-1-3 0 0,0 0-176 16,0-1-144-16,-1-1-16 0,0 1-16 0,0-2 0 15,0 2-944 1,0-5-192-16,1 1-48 0,2-2-14256 0</inkml:trace>
  <inkml:trace contextRef="#ctx0" brushRef="#br0" timeOffset="20101.48">23031 4696 5519 0,'3'-6'496'0,"0"3"-496"0,-2 0 0 0,-1 1 0 0,0 2 512 16,1-2 0-16,1 0 0 0,0-4 0 0,1 0-512 0,-1-2-192 0,1 3 16 0,-2 1 0 0,-1 1-16 0,0 0-16 0,0 1 0 0,-1 1 0 16,-1-2 912-16,1 2 176 0,-1 0 32 0,-1-1 16 0,2-1 1152 0,-3 0 224 0,2-1 64 0,-2 0 0 0,0 0-32 0,-1 0 0 0,0-2 0 0,0 2 0 15,1-1-816-15,-1 2-176 0,0 0-16 0,-3 2-16 16,1 1-672-16,-3 0-144 0,-2 0-32 0,-2 4 0 15,0-1-320-15,-2 2-144 0,0 1 128 0,-1 2-128 16,0 0 0-16,0 0 0 0,1 4 0 16,2 1 0-16,-1-1 0 0,0 2 0 0,0 4 0 0,1 1 0 15,2-1 0-15,2 2 0 0,2 5 0 0,0-3 0 16,2 3 0-16,1 1 0 0,0 0 0 0,1 1 0 16,2-1 352-16,1 2 96 0,1 1 0 0,1-3 16 0,1-2-208 15,1-1-32-15,2-2-16 0,1 1 0 16,3-5-208-16,0-1 0 0,1-1 0 0,3-5 0 0,2-1 0 15,1-3 0-15,1-5 0 0,2-2 0 0,-1-2 0 0,2 0 0 16,1-3 128-16,0-4-128 0,0-3 0 16,0-3 0-16,-1 4 128 0,-3-4-128 0,0 0 0 0,-1-2 0 15,-2 1 0-15,-2 0 0 0,-2 1 0 0,-2 0-128 16,-1 2 128-16,-3-1-160 0,-2 2 160 0,-2 0-128 16,0 3 128-16,-2-2-128 0,-3 0 128 0,-1-1 0 15,-1 3 0-15,-1-2 0 0,-2 0 0 0,0 2 0 16,-1 0 0-16,-1-1 128 0,2 3-128 0,-3 2 0 15,3 0 0-15,1 2 0 0,1-1 0 0,2 4 0 0,2-1 0 16,3 2 0-16,0 2 128 0,1-2 16 16,2 4 0-16,1-2 0 0,0 4 160 0,4 1 16 15,-1 0 16-15,1 2 0 0,3-2-208 0,-1 2-128 0,2 1 160 16,0-1-160-16,0 3 336 0,3-1-16 0,1 1-16 0,-1 3 0 16,2 2-144-16,1 1-32 0,0 1 0 0,-1 0 0 15,-2-3-128-15,-1 3 0 0,2 0 0 0,-1 2 0 16,-1-1 0-16,1-1 0 0,-1-1-144 0,2-2 144 31,-1-3-768-31,-1 0-112 0,0-4-16 0,0 1 0 0,1-6-1600 16,-2-2-336-16</inkml:trace>
  <inkml:trace contextRef="#ctx0" brushRef="#br0" timeOffset="20456.62">23460 4327 5519 0,'-1'-4'496'0,"-1"1"-496"16,2 0 0-16,2 3 0 0,0 0 2240 0,-1 0 368 0,1 0 64 0,0 0 16 0,3 1-352 16,0 4-64-16,0 0-16 0,0 4 0 0,-1 3-80 0,-1 2-32 0,1 0 0 0,0 5 0 0,-1 3-816 0,2 0-176 0,1 3-16 0,1 1-16 0,0 3-432 0,1-1-96 0,0 2-16 0,2-1 0 0,1 4-320 0,0-4-80 15,3 2-16-15,1-2 0 0,1 1-160 0,0-1 0 16,2-1 0-16,-1-2 0 0,-1-1 0 0,-2-6 0 0,1-2-176 16,0-2 176-1,0 1-1184-15,-1-6-160 16,-3 2-16-16,-1-3-8912 0,-1 1-1776 0</inkml:trace>
  <inkml:trace contextRef="#ctx0" brushRef="#br0" timeOffset="20796.97">23770 4118 22111 0,'-6'6'1968'0,"1"-1"-1584"0,3 0-384 0,2-2 0 0,0 1 1024 0,0 2 112 16,-2 4 16-16,-1 8 16 0,0 8-80 0,1 4 0 15,3 3-16-15,4-1 0 0,2 2 32 0,3-3 16 16,1-1 0-16,3-2 0 0,1 1-464 0,0-2-80 16,-1 2-32-16,1-4 0 0,3 6-352 0,-2-2-64 0,0 1 0 0,-3-2-128 15,0 3 0-15,-1-6 0 0,-2-3 0 16,-1 0 0 0,1 0-1088-16,-4-3-160 0,0-2-32 0,-1-2-16 15,-1-1-1264-15,-2-3-240 0,-2-1-48 0,0-3-16 0</inkml:trace>
  <inkml:trace contextRef="#ctx0" brushRef="#br0" timeOffset="21101.77">23372 4842 13823 0,'0'-3'1216'16,"1"-4"-960"-16,2 4-256 0,-1 0 0 0,1 0 544 16,2-2 64-16,1-5 16 0,5-4 0 0,6-7 1392 0,3-1 288 15,4 0 48-15,-1-1 16 0,2 4-592 0,1-2-112 16,1 1-32-16,1 1 0 0,1-1-608 0,-1 3-112 16,-1 0-16-16,2-1-16 0,-2 5-352 0,-2-3-64 15,0 0-16-15,-3 1 0 0,0 1-448 0,-3 2 0 16,-1 0 0-16,0-1 0 0,-2 1 0 0,-2 2 0 15,1 0 0-15,0 1-160 16,-1 2-2128-16,-1-2-416 0,1 2-96 0,-2 2-16 0</inkml:trace>
  <inkml:trace contextRef="#ctx0" brushRef="#br0" timeOffset="21528.44">24110 4538 6447 0,'0'1'272'0,"0"-1"80"0,2 0-352 0,-1-1 0 0,1 1 0 0,-1 0 0 15,2 0 784-15,1-2 96 0,2-2 16 16,2 1 0-16,2 0 1024 0,2-3 192 0,0-1 64 0,-1 1 0 16,1-2-448-16,-1 0-64 0,1-1-32 0,-1 2 0 15,0-3-304-15,-1 2-64 0,-2-2-16 0,0 0 0 16,-1-3-352-16,-1 2-80 0,1 0-16 0,-2-1 0 0,1 2-464 0,-1-3-80 15,0 1-32-15,0-4 0 16,0 4-224-16,-2-4 0 0,2 0 0 0,-1 1 0 0,0-1-144 16,-2 3 144-16,1 0 0 0,-3 2-144 15,0 3 144-15,-2 2 0 0,-1 2-144 0,-2 2 144 0,-3 4-304 16,0 3 16-16,-2 6 0 0,-3-1 0 0,0 6-32 16,-3 3 0-16,0 1 0 0,-2 1 0 15,1 1 1152-15,-2 0 240 0,3 3 32 0,2-3 16 0,1 0-144 16,2 1-16-16,2-1-16 0,3 3 0 0,2-2-384 15,2 2-80-15,3-3-16 0,2-2 0 0,2-2-224 0,3 1-48 16,3-5-16-16,3-2 0 0,2-1-176 0,3-3 0 16,0-5 0-16,1 2 0 0,2-5-128 0,0 0-16 15,-1-2 0-15,0-2 0 16,-3 0-1136-16,2-1-240 0,-2-2-32 16,1-2-8768-16,-2 1-1760 0</inkml:trace>
  <inkml:trace contextRef="#ctx0" brushRef="#br0" timeOffset="22033.95">24553 4333 7359 0,'0'1'656'16,"0"2"-528"-16,0-1-128 0,1 2 0 0,0-2 2032 0,1-1 368 0,-1 2 80 0,1 3 16 0,1 0-640 0,1 7-128 0,1-2-32 0,-2 4 0 0,0 1 608 0,0-1 112 0,0-2 16 0,1 2 16 0,-1 1-1168 0,1-4-224 0,0 2-48 0,1-2-16 0,-2 1-544 0,1-3-96 16,1-2-32-16,-1-1 0 0,-1 0-320 0,1-1 128 15,0-2-128-15,-2-2 0 0,2 1 256 0,-1-2 0 16,-1-1-16-16,0-1 0 0,1 1-16 0,-1-5 0 16,1 1 0-16,-1-2 0 0,0-1 80 0,0-2 16 15,1-1 0-15,-2-2 0 0,1-1-112 0,-1-2-16 16,2-1 0-16,-3-1 0 0,2-2-192 0,-2-2 0 15,2-1 128-15,-2-1-128 0,1-2 0 0,0-1 0 16,0-2 0-16,2 0 0 0,-1 5 0 0,2 2 0 16,1 2 0-16,0 6 0 0,0 0 0 0,0 3 0 15,1 4 0-15,-1 0 0 0,-1 4 0 0,1 0 144 16,-2 4-144-16,2 0 192 0,-1 1-32 0,0 1 0 16,1 5 0-16,-2 0 0 0,4 2-160 0,-3 1 0 0,3 3 0 15,-1 1 0-15,0 3 0 0,1 1 0 0,1 1 0 0,-1-2 0 16,2 1 0-16,-2 1 0 0,1-2 0 0,-1 0 0 15,1 0 160-15,-2 0-160 0,1 0 192 0,-1-3-192 16,1 3 160-16,-1 0-160 0,0-2 128 16,-1 0-128-16,0-1 0 0,0-3 0 0,-2-2 0 0,1-3 0 15,1-1 0-15,-1-1-144 0,0-4 144 0,-1-2-208 32,1-2-1504-32,-2-2-288 0,1-2-64 0,-1 0-13984 0</inkml:trace>
  <inkml:trace contextRef="#ctx0" brushRef="#br0" timeOffset="22317.72">24967 3910 13823 0,'1'-10'608'0,"1"1"128"0,0 6-592 16,1-1-144-16,-1 2 0 0,1-1 0 0,-1 2 528 0,3-2 80 0,1 0 16 0,4-1 0 0,1-2 1648 0,-1 3 336 0,1 3 64 0,0 3 16 0,-1 3-656 0,-1 0-128 0,0 8-32 0,-1 1 0 0,1 1-560 0,-2 3-112 0,2 6-32 0,-2 1 0 0,0 1-496 0,-1 2-96 15,0 0-32-15,0 2 0 0,-1 1-400 0,0 1-144 16,0 0 0-16,0-5 144 0,0 2-144 0,0-3 0 16,1-1 0-16,0-1 0 0,2-5 0 0,-2-2 0 15,0-4 0-15,0 1 0 16,0-5-704-16,-1 0 0 0,1-2-16 0,-2-5-10304 0,1 2-2064 15</inkml:trace>
  <inkml:trace contextRef="#ctx0" brushRef="#br0" timeOffset="22567.74">25001 4103 35007 0,'-3'-1'3120'0,"3"-1"-2496"0,3 1-496 0,-1 1-128 16,1-2 288-16,0 0 32 0,1 0 16 0,2-4 0 0,4 0 496 16,2-2 112-16,3 2 16 0,0-3 0 15,1 3-704-15,0 0-128 0,2 2-128 0,-2-2 192 0,2 2-192 0,1-1 0 16,0 2 0-16,3-1 0 0,-1-2-176 0,1 2 48 16,1-2 0-16,0 0 0 15,0-3-1664-15,1 2-320 0,0-2-64 0,1 3-13168 16</inkml:trace>
  <inkml:trace contextRef="#ctx0" brushRef="#br0" timeOffset="22751.84">25566 3973 4079 0,'0'2'0'0,"0"0"176"0,0 0-48 0,-2-2 0 0,2 0-128 0,0 3 0 16,-1 3 0-16,-1 1 0 0,1 3 2336 0,-2 5 448 16,2 1 96-16,1 0 0 0,0 0 512 0,1 3 112 15,3-1 16-15,-1 1 0 0,4-2-832 0,-1 4-144 0,2-2-48 0,1-2 0 16,0 0-1296-16,-1-1-272 0,1 1-48 0,-1-4-16 15,-1 2-512-15,2-5-96 0,-2 2-32 0,0-2 0 16,1-4-224-16,-2-2 0 0,1 1 0 0,-2-5 0 31,0-3-704-31,-2 1-144 0</inkml:trace>
  <inkml:trace contextRef="#ctx0" brushRef="#br0" timeOffset="22941.79">25519 3612 24879 0,'-10'-9'2208'0,"4"6"-1760"0,2-1-448 0,3 4 0 0,1 0 2256 0,1 0 368 16,0 0 80-16,0 0 16 16,2 0-1952-16,-1 1-400 0,2 2-80 0,1-2-16 0,0 4-416 0,0-2-96 15,0 4-16-15,0-1-10144 16,0 0-2032-16</inkml:trace>
  <inkml:trace contextRef="#ctx0" brushRef="#br0" timeOffset="23384.29">25954 3770 14735 0,'-2'4'1312'0,"0"-2"-1056"16,1-2-256-16,1 0 0 0,0 2 1152 0,-1 0 160 15,0 2 32-15,-3 2 16 0,0 3 272 0,-2 3 48 0,0 0 16 0,-2 2 0 16,1 2-800-16,-2 0-176 0,2 3-16 0,-1-1-16 16,1 1-192-16,0 1-48 0,0-1 0 0,1 2 0 15,1 2-288-15,-1-5-160 0,2 1 160 0,2-3-160 16,1 0 704-16,-1 0 64 0,4-2 0 0,0 0 0 16,3-1-80-16,0-1-16 0,2-2 0 0,1 0 0 15,3-1-272-15,0-3-48 0,3-3-16 0,-1-3 0 16,1 0-208-16,1 0-128 0,2-3 160 0,-1-2-160 15,0 1 0-15,2-5 0 0,-2 2 0 16,1-3 0-16,0 1 0 0,-1 0 0 16,2-4 0-16,-2 0 0 0,1 0 0 0,-1-2 128 0,-1 3-128 0,-1-2 0 15,-2 2 0-15,-2 0 144 0,-2-2-144 0,-1 2 128 0,-2-1 240 16,-2-3 32-16,0 0 16 0,-3 1 0 0,-1-4-144 16,-3 0-16-16,0-2-16 0,-2 1 0 0,-3-2-112 15,-1-3-128-15,-1 3 176 0,0 0-176 0,-2 3 208 16,-1 3-64-16,2 4-16 0,-2 1 0 0,2 4-128 0,-2 1 160 15,2 4-160-15,1 2 160 0,-1 2-160 16,1 2 0-16,1 2 0 0,0 0 0 16,2 2-576-16,0 0-112 0,3-1-16 0,3 0 0 15,1-2-1968-15,-1 1-400 0,4 0-64 0,0 1-32 0</inkml:trace>
  <inkml:trace contextRef="#ctx0" brushRef="#br0" timeOffset="23901.01">26320 3629 11055 0,'1'-5'976'0,"0"0"-784"0,2 4-192 0,-1-1 0 16,1 2 912-16,-1 0 144 0,1 0 32 0,-1 0 0 0,3 0-208 0,3 2-48 0,0 4 0 0,1-1 0 0,-2 4 240 0,1 1 32 0,-2 2 16 0,0 3 0 0,0 1 192 0,-1 0 32 0,1 4 16 0,-2 1 0 0,-1 2-400 0,-1 2-64 0,-1 0-32 0,1-3 0 16,-1 0 16-16,-1-3 0 0,1-3 0 0,0 0 0 15,1-4-240-15,0 2-32 0,2-3-16 0,-1-1 0 0,2-4-32 16,-1 0-16-16,1 1 0 0,-1-4 0 0,1 0-96 16,-2-2-32-16,2 2 0 0,-1-3 0 0,1-3-48 0,0 2-16 15,0-4 0-15,-1 1 0 0,-1-2-176 0,0 0-48 16,1-4 0-16,-2 0 0 0,0-1-128 0,0-3 0 15,-1-1 0-15,-1-1 0 0,0-3 0 0,-1-2 0 16,-1-3 0-16,0-1 0 0,0-1 0 0,-1 2 0 16,-1-5 0-16,2 4 0 0,-1 0 0 15,2-1 0-15,0 1 0 0,1 3 0 0,2 3 0 16,1 3 0-16,1 1 0 0,1 5 0 16,-1 3 0-16,3 1 0 0,1 3 0 0,2 1 0 15,0 4 0-15,2 1-176 0,1 3 48 0,0 0 0 16,0 1 128-16,0 2 0 0,2 1 0 0,1 2 0 0,0 1 0 0,2 3 0 0,-2-3 0 15,1 3 0-15,0 2 192 0,1 2 64 0,0-2 0 16,0 2 16-16,-1 1-272 0,-1 1 0 0,0-2 0 16,-1 0 0-16,1 1 0 0,-2-3 0 0,-2-2 0 0,-1 0 0 15,0 1 0-15,-2-3 0 0,-1 2 0 0,0-3 0 32,-2 0-1968-32,-1 0-400 0,-1 0-64 0,-3 0-32 0</inkml:trace>
  <inkml:trace contextRef="#ctx0" brushRef="#br0" timeOffset="24620.72">21428 6351 21183 0,'-2'-4'1888'0,"0"1"-1504"0,1-1-384 0,0 4 0 0,0 0 464 0,0-3 32 0,-1 1 0 0,-1-2 0 0,-2 2 752 0,0-2 160 0,1 0 16 16,2 2 16-16,2-2-800 0,0 4-176 0,3 0-16 0,1 0-16 0,3 0 160 0,2 4 48 0,2 2 0 0,2 3 0 0,1 1 32 0,1 3 16 0,4 6 0 0,2 3 0 0,-1 3-48 0,1 1-16 16,1 5 0-16,-1 0 0 0,-1-2-112 0,-2 3 0 15,1 2-16-15,-3-2 0 0,0 0-368 0,-1-1-128 16,-2 0 0-16,-2-3 0 0,1 1 0 0,-3-1 0 15,0-4 0-15,-3 0 0 0,-1-4 0 0,0-1 0 16,-2-1 0-16,-3-2 0 16,0 0-1856-16,-3-3-256 0,-1-3-48 0,0-2-12736 0</inkml:trace>
  <inkml:trace contextRef="#ctx0" brushRef="#br0" timeOffset="24875.18">21249 6726 21183 0,'1'-5'1888'0,"2"1"-1504"0,0 0-384 0,1 2 0 16,1-2 992-16,0-2 128 0,5-4 32 0,5-2 0 16,6-7 608-16,2-3 128 0,4 2 32 0,2 2 0 15,0 1-528-15,1 0-112 0,1 6 0 0,1 0-16 0,3 3-784 16,1 0-160-16,3 0-16 0,0 2-16 0,-1 0-288 0,-2 0 0 15,-3 0 0-15,-3-1 0 0,-3 0 0 0,-2 1 0 16,-3-3 0-16,-2 3 0 16,0-4-512-16,-2 0-48 0,-1 2-16 15,1-2 0-15,-1-3-1920 0,-2 3-400 0,0 1-80 16,-3-3-9888-16</inkml:trace>
  <inkml:trace contextRef="#ctx0" brushRef="#br0" timeOffset="25284.22">22025 6366 11967 0,'-11'6'1072'0,"3"-5"-864"0,0 2-208 0,3-1 0 0,4 2 2096 0,0-2 368 15,0 0 80-15,-2 3 16 0,-2 1-352 0,0 1-64 0,2 6-16 0,-2-4 0 16,2 4-976-16,2-1-208 0,0 2-48 16,1 1 0-16,1 1-512 0,0 0-96 0,0-1-32 0,2 1 0 15,-1 2 0-15,1 2 0 0,-1 0 0 0,2 1 0 16,-2 1 128-16,2 0 0 0,0 1 16 0,1 1 0 15,0-5-400-15,0-2 0 0,1-2 0 0,1-3 0 16,1-2 256-16,0-4-16 0,1-2-16 0,1-1 0 16,1-3 320-16,-1-3 64 0,1-1 16 0,-1-2 0 15,1 0-368-15,1-3-64 0,0 0 0 0,-1-1-16 16,-1-3-176-16,1-3 0 0,-1 1 0 0,1-2 0 16,0 1 224-16,-1-3-32 0,-2 3-16 0,0-2 0 0,0-1-176 15,1-1 128-15,-1-2-128 0,-3 0 128 0,-2 1 32 16,1-1 0-16,-3-1 0 0,0-3 0 0,-2 2-160 15,-1-1 0-15,-2 3 144 0,-1-3-144 0,-2 1 0 16,-2 2 0-16,0 4 0 0,-1-1 0 0,-1 3 0 16,0 4 0-16,0-2 0 0,0 5 0 0,1 3 0 15,-1 0 0-15,1 2 0 0,-1 1 0 16,1 3-608-16,1 0-144 0,1-3-16 16,0 3-10816-16,2 0-2144 0</inkml:trace>
  <inkml:trace contextRef="#ctx0" brushRef="#br0" timeOffset="25992.1">23379 5942 23039 0,'-3'1'2048'0,"0"-1"-1648"0,3 2-400 16,0-2 0-16,2 3 1008 0,-1-2 112 0,-1 3 32 0,0 2 0 0,0 5-208 0,1 0-48 0,1 7 0 0,2-2 0 0,0 3-256 0,1 2-64 0,0 2-16 0,1 0 0 0,1 2-96 0,0 0-16 0,2 3 0 0,-1-3 0 0,1 1-176 0,-2 2-32 0,0-3-16 0,0 1 0 15,0-1-224-15,-2-6 144 0,0 0-144 0,0-5 128 16,-1-2 192-16,-1-2 16 0,1-1 16 0,-2-6 0 16,1 2 240-16,-1-5 48 0,1 1 16 0,-2-2 0 15,0-1-192-15,-1-2-32 0,0-2-16 0,-1 0 0 16,0-4-160-16,-2-1-48 0,0 1 0 0,-2-6 0 15,-1 1-208-15,-2-1 0 0,1-2 0 0,-3-3 0 16,0 2 0-16,0-6 0 0,-1 3 0 0,0-3 0 16,0 1 0-16,-1 0 0 0,3-4 0 0,-1 2 0 15,1 4 0-15,2 0 0 0,3 0 0 0,0 1 0 16,4 3 0-16,1 2 0 0,3 1 0 0,1-1 0 16,3 4 0-16,0-2 0 0,2 2 0 0,0 0 0 0,1 2 0 15,0-1 0-15,2 1 0 0,-1 2 0 0,0 2 0 16,2 4 0-16,1-2 0 0,0 2 0 0,-1 4 0 0,3-2 0 15,-1 4 0-15,-2 2 0 0,0-2 0 16,0 4-128-16,-2-2 128 0,-1 2 0 16,0 1-880-16,-2 0-112 0,0 0-32 15,-3-2-16048-15</inkml:trace>
  <inkml:trace contextRef="#ctx0" brushRef="#br0" timeOffset="26616.71">23762 5243 30399 0,'-10'-9'1344'0,"3"6"288"0,3-2-1312 0,1 3-320 0,3 2 0 0,1 2 0 16,1 0 400-16,0 1 16 0,0 3 0 0,2 6 0 0,1 4-416 0,-1 7 0 0,1 5 0 0,0 4 0 0,-2 0 0 0,2 5 0 0,0 2 0 0,0 2 0 0,0-3 592 0,1 3 96 0,2-3 16 0,-1 3 0 0,1-3-48 0,-1 0 0 0,2 2 0 0,-2-5 0 15,-1-1-256-15,1 0-48 0,-1-1-16 0,-1-3 0 16,0-2-80-16,-2 1-32 0,0-1 0 0,-1 0 0 15,1 6 32-15,-3-6 0 0,1 1 0 0,-2-7 0 0,1-2-80 0,0-4-16 16,0-4 0-16,0-3 0 0,0-3 80 0,1-5 16 16,0 2 0-16,0-7 0 15,1 2-112-15,-1-7-16 0,0-1 0 0,-1 0 0 16,0-2-128-16,-1-2 160 0,0-1-160 0,-2-4 160 0,1-2-160 16,-2-3 0-16,2-1 0 0,-2-3 0 0,1-1 0 0,1 2 0 15,1 1 0-15,1 0 0 0,1 4 0 0,0 0 0 16,3 1 0-16,1 5 0 0,1 0 0 0,0 3 0 15,3 1 0-15,-1 2 0 0,1 4 0 0,0-3 0 16,1 4 0-16,1-1 0 0,0 1 0 0,-1 1 0 0,0 1 0 16,-2-2 0-16,2 3 0 0,-1 0 0 15,1 1 0-15,0 1 0 0,0 3 0 0,0-1 0 16,1 3 0-16,0-2 0 0,1 6 0 0,2-2 0 0,-1 3 0 0,2 3 0 16,1 2 0-16,0 1 0 0,2 0 0 15,-2-1 0-15,0 1 0 0,0-3 0 0,1 2 0 16,0-1 0-16,1 0 0 0,-1-1 0 0,-1 0 0 0,0-3 0 15,-2 3 0-15,-1-5 0 0,1 0 0 16,-3 0 0-16,0-1-192 0,-2-4 192 0,0 0-160 16,-4-2 160-1,0 2-976-15,-2-7-112 0,0 1 0 0,-3 0-16256 0</inkml:trace>
  <inkml:trace contextRef="#ctx0" brushRef="#br0" timeOffset="26935.28">24470 5630 35007 0,'-2'3'1552'0,"0"-1"320"16,2 2-1488-16,0-2-384 0,0 2 0 0,2-3 0 0,-1 4 0 0,0 2 0 0,2 5 0 0,0 5 0 16,3 4 640-16,-1 1 192 0,0 3 64 0,2-3 0 0,-1 0-512 0,1-2-80 0,1-1-32 0,-1-3 0 0,3-3-80 0,-1 2-32 0,0-2 0 0,3-3 0 0,-1-1-160 0,0 0 0 0,1-1 0 0,-1-4 0 0,3 0-160 0,-2-1-16 0,1-3 0 0,-1-3 0 31,-1-1-1328-31,0 2-272 0</inkml:trace>
  <inkml:trace contextRef="#ctx0" brushRef="#br0" timeOffset="27189.64">24846 5396 8287 0,'-14'19'736'0,"5"-4"-592"0,0 1-144 0,4-3 0 16,2-1 4176-16,2-5 816 0,0 5 144 0,-3 8 48 16,-3 13-3584-16,-4 16-720 0,-2 8-144 0,-1 2-32 0,-1-1 640 0,-1-2 128 15,0-2 32-15,-2-3 0 0,2 0-640 0,0-1-128 16,1 1-32-16,0 2 0 0,2 4-464 0,0-4-112 16,4 4 0-16,-1-5-128 15,2-3-224-15,2-2-160 0,2-5-16 16,3-7-16-16,1-6-2448 0,1-3-480 0,3-4-112 0,1-5-9216 0</inkml:trace>
  <inkml:trace contextRef="#ctx0" brushRef="#br0" timeOffset="30518.25">25140 5295 4607 0,'-1'-1'400'0,"1"1"-400"0,0-3 0 0,-1 3 0 0,1 0 1632 0,1-2 240 0,-1 2 48 0,1-1 16 0,1 1-688 0,-1-3-144 0,1 3-16 0,-2 0-16 0,0 0 336 0,0 0 80 0,0 0 16 16,0 0 0-16,0 0-304 0,9 21-64 0,-8-14-16 0,0 2 0 16,2 2-480-16,-1 2-112 0,1-1-16 0,1 4 0 15,-2 1 112-15,2 3 16 0,-2-1 0 0,1 3 0 16,-1 0 176-16,1-2 32 0,-1-1 16 0,-1-1 0 16,2 4-112-16,-1-3-32 0,2-3 0 0,0 0 0 15,-1-2-80-15,1-2-32 0,0-3 0 0,-2-2 0 16,2-2-240-16,0-1-48 0,-1-2-16 0,1-2 0 15,0-2-176-15,0-2-128 0,-1-2 192 0,1-3-192 16,0 2 192-16,-1-6-192 0,1 1 192 0,-1-3-192 16,-1-1 0-16,1 0 0 0,-2 0 0 0,0 0-144 15,-1 0-48-15,1-3 0 0,-1 1 0 0,-1-2 0 0,1-2 192 16,-1-1 0-16,2 1 0 0,-1-3 0 0,2 3 0 16,1 0 0-16,1 0 0 0,-1 6-128 0,2 3-48 0,1 2 0 15,-1 4 0-15,0 3 0 0,2 4 176 0,-1 0 0 16,0 4 0-16,0-1 0 0,2 6 0 0,-1-2 0 15,0 5 0-15,2-1 0 0,-2 4 0 0,0-3 144 16,0 2-144-16,-2 0 0 0,0-1 0 0,0 0 0 16,-1 0 0-16,-1-3 0 0,1 2 160 0,-2-2-160 15,1 0 128-15,-3-2-128 0,1 1 0 0,-1-1 0 16,1-2 0-16,-1-3 0 0,2 2 0 0,-1-5 0 16,0 2 0-16,0-4 0 0,2 0 0 0,-1-2 0 15,1-2 0-15,0 0 0 0,1-4 128 0,0-2-128 16,1-1 128-16,0-3-128 0,0 0 0 0,0-1 0 15,1-1 0-15,0-4 0 0,-1 1-320 0,1-1 48 16,-1 2 16-16,0-1 0 16,-1 4-256-16,1-2-64 0,1 3 0 0,0-1 0 0,0 6 384 15,0-2 64-15,2 5 128 0,-1 0-208 0,-1 2 208 0,3 4 0 16,0-2 144-16,-1-1-144 0,2 4 448 0,1-2 0 0,2 3 0 0,-1-1 0 16,2 1 32-16,1 0 0 0,-1 1 0 0,1 2 0 15,-1 0-272-15,0 1-48 0,-2 2-16 0,0 3 0 16,2 3 16-16,-1 1 0 0,1 4 0 15,-2 2 0-15,1 2-32 0,-2 1-128 0,0 0 192 16,0 0-64-16,-2 2 48 0,0-3 0 0,0-1 0 0,-1-2 0 16,-1 1-176-16,-1-3 0 0,1-1 0 0,-2-2 0 15,-1-4-272-15,0 1-48 0,1-4 0 0,-1-2-17040 16</inkml:trace>
  <inkml:trace contextRef="#ctx0" brushRef="#br0" timeOffset="31352.14">26095 5056 20271 0,'-5'-2'1792'0,"1"2"-1424"0,3 0-368 0,1-3 0 0,1 3 1040 0,1-1 144 0,-2 1 32 0,0-5 0 0,-2 1 384 0,2-2 64 0,2 3 32 0,0-4 0 0,-1 4-224 0,3 0-32 0,1 1-16 0,0 2 0 0,1 2-416 0,1 4-96 0,1 1-16 0,1 2 0 0,-2 4-464 0,2 3-112 16,-2 2 0-16,0 1-16 15,1 4-304-15,-1 2 0 0,-1 0 128 0,-1-3-128 16,0 0 0-16,-1-2 0 0,0 1 0 0,-1-3 0 31,-1-6-704-31,-1 0-32 0,0 1-16 0,-1-7-10688 0,1 0-2128 0</inkml:trace>
  <inkml:trace contextRef="#ctx0" brushRef="#br0" timeOffset="31534.6">26045 4738 33167 0,'-4'-7'2944'0,"1"2"-2352"16,2 4-464-16,2 1-128 0,0 0 832 0,2 0 160 15,-2-3 32-15,0-3 0 0,2 2-784 0,2-2-240 0,0 3 128 0,0-2-128 32,1 5-912-32,-1 0-240 0,1 2-64 0,-1 4-14016 0</inkml:trace>
  <inkml:trace contextRef="#ctx0" brushRef="#br0" timeOffset="31968.19">26439 5117 22111 0,'0'0'1968'0,"0"0"-1584"0,0 0-384 0,1 0 0 16,0 1 464-16,-1 2 16 0,0-3 0 0,1 2 0 15,1 2 48-15,-2-2 16 0,0 4 0 0,-2-2 0 0,1 2 912 0,0 2 176 16,0-2 32-16,-2 0 16 0,2 3-768 0,0-3-144 16,0 0-48-16,1 0 0 0,-2-2-528 0,4 0-192 15,-1-2 144-15,1-1-144 0,-1 2 0 0,2-6 0 16,1 3 0-16,-1-1 0 0,1-4 208 0,0 0 64 16,1-1 16-16,-2-3 0 0,2 0 48 0,0-4 16 15,2-2 0-15,-1-1 0 0,1-1-96 0,1-5-32 16,0-2 0-16,1-2 0 0,1 0-64 15,0-5-16-15,0 3 0 0,1-4 0 0,0 3-144 0,0 2 0 16,0 4 0-16,-1 0 0 0,1 7 0 0,-1 1 0 16,0 3 0-16,0 2 0 0,-2 4 0 0,2 2 208 15,3 4-48-15,-1 2-16 0,3 0 208 0,1 4 32 16,1 0 16-16,-1 1 0 0,0 2-144 0,-1 1-48 16,0 3 0-16,-1-1 0 0,-2 0-208 0,0 1 176 0,0 0-176 15,-3 2 160-15,3-1-160 0,-3 1 128 0,1 1-128 16,0 0 128-16,-1 0 0 0,0 0 0 0,-1 0 0 15,0-1 0-15,0-1-128 0,1-2-144 0,-2 0 144 16,2 1-12416-16,0-3-2368 0</inkml:trace>
  <inkml:trace contextRef="#ctx0" brushRef="#br0" timeOffset="32651.37">27623 4542 23039 0,'-6'-6'2048'0,"0"-1"-1648"0,2 5-400 16,2 1 0-16,-1 1 1984 0,0 0 320 0,-5-4 64 0,-3-1 16 0,-5 1-384 0,-5-2-80 0,-1 0 0 0,-2 4-16 0,1 2-1072 0,-1 5-224 0,2 1-32 0,-2 4-16 0,2 2-560 0,-1 4 0 0,-1 3 0 0,1 0 0 0,-2 6-240 0,1-1 0 0,1 3 0 0,2 1 0 0,2-3 240 0,2 3-192 16,2-2 192-16,3-1-192 0,2-1 192 0,1-3 0 15,4-2 0-15,2 0 0 0,1-3 0 0,4-1 0 16,1-5 0-16,4 0 0 0,0-2 0 0,3-3 0 0,2 0 0 16,3-5 0-16,2 0 192 0,4-5-64 0,2 0 0 15,1-3-128-15,1-5-128 0,1 0-144 0,-1-3-32 16,1 1 0-1,-1-5-480-15,-2 1-112 0,-1-3 0 0,-1 1-16 16,-2-1 272-16,-2 2 48 0,-2 2 16 0,-1-2 0 0,-4 2 576 0,-1 1 0 0,0-4 0 0,-3 1 0 16,0 2 320-16,-2-4 64 0,0 2 32 0,-3-1 0 15,2 2-64-15,-5 3-16 0,1 0 0 0,0 2 0 16,-2 2-336-16,1 2 0 0,-2 2 0 0,0 1 0 16,1 4-272-16,-2 0-32 0,0 3 0 0,0 3 0 15,0 0 304-15,0 1 224 0,-1 2-32 0,1 3-16 0,0 1 400 16,0 0 96-16,1 5 16 0,2 1 0 0,1 0-208 0,1 0-32 15,1 5-16-15,1-1 0 0,5 4-240 16,1 2-32-16,2 0-16 0,2-1 0 0,2 0-144 16,1-1-176-16,2 2 48 0,2 3 0 0,-1-3 128 15,2 1 0-15,0 1 0 0,-2 1 0 0,1-1 0 0,-3 1 0 16,-2-1 0-16,-2-2 0 0,-3-1 128 0,-1 1 0 16,-2 0 0-16,-2 1 0 0,-1-1 192 0,-2-4 32 15,-1-1 16-15,-3-1 0 0,0 2-64 0,-2 1-16 16,1-2 0-16,-2-2 0 0,0 0-160 0,-3 0-128 15,2-2 192-15,-5 1-192 0,1-2 0 0,-3 1 0 16,-3 0 0-16,-1-1 0 0,-2 4 0 0,-5-2 0 16,-1 1 0-16,-1-2 0 0,1 0 0 0,-2-3 0 15,-3 2 0-15,-3-1 0 16,1-5-272-16,2-3-176 0,2-4-16 0,-1-3-16 16,1-6-1440-16,1-2-272 0</inkml:trace>
  <inkml:trace contextRef="#ctx0" brushRef="#br0" timeOffset="33117.11">27759 3514 20271 0,'-6'-3'896'0,"1"-2"192"0,2 3-880 16,0 0-208-16,3 2 0 0,0 0 0 0,0 0 960 0,0-3 160 0,1 2 32 0,1 1 0 0,-1 0 624 0,2 1 128 0,2 6 16 0,0 1 16 0,2 5-720 0,1 4-128 0,1 4-48 0,2 4 0 0,1 3 16 0,2 1 0 0,1 5 0 0,1 2 0 0,-1 1-496 0,1-2-112 0,0-2 0 0,0 1-16 0,0-5-240 0,-1 0-64 0,-2-2 0 0,1-1 0 16,0 0-128-16,-1-1 0 0,0-1 0 15,-1 1 0-15,0-2 0 0,-1 2 0 16,1 0 0-16,-1 1 0 0,0-5-128 0,-1 1 128 15,-2 0 0-15,0-2 0 0,-1-4-144 0,-2 0 144 16,0-1-192-16,-2-2 192 16,-1-1-1360-16,1-1-176 0,-3-2-16 0,0-3-14832 0</inkml:trace>
  <inkml:trace contextRef="#ctx0" brushRef="#br0" timeOffset="33485.08">28169 4635 36863 0,'-5'1'1632'0,"2"0"336"0,2 2-1584 16,1-3-384-16,1 1 0 0,-1 1 0 0,1-2 608 0,2 3 32 15,-1 0 16-15,3 0 0 0,3 1-80 0,-2-1 0 16,1 1-16-16,0-1 0 0,-1-1-560 0,-1-2 0 0,0 1 0 15,-2-1 0 1,1-1-976-16,-1 1-208 0,-2-2-32 0,-2-1-15840 0</inkml:trace>
  <inkml:trace contextRef="#ctx0" brushRef="#br0" timeOffset="40000.91">16802 17384 11967 0,'-1'2'1072'0,"0"1"-864"0,1-3-208 0,0 1 0 16,-1 2 144-16,1-3-16 0,-2 3 0 0,1 2 0 0,-1 3-128 0,-1 0-256 0,-1-2 64 0,2 2 16 0,1 1 416 0,-3 0 80 0,0 1 0 0,-2 3 16 0,-1 3 464 0,-2 2 96 0,-2 5 0 0,-3-1 16 0,-2 6-144 0,-4 3-16 15,-1 5-16-15,-3 1 0 0,-2 4-400 0,-1-3-80 0,-2-2 0 0,1-2-16 16,2-2 544-16,-3 2 112 0,-3 5 32 0,-1 4 0 15,-2 1 352-15,-1-3 64 16,2 4 0-16,-1-4 16 0,0 3-800 0,-1 1-176 16,1-5-16-16,0-1-16 0,3-5-192 0,1-1-32 0,0-1-128 0,4-1 192 15,2-3-192-15,2-3 0 0,2 0 0 16,1-3 0-16,1-2 0 0,2-4 0 0,2 0 0 0,0-1 0 16,3-3 0-16,2-2 0 0,0 0 0 0,4-4-160 15,1 0 160-15,1-3 0 0,4 0 0 0,0-3 0 31,3 0-512-31,0-6-32 0,4 2 0 0,-1-4 0 0,2-2-256 16,1-3-48-16,3-1-16 0,2-2 0 0,1-2 688 0,2 0 176 0,2-3 0 0,3-5 0 16,5-3 816-16,2-3 192 0,3-3 32 0,1 1 16 0,1 2-480 15,1-8-80-15,5 1-32 0,-2-5 0 16,-1 0-336-16,-1-1-128 0,-5 7 0 0,4-3 144 0,-1-3-16 0,4-3-128 16,-1 0 192-16,1-2-64 0,-1 4-128 15,0-1 0-15,0-1 144 0,-1-1-144 0,0 1 0 16,-4 2 0-16,-2 4-160 0,-4 1 160 15,0 5-848-15,-3 0-64 0,0 1-16 0,-4 4 0 0,0 3 544 16,-4 4 96-16,0 4 32 0,-3 0 0 0,0 7 256 0,-4 2-160 16,-1 0 160-16,-2 8-128 0,-2 2 128 0,-1 2 0 15,-1 2 0-15,-1 2-128 16,-1 0-544-16,-3 6-96 0,1-2-32 0,-4 4 0 16,0-2-672-16,0 3-144 0,-6 2-32 0,3 1 0 15,2-7 800-15,-5 6 144 0,-5 5 48 0,-5 7 0 0,-4 6 656 0,-2-1 320 16,-2 5-16-16,-4 1-16 0,-2 6 320 0,-4 4 64 0,-1 4 16 0,-1-3 0 15,1 2-304-15,0-2-48 0,1 2-16 16,0 1 0 0,0-1-816-16,1 2-160 0,-1 2-48 0,2-4 0 15,4-3-192-15,0-3-32 0,2-2-16 0,4-9-5488 0</inkml:trace>
  <inkml:trace contextRef="#ctx0" brushRef="#br0" timeOffset="43950.66">20900 6255 17503 0,'-4'-5'1552'0,"2"1"-1232"0,2 4-320 0,1 0 0 0,2 0 1280 0,-2-4 192 0,1 2 32 0,1-4 16 0,1-2-1200 0,1-1-320 16,1 0 128-16,1-1-128 0,1 1 0 0,-2-1 0 0,0 0 0 0,-1 2 0 0,-1 1-176 0,-2-1 32 0,-1 3 0 0,1-4 0 0,-2 3 144 15,-4 2 0-15,-1-1-144 0,-3 4 144 0,-1-1 144 0,-4 2 112 0,0 2 0 0,-3-2 16 0,-2 3 32 0,-2 0 0 16,1-2 0-16,-5 2 0 0,1 3-96 0,-3-2-16 16,0 1 0-16,0 1 0 0,-1 1 256 0,1 0 64 0,-3-1 0 15,-1 2 0-15,2 2 192 0,-2 0 32 0,1-1 16 0,-3 2 0 16,-2 0-160-16,-2 3-16 0,-1 1-16 0,-2-2 0 15,-5 2-256-15,-4 2-48 0,-1 2-16 16,-2-1 0-16,1-2-240 0,1-3 176 0,2 3-176 0,-1 2 160 16,-2 1 176-16,1 3 48 0,-2 1 0 0,4-1 0 15,10-6 272-15,-4 2 64 0,-2 5 16 0,1-1 0 16,1 3-240-16,2-2-48 0,3 4-16 0,0-1 0 16,0 3-304-16,0 2-128 0,0-2 0 0,3 2 128 15,1 0-128-15,0-2 0 0,2-3 0 0,1 2 0 0,4-3 0 16,-1 3 0-16,-2 1 0 0,2 0 0 0,2 2 0 15,-1-1 0-15,-1 5 0 0,0 2 0 0,-1 0 432 16,0 2 96-16,1 5 32 0,1-6 0 0,3 0-416 16,2 1-144-16,0 0 0 0,2 0 144 0,1-2-144 15,1 1 0-15,3 3 0 0,-1 1 0 0,2 5 0 0,-2 3 0 16,2 7 128-16,-3 1-128 0,1 2 0 0,1-3 0 16,-1-4 0-16,-3 5 0 0,-2 8 0 0,0 3 0 15,-2-2 0-15,2-4 0 0,-1-6 0 0,4-7 0 16,4-3 0-16,-2 0 0 0,3 1 128 0,1-3 0 15,4-1 0-15,0 0 0 0,2-2 0 0,0-5-128 16,2-2 192-16,-1-6-64 0,1 2-128 0,1-2 128 16,-2-3-128-16,1-2 128 0,0-3-128 0,0 2 0 15,0-1 144-15,-1 0-144 0,-1-2 0 0,2 1 0 16,-1-1 0-16,0-1 128 0,-2 6-128 0,1 0 0 16,-1 1 0-16,-1 2 0 0,-2 3 0 0,1 1 0 0,-2 3 0 0,1-3 0 15,-1 2 0-15,-1-2 0 0,0 2 0 0,2-5 0 16,1-6 0-16,1-2 0 0,0-2 0 0,1-7 0 15,0-2 0-15,0-2 0 0,0-2 0 0,0-1 0 16,-1 0 160-16,0 0-32 0,0 1-128 0,-2-3 192 16,2 1-192-16,0 1 176 0,-1 2-176 0,-1-3 160 15,2 2-160-15,-1 3 0 0,0-3 0 0,2 2 0 16,2 0 0-16,-2 1 0 0,2 1 0 0,1 0 0 16,-1 0 0-16,1 0 0 0,1-2 0 0,-1 0 0 0,1 0 0 15,0-2 0-15,0-2 0 0,-2 1 0 16,2-4 0-16,0 2 0 0,0-6 0 0,-2 2 0 0,2 1 0 15,-2-2 0-15,0 2 0 0,0-4 0 0,-2 1 128 16,2 1 0-16,-1 1 0 0,0-4 0 0,-1 4-128 0,1-4 0 16,0 1 144-16,0 0-144 0,0-2 0 0,0 0 0 15,1-2 0-15,-2 0 128 0,1-1 32 0,0-1 16 16,2 0 0-16,-2-5 0 0,2 2-176 0,-2-3 0 16,1 0 0-16,-1-3 128 0,0 3 0 0,-1-2-128 15,-1-5 192-15,-2 1-64 0,1 0-128 0,-1 0 0 16,1 3 0-16,0 3 0 0,2 0 0 0,-2 3 0 15,3 4 0-15,1 2 0 0,1 1 0 0,-1 4 0 16,2 2 0-16,0 2 0 0,-1 2 0 0,0 2 0 16,1 4 0-16,-1 2 0 0,1 2 0 0,1 1 0 15,0 3 0-15,0-2 0 0,1 0 0 0,2 3 0 16,-2 3 0-16,3-3 0 0,0 3-128 0,1 0 128 16,1 3 0-16,-1-3 0 0,2 4 0 0,-2-1 0 0,2 1 0 15,-2-4 0-15,0 1 0 0,0-2 0 0,-1-5 0 16,1 1 0-16,-1 0 0 0,-1-1 0 0,0-2 0 0,2-2 0 15,0 1 0-15,0-1 0 0,0-2 0 0,2-4 0 16,0-2 0-16,2-4 0 0,1-1 0 0,1-6 0 16,1-4 128-16,2 0 64 0,2-5 0 0,0-2 0 15,3-4 16-15,1-3 16 0,1-1 0 0,1-3 0 16,-1 1 64-16,4-1 16 0,1 1 0 0,2-1 0 16,3-2-176-16,1 1-128 0,3-3 144 0,2 1-144 15,5-1 0-15,0 1 0 0,2 2 0 0,-2 2 0 0,0-1 0 16,-1 1-256-16,0 0 16 0,2 2-20608 15</inkml:trace>
  <inkml:trace contextRef="#ctx0" brushRef="#br0" timeOffset="51367.97">16973 17310 2751 0,'0'0'256'16,"0"0"-256"-16,1 0 0 0,-1 0 0 0,0 0 0 0,0 0 144 0,0 0-144 0,0-3 128 0,0 3 80 15,1 0 16-15,-2-2 0 0,1 2 0 0,0 0 608 0,0 0 112 0,0 0 16 0,0 0 16 0,0 0 320 0,0 0 64 0,0 0 16 0,-5-20 0 0,4 16 144 0,-2 2 16 0,1-2 16 0,0 2 0 0,-2-2-240 0,0 0-48 0,0 2-16 0,-1-2 0 16,-1 2-544-16,1-1-128 0,-2 2 0 0,-1-2-16 16,1 0-560-16,0-2 0 0,-2 0 0 0,0 0-192 15,-1-1 192-15,-2-2 240 0,1 0-48 0,-3-2-16 16,0 0 480-16,-1-3 112 0,-1 4 0 0,1-4 16 15,-1 3 128-15,0-1 32 0,0 1 0 0,1 0 0 16,1 4-160-16,0-1-16 0,2 1-16 0,1 3 0 16,0 1-560-16,0 0-192 0,1 2 144 0,0 2-144 15,3-2 0-15,-2 0 0 0,0 2 0 0,2-2 0 0,-2 0 0 16,0 0 0-16,2 0-128 0,0 0 128 0,-1-2 0 0,1 2 0 16,1-2 0-16,-1 2 0 0,1 0 0 15,0 0 0-15,0 0 0 0,0 2 0 0,1 0 0 0,0 1 0 16,0 0 0-16,1 0 0 0,0 0-128 0,2-3 128 15,0 4 0-15,0-1 0 0,1-2 0 0,0 1 0 16,1 1 0-16,-1-2 0 0,2 4 0 0,-1-1 0 16,0-2 0-16,1 2 0 0,-1 0 0 0,1-1-176 15,-1 0 176-15,2-1-128 0,-2 2 128 0,0-4 0 16,0 2-144-16,0 0 144 0,-2 0 0 0,1-2 0 16,0 1 0-16,-2 1 0 0,1-2 160 0,-1 0-160 15,1 1 192-15,-2-1-192 0,2-1 128 0,-2 1-128 0,0 1 0 0,1-1 0 16,0 0 0-16,-1 0 0 0,1 2 0 0,-2-2 0 15,1 4 0-15,0-1 0 0,-1 3 0 16,-1 0 0-16,1-1 0 0,-2 1-144 0,1 0 144 0,-2 0-192 16,1 3 192-16,-2 1 0 0,-1-1 0 15,2-3 0-15,-2 4 0 0,0-3-128 0,-3 4 128 0,2-1 0 16,-1-2 0-16,-2 3 0 0,1-1 0 0,-2 2 128 16,0 4-128-16,-1 0 0 0,-5-2 0 0,5 0 0 15,2-4 0-15,-4 5 0 0,-6 5 0 0,-3 5 0 16,0-2 0-16,-2 4 0 0,0 2 0 0,-2-1 0 15,1 4 0-15,0-1-128 0,0 4 128 0,0-3-128 16,1-1 128-16,2 1 0 0,1-3 0 0,2-3 0 0,0 0 0 16,1-2 0-16,0 1 0 0,1-3 0 15,0-2 0-15,1 2 144 0,0-1-144 0,0 2 0 16,0-1 0-16,-2 0 0 0,1-1 0 0,-1 1 0 0,-1 1 0 16,1-1 0-16,-2 0 0 0,1-2 0 0,0 1 0 0,0-4 0 15,2 2 0-15,0-1-144 0,1 1 144 0,0-3 0 16,2 3 0-16,1-3 0 0,0 0 0 0,1-4 0 15,1 1 0-15,1-1 0 0,3-5 0 0,-1 2 0 16,2-2 0-16,1 0 0 0,2-1 0 0,-1 0 144 16,2-2-144-16,0 1 0 0,2-2 128 15,1 0-128-15,0 0 0 0,-1 1 0 0,2-1 0 0,0-3 0 16,0 3 0-16,1-3 0 0,0 3 0 0,1-3 0 16,1 1 0-16,-1-1 0 0,2-1 0 0,-1 1 0 15,3-3 0-15,-3 3 0 0,0 0 160 0,0 0 32 16,0 0 0-16,0 0 0 0,13-16 320 0,-11 13 80 0,0 0 16 15,-1-1 0-15,1 2-288 0,-1-1-48 0,1 2-16 16,-1-1 0-16,1-1-256 0,0 2 0 0,-1 1 0 0,2 0 0 16,-2 0 0-16,2 0 0 0,-2 0 0 15,0 0 0-15,2 1 0 0,-2-1 0 0,1 0 0 16,1 0 0-16,-1 0 0 0,1 3 0 0,-1-3 0 0,1 0 0 16,-3 0 0-16,2 2 0 0,1-2 0 0,-1 0 0 15,-1 1 0-15,2 2 0 0,-2-3 0 0,0 2 0 16,2 0 272-16,-2 0 48 0,1 1 16 0,1-2 0 15,1 4-144-15,-2-2-16 0,3 4-16 0,1-1 0 16,0 0-160-16,1 1 0 0,0 2 0 0,0 1 128 16,2-1-128-16,0-2 0 0,3 5 0 0,0 1 0 15,4-1 0-15,1-2 0 0,0 2 0 0,1 1 0 16,2-2 0-16,1 1 0 0,0 3 0 0,0-3 0 0,2 2 0 0,0 1 0 16,1-1 0-16,-1 0 0 15,1 4 0-15,-2-1 0 0,1-1 0 0,-2 1 0 0,2-2 0 0,-4-1 0 16,0-2 0-16,-3-1 0 0,1-1 0 0,-3-4 0 15,-1 1 0-15,-1-4 0 0,-3 1 0 0,1-2 0 16,0 2 0-16,-1-1 0 0,2-3-288 0,-1 0 64 16,0 0 16-16,0 0-11136 15,1 1-2224-15</inkml:trace>
  <inkml:trace contextRef="#ctx0" brushRef="#br0" timeOffset="57983.44">20932 8974 1839 0,'-1'-4'160'0,"1"2"-160"0,0-1 0 0,0 2 0 16,0 1 704-16,0 0 96 0,0-3 32 0,-1 0 0 0,1 0-80 0,-3 0-16 0,2 0 0 0,-3 2 0 0,2 1 144 0,0 1 16 0,-1 3 16 0,1 1 0 0,-1-2 16 0,2 4 0 0,0 0 0 0,1 2 0 0,0-1-224 0,1-1-64 0,0 2 0 0,0 1 0 15,1-3 192-15,0-1 16 0,1 0 16 0,-1 1 0 16,2 2-32-16,-1-3 0 0,1 4 0 0,0-1 0 16,0-2-112-16,0 2-16 0,1-2-16 0,2 2 0 15,-1 1-64-15,-1-2-16 0,1 2 0 0,-1 0 0 16,1-1-304-16,0 3-64 0,0 2-16 15,1-2 0-15,-2 2-96 0,-1 1-128 16,3-2 176-16,-2 2-176 0,0-1 0 0,-1 0 0 16,0-1 0-16,1-3 0 0,-1 0 0 0,-2-4 0 0,1 0 0 15,-2-4 0-15,2-2 0 0,-3-2 0 0,1 0 128 0,-1-5-128 16,0 2 720-16,-3-6 96 0,2 1 16 0,-3-3 0 16,2 0-624-16,-2-3-208 0,0 4 144 0,-1-4-144 0,-1 1 0 0,0-3 0 15,0 0 0-15,0 0 0 0,0 2 0 0,-1-3 0 16,0 0 0-16,1 0 0 0,0 0 0 0,-1-3 0 15,1 3 0-15,3 0 0 0,-1 4 0 16,0-1 0-16,3 0 0 0,-2 3 0 0,2 1 0 0,1 2 0 16,0 0 0-16,0-1 0 0,0 1 0 0,1 3 0 15,1-2 0-15,-1-1 0 0,1 1 0 0,0 2 0 16,0 1 0-16,-1-3 0 0,2 2-128 0,-1 1 128 16,1-4 0-16,0 1 0 0,0-1 0 0,2 0 0 15,0-1 0-15,0 1 0 0,1 3 0 0,0 1 0 16,0 3 0-16,0 3 0 0,1 3-144 0,0 3 144 15,2 4 0-15,-2 0 0 0,2 3-128 0,-2 4 128 16,2 0 0-16,0 1 0 0,-1-2 0 0,1 1 0 16,1 2 0-16,-2-3 0 0,2 1 0 0,0-3 0 15,-1 0 0-15,0-3 0 0,-2-1 0 0,0 0 0 16,1-2 0-16,-2 2 0 0,0-3 0 0,-2 0 0 0,1-1 0 0,-3-1 0 16,2-1 0-16,-2-2 0 0,1-1 0 0,-1 2 0 15,1-3 0-15,-1 0 0 0,0 0 0 0,-1 0 0 16,0-3 0-16,0 0 0 0,1-1 0 0,-2-5 0 15,0 2 0-15,-2-2 128 0,1-3-128 0,0 2 0 16,1-3 0-16,-3 1 0 0,1-2 0 16,-2-4 0-16,0-1 0 0,1 1 0 0,-2 1 0 0,0-5 0 15,0 4 0-15,0 1 0 0,-1-2 0 0,0 1 0 16,1-2 0-16,-2 2 0 0,3 2 0 0,-1 3 0 0,1-3 0 16,0 3 0-16,0 1 0 0,2 2 0 15,1 0 0-15,-2 4 0 0,3-3 0 0,-1 3 0 0,2 2 0 16,-1 2 0-16,0 2 0 0,1 2 0 0,1 2 0 15,-1 0 0-15,0 1 0 0,2 2 0 0,-1 2-128 0,1 1 128 16,-1-2 0-16,2 2 0 0,0 0 0 0,-1-1 0 16,2-2 0-16,3 2 0 0,0 1 0 0,0-3 0 15,0 2 0-15,2 3 0 0,1-2 0 0,2 3 0 16,-2-1 0-16,1 2 0 0,-1 0 0 0,2 2 0 16,-1 0 0-16,-1-1 0 0,2 3 0 0,-2-1 0 15,0-1 0-15,0 4 0 0,0-2-128 0,1 1 128 16,0-2 0-16,-1 1 0 0,1 1-144 0,0-3 144 0,2 0 0 15,-3-3-144 1,-2-4-496-16,-1-3-112 0,0-3-16 0,-2-3 0 16,1 0-1664-16,-2-3-352 0</inkml:trace>
  <inkml:trace contextRef="#ctx0" brushRef="#br0" timeOffset="58585.81">21415 8610 6447 0,'-7'4'576'0,"2"-2"-576"0,2 2 0 0,0-4 0 15,2 3 736-15,0-2 32 0,1 1 16 0,-3 1 0 0,2 1 352 0,-3 2 64 0,2 4 16 0,-2-2 0 0,2 2-640 0,0-2-112 0,2 0-16 0,0 1-16 0,2 1-144 0,0-3-32 0,2 2 0 0,0 1 0 0,1-2-64 0,1 2 0 16,1 3-16-16,1-1 0 0,0 2 144 0,1-2 48 15,0 0 0-15,-2 1 0 0,2 3 80 0,2 0 32 16,-1 4 0-16,0 1 0 0,1-3-480 0,-1 0 128 0,-2 0-128 16,2-3 0-16,-1-1 0 0,-1-5 0 15,2 0 0-15,-1-3 0 0,1-3 0 16,0-3 0-16,0-2 0 0,0-2 0 0,2-3 128 0,-2-1-128 16,1-5 0-16,-1 1 144 0,-2-2-144 0,1 0 0 15,-1-4 0-15,-5 1 0 0,2 0 0 0,-1-2 0 16,-3-2 0-16,-1 1 0 0,-1 0 0 0,-2-2 0 0,1 1 0 15,-3 3 128-15,1 0-128 0,-2 1 0 0,-1 1 144 0,-2 2-144 16,-1-2 0-16,-1 4 0 0,-3 0 0 0,1-1 0 16,-2 1 0-16,-1 4 0 0,0 2 0 0,0 0 0 15,0 2 0-15,0 3 0 0,0 1 0 0,-1 3-128 16,1 3 128-16,0 0 0 0,-1 3-144 0,0 0 144 0,2-2 0 16,0-1-176-16,1 0 176 0,2 0-128 0,1-1 128 15,1 0 0-15,3-5 0 0,0 0 0 0,4 0 0 16,0-2 0-16,3-1 0 0,3-1-128 15,-1 2-1168 1,2-2-240-16</inkml:trace>
  <inkml:trace contextRef="#ctx0" brushRef="#br0" timeOffset="59452.2">21720 8425 9215 0,'-1'-1'816'0,"1"-2"-656"16,1 3-160-16,-1 0 0 0,1 0 384 0,-1 0 64 0,1 0 0 0,-1 0 0 0,2-2-128 0,-1 0 0 0,0 2-16 0,-1 0 0 0,0 0 288 0,0 0 64 0,0 0 16 0,0 0 0 0,0 0 224 0,0 0 32 0,0 0 16 0,10 19 0 0,-7-15-32 0,-1 2 0 15,1-3 0-15,-1 1 0 0,2 1-256 0,-1 1-48 16,2 1-16-16,0 0 0 0,0 2-320 0,0 0-64 16,0 1-16-16,1 3 0 0,1 3 272 0,0 0 48 15,0 5 16-15,1-1 0 0,-1-2-208 0,2 2-64 16,-1 2 0-16,2-1 0 0,-1-1-128 0,1-1-128 15,1-3 144-15,-2-1-144 0,1-4 256 0,-2 0-32 16,1-5-16-16,1 0 0 0,1-2 32 0,-1-3 0 16,-2 2 0-16,2-1 0 0,0-2-240 0,0 0 0 15,0-5 0-15,-1 1 0 0,-1 1 0 0,0-1 0 16,-1-2 0-16,1 0 0 0,-2-1 0 0,-1-1 0 0,0 0 0 0,-2-4 0 16,1 2 144-16,0-2-16 0,-3-3 0 15,0 1 0-15,1-4 288 0,-2 2 48 0,0 1 16 0,-2-1 0 16,1-3-480-16,-3 2 0 0,-1-4 0 0,-1 1 0 15,0 2 0-15,-3-2 0 0,2-1 0 0,-2 1 0 16,2 1 0-16,-2 1 0 0,-1-1 0 16,0 2 0-16,2 2 0 0,-2-1 0 0,1 4 0 0,-1-1 0 15,2 6 0-15,-1 1 0 0,3 3 0 0,0 2 0 16,1 0 0-16,0 2-128 0,1 0 128 0,2 2 0 16,-1-3 0-16,1 1 0 0,0 1 0 0,0-2 0 15,1 3 0-15,1-2 0 0,0 2 0 0,0-3 0 16,2 3 0-16,1 2 0 0,0-1 0 0,2 3 0 15,3 2 0-15,-1 0 0 0,2 1 0 0,1 0 0 0,-2-1 0 16,3 4 0-16,2-1 0 0,0 2 0 0,2 1 0 0,0-3 0 16,1 4 0-16,-1 0 0 15,1 0 0-15,-1 0 0 0,0 0-128 0,-2-1 128 0,1 1 0 0,-2-1 0 16,1-1 0-16,-2-2 0 0,-1-2 0 0,-2 0 0 16,2-1 0-16,-1-2 0 0,-3-1 0 0,0-1 0 15,2-4-128-15,-2-1 128 0,1 0 0 0,-2-1 0 16,1-1-128-16,-2 2 128 15,0-3-1984-15,0 2-352 0</inkml:trace>
  <inkml:trace contextRef="#ctx0" brushRef="#br0" timeOffset="60118.28">22332 8057 14735 0,'-6'0'1312'0,"1"0"-1056"0,1 3-256 0,1-3 0 0,1 0 192 0,1 0 0 16,0 1-16-16,-2 2 0 0,0-1 816 0,-2 2 160 0,-1-2 48 0,-1 5 0 0,1-3-368 0,1 1-80 0,0 2-16 0,0-1 0 0,0 0-192 0,2-2-32 0,-1 2-16 0,0-2 0 0,2-1 16 0,-2 2 16 0,0 1 0 0,2-1 0 0,-2 2-336 0,0-1-64 0,1 2 0 0,-1 0-128 0,0 0 128 0,2 1-128 15,-1-1 0-15,1-2 0 0,1 0 0 0,-1-2 0 16,2 1 0-16,0-5 0 0,3 1 0 0,-1-1 0 15,2 0 0-15,0-1 0 0,1 1 0 0,0-5 0 16,1 1 0-16,0 0 0 0,3-1 0 0,-2 2 0 16,1-1 0-16,0 0 0 0,1 2 0 0,0-2 0 0,0-1 0 15,-1 4 0-15,1 1 0 0,-1 0-144 16,1 0 144-16,-1 1 0 0,1 4 0 0,0-1 0 0,-1-1 0 16,1 4 0-16,0 1 0 0,-2 0 0 0,1 0 0 0,-2 2 0 15,0 0 0-15,-1 0 144 0,-1 1-16 0,-1-4-128 16,1 3 896-16,0-1 64 0,-1 0 0 0,-1 1 16 15,0-4-416-15,-1 1-96 0,1 2-16 0,-2-3 0 16,1 0-80-16,0 0-32 0,-1 1 0 0,1-1 0 16,1 1 112-16,-2-1 32 0,1 3 0 0,-1-2 0 15,2 2-480-15,-2 1 0 0,0-1 0 0,0 1 0 16,-1-1 0-16,-1 0 0 0,-1 1 0 0,-1 0 0 16,2-1 0-16,-2 0 0 0,1-2 0 0,-1-1 0 15,0 1 0-15,2-1 0 0,-2 1-128 0,0-5 128 16,2 2 0-16,-3-2 0 0,0 2 0 0,-3-4 0 0,1 1 0 15,-2-1-160-15,2-1 160 0,-2 1-128 16,-1-4-1104 0,2 2-224-16,-1-1-32 0,2 0-16 0,0 0-704 0,4 2-144 0,-1-2-16 15,0 3-16-15</inkml:trace>
  <inkml:trace contextRef="#ctx0" brushRef="#br0" timeOffset="60734.13">22607 8297 12895 0,'-8'-2'576'0,"3"2"112"0,2 0-560 0,0 0-128 0,2 0 0 0,1 0 0 0,0-1 160 0,0 1 0 15,0 0 0-15,0-3 0 0,1 0 656 0,3-2 128 0,0 0 16 0,2-2 16 0,1 1-288 0,3 0-64 0,1-3-16 0,1 0 0 0,2 0 176 0,1-2 48 0,0 2 0 0,1-3 0 0,0-1-256 0,-1 1-64 0,0 0 0 0,-3 0 0 16,-2 1 96-16,0 0 16 0,0-1 0 0,0-1 0 15,-2 1-368-15,0-1-80 0,-2 0-16 0,0 1 0 16,0-3 256-16,-2 1 48 0,1 2 16 0,-1-3 0 16,-2-1-32-16,2 2-16 0,-3-2 0 0,0 0 0 15,-1 4-432-15,-2 0 0 0,-1-1 0 0,0 1 0 0,-2 2 0 0,-2 1 0 16,0 2 0-16,-3 1 0 0,0 2 0 16,-1 4 0-16,-3 0 0 0,0 4 0 0,-2 2 0 0,-2 0 0 15,0 4-144-15,-1-1 144 0,2 2 0 0,0 4 144 16,0-2-16-16,3 2 0 0,1 1 256 0,2-4 64 15,1 5 0-15,2-1 0 0,-1 2 0 0,0 4 0 16,3-6 0-16,1 3 0 0,1 0-320 0,1 3-128 16,1-5 0-16,2 2 128 0,3 2 128 0,-1 1 32 15,3-2 0-15,3-2 0 0,-1 1 128 0,1-3 32 0,2 0 0 16,1-1 0-16,2-2-448 0,1 0 0 0,1-1 0 16,0 1 0-16,3-4 0 0,1 1 0 15,-1-3 0-15,2-1 0 0,-2-4 0 0,2-2 0 0,-1 1 0 16,3-2 0-16,2-1 0 0,2-2 0 0,1-2 0 15,0-3 0-15,-1 2 0 0,1-4 0 0,4 1 0 16,0-4 0-16,2 2 0 0,3-3 0 0,1 1 0 0,0-4-16128 16</inkml:trace>
  <inkml:trace contextRef="#ctx0" brushRef="#br0" timeOffset="61656.28">21148 9597 911 0,'-7'-2'0'0,"2"2"0"0,0 2 0 0,3-2 0 0,1 3 1632 0,-1-3 240 0,1 0 48 0,-1 3 16 0,-2 0-1104 0,0 0-208 0,2 0-48 0,1-2-16 0,2 2 320 0,4-3 64 0,3-4 16 0,4-1 0 0,2 1 480 0,6-6 96 0,4 0 32 0,4-2 0 16,2-3-176-16,6-3-48 0,9-6 0 0,9-8 0 15,4-3 64-15,9-2 16 0,9-6 0 0,8-5 0 16,5-7-448-16,3 0-80 0,-4 3-32 0,6-4 0 16,8-1-560-16,3-3-112 0,4-1-32 15,-1-2 0-15,-2 0-160 0,2 2 0 0,2 0 0 0,-13 6-176 16,-5 7-544-16,9-3-112 0,13 1-32 16,-3-4-12688-16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26F31-D9B8-A1FE-3E8A-7AFA4BCCC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C9E0FE-95B7-84F1-5670-0053882EB4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2EE816-CFBD-0C73-1B57-32B7319C61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FDAD8-936A-707F-36D1-E80A80525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425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1B830-74CD-6223-099C-598425B4C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B0B9B4-3AB6-26B9-0418-390D6B23F0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59A8EB-384B-416B-2212-7810B41B8A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08140-0DB4-9571-FA88-E2CB9F822E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304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2C9D4-ADA8-7714-7F76-71A682672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A09FA5-DA2F-2366-80A7-4C7DAA13B3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E29E74-9D8B-8767-6EDE-74C02E6B9B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B577F6-E6B1-9F66-0ED5-5735ED477A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651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89AA5-D4DF-DC34-0D47-4DB4AA4D3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D7EC16-BCB1-E366-B878-E9E16607F2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83D473-AB77-762B-4375-BBD641386A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78FECC-146B-827C-FE98-51F9C759EA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9502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3ADFB-AC0D-9D3F-732D-3B17D9452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ED2066-3CED-B7B5-B6AF-3E0F0A6AD5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1F8538-B7BB-9152-D36A-22EBC7DCAC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63783-DA43-2EA5-8216-4310769130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2712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F6873-9BD0-A176-4B2F-5BECCEAD1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8F8322-2A8F-D6ED-D5DF-90EAD268E6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9C36AD-23D7-67A3-A108-A7DE12BF15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D323D9-B7B8-3DD0-0C18-87C01EF312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7941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1F6A6-E6A3-7947-E476-B218F4BCE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01C8CC-9693-4F8B-8AE7-F36B51B278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BF8886-A242-B41B-6DC6-256496ED48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F069D-153D-CF2C-470E-9107112D25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2228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D73B2-877F-71D3-41A1-968B9FBA6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C2111B-8142-6CBC-4186-D2AB0B751E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63AE2B-D261-A735-1B49-2ABEE278DA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752FF-7BE9-B278-8A21-8B61D2F533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689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AAC84-35BA-D120-0750-48EEE830E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586EA8-845F-ADE4-69C8-0FB8CF1AF9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8322FE-9F40-DB7C-A5B3-72BF09680B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302CCD-BDAC-DE99-E81C-A727061E11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4905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FF2AE-69F7-B79E-7ECA-11968D8C6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914D90-F2E4-0288-0C68-40279B374B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259471-BA3B-FFAB-2E23-BB75D1F076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054D9-B29F-3C21-77C5-A263822D41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808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F2EA8-5E90-0EC0-36BD-983F32F1D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2D8CDB-40A8-2D31-4334-29429EFF3E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5E7AC8-00FD-321A-98D0-A3E6C4C221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53A5E-55B0-C045-F89E-76073C7DFA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2645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E2E90-21CE-E7BB-569E-7BB103A3D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65A4B0-F673-E26A-1250-D5F8365337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F31760-237E-237E-1796-C8E7A7B5E6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460B1-6A88-F9A4-84F7-DD143C3338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9780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1D696A-18F8-D447-ACA5-FBEF0BF40E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65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B0C8D-6DCA-53FB-733E-11511D6BC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95953E-7426-01C4-6598-B59999D856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3DBAF0-77A1-AA40-A05C-F27F66DD2D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3289A8-C708-8743-C2F1-1570DF8FD9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635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72844-816E-F098-91E5-8E2C61930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AE3EE1-1E1A-783A-1519-CB600DD158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CADA02-FA6B-ADAD-2B6E-E7345EA181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A7A1D-711F-3CAE-14DB-0C43AFA89A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597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C7B0C-8DCF-9069-630C-6431F8E34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D516AB-C770-F9F4-909A-F1A79A8890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E280F3-F536-B91E-4422-0E3306053E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EE922-DEFA-E1A5-4247-6BFCAB0D0D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227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26C81-043F-98D3-2F96-3C9649CA2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1D7043-4977-EBB5-49D8-0C73CAD935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022CD4-38EE-26BB-E579-80ED73CC42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5A3D25-5C63-1FD8-69D3-A4F7534F0F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187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210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A6B5F-A82E-EC3B-676F-7BDD792D0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925376-CC31-7327-BD53-EC65FFB279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0E490E-AA03-7ABA-804B-78F8851C2A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BC882-F166-8D6C-1C15-AC4D15D874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111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A16EA-29B3-8066-536C-8D19CE9CF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22B5F9-C6B0-8A81-4386-A3A59979B4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B4B19A-3868-7C33-4826-988BCB16B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3B9D0-EBCA-BCB2-C3A0-072B5418FC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635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774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3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99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4/19/25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65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4/19/25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47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4/19/25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764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4/19/25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99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4/19/25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31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4/19/25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949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619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3469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13753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45908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294039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4/19/25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40117675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3187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476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8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0424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088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7156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1375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486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4452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1459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627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2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9/11/24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505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9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18.emf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7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6.emf"/><Relationship Id="rId5" Type="http://schemas.openxmlformats.org/officeDocument/2006/relationships/tags" Target="../tags/tag5.xml"/><Relationship Id="rId10" Type="http://schemas.openxmlformats.org/officeDocument/2006/relationships/image" Target="../media/image15.emf"/><Relationship Id="rId4" Type="http://schemas.openxmlformats.org/officeDocument/2006/relationships/tags" Target="../tags/tag4.xml"/><Relationship Id="rId9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7.png"/><Relationship Id="rId3" Type="http://schemas.openxmlformats.org/officeDocument/2006/relationships/image" Target="../media/image60.png"/><Relationship Id="rId21" Type="http://schemas.openxmlformats.org/officeDocument/2006/relationships/image" Target="../media/image81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5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4.png"/><Relationship Id="rId23" Type="http://schemas.openxmlformats.org/officeDocument/2006/relationships/image" Target="../media/image83.png"/><Relationship Id="rId10" Type="http://schemas.openxmlformats.org/officeDocument/2006/relationships/image" Target="../media/image67.png"/><Relationship Id="rId19" Type="http://schemas.openxmlformats.org/officeDocument/2006/relationships/image" Target="../media/image78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3.png"/><Relationship Id="rId22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7.png"/><Relationship Id="rId3" Type="http://schemas.openxmlformats.org/officeDocument/2006/relationships/image" Target="../media/image60.png"/><Relationship Id="rId21" Type="http://schemas.openxmlformats.org/officeDocument/2006/relationships/image" Target="../media/image81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5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4.png"/><Relationship Id="rId23" Type="http://schemas.openxmlformats.org/officeDocument/2006/relationships/image" Target="../media/image83.png"/><Relationship Id="rId10" Type="http://schemas.openxmlformats.org/officeDocument/2006/relationships/image" Target="../media/image67.png"/><Relationship Id="rId19" Type="http://schemas.openxmlformats.org/officeDocument/2006/relationships/image" Target="../media/image78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84.png"/><Relationship Id="rId22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customXml" Target="../ink/ink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7.png"/><Relationship Id="rId3" Type="http://schemas.openxmlformats.org/officeDocument/2006/relationships/image" Target="../media/image60.png"/><Relationship Id="rId21" Type="http://schemas.openxmlformats.org/officeDocument/2006/relationships/image" Target="../media/image81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5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4.png"/><Relationship Id="rId23" Type="http://schemas.openxmlformats.org/officeDocument/2006/relationships/image" Target="../media/image83.png"/><Relationship Id="rId10" Type="http://schemas.openxmlformats.org/officeDocument/2006/relationships/image" Target="../media/image67.png"/><Relationship Id="rId19" Type="http://schemas.openxmlformats.org/officeDocument/2006/relationships/image" Target="../media/image78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84.png"/><Relationship Id="rId22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7.png"/><Relationship Id="rId3" Type="http://schemas.openxmlformats.org/officeDocument/2006/relationships/image" Target="../media/image60.png"/><Relationship Id="rId21" Type="http://schemas.openxmlformats.org/officeDocument/2006/relationships/image" Target="../media/image81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5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4.png"/><Relationship Id="rId23" Type="http://schemas.openxmlformats.org/officeDocument/2006/relationships/image" Target="../media/image83.png"/><Relationship Id="rId10" Type="http://schemas.openxmlformats.org/officeDocument/2006/relationships/image" Target="../media/image67.png"/><Relationship Id="rId19" Type="http://schemas.openxmlformats.org/officeDocument/2006/relationships/image" Target="../media/image78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84.png"/><Relationship Id="rId22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7.png"/><Relationship Id="rId3" Type="http://schemas.openxmlformats.org/officeDocument/2006/relationships/image" Target="../media/image60.png"/><Relationship Id="rId21" Type="http://schemas.openxmlformats.org/officeDocument/2006/relationships/image" Target="../media/image81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5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4.png"/><Relationship Id="rId23" Type="http://schemas.openxmlformats.org/officeDocument/2006/relationships/image" Target="../media/image83.png"/><Relationship Id="rId10" Type="http://schemas.openxmlformats.org/officeDocument/2006/relationships/image" Target="../media/image67.png"/><Relationship Id="rId19" Type="http://schemas.openxmlformats.org/officeDocument/2006/relationships/image" Target="../media/image78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3.png"/><Relationship Id="rId22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openxmlformats.org/officeDocument/2006/relationships/image" Target="../media/image77.png"/><Relationship Id="rId3" Type="http://schemas.openxmlformats.org/officeDocument/2006/relationships/image" Target="../media/image60.png"/><Relationship Id="rId12" Type="http://schemas.openxmlformats.org/officeDocument/2006/relationships/image" Target="../media/image69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8.png"/><Relationship Id="rId15" Type="http://schemas.openxmlformats.org/officeDocument/2006/relationships/image" Target="../media/image74.png"/><Relationship Id="rId23" Type="http://schemas.openxmlformats.org/officeDocument/2006/relationships/image" Target="../media/image83.png"/><Relationship Id="rId10" Type="http://schemas.openxmlformats.org/officeDocument/2006/relationships/image" Target="../media/image67.png"/><Relationship Id="rId19" Type="http://schemas.openxmlformats.org/officeDocument/2006/relationships/image" Target="../media/image78.png"/><Relationship Id="rId4" Type="http://schemas.openxmlformats.org/officeDocument/2006/relationships/image" Target="../media/image43.png"/><Relationship Id="rId14" Type="http://schemas.openxmlformats.org/officeDocument/2006/relationships/image" Target="../media/image73.png"/><Relationship Id="rId22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openxmlformats.org/officeDocument/2006/relationships/image" Target="../media/image77.png"/><Relationship Id="rId3" Type="http://schemas.openxmlformats.org/officeDocument/2006/relationships/image" Target="../media/image60.png"/><Relationship Id="rId12" Type="http://schemas.openxmlformats.org/officeDocument/2006/relationships/image" Target="../media/image69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8.png"/><Relationship Id="rId15" Type="http://schemas.openxmlformats.org/officeDocument/2006/relationships/image" Target="../media/image74.png"/><Relationship Id="rId23" Type="http://schemas.openxmlformats.org/officeDocument/2006/relationships/image" Target="../media/image83.png"/><Relationship Id="rId10" Type="http://schemas.openxmlformats.org/officeDocument/2006/relationships/image" Target="../media/image67.png"/><Relationship Id="rId19" Type="http://schemas.openxmlformats.org/officeDocument/2006/relationships/image" Target="../media/image78.png"/><Relationship Id="rId4" Type="http://schemas.openxmlformats.org/officeDocument/2006/relationships/image" Target="../media/image50.png"/><Relationship Id="rId14" Type="http://schemas.openxmlformats.org/officeDocument/2006/relationships/image" Target="../media/image84.png"/><Relationship Id="rId22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openxmlformats.org/officeDocument/2006/relationships/image" Target="../media/image77.png"/><Relationship Id="rId3" Type="http://schemas.openxmlformats.org/officeDocument/2006/relationships/image" Target="../media/image60.png"/><Relationship Id="rId12" Type="http://schemas.openxmlformats.org/officeDocument/2006/relationships/image" Target="../media/image69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8.png"/><Relationship Id="rId15" Type="http://schemas.openxmlformats.org/officeDocument/2006/relationships/image" Target="../media/image74.png"/><Relationship Id="rId23" Type="http://schemas.openxmlformats.org/officeDocument/2006/relationships/image" Target="../media/image83.png"/><Relationship Id="rId10" Type="http://schemas.openxmlformats.org/officeDocument/2006/relationships/image" Target="../media/image67.png"/><Relationship Id="rId19" Type="http://schemas.openxmlformats.org/officeDocument/2006/relationships/image" Target="../media/image78.png"/><Relationship Id="rId4" Type="http://schemas.openxmlformats.org/officeDocument/2006/relationships/image" Target="../media/image50.png"/><Relationship Id="rId14" Type="http://schemas.openxmlformats.org/officeDocument/2006/relationships/image" Target="../media/image84.png"/><Relationship Id="rId22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openxmlformats.org/officeDocument/2006/relationships/image" Target="../media/image77.png"/><Relationship Id="rId3" Type="http://schemas.openxmlformats.org/officeDocument/2006/relationships/image" Target="../media/image60.png"/><Relationship Id="rId12" Type="http://schemas.openxmlformats.org/officeDocument/2006/relationships/image" Target="../media/image69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8.png"/><Relationship Id="rId15" Type="http://schemas.openxmlformats.org/officeDocument/2006/relationships/image" Target="../media/image74.png"/><Relationship Id="rId23" Type="http://schemas.openxmlformats.org/officeDocument/2006/relationships/image" Target="../media/image83.png"/><Relationship Id="rId10" Type="http://schemas.openxmlformats.org/officeDocument/2006/relationships/image" Target="../media/image67.png"/><Relationship Id="rId19" Type="http://schemas.openxmlformats.org/officeDocument/2006/relationships/image" Target="../media/image78.png"/><Relationship Id="rId4" Type="http://schemas.openxmlformats.org/officeDocument/2006/relationships/image" Target="../media/image50.png"/><Relationship Id="rId14" Type="http://schemas.openxmlformats.org/officeDocument/2006/relationships/image" Target="../media/image84.png"/><Relationship Id="rId22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openxmlformats.org/officeDocument/2006/relationships/image" Target="../media/image77.png"/><Relationship Id="rId3" Type="http://schemas.openxmlformats.org/officeDocument/2006/relationships/image" Target="../media/image60.png"/><Relationship Id="rId12" Type="http://schemas.openxmlformats.org/officeDocument/2006/relationships/image" Target="../media/image69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8.png"/><Relationship Id="rId15" Type="http://schemas.openxmlformats.org/officeDocument/2006/relationships/image" Target="../media/image74.png"/><Relationship Id="rId23" Type="http://schemas.openxmlformats.org/officeDocument/2006/relationships/image" Target="../media/image83.png"/><Relationship Id="rId10" Type="http://schemas.openxmlformats.org/officeDocument/2006/relationships/image" Target="../media/image67.png"/><Relationship Id="rId19" Type="http://schemas.openxmlformats.org/officeDocument/2006/relationships/image" Target="../media/image78.png"/><Relationship Id="rId4" Type="http://schemas.openxmlformats.org/officeDocument/2006/relationships/image" Target="../media/image43.png"/><Relationship Id="rId14" Type="http://schemas.openxmlformats.org/officeDocument/2006/relationships/image" Target="../media/image73.png"/><Relationship Id="rId22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openxmlformats.org/officeDocument/2006/relationships/image" Target="../media/image86.png"/><Relationship Id="rId3" Type="http://schemas.openxmlformats.org/officeDocument/2006/relationships/image" Target="../media/image51.png"/><Relationship Id="rId12" Type="http://schemas.openxmlformats.org/officeDocument/2006/relationships/image" Target="../media/image69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5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8.png"/><Relationship Id="rId15" Type="http://schemas.openxmlformats.org/officeDocument/2006/relationships/image" Target="../media/image74.png"/><Relationship Id="rId23" Type="http://schemas.openxmlformats.org/officeDocument/2006/relationships/image" Target="../media/image87.png"/><Relationship Id="rId10" Type="http://schemas.openxmlformats.org/officeDocument/2006/relationships/image" Target="../media/image67.png"/><Relationship Id="rId19" Type="http://schemas.openxmlformats.org/officeDocument/2006/relationships/image" Target="../media/image78.png"/><Relationship Id="rId1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openxmlformats.org/officeDocument/2006/relationships/image" Target="../media/image89.png"/><Relationship Id="rId3" Type="http://schemas.openxmlformats.org/officeDocument/2006/relationships/image" Target="../media/image88.png"/><Relationship Id="rId12" Type="http://schemas.openxmlformats.org/officeDocument/2006/relationships/image" Target="../media/image69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8.png"/><Relationship Id="rId15" Type="http://schemas.openxmlformats.org/officeDocument/2006/relationships/image" Target="../media/image74.png"/><Relationship Id="rId23" Type="http://schemas.openxmlformats.org/officeDocument/2006/relationships/image" Target="../media/image90.png"/><Relationship Id="rId10" Type="http://schemas.openxmlformats.org/officeDocument/2006/relationships/image" Target="../media/image67.png"/><Relationship Id="rId19" Type="http://schemas.openxmlformats.org/officeDocument/2006/relationships/image" Target="../media/image78.png"/><Relationship Id="rId14" Type="http://schemas.openxmlformats.org/officeDocument/2006/relationships/image" Target="../media/image84.png"/><Relationship Id="rId22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openxmlformats.org/officeDocument/2006/relationships/image" Target="../media/image77.png"/><Relationship Id="rId3" Type="http://schemas.openxmlformats.org/officeDocument/2006/relationships/image" Target="../media/image60.png"/><Relationship Id="rId12" Type="http://schemas.openxmlformats.org/officeDocument/2006/relationships/image" Target="../media/image69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8.png"/><Relationship Id="rId15" Type="http://schemas.openxmlformats.org/officeDocument/2006/relationships/image" Target="../media/image74.png"/><Relationship Id="rId23" Type="http://schemas.openxmlformats.org/officeDocument/2006/relationships/image" Target="../media/image91.png"/><Relationship Id="rId10" Type="http://schemas.openxmlformats.org/officeDocument/2006/relationships/image" Target="../media/image67.png"/><Relationship Id="rId19" Type="http://schemas.openxmlformats.org/officeDocument/2006/relationships/image" Target="../media/image78.png"/><Relationship Id="rId14" Type="http://schemas.openxmlformats.org/officeDocument/2006/relationships/image" Target="../media/image84.png"/><Relationship Id="rId22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openxmlformats.org/officeDocument/2006/relationships/image" Target="../media/image77.png"/><Relationship Id="rId3" Type="http://schemas.openxmlformats.org/officeDocument/2006/relationships/image" Target="../media/image60.png"/><Relationship Id="rId12" Type="http://schemas.openxmlformats.org/officeDocument/2006/relationships/image" Target="../media/image69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8.png"/><Relationship Id="rId15" Type="http://schemas.openxmlformats.org/officeDocument/2006/relationships/image" Target="../media/image74.png"/><Relationship Id="rId23" Type="http://schemas.openxmlformats.org/officeDocument/2006/relationships/image" Target="../media/image83.png"/><Relationship Id="rId10" Type="http://schemas.openxmlformats.org/officeDocument/2006/relationships/image" Target="../media/image67.png"/><Relationship Id="rId19" Type="http://schemas.openxmlformats.org/officeDocument/2006/relationships/image" Target="../media/image78.png"/><Relationship Id="rId14" Type="http://schemas.openxmlformats.org/officeDocument/2006/relationships/image" Target="../media/image73.png"/><Relationship Id="rId22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openxmlformats.org/officeDocument/2006/relationships/image" Target="../media/image86.png"/><Relationship Id="rId3" Type="http://schemas.openxmlformats.org/officeDocument/2006/relationships/image" Target="../media/image85.png"/><Relationship Id="rId12" Type="http://schemas.openxmlformats.org/officeDocument/2006/relationships/image" Target="../media/image69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8.png"/><Relationship Id="rId15" Type="http://schemas.openxmlformats.org/officeDocument/2006/relationships/image" Target="../media/image74.png"/><Relationship Id="rId23" Type="http://schemas.openxmlformats.org/officeDocument/2006/relationships/image" Target="../media/image87.png"/><Relationship Id="rId10" Type="http://schemas.openxmlformats.org/officeDocument/2006/relationships/image" Target="../media/image67.png"/><Relationship Id="rId19" Type="http://schemas.openxmlformats.org/officeDocument/2006/relationships/image" Target="../media/image78.png"/><Relationship Id="rId14" Type="http://schemas.openxmlformats.org/officeDocument/2006/relationships/image" Target="../media/image84.png"/><Relationship Id="rId22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openxmlformats.org/officeDocument/2006/relationships/image" Target="../media/image89.png"/><Relationship Id="rId3" Type="http://schemas.openxmlformats.org/officeDocument/2006/relationships/image" Target="../media/image88.png"/><Relationship Id="rId12" Type="http://schemas.openxmlformats.org/officeDocument/2006/relationships/image" Target="../media/image69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8.png"/><Relationship Id="rId15" Type="http://schemas.openxmlformats.org/officeDocument/2006/relationships/image" Target="../media/image74.png"/><Relationship Id="rId23" Type="http://schemas.openxmlformats.org/officeDocument/2006/relationships/image" Target="../media/image90.png"/><Relationship Id="rId10" Type="http://schemas.openxmlformats.org/officeDocument/2006/relationships/image" Target="../media/image67.png"/><Relationship Id="rId19" Type="http://schemas.openxmlformats.org/officeDocument/2006/relationships/image" Target="../media/image78.png"/><Relationship Id="rId14" Type="http://schemas.openxmlformats.org/officeDocument/2006/relationships/image" Target="../media/image84.png"/><Relationship Id="rId22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openxmlformats.org/officeDocument/2006/relationships/image" Target="../media/image77.png"/><Relationship Id="rId3" Type="http://schemas.openxmlformats.org/officeDocument/2006/relationships/image" Target="../media/image60.png"/><Relationship Id="rId12" Type="http://schemas.openxmlformats.org/officeDocument/2006/relationships/image" Target="../media/image69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8.png"/><Relationship Id="rId15" Type="http://schemas.openxmlformats.org/officeDocument/2006/relationships/image" Target="../media/image74.png"/><Relationship Id="rId23" Type="http://schemas.openxmlformats.org/officeDocument/2006/relationships/image" Target="../media/image91.png"/><Relationship Id="rId10" Type="http://schemas.openxmlformats.org/officeDocument/2006/relationships/image" Target="../media/image67.png"/><Relationship Id="rId19" Type="http://schemas.openxmlformats.org/officeDocument/2006/relationships/image" Target="../media/image78.png"/><Relationship Id="rId14" Type="http://schemas.openxmlformats.org/officeDocument/2006/relationships/image" Target="../media/image84.png"/><Relationship Id="rId22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openxmlformats.org/officeDocument/2006/relationships/image" Target="../media/image77.png"/><Relationship Id="rId3" Type="http://schemas.openxmlformats.org/officeDocument/2006/relationships/image" Target="../media/image60.png"/><Relationship Id="rId12" Type="http://schemas.openxmlformats.org/officeDocument/2006/relationships/image" Target="../media/image69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8.png"/><Relationship Id="rId15" Type="http://schemas.openxmlformats.org/officeDocument/2006/relationships/image" Target="../media/image74.png"/><Relationship Id="rId23" Type="http://schemas.openxmlformats.org/officeDocument/2006/relationships/image" Target="../media/image83.png"/><Relationship Id="rId10" Type="http://schemas.openxmlformats.org/officeDocument/2006/relationships/image" Target="../media/image67.png"/><Relationship Id="rId19" Type="http://schemas.openxmlformats.org/officeDocument/2006/relationships/image" Target="../media/image78.png"/><Relationship Id="rId14" Type="http://schemas.openxmlformats.org/officeDocument/2006/relationships/image" Target="../media/image73.png"/><Relationship Id="rId22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1.png"/><Relationship Id="rId2" Type="http://schemas.openxmlformats.org/officeDocument/2006/relationships/hyperlink" Target="https://www.desmos.com/calculator/gl5ljvorc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2" Type="http://schemas.openxmlformats.org/officeDocument/2006/relationships/hyperlink" Target="https://www.desmos.com/calculator/tbeclbo83h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customXml" Target="../ink/ink7.xml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customXml" Target="../ink/ink8.xml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42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.xml"/><Relationship Id="rId5" Type="http://schemas.openxmlformats.org/officeDocument/2006/relationships/image" Target="../media/image47.png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2.xml"/><Relationship Id="rId5" Type="http://schemas.openxmlformats.org/officeDocument/2006/relationships/hyperlink" Target="https://arxiv.org/pdf/2010.11929" TargetMode="External"/><Relationship Id="rId4" Type="http://schemas.openxmlformats.org/officeDocument/2006/relationships/image" Target="../media/image92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openxmlformats.org/officeDocument/2006/relationships/image" Target="../media/image600.png"/><Relationship Id="rId7" Type="http://schemas.openxmlformats.org/officeDocument/2006/relationships/image" Target="../media/image170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.xml"/><Relationship Id="rId5" Type="http://schemas.openxmlformats.org/officeDocument/2006/relationships/image" Target="../media/image160.png"/><Relationship Id="rId4" Type="http://schemas.openxmlformats.org/officeDocument/2006/relationships/customXml" Target="../ink/ink4.xml"/><Relationship Id="rId9" Type="http://schemas.openxmlformats.org/officeDocument/2006/relationships/image" Target="../media/image1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4" y="2310075"/>
            <a:ext cx="5496485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LLMs:</a:t>
            </a:r>
            <a:br>
              <a:rPr lang="en-US" sz="4600" dirty="0"/>
            </a:br>
            <a:r>
              <a:rPr lang="en-US" sz="4600" dirty="0"/>
              <a:t>Attention &amp; Transformers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8" y="367131"/>
            <a:ext cx="7058069" cy="627812"/>
          </a:xfrm>
        </p:spPr>
        <p:txBody>
          <a:bodyPr/>
          <a:lstStyle/>
          <a:p>
            <a:r>
              <a:rPr lang="en-US" dirty="0"/>
              <a:t>Learn to pay attention!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89649A-E676-4C6B-94DA-DD533250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9887301" cy="2039539"/>
          </a:xfrm>
        </p:spPr>
        <p:txBody>
          <a:bodyPr/>
          <a:lstStyle/>
          <a:p>
            <a:r>
              <a:rPr lang="en-US" dirty="0"/>
              <a:t>If only we had a way to measure vector similarity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428AB19-2225-80A9-2F72-CF3F89BD396C}"/>
              </a:ext>
            </a:extLst>
          </p:cNvPr>
          <p:cNvSpPr/>
          <p:nvPr/>
        </p:nvSpPr>
        <p:spPr>
          <a:xfrm>
            <a:off x="6565334" y="5393370"/>
            <a:ext cx="407483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1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99D6959-CAB8-5CD7-CD20-5854818CAB8F}"/>
              </a:ext>
            </a:extLst>
          </p:cNvPr>
          <p:cNvSpPr/>
          <p:nvPr/>
        </p:nvSpPr>
        <p:spPr>
          <a:xfrm>
            <a:off x="7796960" y="5393370"/>
            <a:ext cx="429925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2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36E2656-7CF7-9884-4DC0-7FDB92EA3E54}"/>
              </a:ext>
            </a:extLst>
          </p:cNvPr>
          <p:cNvSpPr/>
          <p:nvPr/>
        </p:nvSpPr>
        <p:spPr>
          <a:xfrm>
            <a:off x="9059910" y="5398939"/>
            <a:ext cx="434734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3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6A63477-A82A-C484-0037-B62EE04651B9}"/>
              </a:ext>
            </a:extLst>
          </p:cNvPr>
          <p:cNvSpPr/>
          <p:nvPr/>
        </p:nvSpPr>
        <p:spPr>
          <a:xfrm>
            <a:off x="10291536" y="5398939"/>
            <a:ext cx="444352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B753FE2-7D69-3447-F0F6-FE030C34896B}"/>
              </a:ext>
            </a:extLst>
          </p:cNvPr>
          <p:cNvSpPr/>
          <p:nvPr/>
        </p:nvSpPr>
        <p:spPr>
          <a:xfrm>
            <a:off x="6998416" y="3003933"/>
            <a:ext cx="231515" cy="242673"/>
          </a:xfrm>
          <a:prstGeom prst="rect">
            <a:avLst/>
          </a:prstGeom>
          <a:solidFill>
            <a:srgbClr val="FEB80A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A6B8C0E-420B-611D-9A67-B7F47E8B197C}"/>
              </a:ext>
            </a:extLst>
          </p:cNvPr>
          <p:cNvSpPr/>
          <p:nvPr/>
        </p:nvSpPr>
        <p:spPr>
          <a:xfrm>
            <a:off x="8206391" y="2992949"/>
            <a:ext cx="231515" cy="242673"/>
          </a:xfrm>
          <a:prstGeom prst="rect">
            <a:avLst/>
          </a:prstGeom>
          <a:solidFill>
            <a:srgbClr val="FEB80A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E7DBE5A-35A2-0B3B-BB74-6CF6E6289D04}"/>
              </a:ext>
            </a:extLst>
          </p:cNvPr>
          <p:cNvSpPr/>
          <p:nvPr/>
        </p:nvSpPr>
        <p:spPr>
          <a:xfrm>
            <a:off x="9435039" y="2993261"/>
            <a:ext cx="231515" cy="242673"/>
          </a:xfrm>
          <a:prstGeom prst="rect">
            <a:avLst/>
          </a:prstGeom>
          <a:solidFill>
            <a:srgbClr val="FEB80A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42FE92A-7AA8-B9A5-D266-74285239A669}"/>
              </a:ext>
            </a:extLst>
          </p:cNvPr>
          <p:cNvSpPr/>
          <p:nvPr/>
        </p:nvSpPr>
        <p:spPr>
          <a:xfrm>
            <a:off x="10670791" y="2982278"/>
            <a:ext cx="231515" cy="242673"/>
          </a:xfrm>
          <a:prstGeom prst="rect">
            <a:avLst/>
          </a:prstGeom>
          <a:solidFill>
            <a:srgbClr val="FEB80A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AB3E56B-D86F-9F23-FF88-702B8D4D3F97}"/>
              </a:ext>
            </a:extLst>
          </p:cNvPr>
          <p:cNvSpPr/>
          <p:nvPr/>
        </p:nvSpPr>
        <p:spPr>
          <a:xfrm>
            <a:off x="6984528" y="4823113"/>
            <a:ext cx="231515" cy="242673"/>
          </a:xfrm>
          <a:prstGeom prst="rect">
            <a:avLst/>
          </a:prstGeom>
          <a:solidFill>
            <a:srgbClr val="84AA33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8BC7290-A69B-B0FE-7BFE-D76AB29AFA32}"/>
              </a:ext>
            </a:extLst>
          </p:cNvPr>
          <p:cNvSpPr/>
          <p:nvPr/>
        </p:nvSpPr>
        <p:spPr>
          <a:xfrm>
            <a:off x="8220281" y="4812129"/>
            <a:ext cx="231515" cy="242673"/>
          </a:xfrm>
          <a:prstGeom prst="rect">
            <a:avLst/>
          </a:prstGeom>
          <a:solidFill>
            <a:srgbClr val="84AA33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52CB0B9-186E-C042-D53D-7D1332929640}"/>
              </a:ext>
            </a:extLst>
          </p:cNvPr>
          <p:cNvSpPr/>
          <p:nvPr/>
        </p:nvSpPr>
        <p:spPr>
          <a:xfrm>
            <a:off x="9448928" y="4812441"/>
            <a:ext cx="231515" cy="242673"/>
          </a:xfrm>
          <a:prstGeom prst="rect">
            <a:avLst/>
          </a:prstGeom>
          <a:solidFill>
            <a:srgbClr val="84AA33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CFB2E65-80D9-95C9-6AC8-6699656031D9}"/>
              </a:ext>
            </a:extLst>
          </p:cNvPr>
          <p:cNvSpPr/>
          <p:nvPr/>
        </p:nvSpPr>
        <p:spPr>
          <a:xfrm>
            <a:off x="10684680" y="4801457"/>
            <a:ext cx="231515" cy="242673"/>
          </a:xfrm>
          <a:prstGeom prst="rect">
            <a:avLst/>
          </a:prstGeom>
          <a:solidFill>
            <a:srgbClr val="84AA33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66FEF18-58E2-7821-B4EC-498B4B260E1E}"/>
              </a:ext>
            </a:extLst>
          </p:cNvPr>
          <p:cNvGrpSpPr/>
          <p:nvPr/>
        </p:nvGrpSpPr>
        <p:grpSpPr>
          <a:xfrm>
            <a:off x="7089920" y="3271481"/>
            <a:ext cx="3726202" cy="485487"/>
            <a:chOff x="3944346" y="3743090"/>
            <a:chExt cx="2555465" cy="416247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18F31C19-1862-1705-8A79-3EDB101E05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4346" y="3743090"/>
              <a:ext cx="0" cy="41274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74EB394A-F5F9-38B3-2B92-A1FDD553F3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89007" y="3743090"/>
              <a:ext cx="0" cy="41274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105EC0BE-7301-EF70-13F2-7EDA363F90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5150" y="3746589"/>
              <a:ext cx="0" cy="41274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87CD30FE-D580-A906-5256-E91F1B3417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99811" y="3746589"/>
              <a:ext cx="0" cy="41274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8F3E35B0-0A02-AD1A-145A-064B9BED3162}"/>
              </a:ext>
            </a:extLst>
          </p:cNvPr>
          <p:cNvGrpSpPr/>
          <p:nvPr/>
        </p:nvGrpSpPr>
        <p:grpSpPr>
          <a:xfrm>
            <a:off x="6776197" y="5944940"/>
            <a:ext cx="463028" cy="242673"/>
            <a:chOff x="3280626" y="2900431"/>
            <a:chExt cx="718090" cy="344793"/>
          </a:xfrm>
          <a:solidFill>
            <a:srgbClr val="964305">
              <a:lumMod val="40000"/>
              <a:lumOff val="60000"/>
            </a:srgbClr>
          </a:solidFill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768600E4-220B-D1FD-D765-4B82D11D4E1B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F2F308EE-CB46-5609-C049-0CF837D84AA8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8120D3A-DE77-5077-E8AF-CCE0F28DA43C}"/>
              </a:ext>
            </a:extLst>
          </p:cNvPr>
          <p:cNvGrpSpPr/>
          <p:nvPr/>
        </p:nvGrpSpPr>
        <p:grpSpPr>
          <a:xfrm>
            <a:off x="8011950" y="5933956"/>
            <a:ext cx="463028" cy="242673"/>
            <a:chOff x="3280626" y="2900431"/>
            <a:chExt cx="718090" cy="344793"/>
          </a:xfrm>
          <a:solidFill>
            <a:srgbClr val="964305">
              <a:lumMod val="40000"/>
              <a:lumOff val="60000"/>
            </a:srgbClr>
          </a:solidFill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245B03FB-3A09-CC89-F277-A58EB1400DF1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628A5F2-665E-A242-1CD5-F609BD93F69C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ACC56F1-98CA-B32F-3625-7D179075C1D1}"/>
              </a:ext>
            </a:extLst>
          </p:cNvPr>
          <p:cNvGrpSpPr/>
          <p:nvPr/>
        </p:nvGrpSpPr>
        <p:grpSpPr>
          <a:xfrm>
            <a:off x="9240597" y="5934268"/>
            <a:ext cx="463028" cy="242673"/>
            <a:chOff x="3280626" y="2900431"/>
            <a:chExt cx="718090" cy="344793"/>
          </a:xfrm>
          <a:solidFill>
            <a:srgbClr val="964305">
              <a:lumMod val="40000"/>
              <a:lumOff val="60000"/>
            </a:srgbClr>
          </a:solidFill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910606CB-623A-AB3B-E2DC-79A677AFCC91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2BD3AD0F-2131-CB63-D204-AA6E98CB2534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7AC1ED29-2A93-F89B-55F0-381A410DA0EF}"/>
              </a:ext>
            </a:extLst>
          </p:cNvPr>
          <p:cNvGrpSpPr/>
          <p:nvPr/>
        </p:nvGrpSpPr>
        <p:grpSpPr>
          <a:xfrm>
            <a:off x="10476349" y="5923284"/>
            <a:ext cx="463028" cy="242673"/>
            <a:chOff x="3280626" y="2900431"/>
            <a:chExt cx="718090" cy="344793"/>
          </a:xfrm>
          <a:solidFill>
            <a:srgbClr val="964305">
              <a:lumMod val="40000"/>
              <a:lumOff val="60000"/>
            </a:srgbClr>
          </a:solidFill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7630D81-8CCA-A4F5-AD29-B62EC6650404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A25B49DA-25B7-283E-060E-97D6947824CA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C3DED0E-06BD-BEBF-9070-E91DBDE328F2}"/>
              </a:ext>
            </a:extLst>
          </p:cNvPr>
          <p:cNvGrpSpPr/>
          <p:nvPr/>
        </p:nvGrpSpPr>
        <p:grpSpPr>
          <a:xfrm>
            <a:off x="11027304" y="1345016"/>
            <a:ext cx="463028" cy="242673"/>
            <a:chOff x="3639671" y="2900431"/>
            <a:chExt cx="718090" cy="344793"/>
          </a:xfrm>
          <a:solidFill>
            <a:srgbClr val="475A8D">
              <a:lumMod val="40000"/>
              <a:lumOff val="60000"/>
            </a:srgbClr>
          </a:solidFill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962BE384-6997-8133-56C5-7D26DDC2B84C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52F5AAF-AE60-A580-E954-16A72901AB03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A7C8D0C8-E8C8-EDF6-F1C6-118E2904CDC2}"/>
              </a:ext>
            </a:extLst>
          </p:cNvPr>
          <p:cNvCxnSpPr>
            <a:cxnSpLocks/>
            <a:stCxn id="68" idx="0"/>
            <a:endCxn id="106" idx="2"/>
          </p:cNvCxnSpPr>
          <p:nvPr/>
        </p:nvCxnSpPr>
        <p:spPr>
          <a:xfrm flipV="1">
            <a:off x="7114174" y="1587689"/>
            <a:ext cx="4028891" cy="1416243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7E5A10CA-8AA6-8E1F-5ECC-01C8316FA066}"/>
              </a:ext>
            </a:extLst>
          </p:cNvPr>
          <p:cNvCxnSpPr>
            <a:cxnSpLocks/>
            <a:stCxn id="69" idx="0"/>
            <a:endCxn id="106" idx="2"/>
          </p:cNvCxnSpPr>
          <p:nvPr/>
        </p:nvCxnSpPr>
        <p:spPr>
          <a:xfrm flipV="1">
            <a:off x="8322150" y="1587689"/>
            <a:ext cx="2820916" cy="140526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6F85CF22-1288-CA02-D9FD-44EFE12661D6}"/>
              </a:ext>
            </a:extLst>
          </p:cNvPr>
          <p:cNvCxnSpPr>
            <a:cxnSpLocks/>
            <a:stCxn id="70" idx="0"/>
            <a:endCxn id="106" idx="2"/>
          </p:cNvCxnSpPr>
          <p:nvPr/>
        </p:nvCxnSpPr>
        <p:spPr>
          <a:xfrm flipV="1">
            <a:off x="9550797" y="1587689"/>
            <a:ext cx="1592268" cy="1405572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D212D0D5-DD47-5B51-CB52-8BBF39D86C80}"/>
              </a:ext>
            </a:extLst>
          </p:cNvPr>
          <p:cNvCxnSpPr>
            <a:cxnSpLocks/>
            <a:stCxn id="71" idx="0"/>
            <a:endCxn id="106" idx="2"/>
          </p:cNvCxnSpPr>
          <p:nvPr/>
        </p:nvCxnSpPr>
        <p:spPr>
          <a:xfrm flipV="1">
            <a:off x="10786549" y="1587689"/>
            <a:ext cx="356516" cy="1394588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83EC66AD-2D37-81F1-F5A0-B90E5706E166}"/>
              </a:ext>
            </a:extLst>
          </p:cNvPr>
          <p:cNvCxnSpPr>
            <a:cxnSpLocks/>
            <a:stCxn id="90" idx="0"/>
            <a:endCxn id="106" idx="2"/>
          </p:cNvCxnSpPr>
          <p:nvPr/>
        </p:nvCxnSpPr>
        <p:spPr>
          <a:xfrm flipV="1">
            <a:off x="7123473" y="1587689"/>
            <a:ext cx="4019592" cy="435725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754F85C-04ED-B348-776A-DB15F38F7C7B}"/>
              </a:ext>
            </a:extLst>
          </p:cNvPr>
          <p:cNvCxnSpPr>
            <a:cxnSpLocks/>
            <a:stCxn id="94" idx="0"/>
            <a:endCxn id="106" idx="2"/>
          </p:cNvCxnSpPr>
          <p:nvPr/>
        </p:nvCxnSpPr>
        <p:spPr>
          <a:xfrm flipV="1">
            <a:off x="8359225" y="1587689"/>
            <a:ext cx="2783840" cy="434626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633D85C3-1D3E-60AF-729F-E10D0D8363EC}"/>
              </a:ext>
            </a:extLst>
          </p:cNvPr>
          <p:cNvCxnSpPr>
            <a:cxnSpLocks/>
            <a:stCxn id="98" idx="0"/>
            <a:endCxn id="106" idx="2"/>
          </p:cNvCxnSpPr>
          <p:nvPr/>
        </p:nvCxnSpPr>
        <p:spPr>
          <a:xfrm flipV="1">
            <a:off x="9587873" y="1587689"/>
            <a:ext cx="1555193" cy="4346579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3633FAD4-226F-C64D-DDB5-53ADD42F4CB3}"/>
              </a:ext>
            </a:extLst>
          </p:cNvPr>
          <p:cNvCxnSpPr>
            <a:cxnSpLocks/>
            <a:stCxn id="102" idx="0"/>
            <a:endCxn id="106" idx="2"/>
          </p:cNvCxnSpPr>
          <p:nvPr/>
        </p:nvCxnSpPr>
        <p:spPr>
          <a:xfrm flipV="1">
            <a:off x="10823625" y="1587689"/>
            <a:ext cx="319440" cy="4335595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20" name="Rectangle 119">
            <a:extLst>
              <a:ext uri="{FF2B5EF4-FFF2-40B4-BE49-F238E27FC236}">
                <a16:creationId xmlns:a16="http://schemas.microsoft.com/office/drawing/2014/main" id="{0623B6A7-942D-CB38-802F-12F18EC8787B}"/>
              </a:ext>
            </a:extLst>
          </p:cNvPr>
          <p:cNvSpPr/>
          <p:nvPr/>
        </p:nvSpPr>
        <p:spPr>
          <a:xfrm>
            <a:off x="6773664" y="4271543"/>
            <a:ext cx="545342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s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4,1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997436F7-4050-1F9A-FC4D-9ABB7ABB01D9}"/>
              </a:ext>
            </a:extLst>
          </p:cNvPr>
          <p:cNvSpPr/>
          <p:nvPr/>
        </p:nvSpPr>
        <p:spPr>
          <a:xfrm>
            <a:off x="8005290" y="4271543"/>
            <a:ext cx="567784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s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4,2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1B9441AE-F886-F75B-DBC4-9D4D862D6AB4}"/>
              </a:ext>
            </a:extLst>
          </p:cNvPr>
          <p:cNvSpPr/>
          <p:nvPr/>
        </p:nvSpPr>
        <p:spPr>
          <a:xfrm>
            <a:off x="9268240" y="4277112"/>
            <a:ext cx="572593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s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4,3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3C21F623-9EF0-5A61-0671-EDF70003655B}"/>
              </a:ext>
            </a:extLst>
          </p:cNvPr>
          <p:cNvSpPr/>
          <p:nvPr/>
        </p:nvSpPr>
        <p:spPr>
          <a:xfrm>
            <a:off x="10499866" y="4277112"/>
            <a:ext cx="582211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s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4,4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618B69-6367-F9CA-60B0-42C96BB1E674}"/>
              </a:ext>
            </a:extLst>
          </p:cNvPr>
          <p:cNvSpPr txBox="1"/>
          <p:nvPr/>
        </p:nvSpPr>
        <p:spPr>
          <a:xfrm>
            <a:off x="10592106" y="882345"/>
            <a:ext cx="12850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context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516700-598F-5978-0D78-59474FDF7A53}"/>
                  </a:ext>
                </a:extLst>
              </p:cNvPr>
              <p:cNvSpPr txBox="1"/>
              <p:nvPr/>
            </p:nvSpPr>
            <p:spPr>
              <a:xfrm>
                <a:off x="496926" y="2357215"/>
                <a:ext cx="4264316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0" dirty="0"/>
                  <a:t>Cosine similarity matrix!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516700-598F-5978-0D78-59474FDF7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26" y="2357215"/>
                <a:ext cx="4264316" cy="1077218"/>
              </a:xfrm>
              <a:prstGeom prst="rect">
                <a:avLst/>
              </a:prstGeom>
              <a:blipFill>
                <a:blip r:embed="rId2"/>
                <a:stretch>
                  <a:fillRect l="-2718" t="-7386" r="-2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414B63F9-C489-43C2-0F82-F7DC9611B804}"/>
              </a:ext>
            </a:extLst>
          </p:cNvPr>
          <p:cNvGrpSpPr/>
          <p:nvPr/>
        </p:nvGrpSpPr>
        <p:grpSpPr>
          <a:xfrm>
            <a:off x="6499064" y="6316955"/>
            <a:ext cx="4699958" cy="461665"/>
            <a:chOff x="469168" y="6317915"/>
            <a:chExt cx="4699958" cy="46166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6ACC56-B526-65A8-9EA0-A0D2FF2C4765}"/>
                </a:ext>
              </a:extLst>
            </p:cNvPr>
            <p:cNvSpPr txBox="1"/>
            <p:nvPr/>
          </p:nvSpPr>
          <p:spPr>
            <a:xfrm>
              <a:off x="4691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I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D90FC66-3D3F-35F8-7D61-C54F193B128E}"/>
                </a:ext>
              </a:extLst>
            </p:cNvPr>
            <p:cNvSpPr txBox="1"/>
            <p:nvPr/>
          </p:nvSpPr>
          <p:spPr>
            <a:xfrm>
              <a:off x="1704921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will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70E8EE9-C4F8-E91C-2C43-13ED2EC5EC64}"/>
                </a:ext>
              </a:extLst>
            </p:cNvPr>
            <p:cNvSpPr txBox="1"/>
            <p:nvPr/>
          </p:nvSpPr>
          <p:spPr>
            <a:xfrm>
              <a:off x="29335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not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A00198-0DD1-1209-7C1B-5BFD342A97D5}"/>
                </a:ext>
              </a:extLst>
            </p:cNvPr>
            <p:cNvSpPr txBox="1"/>
            <p:nvPr/>
          </p:nvSpPr>
          <p:spPr>
            <a:xfrm>
              <a:off x="4169320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eat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EECFE49-D6F2-ADFC-0414-53EB9D5F9132}"/>
                  </a:ext>
                </a:extLst>
              </p:cNvPr>
              <p:cNvSpPr txBox="1"/>
              <p:nvPr/>
            </p:nvSpPr>
            <p:spPr>
              <a:xfrm>
                <a:off x="4559490" y="1526402"/>
                <a:ext cx="2720415" cy="1303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US" sz="28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800" b="1" i="0" dirty="0" smtClean="0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EECFE49-D6F2-ADFC-0414-53EB9D5F9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490" y="1526402"/>
                <a:ext cx="2720415" cy="13038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7973A000-95EB-0884-67D1-4B3C847AC078}"/>
              </a:ext>
            </a:extLst>
          </p:cNvPr>
          <p:cNvSpPr/>
          <p:nvPr/>
        </p:nvSpPr>
        <p:spPr>
          <a:xfrm>
            <a:off x="6759776" y="2452363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a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1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B8DCAA-CFFB-B72D-6370-36B0498191EF}"/>
              </a:ext>
            </a:extLst>
          </p:cNvPr>
          <p:cNvSpPr/>
          <p:nvPr/>
        </p:nvSpPr>
        <p:spPr>
          <a:xfrm>
            <a:off x="7991402" y="2452363"/>
            <a:ext cx="4299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a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2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8B05A18-3566-A611-A018-EAC97EB903F0}"/>
              </a:ext>
            </a:extLst>
          </p:cNvPr>
          <p:cNvSpPr/>
          <p:nvPr/>
        </p:nvSpPr>
        <p:spPr>
          <a:xfrm>
            <a:off x="9254351" y="2457932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a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3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2CED3BF-237E-B5D6-FB25-0C157B92F61D}"/>
              </a:ext>
            </a:extLst>
          </p:cNvPr>
          <p:cNvSpPr/>
          <p:nvPr/>
        </p:nvSpPr>
        <p:spPr>
          <a:xfrm>
            <a:off x="10485977" y="2457932"/>
            <a:ext cx="444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a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E40ACB-379C-B04E-F199-7BDE6964794A}"/>
              </a:ext>
            </a:extLst>
          </p:cNvPr>
          <p:cNvSpPr txBox="1"/>
          <p:nvPr/>
        </p:nvSpPr>
        <p:spPr>
          <a:xfrm>
            <a:off x="1107909" y="3542044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B0ED31-8362-A98D-BA78-D3A78BF56278}"/>
              </a:ext>
            </a:extLst>
          </p:cNvPr>
          <p:cNvSpPr txBox="1"/>
          <p:nvPr/>
        </p:nvSpPr>
        <p:spPr>
          <a:xfrm>
            <a:off x="1677911" y="3559330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will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C30E05-B968-79CD-B03F-2E7ACED11E2C}"/>
              </a:ext>
            </a:extLst>
          </p:cNvPr>
          <p:cNvSpPr txBox="1"/>
          <p:nvPr/>
        </p:nvSpPr>
        <p:spPr>
          <a:xfrm>
            <a:off x="2290580" y="3555660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not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FBEEDC-269D-7B89-190F-6DAE9BAA57D0}"/>
              </a:ext>
            </a:extLst>
          </p:cNvPr>
          <p:cNvSpPr txBox="1"/>
          <p:nvPr/>
        </p:nvSpPr>
        <p:spPr>
          <a:xfrm>
            <a:off x="2891583" y="3545551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eat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04926D-083E-54FD-9EAA-DE1FD4056226}"/>
              </a:ext>
            </a:extLst>
          </p:cNvPr>
          <p:cNvSpPr txBox="1"/>
          <p:nvPr/>
        </p:nvSpPr>
        <p:spPr>
          <a:xfrm>
            <a:off x="1122690" y="382658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1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D30127-E82A-20FE-1C90-B9EA888FE75A}"/>
              </a:ext>
            </a:extLst>
          </p:cNvPr>
          <p:cNvSpPr txBox="1"/>
          <p:nvPr/>
        </p:nvSpPr>
        <p:spPr>
          <a:xfrm>
            <a:off x="1658259" y="382658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2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31B4E49-9A65-AB18-6B3A-4B38F5ECFF60}"/>
              </a:ext>
            </a:extLst>
          </p:cNvPr>
          <p:cNvSpPr txBox="1"/>
          <p:nvPr/>
        </p:nvSpPr>
        <p:spPr>
          <a:xfrm>
            <a:off x="2270928" y="382291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6AB8B3-901F-8774-D77D-371AA77A8BAE}"/>
              </a:ext>
            </a:extLst>
          </p:cNvPr>
          <p:cNvSpPr txBox="1"/>
          <p:nvPr/>
        </p:nvSpPr>
        <p:spPr>
          <a:xfrm>
            <a:off x="2871931" y="3812808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66E344-91BF-13E0-CB17-9B23246BDE61}"/>
              </a:ext>
            </a:extLst>
          </p:cNvPr>
          <p:cNvSpPr txBox="1"/>
          <p:nvPr/>
        </p:nvSpPr>
        <p:spPr>
          <a:xfrm>
            <a:off x="520882" y="426163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1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F820F1-CE9D-A80D-70AB-7E5A6E9C8742}"/>
              </a:ext>
            </a:extLst>
          </p:cNvPr>
          <p:cNvSpPr txBox="1"/>
          <p:nvPr/>
        </p:nvSpPr>
        <p:spPr>
          <a:xfrm>
            <a:off x="523457" y="475028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2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0E6D6E-75F7-4186-5412-984A804B9C3C}"/>
              </a:ext>
            </a:extLst>
          </p:cNvPr>
          <p:cNvSpPr txBox="1"/>
          <p:nvPr/>
        </p:nvSpPr>
        <p:spPr>
          <a:xfrm>
            <a:off x="520882" y="523893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D304EC-7CF8-69FB-55BA-ECF972A7B2C8}"/>
              </a:ext>
            </a:extLst>
          </p:cNvPr>
          <p:cNvSpPr txBox="1"/>
          <p:nvPr/>
        </p:nvSpPr>
        <p:spPr>
          <a:xfrm>
            <a:off x="533485" y="5785594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4</a:t>
            </a: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B69AD5D8-C672-FD6D-7D60-DC23CB52A0BB}"/>
              </a:ext>
            </a:extLst>
          </p:cNvPr>
          <p:cNvGraphicFramePr>
            <a:graphicFrameLocks noGrp="1"/>
          </p:cNvGraphicFramePr>
          <p:nvPr/>
        </p:nvGraphicFramePr>
        <p:xfrm>
          <a:off x="1331178" y="4160160"/>
          <a:ext cx="2279584" cy="209209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69896">
                  <a:extLst>
                    <a:ext uri="{9D8B030D-6E8A-4147-A177-3AD203B41FA5}">
                      <a16:colId xmlns:a16="http://schemas.microsoft.com/office/drawing/2014/main" val="1273824826"/>
                    </a:ext>
                  </a:extLst>
                </a:gridCol>
                <a:gridCol w="569896">
                  <a:extLst>
                    <a:ext uri="{9D8B030D-6E8A-4147-A177-3AD203B41FA5}">
                      <a16:colId xmlns:a16="http://schemas.microsoft.com/office/drawing/2014/main" val="1897201989"/>
                    </a:ext>
                  </a:extLst>
                </a:gridCol>
                <a:gridCol w="569896">
                  <a:extLst>
                    <a:ext uri="{9D8B030D-6E8A-4147-A177-3AD203B41FA5}">
                      <a16:colId xmlns:a16="http://schemas.microsoft.com/office/drawing/2014/main" val="1501608424"/>
                    </a:ext>
                  </a:extLst>
                </a:gridCol>
                <a:gridCol w="569896">
                  <a:extLst>
                    <a:ext uri="{9D8B030D-6E8A-4147-A177-3AD203B41FA5}">
                      <a16:colId xmlns:a16="http://schemas.microsoft.com/office/drawing/2014/main" val="3291805047"/>
                    </a:ext>
                  </a:extLst>
                </a:gridCol>
              </a:tblGrid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930451"/>
                  </a:ext>
                </a:extLst>
              </a:tr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530163"/>
                  </a:ext>
                </a:extLst>
              </a:tr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60311"/>
                  </a:ext>
                </a:extLst>
              </a:tr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917886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FBAD5E3B-7322-8DA2-292C-D58C2A2DB135}"/>
              </a:ext>
            </a:extLst>
          </p:cNvPr>
          <p:cNvGrpSpPr/>
          <p:nvPr/>
        </p:nvGrpSpPr>
        <p:grpSpPr>
          <a:xfrm>
            <a:off x="6918846" y="3271481"/>
            <a:ext cx="4030678" cy="1794305"/>
            <a:chOff x="3817497" y="3247791"/>
            <a:chExt cx="2764278" cy="112737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7B73201-1C4C-DC00-21FD-D32401E5E932}"/>
                </a:ext>
              </a:extLst>
            </p:cNvPr>
            <p:cNvSpPr/>
            <p:nvPr/>
          </p:nvSpPr>
          <p:spPr>
            <a:xfrm>
              <a:off x="3862542" y="4222689"/>
              <a:ext cx="158775" cy="1524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3E5EE32-FB3B-CC43-6987-5E9D618AF1D8}"/>
                </a:ext>
              </a:extLst>
            </p:cNvPr>
            <p:cNvSpPr/>
            <p:nvPr/>
          </p:nvSpPr>
          <p:spPr>
            <a:xfrm>
              <a:off x="4710033" y="4215788"/>
              <a:ext cx="158775" cy="1524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BFE262B-9128-E448-CC8A-757FD765B51C}"/>
                </a:ext>
              </a:extLst>
            </p:cNvPr>
            <p:cNvSpPr/>
            <p:nvPr/>
          </p:nvSpPr>
          <p:spPr>
            <a:xfrm>
              <a:off x="5552651" y="4215984"/>
              <a:ext cx="158775" cy="1524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6E8FBA-6EDB-56B3-77DE-AB48293EFF36}"/>
                </a:ext>
              </a:extLst>
            </p:cNvPr>
            <p:cNvSpPr/>
            <p:nvPr/>
          </p:nvSpPr>
          <p:spPr>
            <a:xfrm>
              <a:off x="6400142" y="4209083"/>
              <a:ext cx="158775" cy="1524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" name="Rounded Rectangle 57">
              <a:extLst>
                <a:ext uri="{FF2B5EF4-FFF2-40B4-BE49-F238E27FC236}">
                  <a16:creationId xmlns:a16="http://schemas.microsoft.com/office/drawing/2014/main" id="{DE62D668-61E5-D911-DD09-B178D376EB1E}"/>
                </a:ext>
              </a:extLst>
            </p:cNvPr>
            <p:cNvSpPr/>
            <p:nvPr/>
          </p:nvSpPr>
          <p:spPr>
            <a:xfrm>
              <a:off x="3817497" y="3581399"/>
              <a:ext cx="2764278" cy="27706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Times New Roman"/>
                </a:rPr>
                <a:t>softmax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D5D85C-7A55-07A7-0BC9-2525F17C4A91}"/>
                </a:ext>
              </a:extLst>
            </p:cNvPr>
            <p:cNvGrpSpPr/>
            <p:nvPr/>
          </p:nvGrpSpPr>
          <p:grpSpPr>
            <a:xfrm>
              <a:off x="3944346" y="3876441"/>
              <a:ext cx="2555465" cy="305034"/>
              <a:chOff x="3944346" y="3743090"/>
              <a:chExt cx="2555465" cy="416247"/>
            </a:xfrm>
          </p:grpSpPr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6B84ED8C-7D94-D74A-FC47-66AE9619B8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44346" y="3743090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9A23605A-710B-80AA-0A06-9B99C68FD04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89007" y="3743090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43BC9925-2C2D-4B6F-8741-7A9789F4716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55150" y="3746589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787FAF6A-F259-6976-0B2F-9A9BF299BF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99811" y="3746589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6AE4E43-B50D-9C85-849C-CA2F1A166059}"/>
                </a:ext>
              </a:extLst>
            </p:cNvPr>
            <p:cNvGrpSpPr/>
            <p:nvPr/>
          </p:nvGrpSpPr>
          <p:grpSpPr>
            <a:xfrm>
              <a:off x="3934821" y="3247791"/>
              <a:ext cx="2555465" cy="305034"/>
              <a:chOff x="3944346" y="3743090"/>
              <a:chExt cx="2555465" cy="416247"/>
            </a:xfrm>
          </p:grpSpPr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F6E5E1D0-0E17-03EA-3B3D-B53A939A66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44346" y="3743090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D315A0A9-50CE-72C0-8E4D-05B3703913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89007" y="3743090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178C6DD1-FBF3-BC55-6987-D5AB7802FB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55150" y="3746589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FAB097A3-0209-8630-01C6-686EA39A93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99811" y="3746589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2311405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8" y="367131"/>
            <a:ext cx="7058069" cy="627812"/>
          </a:xfrm>
        </p:spPr>
        <p:txBody>
          <a:bodyPr/>
          <a:lstStyle/>
          <a:p>
            <a:r>
              <a:rPr lang="en-US" dirty="0"/>
              <a:t>Learn to pay attention!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89649A-E676-4C6B-94DA-DD533250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9887301" cy="2039539"/>
          </a:xfrm>
        </p:spPr>
        <p:txBody>
          <a:bodyPr/>
          <a:lstStyle/>
          <a:p>
            <a:r>
              <a:rPr lang="en-US" dirty="0"/>
              <a:t>We can do better than uniform combination of input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428AB19-2225-80A9-2F72-CF3F89BD396C}"/>
              </a:ext>
            </a:extLst>
          </p:cNvPr>
          <p:cNvSpPr/>
          <p:nvPr/>
        </p:nvSpPr>
        <p:spPr>
          <a:xfrm>
            <a:off x="6565334" y="5393370"/>
            <a:ext cx="407483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1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99D6959-CAB8-5CD7-CD20-5854818CAB8F}"/>
              </a:ext>
            </a:extLst>
          </p:cNvPr>
          <p:cNvSpPr/>
          <p:nvPr/>
        </p:nvSpPr>
        <p:spPr>
          <a:xfrm>
            <a:off x="7796960" y="5393370"/>
            <a:ext cx="429925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2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36E2656-7CF7-9884-4DC0-7FDB92EA3E54}"/>
              </a:ext>
            </a:extLst>
          </p:cNvPr>
          <p:cNvSpPr/>
          <p:nvPr/>
        </p:nvSpPr>
        <p:spPr>
          <a:xfrm>
            <a:off x="9059910" y="5398939"/>
            <a:ext cx="434734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3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6A63477-A82A-C484-0037-B62EE04651B9}"/>
              </a:ext>
            </a:extLst>
          </p:cNvPr>
          <p:cNvSpPr/>
          <p:nvPr/>
        </p:nvSpPr>
        <p:spPr>
          <a:xfrm>
            <a:off x="10291536" y="5398939"/>
            <a:ext cx="444352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B753FE2-7D69-3447-F0F6-FE030C34896B}"/>
              </a:ext>
            </a:extLst>
          </p:cNvPr>
          <p:cNvSpPr/>
          <p:nvPr/>
        </p:nvSpPr>
        <p:spPr>
          <a:xfrm>
            <a:off x="6998416" y="3003933"/>
            <a:ext cx="231515" cy="242673"/>
          </a:xfrm>
          <a:prstGeom prst="rect">
            <a:avLst/>
          </a:prstGeom>
          <a:solidFill>
            <a:srgbClr val="FEB80A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A6B8C0E-420B-611D-9A67-B7F47E8B197C}"/>
              </a:ext>
            </a:extLst>
          </p:cNvPr>
          <p:cNvSpPr/>
          <p:nvPr/>
        </p:nvSpPr>
        <p:spPr>
          <a:xfrm>
            <a:off x="8206391" y="2992949"/>
            <a:ext cx="231515" cy="242673"/>
          </a:xfrm>
          <a:prstGeom prst="rect">
            <a:avLst/>
          </a:prstGeom>
          <a:solidFill>
            <a:srgbClr val="FEB80A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E7DBE5A-35A2-0B3B-BB74-6CF6E6289D04}"/>
              </a:ext>
            </a:extLst>
          </p:cNvPr>
          <p:cNvSpPr/>
          <p:nvPr/>
        </p:nvSpPr>
        <p:spPr>
          <a:xfrm>
            <a:off x="9435039" y="2993261"/>
            <a:ext cx="231515" cy="242673"/>
          </a:xfrm>
          <a:prstGeom prst="rect">
            <a:avLst/>
          </a:prstGeom>
          <a:solidFill>
            <a:srgbClr val="FEB80A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42FE92A-7AA8-B9A5-D266-74285239A669}"/>
              </a:ext>
            </a:extLst>
          </p:cNvPr>
          <p:cNvSpPr/>
          <p:nvPr/>
        </p:nvSpPr>
        <p:spPr>
          <a:xfrm>
            <a:off x="10670791" y="2982278"/>
            <a:ext cx="231515" cy="242673"/>
          </a:xfrm>
          <a:prstGeom prst="rect">
            <a:avLst/>
          </a:prstGeom>
          <a:solidFill>
            <a:srgbClr val="FEB80A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8F3E35B0-0A02-AD1A-145A-064B9BED3162}"/>
              </a:ext>
            </a:extLst>
          </p:cNvPr>
          <p:cNvGrpSpPr/>
          <p:nvPr/>
        </p:nvGrpSpPr>
        <p:grpSpPr>
          <a:xfrm>
            <a:off x="6776197" y="5944940"/>
            <a:ext cx="463028" cy="242673"/>
            <a:chOff x="3280626" y="2900431"/>
            <a:chExt cx="718090" cy="344793"/>
          </a:xfrm>
          <a:solidFill>
            <a:srgbClr val="964305">
              <a:lumMod val="40000"/>
              <a:lumOff val="60000"/>
            </a:srgbClr>
          </a:solidFill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768600E4-220B-D1FD-D765-4B82D11D4E1B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F2F308EE-CB46-5609-C049-0CF837D84AA8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8120D3A-DE77-5077-E8AF-CCE0F28DA43C}"/>
              </a:ext>
            </a:extLst>
          </p:cNvPr>
          <p:cNvGrpSpPr/>
          <p:nvPr/>
        </p:nvGrpSpPr>
        <p:grpSpPr>
          <a:xfrm>
            <a:off x="8011950" y="5933956"/>
            <a:ext cx="463028" cy="242673"/>
            <a:chOff x="3280626" y="2900431"/>
            <a:chExt cx="718090" cy="344793"/>
          </a:xfrm>
          <a:solidFill>
            <a:srgbClr val="964305">
              <a:lumMod val="40000"/>
              <a:lumOff val="60000"/>
            </a:srgbClr>
          </a:solidFill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245B03FB-3A09-CC89-F277-A58EB1400DF1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628A5F2-665E-A242-1CD5-F609BD93F69C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ACC56F1-98CA-B32F-3625-7D179075C1D1}"/>
              </a:ext>
            </a:extLst>
          </p:cNvPr>
          <p:cNvGrpSpPr/>
          <p:nvPr/>
        </p:nvGrpSpPr>
        <p:grpSpPr>
          <a:xfrm>
            <a:off x="9240597" y="5934268"/>
            <a:ext cx="463028" cy="242673"/>
            <a:chOff x="3280626" y="2900431"/>
            <a:chExt cx="718090" cy="344793"/>
          </a:xfrm>
          <a:solidFill>
            <a:srgbClr val="964305">
              <a:lumMod val="40000"/>
              <a:lumOff val="60000"/>
            </a:srgbClr>
          </a:solidFill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910606CB-623A-AB3B-E2DC-79A677AFCC91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2BD3AD0F-2131-CB63-D204-AA6E98CB2534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7AC1ED29-2A93-F89B-55F0-381A410DA0EF}"/>
              </a:ext>
            </a:extLst>
          </p:cNvPr>
          <p:cNvGrpSpPr/>
          <p:nvPr/>
        </p:nvGrpSpPr>
        <p:grpSpPr>
          <a:xfrm>
            <a:off x="10476349" y="5923284"/>
            <a:ext cx="463028" cy="242673"/>
            <a:chOff x="3280626" y="2900431"/>
            <a:chExt cx="718090" cy="344793"/>
          </a:xfrm>
          <a:solidFill>
            <a:srgbClr val="964305">
              <a:lumMod val="40000"/>
              <a:lumOff val="60000"/>
            </a:srgbClr>
          </a:solidFill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7630D81-8CCA-A4F5-AD29-B62EC6650404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A25B49DA-25B7-283E-060E-97D6947824CA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C3DED0E-06BD-BEBF-9070-E91DBDE328F2}"/>
              </a:ext>
            </a:extLst>
          </p:cNvPr>
          <p:cNvGrpSpPr/>
          <p:nvPr/>
        </p:nvGrpSpPr>
        <p:grpSpPr>
          <a:xfrm>
            <a:off x="11027304" y="1345016"/>
            <a:ext cx="463028" cy="242673"/>
            <a:chOff x="3639671" y="2900431"/>
            <a:chExt cx="718090" cy="344793"/>
          </a:xfrm>
          <a:solidFill>
            <a:srgbClr val="475A8D">
              <a:lumMod val="40000"/>
              <a:lumOff val="60000"/>
            </a:srgbClr>
          </a:solidFill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962BE384-6997-8133-56C5-7D26DDC2B84C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52F5AAF-AE60-A580-E954-16A72901AB03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A7C8D0C8-E8C8-EDF6-F1C6-118E2904CDC2}"/>
              </a:ext>
            </a:extLst>
          </p:cNvPr>
          <p:cNvCxnSpPr>
            <a:cxnSpLocks/>
            <a:stCxn id="68" idx="0"/>
            <a:endCxn id="106" idx="2"/>
          </p:cNvCxnSpPr>
          <p:nvPr/>
        </p:nvCxnSpPr>
        <p:spPr>
          <a:xfrm flipV="1">
            <a:off x="7114174" y="1587689"/>
            <a:ext cx="4028891" cy="1416243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7E5A10CA-8AA6-8E1F-5ECC-01C8316FA066}"/>
              </a:ext>
            </a:extLst>
          </p:cNvPr>
          <p:cNvCxnSpPr>
            <a:cxnSpLocks/>
            <a:stCxn id="69" idx="0"/>
            <a:endCxn id="106" idx="2"/>
          </p:cNvCxnSpPr>
          <p:nvPr/>
        </p:nvCxnSpPr>
        <p:spPr>
          <a:xfrm flipV="1">
            <a:off x="8322150" y="1587689"/>
            <a:ext cx="2820916" cy="140526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6F85CF22-1288-CA02-D9FD-44EFE12661D6}"/>
              </a:ext>
            </a:extLst>
          </p:cNvPr>
          <p:cNvCxnSpPr>
            <a:cxnSpLocks/>
            <a:stCxn id="70" idx="0"/>
            <a:endCxn id="106" idx="2"/>
          </p:cNvCxnSpPr>
          <p:nvPr/>
        </p:nvCxnSpPr>
        <p:spPr>
          <a:xfrm flipV="1">
            <a:off x="9550797" y="1587689"/>
            <a:ext cx="1592268" cy="1405572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D212D0D5-DD47-5B51-CB52-8BBF39D86C80}"/>
              </a:ext>
            </a:extLst>
          </p:cNvPr>
          <p:cNvCxnSpPr>
            <a:cxnSpLocks/>
            <a:stCxn id="71" idx="0"/>
            <a:endCxn id="106" idx="2"/>
          </p:cNvCxnSpPr>
          <p:nvPr/>
        </p:nvCxnSpPr>
        <p:spPr>
          <a:xfrm flipV="1">
            <a:off x="10786549" y="1587689"/>
            <a:ext cx="356516" cy="1394588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83EC66AD-2D37-81F1-F5A0-B90E5706E166}"/>
              </a:ext>
            </a:extLst>
          </p:cNvPr>
          <p:cNvCxnSpPr>
            <a:cxnSpLocks/>
            <a:stCxn id="90" idx="0"/>
            <a:endCxn id="106" idx="2"/>
          </p:cNvCxnSpPr>
          <p:nvPr/>
        </p:nvCxnSpPr>
        <p:spPr>
          <a:xfrm flipV="1">
            <a:off x="7123473" y="1587689"/>
            <a:ext cx="4019592" cy="435725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754F85C-04ED-B348-776A-DB15F38F7C7B}"/>
              </a:ext>
            </a:extLst>
          </p:cNvPr>
          <p:cNvCxnSpPr>
            <a:cxnSpLocks/>
            <a:stCxn id="94" idx="0"/>
            <a:endCxn id="106" idx="2"/>
          </p:cNvCxnSpPr>
          <p:nvPr/>
        </p:nvCxnSpPr>
        <p:spPr>
          <a:xfrm flipV="1">
            <a:off x="8359225" y="1587689"/>
            <a:ext cx="2783840" cy="434626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633D85C3-1D3E-60AF-729F-E10D0D8363EC}"/>
              </a:ext>
            </a:extLst>
          </p:cNvPr>
          <p:cNvCxnSpPr>
            <a:cxnSpLocks/>
            <a:stCxn id="98" idx="0"/>
            <a:endCxn id="106" idx="2"/>
          </p:cNvCxnSpPr>
          <p:nvPr/>
        </p:nvCxnSpPr>
        <p:spPr>
          <a:xfrm flipV="1">
            <a:off x="9587873" y="1587689"/>
            <a:ext cx="1555193" cy="4346579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3633FAD4-226F-C64D-DDB5-53ADD42F4CB3}"/>
              </a:ext>
            </a:extLst>
          </p:cNvPr>
          <p:cNvCxnSpPr>
            <a:cxnSpLocks/>
            <a:stCxn id="102" idx="0"/>
            <a:endCxn id="106" idx="2"/>
          </p:cNvCxnSpPr>
          <p:nvPr/>
        </p:nvCxnSpPr>
        <p:spPr>
          <a:xfrm flipV="1">
            <a:off x="10823625" y="1587689"/>
            <a:ext cx="319440" cy="4335595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20" name="Rectangle 119">
            <a:extLst>
              <a:ext uri="{FF2B5EF4-FFF2-40B4-BE49-F238E27FC236}">
                <a16:creationId xmlns:a16="http://schemas.microsoft.com/office/drawing/2014/main" id="{0623B6A7-942D-CB38-802F-12F18EC8787B}"/>
              </a:ext>
            </a:extLst>
          </p:cNvPr>
          <p:cNvSpPr/>
          <p:nvPr/>
        </p:nvSpPr>
        <p:spPr>
          <a:xfrm>
            <a:off x="6773664" y="4271543"/>
            <a:ext cx="545342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s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4,1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997436F7-4050-1F9A-FC4D-9ABB7ABB01D9}"/>
              </a:ext>
            </a:extLst>
          </p:cNvPr>
          <p:cNvSpPr/>
          <p:nvPr/>
        </p:nvSpPr>
        <p:spPr>
          <a:xfrm>
            <a:off x="8005290" y="4271543"/>
            <a:ext cx="567784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s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4,2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1B9441AE-F886-F75B-DBC4-9D4D862D6AB4}"/>
              </a:ext>
            </a:extLst>
          </p:cNvPr>
          <p:cNvSpPr/>
          <p:nvPr/>
        </p:nvSpPr>
        <p:spPr>
          <a:xfrm>
            <a:off x="9268240" y="4277112"/>
            <a:ext cx="572593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s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4,3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3C21F623-9EF0-5A61-0671-EDF70003655B}"/>
              </a:ext>
            </a:extLst>
          </p:cNvPr>
          <p:cNvSpPr/>
          <p:nvPr/>
        </p:nvSpPr>
        <p:spPr>
          <a:xfrm>
            <a:off x="10499866" y="4277112"/>
            <a:ext cx="582211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s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4,4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58D8B0F2-C2DE-5E73-F39A-3C553506A8C0}"/>
              </a:ext>
            </a:extLst>
          </p:cNvPr>
          <p:cNvSpPr/>
          <p:nvPr/>
        </p:nvSpPr>
        <p:spPr>
          <a:xfrm>
            <a:off x="526688" y="5404354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1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3229C851-2614-66BE-5FF5-59C2FBC41CE2}"/>
              </a:ext>
            </a:extLst>
          </p:cNvPr>
          <p:cNvSpPr/>
          <p:nvPr/>
        </p:nvSpPr>
        <p:spPr>
          <a:xfrm>
            <a:off x="1758314" y="5404354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AD6AB48B-574F-67D6-4D6A-E58D5BCCBD49}"/>
              </a:ext>
            </a:extLst>
          </p:cNvPr>
          <p:cNvSpPr/>
          <p:nvPr/>
        </p:nvSpPr>
        <p:spPr>
          <a:xfrm>
            <a:off x="3021264" y="5409923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3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F745BF41-FA53-246B-0272-89D80431F034}"/>
              </a:ext>
            </a:extLst>
          </p:cNvPr>
          <p:cNvSpPr/>
          <p:nvPr/>
        </p:nvSpPr>
        <p:spPr>
          <a:xfrm>
            <a:off x="4252890" y="5409923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4</a:t>
            </a:r>
            <a:endParaRPr lang="en-US" sz="2400" dirty="0">
              <a:solidFill>
                <a:prstClr val="black"/>
              </a:solidFill>
            </a:endParaRP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CBC96E4F-29B4-602C-E525-D6CFC7E9C9FF}"/>
              </a:ext>
            </a:extLst>
          </p:cNvPr>
          <p:cNvGrpSpPr/>
          <p:nvPr/>
        </p:nvGrpSpPr>
        <p:grpSpPr>
          <a:xfrm>
            <a:off x="737556" y="5955924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A3C37B84-C37C-00C3-F2B0-0D2420A54C7C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5B94CCC5-2ADB-A443-3250-26A9634B93AF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46D23C2F-C5C7-1E31-F262-B9D5ED1DECD7}"/>
              </a:ext>
            </a:extLst>
          </p:cNvPr>
          <p:cNvGrpSpPr/>
          <p:nvPr/>
        </p:nvGrpSpPr>
        <p:grpSpPr>
          <a:xfrm>
            <a:off x="1973309" y="5944940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20812942-4A88-46EE-22F8-3CB7A0E9752F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7290B40F-70D8-3BAE-FB2B-39F6F475E17C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B0567CF9-22EC-48E7-1577-C3786C37BF64}"/>
              </a:ext>
            </a:extLst>
          </p:cNvPr>
          <p:cNvGrpSpPr/>
          <p:nvPr/>
        </p:nvGrpSpPr>
        <p:grpSpPr>
          <a:xfrm>
            <a:off x="3201956" y="5945252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1F02BE4A-4038-FF5B-397A-3D4848FC16E3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0C2EBB09-0143-C0F3-B634-2AA52E088EA7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7210D312-8703-DAE1-D228-85735028489F}"/>
              </a:ext>
            </a:extLst>
          </p:cNvPr>
          <p:cNvGrpSpPr/>
          <p:nvPr/>
        </p:nvGrpSpPr>
        <p:grpSpPr>
          <a:xfrm>
            <a:off x="4437708" y="5934268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AC2C83DE-C931-3492-3A66-3EA8D0686AB1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D6E22884-4515-9109-574C-BE7FADF076FD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81C64650-4CC1-2C40-76B0-29F6B4B3D3D2}"/>
              </a:ext>
            </a:extLst>
          </p:cNvPr>
          <p:cNvGrpSpPr/>
          <p:nvPr/>
        </p:nvGrpSpPr>
        <p:grpSpPr>
          <a:xfrm>
            <a:off x="4484407" y="3255544"/>
            <a:ext cx="463029" cy="242673"/>
            <a:chOff x="3639671" y="2900431"/>
            <a:chExt cx="718090" cy="344793"/>
          </a:xfrm>
          <a:solidFill>
            <a:srgbClr val="475A8D">
              <a:lumMod val="40000"/>
              <a:lumOff val="60000"/>
            </a:srgbClr>
          </a:solidFill>
        </p:grpSpPr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155261AD-A8A8-130E-3147-C1C87B080B62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6521A35C-F83F-6E25-F05D-D53813879629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C819473D-7726-1E16-688B-A6683C1DEC36}"/>
              </a:ext>
            </a:extLst>
          </p:cNvPr>
          <p:cNvCxnSpPr>
            <a:cxnSpLocks/>
            <a:stCxn id="169" idx="0"/>
            <a:endCxn id="157" idx="2"/>
          </p:cNvCxnSpPr>
          <p:nvPr/>
        </p:nvCxnSpPr>
        <p:spPr>
          <a:xfrm flipV="1">
            <a:off x="1084825" y="3498217"/>
            <a:ext cx="3515336" cy="245770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1CE62EC6-2E62-1A4B-CAD4-BC19385B4FF1}"/>
              </a:ext>
            </a:extLst>
          </p:cNvPr>
          <p:cNvCxnSpPr>
            <a:cxnSpLocks/>
            <a:stCxn id="166" idx="0"/>
            <a:endCxn id="157" idx="2"/>
          </p:cNvCxnSpPr>
          <p:nvPr/>
        </p:nvCxnSpPr>
        <p:spPr>
          <a:xfrm flipV="1">
            <a:off x="2320578" y="3498217"/>
            <a:ext cx="2279583" cy="2446723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97685E14-C3E2-A0EA-B942-137CDA85BAF7}"/>
              </a:ext>
            </a:extLst>
          </p:cNvPr>
          <p:cNvCxnSpPr>
            <a:cxnSpLocks/>
            <a:stCxn id="163" idx="0"/>
            <a:endCxn id="157" idx="2"/>
          </p:cNvCxnSpPr>
          <p:nvPr/>
        </p:nvCxnSpPr>
        <p:spPr>
          <a:xfrm flipV="1">
            <a:off x="3549225" y="3498217"/>
            <a:ext cx="1050936" cy="2447035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6E5967C1-694E-3EB1-AB08-BFCB72B80BE8}"/>
              </a:ext>
            </a:extLst>
          </p:cNvPr>
          <p:cNvCxnSpPr>
            <a:cxnSpLocks/>
            <a:stCxn id="160" idx="0"/>
            <a:endCxn id="157" idx="2"/>
          </p:cNvCxnSpPr>
          <p:nvPr/>
        </p:nvCxnSpPr>
        <p:spPr>
          <a:xfrm flipH="1" flipV="1">
            <a:off x="4600161" y="3498217"/>
            <a:ext cx="184816" cy="2436051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B618B69-6367-F9CA-60B0-42C96BB1E674}"/>
              </a:ext>
            </a:extLst>
          </p:cNvPr>
          <p:cNvSpPr txBox="1"/>
          <p:nvPr/>
        </p:nvSpPr>
        <p:spPr>
          <a:xfrm>
            <a:off x="10592106" y="882345"/>
            <a:ext cx="12850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context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069420-F46A-D58E-153A-D4AB118EAEB7}"/>
              </a:ext>
            </a:extLst>
          </p:cNvPr>
          <p:cNvGrpSpPr/>
          <p:nvPr/>
        </p:nvGrpSpPr>
        <p:grpSpPr>
          <a:xfrm>
            <a:off x="469168" y="6317915"/>
            <a:ext cx="4699958" cy="461665"/>
            <a:chOff x="469168" y="6317915"/>
            <a:chExt cx="4699958" cy="46166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FCFDEF7-64E8-201E-3CFD-637FC3972A73}"/>
                </a:ext>
              </a:extLst>
            </p:cNvPr>
            <p:cNvSpPr txBox="1"/>
            <p:nvPr/>
          </p:nvSpPr>
          <p:spPr>
            <a:xfrm>
              <a:off x="4691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I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D05CDD-E8D3-9910-2922-428D3187FE58}"/>
                </a:ext>
              </a:extLst>
            </p:cNvPr>
            <p:cNvSpPr txBox="1"/>
            <p:nvPr/>
          </p:nvSpPr>
          <p:spPr>
            <a:xfrm>
              <a:off x="1704921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will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7EAEB8-3A94-CB0B-B25C-35FA2E20F25D}"/>
                </a:ext>
              </a:extLst>
            </p:cNvPr>
            <p:cNvSpPr txBox="1"/>
            <p:nvPr/>
          </p:nvSpPr>
          <p:spPr>
            <a:xfrm>
              <a:off x="29335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not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ACF583-DF62-2486-E7D3-500E8FD83DBE}"/>
                </a:ext>
              </a:extLst>
            </p:cNvPr>
            <p:cNvSpPr txBox="1"/>
            <p:nvPr/>
          </p:nvSpPr>
          <p:spPr>
            <a:xfrm>
              <a:off x="4169320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eat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B481BE0-548A-B3E7-1FE6-58F2D953AB11}"/>
              </a:ext>
            </a:extLst>
          </p:cNvPr>
          <p:cNvSpPr txBox="1"/>
          <p:nvPr/>
        </p:nvSpPr>
        <p:spPr>
          <a:xfrm>
            <a:off x="4072724" y="2763088"/>
            <a:ext cx="12850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context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516700-598F-5978-0D78-59474FDF7A53}"/>
                  </a:ext>
                </a:extLst>
              </p:cNvPr>
              <p:cNvSpPr txBox="1"/>
              <p:nvPr/>
            </p:nvSpPr>
            <p:spPr>
              <a:xfrm>
                <a:off x="402957" y="1521757"/>
                <a:ext cx="2720415" cy="1303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ctrlP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  <m:r>
                                <a:rPr lang="en-US" sz="2800" b="1" i="0" dirty="0" smtClean="0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516700-598F-5978-0D78-59474FDF7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957" y="1521757"/>
                <a:ext cx="2720415" cy="13038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414B63F9-C489-43C2-0F82-F7DC9611B804}"/>
              </a:ext>
            </a:extLst>
          </p:cNvPr>
          <p:cNvGrpSpPr/>
          <p:nvPr/>
        </p:nvGrpSpPr>
        <p:grpSpPr>
          <a:xfrm>
            <a:off x="6499064" y="6316955"/>
            <a:ext cx="4699958" cy="461665"/>
            <a:chOff x="469168" y="6317915"/>
            <a:chExt cx="4699958" cy="46166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6ACC56-B526-65A8-9EA0-A0D2FF2C4765}"/>
                </a:ext>
              </a:extLst>
            </p:cNvPr>
            <p:cNvSpPr txBox="1"/>
            <p:nvPr/>
          </p:nvSpPr>
          <p:spPr>
            <a:xfrm>
              <a:off x="4691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I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D90FC66-3D3F-35F8-7D61-C54F193B128E}"/>
                </a:ext>
              </a:extLst>
            </p:cNvPr>
            <p:cNvSpPr txBox="1"/>
            <p:nvPr/>
          </p:nvSpPr>
          <p:spPr>
            <a:xfrm>
              <a:off x="1704921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will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70E8EE9-C4F8-E91C-2C43-13ED2EC5EC64}"/>
                </a:ext>
              </a:extLst>
            </p:cNvPr>
            <p:cNvSpPr txBox="1"/>
            <p:nvPr/>
          </p:nvSpPr>
          <p:spPr>
            <a:xfrm>
              <a:off x="29335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not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A00198-0DD1-1209-7C1B-5BFD342A97D5}"/>
                </a:ext>
              </a:extLst>
            </p:cNvPr>
            <p:cNvSpPr txBox="1"/>
            <p:nvPr/>
          </p:nvSpPr>
          <p:spPr>
            <a:xfrm>
              <a:off x="4169320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eat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088819-2174-BC78-1506-3E0EFDFCA67B}"/>
                  </a:ext>
                </a:extLst>
              </p:cNvPr>
              <p:cNvSpPr txBox="1"/>
              <p:nvPr/>
            </p:nvSpPr>
            <p:spPr>
              <a:xfrm>
                <a:off x="4559490" y="1526402"/>
                <a:ext cx="2720415" cy="1303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800" b="1" i="0" dirty="0" smtClean="0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088819-2174-BC78-1506-3E0EFDFCA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490" y="1526402"/>
                <a:ext cx="2720415" cy="13038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8A08C27A-C4EA-002E-6898-22B8CBF28872}"/>
              </a:ext>
            </a:extLst>
          </p:cNvPr>
          <p:cNvSpPr/>
          <p:nvPr/>
        </p:nvSpPr>
        <p:spPr>
          <a:xfrm>
            <a:off x="6759776" y="2452363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a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1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B58837-317E-6C13-6639-F803597682FD}"/>
              </a:ext>
            </a:extLst>
          </p:cNvPr>
          <p:cNvSpPr/>
          <p:nvPr/>
        </p:nvSpPr>
        <p:spPr>
          <a:xfrm>
            <a:off x="7991402" y="2452363"/>
            <a:ext cx="4299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a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2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7AC61EF-5839-87FD-21E6-276A86F5FEA8}"/>
              </a:ext>
            </a:extLst>
          </p:cNvPr>
          <p:cNvSpPr/>
          <p:nvPr/>
        </p:nvSpPr>
        <p:spPr>
          <a:xfrm>
            <a:off x="9254351" y="2457932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a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3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55FB7F-ACDC-C797-16DE-DC3CEA7D8CB4}"/>
              </a:ext>
            </a:extLst>
          </p:cNvPr>
          <p:cNvSpPr/>
          <p:nvPr/>
        </p:nvSpPr>
        <p:spPr>
          <a:xfrm>
            <a:off x="10485977" y="2457932"/>
            <a:ext cx="444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a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540BA60-7506-0A74-4B9B-4815AD20544B}"/>
              </a:ext>
            </a:extLst>
          </p:cNvPr>
          <p:cNvGrpSpPr/>
          <p:nvPr/>
        </p:nvGrpSpPr>
        <p:grpSpPr>
          <a:xfrm>
            <a:off x="6918846" y="3271481"/>
            <a:ext cx="4030678" cy="1794305"/>
            <a:chOff x="3817497" y="3247791"/>
            <a:chExt cx="2764278" cy="1127371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AB3E56B-D86F-9F23-FF88-702B8D4D3F97}"/>
                </a:ext>
              </a:extLst>
            </p:cNvPr>
            <p:cNvSpPr/>
            <p:nvPr/>
          </p:nvSpPr>
          <p:spPr>
            <a:xfrm>
              <a:off x="3862542" y="4222689"/>
              <a:ext cx="158775" cy="1524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8BC7290-A69B-B0FE-7BFE-D76AB29AFA32}"/>
                </a:ext>
              </a:extLst>
            </p:cNvPr>
            <p:cNvSpPr/>
            <p:nvPr/>
          </p:nvSpPr>
          <p:spPr>
            <a:xfrm>
              <a:off x="4710033" y="4215788"/>
              <a:ext cx="158775" cy="1524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52CB0B9-186E-C042-D53D-7D1332929640}"/>
                </a:ext>
              </a:extLst>
            </p:cNvPr>
            <p:cNvSpPr/>
            <p:nvPr/>
          </p:nvSpPr>
          <p:spPr>
            <a:xfrm>
              <a:off x="5552651" y="4215984"/>
              <a:ext cx="158775" cy="1524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5CFB2E65-80D9-95C9-6AC8-6699656031D9}"/>
                </a:ext>
              </a:extLst>
            </p:cNvPr>
            <p:cNvSpPr/>
            <p:nvPr/>
          </p:nvSpPr>
          <p:spPr>
            <a:xfrm>
              <a:off x="6400142" y="4209083"/>
              <a:ext cx="158775" cy="1524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7" name="Rounded Rectangle 57">
              <a:extLst>
                <a:ext uri="{FF2B5EF4-FFF2-40B4-BE49-F238E27FC236}">
                  <a16:creationId xmlns:a16="http://schemas.microsoft.com/office/drawing/2014/main" id="{6A4724CD-B2D0-DBB5-BD04-01B6742CC321}"/>
                </a:ext>
              </a:extLst>
            </p:cNvPr>
            <p:cNvSpPr/>
            <p:nvPr/>
          </p:nvSpPr>
          <p:spPr>
            <a:xfrm>
              <a:off x="3817497" y="3581399"/>
              <a:ext cx="2764278" cy="27706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Times New Roman"/>
                </a:rPr>
                <a:t>softmax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/>
              </a:endParaRP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A43403BF-A925-72CC-7835-8813AEF1B448}"/>
                </a:ext>
              </a:extLst>
            </p:cNvPr>
            <p:cNvGrpSpPr/>
            <p:nvPr/>
          </p:nvGrpSpPr>
          <p:grpSpPr>
            <a:xfrm>
              <a:off x="3944346" y="3876441"/>
              <a:ext cx="2555465" cy="305034"/>
              <a:chOff x="3944346" y="3743090"/>
              <a:chExt cx="2555465" cy="416247"/>
            </a:xfrm>
          </p:grpSpPr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A3D465F2-EEE8-B258-A3BB-F2CD441732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44346" y="3743090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8AB8467F-AD4B-00AF-E992-49856CF776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89007" y="3743090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7B90A50D-97B7-2B9D-D517-999B670D0E7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55150" y="3746589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D3FA61B4-6B72-6905-DA09-7E83583B6A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99811" y="3746589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66FEF18-58E2-7821-B4EC-498B4B260E1E}"/>
                </a:ext>
              </a:extLst>
            </p:cNvPr>
            <p:cNvGrpSpPr/>
            <p:nvPr/>
          </p:nvGrpSpPr>
          <p:grpSpPr>
            <a:xfrm>
              <a:off x="3934821" y="3247791"/>
              <a:ext cx="2555465" cy="305034"/>
              <a:chOff x="3944346" y="3743090"/>
              <a:chExt cx="2555465" cy="416247"/>
            </a:xfrm>
          </p:grpSpPr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18F31C19-1862-1705-8A79-3EDB101E05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44346" y="3743090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74EB394A-F5F9-38B3-2B92-A1FDD553F3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89007" y="3743090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105EC0BE-7301-EF70-13F2-7EDA363F907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55150" y="3746589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87CD30FE-D580-A906-5256-E91F1B34172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99811" y="3746589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2869453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8" y="367131"/>
            <a:ext cx="7058069" cy="627812"/>
          </a:xfrm>
        </p:spPr>
        <p:txBody>
          <a:bodyPr/>
          <a:lstStyle/>
          <a:p>
            <a:r>
              <a:rPr lang="en-US" dirty="0"/>
              <a:t>Learn to pay attention!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0F89649A-E676-4C6B-94DA-DD53325055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9887301" cy="2039539"/>
              </a:xfrm>
            </p:spPr>
            <p:txBody>
              <a:bodyPr/>
              <a:lstStyle/>
              <a:p>
                <a:r>
                  <a:rPr lang="en-US" dirty="0"/>
                  <a:t>But...there is an issue with just doing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>
                    <a:sym typeface="Wingdings" panose="05000000000000000000" pitchFamily="2" charset="2"/>
                  </a:rPr>
                  <a:t>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0F89649A-E676-4C6B-94DA-DD53325055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9887301" cy="2039539"/>
              </a:xfrm>
              <a:blipFill>
                <a:blip r:embed="rId2"/>
                <a:stretch>
                  <a:fillRect l="-1295" t="-5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516700-598F-5978-0D78-59474FDF7A53}"/>
                  </a:ext>
                </a:extLst>
              </p:cNvPr>
              <p:cNvSpPr txBox="1"/>
              <p:nvPr/>
            </p:nvSpPr>
            <p:spPr>
              <a:xfrm>
                <a:off x="535437" y="1566257"/>
                <a:ext cx="6205573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/>
                  <a:t>We're really just comparing input to input</a:t>
                </a:r>
              </a:p>
              <a:p>
                <a:r>
                  <a:rPr lang="en-US" sz="2800" dirty="0">
                    <a:sym typeface="Wingdings" panose="05000000000000000000" pitchFamily="2" charset="2"/>
                  </a:rPr>
                  <a:t> </a:t>
                </a:r>
                <a:r>
                  <a:rPr lang="en-US" sz="2800" dirty="0"/>
                  <a:t>Symmetric with strong diagonal </a:t>
                </a:r>
                <a:r>
                  <a:rPr lang="en-US" sz="2800" dirty="0">
                    <a:sym typeface="Wingdings" panose="05000000000000000000" pitchFamily="2" charset="2"/>
                  </a:rPr>
                  <a:t></a:t>
                </a:r>
                <a:endParaRPr lang="en-US" sz="2800" b="0" dirty="0"/>
              </a:p>
              <a:p>
                <a:r>
                  <a:rPr lang="en-US" sz="2800" b="0" dirty="0">
                    <a:solidFill>
                      <a:schemeClr val="accent6"/>
                    </a:solidFill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516700-598F-5978-0D78-59474FDF7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437" y="1566257"/>
                <a:ext cx="6205573" cy="1384995"/>
              </a:xfrm>
              <a:prstGeom prst="rect">
                <a:avLst/>
              </a:prstGeom>
              <a:blipFill>
                <a:blip r:embed="rId3"/>
                <a:stretch>
                  <a:fillRect l="-2063" t="-4405" r="-15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9E40ACB-379C-B04E-F199-7BDE6964794A}"/>
              </a:ext>
            </a:extLst>
          </p:cNvPr>
          <p:cNvSpPr txBox="1"/>
          <p:nvPr/>
        </p:nvSpPr>
        <p:spPr>
          <a:xfrm>
            <a:off x="1107909" y="2955304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B0ED31-8362-A98D-BA78-D3A78BF56278}"/>
              </a:ext>
            </a:extLst>
          </p:cNvPr>
          <p:cNvSpPr txBox="1"/>
          <p:nvPr/>
        </p:nvSpPr>
        <p:spPr>
          <a:xfrm>
            <a:off x="1677911" y="2972590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will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C30E05-B968-79CD-B03F-2E7ACED11E2C}"/>
              </a:ext>
            </a:extLst>
          </p:cNvPr>
          <p:cNvSpPr txBox="1"/>
          <p:nvPr/>
        </p:nvSpPr>
        <p:spPr>
          <a:xfrm>
            <a:off x="2290580" y="2968920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not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FBEEDC-269D-7B89-190F-6DAE9BAA57D0}"/>
              </a:ext>
            </a:extLst>
          </p:cNvPr>
          <p:cNvSpPr txBox="1"/>
          <p:nvPr/>
        </p:nvSpPr>
        <p:spPr>
          <a:xfrm>
            <a:off x="2891583" y="3545551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  <a:latin typeface="Consolas" panose="020B0609020204030204" pitchFamily="49" charset="0"/>
              </a:rPr>
              <a:t>eat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04926D-083E-54FD-9EAA-DE1FD4056226}"/>
              </a:ext>
            </a:extLst>
          </p:cNvPr>
          <p:cNvSpPr txBox="1"/>
          <p:nvPr/>
        </p:nvSpPr>
        <p:spPr>
          <a:xfrm>
            <a:off x="1122690" y="323984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D30127-E82A-20FE-1C90-B9EA888FE75A}"/>
              </a:ext>
            </a:extLst>
          </p:cNvPr>
          <p:cNvSpPr txBox="1"/>
          <p:nvPr/>
        </p:nvSpPr>
        <p:spPr>
          <a:xfrm>
            <a:off x="1658259" y="323984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  <a:latin typeface="Consolas" panose="020B0609020204030204" pitchFamily="49" charset="0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31B4E49-9A65-AB18-6B3A-4B38F5ECFF60}"/>
              </a:ext>
            </a:extLst>
          </p:cNvPr>
          <p:cNvSpPr txBox="1"/>
          <p:nvPr/>
        </p:nvSpPr>
        <p:spPr>
          <a:xfrm>
            <a:off x="2270928" y="323617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  <a:latin typeface="Consolas" panose="020B0609020204030204" pitchFamily="49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6AB8B3-901F-8774-D77D-371AA77A8BAE}"/>
              </a:ext>
            </a:extLst>
          </p:cNvPr>
          <p:cNvSpPr txBox="1"/>
          <p:nvPr/>
        </p:nvSpPr>
        <p:spPr>
          <a:xfrm>
            <a:off x="2871931" y="3812808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  <a:latin typeface="Consolas" panose="020B0609020204030204" pitchFamily="49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66E344-91BF-13E0-CB17-9B23246BDE61}"/>
              </a:ext>
            </a:extLst>
          </p:cNvPr>
          <p:cNvSpPr txBox="1"/>
          <p:nvPr/>
        </p:nvSpPr>
        <p:spPr>
          <a:xfrm>
            <a:off x="520882" y="367489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F820F1-CE9D-A80D-70AB-7E5A6E9C8742}"/>
              </a:ext>
            </a:extLst>
          </p:cNvPr>
          <p:cNvSpPr txBox="1"/>
          <p:nvPr/>
        </p:nvSpPr>
        <p:spPr>
          <a:xfrm>
            <a:off x="523457" y="416354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  <a:latin typeface="Consolas" panose="020B0609020204030204" pitchFamily="49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0E6D6E-75F7-4186-5412-984A804B9C3C}"/>
              </a:ext>
            </a:extLst>
          </p:cNvPr>
          <p:cNvSpPr txBox="1"/>
          <p:nvPr/>
        </p:nvSpPr>
        <p:spPr>
          <a:xfrm>
            <a:off x="520882" y="465219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  <a:latin typeface="Consolas" panose="020B0609020204030204" pitchFamily="49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D304EC-7CF8-69FB-55BA-ECF972A7B2C8}"/>
              </a:ext>
            </a:extLst>
          </p:cNvPr>
          <p:cNvSpPr txBox="1"/>
          <p:nvPr/>
        </p:nvSpPr>
        <p:spPr>
          <a:xfrm>
            <a:off x="533485" y="5198854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  <a:latin typeface="Consolas" panose="020B0609020204030204" pitchFamily="49" charset="0"/>
              </a:rPr>
              <a:t>4</a:t>
            </a: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B69AD5D8-C672-FD6D-7D60-DC23CB52A0BB}"/>
              </a:ext>
            </a:extLst>
          </p:cNvPr>
          <p:cNvGraphicFramePr>
            <a:graphicFrameLocks noGrp="1"/>
          </p:cNvGraphicFramePr>
          <p:nvPr/>
        </p:nvGraphicFramePr>
        <p:xfrm>
          <a:off x="1331178" y="3573420"/>
          <a:ext cx="2279584" cy="209209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69896">
                  <a:extLst>
                    <a:ext uri="{9D8B030D-6E8A-4147-A177-3AD203B41FA5}">
                      <a16:colId xmlns:a16="http://schemas.microsoft.com/office/drawing/2014/main" val="1273824826"/>
                    </a:ext>
                  </a:extLst>
                </a:gridCol>
                <a:gridCol w="569896">
                  <a:extLst>
                    <a:ext uri="{9D8B030D-6E8A-4147-A177-3AD203B41FA5}">
                      <a16:colId xmlns:a16="http://schemas.microsoft.com/office/drawing/2014/main" val="1897201989"/>
                    </a:ext>
                  </a:extLst>
                </a:gridCol>
                <a:gridCol w="569896">
                  <a:extLst>
                    <a:ext uri="{9D8B030D-6E8A-4147-A177-3AD203B41FA5}">
                      <a16:colId xmlns:a16="http://schemas.microsoft.com/office/drawing/2014/main" val="1501608424"/>
                    </a:ext>
                  </a:extLst>
                </a:gridCol>
                <a:gridCol w="569896">
                  <a:extLst>
                    <a:ext uri="{9D8B030D-6E8A-4147-A177-3AD203B41FA5}">
                      <a16:colId xmlns:a16="http://schemas.microsoft.com/office/drawing/2014/main" val="3291805047"/>
                    </a:ext>
                  </a:extLst>
                </a:gridCol>
              </a:tblGrid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930451"/>
                  </a:ext>
                </a:extLst>
              </a:tr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530163"/>
                  </a:ext>
                </a:extLst>
              </a:tr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60311"/>
                  </a:ext>
                </a:extLst>
              </a:tr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917886"/>
                  </a:ext>
                </a:extLst>
              </a:tr>
            </a:tbl>
          </a:graphicData>
        </a:graphic>
      </p:graphicFrame>
      <p:grpSp>
        <p:nvGrpSpPr>
          <p:cNvPr id="77" name="Group 76">
            <a:extLst>
              <a:ext uri="{FF2B5EF4-FFF2-40B4-BE49-F238E27FC236}">
                <a16:creationId xmlns:a16="http://schemas.microsoft.com/office/drawing/2014/main" id="{4A301E31-2FCD-A495-60B3-2B958C11677F}"/>
              </a:ext>
            </a:extLst>
          </p:cNvPr>
          <p:cNvGrpSpPr/>
          <p:nvPr/>
        </p:nvGrpSpPr>
        <p:grpSpPr>
          <a:xfrm>
            <a:off x="7665339" y="0"/>
            <a:ext cx="4526661" cy="4223027"/>
            <a:chOff x="6880131" y="0"/>
            <a:chExt cx="5311869" cy="5305268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428AB19-2225-80A9-2F72-CF3F89BD396C}"/>
                </a:ext>
              </a:extLst>
            </p:cNvPr>
            <p:cNvSpPr/>
            <p:nvPr/>
          </p:nvSpPr>
          <p:spPr>
            <a:xfrm>
              <a:off x="6880131" y="4511025"/>
              <a:ext cx="407483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b="1" dirty="0">
                  <a:solidFill>
                    <a:prstClr val="black"/>
                  </a:solidFill>
                  <a:latin typeface="Candara"/>
                </a:rPr>
                <a:t>v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1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99D6959-CAB8-5CD7-CD20-5854818CAB8F}"/>
                </a:ext>
              </a:extLst>
            </p:cNvPr>
            <p:cNvSpPr/>
            <p:nvPr/>
          </p:nvSpPr>
          <p:spPr>
            <a:xfrm>
              <a:off x="8111757" y="4511025"/>
              <a:ext cx="429925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b="1" dirty="0">
                  <a:solidFill>
                    <a:prstClr val="black"/>
                  </a:solidFill>
                  <a:latin typeface="Candara"/>
                </a:rPr>
                <a:t>v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2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36E2656-7CF7-9884-4DC0-7FDB92EA3E54}"/>
                </a:ext>
              </a:extLst>
            </p:cNvPr>
            <p:cNvSpPr/>
            <p:nvPr/>
          </p:nvSpPr>
          <p:spPr>
            <a:xfrm>
              <a:off x="9374707" y="4516594"/>
              <a:ext cx="434734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b="1" dirty="0">
                  <a:solidFill>
                    <a:prstClr val="black"/>
                  </a:solidFill>
                  <a:latin typeface="Candara"/>
                </a:rPr>
                <a:t>v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3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56A63477-A82A-C484-0037-B62EE04651B9}"/>
                </a:ext>
              </a:extLst>
            </p:cNvPr>
            <p:cNvSpPr/>
            <p:nvPr/>
          </p:nvSpPr>
          <p:spPr>
            <a:xfrm>
              <a:off x="10606333" y="4516594"/>
              <a:ext cx="444352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b="1" dirty="0">
                  <a:solidFill>
                    <a:prstClr val="black"/>
                  </a:solidFill>
                  <a:latin typeface="Candara"/>
                </a:rPr>
                <a:t>v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4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B753FE2-7D69-3447-F0F6-FE030C34896B}"/>
                </a:ext>
              </a:extLst>
            </p:cNvPr>
            <p:cNvSpPr/>
            <p:nvPr/>
          </p:nvSpPr>
          <p:spPr>
            <a:xfrm>
              <a:off x="7313213" y="2121588"/>
              <a:ext cx="231515" cy="242673"/>
            </a:xfrm>
            <a:prstGeom prst="rect">
              <a:avLst/>
            </a:prstGeom>
            <a:solidFill>
              <a:srgbClr val="FEB80A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A6B8C0E-420B-611D-9A67-B7F47E8B197C}"/>
                </a:ext>
              </a:extLst>
            </p:cNvPr>
            <p:cNvSpPr/>
            <p:nvPr/>
          </p:nvSpPr>
          <p:spPr>
            <a:xfrm>
              <a:off x="8521188" y="2110604"/>
              <a:ext cx="231515" cy="242673"/>
            </a:xfrm>
            <a:prstGeom prst="rect">
              <a:avLst/>
            </a:prstGeom>
            <a:solidFill>
              <a:srgbClr val="FEB80A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E7DBE5A-35A2-0B3B-BB74-6CF6E6289D04}"/>
                </a:ext>
              </a:extLst>
            </p:cNvPr>
            <p:cNvSpPr/>
            <p:nvPr/>
          </p:nvSpPr>
          <p:spPr>
            <a:xfrm>
              <a:off x="9749836" y="2110916"/>
              <a:ext cx="231515" cy="242673"/>
            </a:xfrm>
            <a:prstGeom prst="rect">
              <a:avLst/>
            </a:prstGeom>
            <a:solidFill>
              <a:srgbClr val="FEB80A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42FE92A-7AA8-B9A5-D266-74285239A669}"/>
                </a:ext>
              </a:extLst>
            </p:cNvPr>
            <p:cNvSpPr/>
            <p:nvPr/>
          </p:nvSpPr>
          <p:spPr>
            <a:xfrm>
              <a:off x="10985588" y="2099933"/>
              <a:ext cx="231515" cy="242673"/>
            </a:xfrm>
            <a:prstGeom prst="rect">
              <a:avLst/>
            </a:prstGeom>
            <a:solidFill>
              <a:srgbClr val="FEB80A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AB3E56B-D86F-9F23-FF88-702B8D4D3F97}"/>
                </a:ext>
              </a:extLst>
            </p:cNvPr>
            <p:cNvSpPr/>
            <p:nvPr/>
          </p:nvSpPr>
          <p:spPr>
            <a:xfrm>
              <a:off x="7299325" y="3940768"/>
              <a:ext cx="231515" cy="2426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8BC7290-A69B-B0FE-7BFE-D76AB29AFA32}"/>
                </a:ext>
              </a:extLst>
            </p:cNvPr>
            <p:cNvSpPr/>
            <p:nvPr/>
          </p:nvSpPr>
          <p:spPr>
            <a:xfrm>
              <a:off x="8535078" y="3929784"/>
              <a:ext cx="231515" cy="2426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52CB0B9-186E-C042-D53D-7D1332929640}"/>
                </a:ext>
              </a:extLst>
            </p:cNvPr>
            <p:cNvSpPr/>
            <p:nvPr/>
          </p:nvSpPr>
          <p:spPr>
            <a:xfrm>
              <a:off x="9763725" y="3930096"/>
              <a:ext cx="231515" cy="2426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5CFB2E65-80D9-95C9-6AC8-6699656031D9}"/>
                </a:ext>
              </a:extLst>
            </p:cNvPr>
            <p:cNvSpPr/>
            <p:nvPr/>
          </p:nvSpPr>
          <p:spPr>
            <a:xfrm>
              <a:off x="10999477" y="3919112"/>
              <a:ext cx="231515" cy="2426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66FEF18-58E2-7821-B4EC-498B4B260E1E}"/>
                </a:ext>
              </a:extLst>
            </p:cNvPr>
            <p:cNvGrpSpPr/>
            <p:nvPr/>
          </p:nvGrpSpPr>
          <p:grpSpPr>
            <a:xfrm>
              <a:off x="7404717" y="2389136"/>
              <a:ext cx="3726202" cy="485487"/>
              <a:chOff x="3944346" y="3743090"/>
              <a:chExt cx="2555465" cy="416247"/>
            </a:xfrm>
          </p:grpSpPr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18F31C19-1862-1705-8A79-3EDB101E05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44346" y="3743090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74EB394A-F5F9-38B3-2B92-A1FDD553F3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89007" y="3743090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105EC0BE-7301-EF70-13F2-7EDA363F907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55150" y="3746589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87CD30FE-D580-A906-5256-E91F1B34172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99811" y="3746589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8F3E35B0-0A02-AD1A-145A-064B9BED3162}"/>
                </a:ext>
              </a:extLst>
            </p:cNvPr>
            <p:cNvGrpSpPr/>
            <p:nvPr/>
          </p:nvGrpSpPr>
          <p:grpSpPr>
            <a:xfrm>
              <a:off x="7090994" y="5062595"/>
              <a:ext cx="463028" cy="242673"/>
              <a:chOff x="3280626" y="2900431"/>
              <a:chExt cx="718090" cy="344793"/>
            </a:xfrm>
            <a:solidFill>
              <a:srgbClr val="964305">
                <a:lumMod val="40000"/>
                <a:lumOff val="60000"/>
              </a:srgbClr>
            </a:solidFill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768600E4-220B-D1FD-D765-4B82D11D4E1B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F2F308EE-CB46-5609-C049-0CF837D84AA8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D8120D3A-DE77-5077-E8AF-CCE0F28DA43C}"/>
                </a:ext>
              </a:extLst>
            </p:cNvPr>
            <p:cNvGrpSpPr/>
            <p:nvPr/>
          </p:nvGrpSpPr>
          <p:grpSpPr>
            <a:xfrm>
              <a:off x="8326747" y="5051611"/>
              <a:ext cx="463028" cy="242673"/>
              <a:chOff x="3280626" y="2900431"/>
              <a:chExt cx="718090" cy="344793"/>
            </a:xfrm>
            <a:solidFill>
              <a:srgbClr val="964305">
                <a:lumMod val="40000"/>
                <a:lumOff val="60000"/>
              </a:srgbClr>
            </a:solidFill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45B03FB-3A09-CC89-F277-A58EB1400DF1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0628A5F2-665E-A242-1CD5-F609BD93F69C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FACC56F1-98CA-B32F-3625-7D179075C1D1}"/>
                </a:ext>
              </a:extLst>
            </p:cNvPr>
            <p:cNvGrpSpPr/>
            <p:nvPr/>
          </p:nvGrpSpPr>
          <p:grpSpPr>
            <a:xfrm>
              <a:off x="9555394" y="5051923"/>
              <a:ext cx="463028" cy="242673"/>
              <a:chOff x="3280626" y="2900431"/>
              <a:chExt cx="718090" cy="344793"/>
            </a:xfrm>
            <a:solidFill>
              <a:srgbClr val="964305">
                <a:lumMod val="40000"/>
                <a:lumOff val="60000"/>
              </a:srgbClr>
            </a:solidFill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910606CB-623A-AB3B-E2DC-79A677AFCC91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2BD3AD0F-2131-CB63-D204-AA6E98CB2534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7AC1ED29-2A93-F89B-55F0-381A410DA0EF}"/>
                </a:ext>
              </a:extLst>
            </p:cNvPr>
            <p:cNvGrpSpPr/>
            <p:nvPr/>
          </p:nvGrpSpPr>
          <p:grpSpPr>
            <a:xfrm>
              <a:off x="10791146" y="5040939"/>
              <a:ext cx="463028" cy="242673"/>
              <a:chOff x="3280626" y="2900431"/>
              <a:chExt cx="718090" cy="344793"/>
            </a:xfrm>
            <a:solidFill>
              <a:srgbClr val="964305">
                <a:lumMod val="40000"/>
                <a:lumOff val="60000"/>
              </a:srgbClr>
            </a:solidFill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07630D81-8CCA-A4F5-AD29-B62EC6650404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A25B49DA-25B7-283E-060E-97D6947824CA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FC3DED0E-06BD-BEBF-9070-E91DBDE328F2}"/>
                </a:ext>
              </a:extLst>
            </p:cNvPr>
            <p:cNvGrpSpPr/>
            <p:nvPr/>
          </p:nvGrpSpPr>
          <p:grpSpPr>
            <a:xfrm>
              <a:off x="11342101" y="462671"/>
              <a:ext cx="463028" cy="242673"/>
              <a:chOff x="3639671" y="2900431"/>
              <a:chExt cx="718090" cy="344793"/>
            </a:xfrm>
            <a:solidFill>
              <a:srgbClr val="475A8D">
                <a:lumMod val="40000"/>
                <a:lumOff val="60000"/>
              </a:srgbClr>
            </a:solidFill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962BE384-6997-8133-56C5-7D26DDC2B84C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52F5AAF-AE60-A580-E954-16A72901AB03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A7C8D0C8-E8C8-EDF6-F1C6-118E2904CDC2}"/>
                </a:ext>
              </a:extLst>
            </p:cNvPr>
            <p:cNvCxnSpPr>
              <a:cxnSpLocks/>
              <a:stCxn id="68" idx="0"/>
              <a:endCxn id="106" idx="2"/>
            </p:cNvCxnSpPr>
            <p:nvPr/>
          </p:nvCxnSpPr>
          <p:spPr>
            <a:xfrm flipV="1">
              <a:off x="7428971" y="705344"/>
              <a:ext cx="4028891" cy="141624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7E5A10CA-8AA6-8E1F-5ECC-01C8316FA066}"/>
                </a:ext>
              </a:extLst>
            </p:cNvPr>
            <p:cNvCxnSpPr>
              <a:cxnSpLocks/>
              <a:stCxn id="69" idx="0"/>
              <a:endCxn id="106" idx="2"/>
            </p:cNvCxnSpPr>
            <p:nvPr/>
          </p:nvCxnSpPr>
          <p:spPr>
            <a:xfrm flipV="1">
              <a:off x="8636947" y="705344"/>
              <a:ext cx="2820916" cy="140526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6F85CF22-1288-CA02-D9FD-44EFE12661D6}"/>
                </a:ext>
              </a:extLst>
            </p:cNvPr>
            <p:cNvCxnSpPr>
              <a:cxnSpLocks/>
              <a:stCxn id="70" idx="0"/>
              <a:endCxn id="106" idx="2"/>
            </p:cNvCxnSpPr>
            <p:nvPr/>
          </p:nvCxnSpPr>
          <p:spPr>
            <a:xfrm flipV="1">
              <a:off x="9865594" y="705344"/>
              <a:ext cx="1592268" cy="1405572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D212D0D5-DD47-5B51-CB52-8BBF39D86C80}"/>
                </a:ext>
              </a:extLst>
            </p:cNvPr>
            <p:cNvCxnSpPr>
              <a:cxnSpLocks/>
              <a:stCxn id="71" idx="0"/>
              <a:endCxn id="106" idx="2"/>
            </p:cNvCxnSpPr>
            <p:nvPr/>
          </p:nvCxnSpPr>
          <p:spPr>
            <a:xfrm flipV="1">
              <a:off x="11101346" y="705344"/>
              <a:ext cx="356516" cy="139458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83EC66AD-2D37-81F1-F5A0-B90E5706E166}"/>
                </a:ext>
              </a:extLst>
            </p:cNvPr>
            <p:cNvCxnSpPr>
              <a:cxnSpLocks/>
              <a:stCxn id="90" idx="0"/>
              <a:endCxn id="106" idx="2"/>
            </p:cNvCxnSpPr>
            <p:nvPr/>
          </p:nvCxnSpPr>
          <p:spPr>
            <a:xfrm flipV="1">
              <a:off x="7438270" y="705344"/>
              <a:ext cx="4019592" cy="435725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4754F85C-04ED-B348-776A-DB15F38F7C7B}"/>
                </a:ext>
              </a:extLst>
            </p:cNvPr>
            <p:cNvCxnSpPr>
              <a:cxnSpLocks/>
              <a:stCxn id="94" idx="0"/>
              <a:endCxn id="106" idx="2"/>
            </p:cNvCxnSpPr>
            <p:nvPr/>
          </p:nvCxnSpPr>
          <p:spPr>
            <a:xfrm flipV="1">
              <a:off x="8674022" y="705344"/>
              <a:ext cx="2783840" cy="4346267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633D85C3-1D3E-60AF-729F-E10D0D8363EC}"/>
                </a:ext>
              </a:extLst>
            </p:cNvPr>
            <p:cNvCxnSpPr>
              <a:cxnSpLocks/>
              <a:stCxn id="98" idx="0"/>
              <a:endCxn id="106" idx="2"/>
            </p:cNvCxnSpPr>
            <p:nvPr/>
          </p:nvCxnSpPr>
          <p:spPr>
            <a:xfrm flipV="1">
              <a:off x="9902670" y="705344"/>
              <a:ext cx="1555193" cy="4346579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3633FAD4-226F-C64D-DDB5-53ADD42F4CB3}"/>
                </a:ext>
              </a:extLst>
            </p:cNvPr>
            <p:cNvCxnSpPr>
              <a:cxnSpLocks/>
              <a:stCxn id="102" idx="0"/>
              <a:endCxn id="106" idx="2"/>
            </p:cNvCxnSpPr>
            <p:nvPr/>
          </p:nvCxnSpPr>
          <p:spPr>
            <a:xfrm flipV="1">
              <a:off x="11138422" y="705344"/>
              <a:ext cx="319440" cy="4335595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0623B6A7-942D-CB38-802F-12F18EC8787B}"/>
                </a:ext>
              </a:extLst>
            </p:cNvPr>
            <p:cNvSpPr/>
            <p:nvPr/>
          </p:nvSpPr>
          <p:spPr>
            <a:xfrm>
              <a:off x="7088461" y="3389198"/>
              <a:ext cx="545342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s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4,1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997436F7-4050-1F9A-FC4D-9ABB7ABB01D9}"/>
                </a:ext>
              </a:extLst>
            </p:cNvPr>
            <p:cNvSpPr/>
            <p:nvPr/>
          </p:nvSpPr>
          <p:spPr>
            <a:xfrm>
              <a:off x="8320087" y="3389198"/>
              <a:ext cx="567784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s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4,2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1B9441AE-F886-F75B-DBC4-9D4D862D6AB4}"/>
                </a:ext>
              </a:extLst>
            </p:cNvPr>
            <p:cNvSpPr/>
            <p:nvPr/>
          </p:nvSpPr>
          <p:spPr>
            <a:xfrm>
              <a:off x="9583037" y="3394767"/>
              <a:ext cx="572593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s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4,3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3C21F623-9EF0-5A61-0671-EDF70003655B}"/>
                </a:ext>
              </a:extLst>
            </p:cNvPr>
            <p:cNvSpPr/>
            <p:nvPr/>
          </p:nvSpPr>
          <p:spPr>
            <a:xfrm>
              <a:off x="10814663" y="3394767"/>
              <a:ext cx="582211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s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4,4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618B69-6367-F9CA-60B0-42C96BB1E674}"/>
                </a:ext>
              </a:extLst>
            </p:cNvPr>
            <p:cNvSpPr txBox="1"/>
            <p:nvPr/>
          </p:nvSpPr>
          <p:spPr>
            <a:xfrm>
              <a:off x="10906903" y="0"/>
              <a:ext cx="128509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context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973A000-95EB-0884-67D1-4B3C847AC078}"/>
                </a:ext>
              </a:extLst>
            </p:cNvPr>
            <p:cNvSpPr/>
            <p:nvPr/>
          </p:nvSpPr>
          <p:spPr>
            <a:xfrm>
              <a:off x="7074573" y="1570018"/>
              <a:ext cx="4074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a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1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7B8DCAA-CFFB-B72D-6370-36B0498191EF}"/>
                </a:ext>
              </a:extLst>
            </p:cNvPr>
            <p:cNvSpPr/>
            <p:nvPr/>
          </p:nvSpPr>
          <p:spPr>
            <a:xfrm>
              <a:off x="8306199" y="1570018"/>
              <a:ext cx="4299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a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2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8B05A18-3566-A611-A018-EAC97EB903F0}"/>
                </a:ext>
              </a:extLst>
            </p:cNvPr>
            <p:cNvSpPr/>
            <p:nvPr/>
          </p:nvSpPr>
          <p:spPr>
            <a:xfrm>
              <a:off x="9569148" y="1575587"/>
              <a:ext cx="43473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a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3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2CED3BF-237E-B5D6-FB25-0C157B92F61D}"/>
                </a:ext>
              </a:extLst>
            </p:cNvPr>
            <p:cNvSpPr/>
            <p:nvPr/>
          </p:nvSpPr>
          <p:spPr>
            <a:xfrm>
              <a:off x="10800774" y="1575587"/>
              <a:ext cx="44435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a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4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BAD5E3B-7322-8DA2-292C-D58C2A2DB135}"/>
                </a:ext>
              </a:extLst>
            </p:cNvPr>
            <p:cNvGrpSpPr/>
            <p:nvPr/>
          </p:nvGrpSpPr>
          <p:grpSpPr>
            <a:xfrm>
              <a:off x="7233643" y="2389136"/>
              <a:ext cx="4030678" cy="1794305"/>
              <a:chOff x="3817497" y="3247791"/>
              <a:chExt cx="2764278" cy="1127371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7B73201-1C4C-DC00-21FD-D32401E5E932}"/>
                  </a:ext>
                </a:extLst>
              </p:cNvPr>
              <p:cNvSpPr/>
              <p:nvPr/>
            </p:nvSpPr>
            <p:spPr>
              <a:xfrm>
                <a:off x="3862542" y="4222689"/>
                <a:ext cx="158775" cy="152473"/>
              </a:xfrm>
              <a:prstGeom prst="rect">
                <a:avLst/>
              </a:prstGeom>
              <a:solidFill>
                <a:srgbClr val="84AA33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3E5EE32-FB3B-CC43-6987-5E9D618AF1D8}"/>
                  </a:ext>
                </a:extLst>
              </p:cNvPr>
              <p:cNvSpPr/>
              <p:nvPr/>
            </p:nvSpPr>
            <p:spPr>
              <a:xfrm>
                <a:off x="4710033" y="4215788"/>
                <a:ext cx="158775" cy="152473"/>
              </a:xfrm>
              <a:prstGeom prst="rect">
                <a:avLst/>
              </a:prstGeom>
              <a:solidFill>
                <a:srgbClr val="84AA33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BFE262B-9128-E448-CC8A-757FD765B51C}"/>
                  </a:ext>
                </a:extLst>
              </p:cNvPr>
              <p:cNvSpPr/>
              <p:nvPr/>
            </p:nvSpPr>
            <p:spPr>
              <a:xfrm>
                <a:off x="5552651" y="4215984"/>
                <a:ext cx="158775" cy="152473"/>
              </a:xfrm>
              <a:prstGeom prst="rect">
                <a:avLst/>
              </a:prstGeom>
              <a:solidFill>
                <a:srgbClr val="84AA33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46E8FBA-6EDB-56B3-77DE-AB48293EFF36}"/>
                  </a:ext>
                </a:extLst>
              </p:cNvPr>
              <p:cNvSpPr/>
              <p:nvPr/>
            </p:nvSpPr>
            <p:spPr>
              <a:xfrm>
                <a:off x="6400142" y="4209083"/>
                <a:ext cx="158775" cy="152473"/>
              </a:xfrm>
              <a:prstGeom prst="rect">
                <a:avLst/>
              </a:prstGeom>
              <a:solidFill>
                <a:srgbClr val="84AA33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0" name="Rounded Rectangle 57">
                <a:extLst>
                  <a:ext uri="{FF2B5EF4-FFF2-40B4-BE49-F238E27FC236}">
                    <a16:creationId xmlns:a16="http://schemas.microsoft.com/office/drawing/2014/main" id="{DE62D668-61E5-D911-DD09-B178D376EB1E}"/>
                  </a:ext>
                </a:extLst>
              </p:cNvPr>
              <p:cNvSpPr/>
              <p:nvPr/>
            </p:nvSpPr>
            <p:spPr>
              <a:xfrm>
                <a:off x="3817497" y="3581399"/>
                <a:ext cx="2764278" cy="27706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Times New Roman"/>
                  </a:rPr>
                  <a:t>softmax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Times New Roman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0D5D85C-7A55-07A7-0BC9-2525F17C4A91}"/>
                  </a:ext>
                </a:extLst>
              </p:cNvPr>
              <p:cNvGrpSpPr/>
              <p:nvPr/>
            </p:nvGrpSpPr>
            <p:grpSpPr>
              <a:xfrm>
                <a:off x="3944346" y="3876441"/>
                <a:ext cx="2555465" cy="305034"/>
                <a:chOff x="3944346" y="3743090"/>
                <a:chExt cx="2555465" cy="416247"/>
              </a:xfrm>
            </p:grpSpPr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6B84ED8C-7D94-D74A-FC47-66AE9619B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944346" y="3743090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9A23605A-710B-80AA-0A06-9B99C68FD0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9007" y="3743090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43BC9925-2C2D-4B6F-8741-7A9789F471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55150" y="3746589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787FAF6A-F259-6976-0B2F-9A9BF299BF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99811" y="3746589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6AE4E43-B50D-9C85-849C-CA2F1A166059}"/>
                  </a:ext>
                </a:extLst>
              </p:cNvPr>
              <p:cNvGrpSpPr/>
              <p:nvPr/>
            </p:nvGrpSpPr>
            <p:grpSpPr>
              <a:xfrm>
                <a:off x="3934821" y="3247791"/>
                <a:ext cx="2555465" cy="305034"/>
                <a:chOff x="3944346" y="3743090"/>
                <a:chExt cx="2555465" cy="416247"/>
              </a:xfrm>
            </p:grpSpPr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F6E5E1D0-0E17-03EA-3B3D-B53A939A66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944346" y="3743090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D315A0A9-50CE-72C0-8E4D-05B3703913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9007" y="3743090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178C6DD1-FBF3-BC55-6987-D5AB7802FB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55150" y="3746589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FAB097A3-0209-8630-01C6-686EA39A93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99811" y="3746589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</p:grpSp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80DAC73-E580-FF25-6BE4-BE9F0BDA44A0}"/>
              </a:ext>
            </a:extLst>
          </p:cNvPr>
          <p:cNvGrpSpPr/>
          <p:nvPr/>
        </p:nvGrpSpPr>
        <p:grpSpPr>
          <a:xfrm>
            <a:off x="3909861" y="6427568"/>
            <a:ext cx="4699958" cy="461665"/>
            <a:chOff x="469168" y="6317915"/>
            <a:chExt cx="4699958" cy="461665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4798A5C-D5FD-6724-3592-7452335581D9}"/>
                </a:ext>
              </a:extLst>
            </p:cNvPr>
            <p:cNvSpPr txBox="1"/>
            <p:nvPr/>
          </p:nvSpPr>
          <p:spPr>
            <a:xfrm>
              <a:off x="4691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I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7401254E-DCDA-FEC3-BBCE-F4BF520FF112}"/>
                </a:ext>
              </a:extLst>
            </p:cNvPr>
            <p:cNvSpPr txBox="1"/>
            <p:nvPr/>
          </p:nvSpPr>
          <p:spPr>
            <a:xfrm>
              <a:off x="1704921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will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27AC2D17-9C9E-0F7B-DE11-6BDEDF29A751}"/>
                </a:ext>
              </a:extLst>
            </p:cNvPr>
            <p:cNvSpPr txBox="1"/>
            <p:nvPr/>
          </p:nvSpPr>
          <p:spPr>
            <a:xfrm>
              <a:off x="29335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not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1D19190-84F9-A358-39F3-B8C1EDAFA56E}"/>
                </a:ext>
              </a:extLst>
            </p:cNvPr>
            <p:cNvSpPr txBox="1"/>
            <p:nvPr/>
          </p:nvSpPr>
          <p:spPr>
            <a:xfrm>
              <a:off x="4169320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eat</a:t>
              </a:r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5ACE6F39-20B2-7520-39B8-85FDEF9F1892}"/>
              </a:ext>
            </a:extLst>
          </p:cNvPr>
          <p:cNvSpPr/>
          <p:nvPr/>
        </p:nvSpPr>
        <p:spPr>
          <a:xfrm>
            <a:off x="4157924" y="5591420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x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1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497EA53-7BDA-648A-29F2-5D7B5D75F434}"/>
              </a:ext>
            </a:extLst>
          </p:cNvPr>
          <p:cNvSpPr/>
          <p:nvPr/>
        </p:nvSpPr>
        <p:spPr>
          <a:xfrm>
            <a:off x="5389550" y="5591420"/>
            <a:ext cx="437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x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2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2E4B0E74-696A-AD04-C04F-E885C079D4D6}"/>
              </a:ext>
            </a:extLst>
          </p:cNvPr>
          <p:cNvSpPr/>
          <p:nvPr/>
        </p:nvSpPr>
        <p:spPr>
          <a:xfrm>
            <a:off x="6652500" y="5596989"/>
            <a:ext cx="442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x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3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C85A028-A4C7-2FF9-7B1E-D236E7D9BB2F}"/>
              </a:ext>
            </a:extLst>
          </p:cNvPr>
          <p:cNvSpPr/>
          <p:nvPr/>
        </p:nvSpPr>
        <p:spPr>
          <a:xfrm>
            <a:off x="7884126" y="5596989"/>
            <a:ext cx="4523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x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338E7CE-AB95-50CF-B256-4FDE4498A210}"/>
              </a:ext>
            </a:extLst>
          </p:cNvPr>
          <p:cNvGrpSpPr/>
          <p:nvPr/>
        </p:nvGrpSpPr>
        <p:grpSpPr>
          <a:xfrm>
            <a:off x="4184760" y="6142990"/>
            <a:ext cx="463028" cy="242673"/>
            <a:chOff x="3280626" y="2900431"/>
            <a:chExt cx="718090" cy="344793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50C87BD8-FC83-0F00-EE0C-AA44C2AA9E43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6732E4B6-3315-2481-C547-3B4CB88B40DC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C7C4F977-493E-E183-02A7-9AC78F13AFDB}"/>
              </a:ext>
            </a:extLst>
          </p:cNvPr>
          <p:cNvGrpSpPr/>
          <p:nvPr/>
        </p:nvGrpSpPr>
        <p:grpSpPr>
          <a:xfrm>
            <a:off x="5420513" y="6132006"/>
            <a:ext cx="463028" cy="242673"/>
            <a:chOff x="3280626" y="2900431"/>
            <a:chExt cx="718090" cy="344793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F1E21A8D-CAAF-411A-3D0D-B9674A23A99F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DE133E12-CDF8-D1CA-6356-71D6C499D5CF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3A8BD64-3D75-E061-09D7-E0415D02C2C6}"/>
              </a:ext>
            </a:extLst>
          </p:cNvPr>
          <p:cNvGrpSpPr/>
          <p:nvPr/>
        </p:nvGrpSpPr>
        <p:grpSpPr>
          <a:xfrm>
            <a:off x="6649160" y="6132318"/>
            <a:ext cx="463028" cy="242673"/>
            <a:chOff x="3280626" y="2900431"/>
            <a:chExt cx="718090" cy="344793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04E8566A-567A-1B96-7F54-03A598F8BB62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B223904E-3CD7-EF9C-0995-AA535A5BFDF6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22FEB251-266C-EC40-4EF9-846BA7F9A0A9}"/>
              </a:ext>
            </a:extLst>
          </p:cNvPr>
          <p:cNvGrpSpPr/>
          <p:nvPr/>
        </p:nvGrpSpPr>
        <p:grpSpPr>
          <a:xfrm>
            <a:off x="7884912" y="6121334"/>
            <a:ext cx="463028" cy="242673"/>
            <a:chOff x="3280626" y="2900431"/>
            <a:chExt cx="718090" cy="344793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01EA8922-1BCF-CE15-EF20-71DCFEC5FBEE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6F899B18-0802-64A1-C014-AC77FFB6F217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id="{CD63A3B5-9E25-49A6-184A-9616A79B8874}"/>
              </a:ext>
            </a:extLst>
          </p:cNvPr>
          <p:cNvSpPr txBox="1"/>
          <p:nvPr/>
        </p:nvSpPr>
        <p:spPr>
          <a:xfrm>
            <a:off x="2806103" y="2980531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eat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2402A11E-9F85-DCE6-076F-288A4B146CFD}"/>
              </a:ext>
            </a:extLst>
          </p:cNvPr>
          <p:cNvSpPr txBox="1"/>
          <p:nvPr/>
        </p:nvSpPr>
        <p:spPr>
          <a:xfrm>
            <a:off x="2786451" y="3247788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  <a:latin typeface="Consolas" panose="020B0609020204030204" pitchFamily="49" charset="0"/>
              </a:rPr>
              <a:t>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DF85DAF8-A99D-190E-FBE9-6E61898BD3E4}"/>
                  </a:ext>
                </a:extLst>
              </p:cNvPr>
              <p:cNvSpPr txBox="1"/>
              <p:nvPr/>
            </p:nvSpPr>
            <p:spPr>
              <a:xfrm>
                <a:off x="8133048" y="4832497"/>
                <a:ext cx="2418596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en-US" sz="32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DF85DAF8-A99D-190E-FBE9-6E61898BD3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3048" y="4832497"/>
                <a:ext cx="2418596" cy="584775"/>
              </a:xfrm>
              <a:prstGeom prst="rect">
                <a:avLst/>
              </a:prstGeom>
              <a:blipFill>
                <a:blip r:embed="rId4"/>
                <a:stretch>
                  <a:fillRect b="-63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5649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8" y="367131"/>
            <a:ext cx="7058069" cy="627812"/>
          </a:xfrm>
        </p:spPr>
        <p:txBody>
          <a:bodyPr/>
          <a:lstStyle/>
          <a:p>
            <a:r>
              <a:rPr lang="en-US" dirty="0"/>
              <a:t>Learn to pay attention!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0F89649A-E676-4C6B-94DA-DD53325055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6496271" cy="2039539"/>
              </a:xfrm>
            </p:spPr>
            <p:txBody>
              <a:bodyPr/>
              <a:lstStyle/>
              <a:p>
                <a:r>
                  <a:rPr lang="en-US" dirty="0"/>
                  <a:t>Instead learn a query vectors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dirty="0" smtClean="0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  <m:t>𝐪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to represent the output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0F89649A-E676-4C6B-94DA-DD53325055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6496271" cy="2039539"/>
              </a:xfrm>
              <a:blipFill>
                <a:blip r:embed="rId2"/>
                <a:stretch>
                  <a:fillRect l="-1972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516700-598F-5978-0D78-59474FDF7A53}"/>
                  </a:ext>
                </a:extLst>
              </p:cNvPr>
              <p:cNvSpPr txBox="1"/>
              <p:nvPr/>
            </p:nvSpPr>
            <p:spPr>
              <a:xfrm>
                <a:off x="504477" y="4801633"/>
                <a:ext cx="2418596" cy="6195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</m:oMath>
                  </m:oMathPara>
                </a14:m>
                <a:endParaRPr lang="en-US" sz="32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516700-598F-5978-0D78-59474FDF7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77" y="4801633"/>
                <a:ext cx="2418596" cy="619529"/>
              </a:xfrm>
              <a:prstGeom prst="rect">
                <a:avLst/>
              </a:prstGeom>
              <a:blipFill>
                <a:blip r:embed="rId3"/>
                <a:stretch>
                  <a:fillRect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414B63F9-C489-43C2-0F82-F7DC9611B804}"/>
              </a:ext>
            </a:extLst>
          </p:cNvPr>
          <p:cNvGrpSpPr/>
          <p:nvPr/>
        </p:nvGrpSpPr>
        <p:grpSpPr>
          <a:xfrm>
            <a:off x="3909861" y="6427568"/>
            <a:ext cx="4699958" cy="461665"/>
            <a:chOff x="469168" y="6317915"/>
            <a:chExt cx="4699958" cy="46166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6ACC56-B526-65A8-9EA0-A0D2FF2C4765}"/>
                </a:ext>
              </a:extLst>
            </p:cNvPr>
            <p:cNvSpPr txBox="1"/>
            <p:nvPr/>
          </p:nvSpPr>
          <p:spPr>
            <a:xfrm>
              <a:off x="4691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I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D90FC66-3D3F-35F8-7D61-C54F193B128E}"/>
                </a:ext>
              </a:extLst>
            </p:cNvPr>
            <p:cNvSpPr txBox="1"/>
            <p:nvPr/>
          </p:nvSpPr>
          <p:spPr>
            <a:xfrm>
              <a:off x="1704921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will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70E8EE9-C4F8-E91C-2C43-13ED2EC5EC64}"/>
                </a:ext>
              </a:extLst>
            </p:cNvPr>
            <p:cNvSpPr txBox="1"/>
            <p:nvPr/>
          </p:nvSpPr>
          <p:spPr>
            <a:xfrm>
              <a:off x="29335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not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A00198-0DD1-1209-7C1B-5BFD342A97D5}"/>
                </a:ext>
              </a:extLst>
            </p:cNvPr>
            <p:cNvSpPr txBox="1"/>
            <p:nvPr/>
          </p:nvSpPr>
          <p:spPr>
            <a:xfrm>
              <a:off x="4169320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eat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9E40ACB-379C-B04E-F199-7BDE6964794A}"/>
              </a:ext>
            </a:extLst>
          </p:cNvPr>
          <p:cNvSpPr txBox="1"/>
          <p:nvPr/>
        </p:nvSpPr>
        <p:spPr>
          <a:xfrm>
            <a:off x="4411969" y="1984798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B0ED31-8362-A98D-BA78-D3A78BF56278}"/>
              </a:ext>
            </a:extLst>
          </p:cNvPr>
          <p:cNvSpPr txBox="1"/>
          <p:nvPr/>
        </p:nvSpPr>
        <p:spPr>
          <a:xfrm>
            <a:off x="4981971" y="1971604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will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C30E05-B968-79CD-B03F-2E7ACED11E2C}"/>
              </a:ext>
            </a:extLst>
          </p:cNvPr>
          <p:cNvSpPr txBox="1"/>
          <p:nvPr/>
        </p:nvSpPr>
        <p:spPr>
          <a:xfrm>
            <a:off x="5594640" y="1967934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not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FBEEDC-269D-7B89-190F-6DAE9BAA57D0}"/>
              </a:ext>
            </a:extLst>
          </p:cNvPr>
          <p:cNvSpPr txBox="1"/>
          <p:nvPr/>
        </p:nvSpPr>
        <p:spPr>
          <a:xfrm>
            <a:off x="6195643" y="2544565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eat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04926D-083E-54FD-9EAA-DE1FD4056226}"/>
              </a:ext>
            </a:extLst>
          </p:cNvPr>
          <p:cNvSpPr txBox="1"/>
          <p:nvPr/>
        </p:nvSpPr>
        <p:spPr>
          <a:xfrm>
            <a:off x="4426750" y="2238861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D30127-E82A-20FE-1C90-B9EA888FE75A}"/>
              </a:ext>
            </a:extLst>
          </p:cNvPr>
          <p:cNvSpPr txBox="1"/>
          <p:nvPr/>
        </p:nvSpPr>
        <p:spPr>
          <a:xfrm>
            <a:off x="4962319" y="2238861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  <a:latin typeface="Consolas" panose="020B0609020204030204" pitchFamily="49" charset="0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31B4E49-9A65-AB18-6B3A-4B38F5ECFF60}"/>
              </a:ext>
            </a:extLst>
          </p:cNvPr>
          <p:cNvSpPr txBox="1"/>
          <p:nvPr/>
        </p:nvSpPr>
        <p:spPr>
          <a:xfrm>
            <a:off x="5574988" y="2235191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  <a:latin typeface="Consolas" panose="020B0609020204030204" pitchFamily="49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6AB8B3-901F-8774-D77D-371AA77A8BAE}"/>
              </a:ext>
            </a:extLst>
          </p:cNvPr>
          <p:cNvSpPr txBox="1"/>
          <p:nvPr/>
        </p:nvSpPr>
        <p:spPr>
          <a:xfrm>
            <a:off x="6175991" y="2811822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66E344-91BF-13E0-CB17-9B23246BDE61}"/>
              </a:ext>
            </a:extLst>
          </p:cNvPr>
          <p:cNvSpPr txBox="1"/>
          <p:nvPr/>
        </p:nvSpPr>
        <p:spPr>
          <a:xfrm>
            <a:off x="3824942" y="2673911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D60093"/>
                </a:solidFill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F820F1-CE9D-A80D-70AB-7E5A6E9C8742}"/>
              </a:ext>
            </a:extLst>
          </p:cNvPr>
          <p:cNvSpPr txBox="1"/>
          <p:nvPr/>
        </p:nvSpPr>
        <p:spPr>
          <a:xfrm>
            <a:off x="3827517" y="3162561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D60093"/>
                </a:solidFill>
                <a:latin typeface="Consolas" panose="020B0609020204030204" pitchFamily="49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0E6D6E-75F7-4186-5412-984A804B9C3C}"/>
              </a:ext>
            </a:extLst>
          </p:cNvPr>
          <p:cNvSpPr txBox="1"/>
          <p:nvPr/>
        </p:nvSpPr>
        <p:spPr>
          <a:xfrm>
            <a:off x="3824942" y="3651211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D60093"/>
                </a:solidFill>
                <a:latin typeface="Consolas" panose="020B0609020204030204" pitchFamily="49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D304EC-7CF8-69FB-55BA-ECF972A7B2C8}"/>
              </a:ext>
            </a:extLst>
          </p:cNvPr>
          <p:cNvSpPr txBox="1"/>
          <p:nvPr/>
        </p:nvSpPr>
        <p:spPr>
          <a:xfrm>
            <a:off x="3837545" y="4197868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D60093"/>
                </a:solidFill>
                <a:latin typeface="Consolas" panose="020B0609020204030204" pitchFamily="49" charset="0"/>
              </a:rPr>
              <a:t>4</a:t>
            </a: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B69AD5D8-C672-FD6D-7D60-DC23CB52A0BB}"/>
              </a:ext>
            </a:extLst>
          </p:cNvPr>
          <p:cNvGraphicFramePr>
            <a:graphicFrameLocks noGrp="1"/>
          </p:cNvGraphicFramePr>
          <p:nvPr/>
        </p:nvGraphicFramePr>
        <p:xfrm>
          <a:off x="4635238" y="2572434"/>
          <a:ext cx="2279584" cy="209209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69896">
                  <a:extLst>
                    <a:ext uri="{9D8B030D-6E8A-4147-A177-3AD203B41FA5}">
                      <a16:colId xmlns:a16="http://schemas.microsoft.com/office/drawing/2014/main" val="1273824826"/>
                    </a:ext>
                  </a:extLst>
                </a:gridCol>
                <a:gridCol w="569896">
                  <a:extLst>
                    <a:ext uri="{9D8B030D-6E8A-4147-A177-3AD203B41FA5}">
                      <a16:colId xmlns:a16="http://schemas.microsoft.com/office/drawing/2014/main" val="1897201989"/>
                    </a:ext>
                  </a:extLst>
                </a:gridCol>
                <a:gridCol w="569896">
                  <a:extLst>
                    <a:ext uri="{9D8B030D-6E8A-4147-A177-3AD203B41FA5}">
                      <a16:colId xmlns:a16="http://schemas.microsoft.com/office/drawing/2014/main" val="1501608424"/>
                    </a:ext>
                  </a:extLst>
                </a:gridCol>
                <a:gridCol w="569896">
                  <a:extLst>
                    <a:ext uri="{9D8B030D-6E8A-4147-A177-3AD203B41FA5}">
                      <a16:colId xmlns:a16="http://schemas.microsoft.com/office/drawing/2014/main" val="3291805047"/>
                    </a:ext>
                  </a:extLst>
                </a:gridCol>
              </a:tblGrid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930451"/>
                  </a:ext>
                </a:extLst>
              </a:tr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530163"/>
                  </a:ext>
                </a:extLst>
              </a:tr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60311"/>
                  </a:ext>
                </a:extLst>
              </a:tr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917886"/>
                  </a:ext>
                </a:extLst>
              </a:tr>
            </a:tbl>
          </a:graphicData>
        </a:graphic>
      </p:graphicFrame>
      <p:grpSp>
        <p:nvGrpSpPr>
          <p:cNvPr id="77" name="Group 76">
            <a:extLst>
              <a:ext uri="{FF2B5EF4-FFF2-40B4-BE49-F238E27FC236}">
                <a16:creationId xmlns:a16="http://schemas.microsoft.com/office/drawing/2014/main" id="{4A301E31-2FCD-A495-60B3-2B958C11677F}"/>
              </a:ext>
            </a:extLst>
          </p:cNvPr>
          <p:cNvGrpSpPr/>
          <p:nvPr/>
        </p:nvGrpSpPr>
        <p:grpSpPr>
          <a:xfrm>
            <a:off x="7665339" y="0"/>
            <a:ext cx="4526661" cy="4223027"/>
            <a:chOff x="6880131" y="0"/>
            <a:chExt cx="5311869" cy="5305268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428AB19-2225-80A9-2F72-CF3F89BD396C}"/>
                </a:ext>
              </a:extLst>
            </p:cNvPr>
            <p:cNvSpPr/>
            <p:nvPr/>
          </p:nvSpPr>
          <p:spPr>
            <a:xfrm>
              <a:off x="6880131" y="4511025"/>
              <a:ext cx="407483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b="1" dirty="0">
                  <a:solidFill>
                    <a:prstClr val="black"/>
                  </a:solidFill>
                  <a:latin typeface="Candara"/>
                </a:rPr>
                <a:t>v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1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99D6959-CAB8-5CD7-CD20-5854818CAB8F}"/>
                </a:ext>
              </a:extLst>
            </p:cNvPr>
            <p:cNvSpPr/>
            <p:nvPr/>
          </p:nvSpPr>
          <p:spPr>
            <a:xfrm>
              <a:off x="8111757" y="4511025"/>
              <a:ext cx="429925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b="1" dirty="0">
                  <a:solidFill>
                    <a:prstClr val="black"/>
                  </a:solidFill>
                  <a:latin typeface="Candara"/>
                </a:rPr>
                <a:t>v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2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36E2656-7CF7-9884-4DC0-7FDB92EA3E54}"/>
                </a:ext>
              </a:extLst>
            </p:cNvPr>
            <p:cNvSpPr/>
            <p:nvPr/>
          </p:nvSpPr>
          <p:spPr>
            <a:xfrm>
              <a:off x="9374707" y="4516594"/>
              <a:ext cx="434734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b="1" dirty="0">
                  <a:solidFill>
                    <a:prstClr val="black"/>
                  </a:solidFill>
                  <a:latin typeface="Candara"/>
                </a:rPr>
                <a:t>v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3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56A63477-A82A-C484-0037-B62EE04651B9}"/>
                </a:ext>
              </a:extLst>
            </p:cNvPr>
            <p:cNvSpPr/>
            <p:nvPr/>
          </p:nvSpPr>
          <p:spPr>
            <a:xfrm>
              <a:off x="10606333" y="4516594"/>
              <a:ext cx="444352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b="1" dirty="0">
                  <a:solidFill>
                    <a:prstClr val="black"/>
                  </a:solidFill>
                  <a:latin typeface="Candara"/>
                </a:rPr>
                <a:t>v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4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B753FE2-7D69-3447-F0F6-FE030C34896B}"/>
                </a:ext>
              </a:extLst>
            </p:cNvPr>
            <p:cNvSpPr/>
            <p:nvPr/>
          </p:nvSpPr>
          <p:spPr>
            <a:xfrm>
              <a:off x="7313213" y="2121588"/>
              <a:ext cx="231515" cy="242673"/>
            </a:xfrm>
            <a:prstGeom prst="rect">
              <a:avLst/>
            </a:prstGeom>
            <a:solidFill>
              <a:srgbClr val="FEB80A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A6B8C0E-420B-611D-9A67-B7F47E8B197C}"/>
                </a:ext>
              </a:extLst>
            </p:cNvPr>
            <p:cNvSpPr/>
            <p:nvPr/>
          </p:nvSpPr>
          <p:spPr>
            <a:xfrm>
              <a:off x="8521188" y="2110604"/>
              <a:ext cx="231515" cy="242673"/>
            </a:xfrm>
            <a:prstGeom prst="rect">
              <a:avLst/>
            </a:prstGeom>
            <a:solidFill>
              <a:srgbClr val="FEB80A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E7DBE5A-35A2-0B3B-BB74-6CF6E6289D04}"/>
                </a:ext>
              </a:extLst>
            </p:cNvPr>
            <p:cNvSpPr/>
            <p:nvPr/>
          </p:nvSpPr>
          <p:spPr>
            <a:xfrm>
              <a:off x="9749836" y="2110916"/>
              <a:ext cx="231515" cy="242673"/>
            </a:xfrm>
            <a:prstGeom prst="rect">
              <a:avLst/>
            </a:prstGeom>
            <a:solidFill>
              <a:srgbClr val="FEB80A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42FE92A-7AA8-B9A5-D266-74285239A669}"/>
                </a:ext>
              </a:extLst>
            </p:cNvPr>
            <p:cNvSpPr/>
            <p:nvPr/>
          </p:nvSpPr>
          <p:spPr>
            <a:xfrm>
              <a:off x="10985588" y="2099933"/>
              <a:ext cx="231515" cy="242673"/>
            </a:xfrm>
            <a:prstGeom prst="rect">
              <a:avLst/>
            </a:prstGeom>
            <a:solidFill>
              <a:srgbClr val="FEB80A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AB3E56B-D86F-9F23-FF88-702B8D4D3F97}"/>
                </a:ext>
              </a:extLst>
            </p:cNvPr>
            <p:cNvSpPr/>
            <p:nvPr/>
          </p:nvSpPr>
          <p:spPr>
            <a:xfrm>
              <a:off x="7299325" y="3940768"/>
              <a:ext cx="231515" cy="2426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8BC7290-A69B-B0FE-7BFE-D76AB29AFA32}"/>
                </a:ext>
              </a:extLst>
            </p:cNvPr>
            <p:cNvSpPr/>
            <p:nvPr/>
          </p:nvSpPr>
          <p:spPr>
            <a:xfrm>
              <a:off x="8535078" y="3929784"/>
              <a:ext cx="231515" cy="2426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52CB0B9-186E-C042-D53D-7D1332929640}"/>
                </a:ext>
              </a:extLst>
            </p:cNvPr>
            <p:cNvSpPr/>
            <p:nvPr/>
          </p:nvSpPr>
          <p:spPr>
            <a:xfrm>
              <a:off x="9763725" y="3930096"/>
              <a:ext cx="231515" cy="2426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5CFB2E65-80D9-95C9-6AC8-6699656031D9}"/>
                </a:ext>
              </a:extLst>
            </p:cNvPr>
            <p:cNvSpPr/>
            <p:nvPr/>
          </p:nvSpPr>
          <p:spPr>
            <a:xfrm>
              <a:off x="10999477" y="3919112"/>
              <a:ext cx="231515" cy="2426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66FEF18-58E2-7821-B4EC-498B4B260E1E}"/>
                </a:ext>
              </a:extLst>
            </p:cNvPr>
            <p:cNvGrpSpPr/>
            <p:nvPr/>
          </p:nvGrpSpPr>
          <p:grpSpPr>
            <a:xfrm>
              <a:off x="7404717" y="2389136"/>
              <a:ext cx="3726202" cy="485487"/>
              <a:chOff x="3944346" y="3743090"/>
              <a:chExt cx="2555465" cy="416247"/>
            </a:xfrm>
          </p:grpSpPr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18F31C19-1862-1705-8A79-3EDB101E05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44346" y="3743090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74EB394A-F5F9-38B3-2B92-A1FDD553F3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89007" y="3743090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105EC0BE-7301-EF70-13F2-7EDA363F907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55150" y="3746589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87CD30FE-D580-A906-5256-E91F1B34172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99811" y="3746589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8F3E35B0-0A02-AD1A-145A-064B9BED3162}"/>
                </a:ext>
              </a:extLst>
            </p:cNvPr>
            <p:cNvGrpSpPr/>
            <p:nvPr/>
          </p:nvGrpSpPr>
          <p:grpSpPr>
            <a:xfrm>
              <a:off x="7090994" y="5062595"/>
              <a:ext cx="463028" cy="242673"/>
              <a:chOff x="3280626" y="2900431"/>
              <a:chExt cx="718090" cy="344793"/>
            </a:xfrm>
            <a:solidFill>
              <a:srgbClr val="964305">
                <a:lumMod val="40000"/>
                <a:lumOff val="60000"/>
              </a:srgbClr>
            </a:solidFill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768600E4-220B-D1FD-D765-4B82D11D4E1B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F2F308EE-CB46-5609-C049-0CF837D84AA8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D8120D3A-DE77-5077-E8AF-CCE0F28DA43C}"/>
                </a:ext>
              </a:extLst>
            </p:cNvPr>
            <p:cNvGrpSpPr/>
            <p:nvPr/>
          </p:nvGrpSpPr>
          <p:grpSpPr>
            <a:xfrm>
              <a:off x="8326747" y="5051611"/>
              <a:ext cx="463028" cy="242673"/>
              <a:chOff x="3280626" y="2900431"/>
              <a:chExt cx="718090" cy="344793"/>
            </a:xfrm>
            <a:solidFill>
              <a:srgbClr val="964305">
                <a:lumMod val="40000"/>
                <a:lumOff val="60000"/>
              </a:srgbClr>
            </a:solidFill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45B03FB-3A09-CC89-F277-A58EB1400DF1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0628A5F2-665E-A242-1CD5-F609BD93F69C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FACC56F1-98CA-B32F-3625-7D179075C1D1}"/>
                </a:ext>
              </a:extLst>
            </p:cNvPr>
            <p:cNvGrpSpPr/>
            <p:nvPr/>
          </p:nvGrpSpPr>
          <p:grpSpPr>
            <a:xfrm>
              <a:off x="9555394" y="5051923"/>
              <a:ext cx="463028" cy="242673"/>
              <a:chOff x="3280626" y="2900431"/>
              <a:chExt cx="718090" cy="344793"/>
            </a:xfrm>
            <a:solidFill>
              <a:srgbClr val="964305">
                <a:lumMod val="40000"/>
                <a:lumOff val="60000"/>
              </a:srgbClr>
            </a:solidFill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910606CB-623A-AB3B-E2DC-79A677AFCC91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2BD3AD0F-2131-CB63-D204-AA6E98CB2534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7AC1ED29-2A93-F89B-55F0-381A410DA0EF}"/>
                </a:ext>
              </a:extLst>
            </p:cNvPr>
            <p:cNvGrpSpPr/>
            <p:nvPr/>
          </p:nvGrpSpPr>
          <p:grpSpPr>
            <a:xfrm>
              <a:off x="10791146" y="5040939"/>
              <a:ext cx="463028" cy="242673"/>
              <a:chOff x="3280626" y="2900431"/>
              <a:chExt cx="718090" cy="344793"/>
            </a:xfrm>
            <a:solidFill>
              <a:srgbClr val="964305">
                <a:lumMod val="40000"/>
                <a:lumOff val="60000"/>
              </a:srgbClr>
            </a:solidFill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07630D81-8CCA-A4F5-AD29-B62EC6650404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A25B49DA-25B7-283E-060E-97D6947824CA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FC3DED0E-06BD-BEBF-9070-E91DBDE328F2}"/>
                </a:ext>
              </a:extLst>
            </p:cNvPr>
            <p:cNvGrpSpPr/>
            <p:nvPr/>
          </p:nvGrpSpPr>
          <p:grpSpPr>
            <a:xfrm>
              <a:off x="11342101" y="462671"/>
              <a:ext cx="463028" cy="242673"/>
              <a:chOff x="3639671" y="2900431"/>
              <a:chExt cx="718090" cy="344793"/>
            </a:xfrm>
            <a:solidFill>
              <a:srgbClr val="475A8D">
                <a:lumMod val="40000"/>
                <a:lumOff val="60000"/>
              </a:srgbClr>
            </a:solidFill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962BE384-6997-8133-56C5-7D26DDC2B84C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52F5AAF-AE60-A580-E954-16A72901AB03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A7C8D0C8-E8C8-EDF6-F1C6-118E2904CDC2}"/>
                </a:ext>
              </a:extLst>
            </p:cNvPr>
            <p:cNvCxnSpPr>
              <a:cxnSpLocks/>
              <a:stCxn id="68" idx="0"/>
              <a:endCxn id="106" idx="2"/>
            </p:cNvCxnSpPr>
            <p:nvPr/>
          </p:nvCxnSpPr>
          <p:spPr>
            <a:xfrm flipV="1">
              <a:off x="7428971" y="705344"/>
              <a:ext cx="4028891" cy="141624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7E5A10CA-8AA6-8E1F-5ECC-01C8316FA066}"/>
                </a:ext>
              </a:extLst>
            </p:cNvPr>
            <p:cNvCxnSpPr>
              <a:cxnSpLocks/>
              <a:stCxn id="69" idx="0"/>
              <a:endCxn id="106" idx="2"/>
            </p:cNvCxnSpPr>
            <p:nvPr/>
          </p:nvCxnSpPr>
          <p:spPr>
            <a:xfrm flipV="1">
              <a:off x="8636947" y="705344"/>
              <a:ext cx="2820916" cy="140526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6F85CF22-1288-CA02-D9FD-44EFE12661D6}"/>
                </a:ext>
              </a:extLst>
            </p:cNvPr>
            <p:cNvCxnSpPr>
              <a:cxnSpLocks/>
              <a:stCxn id="70" idx="0"/>
              <a:endCxn id="106" idx="2"/>
            </p:cNvCxnSpPr>
            <p:nvPr/>
          </p:nvCxnSpPr>
          <p:spPr>
            <a:xfrm flipV="1">
              <a:off x="9865594" y="705344"/>
              <a:ext cx="1592268" cy="1405572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D212D0D5-DD47-5B51-CB52-8BBF39D86C80}"/>
                </a:ext>
              </a:extLst>
            </p:cNvPr>
            <p:cNvCxnSpPr>
              <a:cxnSpLocks/>
              <a:stCxn id="71" idx="0"/>
              <a:endCxn id="106" idx="2"/>
            </p:cNvCxnSpPr>
            <p:nvPr/>
          </p:nvCxnSpPr>
          <p:spPr>
            <a:xfrm flipV="1">
              <a:off x="11101346" y="705344"/>
              <a:ext cx="356516" cy="139458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83EC66AD-2D37-81F1-F5A0-B90E5706E166}"/>
                </a:ext>
              </a:extLst>
            </p:cNvPr>
            <p:cNvCxnSpPr>
              <a:cxnSpLocks/>
              <a:stCxn id="90" idx="0"/>
              <a:endCxn id="106" idx="2"/>
            </p:cNvCxnSpPr>
            <p:nvPr/>
          </p:nvCxnSpPr>
          <p:spPr>
            <a:xfrm flipV="1">
              <a:off x="7438270" y="705344"/>
              <a:ext cx="4019592" cy="435725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4754F85C-04ED-B348-776A-DB15F38F7C7B}"/>
                </a:ext>
              </a:extLst>
            </p:cNvPr>
            <p:cNvCxnSpPr>
              <a:cxnSpLocks/>
              <a:stCxn id="94" idx="0"/>
              <a:endCxn id="106" idx="2"/>
            </p:cNvCxnSpPr>
            <p:nvPr/>
          </p:nvCxnSpPr>
          <p:spPr>
            <a:xfrm flipV="1">
              <a:off x="8674022" y="705344"/>
              <a:ext cx="2783840" cy="4346267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633D85C3-1D3E-60AF-729F-E10D0D8363EC}"/>
                </a:ext>
              </a:extLst>
            </p:cNvPr>
            <p:cNvCxnSpPr>
              <a:cxnSpLocks/>
              <a:stCxn id="98" idx="0"/>
              <a:endCxn id="106" idx="2"/>
            </p:cNvCxnSpPr>
            <p:nvPr/>
          </p:nvCxnSpPr>
          <p:spPr>
            <a:xfrm flipV="1">
              <a:off x="9902670" y="705344"/>
              <a:ext cx="1555193" cy="4346579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3633FAD4-226F-C64D-DDB5-53ADD42F4CB3}"/>
                </a:ext>
              </a:extLst>
            </p:cNvPr>
            <p:cNvCxnSpPr>
              <a:cxnSpLocks/>
              <a:stCxn id="102" idx="0"/>
              <a:endCxn id="106" idx="2"/>
            </p:cNvCxnSpPr>
            <p:nvPr/>
          </p:nvCxnSpPr>
          <p:spPr>
            <a:xfrm flipV="1">
              <a:off x="11138422" y="705344"/>
              <a:ext cx="319440" cy="4335595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0623B6A7-942D-CB38-802F-12F18EC8787B}"/>
                </a:ext>
              </a:extLst>
            </p:cNvPr>
            <p:cNvSpPr/>
            <p:nvPr/>
          </p:nvSpPr>
          <p:spPr>
            <a:xfrm>
              <a:off x="7088461" y="3389198"/>
              <a:ext cx="545342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s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4,1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997436F7-4050-1F9A-FC4D-9ABB7ABB01D9}"/>
                </a:ext>
              </a:extLst>
            </p:cNvPr>
            <p:cNvSpPr/>
            <p:nvPr/>
          </p:nvSpPr>
          <p:spPr>
            <a:xfrm>
              <a:off x="8320087" y="3389198"/>
              <a:ext cx="567784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s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4,2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1B9441AE-F886-F75B-DBC4-9D4D862D6AB4}"/>
                </a:ext>
              </a:extLst>
            </p:cNvPr>
            <p:cNvSpPr/>
            <p:nvPr/>
          </p:nvSpPr>
          <p:spPr>
            <a:xfrm>
              <a:off x="9583037" y="3394767"/>
              <a:ext cx="572593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s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4,3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3C21F623-9EF0-5A61-0671-EDF70003655B}"/>
                </a:ext>
              </a:extLst>
            </p:cNvPr>
            <p:cNvSpPr/>
            <p:nvPr/>
          </p:nvSpPr>
          <p:spPr>
            <a:xfrm>
              <a:off x="10814663" y="3394767"/>
              <a:ext cx="582211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s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4,4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618B69-6367-F9CA-60B0-42C96BB1E674}"/>
                </a:ext>
              </a:extLst>
            </p:cNvPr>
            <p:cNvSpPr txBox="1"/>
            <p:nvPr/>
          </p:nvSpPr>
          <p:spPr>
            <a:xfrm>
              <a:off x="10906903" y="0"/>
              <a:ext cx="128509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context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973A000-95EB-0884-67D1-4B3C847AC078}"/>
                </a:ext>
              </a:extLst>
            </p:cNvPr>
            <p:cNvSpPr/>
            <p:nvPr/>
          </p:nvSpPr>
          <p:spPr>
            <a:xfrm>
              <a:off x="7074573" y="1570018"/>
              <a:ext cx="4074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a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1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7B8DCAA-CFFB-B72D-6370-36B0498191EF}"/>
                </a:ext>
              </a:extLst>
            </p:cNvPr>
            <p:cNvSpPr/>
            <p:nvPr/>
          </p:nvSpPr>
          <p:spPr>
            <a:xfrm>
              <a:off x="8306199" y="1570018"/>
              <a:ext cx="4299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a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2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8B05A18-3566-A611-A018-EAC97EB903F0}"/>
                </a:ext>
              </a:extLst>
            </p:cNvPr>
            <p:cNvSpPr/>
            <p:nvPr/>
          </p:nvSpPr>
          <p:spPr>
            <a:xfrm>
              <a:off x="9569148" y="1575587"/>
              <a:ext cx="43473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a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3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2CED3BF-237E-B5D6-FB25-0C157B92F61D}"/>
                </a:ext>
              </a:extLst>
            </p:cNvPr>
            <p:cNvSpPr/>
            <p:nvPr/>
          </p:nvSpPr>
          <p:spPr>
            <a:xfrm>
              <a:off x="10800774" y="1575587"/>
              <a:ext cx="44435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a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4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BAD5E3B-7322-8DA2-292C-D58C2A2DB135}"/>
                </a:ext>
              </a:extLst>
            </p:cNvPr>
            <p:cNvGrpSpPr/>
            <p:nvPr/>
          </p:nvGrpSpPr>
          <p:grpSpPr>
            <a:xfrm>
              <a:off x="7233643" y="2389136"/>
              <a:ext cx="4030678" cy="1794305"/>
              <a:chOff x="3817497" y="3247791"/>
              <a:chExt cx="2764278" cy="1127371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7B73201-1C4C-DC00-21FD-D32401E5E932}"/>
                  </a:ext>
                </a:extLst>
              </p:cNvPr>
              <p:cNvSpPr/>
              <p:nvPr/>
            </p:nvSpPr>
            <p:spPr>
              <a:xfrm>
                <a:off x="3862542" y="4222689"/>
                <a:ext cx="158775" cy="152473"/>
              </a:xfrm>
              <a:prstGeom prst="rect">
                <a:avLst/>
              </a:prstGeom>
              <a:solidFill>
                <a:srgbClr val="84AA33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3E5EE32-FB3B-CC43-6987-5E9D618AF1D8}"/>
                  </a:ext>
                </a:extLst>
              </p:cNvPr>
              <p:cNvSpPr/>
              <p:nvPr/>
            </p:nvSpPr>
            <p:spPr>
              <a:xfrm>
                <a:off x="4710033" y="4215788"/>
                <a:ext cx="158775" cy="152473"/>
              </a:xfrm>
              <a:prstGeom prst="rect">
                <a:avLst/>
              </a:prstGeom>
              <a:solidFill>
                <a:srgbClr val="84AA33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BFE262B-9128-E448-CC8A-757FD765B51C}"/>
                  </a:ext>
                </a:extLst>
              </p:cNvPr>
              <p:cNvSpPr/>
              <p:nvPr/>
            </p:nvSpPr>
            <p:spPr>
              <a:xfrm>
                <a:off x="5552651" y="4215984"/>
                <a:ext cx="158775" cy="152473"/>
              </a:xfrm>
              <a:prstGeom prst="rect">
                <a:avLst/>
              </a:prstGeom>
              <a:solidFill>
                <a:srgbClr val="84AA33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46E8FBA-6EDB-56B3-77DE-AB48293EFF36}"/>
                  </a:ext>
                </a:extLst>
              </p:cNvPr>
              <p:cNvSpPr/>
              <p:nvPr/>
            </p:nvSpPr>
            <p:spPr>
              <a:xfrm>
                <a:off x="6400142" y="4209083"/>
                <a:ext cx="158775" cy="152473"/>
              </a:xfrm>
              <a:prstGeom prst="rect">
                <a:avLst/>
              </a:prstGeom>
              <a:solidFill>
                <a:srgbClr val="84AA33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0" name="Rounded Rectangle 57">
                <a:extLst>
                  <a:ext uri="{FF2B5EF4-FFF2-40B4-BE49-F238E27FC236}">
                    <a16:creationId xmlns:a16="http://schemas.microsoft.com/office/drawing/2014/main" id="{DE62D668-61E5-D911-DD09-B178D376EB1E}"/>
                  </a:ext>
                </a:extLst>
              </p:cNvPr>
              <p:cNvSpPr/>
              <p:nvPr/>
            </p:nvSpPr>
            <p:spPr>
              <a:xfrm>
                <a:off x="3817497" y="3581399"/>
                <a:ext cx="2764278" cy="27706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Times New Roman"/>
                  </a:rPr>
                  <a:t>softmax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Times New Roman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0D5D85C-7A55-07A7-0BC9-2525F17C4A91}"/>
                  </a:ext>
                </a:extLst>
              </p:cNvPr>
              <p:cNvGrpSpPr/>
              <p:nvPr/>
            </p:nvGrpSpPr>
            <p:grpSpPr>
              <a:xfrm>
                <a:off x="3944346" y="3876441"/>
                <a:ext cx="2555465" cy="305034"/>
                <a:chOff x="3944346" y="3743090"/>
                <a:chExt cx="2555465" cy="416247"/>
              </a:xfrm>
            </p:grpSpPr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6B84ED8C-7D94-D74A-FC47-66AE9619B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944346" y="3743090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9A23605A-710B-80AA-0A06-9B99C68FD0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9007" y="3743090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43BC9925-2C2D-4B6F-8741-7A9789F471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55150" y="3746589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787FAF6A-F259-6976-0B2F-9A9BF299BF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99811" y="3746589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6AE4E43-B50D-9C85-849C-CA2F1A166059}"/>
                  </a:ext>
                </a:extLst>
              </p:cNvPr>
              <p:cNvGrpSpPr/>
              <p:nvPr/>
            </p:nvGrpSpPr>
            <p:grpSpPr>
              <a:xfrm>
                <a:off x="3934821" y="3247791"/>
                <a:ext cx="2555465" cy="305034"/>
                <a:chOff x="3944346" y="3743090"/>
                <a:chExt cx="2555465" cy="416247"/>
              </a:xfrm>
            </p:grpSpPr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F6E5E1D0-0E17-03EA-3B3D-B53A939A66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944346" y="3743090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D315A0A9-50CE-72C0-8E4D-05B3703913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9007" y="3743090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178C6DD1-FBF3-BC55-6987-D5AB7802FB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55150" y="3746589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FAB097A3-0209-8630-01C6-686EA39A93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99811" y="3746589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</p:grpSp>
        </p:grp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0FCE0EFD-7B5B-D59E-8DDE-200A4BA704BC}"/>
              </a:ext>
            </a:extLst>
          </p:cNvPr>
          <p:cNvSpPr/>
          <p:nvPr/>
        </p:nvSpPr>
        <p:spPr>
          <a:xfrm>
            <a:off x="4157924" y="5591420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x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1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85A44D3-6583-D3D1-1EBD-04CB5B1A6BB5}"/>
              </a:ext>
            </a:extLst>
          </p:cNvPr>
          <p:cNvSpPr/>
          <p:nvPr/>
        </p:nvSpPr>
        <p:spPr>
          <a:xfrm>
            <a:off x="5389550" y="5591420"/>
            <a:ext cx="437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x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2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43C201-C547-D3DA-472E-882DD9B7A14B}"/>
              </a:ext>
            </a:extLst>
          </p:cNvPr>
          <p:cNvSpPr/>
          <p:nvPr/>
        </p:nvSpPr>
        <p:spPr>
          <a:xfrm>
            <a:off x="6652500" y="5596989"/>
            <a:ext cx="442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x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3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14EC23F-29E1-E884-5E90-8E83A8523D0F}"/>
              </a:ext>
            </a:extLst>
          </p:cNvPr>
          <p:cNvSpPr/>
          <p:nvPr/>
        </p:nvSpPr>
        <p:spPr>
          <a:xfrm>
            <a:off x="7884126" y="5596989"/>
            <a:ext cx="4523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x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F28B69C-96C3-A79B-5CD2-FD7201B8778F}"/>
              </a:ext>
            </a:extLst>
          </p:cNvPr>
          <p:cNvGrpSpPr/>
          <p:nvPr/>
        </p:nvGrpSpPr>
        <p:grpSpPr>
          <a:xfrm>
            <a:off x="4184760" y="6142990"/>
            <a:ext cx="463028" cy="242673"/>
            <a:chOff x="3280626" y="2900431"/>
            <a:chExt cx="718090" cy="344793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4599156-7EC0-B964-B968-E19A39D8D65B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CB3AF19-B8E0-EF88-5FD0-429C8C101482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6299A5C-C0CF-9B7C-8E6C-BA9524C7CC66}"/>
              </a:ext>
            </a:extLst>
          </p:cNvPr>
          <p:cNvGrpSpPr/>
          <p:nvPr/>
        </p:nvGrpSpPr>
        <p:grpSpPr>
          <a:xfrm>
            <a:off x="5420513" y="6132006"/>
            <a:ext cx="463028" cy="242673"/>
            <a:chOff x="3280626" y="2900431"/>
            <a:chExt cx="718090" cy="344793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A9E4789-50C1-4335-9725-7D4AB991F0E9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363E8BC-32E3-84B1-91D8-FB5AD7BE589C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3C1E2F3-B4D5-9795-ECD9-A6015CD4959C}"/>
              </a:ext>
            </a:extLst>
          </p:cNvPr>
          <p:cNvGrpSpPr/>
          <p:nvPr/>
        </p:nvGrpSpPr>
        <p:grpSpPr>
          <a:xfrm>
            <a:off x="6649160" y="6132318"/>
            <a:ext cx="463028" cy="242673"/>
            <a:chOff x="3280626" y="2900431"/>
            <a:chExt cx="718090" cy="344793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5FBCA07-4F5C-1476-D8DA-AF587B9F7549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211FF8E-2F48-D3E4-E387-5C5EA18035F0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F93E5AD-A18F-508F-1BE2-A6AA0DF729FA}"/>
              </a:ext>
            </a:extLst>
          </p:cNvPr>
          <p:cNvGrpSpPr/>
          <p:nvPr/>
        </p:nvGrpSpPr>
        <p:grpSpPr>
          <a:xfrm>
            <a:off x="7884912" y="6121334"/>
            <a:ext cx="463028" cy="242673"/>
            <a:chOff x="3280626" y="2900431"/>
            <a:chExt cx="718090" cy="344793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C7E4FDC-8766-2498-B3A4-F2DD5878E7B1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3F66C41-AA73-C4CE-D129-96AD4D3EBA4A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6B9A7F6-4573-62ED-FD70-242FA64BF858}"/>
                  </a:ext>
                </a:extLst>
              </p:cNvPr>
              <p:cNvSpPr txBox="1"/>
              <p:nvPr/>
            </p:nvSpPr>
            <p:spPr>
              <a:xfrm>
                <a:off x="1248720" y="2963063"/>
                <a:ext cx="241859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D60093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6B9A7F6-4573-62ED-FD70-242FA64BF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720" y="2963063"/>
                <a:ext cx="2418596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703F08A-5387-E9E5-7ED9-36FCA12760E0}"/>
                  </a:ext>
                </a:extLst>
              </p:cNvPr>
              <p:cNvSpPr txBox="1"/>
              <p:nvPr/>
            </p:nvSpPr>
            <p:spPr>
              <a:xfrm>
                <a:off x="8133048" y="4832497"/>
                <a:ext cx="2418596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en-US" sz="32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703F08A-5387-E9E5-7ED9-36FCA1276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3048" y="4832497"/>
                <a:ext cx="2418596" cy="584775"/>
              </a:xfrm>
              <a:prstGeom prst="rect">
                <a:avLst/>
              </a:prstGeom>
              <a:blipFill>
                <a:blip r:embed="rId5"/>
                <a:stretch>
                  <a:fillRect b="-63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86F1ED5A-314E-F84F-2B71-EE44BACA188D}"/>
              </a:ext>
            </a:extLst>
          </p:cNvPr>
          <p:cNvSpPr txBox="1"/>
          <p:nvPr/>
        </p:nvSpPr>
        <p:spPr>
          <a:xfrm>
            <a:off x="6097646" y="1975834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eat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F0D65A6-54B1-575D-482A-805336DE12BB}"/>
              </a:ext>
            </a:extLst>
          </p:cNvPr>
          <p:cNvSpPr txBox="1"/>
          <p:nvPr/>
        </p:nvSpPr>
        <p:spPr>
          <a:xfrm>
            <a:off x="6077994" y="2243091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  <a:latin typeface="Consolas" panose="020B0609020204030204" pitchFamily="49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68288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8" y="367131"/>
            <a:ext cx="7058069" cy="627812"/>
          </a:xfrm>
        </p:spPr>
        <p:txBody>
          <a:bodyPr/>
          <a:lstStyle/>
          <a:p>
            <a:r>
              <a:rPr lang="en-US" dirty="0"/>
              <a:t>Learn to pay attention!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0F89649A-E676-4C6B-94DA-DD53325055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6496271" cy="2039539"/>
              </a:xfrm>
            </p:spPr>
            <p:txBody>
              <a:bodyPr/>
              <a:lstStyle/>
              <a:p>
                <a:r>
                  <a:rPr lang="en-US" dirty="0"/>
                  <a:t>Instead learn a query vectors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dirty="0" smtClean="0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  <m:t>𝐪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to represent the output</a:t>
                </a:r>
              </a:p>
              <a:p>
                <a:r>
                  <a:rPr lang="en-US" dirty="0"/>
                  <a:t>(And also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𝐤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for the input)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0F89649A-E676-4C6B-94DA-DD53325055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6496271" cy="2039539"/>
              </a:xfrm>
              <a:blipFill>
                <a:blip r:embed="rId2"/>
                <a:stretch>
                  <a:fillRect l="-1972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516700-598F-5978-0D78-59474FDF7A53}"/>
                  </a:ext>
                </a:extLst>
              </p:cNvPr>
              <p:cNvSpPr txBox="1"/>
              <p:nvPr/>
            </p:nvSpPr>
            <p:spPr>
              <a:xfrm>
                <a:off x="504477" y="4801633"/>
                <a:ext cx="2418596" cy="6195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</m:oMath>
                  </m:oMathPara>
                </a14:m>
                <a:endParaRPr lang="en-US" sz="32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516700-598F-5978-0D78-59474FDF7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77" y="4801633"/>
                <a:ext cx="2418596" cy="619529"/>
              </a:xfrm>
              <a:prstGeom prst="rect">
                <a:avLst/>
              </a:prstGeom>
              <a:blipFill>
                <a:blip r:embed="rId3"/>
                <a:stretch>
                  <a:fillRect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414B63F9-C489-43C2-0F82-F7DC9611B804}"/>
              </a:ext>
            </a:extLst>
          </p:cNvPr>
          <p:cNvGrpSpPr/>
          <p:nvPr/>
        </p:nvGrpSpPr>
        <p:grpSpPr>
          <a:xfrm>
            <a:off x="3909861" y="6427568"/>
            <a:ext cx="4699958" cy="461665"/>
            <a:chOff x="469168" y="6317915"/>
            <a:chExt cx="4699958" cy="46166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6ACC56-B526-65A8-9EA0-A0D2FF2C4765}"/>
                </a:ext>
              </a:extLst>
            </p:cNvPr>
            <p:cNvSpPr txBox="1"/>
            <p:nvPr/>
          </p:nvSpPr>
          <p:spPr>
            <a:xfrm>
              <a:off x="4691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I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D90FC66-3D3F-35F8-7D61-C54F193B128E}"/>
                </a:ext>
              </a:extLst>
            </p:cNvPr>
            <p:cNvSpPr txBox="1"/>
            <p:nvPr/>
          </p:nvSpPr>
          <p:spPr>
            <a:xfrm>
              <a:off x="1704921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will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70E8EE9-C4F8-E91C-2C43-13ED2EC5EC64}"/>
                </a:ext>
              </a:extLst>
            </p:cNvPr>
            <p:cNvSpPr txBox="1"/>
            <p:nvPr/>
          </p:nvSpPr>
          <p:spPr>
            <a:xfrm>
              <a:off x="29335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not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A00198-0DD1-1209-7C1B-5BFD342A97D5}"/>
                </a:ext>
              </a:extLst>
            </p:cNvPr>
            <p:cNvSpPr txBox="1"/>
            <p:nvPr/>
          </p:nvSpPr>
          <p:spPr>
            <a:xfrm>
              <a:off x="4169320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eat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9E40ACB-379C-B04E-F199-7BDE6964794A}"/>
              </a:ext>
            </a:extLst>
          </p:cNvPr>
          <p:cNvSpPr txBox="1"/>
          <p:nvPr/>
        </p:nvSpPr>
        <p:spPr>
          <a:xfrm>
            <a:off x="4411969" y="1984798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B0ED31-8362-A98D-BA78-D3A78BF56278}"/>
              </a:ext>
            </a:extLst>
          </p:cNvPr>
          <p:cNvSpPr txBox="1"/>
          <p:nvPr/>
        </p:nvSpPr>
        <p:spPr>
          <a:xfrm>
            <a:off x="4981971" y="1971604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will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C30E05-B968-79CD-B03F-2E7ACED11E2C}"/>
              </a:ext>
            </a:extLst>
          </p:cNvPr>
          <p:cNvSpPr txBox="1"/>
          <p:nvPr/>
        </p:nvSpPr>
        <p:spPr>
          <a:xfrm>
            <a:off x="5594640" y="1967934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not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FBEEDC-269D-7B89-190F-6DAE9BAA57D0}"/>
              </a:ext>
            </a:extLst>
          </p:cNvPr>
          <p:cNvSpPr txBox="1"/>
          <p:nvPr/>
        </p:nvSpPr>
        <p:spPr>
          <a:xfrm>
            <a:off x="6195643" y="2544565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eat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04926D-083E-54FD-9EAA-DE1FD4056226}"/>
              </a:ext>
            </a:extLst>
          </p:cNvPr>
          <p:cNvSpPr txBox="1"/>
          <p:nvPr/>
        </p:nvSpPr>
        <p:spPr>
          <a:xfrm>
            <a:off x="4426750" y="2238861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B0F0"/>
                </a:solidFill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D30127-E82A-20FE-1C90-B9EA888FE75A}"/>
              </a:ext>
            </a:extLst>
          </p:cNvPr>
          <p:cNvSpPr txBox="1"/>
          <p:nvPr/>
        </p:nvSpPr>
        <p:spPr>
          <a:xfrm>
            <a:off x="4962319" y="2238861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B0F0"/>
                </a:solidFill>
                <a:latin typeface="Consolas" panose="020B0609020204030204" pitchFamily="49" charset="0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31B4E49-9A65-AB18-6B3A-4B38F5ECFF60}"/>
              </a:ext>
            </a:extLst>
          </p:cNvPr>
          <p:cNvSpPr txBox="1"/>
          <p:nvPr/>
        </p:nvSpPr>
        <p:spPr>
          <a:xfrm>
            <a:off x="5574988" y="2235191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B0F0"/>
                </a:solidFill>
                <a:latin typeface="Consolas" panose="020B0609020204030204" pitchFamily="49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6AB8B3-901F-8774-D77D-371AA77A8BAE}"/>
              </a:ext>
            </a:extLst>
          </p:cNvPr>
          <p:cNvSpPr txBox="1"/>
          <p:nvPr/>
        </p:nvSpPr>
        <p:spPr>
          <a:xfrm>
            <a:off x="6175991" y="2811822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66E344-91BF-13E0-CB17-9B23246BDE61}"/>
              </a:ext>
            </a:extLst>
          </p:cNvPr>
          <p:cNvSpPr txBox="1"/>
          <p:nvPr/>
        </p:nvSpPr>
        <p:spPr>
          <a:xfrm>
            <a:off x="3824942" y="2673911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D60093"/>
                </a:solidFill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F820F1-CE9D-A80D-70AB-7E5A6E9C8742}"/>
              </a:ext>
            </a:extLst>
          </p:cNvPr>
          <p:cNvSpPr txBox="1"/>
          <p:nvPr/>
        </p:nvSpPr>
        <p:spPr>
          <a:xfrm>
            <a:off x="3827517" y="3162561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D60093"/>
                </a:solidFill>
                <a:latin typeface="Consolas" panose="020B0609020204030204" pitchFamily="49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0E6D6E-75F7-4186-5412-984A804B9C3C}"/>
              </a:ext>
            </a:extLst>
          </p:cNvPr>
          <p:cNvSpPr txBox="1"/>
          <p:nvPr/>
        </p:nvSpPr>
        <p:spPr>
          <a:xfrm>
            <a:off x="3824942" y="3651211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D60093"/>
                </a:solidFill>
                <a:latin typeface="Consolas" panose="020B0609020204030204" pitchFamily="49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D304EC-7CF8-69FB-55BA-ECF972A7B2C8}"/>
              </a:ext>
            </a:extLst>
          </p:cNvPr>
          <p:cNvSpPr txBox="1"/>
          <p:nvPr/>
        </p:nvSpPr>
        <p:spPr>
          <a:xfrm>
            <a:off x="3837545" y="4197868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D60093"/>
                </a:solidFill>
                <a:latin typeface="Consolas" panose="020B0609020204030204" pitchFamily="49" charset="0"/>
              </a:rPr>
              <a:t>4</a:t>
            </a: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B69AD5D8-C672-FD6D-7D60-DC23CB52A0BB}"/>
              </a:ext>
            </a:extLst>
          </p:cNvPr>
          <p:cNvGraphicFramePr>
            <a:graphicFrameLocks noGrp="1"/>
          </p:cNvGraphicFramePr>
          <p:nvPr/>
        </p:nvGraphicFramePr>
        <p:xfrm>
          <a:off x="4635238" y="2572434"/>
          <a:ext cx="2279584" cy="209209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69896">
                  <a:extLst>
                    <a:ext uri="{9D8B030D-6E8A-4147-A177-3AD203B41FA5}">
                      <a16:colId xmlns:a16="http://schemas.microsoft.com/office/drawing/2014/main" val="1273824826"/>
                    </a:ext>
                  </a:extLst>
                </a:gridCol>
                <a:gridCol w="569896">
                  <a:extLst>
                    <a:ext uri="{9D8B030D-6E8A-4147-A177-3AD203B41FA5}">
                      <a16:colId xmlns:a16="http://schemas.microsoft.com/office/drawing/2014/main" val="1897201989"/>
                    </a:ext>
                  </a:extLst>
                </a:gridCol>
                <a:gridCol w="569896">
                  <a:extLst>
                    <a:ext uri="{9D8B030D-6E8A-4147-A177-3AD203B41FA5}">
                      <a16:colId xmlns:a16="http://schemas.microsoft.com/office/drawing/2014/main" val="1501608424"/>
                    </a:ext>
                  </a:extLst>
                </a:gridCol>
                <a:gridCol w="569896">
                  <a:extLst>
                    <a:ext uri="{9D8B030D-6E8A-4147-A177-3AD203B41FA5}">
                      <a16:colId xmlns:a16="http://schemas.microsoft.com/office/drawing/2014/main" val="3291805047"/>
                    </a:ext>
                  </a:extLst>
                </a:gridCol>
              </a:tblGrid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930451"/>
                  </a:ext>
                </a:extLst>
              </a:tr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530163"/>
                  </a:ext>
                </a:extLst>
              </a:tr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60311"/>
                  </a:ext>
                </a:extLst>
              </a:tr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917886"/>
                  </a:ext>
                </a:extLst>
              </a:tr>
            </a:tbl>
          </a:graphicData>
        </a:graphic>
      </p:graphicFrame>
      <p:grpSp>
        <p:nvGrpSpPr>
          <p:cNvPr id="77" name="Group 76">
            <a:extLst>
              <a:ext uri="{FF2B5EF4-FFF2-40B4-BE49-F238E27FC236}">
                <a16:creationId xmlns:a16="http://schemas.microsoft.com/office/drawing/2014/main" id="{4A301E31-2FCD-A495-60B3-2B958C11677F}"/>
              </a:ext>
            </a:extLst>
          </p:cNvPr>
          <p:cNvGrpSpPr/>
          <p:nvPr/>
        </p:nvGrpSpPr>
        <p:grpSpPr>
          <a:xfrm>
            <a:off x="7665339" y="0"/>
            <a:ext cx="4526661" cy="4223027"/>
            <a:chOff x="6880131" y="0"/>
            <a:chExt cx="5311869" cy="5305268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428AB19-2225-80A9-2F72-CF3F89BD396C}"/>
                </a:ext>
              </a:extLst>
            </p:cNvPr>
            <p:cNvSpPr/>
            <p:nvPr/>
          </p:nvSpPr>
          <p:spPr>
            <a:xfrm>
              <a:off x="6880131" y="4511025"/>
              <a:ext cx="407483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b="1" dirty="0">
                  <a:solidFill>
                    <a:prstClr val="black"/>
                  </a:solidFill>
                  <a:latin typeface="Candara"/>
                </a:rPr>
                <a:t>v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1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99D6959-CAB8-5CD7-CD20-5854818CAB8F}"/>
                </a:ext>
              </a:extLst>
            </p:cNvPr>
            <p:cNvSpPr/>
            <p:nvPr/>
          </p:nvSpPr>
          <p:spPr>
            <a:xfrm>
              <a:off x="8111757" y="4511025"/>
              <a:ext cx="429925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b="1" dirty="0">
                  <a:solidFill>
                    <a:prstClr val="black"/>
                  </a:solidFill>
                  <a:latin typeface="Candara"/>
                </a:rPr>
                <a:t>v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2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36E2656-7CF7-9884-4DC0-7FDB92EA3E54}"/>
                </a:ext>
              </a:extLst>
            </p:cNvPr>
            <p:cNvSpPr/>
            <p:nvPr/>
          </p:nvSpPr>
          <p:spPr>
            <a:xfrm>
              <a:off x="9374707" y="4516594"/>
              <a:ext cx="434734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b="1" dirty="0">
                  <a:solidFill>
                    <a:prstClr val="black"/>
                  </a:solidFill>
                  <a:latin typeface="Candara"/>
                </a:rPr>
                <a:t>v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3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56A63477-A82A-C484-0037-B62EE04651B9}"/>
                </a:ext>
              </a:extLst>
            </p:cNvPr>
            <p:cNvSpPr/>
            <p:nvPr/>
          </p:nvSpPr>
          <p:spPr>
            <a:xfrm>
              <a:off x="10606333" y="4516594"/>
              <a:ext cx="444352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b="1" dirty="0">
                  <a:solidFill>
                    <a:prstClr val="black"/>
                  </a:solidFill>
                  <a:latin typeface="Candara"/>
                </a:rPr>
                <a:t>v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4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B753FE2-7D69-3447-F0F6-FE030C34896B}"/>
                </a:ext>
              </a:extLst>
            </p:cNvPr>
            <p:cNvSpPr/>
            <p:nvPr/>
          </p:nvSpPr>
          <p:spPr>
            <a:xfrm>
              <a:off x="7313213" y="2121588"/>
              <a:ext cx="231515" cy="242673"/>
            </a:xfrm>
            <a:prstGeom prst="rect">
              <a:avLst/>
            </a:prstGeom>
            <a:solidFill>
              <a:srgbClr val="FEB80A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A6B8C0E-420B-611D-9A67-B7F47E8B197C}"/>
                </a:ext>
              </a:extLst>
            </p:cNvPr>
            <p:cNvSpPr/>
            <p:nvPr/>
          </p:nvSpPr>
          <p:spPr>
            <a:xfrm>
              <a:off x="8521188" y="2110604"/>
              <a:ext cx="231515" cy="242673"/>
            </a:xfrm>
            <a:prstGeom prst="rect">
              <a:avLst/>
            </a:prstGeom>
            <a:solidFill>
              <a:srgbClr val="FEB80A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E7DBE5A-35A2-0B3B-BB74-6CF6E6289D04}"/>
                </a:ext>
              </a:extLst>
            </p:cNvPr>
            <p:cNvSpPr/>
            <p:nvPr/>
          </p:nvSpPr>
          <p:spPr>
            <a:xfrm>
              <a:off x="9749836" y="2110916"/>
              <a:ext cx="231515" cy="242673"/>
            </a:xfrm>
            <a:prstGeom prst="rect">
              <a:avLst/>
            </a:prstGeom>
            <a:solidFill>
              <a:srgbClr val="FEB80A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42FE92A-7AA8-B9A5-D266-74285239A669}"/>
                </a:ext>
              </a:extLst>
            </p:cNvPr>
            <p:cNvSpPr/>
            <p:nvPr/>
          </p:nvSpPr>
          <p:spPr>
            <a:xfrm>
              <a:off x="10985588" y="2099933"/>
              <a:ext cx="231515" cy="242673"/>
            </a:xfrm>
            <a:prstGeom prst="rect">
              <a:avLst/>
            </a:prstGeom>
            <a:solidFill>
              <a:srgbClr val="FEB80A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AB3E56B-D86F-9F23-FF88-702B8D4D3F97}"/>
                </a:ext>
              </a:extLst>
            </p:cNvPr>
            <p:cNvSpPr/>
            <p:nvPr/>
          </p:nvSpPr>
          <p:spPr>
            <a:xfrm>
              <a:off x="7299325" y="3940768"/>
              <a:ext cx="231515" cy="2426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8BC7290-A69B-B0FE-7BFE-D76AB29AFA32}"/>
                </a:ext>
              </a:extLst>
            </p:cNvPr>
            <p:cNvSpPr/>
            <p:nvPr/>
          </p:nvSpPr>
          <p:spPr>
            <a:xfrm>
              <a:off x="8535078" y="3929784"/>
              <a:ext cx="231515" cy="2426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52CB0B9-186E-C042-D53D-7D1332929640}"/>
                </a:ext>
              </a:extLst>
            </p:cNvPr>
            <p:cNvSpPr/>
            <p:nvPr/>
          </p:nvSpPr>
          <p:spPr>
            <a:xfrm>
              <a:off x="9763725" y="3930096"/>
              <a:ext cx="231515" cy="2426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5CFB2E65-80D9-95C9-6AC8-6699656031D9}"/>
                </a:ext>
              </a:extLst>
            </p:cNvPr>
            <p:cNvSpPr/>
            <p:nvPr/>
          </p:nvSpPr>
          <p:spPr>
            <a:xfrm>
              <a:off x="10999477" y="3919112"/>
              <a:ext cx="231515" cy="2426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66FEF18-58E2-7821-B4EC-498B4B260E1E}"/>
                </a:ext>
              </a:extLst>
            </p:cNvPr>
            <p:cNvGrpSpPr/>
            <p:nvPr/>
          </p:nvGrpSpPr>
          <p:grpSpPr>
            <a:xfrm>
              <a:off x="7404717" y="2389136"/>
              <a:ext cx="3726202" cy="485487"/>
              <a:chOff x="3944346" y="3743090"/>
              <a:chExt cx="2555465" cy="416247"/>
            </a:xfrm>
          </p:grpSpPr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18F31C19-1862-1705-8A79-3EDB101E05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44346" y="3743090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74EB394A-F5F9-38B3-2B92-A1FDD553F3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89007" y="3743090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105EC0BE-7301-EF70-13F2-7EDA363F907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55150" y="3746589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87CD30FE-D580-A906-5256-E91F1B34172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99811" y="3746589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8F3E35B0-0A02-AD1A-145A-064B9BED3162}"/>
                </a:ext>
              </a:extLst>
            </p:cNvPr>
            <p:cNvGrpSpPr/>
            <p:nvPr/>
          </p:nvGrpSpPr>
          <p:grpSpPr>
            <a:xfrm>
              <a:off x="7090994" y="5062595"/>
              <a:ext cx="463028" cy="242673"/>
              <a:chOff x="3280626" y="2900431"/>
              <a:chExt cx="718090" cy="344793"/>
            </a:xfrm>
            <a:solidFill>
              <a:srgbClr val="964305">
                <a:lumMod val="40000"/>
                <a:lumOff val="60000"/>
              </a:srgbClr>
            </a:solidFill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768600E4-220B-D1FD-D765-4B82D11D4E1B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F2F308EE-CB46-5609-C049-0CF837D84AA8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D8120D3A-DE77-5077-E8AF-CCE0F28DA43C}"/>
                </a:ext>
              </a:extLst>
            </p:cNvPr>
            <p:cNvGrpSpPr/>
            <p:nvPr/>
          </p:nvGrpSpPr>
          <p:grpSpPr>
            <a:xfrm>
              <a:off x="8326747" y="5051611"/>
              <a:ext cx="463028" cy="242673"/>
              <a:chOff x="3280626" y="2900431"/>
              <a:chExt cx="718090" cy="344793"/>
            </a:xfrm>
            <a:solidFill>
              <a:srgbClr val="964305">
                <a:lumMod val="40000"/>
                <a:lumOff val="60000"/>
              </a:srgbClr>
            </a:solidFill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45B03FB-3A09-CC89-F277-A58EB1400DF1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0628A5F2-665E-A242-1CD5-F609BD93F69C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FACC56F1-98CA-B32F-3625-7D179075C1D1}"/>
                </a:ext>
              </a:extLst>
            </p:cNvPr>
            <p:cNvGrpSpPr/>
            <p:nvPr/>
          </p:nvGrpSpPr>
          <p:grpSpPr>
            <a:xfrm>
              <a:off x="9555394" y="5051923"/>
              <a:ext cx="463028" cy="242673"/>
              <a:chOff x="3280626" y="2900431"/>
              <a:chExt cx="718090" cy="344793"/>
            </a:xfrm>
            <a:solidFill>
              <a:srgbClr val="964305">
                <a:lumMod val="40000"/>
                <a:lumOff val="60000"/>
              </a:srgbClr>
            </a:solidFill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910606CB-623A-AB3B-E2DC-79A677AFCC91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2BD3AD0F-2131-CB63-D204-AA6E98CB2534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7AC1ED29-2A93-F89B-55F0-381A410DA0EF}"/>
                </a:ext>
              </a:extLst>
            </p:cNvPr>
            <p:cNvGrpSpPr/>
            <p:nvPr/>
          </p:nvGrpSpPr>
          <p:grpSpPr>
            <a:xfrm>
              <a:off x="10791146" y="5040939"/>
              <a:ext cx="463028" cy="242673"/>
              <a:chOff x="3280626" y="2900431"/>
              <a:chExt cx="718090" cy="344793"/>
            </a:xfrm>
            <a:solidFill>
              <a:srgbClr val="964305">
                <a:lumMod val="40000"/>
                <a:lumOff val="60000"/>
              </a:srgbClr>
            </a:solidFill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07630D81-8CCA-A4F5-AD29-B62EC6650404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A25B49DA-25B7-283E-060E-97D6947824CA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FC3DED0E-06BD-BEBF-9070-E91DBDE328F2}"/>
                </a:ext>
              </a:extLst>
            </p:cNvPr>
            <p:cNvGrpSpPr/>
            <p:nvPr/>
          </p:nvGrpSpPr>
          <p:grpSpPr>
            <a:xfrm>
              <a:off x="11342101" y="462671"/>
              <a:ext cx="463028" cy="242673"/>
              <a:chOff x="3639671" y="2900431"/>
              <a:chExt cx="718090" cy="344793"/>
            </a:xfrm>
            <a:solidFill>
              <a:srgbClr val="475A8D">
                <a:lumMod val="40000"/>
                <a:lumOff val="60000"/>
              </a:srgbClr>
            </a:solidFill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962BE384-6997-8133-56C5-7D26DDC2B84C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52F5AAF-AE60-A580-E954-16A72901AB03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A7C8D0C8-E8C8-EDF6-F1C6-118E2904CDC2}"/>
                </a:ext>
              </a:extLst>
            </p:cNvPr>
            <p:cNvCxnSpPr>
              <a:cxnSpLocks/>
              <a:stCxn id="68" idx="0"/>
              <a:endCxn id="106" idx="2"/>
            </p:cNvCxnSpPr>
            <p:nvPr/>
          </p:nvCxnSpPr>
          <p:spPr>
            <a:xfrm flipV="1">
              <a:off x="7428971" y="705344"/>
              <a:ext cx="4028891" cy="141624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7E5A10CA-8AA6-8E1F-5ECC-01C8316FA066}"/>
                </a:ext>
              </a:extLst>
            </p:cNvPr>
            <p:cNvCxnSpPr>
              <a:cxnSpLocks/>
              <a:stCxn id="69" idx="0"/>
              <a:endCxn id="106" idx="2"/>
            </p:cNvCxnSpPr>
            <p:nvPr/>
          </p:nvCxnSpPr>
          <p:spPr>
            <a:xfrm flipV="1">
              <a:off x="8636947" y="705344"/>
              <a:ext cx="2820916" cy="140526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6F85CF22-1288-CA02-D9FD-44EFE12661D6}"/>
                </a:ext>
              </a:extLst>
            </p:cNvPr>
            <p:cNvCxnSpPr>
              <a:cxnSpLocks/>
              <a:stCxn id="70" idx="0"/>
              <a:endCxn id="106" idx="2"/>
            </p:cNvCxnSpPr>
            <p:nvPr/>
          </p:nvCxnSpPr>
          <p:spPr>
            <a:xfrm flipV="1">
              <a:off x="9865594" y="705344"/>
              <a:ext cx="1592268" cy="1405572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D212D0D5-DD47-5B51-CB52-8BBF39D86C80}"/>
                </a:ext>
              </a:extLst>
            </p:cNvPr>
            <p:cNvCxnSpPr>
              <a:cxnSpLocks/>
              <a:stCxn id="71" idx="0"/>
              <a:endCxn id="106" idx="2"/>
            </p:cNvCxnSpPr>
            <p:nvPr/>
          </p:nvCxnSpPr>
          <p:spPr>
            <a:xfrm flipV="1">
              <a:off x="11101346" y="705344"/>
              <a:ext cx="356516" cy="139458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83EC66AD-2D37-81F1-F5A0-B90E5706E166}"/>
                </a:ext>
              </a:extLst>
            </p:cNvPr>
            <p:cNvCxnSpPr>
              <a:cxnSpLocks/>
              <a:stCxn id="90" idx="0"/>
              <a:endCxn id="106" idx="2"/>
            </p:cNvCxnSpPr>
            <p:nvPr/>
          </p:nvCxnSpPr>
          <p:spPr>
            <a:xfrm flipV="1">
              <a:off x="7438270" y="705344"/>
              <a:ext cx="4019592" cy="435725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4754F85C-04ED-B348-776A-DB15F38F7C7B}"/>
                </a:ext>
              </a:extLst>
            </p:cNvPr>
            <p:cNvCxnSpPr>
              <a:cxnSpLocks/>
              <a:stCxn id="94" idx="0"/>
              <a:endCxn id="106" idx="2"/>
            </p:cNvCxnSpPr>
            <p:nvPr/>
          </p:nvCxnSpPr>
          <p:spPr>
            <a:xfrm flipV="1">
              <a:off x="8674022" y="705344"/>
              <a:ext cx="2783840" cy="4346267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633D85C3-1D3E-60AF-729F-E10D0D8363EC}"/>
                </a:ext>
              </a:extLst>
            </p:cNvPr>
            <p:cNvCxnSpPr>
              <a:cxnSpLocks/>
              <a:stCxn id="98" idx="0"/>
              <a:endCxn id="106" idx="2"/>
            </p:cNvCxnSpPr>
            <p:nvPr/>
          </p:nvCxnSpPr>
          <p:spPr>
            <a:xfrm flipV="1">
              <a:off x="9902670" y="705344"/>
              <a:ext cx="1555193" cy="4346579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3633FAD4-226F-C64D-DDB5-53ADD42F4CB3}"/>
                </a:ext>
              </a:extLst>
            </p:cNvPr>
            <p:cNvCxnSpPr>
              <a:cxnSpLocks/>
              <a:stCxn id="102" idx="0"/>
              <a:endCxn id="106" idx="2"/>
            </p:cNvCxnSpPr>
            <p:nvPr/>
          </p:nvCxnSpPr>
          <p:spPr>
            <a:xfrm flipV="1">
              <a:off x="11138422" y="705344"/>
              <a:ext cx="319440" cy="4335595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0623B6A7-942D-CB38-802F-12F18EC8787B}"/>
                </a:ext>
              </a:extLst>
            </p:cNvPr>
            <p:cNvSpPr/>
            <p:nvPr/>
          </p:nvSpPr>
          <p:spPr>
            <a:xfrm>
              <a:off x="7088461" y="3389198"/>
              <a:ext cx="545342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s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4,1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997436F7-4050-1F9A-FC4D-9ABB7ABB01D9}"/>
                </a:ext>
              </a:extLst>
            </p:cNvPr>
            <p:cNvSpPr/>
            <p:nvPr/>
          </p:nvSpPr>
          <p:spPr>
            <a:xfrm>
              <a:off x="8320087" y="3389198"/>
              <a:ext cx="567784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s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4,2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1B9441AE-F886-F75B-DBC4-9D4D862D6AB4}"/>
                </a:ext>
              </a:extLst>
            </p:cNvPr>
            <p:cNvSpPr/>
            <p:nvPr/>
          </p:nvSpPr>
          <p:spPr>
            <a:xfrm>
              <a:off x="9583037" y="3394767"/>
              <a:ext cx="572593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s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4,3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3C21F623-9EF0-5A61-0671-EDF70003655B}"/>
                </a:ext>
              </a:extLst>
            </p:cNvPr>
            <p:cNvSpPr/>
            <p:nvPr/>
          </p:nvSpPr>
          <p:spPr>
            <a:xfrm>
              <a:off x="10814663" y="3394767"/>
              <a:ext cx="582211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s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4,4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618B69-6367-F9CA-60B0-42C96BB1E674}"/>
                </a:ext>
              </a:extLst>
            </p:cNvPr>
            <p:cNvSpPr txBox="1"/>
            <p:nvPr/>
          </p:nvSpPr>
          <p:spPr>
            <a:xfrm>
              <a:off x="10906903" y="0"/>
              <a:ext cx="128509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context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973A000-95EB-0884-67D1-4B3C847AC078}"/>
                </a:ext>
              </a:extLst>
            </p:cNvPr>
            <p:cNvSpPr/>
            <p:nvPr/>
          </p:nvSpPr>
          <p:spPr>
            <a:xfrm>
              <a:off x="7074573" y="1570018"/>
              <a:ext cx="4074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a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1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7B8DCAA-CFFB-B72D-6370-36B0498191EF}"/>
                </a:ext>
              </a:extLst>
            </p:cNvPr>
            <p:cNvSpPr/>
            <p:nvPr/>
          </p:nvSpPr>
          <p:spPr>
            <a:xfrm>
              <a:off x="8306199" y="1570018"/>
              <a:ext cx="4299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a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2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8B05A18-3566-A611-A018-EAC97EB903F0}"/>
                </a:ext>
              </a:extLst>
            </p:cNvPr>
            <p:cNvSpPr/>
            <p:nvPr/>
          </p:nvSpPr>
          <p:spPr>
            <a:xfrm>
              <a:off x="9569148" y="1575587"/>
              <a:ext cx="43473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a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3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2CED3BF-237E-B5D6-FB25-0C157B92F61D}"/>
                </a:ext>
              </a:extLst>
            </p:cNvPr>
            <p:cNvSpPr/>
            <p:nvPr/>
          </p:nvSpPr>
          <p:spPr>
            <a:xfrm>
              <a:off x="10800774" y="1575587"/>
              <a:ext cx="44435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a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4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BAD5E3B-7322-8DA2-292C-D58C2A2DB135}"/>
                </a:ext>
              </a:extLst>
            </p:cNvPr>
            <p:cNvGrpSpPr/>
            <p:nvPr/>
          </p:nvGrpSpPr>
          <p:grpSpPr>
            <a:xfrm>
              <a:off x="7233643" y="2389136"/>
              <a:ext cx="4030678" cy="1794305"/>
              <a:chOff x="3817497" y="3247791"/>
              <a:chExt cx="2764278" cy="1127371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7B73201-1C4C-DC00-21FD-D32401E5E932}"/>
                  </a:ext>
                </a:extLst>
              </p:cNvPr>
              <p:cNvSpPr/>
              <p:nvPr/>
            </p:nvSpPr>
            <p:spPr>
              <a:xfrm>
                <a:off x="3862542" y="4222689"/>
                <a:ext cx="158775" cy="152473"/>
              </a:xfrm>
              <a:prstGeom prst="rect">
                <a:avLst/>
              </a:prstGeom>
              <a:solidFill>
                <a:srgbClr val="84AA33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3E5EE32-FB3B-CC43-6987-5E9D618AF1D8}"/>
                  </a:ext>
                </a:extLst>
              </p:cNvPr>
              <p:cNvSpPr/>
              <p:nvPr/>
            </p:nvSpPr>
            <p:spPr>
              <a:xfrm>
                <a:off x="4710033" y="4215788"/>
                <a:ext cx="158775" cy="152473"/>
              </a:xfrm>
              <a:prstGeom prst="rect">
                <a:avLst/>
              </a:prstGeom>
              <a:solidFill>
                <a:srgbClr val="84AA33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BFE262B-9128-E448-CC8A-757FD765B51C}"/>
                  </a:ext>
                </a:extLst>
              </p:cNvPr>
              <p:cNvSpPr/>
              <p:nvPr/>
            </p:nvSpPr>
            <p:spPr>
              <a:xfrm>
                <a:off x="5552651" y="4215984"/>
                <a:ext cx="158775" cy="152473"/>
              </a:xfrm>
              <a:prstGeom prst="rect">
                <a:avLst/>
              </a:prstGeom>
              <a:solidFill>
                <a:srgbClr val="84AA33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46E8FBA-6EDB-56B3-77DE-AB48293EFF36}"/>
                  </a:ext>
                </a:extLst>
              </p:cNvPr>
              <p:cNvSpPr/>
              <p:nvPr/>
            </p:nvSpPr>
            <p:spPr>
              <a:xfrm>
                <a:off x="6400142" y="4209083"/>
                <a:ext cx="158775" cy="152473"/>
              </a:xfrm>
              <a:prstGeom prst="rect">
                <a:avLst/>
              </a:prstGeom>
              <a:solidFill>
                <a:srgbClr val="84AA33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0" name="Rounded Rectangle 57">
                <a:extLst>
                  <a:ext uri="{FF2B5EF4-FFF2-40B4-BE49-F238E27FC236}">
                    <a16:creationId xmlns:a16="http://schemas.microsoft.com/office/drawing/2014/main" id="{DE62D668-61E5-D911-DD09-B178D376EB1E}"/>
                  </a:ext>
                </a:extLst>
              </p:cNvPr>
              <p:cNvSpPr/>
              <p:nvPr/>
            </p:nvSpPr>
            <p:spPr>
              <a:xfrm>
                <a:off x="3817497" y="3581399"/>
                <a:ext cx="2764278" cy="27706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Times New Roman"/>
                  </a:rPr>
                  <a:t>softmax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Times New Roman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0D5D85C-7A55-07A7-0BC9-2525F17C4A91}"/>
                  </a:ext>
                </a:extLst>
              </p:cNvPr>
              <p:cNvGrpSpPr/>
              <p:nvPr/>
            </p:nvGrpSpPr>
            <p:grpSpPr>
              <a:xfrm>
                <a:off x="3944346" y="3876441"/>
                <a:ext cx="2555465" cy="305034"/>
                <a:chOff x="3944346" y="3743090"/>
                <a:chExt cx="2555465" cy="416247"/>
              </a:xfrm>
            </p:grpSpPr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6B84ED8C-7D94-D74A-FC47-66AE9619B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944346" y="3743090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9A23605A-710B-80AA-0A06-9B99C68FD0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9007" y="3743090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43BC9925-2C2D-4B6F-8741-7A9789F471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55150" y="3746589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787FAF6A-F259-6976-0B2F-9A9BF299BF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99811" y="3746589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6AE4E43-B50D-9C85-849C-CA2F1A166059}"/>
                  </a:ext>
                </a:extLst>
              </p:cNvPr>
              <p:cNvGrpSpPr/>
              <p:nvPr/>
            </p:nvGrpSpPr>
            <p:grpSpPr>
              <a:xfrm>
                <a:off x="3934821" y="3247791"/>
                <a:ext cx="2555465" cy="305034"/>
                <a:chOff x="3944346" y="3743090"/>
                <a:chExt cx="2555465" cy="416247"/>
              </a:xfrm>
            </p:grpSpPr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F6E5E1D0-0E17-03EA-3B3D-B53A939A66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944346" y="3743090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D315A0A9-50CE-72C0-8E4D-05B3703913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9007" y="3743090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178C6DD1-FBF3-BC55-6987-D5AB7802FB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55150" y="3746589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FAB097A3-0209-8630-01C6-686EA39A93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99811" y="3746589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</p:grpSp>
        </p:grp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0FCE0EFD-7B5B-D59E-8DDE-200A4BA704BC}"/>
              </a:ext>
            </a:extLst>
          </p:cNvPr>
          <p:cNvSpPr/>
          <p:nvPr/>
        </p:nvSpPr>
        <p:spPr>
          <a:xfrm>
            <a:off x="4157924" y="5591420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x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1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85A44D3-6583-D3D1-1EBD-04CB5B1A6BB5}"/>
              </a:ext>
            </a:extLst>
          </p:cNvPr>
          <p:cNvSpPr/>
          <p:nvPr/>
        </p:nvSpPr>
        <p:spPr>
          <a:xfrm>
            <a:off x="5389550" y="5591420"/>
            <a:ext cx="437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x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2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43C201-C547-D3DA-472E-882DD9B7A14B}"/>
              </a:ext>
            </a:extLst>
          </p:cNvPr>
          <p:cNvSpPr/>
          <p:nvPr/>
        </p:nvSpPr>
        <p:spPr>
          <a:xfrm>
            <a:off x="6652500" y="5596989"/>
            <a:ext cx="442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x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3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14EC23F-29E1-E884-5E90-8E83A8523D0F}"/>
              </a:ext>
            </a:extLst>
          </p:cNvPr>
          <p:cNvSpPr/>
          <p:nvPr/>
        </p:nvSpPr>
        <p:spPr>
          <a:xfrm>
            <a:off x="7884126" y="5596989"/>
            <a:ext cx="4523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x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F28B69C-96C3-A79B-5CD2-FD7201B8778F}"/>
              </a:ext>
            </a:extLst>
          </p:cNvPr>
          <p:cNvGrpSpPr/>
          <p:nvPr/>
        </p:nvGrpSpPr>
        <p:grpSpPr>
          <a:xfrm>
            <a:off x="4184760" y="6142990"/>
            <a:ext cx="463028" cy="242673"/>
            <a:chOff x="3280626" y="2900431"/>
            <a:chExt cx="718090" cy="344793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4599156-7EC0-B964-B968-E19A39D8D65B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CB3AF19-B8E0-EF88-5FD0-429C8C101482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6299A5C-C0CF-9B7C-8E6C-BA9524C7CC66}"/>
              </a:ext>
            </a:extLst>
          </p:cNvPr>
          <p:cNvGrpSpPr/>
          <p:nvPr/>
        </p:nvGrpSpPr>
        <p:grpSpPr>
          <a:xfrm>
            <a:off x="5420513" y="6132006"/>
            <a:ext cx="463028" cy="242673"/>
            <a:chOff x="3280626" y="2900431"/>
            <a:chExt cx="718090" cy="344793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A9E4789-50C1-4335-9725-7D4AB991F0E9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363E8BC-32E3-84B1-91D8-FB5AD7BE589C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3C1E2F3-B4D5-9795-ECD9-A6015CD4959C}"/>
              </a:ext>
            </a:extLst>
          </p:cNvPr>
          <p:cNvGrpSpPr/>
          <p:nvPr/>
        </p:nvGrpSpPr>
        <p:grpSpPr>
          <a:xfrm>
            <a:off x="6649160" y="6132318"/>
            <a:ext cx="463028" cy="242673"/>
            <a:chOff x="3280626" y="2900431"/>
            <a:chExt cx="718090" cy="344793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5FBCA07-4F5C-1476-D8DA-AF587B9F7549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211FF8E-2F48-D3E4-E387-5C5EA18035F0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F93E5AD-A18F-508F-1BE2-A6AA0DF729FA}"/>
              </a:ext>
            </a:extLst>
          </p:cNvPr>
          <p:cNvGrpSpPr/>
          <p:nvPr/>
        </p:nvGrpSpPr>
        <p:grpSpPr>
          <a:xfrm>
            <a:off x="7884912" y="6121334"/>
            <a:ext cx="463028" cy="242673"/>
            <a:chOff x="3280626" y="2900431"/>
            <a:chExt cx="718090" cy="344793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C7E4FDC-8766-2498-B3A4-F2DD5878E7B1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3F66C41-AA73-C4CE-D129-96AD4D3EBA4A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6B9A7F6-4573-62ED-FD70-242FA64BF858}"/>
                  </a:ext>
                </a:extLst>
              </p:cNvPr>
              <p:cNvSpPr txBox="1"/>
              <p:nvPr/>
            </p:nvSpPr>
            <p:spPr>
              <a:xfrm>
                <a:off x="677589" y="2963063"/>
                <a:ext cx="2989727" cy="688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6B9A7F6-4573-62ED-FD70-242FA64BF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589" y="2963063"/>
                <a:ext cx="2989727" cy="688715"/>
              </a:xfrm>
              <a:prstGeom prst="rect">
                <a:avLst/>
              </a:prstGeom>
              <a:blipFill>
                <a:blip r:embed="rId4"/>
                <a:stretch>
                  <a:fillRect b="-1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703F08A-5387-E9E5-7ED9-36FCA12760E0}"/>
                  </a:ext>
                </a:extLst>
              </p:cNvPr>
              <p:cNvSpPr txBox="1"/>
              <p:nvPr/>
            </p:nvSpPr>
            <p:spPr>
              <a:xfrm>
                <a:off x="8133048" y="4832497"/>
                <a:ext cx="2418596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en-US" sz="32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703F08A-5387-E9E5-7ED9-36FCA1276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3048" y="4832497"/>
                <a:ext cx="2418596" cy="584775"/>
              </a:xfrm>
              <a:prstGeom prst="rect">
                <a:avLst/>
              </a:prstGeom>
              <a:blipFill>
                <a:blip r:embed="rId5"/>
                <a:stretch>
                  <a:fillRect b="-63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86F1ED5A-314E-F84F-2B71-EE44BACA188D}"/>
              </a:ext>
            </a:extLst>
          </p:cNvPr>
          <p:cNvSpPr txBox="1"/>
          <p:nvPr/>
        </p:nvSpPr>
        <p:spPr>
          <a:xfrm>
            <a:off x="6097646" y="1975834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eat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F0D65A6-54B1-575D-482A-805336DE12BB}"/>
              </a:ext>
            </a:extLst>
          </p:cNvPr>
          <p:cNvSpPr txBox="1"/>
          <p:nvPr/>
        </p:nvSpPr>
        <p:spPr>
          <a:xfrm>
            <a:off x="6077994" y="2243091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B0F0"/>
                </a:solidFill>
                <a:latin typeface="Consolas" panose="020B0609020204030204" pitchFamily="49" charset="0"/>
              </a:rPr>
              <a:t>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CF8AECA-AAC0-9FE4-9C32-97CAA1D5B31A}"/>
                  </a:ext>
                </a:extLst>
              </p:cNvPr>
              <p:cNvSpPr txBox="1"/>
              <p:nvPr/>
            </p:nvSpPr>
            <p:spPr>
              <a:xfrm>
                <a:off x="3322733" y="4797743"/>
                <a:ext cx="2418596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</m:oMath>
                  </m:oMathPara>
                </a14:m>
                <a:endParaRPr lang="en-US" sz="32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CF8AECA-AAC0-9FE4-9C32-97CAA1D5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2733" y="4797743"/>
                <a:ext cx="2418596" cy="584775"/>
              </a:xfrm>
              <a:prstGeom prst="rect">
                <a:avLst/>
              </a:prstGeom>
              <a:blipFill>
                <a:blip r:embed="rId6"/>
                <a:stretch>
                  <a:fillRect b="-42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382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8" y="367131"/>
            <a:ext cx="7058069" cy="627812"/>
          </a:xfrm>
        </p:spPr>
        <p:txBody>
          <a:bodyPr/>
          <a:lstStyle/>
          <a:p>
            <a:r>
              <a:rPr lang="en-US" dirty="0"/>
              <a:t>Learn to pay attention!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0F89649A-E676-4C6B-94DA-DD53325055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6496271" cy="2039539"/>
              </a:xfrm>
            </p:spPr>
            <p:txBody>
              <a:bodyPr/>
              <a:lstStyle/>
              <a:p>
                <a:r>
                  <a:rPr lang="en-US" dirty="0"/>
                  <a:t>Instead learn a query vectors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dirty="0" smtClean="0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  <m:t>𝐪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to represent the output</a:t>
                </a:r>
              </a:p>
              <a:p>
                <a:r>
                  <a:rPr lang="en-US" dirty="0"/>
                  <a:t>(And also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𝐤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for the input)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Attention:</a:t>
                </a:r>
              </a:p>
              <a:p>
                <a:r>
                  <a:rPr lang="en-US" dirty="0">
                    <a:solidFill>
                      <a:srgbClr val="D60093"/>
                    </a:solidFill>
                  </a:rPr>
                  <a:t>Query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rgbClr val="00B0F0"/>
                    </a:solidFill>
                  </a:rPr>
                  <a:t>Key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2"/>
                    </a:solidFill>
                  </a:rPr>
                  <a:t>Value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0F89649A-E676-4C6B-94DA-DD53325055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6496271" cy="2039539"/>
              </a:xfrm>
              <a:blipFill>
                <a:blip r:embed="rId2"/>
                <a:stretch>
                  <a:fillRect l="-1972" t="-5090" b="-51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18C9DBC-97D1-C04E-2E63-9CFB6C67816C}"/>
                  </a:ext>
                </a:extLst>
              </p:cNvPr>
              <p:cNvSpPr txBox="1"/>
              <p:nvPr/>
            </p:nvSpPr>
            <p:spPr>
              <a:xfrm>
                <a:off x="431058" y="4383069"/>
                <a:ext cx="2418596" cy="6195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</m:oMath>
                  </m:oMathPara>
                </a14:m>
                <a:endParaRPr lang="en-US" sz="32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18C9DBC-97D1-C04E-2E63-9CFB6C6781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058" y="4383069"/>
                <a:ext cx="2418596" cy="6195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16EB18-DC2D-A588-9012-F00134172422}"/>
                  </a:ext>
                </a:extLst>
              </p:cNvPr>
              <p:cNvSpPr txBox="1"/>
              <p:nvPr/>
            </p:nvSpPr>
            <p:spPr>
              <a:xfrm>
                <a:off x="3747221" y="4379849"/>
                <a:ext cx="3301148" cy="688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16EB18-DC2D-A588-9012-F001341724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7221" y="4379849"/>
                <a:ext cx="3301148" cy="688715"/>
              </a:xfrm>
              <a:prstGeom prst="rect">
                <a:avLst/>
              </a:prstGeom>
              <a:blipFill>
                <a:blip r:embed="rId4"/>
                <a:stretch>
                  <a:fillRect b="-1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2ECA99-BE5C-0B9F-0026-FF657B3D6E0A}"/>
                  </a:ext>
                </a:extLst>
              </p:cNvPr>
              <p:cNvSpPr txBox="1"/>
              <p:nvPr/>
            </p:nvSpPr>
            <p:spPr>
              <a:xfrm>
                <a:off x="431058" y="5679939"/>
                <a:ext cx="2418596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en-US" sz="32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2ECA99-BE5C-0B9F-0026-FF657B3D6E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058" y="5679939"/>
                <a:ext cx="2418596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E4883D2-A502-2872-A961-ADC9D9D4FB85}"/>
                  </a:ext>
                </a:extLst>
              </p:cNvPr>
              <p:cNvSpPr txBox="1"/>
              <p:nvPr/>
            </p:nvSpPr>
            <p:spPr>
              <a:xfrm>
                <a:off x="431058" y="5048881"/>
                <a:ext cx="2418596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</m:oMath>
                  </m:oMathPara>
                </a14:m>
                <a:endParaRPr lang="en-US" sz="32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E4883D2-A502-2872-A961-ADC9D9D4F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058" y="5048881"/>
                <a:ext cx="2418596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9474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113E8-EFBB-0B49-A410-355AF6B5C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Rectangle 211">
            <a:extLst>
              <a:ext uri="{FF2B5EF4-FFF2-40B4-BE49-F238E27FC236}">
                <a16:creationId xmlns:a16="http://schemas.microsoft.com/office/drawing/2014/main" id="{DEAE3F88-049B-3E3A-0A95-DD1036E767BC}"/>
              </a:ext>
            </a:extLst>
          </p:cNvPr>
          <p:cNvSpPr/>
          <p:nvPr/>
        </p:nvSpPr>
        <p:spPr>
          <a:xfrm>
            <a:off x="3603630" y="4014880"/>
            <a:ext cx="3257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q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ACB4D43A-90D0-9531-F585-4A3750F4B560}"/>
              </a:ext>
            </a:extLst>
          </p:cNvPr>
          <p:cNvSpPr/>
          <p:nvPr/>
        </p:nvSpPr>
        <p:spPr>
          <a:xfrm>
            <a:off x="4448291" y="4014880"/>
            <a:ext cx="3385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q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5C7207F4-78A3-5E9A-5B42-D29185815F1F}"/>
              </a:ext>
            </a:extLst>
          </p:cNvPr>
          <p:cNvSpPr/>
          <p:nvPr/>
        </p:nvSpPr>
        <p:spPr>
          <a:xfrm>
            <a:off x="5314434" y="4018379"/>
            <a:ext cx="3417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q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8501F115-8191-5E42-BA56-C7CBB5EF4ADE}"/>
              </a:ext>
            </a:extLst>
          </p:cNvPr>
          <p:cNvSpPr/>
          <p:nvPr/>
        </p:nvSpPr>
        <p:spPr>
          <a:xfrm>
            <a:off x="6159095" y="4018379"/>
            <a:ext cx="3481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q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AD8D554C-B7EB-0D03-52CC-9553CCF0D94D}"/>
              </a:ext>
            </a:extLst>
          </p:cNvPr>
          <p:cNvGrpSpPr/>
          <p:nvPr/>
        </p:nvGrpSpPr>
        <p:grpSpPr>
          <a:xfrm>
            <a:off x="3748244" y="4361434"/>
            <a:ext cx="476324" cy="152473"/>
            <a:chOff x="3280626" y="2900431"/>
            <a:chExt cx="1077135" cy="344793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C3FEB382-1B5A-C283-4357-0FBA105D739C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D7CE89BC-B1C2-F0F9-1228-37A645EB31F5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C680938F-E6DF-389D-F4D6-6D5653BA43C3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81DD32E0-8C36-A2E5-6EA5-F0542229F062}"/>
              </a:ext>
            </a:extLst>
          </p:cNvPr>
          <p:cNvGrpSpPr/>
          <p:nvPr/>
        </p:nvGrpSpPr>
        <p:grpSpPr>
          <a:xfrm>
            <a:off x="4595735" y="4354533"/>
            <a:ext cx="476324" cy="152473"/>
            <a:chOff x="3280626" y="2900431"/>
            <a:chExt cx="1077135" cy="344793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1864DD30-98FE-2CFC-6AA1-7CEE47B72F36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B085FA32-19E5-3C7A-57EB-D2CAFA26BAFA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4CF9FDCC-CFA2-539A-5BC8-84E2A931DD12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1DB46649-1E7B-F3F8-A39F-07FC2CECB9CA}"/>
              </a:ext>
            </a:extLst>
          </p:cNvPr>
          <p:cNvGrpSpPr/>
          <p:nvPr/>
        </p:nvGrpSpPr>
        <p:grpSpPr>
          <a:xfrm>
            <a:off x="5438353" y="4354729"/>
            <a:ext cx="476324" cy="152473"/>
            <a:chOff x="3280626" y="2900431"/>
            <a:chExt cx="1077135" cy="344793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4E18F2E3-B0AE-D511-7085-0C62AA4C3F91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4468257B-BEB4-5AE5-9509-6A1320425771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6278C70E-D4A1-5EEF-E037-B795D6484FD2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86E5965D-EE96-36A3-7A34-FA2D47CEC719}"/>
              </a:ext>
            </a:extLst>
          </p:cNvPr>
          <p:cNvGrpSpPr/>
          <p:nvPr/>
        </p:nvGrpSpPr>
        <p:grpSpPr>
          <a:xfrm>
            <a:off x="6285844" y="4347828"/>
            <a:ext cx="476324" cy="152473"/>
            <a:chOff x="3280626" y="2900431"/>
            <a:chExt cx="1077135" cy="344793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027004FD-D4C3-97D5-03CA-0FCFDEA3CA05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0DA909A1-DA35-1E64-C354-EF7EA648D510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F9E808D9-3403-7772-2984-3A5D78915537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pic>
        <p:nvPicPr>
          <p:cNvPr id="233" name="Picture 232" descr="\documentclass{article}&#10;\usepackage{amsmath}&#10;\pagestyle{empty}&#10;&#10;\input{/Users/mgormley/notes/my-tex-defaults.tex}&#10;&#10;\textwidth10cm&#10;&#10;% %For Candara text in LatexIt add this to preamable, then use xelatex:&#10;\renewcommand{\familydefault}{\sfdefault}&#10;\usepackage{fontspec}&#10;\setsansfont{Candara}&#10;&#10;\begin{document}&#10;&#10;\begin{align*}&#10;\qv_j = \Wv_q^T \xv_j&#10;\end{align*}&#10;&#10;&#10;\end{document}" title="IguanaTex Bitmap Display">
            <a:extLst>
              <a:ext uri="{FF2B5EF4-FFF2-40B4-BE49-F238E27FC236}">
                <a16:creationId xmlns:a16="http://schemas.microsoft.com/office/drawing/2014/main" id="{8F0B7995-B823-C695-5966-D61E776B4B8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510614" y="4162128"/>
            <a:ext cx="1424940" cy="3632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13DF5EC-AC2D-E206-C550-4FDEF0B9C048}"/>
              </a:ext>
            </a:extLst>
          </p:cNvPr>
          <p:cNvSpPr/>
          <p:nvPr/>
        </p:nvSpPr>
        <p:spPr>
          <a:xfrm>
            <a:off x="3575055" y="5240696"/>
            <a:ext cx="3193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v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A8CAC9-95EF-C04C-1727-F8CF181CA918}"/>
              </a:ext>
            </a:extLst>
          </p:cNvPr>
          <p:cNvSpPr/>
          <p:nvPr/>
        </p:nvSpPr>
        <p:spPr>
          <a:xfrm>
            <a:off x="4419716" y="5240696"/>
            <a:ext cx="3289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v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638342-EBDA-B4BC-D742-67174FDD595C}"/>
              </a:ext>
            </a:extLst>
          </p:cNvPr>
          <p:cNvSpPr/>
          <p:nvPr/>
        </p:nvSpPr>
        <p:spPr>
          <a:xfrm>
            <a:off x="5285859" y="5244195"/>
            <a:ext cx="3321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v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347B14-AC3E-47A9-7734-E8A5ED0135FE}"/>
              </a:ext>
            </a:extLst>
          </p:cNvPr>
          <p:cNvSpPr/>
          <p:nvPr/>
        </p:nvSpPr>
        <p:spPr>
          <a:xfrm>
            <a:off x="6130520" y="5244195"/>
            <a:ext cx="3385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v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C49C216-EDAA-3151-1EB5-C0DEB33095AA}"/>
              </a:ext>
            </a:extLst>
          </p:cNvPr>
          <p:cNvSpPr/>
          <p:nvPr/>
        </p:nvSpPr>
        <p:spPr>
          <a:xfrm>
            <a:off x="3872067" y="2526831"/>
            <a:ext cx="158775" cy="1524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mpd="sng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8BD17EB-DF73-26A9-5181-3AD087FE7E12}"/>
              </a:ext>
            </a:extLst>
          </p:cNvPr>
          <p:cNvSpPr/>
          <p:nvPr/>
        </p:nvSpPr>
        <p:spPr>
          <a:xfrm>
            <a:off x="4700508" y="2519930"/>
            <a:ext cx="158775" cy="1524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mpd="sng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18ADCDF-4F3E-81F3-9C73-E060053AF2E6}"/>
              </a:ext>
            </a:extLst>
          </p:cNvPr>
          <p:cNvSpPr/>
          <p:nvPr/>
        </p:nvSpPr>
        <p:spPr>
          <a:xfrm>
            <a:off x="5543126" y="2520126"/>
            <a:ext cx="158775" cy="1524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mpd="sng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EE88B8C-B7FD-934F-6D1F-C348CCA44726}"/>
              </a:ext>
            </a:extLst>
          </p:cNvPr>
          <p:cNvSpPr/>
          <p:nvPr/>
        </p:nvSpPr>
        <p:spPr>
          <a:xfrm>
            <a:off x="6390617" y="2513225"/>
            <a:ext cx="158775" cy="1524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mpd="sng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D38CA9F-BCD5-82EA-033B-ECA5FE559F9D}"/>
              </a:ext>
            </a:extLst>
          </p:cNvPr>
          <p:cNvSpPr/>
          <p:nvPr/>
        </p:nvSpPr>
        <p:spPr>
          <a:xfrm>
            <a:off x="3862542" y="3669831"/>
            <a:ext cx="158775" cy="1524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mpd="sng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DC607EF-4CC6-1963-CFC6-C26B3B3752B2}"/>
              </a:ext>
            </a:extLst>
          </p:cNvPr>
          <p:cNvSpPr/>
          <p:nvPr/>
        </p:nvSpPr>
        <p:spPr>
          <a:xfrm>
            <a:off x="4710033" y="3662930"/>
            <a:ext cx="158775" cy="1524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mpd="sng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DE71CFD-752D-CCC7-7054-A436B83B61FA}"/>
              </a:ext>
            </a:extLst>
          </p:cNvPr>
          <p:cNvSpPr/>
          <p:nvPr/>
        </p:nvSpPr>
        <p:spPr>
          <a:xfrm>
            <a:off x="5552651" y="3663126"/>
            <a:ext cx="158775" cy="1524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mpd="sng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DCE11DD-A5D6-D42F-CF78-C21294373B8C}"/>
              </a:ext>
            </a:extLst>
          </p:cNvPr>
          <p:cNvSpPr/>
          <p:nvPr/>
        </p:nvSpPr>
        <p:spPr>
          <a:xfrm>
            <a:off x="6400142" y="3656225"/>
            <a:ext cx="158775" cy="1524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mpd="sng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98CA60A8-88D6-F8D0-3600-B18F488F4D01}"/>
              </a:ext>
            </a:extLst>
          </p:cNvPr>
          <p:cNvSpPr/>
          <p:nvPr/>
        </p:nvSpPr>
        <p:spPr>
          <a:xfrm>
            <a:off x="3817497" y="3028541"/>
            <a:ext cx="2764278" cy="27706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/>
              </a:rPr>
              <a:t>softmax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1262A09-1CA1-4301-AD9F-35A7E158B48D}"/>
              </a:ext>
            </a:extLst>
          </p:cNvPr>
          <p:cNvGrpSpPr/>
          <p:nvPr/>
        </p:nvGrpSpPr>
        <p:grpSpPr>
          <a:xfrm>
            <a:off x="3944346" y="3323583"/>
            <a:ext cx="2555465" cy="305034"/>
            <a:chOff x="3944346" y="3743090"/>
            <a:chExt cx="2555465" cy="416247"/>
          </a:xfrm>
        </p:grpSpPr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A19EDE28-D21D-1045-F44B-0802918275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4346" y="3743090"/>
              <a:ext cx="0" cy="41274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B62DA51E-05B5-F961-A31A-32ED07B0A5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89007" y="3743090"/>
              <a:ext cx="0" cy="41274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52C85048-97E3-D95B-0916-DC75CD226C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5150" y="3746589"/>
              <a:ext cx="0" cy="41274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3AB6F0E5-C64D-4C5D-1DE5-5E0310400D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99811" y="3746589"/>
              <a:ext cx="0" cy="41274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3D86DE8-A6CE-F403-D325-71E5E5F366C2}"/>
              </a:ext>
            </a:extLst>
          </p:cNvPr>
          <p:cNvGrpSpPr/>
          <p:nvPr/>
        </p:nvGrpSpPr>
        <p:grpSpPr>
          <a:xfrm>
            <a:off x="3934821" y="2694933"/>
            <a:ext cx="2555465" cy="305034"/>
            <a:chOff x="3944346" y="3743090"/>
            <a:chExt cx="2555465" cy="416247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6CA7A517-3D4B-4BCF-4824-BD0CD7734F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4346" y="3743090"/>
              <a:ext cx="0" cy="41274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9178FC32-CD6C-AC18-077E-608495EE9A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89007" y="3743090"/>
              <a:ext cx="0" cy="41274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335611CF-3870-60CC-5287-162B7EADD1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5150" y="3746589"/>
              <a:ext cx="0" cy="41274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FD84EFDA-1883-C4D3-D1B5-D75239A9A3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99811" y="3746589"/>
              <a:ext cx="0" cy="41274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4DC3F1D-9187-1689-9965-EF486BF903BB}"/>
              </a:ext>
            </a:extLst>
          </p:cNvPr>
          <p:cNvGrpSpPr/>
          <p:nvPr/>
        </p:nvGrpSpPr>
        <p:grpSpPr>
          <a:xfrm>
            <a:off x="3719669" y="5587250"/>
            <a:ext cx="476324" cy="152473"/>
            <a:chOff x="3280626" y="2900431"/>
            <a:chExt cx="1077135" cy="344793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D07F085-8E1D-EAAF-AEE9-F580DB3268B7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ABB11ED-DAD3-349B-1C2E-BE3FDDA477BF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68EFA1-8392-33A9-4DD2-31A47F8B0E3D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FD5E867-90F4-A198-35F8-0A423377ECFA}"/>
              </a:ext>
            </a:extLst>
          </p:cNvPr>
          <p:cNvGrpSpPr/>
          <p:nvPr/>
        </p:nvGrpSpPr>
        <p:grpSpPr>
          <a:xfrm>
            <a:off x="4567160" y="5580349"/>
            <a:ext cx="476324" cy="152473"/>
            <a:chOff x="3280626" y="2900431"/>
            <a:chExt cx="1077135" cy="344793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DDE25EB-244F-1217-EF57-D5D94A9C633E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D169A3-7019-532C-83AA-910BED3AB685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B2024A3-14AF-F797-9ABA-AEFD6576E188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ED940A-4EB4-DBDE-A7B6-E37C12BCB0C3}"/>
              </a:ext>
            </a:extLst>
          </p:cNvPr>
          <p:cNvGrpSpPr/>
          <p:nvPr/>
        </p:nvGrpSpPr>
        <p:grpSpPr>
          <a:xfrm>
            <a:off x="5409778" y="5580545"/>
            <a:ext cx="476324" cy="152473"/>
            <a:chOff x="3280626" y="2900431"/>
            <a:chExt cx="1077135" cy="344793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C4A5D6-A786-455A-2131-4420B71E6D58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3B040E0-4CD6-8838-B7B3-5ADCF1F365CC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9F4715-F9A7-078B-4454-463487D55728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4E05A9E-007A-A2BF-181B-3577E4C2B520}"/>
              </a:ext>
            </a:extLst>
          </p:cNvPr>
          <p:cNvGrpSpPr/>
          <p:nvPr/>
        </p:nvGrpSpPr>
        <p:grpSpPr>
          <a:xfrm>
            <a:off x="6257269" y="5573644"/>
            <a:ext cx="476324" cy="152473"/>
            <a:chOff x="3280626" y="2900431"/>
            <a:chExt cx="1077135" cy="344793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3BC9FAB-2265-CAD4-34B6-C7069710FC5B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B927D77-9B24-1A31-1C56-29B64B027CE5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57F3EE4-E2E1-3E19-BBBB-4961EAF8D27D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102E436-8EC1-9A9E-B9B0-6152D4F0DC87}"/>
              </a:ext>
            </a:extLst>
          </p:cNvPr>
          <p:cNvGrpSpPr/>
          <p:nvPr/>
        </p:nvGrpSpPr>
        <p:grpSpPr>
          <a:xfrm>
            <a:off x="6476344" y="1484525"/>
            <a:ext cx="476324" cy="152473"/>
            <a:chOff x="3280626" y="2900431"/>
            <a:chExt cx="1077135" cy="34479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555F5FF-833F-174D-D9A2-2538867B5524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22A983B-477D-5C23-BF2E-5D9A9C76E6F2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02E192C-A471-1D4A-FC98-673C3C96178E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3F694D1-6647-D7A3-86D4-957933094F78}"/>
              </a:ext>
            </a:extLst>
          </p:cNvPr>
          <p:cNvCxnSpPr>
            <a:cxnSpLocks/>
            <a:stCxn id="50" idx="0"/>
            <a:endCxn id="32" idx="2"/>
          </p:cNvCxnSpPr>
          <p:nvPr/>
        </p:nvCxnSpPr>
        <p:spPr>
          <a:xfrm flipV="1">
            <a:off x="3951455" y="1636998"/>
            <a:ext cx="2763052" cy="88983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99435BC-1A13-CE12-D68C-0D0EFCEF2E15}"/>
              </a:ext>
            </a:extLst>
          </p:cNvPr>
          <p:cNvCxnSpPr>
            <a:cxnSpLocks/>
            <a:stCxn id="55" idx="0"/>
            <a:endCxn id="32" idx="2"/>
          </p:cNvCxnSpPr>
          <p:nvPr/>
        </p:nvCxnSpPr>
        <p:spPr>
          <a:xfrm flipV="1">
            <a:off x="4779896" y="1636998"/>
            <a:ext cx="1934611" cy="882932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EB30CAD-3728-4051-40A5-DA77708456E7}"/>
              </a:ext>
            </a:extLst>
          </p:cNvPr>
          <p:cNvCxnSpPr>
            <a:cxnSpLocks/>
            <a:stCxn id="56" idx="0"/>
            <a:endCxn id="32" idx="2"/>
          </p:cNvCxnSpPr>
          <p:nvPr/>
        </p:nvCxnSpPr>
        <p:spPr>
          <a:xfrm flipV="1">
            <a:off x="5622514" y="1636998"/>
            <a:ext cx="1091993" cy="883128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4" name="Rectangle 253">
            <a:extLst>
              <a:ext uri="{FF2B5EF4-FFF2-40B4-BE49-F238E27FC236}">
                <a16:creationId xmlns:a16="http://schemas.microsoft.com/office/drawing/2014/main" id="{E1938A3C-8129-31E6-3F37-0ACBEAFDFC9F}"/>
              </a:ext>
            </a:extLst>
          </p:cNvPr>
          <p:cNvSpPr/>
          <p:nvPr/>
        </p:nvSpPr>
        <p:spPr>
          <a:xfrm>
            <a:off x="3528391" y="4084994"/>
            <a:ext cx="2554356" cy="54665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DFA9048-9670-98B8-966B-4633B90ADCF9}"/>
              </a:ext>
            </a:extLst>
          </p:cNvPr>
          <p:cNvCxnSpPr>
            <a:cxnSpLocks/>
            <a:stCxn id="57" idx="0"/>
            <a:endCxn id="32" idx="2"/>
          </p:cNvCxnSpPr>
          <p:nvPr/>
        </p:nvCxnSpPr>
        <p:spPr>
          <a:xfrm flipV="1">
            <a:off x="6470005" y="1636998"/>
            <a:ext cx="244502" cy="876227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7F1A320D-8088-F041-1D8D-BE68B386A776}"/>
              </a:ext>
            </a:extLst>
          </p:cNvPr>
          <p:cNvCxnSpPr>
            <a:cxnSpLocks/>
            <a:stCxn id="6" idx="0"/>
            <a:endCxn id="32" idx="2"/>
          </p:cNvCxnSpPr>
          <p:nvPr/>
        </p:nvCxnSpPr>
        <p:spPr>
          <a:xfrm flipV="1">
            <a:off x="3957832" y="1636998"/>
            <a:ext cx="2756675" cy="3950252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3980EC5E-C1DC-5D02-1FA2-91E40635BE08}"/>
              </a:ext>
            </a:extLst>
          </p:cNvPr>
          <p:cNvCxnSpPr>
            <a:cxnSpLocks/>
            <a:stCxn id="18" idx="0"/>
            <a:endCxn id="32" idx="2"/>
          </p:cNvCxnSpPr>
          <p:nvPr/>
        </p:nvCxnSpPr>
        <p:spPr>
          <a:xfrm flipV="1">
            <a:off x="4805323" y="1636998"/>
            <a:ext cx="1909184" cy="394335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9B4C8653-A2EE-ECAE-60CF-67DC79D474D1}"/>
              </a:ext>
            </a:extLst>
          </p:cNvPr>
          <p:cNvCxnSpPr>
            <a:cxnSpLocks/>
            <a:stCxn id="22" idx="0"/>
            <a:endCxn id="32" idx="2"/>
          </p:cNvCxnSpPr>
          <p:nvPr/>
        </p:nvCxnSpPr>
        <p:spPr>
          <a:xfrm flipV="1">
            <a:off x="5647941" y="1636998"/>
            <a:ext cx="1066566" cy="3943547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ADCDF5E-34FB-4FA4-1BE7-EA02456FD2F2}"/>
              </a:ext>
            </a:extLst>
          </p:cNvPr>
          <p:cNvCxnSpPr>
            <a:cxnSpLocks/>
            <a:stCxn id="26" idx="0"/>
            <a:endCxn id="32" idx="2"/>
          </p:cNvCxnSpPr>
          <p:nvPr/>
        </p:nvCxnSpPr>
        <p:spPr>
          <a:xfrm flipV="1">
            <a:off x="6495432" y="1636998"/>
            <a:ext cx="219075" cy="3936646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816C2F7-E8BD-B503-56E6-C8787CD72128}"/>
              </a:ext>
            </a:extLst>
          </p:cNvPr>
          <p:cNvSpPr/>
          <p:nvPr/>
        </p:nvSpPr>
        <p:spPr>
          <a:xfrm>
            <a:off x="3584580" y="4637727"/>
            <a:ext cx="3257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k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62F0DE-1760-D85C-6D31-0DEF601D445C}"/>
              </a:ext>
            </a:extLst>
          </p:cNvPr>
          <p:cNvSpPr/>
          <p:nvPr/>
        </p:nvSpPr>
        <p:spPr>
          <a:xfrm>
            <a:off x="4429241" y="4637727"/>
            <a:ext cx="3305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k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67275A9D-1D27-E277-DD19-C7D38EE6D46D}"/>
              </a:ext>
            </a:extLst>
          </p:cNvPr>
          <p:cNvSpPr/>
          <p:nvPr/>
        </p:nvSpPr>
        <p:spPr>
          <a:xfrm>
            <a:off x="5295384" y="4641226"/>
            <a:ext cx="3417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k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9F79652E-FCA9-1805-3517-1D96844D5CF3}"/>
              </a:ext>
            </a:extLst>
          </p:cNvPr>
          <p:cNvSpPr/>
          <p:nvPr/>
        </p:nvSpPr>
        <p:spPr>
          <a:xfrm>
            <a:off x="6140045" y="4641226"/>
            <a:ext cx="3401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k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6C7DDB5-CAEB-758E-8360-4F0D3D8ECC6A}"/>
              </a:ext>
            </a:extLst>
          </p:cNvPr>
          <p:cNvGrpSpPr/>
          <p:nvPr/>
        </p:nvGrpSpPr>
        <p:grpSpPr>
          <a:xfrm>
            <a:off x="3729194" y="4984281"/>
            <a:ext cx="476324" cy="152473"/>
            <a:chOff x="3280626" y="2900431"/>
            <a:chExt cx="1077135" cy="344793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7F553E55-2F92-72CF-FC37-C4E8CAA036DE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DA1A9DFF-89C8-B781-FBF5-DDC8EC6E4E5C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86710084-1657-9E8D-8BF4-50F790BF393F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EFA90E63-8D83-8C41-C899-62BA1877D3EE}"/>
              </a:ext>
            </a:extLst>
          </p:cNvPr>
          <p:cNvGrpSpPr/>
          <p:nvPr/>
        </p:nvGrpSpPr>
        <p:grpSpPr>
          <a:xfrm>
            <a:off x="4576685" y="4977380"/>
            <a:ext cx="476324" cy="152473"/>
            <a:chOff x="3280626" y="2900431"/>
            <a:chExt cx="1077135" cy="344793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2F03D250-A0A4-18C6-6E9A-4CD849414604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D389A32C-CC6A-2BBE-CC46-16F297D9188B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BC57947B-A441-258E-6FE5-EEB33A944593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E07CF217-1E82-5AF8-584C-A133D964862D}"/>
              </a:ext>
            </a:extLst>
          </p:cNvPr>
          <p:cNvGrpSpPr/>
          <p:nvPr/>
        </p:nvGrpSpPr>
        <p:grpSpPr>
          <a:xfrm>
            <a:off x="5419303" y="4977576"/>
            <a:ext cx="476324" cy="152473"/>
            <a:chOff x="3280626" y="2900431"/>
            <a:chExt cx="1077135" cy="344793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1AB2015E-9FC3-10EF-931A-99F45A01C411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378458D4-F4E1-2957-12B9-C89BBE36E9D5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666B5579-BCA8-CBD3-E6AE-FDCD849F90FD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8067CF7C-E630-B325-D92E-E25E5F4A7711}"/>
              </a:ext>
            </a:extLst>
          </p:cNvPr>
          <p:cNvGrpSpPr/>
          <p:nvPr/>
        </p:nvGrpSpPr>
        <p:grpSpPr>
          <a:xfrm>
            <a:off x="6266794" y="4970675"/>
            <a:ext cx="476324" cy="152473"/>
            <a:chOff x="3280626" y="2900431"/>
            <a:chExt cx="1077135" cy="344793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BC1AD148-F1CB-4312-0D65-8805CA8ED4B7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58439942-9A68-A740-BDAE-463E07163E0E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EB0D9C8F-8BC8-F031-2E34-25A8A6AF5B92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F9A57230-A7ED-9D15-8D4C-415BEFDAE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Scaled Dot-Product Attention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FEFE9-42EF-BD88-268E-8BE6E9D58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783F0BEA-1CA7-005C-5300-180CFE4EECD0}"/>
              </a:ext>
            </a:extLst>
          </p:cNvPr>
          <p:cNvSpPr/>
          <p:nvPr/>
        </p:nvSpPr>
        <p:spPr>
          <a:xfrm>
            <a:off x="3603630" y="5799777"/>
            <a:ext cx="3193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14D49CE-58AE-7E73-4E51-EEFFBFE22E4D}"/>
              </a:ext>
            </a:extLst>
          </p:cNvPr>
          <p:cNvSpPr/>
          <p:nvPr/>
        </p:nvSpPr>
        <p:spPr>
          <a:xfrm>
            <a:off x="4448291" y="5799777"/>
            <a:ext cx="3385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66CFA419-C14F-3C14-EA8A-EA038257EE33}"/>
              </a:ext>
            </a:extLst>
          </p:cNvPr>
          <p:cNvSpPr/>
          <p:nvPr/>
        </p:nvSpPr>
        <p:spPr>
          <a:xfrm>
            <a:off x="5314434" y="5803276"/>
            <a:ext cx="3417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F6A46C6B-E6F4-E6B0-DE56-399087D4A18B}"/>
              </a:ext>
            </a:extLst>
          </p:cNvPr>
          <p:cNvSpPr/>
          <p:nvPr/>
        </p:nvSpPr>
        <p:spPr>
          <a:xfrm>
            <a:off x="6159095" y="5803276"/>
            <a:ext cx="3481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C43A2A5-7DC6-4E8E-774C-CEFCFC53D1DA}"/>
              </a:ext>
            </a:extLst>
          </p:cNvPr>
          <p:cNvGrpSpPr/>
          <p:nvPr/>
        </p:nvGrpSpPr>
        <p:grpSpPr>
          <a:xfrm>
            <a:off x="3748244" y="6146331"/>
            <a:ext cx="635637" cy="153038"/>
            <a:chOff x="3748244" y="6613464"/>
            <a:chExt cx="635637" cy="15303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844B2515-4D4F-B891-0BEF-F45DB1528B61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69DBF6A5-D367-A2EE-6292-037DC8561121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908CAD54-D2BC-46ED-5EBF-5B962FB27CBE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BFC10663-9693-7664-302F-8228A180D565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CC1EE8B3-C452-751A-7968-BAB9ADF42F3B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6229D74F-A41C-F71B-181A-DFA1FBA9006E}"/>
              </a:ext>
            </a:extLst>
          </p:cNvPr>
          <p:cNvGrpSpPr/>
          <p:nvPr/>
        </p:nvGrpSpPr>
        <p:grpSpPr>
          <a:xfrm>
            <a:off x="4595969" y="6136806"/>
            <a:ext cx="635637" cy="153038"/>
            <a:chOff x="3748244" y="6613464"/>
            <a:chExt cx="635637" cy="153038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9CD67D3A-85F9-A745-1431-C110FFA3A1E0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36F22ABF-BEE9-FD7E-ECA9-9B61A99B062B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03EDE8B5-4A1C-62A0-E446-A573A0B6F0EF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136143F-AFFA-7868-8798-2A049D694888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35D0CD33-B361-EAB7-6D55-96FBF154CF5A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EA1737AC-598E-0126-BE4F-D077AFCB94C0}"/>
              </a:ext>
            </a:extLst>
          </p:cNvPr>
          <p:cNvGrpSpPr/>
          <p:nvPr/>
        </p:nvGrpSpPr>
        <p:grpSpPr>
          <a:xfrm>
            <a:off x="5443694" y="6133631"/>
            <a:ext cx="635637" cy="153038"/>
            <a:chOff x="3748244" y="6613464"/>
            <a:chExt cx="635637" cy="153038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EB259F40-82F8-E150-B668-466887A1D26F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9F36AB4A-8254-2D87-BC70-2287A45D23F5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BAD5DF5A-038E-CDC7-5E38-481C29B6F797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88D70C73-98E7-D194-A0EB-69B13868C748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C1124577-9774-A0CD-D98F-033285E45B48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C2F177A4-EE73-CB8A-A194-BD32AC4AD16D}"/>
              </a:ext>
            </a:extLst>
          </p:cNvPr>
          <p:cNvGrpSpPr/>
          <p:nvPr/>
        </p:nvGrpSpPr>
        <p:grpSpPr>
          <a:xfrm>
            <a:off x="6288244" y="6130456"/>
            <a:ext cx="635637" cy="153038"/>
            <a:chOff x="3748244" y="6613464"/>
            <a:chExt cx="635637" cy="153038"/>
          </a:xfrm>
        </p:grpSpPr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11A3430C-E66C-71D7-22B0-37A2132C47C9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700FFEAB-D983-7438-F5F1-608BD6D7F0AE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44956F49-D4B3-7DCD-F31B-3382E6E21700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ACC08C1F-A749-7B85-4193-F417DE978ABB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4BE7FC85-9412-3282-203F-BEE1236EA9A9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AC2B078B-008A-DBCC-6345-647CEC178C54}"/>
              </a:ext>
            </a:extLst>
          </p:cNvPr>
          <p:cNvGrpSpPr/>
          <p:nvPr/>
        </p:nvGrpSpPr>
        <p:grpSpPr>
          <a:xfrm>
            <a:off x="2371381" y="4602494"/>
            <a:ext cx="479200" cy="610572"/>
            <a:chOff x="2348189" y="5931018"/>
            <a:chExt cx="479200" cy="610572"/>
          </a:xfrm>
          <a:solidFill>
            <a:schemeClr val="accent1">
              <a:lumMod val="40000"/>
              <a:lumOff val="60000"/>
            </a:schemeClr>
          </a:solidFill>
        </p:grpSpPr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C81F0C23-36E7-E71D-B987-FBF6558B7BA2}"/>
                </a:ext>
              </a:extLst>
            </p:cNvPr>
            <p:cNvGrpSpPr/>
            <p:nvPr/>
          </p:nvGrpSpPr>
          <p:grpSpPr>
            <a:xfrm>
              <a:off x="2351063" y="5931018"/>
              <a:ext cx="476326" cy="152473"/>
              <a:chOff x="3280626" y="2900431"/>
              <a:chExt cx="1077141" cy="344793"/>
            </a:xfrm>
            <a:grpFill/>
          </p:grpSpPr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B91F7D4C-3739-C4CC-C5F8-34200F8F944A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6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7DE06EDC-EF65-FF99-D22E-3F7996F20B8A}"/>
                  </a:ext>
                </a:extLst>
              </p:cNvPr>
              <p:cNvSpPr/>
              <p:nvPr/>
            </p:nvSpPr>
            <p:spPr>
              <a:xfrm>
                <a:off x="3639672" y="2900431"/>
                <a:ext cx="359046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F8FE27BA-BA07-7C36-9F2C-8E71014492B0}"/>
                  </a:ext>
                </a:extLst>
              </p:cNvPr>
              <p:cNvSpPr/>
              <p:nvPr/>
            </p:nvSpPr>
            <p:spPr>
              <a:xfrm>
                <a:off x="3998721" y="2900431"/>
                <a:ext cx="359046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A5B2707A-BF75-C445-1218-E5E4A434D513}"/>
                </a:ext>
              </a:extLst>
            </p:cNvPr>
            <p:cNvGrpSpPr/>
            <p:nvPr/>
          </p:nvGrpSpPr>
          <p:grpSpPr>
            <a:xfrm>
              <a:off x="2348189" y="6084317"/>
              <a:ext cx="476324" cy="152473"/>
              <a:chOff x="3280626" y="2900431"/>
              <a:chExt cx="1077135" cy="344793"/>
            </a:xfrm>
            <a:grpFill/>
          </p:grpSpPr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9BF92578-FAC1-8350-836B-34BB4E784E91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ED2FE1EF-102B-13B4-FB21-B07A5BC7C4AB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293120C7-EE81-F93D-7F86-695E0B6DC856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2819ABAE-BF16-D683-5770-B6EB237FB691}"/>
                </a:ext>
              </a:extLst>
            </p:cNvPr>
            <p:cNvGrpSpPr/>
            <p:nvPr/>
          </p:nvGrpSpPr>
          <p:grpSpPr>
            <a:xfrm>
              <a:off x="2348189" y="6236717"/>
              <a:ext cx="476324" cy="152473"/>
              <a:chOff x="3280626" y="2900431"/>
              <a:chExt cx="1077135" cy="344793"/>
            </a:xfrm>
            <a:grpFill/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269387F5-6C56-8C4E-01FB-2A3B0024F1AC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D8D1840C-6E7B-8A8C-5833-FD25ED378198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8AE5A160-6E3F-D020-FB57-5FA9E4A9BA51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D0991AEE-BD77-49CE-0396-184B70915EB5}"/>
                </a:ext>
              </a:extLst>
            </p:cNvPr>
            <p:cNvGrpSpPr/>
            <p:nvPr/>
          </p:nvGrpSpPr>
          <p:grpSpPr>
            <a:xfrm>
              <a:off x="2348189" y="6389117"/>
              <a:ext cx="476324" cy="152473"/>
              <a:chOff x="3280626" y="2900431"/>
              <a:chExt cx="1077135" cy="344793"/>
            </a:xfrm>
            <a:grpFill/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DC960A99-3212-6EC9-A397-6271F0AC9AA1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89650C31-1601-1B1F-BC0A-0E2CE1BCF0C6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06FD18B2-EEFB-8F03-9889-27FCFAE96133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7" name="Rectangle 186">
            <a:extLst>
              <a:ext uri="{FF2B5EF4-FFF2-40B4-BE49-F238E27FC236}">
                <a16:creationId xmlns:a16="http://schemas.microsoft.com/office/drawing/2014/main" id="{E4A9D250-B0D7-3D4D-5586-73F4BD7D1504}"/>
              </a:ext>
            </a:extLst>
          </p:cNvPr>
          <p:cNvSpPr/>
          <p:nvPr/>
        </p:nvSpPr>
        <p:spPr>
          <a:xfrm>
            <a:off x="2198900" y="4305595"/>
            <a:ext cx="4074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6257B8DF-FCBA-70AD-F33B-D9013D5F2FD7}"/>
              </a:ext>
            </a:extLst>
          </p:cNvPr>
          <p:cNvGrpSpPr/>
          <p:nvPr/>
        </p:nvGrpSpPr>
        <p:grpSpPr>
          <a:xfrm>
            <a:off x="2384633" y="3631773"/>
            <a:ext cx="479200" cy="610572"/>
            <a:chOff x="2348189" y="5931018"/>
            <a:chExt cx="479200" cy="610572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0377FBF6-BEAC-5A85-A5A1-0691AEF94DD1}"/>
                </a:ext>
              </a:extLst>
            </p:cNvPr>
            <p:cNvGrpSpPr/>
            <p:nvPr/>
          </p:nvGrpSpPr>
          <p:grpSpPr>
            <a:xfrm>
              <a:off x="2351063" y="5931018"/>
              <a:ext cx="476326" cy="152473"/>
              <a:chOff x="3280626" y="2900431"/>
              <a:chExt cx="1077141" cy="344793"/>
            </a:xfrm>
            <a:grpFill/>
          </p:grpSpPr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D42322CC-1572-7797-35A8-417BE6C10A02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6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2E0FBC32-C36A-EE19-9459-56F80EAF036A}"/>
                  </a:ext>
                </a:extLst>
              </p:cNvPr>
              <p:cNvSpPr/>
              <p:nvPr/>
            </p:nvSpPr>
            <p:spPr>
              <a:xfrm>
                <a:off x="3639672" y="2900431"/>
                <a:ext cx="359046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2405C1F1-6DCD-A8FE-8F55-C207E2082514}"/>
                  </a:ext>
                </a:extLst>
              </p:cNvPr>
              <p:cNvSpPr/>
              <p:nvPr/>
            </p:nvSpPr>
            <p:spPr>
              <a:xfrm>
                <a:off x="3998721" y="2900431"/>
                <a:ext cx="359046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5F5E81A6-CD84-DEB6-B910-4743414B2696}"/>
                </a:ext>
              </a:extLst>
            </p:cNvPr>
            <p:cNvGrpSpPr/>
            <p:nvPr/>
          </p:nvGrpSpPr>
          <p:grpSpPr>
            <a:xfrm>
              <a:off x="2348189" y="6084317"/>
              <a:ext cx="476324" cy="152473"/>
              <a:chOff x="3280626" y="2900431"/>
              <a:chExt cx="1077135" cy="344793"/>
            </a:xfrm>
            <a:grpFill/>
          </p:grpSpPr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539051BA-2243-1AC6-3634-2194008907DC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547FB16E-D718-E78B-46A9-3767C566494C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D48BDAD3-1676-488D-3BC7-51E60F54BDFB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C608F1A9-8F53-3387-A59F-B6B6E3996317}"/>
                </a:ext>
              </a:extLst>
            </p:cNvPr>
            <p:cNvGrpSpPr/>
            <p:nvPr/>
          </p:nvGrpSpPr>
          <p:grpSpPr>
            <a:xfrm>
              <a:off x="2348189" y="6236717"/>
              <a:ext cx="476324" cy="152473"/>
              <a:chOff x="3280626" y="2900431"/>
              <a:chExt cx="1077135" cy="344793"/>
            </a:xfrm>
            <a:grpFill/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CF7A824E-8F9C-F76E-E7A6-FEAE84AC3FB0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03024A88-B098-66C4-2A56-66477D2FE0B1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1565F5A-B8F0-7EC7-3855-FB7B23045AF6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9FC1C476-2AF7-4EBB-A3BA-683B4A266073}"/>
                </a:ext>
              </a:extLst>
            </p:cNvPr>
            <p:cNvGrpSpPr/>
            <p:nvPr/>
          </p:nvGrpSpPr>
          <p:grpSpPr>
            <a:xfrm>
              <a:off x="2348189" y="6389117"/>
              <a:ext cx="476324" cy="152473"/>
              <a:chOff x="3280626" y="2900431"/>
              <a:chExt cx="1077135" cy="344793"/>
            </a:xfrm>
            <a:grpFill/>
          </p:grpSpPr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1F81D4C8-7845-3521-1F7A-259BF1070480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82DD74A7-B44A-C2C4-8E87-811D888786DD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6915A7D6-E034-32A5-AF7C-C9E7DD47DB23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</p:grpSp>
      <p:sp>
        <p:nvSpPr>
          <p:cNvPr id="205" name="Rectangle 204">
            <a:extLst>
              <a:ext uri="{FF2B5EF4-FFF2-40B4-BE49-F238E27FC236}">
                <a16:creationId xmlns:a16="http://schemas.microsoft.com/office/drawing/2014/main" id="{1CF682F9-949C-BF77-61FD-AC59F426AA65}"/>
              </a:ext>
            </a:extLst>
          </p:cNvPr>
          <p:cNvSpPr/>
          <p:nvPr/>
        </p:nvSpPr>
        <p:spPr>
          <a:xfrm>
            <a:off x="2212152" y="3334874"/>
            <a:ext cx="4171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q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211" name="Picture 210" descr="\documentclass{article}&#10;\usepackage{amsmath}&#10;\pagestyle{empty}&#10;&#10;\input{/Users/mgormley/notes/my-tex-defaults.tex}&#10;&#10;\textwidth10cm&#10;&#10;% %For Candara text in LatexIt add this to preamable, then use xelatex:&#10;\renewcommand{\familydefault}{\sfdefault}&#10;\usepackage{fontspec}&#10;\setsansfont{Candara}&#10;&#10;\begin{document}&#10;&#10;\begin{align*}&#10;\vv_j = \Wv_v^T \xv_j&#10;\end{align*}&#10;&#10;&#10;\end{document}" title="IguanaTex Bitmap Display">
            <a:extLst>
              <a:ext uri="{FF2B5EF4-FFF2-40B4-BE49-F238E27FC236}">
                <a16:creationId xmlns:a16="http://schemas.microsoft.com/office/drawing/2014/main" id="{E0FE154D-965C-D843-0B1D-62DE4644050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447666" y="5411135"/>
            <a:ext cx="1424940" cy="335280"/>
          </a:xfrm>
          <a:prstGeom prst="rect">
            <a:avLst/>
          </a:prstGeom>
        </p:spPr>
      </p:pic>
      <p:pic>
        <p:nvPicPr>
          <p:cNvPr id="65" name="Picture 64" descr="\documentclass{article}&#10;\usepackage{amsmath}&#10;\pagestyle{empty}&#10;&#10;\input{/Users/mgormley/notes/my-tex-defaults.tex}&#10;&#10;\textwidth10cm&#10;&#10;% %For Candara text in LatexIt add this to preamable, then use xelatex:&#10;\renewcommand{\familydefault}{\sfdefault}&#10;\usepackage{fontspec}&#10;\setsansfont{Candara}&#10;&#10;\begin{document}&#10;&#10;\begin{align*}&#10;s_{4,j} = \kv_j^T \qv_4 / \sqrt{d_k}&#10;\end{align*}&#10;&#10;&#10;\end{document}" title="IguanaTex Bitmap Display">
            <a:extLst>
              <a:ext uri="{FF2B5EF4-FFF2-40B4-BE49-F238E27FC236}">
                <a16:creationId xmlns:a16="http://schemas.microsoft.com/office/drawing/2014/main" id="{1FD12BF5-04A8-5427-FA91-D941E5F3086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401283" y="3466384"/>
            <a:ext cx="2123440" cy="391160"/>
          </a:xfrm>
          <a:prstGeom prst="rect">
            <a:avLst/>
          </a:prstGeom>
        </p:spPr>
      </p:pic>
      <p:pic>
        <p:nvPicPr>
          <p:cNvPr id="210" name="Picture 209" descr="\documentclass{article}&#10;\usepackage{amsmath}&#10;\pagestyle{empty}&#10;&#10;\input{/Users/mgormley/notes/my-tex-defaults.tex}&#10;&#10;\textwidth10cm&#10;&#10;% %For Candara text in LatexIt add this to preamable, then use xelatex:&#10;\renewcommand{\familydefault}{\sfdefault}&#10;\usepackage{fontspec}&#10;\setsansfont{Candara}&#10;&#10;\begin{document}&#10;&#10;\begin{align*}&#10;\kv_j = \Wv_k^T \xv_j&#10;\end{align*}&#10;&#10;&#10;\end{document}" title="IguanaTex Bitmap Display">
            <a:extLst>
              <a:ext uri="{FF2B5EF4-FFF2-40B4-BE49-F238E27FC236}">
                <a16:creationId xmlns:a16="http://schemas.microsoft.com/office/drawing/2014/main" id="{65AC3E97-C7ED-2B83-7480-42B594FAF2B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484109" y="4771723"/>
            <a:ext cx="1424940" cy="335280"/>
          </a:xfrm>
          <a:prstGeom prst="rect">
            <a:avLst/>
          </a:prstGeom>
        </p:spPr>
      </p:pic>
      <p:grpSp>
        <p:nvGrpSpPr>
          <p:cNvPr id="235" name="Group 234">
            <a:extLst>
              <a:ext uri="{FF2B5EF4-FFF2-40B4-BE49-F238E27FC236}">
                <a16:creationId xmlns:a16="http://schemas.microsoft.com/office/drawing/2014/main" id="{933EF95C-D779-189C-6E4D-5A098F3F014A}"/>
              </a:ext>
            </a:extLst>
          </p:cNvPr>
          <p:cNvGrpSpPr/>
          <p:nvPr/>
        </p:nvGrpSpPr>
        <p:grpSpPr>
          <a:xfrm>
            <a:off x="2378007" y="5573216"/>
            <a:ext cx="479200" cy="610572"/>
            <a:chOff x="2348189" y="5931018"/>
            <a:chExt cx="479200" cy="610572"/>
          </a:xfrm>
          <a:solidFill>
            <a:schemeClr val="accent5">
              <a:lumMod val="40000"/>
              <a:lumOff val="60000"/>
            </a:schemeClr>
          </a:solidFill>
        </p:grpSpPr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8CFBE6BF-D492-E751-8A0B-83F11CDFA1C8}"/>
                </a:ext>
              </a:extLst>
            </p:cNvPr>
            <p:cNvGrpSpPr/>
            <p:nvPr/>
          </p:nvGrpSpPr>
          <p:grpSpPr>
            <a:xfrm>
              <a:off x="2351063" y="5931018"/>
              <a:ext cx="476326" cy="152473"/>
              <a:chOff x="3280626" y="2900431"/>
              <a:chExt cx="1077141" cy="344793"/>
            </a:xfrm>
            <a:grpFill/>
          </p:grpSpPr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D1518D3A-EDF0-A3AC-1B6B-CE67DCD486B8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6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6E56EAEF-73B7-AF99-BA37-DC48580948BC}"/>
                  </a:ext>
                </a:extLst>
              </p:cNvPr>
              <p:cNvSpPr/>
              <p:nvPr/>
            </p:nvSpPr>
            <p:spPr>
              <a:xfrm>
                <a:off x="3639672" y="2900431"/>
                <a:ext cx="359046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4F2D3D40-C14D-2B2E-69B0-BA64DCA560C6}"/>
                  </a:ext>
                </a:extLst>
              </p:cNvPr>
              <p:cNvSpPr/>
              <p:nvPr/>
            </p:nvSpPr>
            <p:spPr>
              <a:xfrm>
                <a:off x="3998721" y="2900431"/>
                <a:ext cx="359046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75700E02-807E-C22D-8752-EA4324CAFE01}"/>
                </a:ext>
              </a:extLst>
            </p:cNvPr>
            <p:cNvGrpSpPr/>
            <p:nvPr/>
          </p:nvGrpSpPr>
          <p:grpSpPr>
            <a:xfrm>
              <a:off x="2348189" y="6084317"/>
              <a:ext cx="476324" cy="152473"/>
              <a:chOff x="3280626" y="2900431"/>
              <a:chExt cx="1077135" cy="344793"/>
            </a:xfrm>
            <a:grpFill/>
          </p:grpSpPr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969ABAF9-4CEC-55FC-CCEE-AF77C1A177A3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4F3574FC-6CED-75C4-E7F3-04FCCBFE34CD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1C92DCF6-5C6F-1D98-4DAC-405F5F09B364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54F2CB30-5313-CFD8-5C4B-66D953A00E58}"/>
                </a:ext>
              </a:extLst>
            </p:cNvPr>
            <p:cNvGrpSpPr/>
            <p:nvPr/>
          </p:nvGrpSpPr>
          <p:grpSpPr>
            <a:xfrm>
              <a:off x="2348189" y="6236717"/>
              <a:ext cx="476324" cy="152473"/>
              <a:chOff x="3280626" y="2900431"/>
              <a:chExt cx="1077135" cy="344793"/>
            </a:xfrm>
            <a:grpFill/>
          </p:grpSpPr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2709FBCA-AED0-5EAF-D1C7-25C0DF366F70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5B559D4F-980D-8921-43F5-20588CBBEB6C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B9B39C51-ADA7-CDA2-CB1F-38283A4E8FEF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9B0C8286-B4DD-F22D-BFAF-BBFB4CF4246D}"/>
                </a:ext>
              </a:extLst>
            </p:cNvPr>
            <p:cNvGrpSpPr/>
            <p:nvPr/>
          </p:nvGrpSpPr>
          <p:grpSpPr>
            <a:xfrm>
              <a:off x="2348189" y="6389117"/>
              <a:ext cx="476324" cy="152473"/>
              <a:chOff x="3280626" y="2900431"/>
              <a:chExt cx="1077135" cy="344793"/>
            </a:xfrm>
            <a:grpFill/>
          </p:grpSpPr>
          <p:sp>
            <p:nvSpPr>
              <p:cNvPr id="240" name="Rectangle 239">
                <a:extLst>
                  <a:ext uri="{FF2B5EF4-FFF2-40B4-BE49-F238E27FC236}">
                    <a16:creationId xmlns:a16="http://schemas.microsoft.com/office/drawing/2014/main" id="{6FE4423F-22E4-B97A-1B5F-96464B148DF3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41604B7D-96CB-E509-A1E3-C5A1BD111D4C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33E693F5-8C7B-67C3-F469-659F7F7D70B4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2" name="Rectangle 251">
            <a:extLst>
              <a:ext uri="{FF2B5EF4-FFF2-40B4-BE49-F238E27FC236}">
                <a16:creationId xmlns:a16="http://schemas.microsoft.com/office/drawing/2014/main" id="{7BFF2076-49B6-5F83-1266-190808AFCD6B}"/>
              </a:ext>
            </a:extLst>
          </p:cNvPr>
          <p:cNvSpPr/>
          <p:nvPr/>
        </p:nvSpPr>
        <p:spPr>
          <a:xfrm>
            <a:off x="2205526" y="5276317"/>
            <a:ext cx="4063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v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42201583-6D60-B424-0203-4A983BCCFF51}"/>
              </a:ext>
            </a:extLst>
          </p:cNvPr>
          <p:cNvGrpSpPr/>
          <p:nvPr/>
        </p:nvGrpSpPr>
        <p:grpSpPr>
          <a:xfrm>
            <a:off x="3947659" y="3836510"/>
            <a:ext cx="2555465" cy="1127263"/>
            <a:chOff x="3947659" y="5125872"/>
            <a:chExt cx="2555465" cy="305034"/>
          </a:xfrm>
        </p:grpSpPr>
        <p:cxnSp>
          <p:nvCxnSpPr>
            <p:cNvPr id="255" name="Straight Arrow Connector 254">
              <a:extLst>
                <a:ext uri="{FF2B5EF4-FFF2-40B4-BE49-F238E27FC236}">
                  <a16:creationId xmlns:a16="http://schemas.microsoft.com/office/drawing/2014/main" id="{29FCBE3D-8E85-BE52-E684-9741D8F0BC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7659" y="5125872"/>
              <a:ext cx="0" cy="30247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Arrow Connector 255">
              <a:extLst>
                <a:ext uri="{FF2B5EF4-FFF2-40B4-BE49-F238E27FC236}">
                  <a16:creationId xmlns:a16="http://schemas.microsoft.com/office/drawing/2014/main" id="{D5690B6F-EFD3-F243-3F89-FD11CFC1CC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92320" y="5125872"/>
              <a:ext cx="0" cy="30247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Arrow Connector 256">
              <a:extLst>
                <a:ext uri="{FF2B5EF4-FFF2-40B4-BE49-F238E27FC236}">
                  <a16:creationId xmlns:a16="http://schemas.microsoft.com/office/drawing/2014/main" id="{65196E39-B547-429A-42C4-98C22E6901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8463" y="5128436"/>
              <a:ext cx="0" cy="30247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Arrow Connector 257">
              <a:extLst>
                <a:ext uri="{FF2B5EF4-FFF2-40B4-BE49-F238E27FC236}">
                  <a16:creationId xmlns:a16="http://schemas.microsoft.com/office/drawing/2014/main" id="{FB45F9B6-6B7A-08AE-E543-8976F58249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03124" y="5128436"/>
              <a:ext cx="0" cy="30247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0" name="Straight Arrow Connector 259">
            <a:extLst>
              <a:ext uri="{FF2B5EF4-FFF2-40B4-BE49-F238E27FC236}">
                <a16:creationId xmlns:a16="http://schemas.microsoft.com/office/drawing/2014/main" id="{972A1321-73F9-516C-B175-CEB25FC754C9}"/>
              </a:ext>
            </a:extLst>
          </p:cNvPr>
          <p:cNvCxnSpPr>
            <a:cxnSpLocks/>
            <a:stCxn id="231" idx="0"/>
          </p:cNvCxnSpPr>
          <p:nvPr/>
        </p:nvCxnSpPr>
        <p:spPr>
          <a:xfrm flipH="1" flipV="1">
            <a:off x="3947659" y="3833791"/>
            <a:ext cx="2576348" cy="514037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260">
            <a:extLst>
              <a:ext uri="{FF2B5EF4-FFF2-40B4-BE49-F238E27FC236}">
                <a16:creationId xmlns:a16="http://schemas.microsoft.com/office/drawing/2014/main" id="{46914EE6-0E12-515D-E091-4A5A39B13C1D}"/>
              </a:ext>
            </a:extLst>
          </p:cNvPr>
          <p:cNvCxnSpPr>
            <a:cxnSpLocks/>
            <a:stCxn id="231" idx="0"/>
          </p:cNvCxnSpPr>
          <p:nvPr/>
        </p:nvCxnSpPr>
        <p:spPr>
          <a:xfrm flipH="1" flipV="1">
            <a:off x="4792320" y="3833791"/>
            <a:ext cx="1731687" cy="514037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261">
            <a:extLst>
              <a:ext uri="{FF2B5EF4-FFF2-40B4-BE49-F238E27FC236}">
                <a16:creationId xmlns:a16="http://schemas.microsoft.com/office/drawing/2014/main" id="{FE0D719B-164E-4D4B-E18C-EDB68174AB10}"/>
              </a:ext>
            </a:extLst>
          </p:cNvPr>
          <p:cNvCxnSpPr>
            <a:cxnSpLocks/>
            <a:stCxn id="231" idx="0"/>
          </p:cNvCxnSpPr>
          <p:nvPr/>
        </p:nvCxnSpPr>
        <p:spPr>
          <a:xfrm flipH="1" flipV="1">
            <a:off x="5658463" y="3836355"/>
            <a:ext cx="865544" cy="51147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Arrow Connector 262">
            <a:extLst>
              <a:ext uri="{FF2B5EF4-FFF2-40B4-BE49-F238E27FC236}">
                <a16:creationId xmlns:a16="http://schemas.microsoft.com/office/drawing/2014/main" id="{2738E278-AF5E-BB4F-4BB7-F74CD79E4A98}"/>
              </a:ext>
            </a:extLst>
          </p:cNvPr>
          <p:cNvCxnSpPr>
            <a:cxnSpLocks/>
            <a:stCxn id="231" idx="0"/>
          </p:cNvCxnSpPr>
          <p:nvPr/>
        </p:nvCxnSpPr>
        <p:spPr>
          <a:xfrm flipH="1" flipV="1">
            <a:off x="6503124" y="3836355"/>
            <a:ext cx="20883" cy="51147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470AE7A-EBE5-014C-C32C-69155F08FF73}"/>
              </a:ext>
            </a:extLst>
          </p:cNvPr>
          <p:cNvSpPr txBox="1"/>
          <p:nvPr/>
        </p:nvSpPr>
        <p:spPr>
          <a:xfrm>
            <a:off x="9511747" y="5277678"/>
            <a:ext cx="1639956" cy="50689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values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75E833-C0D1-9277-B543-FD69D4F931B0}"/>
              </a:ext>
            </a:extLst>
          </p:cNvPr>
          <p:cNvSpPr txBox="1"/>
          <p:nvPr/>
        </p:nvSpPr>
        <p:spPr>
          <a:xfrm>
            <a:off x="9495182" y="4644887"/>
            <a:ext cx="1639956" cy="50689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keys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16D01C0-D3C3-08D5-18AF-94D4EA64AAFE}"/>
              </a:ext>
            </a:extLst>
          </p:cNvPr>
          <p:cNvSpPr txBox="1"/>
          <p:nvPr/>
        </p:nvSpPr>
        <p:spPr>
          <a:xfrm>
            <a:off x="9468678" y="4002157"/>
            <a:ext cx="1639956" cy="50689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queries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7C48774-0C9B-C33F-793B-95B01C10BD23}"/>
              </a:ext>
            </a:extLst>
          </p:cNvPr>
          <p:cNvSpPr txBox="1"/>
          <p:nvPr/>
        </p:nvSpPr>
        <p:spPr>
          <a:xfrm>
            <a:off x="9452113" y="3359427"/>
            <a:ext cx="1639956" cy="50689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scores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44B2EDE-9ECA-7595-44D7-CD857A35CB51}"/>
              </a:ext>
            </a:extLst>
          </p:cNvPr>
          <p:cNvSpPr txBox="1"/>
          <p:nvPr/>
        </p:nvSpPr>
        <p:spPr>
          <a:xfrm>
            <a:off x="9435547" y="2269435"/>
            <a:ext cx="2551043" cy="50689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attention weights</a:t>
            </a:r>
          </a:p>
        </p:txBody>
      </p:sp>
      <p:pic>
        <p:nvPicPr>
          <p:cNvPr id="74" name="Picture 73" descr="\documentclass{article}&#10;\usepackage{amsmath}&#10;\pagestyle{empty}&#10;&#10;\input{/Users/mgormley/notes/my-tex-defaults.tex}&#10;&#10;\textwidth10cm&#10;&#10;% %For Candara text in LatexIt add this to preamable, then use xelatex:&#10;\renewcommand{\familydefault}{\sfdefault}&#10;\usepackage{fontspec}&#10;\setsansfont{Candara}&#10;&#10;\begin{document}&#10;&#10;\begin{align*}&#10;\av_4 = \text{softmax}(\sv_4)&#10;\end{align*}&#10;&#10;&#10;\end{document}" title="IguanaTex Bitmap Display">
            <a:extLst>
              <a:ext uri="{FF2B5EF4-FFF2-40B4-BE49-F238E27FC236}">
                <a16:creationId xmlns:a16="http://schemas.microsoft.com/office/drawing/2014/main" id="{8735934E-A69D-682B-B6F8-7BF01AF5789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424474" y="2416149"/>
            <a:ext cx="2067560" cy="279400"/>
          </a:xfrm>
          <a:prstGeom prst="rect">
            <a:avLst/>
          </a:prstGeom>
        </p:spPr>
      </p:pic>
      <p:pic>
        <p:nvPicPr>
          <p:cNvPr id="75" name="Picture 74" descr="\documentclass{article}&#10;\usepackage{amsmath}&#10;\pagestyle{empty}&#10;&#10;\input{/Users/mgormley/notes/my-tex-defaults.tex}&#10;&#10;\textwidth10cm&#10;&#10;% %For Candara text in LatexIt add this to preamable, then use xelatex:&#10;\renewcommand{\familydefault}{\sfdefault}&#10;\usepackage{fontspec}&#10;\setsansfont{Candara}&#10;&#10;\begin{document}&#10;&#10;\begin{align*}&#10;\xv_4' = \sum_{j=1}^4 a_{4,j} \vv_j&#10;\end{align*}&#10;&#10;&#10;\end{document}" title="IguanaTex Bitmap Display">
            <a:extLst>
              <a:ext uri="{FF2B5EF4-FFF2-40B4-BE49-F238E27FC236}">
                <a16:creationId xmlns:a16="http://schemas.microsoft.com/office/drawing/2014/main" id="{8F30A8EF-BD12-01DD-E213-706C416DB37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978650" y="926548"/>
            <a:ext cx="1816100" cy="866140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3C8E1583-CF8E-09CC-8D3B-A3A41602D8D4}"/>
              </a:ext>
            </a:extLst>
          </p:cNvPr>
          <p:cNvSpPr/>
          <p:nvPr/>
        </p:nvSpPr>
        <p:spPr>
          <a:xfrm>
            <a:off x="3708405" y="2176550"/>
            <a:ext cx="4090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4,1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0230DC6-D7B6-E041-C43D-FC48B44401A1}"/>
              </a:ext>
            </a:extLst>
          </p:cNvPr>
          <p:cNvSpPr/>
          <p:nvPr/>
        </p:nvSpPr>
        <p:spPr>
          <a:xfrm>
            <a:off x="4553066" y="2176550"/>
            <a:ext cx="4219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4,2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C655AF9-492A-5ED5-CD88-759FD83A54C9}"/>
              </a:ext>
            </a:extLst>
          </p:cNvPr>
          <p:cNvSpPr/>
          <p:nvPr/>
        </p:nvSpPr>
        <p:spPr>
          <a:xfrm>
            <a:off x="5419209" y="2180049"/>
            <a:ext cx="4251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4,3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B349811-5355-468B-F67E-9C6696079A70}"/>
              </a:ext>
            </a:extLst>
          </p:cNvPr>
          <p:cNvSpPr/>
          <p:nvPr/>
        </p:nvSpPr>
        <p:spPr>
          <a:xfrm>
            <a:off x="6263870" y="2180049"/>
            <a:ext cx="4315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4,4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766160D-3D92-C431-C7C8-55B7AB061EAF}"/>
              </a:ext>
            </a:extLst>
          </p:cNvPr>
          <p:cNvSpPr/>
          <p:nvPr/>
        </p:nvSpPr>
        <p:spPr>
          <a:xfrm>
            <a:off x="3717930" y="3319550"/>
            <a:ext cx="3962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4,1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0DBDF42-CB56-C426-DAFA-43B13C54AC2C}"/>
              </a:ext>
            </a:extLst>
          </p:cNvPr>
          <p:cNvSpPr/>
          <p:nvPr/>
        </p:nvSpPr>
        <p:spPr>
          <a:xfrm>
            <a:off x="4562591" y="3319550"/>
            <a:ext cx="4090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4,2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806F3BD-8EEB-7709-F099-D8F8ED58B77F}"/>
              </a:ext>
            </a:extLst>
          </p:cNvPr>
          <p:cNvSpPr/>
          <p:nvPr/>
        </p:nvSpPr>
        <p:spPr>
          <a:xfrm>
            <a:off x="5428734" y="3323049"/>
            <a:ext cx="4122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4,3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EF64DB8-A10C-EEA5-5AA4-BF11CE61EEC8}"/>
              </a:ext>
            </a:extLst>
          </p:cNvPr>
          <p:cNvSpPr/>
          <p:nvPr/>
        </p:nvSpPr>
        <p:spPr>
          <a:xfrm>
            <a:off x="6273395" y="3323049"/>
            <a:ext cx="4187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4,4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BE64B15-7B6F-246E-58ED-F15D0C3081FB}"/>
              </a:ext>
            </a:extLst>
          </p:cNvPr>
          <p:cNvSpPr/>
          <p:nvPr/>
        </p:nvSpPr>
        <p:spPr>
          <a:xfrm>
            <a:off x="3276567" y="2141580"/>
            <a:ext cx="3791163" cy="3737335"/>
          </a:xfrm>
          <a:prstGeom prst="roundRect">
            <a:avLst/>
          </a:prstGeom>
          <a:solidFill>
            <a:schemeClr val="bg1">
              <a:lumMod val="85000"/>
              <a:alpha val="58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/>
              </a:rPr>
              <a:t>attention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0711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CFC56-8E06-9399-F3FF-1C5D8DCB5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60E9DB3F-9612-6FD6-9D58-0F9530DA88E0}"/>
                  </a:ext>
                </a:extLst>
              </p:cNvPr>
              <p:cNvSpPr txBox="1"/>
              <p:nvPr/>
            </p:nvSpPr>
            <p:spPr>
              <a:xfrm>
                <a:off x="6428944" y="1105490"/>
                <a:ext cx="713880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60E9DB3F-9612-6FD6-9D58-0F9530DA88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8944" y="1105490"/>
                <a:ext cx="713880" cy="4754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89A507C-8305-3555-096D-ADB5798DB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9"/>
            <a:ext cx="3667360" cy="455262"/>
          </a:xfrm>
        </p:spPr>
        <p:txBody>
          <a:bodyPr/>
          <a:lstStyle/>
          <a:p>
            <a:r>
              <a:rPr lang="en-US" dirty="0"/>
              <a:t>Vector representation</a:t>
            </a:r>
          </a:p>
          <a:p>
            <a:endParaRPr lang="en-US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AF8BC81-C66C-7E36-D9EC-3756E1F19FE2}"/>
                  </a:ext>
                </a:extLst>
              </p:cNvPr>
              <p:cNvSpPr txBox="1"/>
              <p:nvPr/>
            </p:nvSpPr>
            <p:spPr>
              <a:xfrm>
                <a:off x="445625" y="4912751"/>
                <a:ext cx="2418596" cy="5775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D6009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>
                              <a:solidFill>
                                <a:srgbClr val="D60093"/>
                              </a:solidFill>
                              <a:latin typeface="Cambria Math" panose="02040503050406030204" pitchFamily="18" charset="0"/>
                            </a:rPr>
                            <m:t>𝐪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800" b="0" i="1" smtClean="0">
                              <a:solidFill>
                                <a:srgbClr val="D6009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800" i="1" smtClean="0">
                              <a:solidFill>
                                <a:srgbClr val="D60093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bSup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8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AF8BC81-C66C-7E36-D9EC-3756E1F19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625" y="4912751"/>
                <a:ext cx="2418596" cy="5775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0825057-A223-42CE-A916-6327C78A7E3C}"/>
                  </a:ext>
                </a:extLst>
              </p:cNvPr>
              <p:cNvSpPr txBox="1"/>
              <p:nvPr/>
            </p:nvSpPr>
            <p:spPr>
              <a:xfrm>
                <a:off x="487358" y="5813505"/>
                <a:ext cx="2418596" cy="5307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8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bSup>
                      <m:sSub>
                        <m:sSubPr>
                          <m:ctrlPr>
                            <a:rPr lang="en-US" sz="28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8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0825057-A223-42CE-A916-6327C78A7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58" y="5813505"/>
                <a:ext cx="2418596" cy="5307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EB3E50-98F6-43F7-448F-422BA79FD767}"/>
                  </a:ext>
                </a:extLst>
              </p:cNvPr>
              <p:cNvSpPr txBox="1"/>
              <p:nvPr/>
            </p:nvSpPr>
            <p:spPr>
              <a:xfrm>
                <a:off x="451755" y="5373262"/>
                <a:ext cx="2418596" cy="528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𝐤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8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bSup>
                      <m:sSub>
                        <m:sSubPr>
                          <m:ctrlPr>
                            <a:rPr lang="en-US" sz="28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8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EB3E50-98F6-43F7-448F-422BA79FD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755" y="5373262"/>
                <a:ext cx="2418596" cy="5283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4C86035-5D85-8A76-A88F-9A774900654B}"/>
                  </a:ext>
                </a:extLst>
              </p:cNvPr>
              <p:cNvSpPr txBox="1"/>
              <p:nvPr/>
            </p:nvSpPr>
            <p:spPr>
              <a:xfrm>
                <a:off x="457010" y="3523478"/>
                <a:ext cx="334010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𝐚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softmax</m:t>
                          </m:r>
                        </m:fName>
                        <m:e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𝐬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4C86035-5D85-8A76-A88F-9A77490065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010" y="3523478"/>
                <a:ext cx="3340103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E4E76F1-B1DC-2A78-5EBE-04D11969DF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010785"/>
              </p:ext>
            </p:extLst>
          </p:nvPr>
        </p:nvGraphicFramePr>
        <p:xfrm>
          <a:off x="4464044" y="4256330"/>
          <a:ext cx="304956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956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B50660F-B1D1-423A-9B56-ADD7E3AFDD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195581"/>
              </p:ext>
            </p:extLst>
          </p:nvPr>
        </p:nvGraphicFramePr>
        <p:xfrm>
          <a:off x="10903244" y="3665247"/>
          <a:ext cx="611182" cy="309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1479C55-76CD-54BD-C084-DED884822A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1688378"/>
              </p:ext>
            </p:extLst>
          </p:nvPr>
        </p:nvGraphicFramePr>
        <p:xfrm>
          <a:off x="7914040" y="3650387"/>
          <a:ext cx="304956" cy="309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956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AFC0713-12B3-4067-5888-ECB451F6BA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05232"/>
              </p:ext>
            </p:extLst>
          </p:nvPr>
        </p:nvGraphicFramePr>
        <p:xfrm>
          <a:off x="4464044" y="3631751"/>
          <a:ext cx="304956" cy="309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956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7192E24-DD0E-E629-C171-0394A02B48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751257"/>
              </p:ext>
            </p:extLst>
          </p:nvPr>
        </p:nvGraphicFramePr>
        <p:xfrm>
          <a:off x="6272641" y="1562545"/>
          <a:ext cx="305591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04898C8-D127-5251-0975-109527D66D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5627358"/>
              </p:ext>
            </p:extLst>
          </p:nvPr>
        </p:nvGraphicFramePr>
        <p:xfrm>
          <a:off x="6271127" y="164489"/>
          <a:ext cx="305591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2091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25B9812-05B8-FBEA-DCD5-97A4B396FDD5}"/>
                  </a:ext>
                </a:extLst>
              </p:cNvPr>
              <p:cNvSpPr txBox="1"/>
              <p:nvPr/>
            </p:nvSpPr>
            <p:spPr>
              <a:xfrm>
                <a:off x="434679" y="2746130"/>
                <a:ext cx="223207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sSub>
                        <m:sSubPr>
                          <m:ctrlPr>
                            <a:rPr lang="en-US" sz="28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𝐚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25B9812-05B8-FBEA-DCD5-97A4B396F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79" y="2746130"/>
                <a:ext cx="2232073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944A34C7-9051-126E-9C5F-D4D753A75858}"/>
              </a:ext>
            </a:extLst>
          </p:cNvPr>
          <p:cNvCxnSpPr>
            <a:cxnSpLocks/>
            <a:stCxn id="149" idx="0"/>
            <a:endCxn id="9" idx="2"/>
          </p:cNvCxnSpPr>
          <p:nvPr/>
        </p:nvCxnSpPr>
        <p:spPr>
          <a:xfrm rot="16200000" flipV="1">
            <a:off x="4152553" y="5339829"/>
            <a:ext cx="929896" cy="1958"/>
          </a:xfrm>
          <a:prstGeom prst="curvedConnector3">
            <a:avLst>
              <a:gd name="adj1" fmla="val 50000"/>
            </a:avLst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A6E22208-3D6C-323C-BF6E-B4FBFCF6F0B0}"/>
              </a:ext>
            </a:extLst>
          </p:cNvPr>
          <p:cNvCxnSpPr>
            <a:cxnSpLocks/>
            <a:stCxn id="149" idx="0"/>
            <a:endCxn id="11" idx="2"/>
          </p:cNvCxnSpPr>
          <p:nvPr/>
        </p:nvCxnSpPr>
        <p:spPr>
          <a:xfrm rot="5400000" flipH="1" flipV="1">
            <a:off x="5876479" y="3615717"/>
            <a:ext cx="932041" cy="3448038"/>
          </a:xfrm>
          <a:prstGeom prst="curvedConnector3">
            <a:avLst>
              <a:gd name="adj1" fmla="val 62659"/>
            </a:avLst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D726AA59-9818-76BF-2EB0-26CA09A703DD}"/>
              </a:ext>
            </a:extLst>
          </p:cNvPr>
          <p:cNvCxnSpPr>
            <a:cxnSpLocks/>
            <a:stCxn id="78" idx="3"/>
            <a:endCxn id="12" idx="2"/>
          </p:cNvCxnSpPr>
          <p:nvPr/>
        </p:nvCxnSpPr>
        <p:spPr>
          <a:xfrm flipV="1">
            <a:off x="6600688" y="3975012"/>
            <a:ext cx="4608147" cy="2310251"/>
          </a:xfrm>
          <a:prstGeom prst="curvedConnector2">
            <a:avLst/>
          </a:prstGeom>
          <a:ln w="31750" cap="rnd">
            <a:solidFill>
              <a:schemeClr val="bg1">
                <a:lumMod val="65000"/>
              </a:schemeClr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29">
            <a:extLst>
              <a:ext uri="{FF2B5EF4-FFF2-40B4-BE49-F238E27FC236}">
                <a16:creationId xmlns:a16="http://schemas.microsoft.com/office/drawing/2014/main" id="{4565C2B8-6D7F-2A21-9FB0-D4709594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3156301" cy="627812"/>
          </a:xfrm>
        </p:spPr>
        <p:txBody>
          <a:bodyPr/>
          <a:lstStyle/>
          <a:p>
            <a:r>
              <a:rPr lang="en-US" dirty="0"/>
              <a:t>Attention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F711E25-3395-940A-D6CE-44899ACD5363}"/>
              </a:ext>
            </a:extLst>
          </p:cNvPr>
          <p:cNvGrpSpPr/>
          <p:nvPr/>
        </p:nvGrpSpPr>
        <p:grpSpPr>
          <a:xfrm>
            <a:off x="8053168" y="3929171"/>
            <a:ext cx="1843079" cy="422460"/>
            <a:chOff x="8659974" y="4180140"/>
            <a:chExt cx="915352" cy="321988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748C0B74-5989-D456-9A59-E33A7713FD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CA54E341-4F57-37FF-2BEE-539C84C50E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ADC69D20-282C-0740-46D3-E98E06B498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599C1DBF-8571-5BCF-5812-249EFF6F78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3B659F7B-6C24-E4AC-9694-7C8243E9AE39}"/>
              </a:ext>
            </a:extLst>
          </p:cNvPr>
          <p:cNvCxnSpPr>
            <a:cxnSpLocks/>
            <a:stCxn id="13" idx="1"/>
            <a:endCxn id="74" idx="3"/>
          </p:cNvCxnSpPr>
          <p:nvPr/>
        </p:nvCxnSpPr>
        <p:spPr>
          <a:xfrm flipH="1" flipV="1">
            <a:off x="6598730" y="3801493"/>
            <a:ext cx="1315310" cy="3776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CC638882-84C8-339B-4168-3698CE32C6E4}"/>
                  </a:ext>
                </a:extLst>
              </p:cNvPr>
              <p:cNvSpPr txBox="1"/>
              <p:nvPr/>
            </p:nvSpPr>
            <p:spPr>
              <a:xfrm>
                <a:off x="6653829" y="2752233"/>
                <a:ext cx="279867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𝐚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softmax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𝐬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CC638882-84C8-339B-4168-3698CE32C6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829" y="2752233"/>
                <a:ext cx="2798677" cy="461665"/>
              </a:xfrm>
              <a:prstGeom prst="rect">
                <a:avLst/>
              </a:prstGeom>
              <a:blipFill>
                <a:blip r:embed="rId9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A20EB6ED-85B8-00D6-1562-1119027ED956}"/>
                  </a:ext>
                </a:extLst>
              </p:cNvPr>
              <p:cNvSpPr txBox="1"/>
              <p:nvPr/>
            </p:nvSpPr>
            <p:spPr>
              <a:xfrm>
                <a:off x="9611100" y="2691731"/>
                <a:ext cx="2470625" cy="5631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𝐤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bSup>
                      <m:sSub>
                        <m:sSubPr>
                          <m:ctrlPr>
                            <a:rPr lang="en-US" sz="2400" i="1">
                              <a:solidFill>
                                <a:srgbClr val="D6009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>
                              <a:solidFill>
                                <a:srgbClr val="D60093"/>
                              </a:solidFill>
                              <a:latin typeface="Cambria Math" panose="02040503050406030204" pitchFamily="18" charset="0"/>
                            </a:rPr>
                            <m:t>𝐪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A20EB6ED-85B8-00D6-1562-1119027ED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1100" y="2691731"/>
                <a:ext cx="2470625" cy="56316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3459098A-41EC-545E-4D65-809B29804CB6}"/>
                  </a:ext>
                </a:extLst>
              </p:cNvPr>
              <p:cNvSpPr txBox="1"/>
              <p:nvPr/>
            </p:nvSpPr>
            <p:spPr>
              <a:xfrm>
                <a:off x="11510657" y="3571410"/>
                <a:ext cx="54185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1" i="1">
                              <a:solidFill>
                                <a:srgbClr val="D6009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>
                              <a:solidFill>
                                <a:srgbClr val="D60093"/>
                              </a:solidFill>
                              <a:latin typeface="Cambria Math" panose="02040503050406030204" pitchFamily="18" charset="0"/>
                            </a:rPr>
                            <m:t>𝐪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3459098A-41EC-545E-4D65-809B29804C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0657" y="3571410"/>
                <a:ext cx="541853" cy="461665"/>
              </a:xfrm>
              <a:prstGeom prst="rect">
                <a:avLst/>
              </a:prstGeom>
              <a:blipFill>
                <a:blip r:embed="rId11"/>
                <a:stretch>
                  <a:fillRect l="-10112"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2A790270-ADF9-F682-208C-884D59E6222F}"/>
                  </a:ext>
                </a:extLst>
              </p:cNvPr>
              <p:cNvSpPr txBox="1"/>
              <p:nvPr/>
            </p:nvSpPr>
            <p:spPr>
              <a:xfrm>
                <a:off x="10183520" y="4324263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2A790270-ADF9-F682-208C-884D59E62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3520" y="4324263"/>
                <a:ext cx="662893" cy="461665"/>
              </a:xfrm>
              <a:prstGeom prst="rect">
                <a:avLst/>
              </a:prstGeom>
              <a:blipFill>
                <a:blip r:embed="rId12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ADB98E92-54B4-F131-0670-D8A1352658E6}"/>
                  </a:ext>
                </a:extLst>
              </p:cNvPr>
              <p:cNvSpPr txBox="1"/>
              <p:nvPr/>
            </p:nvSpPr>
            <p:spPr>
              <a:xfrm>
                <a:off x="3982202" y="3497233"/>
                <a:ext cx="394203" cy="477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ADB98E92-54B4-F131-0670-D8A1352658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2202" y="3497233"/>
                <a:ext cx="394203" cy="477888"/>
              </a:xfrm>
              <a:prstGeom prst="rect">
                <a:avLst/>
              </a:prstGeom>
              <a:blipFill>
                <a:blip r:embed="rId13"/>
                <a:stretch>
                  <a:fillRect l="-36923" r="-1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91197481-46B3-C7A2-4E89-154B83019661}"/>
                  </a:ext>
                </a:extLst>
              </p:cNvPr>
              <p:cNvSpPr txBox="1"/>
              <p:nvPr/>
            </p:nvSpPr>
            <p:spPr>
              <a:xfrm>
                <a:off x="5829825" y="1636299"/>
                <a:ext cx="3942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91197481-46B3-C7A2-4E89-154B83019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9825" y="1636299"/>
                <a:ext cx="394203" cy="461665"/>
              </a:xfrm>
              <a:prstGeom prst="rect">
                <a:avLst/>
              </a:prstGeom>
              <a:blipFill>
                <a:blip r:embed="rId14"/>
                <a:stretch>
                  <a:fillRect l="-15385"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9" name="Table 148">
            <a:extLst>
              <a:ext uri="{FF2B5EF4-FFF2-40B4-BE49-F238E27FC236}">
                <a16:creationId xmlns:a16="http://schemas.microsoft.com/office/drawing/2014/main" id="{CEE4B205-9F74-A04B-4A4C-60F3E43C8B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605538"/>
              </p:ext>
            </p:extLst>
          </p:nvPr>
        </p:nvGraphicFramePr>
        <p:xfrm>
          <a:off x="4466002" y="5805756"/>
          <a:ext cx="304956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956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DDD5017A-6222-C3FB-E4CC-622A09B73BBE}"/>
              </a:ext>
            </a:extLst>
          </p:cNvPr>
          <p:cNvCxnSpPr>
            <a:cxnSpLocks/>
            <a:stCxn id="15" idx="0"/>
            <a:endCxn id="16" idx="2"/>
          </p:cNvCxnSpPr>
          <p:nvPr/>
        </p:nvCxnSpPr>
        <p:spPr>
          <a:xfrm flipH="1" flipV="1">
            <a:off x="6423922" y="1093784"/>
            <a:ext cx="1514" cy="468761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80668FBA-F913-223D-B473-BE676933BDDC}"/>
                  </a:ext>
                </a:extLst>
              </p:cNvPr>
              <p:cNvSpPr txBox="1"/>
              <p:nvPr/>
            </p:nvSpPr>
            <p:spPr>
              <a:xfrm>
                <a:off x="6518948" y="401287"/>
                <a:ext cx="713880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𝐨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80668FBA-F913-223D-B473-BE676933B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8948" y="401287"/>
                <a:ext cx="713880" cy="47545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54496BEC-8D6F-B6DA-375C-B9637690CE3E}"/>
                  </a:ext>
                </a:extLst>
              </p:cNvPr>
              <p:cNvSpPr txBox="1"/>
              <p:nvPr/>
            </p:nvSpPr>
            <p:spPr>
              <a:xfrm>
                <a:off x="588559" y="1992039"/>
                <a:ext cx="2132727" cy="5336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𝐨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bSup>
                  </m:oMath>
                </a14:m>
                <a:r>
                  <a:rPr lang="en-US" sz="2800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54496BEC-8D6F-B6DA-375C-B9637690CE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559" y="1992039"/>
                <a:ext cx="2132727" cy="53360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5C100EFB-1825-B4E5-A0ED-476643EE6943}"/>
                  </a:ext>
                </a:extLst>
              </p:cNvPr>
              <p:cNvSpPr txBox="1"/>
              <p:nvPr/>
            </p:nvSpPr>
            <p:spPr>
              <a:xfrm>
                <a:off x="4027527" y="5120786"/>
                <a:ext cx="6706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5C100EFB-1825-B4E5-A0ED-476643EE69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7527" y="5120786"/>
                <a:ext cx="670627" cy="461665"/>
              </a:xfrm>
              <a:prstGeom prst="rect">
                <a:avLst/>
              </a:prstGeom>
              <a:blipFill>
                <a:blip r:embed="rId17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84F89F89-F401-DCE4-FBDE-F851A5EC6662}"/>
              </a:ext>
            </a:extLst>
          </p:cNvPr>
          <p:cNvGrpSpPr/>
          <p:nvPr/>
        </p:nvGrpSpPr>
        <p:grpSpPr>
          <a:xfrm>
            <a:off x="4617550" y="3929059"/>
            <a:ext cx="1828702" cy="339986"/>
            <a:chOff x="8659974" y="4180140"/>
            <a:chExt cx="915352" cy="321988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941207B-FFEC-7F19-4A1B-417382DE32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A09910C-A839-6295-B227-CD790ED94A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CA04A47-E866-E578-9D2F-D4D94E30BA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3AE8B75-78FC-9995-7ABC-AF77A669CE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8812560-8E4C-92EC-C950-E567EEFFE9D3}"/>
              </a:ext>
            </a:extLst>
          </p:cNvPr>
          <p:cNvCxnSpPr>
            <a:cxnSpLocks/>
            <a:stCxn id="14" idx="0"/>
            <a:endCxn id="15" idx="2"/>
          </p:cNvCxnSpPr>
          <p:nvPr/>
        </p:nvCxnSpPr>
        <p:spPr>
          <a:xfrm flipV="1">
            <a:off x="4616522" y="2182075"/>
            <a:ext cx="1808914" cy="1449676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0C35CB0-ECE4-B377-0A23-E2596B10F926}"/>
              </a:ext>
            </a:extLst>
          </p:cNvPr>
          <p:cNvCxnSpPr>
            <a:cxnSpLocks/>
            <a:stCxn id="63" idx="0"/>
            <a:endCxn id="15" idx="2"/>
          </p:cNvCxnSpPr>
          <p:nvPr/>
        </p:nvCxnSpPr>
        <p:spPr>
          <a:xfrm flipV="1">
            <a:off x="5221125" y="2182075"/>
            <a:ext cx="1204311" cy="1456516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CB587A5-73BE-8D91-A830-4D87A5AA6F6E}"/>
              </a:ext>
            </a:extLst>
          </p:cNvPr>
          <p:cNvCxnSpPr>
            <a:cxnSpLocks/>
            <a:stCxn id="68" idx="0"/>
            <a:endCxn id="15" idx="2"/>
          </p:cNvCxnSpPr>
          <p:nvPr/>
        </p:nvCxnSpPr>
        <p:spPr>
          <a:xfrm flipV="1">
            <a:off x="5841649" y="2182075"/>
            <a:ext cx="583787" cy="1457696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C115689-FB7E-C40D-E040-42FBC5555DAC}"/>
              </a:ext>
            </a:extLst>
          </p:cNvPr>
          <p:cNvCxnSpPr>
            <a:cxnSpLocks/>
            <a:stCxn id="74" idx="0"/>
            <a:endCxn id="15" idx="2"/>
          </p:cNvCxnSpPr>
          <p:nvPr/>
        </p:nvCxnSpPr>
        <p:spPr>
          <a:xfrm flipH="1" flipV="1">
            <a:off x="6425436" y="2182075"/>
            <a:ext cx="20816" cy="1464536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1B337D48-6942-3D22-DA2D-03D6F0DB2A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882730"/>
              </p:ext>
            </p:extLst>
          </p:nvPr>
        </p:nvGraphicFramePr>
        <p:xfrm>
          <a:off x="5068647" y="4263170"/>
          <a:ext cx="304956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956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61" name="Table 60">
            <a:extLst>
              <a:ext uri="{FF2B5EF4-FFF2-40B4-BE49-F238E27FC236}">
                <a16:creationId xmlns:a16="http://schemas.microsoft.com/office/drawing/2014/main" id="{BFECDDF3-245A-CA8E-5AF0-4F4899A0CC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601473"/>
              </p:ext>
            </p:extLst>
          </p:nvPr>
        </p:nvGraphicFramePr>
        <p:xfrm>
          <a:off x="8518643" y="4261025"/>
          <a:ext cx="304956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956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B6B8EC42-8E6B-A162-6212-40C78BE9FE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685321"/>
              </p:ext>
            </p:extLst>
          </p:nvPr>
        </p:nvGraphicFramePr>
        <p:xfrm>
          <a:off x="8518643" y="3657227"/>
          <a:ext cx="304956" cy="309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956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66323717-04C9-ADB0-60D3-25493B2D80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316820"/>
              </p:ext>
            </p:extLst>
          </p:nvPr>
        </p:nvGraphicFramePr>
        <p:xfrm>
          <a:off x="5068647" y="3638591"/>
          <a:ext cx="304956" cy="309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956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64" name="Table 63">
            <a:extLst>
              <a:ext uri="{FF2B5EF4-FFF2-40B4-BE49-F238E27FC236}">
                <a16:creationId xmlns:a16="http://schemas.microsoft.com/office/drawing/2014/main" id="{E8AEC50C-AACA-C190-57D6-AC87A558A0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5070"/>
              </p:ext>
            </p:extLst>
          </p:nvPr>
        </p:nvGraphicFramePr>
        <p:xfrm>
          <a:off x="5070605" y="5812596"/>
          <a:ext cx="304956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956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DBECCD58-4B54-ACD8-3411-01D83E549D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838553"/>
              </p:ext>
            </p:extLst>
          </p:nvPr>
        </p:nvGraphicFramePr>
        <p:xfrm>
          <a:off x="5689171" y="4264350"/>
          <a:ext cx="304956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956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2943DFE6-164E-E728-E5ED-221FB129ED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585072"/>
              </p:ext>
            </p:extLst>
          </p:nvPr>
        </p:nvGraphicFramePr>
        <p:xfrm>
          <a:off x="9139167" y="4262205"/>
          <a:ext cx="304956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956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67" name="Table 66">
            <a:extLst>
              <a:ext uri="{FF2B5EF4-FFF2-40B4-BE49-F238E27FC236}">
                <a16:creationId xmlns:a16="http://schemas.microsoft.com/office/drawing/2014/main" id="{3177A123-8A1F-CBC8-E39C-F43380989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289991"/>
              </p:ext>
            </p:extLst>
          </p:nvPr>
        </p:nvGraphicFramePr>
        <p:xfrm>
          <a:off x="9139167" y="3658407"/>
          <a:ext cx="304956" cy="309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956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68" name="Table 67">
            <a:extLst>
              <a:ext uri="{FF2B5EF4-FFF2-40B4-BE49-F238E27FC236}">
                <a16:creationId xmlns:a16="http://schemas.microsoft.com/office/drawing/2014/main" id="{C27B15CE-9F80-B1A5-FFA7-BB72CA36CE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054276"/>
              </p:ext>
            </p:extLst>
          </p:nvPr>
        </p:nvGraphicFramePr>
        <p:xfrm>
          <a:off x="5689171" y="3639771"/>
          <a:ext cx="304956" cy="309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956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70" name="Table 69">
            <a:extLst>
              <a:ext uri="{FF2B5EF4-FFF2-40B4-BE49-F238E27FC236}">
                <a16:creationId xmlns:a16="http://schemas.microsoft.com/office/drawing/2014/main" id="{DB058AF2-E3F1-867C-EFE1-7E682FD2CD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158294"/>
              </p:ext>
            </p:extLst>
          </p:nvPr>
        </p:nvGraphicFramePr>
        <p:xfrm>
          <a:off x="5691129" y="5813776"/>
          <a:ext cx="304956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956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graphicFrame>
        <p:nvGraphicFramePr>
          <p:cNvPr id="71" name="Table 70">
            <a:extLst>
              <a:ext uri="{FF2B5EF4-FFF2-40B4-BE49-F238E27FC236}">
                <a16:creationId xmlns:a16="http://schemas.microsoft.com/office/drawing/2014/main" id="{9677FAB2-F9FD-93DE-3C4B-F67BA169CD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852131"/>
              </p:ext>
            </p:extLst>
          </p:nvPr>
        </p:nvGraphicFramePr>
        <p:xfrm>
          <a:off x="6293774" y="4271190"/>
          <a:ext cx="304956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956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72" name="Table 71">
            <a:extLst>
              <a:ext uri="{FF2B5EF4-FFF2-40B4-BE49-F238E27FC236}">
                <a16:creationId xmlns:a16="http://schemas.microsoft.com/office/drawing/2014/main" id="{D9DEC835-978A-F0ED-106C-2A7B3BD776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376185"/>
              </p:ext>
            </p:extLst>
          </p:nvPr>
        </p:nvGraphicFramePr>
        <p:xfrm>
          <a:off x="9743770" y="4269045"/>
          <a:ext cx="304956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956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id="{8070D79E-3115-6C6D-CCE6-2C19F94FA9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3357102"/>
              </p:ext>
            </p:extLst>
          </p:nvPr>
        </p:nvGraphicFramePr>
        <p:xfrm>
          <a:off x="9743770" y="3665247"/>
          <a:ext cx="304956" cy="309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956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608B0E3B-E5B4-0F35-4CDF-C00B3CAABC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727777"/>
              </p:ext>
            </p:extLst>
          </p:nvPr>
        </p:nvGraphicFramePr>
        <p:xfrm>
          <a:off x="6293774" y="3646611"/>
          <a:ext cx="304956" cy="309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956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78" name="Table 77">
            <a:extLst>
              <a:ext uri="{FF2B5EF4-FFF2-40B4-BE49-F238E27FC236}">
                <a16:creationId xmlns:a16="http://schemas.microsoft.com/office/drawing/2014/main" id="{B475766C-8960-30F6-F86C-DE3CB63A6B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842573"/>
              </p:ext>
            </p:extLst>
          </p:nvPr>
        </p:nvGraphicFramePr>
        <p:xfrm>
          <a:off x="6295732" y="5820616"/>
          <a:ext cx="304956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956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cxnSp>
        <p:nvCxnSpPr>
          <p:cNvPr id="90" name="Connector: Curved 89">
            <a:extLst>
              <a:ext uri="{FF2B5EF4-FFF2-40B4-BE49-F238E27FC236}">
                <a16:creationId xmlns:a16="http://schemas.microsoft.com/office/drawing/2014/main" id="{5F1CC29B-F76F-D4E1-3606-578CC38B4345}"/>
              </a:ext>
            </a:extLst>
          </p:cNvPr>
          <p:cNvCxnSpPr>
            <a:cxnSpLocks/>
            <a:stCxn id="64" idx="0"/>
            <a:endCxn id="60" idx="2"/>
          </p:cNvCxnSpPr>
          <p:nvPr/>
        </p:nvCxnSpPr>
        <p:spPr>
          <a:xfrm rot="16200000" flipV="1">
            <a:off x="4757156" y="5346669"/>
            <a:ext cx="929896" cy="1958"/>
          </a:xfrm>
          <a:prstGeom prst="curvedConnector3">
            <a:avLst>
              <a:gd name="adj1" fmla="val 50000"/>
            </a:avLst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or: Curved 92">
            <a:extLst>
              <a:ext uri="{FF2B5EF4-FFF2-40B4-BE49-F238E27FC236}">
                <a16:creationId xmlns:a16="http://schemas.microsoft.com/office/drawing/2014/main" id="{93E04622-6934-8645-12BC-CC1EE961957D}"/>
              </a:ext>
            </a:extLst>
          </p:cNvPr>
          <p:cNvCxnSpPr>
            <a:cxnSpLocks/>
            <a:stCxn id="70" idx="0"/>
            <a:endCxn id="65" idx="2"/>
          </p:cNvCxnSpPr>
          <p:nvPr/>
        </p:nvCxnSpPr>
        <p:spPr>
          <a:xfrm rot="16200000" flipV="1">
            <a:off x="5377680" y="5347849"/>
            <a:ext cx="929896" cy="1958"/>
          </a:xfrm>
          <a:prstGeom prst="curvedConnector3">
            <a:avLst>
              <a:gd name="adj1" fmla="val 50000"/>
            </a:avLst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or: Curved 96">
            <a:extLst>
              <a:ext uri="{FF2B5EF4-FFF2-40B4-BE49-F238E27FC236}">
                <a16:creationId xmlns:a16="http://schemas.microsoft.com/office/drawing/2014/main" id="{A8BD8495-309E-942F-BC45-DE8D28E72575}"/>
              </a:ext>
            </a:extLst>
          </p:cNvPr>
          <p:cNvCxnSpPr>
            <a:cxnSpLocks/>
            <a:stCxn id="78" idx="0"/>
            <a:endCxn id="71" idx="2"/>
          </p:cNvCxnSpPr>
          <p:nvPr/>
        </p:nvCxnSpPr>
        <p:spPr>
          <a:xfrm rot="16200000" flipV="1">
            <a:off x="5982283" y="5354689"/>
            <a:ext cx="929896" cy="1958"/>
          </a:xfrm>
          <a:prstGeom prst="curvedConnector3">
            <a:avLst>
              <a:gd name="adj1" fmla="val 50000"/>
            </a:avLst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or: Curved 100">
            <a:extLst>
              <a:ext uri="{FF2B5EF4-FFF2-40B4-BE49-F238E27FC236}">
                <a16:creationId xmlns:a16="http://schemas.microsoft.com/office/drawing/2014/main" id="{356610A6-55A0-11D4-04BF-509EE7F7570A}"/>
              </a:ext>
            </a:extLst>
          </p:cNvPr>
          <p:cNvCxnSpPr>
            <a:cxnSpLocks/>
            <a:stCxn id="64" idx="0"/>
            <a:endCxn id="61" idx="2"/>
          </p:cNvCxnSpPr>
          <p:nvPr/>
        </p:nvCxnSpPr>
        <p:spPr>
          <a:xfrm rot="5400000" flipH="1" flipV="1">
            <a:off x="6481082" y="3622557"/>
            <a:ext cx="932041" cy="3448038"/>
          </a:xfrm>
          <a:prstGeom prst="curvedConnector3">
            <a:avLst>
              <a:gd name="adj1" fmla="val 53164"/>
            </a:avLst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or: Curved 106">
            <a:extLst>
              <a:ext uri="{FF2B5EF4-FFF2-40B4-BE49-F238E27FC236}">
                <a16:creationId xmlns:a16="http://schemas.microsoft.com/office/drawing/2014/main" id="{9CE336D7-5355-DDB5-3CD8-F874969F9445}"/>
              </a:ext>
            </a:extLst>
          </p:cNvPr>
          <p:cNvCxnSpPr>
            <a:cxnSpLocks/>
            <a:stCxn id="70" idx="0"/>
            <a:endCxn id="66" idx="2"/>
          </p:cNvCxnSpPr>
          <p:nvPr/>
        </p:nvCxnSpPr>
        <p:spPr>
          <a:xfrm rot="5400000" flipH="1" flipV="1">
            <a:off x="7101606" y="3623737"/>
            <a:ext cx="932041" cy="3448038"/>
          </a:xfrm>
          <a:prstGeom prst="curvedConnector3">
            <a:avLst>
              <a:gd name="adj1" fmla="val 45780"/>
            </a:avLst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or: Curved 121">
            <a:extLst>
              <a:ext uri="{FF2B5EF4-FFF2-40B4-BE49-F238E27FC236}">
                <a16:creationId xmlns:a16="http://schemas.microsoft.com/office/drawing/2014/main" id="{5F9DBF44-3DE5-E86C-0599-704AE320A96C}"/>
              </a:ext>
            </a:extLst>
          </p:cNvPr>
          <p:cNvCxnSpPr>
            <a:cxnSpLocks/>
            <a:stCxn id="78" idx="0"/>
            <a:endCxn id="72" idx="2"/>
          </p:cNvCxnSpPr>
          <p:nvPr/>
        </p:nvCxnSpPr>
        <p:spPr>
          <a:xfrm rot="5400000" flipH="1" flipV="1">
            <a:off x="7706209" y="3630577"/>
            <a:ext cx="932041" cy="3448038"/>
          </a:xfrm>
          <a:prstGeom prst="curvedConnector3">
            <a:avLst>
              <a:gd name="adj1" fmla="val 37341"/>
            </a:avLst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00B5E4B-8D01-3CB2-8E27-2943597409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994006"/>
              </p:ext>
            </p:extLst>
          </p:nvPr>
        </p:nvGraphicFramePr>
        <p:xfrm>
          <a:off x="7914040" y="4254185"/>
          <a:ext cx="304956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956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67316888-2485-DFB8-EC9B-8992ED03D0F8}"/>
                  </a:ext>
                </a:extLst>
              </p:cNvPr>
              <p:cNvSpPr txBox="1"/>
              <p:nvPr/>
            </p:nvSpPr>
            <p:spPr>
              <a:xfrm>
                <a:off x="358013" y="3993755"/>
                <a:ext cx="3415034" cy="6141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𝐬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D6009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>
                              <a:solidFill>
                                <a:srgbClr val="D60093"/>
                              </a:solidFill>
                              <a:latin typeface="Cambria Math" panose="02040503050406030204" pitchFamily="18" charset="0"/>
                            </a:rPr>
                            <m:t>𝐪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67316888-2485-DFB8-EC9B-8992ED03D0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13" y="3993755"/>
                <a:ext cx="3415034" cy="61414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DE15C869-11AD-CC7A-AD52-9D768AA36B5A}"/>
                  </a:ext>
                </a:extLst>
              </p:cNvPr>
              <p:cNvSpPr txBox="1"/>
              <p:nvPr/>
            </p:nvSpPr>
            <p:spPr>
              <a:xfrm>
                <a:off x="7346301" y="5473880"/>
                <a:ext cx="6706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DE15C869-11AD-CC7A-AD52-9D768AA36B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6301" y="5473880"/>
                <a:ext cx="670627" cy="46166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5B0E6E6-6B2E-4102-4315-36EC9CB1A104}"/>
                  </a:ext>
                </a:extLst>
              </p:cNvPr>
              <p:cNvSpPr txBox="1"/>
              <p:nvPr/>
            </p:nvSpPr>
            <p:spPr>
              <a:xfrm>
                <a:off x="9073143" y="5851025"/>
                <a:ext cx="670627" cy="4944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D60093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5B0E6E6-6B2E-4102-4315-36EC9CB1A1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3143" y="5851025"/>
                <a:ext cx="670627" cy="494431"/>
              </a:xfrm>
              <a:prstGeom prst="rect">
                <a:avLst/>
              </a:prstGeom>
              <a:blipFill>
                <a:blip r:embed="rId20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91234E0-C09C-FB88-79A1-42A7EB41404D}"/>
                  </a:ext>
                </a:extLst>
              </p:cNvPr>
              <p:cNvSpPr txBox="1"/>
              <p:nvPr/>
            </p:nvSpPr>
            <p:spPr>
              <a:xfrm>
                <a:off x="6541263" y="5685285"/>
                <a:ext cx="69156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91234E0-C09C-FB88-79A1-42A7EB4140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1263" y="5685285"/>
                <a:ext cx="691565" cy="461665"/>
              </a:xfrm>
              <a:prstGeom prst="rect">
                <a:avLst/>
              </a:prstGeom>
              <a:blipFill>
                <a:blip r:embed="rId21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02E3B38-3887-099A-028D-4F532E0A9429}"/>
                  </a:ext>
                </a:extLst>
              </p:cNvPr>
              <p:cNvSpPr txBox="1"/>
              <p:nvPr/>
            </p:nvSpPr>
            <p:spPr>
              <a:xfrm>
                <a:off x="6529596" y="4157237"/>
                <a:ext cx="69156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02E3B38-3887-099A-028D-4F532E0A9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9596" y="4157237"/>
                <a:ext cx="691565" cy="46166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751CA88-E4EC-CB4B-2B6E-0E886AD18958}"/>
                  </a:ext>
                </a:extLst>
              </p:cNvPr>
              <p:cNvSpPr txBox="1"/>
              <p:nvPr/>
            </p:nvSpPr>
            <p:spPr>
              <a:xfrm>
                <a:off x="3893314" y="5685285"/>
                <a:ext cx="69156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751CA88-E4EC-CB4B-2B6E-0E886AD18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3314" y="5685285"/>
                <a:ext cx="691565" cy="461665"/>
              </a:xfrm>
              <a:prstGeom prst="rect">
                <a:avLst/>
              </a:prstGeom>
              <a:blipFill>
                <a:blip r:embed="rId23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44E23C1-CA73-A260-8F35-534C0988D30D}"/>
                  </a:ext>
                </a:extLst>
              </p:cNvPr>
              <p:cNvSpPr txBox="1"/>
              <p:nvPr/>
            </p:nvSpPr>
            <p:spPr>
              <a:xfrm>
                <a:off x="3869273" y="4157237"/>
                <a:ext cx="69156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44E23C1-CA73-A260-8F35-534C0988D3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9273" y="4157237"/>
                <a:ext cx="691565" cy="461665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F3B7BEBE-3A15-FE2C-1492-9D69B4123FDB}"/>
              </a:ext>
            </a:extLst>
          </p:cNvPr>
          <p:cNvCxnSpPr>
            <a:cxnSpLocks/>
            <a:stCxn id="12" idx="1"/>
            <a:endCxn id="67" idx="0"/>
          </p:cNvCxnSpPr>
          <p:nvPr/>
        </p:nvCxnSpPr>
        <p:spPr>
          <a:xfrm rot="10800000">
            <a:off x="9291646" y="3658407"/>
            <a:ext cx="1611599" cy="161722"/>
          </a:xfrm>
          <a:prstGeom prst="curvedConnector4">
            <a:avLst>
              <a:gd name="adj1" fmla="val 25136"/>
              <a:gd name="adj2" fmla="val 289991"/>
            </a:avLst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id="{B551D69C-3896-A94D-B2B4-E120D9874299}"/>
              </a:ext>
            </a:extLst>
          </p:cNvPr>
          <p:cNvCxnSpPr>
            <a:cxnSpLocks/>
            <a:stCxn id="12" idx="1"/>
            <a:endCxn id="73" idx="0"/>
          </p:cNvCxnSpPr>
          <p:nvPr/>
        </p:nvCxnSpPr>
        <p:spPr>
          <a:xfrm rot="10800000">
            <a:off x="9896248" y="3665247"/>
            <a:ext cx="1006996" cy="154882"/>
          </a:xfrm>
          <a:prstGeom prst="curvedConnector4">
            <a:avLst>
              <a:gd name="adj1" fmla="val 39499"/>
              <a:gd name="adj2" fmla="val 247596"/>
            </a:avLst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Curved 58">
            <a:extLst>
              <a:ext uri="{FF2B5EF4-FFF2-40B4-BE49-F238E27FC236}">
                <a16:creationId xmlns:a16="http://schemas.microsoft.com/office/drawing/2014/main" id="{5796DF99-23C4-D148-C242-F272BCE40AD1}"/>
              </a:ext>
            </a:extLst>
          </p:cNvPr>
          <p:cNvCxnSpPr>
            <a:cxnSpLocks/>
            <a:stCxn id="12" idx="1"/>
            <a:endCxn id="62" idx="0"/>
          </p:cNvCxnSpPr>
          <p:nvPr/>
        </p:nvCxnSpPr>
        <p:spPr>
          <a:xfrm rot="10800000">
            <a:off x="8671122" y="3657227"/>
            <a:ext cx="2232123" cy="162902"/>
          </a:xfrm>
          <a:prstGeom prst="curvedConnector4">
            <a:avLst>
              <a:gd name="adj1" fmla="val 18393"/>
              <a:gd name="adj2" fmla="val 330865"/>
            </a:avLst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or: Curved 84">
            <a:extLst>
              <a:ext uri="{FF2B5EF4-FFF2-40B4-BE49-F238E27FC236}">
                <a16:creationId xmlns:a16="http://schemas.microsoft.com/office/drawing/2014/main" id="{5D7767AE-E69B-A293-5B6E-936C2B7E859D}"/>
              </a:ext>
            </a:extLst>
          </p:cNvPr>
          <p:cNvCxnSpPr>
            <a:cxnSpLocks/>
            <a:stCxn id="12" idx="1"/>
            <a:endCxn id="13" idx="0"/>
          </p:cNvCxnSpPr>
          <p:nvPr/>
        </p:nvCxnSpPr>
        <p:spPr>
          <a:xfrm rot="10800000">
            <a:off x="8066518" y="3650387"/>
            <a:ext cx="2836726" cy="169742"/>
          </a:xfrm>
          <a:prstGeom prst="curvedConnector4">
            <a:avLst>
              <a:gd name="adj1" fmla="val 13345"/>
              <a:gd name="adj2" fmla="val 333147"/>
            </a:avLst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876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77B22-DE31-80B9-2FAA-61C2EC301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62CCB045-07A2-BC91-0771-E8EBE2F36663}"/>
                  </a:ext>
                </a:extLst>
              </p:cNvPr>
              <p:cNvSpPr txBox="1"/>
              <p:nvPr/>
            </p:nvSpPr>
            <p:spPr>
              <a:xfrm>
                <a:off x="7366854" y="1984946"/>
                <a:ext cx="713880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62CCB045-07A2-BC91-0771-E8EBE2F36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6854" y="1984946"/>
                <a:ext cx="713880" cy="4754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D33B8B-CDC0-9121-541E-8689D3337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9"/>
            <a:ext cx="3667360" cy="455262"/>
          </a:xfrm>
        </p:spPr>
        <p:txBody>
          <a:bodyPr/>
          <a:lstStyle/>
          <a:p>
            <a:r>
              <a:rPr lang="en-US" dirty="0"/>
              <a:t>Matrix representation</a:t>
            </a:r>
          </a:p>
          <a:p>
            <a:endParaRPr lang="en-US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A5BEBFB-9BE9-45F3-8AEF-6DC88874B011}"/>
                  </a:ext>
                </a:extLst>
              </p:cNvPr>
              <p:cNvSpPr txBox="1"/>
              <p:nvPr/>
            </p:nvSpPr>
            <p:spPr>
              <a:xfrm>
                <a:off x="445625" y="4912751"/>
                <a:ext cx="2418596" cy="5536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800" i="1" smtClean="0">
                              <a:solidFill>
                                <a:srgbClr val="D60093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</m:oMath>
                  </m:oMathPara>
                </a14:m>
                <a:endParaRPr lang="en-US" sz="28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A5BEBFB-9BE9-45F3-8AEF-6DC88874B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625" y="4912751"/>
                <a:ext cx="2418596" cy="5536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9BE15E5-EA7D-B787-B5BA-566CF75BFEC0}"/>
                  </a:ext>
                </a:extLst>
              </p:cNvPr>
              <p:cNvSpPr txBox="1"/>
              <p:nvPr/>
            </p:nvSpPr>
            <p:spPr>
              <a:xfrm>
                <a:off x="388109" y="3947160"/>
                <a:ext cx="3277342" cy="6141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D60093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sz="2800" dirty="0"/>
                  <a:t> 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9BE15E5-EA7D-B787-B5BA-566CF75BFE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109" y="3947160"/>
                <a:ext cx="3277342" cy="6141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DAC51F2-1A45-502A-2410-58E753DC81FB}"/>
                  </a:ext>
                </a:extLst>
              </p:cNvPr>
              <p:cNvSpPr txBox="1"/>
              <p:nvPr/>
            </p:nvSpPr>
            <p:spPr>
              <a:xfrm>
                <a:off x="412510" y="5759947"/>
                <a:ext cx="24185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8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en-US" sz="28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DAC51F2-1A45-502A-2410-58E753DC81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510" y="5759947"/>
                <a:ext cx="2418596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6829EC-5944-878C-5803-E59BAF576CC3}"/>
                  </a:ext>
                </a:extLst>
              </p:cNvPr>
              <p:cNvSpPr txBox="1"/>
              <p:nvPr/>
            </p:nvSpPr>
            <p:spPr>
              <a:xfrm>
                <a:off x="434679" y="5336349"/>
                <a:ext cx="24185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8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</m:oMath>
                  </m:oMathPara>
                </a14:m>
                <a:endParaRPr lang="en-US" sz="28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6829EC-5944-878C-5803-E59BAF576C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79" y="5336349"/>
                <a:ext cx="2418596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B705D3D-EA3A-221D-F3EB-ADC5D36C5096}"/>
                  </a:ext>
                </a:extLst>
              </p:cNvPr>
              <p:cNvSpPr txBox="1"/>
              <p:nvPr/>
            </p:nvSpPr>
            <p:spPr>
              <a:xfrm>
                <a:off x="457010" y="3523478"/>
                <a:ext cx="461024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softmax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e>
                          </m:func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row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wise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B705D3D-EA3A-221D-F3EB-ADC5D36C5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010" y="3523478"/>
                <a:ext cx="4610247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A13F104-427C-6DBB-4A61-0572092DB762}"/>
              </a:ext>
            </a:extLst>
          </p:cNvPr>
          <p:cNvGraphicFramePr>
            <a:graphicFrameLocks noGrp="1"/>
          </p:cNvGraphicFramePr>
          <p:nvPr/>
        </p:nvGraphicFramePr>
        <p:xfrm>
          <a:off x="6723323" y="5093968"/>
          <a:ext cx="1222364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A1EBBCD-CC17-8C6C-D792-2162992205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185226"/>
              </p:ext>
            </p:extLst>
          </p:nvPr>
        </p:nvGraphicFramePr>
        <p:xfrm>
          <a:off x="8859737" y="5091823"/>
          <a:ext cx="1222364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8927B10-261A-91C7-F583-816A989D38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297114"/>
              </p:ext>
            </p:extLst>
          </p:nvPr>
        </p:nvGraphicFramePr>
        <p:xfrm>
          <a:off x="10405490" y="3527749"/>
          <a:ext cx="611182" cy="123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40BD36E-AB9E-FDA8-8BED-F304BC82CA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348459"/>
              </p:ext>
            </p:extLst>
          </p:nvPr>
        </p:nvGraphicFramePr>
        <p:xfrm>
          <a:off x="8859737" y="3530775"/>
          <a:ext cx="1222364" cy="123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55D10F3-7F50-8CCC-58ED-2B00B1683CF2}"/>
              </a:ext>
            </a:extLst>
          </p:cNvPr>
          <p:cNvGraphicFramePr>
            <a:graphicFrameLocks noGrp="1"/>
          </p:cNvGraphicFramePr>
          <p:nvPr/>
        </p:nvGraphicFramePr>
        <p:xfrm>
          <a:off x="6723323" y="3529894"/>
          <a:ext cx="1222364" cy="123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87C84A7-0B40-F814-B421-928C7DA436D3}"/>
              </a:ext>
            </a:extLst>
          </p:cNvPr>
          <p:cNvGraphicFramePr>
            <a:graphicFrameLocks noGrp="1"/>
          </p:cNvGraphicFramePr>
          <p:nvPr/>
        </p:nvGraphicFramePr>
        <p:xfrm>
          <a:off x="6718671" y="2442001"/>
          <a:ext cx="1222364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87BA9CE-D80B-E379-CB2D-891BE2092FE5}"/>
              </a:ext>
            </a:extLst>
          </p:cNvPr>
          <p:cNvGraphicFramePr>
            <a:graphicFrameLocks noGrp="1"/>
          </p:cNvGraphicFramePr>
          <p:nvPr/>
        </p:nvGraphicFramePr>
        <p:xfrm>
          <a:off x="6717157" y="1043945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2091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3535E86-D784-7372-F307-398E4D416B8D}"/>
                  </a:ext>
                </a:extLst>
              </p:cNvPr>
              <p:cNvSpPr txBox="1"/>
              <p:nvPr/>
            </p:nvSpPr>
            <p:spPr>
              <a:xfrm>
                <a:off x="434679" y="2746130"/>
                <a:ext cx="223207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3535E86-D784-7372-F307-398E4D416B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79" y="2746130"/>
                <a:ext cx="2232073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32B647DC-1B41-0631-66E3-30D067B307B3}"/>
              </a:ext>
            </a:extLst>
          </p:cNvPr>
          <p:cNvCxnSpPr>
            <a:cxnSpLocks/>
            <a:stCxn id="149" idx="3"/>
            <a:endCxn id="9" idx="2"/>
          </p:cNvCxnSpPr>
          <p:nvPr/>
        </p:nvCxnSpPr>
        <p:spPr>
          <a:xfrm flipV="1">
            <a:off x="6263895" y="5713498"/>
            <a:ext cx="1070610" cy="556905"/>
          </a:xfrm>
          <a:prstGeom prst="curvedConnector2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A7CCD485-D0CB-0A65-6828-7F77DFFF3513}"/>
              </a:ext>
            </a:extLst>
          </p:cNvPr>
          <p:cNvCxnSpPr>
            <a:cxnSpLocks/>
            <a:stCxn id="149" idx="3"/>
            <a:endCxn id="11" idx="2"/>
          </p:cNvCxnSpPr>
          <p:nvPr/>
        </p:nvCxnSpPr>
        <p:spPr>
          <a:xfrm flipV="1">
            <a:off x="6263895" y="5711353"/>
            <a:ext cx="3207024" cy="559050"/>
          </a:xfrm>
          <a:prstGeom prst="curvedConnector2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07465C5C-F6AC-C4A1-D119-099321903F4F}"/>
              </a:ext>
            </a:extLst>
          </p:cNvPr>
          <p:cNvCxnSpPr>
            <a:cxnSpLocks/>
            <a:stCxn id="98" idx="3"/>
            <a:endCxn id="12" idx="2"/>
          </p:cNvCxnSpPr>
          <p:nvPr/>
        </p:nvCxnSpPr>
        <p:spPr>
          <a:xfrm flipV="1">
            <a:off x="9258382" y="4766809"/>
            <a:ext cx="1452699" cy="1496820"/>
          </a:xfrm>
          <a:prstGeom prst="curvedConnector2">
            <a:avLst/>
          </a:prstGeom>
          <a:ln w="31750" cap="rnd">
            <a:solidFill>
              <a:schemeClr val="bg1">
                <a:lumMod val="65000"/>
              </a:schemeClr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29">
            <a:extLst>
              <a:ext uri="{FF2B5EF4-FFF2-40B4-BE49-F238E27FC236}">
                <a16:creationId xmlns:a16="http://schemas.microsoft.com/office/drawing/2014/main" id="{DFEBFDE9-36FE-743E-0FA2-A437EB3AE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3156301" cy="627812"/>
          </a:xfrm>
        </p:spPr>
        <p:txBody>
          <a:bodyPr/>
          <a:lstStyle/>
          <a:p>
            <a:r>
              <a:rPr lang="en-US" dirty="0"/>
              <a:t>Attention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58BF088-6C38-B8D6-CE67-B989FD5BDA9A}"/>
              </a:ext>
            </a:extLst>
          </p:cNvPr>
          <p:cNvGrpSpPr/>
          <p:nvPr/>
        </p:nvGrpSpPr>
        <p:grpSpPr>
          <a:xfrm>
            <a:off x="9011482" y="4766809"/>
            <a:ext cx="915352" cy="321988"/>
            <a:chOff x="8659974" y="4180140"/>
            <a:chExt cx="915352" cy="321988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98C02EF6-7E77-5DCE-3A4A-3B7DABF1BC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5FEC44F3-26DD-640F-C21D-B0BBA90133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7FF4D7BF-B6B5-DF3D-C1DB-06C39D2B46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AE4B5849-C190-C31F-5823-971AC560BF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33BE3FC-F401-0729-5EEA-89DC4DCD5006}"/>
              </a:ext>
            </a:extLst>
          </p:cNvPr>
          <p:cNvGrpSpPr/>
          <p:nvPr/>
        </p:nvGrpSpPr>
        <p:grpSpPr>
          <a:xfrm rot="16200000">
            <a:off x="7940256" y="3684593"/>
            <a:ext cx="915352" cy="923610"/>
            <a:chOff x="8659974" y="4180140"/>
            <a:chExt cx="915352" cy="321988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2300DD2-FDA8-1F5B-2650-E5E51BABA7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ABC1F9C7-F90F-29E6-D0AB-218494DA34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EF4EB66-7511-6B5D-96A0-57CF962EE4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5F4DFA2B-EED3-FAF9-711B-E5B3317E4C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A66EB7D6-39BF-C1FC-5931-206F580DAF62}"/>
              </a:ext>
            </a:extLst>
          </p:cNvPr>
          <p:cNvSpPr/>
          <p:nvPr/>
        </p:nvSpPr>
        <p:spPr>
          <a:xfrm flipV="1">
            <a:off x="7155262" y="6263630"/>
            <a:ext cx="2103120" cy="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 cap="rnd">
            <a:solidFill>
              <a:schemeClr val="bg1">
                <a:lumMod val="65000"/>
              </a:schemeClr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4BB544D5-FF68-7D3F-E3CE-817601AC1484}"/>
                  </a:ext>
                </a:extLst>
              </p:cNvPr>
              <p:cNvSpPr txBox="1"/>
              <p:nvPr/>
            </p:nvSpPr>
            <p:spPr>
              <a:xfrm>
                <a:off x="7276336" y="3067184"/>
                <a:ext cx="224319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sz="2400" smtClean="0">
                              <a:latin typeface="Cambria Math" panose="02040503050406030204" pitchFamily="18" charset="0"/>
                            </a:rPr>
                            <m:t>oftmax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4BB544D5-FF68-7D3F-E3CE-817601AC14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6336" y="3067184"/>
                <a:ext cx="2243192" cy="461665"/>
              </a:xfrm>
              <a:prstGeom prst="rect">
                <a:avLst/>
              </a:prstGeom>
              <a:blipFill>
                <a:blip r:embed="rId10"/>
                <a:stretch>
                  <a:fillRect l="-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1" name="Group 110">
            <a:extLst>
              <a:ext uri="{FF2B5EF4-FFF2-40B4-BE49-F238E27FC236}">
                <a16:creationId xmlns:a16="http://schemas.microsoft.com/office/drawing/2014/main" id="{4CC8780F-B033-AD02-E31C-78CE1621E357}"/>
              </a:ext>
            </a:extLst>
          </p:cNvPr>
          <p:cNvGrpSpPr/>
          <p:nvPr/>
        </p:nvGrpSpPr>
        <p:grpSpPr>
          <a:xfrm rot="16200000">
            <a:off x="9772179" y="3984167"/>
            <a:ext cx="915352" cy="321988"/>
            <a:chOff x="8659974" y="4180140"/>
            <a:chExt cx="915352" cy="321988"/>
          </a:xfrm>
        </p:grpSpPr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85019053-05B1-3324-3C7E-A14E937F80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DA8CE194-CDEA-FC95-A8C3-3082B27303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09229B18-725B-50B1-A98F-5D37EE96A3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CB2460D9-463A-8F85-2661-FB7FEAD434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4E44C742-19EF-4650-21BC-DA664A5C2B2B}"/>
              </a:ext>
            </a:extLst>
          </p:cNvPr>
          <p:cNvGrpSpPr/>
          <p:nvPr/>
        </p:nvGrpSpPr>
        <p:grpSpPr>
          <a:xfrm>
            <a:off x="6876829" y="4766697"/>
            <a:ext cx="915352" cy="321988"/>
            <a:chOff x="8659974" y="4180140"/>
            <a:chExt cx="915352" cy="321988"/>
          </a:xfrm>
        </p:grpSpPr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4F7E637E-BCD8-B538-8DE1-CB7C7CE207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9E6319A9-AACA-ED48-CDCC-00A017FAAE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AF49E246-E586-9B3E-4AB0-A7C82A9EB1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255AAAD5-9A0B-0CB1-48AA-283705F4C3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0160BB8F-11EA-A950-D9EC-29543947827C}"/>
                  </a:ext>
                </a:extLst>
              </p:cNvPr>
              <p:cNvSpPr txBox="1"/>
              <p:nvPr/>
            </p:nvSpPr>
            <p:spPr>
              <a:xfrm>
                <a:off x="9690133" y="3007740"/>
                <a:ext cx="2102801" cy="539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0160BB8F-11EA-A950-D9EC-2954394782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0133" y="3007740"/>
                <a:ext cx="2102801" cy="53957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E5351AB8-3F38-EEC2-B287-91CB16547A60}"/>
                  </a:ext>
                </a:extLst>
              </p:cNvPr>
              <p:cNvSpPr txBox="1"/>
              <p:nvPr/>
            </p:nvSpPr>
            <p:spPr>
              <a:xfrm>
                <a:off x="4473965" y="6017996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E5351AB8-3F38-EEC2-B287-91CB16547A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965" y="6017996"/>
                <a:ext cx="662893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790CB0EE-C5AC-D7EA-8A25-C8D37D89CFC7}"/>
                  </a:ext>
                </a:extLst>
              </p:cNvPr>
              <p:cNvSpPr txBox="1"/>
              <p:nvPr/>
            </p:nvSpPr>
            <p:spPr>
              <a:xfrm>
                <a:off x="6124615" y="5161901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790CB0EE-C5AC-D7EA-8A25-C8D37D89CF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615" y="5161901"/>
                <a:ext cx="662893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EB816A40-7A3D-3957-40E4-F138702EB9C2}"/>
                  </a:ext>
                </a:extLst>
              </p:cNvPr>
              <p:cNvSpPr txBox="1"/>
              <p:nvPr/>
            </p:nvSpPr>
            <p:spPr>
              <a:xfrm>
                <a:off x="11058120" y="3907220"/>
                <a:ext cx="54185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EB816A40-7A3D-3957-40E4-F138702EB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8120" y="3907220"/>
                <a:ext cx="541853" cy="461665"/>
              </a:xfrm>
              <a:prstGeom prst="rect">
                <a:avLst/>
              </a:prstGeom>
              <a:blipFill>
                <a:blip r:embed="rId14"/>
                <a:stretch>
                  <a:fillRect l="-1124"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D81520FE-8914-0504-6A18-92E7843F41C6}"/>
                  </a:ext>
                </a:extLst>
              </p:cNvPr>
              <p:cNvSpPr txBox="1"/>
              <p:nvPr/>
            </p:nvSpPr>
            <p:spPr>
              <a:xfrm>
                <a:off x="8291509" y="5152555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D81520FE-8914-0504-6A18-92E7843F4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1509" y="5152555"/>
                <a:ext cx="662893" cy="461665"/>
              </a:xfrm>
              <a:prstGeom prst="rect">
                <a:avLst/>
              </a:prstGeom>
              <a:blipFill>
                <a:blip r:embed="rId15"/>
                <a:stretch>
                  <a:fillRect l="-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BF7652A5-F129-37E5-4E02-BDA66348B531}"/>
                  </a:ext>
                </a:extLst>
              </p:cNvPr>
              <p:cNvSpPr txBox="1"/>
              <p:nvPr/>
            </p:nvSpPr>
            <p:spPr>
              <a:xfrm>
                <a:off x="6260219" y="3876443"/>
                <a:ext cx="3942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BF7652A5-F129-37E5-4E02-BDA66348B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219" y="3876443"/>
                <a:ext cx="394203" cy="461665"/>
              </a:xfrm>
              <a:prstGeom prst="rect">
                <a:avLst/>
              </a:prstGeom>
              <a:blipFill>
                <a:blip r:embed="rId16"/>
                <a:stretch>
                  <a:fillRect l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D02F2F17-53B7-F14F-6D55-A44432CEBBF6}"/>
                  </a:ext>
                </a:extLst>
              </p:cNvPr>
              <p:cNvSpPr txBox="1"/>
              <p:nvPr/>
            </p:nvSpPr>
            <p:spPr>
              <a:xfrm>
                <a:off x="6275855" y="2515755"/>
                <a:ext cx="3942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D02F2F17-53B7-F14F-6D55-A44432CEB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855" y="2515755"/>
                <a:ext cx="394203" cy="461665"/>
              </a:xfrm>
              <a:prstGeom prst="rect">
                <a:avLst/>
              </a:prstGeom>
              <a:blipFill>
                <a:blip r:embed="rId17"/>
                <a:stretch>
                  <a:fillRect l="-32813" r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30E90D34-8B66-D84E-2223-8F2E8B577228}"/>
              </a:ext>
            </a:extLst>
          </p:cNvPr>
          <p:cNvCxnSpPr>
            <a:cxnSpLocks/>
            <a:stCxn id="149" idx="3"/>
            <a:endCxn id="98" idx="1"/>
          </p:cNvCxnSpPr>
          <p:nvPr/>
        </p:nvCxnSpPr>
        <p:spPr>
          <a:xfrm flipV="1">
            <a:off x="6263895" y="6263629"/>
            <a:ext cx="891367" cy="6774"/>
          </a:xfrm>
          <a:prstGeom prst="straightConnector1">
            <a:avLst/>
          </a:prstGeom>
          <a:ln w="28575" cap="rnd">
            <a:solidFill>
              <a:schemeClr val="bg1">
                <a:lumMod val="65000"/>
              </a:schemeClr>
            </a:solidFill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9" name="Table 158">
            <a:extLst>
              <a:ext uri="{FF2B5EF4-FFF2-40B4-BE49-F238E27FC236}">
                <a16:creationId xmlns:a16="http://schemas.microsoft.com/office/drawing/2014/main" id="{3C086B00-3079-71EE-429C-21234C7A74C6}"/>
              </a:ext>
            </a:extLst>
          </p:cNvPr>
          <p:cNvGraphicFramePr>
            <a:graphicFrameLocks noGrp="1"/>
          </p:cNvGraphicFramePr>
          <p:nvPr/>
        </p:nvGraphicFramePr>
        <p:xfrm>
          <a:off x="5041531" y="138199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graphicFrame>
        <p:nvGraphicFramePr>
          <p:cNvPr id="149" name="Table 148">
            <a:extLst>
              <a:ext uri="{FF2B5EF4-FFF2-40B4-BE49-F238E27FC236}">
                <a16:creationId xmlns:a16="http://schemas.microsoft.com/office/drawing/2014/main" id="{71CF19A4-C5F8-5858-8188-C777BEDF8B2D}"/>
              </a:ext>
            </a:extLst>
          </p:cNvPr>
          <p:cNvGraphicFramePr>
            <a:graphicFrameLocks noGrp="1"/>
          </p:cNvGraphicFramePr>
          <p:nvPr/>
        </p:nvGraphicFramePr>
        <p:xfrm>
          <a:off x="5041531" y="5805756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F4496BCE-E787-58B2-2569-AF1B76A83A98}"/>
              </a:ext>
            </a:extLst>
          </p:cNvPr>
          <p:cNvCxnSpPr>
            <a:cxnSpLocks/>
            <a:stCxn id="15" idx="0"/>
            <a:endCxn id="16" idx="2"/>
          </p:cNvCxnSpPr>
          <p:nvPr/>
        </p:nvCxnSpPr>
        <p:spPr>
          <a:xfrm flipH="1" flipV="1">
            <a:off x="7328339" y="1973240"/>
            <a:ext cx="1514" cy="468761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96C938B6-6998-3BD2-90E3-36CBBC2CBA66}"/>
              </a:ext>
            </a:extLst>
          </p:cNvPr>
          <p:cNvCxnSpPr>
            <a:cxnSpLocks/>
            <a:stCxn id="16" idx="1"/>
            <a:endCxn id="176" idx="6"/>
          </p:cNvCxnSpPr>
          <p:nvPr/>
        </p:nvCxnSpPr>
        <p:spPr>
          <a:xfrm flipH="1">
            <a:off x="5803589" y="1508592"/>
            <a:ext cx="913568" cy="9876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C24F8638-9831-263E-4B2E-33AF1593AB3B}"/>
              </a:ext>
            </a:extLst>
          </p:cNvPr>
          <p:cNvCxnSpPr>
            <a:cxnSpLocks/>
            <a:stCxn id="149" idx="0"/>
            <a:endCxn id="176" idx="4"/>
          </p:cNvCxnSpPr>
          <p:nvPr/>
        </p:nvCxnSpPr>
        <p:spPr>
          <a:xfrm flipV="1">
            <a:off x="5652713" y="1669344"/>
            <a:ext cx="0" cy="4136412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D83462F6-C797-9A60-71BC-640750C7D9C4}"/>
                  </a:ext>
                </a:extLst>
              </p:cNvPr>
              <p:cNvSpPr txBox="1"/>
              <p:nvPr/>
            </p:nvSpPr>
            <p:spPr>
              <a:xfrm>
                <a:off x="7936127" y="1280743"/>
                <a:ext cx="713880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D83462F6-C797-9A60-71BC-640750C7D9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6127" y="1280743"/>
                <a:ext cx="713880" cy="47545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B9AB8757-8482-3D05-3334-036821C515AF}"/>
                  </a:ext>
                </a:extLst>
              </p:cNvPr>
              <p:cNvSpPr txBox="1"/>
              <p:nvPr/>
            </p:nvSpPr>
            <p:spPr>
              <a:xfrm>
                <a:off x="4395730" y="362237"/>
                <a:ext cx="645801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B9AB8757-8482-3D05-3334-036821C51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730" y="362237"/>
                <a:ext cx="645801" cy="475451"/>
              </a:xfrm>
              <a:prstGeom prst="rect">
                <a:avLst/>
              </a:prstGeom>
              <a:blipFill>
                <a:blip r:embed="rId19"/>
                <a:stretch>
                  <a:fillRect l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7B7ED1-F91C-C7EE-EFE6-E88324786326}"/>
              </a:ext>
            </a:extLst>
          </p:cNvPr>
          <p:cNvCxnSpPr>
            <a:cxnSpLocks/>
            <a:stCxn id="176" idx="0"/>
            <a:endCxn id="159" idx="2"/>
          </p:cNvCxnSpPr>
          <p:nvPr/>
        </p:nvCxnSpPr>
        <p:spPr>
          <a:xfrm flipV="1">
            <a:off x="5652713" y="1067494"/>
            <a:ext cx="0" cy="300098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9D7CB49E-F363-9034-6860-82A131A095E9}"/>
                  </a:ext>
                </a:extLst>
              </p:cNvPr>
              <p:cNvSpPr txBox="1"/>
              <p:nvPr/>
            </p:nvSpPr>
            <p:spPr>
              <a:xfrm>
                <a:off x="588559" y="1992039"/>
                <a:ext cx="213272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9D7CB49E-F363-9034-6860-82A131A095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559" y="1992039"/>
                <a:ext cx="2132727" cy="52322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00EEBBF1-DF95-0135-E769-3EDA0A1056BB}"/>
                  </a:ext>
                </a:extLst>
              </p:cNvPr>
              <p:cNvSpPr txBox="1"/>
              <p:nvPr/>
            </p:nvSpPr>
            <p:spPr>
              <a:xfrm>
                <a:off x="676493" y="1568440"/>
                <a:ext cx="213272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en-US" sz="2800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00EEBBF1-DF95-0135-E769-3EDA0A1056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493" y="1568440"/>
                <a:ext cx="2132727" cy="52322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DF1A47A7-7BE0-37C0-090F-A288E7A7CCAD}"/>
                  </a:ext>
                </a:extLst>
              </p:cNvPr>
              <p:cNvSpPr txBox="1"/>
              <p:nvPr/>
            </p:nvSpPr>
            <p:spPr>
              <a:xfrm>
                <a:off x="6472956" y="6299564"/>
                <a:ext cx="2087150" cy="487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m:rPr>
                            <m:nor/>
                          </m:rPr>
                          <a:rPr lang="en-US" sz="2400" dirty="0"/>
                          <m:t> 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DF1A47A7-7BE0-37C0-090F-A288E7A7C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956" y="6299564"/>
                <a:ext cx="2087150" cy="487762"/>
              </a:xfrm>
              <a:prstGeom prst="rect">
                <a:avLst/>
              </a:prstGeom>
              <a:blipFill>
                <a:blip r:embed="rId22"/>
                <a:stretch>
                  <a:fillRect l="-877" b="-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6FCF3218-AC16-F905-EA86-D9DFD011397D}"/>
                  </a:ext>
                </a:extLst>
              </p:cNvPr>
              <p:cNvSpPr/>
              <p:nvPr/>
            </p:nvSpPr>
            <p:spPr>
              <a:xfrm>
                <a:off x="5501837" y="1367592"/>
                <a:ext cx="301752" cy="30175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6FCF3218-AC16-F905-EA86-D9DFD01139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837" y="1367592"/>
                <a:ext cx="301752" cy="301752"/>
              </a:xfrm>
              <a:prstGeom prst="ellipse">
                <a:avLst/>
              </a:prstGeom>
              <a:blipFill>
                <a:blip r:embed="rId23"/>
                <a:stretch>
                  <a:fillRect l="-7407" r="-1852" b="-1818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4CC2B7F-5E9F-83D7-47FA-A2A775FF766A}"/>
              </a:ext>
            </a:extLst>
          </p:cNvPr>
          <p:cNvCxnSpPr>
            <a:cxnSpLocks/>
          </p:cNvCxnSpPr>
          <p:nvPr/>
        </p:nvCxnSpPr>
        <p:spPr>
          <a:xfrm flipH="1" flipV="1">
            <a:off x="7329853" y="3061531"/>
            <a:ext cx="4652" cy="468363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5612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80C07-CA6C-CB0F-4B13-8A325E083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389520C-E0C5-BF70-4A99-5E486ECC76EC}"/>
              </a:ext>
            </a:extLst>
          </p:cNvPr>
          <p:cNvGraphicFramePr>
            <a:graphicFrameLocks noGrp="1"/>
          </p:cNvGraphicFramePr>
          <p:nvPr/>
        </p:nvGraphicFramePr>
        <p:xfrm>
          <a:off x="8859737" y="5091823"/>
          <a:ext cx="1222364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88173D3-AEBC-39CA-B9EC-080EB08A4BCD}"/>
              </a:ext>
            </a:extLst>
          </p:cNvPr>
          <p:cNvGraphicFramePr>
            <a:graphicFrameLocks noGrp="1"/>
          </p:cNvGraphicFramePr>
          <p:nvPr/>
        </p:nvGraphicFramePr>
        <p:xfrm>
          <a:off x="6723323" y="5093968"/>
          <a:ext cx="1222364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9C1A2680-822D-8029-8663-4B375F38A0DD}"/>
                  </a:ext>
                </a:extLst>
              </p:cNvPr>
              <p:cNvSpPr txBox="1"/>
              <p:nvPr/>
            </p:nvSpPr>
            <p:spPr>
              <a:xfrm>
                <a:off x="7366854" y="1984946"/>
                <a:ext cx="713880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9C1A2680-822D-8029-8663-4B375F38A0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6854" y="1984946"/>
                <a:ext cx="713880" cy="4754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C37C4A-250D-D470-3DC1-24C5CA9AE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9"/>
            <a:ext cx="3667360" cy="455262"/>
          </a:xfrm>
        </p:spPr>
        <p:txBody>
          <a:bodyPr/>
          <a:lstStyle/>
          <a:p>
            <a:r>
              <a:rPr lang="en-US" dirty="0"/>
              <a:t>Matrix representation</a:t>
            </a:r>
          </a:p>
          <a:p>
            <a:endParaRPr lang="en-US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E35612A-7195-BB7C-FF96-02E94A5DCD0C}"/>
                  </a:ext>
                </a:extLst>
              </p:cNvPr>
              <p:cNvSpPr txBox="1"/>
              <p:nvPr/>
            </p:nvSpPr>
            <p:spPr>
              <a:xfrm>
                <a:off x="445625" y="4912751"/>
                <a:ext cx="2418596" cy="5536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800" i="1" smtClean="0">
                              <a:solidFill>
                                <a:srgbClr val="D60093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</m:oMath>
                  </m:oMathPara>
                </a14:m>
                <a:endParaRPr lang="en-US" sz="28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E35612A-7195-BB7C-FF96-02E94A5DCD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625" y="4912751"/>
                <a:ext cx="2418596" cy="5536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C06814-9682-C305-F9E9-CBF35E7B75AF}"/>
                  </a:ext>
                </a:extLst>
              </p:cNvPr>
              <p:cNvSpPr txBox="1"/>
              <p:nvPr/>
            </p:nvSpPr>
            <p:spPr>
              <a:xfrm>
                <a:off x="388109" y="3947160"/>
                <a:ext cx="3277342" cy="6141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D60093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sz="2800" dirty="0"/>
                  <a:t> 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C06814-9682-C305-F9E9-CBF35E7B7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109" y="3947160"/>
                <a:ext cx="3277342" cy="6141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22DB15B-E87F-43AA-0FAD-EB0162909764}"/>
                  </a:ext>
                </a:extLst>
              </p:cNvPr>
              <p:cNvSpPr txBox="1"/>
              <p:nvPr/>
            </p:nvSpPr>
            <p:spPr>
              <a:xfrm>
                <a:off x="412510" y="5759947"/>
                <a:ext cx="24185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8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en-US" sz="28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22DB15B-E87F-43AA-0FAD-EB0162909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510" y="5759947"/>
                <a:ext cx="2418596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EFDE70-4079-9DC8-B477-2330295513CA}"/>
                  </a:ext>
                </a:extLst>
              </p:cNvPr>
              <p:cNvSpPr txBox="1"/>
              <p:nvPr/>
            </p:nvSpPr>
            <p:spPr>
              <a:xfrm>
                <a:off x="434679" y="5336349"/>
                <a:ext cx="24185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8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</m:oMath>
                  </m:oMathPara>
                </a14:m>
                <a:endParaRPr lang="en-US" sz="28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EFDE70-4079-9DC8-B477-2330295513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79" y="5336349"/>
                <a:ext cx="2418596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17D623-C57B-1ECB-D612-9BCC5AE898F1}"/>
                  </a:ext>
                </a:extLst>
              </p:cNvPr>
              <p:cNvSpPr txBox="1"/>
              <p:nvPr/>
            </p:nvSpPr>
            <p:spPr>
              <a:xfrm>
                <a:off x="457010" y="3523478"/>
                <a:ext cx="461024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softmax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e>
                          </m:func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row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wise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17D623-C57B-1ECB-D612-9BCC5AE898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010" y="3523478"/>
                <a:ext cx="4610247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31AA41B-95BA-E4C2-74BD-6A9EB0A0D959}"/>
              </a:ext>
            </a:extLst>
          </p:cNvPr>
          <p:cNvGraphicFramePr>
            <a:graphicFrameLocks noGrp="1"/>
          </p:cNvGraphicFramePr>
          <p:nvPr/>
        </p:nvGraphicFramePr>
        <p:xfrm>
          <a:off x="10405490" y="3527749"/>
          <a:ext cx="611182" cy="123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D4D39C7-8A67-C747-7354-CB60FB6027A5}"/>
              </a:ext>
            </a:extLst>
          </p:cNvPr>
          <p:cNvGraphicFramePr>
            <a:graphicFrameLocks noGrp="1"/>
          </p:cNvGraphicFramePr>
          <p:nvPr/>
        </p:nvGraphicFramePr>
        <p:xfrm>
          <a:off x="8859737" y="3530775"/>
          <a:ext cx="1222364" cy="123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20842CE-C3C5-2B37-F857-CDEEC22CE83E}"/>
              </a:ext>
            </a:extLst>
          </p:cNvPr>
          <p:cNvGraphicFramePr>
            <a:graphicFrameLocks noGrp="1"/>
          </p:cNvGraphicFramePr>
          <p:nvPr/>
        </p:nvGraphicFramePr>
        <p:xfrm>
          <a:off x="6723323" y="3529894"/>
          <a:ext cx="1222364" cy="123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311BD19-2010-DCDC-E227-54B16D005DBA}"/>
              </a:ext>
            </a:extLst>
          </p:cNvPr>
          <p:cNvGraphicFramePr>
            <a:graphicFrameLocks noGrp="1"/>
          </p:cNvGraphicFramePr>
          <p:nvPr/>
        </p:nvGraphicFramePr>
        <p:xfrm>
          <a:off x="6718671" y="2442001"/>
          <a:ext cx="1222364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88C8E30-69CA-19F1-585D-C3CF32263353}"/>
              </a:ext>
            </a:extLst>
          </p:cNvPr>
          <p:cNvGraphicFramePr>
            <a:graphicFrameLocks noGrp="1"/>
          </p:cNvGraphicFramePr>
          <p:nvPr/>
        </p:nvGraphicFramePr>
        <p:xfrm>
          <a:off x="6717157" y="1043945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2091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3F13A3B-3EC6-2056-C8AF-FA419926E3B8}"/>
                  </a:ext>
                </a:extLst>
              </p:cNvPr>
              <p:cNvSpPr txBox="1"/>
              <p:nvPr/>
            </p:nvSpPr>
            <p:spPr>
              <a:xfrm>
                <a:off x="434679" y="2746130"/>
                <a:ext cx="223207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3F13A3B-3EC6-2056-C8AF-FA419926E3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79" y="2746130"/>
                <a:ext cx="2232073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382365C8-040C-EE76-DFD8-79354D1E42B4}"/>
              </a:ext>
            </a:extLst>
          </p:cNvPr>
          <p:cNvCxnSpPr>
            <a:cxnSpLocks/>
            <a:stCxn id="149" idx="3"/>
            <a:endCxn id="9" idx="2"/>
          </p:cNvCxnSpPr>
          <p:nvPr/>
        </p:nvCxnSpPr>
        <p:spPr>
          <a:xfrm flipV="1">
            <a:off x="6263895" y="5713498"/>
            <a:ext cx="1070610" cy="556905"/>
          </a:xfrm>
          <a:prstGeom prst="curvedConnector2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8CAC6DFC-9B74-DEBB-0633-E0754C02F706}"/>
              </a:ext>
            </a:extLst>
          </p:cNvPr>
          <p:cNvCxnSpPr>
            <a:cxnSpLocks/>
            <a:stCxn id="149" idx="3"/>
            <a:endCxn id="11" idx="2"/>
          </p:cNvCxnSpPr>
          <p:nvPr/>
        </p:nvCxnSpPr>
        <p:spPr>
          <a:xfrm flipV="1">
            <a:off x="6263895" y="5711353"/>
            <a:ext cx="3207024" cy="559050"/>
          </a:xfrm>
          <a:prstGeom prst="curvedConnector2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165526A6-F440-F570-A050-2D45BBBF398B}"/>
              </a:ext>
            </a:extLst>
          </p:cNvPr>
          <p:cNvCxnSpPr>
            <a:cxnSpLocks/>
            <a:stCxn id="98" idx="3"/>
            <a:endCxn id="12" idx="2"/>
          </p:cNvCxnSpPr>
          <p:nvPr/>
        </p:nvCxnSpPr>
        <p:spPr>
          <a:xfrm flipV="1">
            <a:off x="9258382" y="4766809"/>
            <a:ext cx="1452699" cy="1496820"/>
          </a:xfrm>
          <a:prstGeom prst="curvedConnector2">
            <a:avLst/>
          </a:prstGeom>
          <a:ln w="31750" cap="rnd">
            <a:solidFill>
              <a:schemeClr val="bg1">
                <a:lumMod val="65000"/>
              </a:schemeClr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29">
            <a:extLst>
              <a:ext uri="{FF2B5EF4-FFF2-40B4-BE49-F238E27FC236}">
                <a16:creationId xmlns:a16="http://schemas.microsoft.com/office/drawing/2014/main" id="{EE25454A-88CC-1764-FEE7-61013A49D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3156301" cy="627812"/>
          </a:xfrm>
        </p:spPr>
        <p:txBody>
          <a:bodyPr/>
          <a:lstStyle/>
          <a:p>
            <a:r>
              <a:rPr lang="en-US" dirty="0"/>
              <a:t>Attention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2F3E0602-EB48-82A6-9E0F-EEA3D803C68A}"/>
              </a:ext>
            </a:extLst>
          </p:cNvPr>
          <p:cNvGrpSpPr/>
          <p:nvPr/>
        </p:nvGrpSpPr>
        <p:grpSpPr>
          <a:xfrm rot="16200000">
            <a:off x="7940256" y="3684593"/>
            <a:ext cx="915352" cy="923610"/>
            <a:chOff x="8659974" y="4180140"/>
            <a:chExt cx="915352" cy="321988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A50694BB-D256-C188-31A3-700590F3E4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5D7FF1D4-3EC8-060A-8350-47B7877357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0E7F9D7C-B7EA-E52F-F2B0-5CDF40A665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74161984-0706-28F0-48CF-CECFC55F8C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2B51EB6D-9AA6-7896-653A-41D4E8921A40}"/>
              </a:ext>
            </a:extLst>
          </p:cNvPr>
          <p:cNvSpPr/>
          <p:nvPr/>
        </p:nvSpPr>
        <p:spPr>
          <a:xfrm flipV="1">
            <a:off x="7155262" y="6263630"/>
            <a:ext cx="2103120" cy="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 cap="rnd">
            <a:solidFill>
              <a:schemeClr val="bg1">
                <a:lumMod val="65000"/>
              </a:schemeClr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993EB50D-25FA-DB43-B053-9C6DFD8388CE}"/>
                  </a:ext>
                </a:extLst>
              </p:cNvPr>
              <p:cNvSpPr txBox="1"/>
              <p:nvPr/>
            </p:nvSpPr>
            <p:spPr>
              <a:xfrm>
                <a:off x="7276336" y="3067184"/>
                <a:ext cx="224319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sz="2400" smtClean="0">
                              <a:latin typeface="Cambria Math" panose="02040503050406030204" pitchFamily="18" charset="0"/>
                            </a:rPr>
                            <m:t>oftmax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993EB50D-25FA-DB43-B053-9C6DFD838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6336" y="3067184"/>
                <a:ext cx="2243192" cy="461665"/>
              </a:xfrm>
              <a:prstGeom prst="rect">
                <a:avLst/>
              </a:prstGeom>
              <a:blipFill>
                <a:blip r:embed="rId10"/>
                <a:stretch>
                  <a:fillRect l="-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8C122F1-4318-0A04-9481-F38A590170FE}"/>
              </a:ext>
            </a:extLst>
          </p:cNvPr>
          <p:cNvGrpSpPr/>
          <p:nvPr/>
        </p:nvGrpSpPr>
        <p:grpSpPr>
          <a:xfrm rot="16200000">
            <a:off x="9772179" y="3984167"/>
            <a:ext cx="915352" cy="321988"/>
            <a:chOff x="8659974" y="4180140"/>
            <a:chExt cx="915352" cy="321988"/>
          </a:xfrm>
        </p:grpSpPr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00A7BF34-3498-A146-33BD-6CDBD8DD4D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33859409-DC4C-8491-0C47-50E6D31704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F7B8681B-7A7B-6BCC-200D-95E95A5183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C77D3F74-D45F-2C09-D003-0AC0A2F201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35CABE1-0A6D-3A26-78FE-1CD8F5664D34}"/>
                  </a:ext>
                </a:extLst>
              </p:cNvPr>
              <p:cNvSpPr txBox="1"/>
              <p:nvPr/>
            </p:nvSpPr>
            <p:spPr>
              <a:xfrm>
                <a:off x="9690133" y="3007740"/>
                <a:ext cx="2102801" cy="539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35CABE1-0A6D-3A26-78FE-1CD8F5664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0133" y="3007740"/>
                <a:ext cx="2102801" cy="53957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1345A1E0-BBDD-EBD7-0625-A959D2F11635}"/>
                  </a:ext>
                </a:extLst>
              </p:cNvPr>
              <p:cNvSpPr txBox="1"/>
              <p:nvPr/>
            </p:nvSpPr>
            <p:spPr>
              <a:xfrm>
                <a:off x="4473965" y="6017996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1345A1E0-BBDD-EBD7-0625-A959D2F11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965" y="6017996"/>
                <a:ext cx="662893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FC129B6A-6064-9505-D554-59073450836C}"/>
                  </a:ext>
                </a:extLst>
              </p:cNvPr>
              <p:cNvSpPr txBox="1"/>
              <p:nvPr/>
            </p:nvSpPr>
            <p:spPr>
              <a:xfrm>
                <a:off x="6124615" y="5161901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FC129B6A-6064-9505-D554-5907345083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615" y="5161901"/>
                <a:ext cx="662893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4742C162-0118-1DB2-0898-8C398A21EA39}"/>
                  </a:ext>
                </a:extLst>
              </p:cNvPr>
              <p:cNvSpPr txBox="1"/>
              <p:nvPr/>
            </p:nvSpPr>
            <p:spPr>
              <a:xfrm>
                <a:off x="11058120" y="3888170"/>
                <a:ext cx="54185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4742C162-0118-1DB2-0898-8C398A21E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8120" y="3888170"/>
                <a:ext cx="541853" cy="461665"/>
              </a:xfrm>
              <a:prstGeom prst="rect">
                <a:avLst/>
              </a:prstGeom>
              <a:blipFill>
                <a:blip r:embed="rId14"/>
                <a:stretch>
                  <a:fillRect l="-1124"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58F9C171-1419-789D-072A-705657C7E507}"/>
                  </a:ext>
                </a:extLst>
              </p:cNvPr>
              <p:cNvSpPr txBox="1"/>
              <p:nvPr/>
            </p:nvSpPr>
            <p:spPr>
              <a:xfrm>
                <a:off x="8291509" y="5152555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58F9C171-1419-789D-072A-705657C7E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1509" y="5152555"/>
                <a:ext cx="662893" cy="461665"/>
              </a:xfrm>
              <a:prstGeom prst="rect">
                <a:avLst/>
              </a:prstGeom>
              <a:blipFill>
                <a:blip r:embed="rId15"/>
                <a:stretch>
                  <a:fillRect l="-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4A2ED65C-6BBF-5191-C3D7-6E93D708E491}"/>
                  </a:ext>
                </a:extLst>
              </p:cNvPr>
              <p:cNvSpPr txBox="1"/>
              <p:nvPr/>
            </p:nvSpPr>
            <p:spPr>
              <a:xfrm>
                <a:off x="6260219" y="3876443"/>
                <a:ext cx="3942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4A2ED65C-6BBF-5191-C3D7-6E93D708E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219" y="3876443"/>
                <a:ext cx="394203" cy="461665"/>
              </a:xfrm>
              <a:prstGeom prst="rect">
                <a:avLst/>
              </a:prstGeom>
              <a:blipFill>
                <a:blip r:embed="rId16"/>
                <a:stretch>
                  <a:fillRect l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4A08C7CD-7C0D-68EB-F8D5-578D9AFEBF9C}"/>
                  </a:ext>
                </a:extLst>
              </p:cNvPr>
              <p:cNvSpPr txBox="1"/>
              <p:nvPr/>
            </p:nvSpPr>
            <p:spPr>
              <a:xfrm>
                <a:off x="6275855" y="2515755"/>
                <a:ext cx="3942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4A08C7CD-7C0D-68EB-F8D5-578D9AFEB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855" y="2515755"/>
                <a:ext cx="394203" cy="461665"/>
              </a:xfrm>
              <a:prstGeom prst="rect">
                <a:avLst/>
              </a:prstGeom>
              <a:blipFill>
                <a:blip r:embed="rId17"/>
                <a:stretch>
                  <a:fillRect l="-32813" r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77519390-AA1A-9B32-602F-CC70D1FDA9E2}"/>
              </a:ext>
            </a:extLst>
          </p:cNvPr>
          <p:cNvCxnSpPr>
            <a:cxnSpLocks/>
            <a:stCxn id="149" idx="3"/>
            <a:endCxn id="98" idx="1"/>
          </p:cNvCxnSpPr>
          <p:nvPr/>
        </p:nvCxnSpPr>
        <p:spPr>
          <a:xfrm flipV="1">
            <a:off x="6263895" y="6263629"/>
            <a:ext cx="891367" cy="6774"/>
          </a:xfrm>
          <a:prstGeom prst="straightConnector1">
            <a:avLst/>
          </a:prstGeom>
          <a:ln w="28575" cap="rnd">
            <a:solidFill>
              <a:schemeClr val="bg1">
                <a:lumMod val="65000"/>
              </a:schemeClr>
            </a:solidFill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9" name="Table 158">
            <a:extLst>
              <a:ext uri="{FF2B5EF4-FFF2-40B4-BE49-F238E27FC236}">
                <a16:creationId xmlns:a16="http://schemas.microsoft.com/office/drawing/2014/main" id="{F133A6ED-1B94-2B29-1674-2F93C4F07B18}"/>
              </a:ext>
            </a:extLst>
          </p:cNvPr>
          <p:cNvGraphicFramePr>
            <a:graphicFrameLocks noGrp="1"/>
          </p:cNvGraphicFramePr>
          <p:nvPr/>
        </p:nvGraphicFramePr>
        <p:xfrm>
          <a:off x="5041531" y="138199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graphicFrame>
        <p:nvGraphicFramePr>
          <p:cNvPr id="149" name="Table 148">
            <a:extLst>
              <a:ext uri="{FF2B5EF4-FFF2-40B4-BE49-F238E27FC236}">
                <a16:creationId xmlns:a16="http://schemas.microsoft.com/office/drawing/2014/main" id="{E049E271-303E-39C7-C525-24AAFD9FA676}"/>
              </a:ext>
            </a:extLst>
          </p:cNvPr>
          <p:cNvGraphicFramePr>
            <a:graphicFrameLocks noGrp="1"/>
          </p:cNvGraphicFramePr>
          <p:nvPr/>
        </p:nvGraphicFramePr>
        <p:xfrm>
          <a:off x="5041531" y="5805756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D0AAFACB-D990-BABA-2FB7-4FC417988CE2}"/>
              </a:ext>
            </a:extLst>
          </p:cNvPr>
          <p:cNvCxnSpPr>
            <a:cxnSpLocks/>
            <a:stCxn id="15" idx="0"/>
            <a:endCxn id="16" idx="2"/>
          </p:cNvCxnSpPr>
          <p:nvPr/>
        </p:nvCxnSpPr>
        <p:spPr>
          <a:xfrm flipH="1" flipV="1">
            <a:off x="7328339" y="1973240"/>
            <a:ext cx="1514" cy="468761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DE178951-282A-48AC-A84D-9C786E74F15A}"/>
              </a:ext>
            </a:extLst>
          </p:cNvPr>
          <p:cNvCxnSpPr>
            <a:cxnSpLocks/>
            <a:stCxn id="16" idx="1"/>
            <a:endCxn id="176" idx="6"/>
          </p:cNvCxnSpPr>
          <p:nvPr/>
        </p:nvCxnSpPr>
        <p:spPr>
          <a:xfrm flipH="1">
            <a:off x="5803589" y="1508592"/>
            <a:ext cx="913568" cy="9876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946B34F7-4B57-F95B-15C0-B3DB4B496B54}"/>
              </a:ext>
            </a:extLst>
          </p:cNvPr>
          <p:cNvCxnSpPr>
            <a:cxnSpLocks/>
            <a:stCxn id="149" idx="0"/>
            <a:endCxn id="176" idx="4"/>
          </p:cNvCxnSpPr>
          <p:nvPr/>
        </p:nvCxnSpPr>
        <p:spPr>
          <a:xfrm flipV="1">
            <a:off x="5652713" y="1669344"/>
            <a:ext cx="0" cy="4136412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4EAAEC2D-FB78-C49E-419B-6B4094F8C2AB}"/>
                  </a:ext>
                </a:extLst>
              </p:cNvPr>
              <p:cNvSpPr txBox="1"/>
              <p:nvPr/>
            </p:nvSpPr>
            <p:spPr>
              <a:xfrm>
                <a:off x="7936127" y="1280743"/>
                <a:ext cx="713880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4EAAEC2D-FB78-C49E-419B-6B4094F8C2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6127" y="1280743"/>
                <a:ext cx="713880" cy="47545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FE638525-B783-4017-BF8D-ECC3F7297D9C}"/>
                  </a:ext>
                </a:extLst>
              </p:cNvPr>
              <p:cNvSpPr txBox="1"/>
              <p:nvPr/>
            </p:nvSpPr>
            <p:spPr>
              <a:xfrm>
                <a:off x="4395730" y="362237"/>
                <a:ext cx="645801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FE638525-B783-4017-BF8D-ECC3F7297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730" y="362237"/>
                <a:ext cx="645801" cy="475451"/>
              </a:xfrm>
              <a:prstGeom prst="rect">
                <a:avLst/>
              </a:prstGeom>
              <a:blipFill>
                <a:blip r:embed="rId19"/>
                <a:stretch>
                  <a:fillRect l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91F6D0BA-BE03-8905-32FE-37C9E15EB6CC}"/>
              </a:ext>
            </a:extLst>
          </p:cNvPr>
          <p:cNvCxnSpPr>
            <a:cxnSpLocks/>
            <a:stCxn id="176" idx="0"/>
            <a:endCxn id="159" idx="2"/>
          </p:cNvCxnSpPr>
          <p:nvPr/>
        </p:nvCxnSpPr>
        <p:spPr>
          <a:xfrm flipV="1">
            <a:off x="5652713" y="1067494"/>
            <a:ext cx="0" cy="300098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E3F80761-9C3C-6B50-E164-E89A431601C5}"/>
                  </a:ext>
                </a:extLst>
              </p:cNvPr>
              <p:cNvSpPr txBox="1"/>
              <p:nvPr/>
            </p:nvSpPr>
            <p:spPr>
              <a:xfrm>
                <a:off x="588559" y="1992039"/>
                <a:ext cx="213272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E3F80761-9C3C-6B50-E164-E89A431601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559" y="1992039"/>
                <a:ext cx="2132727" cy="52322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C7ABED38-C583-B158-C5DE-95003FE2FED2}"/>
                  </a:ext>
                </a:extLst>
              </p:cNvPr>
              <p:cNvSpPr txBox="1"/>
              <p:nvPr/>
            </p:nvSpPr>
            <p:spPr>
              <a:xfrm>
                <a:off x="676493" y="1568440"/>
                <a:ext cx="213272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en-US" sz="2800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C7ABED38-C583-B158-C5DE-95003FE2FE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493" y="1568440"/>
                <a:ext cx="2132727" cy="52322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5329DA35-31D4-A9EB-EB77-A823F86F1EAC}"/>
                  </a:ext>
                </a:extLst>
              </p:cNvPr>
              <p:cNvSpPr txBox="1"/>
              <p:nvPr/>
            </p:nvSpPr>
            <p:spPr>
              <a:xfrm>
                <a:off x="6472956" y="6299564"/>
                <a:ext cx="2087150" cy="487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m:rPr>
                            <m:nor/>
                          </m:rPr>
                          <a:rPr lang="en-US" sz="2400" dirty="0"/>
                          <m:t> 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5329DA35-31D4-A9EB-EB77-A823F86F1E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956" y="6299564"/>
                <a:ext cx="2087150" cy="487762"/>
              </a:xfrm>
              <a:prstGeom prst="rect">
                <a:avLst/>
              </a:prstGeom>
              <a:blipFill>
                <a:blip r:embed="rId22"/>
                <a:stretch>
                  <a:fillRect l="-877" b="-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99FA54AD-92C7-46C5-8937-6F1F5CBFEE85}"/>
                  </a:ext>
                </a:extLst>
              </p:cNvPr>
              <p:cNvSpPr/>
              <p:nvPr/>
            </p:nvSpPr>
            <p:spPr>
              <a:xfrm>
                <a:off x="5501837" y="1367592"/>
                <a:ext cx="301752" cy="30175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99FA54AD-92C7-46C5-8937-6F1F5CBFEE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837" y="1367592"/>
                <a:ext cx="301752" cy="301752"/>
              </a:xfrm>
              <a:prstGeom prst="ellipse">
                <a:avLst/>
              </a:prstGeom>
              <a:blipFill>
                <a:blip r:embed="rId23"/>
                <a:stretch>
                  <a:fillRect l="-7407" r="-1852" b="-1818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B36B401F-562D-A3C4-605B-C44AEB6B99DD}"/>
              </a:ext>
            </a:extLst>
          </p:cNvPr>
          <p:cNvSpPr/>
          <p:nvPr/>
        </p:nvSpPr>
        <p:spPr>
          <a:xfrm>
            <a:off x="6933979" y="3104660"/>
            <a:ext cx="950768" cy="34076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B5F6EBD-B8F4-7EE4-9451-ED98BD5F31C2}"/>
              </a:ext>
            </a:extLst>
          </p:cNvPr>
          <p:cNvGrpSpPr/>
          <p:nvPr/>
        </p:nvGrpSpPr>
        <p:grpSpPr>
          <a:xfrm>
            <a:off x="6842473" y="3055666"/>
            <a:ext cx="949708" cy="468761"/>
            <a:chOff x="8628884" y="3284722"/>
            <a:chExt cx="949708" cy="1270240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F466508A-9083-17EE-429C-11B03E309883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H="1" flipV="1">
              <a:off x="8639250" y="3284722"/>
              <a:ext cx="645393" cy="127024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1CA39B5-7126-4BC5-13FB-6C3B7A39F995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H="1" flipV="1">
              <a:off x="8639250" y="3284722"/>
              <a:ext cx="939342" cy="126189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80C1016-5D3C-6F14-D2E0-1861418D3880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V="1">
              <a:off x="8628884" y="3284738"/>
              <a:ext cx="10366" cy="12618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5695C939-2215-24EE-2E4E-29CD8B7290BF}"/>
              </a:ext>
            </a:extLst>
          </p:cNvPr>
          <p:cNvSpPr/>
          <p:nvPr/>
        </p:nvSpPr>
        <p:spPr>
          <a:xfrm>
            <a:off x="7035620" y="2399290"/>
            <a:ext cx="1283091" cy="68766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8F2B4E4-3303-4207-1416-2F561543753B}"/>
              </a:ext>
            </a:extLst>
          </p:cNvPr>
          <p:cNvSpPr/>
          <p:nvPr/>
        </p:nvSpPr>
        <p:spPr>
          <a:xfrm>
            <a:off x="6693902" y="2437887"/>
            <a:ext cx="317874" cy="61777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3E512C8-349B-EB73-1DD9-CE1EB47C28B6}"/>
              </a:ext>
            </a:extLst>
          </p:cNvPr>
          <p:cNvSpPr/>
          <p:nvPr/>
        </p:nvSpPr>
        <p:spPr>
          <a:xfrm>
            <a:off x="6596878" y="3856564"/>
            <a:ext cx="4606804" cy="95473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743239-5904-4E9D-C9EC-25F89C768CB7}"/>
              </a:ext>
            </a:extLst>
          </p:cNvPr>
          <p:cNvGrpSpPr/>
          <p:nvPr/>
        </p:nvGrpSpPr>
        <p:grpSpPr>
          <a:xfrm>
            <a:off x="6876829" y="3856676"/>
            <a:ext cx="915352" cy="1232009"/>
            <a:chOff x="8659974" y="4180140"/>
            <a:chExt cx="915352" cy="32198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840EC8F-3C1F-1FCE-B7EB-274639F6F2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D429D2F-46F3-08FC-DEA5-424FE4C014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569F7D9-58C2-A6CD-0FCB-0FD2CFE044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D9A9769-9FB6-354B-4A8B-5A588E87DC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63D532A1-A806-1A47-A814-E12F73A26717}"/>
              </a:ext>
            </a:extLst>
          </p:cNvPr>
          <p:cNvSpPr/>
          <p:nvPr/>
        </p:nvSpPr>
        <p:spPr>
          <a:xfrm>
            <a:off x="6713764" y="3514201"/>
            <a:ext cx="1231923" cy="32198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41CA497-1CAA-B871-EA77-8F833D7B81AE}"/>
              </a:ext>
            </a:extLst>
          </p:cNvPr>
          <p:cNvGrpSpPr/>
          <p:nvPr/>
        </p:nvGrpSpPr>
        <p:grpSpPr>
          <a:xfrm>
            <a:off x="9011482" y="3856563"/>
            <a:ext cx="915352" cy="1232235"/>
            <a:chOff x="8659974" y="4180140"/>
            <a:chExt cx="915352" cy="321988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9C9D2D26-C3AD-C14F-258D-BDBB8BC611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6B78D95A-F164-91C0-10B7-D71E54B054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2C0453AF-98EE-2BC4-A3D5-A04EE96786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13D709AD-59DE-F32D-ED44-70BA847666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189B51B8-7303-75F9-E54F-B05C9ACE1310}"/>
              </a:ext>
            </a:extLst>
          </p:cNvPr>
          <p:cNvSpPr/>
          <p:nvPr/>
        </p:nvSpPr>
        <p:spPr>
          <a:xfrm>
            <a:off x="6712377" y="5080231"/>
            <a:ext cx="1228658" cy="63326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2CEA756-C96B-7AE1-2AEB-2EEED7BF39AF}"/>
              </a:ext>
            </a:extLst>
          </p:cNvPr>
          <p:cNvCxnSpPr>
            <a:cxnSpLocks/>
            <a:endCxn id="28" idx="2"/>
          </p:cNvCxnSpPr>
          <p:nvPr/>
        </p:nvCxnSpPr>
        <p:spPr>
          <a:xfrm flipH="1" flipV="1">
            <a:off x="6852839" y="3055666"/>
            <a:ext cx="320702" cy="472083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79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601FE-27EF-0094-AD14-89CA772CD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1CBE4478-A0A3-372B-583B-ACEB3AC5C068}"/>
              </a:ext>
            </a:extLst>
          </p:cNvPr>
          <p:cNvGrpSpPr/>
          <p:nvPr/>
        </p:nvGrpSpPr>
        <p:grpSpPr>
          <a:xfrm>
            <a:off x="966985" y="1818314"/>
            <a:ext cx="10843489" cy="4420695"/>
            <a:chOff x="349810" y="558580"/>
            <a:chExt cx="10843489" cy="442069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C50A132-0691-7357-1558-5CF16E9C06A9}"/>
                </a:ext>
              </a:extLst>
            </p:cNvPr>
            <p:cNvSpPr txBox="1"/>
            <p:nvPr/>
          </p:nvSpPr>
          <p:spPr>
            <a:xfrm>
              <a:off x="349810" y="626042"/>
              <a:ext cx="15213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ea typeface="Cambria" panose="02040503050406030204" pitchFamily="18" charset="0"/>
                </a:rPr>
                <a:t>Current text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C3ACC57-AA86-9286-3515-24CE54C2364A}"/>
                </a:ext>
              </a:extLst>
            </p:cNvPr>
            <p:cNvCxnSpPr>
              <a:cxnSpLocks/>
              <a:stCxn id="34" idx="2"/>
              <a:endCxn id="38" idx="0"/>
            </p:cNvCxnSpPr>
            <p:nvPr/>
          </p:nvCxnSpPr>
          <p:spPr>
            <a:xfrm>
              <a:off x="1110473" y="995374"/>
              <a:ext cx="0" cy="38439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 w="lg" len="lg"/>
            </a:ln>
            <a:effectLst/>
          </p:spPr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AF77F6C-2B03-27EF-5782-4DDBF9370312}"/>
                </a:ext>
              </a:extLst>
            </p:cNvPr>
            <p:cNvSpPr/>
            <p:nvPr/>
          </p:nvSpPr>
          <p:spPr>
            <a:xfrm>
              <a:off x="349812" y="2638558"/>
              <a:ext cx="1521326" cy="1216447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ea typeface="Cambria" panose="02040503050406030204" pitchFamily="18" charset="0"/>
                </a:rPr>
                <a:t>Word Embedding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E24AE40-4FE9-878B-1DA3-10A6B96CF692}"/>
                </a:ext>
              </a:extLst>
            </p:cNvPr>
            <p:cNvSpPr/>
            <p:nvPr/>
          </p:nvSpPr>
          <p:spPr>
            <a:xfrm>
              <a:off x="6561427" y="2636776"/>
              <a:ext cx="1521326" cy="1216447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7030A0"/>
                  </a:solidFill>
                  <a:ea typeface="Cambria" panose="02040503050406030204" pitchFamily="18" charset="0"/>
                </a:rPr>
                <a:t>Output Embedding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CE8C946-5EC8-EF8C-588C-3FE1D702424D}"/>
                </a:ext>
              </a:extLst>
            </p:cNvPr>
            <p:cNvSpPr/>
            <p:nvPr/>
          </p:nvSpPr>
          <p:spPr>
            <a:xfrm>
              <a:off x="349810" y="1379764"/>
              <a:ext cx="1521326" cy="41827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ea typeface="Cambria" panose="02040503050406030204" pitchFamily="18" charset="0"/>
                </a:rPr>
                <a:t>Tokenizer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132BF5D-1B3A-6B46-B8DA-516A85B4E408}"/>
                </a:ext>
              </a:extLst>
            </p:cNvPr>
            <p:cNvCxnSpPr>
              <a:cxnSpLocks/>
              <a:stCxn id="38" idx="2"/>
              <a:endCxn id="36" idx="0"/>
            </p:cNvCxnSpPr>
            <p:nvPr/>
          </p:nvCxnSpPr>
          <p:spPr>
            <a:xfrm>
              <a:off x="1110473" y="1798037"/>
              <a:ext cx="2" cy="840521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 w="lg" len="lg"/>
            </a:ln>
            <a:effectLst/>
          </p:spPr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E4E2142-E153-8CC3-8308-043550BD3981}"/>
                </a:ext>
              </a:extLst>
            </p:cNvPr>
            <p:cNvSpPr txBox="1"/>
            <p:nvPr/>
          </p:nvSpPr>
          <p:spPr>
            <a:xfrm>
              <a:off x="1110473" y="2007973"/>
              <a:ext cx="15213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ea typeface="Cambria" panose="02040503050406030204" pitchFamily="18" charset="0"/>
                </a:rPr>
                <a:t>Input tokens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422E099-386D-89EE-07B6-090B8171E93F}"/>
                </a:ext>
              </a:extLst>
            </p:cNvPr>
            <p:cNvSpPr txBox="1"/>
            <p:nvPr/>
          </p:nvSpPr>
          <p:spPr>
            <a:xfrm>
              <a:off x="7072186" y="4055945"/>
              <a:ext cx="273791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ea typeface="Cambria" panose="02040503050406030204" pitchFamily="18" charset="0"/>
                </a:rPr>
                <a:t>Similarity scores</a:t>
              </a:r>
            </a:p>
            <a:p>
              <a:pPr algn="ctr"/>
              <a:r>
                <a:rPr lang="en-US" i="1" dirty="0">
                  <a:solidFill>
                    <a:schemeClr val="bg1">
                      <a:lumMod val="50000"/>
                    </a:schemeClr>
                  </a:solidFill>
                  <a:ea typeface="Cambria" panose="02040503050406030204" pitchFamily="18" charset="0"/>
                </a:rPr>
                <a:t>for each token </a:t>
              </a:r>
            </a:p>
            <a:p>
              <a:pPr algn="ctr"/>
              <a:r>
                <a:rPr lang="en-US" i="1" dirty="0">
                  <a:solidFill>
                    <a:schemeClr val="bg1">
                      <a:lumMod val="50000"/>
                    </a:schemeClr>
                  </a:solidFill>
                  <a:ea typeface="Cambria" panose="02040503050406030204" pitchFamily="18" charset="0"/>
                </a:rPr>
                <a:t>in vocab 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4A20E79-8345-5166-FCAC-0AF5E23F87F6}"/>
                </a:ext>
              </a:extLst>
            </p:cNvPr>
            <p:cNvSpPr/>
            <p:nvPr/>
          </p:nvSpPr>
          <p:spPr>
            <a:xfrm>
              <a:off x="6561427" y="1383738"/>
              <a:ext cx="1521326" cy="41827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ea typeface="Cambria" panose="02040503050406030204" pitchFamily="18" charset="0"/>
                </a:rPr>
                <a:t>Tokenizer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1E2001B-CE5F-064B-2B29-6D401610F36F}"/>
                </a:ext>
              </a:extLst>
            </p:cNvPr>
            <p:cNvSpPr txBox="1"/>
            <p:nvPr/>
          </p:nvSpPr>
          <p:spPr>
            <a:xfrm>
              <a:off x="6561425" y="626042"/>
              <a:ext cx="15213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ea typeface="Cambria" panose="02040503050406030204" pitchFamily="18" charset="0"/>
                </a:rPr>
                <a:t>Next text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DF34FAAB-97BE-92EB-56E4-B70BF7ECF74C}"/>
                </a:ext>
              </a:extLst>
            </p:cNvPr>
            <p:cNvCxnSpPr>
              <a:cxnSpLocks/>
              <a:stCxn id="43" idx="2"/>
              <a:endCxn id="42" idx="0"/>
            </p:cNvCxnSpPr>
            <p:nvPr/>
          </p:nvCxnSpPr>
          <p:spPr>
            <a:xfrm>
              <a:off x="7322088" y="995374"/>
              <a:ext cx="2" cy="388364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triangle" w="lg" len="lg"/>
              <a:tailEnd type="none" w="lg" len="lg"/>
            </a:ln>
            <a:effectLst/>
          </p:spPr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2918CEC5-B59D-41B4-A8FE-B446333A99FE}"/>
                </a:ext>
              </a:extLst>
            </p:cNvPr>
            <p:cNvCxnSpPr>
              <a:cxnSpLocks/>
              <a:stCxn id="47" idx="1"/>
              <a:endCxn id="37" idx="3"/>
            </p:cNvCxnSpPr>
            <p:nvPr/>
          </p:nvCxnSpPr>
          <p:spPr>
            <a:xfrm flipH="1" flipV="1">
              <a:off x="8082753" y="3245000"/>
              <a:ext cx="716783" cy="5015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triangle" w="lg" len="lg"/>
              <a:tailEnd type="none" w="lg" len="lg"/>
            </a:ln>
            <a:effectLst/>
          </p:spPr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C203950-DC8D-D919-3164-715F1D4331F9}"/>
                </a:ext>
              </a:extLst>
            </p:cNvPr>
            <p:cNvCxnSpPr>
              <a:cxnSpLocks/>
              <a:stCxn id="36" idx="3"/>
              <a:endCxn id="37" idx="1"/>
            </p:cNvCxnSpPr>
            <p:nvPr/>
          </p:nvCxnSpPr>
          <p:spPr>
            <a:xfrm flipV="1">
              <a:off x="1871138" y="3245000"/>
              <a:ext cx="4690289" cy="1782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tailEnd type="triangle" w="lg" len="lg"/>
            </a:ln>
            <a:effectLst/>
          </p:spPr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5AE93EA-623B-6403-73BD-A9079D731D71}"/>
                </a:ext>
              </a:extLst>
            </p:cNvPr>
            <p:cNvSpPr/>
            <p:nvPr/>
          </p:nvSpPr>
          <p:spPr>
            <a:xfrm>
              <a:off x="8799536" y="3040878"/>
              <a:ext cx="1521326" cy="418273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  <a:ea typeface="Cambria" panose="02040503050406030204" pitchFamily="18" charset="0"/>
                </a:rPr>
                <a:t>Softmax</a:t>
              </a:r>
              <a:endParaRPr lang="en-US" dirty="0">
                <a:solidFill>
                  <a:schemeClr val="tx1"/>
                </a:solidFill>
                <a:ea typeface="Cambria" panose="02040503050406030204" pitchFamily="18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2197DD6-6F6F-94F2-B1B8-34DABA582910}"/>
                </a:ext>
              </a:extLst>
            </p:cNvPr>
            <p:cNvSpPr/>
            <p:nvPr/>
          </p:nvSpPr>
          <p:spPr>
            <a:xfrm>
              <a:off x="8799536" y="1383738"/>
              <a:ext cx="1521326" cy="4182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ea typeface="Cambria" panose="02040503050406030204" pitchFamily="18" charset="0"/>
                </a:rPr>
                <a:t>Sampling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93C8DD9-B26E-455E-5AAE-989E61D804BB}"/>
                </a:ext>
              </a:extLst>
            </p:cNvPr>
            <p:cNvSpPr txBox="1"/>
            <p:nvPr/>
          </p:nvSpPr>
          <p:spPr>
            <a:xfrm>
              <a:off x="9448425" y="2004733"/>
              <a:ext cx="174487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 err="1">
                  <a:ea typeface="Cambria" panose="02040503050406030204" pitchFamily="18" charset="0"/>
                </a:rPr>
                <a:t>Probabilty</a:t>
              </a:r>
              <a:endParaRPr lang="en-US" dirty="0">
                <a:ea typeface="Cambria" panose="02040503050406030204" pitchFamily="18" charset="0"/>
              </a:endParaRPr>
            </a:p>
            <a:p>
              <a:pPr algn="ctr"/>
              <a:r>
                <a:rPr lang="en-US" i="1" dirty="0">
                  <a:solidFill>
                    <a:schemeClr val="bg1">
                      <a:lumMod val="50000"/>
                    </a:schemeClr>
                  </a:solidFill>
                  <a:ea typeface="Cambria" panose="02040503050406030204" pitchFamily="18" charset="0"/>
                </a:rPr>
                <a:t>of each token</a:t>
              </a:r>
            </a:p>
            <a:p>
              <a:pPr algn="ctr"/>
              <a:r>
                <a:rPr lang="en-US" i="1" dirty="0">
                  <a:solidFill>
                    <a:schemeClr val="bg1">
                      <a:lumMod val="50000"/>
                    </a:schemeClr>
                  </a:solidFill>
                  <a:ea typeface="Cambria" panose="02040503050406030204" pitchFamily="18" charset="0"/>
                </a:rPr>
                <a:t>in vocab 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23E99A23-B665-E43F-84E6-EBF2F19F7546}"/>
                </a:ext>
              </a:extLst>
            </p:cNvPr>
            <p:cNvCxnSpPr>
              <a:cxnSpLocks/>
              <a:stCxn id="48" idx="2"/>
              <a:endCxn id="47" idx="0"/>
            </p:cNvCxnSpPr>
            <p:nvPr/>
          </p:nvCxnSpPr>
          <p:spPr>
            <a:xfrm>
              <a:off x="9560199" y="1802011"/>
              <a:ext cx="0" cy="1238867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triangle" w="lg" len="lg"/>
              <a:tailEnd type="none" w="lg" len="lg"/>
            </a:ln>
            <a:effectLst/>
          </p:spPr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D158FA0-2E44-02DC-D0B8-702D1D58E82E}"/>
                </a:ext>
              </a:extLst>
            </p:cNvPr>
            <p:cNvSpPr txBox="1"/>
            <p:nvPr/>
          </p:nvSpPr>
          <p:spPr>
            <a:xfrm>
              <a:off x="7724485" y="1943574"/>
              <a:ext cx="15213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ea typeface="Cambria" panose="02040503050406030204" pitchFamily="18" charset="0"/>
                </a:rPr>
                <a:t>Next token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E21F48AE-BD9A-14B6-F4E7-CE544F9CA8C9}"/>
                </a:ext>
              </a:extLst>
            </p:cNvPr>
            <p:cNvCxnSpPr>
              <a:cxnSpLocks/>
              <a:stCxn id="42" idx="3"/>
              <a:endCxn id="48" idx="1"/>
            </p:cNvCxnSpPr>
            <p:nvPr/>
          </p:nvCxnSpPr>
          <p:spPr>
            <a:xfrm>
              <a:off x="8082753" y="1592875"/>
              <a:ext cx="716783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triangle" w="lg" len="lg"/>
              <a:tailEnd type="none" w="lg" len="lg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7D29549-0A39-71CD-4993-9D5B3189CDCA}"/>
                </a:ext>
              </a:extLst>
            </p:cNvPr>
            <p:cNvSpPr txBox="1"/>
            <p:nvPr/>
          </p:nvSpPr>
          <p:spPr>
            <a:xfrm>
              <a:off x="2218738" y="4038654"/>
              <a:ext cx="164532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ea typeface="Cambria" panose="02040503050406030204" pitchFamily="18" charset="0"/>
                </a:rPr>
                <a:t>Embedded vector representation</a:t>
              </a:r>
              <a:endParaRPr lang="en-US" i="1" dirty="0">
                <a:solidFill>
                  <a:schemeClr val="bg1">
                    <a:lumMod val="50000"/>
                  </a:schemeClr>
                </a:solidFill>
                <a:ea typeface="Cambria" panose="02040503050406030204" pitchFamily="18" charset="0"/>
              </a:endParaRP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6725B5C1-AC42-0F9D-2CB3-7EDD4A07B8C7}"/>
                </a:ext>
              </a:extLst>
            </p:cNvPr>
            <p:cNvCxnSpPr>
              <a:cxnSpLocks/>
              <a:endCxn id="53" idx="0"/>
            </p:cNvCxnSpPr>
            <p:nvPr/>
          </p:nvCxnSpPr>
          <p:spPr>
            <a:xfrm>
              <a:off x="3041400" y="3359177"/>
              <a:ext cx="1" cy="679477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ysDash"/>
              <a:tailEnd type="none" w="lg" len="lg"/>
            </a:ln>
            <a:effectLst/>
          </p:spPr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D9E31FA4-A932-C59E-27A8-E92AB0F06024}"/>
                </a:ext>
              </a:extLst>
            </p:cNvPr>
            <p:cNvCxnSpPr>
              <a:cxnSpLocks/>
            </p:cNvCxnSpPr>
            <p:nvPr/>
          </p:nvCxnSpPr>
          <p:spPr>
            <a:xfrm>
              <a:off x="8417242" y="3363962"/>
              <a:ext cx="1" cy="679477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ysDash"/>
              <a:tailEnd type="none" w="lg" len="lg"/>
            </a:ln>
            <a:effectLst/>
          </p:spPr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F33CD84E-18F2-13BD-2C90-846E84013D03}"/>
                </a:ext>
              </a:extLst>
            </p:cNvPr>
            <p:cNvCxnSpPr>
              <a:cxnSpLocks/>
              <a:stCxn id="51" idx="0"/>
            </p:cNvCxnSpPr>
            <p:nvPr/>
          </p:nvCxnSpPr>
          <p:spPr>
            <a:xfrm flipV="1">
              <a:off x="8485148" y="1682573"/>
              <a:ext cx="0" cy="261001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ysDash"/>
              <a:tailEnd type="none" w="lg" len="lg"/>
            </a:ln>
            <a:effectLst/>
          </p:spPr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BE344F1-356A-CF54-DEFF-AEBF282962F5}"/>
                </a:ext>
              </a:extLst>
            </p:cNvPr>
            <p:cNvSpPr txBox="1"/>
            <p:nvPr/>
          </p:nvSpPr>
          <p:spPr>
            <a:xfrm>
              <a:off x="3199597" y="558580"/>
              <a:ext cx="218249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i="1" dirty="0">
                  <a:ea typeface="Cambria" panose="02040503050406030204" pitchFamily="18" charset="0"/>
                </a:rPr>
                <a:t>Really Small </a:t>
              </a:r>
              <a:r>
                <a:rPr lang="en-US" sz="2400" dirty="0">
                  <a:ea typeface="Cambria" panose="02040503050406030204" pitchFamily="18" charset="0"/>
                </a:rPr>
                <a:t>Language Model</a:t>
              </a:r>
            </a:p>
            <a:p>
              <a:pPr algn="ctr"/>
              <a:r>
                <a:rPr lang="en-US" sz="2400" dirty="0">
                  <a:ea typeface="Cambria" panose="02040503050406030204" pitchFamily="18" charset="0"/>
                </a:rPr>
                <a:t> </a:t>
              </a:r>
              <a:r>
                <a:rPr lang="en-US" dirty="0">
                  <a:ea typeface="Cambria" panose="02040503050406030204" pitchFamily="18" charset="0"/>
                </a:rPr>
                <a:t> 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E65DFBE-6155-D520-5C6B-E7CBD6863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Word Embedding LM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0B33B-9517-E4E0-5991-E86FFCE62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Building a language model with just word embedding layers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1533E585-5ACD-CFB6-12EE-0A7CA80A063D}"/>
                  </a:ext>
                </a:extLst>
              </p14:cNvPr>
              <p14:cNvContentPartPr/>
              <p14:nvPr/>
            </p14:nvContentPartPr>
            <p14:xfrm>
              <a:off x="404280" y="2927880"/>
              <a:ext cx="7470360" cy="37616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1533E585-5ACD-CFB6-12EE-0A7CA80A063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4920" y="2918520"/>
                <a:ext cx="7489080" cy="37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E73F695-CF45-61C7-CE65-3E2486F5F16A}"/>
                  </a:ext>
                </a:extLst>
              </p14:cNvPr>
              <p14:cNvContentPartPr/>
              <p14:nvPr/>
            </p14:nvContentPartPr>
            <p14:xfrm>
              <a:off x="5090400" y="4631400"/>
              <a:ext cx="221040" cy="1134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E73F695-CF45-61C7-CE65-3E2486F5F16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81040" y="4622040"/>
                <a:ext cx="239760" cy="115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59883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64D86-CB00-5C70-AA07-DB9051232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984D924-1D66-CA07-9275-02A653B59DE3}"/>
              </a:ext>
            </a:extLst>
          </p:cNvPr>
          <p:cNvGraphicFramePr>
            <a:graphicFrameLocks noGrp="1"/>
          </p:cNvGraphicFramePr>
          <p:nvPr/>
        </p:nvGraphicFramePr>
        <p:xfrm>
          <a:off x="8859737" y="5091823"/>
          <a:ext cx="1222364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4B8AFEF-F562-29D2-438C-739479459F0A}"/>
              </a:ext>
            </a:extLst>
          </p:cNvPr>
          <p:cNvGraphicFramePr>
            <a:graphicFrameLocks noGrp="1"/>
          </p:cNvGraphicFramePr>
          <p:nvPr/>
        </p:nvGraphicFramePr>
        <p:xfrm>
          <a:off x="6723323" y="5093968"/>
          <a:ext cx="1222364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1DF37A06-04DA-01B5-BF12-1C59A2CEAF7B}"/>
                  </a:ext>
                </a:extLst>
              </p:cNvPr>
              <p:cNvSpPr txBox="1"/>
              <p:nvPr/>
            </p:nvSpPr>
            <p:spPr>
              <a:xfrm>
                <a:off x="7366854" y="1984946"/>
                <a:ext cx="713880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1DF37A06-04DA-01B5-BF12-1C59A2CEAF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6854" y="1984946"/>
                <a:ext cx="713880" cy="4754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25285DE-AD2E-50BB-AA45-697F74D41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9"/>
            <a:ext cx="3667360" cy="455262"/>
          </a:xfrm>
        </p:spPr>
        <p:txBody>
          <a:bodyPr/>
          <a:lstStyle/>
          <a:p>
            <a:r>
              <a:rPr lang="en-US" dirty="0"/>
              <a:t>Matrix representation</a:t>
            </a:r>
          </a:p>
          <a:p>
            <a:endParaRPr lang="en-US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3D9D464-A4F1-ABC6-8E87-8D6F3F1305CF}"/>
                  </a:ext>
                </a:extLst>
              </p:cNvPr>
              <p:cNvSpPr txBox="1"/>
              <p:nvPr/>
            </p:nvSpPr>
            <p:spPr>
              <a:xfrm>
                <a:off x="445625" y="4912751"/>
                <a:ext cx="2418596" cy="5536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800" i="1" smtClean="0">
                              <a:solidFill>
                                <a:srgbClr val="D60093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</m:oMath>
                  </m:oMathPara>
                </a14:m>
                <a:endParaRPr lang="en-US" sz="28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3D9D464-A4F1-ABC6-8E87-8D6F3F130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625" y="4912751"/>
                <a:ext cx="2418596" cy="5536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B4F9059-9CFA-7799-14C7-0497B1A5B285}"/>
                  </a:ext>
                </a:extLst>
              </p:cNvPr>
              <p:cNvSpPr txBox="1"/>
              <p:nvPr/>
            </p:nvSpPr>
            <p:spPr>
              <a:xfrm>
                <a:off x="388109" y="3947160"/>
                <a:ext cx="3277342" cy="6141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D60093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sz="2800" dirty="0"/>
                  <a:t> 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B4F9059-9CFA-7799-14C7-0497B1A5B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109" y="3947160"/>
                <a:ext cx="3277342" cy="6141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417226C-1902-EBB9-718A-A1FC89737E2B}"/>
                  </a:ext>
                </a:extLst>
              </p:cNvPr>
              <p:cNvSpPr txBox="1"/>
              <p:nvPr/>
            </p:nvSpPr>
            <p:spPr>
              <a:xfrm>
                <a:off x="412510" y="5759947"/>
                <a:ext cx="24185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8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en-US" sz="28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417226C-1902-EBB9-718A-A1FC89737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510" y="5759947"/>
                <a:ext cx="2418596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E9DC5CC-C812-045E-F40D-9DBE607975EC}"/>
                  </a:ext>
                </a:extLst>
              </p:cNvPr>
              <p:cNvSpPr txBox="1"/>
              <p:nvPr/>
            </p:nvSpPr>
            <p:spPr>
              <a:xfrm>
                <a:off x="434679" y="5336349"/>
                <a:ext cx="24185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8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</m:oMath>
                  </m:oMathPara>
                </a14:m>
                <a:endParaRPr lang="en-US" sz="28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E9DC5CC-C812-045E-F40D-9DBE607975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79" y="5336349"/>
                <a:ext cx="2418596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ECB72C-9D0B-915C-AC97-5AA7A118D4B3}"/>
                  </a:ext>
                </a:extLst>
              </p:cNvPr>
              <p:cNvSpPr txBox="1"/>
              <p:nvPr/>
            </p:nvSpPr>
            <p:spPr>
              <a:xfrm>
                <a:off x="457010" y="3523478"/>
                <a:ext cx="461024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softmax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e>
                          </m:func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row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wise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ECB72C-9D0B-915C-AC97-5AA7A118D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010" y="3523478"/>
                <a:ext cx="4610247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D084205-44F6-C447-6CBB-C42F7A7DA33A}"/>
              </a:ext>
            </a:extLst>
          </p:cNvPr>
          <p:cNvGraphicFramePr>
            <a:graphicFrameLocks noGrp="1"/>
          </p:cNvGraphicFramePr>
          <p:nvPr/>
        </p:nvGraphicFramePr>
        <p:xfrm>
          <a:off x="10405490" y="3527749"/>
          <a:ext cx="611182" cy="123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5254729-59A0-062A-EFF3-B4F81066EAF7}"/>
              </a:ext>
            </a:extLst>
          </p:cNvPr>
          <p:cNvGraphicFramePr>
            <a:graphicFrameLocks noGrp="1"/>
          </p:cNvGraphicFramePr>
          <p:nvPr/>
        </p:nvGraphicFramePr>
        <p:xfrm>
          <a:off x="8859737" y="3530775"/>
          <a:ext cx="1222364" cy="123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B35BD9D-9BDD-914F-7993-DB89558B8EF7}"/>
              </a:ext>
            </a:extLst>
          </p:cNvPr>
          <p:cNvGraphicFramePr>
            <a:graphicFrameLocks noGrp="1"/>
          </p:cNvGraphicFramePr>
          <p:nvPr/>
        </p:nvGraphicFramePr>
        <p:xfrm>
          <a:off x="6723323" y="3529894"/>
          <a:ext cx="1222364" cy="123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655B1AE-BEDB-6ED7-9982-284D9A68398B}"/>
              </a:ext>
            </a:extLst>
          </p:cNvPr>
          <p:cNvGraphicFramePr>
            <a:graphicFrameLocks noGrp="1"/>
          </p:cNvGraphicFramePr>
          <p:nvPr/>
        </p:nvGraphicFramePr>
        <p:xfrm>
          <a:off x="6718671" y="2442001"/>
          <a:ext cx="1222364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00F296CF-6994-51B9-A489-88D83BB1A06D}"/>
              </a:ext>
            </a:extLst>
          </p:cNvPr>
          <p:cNvGraphicFramePr>
            <a:graphicFrameLocks noGrp="1"/>
          </p:cNvGraphicFramePr>
          <p:nvPr/>
        </p:nvGraphicFramePr>
        <p:xfrm>
          <a:off x="6717157" y="1043945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2091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A488377-9116-0D2F-1CE8-B72D0743E1A7}"/>
                  </a:ext>
                </a:extLst>
              </p:cNvPr>
              <p:cNvSpPr txBox="1"/>
              <p:nvPr/>
            </p:nvSpPr>
            <p:spPr>
              <a:xfrm>
                <a:off x="434679" y="2746130"/>
                <a:ext cx="223207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A488377-9116-0D2F-1CE8-B72D0743E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79" y="2746130"/>
                <a:ext cx="2232073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734A8FA4-0EAA-1303-572A-05B45EF63F69}"/>
              </a:ext>
            </a:extLst>
          </p:cNvPr>
          <p:cNvCxnSpPr>
            <a:cxnSpLocks/>
            <a:stCxn id="149" idx="3"/>
            <a:endCxn id="9" idx="2"/>
          </p:cNvCxnSpPr>
          <p:nvPr/>
        </p:nvCxnSpPr>
        <p:spPr>
          <a:xfrm flipV="1">
            <a:off x="6263895" y="5713498"/>
            <a:ext cx="1070610" cy="556905"/>
          </a:xfrm>
          <a:prstGeom prst="curvedConnector2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93031453-09E1-2871-9202-48BB423267C6}"/>
              </a:ext>
            </a:extLst>
          </p:cNvPr>
          <p:cNvCxnSpPr>
            <a:cxnSpLocks/>
            <a:stCxn id="149" idx="3"/>
            <a:endCxn id="11" idx="2"/>
          </p:cNvCxnSpPr>
          <p:nvPr/>
        </p:nvCxnSpPr>
        <p:spPr>
          <a:xfrm flipV="1">
            <a:off x="6263895" y="5711353"/>
            <a:ext cx="3207024" cy="559050"/>
          </a:xfrm>
          <a:prstGeom prst="curvedConnector2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4EBB593C-91FB-61A4-D3AE-30ED19905BC6}"/>
              </a:ext>
            </a:extLst>
          </p:cNvPr>
          <p:cNvCxnSpPr>
            <a:cxnSpLocks/>
            <a:stCxn id="98" idx="3"/>
            <a:endCxn id="12" idx="2"/>
          </p:cNvCxnSpPr>
          <p:nvPr/>
        </p:nvCxnSpPr>
        <p:spPr>
          <a:xfrm flipV="1">
            <a:off x="9258382" y="4766809"/>
            <a:ext cx="1452699" cy="1496820"/>
          </a:xfrm>
          <a:prstGeom prst="curvedConnector2">
            <a:avLst/>
          </a:prstGeom>
          <a:ln w="31750" cap="rnd">
            <a:solidFill>
              <a:schemeClr val="bg1">
                <a:lumMod val="65000"/>
              </a:schemeClr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29">
            <a:extLst>
              <a:ext uri="{FF2B5EF4-FFF2-40B4-BE49-F238E27FC236}">
                <a16:creationId xmlns:a16="http://schemas.microsoft.com/office/drawing/2014/main" id="{854DAA5E-39AF-AAC1-0043-E107BBD54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3156301" cy="627812"/>
          </a:xfrm>
        </p:spPr>
        <p:txBody>
          <a:bodyPr/>
          <a:lstStyle/>
          <a:p>
            <a:r>
              <a:rPr lang="en-US" dirty="0"/>
              <a:t>Attention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90005F4-27F3-1F1F-0E66-D796F306AC65}"/>
              </a:ext>
            </a:extLst>
          </p:cNvPr>
          <p:cNvGrpSpPr/>
          <p:nvPr/>
        </p:nvGrpSpPr>
        <p:grpSpPr>
          <a:xfrm rot="16200000">
            <a:off x="7940256" y="3684593"/>
            <a:ext cx="915352" cy="923610"/>
            <a:chOff x="8659974" y="4180140"/>
            <a:chExt cx="915352" cy="321988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7D865EC9-82E7-89E0-BF21-68F62A00A4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8243E491-7E3E-63C9-2E2E-1CF0656694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104D18B-5288-7653-FA91-7D73DD48D3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120A781A-9168-53FF-DF1A-C977633BC1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65EC426A-2731-131E-5278-38084A9DB0BB}"/>
              </a:ext>
            </a:extLst>
          </p:cNvPr>
          <p:cNvSpPr/>
          <p:nvPr/>
        </p:nvSpPr>
        <p:spPr>
          <a:xfrm flipV="1">
            <a:off x="7155262" y="6263630"/>
            <a:ext cx="2103120" cy="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 cap="rnd">
            <a:solidFill>
              <a:schemeClr val="bg1">
                <a:lumMod val="65000"/>
              </a:schemeClr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6175CCBD-4382-F3E9-BD68-2EF0EA4EF5F6}"/>
                  </a:ext>
                </a:extLst>
              </p:cNvPr>
              <p:cNvSpPr txBox="1"/>
              <p:nvPr/>
            </p:nvSpPr>
            <p:spPr>
              <a:xfrm>
                <a:off x="7276336" y="3067184"/>
                <a:ext cx="224319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sz="2400" smtClean="0">
                              <a:latin typeface="Cambria Math" panose="02040503050406030204" pitchFamily="18" charset="0"/>
                            </a:rPr>
                            <m:t>oftmax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6175CCBD-4382-F3E9-BD68-2EF0EA4EF5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6336" y="3067184"/>
                <a:ext cx="2243192" cy="461665"/>
              </a:xfrm>
              <a:prstGeom prst="rect">
                <a:avLst/>
              </a:prstGeom>
              <a:blipFill>
                <a:blip r:embed="rId10"/>
                <a:stretch>
                  <a:fillRect l="-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1" name="Group 110">
            <a:extLst>
              <a:ext uri="{FF2B5EF4-FFF2-40B4-BE49-F238E27FC236}">
                <a16:creationId xmlns:a16="http://schemas.microsoft.com/office/drawing/2014/main" id="{A65BC97F-1762-25E4-7914-05BBCED801D5}"/>
              </a:ext>
            </a:extLst>
          </p:cNvPr>
          <p:cNvGrpSpPr/>
          <p:nvPr/>
        </p:nvGrpSpPr>
        <p:grpSpPr>
          <a:xfrm rot="16200000">
            <a:off x="9772179" y="3984167"/>
            <a:ext cx="915352" cy="321988"/>
            <a:chOff x="8659974" y="4180140"/>
            <a:chExt cx="915352" cy="321988"/>
          </a:xfrm>
        </p:grpSpPr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D1377566-497E-26AB-6492-CD1F81025E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B85C082E-3B72-436F-4946-6D19006B6F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0D1E050C-C371-0047-3907-D299EA106C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A554D5A0-A667-8865-61E5-26ED7B8C37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40A11A01-0651-4D7E-DCD7-FB82191760D2}"/>
                  </a:ext>
                </a:extLst>
              </p:cNvPr>
              <p:cNvSpPr txBox="1"/>
              <p:nvPr/>
            </p:nvSpPr>
            <p:spPr>
              <a:xfrm>
                <a:off x="9690133" y="3007740"/>
                <a:ext cx="2102801" cy="539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40A11A01-0651-4D7E-DCD7-FB82191760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0133" y="3007740"/>
                <a:ext cx="2102801" cy="53957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2F019676-2308-FCD3-24EA-ECCB32C314AD}"/>
                  </a:ext>
                </a:extLst>
              </p:cNvPr>
              <p:cNvSpPr txBox="1"/>
              <p:nvPr/>
            </p:nvSpPr>
            <p:spPr>
              <a:xfrm>
                <a:off x="4473965" y="6017996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2F019676-2308-FCD3-24EA-ECCB32C314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965" y="6017996"/>
                <a:ext cx="662893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E28F6822-9944-7961-80FA-BD9ED7AD6569}"/>
                  </a:ext>
                </a:extLst>
              </p:cNvPr>
              <p:cNvSpPr txBox="1"/>
              <p:nvPr/>
            </p:nvSpPr>
            <p:spPr>
              <a:xfrm>
                <a:off x="6124615" y="5161901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E28F6822-9944-7961-80FA-BD9ED7AD65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615" y="5161901"/>
                <a:ext cx="662893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643E8119-159A-BE47-EE6D-B5A2B472B9F4}"/>
                  </a:ext>
                </a:extLst>
              </p:cNvPr>
              <p:cNvSpPr txBox="1"/>
              <p:nvPr/>
            </p:nvSpPr>
            <p:spPr>
              <a:xfrm>
                <a:off x="11058120" y="3888170"/>
                <a:ext cx="54185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643E8119-159A-BE47-EE6D-B5A2B472B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8120" y="3888170"/>
                <a:ext cx="541853" cy="461665"/>
              </a:xfrm>
              <a:prstGeom prst="rect">
                <a:avLst/>
              </a:prstGeom>
              <a:blipFill>
                <a:blip r:embed="rId14"/>
                <a:stretch>
                  <a:fillRect l="-1124"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1496DB74-AE78-CD07-8119-5E9CAC5A8F51}"/>
                  </a:ext>
                </a:extLst>
              </p:cNvPr>
              <p:cNvSpPr txBox="1"/>
              <p:nvPr/>
            </p:nvSpPr>
            <p:spPr>
              <a:xfrm>
                <a:off x="8291509" y="5152555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1496DB74-AE78-CD07-8119-5E9CAC5A8F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1509" y="5152555"/>
                <a:ext cx="662893" cy="461665"/>
              </a:xfrm>
              <a:prstGeom prst="rect">
                <a:avLst/>
              </a:prstGeom>
              <a:blipFill>
                <a:blip r:embed="rId15"/>
                <a:stretch>
                  <a:fillRect l="-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5F9D296B-3E2B-C896-0384-AD40B832110C}"/>
                  </a:ext>
                </a:extLst>
              </p:cNvPr>
              <p:cNvSpPr txBox="1"/>
              <p:nvPr/>
            </p:nvSpPr>
            <p:spPr>
              <a:xfrm>
                <a:off x="6260219" y="3876443"/>
                <a:ext cx="3942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5F9D296B-3E2B-C896-0384-AD40B8321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219" y="3876443"/>
                <a:ext cx="394203" cy="461665"/>
              </a:xfrm>
              <a:prstGeom prst="rect">
                <a:avLst/>
              </a:prstGeom>
              <a:blipFill>
                <a:blip r:embed="rId16"/>
                <a:stretch>
                  <a:fillRect l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00EC58C3-A805-B7C5-2896-F50E1DA85A12}"/>
                  </a:ext>
                </a:extLst>
              </p:cNvPr>
              <p:cNvSpPr txBox="1"/>
              <p:nvPr/>
            </p:nvSpPr>
            <p:spPr>
              <a:xfrm>
                <a:off x="6275855" y="2515755"/>
                <a:ext cx="3942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00EC58C3-A805-B7C5-2896-F50E1DA85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855" y="2515755"/>
                <a:ext cx="394203" cy="461665"/>
              </a:xfrm>
              <a:prstGeom prst="rect">
                <a:avLst/>
              </a:prstGeom>
              <a:blipFill>
                <a:blip r:embed="rId17"/>
                <a:stretch>
                  <a:fillRect l="-32813" r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E158ABB2-DF19-05E0-A2AA-0F98118FC1AC}"/>
              </a:ext>
            </a:extLst>
          </p:cNvPr>
          <p:cNvCxnSpPr>
            <a:cxnSpLocks/>
            <a:stCxn id="149" idx="3"/>
            <a:endCxn id="98" idx="1"/>
          </p:cNvCxnSpPr>
          <p:nvPr/>
        </p:nvCxnSpPr>
        <p:spPr>
          <a:xfrm flipV="1">
            <a:off x="6263895" y="6263629"/>
            <a:ext cx="891367" cy="6774"/>
          </a:xfrm>
          <a:prstGeom prst="straightConnector1">
            <a:avLst/>
          </a:prstGeom>
          <a:ln w="28575" cap="rnd">
            <a:solidFill>
              <a:schemeClr val="bg1">
                <a:lumMod val="65000"/>
              </a:schemeClr>
            </a:solidFill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9" name="Table 158">
            <a:extLst>
              <a:ext uri="{FF2B5EF4-FFF2-40B4-BE49-F238E27FC236}">
                <a16:creationId xmlns:a16="http://schemas.microsoft.com/office/drawing/2014/main" id="{A2EA8EA9-2449-B0CF-12FB-DFB59C63B6F6}"/>
              </a:ext>
            </a:extLst>
          </p:cNvPr>
          <p:cNvGraphicFramePr>
            <a:graphicFrameLocks noGrp="1"/>
          </p:cNvGraphicFramePr>
          <p:nvPr/>
        </p:nvGraphicFramePr>
        <p:xfrm>
          <a:off x="5041531" y="138199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graphicFrame>
        <p:nvGraphicFramePr>
          <p:cNvPr id="149" name="Table 148">
            <a:extLst>
              <a:ext uri="{FF2B5EF4-FFF2-40B4-BE49-F238E27FC236}">
                <a16:creationId xmlns:a16="http://schemas.microsoft.com/office/drawing/2014/main" id="{3B8887D2-DD64-BEDE-1BBE-D328042805DC}"/>
              </a:ext>
            </a:extLst>
          </p:cNvPr>
          <p:cNvGraphicFramePr>
            <a:graphicFrameLocks noGrp="1"/>
          </p:cNvGraphicFramePr>
          <p:nvPr/>
        </p:nvGraphicFramePr>
        <p:xfrm>
          <a:off x="5041531" y="5805756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06A65FB3-B839-FE7C-A694-0F0F7B23C7F8}"/>
              </a:ext>
            </a:extLst>
          </p:cNvPr>
          <p:cNvCxnSpPr>
            <a:cxnSpLocks/>
            <a:stCxn id="15" idx="0"/>
            <a:endCxn id="16" idx="2"/>
          </p:cNvCxnSpPr>
          <p:nvPr/>
        </p:nvCxnSpPr>
        <p:spPr>
          <a:xfrm flipH="1" flipV="1">
            <a:off x="7328339" y="1973240"/>
            <a:ext cx="1514" cy="468761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6BAEEB93-B7AD-15C7-1C40-F0F76351B95D}"/>
              </a:ext>
            </a:extLst>
          </p:cNvPr>
          <p:cNvCxnSpPr>
            <a:cxnSpLocks/>
            <a:stCxn id="16" idx="1"/>
            <a:endCxn id="176" idx="6"/>
          </p:cNvCxnSpPr>
          <p:nvPr/>
        </p:nvCxnSpPr>
        <p:spPr>
          <a:xfrm flipH="1">
            <a:off x="5803589" y="1508592"/>
            <a:ext cx="913568" cy="9876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195B2276-971C-91E0-FE6B-8EC4A0653B63}"/>
              </a:ext>
            </a:extLst>
          </p:cNvPr>
          <p:cNvCxnSpPr>
            <a:cxnSpLocks/>
            <a:stCxn id="149" idx="0"/>
            <a:endCxn id="176" idx="4"/>
          </p:cNvCxnSpPr>
          <p:nvPr/>
        </p:nvCxnSpPr>
        <p:spPr>
          <a:xfrm flipV="1">
            <a:off x="5652713" y="1669344"/>
            <a:ext cx="0" cy="4136412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58F2EB64-2795-2FEB-8CCE-F1E51FF09273}"/>
                  </a:ext>
                </a:extLst>
              </p:cNvPr>
              <p:cNvSpPr txBox="1"/>
              <p:nvPr/>
            </p:nvSpPr>
            <p:spPr>
              <a:xfrm>
                <a:off x="7936127" y="1280743"/>
                <a:ext cx="713880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58F2EB64-2795-2FEB-8CCE-F1E51FF092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6127" y="1280743"/>
                <a:ext cx="713880" cy="47545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0FCC09E6-9B8C-6A44-14DD-7E9D57653005}"/>
                  </a:ext>
                </a:extLst>
              </p:cNvPr>
              <p:cNvSpPr txBox="1"/>
              <p:nvPr/>
            </p:nvSpPr>
            <p:spPr>
              <a:xfrm>
                <a:off x="4395730" y="362237"/>
                <a:ext cx="645801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0FCC09E6-9B8C-6A44-14DD-7E9D57653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730" y="362237"/>
                <a:ext cx="645801" cy="475451"/>
              </a:xfrm>
              <a:prstGeom prst="rect">
                <a:avLst/>
              </a:prstGeom>
              <a:blipFill>
                <a:blip r:embed="rId19"/>
                <a:stretch>
                  <a:fillRect l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D31307AC-713F-2041-4D5F-79A28EE110F1}"/>
              </a:ext>
            </a:extLst>
          </p:cNvPr>
          <p:cNvCxnSpPr>
            <a:cxnSpLocks/>
            <a:stCxn id="176" idx="0"/>
            <a:endCxn id="159" idx="2"/>
          </p:cNvCxnSpPr>
          <p:nvPr/>
        </p:nvCxnSpPr>
        <p:spPr>
          <a:xfrm flipV="1">
            <a:off x="5652713" y="1067494"/>
            <a:ext cx="0" cy="300098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AC9A9FFC-4D20-BDE3-36D4-ABD6E8AA3F94}"/>
                  </a:ext>
                </a:extLst>
              </p:cNvPr>
              <p:cNvSpPr txBox="1"/>
              <p:nvPr/>
            </p:nvSpPr>
            <p:spPr>
              <a:xfrm>
                <a:off x="588559" y="1992039"/>
                <a:ext cx="213272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AC9A9FFC-4D20-BDE3-36D4-ABD6E8AA3F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559" y="1992039"/>
                <a:ext cx="2132727" cy="52322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E8FC68DD-D19C-4DCE-1A0A-B29F0877B629}"/>
                  </a:ext>
                </a:extLst>
              </p:cNvPr>
              <p:cNvSpPr txBox="1"/>
              <p:nvPr/>
            </p:nvSpPr>
            <p:spPr>
              <a:xfrm>
                <a:off x="676493" y="1568440"/>
                <a:ext cx="213272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en-US" sz="2800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E8FC68DD-D19C-4DCE-1A0A-B29F0877B6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493" y="1568440"/>
                <a:ext cx="2132727" cy="52322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E62CEFB7-4951-3F06-FDC1-21D53B4A967E}"/>
                  </a:ext>
                </a:extLst>
              </p:cNvPr>
              <p:cNvSpPr txBox="1"/>
              <p:nvPr/>
            </p:nvSpPr>
            <p:spPr>
              <a:xfrm>
                <a:off x="6472956" y="6299564"/>
                <a:ext cx="2087150" cy="487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m:rPr>
                            <m:nor/>
                          </m:rPr>
                          <a:rPr lang="en-US" sz="2400" dirty="0"/>
                          <m:t> 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E62CEFB7-4951-3F06-FDC1-21D53B4A96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956" y="6299564"/>
                <a:ext cx="2087150" cy="487762"/>
              </a:xfrm>
              <a:prstGeom prst="rect">
                <a:avLst/>
              </a:prstGeom>
              <a:blipFill>
                <a:blip r:embed="rId22"/>
                <a:stretch>
                  <a:fillRect l="-877" b="-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43EA246-549D-D903-E366-451CA2D43F64}"/>
                  </a:ext>
                </a:extLst>
              </p:cNvPr>
              <p:cNvSpPr/>
              <p:nvPr/>
            </p:nvSpPr>
            <p:spPr>
              <a:xfrm>
                <a:off x="5501837" y="1367592"/>
                <a:ext cx="301752" cy="30175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43EA246-549D-D903-E366-451CA2D43F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837" y="1367592"/>
                <a:ext cx="301752" cy="301752"/>
              </a:xfrm>
              <a:prstGeom prst="ellipse">
                <a:avLst/>
              </a:prstGeom>
              <a:blipFill>
                <a:blip r:embed="rId23"/>
                <a:stretch>
                  <a:fillRect l="-7407" r="-1852" b="-1818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F01F04C9-8A67-ED37-40A1-839E664FCB35}"/>
              </a:ext>
            </a:extLst>
          </p:cNvPr>
          <p:cNvSpPr/>
          <p:nvPr/>
        </p:nvSpPr>
        <p:spPr>
          <a:xfrm>
            <a:off x="6596878" y="3479078"/>
            <a:ext cx="4606804" cy="34656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896D153-C934-BF2B-8F0A-BBA465604D96}"/>
              </a:ext>
            </a:extLst>
          </p:cNvPr>
          <p:cNvSpPr/>
          <p:nvPr/>
        </p:nvSpPr>
        <p:spPr>
          <a:xfrm>
            <a:off x="6645783" y="2416993"/>
            <a:ext cx="361092" cy="68766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51C407-3F97-4A90-4D52-E1F9B74C4CAC}"/>
              </a:ext>
            </a:extLst>
          </p:cNvPr>
          <p:cNvSpPr/>
          <p:nvPr/>
        </p:nvSpPr>
        <p:spPr>
          <a:xfrm>
            <a:off x="6933979" y="3104660"/>
            <a:ext cx="950768" cy="34076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5CF06E4-F599-5BF8-528C-C139448EB085}"/>
              </a:ext>
            </a:extLst>
          </p:cNvPr>
          <p:cNvGrpSpPr/>
          <p:nvPr/>
        </p:nvGrpSpPr>
        <p:grpSpPr>
          <a:xfrm>
            <a:off x="6822097" y="3055478"/>
            <a:ext cx="970084" cy="765321"/>
            <a:chOff x="8608508" y="3284410"/>
            <a:chExt cx="970084" cy="1270240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F23E25C-3021-DA58-ADEC-57A3265658BD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H="1" flipV="1">
              <a:off x="8933199" y="3284410"/>
              <a:ext cx="645393" cy="127024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08EB9D3-BD2A-8D5E-AF2E-46421581A8F8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V="1">
              <a:off x="8608508" y="3284426"/>
              <a:ext cx="324691" cy="12618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D5F64D1-296A-A7C0-FBD6-5F26DCC6B349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V="1">
              <a:off x="8922833" y="3284426"/>
              <a:ext cx="10366" cy="12618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427AEEF8-CFB5-58F4-B813-C70B49B9168A}"/>
              </a:ext>
            </a:extLst>
          </p:cNvPr>
          <p:cNvSpPr/>
          <p:nvPr/>
        </p:nvSpPr>
        <p:spPr>
          <a:xfrm>
            <a:off x="7312542" y="2399290"/>
            <a:ext cx="1006169" cy="68766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5D09D4-4CF6-99C7-AA39-67D05E9C4868}"/>
              </a:ext>
            </a:extLst>
          </p:cNvPr>
          <p:cNvSpPr/>
          <p:nvPr/>
        </p:nvSpPr>
        <p:spPr>
          <a:xfrm>
            <a:off x="6987851" y="2437699"/>
            <a:ext cx="317874" cy="61777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67C7256-B424-A3FF-B32A-DCC771911177}"/>
              </a:ext>
            </a:extLst>
          </p:cNvPr>
          <p:cNvSpPr/>
          <p:nvPr/>
        </p:nvSpPr>
        <p:spPr>
          <a:xfrm>
            <a:off x="6596878" y="4162060"/>
            <a:ext cx="4606804" cy="64923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C756B4D-393B-E744-8751-6FCAFBA1AD3F}"/>
              </a:ext>
            </a:extLst>
          </p:cNvPr>
          <p:cNvGrpSpPr/>
          <p:nvPr/>
        </p:nvGrpSpPr>
        <p:grpSpPr>
          <a:xfrm>
            <a:off x="6876829" y="4178488"/>
            <a:ext cx="915352" cy="910197"/>
            <a:chOff x="8659974" y="4180140"/>
            <a:chExt cx="915352" cy="32198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952CD5B-79F8-570E-AE51-A0526724CB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84DD08F-AF8B-7F8B-3A3A-C78641C10B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C686637-F61C-76C5-D047-083CD4D204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F1EE60A-0F02-B7BC-7DF4-CFA6C6209F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5EB5EB7-E806-1502-9F16-B594BDA77B5A}"/>
              </a:ext>
            </a:extLst>
          </p:cNvPr>
          <p:cNvSpPr/>
          <p:nvPr/>
        </p:nvSpPr>
        <p:spPr>
          <a:xfrm>
            <a:off x="6724869" y="3833540"/>
            <a:ext cx="1231923" cy="32198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A0C9550-E510-CCA8-817D-E10DEBC871C8}"/>
              </a:ext>
            </a:extLst>
          </p:cNvPr>
          <p:cNvGrpSpPr/>
          <p:nvPr/>
        </p:nvGrpSpPr>
        <p:grpSpPr>
          <a:xfrm>
            <a:off x="9011482" y="4178434"/>
            <a:ext cx="915352" cy="910364"/>
            <a:chOff x="8659974" y="4180140"/>
            <a:chExt cx="915352" cy="321988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4510C7A4-ED23-5946-406C-A6CBFB6412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6ED53B00-3CB1-7764-C351-19869BFFCB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83EEBC6A-C27A-7629-B864-9E008D5C5F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5F96754E-F8C6-2A22-3AD8-3AC8918785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1A4178CA-E60F-1B63-001A-0D63548A3497}"/>
              </a:ext>
            </a:extLst>
          </p:cNvPr>
          <p:cNvSpPr/>
          <p:nvPr/>
        </p:nvSpPr>
        <p:spPr>
          <a:xfrm>
            <a:off x="6712377" y="5080231"/>
            <a:ext cx="1228658" cy="63326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E1B8A94-D8DC-BF47-483A-35291CB31D03}"/>
              </a:ext>
            </a:extLst>
          </p:cNvPr>
          <p:cNvCxnSpPr>
            <a:cxnSpLocks/>
            <a:endCxn id="28" idx="2"/>
          </p:cNvCxnSpPr>
          <p:nvPr/>
        </p:nvCxnSpPr>
        <p:spPr>
          <a:xfrm flipH="1" flipV="1">
            <a:off x="7146788" y="3055478"/>
            <a:ext cx="331068" cy="772779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354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AC64C-AB51-F946-D025-8A3A75813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AEBB1AC-0C8B-9366-67CA-BD4C25985640}"/>
              </a:ext>
            </a:extLst>
          </p:cNvPr>
          <p:cNvGraphicFramePr>
            <a:graphicFrameLocks noGrp="1"/>
          </p:cNvGraphicFramePr>
          <p:nvPr/>
        </p:nvGraphicFramePr>
        <p:xfrm>
          <a:off x="8859737" y="5091823"/>
          <a:ext cx="1222364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507E935-7748-4173-5E8A-A4BD31642153}"/>
              </a:ext>
            </a:extLst>
          </p:cNvPr>
          <p:cNvGraphicFramePr>
            <a:graphicFrameLocks noGrp="1"/>
          </p:cNvGraphicFramePr>
          <p:nvPr/>
        </p:nvGraphicFramePr>
        <p:xfrm>
          <a:off x="6723323" y="5093968"/>
          <a:ext cx="1222364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AF45A21-67E0-4A41-4BF2-30E8265365C8}"/>
                  </a:ext>
                </a:extLst>
              </p:cNvPr>
              <p:cNvSpPr txBox="1"/>
              <p:nvPr/>
            </p:nvSpPr>
            <p:spPr>
              <a:xfrm>
                <a:off x="7366854" y="1984946"/>
                <a:ext cx="713880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AF45A21-67E0-4A41-4BF2-30E8265365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6854" y="1984946"/>
                <a:ext cx="713880" cy="4754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32CCFD5-CEA7-382C-300C-67579FF0C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9"/>
            <a:ext cx="3667360" cy="455262"/>
          </a:xfrm>
        </p:spPr>
        <p:txBody>
          <a:bodyPr/>
          <a:lstStyle/>
          <a:p>
            <a:r>
              <a:rPr lang="en-US" dirty="0"/>
              <a:t>Matrix representation</a:t>
            </a:r>
          </a:p>
          <a:p>
            <a:endParaRPr lang="en-US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96E6B88-5F4C-6919-4192-476DE468B60C}"/>
                  </a:ext>
                </a:extLst>
              </p:cNvPr>
              <p:cNvSpPr txBox="1"/>
              <p:nvPr/>
            </p:nvSpPr>
            <p:spPr>
              <a:xfrm>
                <a:off x="445625" y="4912751"/>
                <a:ext cx="2418596" cy="5536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800" i="1" smtClean="0">
                              <a:solidFill>
                                <a:srgbClr val="D60093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</m:oMath>
                  </m:oMathPara>
                </a14:m>
                <a:endParaRPr lang="en-US" sz="28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96E6B88-5F4C-6919-4192-476DE468B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625" y="4912751"/>
                <a:ext cx="2418596" cy="5536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F6F3138-B98E-7076-A996-3DC31428AAEA}"/>
                  </a:ext>
                </a:extLst>
              </p:cNvPr>
              <p:cNvSpPr txBox="1"/>
              <p:nvPr/>
            </p:nvSpPr>
            <p:spPr>
              <a:xfrm>
                <a:off x="388109" y="3947160"/>
                <a:ext cx="3277342" cy="6141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D60093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sz="2800" dirty="0"/>
                  <a:t> 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F6F3138-B98E-7076-A996-3DC31428A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109" y="3947160"/>
                <a:ext cx="3277342" cy="6141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51135-1194-4B40-A739-9CCE93B82618}"/>
                  </a:ext>
                </a:extLst>
              </p:cNvPr>
              <p:cNvSpPr txBox="1"/>
              <p:nvPr/>
            </p:nvSpPr>
            <p:spPr>
              <a:xfrm>
                <a:off x="412510" y="5759947"/>
                <a:ext cx="24185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8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en-US" sz="28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51135-1194-4B40-A739-9CCE93B82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510" y="5759947"/>
                <a:ext cx="2418596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1696DA-7A2E-064D-3DC3-8C97EBB6ECB5}"/>
                  </a:ext>
                </a:extLst>
              </p:cNvPr>
              <p:cNvSpPr txBox="1"/>
              <p:nvPr/>
            </p:nvSpPr>
            <p:spPr>
              <a:xfrm>
                <a:off x="434679" y="5336349"/>
                <a:ext cx="24185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8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</m:oMath>
                  </m:oMathPara>
                </a14:m>
                <a:endParaRPr lang="en-US" sz="28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1696DA-7A2E-064D-3DC3-8C97EBB6EC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79" y="5336349"/>
                <a:ext cx="2418596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5B73DA5-681B-CEDB-3A41-E36D58003075}"/>
                  </a:ext>
                </a:extLst>
              </p:cNvPr>
              <p:cNvSpPr txBox="1"/>
              <p:nvPr/>
            </p:nvSpPr>
            <p:spPr>
              <a:xfrm>
                <a:off x="457010" y="3523478"/>
                <a:ext cx="461024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softmax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e>
                          </m:func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row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wise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5B73DA5-681B-CEDB-3A41-E36D58003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010" y="3523478"/>
                <a:ext cx="4610247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A756E7F-C7BA-071E-46AD-FDB70BAAED27}"/>
              </a:ext>
            </a:extLst>
          </p:cNvPr>
          <p:cNvGraphicFramePr>
            <a:graphicFrameLocks noGrp="1"/>
          </p:cNvGraphicFramePr>
          <p:nvPr/>
        </p:nvGraphicFramePr>
        <p:xfrm>
          <a:off x="10405490" y="3527749"/>
          <a:ext cx="611182" cy="123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BE56CFA-C7CE-2352-9033-CE308397FF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073423"/>
              </p:ext>
            </p:extLst>
          </p:nvPr>
        </p:nvGraphicFramePr>
        <p:xfrm>
          <a:off x="8859737" y="3530775"/>
          <a:ext cx="1222364" cy="123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8B62BAF8-85A3-9E9B-6997-681C4B9777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167556"/>
              </p:ext>
            </p:extLst>
          </p:nvPr>
        </p:nvGraphicFramePr>
        <p:xfrm>
          <a:off x="6723323" y="3529894"/>
          <a:ext cx="1222364" cy="123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3598F700-386D-147A-4A50-7446FE2743CF}"/>
              </a:ext>
            </a:extLst>
          </p:cNvPr>
          <p:cNvGraphicFramePr>
            <a:graphicFrameLocks noGrp="1"/>
          </p:cNvGraphicFramePr>
          <p:nvPr/>
        </p:nvGraphicFramePr>
        <p:xfrm>
          <a:off x="6718671" y="2442001"/>
          <a:ext cx="1222364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E9B4956-C1EA-4DEA-EC0D-E0CEB2C9409A}"/>
              </a:ext>
            </a:extLst>
          </p:cNvPr>
          <p:cNvGraphicFramePr>
            <a:graphicFrameLocks noGrp="1"/>
          </p:cNvGraphicFramePr>
          <p:nvPr/>
        </p:nvGraphicFramePr>
        <p:xfrm>
          <a:off x="6717157" y="1043945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2091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C48870E-CFAD-FC0A-DEB9-C891C93802DA}"/>
                  </a:ext>
                </a:extLst>
              </p:cNvPr>
              <p:cNvSpPr txBox="1"/>
              <p:nvPr/>
            </p:nvSpPr>
            <p:spPr>
              <a:xfrm>
                <a:off x="434679" y="2746130"/>
                <a:ext cx="223207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C48870E-CFAD-FC0A-DEB9-C891C9380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79" y="2746130"/>
                <a:ext cx="2232073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141F983E-FBD4-3939-D0C6-DBB881649C81}"/>
              </a:ext>
            </a:extLst>
          </p:cNvPr>
          <p:cNvCxnSpPr>
            <a:cxnSpLocks/>
            <a:stCxn id="149" idx="3"/>
            <a:endCxn id="9" idx="2"/>
          </p:cNvCxnSpPr>
          <p:nvPr/>
        </p:nvCxnSpPr>
        <p:spPr>
          <a:xfrm flipV="1">
            <a:off x="6263895" y="5713498"/>
            <a:ext cx="1070610" cy="556905"/>
          </a:xfrm>
          <a:prstGeom prst="curvedConnector2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2DB5BA4E-3A9B-7B60-102E-BCFE8788028B}"/>
              </a:ext>
            </a:extLst>
          </p:cNvPr>
          <p:cNvCxnSpPr>
            <a:cxnSpLocks/>
            <a:stCxn id="149" idx="3"/>
            <a:endCxn id="11" idx="2"/>
          </p:cNvCxnSpPr>
          <p:nvPr/>
        </p:nvCxnSpPr>
        <p:spPr>
          <a:xfrm flipV="1">
            <a:off x="6263895" y="5711353"/>
            <a:ext cx="3207024" cy="559050"/>
          </a:xfrm>
          <a:prstGeom prst="curvedConnector2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85645C61-51D5-E845-02AC-A927A697A310}"/>
              </a:ext>
            </a:extLst>
          </p:cNvPr>
          <p:cNvCxnSpPr>
            <a:cxnSpLocks/>
            <a:stCxn id="98" idx="3"/>
            <a:endCxn id="12" idx="2"/>
          </p:cNvCxnSpPr>
          <p:nvPr/>
        </p:nvCxnSpPr>
        <p:spPr>
          <a:xfrm flipV="1">
            <a:off x="9258382" y="4766809"/>
            <a:ext cx="1452699" cy="1496820"/>
          </a:xfrm>
          <a:prstGeom prst="curvedConnector2">
            <a:avLst/>
          </a:prstGeom>
          <a:ln w="31750" cap="rnd">
            <a:solidFill>
              <a:schemeClr val="bg1">
                <a:lumMod val="65000"/>
              </a:schemeClr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29">
            <a:extLst>
              <a:ext uri="{FF2B5EF4-FFF2-40B4-BE49-F238E27FC236}">
                <a16:creationId xmlns:a16="http://schemas.microsoft.com/office/drawing/2014/main" id="{301E7862-28FD-4681-2A02-A0234E880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3156301" cy="627812"/>
          </a:xfrm>
        </p:spPr>
        <p:txBody>
          <a:bodyPr/>
          <a:lstStyle/>
          <a:p>
            <a:r>
              <a:rPr lang="en-US" dirty="0"/>
              <a:t>Attention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361D382-0441-2F54-AFB9-4D2581C32614}"/>
              </a:ext>
            </a:extLst>
          </p:cNvPr>
          <p:cNvGrpSpPr/>
          <p:nvPr/>
        </p:nvGrpSpPr>
        <p:grpSpPr>
          <a:xfrm rot="16200000">
            <a:off x="7940256" y="3684593"/>
            <a:ext cx="915352" cy="923610"/>
            <a:chOff x="8659974" y="4180140"/>
            <a:chExt cx="915352" cy="321988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D3898095-6D12-7DA1-07C6-0F377E4E4F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1F585634-770C-9887-D4AC-D926FFC2AB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D5B1FB90-C8FE-EB29-14CB-F9E79DDF63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56D2B5E3-9BAE-092C-3EE5-293B7A0C76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F709C2A7-7598-F07D-D3FB-E91ED6F2257A}"/>
              </a:ext>
            </a:extLst>
          </p:cNvPr>
          <p:cNvSpPr/>
          <p:nvPr/>
        </p:nvSpPr>
        <p:spPr>
          <a:xfrm flipV="1">
            <a:off x="7155262" y="6263630"/>
            <a:ext cx="2103120" cy="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 cap="rnd">
            <a:solidFill>
              <a:schemeClr val="bg1">
                <a:lumMod val="65000"/>
              </a:schemeClr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4831B191-3073-875F-6D03-ED79265853BA}"/>
                  </a:ext>
                </a:extLst>
              </p:cNvPr>
              <p:cNvSpPr txBox="1"/>
              <p:nvPr/>
            </p:nvSpPr>
            <p:spPr>
              <a:xfrm>
                <a:off x="7276336" y="3067184"/>
                <a:ext cx="224319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sz="2400" smtClean="0">
                              <a:latin typeface="Cambria Math" panose="02040503050406030204" pitchFamily="18" charset="0"/>
                            </a:rPr>
                            <m:t>oftmax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4831B191-3073-875F-6D03-ED79265853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6336" y="3067184"/>
                <a:ext cx="2243192" cy="461665"/>
              </a:xfrm>
              <a:prstGeom prst="rect">
                <a:avLst/>
              </a:prstGeom>
              <a:blipFill>
                <a:blip r:embed="rId10"/>
                <a:stretch>
                  <a:fillRect l="-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1836915-A7E5-65CC-2CC7-88AF8052DECC}"/>
              </a:ext>
            </a:extLst>
          </p:cNvPr>
          <p:cNvGrpSpPr/>
          <p:nvPr/>
        </p:nvGrpSpPr>
        <p:grpSpPr>
          <a:xfrm rot="16200000">
            <a:off x="9772179" y="3984167"/>
            <a:ext cx="915352" cy="321988"/>
            <a:chOff x="8659974" y="4180140"/>
            <a:chExt cx="915352" cy="321988"/>
          </a:xfrm>
        </p:grpSpPr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769C94F1-C11D-E1CA-1236-44F7361F24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94703815-1823-EB75-1158-59104786D1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51BC2759-0588-E00F-3A5D-489C02E480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915082A3-D97C-E9D0-9BDE-BF8EDAE3EC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129E1E18-6684-9CDA-44BC-C3CF4DAB9BA4}"/>
                  </a:ext>
                </a:extLst>
              </p:cNvPr>
              <p:cNvSpPr txBox="1"/>
              <p:nvPr/>
            </p:nvSpPr>
            <p:spPr>
              <a:xfrm>
                <a:off x="9690133" y="3007740"/>
                <a:ext cx="2102801" cy="539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129E1E18-6684-9CDA-44BC-C3CF4DAB9B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0133" y="3007740"/>
                <a:ext cx="2102801" cy="53957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ACD56123-1AED-C3E5-8C06-099273BFC504}"/>
                  </a:ext>
                </a:extLst>
              </p:cNvPr>
              <p:cNvSpPr txBox="1"/>
              <p:nvPr/>
            </p:nvSpPr>
            <p:spPr>
              <a:xfrm>
                <a:off x="4473965" y="6017996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ACD56123-1AED-C3E5-8C06-099273BFC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965" y="6017996"/>
                <a:ext cx="662893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D680AB00-47EF-69A0-02DA-377482CE1313}"/>
                  </a:ext>
                </a:extLst>
              </p:cNvPr>
              <p:cNvSpPr txBox="1"/>
              <p:nvPr/>
            </p:nvSpPr>
            <p:spPr>
              <a:xfrm>
                <a:off x="6124615" y="5161901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D680AB00-47EF-69A0-02DA-377482CE13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615" y="5161901"/>
                <a:ext cx="662893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64C3CCBD-73BB-EDB8-D610-F65CF6724A4C}"/>
                  </a:ext>
                </a:extLst>
              </p:cNvPr>
              <p:cNvSpPr txBox="1"/>
              <p:nvPr/>
            </p:nvSpPr>
            <p:spPr>
              <a:xfrm>
                <a:off x="11058120" y="3888170"/>
                <a:ext cx="54185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64C3CCBD-73BB-EDB8-D610-F65CF6724A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8120" y="3888170"/>
                <a:ext cx="541853" cy="461665"/>
              </a:xfrm>
              <a:prstGeom prst="rect">
                <a:avLst/>
              </a:prstGeom>
              <a:blipFill>
                <a:blip r:embed="rId14"/>
                <a:stretch>
                  <a:fillRect l="-1124"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FD815B1C-6F32-D8F2-A2F5-FC639949FD86}"/>
                  </a:ext>
                </a:extLst>
              </p:cNvPr>
              <p:cNvSpPr txBox="1"/>
              <p:nvPr/>
            </p:nvSpPr>
            <p:spPr>
              <a:xfrm>
                <a:off x="8291509" y="5152555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FD815B1C-6F32-D8F2-A2F5-FC639949FD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1509" y="5152555"/>
                <a:ext cx="662893" cy="461665"/>
              </a:xfrm>
              <a:prstGeom prst="rect">
                <a:avLst/>
              </a:prstGeom>
              <a:blipFill>
                <a:blip r:embed="rId15"/>
                <a:stretch>
                  <a:fillRect l="-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802923DD-758F-6F1E-F6A2-9CFBCB9DBF89}"/>
                  </a:ext>
                </a:extLst>
              </p:cNvPr>
              <p:cNvSpPr txBox="1"/>
              <p:nvPr/>
            </p:nvSpPr>
            <p:spPr>
              <a:xfrm>
                <a:off x="6260219" y="3876443"/>
                <a:ext cx="3942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802923DD-758F-6F1E-F6A2-9CFBCB9DBF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219" y="3876443"/>
                <a:ext cx="394203" cy="461665"/>
              </a:xfrm>
              <a:prstGeom prst="rect">
                <a:avLst/>
              </a:prstGeom>
              <a:blipFill>
                <a:blip r:embed="rId16"/>
                <a:stretch>
                  <a:fillRect l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3EA4CBBA-9E00-FC73-A170-90090CD0AF1E}"/>
                  </a:ext>
                </a:extLst>
              </p:cNvPr>
              <p:cNvSpPr txBox="1"/>
              <p:nvPr/>
            </p:nvSpPr>
            <p:spPr>
              <a:xfrm>
                <a:off x="6275855" y="2515755"/>
                <a:ext cx="3942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3EA4CBBA-9E00-FC73-A170-90090CD0A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855" y="2515755"/>
                <a:ext cx="394203" cy="461665"/>
              </a:xfrm>
              <a:prstGeom prst="rect">
                <a:avLst/>
              </a:prstGeom>
              <a:blipFill>
                <a:blip r:embed="rId17"/>
                <a:stretch>
                  <a:fillRect l="-32813" r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AD73DD58-87EE-2815-7510-F6EA05820C0E}"/>
              </a:ext>
            </a:extLst>
          </p:cNvPr>
          <p:cNvCxnSpPr>
            <a:cxnSpLocks/>
            <a:stCxn id="149" idx="3"/>
            <a:endCxn id="98" idx="1"/>
          </p:cNvCxnSpPr>
          <p:nvPr/>
        </p:nvCxnSpPr>
        <p:spPr>
          <a:xfrm flipV="1">
            <a:off x="6263895" y="6263629"/>
            <a:ext cx="891367" cy="6774"/>
          </a:xfrm>
          <a:prstGeom prst="straightConnector1">
            <a:avLst/>
          </a:prstGeom>
          <a:ln w="28575" cap="rnd">
            <a:solidFill>
              <a:schemeClr val="bg1">
                <a:lumMod val="65000"/>
              </a:schemeClr>
            </a:solidFill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9" name="Table 158">
            <a:extLst>
              <a:ext uri="{FF2B5EF4-FFF2-40B4-BE49-F238E27FC236}">
                <a16:creationId xmlns:a16="http://schemas.microsoft.com/office/drawing/2014/main" id="{EACB86A1-E7F9-D808-FBDC-9624D8A19171}"/>
              </a:ext>
            </a:extLst>
          </p:cNvPr>
          <p:cNvGraphicFramePr>
            <a:graphicFrameLocks noGrp="1"/>
          </p:cNvGraphicFramePr>
          <p:nvPr/>
        </p:nvGraphicFramePr>
        <p:xfrm>
          <a:off x="5041531" y="138199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graphicFrame>
        <p:nvGraphicFramePr>
          <p:cNvPr id="149" name="Table 148">
            <a:extLst>
              <a:ext uri="{FF2B5EF4-FFF2-40B4-BE49-F238E27FC236}">
                <a16:creationId xmlns:a16="http://schemas.microsoft.com/office/drawing/2014/main" id="{53D17C76-490F-1B94-08BB-3782F884B960}"/>
              </a:ext>
            </a:extLst>
          </p:cNvPr>
          <p:cNvGraphicFramePr>
            <a:graphicFrameLocks noGrp="1"/>
          </p:cNvGraphicFramePr>
          <p:nvPr/>
        </p:nvGraphicFramePr>
        <p:xfrm>
          <a:off x="5041531" y="5805756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28C2D7DA-6702-4209-4636-09A6D850BB0E}"/>
              </a:ext>
            </a:extLst>
          </p:cNvPr>
          <p:cNvCxnSpPr>
            <a:cxnSpLocks/>
            <a:stCxn id="15" idx="0"/>
            <a:endCxn id="16" idx="2"/>
          </p:cNvCxnSpPr>
          <p:nvPr/>
        </p:nvCxnSpPr>
        <p:spPr>
          <a:xfrm flipH="1" flipV="1">
            <a:off x="7328339" y="1973240"/>
            <a:ext cx="1514" cy="468761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9B8FB4D0-C0A2-76EA-0C8A-46C756D05DB3}"/>
              </a:ext>
            </a:extLst>
          </p:cNvPr>
          <p:cNvCxnSpPr>
            <a:cxnSpLocks/>
            <a:stCxn id="16" idx="1"/>
            <a:endCxn id="176" idx="6"/>
          </p:cNvCxnSpPr>
          <p:nvPr/>
        </p:nvCxnSpPr>
        <p:spPr>
          <a:xfrm flipH="1">
            <a:off x="5803589" y="1508592"/>
            <a:ext cx="913568" cy="9876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9C2742EA-3379-5C51-A759-013925534A10}"/>
              </a:ext>
            </a:extLst>
          </p:cNvPr>
          <p:cNvCxnSpPr>
            <a:cxnSpLocks/>
            <a:stCxn id="149" idx="0"/>
            <a:endCxn id="176" idx="4"/>
          </p:cNvCxnSpPr>
          <p:nvPr/>
        </p:nvCxnSpPr>
        <p:spPr>
          <a:xfrm flipV="1">
            <a:off x="5652713" y="1669344"/>
            <a:ext cx="0" cy="4136412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479AB67A-2164-73CE-83EE-10BB3C1EF7D2}"/>
                  </a:ext>
                </a:extLst>
              </p:cNvPr>
              <p:cNvSpPr txBox="1"/>
              <p:nvPr/>
            </p:nvSpPr>
            <p:spPr>
              <a:xfrm>
                <a:off x="7936127" y="1280743"/>
                <a:ext cx="713880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479AB67A-2164-73CE-83EE-10BB3C1EF7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6127" y="1280743"/>
                <a:ext cx="713880" cy="47545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BEF4BCFA-5B16-E28C-F100-B72B58561495}"/>
                  </a:ext>
                </a:extLst>
              </p:cNvPr>
              <p:cNvSpPr txBox="1"/>
              <p:nvPr/>
            </p:nvSpPr>
            <p:spPr>
              <a:xfrm>
                <a:off x="4395730" y="362237"/>
                <a:ext cx="645801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BEF4BCFA-5B16-E28C-F100-B72B58561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730" y="362237"/>
                <a:ext cx="645801" cy="475451"/>
              </a:xfrm>
              <a:prstGeom prst="rect">
                <a:avLst/>
              </a:prstGeom>
              <a:blipFill>
                <a:blip r:embed="rId19"/>
                <a:stretch>
                  <a:fillRect l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413DD35F-C9ED-742A-D294-DA8329EA423C}"/>
              </a:ext>
            </a:extLst>
          </p:cNvPr>
          <p:cNvCxnSpPr>
            <a:cxnSpLocks/>
            <a:stCxn id="176" idx="0"/>
            <a:endCxn id="159" idx="2"/>
          </p:cNvCxnSpPr>
          <p:nvPr/>
        </p:nvCxnSpPr>
        <p:spPr>
          <a:xfrm flipV="1">
            <a:off x="5652713" y="1067494"/>
            <a:ext cx="0" cy="300098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D9B69C33-4D33-881A-1046-84216F4A3C0F}"/>
                  </a:ext>
                </a:extLst>
              </p:cNvPr>
              <p:cNvSpPr txBox="1"/>
              <p:nvPr/>
            </p:nvSpPr>
            <p:spPr>
              <a:xfrm>
                <a:off x="588559" y="1992039"/>
                <a:ext cx="213272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D9B69C33-4D33-881A-1046-84216F4A3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559" y="1992039"/>
                <a:ext cx="2132727" cy="52322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DD96362E-9831-2ECE-10F2-28567576BACA}"/>
                  </a:ext>
                </a:extLst>
              </p:cNvPr>
              <p:cNvSpPr txBox="1"/>
              <p:nvPr/>
            </p:nvSpPr>
            <p:spPr>
              <a:xfrm>
                <a:off x="676493" y="1568440"/>
                <a:ext cx="213272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en-US" sz="2800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DD96362E-9831-2ECE-10F2-28567576BA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493" y="1568440"/>
                <a:ext cx="2132727" cy="52322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32A631A1-AF25-6AF6-89C6-AC0014673D37}"/>
                  </a:ext>
                </a:extLst>
              </p:cNvPr>
              <p:cNvSpPr txBox="1"/>
              <p:nvPr/>
            </p:nvSpPr>
            <p:spPr>
              <a:xfrm>
                <a:off x="6472956" y="6299564"/>
                <a:ext cx="2087150" cy="487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m:rPr>
                            <m:nor/>
                          </m:rPr>
                          <a:rPr lang="en-US" sz="2400" dirty="0"/>
                          <m:t> 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32A631A1-AF25-6AF6-89C6-AC0014673D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956" y="6299564"/>
                <a:ext cx="2087150" cy="487762"/>
              </a:xfrm>
              <a:prstGeom prst="rect">
                <a:avLst/>
              </a:prstGeom>
              <a:blipFill>
                <a:blip r:embed="rId22"/>
                <a:stretch>
                  <a:fillRect l="-877" b="-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A84AA93-808B-A8E9-7910-79CE9FFE4A5B}"/>
                  </a:ext>
                </a:extLst>
              </p:cNvPr>
              <p:cNvSpPr/>
              <p:nvPr/>
            </p:nvSpPr>
            <p:spPr>
              <a:xfrm>
                <a:off x="5501837" y="1367592"/>
                <a:ext cx="301752" cy="30175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A84AA93-808B-A8E9-7910-79CE9FFE4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837" y="1367592"/>
                <a:ext cx="301752" cy="301752"/>
              </a:xfrm>
              <a:prstGeom prst="ellipse">
                <a:avLst/>
              </a:prstGeom>
              <a:blipFill>
                <a:blip r:embed="rId23"/>
                <a:stretch>
                  <a:fillRect l="-7407" r="-1852" b="-1818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6146EA4B-B4E2-E764-7F31-FBE1CD3A9F3F}"/>
              </a:ext>
            </a:extLst>
          </p:cNvPr>
          <p:cNvSpPr/>
          <p:nvPr/>
        </p:nvSpPr>
        <p:spPr>
          <a:xfrm>
            <a:off x="6596878" y="3479077"/>
            <a:ext cx="4606804" cy="65884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52CA570-9FDF-9109-9273-EF255107D63E}"/>
              </a:ext>
            </a:extLst>
          </p:cNvPr>
          <p:cNvSpPr/>
          <p:nvPr/>
        </p:nvSpPr>
        <p:spPr>
          <a:xfrm>
            <a:off x="6645782" y="2416993"/>
            <a:ext cx="669857" cy="68766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CE628FF-2A41-58DE-63A5-3E4C68D8DB5B}"/>
              </a:ext>
            </a:extLst>
          </p:cNvPr>
          <p:cNvSpPr/>
          <p:nvPr/>
        </p:nvSpPr>
        <p:spPr>
          <a:xfrm>
            <a:off x="6933979" y="3104660"/>
            <a:ext cx="950768" cy="34076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FA77AE7-20A2-EC11-8067-48C9C2585CE8}"/>
              </a:ext>
            </a:extLst>
          </p:cNvPr>
          <p:cNvGrpSpPr/>
          <p:nvPr/>
        </p:nvGrpSpPr>
        <p:grpSpPr>
          <a:xfrm>
            <a:off x="6865492" y="3055492"/>
            <a:ext cx="622823" cy="1070797"/>
            <a:chOff x="8651903" y="3284426"/>
            <a:chExt cx="622823" cy="1261875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9379669-5A87-C9F4-F675-BD46E22CA2C2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V="1">
              <a:off x="8651903" y="3284426"/>
              <a:ext cx="622823" cy="12618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A71C23D-7080-6B52-05CD-4D2EB0F4C645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V="1">
              <a:off x="8950035" y="3284426"/>
              <a:ext cx="324691" cy="12618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45DFC6A-1610-A4B4-79EE-4E387604E340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V="1">
              <a:off x="9264360" y="3284426"/>
              <a:ext cx="10366" cy="12618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1E0411E6-3C7D-7FBA-6F93-E9AC1E2F2A7B}"/>
              </a:ext>
            </a:extLst>
          </p:cNvPr>
          <p:cNvSpPr/>
          <p:nvPr/>
        </p:nvSpPr>
        <p:spPr>
          <a:xfrm>
            <a:off x="7654069" y="2399290"/>
            <a:ext cx="664642" cy="68766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59821D2-987D-C4E8-021E-C7CAD6DBC3F3}"/>
              </a:ext>
            </a:extLst>
          </p:cNvPr>
          <p:cNvSpPr/>
          <p:nvPr/>
        </p:nvSpPr>
        <p:spPr>
          <a:xfrm>
            <a:off x="7329378" y="2437699"/>
            <a:ext cx="317874" cy="61777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E9D607C-0723-115D-2A61-1B36E0ACB253}"/>
              </a:ext>
            </a:extLst>
          </p:cNvPr>
          <p:cNvSpPr/>
          <p:nvPr/>
        </p:nvSpPr>
        <p:spPr>
          <a:xfrm>
            <a:off x="6596878" y="4467272"/>
            <a:ext cx="4606804" cy="32198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CCD7BA5-AFF4-D4E4-C339-ED72639C81EB}"/>
              </a:ext>
            </a:extLst>
          </p:cNvPr>
          <p:cNvGrpSpPr/>
          <p:nvPr/>
        </p:nvGrpSpPr>
        <p:grpSpPr>
          <a:xfrm>
            <a:off x="6876829" y="4478920"/>
            <a:ext cx="915352" cy="609765"/>
            <a:chOff x="8659974" y="4180140"/>
            <a:chExt cx="915352" cy="32198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7D0E03A-6DD8-226D-1617-36B1C200FE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F71B2B8-C391-2155-DCCF-DC155A6F76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6217189-5270-20C7-59C4-43D96858E3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59421BF-12FA-BBB7-4C71-2ED8A3C559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9B7CEA77-24F5-06D7-EC1D-5D77A6B6FFB4}"/>
              </a:ext>
            </a:extLst>
          </p:cNvPr>
          <p:cNvSpPr/>
          <p:nvPr/>
        </p:nvSpPr>
        <p:spPr>
          <a:xfrm>
            <a:off x="6713764" y="4143194"/>
            <a:ext cx="1231923" cy="32198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1A8D6F2-7460-B030-B18B-E7D4C77F94D3}"/>
              </a:ext>
            </a:extLst>
          </p:cNvPr>
          <p:cNvGrpSpPr/>
          <p:nvPr/>
        </p:nvGrpSpPr>
        <p:grpSpPr>
          <a:xfrm>
            <a:off x="9011482" y="4478920"/>
            <a:ext cx="915352" cy="609877"/>
            <a:chOff x="8659974" y="4180140"/>
            <a:chExt cx="915352" cy="321988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5B3107FA-31C3-3DE0-B906-34EE527FA6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B8163203-9AD8-DA95-9F75-209FB36BD5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6CBB1ED9-D58C-DF7F-9D71-0FCF3B8049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FE994508-41E5-7D5B-530B-4063B2B772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FEF9DC48-B283-8819-C549-CBEDCB4D4E66}"/>
              </a:ext>
            </a:extLst>
          </p:cNvPr>
          <p:cNvSpPr/>
          <p:nvPr/>
        </p:nvSpPr>
        <p:spPr>
          <a:xfrm>
            <a:off x="6712377" y="5080231"/>
            <a:ext cx="1228658" cy="63326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A252F3B-8292-B883-CDE9-B744D6E9A34C}"/>
              </a:ext>
            </a:extLst>
          </p:cNvPr>
          <p:cNvCxnSpPr>
            <a:cxnSpLocks/>
            <a:endCxn id="28" idx="2"/>
          </p:cNvCxnSpPr>
          <p:nvPr/>
        </p:nvCxnSpPr>
        <p:spPr>
          <a:xfrm flipH="1" flipV="1">
            <a:off x="7488315" y="3055478"/>
            <a:ext cx="295478" cy="1077895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932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4D30F-BC73-0DD9-3C29-0E1C05022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1A2EA6E5-4C7B-0AF2-7077-E8B60E2959EF}"/>
                  </a:ext>
                </a:extLst>
              </p:cNvPr>
              <p:cNvSpPr txBox="1"/>
              <p:nvPr/>
            </p:nvSpPr>
            <p:spPr>
              <a:xfrm>
                <a:off x="7366854" y="1984946"/>
                <a:ext cx="713880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1A2EA6E5-4C7B-0AF2-7077-E8B60E2959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6854" y="1984946"/>
                <a:ext cx="713880" cy="4754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2768E65-544D-434A-9081-E07802B71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9"/>
            <a:ext cx="3667360" cy="455262"/>
          </a:xfrm>
        </p:spPr>
        <p:txBody>
          <a:bodyPr/>
          <a:lstStyle/>
          <a:p>
            <a:r>
              <a:rPr lang="en-US" dirty="0"/>
              <a:t>Matrix representation</a:t>
            </a:r>
          </a:p>
          <a:p>
            <a:endParaRPr lang="en-US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A300774-474D-3767-E493-0106F288B24C}"/>
                  </a:ext>
                </a:extLst>
              </p:cNvPr>
              <p:cNvSpPr txBox="1"/>
              <p:nvPr/>
            </p:nvSpPr>
            <p:spPr>
              <a:xfrm>
                <a:off x="445625" y="4912751"/>
                <a:ext cx="2418596" cy="5536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800" i="1" smtClean="0">
                              <a:solidFill>
                                <a:srgbClr val="D60093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</m:oMath>
                  </m:oMathPara>
                </a14:m>
                <a:endParaRPr lang="en-US" sz="28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A300774-474D-3767-E493-0106F288B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625" y="4912751"/>
                <a:ext cx="2418596" cy="5536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E38C9E-9C20-BB5A-332F-26CED93BF331}"/>
                  </a:ext>
                </a:extLst>
              </p:cNvPr>
              <p:cNvSpPr txBox="1"/>
              <p:nvPr/>
            </p:nvSpPr>
            <p:spPr>
              <a:xfrm>
                <a:off x="388109" y="3947160"/>
                <a:ext cx="3277342" cy="6141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D60093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sz="2800" dirty="0"/>
                  <a:t> 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E38C9E-9C20-BB5A-332F-26CED93BF3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109" y="3947160"/>
                <a:ext cx="3277342" cy="6141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ACA66E6-C381-CB04-3707-BC0F8054B0B4}"/>
                  </a:ext>
                </a:extLst>
              </p:cNvPr>
              <p:cNvSpPr txBox="1"/>
              <p:nvPr/>
            </p:nvSpPr>
            <p:spPr>
              <a:xfrm>
                <a:off x="412510" y="5759947"/>
                <a:ext cx="24185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8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en-US" sz="28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ACA66E6-C381-CB04-3707-BC0F8054B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510" y="5759947"/>
                <a:ext cx="2418596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4E98FE2-4210-E25C-05DB-1F75E67A48A0}"/>
                  </a:ext>
                </a:extLst>
              </p:cNvPr>
              <p:cNvSpPr txBox="1"/>
              <p:nvPr/>
            </p:nvSpPr>
            <p:spPr>
              <a:xfrm>
                <a:off x="434679" y="5336349"/>
                <a:ext cx="241859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8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</m:oMath>
                  </m:oMathPara>
                </a14:m>
                <a:endParaRPr lang="en-US" sz="28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4E98FE2-4210-E25C-05DB-1F75E67A4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79" y="5336349"/>
                <a:ext cx="2418596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CBAAD44-CA1B-56A7-DBF4-328777CBDDF9}"/>
                  </a:ext>
                </a:extLst>
              </p:cNvPr>
              <p:cNvSpPr txBox="1"/>
              <p:nvPr/>
            </p:nvSpPr>
            <p:spPr>
              <a:xfrm>
                <a:off x="457010" y="3523478"/>
                <a:ext cx="461024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softmax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e>
                          </m:func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row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wise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CBAAD44-CA1B-56A7-DBF4-328777CBDD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010" y="3523478"/>
                <a:ext cx="4610247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10DF635-39D2-2CCA-FF33-9CD6EF4CC3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83328"/>
              </p:ext>
            </p:extLst>
          </p:nvPr>
        </p:nvGraphicFramePr>
        <p:xfrm>
          <a:off x="6723323" y="5093968"/>
          <a:ext cx="1222364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B92082D-74E9-65BE-2056-4E9A5CF9A7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338915"/>
              </p:ext>
            </p:extLst>
          </p:nvPr>
        </p:nvGraphicFramePr>
        <p:xfrm>
          <a:off x="8859737" y="5091823"/>
          <a:ext cx="1222364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A93AC10-5403-D711-20C7-809D3D5000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016793"/>
              </p:ext>
            </p:extLst>
          </p:nvPr>
        </p:nvGraphicFramePr>
        <p:xfrm>
          <a:off x="10405490" y="3527749"/>
          <a:ext cx="611182" cy="123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81C9D5D-B997-8790-DFE7-6537196D39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37353"/>
              </p:ext>
            </p:extLst>
          </p:nvPr>
        </p:nvGraphicFramePr>
        <p:xfrm>
          <a:off x="8859737" y="3530775"/>
          <a:ext cx="1222364" cy="123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84AECB8B-4E07-C886-78AB-8B9F630319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564405"/>
              </p:ext>
            </p:extLst>
          </p:nvPr>
        </p:nvGraphicFramePr>
        <p:xfrm>
          <a:off x="6723323" y="3529894"/>
          <a:ext cx="1222364" cy="123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7047400-5CB1-9BFA-DF23-715E43E014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53181"/>
              </p:ext>
            </p:extLst>
          </p:nvPr>
        </p:nvGraphicFramePr>
        <p:xfrm>
          <a:off x="6718671" y="2442001"/>
          <a:ext cx="1222364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96CA0A46-8651-62BD-699F-CA9D53D8A0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7538394"/>
              </p:ext>
            </p:extLst>
          </p:nvPr>
        </p:nvGraphicFramePr>
        <p:xfrm>
          <a:off x="6717157" y="1043945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2091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CDFFD7B-2743-2232-FA70-8E03F832279E}"/>
                  </a:ext>
                </a:extLst>
              </p:cNvPr>
              <p:cNvSpPr txBox="1"/>
              <p:nvPr/>
            </p:nvSpPr>
            <p:spPr>
              <a:xfrm>
                <a:off x="434679" y="2746130"/>
                <a:ext cx="223207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CDFFD7B-2743-2232-FA70-8E03F83227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79" y="2746130"/>
                <a:ext cx="2232073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3386DA0A-0085-5F3D-C7DE-91B9D9A63511}"/>
              </a:ext>
            </a:extLst>
          </p:cNvPr>
          <p:cNvCxnSpPr>
            <a:cxnSpLocks/>
            <a:stCxn id="149" idx="3"/>
            <a:endCxn id="9" idx="2"/>
          </p:cNvCxnSpPr>
          <p:nvPr/>
        </p:nvCxnSpPr>
        <p:spPr>
          <a:xfrm flipV="1">
            <a:off x="6263895" y="5713498"/>
            <a:ext cx="1070610" cy="556905"/>
          </a:xfrm>
          <a:prstGeom prst="curvedConnector2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FF6D6442-D82F-5E04-9D67-6D0A1459E2AC}"/>
              </a:ext>
            </a:extLst>
          </p:cNvPr>
          <p:cNvCxnSpPr>
            <a:cxnSpLocks/>
            <a:stCxn id="149" idx="3"/>
            <a:endCxn id="11" idx="2"/>
          </p:cNvCxnSpPr>
          <p:nvPr/>
        </p:nvCxnSpPr>
        <p:spPr>
          <a:xfrm flipV="1">
            <a:off x="6263895" y="5711353"/>
            <a:ext cx="3207024" cy="559050"/>
          </a:xfrm>
          <a:prstGeom prst="curvedConnector2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DECC2ACD-BC55-7C6D-1DF5-DE0A663CBB0B}"/>
              </a:ext>
            </a:extLst>
          </p:cNvPr>
          <p:cNvCxnSpPr>
            <a:cxnSpLocks/>
            <a:stCxn id="98" idx="3"/>
            <a:endCxn id="12" idx="2"/>
          </p:cNvCxnSpPr>
          <p:nvPr/>
        </p:nvCxnSpPr>
        <p:spPr>
          <a:xfrm flipV="1">
            <a:off x="9258382" y="4766809"/>
            <a:ext cx="1452699" cy="1496820"/>
          </a:xfrm>
          <a:prstGeom prst="curvedConnector2">
            <a:avLst/>
          </a:prstGeom>
          <a:ln w="31750" cap="rnd">
            <a:solidFill>
              <a:schemeClr val="bg1">
                <a:lumMod val="65000"/>
              </a:schemeClr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29">
            <a:extLst>
              <a:ext uri="{FF2B5EF4-FFF2-40B4-BE49-F238E27FC236}">
                <a16:creationId xmlns:a16="http://schemas.microsoft.com/office/drawing/2014/main" id="{B91AB75D-0559-812E-E296-FC54DCBAC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3156301" cy="627812"/>
          </a:xfrm>
        </p:spPr>
        <p:txBody>
          <a:bodyPr/>
          <a:lstStyle/>
          <a:p>
            <a:r>
              <a:rPr lang="en-US" dirty="0"/>
              <a:t>Attention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F71639F-964D-6FAB-E421-4CB1FAA967ED}"/>
              </a:ext>
            </a:extLst>
          </p:cNvPr>
          <p:cNvGrpSpPr/>
          <p:nvPr/>
        </p:nvGrpSpPr>
        <p:grpSpPr>
          <a:xfrm>
            <a:off x="9011482" y="4766809"/>
            <a:ext cx="915352" cy="321988"/>
            <a:chOff x="8659974" y="4180140"/>
            <a:chExt cx="915352" cy="321988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AA80BF78-73D3-6108-EF80-E5994D6D03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9B491757-D2CD-D409-0EA8-AA526BADA1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04C00BB1-3676-533A-22B5-DEC28456FF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517DD46-2E3C-7B75-24D7-A15FECD7D7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6D199E1-C412-853A-1DE7-AD3962D1E3BA}"/>
              </a:ext>
            </a:extLst>
          </p:cNvPr>
          <p:cNvGrpSpPr/>
          <p:nvPr/>
        </p:nvGrpSpPr>
        <p:grpSpPr>
          <a:xfrm rot="16200000">
            <a:off x="7940256" y="3684593"/>
            <a:ext cx="915352" cy="923610"/>
            <a:chOff x="8659974" y="4180140"/>
            <a:chExt cx="915352" cy="321988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301564E7-7CCD-8782-EDEA-46EB183F2D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630C3418-439D-0C5B-5FBA-3E945BDA06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F84F75B-B44A-B960-03F7-54D2BACEBC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F92BD8B5-FF94-8046-C97F-7EF3C466E6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C39A7B77-F1F1-1511-1E2F-8DF39D81CB54}"/>
              </a:ext>
            </a:extLst>
          </p:cNvPr>
          <p:cNvSpPr/>
          <p:nvPr/>
        </p:nvSpPr>
        <p:spPr>
          <a:xfrm flipV="1">
            <a:off x="7155262" y="6263630"/>
            <a:ext cx="2103120" cy="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 cap="rnd">
            <a:solidFill>
              <a:schemeClr val="bg1">
                <a:lumMod val="65000"/>
              </a:schemeClr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C22E5636-BAA8-1603-8E02-3FE551C2D03C}"/>
                  </a:ext>
                </a:extLst>
              </p:cNvPr>
              <p:cNvSpPr txBox="1"/>
              <p:nvPr/>
            </p:nvSpPr>
            <p:spPr>
              <a:xfrm>
                <a:off x="7276336" y="3067184"/>
                <a:ext cx="224319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sz="2400" smtClean="0">
                              <a:latin typeface="Cambria Math" panose="02040503050406030204" pitchFamily="18" charset="0"/>
                            </a:rPr>
                            <m:t>oftmax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C22E5636-BAA8-1603-8E02-3FE551C2D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6336" y="3067184"/>
                <a:ext cx="2243192" cy="461665"/>
              </a:xfrm>
              <a:prstGeom prst="rect">
                <a:avLst/>
              </a:prstGeom>
              <a:blipFill>
                <a:blip r:embed="rId10"/>
                <a:stretch>
                  <a:fillRect l="-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1" name="Group 110">
            <a:extLst>
              <a:ext uri="{FF2B5EF4-FFF2-40B4-BE49-F238E27FC236}">
                <a16:creationId xmlns:a16="http://schemas.microsoft.com/office/drawing/2014/main" id="{CD15B41D-4B35-0C80-9DED-9D98DDA60FF2}"/>
              </a:ext>
            </a:extLst>
          </p:cNvPr>
          <p:cNvGrpSpPr/>
          <p:nvPr/>
        </p:nvGrpSpPr>
        <p:grpSpPr>
          <a:xfrm rot="16200000">
            <a:off x="9772179" y="3984167"/>
            <a:ext cx="915352" cy="321988"/>
            <a:chOff x="8659974" y="4180140"/>
            <a:chExt cx="915352" cy="321988"/>
          </a:xfrm>
        </p:grpSpPr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6E5FFFA4-C100-2807-1D8D-DB7CAD8F47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1D035D51-5460-BA7D-322B-2D63A8D8D8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2A8BD6E5-978E-FFB7-5EDE-01073B03CD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4613575E-A1EA-ABAB-5AA4-85784D9721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A3A5E2D-10E4-E5E9-9906-E7F2428340AB}"/>
              </a:ext>
            </a:extLst>
          </p:cNvPr>
          <p:cNvGrpSpPr/>
          <p:nvPr/>
        </p:nvGrpSpPr>
        <p:grpSpPr>
          <a:xfrm>
            <a:off x="6876829" y="4766697"/>
            <a:ext cx="915352" cy="321988"/>
            <a:chOff x="8659974" y="4180140"/>
            <a:chExt cx="915352" cy="321988"/>
          </a:xfrm>
        </p:grpSpPr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40A56B9C-BF94-6091-5694-0119ACD816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546F4CB1-FC18-F0B3-C1C5-C6DB6A4257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988BA4BB-E25D-11C2-BB9D-687661259D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208231C9-52C0-4F7C-A893-27BF3396E9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AB51016E-A628-AEF1-D1F7-852211A2B621}"/>
                  </a:ext>
                </a:extLst>
              </p:cNvPr>
              <p:cNvSpPr txBox="1"/>
              <p:nvPr/>
            </p:nvSpPr>
            <p:spPr>
              <a:xfrm>
                <a:off x="9690133" y="3007740"/>
                <a:ext cx="2102801" cy="539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AB51016E-A628-AEF1-D1F7-852211A2B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0133" y="3007740"/>
                <a:ext cx="2102801" cy="53957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" name="Rectangle 132">
            <a:extLst>
              <a:ext uri="{FF2B5EF4-FFF2-40B4-BE49-F238E27FC236}">
                <a16:creationId xmlns:a16="http://schemas.microsoft.com/office/drawing/2014/main" id="{72BC431C-2DF5-96D0-525C-F8BD371A9167}"/>
              </a:ext>
            </a:extLst>
          </p:cNvPr>
          <p:cNvSpPr/>
          <p:nvPr/>
        </p:nvSpPr>
        <p:spPr>
          <a:xfrm>
            <a:off x="6617610" y="3472727"/>
            <a:ext cx="4586072" cy="97085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FCBFF06E-94EC-FB53-AFEE-1C7411E3A8E1}"/>
              </a:ext>
            </a:extLst>
          </p:cNvPr>
          <p:cNvSpPr/>
          <p:nvPr/>
        </p:nvSpPr>
        <p:spPr>
          <a:xfrm>
            <a:off x="6713764" y="4454344"/>
            <a:ext cx="1231924" cy="32198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52143D0-E3FF-0A34-8752-321BDE706786}"/>
              </a:ext>
            </a:extLst>
          </p:cNvPr>
          <p:cNvSpPr/>
          <p:nvPr/>
        </p:nvSpPr>
        <p:spPr>
          <a:xfrm>
            <a:off x="6712377" y="5080231"/>
            <a:ext cx="1231924" cy="63326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0DDBC0D2-021B-9F80-63DF-6098A0DD112C}"/>
              </a:ext>
            </a:extLst>
          </p:cNvPr>
          <p:cNvSpPr/>
          <p:nvPr/>
        </p:nvSpPr>
        <p:spPr>
          <a:xfrm>
            <a:off x="6658482" y="2385243"/>
            <a:ext cx="950768" cy="75584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C2B26F1C-FD9A-73CF-C222-25A311E7532C}"/>
              </a:ext>
            </a:extLst>
          </p:cNvPr>
          <p:cNvSpPr/>
          <p:nvPr/>
        </p:nvSpPr>
        <p:spPr>
          <a:xfrm>
            <a:off x="7634178" y="2437699"/>
            <a:ext cx="317874" cy="61777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80B01D01-09DD-1E5E-569C-49D8A34A2699}"/>
                  </a:ext>
                </a:extLst>
              </p:cNvPr>
              <p:cNvSpPr txBox="1"/>
              <p:nvPr/>
            </p:nvSpPr>
            <p:spPr>
              <a:xfrm>
                <a:off x="4473965" y="6017996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80B01D01-09DD-1E5E-569C-49D8A34A26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965" y="6017996"/>
                <a:ext cx="662893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C549CB2F-44DD-8A32-EFD4-6FAA29A29B61}"/>
                  </a:ext>
                </a:extLst>
              </p:cNvPr>
              <p:cNvSpPr txBox="1"/>
              <p:nvPr/>
            </p:nvSpPr>
            <p:spPr>
              <a:xfrm>
                <a:off x="6124615" y="5161901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C549CB2F-44DD-8A32-EFD4-6FAA29A29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615" y="5161901"/>
                <a:ext cx="662893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2D8E00CA-2FA6-BCFD-48FB-8ADA279403A2}"/>
                  </a:ext>
                </a:extLst>
              </p:cNvPr>
              <p:cNvSpPr txBox="1"/>
              <p:nvPr/>
            </p:nvSpPr>
            <p:spPr>
              <a:xfrm>
                <a:off x="11058120" y="3907220"/>
                <a:ext cx="54185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2D8E00CA-2FA6-BCFD-48FB-8ADA27940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8120" y="3907220"/>
                <a:ext cx="541853" cy="461665"/>
              </a:xfrm>
              <a:prstGeom prst="rect">
                <a:avLst/>
              </a:prstGeom>
              <a:blipFill>
                <a:blip r:embed="rId14"/>
                <a:stretch>
                  <a:fillRect l="-1124"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13E09957-68D1-3B9D-0646-05CDFDAF2897}"/>
                  </a:ext>
                </a:extLst>
              </p:cNvPr>
              <p:cNvSpPr txBox="1"/>
              <p:nvPr/>
            </p:nvSpPr>
            <p:spPr>
              <a:xfrm>
                <a:off x="8291509" y="5152555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13E09957-68D1-3B9D-0646-05CDFDAF2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1509" y="5152555"/>
                <a:ext cx="662893" cy="461665"/>
              </a:xfrm>
              <a:prstGeom prst="rect">
                <a:avLst/>
              </a:prstGeom>
              <a:blipFill>
                <a:blip r:embed="rId15"/>
                <a:stretch>
                  <a:fillRect l="-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6D674501-87C1-44BA-B006-7522D81FEF50}"/>
                  </a:ext>
                </a:extLst>
              </p:cNvPr>
              <p:cNvSpPr txBox="1"/>
              <p:nvPr/>
            </p:nvSpPr>
            <p:spPr>
              <a:xfrm>
                <a:off x="6260219" y="3876443"/>
                <a:ext cx="3942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6D674501-87C1-44BA-B006-7522D81FE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219" y="3876443"/>
                <a:ext cx="394203" cy="461665"/>
              </a:xfrm>
              <a:prstGeom prst="rect">
                <a:avLst/>
              </a:prstGeom>
              <a:blipFill>
                <a:blip r:embed="rId16"/>
                <a:stretch>
                  <a:fillRect l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7" name="Rectangle 146">
            <a:extLst>
              <a:ext uri="{FF2B5EF4-FFF2-40B4-BE49-F238E27FC236}">
                <a16:creationId xmlns:a16="http://schemas.microsoft.com/office/drawing/2014/main" id="{6A234A88-0C3A-02F3-769E-2BBFC5BC5EAB}"/>
              </a:ext>
            </a:extLst>
          </p:cNvPr>
          <p:cNvSpPr/>
          <p:nvPr/>
        </p:nvSpPr>
        <p:spPr>
          <a:xfrm>
            <a:off x="6933979" y="3104660"/>
            <a:ext cx="950768" cy="34076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C4E2297B-04D8-A16E-6D6A-80C733B161DA}"/>
              </a:ext>
            </a:extLst>
          </p:cNvPr>
          <p:cNvGrpSpPr/>
          <p:nvPr/>
        </p:nvGrpSpPr>
        <p:grpSpPr>
          <a:xfrm>
            <a:off x="6867397" y="3055491"/>
            <a:ext cx="925718" cy="1398852"/>
            <a:chOff x="8653808" y="3284425"/>
            <a:chExt cx="925718" cy="1261876"/>
          </a:xfrm>
        </p:grpSpPr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2DC81760-4B3C-D8E7-D492-D547DC518706}"/>
                </a:ext>
              </a:extLst>
            </p:cNvPr>
            <p:cNvCxnSpPr>
              <a:cxnSpLocks/>
              <a:endCxn id="131" idx="2"/>
            </p:cNvCxnSpPr>
            <p:nvPr/>
          </p:nvCxnSpPr>
          <p:spPr>
            <a:xfrm flipV="1">
              <a:off x="8653808" y="3284425"/>
              <a:ext cx="925718" cy="12618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BCD93ADE-EAD6-C67D-FD8C-56080F4E3B66}"/>
                </a:ext>
              </a:extLst>
            </p:cNvPr>
            <p:cNvCxnSpPr>
              <a:cxnSpLocks/>
              <a:endCxn id="131" idx="2"/>
            </p:cNvCxnSpPr>
            <p:nvPr/>
          </p:nvCxnSpPr>
          <p:spPr>
            <a:xfrm flipV="1">
              <a:off x="8956703" y="3284426"/>
              <a:ext cx="622823" cy="12618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A3841088-F43A-C971-7E9A-38C2684C844A}"/>
                </a:ext>
              </a:extLst>
            </p:cNvPr>
            <p:cNvCxnSpPr>
              <a:cxnSpLocks/>
              <a:endCxn id="131" idx="2"/>
            </p:cNvCxnSpPr>
            <p:nvPr/>
          </p:nvCxnSpPr>
          <p:spPr>
            <a:xfrm flipV="1">
              <a:off x="9254835" y="3284426"/>
              <a:ext cx="324691" cy="12618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50854DA5-A92F-532F-F5EE-F4B94AC87BF2}"/>
                </a:ext>
              </a:extLst>
            </p:cNvPr>
            <p:cNvCxnSpPr>
              <a:cxnSpLocks/>
              <a:endCxn id="131" idx="2"/>
            </p:cNvCxnSpPr>
            <p:nvPr/>
          </p:nvCxnSpPr>
          <p:spPr>
            <a:xfrm flipV="1">
              <a:off x="9569160" y="3284426"/>
              <a:ext cx="10366" cy="12618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8A671596-018A-41A1-74BD-60850375C9C2}"/>
                  </a:ext>
                </a:extLst>
              </p:cNvPr>
              <p:cNvSpPr txBox="1"/>
              <p:nvPr/>
            </p:nvSpPr>
            <p:spPr>
              <a:xfrm>
                <a:off x="6275855" y="2515755"/>
                <a:ext cx="3942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8A671596-018A-41A1-74BD-60850375C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855" y="2515755"/>
                <a:ext cx="394203" cy="461665"/>
              </a:xfrm>
              <a:prstGeom prst="rect">
                <a:avLst/>
              </a:prstGeom>
              <a:blipFill>
                <a:blip r:embed="rId17"/>
                <a:stretch>
                  <a:fillRect l="-32813" r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EB56C600-0C0F-AF7A-7C22-1744DDFC04A2}"/>
              </a:ext>
            </a:extLst>
          </p:cNvPr>
          <p:cNvCxnSpPr>
            <a:cxnSpLocks/>
            <a:stCxn id="149" idx="3"/>
            <a:endCxn id="98" idx="1"/>
          </p:cNvCxnSpPr>
          <p:nvPr/>
        </p:nvCxnSpPr>
        <p:spPr>
          <a:xfrm flipV="1">
            <a:off x="6263895" y="6263629"/>
            <a:ext cx="891367" cy="6774"/>
          </a:xfrm>
          <a:prstGeom prst="straightConnector1">
            <a:avLst/>
          </a:prstGeom>
          <a:ln w="28575" cap="rnd">
            <a:solidFill>
              <a:schemeClr val="bg1">
                <a:lumMod val="65000"/>
              </a:schemeClr>
            </a:solidFill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9" name="Table 158">
            <a:extLst>
              <a:ext uri="{FF2B5EF4-FFF2-40B4-BE49-F238E27FC236}">
                <a16:creationId xmlns:a16="http://schemas.microsoft.com/office/drawing/2014/main" id="{1535D5A3-EC15-D397-2A75-4E619012F3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72508"/>
              </p:ext>
            </p:extLst>
          </p:nvPr>
        </p:nvGraphicFramePr>
        <p:xfrm>
          <a:off x="5041531" y="138199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graphicFrame>
        <p:nvGraphicFramePr>
          <p:cNvPr id="149" name="Table 148">
            <a:extLst>
              <a:ext uri="{FF2B5EF4-FFF2-40B4-BE49-F238E27FC236}">
                <a16:creationId xmlns:a16="http://schemas.microsoft.com/office/drawing/2014/main" id="{18B423E3-2EEB-C77F-472B-D33CD6EB1B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169427"/>
              </p:ext>
            </p:extLst>
          </p:nvPr>
        </p:nvGraphicFramePr>
        <p:xfrm>
          <a:off x="5041531" y="5805756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5E465363-E527-5318-276B-1FC64974A033}"/>
              </a:ext>
            </a:extLst>
          </p:cNvPr>
          <p:cNvCxnSpPr>
            <a:cxnSpLocks/>
            <a:stCxn id="15" idx="0"/>
            <a:endCxn id="16" idx="2"/>
          </p:cNvCxnSpPr>
          <p:nvPr/>
        </p:nvCxnSpPr>
        <p:spPr>
          <a:xfrm flipH="1" flipV="1">
            <a:off x="7328339" y="1973240"/>
            <a:ext cx="1514" cy="468761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A7DE7F77-6680-7DB1-BEFB-22E6AF30FE14}"/>
              </a:ext>
            </a:extLst>
          </p:cNvPr>
          <p:cNvCxnSpPr>
            <a:cxnSpLocks/>
            <a:stCxn id="16" idx="1"/>
            <a:endCxn id="176" idx="6"/>
          </p:cNvCxnSpPr>
          <p:nvPr/>
        </p:nvCxnSpPr>
        <p:spPr>
          <a:xfrm flipH="1">
            <a:off x="5803589" y="1508592"/>
            <a:ext cx="913568" cy="9876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C3DEFF00-9C2F-FFFE-CD07-D3CC78DD1083}"/>
              </a:ext>
            </a:extLst>
          </p:cNvPr>
          <p:cNvCxnSpPr>
            <a:cxnSpLocks/>
            <a:stCxn id="149" idx="0"/>
            <a:endCxn id="176" idx="4"/>
          </p:cNvCxnSpPr>
          <p:nvPr/>
        </p:nvCxnSpPr>
        <p:spPr>
          <a:xfrm flipV="1">
            <a:off x="5652713" y="1669344"/>
            <a:ext cx="0" cy="4136412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59C4BB4F-A82B-8193-9BFC-9BC0B0A8A994}"/>
                  </a:ext>
                </a:extLst>
              </p:cNvPr>
              <p:cNvSpPr txBox="1"/>
              <p:nvPr/>
            </p:nvSpPr>
            <p:spPr>
              <a:xfrm>
                <a:off x="7936127" y="1280743"/>
                <a:ext cx="713880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59C4BB4F-A82B-8193-9BFC-9BC0B0A8A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6127" y="1280743"/>
                <a:ext cx="713880" cy="47545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CBE53ABE-C41C-D485-2099-C0EC15D4F279}"/>
                  </a:ext>
                </a:extLst>
              </p:cNvPr>
              <p:cNvSpPr txBox="1"/>
              <p:nvPr/>
            </p:nvSpPr>
            <p:spPr>
              <a:xfrm>
                <a:off x="4395730" y="362237"/>
                <a:ext cx="645801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CBE53ABE-C41C-D485-2099-C0EC15D4F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730" y="362237"/>
                <a:ext cx="645801" cy="475451"/>
              </a:xfrm>
              <a:prstGeom prst="rect">
                <a:avLst/>
              </a:prstGeom>
              <a:blipFill>
                <a:blip r:embed="rId19"/>
                <a:stretch>
                  <a:fillRect l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8AF2797-8B36-7E92-3242-5D659E65A445}"/>
              </a:ext>
            </a:extLst>
          </p:cNvPr>
          <p:cNvCxnSpPr>
            <a:cxnSpLocks/>
            <a:stCxn id="176" idx="0"/>
            <a:endCxn id="159" idx="2"/>
          </p:cNvCxnSpPr>
          <p:nvPr/>
        </p:nvCxnSpPr>
        <p:spPr>
          <a:xfrm flipV="1">
            <a:off x="5652713" y="1067494"/>
            <a:ext cx="0" cy="300098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85CB93AC-7A95-D54C-EA5D-4BA2262985A3}"/>
                  </a:ext>
                </a:extLst>
              </p:cNvPr>
              <p:cNvSpPr txBox="1"/>
              <p:nvPr/>
            </p:nvSpPr>
            <p:spPr>
              <a:xfrm>
                <a:off x="588559" y="1992039"/>
                <a:ext cx="213272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85CB93AC-7A95-D54C-EA5D-4BA2262985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559" y="1992039"/>
                <a:ext cx="2132727" cy="52322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C950DC6B-ACA1-9D78-D4FE-BECCABBEB639}"/>
                  </a:ext>
                </a:extLst>
              </p:cNvPr>
              <p:cNvSpPr txBox="1"/>
              <p:nvPr/>
            </p:nvSpPr>
            <p:spPr>
              <a:xfrm>
                <a:off x="676493" y="1568440"/>
                <a:ext cx="213272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en-US" sz="2800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C950DC6B-ACA1-9D78-D4FE-BECCABBEB6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493" y="1568440"/>
                <a:ext cx="2132727" cy="52322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C331A585-A83A-6926-0967-7B6882183577}"/>
                  </a:ext>
                </a:extLst>
              </p:cNvPr>
              <p:cNvSpPr txBox="1"/>
              <p:nvPr/>
            </p:nvSpPr>
            <p:spPr>
              <a:xfrm>
                <a:off x="6472956" y="6299564"/>
                <a:ext cx="2087150" cy="487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m:rPr>
                            <m:nor/>
                          </m:rPr>
                          <a:rPr lang="en-US" sz="2400" dirty="0"/>
                          <m:t> 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C331A585-A83A-6926-0967-7B68821835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956" y="6299564"/>
                <a:ext cx="2087150" cy="487762"/>
              </a:xfrm>
              <a:prstGeom prst="rect">
                <a:avLst/>
              </a:prstGeom>
              <a:blipFill>
                <a:blip r:embed="rId22"/>
                <a:stretch>
                  <a:fillRect l="-877" b="-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7DACF973-A694-A520-113D-03DA130352DC}"/>
                  </a:ext>
                </a:extLst>
              </p:cNvPr>
              <p:cNvSpPr/>
              <p:nvPr/>
            </p:nvSpPr>
            <p:spPr>
              <a:xfrm>
                <a:off x="5501837" y="1367592"/>
                <a:ext cx="301752" cy="30175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7DACF973-A694-A520-113D-03DA130352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837" y="1367592"/>
                <a:ext cx="301752" cy="301752"/>
              </a:xfrm>
              <a:prstGeom prst="ellipse">
                <a:avLst/>
              </a:prstGeom>
              <a:blipFill>
                <a:blip r:embed="rId23"/>
                <a:stretch>
                  <a:fillRect l="-7407" r="-1852" b="-1818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5208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4BB59-45AA-E4A0-9011-2A65421EF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0F083DEA-79AB-D629-65BE-AC2CD9780D16}"/>
                  </a:ext>
                </a:extLst>
              </p:cNvPr>
              <p:cNvSpPr txBox="1"/>
              <p:nvPr/>
            </p:nvSpPr>
            <p:spPr>
              <a:xfrm>
                <a:off x="7366854" y="1984946"/>
                <a:ext cx="713880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0F083DEA-79AB-D629-65BE-AC2CD9780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6854" y="1984946"/>
                <a:ext cx="713880" cy="4754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018A84BA-FF8C-27B6-669C-53DE2B4C9E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6" y="1113178"/>
                <a:ext cx="4271999" cy="4904817"/>
              </a:xfrm>
            </p:spPr>
            <p:txBody>
              <a:bodyPr/>
              <a:lstStyle/>
              <a:p>
                <a:r>
                  <a:rPr lang="en-US" dirty="0"/>
                  <a:t>When learning to generate the next token from context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1: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, we don't want to look ahead and use any information from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/>
                  <a:t> or greater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We apply a causal mask to the attention scores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(filled with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−∞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values), which zeros out the appropriate attention weights in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018A84BA-FF8C-27B6-669C-53DE2B4C9E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6" y="1113178"/>
                <a:ext cx="4271999" cy="4904817"/>
              </a:xfrm>
              <a:blipFill>
                <a:blip r:embed="rId4"/>
                <a:stretch>
                  <a:fillRect l="-3000" t="-2114" r="-3571" b="-2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A047B6B-812B-43F0-162C-A177033F27E4}"/>
              </a:ext>
            </a:extLst>
          </p:cNvPr>
          <p:cNvGraphicFramePr>
            <a:graphicFrameLocks noGrp="1"/>
          </p:cNvGraphicFramePr>
          <p:nvPr/>
        </p:nvGraphicFramePr>
        <p:xfrm>
          <a:off x="6723323" y="5093968"/>
          <a:ext cx="1222364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BF1E715-5461-E445-A9F2-DA3B5A7732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356480"/>
              </p:ext>
            </p:extLst>
          </p:nvPr>
        </p:nvGraphicFramePr>
        <p:xfrm>
          <a:off x="8859737" y="5091823"/>
          <a:ext cx="1222364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DA6BD38-D10A-519E-D434-A8E1D12283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035999"/>
              </p:ext>
            </p:extLst>
          </p:nvPr>
        </p:nvGraphicFramePr>
        <p:xfrm>
          <a:off x="10405490" y="3527749"/>
          <a:ext cx="611182" cy="123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DB1D2B6-7DE5-AFC4-12D4-111763CDC8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70257"/>
              </p:ext>
            </p:extLst>
          </p:nvPr>
        </p:nvGraphicFramePr>
        <p:xfrm>
          <a:off x="8859737" y="3530775"/>
          <a:ext cx="1222364" cy="123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6C5BAB5-3340-F186-6AE0-10EE7E41E6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080517"/>
              </p:ext>
            </p:extLst>
          </p:nvPr>
        </p:nvGraphicFramePr>
        <p:xfrm>
          <a:off x="6723323" y="3529894"/>
          <a:ext cx="1222364" cy="123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A2D4FC0-13EA-00FB-C112-3BD9099B0855}"/>
              </a:ext>
            </a:extLst>
          </p:cNvPr>
          <p:cNvGraphicFramePr>
            <a:graphicFrameLocks noGrp="1"/>
          </p:cNvGraphicFramePr>
          <p:nvPr/>
        </p:nvGraphicFramePr>
        <p:xfrm>
          <a:off x="6718671" y="2442001"/>
          <a:ext cx="1222364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5DC7F6E-A5A6-3740-D72A-64DFA64B1757}"/>
              </a:ext>
            </a:extLst>
          </p:cNvPr>
          <p:cNvGraphicFramePr>
            <a:graphicFrameLocks noGrp="1"/>
          </p:cNvGraphicFramePr>
          <p:nvPr/>
        </p:nvGraphicFramePr>
        <p:xfrm>
          <a:off x="6717157" y="1043945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209101"/>
                  </a:ext>
                </a:extLst>
              </a:tr>
            </a:tbl>
          </a:graphicData>
        </a:graphic>
      </p:graphicFrame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F0FFF3DF-3F46-93FB-43B0-C03599B27393}"/>
              </a:ext>
            </a:extLst>
          </p:cNvPr>
          <p:cNvCxnSpPr>
            <a:cxnSpLocks/>
            <a:stCxn id="149" idx="3"/>
            <a:endCxn id="9" idx="2"/>
          </p:cNvCxnSpPr>
          <p:nvPr/>
        </p:nvCxnSpPr>
        <p:spPr>
          <a:xfrm flipV="1">
            <a:off x="6263895" y="5713498"/>
            <a:ext cx="1070610" cy="556905"/>
          </a:xfrm>
          <a:prstGeom prst="curvedConnector2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E220675E-37A6-E07E-EC4C-FDBC1F1C0DB8}"/>
              </a:ext>
            </a:extLst>
          </p:cNvPr>
          <p:cNvCxnSpPr>
            <a:cxnSpLocks/>
            <a:stCxn id="149" idx="3"/>
            <a:endCxn id="11" idx="2"/>
          </p:cNvCxnSpPr>
          <p:nvPr/>
        </p:nvCxnSpPr>
        <p:spPr>
          <a:xfrm flipV="1">
            <a:off x="6263895" y="5711353"/>
            <a:ext cx="3207024" cy="559050"/>
          </a:xfrm>
          <a:prstGeom prst="curvedConnector2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FE1D48F4-AA3E-6605-22E4-81E4BF772D39}"/>
              </a:ext>
            </a:extLst>
          </p:cNvPr>
          <p:cNvCxnSpPr>
            <a:cxnSpLocks/>
            <a:stCxn id="98" idx="3"/>
            <a:endCxn id="12" idx="2"/>
          </p:cNvCxnSpPr>
          <p:nvPr/>
        </p:nvCxnSpPr>
        <p:spPr>
          <a:xfrm flipV="1">
            <a:off x="9258382" y="4766809"/>
            <a:ext cx="1452699" cy="1496820"/>
          </a:xfrm>
          <a:prstGeom prst="curvedConnector2">
            <a:avLst/>
          </a:prstGeom>
          <a:ln w="31750" cap="rnd">
            <a:solidFill>
              <a:schemeClr val="bg1">
                <a:lumMod val="65000"/>
              </a:schemeClr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29">
            <a:extLst>
              <a:ext uri="{FF2B5EF4-FFF2-40B4-BE49-F238E27FC236}">
                <a16:creationId xmlns:a16="http://schemas.microsoft.com/office/drawing/2014/main" id="{F2109A85-EE8D-60A2-3584-5F1D9BE26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3667359" cy="627812"/>
          </a:xfrm>
        </p:spPr>
        <p:txBody>
          <a:bodyPr/>
          <a:lstStyle/>
          <a:p>
            <a:r>
              <a:rPr lang="en-US" dirty="0"/>
              <a:t>Causal Attention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D9DBFDC-5A60-7944-80CB-1525258ED13A}"/>
              </a:ext>
            </a:extLst>
          </p:cNvPr>
          <p:cNvGrpSpPr/>
          <p:nvPr/>
        </p:nvGrpSpPr>
        <p:grpSpPr>
          <a:xfrm>
            <a:off x="9011482" y="4766809"/>
            <a:ext cx="915352" cy="321988"/>
            <a:chOff x="8659974" y="4180140"/>
            <a:chExt cx="915352" cy="321988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648CC257-1901-9C6A-B477-3A6EDD9B85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B9254557-D377-F6F2-5415-DD92C389CD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ADF17EB3-1CCB-1F39-0028-4825890A82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31BBF597-8328-7A9C-0A24-89A4562E84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A477E97-59EE-3240-3D8D-8C3C9712ECFD}"/>
              </a:ext>
            </a:extLst>
          </p:cNvPr>
          <p:cNvGrpSpPr/>
          <p:nvPr/>
        </p:nvGrpSpPr>
        <p:grpSpPr>
          <a:xfrm rot="16200000">
            <a:off x="7940256" y="3684593"/>
            <a:ext cx="915352" cy="923610"/>
            <a:chOff x="8659974" y="4180140"/>
            <a:chExt cx="915352" cy="321988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4B350F85-EAA1-EE87-5B4F-6EBBDFF1C6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86596540-E71C-0A99-D894-B07FEB37A2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566BEF95-49FF-F96A-0DBC-E42CC9897C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8AC320D0-24A9-64F0-1988-AB40514C8D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A24169A7-1592-A938-8598-E3F4015D487D}"/>
              </a:ext>
            </a:extLst>
          </p:cNvPr>
          <p:cNvSpPr/>
          <p:nvPr/>
        </p:nvSpPr>
        <p:spPr>
          <a:xfrm flipV="1">
            <a:off x="7155262" y="6263630"/>
            <a:ext cx="2103120" cy="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 cap="rnd">
            <a:solidFill>
              <a:schemeClr val="bg1">
                <a:lumMod val="65000"/>
              </a:schemeClr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A8D9A7FB-2871-1FDA-561E-9FF241B6CF73}"/>
                  </a:ext>
                </a:extLst>
              </p:cNvPr>
              <p:cNvSpPr txBox="1"/>
              <p:nvPr/>
            </p:nvSpPr>
            <p:spPr>
              <a:xfrm>
                <a:off x="7276336" y="3067184"/>
                <a:ext cx="224319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sz="2400" smtClean="0">
                              <a:latin typeface="Cambria Math" panose="02040503050406030204" pitchFamily="18" charset="0"/>
                            </a:rPr>
                            <m:t>oftmax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A8D9A7FB-2871-1FDA-561E-9FF241B6CF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6336" y="3067184"/>
                <a:ext cx="2243192" cy="461665"/>
              </a:xfrm>
              <a:prstGeom prst="rect">
                <a:avLst/>
              </a:prstGeom>
              <a:blipFill>
                <a:blip r:embed="rId10"/>
                <a:stretch>
                  <a:fillRect l="-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1" name="Group 110">
            <a:extLst>
              <a:ext uri="{FF2B5EF4-FFF2-40B4-BE49-F238E27FC236}">
                <a16:creationId xmlns:a16="http://schemas.microsoft.com/office/drawing/2014/main" id="{69AD81D7-BDCF-C622-5DAF-31DA86A29E04}"/>
              </a:ext>
            </a:extLst>
          </p:cNvPr>
          <p:cNvGrpSpPr/>
          <p:nvPr/>
        </p:nvGrpSpPr>
        <p:grpSpPr>
          <a:xfrm rot="16200000">
            <a:off x="9772179" y="3984167"/>
            <a:ext cx="915352" cy="321988"/>
            <a:chOff x="8659974" y="4180140"/>
            <a:chExt cx="915352" cy="321988"/>
          </a:xfrm>
        </p:grpSpPr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9079D7A5-28E4-FF18-3C01-E528612948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3B6EA3D6-CE85-8E24-876D-8BFBC78895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383FF081-7F37-0D09-E5BE-519D78ADBF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EDA8C88A-C2AE-2FF0-853D-2642744148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5750B34B-68A7-A04F-970C-D56E69A63728}"/>
                  </a:ext>
                </a:extLst>
              </p:cNvPr>
              <p:cNvSpPr txBox="1"/>
              <p:nvPr/>
            </p:nvSpPr>
            <p:spPr>
              <a:xfrm>
                <a:off x="9690133" y="3007740"/>
                <a:ext cx="2102801" cy="539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5750B34B-68A7-A04F-970C-D56E69A63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0133" y="3007740"/>
                <a:ext cx="2102801" cy="53957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A132278E-10F8-F50B-C18B-D33A6F0EA6CA}"/>
                  </a:ext>
                </a:extLst>
              </p:cNvPr>
              <p:cNvSpPr txBox="1"/>
              <p:nvPr/>
            </p:nvSpPr>
            <p:spPr>
              <a:xfrm>
                <a:off x="4473965" y="6017996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A132278E-10F8-F50B-C18B-D33A6F0EA6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965" y="6017996"/>
                <a:ext cx="662893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8F579E21-6BF5-3BD5-2944-A73227D76F2C}"/>
                  </a:ext>
                </a:extLst>
              </p:cNvPr>
              <p:cNvSpPr txBox="1"/>
              <p:nvPr/>
            </p:nvSpPr>
            <p:spPr>
              <a:xfrm>
                <a:off x="6124615" y="5161901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8F579E21-6BF5-3BD5-2944-A73227D76F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615" y="5161901"/>
                <a:ext cx="662893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09DE160B-7EFD-8C69-5821-63BDC8B7A067}"/>
                  </a:ext>
                </a:extLst>
              </p:cNvPr>
              <p:cNvSpPr txBox="1"/>
              <p:nvPr/>
            </p:nvSpPr>
            <p:spPr>
              <a:xfrm>
                <a:off x="11058120" y="3907220"/>
                <a:ext cx="54185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09DE160B-7EFD-8C69-5821-63BDC8B7A0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8120" y="3907220"/>
                <a:ext cx="541853" cy="461665"/>
              </a:xfrm>
              <a:prstGeom prst="rect">
                <a:avLst/>
              </a:prstGeom>
              <a:blipFill>
                <a:blip r:embed="rId14"/>
                <a:stretch>
                  <a:fillRect l="-1124"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37D64E27-4C05-F5EF-F651-B7AF1747F22B}"/>
                  </a:ext>
                </a:extLst>
              </p:cNvPr>
              <p:cNvSpPr txBox="1"/>
              <p:nvPr/>
            </p:nvSpPr>
            <p:spPr>
              <a:xfrm>
                <a:off x="8291509" y="5152555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37D64E27-4C05-F5EF-F651-B7AF1747F2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1509" y="5152555"/>
                <a:ext cx="662893" cy="461665"/>
              </a:xfrm>
              <a:prstGeom prst="rect">
                <a:avLst/>
              </a:prstGeom>
              <a:blipFill>
                <a:blip r:embed="rId15"/>
                <a:stretch>
                  <a:fillRect l="-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CF74DBBB-015D-4C7C-B405-381F84CECFDA}"/>
                  </a:ext>
                </a:extLst>
              </p:cNvPr>
              <p:cNvSpPr txBox="1"/>
              <p:nvPr/>
            </p:nvSpPr>
            <p:spPr>
              <a:xfrm>
                <a:off x="6260219" y="3876443"/>
                <a:ext cx="3942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CF74DBBB-015D-4C7C-B405-381F84CECF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219" y="3876443"/>
                <a:ext cx="394203" cy="461665"/>
              </a:xfrm>
              <a:prstGeom prst="rect">
                <a:avLst/>
              </a:prstGeom>
              <a:blipFill>
                <a:blip r:embed="rId16"/>
                <a:stretch>
                  <a:fillRect l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3D40B723-D925-636D-D4A4-3973C5F48732}"/>
                  </a:ext>
                </a:extLst>
              </p:cNvPr>
              <p:cNvSpPr txBox="1"/>
              <p:nvPr/>
            </p:nvSpPr>
            <p:spPr>
              <a:xfrm>
                <a:off x="6275855" y="2515755"/>
                <a:ext cx="3942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3D40B723-D925-636D-D4A4-3973C5F48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855" y="2515755"/>
                <a:ext cx="394203" cy="461665"/>
              </a:xfrm>
              <a:prstGeom prst="rect">
                <a:avLst/>
              </a:prstGeom>
              <a:blipFill>
                <a:blip r:embed="rId17"/>
                <a:stretch>
                  <a:fillRect l="-32813" r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850EEAA9-A8D6-FEA5-CBFA-FD665E278DA6}"/>
              </a:ext>
            </a:extLst>
          </p:cNvPr>
          <p:cNvCxnSpPr>
            <a:cxnSpLocks/>
            <a:stCxn id="149" idx="3"/>
            <a:endCxn id="98" idx="1"/>
          </p:cNvCxnSpPr>
          <p:nvPr/>
        </p:nvCxnSpPr>
        <p:spPr>
          <a:xfrm flipV="1">
            <a:off x="6263895" y="6263629"/>
            <a:ext cx="891367" cy="6774"/>
          </a:xfrm>
          <a:prstGeom prst="straightConnector1">
            <a:avLst/>
          </a:prstGeom>
          <a:ln w="28575" cap="rnd">
            <a:solidFill>
              <a:schemeClr val="bg1">
                <a:lumMod val="65000"/>
              </a:schemeClr>
            </a:solidFill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9" name="Table 158">
            <a:extLst>
              <a:ext uri="{FF2B5EF4-FFF2-40B4-BE49-F238E27FC236}">
                <a16:creationId xmlns:a16="http://schemas.microsoft.com/office/drawing/2014/main" id="{B05CD31D-C02F-CFEA-C9BE-E25B3386C1D4}"/>
              </a:ext>
            </a:extLst>
          </p:cNvPr>
          <p:cNvGraphicFramePr>
            <a:graphicFrameLocks noGrp="1"/>
          </p:cNvGraphicFramePr>
          <p:nvPr/>
        </p:nvGraphicFramePr>
        <p:xfrm>
          <a:off x="5041531" y="138199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graphicFrame>
        <p:nvGraphicFramePr>
          <p:cNvPr id="149" name="Table 148">
            <a:extLst>
              <a:ext uri="{FF2B5EF4-FFF2-40B4-BE49-F238E27FC236}">
                <a16:creationId xmlns:a16="http://schemas.microsoft.com/office/drawing/2014/main" id="{E75052ED-E8A4-1AEE-81AF-5ABC8EDD5A08}"/>
              </a:ext>
            </a:extLst>
          </p:cNvPr>
          <p:cNvGraphicFramePr>
            <a:graphicFrameLocks noGrp="1"/>
          </p:cNvGraphicFramePr>
          <p:nvPr/>
        </p:nvGraphicFramePr>
        <p:xfrm>
          <a:off x="5041531" y="5805756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26850105-6678-4BAD-9F00-BCBC07CDDD8B}"/>
              </a:ext>
            </a:extLst>
          </p:cNvPr>
          <p:cNvCxnSpPr>
            <a:cxnSpLocks/>
            <a:stCxn id="15" idx="0"/>
            <a:endCxn id="16" idx="2"/>
          </p:cNvCxnSpPr>
          <p:nvPr/>
        </p:nvCxnSpPr>
        <p:spPr>
          <a:xfrm flipH="1" flipV="1">
            <a:off x="7328339" y="1973240"/>
            <a:ext cx="1514" cy="468761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40E19F31-631C-3325-C383-A6746E24A0A4}"/>
              </a:ext>
            </a:extLst>
          </p:cNvPr>
          <p:cNvCxnSpPr>
            <a:cxnSpLocks/>
            <a:stCxn id="16" idx="1"/>
            <a:endCxn id="176" idx="6"/>
          </p:cNvCxnSpPr>
          <p:nvPr/>
        </p:nvCxnSpPr>
        <p:spPr>
          <a:xfrm flipH="1">
            <a:off x="5803589" y="1508592"/>
            <a:ext cx="913568" cy="9876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C22DFAF2-6099-6971-9EF3-E909F2E1BB92}"/>
              </a:ext>
            </a:extLst>
          </p:cNvPr>
          <p:cNvCxnSpPr>
            <a:cxnSpLocks/>
            <a:stCxn id="149" idx="0"/>
            <a:endCxn id="176" idx="4"/>
          </p:cNvCxnSpPr>
          <p:nvPr/>
        </p:nvCxnSpPr>
        <p:spPr>
          <a:xfrm flipV="1">
            <a:off x="5652713" y="1669344"/>
            <a:ext cx="0" cy="4136412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839E529A-7428-EBA5-64FA-08B1D96EF6D1}"/>
                  </a:ext>
                </a:extLst>
              </p:cNvPr>
              <p:cNvSpPr txBox="1"/>
              <p:nvPr/>
            </p:nvSpPr>
            <p:spPr>
              <a:xfrm>
                <a:off x="7936127" y="1280743"/>
                <a:ext cx="713880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839E529A-7428-EBA5-64FA-08B1D96EF6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6127" y="1280743"/>
                <a:ext cx="713880" cy="47545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DFB4E775-C700-46A0-1892-F1E760E79F63}"/>
                  </a:ext>
                </a:extLst>
              </p:cNvPr>
              <p:cNvSpPr txBox="1"/>
              <p:nvPr/>
            </p:nvSpPr>
            <p:spPr>
              <a:xfrm>
                <a:off x="4395730" y="362237"/>
                <a:ext cx="645801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DFB4E775-C700-46A0-1892-F1E760E79F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730" y="362237"/>
                <a:ext cx="645801" cy="475451"/>
              </a:xfrm>
              <a:prstGeom prst="rect">
                <a:avLst/>
              </a:prstGeom>
              <a:blipFill>
                <a:blip r:embed="rId19"/>
                <a:stretch>
                  <a:fillRect l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D44ED0F0-FEDE-3D48-DDFF-AA76D515C40A}"/>
              </a:ext>
            </a:extLst>
          </p:cNvPr>
          <p:cNvCxnSpPr>
            <a:cxnSpLocks/>
            <a:stCxn id="176" idx="0"/>
            <a:endCxn id="159" idx="2"/>
          </p:cNvCxnSpPr>
          <p:nvPr/>
        </p:nvCxnSpPr>
        <p:spPr>
          <a:xfrm flipV="1">
            <a:off x="5652713" y="1067494"/>
            <a:ext cx="0" cy="300098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34887AE9-A21F-440E-0D69-72205CB9611F}"/>
                  </a:ext>
                </a:extLst>
              </p:cNvPr>
              <p:cNvSpPr txBox="1"/>
              <p:nvPr/>
            </p:nvSpPr>
            <p:spPr>
              <a:xfrm>
                <a:off x="6472956" y="6299564"/>
                <a:ext cx="2087150" cy="487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m:rPr>
                            <m:nor/>
                          </m:rPr>
                          <a:rPr lang="en-US" sz="2400" dirty="0"/>
                          <m:t> 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34887AE9-A21F-440E-0D69-72205CB96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956" y="6299564"/>
                <a:ext cx="2087150" cy="487762"/>
              </a:xfrm>
              <a:prstGeom prst="rect">
                <a:avLst/>
              </a:prstGeom>
              <a:blipFill>
                <a:blip r:embed="rId22"/>
                <a:stretch>
                  <a:fillRect l="-877" b="-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71DFF8C9-51A5-4D25-C31E-62490B38EE04}"/>
                  </a:ext>
                </a:extLst>
              </p:cNvPr>
              <p:cNvSpPr/>
              <p:nvPr/>
            </p:nvSpPr>
            <p:spPr>
              <a:xfrm>
                <a:off x="5501837" y="1367592"/>
                <a:ext cx="301752" cy="30175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71DFF8C9-51A5-4D25-C31E-62490B38EE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837" y="1367592"/>
                <a:ext cx="301752" cy="301752"/>
              </a:xfrm>
              <a:prstGeom prst="ellipse">
                <a:avLst/>
              </a:prstGeom>
              <a:blipFill>
                <a:blip r:embed="rId23"/>
                <a:stretch>
                  <a:fillRect l="-7407" r="-1852" b="-1818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2CBB62F6-23B4-D09C-AB9E-3FFB6FE49471}"/>
              </a:ext>
            </a:extLst>
          </p:cNvPr>
          <p:cNvGrpSpPr/>
          <p:nvPr/>
        </p:nvGrpSpPr>
        <p:grpSpPr>
          <a:xfrm>
            <a:off x="6876829" y="4766697"/>
            <a:ext cx="915352" cy="321988"/>
            <a:chOff x="8659974" y="4180140"/>
            <a:chExt cx="915352" cy="32198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433C9E5-95B1-1D2A-499F-455C5008B7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4D80F4D-459A-0D43-008B-03231DFD04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89D94D8-AA9A-4DD0-F591-174609E6E3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57BF7E1-DA30-6350-1D7C-EA87C7704A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F1EDD45-BEF6-C3B2-6E77-13F385DFA784}"/>
              </a:ext>
            </a:extLst>
          </p:cNvPr>
          <p:cNvCxnSpPr>
            <a:cxnSpLocks/>
          </p:cNvCxnSpPr>
          <p:nvPr/>
        </p:nvCxnSpPr>
        <p:spPr>
          <a:xfrm flipH="1" flipV="1">
            <a:off x="7329853" y="3061531"/>
            <a:ext cx="4652" cy="468363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92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A127F-E8DF-F540-6998-4A8045DC5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20E1650-4701-131A-5E0E-CB6DC5B3781C}"/>
              </a:ext>
            </a:extLst>
          </p:cNvPr>
          <p:cNvGraphicFramePr>
            <a:graphicFrameLocks noGrp="1"/>
          </p:cNvGraphicFramePr>
          <p:nvPr/>
        </p:nvGraphicFramePr>
        <p:xfrm>
          <a:off x="8859737" y="5091823"/>
          <a:ext cx="1222364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sp>
        <p:nvSpPr>
          <p:cNvPr id="40" name="Rectangle 39">
            <a:extLst>
              <a:ext uri="{FF2B5EF4-FFF2-40B4-BE49-F238E27FC236}">
                <a16:creationId xmlns:a16="http://schemas.microsoft.com/office/drawing/2014/main" id="{71FC8848-FE74-B399-61C9-09ED7D5262E8}"/>
              </a:ext>
            </a:extLst>
          </p:cNvPr>
          <p:cNvSpPr/>
          <p:nvPr/>
        </p:nvSpPr>
        <p:spPr>
          <a:xfrm>
            <a:off x="9174343" y="5053368"/>
            <a:ext cx="959953" cy="68228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99C32C1-E60A-45AF-5033-A1E1F4A2897C}"/>
              </a:ext>
            </a:extLst>
          </p:cNvPr>
          <p:cNvGraphicFramePr>
            <a:graphicFrameLocks noGrp="1"/>
          </p:cNvGraphicFramePr>
          <p:nvPr/>
        </p:nvGraphicFramePr>
        <p:xfrm>
          <a:off x="6723323" y="5093968"/>
          <a:ext cx="1222364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F221B1F7-DC69-0D94-9EEE-1EE357FB0670}"/>
              </a:ext>
            </a:extLst>
          </p:cNvPr>
          <p:cNvSpPr/>
          <p:nvPr/>
        </p:nvSpPr>
        <p:spPr>
          <a:xfrm>
            <a:off x="7024458" y="5077663"/>
            <a:ext cx="959953" cy="68228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6CBAABF9-C403-7787-4727-41DE1A2A2796}"/>
                  </a:ext>
                </a:extLst>
              </p:cNvPr>
              <p:cNvSpPr txBox="1"/>
              <p:nvPr/>
            </p:nvSpPr>
            <p:spPr>
              <a:xfrm>
                <a:off x="7366854" y="1984946"/>
                <a:ext cx="713880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6CBAABF9-C403-7787-4727-41DE1A2A27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6854" y="1984946"/>
                <a:ext cx="713880" cy="4754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55A65DB2-D25E-1ED4-960A-C83A7FE233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7" y="1113179"/>
                <a:ext cx="4239247" cy="455262"/>
              </a:xfrm>
            </p:spPr>
            <p:txBody>
              <a:bodyPr/>
              <a:lstStyle/>
              <a:p>
                <a:r>
                  <a:rPr lang="en-US" dirty="0"/>
                  <a:t>When learning to generate the next token from context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1: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, we don't want to look ahead and use any information from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/>
                  <a:t> or greater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We apply a causal mask to the attention scores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(filled with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−∞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values), which zeros out the appropriate attention weights in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dirty="0"/>
              </a:p>
              <a:p>
                <a:endParaRPr lang="en-US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55A65DB2-D25E-1ED4-960A-C83A7FE233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7" y="1113179"/>
                <a:ext cx="4239247" cy="455262"/>
              </a:xfrm>
              <a:blipFill>
                <a:blip r:embed="rId4"/>
                <a:stretch>
                  <a:fillRect l="-3022" t="-22973" r="-4317" b="-100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66084F5-54C8-53F8-3A9D-8A968548B0B1}"/>
              </a:ext>
            </a:extLst>
          </p:cNvPr>
          <p:cNvGraphicFramePr>
            <a:graphicFrameLocks noGrp="1"/>
          </p:cNvGraphicFramePr>
          <p:nvPr/>
        </p:nvGraphicFramePr>
        <p:xfrm>
          <a:off x="10405490" y="3527749"/>
          <a:ext cx="611182" cy="123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E4C1318-C019-6914-2374-A4E9E2410994}"/>
              </a:ext>
            </a:extLst>
          </p:cNvPr>
          <p:cNvGraphicFramePr>
            <a:graphicFrameLocks noGrp="1"/>
          </p:cNvGraphicFramePr>
          <p:nvPr/>
        </p:nvGraphicFramePr>
        <p:xfrm>
          <a:off x="8859737" y="3530775"/>
          <a:ext cx="1222364" cy="123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3950AC9-FA02-D5E5-B7EA-62DDE5F18188}"/>
              </a:ext>
            </a:extLst>
          </p:cNvPr>
          <p:cNvGraphicFramePr>
            <a:graphicFrameLocks noGrp="1"/>
          </p:cNvGraphicFramePr>
          <p:nvPr/>
        </p:nvGraphicFramePr>
        <p:xfrm>
          <a:off x="6723323" y="3529894"/>
          <a:ext cx="1222364" cy="123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C14B920-74D2-281C-CD64-9ADCA1460D7D}"/>
              </a:ext>
            </a:extLst>
          </p:cNvPr>
          <p:cNvGraphicFramePr>
            <a:graphicFrameLocks noGrp="1"/>
          </p:cNvGraphicFramePr>
          <p:nvPr/>
        </p:nvGraphicFramePr>
        <p:xfrm>
          <a:off x="6718671" y="2442001"/>
          <a:ext cx="1222364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929D4990-37A8-BDF0-9322-D5DA02F2C5D8}"/>
              </a:ext>
            </a:extLst>
          </p:cNvPr>
          <p:cNvGraphicFramePr>
            <a:graphicFrameLocks noGrp="1"/>
          </p:cNvGraphicFramePr>
          <p:nvPr/>
        </p:nvGraphicFramePr>
        <p:xfrm>
          <a:off x="6717157" y="1043945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209101"/>
                  </a:ext>
                </a:extLst>
              </a:tr>
            </a:tbl>
          </a:graphicData>
        </a:graphic>
      </p:graphicFrame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000A31E1-E960-2AFD-51F0-8915B3C557E8}"/>
              </a:ext>
            </a:extLst>
          </p:cNvPr>
          <p:cNvCxnSpPr>
            <a:cxnSpLocks/>
            <a:stCxn id="149" idx="3"/>
            <a:endCxn id="9" idx="2"/>
          </p:cNvCxnSpPr>
          <p:nvPr/>
        </p:nvCxnSpPr>
        <p:spPr>
          <a:xfrm flipV="1">
            <a:off x="6263895" y="5713498"/>
            <a:ext cx="1070610" cy="556905"/>
          </a:xfrm>
          <a:prstGeom prst="curvedConnector2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E5F9CBCD-0B9B-FB6E-22D1-DFED9F0DDE1D}"/>
              </a:ext>
            </a:extLst>
          </p:cNvPr>
          <p:cNvCxnSpPr>
            <a:cxnSpLocks/>
            <a:stCxn id="149" idx="3"/>
            <a:endCxn id="11" idx="2"/>
          </p:cNvCxnSpPr>
          <p:nvPr/>
        </p:nvCxnSpPr>
        <p:spPr>
          <a:xfrm flipV="1">
            <a:off x="6263895" y="5711353"/>
            <a:ext cx="3207024" cy="559050"/>
          </a:xfrm>
          <a:prstGeom prst="curvedConnector2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C2868131-FB78-6134-E4C8-313112EB8A18}"/>
              </a:ext>
            </a:extLst>
          </p:cNvPr>
          <p:cNvCxnSpPr>
            <a:cxnSpLocks/>
            <a:stCxn id="98" idx="3"/>
            <a:endCxn id="12" idx="2"/>
          </p:cNvCxnSpPr>
          <p:nvPr/>
        </p:nvCxnSpPr>
        <p:spPr>
          <a:xfrm flipV="1">
            <a:off x="9258382" y="4766809"/>
            <a:ext cx="1452699" cy="1496820"/>
          </a:xfrm>
          <a:prstGeom prst="curvedConnector2">
            <a:avLst/>
          </a:prstGeom>
          <a:ln w="31750" cap="rnd">
            <a:solidFill>
              <a:schemeClr val="bg1">
                <a:lumMod val="65000"/>
              </a:schemeClr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29">
            <a:extLst>
              <a:ext uri="{FF2B5EF4-FFF2-40B4-BE49-F238E27FC236}">
                <a16:creationId xmlns:a16="http://schemas.microsoft.com/office/drawing/2014/main" id="{C8583AAD-4DD8-741D-06BB-AABE5DA71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3921866" cy="627812"/>
          </a:xfrm>
        </p:spPr>
        <p:txBody>
          <a:bodyPr/>
          <a:lstStyle/>
          <a:p>
            <a:r>
              <a:rPr lang="en-US" dirty="0"/>
              <a:t>Causal Attention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85405CC-F039-FA46-2AB7-F5018FB4EA58}"/>
              </a:ext>
            </a:extLst>
          </p:cNvPr>
          <p:cNvGrpSpPr/>
          <p:nvPr/>
        </p:nvGrpSpPr>
        <p:grpSpPr>
          <a:xfrm rot="16200000">
            <a:off x="7940256" y="3684593"/>
            <a:ext cx="915352" cy="923610"/>
            <a:chOff x="8659974" y="4180140"/>
            <a:chExt cx="915352" cy="321988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36906B1B-0ADD-446E-368E-039CEE4D1B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FC5CFA4E-3B04-97A7-E4A2-66048B1A4D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E9DBD122-C848-E26A-7441-E48E7593D5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501F2159-6DFF-4666-23A1-4A5704A0C2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99769A0E-C7B1-87D2-274C-26C6B8B92C43}"/>
              </a:ext>
            </a:extLst>
          </p:cNvPr>
          <p:cNvSpPr/>
          <p:nvPr/>
        </p:nvSpPr>
        <p:spPr>
          <a:xfrm flipV="1">
            <a:off x="7155262" y="6263630"/>
            <a:ext cx="2103120" cy="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 cap="rnd">
            <a:solidFill>
              <a:schemeClr val="bg1">
                <a:lumMod val="65000"/>
              </a:schemeClr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80063F14-D31E-25CD-699F-CF76531914AB}"/>
                  </a:ext>
                </a:extLst>
              </p:cNvPr>
              <p:cNvSpPr txBox="1"/>
              <p:nvPr/>
            </p:nvSpPr>
            <p:spPr>
              <a:xfrm>
                <a:off x="7276336" y="3067184"/>
                <a:ext cx="224319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sz="2400" smtClean="0">
                              <a:latin typeface="Cambria Math" panose="02040503050406030204" pitchFamily="18" charset="0"/>
                            </a:rPr>
                            <m:t>oftmax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80063F14-D31E-25CD-699F-CF7653191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6336" y="3067184"/>
                <a:ext cx="2243192" cy="461665"/>
              </a:xfrm>
              <a:prstGeom prst="rect">
                <a:avLst/>
              </a:prstGeom>
              <a:blipFill>
                <a:blip r:embed="rId10"/>
                <a:stretch>
                  <a:fillRect l="-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1" name="Group 110">
            <a:extLst>
              <a:ext uri="{FF2B5EF4-FFF2-40B4-BE49-F238E27FC236}">
                <a16:creationId xmlns:a16="http://schemas.microsoft.com/office/drawing/2014/main" id="{1EFE5AA5-492C-F10C-0327-635B56DB99C2}"/>
              </a:ext>
            </a:extLst>
          </p:cNvPr>
          <p:cNvGrpSpPr/>
          <p:nvPr/>
        </p:nvGrpSpPr>
        <p:grpSpPr>
          <a:xfrm rot="16200000">
            <a:off x="9772179" y="3984167"/>
            <a:ext cx="915352" cy="321988"/>
            <a:chOff x="8659974" y="4180140"/>
            <a:chExt cx="915352" cy="321988"/>
          </a:xfrm>
        </p:grpSpPr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EFD07889-FD13-62AD-8084-F4388418BC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315DBA6B-9D2E-B2CF-F9B8-BBAF3BA4A2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04E48350-A530-B37C-3634-5A6E2D0DBF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133A7878-986F-D279-9935-101C44DD63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06FEE836-F9E1-D7F5-B813-DF11EBF8BC60}"/>
                  </a:ext>
                </a:extLst>
              </p:cNvPr>
              <p:cNvSpPr txBox="1"/>
              <p:nvPr/>
            </p:nvSpPr>
            <p:spPr>
              <a:xfrm>
                <a:off x="9690133" y="3007740"/>
                <a:ext cx="2102801" cy="539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06FEE836-F9E1-D7F5-B813-DF11EBF8B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0133" y="3007740"/>
                <a:ext cx="2102801" cy="53957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C7805BF3-47C3-4665-3A39-5A7FBA185C2D}"/>
                  </a:ext>
                </a:extLst>
              </p:cNvPr>
              <p:cNvSpPr txBox="1"/>
              <p:nvPr/>
            </p:nvSpPr>
            <p:spPr>
              <a:xfrm>
                <a:off x="4473965" y="6017996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C7805BF3-47C3-4665-3A39-5A7FBA185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965" y="6017996"/>
                <a:ext cx="662893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B74F6448-B76A-F170-5AD4-5FC7BC230C13}"/>
                  </a:ext>
                </a:extLst>
              </p:cNvPr>
              <p:cNvSpPr txBox="1"/>
              <p:nvPr/>
            </p:nvSpPr>
            <p:spPr>
              <a:xfrm>
                <a:off x="6124615" y="5161901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B74F6448-B76A-F170-5AD4-5FC7BC230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615" y="5161901"/>
                <a:ext cx="662893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D5BB6831-F023-6464-885D-BB38B18AE614}"/>
                  </a:ext>
                </a:extLst>
              </p:cNvPr>
              <p:cNvSpPr txBox="1"/>
              <p:nvPr/>
            </p:nvSpPr>
            <p:spPr>
              <a:xfrm>
                <a:off x="11058120" y="3888170"/>
                <a:ext cx="54185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D5BB6831-F023-6464-885D-BB38B18AE6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8120" y="3888170"/>
                <a:ext cx="541853" cy="461665"/>
              </a:xfrm>
              <a:prstGeom prst="rect">
                <a:avLst/>
              </a:prstGeom>
              <a:blipFill>
                <a:blip r:embed="rId14"/>
                <a:stretch>
                  <a:fillRect l="-1124"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2D22F7DF-2349-ABA0-EB3C-FE04CE2A2E50}"/>
                  </a:ext>
                </a:extLst>
              </p:cNvPr>
              <p:cNvSpPr txBox="1"/>
              <p:nvPr/>
            </p:nvSpPr>
            <p:spPr>
              <a:xfrm>
                <a:off x="8291509" y="5152555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2D22F7DF-2349-ABA0-EB3C-FE04CE2A2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1509" y="5152555"/>
                <a:ext cx="662893" cy="461665"/>
              </a:xfrm>
              <a:prstGeom prst="rect">
                <a:avLst/>
              </a:prstGeom>
              <a:blipFill>
                <a:blip r:embed="rId15"/>
                <a:stretch>
                  <a:fillRect l="-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3CB7F045-1901-32E4-6FFB-3A1B4CFD8B9A}"/>
                  </a:ext>
                </a:extLst>
              </p:cNvPr>
              <p:cNvSpPr txBox="1"/>
              <p:nvPr/>
            </p:nvSpPr>
            <p:spPr>
              <a:xfrm>
                <a:off x="6260219" y="3876443"/>
                <a:ext cx="3942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3CB7F045-1901-32E4-6FFB-3A1B4CFD8B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219" y="3876443"/>
                <a:ext cx="394203" cy="461665"/>
              </a:xfrm>
              <a:prstGeom prst="rect">
                <a:avLst/>
              </a:prstGeom>
              <a:blipFill>
                <a:blip r:embed="rId16"/>
                <a:stretch>
                  <a:fillRect l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61C4DA7E-F600-CB1D-F751-BA0B35ABCEED}"/>
                  </a:ext>
                </a:extLst>
              </p:cNvPr>
              <p:cNvSpPr txBox="1"/>
              <p:nvPr/>
            </p:nvSpPr>
            <p:spPr>
              <a:xfrm>
                <a:off x="6275855" y="2515755"/>
                <a:ext cx="3942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61C4DA7E-F600-CB1D-F751-BA0B35ABC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855" y="2515755"/>
                <a:ext cx="394203" cy="461665"/>
              </a:xfrm>
              <a:prstGeom prst="rect">
                <a:avLst/>
              </a:prstGeom>
              <a:blipFill>
                <a:blip r:embed="rId17"/>
                <a:stretch>
                  <a:fillRect l="-32813" r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4AA35AA0-857D-637F-F5F4-74063989FF03}"/>
              </a:ext>
            </a:extLst>
          </p:cNvPr>
          <p:cNvCxnSpPr>
            <a:cxnSpLocks/>
            <a:stCxn id="149" idx="3"/>
            <a:endCxn id="98" idx="1"/>
          </p:cNvCxnSpPr>
          <p:nvPr/>
        </p:nvCxnSpPr>
        <p:spPr>
          <a:xfrm flipV="1">
            <a:off x="6263895" y="6263629"/>
            <a:ext cx="891367" cy="6774"/>
          </a:xfrm>
          <a:prstGeom prst="straightConnector1">
            <a:avLst/>
          </a:prstGeom>
          <a:ln w="28575" cap="rnd">
            <a:solidFill>
              <a:schemeClr val="bg1">
                <a:lumMod val="65000"/>
              </a:schemeClr>
            </a:solidFill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9" name="Table 158">
            <a:extLst>
              <a:ext uri="{FF2B5EF4-FFF2-40B4-BE49-F238E27FC236}">
                <a16:creationId xmlns:a16="http://schemas.microsoft.com/office/drawing/2014/main" id="{B538AB50-EA94-4E62-95BF-DDAFF727F540}"/>
              </a:ext>
            </a:extLst>
          </p:cNvPr>
          <p:cNvGraphicFramePr>
            <a:graphicFrameLocks noGrp="1"/>
          </p:cNvGraphicFramePr>
          <p:nvPr/>
        </p:nvGraphicFramePr>
        <p:xfrm>
          <a:off x="5041531" y="138199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graphicFrame>
        <p:nvGraphicFramePr>
          <p:cNvPr id="149" name="Table 148">
            <a:extLst>
              <a:ext uri="{FF2B5EF4-FFF2-40B4-BE49-F238E27FC236}">
                <a16:creationId xmlns:a16="http://schemas.microsoft.com/office/drawing/2014/main" id="{F20F80A4-0D92-2B24-0CE2-9E0D27ADBD33}"/>
              </a:ext>
            </a:extLst>
          </p:cNvPr>
          <p:cNvGraphicFramePr>
            <a:graphicFrameLocks noGrp="1"/>
          </p:cNvGraphicFramePr>
          <p:nvPr/>
        </p:nvGraphicFramePr>
        <p:xfrm>
          <a:off x="5041531" y="5805756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30510D9C-98B1-D03A-51E4-6F79B1173882}"/>
              </a:ext>
            </a:extLst>
          </p:cNvPr>
          <p:cNvCxnSpPr>
            <a:cxnSpLocks/>
            <a:stCxn id="15" idx="0"/>
            <a:endCxn id="16" idx="2"/>
          </p:cNvCxnSpPr>
          <p:nvPr/>
        </p:nvCxnSpPr>
        <p:spPr>
          <a:xfrm flipH="1" flipV="1">
            <a:off x="7328339" y="1973240"/>
            <a:ext cx="1514" cy="468761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9E3D9A72-FBFF-6A02-ED78-AA706A532B7C}"/>
              </a:ext>
            </a:extLst>
          </p:cNvPr>
          <p:cNvCxnSpPr>
            <a:cxnSpLocks/>
            <a:stCxn id="16" idx="1"/>
            <a:endCxn id="176" idx="6"/>
          </p:cNvCxnSpPr>
          <p:nvPr/>
        </p:nvCxnSpPr>
        <p:spPr>
          <a:xfrm flipH="1">
            <a:off x="5803589" y="1508592"/>
            <a:ext cx="913568" cy="9876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2F25B0CC-0343-1D1E-DF06-49AFBF2188AB}"/>
              </a:ext>
            </a:extLst>
          </p:cNvPr>
          <p:cNvCxnSpPr>
            <a:cxnSpLocks/>
            <a:stCxn id="149" idx="0"/>
            <a:endCxn id="176" idx="4"/>
          </p:cNvCxnSpPr>
          <p:nvPr/>
        </p:nvCxnSpPr>
        <p:spPr>
          <a:xfrm flipV="1">
            <a:off x="5652713" y="1669344"/>
            <a:ext cx="0" cy="4136412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47461BB0-B0C4-3546-F2A0-D60188AEA8E6}"/>
                  </a:ext>
                </a:extLst>
              </p:cNvPr>
              <p:cNvSpPr txBox="1"/>
              <p:nvPr/>
            </p:nvSpPr>
            <p:spPr>
              <a:xfrm>
                <a:off x="7936127" y="1280743"/>
                <a:ext cx="713880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47461BB0-B0C4-3546-F2A0-D60188AEA8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6127" y="1280743"/>
                <a:ext cx="713880" cy="47545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A66B5954-27E8-350E-9E0F-35DBC70B6A32}"/>
                  </a:ext>
                </a:extLst>
              </p:cNvPr>
              <p:cNvSpPr txBox="1"/>
              <p:nvPr/>
            </p:nvSpPr>
            <p:spPr>
              <a:xfrm>
                <a:off x="4395730" y="362237"/>
                <a:ext cx="645801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A66B5954-27E8-350E-9E0F-35DBC70B6A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730" y="362237"/>
                <a:ext cx="645801" cy="475451"/>
              </a:xfrm>
              <a:prstGeom prst="rect">
                <a:avLst/>
              </a:prstGeom>
              <a:blipFill>
                <a:blip r:embed="rId19"/>
                <a:stretch>
                  <a:fillRect l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C29BE556-562D-9681-FD28-A395E6B4595F}"/>
              </a:ext>
            </a:extLst>
          </p:cNvPr>
          <p:cNvCxnSpPr>
            <a:cxnSpLocks/>
            <a:stCxn id="176" idx="0"/>
            <a:endCxn id="159" idx="2"/>
          </p:cNvCxnSpPr>
          <p:nvPr/>
        </p:nvCxnSpPr>
        <p:spPr>
          <a:xfrm flipV="1">
            <a:off x="5652713" y="1067494"/>
            <a:ext cx="0" cy="300098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8063B22C-A610-32F8-C4C9-4D3E4B56C781}"/>
                  </a:ext>
                </a:extLst>
              </p:cNvPr>
              <p:cNvSpPr txBox="1"/>
              <p:nvPr/>
            </p:nvSpPr>
            <p:spPr>
              <a:xfrm>
                <a:off x="6472956" y="6299564"/>
                <a:ext cx="2087150" cy="487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m:rPr>
                            <m:nor/>
                          </m:rPr>
                          <a:rPr lang="en-US" sz="2400" dirty="0"/>
                          <m:t> 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8063B22C-A610-32F8-C4C9-4D3E4B56C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956" y="6299564"/>
                <a:ext cx="2087150" cy="487762"/>
              </a:xfrm>
              <a:prstGeom prst="rect">
                <a:avLst/>
              </a:prstGeom>
              <a:blipFill>
                <a:blip r:embed="rId22"/>
                <a:stretch>
                  <a:fillRect l="-877" b="-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51129E03-FAB5-30F7-14D4-F6D4935E0191}"/>
                  </a:ext>
                </a:extLst>
              </p:cNvPr>
              <p:cNvSpPr/>
              <p:nvPr/>
            </p:nvSpPr>
            <p:spPr>
              <a:xfrm>
                <a:off x="5501837" y="1367592"/>
                <a:ext cx="301752" cy="30175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51129E03-FAB5-30F7-14D4-F6D4935E01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837" y="1367592"/>
                <a:ext cx="301752" cy="301752"/>
              </a:xfrm>
              <a:prstGeom prst="ellipse">
                <a:avLst/>
              </a:prstGeom>
              <a:blipFill>
                <a:blip r:embed="rId23"/>
                <a:stretch>
                  <a:fillRect l="-7407" r="-1852" b="-1818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9043424-1306-9DBB-AAC0-85531CF5CB6F}"/>
              </a:ext>
            </a:extLst>
          </p:cNvPr>
          <p:cNvCxnSpPr>
            <a:cxnSpLocks/>
            <a:stCxn id="25" idx="0"/>
            <a:endCxn id="28" idx="2"/>
          </p:cNvCxnSpPr>
          <p:nvPr/>
        </p:nvCxnSpPr>
        <p:spPr>
          <a:xfrm flipV="1">
            <a:off x="6875798" y="3055478"/>
            <a:ext cx="6111" cy="465724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D8988F4F-C9C1-AB22-42EF-9AB3A3C31E3F}"/>
              </a:ext>
            </a:extLst>
          </p:cNvPr>
          <p:cNvSpPr/>
          <p:nvPr/>
        </p:nvSpPr>
        <p:spPr>
          <a:xfrm>
            <a:off x="7037830" y="2399290"/>
            <a:ext cx="960152" cy="68766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AFB6C4-67EC-2F2B-D77E-FE6D764B7437}"/>
              </a:ext>
            </a:extLst>
          </p:cNvPr>
          <p:cNvSpPr/>
          <p:nvPr/>
        </p:nvSpPr>
        <p:spPr>
          <a:xfrm>
            <a:off x="6722972" y="2437699"/>
            <a:ext cx="317874" cy="61777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E7BD023-C3D3-CC60-42EC-568F43EFCCF8}"/>
              </a:ext>
            </a:extLst>
          </p:cNvPr>
          <p:cNvSpPr/>
          <p:nvPr/>
        </p:nvSpPr>
        <p:spPr>
          <a:xfrm>
            <a:off x="6596878" y="3850968"/>
            <a:ext cx="4606804" cy="93067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833BE3-3A5A-7993-8761-7A91C75C52C4}"/>
              </a:ext>
            </a:extLst>
          </p:cNvPr>
          <p:cNvGrpSpPr/>
          <p:nvPr/>
        </p:nvGrpSpPr>
        <p:grpSpPr>
          <a:xfrm>
            <a:off x="6876829" y="3849626"/>
            <a:ext cx="915352" cy="1239059"/>
            <a:chOff x="8659974" y="4180140"/>
            <a:chExt cx="915352" cy="32198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0218092-B188-C02C-9D53-3871114B5A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CD64B12-B8DD-3DB6-ED7A-96429301B8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00CB317-1E16-3FF7-7A0A-E3909C8C8C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FC8D835-182D-2488-C9A1-2618B5F796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252E2B90-63A9-8D7B-8DD1-3C3D5B9B7118}"/>
              </a:ext>
            </a:extLst>
          </p:cNvPr>
          <p:cNvSpPr/>
          <p:nvPr/>
        </p:nvSpPr>
        <p:spPr>
          <a:xfrm>
            <a:off x="6713765" y="3521202"/>
            <a:ext cx="324066" cy="32198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D0C61FF-6EF5-36FD-4515-C52B3928AEEF}"/>
              </a:ext>
            </a:extLst>
          </p:cNvPr>
          <p:cNvGrpSpPr/>
          <p:nvPr/>
        </p:nvGrpSpPr>
        <p:grpSpPr>
          <a:xfrm>
            <a:off x="9011482" y="3849626"/>
            <a:ext cx="915352" cy="1239171"/>
            <a:chOff x="8659974" y="4180140"/>
            <a:chExt cx="915352" cy="321988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F982444C-23E6-1BA2-69C2-9170C52B6C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CAB63BA8-B067-4252-11D7-079DCC981C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1312E70C-0F72-A2E3-9FBE-0C7076FC55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D50F761C-09F5-942E-9706-FF5AECA20C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BAF33558-95ED-1052-DCB5-6832B0964F24}"/>
              </a:ext>
            </a:extLst>
          </p:cNvPr>
          <p:cNvSpPr/>
          <p:nvPr/>
        </p:nvSpPr>
        <p:spPr>
          <a:xfrm>
            <a:off x="6712377" y="5080231"/>
            <a:ext cx="312081" cy="63326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344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8EFC9-1651-4D1C-D2A8-9ED8CCAE2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91F06F8-D3A4-9350-43DB-40E07C4D7A2A}"/>
              </a:ext>
            </a:extLst>
          </p:cNvPr>
          <p:cNvGraphicFramePr>
            <a:graphicFrameLocks noGrp="1"/>
          </p:cNvGraphicFramePr>
          <p:nvPr/>
        </p:nvGraphicFramePr>
        <p:xfrm>
          <a:off x="8859737" y="5091823"/>
          <a:ext cx="1222364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sp>
        <p:nvSpPr>
          <p:cNvPr id="38" name="Rectangle 37">
            <a:extLst>
              <a:ext uri="{FF2B5EF4-FFF2-40B4-BE49-F238E27FC236}">
                <a16:creationId xmlns:a16="http://schemas.microsoft.com/office/drawing/2014/main" id="{0361ECDE-B794-F3D1-3DB0-93CC9E3D40D8}"/>
              </a:ext>
            </a:extLst>
          </p:cNvPr>
          <p:cNvSpPr/>
          <p:nvPr/>
        </p:nvSpPr>
        <p:spPr>
          <a:xfrm>
            <a:off x="9481250" y="5053368"/>
            <a:ext cx="653046" cy="68228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4AD368D-32A2-0C7C-A004-A037D6E593FB}"/>
              </a:ext>
            </a:extLst>
          </p:cNvPr>
          <p:cNvGraphicFramePr>
            <a:graphicFrameLocks noGrp="1"/>
          </p:cNvGraphicFramePr>
          <p:nvPr/>
        </p:nvGraphicFramePr>
        <p:xfrm>
          <a:off x="6723323" y="5093968"/>
          <a:ext cx="1222364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sp>
        <p:nvSpPr>
          <p:cNvPr id="32" name="Rectangle 31">
            <a:extLst>
              <a:ext uri="{FF2B5EF4-FFF2-40B4-BE49-F238E27FC236}">
                <a16:creationId xmlns:a16="http://schemas.microsoft.com/office/drawing/2014/main" id="{94810953-6DF0-2407-ECB3-E96F9A2771C9}"/>
              </a:ext>
            </a:extLst>
          </p:cNvPr>
          <p:cNvSpPr/>
          <p:nvPr/>
        </p:nvSpPr>
        <p:spPr>
          <a:xfrm>
            <a:off x="7340184" y="5077663"/>
            <a:ext cx="644227" cy="68228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D759707A-8EFE-238F-877D-9E501968302A}"/>
                  </a:ext>
                </a:extLst>
              </p:cNvPr>
              <p:cNvSpPr txBox="1"/>
              <p:nvPr/>
            </p:nvSpPr>
            <p:spPr>
              <a:xfrm>
                <a:off x="7366854" y="1984946"/>
                <a:ext cx="713880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D759707A-8EFE-238F-877D-9E50196830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6854" y="1984946"/>
                <a:ext cx="713880" cy="4754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F0E15846-DE21-C115-F12B-3E7A7A14D6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7" y="1113179"/>
                <a:ext cx="4239249" cy="455262"/>
              </a:xfrm>
            </p:spPr>
            <p:txBody>
              <a:bodyPr/>
              <a:lstStyle/>
              <a:p>
                <a:r>
                  <a:rPr lang="en-US" dirty="0"/>
                  <a:t>When learning to generate the next token from context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1: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, we don't want to look ahead and use any information from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/>
                  <a:t> or greater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We apply a causal mask to the attention scores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(filled with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−∞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values), which zeros out the appropriate attention weights in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F0E15846-DE21-C115-F12B-3E7A7A14D6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7" y="1113179"/>
                <a:ext cx="4239249" cy="455262"/>
              </a:xfrm>
              <a:blipFill>
                <a:blip r:embed="rId4"/>
                <a:stretch>
                  <a:fillRect l="-3022" t="-22973" r="-4317" b="-100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D64C6F4-3628-FD7B-DEEA-ED0DE43737E3}"/>
              </a:ext>
            </a:extLst>
          </p:cNvPr>
          <p:cNvGraphicFramePr>
            <a:graphicFrameLocks noGrp="1"/>
          </p:cNvGraphicFramePr>
          <p:nvPr/>
        </p:nvGraphicFramePr>
        <p:xfrm>
          <a:off x="10405490" y="3527749"/>
          <a:ext cx="611182" cy="123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BE83F17-789B-44A8-558C-1484077EA5C2}"/>
              </a:ext>
            </a:extLst>
          </p:cNvPr>
          <p:cNvGraphicFramePr>
            <a:graphicFrameLocks noGrp="1"/>
          </p:cNvGraphicFramePr>
          <p:nvPr/>
        </p:nvGraphicFramePr>
        <p:xfrm>
          <a:off x="8859737" y="3530775"/>
          <a:ext cx="1222364" cy="123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3D7D72E-9FCB-D2C0-E594-4FAE230E5331}"/>
              </a:ext>
            </a:extLst>
          </p:cNvPr>
          <p:cNvGraphicFramePr>
            <a:graphicFrameLocks noGrp="1"/>
          </p:cNvGraphicFramePr>
          <p:nvPr/>
        </p:nvGraphicFramePr>
        <p:xfrm>
          <a:off x="6723323" y="3529894"/>
          <a:ext cx="1222364" cy="123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4A883A8-8266-16E6-6649-31F11B5A4562}"/>
              </a:ext>
            </a:extLst>
          </p:cNvPr>
          <p:cNvGraphicFramePr>
            <a:graphicFrameLocks noGrp="1"/>
          </p:cNvGraphicFramePr>
          <p:nvPr/>
        </p:nvGraphicFramePr>
        <p:xfrm>
          <a:off x="6718671" y="2442001"/>
          <a:ext cx="1222364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BE97289-9348-C250-5C83-26647E1650AD}"/>
              </a:ext>
            </a:extLst>
          </p:cNvPr>
          <p:cNvGraphicFramePr>
            <a:graphicFrameLocks noGrp="1"/>
          </p:cNvGraphicFramePr>
          <p:nvPr/>
        </p:nvGraphicFramePr>
        <p:xfrm>
          <a:off x="6717157" y="1043945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209101"/>
                  </a:ext>
                </a:extLst>
              </a:tr>
            </a:tbl>
          </a:graphicData>
        </a:graphic>
      </p:graphicFrame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6730F089-4095-D971-C16B-03484F9AAFC7}"/>
              </a:ext>
            </a:extLst>
          </p:cNvPr>
          <p:cNvCxnSpPr>
            <a:cxnSpLocks/>
            <a:stCxn id="149" idx="3"/>
            <a:endCxn id="9" idx="2"/>
          </p:cNvCxnSpPr>
          <p:nvPr/>
        </p:nvCxnSpPr>
        <p:spPr>
          <a:xfrm flipV="1">
            <a:off x="6263895" y="5713498"/>
            <a:ext cx="1070610" cy="556905"/>
          </a:xfrm>
          <a:prstGeom prst="curvedConnector2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610E6BFE-1CF6-46C3-CB71-572F1753C103}"/>
              </a:ext>
            </a:extLst>
          </p:cNvPr>
          <p:cNvCxnSpPr>
            <a:cxnSpLocks/>
            <a:stCxn id="149" idx="3"/>
            <a:endCxn id="11" idx="2"/>
          </p:cNvCxnSpPr>
          <p:nvPr/>
        </p:nvCxnSpPr>
        <p:spPr>
          <a:xfrm flipV="1">
            <a:off x="6263895" y="5711353"/>
            <a:ext cx="3207024" cy="559050"/>
          </a:xfrm>
          <a:prstGeom prst="curvedConnector2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07A0B00B-B6D3-A144-5303-6BF7A1034A06}"/>
              </a:ext>
            </a:extLst>
          </p:cNvPr>
          <p:cNvCxnSpPr>
            <a:cxnSpLocks/>
            <a:stCxn id="98" idx="3"/>
            <a:endCxn id="12" idx="2"/>
          </p:cNvCxnSpPr>
          <p:nvPr/>
        </p:nvCxnSpPr>
        <p:spPr>
          <a:xfrm flipV="1">
            <a:off x="9258382" y="4766809"/>
            <a:ext cx="1452699" cy="1496820"/>
          </a:xfrm>
          <a:prstGeom prst="curvedConnector2">
            <a:avLst/>
          </a:prstGeom>
          <a:ln w="31750" cap="rnd">
            <a:solidFill>
              <a:schemeClr val="bg1">
                <a:lumMod val="65000"/>
              </a:schemeClr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29">
            <a:extLst>
              <a:ext uri="{FF2B5EF4-FFF2-40B4-BE49-F238E27FC236}">
                <a16:creationId xmlns:a16="http://schemas.microsoft.com/office/drawing/2014/main" id="{D1100242-8E79-E7A9-318F-484E96E7F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3667359" cy="627812"/>
          </a:xfrm>
        </p:spPr>
        <p:txBody>
          <a:bodyPr/>
          <a:lstStyle/>
          <a:p>
            <a:r>
              <a:rPr lang="en-US" dirty="0"/>
              <a:t>Causal Attention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2419A92-1395-27EC-822E-2056CEA22CCD}"/>
              </a:ext>
            </a:extLst>
          </p:cNvPr>
          <p:cNvGrpSpPr/>
          <p:nvPr/>
        </p:nvGrpSpPr>
        <p:grpSpPr>
          <a:xfrm rot="16200000">
            <a:off x="7940256" y="3684593"/>
            <a:ext cx="915352" cy="923610"/>
            <a:chOff x="8659974" y="4180140"/>
            <a:chExt cx="915352" cy="321988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0AEB03D6-0B1A-994A-4A6F-DDFC173241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6B8C0D0E-3E9B-2593-317D-FEEAFA06F8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DD568542-E337-6A67-B07B-2C543A504C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D01966F-95AD-A59F-1CEF-CFACC5A00C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079063BF-4F37-3401-A4DF-B013E921A7D5}"/>
              </a:ext>
            </a:extLst>
          </p:cNvPr>
          <p:cNvSpPr/>
          <p:nvPr/>
        </p:nvSpPr>
        <p:spPr>
          <a:xfrm flipV="1">
            <a:off x="7155262" y="6263630"/>
            <a:ext cx="2103120" cy="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 cap="rnd">
            <a:solidFill>
              <a:schemeClr val="bg1">
                <a:lumMod val="65000"/>
              </a:schemeClr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343A6F5D-163B-4EE8-8938-925CAC0B9666}"/>
                  </a:ext>
                </a:extLst>
              </p:cNvPr>
              <p:cNvSpPr txBox="1"/>
              <p:nvPr/>
            </p:nvSpPr>
            <p:spPr>
              <a:xfrm>
                <a:off x="7276336" y="3067184"/>
                <a:ext cx="224319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sz="2400" smtClean="0">
                              <a:latin typeface="Cambria Math" panose="02040503050406030204" pitchFamily="18" charset="0"/>
                            </a:rPr>
                            <m:t>oftmax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343A6F5D-163B-4EE8-8938-925CAC0B9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6336" y="3067184"/>
                <a:ext cx="2243192" cy="461665"/>
              </a:xfrm>
              <a:prstGeom prst="rect">
                <a:avLst/>
              </a:prstGeom>
              <a:blipFill>
                <a:blip r:embed="rId10"/>
                <a:stretch>
                  <a:fillRect l="-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592BC8D-B230-D5A7-FA6D-0A4D969316CB}"/>
              </a:ext>
            </a:extLst>
          </p:cNvPr>
          <p:cNvGrpSpPr/>
          <p:nvPr/>
        </p:nvGrpSpPr>
        <p:grpSpPr>
          <a:xfrm rot="16200000">
            <a:off x="9772179" y="3984167"/>
            <a:ext cx="915352" cy="321988"/>
            <a:chOff x="8659974" y="4180140"/>
            <a:chExt cx="915352" cy="321988"/>
          </a:xfrm>
        </p:grpSpPr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D9AAB864-2CF7-F80E-968F-E69A0154A0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DBAC88AF-C85C-6D48-B110-AE49834B44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EB10E57B-0C82-1463-305C-0F0745CD57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4932EB87-35B3-CBF1-1A8B-678C51192D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81B76CC-A7CB-4E74-CD63-F431D267A4C3}"/>
                  </a:ext>
                </a:extLst>
              </p:cNvPr>
              <p:cNvSpPr txBox="1"/>
              <p:nvPr/>
            </p:nvSpPr>
            <p:spPr>
              <a:xfrm>
                <a:off x="9690133" y="3007740"/>
                <a:ext cx="2102801" cy="539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81B76CC-A7CB-4E74-CD63-F431D267A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0133" y="3007740"/>
                <a:ext cx="2102801" cy="53957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DB366DEC-039F-D83F-A7C5-63A7546AA9E5}"/>
                  </a:ext>
                </a:extLst>
              </p:cNvPr>
              <p:cNvSpPr txBox="1"/>
              <p:nvPr/>
            </p:nvSpPr>
            <p:spPr>
              <a:xfrm>
                <a:off x="4473965" y="6017996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DB366DEC-039F-D83F-A7C5-63A7546AA9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965" y="6017996"/>
                <a:ext cx="662893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AEB72029-A99A-70AC-2C9C-387160C6769F}"/>
                  </a:ext>
                </a:extLst>
              </p:cNvPr>
              <p:cNvSpPr txBox="1"/>
              <p:nvPr/>
            </p:nvSpPr>
            <p:spPr>
              <a:xfrm>
                <a:off x="6124615" y="5161901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AEB72029-A99A-70AC-2C9C-387160C676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615" y="5161901"/>
                <a:ext cx="662893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53E0CEF4-8BC7-C4D0-AA2A-64D552694935}"/>
                  </a:ext>
                </a:extLst>
              </p:cNvPr>
              <p:cNvSpPr txBox="1"/>
              <p:nvPr/>
            </p:nvSpPr>
            <p:spPr>
              <a:xfrm>
                <a:off x="11058120" y="3888170"/>
                <a:ext cx="54185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53E0CEF4-8BC7-C4D0-AA2A-64D5526949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8120" y="3888170"/>
                <a:ext cx="541853" cy="461665"/>
              </a:xfrm>
              <a:prstGeom prst="rect">
                <a:avLst/>
              </a:prstGeom>
              <a:blipFill>
                <a:blip r:embed="rId14"/>
                <a:stretch>
                  <a:fillRect l="-1124"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B0C6FA1D-BD70-7439-6A23-7A0ED9D5F476}"/>
                  </a:ext>
                </a:extLst>
              </p:cNvPr>
              <p:cNvSpPr txBox="1"/>
              <p:nvPr/>
            </p:nvSpPr>
            <p:spPr>
              <a:xfrm>
                <a:off x="8291509" y="5152555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B0C6FA1D-BD70-7439-6A23-7A0ED9D5F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1509" y="5152555"/>
                <a:ext cx="662893" cy="461665"/>
              </a:xfrm>
              <a:prstGeom prst="rect">
                <a:avLst/>
              </a:prstGeom>
              <a:blipFill>
                <a:blip r:embed="rId15"/>
                <a:stretch>
                  <a:fillRect l="-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93E346AF-0A4A-1B02-89EC-B04C6907379A}"/>
                  </a:ext>
                </a:extLst>
              </p:cNvPr>
              <p:cNvSpPr txBox="1"/>
              <p:nvPr/>
            </p:nvSpPr>
            <p:spPr>
              <a:xfrm>
                <a:off x="6260219" y="3876443"/>
                <a:ext cx="3942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93E346AF-0A4A-1B02-89EC-B04C690737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219" y="3876443"/>
                <a:ext cx="394203" cy="461665"/>
              </a:xfrm>
              <a:prstGeom prst="rect">
                <a:avLst/>
              </a:prstGeom>
              <a:blipFill>
                <a:blip r:embed="rId16"/>
                <a:stretch>
                  <a:fillRect l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2A78AF02-349A-E60C-2F6E-CB8C083EC386}"/>
                  </a:ext>
                </a:extLst>
              </p:cNvPr>
              <p:cNvSpPr txBox="1"/>
              <p:nvPr/>
            </p:nvSpPr>
            <p:spPr>
              <a:xfrm>
                <a:off x="6275855" y="2515755"/>
                <a:ext cx="3942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2A78AF02-349A-E60C-2F6E-CB8C083EC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855" y="2515755"/>
                <a:ext cx="394203" cy="461665"/>
              </a:xfrm>
              <a:prstGeom prst="rect">
                <a:avLst/>
              </a:prstGeom>
              <a:blipFill>
                <a:blip r:embed="rId17"/>
                <a:stretch>
                  <a:fillRect l="-32813" r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339541DD-49EB-868D-320C-4F6EA709EF97}"/>
              </a:ext>
            </a:extLst>
          </p:cNvPr>
          <p:cNvCxnSpPr>
            <a:cxnSpLocks/>
            <a:stCxn id="149" idx="3"/>
            <a:endCxn id="98" idx="1"/>
          </p:cNvCxnSpPr>
          <p:nvPr/>
        </p:nvCxnSpPr>
        <p:spPr>
          <a:xfrm flipV="1">
            <a:off x="6263895" y="6263629"/>
            <a:ext cx="891367" cy="6774"/>
          </a:xfrm>
          <a:prstGeom prst="straightConnector1">
            <a:avLst/>
          </a:prstGeom>
          <a:ln w="28575" cap="rnd">
            <a:solidFill>
              <a:schemeClr val="bg1">
                <a:lumMod val="65000"/>
              </a:schemeClr>
            </a:solidFill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9" name="Table 158">
            <a:extLst>
              <a:ext uri="{FF2B5EF4-FFF2-40B4-BE49-F238E27FC236}">
                <a16:creationId xmlns:a16="http://schemas.microsoft.com/office/drawing/2014/main" id="{66774C6C-58D8-A3AE-4C91-AC59A4E5ACFC}"/>
              </a:ext>
            </a:extLst>
          </p:cNvPr>
          <p:cNvGraphicFramePr>
            <a:graphicFrameLocks noGrp="1"/>
          </p:cNvGraphicFramePr>
          <p:nvPr/>
        </p:nvGraphicFramePr>
        <p:xfrm>
          <a:off x="5041531" y="138199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graphicFrame>
        <p:nvGraphicFramePr>
          <p:cNvPr id="149" name="Table 148">
            <a:extLst>
              <a:ext uri="{FF2B5EF4-FFF2-40B4-BE49-F238E27FC236}">
                <a16:creationId xmlns:a16="http://schemas.microsoft.com/office/drawing/2014/main" id="{5F11CDFE-0B07-E073-0203-FD8364066B49}"/>
              </a:ext>
            </a:extLst>
          </p:cNvPr>
          <p:cNvGraphicFramePr>
            <a:graphicFrameLocks noGrp="1"/>
          </p:cNvGraphicFramePr>
          <p:nvPr/>
        </p:nvGraphicFramePr>
        <p:xfrm>
          <a:off x="5041531" y="5805756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56BB4B28-C388-F070-A091-68F79D4A7999}"/>
              </a:ext>
            </a:extLst>
          </p:cNvPr>
          <p:cNvCxnSpPr>
            <a:cxnSpLocks/>
            <a:stCxn id="15" idx="0"/>
            <a:endCxn id="16" idx="2"/>
          </p:cNvCxnSpPr>
          <p:nvPr/>
        </p:nvCxnSpPr>
        <p:spPr>
          <a:xfrm flipH="1" flipV="1">
            <a:off x="7328339" y="1973240"/>
            <a:ext cx="1514" cy="468761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555FD21E-6194-AB1B-8CD1-871C11B7F618}"/>
              </a:ext>
            </a:extLst>
          </p:cNvPr>
          <p:cNvCxnSpPr>
            <a:cxnSpLocks/>
            <a:stCxn id="16" idx="1"/>
            <a:endCxn id="176" idx="6"/>
          </p:cNvCxnSpPr>
          <p:nvPr/>
        </p:nvCxnSpPr>
        <p:spPr>
          <a:xfrm flipH="1">
            <a:off x="5803589" y="1508592"/>
            <a:ext cx="913568" cy="9876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1DC727D0-A5E1-64DD-B9FE-514230392E30}"/>
              </a:ext>
            </a:extLst>
          </p:cNvPr>
          <p:cNvCxnSpPr>
            <a:cxnSpLocks/>
            <a:stCxn id="149" idx="0"/>
            <a:endCxn id="176" idx="4"/>
          </p:cNvCxnSpPr>
          <p:nvPr/>
        </p:nvCxnSpPr>
        <p:spPr>
          <a:xfrm flipV="1">
            <a:off x="5652713" y="1669344"/>
            <a:ext cx="0" cy="4136412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CF86AD1A-18C4-2E48-FB71-6A9981022450}"/>
                  </a:ext>
                </a:extLst>
              </p:cNvPr>
              <p:cNvSpPr txBox="1"/>
              <p:nvPr/>
            </p:nvSpPr>
            <p:spPr>
              <a:xfrm>
                <a:off x="7936127" y="1280743"/>
                <a:ext cx="713880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CF86AD1A-18C4-2E48-FB71-6A9981022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6127" y="1280743"/>
                <a:ext cx="713880" cy="47545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BE34384F-01A7-4DA1-EA46-907A8414B6C3}"/>
                  </a:ext>
                </a:extLst>
              </p:cNvPr>
              <p:cNvSpPr txBox="1"/>
              <p:nvPr/>
            </p:nvSpPr>
            <p:spPr>
              <a:xfrm>
                <a:off x="4395730" y="362237"/>
                <a:ext cx="645801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BE34384F-01A7-4DA1-EA46-907A8414B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730" y="362237"/>
                <a:ext cx="645801" cy="475451"/>
              </a:xfrm>
              <a:prstGeom prst="rect">
                <a:avLst/>
              </a:prstGeom>
              <a:blipFill>
                <a:blip r:embed="rId19"/>
                <a:stretch>
                  <a:fillRect l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B7C75232-BA68-E9DB-B4C0-4DB1AE39DEBB}"/>
              </a:ext>
            </a:extLst>
          </p:cNvPr>
          <p:cNvCxnSpPr>
            <a:cxnSpLocks/>
            <a:stCxn id="176" idx="0"/>
            <a:endCxn id="159" idx="2"/>
          </p:cNvCxnSpPr>
          <p:nvPr/>
        </p:nvCxnSpPr>
        <p:spPr>
          <a:xfrm flipV="1">
            <a:off x="5652713" y="1067494"/>
            <a:ext cx="0" cy="300098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069EFF85-0BC5-F47E-857C-897F1DEF0F7F}"/>
                  </a:ext>
                </a:extLst>
              </p:cNvPr>
              <p:cNvSpPr txBox="1"/>
              <p:nvPr/>
            </p:nvSpPr>
            <p:spPr>
              <a:xfrm>
                <a:off x="6472956" y="6299564"/>
                <a:ext cx="2087150" cy="487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m:rPr>
                            <m:nor/>
                          </m:rPr>
                          <a:rPr lang="en-US" sz="2400" dirty="0"/>
                          <m:t> 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069EFF85-0BC5-F47E-857C-897F1DEF0F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956" y="6299564"/>
                <a:ext cx="2087150" cy="487762"/>
              </a:xfrm>
              <a:prstGeom prst="rect">
                <a:avLst/>
              </a:prstGeom>
              <a:blipFill>
                <a:blip r:embed="rId22"/>
                <a:stretch>
                  <a:fillRect l="-877" b="-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2C95A5FF-71DA-897B-F814-78028DCC5986}"/>
                  </a:ext>
                </a:extLst>
              </p:cNvPr>
              <p:cNvSpPr/>
              <p:nvPr/>
            </p:nvSpPr>
            <p:spPr>
              <a:xfrm>
                <a:off x="5501837" y="1367592"/>
                <a:ext cx="301752" cy="30175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2C95A5FF-71DA-897B-F814-78028DCC59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837" y="1367592"/>
                <a:ext cx="301752" cy="301752"/>
              </a:xfrm>
              <a:prstGeom prst="ellipse">
                <a:avLst/>
              </a:prstGeom>
              <a:blipFill>
                <a:blip r:embed="rId23"/>
                <a:stretch>
                  <a:fillRect l="-7407" r="-1852" b="-1818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D7197283-DED6-3829-8FA1-0EAB9F1D8D53}"/>
              </a:ext>
            </a:extLst>
          </p:cNvPr>
          <p:cNvSpPr/>
          <p:nvPr/>
        </p:nvSpPr>
        <p:spPr>
          <a:xfrm>
            <a:off x="6596878" y="3479077"/>
            <a:ext cx="4606804" cy="34790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7ED4E48-F7D4-984F-2BA5-8C1A8ED70186}"/>
              </a:ext>
            </a:extLst>
          </p:cNvPr>
          <p:cNvSpPr/>
          <p:nvPr/>
        </p:nvSpPr>
        <p:spPr>
          <a:xfrm>
            <a:off x="6645783" y="2416993"/>
            <a:ext cx="359130" cy="68766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ED404CC-BBCC-0DCF-BC45-82722FABA722}"/>
              </a:ext>
            </a:extLst>
          </p:cNvPr>
          <p:cNvGrpSpPr/>
          <p:nvPr/>
        </p:nvGrpSpPr>
        <p:grpSpPr>
          <a:xfrm>
            <a:off x="6839158" y="3055493"/>
            <a:ext cx="324691" cy="778128"/>
            <a:chOff x="8625569" y="3284426"/>
            <a:chExt cx="324691" cy="1261875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A7A4D92-2EE1-6284-9D17-D20C48F5B1C8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V="1">
              <a:off x="8625569" y="3284426"/>
              <a:ext cx="324691" cy="12618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293FECA-BC07-6CD8-0550-D9E6EC794B3E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V="1">
              <a:off x="8939894" y="3284426"/>
              <a:ext cx="10366" cy="12618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A26D9905-6917-F19D-6216-F48053F6DC20}"/>
              </a:ext>
            </a:extLst>
          </p:cNvPr>
          <p:cNvSpPr/>
          <p:nvPr/>
        </p:nvSpPr>
        <p:spPr>
          <a:xfrm>
            <a:off x="7319770" y="2399290"/>
            <a:ext cx="664642" cy="68766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D1389B-1F67-EE39-67B5-0EF5059B6E18}"/>
              </a:ext>
            </a:extLst>
          </p:cNvPr>
          <p:cNvSpPr/>
          <p:nvPr/>
        </p:nvSpPr>
        <p:spPr>
          <a:xfrm>
            <a:off x="7004912" y="2437699"/>
            <a:ext cx="317874" cy="61777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4036054-A3CB-5637-2D2E-7D78F6BBF37F}"/>
              </a:ext>
            </a:extLst>
          </p:cNvPr>
          <p:cNvSpPr/>
          <p:nvPr/>
        </p:nvSpPr>
        <p:spPr>
          <a:xfrm>
            <a:off x="6596878" y="4159940"/>
            <a:ext cx="4606804" cy="6293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AA05F63-1142-E48C-9F46-7386754F1B70}"/>
              </a:ext>
            </a:extLst>
          </p:cNvPr>
          <p:cNvGrpSpPr/>
          <p:nvPr/>
        </p:nvGrpSpPr>
        <p:grpSpPr>
          <a:xfrm>
            <a:off x="6876829" y="4184772"/>
            <a:ext cx="915352" cy="903913"/>
            <a:chOff x="8659974" y="4180140"/>
            <a:chExt cx="915352" cy="32198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F1B3585-9981-2497-FEC0-90F1D36D87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DB9181F-D8EC-C079-B051-BF18A4F658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F839393-0907-8DD8-697E-4B2E4FEB9A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8D8D5B6-7A0C-E668-5F21-A39753E1F2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D6B8990D-07FD-9F1C-ADC2-B7DF6E3411C7}"/>
              </a:ext>
            </a:extLst>
          </p:cNvPr>
          <p:cNvSpPr/>
          <p:nvPr/>
        </p:nvSpPr>
        <p:spPr>
          <a:xfrm>
            <a:off x="6713764" y="3833622"/>
            <a:ext cx="621993" cy="32198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5D57870-BA22-BAFB-5678-172599D0C4D1}"/>
              </a:ext>
            </a:extLst>
          </p:cNvPr>
          <p:cNvGrpSpPr/>
          <p:nvPr/>
        </p:nvGrpSpPr>
        <p:grpSpPr>
          <a:xfrm>
            <a:off x="9011482" y="4154098"/>
            <a:ext cx="915352" cy="934699"/>
            <a:chOff x="8659974" y="4180140"/>
            <a:chExt cx="915352" cy="321988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B3C5EC6A-A54E-562C-DB15-3EEB55909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A53AC482-5AC8-E440-AF48-C1E5EEDC19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1CDE2387-3A7A-E774-26D3-30D4E21380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47D67F84-6F9C-C8CF-94D7-F5432BF470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791EABAF-0B42-4B90-F339-B2A0E5A62138}"/>
              </a:ext>
            </a:extLst>
          </p:cNvPr>
          <p:cNvSpPr/>
          <p:nvPr/>
        </p:nvSpPr>
        <p:spPr>
          <a:xfrm>
            <a:off x="6712377" y="5080231"/>
            <a:ext cx="617476" cy="63326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465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F4F73-1E51-E09B-6F62-BFE8F7CE0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C799C0E-1F9A-CD2A-6037-18586688FE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074530"/>
              </p:ext>
            </p:extLst>
          </p:nvPr>
        </p:nvGraphicFramePr>
        <p:xfrm>
          <a:off x="8859737" y="5091823"/>
          <a:ext cx="1222364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A05B9563-42C7-D3A0-3CF4-69BA95F0CF8E}"/>
              </a:ext>
            </a:extLst>
          </p:cNvPr>
          <p:cNvSpPr/>
          <p:nvPr/>
        </p:nvSpPr>
        <p:spPr>
          <a:xfrm>
            <a:off x="9785242" y="5053368"/>
            <a:ext cx="349053" cy="68228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F7D6FE0-5890-E980-F85E-EE0A3757188A}"/>
              </a:ext>
            </a:extLst>
          </p:cNvPr>
          <p:cNvGraphicFramePr>
            <a:graphicFrameLocks noGrp="1"/>
          </p:cNvGraphicFramePr>
          <p:nvPr/>
        </p:nvGraphicFramePr>
        <p:xfrm>
          <a:off x="6723323" y="5093968"/>
          <a:ext cx="1222364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sp>
        <p:nvSpPr>
          <p:cNvPr id="38" name="Rectangle 37">
            <a:extLst>
              <a:ext uri="{FF2B5EF4-FFF2-40B4-BE49-F238E27FC236}">
                <a16:creationId xmlns:a16="http://schemas.microsoft.com/office/drawing/2014/main" id="{E110BFE4-1218-53B3-308C-C88629ED6D06}"/>
              </a:ext>
            </a:extLst>
          </p:cNvPr>
          <p:cNvSpPr/>
          <p:nvPr/>
        </p:nvSpPr>
        <p:spPr>
          <a:xfrm>
            <a:off x="7647252" y="5077663"/>
            <a:ext cx="337159" cy="68228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D4FEAF82-3060-79AD-A656-D41536B816F7}"/>
                  </a:ext>
                </a:extLst>
              </p:cNvPr>
              <p:cNvSpPr txBox="1"/>
              <p:nvPr/>
            </p:nvSpPr>
            <p:spPr>
              <a:xfrm>
                <a:off x="7366854" y="1984946"/>
                <a:ext cx="713880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D4FEAF82-3060-79AD-A656-D41536B81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6854" y="1984946"/>
                <a:ext cx="713880" cy="4754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A13278C7-8982-740F-1D11-32BECF6052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7" y="1113179"/>
                <a:ext cx="4239249" cy="455262"/>
              </a:xfrm>
            </p:spPr>
            <p:txBody>
              <a:bodyPr/>
              <a:lstStyle/>
              <a:p>
                <a:r>
                  <a:rPr lang="en-US" dirty="0"/>
                  <a:t>When learning to generate the next token from context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1: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, we don't want to look ahead and use any information from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/>
                  <a:t> or greater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We apply a causal mask to the attention scores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(filled with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−∞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values), which zeros out the appropriate attention weights in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dirty="0"/>
              </a:p>
              <a:p>
                <a:endParaRPr lang="en-US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A13278C7-8982-740F-1D11-32BECF6052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7" y="1113179"/>
                <a:ext cx="4239249" cy="455262"/>
              </a:xfrm>
              <a:blipFill>
                <a:blip r:embed="rId4"/>
                <a:stretch>
                  <a:fillRect l="-3022" t="-22973" r="-4317" b="-100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4E0C9B8-5FDC-2ABB-B366-6712902916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759094"/>
              </p:ext>
            </p:extLst>
          </p:nvPr>
        </p:nvGraphicFramePr>
        <p:xfrm>
          <a:off x="10405490" y="3527749"/>
          <a:ext cx="611182" cy="123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8B9DA2B-C89D-A6E8-A628-72DAFBF726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7875620"/>
              </p:ext>
            </p:extLst>
          </p:nvPr>
        </p:nvGraphicFramePr>
        <p:xfrm>
          <a:off x="8859737" y="3530775"/>
          <a:ext cx="1222364" cy="123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71A246E-F8E9-9B08-483C-1036FB8B658A}"/>
              </a:ext>
            </a:extLst>
          </p:cNvPr>
          <p:cNvGraphicFramePr>
            <a:graphicFrameLocks noGrp="1"/>
          </p:cNvGraphicFramePr>
          <p:nvPr/>
        </p:nvGraphicFramePr>
        <p:xfrm>
          <a:off x="6723323" y="3529894"/>
          <a:ext cx="1222364" cy="123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25113305-FCD8-059E-35FE-C6DA668DD238}"/>
              </a:ext>
            </a:extLst>
          </p:cNvPr>
          <p:cNvGraphicFramePr>
            <a:graphicFrameLocks noGrp="1"/>
          </p:cNvGraphicFramePr>
          <p:nvPr/>
        </p:nvGraphicFramePr>
        <p:xfrm>
          <a:off x="6718671" y="2442001"/>
          <a:ext cx="1222364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A5B37E00-CAE2-007E-F9BD-C859C0BA9DCC}"/>
              </a:ext>
            </a:extLst>
          </p:cNvPr>
          <p:cNvGraphicFramePr>
            <a:graphicFrameLocks noGrp="1"/>
          </p:cNvGraphicFramePr>
          <p:nvPr/>
        </p:nvGraphicFramePr>
        <p:xfrm>
          <a:off x="6717157" y="1043945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209101"/>
                  </a:ext>
                </a:extLst>
              </a:tr>
            </a:tbl>
          </a:graphicData>
        </a:graphic>
      </p:graphicFrame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2B21A190-8BC4-18DD-5AA8-E647CDEBA747}"/>
              </a:ext>
            </a:extLst>
          </p:cNvPr>
          <p:cNvCxnSpPr>
            <a:cxnSpLocks/>
            <a:stCxn id="149" idx="3"/>
            <a:endCxn id="9" idx="2"/>
          </p:cNvCxnSpPr>
          <p:nvPr/>
        </p:nvCxnSpPr>
        <p:spPr>
          <a:xfrm flipV="1">
            <a:off x="6263895" y="5713498"/>
            <a:ext cx="1070610" cy="556905"/>
          </a:xfrm>
          <a:prstGeom prst="curvedConnector2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07F7BFE4-9656-77A8-3E3D-BB887370635F}"/>
              </a:ext>
            </a:extLst>
          </p:cNvPr>
          <p:cNvCxnSpPr>
            <a:cxnSpLocks/>
            <a:stCxn id="149" idx="3"/>
            <a:endCxn id="11" idx="2"/>
          </p:cNvCxnSpPr>
          <p:nvPr/>
        </p:nvCxnSpPr>
        <p:spPr>
          <a:xfrm flipV="1">
            <a:off x="6263895" y="5711353"/>
            <a:ext cx="3207024" cy="559050"/>
          </a:xfrm>
          <a:prstGeom prst="curvedConnector2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3C8DA876-114B-569D-E398-7FD904143E2C}"/>
              </a:ext>
            </a:extLst>
          </p:cNvPr>
          <p:cNvCxnSpPr>
            <a:cxnSpLocks/>
            <a:stCxn id="98" idx="3"/>
            <a:endCxn id="12" idx="2"/>
          </p:cNvCxnSpPr>
          <p:nvPr/>
        </p:nvCxnSpPr>
        <p:spPr>
          <a:xfrm flipV="1">
            <a:off x="9258382" y="4766809"/>
            <a:ext cx="1452699" cy="1496820"/>
          </a:xfrm>
          <a:prstGeom prst="curvedConnector2">
            <a:avLst/>
          </a:prstGeom>
          <a:ln w="31750" cap="rnd">
            <a:solidFill>
              <a:schemeClr val="bg1">
                <a:lumMod val="65000"/>
              </a:schemeClr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29">
            <a:extLst>
              <a:ext uri="{FF2B5EF4-FFF2-40B4-BE49-F238E27FC236}">
                <a16:creationId xmlns:a16="http://schemas.microsoft.com/office/drawing/2014/main" id="{4A97FD7B-F327-7AB6-9AC7-3D4B97683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3843631" cy="627812"/>
          </a:xfrm>
        </p:spPr>
        <p:txBody>
          <a:bodyPr/>
          <a:lstStyle/>
          <a:p>
            <a:r>
              <a:rPr lang="en-US" dirty="0"/>
              <a:t>Causal Attention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2F9C81F2-8895-9301-3378-4579C621BE44}"/>
              </a:ext>
            </a:extLst>
          </p:cNvPr>
          <p:cNvGrpSpPr/>
          <p:nvPr/>
        </p:nvGrpSpPr>
        <p:grpSpPr>
          <a:xfrm rot="16200000">
            <a:off x="7940256" y="3684593"/>
            <a:ext cx="915352" cy="923610"/>
            <a:chOff x="8659974" y="4180140"/>
            <a:chExt cx="915352" cy="321988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A357DBE5-94DB-1C88-365E-E5B8070A6D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733E5A24-9F9D-2D40-0A88-70134A904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CB493D0B-C8AB-B105-B4B4-BEFEA6DA70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0592BC4-3D03-B74D-0257-21EA863C57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A5CFADCF-E546-0671-F326-CFC948253332}"/>
              </a:ext>
            </a:extLst>
          </p:cNvPr>
          <p:cNvSpPr/>
          <p:nvPr/>
        </p:nvSpPr>
        <p:spPr>
          <a:xfrm flipV="1">
            <a:off x="7155262" y="6263630"/>
            <a:ext cx="2103120" cy="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 cap="rnd">
            <a:solidFill>
              <a:schemeClr val="bg1">
                <a:lumMod val="65000"/>
              </a:schemeClr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1A69B305-8D03-B3A9-32C0-04A645646C9B}"/>
                  </a:ext>
                </a:extLst>
              </p:cNvPr>
              <p:cNvSpPr txBox="1"/>
              <p:nvPr/>
            </p:nvSpPr>
            <p:spPr>
              <a:xfrm>
                <a:off x="7276336" y="3067184"/>
                <a:ext cx="224319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sz="2400" smtClean="0">
                              <a:latin typeface="Cambria Math" panose="02040503050406030204" pitchFamily="18" charset="0"/>
                            </a:rPr>
                            <m:t>oftmax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1A69B305-8D03-B3A9-32C0-04A645646C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6336" y="3067184"/>
                <a:ext cx="2243192" cy="461665"/>
              </a:xfrm>
              <a:prstGeom prst="rect">
                <a:avLst/>
              </a:prstGeom>
              <a:blipFill>
                <a:blip r:embed="rId10"/>
                <a:stretch>
                  <a:fillRect l="-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1" name="Group 110">
            <a:extLst>
              <a:ext uri="{FF2B5EF4-FFF2-40B4-BE49-F238E27FC236}">
                <a16:creationId xmlns:a16="http://schemas.microsoft.com/office/drawing/2014/main" id="{76C207D9-E838-4E48-0660-702550CC33B5}"/>
              </a:ext>
            </a:extLst>
          </p:cNvPr>
          <p:cNvGrpSpPr/>
          <p:nvPr/>
        </p:nvGrpSpPr>
        <p:grpSpPr>
          <a:xfrm rot="16200000">
            <a:off x="9772179" y="3984167"/>
            <a:ext cx="915352" cy="321988"/>
            <a:chOff x="8659974" y="4180140"/>
            <a:chExt cx="915352" cy="321988"/>
          </a:xfrm>
        </p:grpSpPr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F6C46BCF-5319-E6FF-D6DF-F4A4C1DEC8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F6A1109C-28A5-FB83-6ADD-DEA9303A6A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930518E3-B3DC-2E84-2E8C-8BFB4E80E3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0C0C57FF-0C0D-D7E0-270A-BCC4D29B3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9FE3E9A8-EF8B-D0F5-EC67-864D0C0071E7}"/>
                  </a:ext>
                </a:extLst>
              </p:cNvPr>
              <p:cNvSpPr txBox="1"/>
              <p:nvPr/>
            </p:nvSpPr>
            <p:spPr>
              <a:xfrm>
                <a:off x="9690133" y="3007740"/>
                <a:ext cx="2102801" cy="539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9FE3E9A8-EF8B-D0F5-EC67-864D0C007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0133" y="3007740"/>
                <a:ext cx="2102801" cy="53957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D30B1BA2-240E-BD71-7279-C6C1CE6D917D}"/>
                  </a:ext>
                </a:extLst>
              </p:cNvPr>
              <p:cNvSpPr txBox="1"/>
              <p:nvPr/>
            </p:nvSpPr>
            <p:spPr>
              <a:xfrm>
                <a:off x="4473965" y="6017996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D30B1BA2-240E-BD71-7279-C6C1CE6D91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965" y="6017996"/>
                <a:ext cx="662893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70681810-2191-4B97-EA95-84D0D276DE97}"/>
                  </a:ext>
                </a:extLst>
              </p:cNvPr>
              <p:cNvSpPr txBox="1"/>
              <p:nvPr/>
            </p:nvSpPr>
            <p:spPr>
              <a:xfrm>
                <a:off x="6124615" y="5161901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70681810-2191-4B97-EA95-84D0D276D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615" y="5161901"/>
                <a:ext cx="662893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9D9FA12D-69E2-1A53-7EFB-022C5E2F4A0E}"/>
                  </a:ext>
                </a:extLst>
              </p:cNvPr>
              <p:cNvSpPr txBox="1"/>
              <p:nvPr/>
            </p:nvSpPr>
            <p:spPr>
              <a:xfrm>
                <a:off x="11058120" y="3888170"/>
                <a:ext cx="54185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9D9FA12D-69E2-1A53-7EFB-022C5E2F4A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8120" y="3888170"/>
                <a:ext cx="541853" cy="461665"/>
              </a:xfrm>
              <a:prstGeom prst="rect">
                <a:avLst/>
              </a:prstGeom>
              <a:blipFill>
                <a:blip r:embed="rId14"/>
                <a:stretch>
                  <a:fillRect l="-1124"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4F3FA115-3231-4E52-1480-C20DE6E8CDDD}"/>
                  </a:ext>
                </a:extLst>
              </p:cNvPr>
              <p:cNvSpPr txBox="1"/>
              <p:nvPr/>
            </p:nvSpPr>
            <p:spPr>
              <a:xfrm>
                <a:off x="8291509" y="5152555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4F3FA115-3231-4E52-1480-C20DE6E8CD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1509" y="5152555"/>
                <a:ext cx="662893" cy="461665"/>
              </a:xfrm>
              <a:prstGeom prst="rect">
                <a:avLst/>
              </a:prstGeom>
              <a:blipFill>
                <a:blip r:embed="rId15"/>
                <a:stretch>
                  <a:fillRect l="-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4B5D0503-E40F-0A69-057C-3C82F4006AAF}"/>
                  </a:ext>
                </a:extLst>
              </p:cNvPr>
              <p:cNvSpPr txBox="1"/>
              <p:nvPr/>
            </p:nvSpPr>
            <p:spPr>
              <a:xfrm>
                <a:off x="6260219" y="3876443"/>
                <a:ext cx="3942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4B5D0503-E40F-0A69-057C-3C82F4006A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219" y="3876443"/>
                <a:ext cx="394203" cy="461665"/>
              </a:xfrm>
              <a:prstGeom prst="rect">
                <a:avLst/>
              </a:prstGeom>
              <a:blipFill>
                <a:blip r:embed="rId16"/>
                <a:stretch>
                  <a:fillRect l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30CBB3E0-C2D9-C84E-46CE-D23B9D131ED0}"/>
                  </a:ext>
                </a:extLst>
              </p:cNvPr>
              <p:cNvSpPr txBox="1"/>
              <p:nvPr/>
            </p:nvSpPr>
            <p:spPr>
              <a:xfrm>
                <a:off x="6275855" y="2515755"/>
                <a:ext cx="3942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30CBB3E0-C2D9-C84E-46CE-D23B9D131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855" y="2515755"/>
                <a:ext cx="394203" cy="461665"/>
              </a:xfrm>
              <a:prstGeom prst="rect">
                <a:avLst/>
              </a:prstGeom>
              <a:blipFill>
                <a:blip r:embed="rId17"/>
                <a:stretch>
                  <a:fillRect l="-32813" r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506E0147-C0B3-1552-2CEB-78913671DF0F}"/>
              </a:ext>
            </a:extLst>
          </p:cNvPr>
          <p:cNvCxnSpPr>
            <a:cxnSpLocks/>
            <a:stCxn id="149" idx="3"/>
            <a:endCxn id="98" idx="1"/>
          </p:cNvCxnSpPr>
          <p:nvPr/>
        </p:nvCxnSpPr>
        <p:spPr>
          <a:xfrm flipV="1">
            <a:off x="6263895" y="6263629"/>
            <a:ext cx="891367" cy="6774"/>
          </a:xfrm>
          <a:prstGeom prst="straightConnector1">
            <a:avLst/>
          </a:prstGeom>
          <a:ln w="28575" cap="rnd">
            <a:solidFill>
              <a:schemeClr val="bg1">
                <a:lumMod val="65000"/>
              </a:schemeClr>
            </a:solidFill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9" name="Table 158">
            <a:extLst>
              <a:ext uri="{FF2B5EF4-FFF2-40B4-BE49-F238E27FC236}">
                <a16:creationId xmlns:a16="http://schemas.microsoft.com/office/drawing/2014/main" id="{EED9E6DD-67DA-58A5-95C5-E9AA2873199E}"/>
              </a:ext>
            </a:extLst>
          </p:cNvPr>
          <p:cNvGraphicFramePr>
            <a:graphicFrameLocks noGrp="1"/>
          </p:cNvGraphicFramePr>
          <p:nvPr/>
        </p:nvGraphicFramePr>
        <p:xfrm>
          <a:off x="5041531" y="138199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graphicFrame>
        <p:nvGraphicFramePr>
          <p:cNvPr id="149" name="Table 148">
            <a:extLst>
              <a:ext uri="{FF2B5EF4-FFF2-40B4-BE49-F238E27FC236}">
                <a16:creationId xmlns:a16="http://schemas.microsoft.com/office/drawing/2014/main" id="{642B44B7-9A20-04ED-997A-274E49142832}"/>
              </a:ext>
            </a:extLst>
          </p:cNvPr>
          <p:cNvGraphicFramePr>
            <a:graphicFrameLocks noGrp="1"/>
          </p:cNvGraphicFramePr>
          <p:nvPr/>
        </p:nvGraphicFramePr>
        <p:xfrm>
          <a:off x="5041531" y="5805756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587ADF7E-9832-5CA5-0F8D-8BF86CDCE5F5}"/>
              </a:ext>
            </a:extLst>
          </p:cNvPr>
          <p:cNvCxnSpPr>
            <a:cxnSpLocks/>
            <a:stCxn id="15" idx="0"/>
            <a:endCxn id="16" idx="2"/>
          </p:cNvCxnSpPr>
          <p:nvPr/>
        </p:nvCxnSpPr>
        <p:spPr>
          <a:xfrm flipH="1" flipV="1">
            <a:off x="7328339" y="1973240"/>
            <a:ext cx="1514" cy="468761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EF6C1352-5BBB-EB66-5C19-444F172DEC5D}"/>
              </a:ext>
            </a:extLst>
          </p:cNvPr>
          <p:cNvCxnSpPr>
            <a:cxnSpLocks/>
            <a:stCxn id="16" idx="1"/>
            <a:endCxn id="176" idx="6"/>
          </p:cNvCxnSpPr>
          <p:nvPr/>
        </p:nvCxnSpPr>
        <p:spPr>
          <a:xfrm flipH="1">
            <a:off x="5803589" y="1508592"/>
            <a:ext cx="913568" cy="9876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5D20FBDB-4C1B-1F7C-C909-702BEBAD92B7}"/>
              </a:ext>
            </a:extLst>
          </p:cNvPr>
          <p:cNvCxnSpPr>
            <a:cxnSpLocks/>
            <a:stCxn id="149" idx="0"/>
            <a:endCxn id="176" idx="4"/>
          </p:cNvCxnSpPr>
          <p:nvPr/>
        </p:nvCxnSpPr>
        <p:spPr>
          <a:xfrm flipV="1">
            <a:off x="5652713" y="1669344"/>
            <a:ext cx="0" cy="4136412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C1E5E8EA-E76E-F165-C8D1-FACF2B917FB3}"/>
                  </a:ext>
                </a:extLst>
              </p:cNvPr>
              <p:cNvSpPr txBox="1"/>
              <p:nvPr/>
            </p:nvSpPr>
            <p:spPr>
              <a:xfrm>
                <a:off x="7936127" y="1280743"/>
                <a:ext cx="713880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C1E5E8EA-E76E-F165-C8D1-FACF2B917F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6127" y="1280743"/>
                <a:ext cx="713880" cy="47545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BD762D53-659B-A970-9DAE-CEB718C092CB}"/>
                  </a:ext>
                </a:extLst>
              </p:cNvPr>
              <p:cNvSpPr txBox="1"/>
              <p:nvPr/>
            </p:nvSpPr>
            <p:spPr>
              <a:xfrm>
                <a:off x="4395730" y="362237"/>
                <a:ext cx="645801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BD762D53-659B-A970-9DAE-CEB718C09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730" y="362237"/>
                <a:ext cx="645801" cy="475451"/>
              </a:xfrm>
              <a:prstGeom prst="rect">
                <a:avLst/>
              </a:prstGeom>
              <a:blipFill>
                <a:blip r:embed="rId19"/>
                <a:stretch>
                  <a:fillRect l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6E2254B-FE7F-6112-D1A2-025D286FA260}"/>
              </a:ext>
            </a:extLst>
          </p:cNvPr>
          <p:cNvCxnSpPr>
            <a:cxnSpLocks/>
            <a:stCxn id="176" idx="0"/>
            <a:endCxn id="159" idx="2"/>
          </p:cNvCxnSpPr>
          <p:nvPr/>
        </p:nvCxnSpPr>
        <p:spPr>
          <a:xfrm flipV="1">
            <a:off x="5652713" y="1067494"/>
            <a:ext cx="0" cy="300098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D37F1768-B14A-65C9-7C99-488E09DD34C3}"/>
                  </a:ext>
                </a:extLst>
              </p:cNvPr>
              <p:cNvSpPr txBox="1"/>
              <p:nvPr/>
            </p:nvSpPr>
            <p:spPr>
              <a:xfrm>
                <a:off x="6472956" y="6299564"/>
                <a:ext cx="2087150" cy="487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m:rPr>
                            <m:nor/>
                          </m:rPr>
                          <a:rPr lang="en-US" sz="2400" dirty="0"/>
                          <m:t> 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D37F1768-B14A-65C9-7C99-488E09DD3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956" y="6299564"/>
                <a:ext cx="2087150" cy="487762"/>
              </a:xfrm>
              <a:prstGeom prst="rect">
                <a:avLst/>
              </a:prstGeom>
              <a:blipFill>
                <a:blip r:embed="rId22"/>
                <a:stretch>
                  <a:fillRect l="-877" b="-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9A10C2F8-D1A9-6EEF-62C7-A64F7036C0B3}"/>
                  </a:ext>
                </a:extLst>
              </p:cNvPr>
              <p:cNvSpPr/>
              <p:nvPr/>
            </p:nvSpPr>
            <p:spPr>
              <a:xfrm>
                <a:off x="5501837" y="1367592"/>
                <a:ext cx="301752" cy="30175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9A10C2F8-D1A9-6EEF-62C7-A64F7036C0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837" y="1367592"/>
                <a:ext cx="301752" cy="301752"/>
              </a:xfrm>
              <a:prstGeom prst="ellipse">
                <a:avLst/>
              </a:prstGeom>
              <a:blipFill>
                <a:blip r:embed="rId23"/>
                <a:stretch>
                  <a:fillRect l="-7407" r="-1852" b="-1818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518AD4E5-DCA1-352D-D09F-63D9D455C11A}"/>
              </a:ext>
            </a:extLst>
          </p:cNvPr>
          <p:cNvSpPr/>
          <p:nvPr/>
        </p:nvSpPr>
        <p:spPr>
          <a:xfrm>
            <a:off x="6596878" y="3479077"/>
            <a:ext cx="4606804" cy="65884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CEAF16-C7D1-E2A2-56FB-7E51B9883E66}"/>
              </a:ext>
            </a:extLst>
          </p:cNvPr>
          <p:cNvSpPr/>
          <p:nvPr/>
        </p:nvSpPr>
        <p:spPr>
          <a:xfrm>
            <a:off x="6645782" y="2416993"/>
            <a:ext cx="669857" cy="68766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4ECF3AA-C2F5-2506-EAD0-856FD3D42826}"/>
              </a:ext>
            </a:extLst>
          </p:cNvPr>
          <p:cNvSpPr/>
          <p:nvPr/>
        </p:nvSpPr>
        <p:spPr>
          <a:xfrm>
            <a:off x="6933979" y="3104660"/>
            <a:ext cx="950768" cy="34076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ADB3378-3041-D4C1-9289-D0D21BB2292B}"/>
              </a:ext>
            </a:extLst>
          </p:cNvPr>
          <p:cNvGrpSpPr/>
          <p:nvPr/>
        </p:nvGrpSpPr>
        <p:grpSpPr>
          <a:xfrm>
            <a:off x="6865492" y="3055492"/>
            <a:ext cx="622823" cy="1070797"/>
            <a:chOff x="8651903" y="3284426"/>
            <a:chExt cx="622823" cy="1261875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8739E2C-0F71-BD8F-0934-D0224B3CA34B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V="1">
              <a:off x="8651903" y="3284426"/>
              <a:ext cx="622823" cy="12618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98E624A-6B18-3CCC-7EF4-F6AC16FFE7B9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V="1">
              <a:off x="8950035" y="3284426"/>
              <a:ext cx="324691" cy="12618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25F241B0-E49E-AD7E-361E-550C6C9F1871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V="1">
              <a:off x="9264360" y="3284426"/>
              <a:ext cx="10366" cy="12618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093C3646-DA22-8C3F-CE4E-F6D44F969C97}"/>
              </a:ext>
            </a:extLst>
          </p:cNvPr>
          <p:cNvSpPr/>
          <p:nvPr/>
        </p:nvSpPr>
        <p:spPr>
          <a:xfrm>
            <a:off x="7654069" y="2399290"/>
            <a:ext cx="664642" cy="68766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28EB485-838B-E361-D56B-928E7BCB5286}"/>
              </a:ext>
            </a:extLst>
          </p:cNvPr>
          <p:cNvSpPr/>
          <p:nvPr/>
        </p:nvSpPr>
        <p:spPr>
          <a:xfrm>
            <a:off x="7329378" y="2437699"/>
            <a:ext cx="317874" cy="61777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C710395-4304-9139-DE11-D37BE4947C80}"/>
              </a:ext>
            </a:extLst>
          </p:cNvPr>
          <p:cNvSpPr/>
          <p:nvPr/>
        </p:nvSpPr>
        <p:spPr>
          <a:xfrm>
            <a:off x="6596878" y="4467272"/>
            <a:ext cx="4606804" cy="32198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A25A85-ECBD-B8A4-15BA-04902F456D61}"/>
              </a:ext>
            </a:extLst>
          </p:cNvPr>
          <p:cNvGrpSpPr/>
          <p:nvPr/>
        </p:nvGrpSpPr>
        <p:grpSpPr>
          <a:xfrm>
            <a:off x="6876829" y="4478920"/>
            <a:ext cx="915352" cy="609765"/>
            <a:chOff x="8659974" y="4180140"/>
            <a:chExt cx="915352" cy="32198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0C9F063-19CA-7883-D804-DF7E2885FB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81C66BE-6276-153C-67F1-76EEFA36AA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41C38E8-E7E7-228F-E46D-895A7D26B2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7E26AE5-FE9B-0C7A-5235-CBEA902E18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E7C942B6-CFCB-9E30-2898-3300C6D3324E}"/>
              </a:ext>
            </a:extLst>
          </p:cNvPr>
          <p:cNvSpPr/>
          <p:nvPr/>
        </p:nvSpPr>
        <p:spPr>
          <a:xfrm>
            <a:off x="6713764" y="4143194"/>
            <a:ext cx="923609" cy="32198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4F2D47D-AFEE-7595-F5E5-4478D794CC95}"/>
              </a:ext>
            </a:extLst>
          </p:cNvPr>
          <p:cNvGrpSpPr/>
          <p:nvPr/>
        </p:nvGrpSpPr>
        <p:grpSpPr>
          <a:xfrm>
            <a:off x="9011482" y="4478920"/>
            <a:ext cx="915352" cy="609877"/>
            <a:chOff x="8659974" y="4180140"/>
            <a:chExt cx="915352" cy="321988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E4B0CC20-8353-D970-1489-026D83DDDD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E2DF74A1-37F6-A325-B2CB-CB4D1E14FD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2A73DE75-52CD-62CA-09D3-8B9CB47699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0BA8E199-886D-1235-70D1-3EE52D5869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091D6A8C-355A-E2F8-326A-AC1A1B1738CE}"/>
              </a:ext>
            </a:extLst>
          </p:cNvPr>
          <p:cNvSpPr/>
          <p:nvPr/>
        </p:nvSpPr>
        <p:spPr>
          <a:xfrm>
            <a:off x="6712377" y="5080231"/>
            <a:ext cx="920259" cy="63326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47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89B27-0FD0-1587-BEF9-3C3A40E80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0A74012A-B460-0533-C1AD-26B5A3258F44}"/>
                  </a:ext>
                </a:extLst>
              </p:cNvPr>
              <p:cNvSpPr txBox="1"/>
              <p:nvPr/>
            </p:nvSpPr>
            <p:spPr>
              <a:xfrm>
                <a:off x="7366854" y="1984946"/>
                <a:ext cx="713880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0A74012A-B460-0533-C1AD-26B5A3258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6854" y="1984946"/>
                <a:ext cx="713880" cy="4754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D014E527-AF85-9A01-3341-8BF3642532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7" y="1113178"/>
                <a:ext cx="4338555" cy="4904817"/>
              </a:xfrm>
            </p:spPr>
            <p:txBody>
              <a:bodyPr/>
              <a:lstStyle/>
              <a:p>
                <a:r>
                  <a:rPr lang="en-US" dirty="0"/>
                  <a:t>When learning to generate the next token from context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1: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, we don't want to look ahead and use any information from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/>
                  <a:t> or greater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We apply a causal mask to the attention scores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(filled with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−∞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values), which zeros out the appropriate attention weights in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D014E527-AF85-9A01-3341-8BF3642532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7" y="1113178"/>
                <a:ext cx="4338555" cy="4904817"/>
              </a:xfrm>
              <a:blipFill>
                <a:blip r:embed="rId4"/>
                <a:stretch>
                  <a:fillRect l="-2954" t="-2114" r="-1969" b="-2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6AC6269-0089-E8E0-F04F-598942D504F7}"/>
              </a:ext>
            </a:extLst>
          </p:cNvPr>
          <p:cNvGraphicFramePr>
            <a:graphicFrameLocks noGrp="1"/>
          </p:cNvGraphicFramePr>
          <p:nvPr/>
        </p:nvGraphicFramePr>
        <p:xfrm>
          <a:off x="6723323" y="5093968"/>
          <a:ext cx="1222364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D5E1928-194D-4075-905D-CFF340E4A2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151694"/>
              </p:ext>
            </p:extLst>
          </p:nvPr>
        </p:nvGraphicFramePr>
        <p:xfrm>
          <a:off x="8859737" y="5091823"/>
          <a:ext cx="1222364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61C8DBE-FB37-3ADA-D868-4D4BFBE44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620494"/>
              </p:ext>
            </p:extLst>
          </p:nvPr>
        </p:nvGraphicFramePr>
        <p:xfrm>
          <a:off x="10405490" y="3527749"/>
          <a:ext cx="611182" cy="123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749EB9E-536F-98EA-F2C8-58A79B5CC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566676"/>
              </p:ext>
            </p:extLst>
          </p:nvPr>
        </p:nvGraphicFramePr>
        <p:xfrm>
          <a:off x="8859737" y="3530775"/>
          <a:ext cx="1222364" cy="123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16418A25-0EBF-DB5E-CB5B-7EF5FEF7BA79}"/>
              </a:ext>
            </a:extLst>
          </p:cNvPr>
          <p:cNvGraphicFramePr>
            <a:graphicFrameLocks noGrp="1"/>
          </p:cNvGraphicFramePr>
          <p:nvPr/>
        </p:nvGraphicFramePr>
        <p:xfrm>
          <a:off x="6723323" y="3529894"/>
          <a:ext cx="1222364" cy="123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8EE72ACA-67E7-0269-6343-3CF40A52E124}"/>
              </a:ext>
            </a:extLst>
          </p:cNvPr>
          <p:cNvGraphicFramePr>
            <a:graphicFrameLocks noGrp="1"/>
          </p:cNvGraphicFramePr>
          <p:nvPr/>
        </p:nvGraphicFramePr>
        <p:xfrm>
          <a:off x="6718671" y="2442001"/>
          <a:ext cx="1222364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9D58DD92-A274-17D6-D6CB-678664758866}"/>
              </a:ext>
            </a:extLst>
          </p:cNvPr>
          <p:cNvGraphicFramePr>
            <a:graphicFrameLocks noGrp="1"/>
          </p:cNvGraphicFramePr>
          <p:nvPr/>
        </p:nvGraphicFramePr>
        <p:xfrm>
          <a:off x="6717157" y="1043945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209101"/>
                  </a:ext>
                </a:extLst>
              </a:tr>
            </a:tbl>
          </a:graphicData>
        </a:graphic>
      </p:graphicFrame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8E18D68E-B4EE-2D1E-E5F7-D0B9E4839636}"/>
              </a:ext>
            </a:extLst>
          </p:cNvPr>
          <p:cNvCxnSpPr>
            <a:cxnSpLocks/>
            <a:stCxn id="149" idx="3"/>
            <a:endCxn id="9" idx="2"/>
          </p:cNvCxnSpPr>
          <p:nvPr/>
        </p:nvCxnSpPr>
        <p:spPr>
          <a:xfrm flipV="1">
            <a:off x="6263895" y="5713498"/>
            <a:ext cx="1070610" cy="556905"/>
          </a:xfrm>
          <a:prstGeom prst="curvedConnector2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A161A569-A500-F198-8A41-66F907935082}"/>
              </a:ext>
            </a:extLst>
          </p:cNvPr>
          <p:cNvCxnSpPr>
            <a:cxnSpLocks/>
            <a:stCxn id="149" idx="3"/>
            <a:endCxn id="11" idx="2"/>
          </p:cNvCxnSpPr>
          <p:nvPr/>
        </p:nvCxnSpPr>
        <p:spPr>
          <a:xfrm flipV="1">
            <a:off x="6263895" y="5711353"/>
            <a:ext cx="3207024" cy="559050"/>
          </a:xfrm>
          <a:prstGeom prst="curvedConnector2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51D5766B-82F2-3CD4-F0E5-2A3A6F22031B}"/>
              </a:ext>
            </a:extLst>
          </p:cNvPr>
          <p:cNvCxnSpPr>
            <a:cxnSpLocks/>
            <a:stCxn id="98" idx="3"/>
            <a:endCxn id="12" idx="2"/>
          </p:cNvCxnSpPr>
          <p:nvPr/>
        </p:nvCxnSpPr>
        <p:spPr>
          <a:xfrm flipV="1">
            <a:off x="9258382" y="4766809"/>
            <a:ext cx="1452699" cy="1496820"/>
          </a:xfrm>
          <a:prstGeom prst="curvedConnector2">
            <a:avLst/>
          </a:prstGeom>
          <a:ln w="31750" cap="rnd">
            <a:solidFill>
              <a:schemeClr val="bg1">
                <a:lumMod val="65000"/>
              </a:schemeClr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29">
            <a:extLst>
              <a:ext uri="{FF2B5EF4-FFF2-40B4-BE49-F238E27FC236}">
                <a16:creationId xmlns:a16="http://schemas.microsoft.com/office/drawing/2014/main" id="{EFB6767E-51CD-61F7-19FB-03184A253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3843631" cy="627812"/>
          </a:xfrm>
        </p:spPr>
        <p:txBody>
          <a:bodyPr/>
          <a:lstStyle/>
          <a:p>
            <a:r>
              <a:rPr lang="en-US" dirty="0"/>
              <a:t>Causal Attention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23AFF73-1C0F-F1F5-8B45-3BAA15C25DE2}"/>
              </a:ext>
            </a:extLst>
          </p:cNvPr>
          <p:cNvGrpSpPr/>
          <p:nvPr/>
        </p:nvGrpSpPr>
        <p:grpSpPr>
          <a:xfrm>
            <a:off x="9011482" y="4766809"/>
            <a:ext cx="915352" cy="321988"/>
            <a:chOff x="8659974" y="4180140"/>
            <a:chExt cx="915352" cy="321988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ED66DBA1-7EA8-EE2D-B56D-AD71A53A00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6F79E396-CC7C-08BB-2203-1CBCBA0F1E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8F6C44E5-2D25-DC06-7AAF-C9A5AF9F4D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8C767096-A257-1C9F-D405-1B7B78B1FD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0AF4223-C8CE-81E7-E2F0-E33888E8573B}"/>
              </a:ext>
            </a:extLst>
          </p:cNvPr>
          <p:cNvGrpSpPr/>
          <p:nvPr/>
        </p:nvGrpSpPr>
        <p:grpSpPr>
          <a:xfrm rot="16200000">
            <a:off x="7940256" y="3684593"/>
            <a:ext cx="915352" cy="923610"/>
            <a:chOff x="8659974" y="4180140"/>
            <a:chExt cx="915352" cy="321988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F5335BFE-C8BB-5CA8-468B-A5CA2C56F6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FEAC28E1-1FE4-9743-C80F-16BC903A40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3754D621-E268-173D-35E8-CE27BDCD75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D28DF55B-B564-C3A6-324A-18A63501D1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9E4B7306-1727-1C19-4BAA-131D85A9FAC9}"/>
              </a:ext>
            </a:extLst>
          </p:cNvPr>
          <p:cNvSpPr/>
          <p:nvPr/>
        </p:nvSpPr>
        <p:spPr>
          <a:xfrm flipV="1">
            <a:off x="7155262" y="6263630"/>
            <a:ext cx="2103120" cy="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 cap="rnd">
            <a:solidFill>
              <a:schemeClr val="bg1">
                <a:lumMod val="65000"/>
              </a:schemeClr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638DA39B-9E60-4625-5F11-050FAE9FD188}"/>
                  </a:ext>
                </a:extLst>
              </p:cNvPr>
              <p:cNvSpPr txBox="1"/>
              <p:nvPr/>
            </p:nvSpPr>
            <p:spPr>
              <a:xfrm>
                <a:off x="7276336" y="3067184"/>
                <a:ext cx="224319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sz="2400" smtClean="0">
                              <a:latin typeface="Cambria Math" panose="02040503050406030204" pitchFamily="18" charset="0"/>
                            </a:rPr>
                            <m:t>oftmax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638DA39B-9E60-4625-5F11-050FAE9FD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6336" y="3067184"/>
                <a:ext cx="2243192" cy="461665"/>
              </a:xfrm>
              <a:prstGeom prst="rect">
                <a:avLst/>
              </a:prstGeom>
              <a:blipFill>
                <a:blip r:embed="rId10"/>
                <a:stretch>
                  <a:fillRect l="-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72A55E7-E14E-ED48-1754-1A43967E2C87}"/>
              </a:ext>
            </a:extLst>
          </p:cNvPr>
          <p:cNvGrpSpPr/>
          <p:nvPr/>
        </p:nvGrpSpPr>
        <p:grpSpPr>
          <a:xfrm rot="16200000">
            <a:off x="9772179" y="3984167"/>
            <a:ext cx="915352" cy="321988"/>
            <a:chOff x="8659974" y="4180140"/>
            <a:chExt cx="915352" cy="321988"/>
          </a:xfrm>
        </p:grpSpPr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EFD26CA3-4BF4-CCE2-B170-96F9DC8339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9AA33FC8-7EA9-5038-C303-E0043B9FFB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150F68E4-D8A8-32AB-D76C-3187A960C9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3576D329-5BC2-9F73-4F45-BE3C46B49F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A0624FCA-F8AF-6DF8-7EC9-507F609556CF}"/>
                  </a:ext>
                </a:extLst>
              </p:cNvPr>
              <p:cNvSpPr txBox="1"/>
              <p:nvPr/>
            </p:nvSpPr>
            <p:spPr>
              <a:xfrm>
                <a:off x="9690133" y="3007740"/>
                <a:ext cx="2102801" cy="539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A0624FCA-F8AF-6DF8-7EC9-507F609556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0133" y="3007740"/>
                <a:ext cx="2102801" cy="53957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5880D8D6-5919-BA9B-9AF8-5CB881594BB9}"/>
                  </a:ext>
                </a:extLst>
              </p:cNvPr>
              <p:cNvSpPr txBox="1"/>
              <p:nvPr/>
            </p:nvSpPr>
            <p:spPr>
              <a:xfrm>
                <a:off x="4473965" y="6017996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5880D8D6-5919-BA9B-9AF8-5CB881594B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965" y="6017996"/>
                <a:ext cx="662893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9F5F4FF4-185C-C9F9-BADE-4EA8B5FEA0AD}"/>
                  </a:ext>
                </a:extLst>
              </p:cNvPr>
              <p:cNvSpPr txBox="1"/>
              <p:nvPr/>
            </p:nvSpPr>
            <p:spPr>
              <a:xfrm>
                <a:off x="6124615" y="5161901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9F5F4FF4-185C-C9F9-BADE-4EA8B5FEA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615" y="5161901"/>
                <a:ext cx="662893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7B12051E-04EC-0BB6-E5BE-89035F651865}"/>
                  </a:ext>
                </a:extLst>
              </p:cNvPr>
              <p:cNvSpPr txBox="1"/>
              <p:nvPr/>
            </p:nvSpPr>
            <p:spPr>
              <a:xfrm>
                <a:off x="11058120" y="3907220"/>
                <a:ext cx="54185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7B12051E-04EC-0BB6-E5BE-89035F651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8120" y="3907220"/>
                <a:ext cx="541853" cy="461665"/>
              </a:xfrm>
              <a:prstGeom prst="rect">
                <a:avLst/>
              </a:prstGeom>
              <a:blipFill>
                <a:blip r:embed="rId14"/>
                <a:stretch>
                  <a:fillRect l="-1124"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94976E35-A6BD-0E63-49C6-6C73ADE3E3D2}"/>
                  </a:ext>
                </a:extLst>
              </p:cNvPr>
              <p:cNvSpPr txBox="1"/>
              <p:nvPr/>
            </p:nvSpPr>
            <p:spPr>
              <a:xfrm>
                <a:off x="8291509" y="5152555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94976E35-A6BD-0E63-49C6-6C73ADE3E3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1509" y="5152555"/>
                <a:ext cx="662893" cy="461665"/>
              </a:xfrm>
              <a:prstGeom prst="rect">
                <a:avLst/>
              </a:prstGeom>
              <a:blipFill>
                <a:blip r:embed="rId15"/>
                <a:stretch>
                  <a:fillRect l="-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7912FC25-1B57-BA55-5CF5-2C6901EB69D8}"/>
                  </a:ext>
                </a:extLst>
              </p:cNvPr>
              <p:cNvSpPr txBox="1"/>
              <p:nvPr/>
            </p:nvSpPr>
            <p:spPr>
              <a:xfrm>
                <a:off x="6260219" y="3876443"/>
                <a:ext cx="3942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7912FC25-1B57-BA55-5CF5-2C6901EB6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219" y="3876443"/>
                <a:ext cx="394203" cy="461665"/>
              </a:xfrm>
              <a:prstGeom prst="rect">
                <a:avLst/>
              </a:prstGeom>
              <a:blipFill>
                <a:blip r:embed="rId16"/>
                <a:stretch>
                  <a:fillRect l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1C5940F2-79EA-F27D-E160-9D7BDEF80D6B}"/>
                  </a:ext>
                </a:extLst>
              </p:cNvPr>
              <p:cNvSpPr txBox="1"/>
              <p:nvPr/>
            </p:nvSpPr>
            <p:spPr>
              <a:xfrm>
                <a:off x="6275855" y="2515755"/>
                <a:ext cx="3942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1C5940F2-79EA-F27D-E160-9D7BDEF80D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855" y="2515755"/>
                <a:ext cx="394203" cy="461665"/>
              </a:xfrm>
              <a:prstGeom prst="rect">
                <a:avLst/>
              </a:prstGeom>
              <a:blipFill>
                <a:blip r:embed="rId17"/>
                <a:stretch>
                  <a:fillRect l="-32813" r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4D625C35-ACEB-63A2-2B45-EF2DB75C7DC8}"/>
              </a:ext>
            </a:extLst>
          </p:cNvPr>
          <p:cNvCxnSpPr>
            <a:cxnSpLocks/>
            <a:stCxn id="149" idx="3"/>
            <a:endCxn id="98" idx="1"/>
          </p:cNvCxnSpPr>
          <p:nvPr/>
        </p:nvCxnSpPr>
        <p:spPr>
          <a:xfrm flipV="1">
            <a:off x="6263895" y="6263629"/>
            <a:ext cx="891367" cy="6774"/>
          </a:xfrm>
          <a:prstGeom prst="straightConnector1">
            <a:avLst/>
          </a:prstGeom>
          <a:ln w="28575" cap="rnd">
            <a:solidFill>
              <a:schemeClr val="bg1">
                <a:lumMod val="65000"/>
              </a:schemeClr>
            </a:solidFill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9" name="Table 158">
            <a:extLst>
              <a:ext uri="{FF2B5EF4-FFF2-40B4-BE49-F238E27FC236}">
                <a16:creationId xmlns:a16="http://schemas.microsoft.com/office/drawing/2014/main" id="{09C939BA-6B26-2BCC-2C07-92CD25C60187}"/>
              </a:ext>
            </a:extLst>
          </p:cNvPr>
          <p:cNvGraphicFramePr>
            <a:graphicFrameLocks noGrp="1"/>
          </p:cNvGraphicFramePr>
          <p:nvPr/>
        </p:nvGraphicFramePr>
        <p:xfrm>
          <a:off x="5041531" y="138199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graphicFrame>
        <p:nvGraphicFramePr>
          <p:cNvPr id="149" name="Table 148">
            <a:extLst>
              <a:ext uri="{FF2B5EF4-FFF2-40B4-BE49-F238E27FC236}">
                <a16:creationId xmlns:a16="http://schemas.microsoft.com/office/drawing/2014/main" id="{DE3BA836-20B5-BCF7-42B8-E68D38797AD4}"/>
              </a:ext>
            </a:extLst>
          </p:cNvPr>
          <p:cNvGraphicFramePr>
            <a:graphicFrameLocks noGrp="1"/>
          </p:cNvGraphicFramePr>
          <p:nvPr/>
        </p:nvGraphicFramePr>
        <p:xfrm>
          <a:off x="5041531" y="5805756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CD63354A-1151-DDEC-D7A2-8F13ABCEEBE5}"/>
              </a:ext>
            </a:extLst>
          </p:cNvPr>
          <p:cNvCxnSpPr>
            <a:cxnSpLocks/>
            <a:stCxn id="15" idx="0"/>
            <a:endCxn id="16" idx="2"/>
          </p:cNvCxnSpPr>
          <p:nvPr/>
        </p:nvCxnSpPr>
        <p:spPr>
          <a:xfrm flipH="1" flipV="1">
            <a:off x="7328339" y="1973240"/>
            <a:ext cx="1514" cy="468761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B972F200-4904-A747-C2FF-E47DAD7D7676}"/>
              </a:ext>
            </a:extLst>
          </p:cNvPr>
          <p:cNvCxnSpPr>
            <a:cxnSpLocks/>
            <a:stCxn id="16" idx="1"/>
            <a:endCxn id="176" idx="6"/>
          </p:cNvCxnSpPr>
          <p:nvPr/>
        </p:nvCxnSpPr>
        <p:spPr>
          <a:xfrm flipH="1">
            <a:off x="5803589" y="1508592"/>
            <a:ext cx="913568" cy="9876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AFAEBCF1-49E2-32E5-34AF-8AA8AE078983}"/>
              </a:ext>
            </a:extLst>
          </p:cNvPr>
          <p:cNvCxnSpPr>
            <a:cxnSpLocks/>
            <a:stCxn id="149" idx="0"/>
            <a:endCxn id="176" idx="4"/>
          </p:cNvCxnSpPr>
          <p:nvPr/>
        </p:nvCxnSpPr>
        <p:spPr>
          <a:xfrm flipV="1">
            <a:off x="5652713" y="1669344"/>
            <a:ext cx="0" cy="4136412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88CCE45A-739D-D796-594C-7A7CC3E58C0D}"/>
                  </a:ext>
                </a:extLst>
              </p:cNvPr>
              <p:cNvSpPr txBox="1"/>
              <p:nvPr/>
            </p:nvSpPr>
            <p:spPr>
              <a:xfrm>
                <a:off x="7936127" y="1280743"/>
                <a:ext cx="713880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88CCE45A-739D-D796-594C-7A7CC3E58C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6127" y="1280743"/>
                <a:ext cx="713880" cy="47545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62685AF6-36B6-543A-E4D3-2ED26C42533C}"/>
                  </a:ext>
                </a:extLst>
              </p:cNvPr>
              <p:cNvSpPr txBox="1"/>
              <p:nvPr/>
            </p:nvSpPr>
            <p:spPr>
              <a:xfrm>
                <a:off x="4395730" y="362237"/>
                <a:ext cx="645801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62685AF6-36B6-543A-E4D3-2ED26C4253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730" y="362237"/>
                <a:ext cx="645801" cy="475451"/>
              </a:xfrm>
              <a:prstGeom prst="rect">
                <a:avLst/>
              </a:prstGeom>
              <a:blipFill>
                <a:blip r:embed="rId19"/>
                <a:stretch>
                  <a:fillRect l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FE5FB020-E5FF-E265-0B4A-DBD5D9E1D62B}"/>
              </a:ext>
            </a:extLst>
          </p:cNvPr>
          <p:cNvCxnSpPr>
            <a:cxnSpLocks/>
            <a:stCxn id="176" idx="0"/>
            <a:endCxn id="159" idx="2"/>
          </p:cNvCxnSpPr>
          <p:nvPr/>
        </p:nvCxnSpPr>
        <p:spPr>
          <a:xfrm flipV="1">
            <a:off x="5652713" y="1067494"/>
            <a:ext cx="0" cy="300098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3E8E2772-8B16-AF68-1423-4D9912971BDD}"/>
                  </a:ext>
                </a:extLst>
              </p:cNvPr>
              <p:cNvSpPr txBox="1"/>
              <p:nvPr/>
            </p:nvSpPr>
            <p:spPr>
              <a:xfrm>
                <a:off x="6472956" y="6299564"/>
                <a:ext cx="2087150" cy="487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m:rPr>
                            <m:nor/>
                          </m:rPr>
                          <a:rPr lang="en-US" sz="2400" dirty="0"/>
                          <m:t> 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3E8E2772-8B16-AF68-1423-4D9912971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956" y="6299564"/>
                <a:ext cx="2087150" cy="487762"/>
              </a:xfrm>
              <a:prstGeom prst="rect">
                <a:avLst/>
              </a:prstGeom>
              <a:blipFill>
                <a:blip r:embed="rId22"/>
                <a:stretch>
                  <a:fillRect l="-877" b="-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5AEE085B-926E-1190-970C-7E7A1DDC68EA}"/>
                  </a:ext>
                </a:extLst>
              </p:cNvPr>
              <p:cNvSpPr/>
              <p:nvPr/>
            </p:nvSpPr>
            <p:spPr>
              <a:xfrm>
                <a:off x="5501837" y="1367592"/>
                <a:ext cx="301752" cy="30175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5AEE085B-926E-1190-970C-7E7A1DDC68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837" y="1367592"/>
                <a:ext cx="301752" cy="301752"/>
              </a:xfrm>
              <a:prstGeom prst="ellipse">
                <a:avLst/>
              </a:prstGeom>
              <a:blipFill>
                <a:blip r:embed="rId23"/>
                <a:stretch>
                  <a:fillRect l="-7407" r="-1852" b="-1818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9895BB6A-C3C0-BAAF-64BC-DAA47A4CA837}"/>
              </a:ext>
            </a:extLst>
          </p:cNvPr>
          <p:cNvGrpSpPr/>
          <p:nvPr/>
        </p:nvGrpSpPr>
        <p:grpSpPr>
          <a:xfrm>
            <a:off x="6876829" y="4766697"/>
            <a:ext cx="915352" cy="321988"/>
            <a:chOff x="8659974" y="4180140"/>
            <a:chExt cx="915352" cy="32198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1228DCF-CFA5-47B5-8577-6394927CBD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DCB6932-DE0F-B55B-32A7-5DD925B1C9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768F665-FA41-DBF2-4D1C-547D9B63C3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DD7CD90-56D1-E791-1753-6B4395F126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A9CFD06-C93D-876E-8C5B-DA52CAB90D7C}"/>
              </a:ext>
            </a:extLst>
          </p:cNvPr>
          <p:cNvSpPr/>
          <p:nvPr/>
        </p:nvSpPr>
        <p:spPr>
          <a:xfrm>
            <a:off x="6607244" y="3472728"/>
            <a:ext cx="4596438" cy="97859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FC4803-541D-F7BF-DA91-FB7BDF8AE8EC}"/>
              </a:ext>
            </a:extLst>
          </p:cNvPr>
          <p:cNvSpPr/>
          <p:nvPr/>
        </p:nvSpPr>
        <p:spPr>
          <a:xfrm>
            <a:off x="6713764" y="4454344"/>
            <a:ext cx="1231924" cy="32198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147F24-E71A-C621-EFC2-224011458C51}"/>
              </a:ext>
            </a:extLst>
          </p:cNvPr>
          <p:cNvSpPr/>
          <p:nvPr/>
        </p:nvSpPr>
        <p:spPr>
          <a:xfrm>
            <a:off x="6712377" y="5080231"/>
            <a:ext cx="1231924" cy="63326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7F081D3-1C06-B490-AF46-B6233CDACD98}"/>
              </a:ext>
            </a:extLst>
          </p:cNvPr>
          <p:cNvSpPr/>
          <p:nvPr/>
        </p:nvSpPr>
        <p:spPr>
          <a:xfrm>
            <a:off x="6658482" y="2385243"/>
            <a:ext cx="950768" cy="75584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3150E78-96E0-88C3-7800-7814AB0BDC56}"/>
              </a:ext>
            </a:extLst>
          </p:cNvPr>
          <p:cNvSpPr/>
          <p:nvPr/>
        </p:nvSpPr>
        <p:spPr>
          <a:xfrm>
            <a:off x="7634178" y="2437699"/>
            <a:ext cx="317874" cy="61777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D4F5B4B-A947-55E9-B0EB-2C8137306C76}"/>
              </a:ext>
            </a:extLst>
          </p:cNvPr>
          <p:cNvSpPr/>
          <p:nvPr/>
        </p:nvSpPr>
        <p:spPr>
          <a:xfrm>
            <a:off x="6933979" y="3104660"/>
            <a:ext cx="950768" cy="34076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8DAAB81-4D72-739D-63BB-873D6D5FA9F8}"/>
              </a:ext>
            </a:extLst>
          </p:cNvPr>
          <p:cNvGrpSpPr/>
          <p:nvPr/>
        </p:nvGrpSpPr>
        <p:grpSpPr>
          <a:xfrm>
            <a:off x="6867397" y="3055491"/>
            <a:ext cx="925718" cy="1392082"/>
            <a:chOff x="8653808" y="3284425"/>
            <a:chExt cx="925718" cy="1261876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F4D4CC5-CC6E-D164-58BA-34C27347D41E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V="1">
              <a:off x="8653808" y="3284425"/>
              <a:ext cx="925718" cy="12618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FF39265-338E-D3D0-94DC-F2D2D8DB15B7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V="1">
              <a:off x="8956703" y="3284426"/>
              <a:ext cx="622823" cy="12618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B7A935F-F06D-5926-C66B-C0CC6C6E967F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V="1">
              <a:off x="9254835" y="3284426"/>
              <a:ext cx="324691" cy="12618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BCE2DEF-E347-5C0E-0CFF-FF73A347AC66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V="1">
              <a:off x="9569160" y="3284426"/>
              <a:ext cx="10366" cy="12618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758658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A5C86-0BC3-D464-5838-5E883EB4C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919AEE0D-A0B4-34B7-FD20-4AB2B7AFD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259620"/>
              </p:ext>
            </p:extLst>
          </p:nvPr>
        </p:nvGraphicFramePr>
        <p:xfrm>
          <a:off x="6717157" y="1043945"/>
          <a:ext cx="305591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209101"/>
                  </a:ext>
                </a:extLst>
              </a:tr>
            </a:tbl>
          </a:graphicData>
        </a:graphic>
      </p:graphicFrame>
      <p:graphicFrame>
        <p:nvGraphicFramePr>
          <p:cNvPr id="159" name="Table 158">
            <a:extLst>
              <a:ext uri="{FF2B5EF4-FFF2-40B4-BE49-F238E27FC236}">
                <a16:creationId xmlns:a16="http://schemas.microsoft.com/office/drawing/2014/main" id="{84656D7D-3173-87A0-BCEF-55183DE8820A}"/>
              </a:ext>
            </a:extLst>
          </p:cNvPr>
          <p:cNvGraphicFramePr>
            <a:graphicFrameLocks noGrp="1"/>
          </p:cNvGraphicFramePr>
          <p:nvPr/>
        </p:nvGraphicFramePr>
        <p:xfrm>
          <a:off x="5041531" y="138199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graphicFrame>
        <p:nvGraphicFramePr>
          <p:cNvPr id="149" name="Table 148">
            <a:extLst>
              <a:ext uri="{FF2B5EF4-FFF2-40B4-BE49-F238E27FC236}">
                <a16:creationId xmlns:a16="http://schemas.microsoft.com/office/drawing/2014/main" id="{7A08467C-E89D-A523-10AD-7610E94C8A5F}"/>
              </a:ext>
            </a:extLst>
          </p:cNvPr>
          <p:cNvGraphicFramePr>
            <a:graphicFrameLocks noGrp="1"/>
          </p:cNvGraphicFramePr>
          <p:nvPr/>
        </p:nvGraphicFramePr>
        <p:xfrm>
          <a:off x="5041531" y="5805756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32F1411B-BCED-F3BC-2D35-9A8B48A02043}"/>
              </a:ext>
            </a:extLst>
          </p:cNvPr>
          <p:cNvSpPr/>
          <p:nvPr/>
        </p:nvSpPr>
        <p:spPr>
          <a:xfrm>
            <a:off x="5365350" y="111432"/>
            <a:ext cx="960152" cy="1001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30C8B8F-D160-FAF6-C930-8A024F21C489}"/>
              </a:ext>
            </a:extLst>
          </p:cNvPr>
          <p:cNvSpPr/>
          <p:nvPr/>
        </p:nvSpPr>
        <p:spPr>
          <a:xfrm>
            <a:off x="5360245" y="5782562"/>
            <a:ext cx="960152" cy="1001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3CDBC1F-E777-892A-3B61-59D38DA73B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657890"/>
              </p:ext>
            </p:extLst>
          </p:nvPr>
        </p:nvGraphicFramePr>
        <p:xfrm>
          <a:off x="8859737" y="5091823"/>
          <a:ext cx="305591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887049B-7C36-76B5-6A47-A59C49A1CD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152109"/>
              </p:ext>
            </p:extLst>
          </p:nvPr>
        </p:nvGraphicFramePr>
        <p:xfrm>
          <a:off x="6723323" y="5093968"/>
          <a:ext cx="305591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520CEC05-6E3C-8F9F-8091-AEA708B30323}"/>
                  </a:ext>
                </a:extLst>
              </p:cNvPr>
              <p:cNvSpPr txBox="1"/>
              <p:nvPr/>
            </p:nvSpPr>
            <p:spPr>
              <a:xfrm>
                <a:off x="6886284" y="1984945"/>
                <a:ext cx="2627131" cy="468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𝑚𝑜𝑑𝑒𝑙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520CEC05-6E3C-8F9F-8091-AEA708B303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6284" y="1984945"/>
                <a:ext cx="2627131" cy="468205"/>
              </a:xfrm>
              <a:prstGeom prst="rect">
                <a:avLst/>
              </a:prstGeom>
              <a:blipFill>
                <a:blip r:embed="rId3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7EE187A-149A-8369-DACA-3A155FE71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3667360" cy="5051647"/>
          </a:xfrm>
        </p:spPr>
        <p:txBody>
          <a:bodyPr/>
          <a:lstStyle/>
          <a:p>
            <a:r>
              <a:rPr lang="en-US" dirty="0"/>
              <a:t>Inference time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Done training. Watch this attention block as the context size increases as we generate more and more tokens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Note how different components build up as the context grows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But the size of the parameters don't change!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6482D8F-C3EE-1DE7-2E99-2382B2A160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514918"/>
              </p:ext>
            </p:extLst>
          </p:nvPr>
        </p:nvGraphicFramePr>
        <p:xfrm>
          <a:off x="10405490" y="3527749"/>
          <a:ext cx="611182" cy="309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C6B3562-80A1-8E60-5414-1C7470E48D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199590"/>
              </p:ext>
            </p:extLst>
          </p:nvPr>
        </p:nvGraphicFramePr>
        <p:xfrm>
          <a:off x="8859737" y="3530775"/>
          <a:ext cx="305591" cy="309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DECAED2-E67E-9AFA-9547-0BC6F7BBAE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495327"/>
              </p:ext>
            </p:extLst>
          </p:nvPr>
        </p:nvGraphicFramePr>
        <p:xfrm>
          <a:off x="6723323" y="3529894"/>
          <a:ext cx="305591" cy="309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13CA37D0-6F8A-4336-41F5-A7AEE20D1B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704448"/>
              </p:ext>
            </p:extLst>
          </p:nvPr>
        </p:nvGraphicFramePr>
        <p:xfrm>
          <a:off x="6718671" y="2442001"/>
          <a:ext cx="305591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4C1A7DB5-6C46-864F-325B-0A080CB70E5D}"/>
              </a:ext>
            </a:extLst>
          </p:cNvPr>
          <p:cNvCxnSpPr>
            <a:cxnSpLocks/>
            <a:stCxn id="149" idx="3"/>
            <a:endCxn id="9" idx="2"/>
          </p:cNvCxnSpPr>
          <p:nvPr/>
        </p:nvCxnSpPr>
        <p:spPr>
          <a:xfrm flipV="1">
            <a:off x="6263895" y="5713498"/>
            <a:ext cx="612223" cy="556905"/>
          </a:xfrm>
          <a:prstGeom prst="curvedConnector2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D46E8D99-1EC3-C7DA-4575-8DC441CBF190}"/>
              </a:ext>
            </a:extLst>
          </p:cNvPr>
          <p:cNvCxnSpPr>
            <a:cxnSpLocks/>
            <a:stCxn id="149" idx="3"/>
            <a:endCxn id="11" idx="2"/>
          </p:cNvCxnSpPr>
          <p:nvPr/>
        </p:nvCxnSpPr>
        <p:spPr>
          <a:xfrm flipV="1">
            <a:off x="6263895" y="5711353"/>
            <a:ext cx="2748637" cy="559050"/>
          </a:xfrm>
          <a:prstGeom prst="curvedConnector2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6A3C0A96-C8A7-1B2C-7DC4-28156DB75998}"/>
              </a:ext>
            </a:extLst>
          </p:cNvPr>
          <p:cNvCxnSpPr>
            <a:cxnSpLocks/>
            <a:stCxn id="98" idx="3"/>
            <a:endCxn id="12" idx="2"/>
          </p:cNvCxnSpPr>
          <p:nvPr/>
        </p:nvCxnSpPr>
        <p:spPr>
          <a:xfrm flipV="1">
            <a:off x="9258382" y="3837514"/>
            <a:ext cx="1452699" cy="2426115"/>
          </a:xfrm>
          <a:prstGeom prst="curvedConnector2">
            <a:avLst/>
          </a:prstGeom>
          <a:ln w="31750" cap="rnd">
            <a:solidFill>
              <a:schemeClr val="bg1">
                <a:lumMod val="65000"/>
              </a:schemeClr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29">
            <a:extLst>
              <a:ext uri="{FF2B5EF4-FFF2-40B4-BE49-F238E27FC236}">
                <a16:creationId xmlns:a16="http://schemas.microsoft.com/office/drawing/2014/main" id="{F55BF60E-F917-5AB2-0678-017773A8F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3667359" cy="627812"/>
          </a:xfrm>
        </p:spPr>
        <p:txBody>
          <a:bodyPr/>
          <a:lstStyle/>
          <a:p>
            <a:r>
              <a:rPr lang="en-US" dirty="0"/>
              <a:t>Causal Attention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FAF44E12-03B8-5AC1-F6CF-AC59E4E5D55A}"/>
              </a:ext>
            </a:extLst>
          </p:cNvPr>
          <p:cNvSpPr/>
          <p:nvPr/>
        </p:nvSpPr>
        <p:spPr>
          <a:xfrm flipV="1">
            <a:off x="7155262" y="6263630"/>
            <a:ext cx="2103120" cy="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 cap="rnd">
            <a:solidFill>
              <a:schemeClr val="bg1">
                <a:lumMod val="65000"/>
              </a:schemeClr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4C631EE-ECBB-C593-7F00-682486069559}"/>
                  </a:ext>
                </a:extLst>
              </p:cNvPr>
              <p:cNvSpPr txBox="1"/>
              <p:nvPr/>
            </p:nvSpPr>
            <p:spPr>
              <a:xfrm>
                <a:off x="7276336" y="3067184"/>
                <a:ext cx="224319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sz="2400" smtClean="0">
                              <a:latin typeface="Cambria Math" panose="02040503050406030204" pitchFamily="18" charset="0"/>
                            </a:rPr>
                            <m:t>oftmax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4C631EE-ECBB-C593-7F00-6824860695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6336" y="3067184"/>
                <a:ext cx="2243192" cy="461665"/>
              </a:xfrm>
              <a:prstGeom prst="rect">
                <a:avLst/>
              </a:prstGeom>
              <a:blipFill>
                <a:blip r:embed="rId10"/>
                <a:stretch>
                  <a:fillRect l="-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75F5BA30-0CF7-BD6E-0227-4603A7CB569A}"/>
                  </a:ext>
                </a:extLst>
              </p:cNvPr>
              <p:cNvSpPr txBox="1"/>
              <p:nvPr/>
            </p:nvSpPr>
            <p:spPr>
              <a:xfrm>
                <a:off x="9690133" y="3007740"/>
                <a:ext cx="2102801" cy="539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75F5BA30-0CF7-BD6E-0227-4603A7CB56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0133" y="3007740"/>
                <a:ext cx="2102801" cy="53957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E969A310-FEC9-3F59-5F8D-47ECE5B0AC56}"/>
                  </a:ext>
                </a:extLst>
              </p:cNvPr>
              <p:cNvSpPr txBox="1"/>
              <p:nvPr/>
            </p:nvSpPr>
            <p:spPr>
              <a:xfrm>
                <a:off x="4473965" y="6017996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E969A310-FEC9-3F59-5F8D-47ECE5B0AC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965" y="6017996"/>
                <a:ext cx="662893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A083BB31-9D1D-9585-DBF0-2E3F6AB0346B}"/>
                  </a:ext>
                </a:extLst>
              </p:cNvPr>
              <p:cNvSpPr txBox="1"/>
              <p:nvPr/>
            </p:nvSpPr>
            <p:spPr>
              <a:xfrm>
                <a:off x="6124615" y="5161901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A083BB31-9D1D-9585-DBF0-2E3F6AB034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615" y="5161901"/>
                <a:ext cx="662893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26B0E853-8A50-9345-6A70-CFE0F43AC7E4}"/>
                  </a:ext>
                </a:extLst>
              </p:cNvPr>
              <p:cNvSpPr txBox="1"/>
              <p:nvPr/>
            </p:nvSpPr>
            <p:spPr>
              <a:xfrm>
                <a:off x="11058120" y="3888170"/>
                <a:ext cx="54185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26B0E853-8A50-9345-6A70-CFE0F43AC7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8120" y="3888170"/>
                <a:ext cx="541853" cy="461665"/>
              </a:xfrm>
              <a:prstGeom prst="rect">
                <a:avLst/>
              </a:prstGeom>
              <a:blipFill>
                <a:blip r:embed="rId14"/>
                <a:stretch>
                  <a:fillRect l="-1124"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4115D85B-A729-7274-3594-73F148D7727C}"/>
                  </a:ext>
                </a:extLst>
              </p:cNvPr>
              <p:cNvSpPr txBox="1"/>
              <p:nvPr/>
            </p:nvSpPr>
            <p:spPr>
              <a:xfrm>
                <a:off x="8291509" y="5152555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4115D85B-A729-7274-3594-73F148D772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1509" y="5152555"/>
                <a:ext cx="662893" cy="461665"/>
              </a:xfrm>
              <a:prstGeom prst="rect">
                <a:avLst/>
              </a:prstGeom>
              <a:blipFill>
                <a:blip r:embed="rId15"/>
                <a:stretch>
                  <a:fillRect l="-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F8E372FE-CF1E-25C3-BF85-26577BF0A7B9}"/>
                  </a:ext>
                </a:extLst>
              </p:cNvPr>
              <p:cNvSpPr txBox="1"/>
              <p:nvPr/>
            </p:nvSpPr>
            <p:spPr>
              <a:xfrm>
                <a:off x="6260219" y="3876443"/>
                <a:ext cx="3942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F8E372FE-CF1E-25C3-BF85-26577BF0A7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219" y="3876443"/>
                <a:ext cx="394203" cy="461665"/>
              </a:xfrm>
              <a:prstGeom prst="rect">
                <a:avLst/>
              </a:prstGeom>
              <a:blipFill>
                <a:blip r:embed="rId16"/>
                <a:stretch>
                  <a:fillRect l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EA0E45F3-CEA2-510B-E9CB-0DE99BBAC805}"/>
                  </a:ext>
                </a:extLst>
              </p:cNvPr>
              <p:cNvSpPr txBox="1"/>
              <p:nvPr/>
            </p:nvSpPr>
            <p:spPr>
              <a:xfrm>
                <a:off x="6275855" y="2515755"/>
                <a:ext cx="3942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EA0E45F3-CEA2-510B-E9CB-0DE99BBAC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855" y="2515755"/>
                <a:ext cx="394203" cy="461665"/>
              </a:xfrm>
              <a:prstGeom prst="rect">
                <a:avLst/>
              </a:prstGeom>
              <a:blipFill>
                <a:blip r:embed="rId17"/>
                <a:stretch>
                  <a:fillRect l="-32813" r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F19E570D-2D69-3AF2-FFB3-73B9666D3B3F}"/>
              </a:ext>
            </a:extLst>
          </p:cNvPr>
          <p:cNvCxnSpPr>
            <a:cxnSpLocks/>
            <a:stCxn id="31" idx="1"/>
            <a:endCxn id="98" idx="1"/>
          </p:cNvCxnSpPr>
          <p:nvPr/>
        </p:nvCxnSpPr>
        <p:spPr>
          <a:xfrm flipV="1">
            <a:off x="5360245" y="6263629"/>
            <a:ext cx="1795017" cy="19807"/>
          </a:xfrm>
          <a:prstGeom prst="straightConnector1">
            <a:avLst/>
          </a:prstGeom>
          <a:ln w="28575" cap="rnd">
            <a:solidFill>
              <a:schemeClr val="bg1">
                <a:lumMod val="65000"/>
              </a:schemeClr>
            </a:solidFill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15888C12-2682-CF94-D721-66414B6C2B81}"/>
              </a:ext>
            </a:extLst>
          </p:cNvPr>
          <p:cNvCxnSpPr>
            <a:cxnSpLocks/>
            <a:stCxn id="15" idx="0"/>
            <a:endCxn id="16" idx="2"/>
          </p:cNvCxnSpPr>
          <p:nvPr/>
        </p:nvCxnSpPr>
        <p:spPr>
          <a:xfrm flipH="1" flipV="1">
            <a:off x="6869952" y="1973240"/>
            <a:ext cx="1514" cy="468761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CCBC8438-7656-1CD7-CF90-AC4C52E517FD}"/>
              </a:ext>
            </a:extLst>
          </p:cNvPr>
          <p:cNvCxnSpPr>
            <a:cxnSpLocks/>
            <a:stCxn id="16" idx="1"/>
            <a:endCxn id="176" idx="6"/>
          </p:cNvCxnSpPr>
          <p:nvPr/>
        </p:nvCxnSpPr>
        <p:spPr>
          <a:xfrm flipH="1">
            <a:off x="5340882" y="1508592"/>
            <a:ext cx="1376275" cy="9876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5655BCAC-AA3D-6799-9781-D41E9192245A}"/>
              </a:ext>
            </a:extLst>
          </p:cNvPr>
          <p:cNvCxnSpPr>
            <a:cxnSpLocks/>
            <a:endCxn id="176" idx="4"/>
          </p:cNvCxnSpPr>
          <p:nvPr/>
        </p:nvCxnSpPr>
        <p:spPr>
          <a:xfrm flipV="1">
            <a:off x="5190006" y="1669344"/>
            <a:ext cx="0" cy="4136412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E5FD00DE-18E2-CEAF-AF35-F850B68F0F8C}"/>
                  </a:ext>
                </a:extLst>
              </p:cNvPr>
              <p:cNvSpPr txBox="1"/>
              <p:nvPr/>
            </p:nvSpPr>
            <p:spPr>
              <a:xfrm>
                <a:off x="6963733" y="1270866"/>
                <a:ext cx="713880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E5FD00DE-18E2-CEAF-AF35-F850B68F0F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3733" y="1270866"/>
                <a:ext cx="713880" cy="47545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29B4FF5F-F0BA-64F6-B444-3C5485EF7501}"/>
                  </a:ext>
                </a:extLst>
              </p:cNvPr>
              <p:cNvSpPr txBox="1"/>
              <p:nvPr/>
            </p:nvSpPr>
            <p:spPr>
              <a:xfrm>
                <a:off x="4395730" y="362237"/>
                <a:ext cx="645801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29B4FF5F-F0BA-64F6-B444-3C5485EF7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730" y="362237"/>
                <a:ext cx="645801" cy="475451"/>
              </a:xfrm>
              <a:prstGeom prst="rect">
                <a:avLst/>
              </a:prstGeom>
              <a:blipFill>
                <a:blip r:embed="rId19"/>
                <a:stretch>
                  <a:fillRect l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DEB10090-2921-B4AF-4BBA-6A87FEB3FB79}"/>
              </a:ext>
            </a:extLst>
          </p:cNvPr>
          <p:cNvCxnSpPr>
            <a:cxnSpLocks/>
            <a:stCxn id="176" idx="0"/>
          </p:cNvCxnSpPr>
          <p:nvPr/>
        </p:nvCxnSpPr>
        <p:spPr>
          <a:xfrm flipV="1">
            <a:off x="5190006" y="1067494"/>
            <a:ext cx="0" cy="300098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1016C662-63EA-9551-C545-479C91C19913}"/>
                  </a:ext>
                </a:extLst>
              </p:cNvPr>
              <p:cNvSpPr txBox="1"/>
              <p:nvPr/>
            </p:nvSpPr>
            <p:spPr>
              <a:xfrm>
                <a:off x="6472955" y="6299564"/>
                <a:ext cx="5207768" cy="487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m:rPr>
                            <m:nor/>
                          </m:rPr>
                          <a:rPr lang="en-US" sz="2400" dirty="0"/>
                          <m:t> </m:t>
                        </m:r>
                      </m:sub>
                    </m:sSub>
                  </m:oMath>
                </a14:m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are all</a:t>
                </a:r>
                <a:r>
                  <a:rPr lang="en-US" sz="2400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𝑚𝑜𝑑𝑒𝑙</m:t>
                            </m:r>
                          </m:sub>
                        </m:s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p>
                    </m:sSup>
                  </m:oMath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1016C662-63EA-9551-C545-479C91C199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955" y="6299564"/>
                <a:ext cx="5207768" cy="487762"/>
              </a:xfrm>
              <a:prstGeom prst="rect">
                <a:avLst/>
              </a:prstGeom>
              <a:blipFill>
                <a:blip r:embed="rId20"/>
                <a:stretch>
                  <a:fillRect l="-351" t="-11250" b="-2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EBF310D4-0911-5CA1-23ED-AA57B4DEA4C9}"/>
                  </a:ext>
                </a:extLst>
              </p:cNvPr>
              <p:cNvSpPr/>
              <p:nvPr/>
            </p:nvSpPr>
            <p:spPr>
              <a:xfrm>
                <a:off x="5039130" y="1367592"/>
                <a:ext cx="301752" cy="30175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EBF310D4-0911-5CA1-23ED-AA57B4DEA4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130" y="1367592"/>
                <a:ext cx="301752" cy="301752"/>
              </a:xfrm>
              <a:prstGeom prst="ellipse">
                <a:avLst/>
              </a:prstGeom>
              <a:blipFill>
                <a:blip r:embed="rId23"/>
                <a:stretch>
                  <a:fillRect l="-5556" r="-3704" b="-1818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66F8BDB-A287-78D4-524A-7CA0F1E65465}"/>
              </a:ext>
            </a:extLst>
          </p:cNvPr>
          <p:cNvCxnSpPr>
            <a:cxnSpLocks/>
            <a:stCxn id="25" idx="0"/>
            <a:endCxn id="28" idx="2"/>
          </p:cNvCxnSpPr>
          <p:nvPr/>
        </p:nvCxnSpPr>
        <p:spPr>
          <a:xfrm flipV="1">
            <a:off x="6875798" y="3055478"/>
            <a:ext cx="6111" cy="465724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03645DF-443A-0B5F-C6CF-FEBF4E0382FB}"/>
              </a:ext>
            </a:extLst>
          </p:cNvPr>
          <p:cNvSpPr/>
          <p:nvPr/>
        </p:nvSpPr>
        <p:spPr>
          <a:xfrm>
            <a:off x="6722972" y="2437699"/>
            <a:ext cx="317874" cy="61777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A787BA99-4EFA-C865-75E4-744965A91C07}"/>
              </a:ext>
            </a:extLst>
          </p:cNvPr>
          <p:cNvCxnSpPr>
            <a:cxnSpLocks/>
          </p:cNvCxnSpPr>
          <p:nvPr/>
        </p:nvCxnSpPr>
        <p:spPr>
          <a:xfrm flipV="1">
            <a:off x="9011482" y="3849626"/>
            <a:ext cx="0" cy="1239171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45EA4AB5-A9FB-5C3F-E644-054A1B0C6CA7}"/>
              </a:ext>
            </a:extLst>
          </p:cNvPr>
          <p:cNvSpPr/>
          <p:nvPr/>
        </p:nvSpPr>
        <p:spPr>
          <a:xfrm>
            <a:off x="6712377" y="5080231"/>
            <a:ext cx="312081" cy="63326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83649961-3001-D39E-F033-12BD4B22415D}"/>
              </a:ext>
            </a:extLst>
          </p:cNvPr>
          <p:cNvCxnSpPr>
            <a:cxnSpLocks/>
            <a:stCxn id="12" idx="1"/>
            <a:endCxn id="13" idx="3"/>
          </p:cNvCxnSpPr>
          <p:nvPr/>
        </p:nvCxnSpPr>
        <p:spPr>
          <a:xfrm flipH="1">
            <a:off x="9165328" y="3682631"/>
            <a:ext cx="1240162" cy="3026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2C9017F-3986-CC1B-4323-AD09989D90EA}"/>
              </a:ext>
            </a:extLst>
          </p:cNvPr>
          <p:cNvCxnSpPr>
            <a:cxnSpLocks/>
          </p:cNvCxnSpPr>
          <p:nvPr/>
        </p:nvCxnSpPr>
        <p:spPr>
          <a:xfrm flipV="1">
            <a:off x="6876829" y="3849626"/>
            <a:ext cx="0" cy="1239059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12163421-F62F-9C22-BD93-FD989B438105}"/>
              </a:ext>
            </a:extLst>
          </p:cNvPr>
          <p:cNvSpPr/>
          <p:nvPr/>
        </p:nvSpPr>
        <p:spPr>
          <a:xfrm>
            <a:off x="6713765" y="3521202"/>
            <a:ext cx="324066" cy="32198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289D16E-0595-675F-9B8A-0DF47FC5D053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7060662" y="3682196"/>
            <a:ext cx="1799075" cy="3461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6593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A351F-F6C7-3E19-DD66-A1F9BFF84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1548381-4394-6E72-4599-E9466FE874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936294"/>
              </p:ext>
            </p:extLst>
          </p:nvPr>
        </p:nvGraphicFramePr>
        <p:xfrm>
          <a:off x="8859737" y="5091823"/>
          <a:ext cx="611182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sp>
        <p:nvSpPr>
          <p:cNvPr id="38" name="Rectangle 37">
            <a:extLst>
              <a:ext uri="{FF2B5EF4-FFF2-40B4-BE49-F238E27FC236}">
                <a16:creationId xmlns:a16="http://schemas.microsoft.com/office/drawing/2014/main" id="{56E45469-27A0-85B3-8C33-43EB223CC150}"/>
              </a:ext>
            </a:extLst>
          </p:cNvPr>
          <p:cNvSpPr/>
          <p:nvPr/>
        </p:nvSpPr>
        <p:spPr>
          <a:xfrm>
            <a:off x="9481250" y="5053368"/>
            <a:ext cx="653046" cy="68228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CA3788C-124F-1CE7-CA63-D808AEA2E1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82667"/>
              </p:ext>
            </p:extLst>
          </p:nvPr>
        </p:nvGraphicFramePr>
        <p:xfrm>
          <a:off x="6723323" y="5093968"/>
          <a:ext cx="611182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sp>
        <p:nvSpPr>
          <p:cNvPr id="32" name="Rectangle 31">
            <a:extLst>
              <a:ext uri="{FF2B5EF4-FFF2-40B4-BE49-F238E27FC236}">
                <a16:creationId xmlns:a16="http://schemas.microsoft.com/office/drawing/2014/main" id="{EE87B88B-7967-74BF-E71D-9D7BE31DCBE7}"/>
              </a:ext>
            </a:extLst>
          </p:cNvPr>
          <p:cNvSpPr/>
          <p:nvPr/>
        </p:nvSpPr>
        <p:spPr>
          <a:xfrm>
            <a:off x="7340184" y="5077663"/>
            <a:ext cx="644227" cy="68228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2766D2B8-E352-88F6-2E07-62205A7B2726}"/>
                  </a:ext>
                </a:extLst>
              </p:cNvPr>
              <p:cNvSpPr txBox="1"/>
              <p:nvPr/>
            </p:nvSpPr>
            <p:spPr>
              <a:xfrm>
                <a:off x="7003294" y="1984946"/>
                <a:ext cx="713880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2766D2B8-E352-88F6-2E07-62205A7B27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3294" y="1984946"/>
                <a:ext cx="713880" cy="4754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AAC0134-84FE-72DC-184A-29FA1C0BE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9"/>
            <a:ext cx="3667360" cy="455262"/>
          </a:xfrm>
        </p:spPr>
        <p:txBody>
          <a:bodyPr/>
          <a:lstStyle/>
          <a:p>
            <a:r>
              <a:rPr lang="en-US" dirty="0"/>
              <a:t>Inference time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Done training. Watch this attention block as the context size increases as we generate more and more tokens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Note how different components build up as the context grows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But the size of the parameters don't change!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50DE142-CDB6-D12A-E355-E4D4138318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151552"/>
              </p:ext>
            </p:extLst>
          </p:nvPr>
        </p:nvGraphicFramePr>
        <p:xfrm>
          <a:off x="10405490" y="3527749"/>
          <a:ext cx="611182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A3CBE51-ECA1-F9C0-A6C1-403DB9F10C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903511"/>
              </p:ext>
            </p:extLst>
          </p:nvPr>
        </p:nvGraphicFramePr>
        <p:xfrm>
          <a:off x="8859737" y="3530775"/>
          <a:ext cx="611182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A857CCC-AC92-B7E9-A14E-8A61207977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931739"/>
              </p:ext>
            </p:extLst>
          </p:nvPr>
        </p:nvGraphicFramePr>
        <p:xfrm>
          <a:off x="6723323" y="3529894"/>
          <a:ext cx="611182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815A29B7-2C31-E423-7F3F-9D95ABEEE5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001007"/>
              </p:ext>
            </p:extLst>
          </p:nvPr>
        </p:nvGraphicFramePr>
        <p:xfrm>
          <a:off x="6718671" y="2442001"/>
          <a:ext cx="611182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EF698B89-517D-6628-24DA-64AB464162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800652"/>
              </p:ext>
            </p:extLst>
          </p:nvPr>
        </p:nvGraphicFramePr>
        <p:xfrm>
          <a:off x="6717157" y="1043945"/>
          <a:ext cx="611182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209101"/>
                  </a:ext>
                </a:extLst>
              </a:tr>
            </a:tbl>
          </a:graphicData>
        </a:graphic>
      </p:graphicFrame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BE3C6EC3-9CD9-B225-E0EF-193FBA10E8C8}"/>
              </a:ext>
            </a:extLst>
          </p:cNvPr>
          <p:cNvCxnSpPr>
            <a:cxnSpLocks/>
            <a:stCxn id="149" idx="3"/>
            <a:endCxn id="9" idx="2"/>
          </p:cNvCxnSpPr>
          <p:nvPr/>
        </p:nvCxnSpPr>
        <p:spPr>
          <a:xfrm flipV="1">
            <a:off x="5652713" y="5713498"/>
            <a:ext cx="1376201" cy="556905"/>
          </a:xfrm>
          <a:prstGeom prst="curvedConnector2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98F206ED-2DF9-8A68-F0F4-6E3AF78A1CD4}"/>
              </a:ext>
            </a:extLst>
          </p:cNvPr>
          <p:cNvCxnSpPr>
            <a:cxnSpLocks/>
            <a:stCxn id="149" idx="3"/>
            <a:endCxn id="11" idx="2"/>
          </p:cNvCxnSpPr>
          <p:nvPr/>
        </p:nvCxnSpPr>
        <p:spPr>
          <a:xfrm flipV="1">
            <a:off x="5652713" y="5711353"/>
            <a:ext cx="3512615" cy="559050"/>
          </a:xfrm>
          <a:prstGeom prst="curvedConnector2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B51880A3-C094-1D6E-312D-43BC46AB8A7E}"/>
              </a:ext>
            </a:extLst>
          </p:cNvPr>
          <p:cNvCxnSpPr>
            <a:cxnSpLocks/>
            <a:stCxn id="98" idx="3"/>
            <a:endCxn id="12" idx="2"/>
          </p:cNvCxnSpPr>
          <p:nvPr/>
        </p:nvCxnSpPr>
        <p:spPr>
          <a:xfrm flipV="1">
            <a:off x="9258382" y="4147279"/>
            <a:ext cx="1452699" cy="2116350"/>
          </a:xfrm>
          <a:prstGeom prst="curvedConnector2">
            <a:avLst/>
          </a:prstGeom>
          <a:ln w="31750" cap="rnd">
            <a:solidFill>
              <a:schemeClr val="bg1">
                <a:lumMod val="65000"/>
              </a:schemeClr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29">
            <a:extLst>
              <a:ext uri="{FF2B5EF4-FFF2-40B4-BE49-F238E27FC236}">
                <a16:creationId xmlns:a16="http://schemas.microsoft.com/office/drawing/2014/main" id="{F782C408-F560-FBB5-A302-62BC8788C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3667359" cy="627812"/>
          </a:xfrm>
        </p:spPr>
        <p:txBody>
          <a:bodyPr/>
          <a:lstStyle/>
          <a:p>
            <a:r>
              <a:rPr lang="en-US" dirty="0"/>
              <a:t>Causal Attention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89B2A6D-4949-F9D0-CE78-035115635D83}"/>
              </a:ext>
            </a:extLst>
          </p:cNvPr>
          <p:cNvGrpSpPr/>
          <p:nvPr/>
        </p:nvGrpSpPr>
        <p:grpSpPr>
          <a:xfrm rot="16200000">
            <a:off x="7942799" y="3086109"/>
            <a:ext cx="314325" cy="1519552"/>
            <a:chOff x="9261001" y="4180140"/>
            <a:chExt cx="314325" cy="321988"/>
          </a:xfrm>
        </p:grpSpPr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16011B68-5C16-5976-2BCC-69BCF60BFE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F6495FF6-5147-0B36-8824-D18568D23A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6752A053-B2EF-90E0-D9D9-2FE0FD052E40}"/>
              </a:ext>
            </a:extLst>
          </p:cNvPr>
          <p:cNvSpPr/>
          <p:nvPr/>
        </p:nvSpPr>
        <p:spPr>
          <a:xfrm flipV="1">
            <a:off x="7155262" y="6263630"/>
            <a:ext cx="2103120" cy="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 cap="rnd">
            <a:solidFill>
              <a:schemeClr val="bg1">
                <a:lumMod val="65000"/>
              </a:schemeClr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964C5247-3F56-5E36-477C-872C017EFD8F}"/>
                  </a:ext>
                </a:extLst>
              </p:cNvPr>
              <p:cNvSpPr txBox="1"/>
              <p:nvPr/>
            </p:nvSpPr>
            <p:spPr>
              <a:xfrm>
                <a:off x="7276336" y="3067184"/>
                <a:ext cx="224319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sz="2400" smtClean="0">
                              <a:latin typeface="Cambria Math" panose="02040503050406030204" pitchFamily="18" charset="0"/>
                            </a:rPr>
                            <m:t>oftmax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964C5247-3F56-5E36-477C-872C017EF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6336" y="3067184"/>
                <a:ext cx="2243192" cy="461665"/>
              </a:xfrm>
              <a:prstGeom prst="rect">
                <a:avLst/>
              </a:prstGeom>
              <a:blipFill>
                <a:blip r:embed="rId10"/>
                <a:stretch>
                  <a:fillRect l="-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9424D7F-817A-F9D0-4EB9-7658A5014311}"/>
              </a:ext>
            </a:extLst>
          </p:cNvPr>
          <p:cNvGrpSpPr/>
          <p:nvPr/>
        </p:nvGrpSpPr>
        <p:grpSpPr>
          <a:xfrm rot="16200000">
            <a:off x="9773723" y="3384683"/>
            <a:ext cx="314325" cy="919929"/>
            <a:chOff x="9261001" y="4180140"/>
            <a:chExt cx="314325" cy="321988"/>
          </a:xfrm>
        </p:grpSpPr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2519A21C-9E1F-72B0-5916-6ED3D8B483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ECC507AB-1223-781B-3E9A-A6B88F1E14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F69D423B-7874-91DE-830F-F24706F485FE}"/>
                  </a:ext>
                </a:extLst>
              </p:cNvPr>
              <p:cNvSpPr txBox="1"/>
              <p:nvPr/>
            </p:nvSpPr>
            <p:spPr>
              <a:xfrm>
                <a:off x="9690133" y="3007740"/>
                <a:ext cx="2102801" cy="539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F69D423B-7874-91DE-830F-F24706F48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0133" y="3007740"/>
                <a:ext cx="2102801" cy="53957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A502460A-D2D5-9E77-CEB3-62AADEBF0442}"/>
                  </a:ext>
                </a:extLst>
              </p:cNvPr>
              <p:cNvSpPr txBox="1"/>
              <p:nvPr/>
            </p:nvSpPr>
            <p:spPr>
              <a:xfrm>
                <a:off x="4473965" y="6017996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A502460A-D2D5-9E77-CEB3-62AADEBF0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965" y="6017996"/>
                <a:ext cx="662893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E2D311BC-2BC9-CEEF-88A3-DF96DF824644}"/>
                  </a:ext>
                </a:extLst>
              </p:cNvPr>
              <p:cNvSpPr txBox="1"/>
              <p:nvPr/>
            </p:nvSpPr>
            <p:spPr>
              <a:xfrm>
                <a:off x="6124615" y="5161901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E2D311BC-2BC9-CEEF-88A3-DF96DF8246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615" y="5161901"/>
                <a:ext cx="662893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50735BA5-342F-FB85-712B-7D7075504A12}"/>
                  </a:ext>
                </a:extLst>
              </p:cNvPr>
              <p:cNvSpPr txBox="1"/>
              <p:nvPr/>
            </p:nvSpPr>
            <p:spPr>
              <a:xfrm>
                <a:off x="11058120" y="3888170"/>
                <a:ext cx="54185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50735BA5-342F-FB85-712B-7D7075504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8120" y="3888170"/>
                <a:ext cx="541853" cy="461665"/>
              </a:xfrm>
              <a:prstGeom prst="rect">
                <a:avLst/>
              </a:prstGeom>
              <a:blipFill>
                <a:blip r:embed="rId14"/>
                <a:stretch>
                  <a:fillRect l="-1124"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DB6AA267-4288-E989-13DB-22A974787E0A}"/>
                  </a:ext>
                </a:extLst>
              </p:cNvPr>
              <p:cNvSpPr txBox="1"/>
              <p:nvPr/>
            </p:nvSpPr>
            <p:spPr>
              <a:xfrm>
                <a:off x="8291509" y="5152555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DB6AA267-4288-E989-13DB-22A974787E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1509" y="5152555"/>
                <a:ext cx="662893" cy="461665"/>
              </a:xfrm>
              <a:prstGeom prst="rect">
                <a:avLst/>
              </a:prstGeom>
              <a:blipFill>
                <a:blip r:embed="rId15"/>
                <a:stretch>
                  <a:fillRect l="-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A8EE9F6B-DF56-1776-4B94-235126761832}"/>
                  </a:ext>
                </a:extLst>
              </p:cNvPr>
              <p:cNvSpPr txBox="1"/>
              <p:nvPr/>
            </p:nvSpPr>
            <p:spPr>
              <a:xfrm>
                <a:off x="6260219" y="3876443"/>
                <a:ext cx="3942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A8EE9F6B-DF56-1776-4B94-235126761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219" y="3876443"/>
                <a:ext cx="394203" cy="461665"/>
              </a:xfrm>
              <a:prstGeom prst="rect">
                <a:avLst/>
              </a:prstGeom>
              <a:blipFill>
                <a:blip r:embed="rId16"/>
                <a:stretch>
                  <a:fillRect l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45D7919D-6C38-553F-12E4-D3EBC9EB1DEA}"/>
                  </a:ext>
                </a:extLst>
              </p:cNvPr>
              <p:cNvSpPr txBox="1"/>
              <p:nvPr/>
            </p:nvSpPr>
            <p:spPr>
              <a:xfrm>
                <a:off x="6275855" y="2515755"/>
                <a:ext cx="3942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45D7919D-6C38-553F-12E4-D3EBC9EB1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855" y="2515755"/>
                <a:ext cx="394203" cy="461665"/>
              </a:xfrm>
              <a:prstGeom prst="rect">
                <a:avLst/>
              </a:prstGeom>
              <a:blipFill>
                <a:blip r:embed="rId17"/>
                <a:stretch>
                  <a:fillRect l="-32813" r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9F0EFF8A-5B47-94A5-5958-8950B869D678}"/>
              </a:ext>
            </a:extLst>
          </p:cNvPr>
          <p:cNvCxnSpPr>
            <a:cxnSpLocks/>
            <a:stCxn id="149" idx="3"/>
            <a:endCxn id="98" idx="1"/>
          </p:cNvCxnSpPr>
          <p:nvPr/>
        </p:nvCxnSpPr>
        <p:spPr>
          <a:xfrm flipV="1">
            <a:off x="5652713" y="6263629"/>
            <a:ext cx="1502549" cy="6774"/>
          </a:xfrm>
          <a:prstGeom prst="straightConnector1">
            <a:avLst/>
          </a:prstGeom>
          <a:ln w="28575" cap="rnd">
            <a:solidFill>
              <a:schemeClr val="bg1">
                <a:lumMod val="65000"/>
              </a:schemeClr>
            </a:solidFill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9" name="Table 158">
            <a:extLst>
              <a:ext uri="{FF2B5EF4-FFF2-40B4-BE49-F238E27FC236}">
                <a16:creationId xmlns:a16="http://schemas.microsoft.com/office/drawing/2014/main" id="{0509EFCD-2952-FCA7-E602-DBA45C08B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650637"/>
              </p:ext>
            </p:extLst>
          </p:nvPr>
        </p:nvGraphicFramePr>
        <p:xfrm>
          <a:off x="5041531" y="138199"/>
          <a:ext cx="611182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graphicFrame>
        <p:nvGraphicFramePr>
          <p:cNvPr id="149" name="Table 148">
            <a:extLst>
              <a:ext uri="{FF2B5EF4-FFF2-40B4-BE49-F238E27FC236}">
                <a16:creationId xmlns:a16="http://schemas.microsoft.com/office/drawing/2014/main" id="{36281B29-B31F-4100-0BA0-82D89AAC56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474100"/>
              </p:ext>
            </p:extLst>
          </p:nvPr>
        </p:nvGraphicFramePr>
        <p:xfrm>
          <a:off x="5041531" y="5805756"/>
          <a:ext cx="611182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F1E6E637-3006-0046-D4B4-B114CF758519}"/>
              </a:ext>
            </a:extLst>
          </p:cNvPr>
          <p:cNvCxnSpPr>
            <a:cxnSpLocks/>
            <a:stCxn id="15" idx="0"/>
            <a:endCxn id="16" idx="2"/>
          </p:cNvCxnSpPr>
          <p:nvPr/>
        </p:nvCxnSpPr>
        <p:spPr>
          <a:xfrm flipH="1" flipV="1">
            <a:off x="7022748" y="1973240"/>
            <a:ext cx="1514" cy="468761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12DC3F1C-F744-1ED6-158F-E962B278EA39}"/>
              </a:ext>
            </a:extLst>
          </p:cNvPr>
          <p:cNvCxnSpPr>
            <a:cxnSpLocks/>
            <a:stCxn id="16" idx="1"/>
            <a:endCxn id="176" idx="6"/>
          </p:cNvCxnSpPr>
          <p:nvPr/>
        </p:nvCxnSpPr>
        <p:spPr>
          <a:xfrm flipH="1">
            <a:off x="5497998" y="1508592"/>
            <a:ext cx="1219159" cy="9876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6B1F65B4-A27C-9328-CCCF-512EF7B1D583}"/>
              </a:ext>
            </a:extLst>
          </p:cNvPr>
          <p:cNvCxnSpPr>
            <a:cxnSpLocks/>
            <a:stCxn id="149" idx="0"/>
            <a:endCxn id="176" idx="4"/>
          </p:cNvCxnSpPr>
          <p:nvPr/>
        </p:nvCxnSpPr>
        <p:spPr>
          <a:xfrm flipV="1">
            <a:off x="5347122" y="1669344"/>
            <a:ext cx="0" cy="4136412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A401477E-7AA7-291F-2004-303691CE2F05}"/>
                  </a:ext>
                </a:extLst>
              </p:cNvPr>
              <p:cNvSpPr txBox="1"/>
              <p:nvPr/>
            </p:nvSpPr>
            <p:spPr>
              <a:xfrm>
                <a:off x="7572567" y="1280743"/>
                <a:ext cx="713880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A401477E-7AA7-291F-2004-303691CE2F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2567" y="1280743"/>
                <a:ext cx="713880" cy="47545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50AD7F72-3C9D-C1E1-B3FF-56FFBE077236}"/>
                  </a:ext>
                </a:extLst>
              </p:cNvPr>
              <p:cNvSpPr txBox="1"/>
              <p:nvPr/>
            </p:nvSpPr>
            <p:spPr>
              <a:xfrm>
                <a:off x="4395730" y="362237"/>
                <a:ext cx="645801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50AD7F72-3C9D-C1E1-B3FF-56FFBE077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730" y="362237"/>
                <a:ext cx="645801" cy="475451"/>
              </a:xfrm>
              <a:prstGeom prst="rect">
                <a:avLst/>
              </a:prstGeom>
              <a:blipFill>
                <a:blip r:embed="rId19"/>
                <a:stretch>
                  <a:fillRect l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D01643E9-CDDB-4AD5-10D1-42C056D9ECC7}"/>
              </a:ext>
            </a:extLst>
          </p:cNvPr>
          <p:cNvCxnSpPr>
            <a:cxnSpLocks/>
            <a:stCxn id="176" idx="0"/>
            <a:endCxn id="159" idx="2"/>
          </p:cNvCxnSpPr>
          <p:nvPr/>
        </p:nvCxnSpPr>
        <p:spPr>
          <a:xfrm flipV="1">
            <a:off x="5347122" y="1067494"/>
            <a:ext cx="0" cy="300098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36851FEF-C5E4-076C-53A9-279773AE5D48}"/>
                  </a:ext>
                </a:extLst>
              </p:cNvPr>
              <p:cNvSpPr txBox="1"/>
              <p:nvPr/>
            </p:nvSpPr>
            <p:spPr>
              <a:xfrm>
                <a:off x="6472956" y="6299564"/>
                <a:ext cx="2087150" cy="487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m:rPr>
                            <m:nor/>
                          </m:rPr>
                          <a:rPr lang="en-US" sz="2400" dirty="0"/>
                          <m:t> 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36851FEF-C5E4-076C-53A9-279773AE5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956" y="6299564"/>
                <a:ext cx="2087150" cy="487762"/>
              </a:xfrm>
              <a:prstGeom prst="rect">
                <a:avLst/>
              </a:prstGeom>
              <a:blipFill>
                <a:blip r:embed="rId22"/>
                <a:stretch>
                  <a:fillRect l="-877" b="-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F0117E3E-706F-70F7-E097-21FE945D32F8}"/>
                  </a:ext>
                </a:extLst>
              </p:cNvPr>
              <p:cNvSpPr/>
              <p:nvPr/>
            </p:nvSpPr>
            <p:spPr>
              <a:xfrm>
                <a:off x="5196246" y="1367592"/>
                <a:ext cx="301752" cy="30175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F0117E3E-706F-70F7-E097-21FE945D32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246" y="1367592"/>
                <a:ext cx="301752" cy="301752"/>
              </a:xfrm>
              <a:prstGeom prst="ellipse">
                <a:avLst/>
              </a:prstGeom>
              <a:blipFill>
                <a:blip r:embed="rId23"/>
                <a:stretch>
                  <a:fillRect l="-5455" r="-1818" b="-1818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DC17F745-D149-518F-5248-1017C6E20B69}"/>
              </a:ext>
            </a:extLst>
          </p:cNvPr>
          <p:cNvSpPr/>
          <p:nvPr/>
        </p:nvSpPr>
        <p:spPr>
          <a:xfrm>
            <a:off x="6596878" y="3479077"/>
            <a:ext cx="4606804" cy="34790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97C4B78-56F2-C97C-8078-783578B2FA79}"/>
              </a:ext>
            </a:extLst>
          </p:cNvPr>
          <p:cNvSpPr/>
          <p:nvPr/>
        </p:nvSpPr>
        <p:spPr>
          <a:xfrm>
            <a:off x="6645783" y="2416993"/>
            <a:ext cx="359130" cy="68766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5119EC5-1B82-A5D8-BDC1-7C80D3DED929}"/>
              </a:ext>
            </a:extLst>
          </p:cNvPr>
          <p:cNvGrpSpPr/>
          <p:nvPr/>
        </p:nvGrpSpPr>
        <p:grpSpPr>
          <a:xfrm>
            <a:off x="6839158" y="3055493"/>
            <a:ext cx="324691" cy="778128"/>
            <a:chOff x="8625569" y="3284426"/>
            <a:chExt cx="324691" cy="1261875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45F66E9C-F254-25FF-CE46-AF2EE089DA11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V="1">
              <a:off x="8625569" y="3284426"/>
              <a:ext cx="324691" cy="12618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149FA26-755F-8B7E-4FB0-066D3F708886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V="1">
              <a:off x="8939894" y="3284426"/>
              <a:ext cx="10366" cy="12618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EE959CC9-07A3-D03B-97C3-77F6170EF7B5}"/>
              </a:ext>
            </a:extLst>
          </p:cNvPr>
          <p:cNvSpPr/>
          <p:nvPr/>
        </p:nvSpPr>
        <p:spPr>
          <a:xfrm>
            <a:off x="7004912" y="2437699"/>
            <a:ext cx="317874" cy="61777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A623326-F22D-94ED-81D5-CC8947558A90}"/>
              </a:ext>
            </a:extLst>
          </p:cNvPr>
          <p:cNvGrpSpPr/>
          <p:nvPr/>
        </p:nvGrpSpPr>
        <p:grpSpPr>
          <a:xfrm>
            <a:off x="6876829" y="4184772"/>
            <a:ext cx="302895" cy="903913"/>
            <a:chOff x="8659974" y="4180140"/>
            <a:chExt cx="302895" cy="32198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3D88B0A-4006-9AE7-8870-DE4B4FE0FD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7501EA0-6BE4-FAA2-F8FD-562FF513DC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BD362002-4C8B-F80A-513B-A5B03A3511DF}"/>
              </a:ext>
            </a:extLst>
          </p:cNvPr>
          <p:cNvSpPr/>
          <p:nvPr/>
        </p:nvSpPr>
        <p:spPr>
          <a:xfrm>
            <a:off x="6713764" y="3833622"/>
            <a:ext cx="621993" cy="32198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89A3AEF-909E-9C55-0D3D-E0A4A63A4E9B}"/>
              </a:ext>
            </a:extLst>
          </p:cNvPr>
          <p:cNvGrpSpPr/>
          <p:nvPr/>
        </p:nvGrpSpPr>
        <p:grpSpPr>
          <a:xfrm>
            <a:off x="9011482" y="4154098"/>
            <a:ext cx="302895" cy="934699"/>
            <a:chOff x="8659974" y="4180140"/>
            <a:chExt cx="302895" cy="321988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1C435BD8-CCCB-9A63-9B48-759B5D4EE6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E4DC2D2E-F36B-5054-876C-6B940A08DA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5EDD9594-3D12-EDEC-1B6D-525F11DE251E}"/>
              </a:ext>
            </a:extLst>
          </p:cNvPr>
          <p:cNvSpPr/>
          <p:nvPr/>
        </p:nvSpPr>
        <p:spPr>
          <a:xfrm>
            <a:off x="6712377" y="5080231"/>
            <a:ext cx="617476" cy="63326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62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D315D-3F40-DE70-9376-82660DC54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3863E-1DDC-F920-8543-F98FCAE76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(Token) Embeddings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26A7F-51EE-FDCC-6168-54CC9B85F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beginning and the end of LLM networks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E61656-F7EA-19AB-0A2F-E9E9759BE183}"/>
              </a:ext>
            </a:extLst>
          </p:cNvPr>
          <p:cNvGrpSpPr/>
          <p:nvPr/>
        </p:nvGrpSpPr>
        <p:grpSpPr>
          <a:xfrm>
            <a:off x="966985" y="1818314"/>
            <a:ext cx="10843489" cy="4420695"/>
            <a:chOff x="349810" y="558580"/>
            <a:chExt cx="10843489" cy="442069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E6C6C7-534A-C37C-2C3C-F35B60965D6B}"/>
                </a:ext>
              </a:extLst>
            </p:cNvPr>
            <p:cNvSpPr txBox="1"/>
            <p:nvPr/>
          </p:nvSpPr>
          <p:spPr>
            <a:xfrm>
              <a:off x="349810" y="626042"/>
              <a:ext cx="15213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ea typeface="Cambria" panose="02040503050406030204" pitchFamily="18" charset="0"/>
                </a:rPr>
                <a:t>Current text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025C56E-D5AF-1F5E-47F9-A5C5A90F5782}"/>
                </a:ext>
              </a:extLst>
            </p:cNvPr>
            <p:cNvCxnSpPr>
              <a:cxnSpLocks/>
              <a:stCxn id="5" idx="2"/>
              <a:endCxn id="10" idx="0"/>
            </p:cNvCxnSpPr>
            <p:nvPr/>
          </p:nvCxnSpPr>
          <p:spPr>
            <a:xfrm>
              <a:off x="1110473" y="995374"/>
              <a:ext cx="0" cy="38439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 w="lg" len="lg"/>
            </a:ln>
            <a:effectLst/>
          </p:spPr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BFE13B-133F-8028-2B21-68C07B3C2A6B}"/>
                </a:ext>
              </a:extLst>
            </p:cNvPr>
            <p:cNvSpPr/>
            <p:nvPr/>
          </p:nvSpPr>
          <p:spPr>
            <a:xfrm>
              <a:off x="2563905" y="2636776"/>
              <a:ext cx="3307099" cy="121644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ea typeface="Cambria" panose="02040503050406030204" pitchFamily="18" charset="0"/>
                </a:rPr>
                <a:t>Many layers of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ea typeface="Cambria" panose="02040503050406030204" pitchFamily="18" charset="0"/>
                </a:rPr>
                <a:t>transformer/attention blocks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AB23305-3A12-B66A-238D-DF66A8B894DF}"/>
                </a:ext>
              </a:extLst>
            </p:cNvPr>
            <p:cNvSpPr/>
            <p:nvPr/>
          </p:nvSpPr>
          <p:spPr>
            <a:xfrm>
              <a:off x="349812" y="2638558"/>
              <a:ext cx="1521326" cy="1216447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ea typeface="Cambria" panose="02040503050406030204" pitchFamily="18" charset="0"/>
                </a:rPr>
                <a:t>Word Embedding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7A2E65A-E52C-9AC7-5A36-889858AC2CD9}"/>
                </a:ext>
              </a:extLst>
            </p:cNvPr>
            <p:cNvSpPr/>
            <p:nvPr/>
          </p:nvSpPr>
          <p:spPr>
            <a:xfrm>
              <a:off x="6561427" y="2636776"/>
              <a:ext cx="1521326" cy="1216447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7030A0"/>
                  </a:solidFill>
                  <a:ea typeface="Cambria" panose="02040503050406030204" pitchFamily="18" charset="0"/>
                </a:rPr>
                <a:t>Output Embedding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3E195E-0E78-E5BC-9755-C3B04196548E}"/>
                </a:ext>
              </a:extLst>
            </p:cNvPr>
            <p:cNvSpPr/>
            <p:nvPr/>
          </p:nvSpPr>
          <p:spPr>
            <a:xfrm>
              <a:off x="349810" y="1379764"/>
              <a:ext cx="1521326" cy="41827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ea typeface="Cambria" panose="02040503050406030204" pitchFamily="18" charset="0"/>
                </a:rPr>
                <a:t>Tokenizer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F417CA7-06D5-F564-2356-C652E4679D74}"/>
                </a:ext>
              </a:extLst>
            </p:cNvPr>
            <p:cNvCxnSpPr>
              <a:cxnSpLocks/>
              <a:stCxn id="10" idx="2"/>
              <a:endCxn id="8" idx="0"/>
            </p:cNvCxnSpPr>
            <p:nvPr/>
          </p:nvCxnSpPr>
          <p:spPr>
            <a:xfrm>
              <a:off x="1110473" y="1798037"/>
              <a:ext cx="2" cy="840521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 w="lg" len="lg"/>
            </a:ln>
            <a:effectLst/>
          </p:spPr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3CD7A5A-2351-A70B-45AA-134D0E9D1C2B}"/>
                </a:ext>
              </a:extLst>
            </p:cNvPr>
            <p:cNvSpPr txBox="1"/>
            <p:nvPr/>
          </p:nvSpPr>
          <p:spPr>
            <a:xfrm>
              <a:off x="1110473" y="2007973"/>
              <a:ext cx="15213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ea typeface="Cambria" panose="02040503050406030204" pitchFamily="18" charset="0"/>
                </a:rPr>
                <a:t>Input tokens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63B996-0862-D4C4-72BF-F83E8403BB68}"/>
                </a:ext>
              </a:extLst>
            </p:cNvPr>
            <p:cNvSpPr txBox="1"/>
            <p:nvPr/>
          </p:nvSpPr>
          <p:spPr>
            <a:xfrm>
              <a:off x="7072186" y="4055945"/>
              <a:ext cx="273791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ea typeface="Cambria" panose="02040503050406030204" pitchFamily="18" charset="0"/>
                </a:rPr>
                <a:t>Similarity scores</a:t>
              </a:r>
            </a:p>
            <a:p>
              <a:pPr algn="ctr"/>
              <a:r>
                <a:rPr lang="en-US" i="1" dirty="0">
                  <a:solidFill>
                    <a:schemeClr val="bg1">
                      <a:lumMod val="50000"/>
                    </a:schemeClr>
                  </a:solidFill>
                  <a:ea typeface="Cambria" panose="02040503050406030204" pitchFamily="18" charset="0"/>
                </a:rPr>
                <a:t>for each token </a:t>
              </a:r>
            </a:p>
            <a:p>
              <a:pPr algn="ctr"/>
              <a:r>
                <a:rPr lang="en-US" i="1" dirty="0">
                  <a:solidFill>
                    <a:schemeClr val="bg1">
                      <a:lumMod val="50000"/>
                    </a:schemeClr>
                  </a:solidFill>
                  <a:ea typeface="Cambria" panose="02040503050406030204" pitchFamily="18" charset="0"/>
                </a:rPr>
                <a:t>in vocab 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B9B22C-B28F-D4E3-47A4-F92A82778256}"/>
                </a:ext>
              </a:extLst>
            </p:cNvPr>
            <p:cNvSpPr/>
            <p:nvPr/>
          </p:nvSpPr>
          <p:spPr>
            <a:xfrm>
              <a:off x="6561427" y="1383738"/>
              <a:ext cx="1521326" cy="41827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ea typeface="Cambria" panose="02040503050406030204" pitchFamily="18" charset="0"/>
                </a:rPr>
                <a:t>Tokenizer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EC4CA9-DB6C-4C8B-F9F5-116C43E029C9}"/>
                </a:ext>
              </a:extLst>
            </p:cNvPr>
            <p:cNvSpPr txBox="1"/>
            <p:nvPr/>
          </p:nvSpPr>
          <p:spPr>
            <a:xfrm>
              <a:off x="6561425" y="626042"/>
              <a:ext cx="15213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ea typeface="Cambria" panose="02040503050406030204" pitchFamily="18" charset="0"/>
                </a:rPr>
                <a:t>Next text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4438224-9AA9-D063-E99C-4FC0DA366527}"/>
                </a:ext>
              </a:extLst>
            </p:cNvPr>
            <p:cNvCxnSpPr>
              <a:cxnSpLocks/>
              <a:stCxn id="15" idx="2"/>
              <a:endCxn id="14" idx="0"/>
            </p:cNvCxnSpPr>
            <p:nvPr/>
          </p:nvCxnSpPr>
          <p:spPr>
            <a:xfrm>
              <a:off x="7322088" y="995374"/>
              <a:ext cx="2" cy="388364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triangle" w="lg" len="lg"/>
              <a:tailEnd type="none" w="lg" len="lg"/>
            </a:ln>
            <a:effectLst/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6F5F107-2D8C-0C3B-CF8F-66F7D0D99D82}"/>
                </a:ext>
              </a:extLst>
            </p:cNvPr>
            <p:cNvCxnSpPr>
              <a:cxnSpLocks/>
              <a:stCxn id="20" idx="1"/>
              <a:endCxn id="9" idx="3"/>
            </p:cNvCxnSpPr>
            <p:nvPr/>
          </p:nvCxnSpPr>
          <p:spPr>
            <a:xfrm flipH="1" flipV="1">
              <a:off x="8082753" y="3245000"/>
              <a:ext cx="716783" cy="5015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triangle" w="lg" len="lg"/>
              <a:tailEnd type="none" w="lg" len="lg"/>
            </a:ln>
            <a:effectLst/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F1418A9-5848-68F3-61DD-4DF748361BB5}"/>
                </a:ext>
              </a:extLst>
            </p:cNvPr>
            <p:cNvCxnSpPr>
              <a:cxnSpLocks/>
              <a:stCxn id="8" idx="3"/>
              <a:endCxn id="7" idx="1"/>
            </p:cNvCxnSpPr>
            <p:nvPr/>
          </p:nvCxnSpPr>
          <p:spPr>
            <a:xfrm flipV="1">
              <a:off x="1871138" y="3245000"/>
              <a:ext cx="692767" cy="1782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tailEnd type="triangle" w="lg" len="lg"/>
            </a:ln>
            <a:effectLst/>
          </p:spPr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4BF0465-343B-70DF-8F07-E7866DE6332E}"/>
                </a:ext>
              </a:extLst>
            </p:cNvPr>
            <p:cNvCxnSpPr>
              <a:cxnSpLocks/>
              <a:stCxn id="7" idx="3"/>
              <a:endCxn id="9" idx="1"/>
            </p:cNvCxnSpPr>
            <p:nvPr/>
          </p:nvCxnSpPr>
          <p:spPr>
            <a:xfrm>
              <a:off x="5871004" y="3245000"/>
              <a:ext cx="690423" cy="0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tailEnd type="triangle" w="lg" len="lg"/>
            </a:ln>
            <a:effectLst/>
          </p:spPr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45AAAD1-D7EF-7C0C-468B-6ED7635E125B}"/>
                </a:ext>
              </a:extLst>
            </p:cNvPr>
            <p:cNvSpPr/>
            <p:nvPr/>
          </p:nvSpPr>
          <p:spPr>
            <a:xfrm>
              <a:off x="8799536" y="3040878"/>
              <a:ext cx="1521326" cy="418273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  <a:ea typeface="Cambria" panose="02040503050406030204" pitchFamily="18" charset="0"/>
                </a:rPr>
                <a:t>Softmax</a:t>
              </a:r>
              <a:endParaRPr lang="en-US" dirty="0">
                <a:solidFill>
                  <a:schemeClr val="tx1"/>
                </a:solidFill>
                <a:ea typeface="Cambria" panose="020405030504060302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F29F636-3A86-1F93-A69B-746492E957E8}"/>
                </a:ext>
              </a:extLst>
            </p:cNvPr>
            <p:cNvSpPr/>
            <p:nvPr/>
          </p:nvSpPr>
          <p:spPr>
            <a:xfrm>
              <a:off x="8799536" y="1383738"/>
              <a:ext cx="1521326" cy="4182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ea typeface="Cambria" panose="02040503050406030204" pitchFamily="18" charset="0"/>
                </a:rPr>
                <a:t>Sampling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3CA3A65-DBFC-A9FD-4680-379A182C4578}"/>
                </a:ext>
              </a:extLst>
            </p:cNvPr>
            <p:cNvSpPr txBox="1"/>
            <p:nvPr/>
          </p:nvSpPr>
          <p:spPr>
            <a:xfrm>
              <a:off x="9448425" y="2004733"/>
              <a:ext cx="174487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 err="1">
                  <a:ea typeface="Cambria" panose="02040503050406030204" pitchFamily="18" charset="0"/>
                </a:rPr>
                <a:t>Probabilty</a:t>
              </a:r>
              <a:endParaRPr lang="en-US" dirty="0">
                <a:ea typeface="Cambria" panose="02040503050406030204" pitchFamily="18" charset="0"/>
              </a:endParaRPr>
            </a:p>
            <a:p>
              <a:pPr algn="ctr"/>
              <a:r>
                <a:rPr lang="en-US" i="1" dirty="0">
                  <a:solidFill>
                    <a:schemeClr val="bg1">
                      <a:lumMod val="50000"/>
                    </a:schemeClr>
                  </a:solidFill>
                  <a:ea typeface="Cambria" panose="02040503050406030204" pitchFamily="18" charset="0"/>
                </a:rPr>
                <a:t>of each token</a:t>
              </a:r>
            </a:p>
            <a:p>
              <a:pPr algn="ctr"/>
              <a:r>
                <a:rPr lang="en-US" i="1" dirty="0">
                  <a:solidFill>
                    <a:schemeClr val="bg1">
                      <a:lumMod val="50000"/>
                    </a:schemeClr>
                  </a:solidFill>
                  <a:ea typeface="Cambria" panose="02040503050406030204" pitchFamily="18" charset="0"/>
                </a:rPr>
                <a:t>in vocab 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10F8C3B-954C-630F-3BBC-A60C4AD5747A}"/>
                </a:ext>
              </a:extLst>
            </p:cNvPr>
            <p:cNvCxnSpPr>
              <a:cxnSpLocks/>
              <a:stCxn id="21" idx="2"/>
              <a:endCxn id="20" idx="0"/>
            </p:cNvCxnSpPr>
            <p:nvPr/>
          </p:nvCxnSpPr>
          <p:spPr>
            <a:xfrm>
              <a:off x="9560199" y="1802011"/>
              <a:ext cx="0" cy="1238867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triangle" w="lg" len="lg"/>
              <a:tailEnd type="none" w="lg" len="lg"/>
            </a:ln>
            <a:effectLst/>
          </p:spPr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2874EC5-6C74-7F3C-DEAB-148865B2985E}"/>
                </a:ext>
              </a:extLst>
            </p:cNvPr>
            <p:cNvSpPr txBox="1"/>
            <p:nvPr/>
          </p:nvSpPr>
          <p:spPr>
            <a:xfrm>
              <a:off x="7724485" y="1943574"/>
              <a:ext cx="15213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ea typeface="Cambria" panose="02040503050406030204" pitchFamily="18" charset="0"/>
                </a:rPr>
                <a:t>Next token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CE642AB-8F51-D68F-6A4B-704102476121}"/>
                </a:ext>
              </a:extLst>
            </p:cNvPr>
            <p:cNvCxnSpPr>
              <a:cxnSpLocks/>
              <a:stCxn id="14" idx="3"/>
              <a:endCxn id="21" idx="1"/>
            </p:cNvCxnSpPr>
            <p:nvPr/>
          </p:nvCxnSpPr>
          <p:spPr>
            <a:xfrm>
              <a:off x="8082753" y="1592875"/>
              <a:ext cx="716783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triangle" w="lg" len="lg"/>
              <a:tailEnd type="none" w="lg" len="lg"/>
            </a:ln>
            <a:effectLst/>
          </p:spPr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D812005-297A-CDBA-788A-E5DAD9A00BA7}"/>
                </a:ext>
              </a:extLst>
            </p:cNvPr>
            <p:cNvSpPr txBox="1"/>
            <p:nvPr/>
          </p:nvSpPr>
          <p:spPr>
            <a:xfrm>
              <a:off x="1349642" y="4043439"/>
              <a:ext cx="164532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ea typeface="Cambria" panose="02040503050406030204" pitchFamily="18" charset="0"/>
                </a:rPr>
                <a:t>Embedded vector representation</a:t>
              </a:r>
              <a:endParaRPr lang="en-US" i="1" dirty="0">
                <a:solidFill>
                  <a:schemeClr val="bg1">
                    <a:lumMod val="50000"/>
                  </a:schemeClr>
                </a:solidFill>
                <a:ea typeface="Cambria" panose="02040503050406030204" pitchFamily="18" charset="0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EA19AAF-D921-7C95-EA69-BAB232073026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>
              <a:off x="2172304" y="3363962"/>
              <a:ext cx="1" cy="679477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ysDash"/>
              <a:tailEnd type="none" w="lg" len="lg"/>
            </a:ln>
            <a:effectLst/>
          </p:spPr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C729673-6009-9604-E74C-5B5F66D86F69}"/>
                </a:ext>
              </a:extLst>
            </p:cNvPr>
            <p:cNvSpPr txBox="1"/>
            <p:nvPr/>
          </p:nvSpPr>
          <p:spPr>
            <a:xfrm>
              <a:off x="5373272" y="4043439"/>
              <a:ext cx="164532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ea typeface="Cambria" panose="02040503050406030204" pitchFamily="18" charset="0"/>
                </a:rPr>
                <a:t>Embedded vector representation</a:t>
              </a:r>
              <a:endParaRPr lang="en-US" i="1" dirty="0">
                <a:solidFill>
                  <a:schemeClr val="bg1">
                    <a:lumMod val="50000"/>
                  </a:schemeClr>
                </a:solidFill>
                <a:ea typeface="Cambria" panose="02040503050406030204" pitchFamily="18" charset="0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F48E5F1-7521-342C-721B-5EF77629F5B7}"/>
                </a:ext>
              </a:extLst>
            </p:cNvPr>
            <p:cNvCxnSpPr>
              <a:cxnSpLocks/>
              <a:endCxn id="28" idx="0"/>
            </p:cNvCxnSpPr>
            <p:nvPr/>
          </p:nvCxnSpPr>
          <p:spPr>
            <a:xfrm>
              <a:off x="6195934" y="3363962"/>
              <a:ext cx="1" cy="679477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ysDash"/>
              <a:tailEnd type="none" w="lg" len="lg"/>
            </a:ln>
            <a:effectLst/>
          </p:spPr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AEE463B-710B-7B30-AF76-6A0AA0DFDC98}"/>
                </a:ext>
              </a:extLst>
            </p:cNvPr>
            <p:cNvCxnSpPr>
              <a:cxnSpLocks/>
            </p:cNvCxnSpPr>
            <p:nvPr/>
          </p:nvCxnSpPr>
          <p:spPr>
            <a:xfrm>
              <a:off x="8417242" y="3363962"/>
              <a:ext cx="1" cy="679477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ysDash"/>
              <a:tailEnd type="none" w="lg" len="lg"/>
            </a:ln>
            <a:effectLst/>
          </p:spPr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2B6830A-EF61-7C01-9DDF-CEFAD232D66A}"/>
                </a:ext>
              </a:extLst>
            </p:cNvPr>
            <p:cNvCxnSpPr>
              <a:cxnSpLocks/>
              <a:stCxn id="24" idx="0"/>
            </p:cNvCxnSpPr>
            <p:nvPr/>
          </p:nvCxnSpPr>
          <p:spPr>
            <a:xfrm flipV="1">
              <a:off x="8485148" y="1682573"/>
              <a:ext cx="0" cy="261001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ysDash"/>
              <a:tailEnd type="none" w="lg" len="lg"/>
            </a:ln>
            <a:effectLst/>
          </p:spPr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22DB276-BE1D-0514-A0BA-14303A0DCB2A}"/>
                </a:ext>
              </a:extLst>
            </p:cNvPr>
            <p:cNvSpPr txBox="1"/>
            <p:nvPr/>
          </p:nvSpPr>
          <p:spPr>
            <a:xfrm>
              <a:off x="3199597" y="558580"/>
              <a:ext cx="218249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ea typeface="Cambria" panose="02040503050406030204" pitchFamily="18" charset="0"/>
                </a:rPr>
                <a:t>Large Language Model</a:t>
              </a:r>
            </a:p>
            <a:p>
              <a:pPr algn="ctr"/>
              <a:r>
                <a:rPr lang="en-US" sz="2400" dirty="0">
                  <a:ea typeface="Cambria" panose="02040503050406030204" pitchFamily="18" charset="0"/>
                </a:rPr>
                <a:t> </a:t>
              </a:r>
              <a:r>
                <a:rPr lang="en-US" dirty="0" err="1">
                  <a:ea typeface="Cambria" panose="02040503050406030204" pitchFamily="18" charset="0"/>
                </a:rPr>
                <a:t>e.g</a:t>
              </a:r>
              <a:r>
                <a:rPr lang="en-US" dirty="0">
                  <a:ea typeface="Cambria" panose="02040503050406030204" pitchFamily="18" charset="0"/>
                </a:rPr>
                <a:t> GPT, Llama, </a:t>
              </a:r>
              <a:r>
                <a:rPr lang="en-US" dirty="0" err="1">
                  <a:ea typeface="Cambria" panose="02040503050406030204" pitchFamily="18" charset="0"/>
                </a:rPr>
                <a:t>etc</a:t>
              </a:r>
              <a:r>
                <a:rPr lang="en-US" dirty="0">
                  <a:ea typeface="Cambria" panose="02040503050406030204" pitchFamily="18" charset="0"/>
                </a:rPr>
                <a:t> 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28CCEF0-ECE3-0F37-E479-54CFBB658BE4}"/>
                  </a:ext>
                </a:extLst>
              </p14:cNvPr>
              <p14:cNvContentPartPr/>
              <p14:nvPr/>
            </p14:nvContentPartPr>
            <p14:xfrm>
              <a:off x="4725720" y="3188880"/>
              <a:ext cx="282600" cy="5371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28CCEF0-ECE3-0F37-E479-54CFBB658BE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16360" y="3179520"/>
                <a:ext cx="301320" cy="55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89387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3A2E2-C8A2-00B6-D468-0A73C2626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4136642-FD06-948A-2C21-3419FABA42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332085"/>
              </p:ext>
            </p:extLst>
          </p:nvPr>
        </p:nvGraphicFramePr>
        <p:xfrm>
          <a:off x="8859737" y="5091823"/>
          <a:ext cx="916773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4AAA083-5E8A-0E1A-F309-E1C19CE550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421996"/>
              </p:ext>
            </p:extLst>
          </p:nvPr>
        </p:nvGraphicFramePr>
        <p:xfrm>
          <a:off x="6723323" y="5093968"/>
          <a:ext cx="916773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7D549422-9A6A-7F97-5A74-CB30A2CFE6DE}"/>
                  </a:ext>
                </a:extLst>
              </p:cNvPr>
              <p:cNvSpPr txBox="1"/>
              <p:nvPr/>
            </p:nvSpPr>
            <p:spPr>
              <a:xfrm>
                <a:off x="7366854" y="1984946"/>
                <a:ext cx="713880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7D549422-9A6A-7F97-5A74-CB30A2CFE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6854" y="1984946"/>
                <a:ext cx="713880" cy="4754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BC6485B-0E8C-DB48-4E58-B613759E0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9"/>
            <a:ext cx="3667360" cy="455262"/>
          </a:xfrm>
        </p:spPr>
        <p:txBody>
          <a:bodyPr/>
          <a:lstStyle/>
          <a:p>
            <a:r>
              <a:rPr lang="en-US" dirty="0"/>
              <a:t>Inference time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Done training. Watch this attention block as the context size increases as we generate more and more tokens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Note how different components build up as the context grows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But the size of the parameters don't change!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endParaRPr lang="en-US" dirty="0"/>
          </a:p>
          <a:p>
            <a:endParaRPr lang="en-US" dirty="0">
              <a:solidFill>
                <a:schemeClr val="accent2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CF6DA32-D40E-D39C-1861-7A01F02609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467526"/>
              </p:ext>
            </p:extLst>
          </p:nvPr>
        </p:nvGraphicFramePr>
        <p:xfrm>
          <a:off x="10405490" y="3527749"/>
          <a:ext cx="611182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4DF7A8E-8E1A-1828-077E-5BD265F80A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598921"/>
              </p:ext>
            </p:extLst>
          </p:nvPr>
        </p:nvGraphicFramePr>
        <p:xfrm>
          <a:off x="8859737" y="3530775"/>
          <a:ext cx="916773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8D2B1AF2-8AE6-391A-9CF7-73001E06CD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234801"/>
              </p:ext>
            </p:extLst>
          </p:nvPr>
        </p:nvGraphicFramePr>
        <p:xfrm>
          <a:off x="6723323" y="3529894"/>
          <a:ext cx="916773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9FE99603-B3BA-4623-9CF4-B8D8353932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341291"/>
              </p:ext>
            </p:extLst>
          </p:nvPr>
        </p:nvGraphicFramePr>
        <p:xfrm>
          <a:off x="6718671" y="2442001"/>
          <a:ext cx="916773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97E742A2-6273-0388-3DB2-F8A67B28ED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6920167"/>
              </p:ext>
            </p:extLst>
          </p:nvPr>
        </p:nvGraphicFramePr>
        <p:xfrm>
          <a:off x="6717157" y="1043945"/>
          <a:ext cx="916773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209101"/>
                  </a:ext>
                </a:extLst>
              </a:tr>
            </a:tbl>
          </a:graphicData>
        </a:graphic>
      </p:graphicFrame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4B31E6EF-E947-FF44-CA43-B9619C5EEC4A}"/>
              </a:ext>
            </a:extLst>
          </p:cNvPr>
          <p:cNvCxnSpPr>
            <a:cxnSpLocks/>
            <a:stCxn id="149" idx="3"/>
            <a:endCxn id="9" idx="2"/>
          </p:cNvCxnSpPr>
          <p:nvPr/>
        </p:nvCxnSpPr>
        <p:spPr>
          <a:xfrm flipV="1">
            <a:off x="5958304" y="5713498"/>
            <a:ext cx="1223405" cy="556905"/>
          </a:xfrm>
          <a:prstGeom prst="curvedConnector2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40DE31C1-45A2-37E9-E181-2A23FF4461A2}"/>
              </a:ext>
            </a:extLst>
          </p:cNvPr>
          <p:cNvCxnSpPr>
            <a:cxnSpLocks/>
            <a:stCxn id="149" idx="3"/>
            <a:endCxn id="11" idx="2"/>
          </p:cNvCxnSpPr>
          <p:nvPr/>
        </p:nvCxnSpPr>
        <p:spPr>
          <a:xfrm flipV="1">
            <a:off x="5958304" y="5711353"/>
            <a:ext cx="3359819" cy="559050"/>
          </a:xfrm>
          <a:prstGeom prst="curvedConnector2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D1679D75-5EDB-8390-610C-E3C6A80C2DDB}"/>
              </a:ext>
            </a:extLst>
          </p:cNvPr>
          <p:cNvCxnSpPr>
            <a:cxnSpLocks/>
            <a:stCxn id="98" idx="3"/>
            <a:endCxn id="12" idx="2"/>
          </p:cNvCxnSpPr>
          <p:nvPr/>
        </p:nvCxnSpPr>
        <p:spPr>
          <a:xfrm flipV="1">
            <a:off x="9258382" y="4457044"/>
            <a:ext cx="1452699" cy="1806585"/>
          </a:xfrm>
          <a:prstGeom prst="curvedConnector2">
            <a:avLst/>
          </a:prstGeom>
          <a:ln w="31750" cap="rnd">
            <a:solidFill>
              <a:schemeClr val="bg1">
                <a:lumMod val="65000"/>
              </a:schemeClr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29">
            <a:extLst>
              <a:ext uri="{FF2B5EF4-FFF2-40B4-BE49-F238E27FC236}">
                <a16:creationId xmlns:a16="http://schemas.microsoft.com/office/drawing/2014/main" id="{E7F8A656-118B-F069-D15D-08062A82E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3843631" cy="627812"/>
          </a:xfrm>
        </p:spPr>
        <p:txBody>
          <a:bodyPr/>
          <a:lstStyle/>
          <a:p>
            <a:r>
              <a:rPr lang="en-US" dirty="0"/>
              <a:t>Causal Attention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2EDC746-1117-0DBB-2834-7A8F84810465}"/>
              </a:ext>
            </a:extLst>
          </p:cNvPr>
          <p:cNvGrpSpPr/>
          <p:nvPr/>
        </p:nvGrpSpPr>
        <p:grpSpPr>
          <a:xfrm rot="16200000">
            <a:off x="7947267" y="3388709"/>
            <a:ext cx="612457" cy="1212484"/>
            <a:chOff x="8962869" y="4180140"/>
            <a:chExt cx="612457" cy="321988"/>
          </a:xfrm>
        </p:grpSpPr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5DBAC6E1-16CD-A6C7-E79E-9B7C40391F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5AFA115C-51A7-D1EC-0403-89D42CCE0F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91E84C79-5639-ED60-DA33-B79905FBDD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ACF602C2-969A-6284-8B1A-1480466C527E}"/>
              </a:ext>
            </a:extLst>
          </p:cNvPr>
          <p:cNvSpPr/>
          <p:nvPr/>
        </p:nvSpPr>
        <p:spPr>
          <a:xfrm flipV="1">
            <a:off x="7155262" y="6263630"/>
            <a:ext cx="2103120" cy="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 cap="rnd">
            <a:solidFill>
              <a:schemeClr val="bg1">
                <a:lumMod val="65000"/>
              </a:schemeClr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B10F83A6-1EFB-D0B7-CFB5-B95DB0734B62}"/>
                  </a:ext>
                </a:extLst>
              </p:cNvPr>
              <p:cNvSpPr txBox="1"/>
              <p:nvPr/>
            </p:nvSpPr>
            <p:spPr>
              <a:xfrm>
                <a:off x="7276336" y="3067184"/>
                <a:ext cx="224319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sz="2400" smtClean="0">
                              <a:latin typeface="Cambria Math" panose="02040503050406030204" pitchFamily="18" charset="0"/>
                            </a:rPr>
                            <m:t>oftmax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B10F83A6-1EFB-D0B7-CFB5-B95DB0734B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6336" y="3067184"/>
                <a:ext cx="2243192" cy="461665"/>
              </a:xfrm>
              <a:prstGeom prst="rect">
                <a:avLst/>
              </a:prstGeom>
              <a:blipFill>
                <a:blip r:embed="rId10"/>
                <a:stretch>
                  <a:fillRect l="-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1" name="Group 110">
            <a:extLst>
              <a:ext uri="{FF2B5EF4-FFF2-40B4-BE49-F238E27FC236}">
                <a16:creationId xmlns:a16="http://schemas.microsoft.com/office/drawing/2014/main" id="{7ECF72D1-5866-ACCB-1FD6-20D0E5863217}"/>
              </a:ext>
            </a:extLst>
          </p:cNvPr>
          <p:cNvGrpSpPr/>
          <p:nvPr/>
        </p:nvGrpSpPr>
        <p:grpSpPr>
          <a:xfrm rot="16200000">
            <a:off x="9777452" y="3686545"/>
            <a:ext cx="612457" cy="614338"/>
            <a:chOff x="8962869" y="4180140"/>
            <a:chExt cx="612457" cy="321988"/>
          </a:xfrm>
        </p:grpSpPr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12144968-9661-1B10-A208-E9AA143421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39DA83C2-ADBB-458B-B96A-D0CC5FDBFF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8CBFA7F1-80B9-BE2E-2D3C-7CFA68645C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BD11DCE-5775-6399-CBA5-CECA4E340E90}"/>
                  </a:ext>
                </a:extLst>
              </p:cNvPr>
              <p:cNvSpPr txBox="1"/>
              <p:nvPr/>
            </p:nvSpPr>
            <p:spPr>
              <a:xfrm>
                <a:off x="9690133" y="3007740"/>
                <a:ext cx="2102801" cy="539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BD11DCE-5775-6399-CBA5-CECA4E340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0133" y="3007740"/>
                <a:ext cx="2102801" cy="53957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F7B63BF4-4A81-C8C7-9819-FCD2909918CA}"/>
                  </a:ext>
                </a:extLst>
              </p:cNvPr>
              <p:cNvSpPr txBox="1"/>
              <p:nvPr/>
            </p:nvSpPr>
            <p:spPr>
              <a:xfrm>
                <a:off x="4473965" y="6017996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F7B63BF4-4A81-C8C7-9819-FCD290991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965" y="6017996"/>
                <a:ext cx="662893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3864270B-C6C1-41EE-46E8-C7D70F8A901C}"/>
                  </a:ext>
                </a:extLst>
              </p:cNvPr>
              <p:cNvSpPr txBox="1"/>
              <p:nvPr/>
            </p:nvSpPr>
            <p:spPr>
              <a:xfrm>
                <a:off x="6124615" y="5161901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3864270B-C6C1-41EE-46E8-C7D70F8A9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615" y="5161901"/>
                <a:ext cx="662893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F0FE1BE6-FE1E-1261-4357-7B0D809DCF3D}"/>
                  </a:ext>
                </a:extLst>
              </p:cNvPr>
              <p:cNvSpPr txBox="1"/>
              <p:nvPr/>
            </p:nvSpPr>
            <p:spPr>
              <a:xfrm>
                <a:off x="11058120" y="3888170"/>
                <a:ext cx="54185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F0FE1BE6-FE1E-1261-4357-7B0D809DC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8120" y="3888170"/>
                <a:ext cx="541853" cy="461665"/>
              </a:xfrm>
              <a:prstGeom prst="rect">
                <a:avLst/>
              </a:prstGeom>
              <a:blipFill>
                <a:blip r:embed="rId14"/>
                <a:stretch>
                  <a:fillRect l="-1124"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02B83B50-4765-361A-7CF3-0412D9BE19EE}"/>
                  </a:ext>
                </a:extLst>
              </p:cNvPr>
              <p:cNvSpPr txBox="1"/>
              <p:nvPr/>
            </p:nvSpPr>
            <p:spPr>
              <a:xfrm>
                <a:off x="8291509" y="5152555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02B83B50-4765-361A-7CF3-0412D9BE1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1509" y="5152555"/>
                <a:ext cx="662893" cy="461665"/>
              </a:xfrm>
              <a:prstGeom prst="rect">
                <a:avLst/>
              </a:prstGeom>
              <a:blipFill>
                <a:blip r:embed="rId15"/>
                <a:stretch>
                  <a:fillRect l="-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B0C7BE93-D3C6-AC26-8FE9-FDAC5EF7854F}"/>
                  </a:ext>
                </a:extLst>
              </p:cNvPr>
              <p:cNvSpPr txBox="1"/>
              <p:nvPr/>
            </p:nvSpPr>
            <p:spPr>
              <a:xfrm>
                <a:off x="6260219" y="3876443"/>
                <a:ext cx="3942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B0C7BE93-D3C6-AC26-8FE9-FDAC5EF785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219" y="3876443"/>
                <a:ext cx="394203" cy="461665"/>
              </a:xfrm>
              <a:prstGeom prst="rect">
                <a:avLst/>
              </a:prstGeom>
              <a:blipFill>
                <a:blip r:embed="rId16"/>
                <a:stretch>
                  <a:fillRect l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84B9A7E1-A176-87D8-BC1C-575202A22930}"/>
                  </a:ext>
                </a:extLst>
              </p:cNvPr>
              <p:cNvSpPr txBox="1"/>
              <p:nvPr/>
            </p:nvSpPr>
            <p:spPr>
              <a:xfrm>
                <a:off x="6275855" y="2515755"/>
                <a:ext cx="3942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84B9A7E1-A176-87D8-BC1C-575202A22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855" y="2515755"/>
                <a:ext cx="394203" cy="461665"/>
              </a:xfrm>
              <a:prstGeom prst="rect">
                <a:avLst/>
              </a:prstGeom>
              <a:blipFill>
                <a:blip r:embed="rId17"/>
                <a:stretch>
                  <a:fillRect l="-32813" r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CE1B7E4A-22CF-0765-FF42-014D046C0782}"/>
              </a:ext>
            </a:extLst>
          </p:cNvPr>
          <p:cNvCxnSpPr>
            <a:cxnSpLocks/>
            <a:stCxn id="149" idx="3"/>
            <a:endCxn id="98" idx="1"/>
          </p:cNvCxnSpPr>
          <p:nvPr/>
        </p:nvCxnSpPr>
        <p:spPr>
          <a:xfrm flipV="1">
            <a:off x="5958304" y="6263629"/>
            <a:ext cx="1196958" cy="6774"/>
          </a:xfrm>
          <a:prstGeom prst="straightConnector1">
            <a:avLst/>
          </a:prstGeom>
          <a:ln w="28575" cap="rnd">
            <a:solidFill>
              <a:schemeClr val="bg1">
                <a:lumMod val="65000"/>
              </a:schemeClr>
            </a:solidFill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9" name="Table 158">
            <a:extLst>
              <a:ext uri="{FF2B5EF4-FFF2-40B4-BE49-F238E27FC236}">
                <a16:creationId xmlns:a16="http://schemas.microsoft.com/office/drawing/2014/main" id="{62C08343-2433-8886-EF65-93D96E4F18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198726"/>
              </p:ext>
            </p:extLst>
          </p:nvPr>
        </p:nvGraphicFramePr>
        <p:xfrm>
          <a:off x="5041531" y="138199"/>
          <a:ext cx="916773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graphicFrame>
        <p:nvGraphicFramePr>
          <p:cNvPr id="149" name="Table 148">
            <a:extLst>
              <a:ext uri="{FF2B5EF4-FFF2-40B4-BE49-F238E27FC236}">
                <a16:creationId xmlns:a16="http://schemas.microsoft.com/office/drawing/2014/main" id="{E102E60C-7731-7282-A4B1-53B975970D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371629"/>
              </p:ext>
            </p:extLst>
          </p:nvPr>
        </p:nvGraphicFramePr>
        <p:xfrm>
          <a:off x="5041531" y="5805756"/>
          <a:ext cx="916773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DB175604-DEB3-60F8-9D48-2C7F1E8DC45A}"/>
              </a:ext>
            </a:extLst>
          </p:cNvPr>
          <p:cNvCxnSpPr>
            <a:cxnSpLocks/>
            <a:stCxn id="15" idx="0"/>
            <a:endCxn id="16" idx="2"/>
          </p:cNvCxnSpPr>
          <p:nvPr/>
        </p:nvCxnSpPr>
        <p:spPr>
          <a:xfrm flipH="1" flipV="1">
            <a:off x="7175543" y="1973240"/>
            <a:ext cx="1514" cy="468761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6BC10CA3-CE8A-971B-5F5A-432A3B5D0B3B}"/>
              </a:ext>
            </a:extLst>
          </p:cNvPr>
          <p:cNvCxnSpPr>
            <a:cxnSpLocks/>
            <a:stCxn id="16" idx="1"/>
            <a:endCxn id="176" idx="6"/>
          </p:cNvCxnSpPr>
          <p:nvPr/>
        </p:nvCxnSpPr>
        <p:spPr>
          <a:xfrm flipH="1">
            <a:off x="5649351" y="1508592"/>
            <a:ext cx="1067806" cy="9876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190D4B04-CD7E-3A9D-8CE7-9CA94C123329}"/>
              </a:ext>
            </a:extLst>
          </p:cNvPr>
          <p:cNvCxnSpPr>
            <a:cxnSpLocks/>
            <a:stCxn id="149" idx="0"/>
            <a:endCxn id="176" idx="4"/>
          </p:cNvCxnSpPr>
          <p:nvPr/>
        </p:nvCxnSpPr>
        <p:spPr>
          <a:xfrm flipH="1" flipV="1">
            <a:off x="5498475" y="1669344"/>
            <a:ext cx="1442" cy="4136412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755B3D59-5AD3-ACEC-58A8-1D263CC908C5}"/>
                  </a:ext>
                </a:extLst>
              </p:cNvPr>
              <p:cNvSpPr txBox="1"/>
              <p:nvPr/>
            </p:nvSpPr>
            <p:spPr>
              <a:xfrm>
                <a:off x="7936127" y="1280743"/>
                <a:ext cx="713880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755B3D59-5AD3-ACEC-58A8-1D263CC90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6127" y="1280743"/>
                <a:ext cx="713880" cy="47545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87A20163-6CA8-F6AA-078A-9A086294FF21}"/>
                  </a:ext>
                </a:extLst>
              </p:cNvPr>
              <p:cNvSpPr txBox="1"/>
              <p:nvPr/>
            </p:nvSpPr>
            <p:spPr>
              <a:xfrm>
                <a:off x="4395730" y="362237"/>
                <a:ext cx="645801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87A20163-6CA8-F6AA-078A-9A086294F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730" y="362237"/>
                <a:ext cx="645801" cy="475451"/>
              </a:xfrm>
              <a:prstGeom prst="rect">
                <a:avLst/>
              </a:prstGeom>
              <a:blipFill>
                <a:blip r:embed="rId19"/>
                <a:stretch>
                  <a:fillRect l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9383FBC2-EBF0-C732-CBEA-DD96C2D299DB}"/>
              </a:ext>
            </a:extLst>
          </p:cNvPr>
          <p:cNvCxnSpPr>
            <a:cxnSpLocks/>
            <a:stCxn id="176" idx="0"/>
            <a:endCxn id="159" idx="2"/>
          </p:cNvCxnSpPr>
          <p:nvPr/>
        </p:nvCxnSpPr>
        <p:spPr>
          <a:xfrm flipV="1">
            <a:off x="5498475" y="1067494"/>
            <a:ext cx="1442" cy="300098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920E876C-D9AE-5B80-4949-31B16D4B20D7}"/>
                  </a:ext>
                </a:extLst>
              </p:cNvPr>
              <p:cNvSpPr txBox="1"/>
              <p:nvPr/>
            </p:nvSpPr>
            <p:spPr>
              <a:xfrm>
                <a:off x="6472956" y="6299564"/>
                <a:ext cx="2087150" cy="487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m:rPr>
                            <m:nor/>
                          </m:rPr>
                          <a:rPr lang="en-US" sz="2400" dirty="0"/>
                          <m:t> 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920E876C-D9AE-5B80-4949-31B16D4B2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956" y="6299564"/>
                <a:ext cx="2087150" cy="487762"/>
              </a:xfrm>
              <a:prstGeom prst="rect">
                <a:avLst/>
              </a:prstGeom>
              <a:blipFill>
                <a:blip r:embed="rId22"/>
                <a:stretch>
                  <a:fillRect l="-877" b="-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43106AF9-6E05-C071-252E-476B88A48D0B}"/>
                  </a:ext>
                </a:extLst>
              </p:cNvPr>
              <p:cNvSpPr/>
              <p:nvPr/>
            </p:nvSpPr>
            <p:spPr>
              <a:xfrm>
                <a:off x="5347599" y="1367592"/>
                <a:ext cx="301752" cy="30175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43106AF9-6E05-C071-252E-476B88A48D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599" y="1367592"/>
                <a:ext cx="301752" cy="301752"/>
              </a:xfrm>
              <a:prstGeom prst="ellipse">
                <a:avLst/>
              </a:prstGeom>
              <a:blipFill>
                <a:blip r:embed="rId23"/>
                <a:stretch>
                  <a:fillRect l="-5455" r="-1818" b="-1818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9C8C2EC5-B39A-BBE4-10E8-6E2E9A38D496}"/>
              </a:ext>
            </a:extLst>
          </p:cNvPr>
          <p:cNvSpPr/>
          <p:nvPr/>
        </p:nvSpPr>
        <p:spPr>
          <a:xfrm>
            <a:off x="6596878" y="3479077"/>
            <a:ext cx="4606804" cy="65884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FBBA80-E8B3-2C3D-1C12-2F9BCAF18C93}"/>
              </a:ext>
            </a:extLst>
          </p:cNvPr>
          <p:cNvSpPr/>
          <p:nvPr/>
        </p:nvSpPr>
        <p:spPr>
          <a:xfrm>
            <a:off x="6645782" y="2416993"/>
            <a:ext cx="669857" cy="68766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F5721D4-78DF-295C-BBAF-20AB0E0FAB33}"/>
              </a:ext>
            </a:extLst>
          </p:cNvPr>
          <p:cNvSpPr/>
          <p:nvPr/>
        </p:nvSpPr>
        <p:spPr>
          <a:xfrm>
            <a:off x="6933979" y="3104660"/>
            <a:ext cx="950768" cy="34076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9B21607-0005-9AD4-E51A-EB36958DAE76}"/>
              </a:ext>
            </a:extLst>
          </p:cNvPr>
          <p:cNvGrpSpPr/>
          <p:nvPr/>
        </p:nvGrpSpPr>
        <p:grpSpPr>
          <a:xfrm>
            <a:off x="6865492" y="3055492"/>
            <a:ext cx="622823" cy="1070797"/>
            <a:chOff x="8651903" y="3284426"/>
            <a:chExt cx="622823" cy="1261875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EA29D55-19C3-E150-0984-243454234F27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V="1">
              <a:off x="8651903" y="3284426"/>
              <a:ext cx="622823" cy="12618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6E843C6D-4DEF-FE8E-A63B-AE696E105E4B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V="1">
              <a:off x="8950035" y="3284426"/>
              <a:ext cx="324691" cy="12618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5DC3C25-EA67-83B1-67E9-FDA6E22F2FEC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V="1">
              <a:off x="9264360" y="3284426"/>
              <a:ext cx="10366" cy="12618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32DA429A-E83D-A218-C1F1-E59BF67E9213}"/>
              </a:ext>
            </a:extLst>
          </p:cNvPr>
          <p:cNvSpPr/>
          <p:nvPr/>
        </p:nvSpPr>
        <p:spPr>
          <a:xfrm>
            <a:off x="7329378" y="2437699"/>
            <a:ext cx="317874" cy="61777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7BDF65D-377C-D326-DB3F-F4E87ADE210D}"/>
              </a:ext>
            </a:extLst>
          </p:cNvPr>
          <p:cNvGrpSpPr/>
          <p:nvPr/>
        </p:nvGrpSpPr>
        <p:grpSpPr>
          <a:xfrm>
            <a:off x="6876829" y="4478920"/>
            <a:ext cx="601027" cy="609765"/>
            <a:chOff x="8659974" y="4180140"/>
            <a:chExt cx="601027" cy="32198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E84C929-03FE-FAEB-5D6B-645162A4D1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C05D81B-3E3E-0CEF-D8FB-894C92C49C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D389570-D221-0E43-B617-F5FDCCAE01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23FF052-AC24-1A41-B859-BF2B13C06FE9}"/>
              </a:ext>
            </a:extLst>
          </p:cNvPr>
          <p:cNvSpPr/>
          <p:nvPr/>
        </p:nvSpPr>
        <p:spPr>
          <a:xfrm>
            <a:off x="6713764" y="4143194"/>
            <a:ext cx="923609" cy="32198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0DC1673-1D30-1189-E96D-3F2DC0069F8D}"/>
              </a:ext>
            </a:extLst>
          </p:cNvPr>
          <p:cNvGrpSpPr/>
          <p:nvPr/>
        </p:nvGrpSpPr>
        <p:grpSpPr>
          <a:xfrm>
            <a:off x="9011482" y="4478920"/>
            <a:ext cx="601027" cy="609877"/>
            <a:chOff x="8659974" y="4180140"/>
            <a:chExt cx="601027" cy="321988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DA6E7C94-E4F1-E1A6-A041-5F3D346B87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E39B7E0F-A7DD-B3ED-05AE-7C013DD89A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884E24C9-5CC9-4067-241E-1CCE5D6B76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75D03849-741E-8DA2-56D1-BD5CF0967942}"/>
              </a:ext>
            </a:extLst>
          </p:cNvPr>
          <p:cNvSpPr/>
          <p:nvPr/>
        </p:nvSpPr>
        <p:spPr>
          <a:xfrm>
            <a:off x="6712377" y="5080231"/>
            <a:ext cx="920259" cy="63326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440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F4B4D-E372-7C0C-AFDF-5993FED35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A6FBB472-36E9-1B3E-DF0B-1894042FCD22}"/>
                  </a:ext>
                </a:extLst>
              </p:cNvPr>
              <p:cNvSpPr txBox="1"/>
              <p:nvPr/>
            </p:nvSpPr>
            <p:spPr>
              <a:xfrm>
                <a:off x="7366854" y="1984946"/>
                <a:ext cx="713880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A6FBB472-36E9-1B3E-DF0B-1894042FC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6854" y="1984946"/>
                <a:ext cx="713880" cy="4754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114590E-5119-D252-469E-974588CAC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9"/>
            <a:ext cx="3667360" cy="455262"/>
          </a:xfrm>
        </p:spPr>
        <p:txBody>
          <a:bodyPr/>
          <a:lstStyle/>
          <a:p>
            <a:r>
              <a:rPr lang="en-US" dirty="0"/>
              <a:t>Inference time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Done training. Watch this attention block as the context size increases as we generate more and more tokens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Note how different components build up as the context grows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But the size of the parameters don't change!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endParaRPr lang="en-US" dirty="0"/>
          </a:p>
          <a:p>
            <a:endParaRPr lang="en-US" dirty="0">
              <a:solidFill>
                <a:schemeClr val="accent2"/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41E4866-A36C-3152-8983-5E759ADBD2F6}"/>
              </a:ext>
            </a:extLst>
          </p:cNvPr>
          <p:cNvGraphicFramePr>
            <a:graphicFrameLocks noGrp="1"/>
          </p:cNvGraphicFramePr>
          <p:nvPr/>
        </p:nvGraphicFramePr>
        <p:xfrm>
          <a:off x="6723323" y="5093968"/>
          <a:ext cx="1222364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EC3A1F7-EF15-25FE-7DEC-48BE7696A417}"/>
              </a:ext>
            </a:extLst>
          </p:cNvPr>
          <p:cNvGraphicFramePr>
            <a:graphicFrameLocks noGrp="1"/>
          </p:cNvGraphicFramePr>
          <p:nvPr/>
        </p:nvGraphicFramePr>
        <p:xfrm>
          <a:off x="8859737" y="5091823"/>
          <a:ext cx="1222364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1346D0C-3274-812A-D54D-4BF8FCA78EE0}"/>
              </a:ext>
            </a:extLst>
          </p:cNvPr>
          <p:cNvGraphicFramePr>
            <a:graphicFrameLocks noGrp="1"/>
          </p:cNvGraphicFramePr>
          <p:nvPr/>
        </p:nvGraphicFramePr>
        <p:xfrm>
          <a:off x="10405490" y="3527749"/>
          <a:ext cx="611182" cy="123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F079747-F6E0-9B80-D8D7-6395D62C6DFA}"/>
              </a:ext>
            </a:extLst>
          </p:cNvPr>
          <p:cNvGraphicFramePr>
            <a:graphicFrameLocks noGrp="1"/>
          </p:cNvGraphicFramePr>
          <p:nvPr/>
        </p:nvGraphicFramePr>
        <p:xfrm>
          <a:off x="8859737" y="3530775"/>
          <a:ext cx="1222364" cy="123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DBB76E6-FD53-8ABD-92E2-D7B7566CE9A1}"/>
              </a:ext>
            </a:extLst>
          </p:cNvPr>
          <p:cNvGraphicFramePr>
            <a:graphicFrameLocks noGrp="1"/>
          </p:cNvGraphicFramePr>
          <p:nvPr/>
        </p:nvGraphicFramePr>
        <p:xfrm>
          <a:off x="6723323" y="3529894"/>
          <a:ext cx="1222364" cy="123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431410B-E84D-8027-DD75-46186E0B68ED}"/>
              </a:ext>
            </a:extLst>
          </p:cNvPr>
          <p:cNvGraphicFramePr>
            <a:graphicFrameLocks noGrp="1"/>
          </p:cNvGraphicFramePr>
          <p:nvPr/>
        </p:nvGraphicFramePr>
        <p:xfrm>
          <a:off x="6718671" y="2442001"/>
          <a:ext cx="1222364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07C8C485-2C3D-626B-C333-0FB061968F28}"/>
              </a:ext>
            </a:extLst>
          </p:cNvPr>
          <p:cNvGraphicFramePr>
            <a:graphicFrameLocks noGrp="1"/>
          </p:cNvGraphicFramePr>
          <p:nvPr/>
        </p:nvGraphicFramePr>
        <p:xfrm>
          <a:off x="6717157" y="1043945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209101"/>
                  </a:ext>
                </a:extLst>
              </a:tr>
            </a:tbl>
          </a:graphicData>
        </a:graphic>
      </p:graphicFrame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7ADFB8FE-F286-7592-8D00-BC55DAD6E8FC}"/>
              </a:ext>
            </a:extLst>
          </p:cNvPr>
          <p:cNvCxnSpPr>
            <a:cxnSpLocks/>
            <a:stCxn id="149" idx="3"/>
            <a:endCxn id="9" idx="2"/>
          </p:cNvCxnSpPr>
          <p:nvPr/>
        </p:nvCxnSpPr>
        <p:spPr>
          <a:xfrm flipV="1">
            <a:off x="6263895" y="5713498"/>
            <a:ext cx="1070610" cy="556905"/>
          </a:xfrm>
          <a:prstGeom prst="curvedConnector2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5A34A005-7013-6844-D325-46E90F206ABB}"/>
              </a:ext>
            </a:extLst>
          </p:cNvPr>
          <p:cNvCxnSpPr>
            <a:cxnSpLocks/>
            <a:stCxn id="149" idx="3"/>
            <a:endCxn id="11" idx="2"/>
          </p:cNvCxnSpPr>
          <p:nvPr/>
        </p:nvCxnSpPr>
        <p:spPr>
          <a:xfrm flipV="1">
            <a:off x="6263895" y="5711353"/>
            <a:ext cx="3207024" cy="559050"/>
          </a:xfrm>
          <a:prstGeom prst="curvedConnector2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EB134A2C-2AF9-6ED2-5C80-9C57CD2B97B0}"/>
              </a:ext>
            </a:extLst>
          </p:cNvPr>
          <p:cNvCxnSpPr>
            <a:cxnSpLocks/>
            <a:stCxn id="98" idx="3"/>
            <a:endCxn id="12" idx="2"/>
          </p:cNvCxnSpPr>
          <p:nvPr/>
        </p:nvCxnSpPr>
        <p:spPr>
          <a:xfrm flipV="1">
            <a:off x="9258382" y="4766809"/>
            <a:ext cx="1452699" cy="1496820"/>
          </a:xfrm>
          <a:prstGeom prst="curvedConnector2">
            <a:avLst/>
          </a:prstGeom>
          <a:ln w="31750" cap="rnd">
            <a:solidFill>
              <a:schemeClr val="bg1">
                <a:lumMod val="65000"/>
              </a:schemeClr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29">
            <a:extLst>
              <a:ext uri="{FF2B5EF4-FFF2-40B4-BE49-F238E27FC236}">
                <a16:creationId xmlns:a16="http://schemas.microsoft.com/office/drawing/2014/main" id="{E98CE3CD-FA44-62DD-C9C3-C089E3BA0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3667359" cy="627812"/>
          </a:xfrm>
        </p:spPr>
        <p:txBody>
          <a:bodyPr/>
          <a:lstStyle/>
          <a:p>
            <a:r>
              <a:rPr lang="en-US" dirty="0"/>
              <a:t>Causal Attention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B034F4E-2E83-137F-EF8E-F8AF4A0C48D8}"/>
              </a:ext>
            </a:extLst>
          </p:cNvPr>
          <p:cNvGrpSpPr/>
          <p:nvPr/>
        </p:nvGrpSpPr>
        <p:grpSpPr>
          <a:xfrm>
            <a:off x="9011482" y="4766809"/>
            <a:ext cx="915352" cy="321988"/>
            <a:chOff x="8659974" y="4180140"/>
            <a:chExt cx="915352" cy="321988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5E72BB9A-2BB2-832D-3084-376F90A6BD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F5A579B3-AEF6-06D9-4922-C8E900F73A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37DC4FAD-3FFD-D8BE-8B53-768E08F408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FA8BDD30-F942-F15B-30F8-D0E76F8B3D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2FEC4090-A7E2-A878-647B-CDE28F995E05}"/>
              </a:ext>
            </a:extLst>
          </p:cNvPr>
          <p:cNvGrpSpPr/>
          <p:nvPr/>
        </p:nvGrpSpPr>
        <p:grpSpPr>
          <a:xfrm rot="16200000">
            <a:off x="7940256" y="3684593"/>
            <a:ext cx="915352" cy="923610"/>
            <a:chOff x="8659974" y="4180140"/>
            <a:chExt cx="915352" cy="321988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5F519E41-7851-2A00-1998-B7BCD4420E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D42E5DDA-9D4C-13CF-4D8D-3490F7E0F3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7FCA96B7-C062-DCA4-DDB6-B219864131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58D1345C-9C76-1559-48B5-195B47525C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78835339-5709-BDDC-9C96-FAB14CF7288A}"/>
              </a:ext>
            </a:extLst>
          </p:cNvPr>
          <p:cNvSpPr/>
          <p:nvPr/>
        </p:nvSpPr>
        <p:spPr>
          <a:xfrm flipV="1">
            <a:off x="7155262" y="6263630"/>
            <a:ext cx="2103120" cy="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 cap="rnd">
            <a:solidFill>
              <a:schemeClr val="bg1">
                <a:lumMod val="65000"/>
              </a:schemeClr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809E80A2-E1EA-CA9F-8F38-02E6494D5F42}"/>
                  </a:ext>
                </a:extLst>
              </p:cNvPr>
              <p:cNvSpPr txBox="1"/>
              <p:nvPr/>
            </p:nvSpPr>
            <p:spPr>
              <a:xfrm>
                <a:off x="7276336" y="3067184"/>
                <a:ext cx="224319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sz="2400" smtClean="0">
                              <a:latin typeface="Cambria Math" panose="02040503050406030204" pitchFamily="18" charset="0"/>
                            </a:rPr>
                            <m:t>oftmax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809E80A2-E1EA-CA9F-8F38-02E6494D5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6336" y="3067184"/>
                <a:ext cx="2243192" cy="461665"/>
              </a:xfrm>
              <a:prstGeom prst="rect">
                <a:avLst/>
              </a:prstGeom>
              <a:blipFill>
                <a:blip r:embed="rId10"/>
                <a:stretch>
                  <a:fillRect l="-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1" name="Group 110">
            <a:extLst>
              <a:ext uri="{FF2B5EF4-FFF2-40B4-BE49-F238E27FC236}">
                <a16:creationId xmlns:a16="http://schemas.microsoft.com/office/drawing/2014/main" id="{5E6035CD-1F6B-EDA5-1B4F-AAC892CC81BC}"/>
              </a:ext>
            </a:extLst>
          </p:cNvPr>
          <p:cNvGrpSpPr/>
          <p:nvPr/>
        </p:nvGrpSpPr>
        <p:grpSpPr>
          <a:xfrm rot="16200000">
            <a:off x="9772179" y="3984167"/>
            <a:ext cx="915352" cy="321988"/>
            <a:chOff x="8659974" y="4180140"/>
            <a:chExt cx="915352" cy="321988"/>
          </a:xfrm>
        </p:grpSpPr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9D8C6D81-28F8-4BC9-B8B8-896C975FD8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2BE39A29-9249-BA6D-5212-FAD6D8B4BE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06D46956-A0C1-4AC1-2828-01588158B0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73E36075-1B71-A7F7-B911-B401946157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755B2C3C-4458-F54E-2111-AB56C6ABDB24}"/>
                  </a:ext>
                </a:extLst>
              </p:cNvPr>
              <p:cNvSpPr txBox="1"/>
              <p:nvPr/>
            </p:nvSpPr>
            <p:spPr>
              <a:xfrm>
                <a:off x="9690133" y="3007740"/>
                <a:ext cx="2102801" cy="539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755B2C3C-4458-F54E-2111-AB56C6ABD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0133" y="3007740"/>
                <a:ext cx="2102801" cy="53957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C34075A6-6F85-56E8-F234-5A8626CD8F5D}"/>
                  </a:ext>
                </a:extLst>
              </p:cNvPr>
              <p:cNvSpPr txBox="1"/>
              <p:nvPr/>
            </p:nvSpPr>
            <p:spPr>
              <a:xfrm>
                <a:off x="4473965" y="6017996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C34075A6-6F85-56E8-F234-5A8626CD8F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965" y="6017996"/>
                <a:ext cx="662893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23656A27-29C0-8027-AC6E-7FE7CD1B3E6D}"/>
                  </a:ext>
                </a:extLst>
              </p:cNvPr>
              <p:cNvSpPr txBox="1"/>
              <p:nvPr/>
            </p:nvSpPr>
            <p:spPr>
              <a:xfrm>
                <a:off x="6124615" y="5161901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23656A27-29C0-8027-AC6E-7FE7CD1B3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615" y="5161901"/>
                <a:ext cx="662893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DE933433-7B14-1447-6B83-54E2DF0531E2}"/>
                  </a:ext>
                </a:extLst>
              </p:cNvPr>
              <p:cNvSpPr txBox="1"/>
              <p:nvPr/>
            </p:nvSpPr>
            <p:spPr>
              <a:xfrm>
                <a:off x="11058120" y="3907220"/>
                <a:ext cx="54185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DE933433-7B14-1447-6B83-54E2DF053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8120" y="3907220"/>
                <a:ext cx="541853" cy="461665"/>
              </a:xfrm>
              <a:prstGeom prst="rect">
                <a:avLst/>
              </a:prstGeom>
              <a:blipFill>
                <a:blip r:embed="rId14"/>
                <a:stretch>
                  <a:fillRect l="-1124"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A78F7FEE-5FA7-9C96-E978-4EA4B298750B}"/>
                  </a:ext>
                </a:extLst>
              </p:cNvPr>
              <p:cNvSpPr txBox="1"/>
              <p:nvPr/>
            </p:nvSpPr>
            <p:spPr>
              <a:xfrm>
                <a:off x="8291509" y="5152555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A78F7FEE-5FA7-9C96-E978-4EA4B29875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1509" y="5152555"/>
                <a:ext cx="662893" cy="461665"/>
              </a:xfrm>
              <a:prstGeom prst="rect">
                <a:avLst/>
              </a:prstGeom>
              <a:blipFill>
                <a:blip r:embed="rId15"/>
                <a:stretch>
                  <a:fillRect l="-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2AE99F19-88DC-9B46-1C6B-9BE8D4417071}"/>
                  </a:ext>
                </a:extLst>
              </p:cNvPr>
              <p:cNvSpPr txBox="1"/>
              <p:nvPr/>
            </p:nvSpPr>
            <p:spPr>
              <a:xfrm>
                <a:off x="6260219" y="3876443"/>
                <a:ext cx="3942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2AE99F19-88DC-9B46-1C6B-9BE8D44170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219" y="3876443"/>
                <a:ext cx="394203" cy="461665"/>
              </a:xfrm>
              <a:prstGeom prst="rect">
                <a:avLst/>
              </a:prstGeom>
              <a:blipFill>
                <a:blip r:embed="rId16"/>
                <a:stretch>
                  <a:fillRect l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60D7DC77-FCED-186D-12AC-F6A91F9D7EE9}"/>
                  </a:ext>
                </a:extLst>
              </p:cNvPr>
              <p:cNvSpPr txBox="1"/>
              <p:nvPr/>
            </p:nvSpPr>
            <p:spPr>
              <a:xfrm>
                <a:off x="6275855" y="2515755"/>
                <a:ext cx="3942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60D7DC77-FCED-186D-12AC-F6A91F9D7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855" y="2515755"/>
                <a:ext cx="394203" cy="461665"/>
              </a:xfrm>
              <a:prstGeom prst="rect">
                <a:avLst/>
              </a:prstGeom>
              <a:blipFill>
                <a:blip r:embed="rId17"/>
                <a:stretch>
                  <a:fillRect l="-32813" r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590A1AAC-5218-7713-9B05-7E034E6F58A7}"/>
              </a:ext>
            </a:extLst>
          </p:cNvPr>
          <p:cNvCxnSpPr>
            <a:cxnSpLocks/>
            <a:stCxn id="149" idx="3"/>
            <a:endCxn id="98" idx="1"/>
          </p:cNvCxnSpPr>
          <p:nvPr/>
        </p:nvCxnSpPr>
        <p:spPr>
          <a:xfrm flipV="1">
            <a:off x="6263895" y="6263629"/>
            <a:ext cx="891367" cy="6774"/>
          </a:xfrm>
          <a:prstGeom prst="straightConnector1">
            <a:avLst/>
          </a:prstGeom>
          <a:ln w="28575" cap="rnd">
            <a:solidFill>
              <a:schemeClr val="bg1">
                <a:lumMod val="65000"/>
              </a:schemeClr>
            </a:solidFill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9" name="Table 158">
            <a:extLst>
              <a:ext uri="{FF2B5EF4-FFF2-40B4-BE49-F238E27FC236}">
                <a16:creationId xmlns:a16="http://schemas.microsoft.com/office/drawing/2014/main" id="{3FE1E5BA-8CA6-0C61-E98E-DA33D4116DED}"/>
              </a:ext>
            </a:extLst>
          </p:cNvPr>
          <p:cNvGraphicFramePr>
            <a:graphicFrameLocks noGrp="1"/>
          </p:cNvGraphicFramePr>
          <p:nvPr/>
        </p:nvGraphicFramePr>
        <p:xfrm>
          <a:off x="5041531" y="138199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graphicFrame>
        <p:nvGraphicFramePr>
          <p:cNvPr id="149" name="Table 148">
            <a:extLst>
              <a:ext uri="{FF2B5EF4-FFF2-40B4-BE49-F238E27FC236}">
                <a16:creationId xmlns:a16="http://schemas.microsoft.com/office/drawing/2014/main" id="{A0F80D96-FEF6-150D-56FF-27DBE63AEE3E}"/>
              </a:ext>
            </a:extLst>
          </p:cNvPr>
          <p:cNvGraphicFramePr>
            <a:graphicFrameLocks noGrp="1"/>
          </p:cNvGraphicFramePr>
          <p:nvPr/>
        </p:nvGraphicFramePr>
        <p:xfrm>
          <a:off x="5041531" y="5805756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DC44AC48-0422-A971-5794-678708A637E0}"/>
              </a:ext>
            </a:extLst>
          </p:cNvPr>
          <p:cNvCxnSpPr>
            <a:cxnSpLocks/>
            <a:stCxn id="15" idx="0"/>
            <a:endCxn id="16" idx="2"/>
          </p:cNvCxnSpPr>
          <p:nvPr/>
        </p:nvCxnSpPr>
        <p:spPr>
          <a:xfrm flipH="1" flipV="1">
            <a:off x="7328339" y="1973240"/>
            <a:ext cx="1514" cy="468761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C11A5B5D-E457-904F-33C7-80DB6CBAB434}"/>
              </a:ext>
            </a:extLst>
          </p:cNvPr>
          <p:cNvCxnSpPr>
            <a:cxnSpLocks/>
            <a:stCxn id="16" idx="1"/>
            <a:endCxn id="176" idx="6"/>
          </p:cNvCxnSpPr>
          <p:nvPr/>
        </p:nvCxnSpPr>
        <p:spPr>
          <a:xfrm flipH="1">
            <a:off x="5803589" y="1508592"/>
            <a:ext cx="913568" cy="9876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0F50EE42-4D54-8448-9B88-929161CAC973}"/>
              </a:ext>
            </a:extLst>
          </p:cNvPr>
          <p:cNvCxnSpPr>
            <a:cxnSpLocks/>
            <a:stCxn id="149" idx="0"/>
            <a:endCxn id="176" idx="4"/>
          </p:cNvCxnSpPr>
          <p:nvPr/>
        </p:nvCxnSpPr>
        <p:spPr>
          <a:xfrm flipV="1">
            <a:off x="5652713" y="1669344"/>
            <a:ext cx="0" cy="4136412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A96645E6-7918-5A15-6EB8-64B7B7F8E67B}"/>
                  </a:ext>
                </a:extLst>
              </p:cNvPr>
              <p:cNvSpPr txBox="1"/>
              <p:nvPr/>
            </p:nvSpPr>
            <p:spPr>
              <a:xfrm>
                <a:off x="7936127" y="1280743"/>
                <a:ext cx="713880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A96645E6-7918-5A15-6EB8-64B7B7F8E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6127" y="1280743"/>
                <a:ext cx="713880" cy="47545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88E188EF-BFA1-520B-0C3C-2D53A7A06D36}"/>
                  </a:ext>
                </a:extLst>
              </p:cNvPr>
              <p:cNvSpPr txBox="1"/>
              <p:nvPr/>
            </p:nvSpPr>
            <p:spPr>
              <a:xfrm>
                <a:off x="4395730" y="362237"/>
                <a:ext cx="645801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88E188EF-BFA1-520B-0C3C-2D53A7A06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730" y="362237"/>
                <a:ext cx="645801" cy="475451"/>
              </a:xfrm>
              <a:prstGeom prst="rect">
                <a:avLst/>
              </a:prstGeom>
              <a:blipFill>
                <a:blip r:embed="rId19"/>
                <a:stretch>
                  <a:fillRect l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80844D7F-5DAB-D3E3-2166-475CDEC7B52E}"/>
              </a:ext>
            </a:extLst>
          </p:cNvPr>
          <p:cNvCxnSpPr>
            <a:cxnSpLocks/>
            <a:stCxn id="176" idx="0"/>
            <a:endCxn id="159" idx="2"/>
          </p:cNvCxnSpPr>
          <p:nvPr/>
        </p:nvCxnSpPr>
        <p:spPr>
          <a:xfrm flipV="1">
            <a:off x="5652713" y="1067494"/>
            <a:ext cx="0" cy="300098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B4FD5C5F-14F5-E600-E536-8B30B97739D2}"/>
                  </a:ext>
                </a:extLst>
              </p:cNvPr>
              <p:cNvSpPr txBox="1"/>
              <p:nvPr/>
            </p:nvSpPr>
            <p:spPr>
              <a:xfrm>
                <a:off x="6472956" y="6299564"/>
                <a:ext cx="2087150" cy="487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m:rPr>
                            <m:nor/>
                          </m:rPr>
                          <a:rPr lang="en-US" sz="2400" dirty="0"/>
                          <m:t> 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B4FD5C5F-14F5-E600-E536-8B30B9773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956" y="6299564"/>
                <a:ext cx="2087150" cy="487762"/>
              </a:xfrm>
              <a:prstGeom prst="rect">
                <a:avLst/>
              </a:prstGeom>
              <a:blipFill>
                <a:blip r:embed="rId22"/>
                <a:stretch>
                  <a:fillRect l="-877" b="-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641494F7-C75E-A349-F5A3-89307C833540}"/>
                  </a:ext>
                </a:extLst>
              </p:cNvPr>
              <p:cNvSpPr/>
              <p:nvPr/>
            </p:nvSpPr>
            <p:spPr>
              <a:xfrm>
                <a:off x="5501837" y="1367592"/>
                <a:ext cx="301752" cy="30175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641494F7-C75E-A349-F5A3-89307C8335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837" y="1367592"/>
                <a:ext cx="301752" cy="301752"/>
              </a:xfrm>
              <a:prstGeom prst="ellipse">
                <a:avLst/>
              </a:prstGeom>
              <a:blipFill>
                <a:blip r:embed="rId23"/>
                <a:stretch>
                  <a:fillRect l="-7407" r="-1852" b="-1818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7E3562A7-A268-5F5B-97C8-467893F44110}"/>
              </a:ext>
            </a:extLst>
          </p:cNvPr>
          <p:cNvGrpSpPr/>
          <p:nvPr/>
        </p:nvGrpSpPr>
        <p:grpSpPr>
          <a:xfrm>
            <a:off x="6876829" y="4766697"/>
            <a:ext cx="915352" cy="321988"/>
            <a:chOff x="8659974" y="4180140"/>
            <a:chExt cx="915352" cy="32198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8187F91-99C5-793C-A506-FC5B8C838F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F14EA1F-B998-4327-8AD6-CBA904176B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E810FBA-1B2F-AECC-4578-604A273CFC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7C68BF3-244B-F874-6404-B6EE1F0FC1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8776D8E-1C36-0709-0E45-1BFDBDC56C3D}"/>
              </a:ext>
            </a:extLst>
          </p:cNvPr>
          <p:cNvSpPr/>
          <p:nvPr/>
        </p:nvSpPr>
        <p:spPr>
          <a:xfrm>
            <a:off x="6607244" y="3472728"/>
            <a:ext cx="4596438" cy="97859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A406530-37E1-01A0-FB7E-010915403205}"/>
              </a:ext>
            </a:extLst>
          </p:cNvPr>
          <p:cNvSpPr/>
          <p:nvPr/>
        </p:nvSpPr>
        <p:spPr>
          <a:xfrm>
            <a:off x="6713764" y="4454344"/>
            <a:ext cx="1231924" cy="32198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F802F1-CD07-3B20-88CF-5FD4A8812302}"/>
              </a:ext>
            </a:extLst>
          </p:cNvPr>
          <p:cNvSpPr/>
          <p:nvPr/>
        </p:nvSpPr>
        <p:spPr>
          <a:xfrm>
            <a:off x="6712377" y="5080231"/>
            <a:ext cx="1231924" cy="63326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7E52C2-0781-00D8-84FC-63493BDAA7BF}"/>
              </a:ext>
            </a:extLst>
          </p:cNvPr>
          <p:cNvSpPr/>
          <p:nvPr/>
        </p:nvSpPr>
        <p:spPr>
          <a:xfrm>
            <a:off x="6658482" y="2385243"/>
            <a:ext cx="950768" cy="75584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63E5674-B1BE-6A8E-46C6-C6B2AA507875}"/>
              </a:ext>
            </a:extLst>
          </p:cNvPr>
          <p:cNvSpPr/>
          <p:nvPr/>
        </p:nvSpPr>
        <p:spPr>
          <a:xfrm>
            <a:off x="7634178" y="2437699"/>
            <a:ext cx="317874" cy="61777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B09F2BE-7505-A3C4-BDFE-C48F297BC778}"/>
              </a:ext>
            </a:extLst>
          </p:cNvPr>
          <p:cNvSpPr/>
          <p:nvPr/>
        </p:nvSpPr>
        <p:spPr>
          <a:xfrm>
            <a:off x="6933979" y="3104660"/>
            <a:ext cx="950768" cy="34076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C882F99-74C4-D551-CEDA-B5C4509DE603}"/>
              </a:ext>
            </a:extLst>
          </p:cNvPr>
          <p:cNvGrpSpPr/>
          <p:nvPr/>
        </p:nvGrpSpPr>
        <p:grpSpPr>
          <a:xfrm>
            <a:off x="6867397" y="3055491"/>
            <a:ext cx="925718" cy="1407308"/>
            <a:chOff x="8653808" y="3284425"/>
            <a:chExt cx="925718" cy="1261876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1AE0F56-06DC-551B-8470-3358A71A36BD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V="1">
              <a:off x="8653808" y="3284425"/>
              <a:ext cx="925718" cy="12618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ED720C2-7350-2F5F-586C-990589E3A6D1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V="1">
              <a:off x="8956703" y="3284426"/>
              <a:ext cx="622823" cy="12618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3457B5C9-723E-4022-97D5-3819291DBF19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V="1">
              <a:off x="9254835" y="3284426"/>
              <a:ext cx="324691" cy="12618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CF843A5-9331-C394-235C-B8EB40384C41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V="1">
              <a:off x="9569160" y="3284426"/>
              <a:ext cx="10366" cy="126187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79812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7A62B-2840-1A1A-F76D-50BFCF201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A421138B-FF16-4FE5-EBC8-FFA7AC0E7BDC}"/>
              </a:ext>
            </a:extLst>
          </p:cNvPr>
          <p:cNvGraphicFramePr>
            <a:graphicFrameLocks noGrp="1"/>
          </p:cNvGraphicFramePr>
          <p:nvPr/>
        </p:nvGraphicFramePr>
        <p:xfrm>
          <a:off x="6717157" y="1043945"/>
          <a:ext cx="305591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209101"/>
                  </a:ext>
                </a:extLst>
              </a:tr>
            </a:tbl>
          </a:graphicData>
        </a:graphic>
      </p:graphicFrame>
      <p:graphicFrame>
        <p:nvGraphicFramePr>
          <p:cNvPr id="159" name="Table 158">
            <a:extLst>
              <a:ext uri="{FF2B5EF4-FFF2-40B4-BE49-F238E27FC236}">
                <a16:creationId xmlns:a16="http://schemas.microsoft.com/office/drawing/2014/main" id="{EF08CBC5-2E84-FB90-7821-020BAF44B703}"/>
              </a:ext>
            </a:extLst>
          </p:cNvPr>
          <p:cNvGraphicFramePr>
            <a:graphicFrameLocks noGrp="1"/>
          </p:cNvGraphicFramePr>
          <p:nvPr/>
        </p:nvGraphicFramePr>
        <p:xfrm>
          <a:off x="5041531" y="138199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graphicFrame>
        <p:nvGraphicFramePr>
          <p:cNvPr id="149" name="Table 148">
            <a:extLst>
              <a:ext uri="{FF2B5EF4-FFF2-40B4-BE49-F238E27FC236}">
                <a16:creationId xmlns:a16="http://schemas.microsoft.com/office/drawing/2014/main" id="{09B8D18F-B3CB-7659-251A-CB23FC837725}"/>
              </a:ext>
            </a:extLst>
          </p:cNvPr>
          <p:cNvGraphicFramePr>
            <a:graphicFrameLocks noGrp="1"/>
          </p:cNvGraphicFramePr>
          <p:nvPr/>
        </p:nvGraphicFramePr>
        <p:xfrm>
          <a:off x="5041531" y="5805756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7A7BBE56-F60C-48A2-72A2-0E8209DA298A}"/>
              </a:ext>
            </a:extLst>
          </p:cNvPr>
          <p:cNvSpPr/>
          <p:nvPr/>
        </p:nvSpPr>
        <p:spPr>
          <a:xfrm>
            <a:off x="5365350" y="111432"/>
            <a:ext cx="960152" cy="1001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8B99386-5B7C-90A5-79CE-D968396DD4DE}"/>
              </a:ext>
            </a:extLst>
          </p:cNvPr>
          <p:cNvSpPr/>
          <p:nvPr/>
        </p:nvSpPr>
        <p:spPr>
          <a:xfrm>
            <a:off x="5360245" y="5782562"/>
            <a:ext cx="960152" cy="1001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2BBB81C-601F-5A3F-1C49-C53839084B4B}"/>
              </a:ext>
            </a:extLst>
          </p:cNvPr>
          <p:cNvGraphicFramePr>
            <a:graphicFrameLocks noGrp="1"/>
          </p:cNvGraphicFramePr>
          <p:nvPr/>
        </p:nvGraphicFramePr>
        <p:xfrm>
          <a:off x="8859737" y="5091823"/>
          <a:ext cx="305591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392BB24-F7B2-F00D-C752-5622B32E0F1C}"/>
              </a:ext>
            </a:extLst>
          </p:cNvPr>
          <p:cNvGraphicFramePr>
            <a:graphicFrameLocks noGrp="1"/>
          </p:cNvGraphicFramePr>
          <p:nvPr/>
        </p:nvGraphicFramePr>
        <p:xfrm>
          <a:off x="6723323" y="5093968"/>
          <a:ext cx="305591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37749137-0A5D-E36D-47AD-F4DF388E3DC9}"/>
                  </a:ext>
                </a:extLst>
              </p:cNvPr>
              <p:cNvSpPr txBox="1"/>
              <p:nvPr/>
            </p:nvSpPr>
            <p:spPr>
              <a:xfrm>
                <a:off x="6886285" y="1984945"/>
                <a:ext cx="713880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37749137-0A5D-E36D-47AD-F4DF388E3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6285" y="1984945"/>
                <a:ext cx="713880" cy="4754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226051-B1E5-8354-CFBA-8250E830C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7" y="1113179"/>
            <a:ext cx="4158387" cy="1748008"/>
          </a:xfrm>
        </p:spPr>
        <p:txBody>
          <a:bodyPr/>
          <a:lstStyle/>
          <a:p>
            <a:r>
              <a:rPr lang="en-US" dirty="0"/>
              <a:t>Inference time</a:t>
            </a:r>
          </a:p>
          <a:p>
            <a:r>
              <a:rPr lang="en-US" sz="2400" dirty="0">
                <a:solidFill>
                  <a:schemeClr val="tx1"/>
                </a:solidFill>
              </a:rPr>
              <a:t>(Repeated without </a:t>
            </a:r>
            <a:r>
              <a:rPr lang="en-US" sz="2400" dirty="0">
                <a:solidFill>
                  <a:srgbClr val="C00000"/>
                </a:solidFill>
              </a:rPr>
              <a:t>red arrows</a:t>
            </a:r>
            <a:r>
              <a:rPr lang="en-US" sz="2400" dirty="0">
                <a:solidFill>
                  <a:schemeClr val="tx1"/>
                </a:solidFill>
              </a:rPr>
              <a:t> showing attention combination)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2CEA473-03C1-0158-5A76-3DF14B1A7BA5}"/>
              </a:ext>
            </a:extLst>
          </p:cNvPr>
          <p:cNvGraphicFramePr>
            <a:graphicFrameLocks noGrp="1"/>
          </p:cNvGraphicFramePr>
          <p:nvPr/>
        </p:nvGraphicFramePr>
        <p:xfrm>
          <a:off x="10405490" y="3527749"/>
          <a:ext cx="611182" cy="309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2CCDC45-AA52-57C6-8E3E-CA14C18289FB}"/>
              </a:ext>
            </a:extLst>
          </p:cNvPr>
          <p:cNvGraphicFramePr>
            <a:graphicFrameLocks noGrp="1"/>
          </p:cNvGraphicFramePr>
          <p:nvPr/>
        </p:nvGraphicFramePr>
        <p:xfrm>
          <a:off x="8859737" y="3530775"/>
          <a:ext cx="305591" cy="309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14EFE3D-6345-5E02-6B95-4054708E637F}"/>
              </a:ext>
            </a:extLst>
          </p:cNvPr>
          <p:cNvGraphicFramePr>
            <a:graphicFrameLocks noGrp="1"/>
          </p:cNvGraphicFramePr>
          <p:nvPr/>
        </p:nvGraphicFramePr>
        <p:xfrm>
          <a:off x="6723323" y="3529894"/>
          <a:ext cx="305591" cy="309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E054631-5F57-299E-BED5-55BDA62EB173}"/>
              </a:ext>
            </a:extLst>
          </p:cNvPr>
          <p:cNvGraphicFramePr>
            <a:graphicFrameLocks noGrp="1"/>
          </p:cNvGraphicFramePr>
          <p:nvPr/>
        </p:nvGraphicFramePr>
        <p:xfrm>
          <a:off x="6718671" y="2442001"/>
          <a:ext cx="305591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1F4E7896-0E12-4136-7030-AE52A8A58320}"/>
              </a:ext>
            </a:extLst>
          </p:cNvPr>
          <p:cNvCxnSpPr>
            <a:cxnSpLocks/>
            <a:stCxn id="149" idx="3"/>
            <a:endCxn id="9" idx="2"/>
          </p:cNvCxnSpPr>
          <p:nvPr/>
        </p:nvCxnSpPr>
        <p:spPr>
          <a:xfrm flipV="1">
            <a:off x="6263895" y="5713498"/>
            <a:ext cx="612223" cy="556905"/>
          </a:xfrm>
          <a:prstGeom prst="curvedConnector2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56A117BF-73F8-7948-BEE6-B2CAFDFDF29E}"/>
              </a:ext>
            </a:extLst>
          </p:cNvPr>
          <p:cNvCxnSpPr>
            <a:cxnSpLocks/>
            <a:stCxn id="149" idx="3"/>
            <a:endCxn id="11" idx="2"/>
          </p:cNvCxnSpPr>
          <p:nvPr/>
        </p:nvCxnSpPr>
        <p:spPr>
          <a:xfrm flipV="1">
            <a:off x="6263895" y="5711353"/>
            <a:ext cx="2748637" cy="559050"/>
          </a:xfrm>
          <a:prstGeom prst="curvedConnector2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1FAA22D5-F911-A50D-A35B-1EDF09974EEA}"/>
              </a:ext>
            </a:extLst>
          </p:cNvPr>
          <p:cNvCxnSpPr>
            <a:cxnSpLocks/>
            <a:stCxn id="98" idx="3"/>
            <a:endCxn id="12" idx="2"/>
          </p:cNvCxnSpPr>
          <p:nvPr/>
        </p:nvCxnSpPr>
        <p:spPr>
          <a:xfrm flipV="1">
            <a:off x="9258382" y="3837514"/>
            <a:ext cx="1452699" cy="2426115"/>
          </a:xfrm>
          <a:prstGeom prst="curvedConnector2">
            <a:avLst/>
          </a:prstGeom>
          <a:ln w="31750" cap="rnd">
            <a:solidFill>
              <a:schemeClr val="bg1">
                <a:lumMod val="65000"/>
              </a:schemeClr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29">
            <a:extLst>
              <a:ext uri="{FF2B5EF4-FFF2-40B4-BE49-F238E27FC236}">
                <a16:creationId xmlns:a16="http://schemas.microsoft.com/office/drawing/2014/main" id="{8D2B7BB8-0DFF-3AE0-5110-4B449EDDC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3667359" cy="627812"/>
          </a:xfrm>
        </p:spPr>
        <p:txBody>
          <a:bodyPr/>
          <a:lstStyle/>
          <a:p>
            <a:r>
              <a:rPr lang="en-US" dirty="0"/>
              <a:t>Causal Attention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F46E9F62-04BB-B228-4AAD-EB585D186B14}"/>
              </a:ext>
            </a:extLst>
          </p:cNvPr>
          <p:cNvSpPr/>
          <p:nvPr/>
        </p:nvSpPr>
        <p:spPr>
          <a:xfrm flipV="1">
            <a:off x="7155262" y="6263630"/>
            <a:ext cx="2103120" cy="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 cap="rnd">
            <a:solidFill>
              <a:schemeClr val="bg1">
                <a:lumMod val="65000"/>
              </a:schemeClr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0CE80D1E-B476-8225-9D23-6DC48430739C}"/>
                  </a:ext>
                </a:extLst>
              </p:cNvPr>
              <p:cNvSpPr txBox="1"/>
              <p:nvPr/>
            </p:nvSpPr>
            <p:spPr>
              <a:xfrm>
                <a:off x="7276336" y="3067184"/>
                <a:ext cx="224319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sz="2400" smtClean="0">
                              <a:latin typeface="Cambria Math" panose="02040503050406030204" pitchFamily="18" charset="0"/>
                            </a:rPr>
                            <m:t>oftmax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0CE80D1E-B476-8225-9D23-6DC4843073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6336" y="3067184"/>
                <a:ext cx="2243192" cy="461665"/>
              </a:xfrm>
              <a:prstGeom prst="rect">
                <a:avLst/>
              </a:prstGeom>
              <a:blipFill>
                <a:blip r:embed="rId10"/>
                <a:stretch>
                  <a:fillRect l="-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7357AE81-B50B-D190-B921-784DBAFFFFF8}"/>
                  </a:ext>
                </a:extLst>
              </p:cNvPr>
              <p:cNvSpPr txBox="1"/>
              <p:nvPr/>
            </p:nvSpPr>
            <p:spPr>
              <a:xfrm>
                <a:off x="9690133" y="3007740"/>
                <a:ext cx="2102801" cy="539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7357AE81-B50B-D190-B921-784DBAFFF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0133" y="3007740"/>
                <a:ext cx="2102801" cy="53957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581D0FAE-51C6-1A3D-B5FB-112C2BB1F1C7}"/>
                  </a:ext>
                </a:extLst>
              </p:cNvPr>
              <p:cNvSpPr txBox="1"/>
              <p:nvPr/>
            </p:nvSpPr>
            <p:spPr>
              <a:xfrm>
                <a:off x="4473965" y="6017996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581D0FAE-51C6-1A3D-B5FB-112C2BB1F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965" y="6017996"/>
                <a:ext cx="662893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39EA272F-49BC-75DE-D071-5C65C1980F3F}"/>
                  </a:ext>
                </a:extLst>
              </p:cNvPr>
              <p:cNvSpPr txBox="1"/>
              <p:nvPr/>
            </p:nvSpPr>
            <p:spPr>
              <a:xfrm>
                <a:off x="6124615" y="5161901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39EA272F-49BC-75DE-D071-5C65C1980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615" y="5161901"/>
                <a:ext cx="662893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C912E23A-BA29-2F8B-4906-D26C0D76B55C}"/>
                  </a:ext>
                </a:extLst>
              </p:cNvPr>
              <p:cNvSpPr txBox="1"/>
              <p:nvPr/>
            </p:nvSpPr>
            <p:spPr>
              <a:xfrm>
                <a:off x="11058120" y="3888170"/>
                <a:ext cx="54185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C912E23A-BA29-2F8B-4906-D26C0D76B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8120" y="3888170"/>
                <a:ext cx="541853" cy="461665"/>
              </a:xfrm>
              <a:prstGeom prst="rect">
                <a:avLst/>
              </a:prstGeom>
              <a:blipFill>
                <a:blip r:embed="rId14"/>
                <a:stretch>
                  <a:fillRect l="-1124"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C85132D4-7E2D-81E0-6951-4791EF84EC9C}"/>
                  </a:ext>
                </a:extLst>
              </p:cNvPr>
              <p:cNvSpPr txBox="1"/>
              <p:nvPr/>
            </p:nvSpPr>
            <p:spPr>
              <a:xfrm>
                <a:off x="8291509" y="5152555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C85132D4-7E2D-81E0-6951-4791EF84E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1509" y="5152555"/>
                <a:ext cx="662893" cy="461665"/>
              </a:xfrm>
              <a:prstGeom prst="rect">
                <a:avLst/>
              </a:prstGeom>
              <a:blipFill>
                <a:blip r:embed="rId15"/>
                <a:stretch>
                  <a:fillRect l="-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946BD4A5-C5D7-06D8-73CE-ABC8C52200D7}"/>
                  </a:ext>
                </a:extLst>
              </p:cNvPr>
              <p:cNvSpPr txBox="1"/>
              <p:nvPr/>
            </p:nvSpPr>
            <p:spPr>
              <a:xfrm>
                <a:off x="6260219" y="3876443"/>
                <a:ext cx="3942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946BD4A5-C5D7-06D8-73CE-ABC8C5220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219" y="3876443"/>
                <a:ext cx="394203" cy="461665"/>
              </a:xfrm>
              <a:prstGeom prst="rect">
                <a:avLst/>
              </a:prstGeom>
              <a:blipFill>
                <a:blip r:embed="rId16"/>
                <a:stretch>
                  <a:fillRect l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B0769068-72A9-3C04-137D-EAAE1CA38093}"/>
                  </a:ext>
                </a:extLst>
              </p:cNvPr>
              <p:cNvSpPr txBox="1"/>
              <p:nvPr/>
            </p:nvSpPr>
            <p:spPr>
              <a:xfrm>
                <a:off x="6275855" y="2515755"/>
                <a:ext cx="3942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B0769068-72A9-3C04-137D-EAAE1CA38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855" y="2515755"/>
                <a:ext cx="394203" cy="461665"/>
              </a:xfrm>
              <a:prstGeom prst="rect">
                <a:avLst/>
              </a:prstGeom>
              <a:blipFill>
                <a:blip r:embed="rId17"/>
                <a:stretch>
                  <a:fillRect l="-32813" r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C0741EFD-B4A2-9FCA-3EB4-1EC97D166D4C}"/>
              </a:ext>
            </a:extLst>
          </p:cNvPr>
          <p:cNvCxnSpPr>
            <a:cxnSpLocks/>
            <a:stCxn id="31" idx="1"/>
            <a:endCxn id="98" idx="1"/>
          </p:cNvCxnSpPr>
          <p:nvPr/>
        </p:nvCxnSpPr>
        <p:spPr>
          <a:xfrm flipV="1">
            <a:off x="5360245" y="6263629"/>
            <a:ext cx="1795017" cy="19807"/>
          </a:xfrm>
          <a:prstGeom prst="straightConnector1">
            <a:avLst/>
          </a:prstGeom>
          <a:ln w="28575" cap="rnd">
            <a:solidFill>
              <a:schemeClr val="bg1">
                <a:lumMod val="65000"/>
              </a:schemeClr>
            </a:solidFill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5EEE4FAA-800B-ACC5-FE14-E01A770AF4D0}"/>
              </a:ext>
            </a:extLst>
          </p:cNvPr>
          <p:cNvCxnSpPr>
            <a:cxnSpLocks/>
            <a:stCxn id="15" idx="0"/>
            <a:endCxn id="16" idx="2"/>
          </p:cNvCxnSpPr>
          <p:nvPr/>
        </p:nvCxnSpPr>
        <p:spPr>
          <a:xfrm flipH="1" flipV="1">
            <a:off x="6869952" y="1973240"/>
            <a:ext cx="1514" cy="468761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67205E9F-84DD-03BF-FA0B-8AAB836A26AD}"/>
              </a:ext>
            </a:extLst>
          </p:cNvPr>
          <p:cNvCxnSpPr>
            <a:cxnSpLocks/>
            <a:stCxn id="16" idx="1"/>
            <a:endCxn id="176" idx="6"/>
          </p:cNvCxnSpPr>
          <p:nvPr/>
        </p:nvCxnSpPr>
        <p:spPr>
          <a:xfrm flipH="1">
            <a:off x="5340882" y="1508592"/>
            <a:ext cx="1376275" cy="9876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B9CF20B5-1AF9-15E0-EAFB-A6117FB4563B}"/>
              </a:ext>
            </a:extLst>
          </p:cNvPr>
          <p:cNvCxnSpPr>
            <a:cxnSpLocks/>
            <a:endCxn id="176" idx="4"/>
          </p:cNvCxnSpPr>
          <p:nvPr/>
        </p:nvCxnSpPr>
        <p:spPr>
          <a:xfrm flipV="1">
            <a:off x="5190006" y="1669344"/>
            <a:ext cx="0" cy="4136412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C4D8B3D2-FBA2-DDEA-A7C1-CF19DA8B4E14}"/>
                  </a:ext>
                </a:extLst>
              </p:cNvPr>
              <p:cNvSpPr txBox="1"/>
              <p:nvPr/>
            </p:nvSpPr>
            <p:spPr>
              <a:xfrm>
                <a:off x="6963733" y="1270866"/>
                <a:ext cx="713880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C4D8B3D2-FBA2-DDEA-A7C1-CF19DA8B4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3733" y="1270866"/>
                <a:ext cx="713880" cy="47545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03DDC908-5B69-0590-56B9-F002A71B64CE}"/>
                  </a:ext>
                </a:extLst>
              </p:cNvPr>
              <p:cNvSpPr txBox="1"/>
              <p:nvPr/>
            </p:nvSpPr>
            <p:spPr>
              <a:xfrm>
                <a:off x="4395730" y="362237"/>
                <a:ext cx="645801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03DDC908-5B69-0590-56B9-F002A71B64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730" y="362237"/>
                <a:ext cx="645801" cy="475451"/>
              </a:xfrm>
              <a:prstGeom prst="rect">
                <a:avLst/>
              </a:prstGeom>
              <a:blipFill>
                <a:blip r:embed="rId19"/>
                <a:stretch>
                  <a:fillRect l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583FCEFB-C456-83E6-5D4D-0293BB97AD30}"/>
              </a:ext>
            </a:extLst>
          </p:cNvPr>
          <p:cNvCxnSpPr>
            <a:cxnSpLocks/>
            <a:stCxn id="176" idx="0"/>
          </p:cNvCxnSpPr>
          <p:nvPr/>
        </p:nvCxnSpPr>
        <p:spPr>
          <a:xfrm flipV="1">
            <a:off x="5190006" y="1067494"/>
            <a:ext cx="0" cy="300098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72530106-F403-FD66-CF72-8CC5C314BC87}"/>
                  </a:ext>
                </a:extLst>
              </p:cNvPr>
              <p:cNvSpPr txBox="1"/>
              <p:nvPr/>
            </p:nvSpPr>
            <p:spPr>
              <a:xfrm>
                <a:off x="6472956" y="6299564"/>
                <a:ext cx="2087150" cy="487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m:rPr>
                            <m:nor/>
                          </m:rPr>
                          <a:rPr lang="en-US" sz="2400" dirty="0"/>
                          <m:t> 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72530106-F403-FD66-CF72-8CC5C314BC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956" y="6299564"/>
                <a:ext cx="2087150" cy="487762"/>
              </a:xfrm>
              <a:prstGeom prst="rect">
                <a:avLst/>
              </a:prstGeom>
              <a:blipFill>
                <a:blip r:embed="rId22"/>
                <a:stretch>
                  <a:fillRect l="-877" b="-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C9229136-C525-E5E4-90F6-9CDE3C3DDE78}"/>
                  </a:ext>
                </a:extLst>
              </p:cNvPr>
              <p:cNvSpPr/>
              <p:nvPr/>
            </p:nvSpPr>
            <p:spPr>
              <a:xfrm>
                <a:off x="5039130" y="1367592"/>
                <a:ext cx="301752" cy="30175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C9229136-C525-E5E4-90F6-9CDE3C3DDE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130" y="1367592"/>
                <a:ext cx="301752" cy="301752"/>
              </a:xfrm>
              <a:prstGeom prst="ellipse">
                <a:avLst/>
              </a:prstGeom>
              <a:blipFill>
                <a:blip r:embed="rId23"/>
                <a:stretch>
                  <a:fillRect l="-5556" r="-3704" b="-1818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B79E5A7-CE4E-F237-AD60-6B5EB085C5EF}"/>
              </a:ext>
            </a:extLst>
          </p:cNvPr>
          <p:cNvCxnSpPr>
            <a:cxnSpLocks/>
            <a:stCxn id="14" idx="0"/>
            <a:endCxn id="15" idx="2"/>
          </p:cNvCxnSpPr>
          <p:nvPr/>
        </p:nvCxnSpPr>
        <p:spPr>
          <a:xfrm flipH="1" flipV="1">
            <a:off x="6871466" y="3061531"/>
            <a:ext cx="4652" cy="468363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5EB336BD-4E9C-A82A-FD0E-40CB974FAAD4}"/>
              </a:ext>
            </a:extLst>
          </p:cNvPr>
          <p:cNvCxnSpPr>
            <a:cxnSpLocks/>
          </p:cNvCxnSpPr>
          <p:nvPr/>
        </p:nvCxnSpPr>
        <p:spPr>
          <a:xfrm flipV="1">
            <a:off x="9011482" y="3849626"/>
            <a:ext cx="0" cy="1239171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BB7D13A7-A046-65D1-A62C-FEC0BFBD9EE9}"/>
              </a:ext>
            </a:extLst>
          </p:cNvPr>
          <p:cNvCxnSpPr>
            <a:cxnSpLocks/>
            <a:stCxn id="12" idx="1"/>
            <a:endCxn id="13" idx="3"/>
          </p:cNvCxnSpPr>
          <p:nvPr/>
        </p:nvCxnSpPr>
        <p:spPr>
          <a:xfrm flipH="1">
            <a:off x="9165328" y="3682631"/>
            <a:ext cx="1240162" cy="3026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0A9331A-A4D8-4CDA-ACC1-1E7424DDCE1B}"/>
              </a:ext>
            </a:extLst>
          </p:cNvPr>
          <p:cNvCxnSpPr>
            <a:cxnSpLocks/>
          </p:cNvCxnSpPr>
          <p:nvPr/>
        </p:nvCxnSpPr>
        <p:spPr>
          <a:xfrm flipV="1">
            <a:off x="6876829" y="3849626"/>
            <a:ext cx="0" cy="1239059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59AAECD-74EE-1ED2-8326-B2AA16CB8D94}"/>
              </a:ext>
            </a:extLst>
          </p:cNvPr>
          <p:cNvCxnSpPr>
            <a:cxnSpLocks/>
          </p:cNvCxnSpPr>
          <p:nvPr/>
        </p:nvCxnSpPr>
        <p:spPr>
          <a:xfrm flipH="1" flipV="1">
            <a:off x="7060662" y="3682196"/>
            <a:ext cx="1799075" cy="3461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42319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69AFA-B3F5-E15B-8978-98C3C2A92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41B96BA-6E2D-65A0-9BB1-BA70E56CFC13}"/>
              </a:ext>
            </a:extLst>
          </p:cNvPr>
          <p:cNvGraphicFramePr>
            <a:graphicFrameLocks noGrp="1"/>
          </p:cNvGraphicFramePr>
          <p:nvPr/>
        </p:nvGraphicFramePr>
        <p:xfrm>
          <a:off x="8859737" y="5091823"/>
          <a:ext cx="611182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sp>
        <p:nvSpPr>
          <p:cNvPr id="38" name="Rectangle 37">
            <a:extLst>
              <a:ext uri="{FF2B5EF4-FFF2-40B4-BE49-F238E27FC236}">
                <a16:creationId xmlns:a16="http://schemas.microsoft.com/office/drawing/2014/main" id="{6AC10DC8-C78E-FCEF-8810-D48184D3BA44}"/>
              </a:ext>
            </a:extLst>
          </p:cNvPr>
          <p:cNvSpPr/>
          <p:nvPr/>
        </p:nvSpPr>
        <p:spPr>
          <a:xfrm>
            <a:off x="9481250" y="5053368"/>
            <a:ext cx="653046" cy="68228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D11EA34-EF18-53D0-A6AE-DBD447C7297D}"/>
              </a:ext>
            </a:extLst>
          </p:cNvPr>
          <p:cNvGraphicFramePr>
            <a:graphicFrameLocks noGrp="1"/>
          </p:cNvGraphicFramePr>
          <p:nvPr/>
        </p:nvGraphicFramePr>
        <p:xfrm>
          <a:off x="6723323" y="5093968"/>
          <a:ext cx="611182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sp>
        <p:nvSpPr>
          <p:cNvPr id="32" name="Rectangle 31">
            <a:extLst>
              <a:ext uri="{FF2B5EF4-FFF2-40B4-BE49-F238E27FC236}">
                <a16:creationId xmlns:a16="http://schemas.microsoft.com/office/drawing/2014/main" id="{EF0EB133-A200-A408-6986-1A70A22280E5}"/>
              </a:ext>
            </a:extLst>
          </p:cNvPr>
          <p:cNvSpPr/>
          <p:nvPr/>
        </p:nvSpPr>
        <p:spPr>
          <a:xfrm>
            <a:off x="7340184" y="5077663"/>
            <a:ext cx="644227" cy="68228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5FEF188F-3B8C-370C-10D6-EFCAEDB7DE59}"/>
                  </a:ext>
                </a:extLst>
              </p:cNvPr>
              <p:cNvSpPr txBox="1"/>
              <p:nvPr/>
            </p:nvSpPr>
            <p:spPr>
              <a:xfrm>
                <a:off x="7003294" y="1984946"/>
                <a:ext cx="713880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5FEF188F-3B8C-370C-10D6-EFCAEDB7D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3294" y="1984946"/>
                <a:ext cx="713880" cy="4754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8BC81E-EFFB-026C-2397-3CF45639A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9"/>
            <a:ext cx="4265708" cy="455262"/>
          </a:xfrm>
        </p:spPr>
        <p:txBody>
          <a:bodyPr/>
          <a:lstStyle/>
          <a:p>
            <a:r>
              <a:rPr lang="en-US" dirty="0"/>
              <a:t>Inference time</a:t>
            </a:r>
          </a:p>
          <a:p>
            <a:r>
              <a:rPr lang="en-US" sz="2400" dirty="0">
                <a:solidFill>
                  <a:schemeClr val="tx1"/>
                </a:solidFill>
              </a:rPr>
              <a:t>(Repeated without </a:t>
            </a:r>
            <a:r>
              <a:rPr lang="en-US" sz="2400" dirty="0">
                <a:solidFill>
                  <a:srgbClr val="C00000"/>
                </a:solidFill>
              </a:rPr>
              <a:t>red arrows</a:t>
            </a:r>
            <a:r>
              <a:rPr lang="en-US" sz="2400" dirty="0">
                <a:solidFill>
                  <a:schemeClr val="tx1"/>
                </a:solidFill>
              </a:rPr>
              <a:t> showing attention combination)</a:t>
            </a:r>
          </a:p>
          <a:p>
            <a:endParaRPr lang="en-US" sz="2400" dirty="0">
              <a:solidFill>
                <a:schemeClr val="accent2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F08ACF9-9ACC-B3EF-2448-2B455149520E}"/>
              </a:ext>
            </a:extLst>
          </p:cNvPr>
          <p:cNvGraphicFramePr>
            <a:graphicFrameLocks noGrp="1"/>
          </p:cNvGraphicFramePr>
          <p:nvPr/>
        </p:nvGraphicFramePr>
        <p:xfrm>
          <a:off x="10405490" y="3527749"/>
          <a:ext cx="611182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643E283-B7B9-02AC-EF22-2C15DA104F52}"/>
              </a:ext>
            </a:extLst>
          </p:cNvPr>
          <p:cNvGraphicFramePr>
            <a:graphicFrameLocks noGrp="1"/>
          </p:cNvGraphicFramePr>
          <p:nvPr/>
        </p:nvGraphicFramePr>
        <p:xfrm>
          <a:off x="8859737" y="3530775"/>
          <a:ext cx="611182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EBA567E-487E-374B-ADC8-2F97996CAA86}"/>
              </a:ext>
            </a:extLst>
          </p:cNvPr>
          <p:cNvGraphicFramePr>
            <a:graphicFrameLocks noGrp="1"/>
          </p:cNvGraphicFramePr>
          <p:nvPr/>
        </p:nvGraphicFramePr>
        <p:xfrm>
          <a:off x="6723323" y="3529894"/>
          <a:ext cx="611182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F7A3C83-EE81-9241-1BD3-F67585C0C77F}"/>
              </a:ext>
            </a:extLst>
          </p:cNvPr>
          <p:cNvGraphicFramePr>
            <a:graphicFrameLocks noGrp="1"/>
          </p:cNvGraphicFramePr>
          <p:nvPr/>
        </p:nvGraphicFramePr>
        <p:xfrm>
          <a:off x="6718671" y="2442001"/>
          <a:ext cx="611182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8A00DEF6-7797-EA8D-5FB9-BC4E0D05E51F}"/>
              </a:ext>
            </a:extLst>
          </p:cNvPr>
          <p:cNvGraphicFramePr>
            <a:graphicFrameLocks noGrp="1"/>
          </p:cNvGraphicFramePr>
          <p:nvPr/>
        </p:nvGraphicFramePr>
        <p:xfrm>
          <a:off x="6717157" y="1043945"/>
          <a:ext cx="611182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209101"/>
                  </a:ext>
                </a:extLst>
              </a:tr>
            </a:tbl>
          </a:graphicData>
        </a:graphic>
      </p:graphicFrame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26716827-0247-89C9-57DE-9B8A998DB25E}"/>
              </a:ext>
            </a:extLst>
          </p:cNvPr>
          <p:cNvCxnSpPr>
            <a:cxnSpLocks/>
            <a:stCxn id="149" idx="3"/>
            <a:endCxn id="9" idx="2"/>
          </p:cNvCxnSpPr>
          <p:nvPr/>
        </p:nvCxnSpPr>
        <p:spPr>
          <a:xfrm flipV="1">
            <a:off x="5652713" y="5713498"/>
            <a:ext cx="1376201" cy="556905"/>
          </a:xfrm>
          <a:prstGeom prst="curvedConnector2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5330F665-73F8-0693-B9CE-6096DCC6C425}"/>
              </a:ext>
            </a:extLst>
          </p:cNvPr>
          <p:cNvCxnSpPr>
            <a:cxnSpLocks/>
            <a:stCxn id="149" idx="3"/>
            <a:endCxn id="11" idx="2"/>
          </p:cNvCxnSpPr>
          <p:nvPr/>
        </p:nvCxnSpPr>
        <p:spPr>
          <a:xfrm flipV="1">
            <a:off x="5652713" y="5711353"/>
            <a:ext cx="3512615" cy="559050"/>
          </a:xfrm>
          <a:prstGeom prst="curvedConnector2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F215B1B1-C8DD-E912-1014-70141C98EAD0}"/>
              </a:ext>
            </a:extLst>
          </p:cNvPr>
          <p:cNvCxnSpPr>
            <a:cxnSpLocks/>
            <a:stCxn id="98" idx="3"/>
            <a:endCxn id="12" idx="2"/>
          </p:cNvCxnSpPr>
          <p:nvPr/>
        </p:nvCxnSpPr>
        <p:spPr>
          <a:xfrm flipV="1">
            <a:off x="9258382" y="4147279"/>
            <a:ext cx="1452699" cy="2116350"/>
          </a:xfrm>
          <a:prstGeom prst="curvedConnector2">
            <a:avLst/>
          </a:prstGeom>
          <a:ln w="31750" cap="rnd">
            <a:solidFill>
              <a:schemeClr val="bg1">
                <a:lumMod val="65000"/>
              </a:schemeClr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29">
            <a:extLst>
              <a:ext uri="{FF2B5EF4-FFF2-40B4-BE49-F238E27FC236}">
                <a16:creationId xmlns:a16="http://schemas.microsoft.com/office/drawing/2014/main" id="{6EC7D27D-45F6-05C4-2376-4D5C41A23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3667359" cy="627812"/>
          </a:xfrm>
        </p:spPr>
        <p:txBody>
          <a:bodyPr/>
          <a:lstStyle/>
          <a:p>
            <a:r>
              <a:rPr lang="en-US" dirty="0"/>
              <a:t>Causal Attention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98477FD-5921-DF39-B992-49FD0760D61D}"/>
              </a:ext>
            </a:extLst>
          </p:cNvPr>
          <p:cNvGrpSpPr/>
          <p:nvPr/>
        </p:nvGrpSpPr>
        <p:grpSpPr>
          <a:xfrm rot="16200000">
            <a:off x="7936877" y="3080186"/>
            <a:ext cx="314325" cy="1531397"/>
            <a:chOff x="9261001" y="4180140"/>
            <a:chExt cx="314325" cy="321988"/>
          </a:xfrm>
        </p:grpSpPr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29D87C27-A886-3025-CD61-79F6A5478D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56C60477-E0FF-164E-1688-D1D1257687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0F77FC8D-1E88-DDE4-C87C-5A2F1E4F71FB}"/>
              </a:ext>
            </a:extLst>
          </p:cNvPr>
          <p:cNvSpPr/>
          <p:nvPr/>
        </p:nvSpPr>
        <p:spPr>
          <a:xfrm flipV="1">
            <a:off x="7155262" y="6263630"/>
            <a:ext cx="2103120" cy="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 cap="rnd">
            <a:solidFill>
              <a:schemeClr val="bg1">
                <a:lumMod val="65000"/>
              </a:schemeClr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F55ED210-A56D-6FFE-2B1E-A11211FE49FD}"/>
                  </a:ext>
                </a:extLst>
              </p:cNvPr>
              <p:cNvSpPr txBox="1"/>
              <p:nvPr/>
            </p:nvSpPr>
            <p:spPr>
              <a:xfrm>
                <a:off x="7276336" y="3067184"/>
                <a:ext cx="224319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sz="2400" smtClean="0">
                              <a:latin typeface="Cambria Math" panose="02040503050406030204" pitchFamily="18" charset="0"/>
                            </a:rPr>
                            <m:t>oftmax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F55ED210-A56D-6FFE-2B1E-A11211FE4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6336" y="3067184"/>
                <a:ext cx="2243192" cy="461665"/>
              </a:xfrm>
              <a:prstGeom prst="rect">
                <a:avLst/>
              </a:prstGeom>
              <a:blipFill>
                <a:blip r:embed="rId10"/>
                <a:stretch>
                  <a:fillRect l="-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D9147A6-9A05-6277-C676-6C3E653C6D4E}"/>
              </a:ext>
            </a:extLst>
          </p:cNvPr>
          <p:cNvGrpSpPr/>
          <p:nvPr/>
        </p:nvGrpSpPr>
        <p:grpSpPr>
          <a:xfrm rot="16200000">
            <a:off x="9778888" y="3389849"/>
            <a:ext cx="314325" cy="909598"/>
            <a:chOff x="9261001" y="4180140"/>
            <a:chExt cx="314325" cy="321988"/>
          </a:xfrm>
        </p:grpSpPr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38D3B79A-D1E3-56A5-2675-EC68BFE0BF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86D60B08-3DED-B44A-5A7D-A3B04DBB71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69DF0104-DF52-3BF2-897D-D6513C000412}"/>
                  </a:ext>
                </a:extLst>
              </p:cNvPr>
              <p:cNvSpPr txBox="1"/>
              <p:nvPr/>
            </p:nvSpPr>
            <p:spPr>
              <a:xfrm>
                <a:off x="9690133" y="3007740"/>
                <a:ext cx="2102801" cy="539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69DF0104-DF52-3BF2-897D-D6513C0004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0133" y="3007740"/>
                <a:ext cx="2102801" cy="53957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9AEB078F-35D3-79ED-C6AD-7D522FB0CF28}"/>
                  </a:ext>
                </a:extLst>
              </p:cNvPr>
              <p:cNvSpPr txBox="1"/>
              <p:nvPr/>
            </p:nvSpPr>
            <p:spPr>
              <a:xfrm>
                <a:off x="4473965" y="6017996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9AEB078F-35D3-79ED-C6AD-7D522FB0CF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965" y="6017996"/>
                <a:ext cx="662893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ED0DB84D-03EB-62DA-D1BD-D0B0E1889807}"/>
                  </a:ext>
                </a:extLst>
              </p:cNvPr>
              <p:cNvSpPr txBox="1"/>
              <p:nvPr/>
            </p:nvSpPr>
            <p:spPr>
              <a:xfrm>
                <a:off x="6124615" y="5161901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ED0DB84D-03EB-62DA-D1BD-D0B0E1889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615" y="5161901"/>
                <a:ext cx="662893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B1C3EEA6-0593-4D75-2085-C6BD5EF125A9}"/>
                  </a:ext>
                </a:extLst>
              </p:cNvPr>
              <p:cNvSpPr txBox="1"/>
              <p:nvPr/>
            </p:nvSpPr>
            <p:spPr>
              <a:xfrm>
                <a:off x="11058120" y="3888170"/>
                <a:ext cx="54185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B1C3EEA6-0593-4D75-2085-C6BD5EF125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8120" y="3888170"/>
                <a:ext cx="541853" cy="461665"/>
              </a:xfrm>
              <a:prstGeom prst="rect">
                <a:avLst/>
              </a:prstGeom>
              <a:blipFill>
                <a:blip r:embed="rId14"/>
                <a:stretch>
                  <a:fillRect l="-1124"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28EFC545-7A3B-9EA6-5905-5D9D4E04BDC2}"/>
                  </a:ext>
                </a:extLst>
              </p:cNvPr>
              <p:cNvSpPr txBox="1"/>
              <p:nvPr/>
            </p:nvSpPr>
            <p:spPr>
              <a:xfrm>
                <a:off x="8291509" y="5152555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28EFC545-7A3B-9EA6-5905-5D9D4E04BD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1509" y="5152555"/>
                <a:ext cx="662893" cy="461665"/>
              </a:xfrm>
              <a:prstGeom prst="rect">
                <a:avLst/>
              </a:prstGeom>
              <a:blipFill>
                <a:blip r:embed="rId15"/>
                <a:stretch>
                  <a:fillRect l="-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6E20C90D-40D3-B712-8A7C-CDF82B31A1CB}"/>
                  </a:ext>
                </a:extLst>
              </p:cNvPr>
              <p:cNvSpPr txBox="1"/>
              <p:nvPr/>
            </p:nvSpPr>
            <p:spPr>
              <a:xfrm>
                <a:off x="6260219" y="3876443"/>
                <a:ext cx="3942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6E20C90D-40D3-B712-8A7C-CDF82B31A1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219" y="3876443"/>
                <a:ext cx="394203" cy="461665"/>
              </a:xfrm>
              <a:prstGeom prst="rect">
                <a:avLst/>
              </a:prstGeom>
              <a:blipFill>
                <a:blip r:embed="rId16"/>
                <a:stretch>
                  <a:fillRect l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931536A6-80FE-2A45-6F96-26A8AB4B44AB}"/>
                  </a:ext>
                </a:extLst>
              </p:cNvPr>
              <p:cNvSpPr txBox="1"/>
              <p:nvPr/>
            </p:nvSpPr>
            <p:spPr>
              <a:xfrm>
                <a:off x="6275855" y="2515755"/>
                <a:ext cx="3942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931536A6-80FE-2A45-6F96-26A8AB4B4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855" y="2515755"/>
                <a:ext cx="394203" cy="461665"/>
              </a:xfrm>
              <a:prstGeom prst="rect">
                <a:avLst/>
              </a:prstGeom>
              <a:blipFill>
                <a:blip r:embed="rId17"/>
                <a:stretch>
                  <a:fillRect l="-32813" r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211AA8BC-C102-0E5F-AE6D-A2B1A1D90211}"/>
              </a:ext>
            </a:extLst>
          </p:cNvPr>
          <p:cNvCxnSpPr>
            <a:cxnSpLocks/>
            <a:stCxn id="149" idx="3"/>
            <a:endCxn id="98" idx="1"/>
          </p:cNvCxnSpPr>
          <p:nvPr/>
        </p:nvCxnSpPr>
        <p:spPr>
          <a:xfrm flipV="1">
            <a:off x="5652713" y="6263629"/>
            <a:ext cx="1502549" cy="6774"/>
          </a:xfrm>
          <a:prstGeom prst="straightConnector1">
            <a:avLst/>
          </a:prstGeom>
          <a:ln w="28575" cap="rnd">
            <a:solidFill>
              <a:schemeClr val="bg1">
                <a:lumMod val="65000"/>
              </a:schemeClr>
            </a:solidFill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9" name="Table 158">
            <a:extLst>
              <a:ext uri="{FF2B5EF4-FFF2-40B4-BE49-F238E27FC236}">
                <a16:creationId xmlns:a16="http://schemas.microsoft.com/office/drawing/2014/main" id="{7AF46D3B-FEBC-4530-65B9-C954BC8FC335}"/>
              </a:ext>
            </a:extLst>
          </p:cNvPr>
          <p:cNvGraphicFramePr>
            <a:graphicFrameLocks noGrp="1"/>
          </p:cNvGraphicFramePr>
          <p:nvPr/>
        </p:nvGraphicFramePr>
        <p:xfrm>
          <a:off x="5041531" y="138199"/>
          <a:ext cx="611182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graphicFrame>
        <p:nvGraphicFramePr>
          <p:cNvPr id="149" name="Table 148">
            <a:extLst>
              <a:ext uri="{FF2B5EF4-FFF2-40B4-BE49-F238E27FC236}">
                <a16:creationId xmlns:a16="http://schemas.microsoft.com/office/drawing/2014/main" id="{C0603874-BFF3-0784-4413-1664C7DE458A}"/>
              </a:ext>
            </a:extLst>
          </p:cNvPr>
          <p:cNvGraphicFramePr>
            <a:graphicFrameLocks noGrp="1"/>
          </p:cNvGraphicFramePr>
          <p:nvPr/>
        </p:nvGraphicFramePr>
        <p:xfrm>
          <a:off x="5041531" y="5805756"/>
          <a:ext cx="611182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977D57DE-5876-8D08-B496-EC8AE8B13B59}"/>
              </a:ext>
            </a:extLst>
          </p:cNvPr>
          <p:cNvCxnSpPr>
            <a:cxnSpLocks/>
            <a:stCxn id="15" idx="0"/>
            <a:endCxn id="16" idx="2"/>
          </p:cNvCxnSpPr>
          <p:nvPr/>
        </p:nvCxnSpPr>
        <p:spPr>
          <a:xfrm flipH="1" flipV="1">
            <a:off x="7022748" y="1973240"/>
            <a:ext cx="1514" cy="468761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21052770-7DF0-6E65-5FBD-30F0144F8578}"/>
              </a:ext>
            </a:extLst>
          </p:cNvPr>
          <p:cNvCxnSpPr>
            <a:cxnSpLocks/>
            <a:stCxn id="16" idx="1"/>
            <a:endCxn id="176" idx="6"/>
          </p:cNvCxnSpPr>
          <p:nvPr/>
        </p:nvCxnSpPr>
        <p:spPr>
          <a:xfrm flipH="1">
            <a:off x="5497998" y="1508592"/>
            <a:ext cx="1219159" cy="9876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F6678149-28C2-32C5-FA16-0C4618D5CC7C}"/>
              </a:ext>
            </a:extLst>
          </p:cNvPr>
          <p:cNvCxnSpPr>
            <a:cxnSpLocks/>
            <a:stCxn id="149" idx="0"/>
            <a:endCxn id="176" idx="4"/>
          </p:cNvCxnSpPr>
          <p:nvPr/>
        </p:nvCxnSpPr>
        <p:spPr>
          <a:xfrm flipV="1">
            <a:off x="5347122" y="1669344"/>
            <a:ext cx="0" cy="4136412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6407A056-0211-FC91-0F53-DF8E330946F8}"/>
                  </a:ext>
                </a:extLst>
              </p:cNvPr>
              <p:cNvSpPr txBox="1"/>
              <p:nvPr/>
            </p:nvSpPr>
            <p:spPr>
              <a:xfrm>
                <a:off x="7572567" y="1280743"/>
                <a:ext cx="713880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6407A056-0211-FC91-0F53-DF8E330946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2567" y="1280743"/>
                <a:ext cx="713880" cy="47545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3C2272A6-AD04-9709-5261-58C9E2EC1909}"/>
                  </a:ext>
                </a:extLst>
              </p:cNvPr>
              <p:cNvSpPr txBox="1"/>
              <p:nvPr/>
            </p:nvSpPr>
            <p:spPr>
              <a:xfrm>
                <a:off x="4395730" y="362237"/>
                <a:ext cx="645801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3C2272A6-AD04-9709-5261-58C9E2EC19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730" y="362237"/>
                <a:ext cx="645801" cy="475451"/>
              </a:xfrm>
              <a:prstGeom prst="rect">
                <a:avLst/>
              </a:prstGeom>
              <a:blipFill>
                <a:blip r:embed="rId19"/>
                <a:stretch>
                  <a:fillRect l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E74A138D-A38D-E758-50C7-8B0E50DCE848}"/>
              </a:ext>
            </a:extLst>
          </p:cNvPr>
          <p:cNvCxnSpPr>
            <a:cxnSpLocks/>
            <a:stCxn id="176" idx="0"/>
            <a:endCxn id="159" idx="2"/>
          </p:cNvCxnSpPr>
          <p:nvPr/>
        </p:nvCxnSpPr>
        <p:spPr>
          <a:xfrm flipV="1">
            <a:off x="5347122" y="1067494"/>
            <a:ext cx="0" cy="300098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8DC7A385-B451-F0D5-F734-5496E7A02894}"/>
                  </a:ext>
                </a:extLst>
              </p:cNvPr>
              <p:cNvSpPr txBox="1"/>
              <p:nvPr/>
            </p:nvSpPr>
            <p:spPr>
              <a:xfrm>
                <a:off x="6472956" y="6299564"/>
                <a:ext cx="2087150" cy="487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m:rPr>
                            <m:nor/>
                          </m:rPr>
                          <a:rPr lang="en-US" sz="2400" dirty="0"/>
                          <m:t> 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8DC7A385-B451-F0D5-F734-5496E7A028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956" y="6299564"/>
                <a:ext cx="2087150" cy="487762"/>
              </a:xfrm>
              <a:prstGeom prst="rect">
                <a:avLst/>
              </a:prstGeom>
              <a:blipFill>
                <a:blip r:embed="rId22"/>
                <a:stretch>
                  <a:fillRect l="-877" b="-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04079C9D-0758-1E0F-653F-0E086E6DBCB3}"/>
                  </a:ext>
                </a:extLst>
              </p:cNvPr>
              <p:cNvSpPr/>
              <p:nvPr/>
            </p:nvSpPr>
            <p:spPr>
              <a:xfrm>
                <a:off x="5196246" y="1367592"/>
                <a:ext cx="301752" cy="30175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04079C9D-0758-1E0F-653F-0E086E6DBC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246" y="1367592"/>
                <a:ext cx="301752" cy="301752"/>
              </a:xfrm>
              <a:prstGeom prst="ellipse">
                <a:avLst/>
              </a:prstGeom>
              <a:blipFill>
                <a:blip r:embed="rId23"/>
                <a:stretch>
                  <a:fillRect l="-5455" r="-1818" b="-1818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F1E41274-AB95-5C14-50EE-E539DDBBB238}"/>
              </a:ext>
            </a:extLst>
          </p:cNvPr>
          <p:cNvGrpSpPr/>
          <p:nvPr/>
        </p:nvGrpSpPr>
        <p:grpSpPr>
          <a:xfrm>
            <a:off x="6876829" y="4184772"/>
            <a:ext cx="302895" cy="903913"/>
            <a:chOff x="8659974" y="4180140"/>
            <a:chExt cx="302895" cy="32198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62A60B9-449B-2843-9715-79E28103B7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4A992CA-7BA6-7D8A-AEFB-49BB91CB8A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96BCE03-18AC-8F17-66C1-249BC1657F6E}"/>
              </a:ext>
            </a:extLst>
          </p:cNvPr>
          <p:cNvGrpSpPr/>
          <p:nvPr/>
        </p:nvGrpSpPr>
        <p:grpSpPr>
          <a:xfrm>
            <a:off x="9011482" y="4154098"/>
            <a:ext cx="302895" cy="934699"/>
            <a:chOff x="8659974" y="4180140"/>
            <a:chExt cx="302895" cy="321988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0BB3FB39-20B1-7798-D657-56588F5293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83A24853-A947-9E76-B6B8-72DC22805E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17A7588-B8A0-BAE6-DDFA-078FBF274A3A}"/>
              </a:ext>
            </a:extLst>
          </p:cNvPr>
          <p:cNvCxnSpPr>
            <a:cxnSpLocks/>
            <a:stCxn id="14" idx="0"/>
            <a:endCxn id="15" idx="2"/>
          </p:cNvCxnSpPr>
          <p:nvPr/>
        </p:nvCxnSpPr>
        <p:spPr>
          <a:xfrm flipH="1" flipV="1">
            <a:off x="7024262" y="3061531"/>
            <a:ext cx="4652" cy="468363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0182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36A89-D9EF-1E2A-4200-7A368596D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3F11B10-577F-133E-885B-8FE156E6BD51}"/>
              </a:ext>
            </a:extLst>
          </p:cNvPr>
          <p:cNvGraphicFramePr>
            <a:graphicFrameLocks noGrp="1"/>
          </p:cNvGraphicFramePr>
          <p:nvPr/>
        </p:nvGraphicFramePr>
        <p:xfrm>
          <a:off x="8859737" y="5091823"/>
          <a:ext cx="916773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A0D88C8-0A4B-0227-B6EC-423F3C61BF4F}"/>
              </a:ext>
            </a:extLst>
          </p:cNvPr>
          <p:cNvGraphicFramePr>
            <a:graphicFrameLocks noGrp="1"/>
          </p:cNvGraphicFramePr>
          <p:nvPr/>
        </p:nvGraphicFramePr>
        <p:xfrm>
          <a:off x="6723323" y="5093968"/>
          <a:ext cx="916773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35937577-55FC-A96A-8929-9B71BF088DBE}"/>
                  </a:ext>
                </a:extLst>
              </p:cNvPr>
              <p:cNvSpPr txBox="1"/>
              <p:nvPr/>
            </p:nvSpPr>
            <p:spPr>
              <a:xfrm>
                <a:off x="7366854" y="1984946"/>
                <a:ext cx="713880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35937577-55FC-A96A-8929-9B71BF088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6854" y="1984946"/>
                <a:ext cx="713880" cy="4754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9415E84-A5BD-B715-6C31-79D32C27B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9"/>
            <a:ext cx="4334230" cy="455262"/>
          </a:xfrm>
        </p:spPr>
        <p:txBody>
          <a:bodyPr/>
          <a:lstStyle/>
          <a:p>
            <a:r>
              <a:rPr lang="en-US" dirty="0"/>
              <a:t>Inference time</a:t>
            </a:r>
          </a:p>
          <a:p>
            <a:r>
              <a:rPr lang="en-US" sz="2400" dirty="0">
                <a:solidFill>
                  <a:schemeClr val="tx1"/>
                </a:solidFill>
              </a:rPr>
              <a:t>(Repeated without </a:t>
            </a:r>
            <a:r>
              <a:rPr lang="en-US" sz="2400" dirty="0">
                <a:solidFill>
                  <a:srgbClr val="C00000"/>
                </a:solidFill>
              </a:rPr>
              <a:t>red arrows</a:t>
            </a:r>
            <a:r>
              <a:rPr lang="en-US" sz="2400" dirty="0">
                <a:solidFill>
                  <a:schemeClr val="tx1"/>
                </a:solidFill>
              </a:rPr>
              <a:t> showing attention combination)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>
              <a:solidFill>
                <a:schemeClr val="accent2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FC95909-9C19-DF1F-CBAC-C15C2D6EA8C6}"/>
              </a:ext>
            </a:extLst>
          </p:cNvPr>
          <p:cNvGraphicFramePr>
            <a:graphicFrameLocks noGrp="1"/>
          </p:cNvGraphicFramePr>
          <p:nvPr/>
        </p:nvGraphicFramePr>
        <p:xfrm>
          <a:off x="10405490" y="3527749"/>
          <a:ext cx="611182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9FE6DCB-F2B0-2310-E531-DAE5E19AB453}"/>
              </a:ext>
            </a:extLst>
          </p:cNvPr>
          <p:cNvGraphicFramePr>
            <a:graphicFrameLocks noGrp="1"/>
          </p:cNvGraphicFramePr>
          <p:nvPr/>
        </p:nvGraphicFramePr>
        <p:xfrm>
          <a:off x="8859737" y="3530775"/>
          <a:ext cx="916773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E797786-B8A4-BBDA-1858-136F2FC47CA5}"/>
              </a:ext>
            </a:extLst>
          </p:cNvPr>
          <p:cNvGraphicFramePr>
            <a:graphicFrameLocks noGrp="1"/>
          </p:cNvGraphicFramePr>
          <p:nvPr/>
        </p:nvGraphicFramePr>
        <p:xfrm>
          <a:off x="6723323" y="3529894"/>
          <a:ext cx="916773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E794EC7-F5E9-F733-E9E1-DCD759EBB003}"/>
              </a:ext>
            </a:extLst>
          </p:cNvPr>
          <p:cNvGraphicFramePr>
            <a:graphicFrameLocks noGrp="1"/>
          </p:cNvGraphicFramePr>
          <p:nvPr/>
        </p:nvGraphicFramePr>
        <p:xfrm>
          <a:off x="6718671" y="2442001"/>
          <a:ext cx="916773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AC8D699-D76D-0119-F75E-DC5DE9D0C5E1}"/>
              </a:ext>
            </a:extLst>
          </p:cNvPr>
          <p:cNvGraphicFramePr>
            <a:graphicFrameLocks noGrp="1"/>
          </p:cNvGraphicFramePr>
          <p:nvPr/>
        </p:nvGraphicFramePr>
        <p:xfrm>
          <a:off x="6717157" y="1043945"/>
          <a:ext cx="916773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209101"/>
                  </a:ext>
                </a:extLst>
              </a:tr>
            </a:tbl>
          </a:graphicData>
        </a:graphic>
      </p:graphicFrame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37B86172-57B6-515B-860B-87DFFF0E53B1}"/>
              </a:ext>
            </a:extLst>
          </p:cNvPr>
          <p:cNvCxnSpPr>
            <a:cxnSpLocks/>
            <a:stCxn id="149" idx="3"/>
            <a:endCxn id="9" idx="2"/>
          </p:cNvCxnSpPr>
          <p:nvPr/>
        </p:nvCxnSpPr>
        <p:spPr>
          <a:xfrm flipV="1">
            <a:off x="5958304" y="5713498"/>
            <a:ext cx="1223405" cy="556905"/>
          </a:xfrm>
          <a:prstGeom prst="curvedConnector2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7AED5015-F237-478A-2382-0F694F6AFD58}"/>
              </a:ext>
            </a:extLst>
          </p:cNvPr>
          <p:cNvCxnSpPr>
            <a:cxnSpLocks/>
            <a:stCxn id="149" idx="3"/>
            <a:endCxn id="11" idx="2"/>
          </p:cNvCxnSpPr>
          <p:nvPr/>
        </p:nvCxnSpPr>
        <p:spPr>
          <a:xfrm flipV="1">
            <a:off x="5958304" y="5711353"/>
            <a:ext cx="3359819" cy="559050"/>
          </a:xfrm>
          <a:prstGeom prst="curvedConnector2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77286837-BE3F-969B-0291-0E5814B4C9FD}"/>
              </a:ext>
            </a:extLst>
          </p:cNvPr>
          <p:cNvCxnSpPr>
            <a:cxnSpLocks/>
            <a:stCxn id="98" idx="3"/>
            <a:endCxn id="12" idx="2"/>
          </p:cNvCxnSpPr>
          <p:nvPr/>
        </p:nvCxnSpPr>
        <p:spPr>
          <a:xfrm flipV="1">
            <a:off x="9258382" y="4457044"/>
            <a:ext cx="1452699" cy="1806585"/>
          </a:xfrm>
          <a:prstGeom prst="curvedConnector2">
            <a:avLst/>
          </a:prstGeom>
          <a:ln w="31750" cap="rnd">
            <a:solidFill>
              <a:schemeClr val="bg1">
                <a:lumMod val="65000"/>
              </a:schemeClr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29">
            <a:extLst>
              <a:ext uri="{FF2B5EF4-FFF2-40B4-BE49-F238E27FC236}">
                <a16:creationId xmlns:a16="http://schemas.microsoft.com/office/drawing/2014/main" id="{384945B8-48CC-31BB-6555-CAB263DAE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3667359" cy="627812"/>
          </a:xfrm>
        </p:spPr>
        <p:txBody>
          <a:bodyPr/>
          <a:lstStyle/>
          <a:p>
            <a:r>
              <a:rPr lang="en-US" dirty="0"/>
              <a:t>Causal Attention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150207B-F119-8E90-D25D-36269678F1F4}"/>
              </a:ext>
            </a:extLst>
          </p:cNvPr>
          <p:cNvGrpSpPr/>
          <p:nvPr/>
        </p:nvGrpSpPr>
        <p:grpSpPr>
          <a:xfrm rot="16200000">
            <a:off x="7940606" y="3382048"/>
            <a:ext cx="612457" cy="1225806"/>
            <a:chOff x="8962869" y="4180140"/>
            <a:chExt cx="612457" cy="321988"/>
          </a:xfrm>
        </p:grpSpPr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7A0E2C4C-459D-3114-C66B-4700DFD19F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08F79EA5-EECF-D273-C366-F4642934F6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BBC0B7E4-1D42-A8A4-7C9F-B97EB32355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63580F10-4F36-AD6B-49B5-6D471F51344F}"/>
              </a:ext>
            </a:extLst>
          </p:cNvPr>
          <p:cNvSpPr/>
          <p:nvPr/>
        </p:nvSpPr>
        <p:spPr>
          <a:xfrm flipV="1">
            <a:off x="7155262" y="6263630"/>
            <a:ext cx="2103120" cy="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 cap="rnd">
            <a:solidFill>
              <a:schemeClr val="bg1">
                <a:lumMod val="65000"/>
              </a:schemeClr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3CDE9563-F086-27EE-1DCC-B03963850CE9}"/>
                  </a:ext>
                </a:extLst>
              </p:cNvPr>
              <p:cNvSpPr txBox="1"/>
              <p:nvPr/>
            </p:nvSpPr>
            <p:spPr>
              <a:xfrm>
                <a:off x="7276336" y="3067184"/>
                <a:ext cx="224319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sz="2400" smtClean="0">
                              <a:latin typeface="Cambria Math" panose="02040503050406030204" pitchFamily="18" charset="0"/>
                            </a:rPr>
                            <m:t>oftmax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3CDE9563-F086-27EE-1DCC-B03963850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6336" y="3067184"/>
                <a:ext cx="2243192" cy="461665"/>
              </a:xfrm>
              <a:prstGeom prst="rect">
                <a:avLst/>
              </a:prstGeom>
              <a:blipFill>
                <a:blip r:embed="rId10"/>
                <a:stretch>
                  <a:fillRect l="-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1" name="Group 110">
            <a:extLst>
              <a:ext uri="{FF2B5EF4-FFF2-40B4-BE49-F238E27FC236}">
                <a16:creationId xmlns:a16="http://schemas.microsoft.com/office/drawing/2014/main" id="{C00F184A-5AFD-722F-B40D-F6AF644411A0}"/>
              </a:ext>
            </a:extLst>
          </p:cNvPr>
          <p:cNvGrpSpPr/>
          <p:nvPr/>
        </p:nvGrpSpPr>
        <p:grpSpPr>
          <a:xfrm rot="16200000">
            <a:off x="9777452" y="3686545"/>
            <a:ext cx="612457" cy="614338"/>
            <a:chOff x="8962869" y="4180140"/>
            <a:chExt cx="612457" cy="321988"/>
          </a:xfrm>
        </p:grpSpPr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B2E4B63A-EB25-A3F5-CD0A-835BBFF21A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F7E2C608-1F24-60EF-8C5A-45E8B2C7CD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DBE5A253-91AF-399A-967F-C5EAB834DF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058CC82B-5097-4753-DBE9-2EC8827227A0}"/>
                  </a:ext>
                </a:extLst>
              </p:cNvPr>
              <p:cNvSpPr txBox="1"/>
              <p:nvPr/>
            </p:nvSpPr>
            <p:spPr>
              <a:xfrm>
                <a:off x="9690133" y="3007740"/>
                <a:ext cx="2102801" cy="539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058CC82B-5097-4753-DBE9-2EC882722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0133" y="3007740"/>
                <a:ext cx="2102801" cy="53957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88FCE024-F59C-6F1A-C059-FFEE068B85EC}"/>
                  </a:ext>
                </a:extLst>
              </p:cNvPr>
              <p:cNvSpPr txBox="1"/>
              <p:nvPr/>
            </p:nvSpPr>
            <p:spPr>
              <a:xfrm>
                <a:off x="4473965" y="6017996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88FCE024-F59C-6F1A-C059-FFEE068B85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965" y="6017996"/>
                <a:ext cx="662893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08C9E8F3-9AD2-A06C-040E-463C3933188E}"/>
                  </a:ext>
                </a:extLst>
              </p:cNvPr>
              <p:cNvSpPr txBox="1"/>
              <p:nvPr/>
            </p:nvSpPr>
            <p:spPr>
              <a:xfrm>
                <a:off x="6124615" y="5161901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08C9E8F3-9AD2-A06C-040E-463C393318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615" y="5161901"/>
                <a:ext cx="662893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79C1FE2B-6EBB-0DFA-0C65-8F18DA6A52FE}"/>
                  </a:ext>
                </a:extLst>
              </p:cNvPr>
              <p:cNvSpPr txBox="1"/>
              <p:nvPr/>
            </p:nvSpPr>
            <p:spPr>
              <a:xfrm>
                <a:off x="11058120" y="3888170"/>
                <a:ext cx="54185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79C1FE2B-6EBB-0DFA-0C65-8F18DA6A5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8120" y="3888170"/>
                <a:ext cx="541853" cy="461665"/>
              </a:xfrm>
              <a:prstGeom prst="rect">
                <a:avLst/>
              </a:prstGeom>
              <a:blipFill>
                <a:blip r:embed="rId14"/>
                <a:stretch>
                  <a:fillRect l="-1124"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203D1C59-69BC-A6FB-781D-82AB5EB269FF}"/>
                  </a:ext>
                </a:extLst>
              </p:cNvPr>
              <p:cNvSpPr txBox="1"/>
              <p:nvPr/>
            </p:nvSpPr>
            <p:spPr>
              <a:xfrm>
                <a:off x="8291509" y="5152555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203D1C59-69BC-A6FB-781D-82AB5EB269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1509" y="5152555"/>
                <a:ext cx="662893" cy="461665"/>
              </a:xfrm>
              <a:prstGeom prst="rect">
                <a:avLst/>
              </a:prstGeom>
              <a:blipFill>
                <a:blip r:embed="rId15"/>
                <a:stretch>
                  <a:fillRect l="-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6194155C-572D-99F7-A8FC-E9D4605D3551}"/>
                  </a:ext>
                </a:extLst>
              </p:cNvPr>
              <p:cNvSpPr txBox="1"/>
              <p:nvPr/>
            </p:nvSpPr>
            <p:spPr>
              <a:xfrm>
                <a:off x="6260219" y="3876443"/>
                <a:ext cx="3942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6194155C-572D-99F7-A8FC-E9D4605D35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219" y="3876443"/>
                <a:ext cx="394203" cy="461665"/>
              </a:xfrm>
              <a:prstGeom prst="rect">
                <a:avLst/>
              </a:prstGeom>
              <a:blipFill>
                <a:blip r:embed="rId16"/>
                <a:stretch>
                  <a:fillRect l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07AD4DEF-42BE-1A87-4583-111F8E948D86}"/>
                  </a:ext>
                </a:extLst>
              </p:cNvPr>
              <p:cNvSpPr txBox="1"/>
              <p:nvPr/>
            </p:nvSpPr>
            <p:spPr>
              <a:xfrm>
                <a:off x="6275855" y="2515755"/>
                <a:ext cx="3942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07AD4DEF-42BE-1A87-4583-111F8E948D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855" y="2515755"/>
                <a:ext cx="394203" cy="461665"/>
              </a:xfrm>
              <a:prstGeom prst="rect">
                <a:avLst/>
              </a:prstGeom>
              <a:blipFill>
                <a:blip r:embed="rId17"/>
                <a:stretch>
                  <a:fillRect l="-32813" r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3E9CB170-90B9-A224-0EE7-8798CC55840B}"/>
              </a:ext>
            </a:extLst>
          </p:cNvPr>
          <p:cNvCxnSpPr>
            <a:cxnSpLocks/>
            <a:stCxn id="149" idx="3"/>
            <a:endCxn id="98" idx="1"/>
          </p:cNvCxnSpPr>
          <p:nvPr/>
        </p:nvCxnSpPr>
        <p:spPr>
          <a:xfrm flipV="1">
            <a:off x="5958304" y="6263629"/>
            <a:ext cx="1196958" cy="6774"/>
          </a:xfrm>
          <a:prstGeom prst="straightConnector1">
            <a:avLst/>
          </a:prstGeom>
          <a:ln w="28575" cap="rnd">
            <a:solidFill>
              <a:schemeClr val="bg1">
                <a:lumMod val="65000"/>
              </a:schemeClr>
            </a:solidFill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9" name="Table 158">
            <a:extLst>
              <a:ext uri="{FF2B5EF4-FFF2-40B4-BE49-F238E27FC236}">
                <a16:creationId xmlns:a16="http://schemas.microsoft.com/office/drawing/2014/main" id="{02FF2697-F34F-6169-2A8A-7E0E8BC833C0}"/>
              </a:ext>
            </a:extLst>
          </p:cNvPr>
          <p:cNvGraphicFramePr>
            <a:graphicFrameLocks noGrp="1"/>
          </p:cNvGraphicFramePr>
          <p:nvPr/>
        </p:nvGraphicFramePr>
        <p:xfrm>
          <a:off x="5041531" y="138199"/>
          <a:ext cx="916773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graphicFrame>
        <p:nvGraphicFramePr>
          <p:cNvPr id="149" name="Table 148">
            <a:extLst>
              <a:ext uri="{FF2B5EF4-FFF2-40B4-BE49-F238E27FC236}">
                <a16:creationId xmlns:a16="http://schemas.microsoft.com/office/drawing/2014/main" id="{74DAAD70-893F-14F7-76D6-B11AACAA05A4}"/>
              </a:ext>
            </a:extLst>
          </p:cNvPr>
          <p:cNvGraphicFramePr>
            <a:graphicFrameLocks noGrp="1"/>
          </p:cNvGraphicFramePr>
          <p:nvPr/>
        </p:nvGraphicFramePr>
        <p:xfrm>
          <a:off x="5041531" y="5805756"/>
          <a:ext cx="916773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63085958-DDA7-C11D-D044-6CC80D140DC3}"/>
              </a:ext>
            </a:extLst>
          </p:cNvPr>
          <p:cNvCxnSpPr>
            <a:cxnSpLocks/>
            <a:stCxn id="15" idx="0"/>
            <a:endCxn id="16" idx="2"/>
          </p:cNvCxnSpPr>
          <p:nvPr/>
        </p:nvCxnSpPr>
        <p:spPr>
          <a:xfrm flipH="1" flipV="1">
            <a:off x="7175543" y="1973240"/>
            <a:ext cx="1514" cy="468761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1B05D045-007F-7EC9-C544-B688CB75F57F}"/>
              </a:ext>
            </a:extLst>
          </p:cNvPr>
          <p:cNvCxnSpPr>
            <a:cxnSpLocks/>
            <a:stCxn id="16" idx="1"/>
            <a:endCxn id="176" idx="6"/>
          </p:cNvCxnSpPr>
          <p:nvPr/>
        </p:nvCxnSpPr>
        <p:spPr>
          <a:xfrm flipH="1">
            <a:off x="5649351" y="1508592"/>
            <a:ext cx="1067806" cy="9876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754DBB5F-503C-690A-06E2-CBE3398ABC06}"/>
              </a:ext>
            </a:extLst>
          </p:cNvPr>
          <p:cNvCxnSpPr>
            <a:cxnSpLocks/>
            <a:stCxn id="149" idx="0"/>
            <a:endCxn id="176" idx="4"/>
          </p:cNvCxnSpPr>
          <p:nvPr/>
        </p:nvCxnSpPr>
        <p:spPr>
          <a:xfrm flipH="1" flipV="1">
            <a:off x="5498475" y="1669344"/>
            <a:ext cx="1442" cy="4136412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58DD2E5F-C9AE-4174-E671-79E204C91453}"/>
                  </a:ext>
                </a:extLst>
              </p:cNvPr>
              <p:cNvSpPr txBox="1"/>
              <p:nvPr/>
            </p:nvSpPr>
            <p:spPr>
              <a:xfrm>
                <a:off x="7936127" y="1280743"/>
                <a:ext cx="713880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58DD2E5F-C9AE-4174-E671-79E204C91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6127" y="1280743"/>
                <a:ext cx="713880" cy="47545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627D510B-534B-A967-2FD6-739D3F70FF0D}"/>
                  </a:ext>
                </a:extLst>
              </p:cNvPr>
              <p:cNvSpPr txBox="1"/>
              <p:nvPr/>
            </p:nvSpPr>
            <p:spPr>
              <a:xfrm>
                <a:off x="4395730" y="362237"/>
                <a:ext cx="645801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627D510B-534B-A967-2FD6-739D3F70F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730" y="362237"/>
                <a:ext cx="645801" cy="475451"/>
              </a:xfrm>
              <a:prstGeom prst="rect">
                <a:avLst/>
              </a:prstGeom>
              <a:blipFill>
                <a:blip r:embed="rId19"/>
                <a:stretch>
                  <a:fillRect l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1983DADB-2376-68A7-EAA7-B8AA27643DDD}"/>
              </a:ext>
            </a:extLst>
          </p:cNvPr>
          <p:cNvCxnSpPr>
            <a:cxnSpLocks/>
            <a:stCxn id="176" idx="0"/>
            <a:endCxn id="159" idx="2"/>
          </p:cNvCxnSpPr>
          <p:nvPr/>
        </p:nvCxnSpPr>
        <p:spPr>
          <a:xfrm flipV="1">
            <a:off x="5498475" y="1067494"/>
            <a:ext cx="1442" cy="300098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18AF6E83-E03A-6CCE-76A6-827CE2F4BC1C}"/>
                  </a:ext>
                </a:extLst>
              </p:cNvPr>
              <p:cNvSpPr txBox="1"/>
              <p:nvPr/>
            </p:nvSpPr>
            <p:spPr>
              <a:xfrm>
                <a:off x="6472956" y="6299564"/>
                <a:ext cx="2087150" cy="487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m:rPr>
                            <m:nor/>
                          </m:rPr>
                          <a:rPr lang="en-US" sz="2400" dirty="0"/>
                          <m:t> 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18AF6E83-E03A-6CCE-76A6-827CE2F4B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956" y="6299564"/>
                <a:ext cx="2087150" cy="487762"/>
              </a:xfrm>
              <a:prstGeom prst="rect">
                <a:avLst/>
              </a:prstGeom>
              <a:blipFill>
                <a:blip r:embed="rId22"/>
                <a:stretch>
                  <a:fillRect l="-877" b="-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EAFAEF43-9CAD-4E94-571F-83596A4A853F}"/>
                  </a:ext>
                </a:extLst>
              </p:cNvPr>
              <p:cNvSpPr/>
              <p:nvPr/>
            </p:nvSpPr>
            <p:spPr>
              <a:xfrm>
                <a:off x="5347599" y="1367592"/>
                <a:ext cx="301752" cy="30175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EAFAEF43-9CAD-4E94-571F-83596A4A85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599" y="1367592"/>
                <a:ext cx="301752" cy="301752"/>
              </a:xfrm>
              <a:prstGeom prst="ellipse">
                <a:avLst/>
              </a:prstGeom>
              <a:blipFill>
                <a:blip r:embed="rId23"/>
                <a:stretch>
                  <a:fillRect l="-5455" r="-1818" b="-1818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BEAAB11D-A53B-8A49-D06B-EF79D6CE2EFB}"/>
              </a:ext>
            </a:extLst>
          </p:cNvPr>
          <p:cNvGrpSpPr/>
          <p:nvPr/>
        </p:nvGrpSpPr>
        <p:grpSpPr>
          <a:xfrm>
            <a:off x="6876829" y="4478920"/>
            <a:ext cx="601027" cy="609765"/>
            <a:chOff x="8659974" y="4180140"/>
            <a:chExt cx="601027" cy="32198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C47F049-FDF2-0FEE-8FF7-BE8B219623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6A37CBB-4D15-1E02-2E60-623E5F68C6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71107D9-42C1-F79B-27E6-971B4AE1CE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30CF4B9-C594-3219-7862-BFF8A8D367A5}"/>
              </a:ext>
            </a:extLst>
          </p:cNvPr>
          <p:cNvGrpSpPr/>
          <p:nvPr/>
        </p:nvGrpSpPr>
        <p:grpSpPr>
          <a:xfrm>
            <a:off x="9011482" y="4478920"/>
            <a:ext cx="601027" cy="609877"/>
            <a:chOff x="8659974" y="4180140"/>
            <a:chExt cx="601027" cy="321988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BC887724-0F9E-6F4E-CD77-815B22A792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29220ECA-BF8F-EEC8-532E-68DDFFB063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849EC319-06DB-EFB0-E986-7A0CD06C1E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C235045-A81B-9792-C43E-A4B17D822619}"/>
              </a:ext>
            </a:extLst>
          </p:cNvPr>
          <p:cNvCxnSpPr>
            <a:cxnSpLocks/>
            <a:stCxn id="14" idx="0"/>
            <a:endCxn id="15" idx="2"/>
          </p:cNvCxnSpPr>
          <p:nvPr/>
        </p:nvCxnSpPr>
        <p:spPr>
          <a:xfrm flipH="1" flipV="1">
            <a:off x="7177057" y="3061531"/>
            <a:ext cx="4652" cy="468363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83858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222A9-8DF2-D41C-9D0B-62E252A76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CCC251B6-8113-3782-15A0-415486073D67}"/>
                  </a:ext>
                </a:extLst>
              </p:cNvPr>
              <p:cNvSpPr txBox="1"/>
              <p:nvPr/>
            </p:nvSpPr>
            <p:spPr>
              <a:xfrm>
                <a:off x="7366854" y="1984946"/>
                <a:ext cx="713880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CCC251B6-8113-3782-15A0-415486073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6854" y="1984946"/>
                <a:ext cx="713880" cy="4754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3B2A2ED-FC1C-EC0E-B42C-ACEB29597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9"/>
            <a:ext cx="4338558" cy="455262"/>
          </a:xfrm>
        </p:spPr>
        <p:txBody>
          <a:bodyPr/>
          <a:lstStyle/>
          <a:p>
            <a:r>
              <a:rPr lang="en-US" dirty="0"/>
              <a:t>Inference time</a:t>
            </a:r>
          </a:p>
          <a:p>
            <a:r>
              <a:rPr lang="en-US" sz="2400" dirty="0">
                <a:solidFill>
                  <a:schemeClr val="tx1"/>
                </a:solidFill>
              </a:rPr>
              <a:t>(Repeated without </a:t>
            </a:r>
            <a:r>
              <a:rPr lang="en-US" sz="2400" dirty="0">
                <a:solidFill>
                  <a:srgbClr val="C00000"/>
                </a:solidFill>
              </a:rPr>
              <a:t>red arrows</a:t>
            </a:r>
            <a:r>
              <a:rPr lang="en-US" sz="2400" dirty="0">
                <a:solidFill>
                  <a:schemeClr val="tx1"/>
                </a:solidFill>
              </a:rPr>
              <a:t> showing attention combination)</a:t>
            </a:r>
          </a:p>
          <a:p>
            <a:endParaRPr lang="en-US" dirty="0"/>
          </a:p>
          <a:p>
            <a:endParaRPr lang="en-US" dirty="0">
              <a:solidFill>
                <a:schemeClr val="accent2"/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14E5792-10DF-E419-6B2D-0E7458115AE4}"/>
              </a:ext>
            </a:extLst>
          </p:cNvPr>
          <p:cNvGraphicFramePr>
            <a:graphicFrameLocks noGrp="1"/>
          </p:cNvGraphicFramePr>
          <p:nvPr/>
        </p:nvGraphicFramePr>
        <p:xfrm>
          <a:off x="6723323" y="5093968"/>
          <a:ext cx="1222364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1C08770-3C49-6B46-A150-9EDBBD25F961}"/>
              </a:ext>
            </a:extLst>
          </p:cNvPr>
          <p:cNvGraphicFramePr>
            <a:graphicFrameLocks noGrp="1"/>
          </p:cNvGraphicFramePr>
          <p:nvPr/>
        </p:nvGraphicFramePr>
        <p:xfrm>
          <a:off x="8859737" y="5091823"/>
          <a:ext cx="1222364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A626DAC-96AB-8DBF-5145-4DA78D84E3A4}"/>
              </a:ext>
            </a:extLst>
          </p:cNvPr>
          <p:cNvGraphicFramePr>
            <a:graphicFrameLocks noGrp="1"/>
          </p:cNvGraphicFramePr>
          <p:nvPr/>
        </p:nvGraphicFramePr>
        <p:xfrm>
          <a:off x="10405490" y="3527749"/>
          <a:ext cx="611182" cy="123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A3DC320-DE1B-C0A3-732B-EFA71B3D35CA}"/>
              </a:ext>
            </a:extLst>
          </p:cNvPr>
          <p:cNvGraphicFramePr>
            <a:graphicFrameLocks noGrp="1"/>
          </p:cNvGraphicFramePr>
          <p:nvPr/>
        </p:nvGraphicFramePr>
        <p:xfrm>
          <a:off x="8859737" y="3530775"/>
          <a:ext cx="1222364" cy="123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chemeClr val="tx1"/>
                      </a:fgClr>
                      <a:bgClr>
                        <a:schemeClr val="accent6">
                          <a:lumMod val="60000"/>
                          <a:lumOff val="40000"/>
                        </a:schemeClr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AB043DE-856A-7DEA-D825-B34F544DE365}"/>
              </a:ext>
            </a:extLst>
          </p:cNvPr>
          <p:cNvGraphicFramePr>
            <a:graphicFrameLocks noGrp="1"/>
          </p:cNvGraphicFramePr>
          <p:nvPr/>
        </p:nvGraphicFramePr>
        <p:xfrm>
          <a:off x="6723323" y="3529894"/>
          <a:ext cx="1222364" cy="123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861670717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5384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C9369A7-E282-26FB-FB26-F548E91FFD62}"/>
              </a:ext>
            </a:extLst>
          </p:cNvPr>
          <p:cNvGraphicFramePr>
            <a:graphicFrameLocks noGrp="1"/>
          </p:cNvGraphicFramePr>
          <p:nvPr/>
        </p:nvGraphicFramePr>
        <p:xfrm>
          <a:off x="6718671" y="2442001"/>
          <a:ext cx="1222364" cy="61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A6D54885-8606-DACF-10C5-5E6D9FFA7F91}"/>
              </a:ext>
            </a:extLst>
          </p:cNvPr>
          <p:cNvGraphicFramePr>
            <a:graphicFrameLocks noGrp="1"/>
          </p:cNvGraphicFramePr>
          <p:nvPr/>
        </p:nvGraphicFramePr>
        <p:xfrm>
          <a:off x="6717157" y="1043945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209101"/>
                  </a:ext>
                </a:extLst>
              </a:tr>
            </a:tbl>
          </a:graphicData>
        </a:graphic>
      </p:graphicFrame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E5C0F71E-226E-F6AC-3699-A2E1E3E1753C}"/>
              </a:ext>
            </a:extLst>
          </p:cNvPr>
          <p:cNvCxnSpPr>
            <a:cxnSpLocks/>
            <a:stCxn id="149" idx="3"/>
            <a:endCxn id="9" idx="2"/>
          </p:cNvCxnSpPr>
          <p:nvPr/>
        </p:nvCxnSpPr>
        <p:spPr>
          <a:xfrm flipV="1">
            <a:off x="6263895" y="5713498"/>
            <a:ext cx="1070610" cy="556905"/>
          </a:xfrm>
          <a:prstGeom prst="curvedConnector2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3BBB5FFE-8B74-1342-9A82-02A2A17A21BD}"/>
              </a:ext>
            </a:extLst>
          </p:cNvPr>
          <p:cNvCxnSpPr>
            <a:cxnSpLocks/>
            <a:stCxn id="149" idx="3"/>
            <a:endCxn id="11" idx="2"/>
          </p:cNvCxnSpPr>
          <p:nvPr/>
        </p:nvCxnSpPr>
        <p:spPr>
          <a:xfrm flipV="1">
            <a:off x="6263895" y="5711353"/>
            <a:ext cx="3207024" cy="559050"/>
          </a:xfrm>
          <a:prstGeom prst="curvedConnector2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68F67D08-B946-9A21-D486-80468FF4D0F7}"/>
              </a:ext>
            </a:extLst>
          </p:cNvPr>
          <p:cNvCxnSpPr>
            <a:cxnSpLocks/>
            <a:stCxn id="98" idx="3"/>
            <a:endCxn id="12" idx="2"/>
          </p:cNvCxnSpPr>
          <p:nvPr/>
        </p:nvCxnSpPr>
        <p:spPr>
          <a:xfrm flipV="1">
            <a:off x="9258382" y="4766809"/>
            <a:ext cx="1452699" cy="1496820"/>
          </a:xfrm>
          <a:prstGeom prst="curvedConnector2">
            <a:avLst/>
          </a:prstGeom>
          <a:ln w="31750" cap="rnd">
            <a:solidFill>
              <a:schemeClr val="bg1">
                <a:lumMod val="65000"/>
              </a:schemeClr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29">
            <a:extLst>
              <a:ext uri="{FF2B5EF4-FFF2-40B4-BE49-F238E27FC236}">
                <a16:creationId xmlns:a16="http://schemas.microsoft.com/office/drawing/2014/main" id="{E1CC584C-7383-D641-D19A-9449EA861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3667359" cy="627812"/>
          </a:xfrm>
        </p:spPr>
        <p:txBody>
          <a:bodyPr/>
          <a:lstStyle/>
          <a:p>
            <a:r>
              <a:rPr lang="en-US" dirty="0"/>
              <a:t>Causal Attention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50B66C9-DDF5-5D67-F11C-71A1EFAF5B9F}"/>
              </a:ext>
            </a:extLst>
          </p:cNvPr>
          <p:cNvGrpSpPr/>
          <p:nvPr/>
        </p:nvGrpSpPr>
        <p:grpSpPr>
          <a:xfrm>
            <a:off x="9011482" y="4766809"/>
            <a:ext cx="915352" cy="321988"/>
            <a:chOff x="8659974" y="4180140"/>
            <a:chExt cx="915352" cy="321988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F91885FE-A0E3-3E6B-5BF8-993A64B2C4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A26AE6A6-9A99-30AE-88F5-555AD519A6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03A3F69F-C370-022D-D220-70CDB53BF6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BE6ACE0C-51F2-DADE-4572-EC7C651264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663017FF-3919-A942-4A70-898E2E9BC292}"/>
              </a:ext>
            </a:extLst>
          </p:cNvPr>
          <p:cNvGrpSpPr/>
          <p:nvPr/>
        </p:nvGrpSpPr>
        <p:grpSpPr>
          <a:xfrm rot="16200000">
            <a:off x="7940256" y="3684593"/>
            <a:ext cx="915352" cy="923610"/>
            <a:chOff x="8659974" y="4180140"/>
            <a:chExt cx="915352" cy="321988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464AB0A7-FF84-DF1D-AFB4-1A5EEBCC69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70E44E42-E7B5-0742-A811-EEF0E50421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B6547194-2698-9387-0707-D251EAF0CE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13406918-4724-F05A-6C61-B78E7362ED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36659211-DC5A-4D1B-BAB5-428FA9C87487}"/>
              </a:ext>
            </a:extLst>
          </p:cNvPr>
          <p:cNvSpPr/>
          <p:nvPr/>
        </p:nvSpPr>
        <p:spPr>
          <a:xfrm flipV="1">
            <a:off x="7155262" y="6263630"/>
            <a:ext cx="2103120" cy="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 cap="rnd">
            <a:solidFill>
              <a:schemeClr val="bg1">
                <a:lumMod val="65000"/>
              </a:schemeClr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7EDAAF6C-6253-D6E9-1079-67C91BDDC275}"/>
                  </a:ext>
                </a:extLst>
              </p:cNvPr>
              <p:cNvSpPr txBox="1"/>
              <p:nvPr/>
            </p:nvSpPr>
            <p:spPr>
              <a:xfrm>
                <a:off x="7276336" y="3067184"/>
                <a:ext cx="224319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sz="2400" smtClean="0">
                              <a:latin typeface="Cambria Math" panose="02040503050406030204" pitchFamily="18" charset="0"/>
                            </a:rPr>
                            <m:t>oftmax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7EDAAF6C-6253-D6E9-1079-67C91BDDC2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6336" y="3067184"/>
                <a:ext cx="2243192" cy="461665"/>
              </a:xfrm>
              <a:prstGeom prst="rect">
                <a:avLst/>
              </a:prstGeom>
              <a:blipFill>
                <a:blip r:embed="rId10"/>
                <a:stretch>
                  <a:fillRect l="-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1" name="Group 110">
            <a:extLst>
              <a:ext uri="{FF2B5EF4-FFF2-40B4-BE49-F238E27FC236}">
                <a16:creationId xmlns:a16="http://schemas.microsoft.com/office/drawing/2014/main" id="{825BDF47-F50E-69B3-1729-B2D3352828D6}"/>
              </a:ext>
            </a:extLst>
          </p:cNvPr>
          <p:cNvGrpSpPr/>
          <p:nvPr/>
        </p:nvGrpSpPr>
        <p:grpSpPr>
          <a:xfrm rot="16200000">
            <a:off x="9772179" y="3984167"/>
            <a:ext cx="915352" cy="321988"/>
            <a:chOff x="8659974" y="4180140"/>
            <a:chExt cx="915352" cy="321988"/>
          </a:xfrm>
        </p:grpSpPr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DBC0D36E-B1F0-3C42-DFF8-1438B636F3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FDCCC874-6D0E-B7C0-DAA9-A7189C648C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0B26ABBF-095D-8B85-B299-D36A7C7426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B3FABB43-88AB-0928-EA5D-D190EA3F97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98BAEEDB-F68C-FE26-901F-25A0D38EA6C1}"/>
                  </a:ext>
                </a:extLst>
              </p:cNvPr>
              <p:cNvSpPr txBox="1"/>
              <p:nvPr/>
            </p:nvSpPr>
            <p:spPr>
              <a:xfrm>
                <a:off x="9690133" y="3007740"/>
                <a:ext cx="2102801" cy="539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98BAEEDB-F68C-FE26-901F-25A0D38EA6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0133" y="3007740"/>
                <a:ext cx="2102801" cy="53957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A02605A2-6433-74B6-9DBA-4F7815E85C74}"/>
                  </a:ext>
                </a:extLst>
              </p:cNvPr>
              <p:cNvSpPr txBox="1"/>
              <p:nvPr/>
            </p:nvSpPr>
            <p:spPr>
              <a:xfrm>
                <a:off x="4473965" y="6017996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A02605A2-6433-74B6-9DBA-4F7815E85C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965" y="6017996"/>
                <a:ext cx="662893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F069CE61-7DA5-7FD8-DE2C-9156995068A6}"/>
                  </a:ext>
                </a:extLst>
              </p:cNvPr>
              <p:cNvSpPr txBox="1"/>
              <p:nvPr/>
            </p:nvSpPr>
            <p:spPr>
              <a:xfrm>
                <a:off x="6124615" y="5161901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F069CE61-7DA5-7FD8-DE2C-915699506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615" y="5161901"/>
                <a:ext cx="662893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F6CC8447-7F17-2726-0D6D-D755433719F9}"/>
                  </a:ext>
                </a:extLst>
              </p:cNvPr>
              <p:cNvSpPr txBox="1"/>
              <p:nvPr/>
            </p:nvSpPr>
            <p:spPr>
              <a:xfrm>
                <a:off x="11058120" y="3907220"/>
                <a:ext cx="54185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F6CC8447-7F17-2726-0D6D-D75543371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8120" y="3907220"/>
                <a:ext cx="541853" cy="461665"/>
              </a:xfrm>
              <a:prstGeom prst="rect">
                <a:avLst/>
              </a:prstGeom>
              <a:blipFill>
                <a:blip r:embed="rId14"/>
                <a:stretch>
                  <a:fillRect l="-1124"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D93D7C89-6BF7-B0C9-CADF-5193CD3D7A0C}"/>
                  </a:ext>
                </a:extLst>
              </p:cNvPr>
              <p:cNvSpPr txBox="1"/>
              <p:nvPr/>
            </p:nvSpPr>
            <p:spPr>
              <a:xfrm>
                <a:off x="8291509" y="5152555"/>
                <a:ext cx="6628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D93D7C89-6BF7-B0C9-CADF-5193CD3D7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1509" y="5152555"/>
                <a:ext cx="662893" cy="461665"/>
              </a:xfrm>
              <a:prstGeom prst="rect">
                <a:avLst/>
              </a:prstGeom>
              <a:blipFill>
                <a:blip r:embed="rId15"/>
                <a:stretch>
                  <a:fillRect l="-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C7754530-26C5-3514-A523-5D99A9FA364E}"/>
                  </a:ext>
                </a:extLst>
              </p:cNvPr>
              <p:cNvSpPr txBox="1"/>
              <p:nvPr/>
            </p:nvSpPr>
            <p:spPr>
              <a:xfrm>
                <a:off x="6260219" y="3876443"/>
                <a:ext cx="3942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C7754530-26C5-3514-A523-5D99A9FA3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219" y="3876443"/>
                <a:ext cx="394203" cy="461665"/>
              </a:xfrm>
              <a:prstGeom prst="rect">
                <a:avLst/>
              </a:prstGeom>
              <a:blipFill>
                <a:blip r:embed="rId16"/>
                <a:stretch>
                  <a:fillRect l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7D654CB2-039A-E79A-06C2-7C4A4C1DDF18}"/>
                  </a:ext>
                </a:extLst>
              </p:cNvPr>
              <p:cNvSpPr txBox="1"/>
              <p:nvPr/>
            </p:nvSpPr>
            <p:spPr>
              <a:xfrm>
                <a:off x="6275855" y="2515755"/>
                <a:ext cx="3942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7D654CB2-039A-E79A-06C2-7C4A4C1DDF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855" y="2515755"/>
                <a:ext cx="394203" cy="461665"/>
              </a:xfrm>
              <a:prstGeom prst="rect">
                <a:avLst/>
              </a:prstGeom>
              <a:blipFill>
                <a:blip r:embed="rId17"/>
                <a:stretch>
                  <a:fillRect l="-32813" r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5B8E34A8-B081-5367-75AA-7522E7A801D8}"/>
              </a:ext>
            </a:extLst>
          </p:cNvPr>
          <p:cNvCxnSpPr>
            <a:cxnSpLocks/>
            <a:stCxn id="149" idx="3"/>
            <a:endCxn id="98" idx="1"/>
          </p:cNvCxnSpPr>
          <p:nvPr/>
        </p:nvCxnSpPr>
        <p:spPr>
          <a:xfrm flipV="1">
            <a:off x="6263895" y="6263629"/>
            <a:ext cx="891367" cy="6774"/>
          </a:xfrm>
          <a:prstGeom prst="straightConnector1">
            <a:avLst/>
          </a:prstGeom>
          <a:ln w="28575" cap="rnd">
            <a:solidFill>
              <a:schemeClr val="bg1">
                <a:lumMod val="65000"/>
              </a:schemeClr>
            </a:solidFill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9" name="Table 158">
            <a:extLst>
              <a:ext uri="{FF2B5EF4-FFF2-40B4-BE49-F238E27FC236}">
                <a16:creationId xmlns:a16="http://schemas.microsoft.com/office/drawing/2014/main" id="{74C414C4-046F-B880-6581-3DF793766894}"/>
              </a:ext>
            </a:extLst>
          </p:cNvPr>
          <p:cNvGraphicFramePr>
            <a:graphicFrameLocks noGrp="1"/>
          </p:cNvGraphicFramePr>
          <p:nvPr/>
        </p:nvGraphicFramePr>
        <p:xfrm>
          <a:off x="5041531" y="138199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graphicFrame>
        <p:nvGraphicFramePr>
          <p:cNvPr id="149" name="Table 148">
            <a:extLst>
              <a:ext uri="{FF2B5EF4-FFF2-40B4-BE49-F238E27FC236}">
                <a16:creationId xmlns:a16="http://schemas.microsoft.com/office/drawing/2014/main" id="{441421C8-5CFE-13A2-0CA0-D3E31EE7DED3}"/>
              </a:ext>
            </a:extLst>
          </p:cNvPr>
          <p:cNvGraphicFramePr>
            <a:graphicFrameLocks noGrp="1"/>
          </p:cNvGraphicFramePr>
          <p:nvPr/>
        </p:nvGraphicFramePr>
        <p:xfrm>
          <a:off x="5041531" y="5805756"/>
          <a:ext cx="1222364" cy="92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1">
                  <a:extLst>
                    <a:ext uri="{9D8B030D-6E8A-4147-A177-3AD203B41FA5}">
                      <a16:colId xmlns:a16="http://schemas.microsoft.com/office/drawing/2014/main" val="197655859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462467704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3718216400"/>
                    </a:ext>
                  </a:extLst>
                </a:gridCol>
                <a:gridCol w="305591">
                  <a:extLst>
                    <a:ext uri="{9D8B030D-6E8A-4147-A177-3AD203B41FA5}">
                      <a16:colId xmlns:a16="http://schemas.microsoft.com/office/drawing/2014/main" val="1319137788"/>
                    </a:ext>
                  </a:extLst>
                </a:gridCol>
              </a:tblGrid>
              <a:tr h="309765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087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85662"/>
                  </a:ext>
                </a:extLst>
              </a:tr>
              <a:tr h="309765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103520"/>
                  </a:ext>
                </a:extLst>
              </a:tr>
            </a:tbl>
          </a:graphicData>
        </a:graphic>
      </p:graphicFrame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64ECAE88-925D-623D-ED89-F4F9705BBA86}"/>
              </a:ext>
            </a:extLst>
          </p:cNvPr>
          <p:cNvCxnSpPr>
            <a:cxnSpLocks/>
            <a:stCxn id="15" idx="0"/>
            <a:endCxn id="16" idx="2"/>
          </p:cNvCxnSpPr>
          <p:nvPr/>
        </p:nvCxnSpPr>
        <p:spPr>
          <a:xfrm flipH="1" flipV="1">
            <a:off x="7328339" y="1973240"/>
            <a:ext cx="1514" cy="468761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DE2B700F-AB7F-DEC8-1992-22C2835EFD07}"/>
              </a:ext>
            </a:extLst>
          </p:cNvPr>
          <p:cNvCxnSpPr>
            <a:cxnSpLocks/>
            <a:stCxn id="16" idx="1"/>
            <a:endCxn id="176" idx="6"/>
          </p:cNvCxnSpPr>
          <p:nvPr/>
        </p:nvCxnSpPr>
        <p:spPr>
          <a:xfrm flipH="1">
            <a:off x="5803589" y="1508592"/>
            <a:ext cx="913568" cy="9876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35345216-7B3A-9BE4-4264-D56461864D50}"/>
              </a:ext>
            </a:extLst>
          </p:cNvPr>
          <p:cNvCxnSpPr>
            <a:cxnSpLocks/>
            <a:stCxn id="149" idx="0"/>
            <a:endCxn id="176" idx="4"/>
          </p:cNvCxnSpPr>
          <p:nvPr/>
        </p:nvCxnSpPr>
        <p:spPr>
          <a:xfrm flipV="1">
            <a:off x="5652713" y="1669344"/>
            <a:ext cx="0" cy="4136412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2064D0A9-51E9-232E-BF1D-10B4D0F2497A}"/>
                  </a:ext>
                </a:extLst>
              </p:cNvPr>
              <p:cNvSpPr txBox="1"/>
              <p:nvPr/>
            </p:nvSpPr>
            <p:spPr>
              <a:xfrm>
                <a:off x="7936127" y="1280743"/>
                <a:ext cx="713880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2064D0A9-51E9-232E-BF1D-10B4D0F249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6127" y="1280743"/>
                <a:ext cx="713880" cy="47545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94DB4A6A-E5A2-3D80-710C-0BBEC431917A}"/>
                  </a:ext>
                </a:extLst>
              </p:cNvPr>
              <p:cNvSpPr txBox="1"/>
              <p:nvPr/>
            </p:nvSpPr>
            <p:spPr>
              <a:xfrm>
                <a:off x="4395730" y="362237"/>
                <a:ext cx="645801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94DB4A6A-E5A2-3D80-710C-0BBEC43191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730" y="362237"/>
                <a:ext cx="645801" cy="475451"/>
              </a:xfrm>
              <a:prstGeom prst="rect">
                <a:avLst/>
              </a:prstGeom>
              <a:blipFill>
                <a:blip r:embed="rId19"/>
                <a:stretch>
                  <a:fillRect l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3C180BC7-8FCF-6466-960D-16DDEE7FFDB8}"/>
              </a:ext>
            </a:extLst>
          </p:cNvPr>
          <p:cNvCxnSpPr>
            <a:cxnSpLocks/>
            <a:stCxn id="176" idx="0"/>
            <a:endCxn id="159" idx="2"/>
          </p:cNvCxnSpPr>
          <p:nvPr/>
        </p:nvCxnSpPr>
        <p:spPr>
          <a:xfrm flipV="1">
            <a:off x="5652713" y="1067494"/>
            <a:ext cx="0" cy="300098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62FCE547-4763-D719-62E2-7EE387559845}"/>
                  </a:ext>
                </a:extLst>
              </p:cNvPr>
              <p:cNvSpPr txBox="1"/>
              <p:nvPr/>
            </p:nvSpPr>
            <p:spPr>
              <a:xfrm>
                <a:off x="6472956" y="6299564"/>
                <a:ext cx="2087150" cy="487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i="1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m:rPr>
                            <m:nor/>
                          </m:rPr>
                          <a:rPr lang="en-US" sz="2400" dirty="0"/>
                          <m:t> 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62FCE547-4763-D719-62E2-7EE387559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956" y="6299564"/>
                <a:ext cx="2087150" cy="487762"/>
              </a:xfrm>
              <a:prstGeom prst="rect">
                <a:avLst/>
              </a:prstGeom>
              <a:blipFill>
                <a:blip r:embed="rId22"/>
                <a:stretch>
                  <a:fillRect l="-877" b="-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57E413A4-B1EB-6DDD-553E-7C6469332E67}"/>
                  </a:ext>
                </a:extLst>
              </p:cNvPr>
              <p:cNvSpPr/>
              <p:nvPr/>
            </p:nvSpPr>
            <p:spPr>
              <a:xfrm>
                <a:off x="5501837" y="1367592"/>
                <a:ext cx="301752" cy="30175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57E413A4-B1EB-6DDD-553E-7C6469332E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837" y="1367592"/>
                <a:ext cx="301752" cy="301752"/>
              </a:xfrm>
              <a:prstGeom prst="ellipse">
                <a:avLst/>
              </a:prstGeom>
              <a:blipFill>
                <a:blip r:embed="rId23"/>
                <a:stretch>
                  <a:fillRect l="-7407" r="-1852" b="-1818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7CCF37EA-4CDF-8FD0-6008-FBD42BED9297}"/>
              </a:ext>
            </a:extLst>
          </p:cNvPr>
          <p:cNvGrpSpPr/>
          <p:nvPr/>
        </p:nvGrpSpPr>
        <p:grpSpPr>
          <a:xfrm>
            <a:off x="6876829" y="4766697"/>
            <a:ext cx="915352" cy="321988"/>
            <a:chOff x="8659974" y="4180140"/>
            <a:chExt cx="915352" cy="32198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A982335-CD3E-525E-05D5-8FE4BDBFA5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74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CB2D466-6EFF-1C2E-D0A9-6641A1DC96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869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2D2DD93-94B0-820A-F186-C358D81453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001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45B4FE7-77D7-9A46-7BFC-A165F5E18A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5326" y="4180140"/>
              <a:ext cx="0" cy="3219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A9BE233-5A64-19FA-7A42-93B245BFB6E7}"/>
              </a:ext>
            </a:extLst>
          </p:cNvPr>
          <p:cNvCxnSpPr>
            <a:cxnSpLocks/>
            <a:stCxn id="14" idx="0"/>
            <a:endCxn id="15" idx="2"/>
          </p:cNvCxnSpPr>
          <p:nvPr/>
        </p:nvCxnSpPr>
        <p:spPr>
          <a:xfrm flipH="1" flipV="1">
            <a:off x="7329853" y="3061531"/>
            <a:ext cx="4652" cy="468363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5131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A921B-933D-49E2-F366-B4A4F9A76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Linear Transforms: Graphical Intuition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61A79A-B98B-ED50-1847-2248916088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994943"/>
                <a:ext cx="10515600" cy="2039539"/>
              </a:xfrm>
            </p:spPr>
            <p:txBody>
              <a:bodyPr/>
              <a:lstStyle/>
              <a:p>
                <a:r>
                  <a:rPr lang="en-US" dirty="0"/>
                  <a:t>In Transformer models, we see quite a few linear transforms</a:t>
                </a:r>
              </a:p>
              <a:p>
                <a:r>
                  <a:rPr lang="en-US" dirty="0"/>
                  <a:t>A simple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𝐳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/>
                  <a:t> can move points quite a bit</a:t>
                </a:r>
              </a:p>
              <a:p>
                <a:r>
                  <a:rPr lang="en-US" dirty="0"/>
                  <a:t>Desmos example for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𝐳</m:t>
                    </m:r>
                  </m:oMath>
                </a14:m>
                <a:r>
                  <a:rPr lang="en-US" dirty="0"/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>
                    <a:hlinkClick r:id="rId2"/>
                  </a:rPr>
                  <a:t>https://www.desmos.com/calculator/gl5ljvorcy</a:t>
                </a: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61A79A-B98B-ED50-1847-2248916088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994943"/>
                <a:ext cx="10515600" cy="2039539"/>
              </a:xfrm>
              <a:blipFill>
                <a:blip r:embed="rId3"/>
                <a:stretch>
                  <a:fillRect l="-1217" t="-4776" b="-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146252-79E7-209E-7834-A3D2CBA2A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445004-F4FB-5345-992E-498B4C43F562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BD6175-F368-793F-5EFE-E37CC9460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377" y="3390866"/>
            <a:ext cx="3741244" cy="30569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9B9268-6833-0444-4A05-FD369CB94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7505" y="2878346"/>
            <a:ext cx="3787257" cy="356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210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DC307-C1EC-7136-34B9-FCFC53F2E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EC8D7-4718-4A74-2C47-31E342990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Linear Transforms: Graphical Intuition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339D94-98A2-49A8-0C64-B9F94C9D21B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Two different transforms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𝑡𝑒𝑐h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bSup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𝐳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 i="0"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𝑓𝑟𝑢𝑖𝑡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bSup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𝐳</m:t>
                    </m:r>
                  </m:oMath>
                </a14:m>
                <a:r>
                  <a:rPr lang="en-US" sz="2400" dirty="0"/>
                  <a:t> can create two different meaningful embeddings for the input vectors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𝐳</m:t>
                    </m:r>
                  </m:oMath>
                </a14:m>
                <a:endParaRPr lang="en-US" sz="2400" b="1" dirty="0"/>
              </a:p>
              <a:p>
                <a:r>
                  <a:rPr lang="en-US" sz="2400" dirty="0"/>
                  <a:t>Desmos example for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sz="2400" dirty="0"/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2×2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  <a:r>
                  <a:rPr lang="en-US" sz="2400" dirty="0">
                    <a:hlinkClick r:id="rId2"/>
                  </a:rPr>
                  <a:t>https://www.desmos.com/calculator/tbeclbo83h</a:t>
                </a: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endParaRPr lang="en-US" sz="2400" dirty="0"/>
              </a:p>
              <a:p>
                <a:endParaRPr lang="en-US" sz="24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339D94-98A2-49A8-0C64-B9F94C9D21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22" t="-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2DE3BC-C8A5-7642-C27C-EEA85B73C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445004-F4FB-5345-992E-498B4C43F562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9C9DF6-CEC9-BFE9-19F9-12ECCB47A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58" y="2594658"/>
            <a:ext cx="7137279" cy="412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165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18006-F74E-267A-BDD6-80388D6F6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 Layer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20890-555A-CC16-3F3D-4B79435CA8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869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62AEA22-53F5-15FC-9724-4CCC73B49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Transformer Layer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0204A-9A7A-92CF-87AD-CAF94CF24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2596E4-3A56-D23F-A712-8EE6D0FC9BA3}"/>
              </a:ext>
            </a:extLst>
          </p:cNvPr>
          <p:cNvSpPr txBox="1"/>
          <p:nvPr/>
        </p:nvSpPr>
        <p:spPr>
          <a:xfrm>
            <a:off x="8070574" y="1196502"/>
            <a:ext cx="3651256" cy="49221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Each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layer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of a Transformer LM consists of several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sublayers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attention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feed-forward neural network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layer normalization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residual connections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CD37B859-F6CC-2CC1-83F7-3D63BF03BFA0}"/>
              </a:ext>
            </a:extLst>
          </p:cNvPr>
          <p:cNvCxnSpPr>
            <a:cxnSpLocks/>
            <a:stCxn id="115" idx="0"/>
          </p:cNvCxnSpPr>
          <p:nvPr/>
        </p:nvCxnSpPr>
        <p:spPr>
          <a:xfrm flipV="1">
            <a:off x="4755597" y="5512515"/>
            <a:ext cx="2029665" cy="1051287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C4E92B2D-0093-3294-63E1-75319A18580F}"/>
              </a:ext>
            </a:extLst>
          </p:cNvPr>
          <p:cNvCxnSpPr>
            <a:cxnSpLocks/>
            <a:stCxn id="136" idx="0"/>
          </p:cNvCxnSpPr>
          <p:nvPr/>
        </p:nvCxnSpPr>
        <p:spPr>
          <a:xfrm flipV="1">
            <a:off x="5425267" y="5512515"/>
            <a:ext cx="1359996" cy="104376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CEB2F15D-7415-650E-3755-C854DA9B6AA9}"/>
              </a:ext>
            </a:extLst>
          </p:cNvPr>
          <p:cNvCxnSpPr>
            <a:cxnSpLocks/>
            <a:stCxn id="142" idx="0"/>
          </p:cNvCxnSpPr>
          <p:nvPr/>
        </p:nvCxnSpPr>
        <p:spPr>
          <a:xfrm flipV="1">
            <a:off x="6094936" y="5512515"/>
            <a:ext cx="690326" cy="1041255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45708A43-C530-8B31-B9CE-5B8F0FE26533}"/>
              </a:ext>
            </a:extLst>
          </p:cNvPr>
          <p:cNvCxnSpPr>
            <a:cxnSpLocks/>
            <a:stCxn id="148" idx="0"/>
          </p:cNvCxnSpPr>
          <p:nvPr/>
        </p:nvCxnSpPr>
        <p:spPr>
          <a:xfrm flipV="1">
            <a:off x="6762098" y="5512515"/>
            <a:ext cx="23165" cy="1038747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Rectangle 107">
            <a:extLst>
              <a:ext uri="{FF2B5EF4-FFF2-40B4-BE49-F238E27FC236}">
                <a16:creationId xmlns:a16="http://schemas.microsoft.com/office/drawing/2014/main" id="{29C6BDAC-483A-E96B-0AEE-7C416902A08C}"/>
              </a:ext>
            </a:extLst>
          </p:cNvPr>
          <p:cNvSpPr/>
          <p:nvPr/>
        </p:nvSpPr>
        <p:spPr>
          <a:xfrm>
            <a:off x="4327793" y="6290038"/>
            <a:ext cx="2904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217933D8-B1C4-D72B-0960-4E9D10997426}"/>
              </a:ext>
            </a:extLst>
          </p:cNvPr>
          <p:cNvSpPr/>
          <p:nvPr/>
        </p:nvSpPr>
        <p:spPr>
          <a:xfrm>
            <a:off x="4995042" y="6290038"/>
            <a:ext cx="30008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12131C16-C7AC-2F7E-0FD8-34E583F4EB89}"/>
              </a:ext>
            </a:extLst>
          </p:cNvPr>
          <p:cNvSpPr/>
          <p:nvPr/>
        </p:nvSpPr>
        <p:spPr>
          <a:xfrm>
            <a:off x="5679261" y="6292802"/>
            <a:ext cx="3032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1006DD7B-2238-872B-9C39-B28BF0B3BEA7}"/>
              </a:ext>
            </a:extLst>
          </p:cNvPr>
          <p:cNvSpPr/>
          <p:nvPr/>
        </p:nvSpPr>
        <p:spPr>
          <a:xfrm>
            <a:off x="6346510" y="6292802"/>
            <a:ext cx="3064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5D687D8C-385C-2AA2-9901-92015DC73800}"/>
              </a:ext>
            </a:extLst>
          </p:cNvPr>
          <p:cNvGrpSpPr/>
          <p:nvPr/>
        </p:nvGrpSpPr>
        <p:grpSpPr>
          <a:xfrm>
            <a:off x="4442032" y="6563802"/>
            <a:ext cx="502128" cy="120894"/>
            <a:chOff x="3748244" y="6613464"/>
            <a:chExt cx="635637" cy="15303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94C6165F-F444-BDF3-F687-82E959608268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49D9C356-0FCE-3C0E-6B3A-D7D69CC5DE5E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D7B1EECA-8EBE-06FB-29D2-799DF10738E0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5BF19F9F-5D03-912A-3AEE-B39E77FB739C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F473EE96-F518-8696-B589-2B46047273E4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DC39D53F-8EC4-A46A-A869-EC218D2FAD35}"/>
              </a:ext>
            </a:extLst>
          </p:cNvPr>
          <p:cNvGrpSpPr/>
          <p:nvPr/>
        </p:nvGrpSpPr>
        <p:grpSpPr>
          <a:xfrm>
            <a:off x="5111702" y="6556278"/>
            <a:ext cx="502128" cy="120894"/>
            <a:chOff x="3748244" y="6613464"/>
            <a:chExt cx="635637" cy="153038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F86EE4FF-7445-28CB-4BC8-56118E150786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39EB4D34-E45A-25ED-9984-CBBE6B0881E1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37DFB608-4F5A-4650-3927-00395BD3EA7D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BDD9BC92-2F04-DF47-404E-096E45903D7B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B0425A44-428F-8865-AEF7-C7BDC238D52F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719B458-E5DF-4074-E320-1DEAEBDF3E36}"/>
              </a:ext>
            </a:extLst>
          </p:cNvPr>
          <p:cNvGrpSpPr/>
          <p:nvPr/>
        </p:nvGrpSpPr>
        <p:grpSpPr>
          <a:xfrm>
            <a:off x="5781372" y="6553769"/>
            <a:ext cx="502128" cy="120894"/>
            <a:chOff x="3748244" y="6613464"/>
            <a:chExt cx="635637" cy="153038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AD1B634A-6FCE-2C32-1015-F4F8E719F4F3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172B7ED5-7310-E2F1-2536-C636EDCC1C2A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C8888E1C-9563-51A1-3053-BE2732A44394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7FAC3E63-A311-D56B-17D6-0205E2127E1C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817A2EC-19E3-33F5-3F70-37050CC59841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7B880D87-D531-B410-1E26-92175ECE0D20}"/>
              </a:ext>
            </a:extLst>
          </p:cNvPr>
          <p:cNvGrpSpPr/>
          <p:nvPr/>
        </p:nvGrpSpPr>
        <p:grpSpPr>
          <a:xfrm>
            <a:off x="6448533" y="6551261"/>
            <a:ext cx="502128" cy="120894"/>
            <a:chOff x="3748244" y="6613464"/>
            <a:chExt cx="635637" cy="153038"/>
          </a:xfrm>
        </p:grpSpPr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4C0B05BF-F0DE-A681-904F-E947800D769E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7B5017D-ADDD-8EC7-D74D-42135B56EE60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DC9F12B5-623E-1AA8-A6EC-4FDE0B096AFC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712BC42C-E272-851B-FB3D-1239CCEF7A3A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0A2F97AB-6E19-066C-ABAC-F32C141FFD3C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CE920EDF-3782-FE5C-F98A-5352ECB32528}"/>
              </a:ext>
            </a:extLst>
          </p:cNvPr>
          <p:cNvCxnSpPr>
            <a:cxnSpLocks/>
            <a:stCxn id="115" idx="0"/>
          </p:cNvCxnSpPr>
          <p:nvPr/>
        </p:nvCxnSpPr>
        <p:spPr>
          <a:xfrm flipV="1">
            <a:off x="4755597" y="5507281"/>
            <a:ext cx="1357054" cy="105652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D183A930-AB62-6C6F-C767-0143D2BEEFC1}"/>
              </a:ext>
            </a:extLst>
          </p:cNvPr>
          <p:cNvCxnSpPr>
            <a:cxnSpLocks/>
            <a:stCxn id="136" idx="0"/>
          </p:cNvCxnSpPr>
          <p:nvPr/>
        </p:nvCxnSpPr>
        <p:spPr>
          <a:xfrm flipV="1">
            <a:off x="5425267" y="5507281"/>
            <a:ext cx="687384" cy="1048997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1D407D79-3C29-1140-559A-FA6922EEBD35}"/>
              </a:ext>
            </a:extLst>
          </p:cNvPr>
          <p:cNvCxnSpPr>
            <a:cxnSpLocks/>
            <a:stCxn id="142" idx="0"/>
          </p:cNvCxnSpPr>
          <p:nvPr/>
        </p:nvCxnSpPr>
        <p:spPr>
          <a:xfrm flipV="1">
            <a:off x="6094936" y="5507281"/>
            <a:ext cx="17715" cy="104648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306A3F32-A596-55C3-C935-5807E626E7D7}"/>
              </a:ext>
            </a:extLst>
          </p:cNvPr>
          <p:cNvCxnSpPr>
            <a:cxnSpLocks/>
            <a:stCxn id="115" idx="0"/>
          </p:cNvCxnSpPr>
          <p:nvPr/>
        </p:nvCxnSpPr>
        <p:spPr>
          <a:xfrm flipV="1">
            <a:off x="4755597" y="5509898"/>
            <a:ext cx="700143" cy="1053904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7F66C509-454E-5FD7-D9D7-DD6B64D2A6ED}"/>
              </a:ext>
            </a:extLst>
          </p:cNvPr>
          <p:cNvCxnSpPr>
            <a:cxnSpLocks/>
            <a:stCxn id="136" idx="0"/>
          </p:cNvCxnSpPr>
          <p:nvPr/>
        </p:nvCxnSpPr>
        <p:spPr>
          <a:xfrm flipV="1">
            <a:off x="5425267" y="5509898"/>
            <a:ext cx="30474" cy="104638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62BE2640-123A-10F2-DD4D-BF1AA7FCA844}"/>
              </a:ext>
            </a:extLst>
          </p:cNvPr>
          <p:cNvCxnSpPr>
            <a:cxnSpLocks/>
            <a:stCxn id="115" idx="0"/>
          </p:cNvCxnSpPr>
          <p:nvPr/>
        </p:nvCxnSpPr>
        <p:spPr>
          <a:xfrm flipV="1">
            <a:off x="4755597" y="5520366"/>
            <a:ext cx="19678" cy="1043436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Rounded Rectangle 100">
            <a:extLst>
              <a:ext uri="{FF2B5EF4-FFF2-40B4-BE49-F238E27FC236}">
                <a16:creationId xmlns:a16="http://schemas.microsoft.com/office/drawing/2014/main" id="{D90E54E6-402D-E04B-01ED-1D09DF4A0CFC}"/>
              </a:ext>
            </a:extLst>
          </p:cNvPr>
          <p:cNvSpPr/>
          <p:nvPr/>
        </p:nvSpPr>
        <p:spPr>
          <a:xfrm>
            <a:off x="4386131" y="5669378"/>
            <a:ext cx="2631897" cy="59671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/>
              </a:rPr>
              <a:t>multi-headed attention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D816175-07A0-3465-CD0D-5B09F971CC28}"/>
              </a:ext>
            </a:extLst>
          </p:cNvPr>
          <p:cNvGrpSpPr/>
          <p:nvPr/>
        </p:nvGrpSpPr>
        <p:grpSpPr>
          <a:xfrm>
            <a:off x="4510806" y="5653536"/>
            <a:ext cx="386251" cy="595986"/>
            <a:chOff x="1568230" y="3197979"/>
            <a:chExt cx="1136828" cy="2985809"/>
          </a:xfrm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0D923BBE-68E3-814B-F604-042AA6E57BFC}"/>
                </a:ext>
              </a:extLst>
            </p:cNvPr>
            <p:cNvGrpSpPr/>
            <p:nvPr/>
          </p:nvGrpSpPr>
          <p:grpSpPr>
            <a:xfrm>
              <a:off x="2371379" y="4602494"/>
              <a:ext cx="320427" cy="610572"/>
              <a:chOff x="2348187" y="5931018"/>
              <a:chExt cx="320427" cy="610572"/>
            </a:xfrm>
            <a:solidFill>
              <a:schemeClr val="accent1">
                <a:lumMod val="40000"/>
                <a:lumOff val="60000"/>
              </a:schemeClr>
            </a:solidFill>
          </p:grpSpPr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EB24D07B-6EEB-EB91-5C12-BE53F416E0B3}"/>
                  </a:ext>
                </a:extLst>
              </p:cNvPr>
              <p:cNvGrpSpPr/>
              <p:nvPr/>
            </p:nvGrpSpPr>
            <p:grpSpPr>
              <a:xfrm>
                <a:off x="2351064" y="5931018"/>
                <a:ext cx="317550" cy="152473"/>
                <a:chOff x="3280626" y="2900431"/>
                <a:chExt cx="718092" cy="344793"/>
              </a:xfrm>
              <a:grpFill/>
            </p:grpSpPr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4821F0B1-439C-7307-AFB6-B516C4450A8B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6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CDC5D78C-914F-A636-4A31-E2EADFB71689}"/>
                    </a:ext>
                  </a:extLst>
                </p:cNvPr>
                <p:cNvSpPr/>
                <p:nvPr/>
              </p:nvSpPr>
              <p:spPr>
                <a:xfrm>
                  <a:off x="3639672" y="2900431"/>
                  <a:ext cx="359046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2883F269-D7D6-1851-95E5-53082108A385}"/>
                  </a:ext>
                </a:extLst>
              </p:cNvPr>
              <p:cNvGrpSpPr/>
              <p:nvPr/>
            </p:nvGrpSpPr>
            <p:grpSpPr>
              <a:xfrm>
                <a:off x="2348187" y="60843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181" name="Rectangle 180">
                  <a:extLst>
                    <a:ext uri="{FF2B5EF4-FFF2-40B4-BE49-F238E27FC236}">
                      <a16:creationId xmlns:a16="http://schemas.microsoft.com/office/drawing/2014/main" id="{A5898186-F116-58CF-C2D9-4F0E64680E39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D308AB8F-AD8E-1463-650B-C55F891A8575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8DEAC186-A4C1-7D61-2280-A9E738EBF3FD}"/>
                  </a:ext>
                </a:extLst>
              </p:cNvPr>
              <p:cNvGrpSpPr/>
              <p:nvPr/>
            </p:nvGrpSpPr>
            <p:grpSpPr>
              <a:xfrm>
                <a:off x="2348187" y="62367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937F143D-8E00-A714-7EDB-4EE01CA7A6DB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DF444C80-4EBD-8004-7501-1D2AACC01C94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7CD70FBC-FFAB-CEBE-9837-3CD675ED6D8B}"/>
                  </a:ext>
                </a:extLst>
              </p:cNvPr>
              <p:cNvGrpSpPr/>
              <p:nvPr/>
            </p:nvGrpSpPr>
            <p:grpSpPr>
              <a:xfrm>
                <a:off x="2348187" y="63891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A90D284C-2478-EEEB-1035-C359B9F180F8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2633EFB9-0551-AC0F-8517-87376903D3EC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4A63A793-FA33-9966-82DC-02F3E440F270}"/>
                </a:ext>
              </a:extLst>
            </p:cNvPr>
            <p:cNvGrpSpPr/>
            <p:nvPr/>
          </p:nvGrpSpPr>
          <p:grpSpPr>
            <a:xfrm>
              <a:off x="2384631" y="3631773"/>
              <a:ext cx="320427" cy="610572"/>
              <a:chOff x="2348187" y="5931018"/>
              <a:chExt cx="320427" cy="610572"/>
            </a:xfrm>
            <a:solidFill>
              <a:schemeClr val="accent3">
                <a:lumMod val="40000"/>
                <a:lumOff val="60000"/>
              </a:schemeClr>
            </a:solidFill>
          </p:grpSpPr>
          <p:grpSp>
            <p:nvGrpSpPr>
              <p:cNvPr id="189" name="Group 188">
                <a:extLst>
                  <a:ext uri="{FF2B5EF4-FFF2-40B4-BE49-F238E27FC236}">
                    <a16:creationId xmlns:a16="http://schemas.microsoft.com/office/drawing/2014/main" id="{D9F0D4E8-D240-77DC-AA99-EE56210E2484}"/>
                  </a:ext>
                </a:extLst>
              </p:cNvPr>
              <p:cNvGrpSpPr/>
              <p:nvPr/>
            </p:nvGrpSpPr>
            <p:grpSpPr>
              <a:xfrm>
                <a:off x="2351064" y="5931018"/>
                <a:ext cx="317550" cy="152473"/>
                <a:chOff x="3280626" y="2900431"/>
                <a:chExt cx="718092" cy="344793"/>
              </a:xfrm>
              <a:grpFill/>
            </p:grpSpPr>
            <p:sp>
              <p:nvSpPr>
                <p:cNvPr id="202" name="Rectangle 201">
                  <a:extLst>
                    <a:ext uri="{FF2B5EF4-FFF2-40B4-BE49-F238E27FC236}">
                      <a16:creationId xmlns:a16="http://schemas.microsoft.com/office/drawing/2014/main" id="{41AEEE33-BE71-B04E-1EE2-C6E7478DFE7F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6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3D77DFF0-2A13-5D5E-696F-95A7ACF092B2}"/>
                    </a:ext>
                  </a:extLst>
                </p:cNvPr>
                <p:cNvSpPr/>
                <p:nvPr/>
              </p:nvSpPr>
              <p:spPr>
                <a:xfrm>
                  <a:off x="3639672" y="2900431"/>
                  <a:ext cx="359046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8C4104F6-3A6A-5AEF-36CA-B99660499048}"/>
                  </a:ext>
                </a:extLst>
              </p:cNvPr>
              <p:cNvGrpSpPr/>
              <p:nvPr/>
            </p:nvGrpSpPr>
            <p:grpSpPr>
              <a:xfrm>
                <a:off x="2348187" y="60843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FB088B83-8820-3F33-0CBB-6D9E6B664D48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A5A5D3E5-86A5-23C2-EA38-772E15B6D24D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87268C7E-D45B-1720-16C6-5F655BFB6D66}"/>
                  </a:ext>
                </a:extLst>
              </p:cNvPr>
              <p:cNvGrpSpPr/>
              <p:nvPr/>
            </p:nvGrpSpPr>
            <p:grpSpPr>
              <a:xfrm>
                <a:off x="2348187" y="62367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7C3D6C39-4BFE-C34A-2475-EB433A7291FB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920708D8-F469-3390-9E49-0695A3DE8C98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5F268B4E-E7DE-D0C8-C61C-B2450350E8E4}"/>
                  </a:ext>
                </a:extLst>
              </p:cNvPr>
              <p:cNvGrpSpPr/>
              <p:nvPr/>
            </p:nvGrpSpPr>
            <p:grpSpPr>
              <a:xfrm>
                <a:off x="2348187" y="63891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193" name="Rectangle 192">
                  <a:extLst>
                    <a:ext uri="{FF2B5EF4-FFF2-40B4-BE49-F238E27FC236}">
                      <a16:creationId xmlns:a16="http://schemas.microsoft.com/office/drawing/2014/main" id="{18E98A6A-9C98-AD20-8DCB-8D0A54359F50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AD82E621-608B-F2EC-4793-CD1C152C8F7D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CE97B74E-3DCE-BB5C-07CF-C977BCC36DF7}"/>
                </a:ext>
              </a:extLst>
            </p:cNvPr>
            <p:cNvGrpSpPr/>
            <p:nvPr/>
          </p:nvGrpSpPr>
          <p:grpSpPr>
            <a:xfrm>
              <a:off x="2378005" y="5573216"/>
              <a:ext cx="320427" cy="610572"/>
              <a:chOff x="2348187" y="5931018"/>
              <a:chExt cx="320427" cy="610572"/>
            </a:xfrm>
            <a:solidFill>
              <a:schemeClr val="accent5">
                <a:lumMod val="40000"/>
                <a:lumOff val="60000"/>
              </a:schemeClr>
            </a:solidFill>
          </p:grpSpPr>
          <p:grpSp>
            <p:nvGrpSpPr>
              <p:cNvPr id="236" name="Group 235">
                <a:extLst>
                  <a:ext uri="{FF2B5EF4-FFF2-40B4-BE49-F238E27FC236}">
                    <a16:creationId xmlns:a16="http://schemas.microsoft.com/office/drawing/2014/main" id="{4F006335-5A21-DD5E-0239-6DD0489B7CE2}"/>
                  </a:ext>
                </a:extLst>
              </p:cNvPr>
              <p:cNvGrpSpPr/>
              <p:nvPr/>
            </p:nvGrpSpPr>
            <p:grpSpPr>
              <a:xfrm>
                <a:off x="2351064" y="5931018"/>
                <a:ext cx="317550" cy="152473"/>
                <a:chOff x="3280626" y="2900431"/>
                <a:chExt cx="718092" cy="344793"/>
              </a:xfrm>
              <a:grpFill/>
            </p:grpSpPr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9060DCB8-8171-A152-1AD2-50A9033E8BBA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6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6C499B14-B0A8-42B3-7E97-9EDA9A4FF277}"/>
                    </a:ext>
                  </a:extLst>
                </p:cNvPr>
                <p:cNvSpPr/>
                <p:nvPr/>
              </p:nvSpPr>
              <p:spPr>
                <a:xfrm>
                  <a:off x="3639672" y="2900431"/>
                  <a:ext cx="359046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7" name="Group 236">
                <a:extLst>
                  <a:ext uri="{FF2B5EF4-FFF2-40B4-BE49-F238E27FC236}">
                    <a16:creationId xmlns:a16="http://schemas.microsoft.com/office/drawing/2014/main" id="{6B94B08C-9BD0-E366-DF00-B85B00CC4BD7}"/>
                  </a:ext>
                </a:extLst>
              </p:cNvPr>
              <p:cNvGrpSpPr/>
              <p:nvPr/>
            </p:nvGrpSpPr>
            <p:grpSpPr>
              <a:xfrm>
                <a:off x="2348187" y="60843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246" name="Rectangle 245">
                  <a:extLst>
                    <a:ext uri="{FF2B5EF4-FFF2-40B4-BE49-F238E27FC236}">
                      <a16:creationId xmlns:a16="http://schemas.microsoft.com/office/drawing/2014/main" id="{6705D259-F669-2C1A-D1FA-3C251BD71528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47" name="Rectangle 246">
                  <a:extLst>
                    <a:ext uri="{FF2B5EF4-FFF2-40B4-BE49-F238E27FC236}">
                      <a16:creationId xmlns:a16="http://schemas.microsoft.com/office/drawing/2014/main" id="{712F6657-8327-234E-4F53-DB372CFE342A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8" name="Group 237">
                <a:extLst>
                  <a:ext uri="{FF2B5EF4-FFF2-40B4-BE49-F238E27FC236}">
                    <a16:creationId xmlns:a16="http://schemas.microsoft.com/office/drawing/2014/main" id="{E955D467-7675-7DC4-EE34-5351797AC190}"/>
                  </a:ext>
                </a:extLst>
              </p:cNvPr>
              <p:cNvGrpSpPr/>
              <p:nvPr/>
            </p:nvGrpSpPr>
            <p:grpSpPr>
              <a:xfrm>
                <a:off x="2348187" y="62367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243" name="Rectangle 242">
                  <a:extLst>
                    <a:ext uri="{FF2B5EF4-FFF2-40B4-BE49-F238E27FC236}">
                      <a16:creationId xmlns:a16="http://schemas.microsoft.com/office/drawing/2014/main" id="{9FF5862B-2680-E531-A072-87DE5D395A57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44" name="Rectangle 243">
                  <a:extLst>
                    <a:ext uri="{FF2B5EF4-FFF2-40B4-BE49-F238E27FC236}">
                      <a16:creationId xmlns:a16="http://schemas.microsoft.com/office/drawing/2014/main" id="{480BE5C5-C1F5-C382-DD5A-93552F1BFDF5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E56CFCC9-F473-185F-A224-37B585EEC6C9}"/>
                  </a:ext>
                </a:extLst>
              </p:cNvPr>
              <p:cNvGrpSpPr/>
              <p:nvPr/>
            </p:nvGrpSpPr>
            <p:grpSpPr>
              <a:xfrm>
                <a:off x="2348187" y="63891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240" name="Rectangle 239">
                  <a:extLst>
                    <a:ext uri="{FF2B5EF4-FFF2-40B4-BE49-F238E27FC236}">
                      <a16:creationId xmlns:a16="http://schemas.microsoft.com/office/drawing/2014/main" id="{98DF8654-8D55-9436-6ED6-EAA43601ED71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41" name="Rectangle 240">
                  <a:extLst>
                    <a:ext uri="{FF2B5EF4-FFF2-40B4-BE49-F238E27FC236}">
                      <a16:creationId xmlns:a16="http://schemas.microsoft.com/office/drawing/2014/main" id="{AE5E5B70-EF85-88C2-11D8-8E5E0466EBA2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929C9697-CD86-A5A0-7EE3-53CDF70B54C4}"/>
                </a:ext>
              </a:extLst>
            </p:cNvPr>
            <p:cNvGrpSpPr/>
            <p:nvPr/>
          </p:nvGrpSpPr>
          <p:grpSpPr>
            <a:xfrm>
              <a:off x="1768406" y="4446781"/>
              <a:ext cx="320427" cy="610572"/>
              <a:chOff x="2348187" y="5931018"/>
              <a:chExt cx="320427" cy="610572"/>
            </a:xfrm>
            <a:solidFill>
              <a:schemeClr val="accent1">
                <a:lumMod val="40000"/>
                <a:lumOff val="60000"/>
              </a:schemeClr>
            </a:solidFill>
          </p:grpSpPr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9C520DB3-91D8-C475-3284-15BA25125145}"/>
                  </a:ext>
                </a:extLst>
              </p:cNvPr>
              <p:cNvGrpSpPr/>
              <p:nvPr/>
            </p:nvGrpSpPr>
            <p:grpSpPr>
              <a:xfrm>
                <a:off x="2351064" y="5931018"/>
                <a:ext cx="317550" cy="152473"/>
                <a:chOff x="3280626" y="2900431"/>
                <a:chExt cx="718092" cy="344793"/>
              </a:xfrm>
              <a:grpFill/>
            </p:grpSpPr>
            <p:sp>
              <p:nvSpPr>
                <p:cNvPr id="256" name="Rectangle 255">
                  <a:extLst>
                    <a:ext uri="{FF2B5EF4-FFF2-40B4-BE49-F238E27FC236}">
                      <a16:creationId xmlns:a16="http://schemas.microsoft.com/office/drawing/2014/main" id="{205F72E8-09A9-6529-5BB5-8928819D990B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6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Rectangle 256">
                  <a:extLst>
                    <a:ext uri="{FF2B5EF4-FFF2-40B4-BE49-F238E27FC236}">
                      <a16:creationId xmlns:a16="http://schemas.microsoft.com/office/drawing/2014/main" id="{B2B4B6E0-9ECD-52F5-F8DE-E7CC457B4D1D}"/>
                    </a:ext>
                  </a:extLst>
                </p:cNvPr>
                <p:cNvSpPr/>
                <p:nvPr/>
              </p:nvSpPr>
              <p:spPr>
                <a:xfrm>
                  <a:off x="3639672" y="2900431"/>
                  <a:ext cx="359046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2AF2F99A-708D-5837-182F-C4D684EADBAF}"/>
                  </a:ext>
                </a:extLst>
              </p:cNvPr>
              <p:cNvGrpSpPr/>
              <p:nvPr/>
            </p:nvGrpSpPr>
            <p:grpSpPr>
              <a:xfrm>
                <a:off x="2348187" y="60843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253" name="Rectangle 252">
                  <a:extLst>
                    <a:ext uri="{FF2B5EF4-FFF2-40B4-BE49-F238E27FC236}">
                      <a16:creationId xmlns:a16="http://schemas.microsoft.com/office/drawing/2014/main" id="{885B720D-8894-AADF-5A2A-672E44FF40B6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Rectangle 253">
                  <a:extLst>
                    <a:ext uri="{FF2B5EF4-FFF2-40B4-BE49-F238E27FC236}">
                      <a16:creationId xmlns:a16="http://schemas.microsoft.com/office/drawing/2014/main" id="{EA409E5E-C7A1-E07E-6E2E-A6FBEA5D9168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D0A235B3-60EB-8076-EF41-3DAF3AB6A380}"/>
                  </a:ext>
                </a:extLst>
              </p:cNvPr>
              <p:cNvGrpSpPr/>
              <p:nvPr/>
            </p:nvGrpSpPr>
            <p:grpSpPr>
              <a:xfrm>
                <a:off x="2348187" y="62367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A1BF99C1-69BC-67AF-D406-52A2437C8FA2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66696255-72C4-D779-0A45-AEC2A1C29994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6546B7B2-5134-D269-88BD-7BE8D9EF86E0}"/>
                  </a:ext>
                </a:extLst>
              </p:cNvPr>
              <p:cNvGrpSpPr/>
              <p:nvPr/>
            </p:nvGrpSpPr>
            <p:grpSpPr>
              <a:xfrm>
                <a:off x="2348187" y="63891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10A60AAE-9B25-B1E9-83CA-4342D18CD9EC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29" name="Rectangle 228">
                  <a:extLst>
                    <a:ext uri="{FF2B5EF4-FFF2-40B4-BE49-F238E27FC236}">
                      <a16:creationId xmlns:a16="http://schemas.microsoft.com/office/drawing/2014/main" id="{DE2B75B4-698D-0716-F809-AC284A4B0D70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2041D4EE-90BC-49C8-7C76-44D643DB295C}"/>
                </a:ext>
              </a:extLst>
            </p:cNvPr>
            <p:cNvGrpSpPr/>
            <p:nvPr/>
          </p:nvGrpSpPr>
          <p:grpSpPr>
            <a:xfrm>
              <a:off x="1781658" y="3476060"/>
              <a:ext cx="320427" cy="610572"/>
              <a:chOff x="2348187" y="5931018"/>
              <a:chExt cx="320427" cy="610572"/>
            </a:xfrm>
            <a:solidFill>
              <a:schemeClr val="accent3">
                <a:lumMod val="40000"/>
                <a:lumOff val="60000"/>
              </a:schemeClr>
            </a:solidFill>
          </p:grpSpPr>
          <p:grpSp>
            <p:nvGrpSpPr>
              <p:cNvPr id="261" name="Group 260">
                <a:extLst>
                  <a:ext uri="{FF2B5EF4-FFF2-40B4-BE49-F238E27FC236}">
                    <a16:creationId xmlns:a16="http://schemas.microsoft.com/office/drawing/2014/main" id="{9B72375C-3EC7-1F29-6F72-77260158FCE0}"/>
                  </a:ext>
                </a:extLst>
              </p:cNvPr>
              <p:cNvGrpSpPr/>
              <p:nvPr/>
            </p:nvGrpSpPr>
            <p:grpSpPr>
              <a:xfrm>
                <a:off x="2351064" y="5931018"/>
                <a:ext cx="317550" cy="152473"/>
                <a:chOff x="3280626" y="2900431"/>
                <a:chExt cx="718092" cy="344793"/>
              </a:xfrm>
              <a:grpFill/>
            </p:grpSpPr>
            <p:sp>
              <p:nvSpPr>
                <p:cNvPr id="274" name="Rectangle 273">
                  <a:extLst>
                    <a:ext uri="{FF2B5EF4-FFF2-40B4-BE49-F238E27FC236}">
                      <a16:creationId xmlns:a16="http://schemas.microsoft.com/office/drawing/2014/main" id="{3F5FC4EE-2E94-5CE9-CDE2-3AEBFB55CEB4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6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Rectangle 274">
                  <a:extLst>
                    <a:ext uri="{FF2B5EF4-FFF2-40B4-BE49-F238E27FC236}">
                      <a16:creationId xmlns:a16="http://schemas.microsoft.com/office/drawing/2014/main" id="{B2F00BA4-5638-DDEA-23EB-09BEC2DA9903}"/>
                    </a:ext>
                  </a:extLst>
                </p:cNvPr>
                <p:cNvSpPr/>
                <p:nvPr/>
              </p:nvSpPr>
              <p:spPr>
                <a:xfrm>
                  <a:off x="3639672" y="2900431"/>
                  <a:ext cx="359046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2" name="Group 261">
                <a:extLst>
                  <a:ext uri="{FF2B5EF4-FFF2-40B4-BE49-F238E27FC236}">
                    <a16:creationId xmlns:a16="http://schemas.microsoft.com/office/drawing/2014/main" id="{F5F4E31D-5DD9-3A8C-20A0-DCC6DA618236}"/>
                  </a:ext>
                </a:extLst>
              </p:cNvPr>
              <p:cNvGrpSpPr/>
              <p:nvPr/>
            </p:nvGrpSpPr>
            <p:grpSpPr>
              <a:xfrm>
                <a:off x="2348187" y="60843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271" name="Rectangle 270">
                  <a:extLst>
                    <a:ext uri="{FF2B5EF4-FFF2-40B4-BE49-F238E27FC236}">
                      <a16:creationId xmlns:a16="http://schemas.microsoft.com/office/drawing/2014/main" id="{F76A9E17-9F67-2AD6-F818-B384C8CDF269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Rectangle 271">
                  <a:extLst>
                    <a:ext uri="{FF2B5EF4-FFF2-40B4-BE49-F238E27FC236}">
                      <a16:creationId xmlns:a16="http://schemas.microsoft.com/office/drawing/2014/main" id="{7EE9504E-12AE-D06A-F1B2-69BD62813333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3" name="Group 262">
                <a:extLst>
                  <a:ext uri="{FF2B5EF4-FFF2-40B4-BE49-F238E27FC236}">
                    <a16:creationId xmlns:a16="http://schemas.microsoft.com/office/drawing/2014/main" id="{FBF26CCA-368E-5F17-42BF-E0EFA9BE1C6A}"/>
                  </a:ext>
                </a:extLst>
              </p:cNvPr>
              <p:cNvGrpSpPr/>
              <p:nvPr/>
            </p:nvGrpSpPr>
            <p:grpSpPr>
              <a:xfrm>
                <a:off x="2348187" y="62367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ED52552F-8CD1-48E8-046D-73C13B448E64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Rectangle 268">
                  <a:extLst>
                    <a:ext uri="{FF2B5EF4-FFF2-40B4-BE49-F238E27FC236}">
                      <a16:creationId xmlns:a16="http://schemas.microsoft.com/office/drawing/2014/main" id="{1BB7EB68-9C51-9021-DFE3-5E400B584F66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4" name="Group 263">
                <a:extLst>
                  <a:ext uri="{FF2B5EF4-FFF2-40B4-BE49-F238E27FC236}">
                    <a16:creationId xmlns:a16="http://schemas.microsoft.com/office/drawing/2014/main" id="{226E4FB0-71BD-1A85-48B3-4E254F5DFF6C}"/>
                  </a:ext>
                </a:extLst>
              </p:cNvPr>
              <p:cNvGrpSpPr/>
              <p:nvPr/>
            </p:nvGrpSpPr>
            <p:grpSpPr>
              <a:xfrm>
                <a:off x="2348187" y="63891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265" name="Rectangle 264">
                  <a:extLst>
                    <a:ext uri="{FF2B5EF4-FFF2-40B4-BE49-F238E27FC236}">
                      <a16:creationId xmlns:a16="http://schemas.microsoft.com/office/drawing/2014/main" id="{C8870366-1E2B-10D7-B5CA-96E89ED37E84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Rectangle 265">
                  <a:extLst>
                    <a:ext uri="{FF2B5EF4-FFF2-40B4-BE49-F238E27FC236}">
                      <a16:creationId xmlns:a16="http://schemas.microsoft.com/office/drawing/2014/main" id="{1D22FDD3-24F3-2FF5-A87F-55B3D93F8DCA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460439A0-0F26-AFEE-D21D-85042F45190D}"/>
                </a:ext>
              </a:extLst>
            </p:cNvPr>
            <p:cNvGrpSpPr/>
            <p:nvPr/>
          </p:nvGrpSpPr>
          <p:grpSpPr>
            <a:xfrm>
              <a:off x="1775032" y="5417503"/>
              <a:ext cx="320427" cy="610572"/>
              <a:chOff x="2348187" y="5931018"/>
              <a:chExt cx="320427" cy="610572"/>
            </a:xfrm>
            <a:solidFill>
              <a:schemeClr val="accent5">
                <a:lumMod val="40000"/>
                <a:lumOff val="60000"/>
              </a:schemeClr>
            </a:solidFill>
          </p:grpSpPr>
          <p:grpSp>
            <p:nvGrpSpPr>
              <p:cNvPr id="279" name="Group 278">
                <a:extLst>
                  <a:ext uri="{FF2B5EF4-FFF2-40B4-BE49-F238E27FC236}">
                    <a16:creationId xmlns:a16="http://schemas.microsoft.com/office/drawing/2014/main" id="{69B6BF1A-7420-26BD-A510-DBE1AF79D373}"/>
                  </a:ext>
                </a:extLst>
              </p:cNvPr>
              <p:cNvGrpSpPr/>
              <p:nvPr/>
            </p:nvGrpSpPr>
            <p:grpSpPr>
              <a:xfrm>
                <a:off x="2351064" y="5931018"/>
                <a:ext cx="317550" cy="152473"/>
                <a:chOff x="3280626" y="2900431"/>
                <a:chExt cx="718092" cy="344793"/>
              </a:xfrm>
              <a:grpFill/>
            </p:grpSpPr>
            <p:sp>
              <p:nvSpPr>
                <p:cNvPr id="292" name="Rectangle 291">
                  <a:extLst>
                    <a:ext uri="{FF2B5EF4-FFF2-40B4-BE49-F238E27FC236}">
                      <a16:creationId xmlns:a16="http://schemas.microsoft.com/office/drawing/2014/main" id="{0BDC27E4-5A09-EAFF-922C-BCC6278595EB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6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id="{6AFC912C-E6FB-AA5E-D51D-1283582F0DA9}"/>
                    </a:ext>
                  </a:extLst>
                </p:cNvPr>
                <p:cNvSpPr/>
                <p:nvPr/>
              </p:nvSpPr>
              <p:spPr>
                <a:xfrm>
                  <a:off x="3639672" y="2900431"/>
                  <a:ext cx="359046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0" name="Group 279">
                <a:extLst>
                  <a:ext uri="{FF2B5EF4-FFF2-40B4-BE49-F238E27FC236}">
                    <a16:creationId xmlns:a16="http://schemas.microsoft.com/office/drawing/2014/main" id="{8C376E0F-898B-7589-AD18-6E0B54868AB8}"/>
                  </a:ext>
                </a:extLst>
              </p:cNvPr>
              <p:cNvGrpSpPr/>
              <p:nvPr/>
            </p:nvGrpSpPr>
            <p:grpSpPr>
              <a:xfrm>
                <a:off x="2348187" y="60843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289" name="Rectangle 288">
                  <a:extLst>
                    <a:ext uri="{FF2B5EF4-FFF2-40B4-BE49-F238E27FC236}">
                      <a16:creationId xmlns:a16="http://schemas.microsoft.com/office/drawing/2014/main" id="{78406623-C881-A31C-009C-649C4176FEA6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90" name="Rectangle 289">
                  <a:extLst>
                    <a:ext uri="{FF2B5EF4-FFF2-40B4-BE49-F238E27FC236}">
                      <a16:creationId xmlns:a16="http://schemas.microsoft.com/office/drawing/2014/main" id="{29C87F69-9F56-5040-4BF3-4882FEE34F41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1" name="Group 280">
                <a:extLst>
                  <a:ext uri="{FF2B5EF4-FFF2-40B4-BE49-F238E27FC236}">
                    <a16:creationId xmlns:a16="http://schemas.microsoft.com/office/drawing/2014/main" id="{467B6082-A3DE-CA94-3AD1-63BD5A2C70E7}"/>
                  </a:ext>
                </a:extLst>
              </p:cNvPr>
              <p:cNvGrpSpPr/>
              <p:nvPr/>
            </p:nvGrpSpPr>
            <p:grpSpPr>
              <a:xfrm>
                <a:off x="2348187" y="62367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286" name="Rectangle 285">
                  <a:extLst>
                    <a:ext uri="{FF2B5EF4-FFF2-40B4-BE49-F238E27FC236}">
                      <a16:creationId xmlns:a16="http://schemas.microsoft.com/office/drawing/2014/main" id="{F4971CBD-384F-6720-0257-C02E559832AF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87" name="Rectangle 286">
                  <a:extLst>
                    <a:ext uri="{FF2B5EF4-FFF2-40B4-BE49-F238E27FC236}">
                      <a16:creationId xmlns:a16="http://schemas.microsoft.com/office/drawing/2014/main" id="{C6F055FC-257B-08B0-77A6-33AEF2136E75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2" name="Group 281">
                <a:extLst>
                  <a:ext uri="{FF2B5EF4-FFF2-40B4-BE49-F238E27FC236}">
                    <a16:creationId xmlns:a16="http://schemas.microsoft.com/office/drawing/2014/main" id="{CECD310C-80FF-DFED-DBD7-2DB566194A76}"/>
                  </a:ext>
                </a:extLst>
              </p:cNvPr>
              <p:cNvGrpSpPr/>
              <p:nvPr/>
            </p:nvGrpSpPr>
            <p:grpSpPr>
              <a:xfrm>
                <a:off x="2348187" y="63891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283" name="Rectangle 282">
                  <a:extLst>
                    <a:ext uri="{FF2B5EF4-FFF2-40B4-BE49-F238E27FC236}">
                      <a16:creationId xmlns:a16="http://schemas.microsoft.com/office/drawing/2014/main" id="{E6E3483D-A2FF-7405-51A6-3140E139FC42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Rectangle 283">
                  <a:extLst>
                    <a:ext uri="{FF2B5EF4-FFF2-40B4-BE49-F238E27FC236}">
                      <a16:creationId xmlns:a16="http://schemas.microsoft.com/office/drawing/2014/main" id="{02B564A3-F6F1-B807-6965-554CC70D7F77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32E6725A-4D2E-F020-1E32-923A6201D12D}"/>
                </a:ext>
              </a:extLst>
            </p:cNvPr>
            <p:cNvSpPr/>
            <p:nvPr/>
          </p:nvSpPr>
          <p:spPr>
            <a:xfrm>
              <a:off x="1568230" y="4168700"/>
              <a:ext cx="779416" cy="848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5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k</a:t>
              </a:r>
              <a:endPara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C718CF35-94C7-BBDA-1E27-0167D744B912}"/>
                </a:ext>
              </a:extLst>
            </p:cNvPr>
            <p:cNvSpPr/>
            <p:nvPr/>
          </p:nvSpPr>
          <p:spPr>
            <a:xfrm>
              <a:off x="1581483" y="3197979"/>
              <a:ext cx="788852" cy="848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5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q</a:t>
              </a:r>
              <a:endPara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B43856FF-C9F9-E921-89F1-6560D2E2B332}"/>
                </a:ext>
              </a:extLst>
            </p:cNvPr>
            <p:cNvSpPr/>
            <p:nvPr/>
          </p:nvSpPr>
          <p:spPr>
            <a:xfrm>
              <a:off x="1574855" y="5139422"/>
              <a:ext cx="779416" cy="848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5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v</a:t>
              </a:r>
              <a:endPara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DB659505-D1D5-6F89-F65D-B8B37464FAB9}"/>
              </a:ext>
            </a:extLst>
          </p:cNvPr>
          <p:cNvSpPr/>
          <p:nvPr/>
        </p:nvSpPr>
        <p:spPr>
          <a:xfrm>
            <a:off x="4367156" y="824877"/>
            <a:ext cx="3257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’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AE2427-83BE-D0A8-289B-21BEE0B604F0}"/>
              </a:ext>
            </a:extLst>
          </p:cNvPr>
          <p:cNvSpPr/>
          <p:nvPr/>
        </p:nvSpPr>
        <p:spPr>
          <a:xfrm>
            <a:off x="5034406" y="824877"/>
            <a:ext cx="3353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’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FBF4D5-1732-700C-746A-9E1A50D1C422}"/>
              </a:ext>
            </a:extLst>
          </p:cNvPr>
          <p:cNvSpPr/>
          <p:nvPr/>
        </p:nvSpPr>
        <p:spPr>
          <a:xfrm>
            <a:off x="5718625" y="827641"/>
            <a:ext cx="3385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’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20FAB1-BDF1-706B-C736-4251E61E8213}"/>
              </a:ext>
            </a:extLst>
          </p:cNvPr>
          <p:cNvSpPr/>
          <p:nvPr/>
        </p:nvSpPr>
        <p:spPr>
          <a:xfrm>
            <a:off x="6385874" y="827641"/>
            <a:ext cx="34176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’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107A4E-DC33-621D-978D-8D4B9733A236}"/>
              </a:ext>
            </a:extLst>
          </p:cNvPr>
          <p:cNvGrpSpPr/>
          <p:nvPr/>
        </p:nvGrpSpPr>
        <p:grpSpPr>
          <a:xfrm>
            <a:off x="4450234" y="5362511"/>
            <a:ext cx="502128" cy="120894"/>
            <a:chOff x="3748244" y="6613464"/>
            <a:chExt cx="635637" cy="15303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49F48A5-8A9D-8BAD-7114-A0F8DA66FDC7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4C7BBCB-E3B8-3288-C2EB-11BBCBB2D1EC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112E2A1-134E-4DE2-B0B0-946AB9016F58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9F721E1-1F96-1AB6-9EA2-165083DD99A3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8443970-98A3-5CAF-E6A7-23AEF95CC75A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EDFB919-9AED-10AD-09B0-E5CDA8F0EAAF}"/>
              </a:ext>
            </a:extLst>
          </p:cNvPr>
          <p:cNvGrpSpPr/>
          <p:nvPr/>
        </p:nvGrpSpPr>
        <p:grpSpPr>
          <a:xfrm>
            <a:off x="5119903" y="5354986"/>
            <a:ext cx="502128" cy="120894"/>
            <a:chOff x="3748244" y="6613464"/>
            <a:chExt cx="635637" cy="15303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8B44653-867D-75A1-AE27-737F359601FA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781C856-7E42-6D34-5179-470437A71DD3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BF06FA4-9CA1-28CC-CFF9-DC5D5D535061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6B8DDD7-B06F-5EB5-A8D4-76372DB10C96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CF2E062-AF65-8161-5919-B26CDE6A0D42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8AB7D44-890F-CD02-F967-4516CCB57856}"/>
              </a:ext>
            </a:extLst>
          </p:cNvPr>
          <p:cNvGrpSpPr/>
          <p:nvPr/>
        </p:nvGrpSpPr>
        <p:grpSpPr>
          <a:xfrm>
            <a:off x="5789573" y="5352478"/>
            <a:ext cx="502128" cy="120894"/>
            <a:chOff x="3748244" y="6613464"/>
            <a:chExt cx="635637" cy="15303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F9B72D7-DDDE-C355-CDD0-D18F31947E12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AAA5B4B-2A1E-B280-76E9-ACBFFB86A095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D010049-EA30-4E61-13D1-BA379243D685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38E6EA6-5ADB-E0C9-8EC0-A2DF4B335D47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7BA8A60-61C8-BA9D-C867-25E747FEABC2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859692-21C8-B404-F3DD-2B81499BBBB0}"/>
              </a:ext>
            </a:extLst>
          </p:cNvPr>
          <p:cNvGrpSpPr/>
          <p:nvPr/>
        </p:nvGrpSpPr>
        <p:grpSpPr>
          <a:xfrm>
            <a:off x="6456734" y="5349970"/>
            <a:ext cx="502128" cy="120894"/>
            <a:chOff x="3748244" y="6613464"/>
            <a:chExt cx="635637" cy="15303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D008E9-32D1-A42B-BBFF-840E5DED793F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8A7CB1D-5174-A984-DE02-144FF88DC565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DC7F3F7-4EBD-86D7-04BE-0F919FC2B847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713DC7D-411E-3F3A-8ADB-A176F2BB2A7A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CAA07F7-A9F1-A65E-BD74-317481C1A757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4832B81-F64E-087D-A3F9-E0CD628C19DA}"/>
              </a:ext>
            </a:extLst>
          </p:cNvPr>
          <p:cNvGrpSpPr/>
          <p:nvPr/>
        </p:nvGrpSpPr>
        <p:grpSpPr>
          <a:xfrm>
            <a:off x="4464102" y="4509944"/>
            <a:ext cx="502128" cy="120894"/>
            <a:chOff x="3748244" y="6613464"/>
            <a:chExt cx="635637" cy="15303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085CB09-DEED-E85A-7237-77BC4583CFF5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B3FBA90-D2DD-7ADA-A78B-A5716DC158F3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3049858-2FA1-A4E1-F5AB-AE00FA6AD834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0FBF018-6AAA-03E0-8855-74C20503E4D6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ECA9B63-5504-5727-6E6F-E9C70C9ECEA6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BE65AAD-558C-7C27-B6B2-F09A99F7C3F6}"/>
              </a:ext>
            </a:extLst>
          </p:cNvPr>
          <p:cNvGrpSpPr/>
          <p:nvPr/>
        </p:nvGrpSpPr>
        <p:grpSpPr>
          <a:xfrm>
            <a:off x="5133772" y="4502419"/>
            <a:ext cx="502128" cy="120894"/>
            <a:chOff x="3748244" y="6613464"/>
            <a:chExt cx="635637" cy="15303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AFE70ED-5F77-5DF2-3EC3-3861E7127C68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18B7C59-099E-790E-ACEF-791A8284D15F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5063CC3-90C2-3478-717C-A62BEBF8635C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D3EDFE2E-17A7-5A49-F917-073DEA3FF2BA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DE6BF99-8F08-5F59-9236-01089FC7E4A2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BA70BE3-C32B-3CCA-888C-802FD94F7D6F}"/>
              </a:ext>
            </a:extLst>
          </p:cNvPr>
          <p:cNvGrpSpPr/>
          <p:nvPr/>
        </p:nvGrpSpPr>
        <p:grpSpPr>
          <a:xfrm>
            <a:off x="5803442" y="4499911"/>
            <a:ext cx="502128" cy="120894"/>
            <a:chOff x="3748244" y="6613464"/>
            <a:chExt cx="635637" cy="153038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6CB0DC7-D187-12D9-92FD-BB4262C7D26E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7C5596EA-0939-9CA9-A8ED-8EEDB7052E85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8C91659E-C6CC-A0A3-ED42-D57DA0846197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B2DFE2D-8FCC-B368-6119-A3B70DCED1AE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F3104C5-FC37-D157-C835-718E24471FEE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9B3239D-9394-D11E-4DE3-BB5FCD9A4265}"/>
              </a:ext>
            </a:extLst>
          </p:cNvPr>
          <p:cNvGrpSpPr/>
          <p:nvPr/>
        </p:nvGrpSpPr>
        <p:grpSpPr>
          <a:xfrm>
            <a:off x="6470603" y="4497403"/>
            <a:ext cx="502128" cy="120894"/>
            <a:chOff x="3748244" y="6613464"/>
            <a:chExt cx="635637" cy="153038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3351B970-04BB-94A1-3DDB-2F4614219188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2888B95-0070-329B-200A-B5D79EA0E418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4A4FE641-877F-06C7-375E-A7DE722FCDFB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ACD12D6B-4A54-5408-C817-D3D95DD2C837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179380F-E1E5-0FBF-F4A6-5DA77DFF2D7F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B835A4C-1582-6CCF-C016-54A7BE6321E3}"/>
              </a:ext>
            </a:extLst>
          </p:cNvPr>
          <p:cNvCxnSpPr>
            <a:cxnSpLocks/>
            <a:stCxn id="37" idx="0"/>
            <a:endCxn id="65" idx="2"/>
          </p:cNvCxnSpPr>
          <p:nvPr/>
        </p:nvCxnSpPr>
        <p:spPr>
          <a:xfrm flipV="1">
            <a:off x="6770299" y="4617851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C8A68CB6-B1C9-AFCB-192F-AD61FD736378}"/>
              </a:ext>
            </a:extLst>
          </p:cNvPr>
          <p:cNvCxnSpPr>
            <a:cxnSpLocks/>
            <a:stCxn id="28" idx="0"/>
            <a:endCxn id="59" idx="2"/>
          </p:cNvCxnSpPr>
          <p:nvPr/>
        </p:nvCxnSpPr>
        <p:spPr>
          <a:xfrm flipV="1">
            <a:off x="6103138" y="4620359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42F7BB59-6BF6-C747-9B11-E25EC74FE6F6}"/>
              </a:ext>
            </a:extLst>
          </p:cNvPr>
          <p:cNvCxnSpPr>
            <a:cxnSpLocks/>
            <a:stCxn id="22" idx="0"/>
            <a:endCxn id="53" idx="2"/>
          </p:cNvCxnSpPr>
          <p:nvPr/>
        </p:nvCxnSpPr>
        <p:spPr>
          <a:xfrm flipV="1">
            <a:off x="5433468" y="4622867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B9D33E30-89BE-3B4E-71FF-EB68992298D7}"/>
              </a:ext>
            </a:extLst>
          </p:cNvPr>
          <p:cNvCxnSpPr>
            <a:cxnSpLocks/>
            <a:stCxn id="16" idx="0"/>
            <a:endCxn id="47" idx="2"/>
          </p:cNvCxnSpPr>
          <p:nvPr/>
        </p:nvCxnSpPr>
        <p:spPr>
          <a:xfrm flipV="1">
            <a:off x="4763798" y="4630391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58E39BB0-68DA-9D4F-2191-93E1E6CCD4D3}"/>
              </a:ext>
            </a:extLst>
          </p:cNvPr>
          <p:cNvSpPr/>
          <p:nvPr/>
        </p:nvSpPr>
        <p:spPr>
          <a:xfrm>
            <a:off x="4386131" y="4828697"/>
            <a:ext cx="2631897" cy="2471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/>
              </a:rPr>
              <a:t>residual connections</a:t>
            </a:r>
          </a:p>
        </p:txBody>
      </p:sp>
      <p:cxnSp>
        <p:nvCxnSpPr>
          <p:cNvPr id="96" name="Elbow Connector 95">
            <a:extLst>
              <a:ext uri="{FF2B5EF4-FFF2-40B4-BE49-F238E27FC236}">
                <a16:creationId xmlns:a16="http://schemas.microsoft.com/office/drawing/2014/main" id="{3C2979C4-6C01-E6FC-1E65-E8DDF99958DE}"/>
              </a:ext>
            </a:extLst>
          </p:cNvPr>
          <p:cNvCxnSpPr>
            <a:cxnSpLocks/>
            <a:stCxn id="145" idx="3"/>
            <a:endCxn id="71" idx="3"/>
          </p:cNvCxnSpPr>
          <p:nvPr/>
        </p:nvCxnSpPr>
        <p:spPr>
          <a:xfrm flipV="1">
            <a:off x="6950661" y="4952263"/>
            <a:ext cx="67366" cy="1659669"/>
          </a:xfrm>
          <a:prstGeom prst="bentConnector3">
            <a:avLst>
              <a:gd name="adj1" fmla="val 368064"/>
            </a:avLst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Elbow Connector 106">
            <a:extLst>
              <a:ext uri="{FF2B5EF4-FFF2-40B4-BE49-F238E27FC236}">
                <a16:creationId xmlns:a16="http://schemas.microsoft.com/office/drawing/2014/main" id="{BE4F1FEC-8855-EAAD-BFD8-72D5C10816C0}"/>
              </a:ext>
            </a:extLst>
          </p:cNvPr>
          <p:cNvCxnSpPr>
            <a:cxnSpLocks/>
            <a:stCxn id="139" idx="3"/>
            <a:endCxn id="71" idx="3"/>
          </p:cNvCxnSpPr>
          <p:nvPr/>
        </p:nvCxnSpPr>
        <p:spPr>
          <a:xfrm flipV="1">
            <a:off x="6283500" y="4952263"/>
            <a:ext cx="734528" cy="1662177"/>
          </a:xfrm>
          <a:prstGeom prst="bentConnector3">
            <a:avLst>
              <a:gd name="adj1" fmla="val 124585"/>
            </a:avLst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Elbow Connector 118">
            <a:extLst>
              <a:ext uri="{FF2B5EF4-FFF2-40B4-BE49-F238E27FC236}">
                <a16:creationId xmlns:a16="http://schemas.microsoft.com/office/drawing/2014/main" id="{CEBF0F65-3070-4E0F-8F51-782964720590}"/>
              </a:ext>
            </a:extLst>
          </p:cNvPr>
          <p:cNvCxnSpPr>
            <a:cxnSpLocks/>
            <a:stCxn id="133" idx="3"/>
            <a:endCxn id="71" idx="3"/>
          </p:cNvCxnSpPr>
          <p:nvPr/>
        </p:nvCxnSpPr>
        <p:spPr>
          <a:xfrm flipV="1">
            <a:off x="5613830" y="4952263"/>
            <a:ext cx="1404197" cy="1664686"/>
          </a:xfrm>
          <a:prstGeom prst="bentConnector3">
            <a:avLst>
              <a:gd name="adj1" fmla="val 112860"/>
            </a:avLst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Elbow Connector 121">
            <a:extLst>
              <a:ext uri="{FF2B5EF4-FFF2-40B4-BE49-F238E27FC236}">
                <a16:creationId xmlns:a16="http://schemas.microsoft.com/office/drawing/2014/main" id="{7773D3CD-4134-BE14-8A0A-90E967C5ACDF}"/>
              </a:ext>
            </a:extLst>
          </p:cNvPr>
          <p:cNvCxnSpPr>
            <a:cxnSpLocks/>
            <a:stCxn id="129" idx="3"/>
            <a:endCxn id="71" idx="3"/>
          </p:cNvCxnSpPr>
          <p:nvPr/>
        </p:nvCxnSpPr>
        <p:spPr>
          <a:xfrm flipV="1">
            <a:off x="4944161" y="4952263"/>
            <a:ext cx="2073867" cy="1672210"/>
          </a:xfrm>
          <a:prstGeom prst="bentConnector3">
            <a:avLst>
              <a:gd name="adj1" fmla="val 108708"/>
            </a:avLst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52535FEB-5DB2-0169-6467-6C05634C14C3}"/>
              </a:ext>
            </a:extLst>
          </p:cNvPr>
          <p:cNvGrpSpPr/>
          <p:nvPr/>
        </p:nvGrpSpPr>
        <p:grpSpPr>
          <a:xfrm>
            <a:off x="4464896" y="3655751"/>
            <a:ext cx="502128" cy="120894"/>
            <a:chOff x="3748244" y="6613464"/>
            <a:chExt cx="635637" cy="153038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D60646F5-35B4-C62E-A753-177B410159FB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E61B168C-8248-BCF7-A775-7281520EC3A8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7BA1B476-CB8C-596A-EB6A-E2D05C355AA5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3AE123F8-C88E-D472-F989-CA299735E896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A587B801-854B-8062-7DAD-3FCF8061E98E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6EE9C0CA-EF11-75D2-2883-3052223D0742}"/>
              </a:ext>
            </a:extLst>
          </p:cNvPr>
          <p:cNvGrpSpPr/>
          <p:nvPr/>
        </p:nvGrpSpPr>
        <p:grpSpPr>
          <a:xfrm>
            <a:off x="5134566" y="3648227"/>
            <a:ext cx="502128" cy="120894"/>
            <a:chOff x="3748244" y="6613464"/>
            <a:chExt cx="635637" cy="153038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8566FF84-7C23-2AD2-1B53-15777CF686D2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688A35-77A1-676A-7ADC-261993B4B8B6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F494CDD7-E86B-6D83-33E5-42E2493364D8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41AA0DEC-9D87-445F-948C-0F06D0890E5E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A5DA1D49-D69B-3EAE-DFC7-30D4B25D1630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4B68C2F0-7214-BC4E-AC25-0513F7D7F6ED}"/>
              </a:ext>
            </a:extLst>
          </p:cNvPr>
          <p:cNvGrpSpPr/>
          <p:nvPr/>
        </p:nvGrpSpPr>
        <p:grpSpPr>
          <a:xfrm>
            <a:off x="5804235" y="3645719"/>
            <a:ext cx="502128" cy="120894"/>
            <a:chOff x="3748244" y="6613464"/>
            <a:chExt cx="635637" cy="153038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DCFEA14D-775B-93CD-CE4B-AAE74DD6844A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BA173906-4A28-0E9A-123F-0411D1736B5E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EC880A03-32FE-05A2-2936-5716E6A99880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72F00C6F-1B81-DDEE-0C8A-ABFFA6FD0610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275DFBF5-E9F3-A62C-C709-27889585B0A2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1705B21F-BACF-9FDD-6F08-9D4B59C94736}"/>
              </a:ext>
            </a:extLst>
          </p:cNvPr>
          <p:cNvGrpSpPr/>
          <p:nvPr/>
        </p:nvGrpSpPr>
        <p:grpSpPr>
          <a:xfrm>
            <a:off x="6471397" y="3643210"/>
            <a:ext cx="502128" cy="120894"/>
            <a:chOff x="3748244" y="6613464"/>
            <a:chExt cx="635637" cy="153038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4AEDF00D-D7E9-DED0-FAF9-251ECA12491E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5A2507EC-87E3-E90C-1CB2-CF10CA0A735C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A97C7294-483A-917D-4925-544AC03659E8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15D619A5-A50F-4931-7FD3-C072EFA76C65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44F76DE0-53A8-C959-572E-BA050D0E2218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5ABD7FB2-0F53-3FDA-E627-C30830F00104}"/>
              </a:ext>
            </a:extLst>
          </p:cNvPr>
          <p:cNvCxnSpPr>
            <a:cxnSpLocks/>
            <a:endCxn id="183" idx="2"/>
          </p:cNvCxnSpPr>
          <p:nvPr/>
        </p:nvCxnSpPr>
        <p:spPr>
          <a:xfrm flipV="1">
            <a:off x="6771093" y="3763658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D6ED1532-CD1B-F132-DB74-87D26318213E}"/>
              </a:ext>
            </a:extLst>
          </p:cNvPr>
          <p:cNvCxnSpPr>
            <a:cxnSpLocks/>
            <a:endCxn id="166" idx="2"/>
          </p:cNvCxnSpPr>
          <p:nvPr/>
        </p:nvCxnSpPr>
        <p:spPr>
          <a:xfrm flipV="1">
            <a:off x="6103932" y="3766166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756EFDC9-213B-991E-B5C1-A7E8CF9AA513}"/>
              </a:ext>
            </a:extLst>
          </p:cNvPr>
          <p:cNvCxnSpPr>
            <a:cxnSpLocks/>
            <a:endCxn id="160" idx="2"/>
          </p:cNvCxnSpPr>
          <p:nvPr/>
        </p:nvCxnSpPr>
        <p:spPr>
          <a:xfrm flipV="1">
            <a:off x="5434262" y="3768674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8" name="Rounded Rectangle 197">
            <a:extLst>
              <a:ext uri="{FF2B5EF4-FFF2-40B4-BE49-F238E27FC236}">
                <a16:creationId xmlns:a16="http://schemas.microsoft.com/office/drawing/2014/main" id="{7B5F16DD-9ABB-5FAA-4DB7-D9D52F7A4104}"/>
              </a:ext>
            </a:extLst>
          </p:cNvPr>
          <p:cNvSpPr/>
          <p:nvPr/>
        </p:nvSpPr>
        <p:spPr>
          <a:xfrm>
            <a:off x="4386925" y="3974504"/>
            <a:ext cx="2631897" cy="2471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/>
              </a:rPr>
              <a:t>layer normalization</a:t>
            </a:r>
          </a:p>
        </p:txBody>
      </p:sp>
      <p:cxnSp>
        <p:nvCxnSpPr>
          <p:cNvPr id="204" name="Straight Arrow Connector 203">
            <a:extLst>
              <a:ext uri="{FF2B5EF4-FFF2-40B4-BE49-F238E27FC236}">
                <a16:creationId xmlns:a16="http://schemas.microsoft.com/office/drawing/2014/main" id="{04996155-27B7-0726-16DC-13F18C9F5E65}"/>
              </a:ext>
            </a:extLst>
          </p:cNvPr>
          <p:cNvCxnSpPr>
            <a:cxnSpLocks/>
            <a:stCxn id="47" idx="0"/>
            <a:endCxn id="154" idx="2"/>
          </p:cNvCxnSpPr>
          <p:nvPr/>
        </p:nvCxnSpPr>
        <p:spPr>
          <a:xfrm flipV="1">
            <a:off x="4777667" y="3776199"/>
            <a:ext cx="794" cy="733745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3C274401-759F-E97A-9550-E2D21803BFFD}"/>
              </a:ext>
            </a:extLst>
          </p:cNvPr>
          <p:cNvGrpSpPr/>
          <p:nvPr/>
        </p:nvGrpSpPr>
        <p:grpSpPr>
          <a:xfrm>
            <a:off x="4480128" y="2793502"/>
            <a:ext cx="502128" cy="120894"/>
            <a:chOff x="3748244" y="6613464"/>
            <a:chExt cx="635637" cy="153038"/>
          </a:xfrm>
        </p:grpSpPr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17600922-3CB7-5838-F8FB-9DBA8B7940F6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C8257997-3A66-A561-DD62-7967536A2CE0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770E8D7E-9BB6-429C-85EF-02A868C6BD6B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9F1A2F6D-E547-8DB8-22CD-55CAB84CDEC7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76A043BC-9D2A-D874-B9E9-A63A51A50E24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817F1A7D-6CB6-C2BB-EDF4-0EDEAD2F8E31}"/>
              </a:ext>
            </a:extLst>
          </p:cNvPr>
          <p:cNvGrpSpPr/>
          <p:nvPr/>
        </p:nvGrpSpPr>
        <p:grpSpPr>
          <a:xfrm>
            <a:off x="5149798" y="2785978"/>
            <a:ext cx="502128" cy="120894"/>
            <a:chOff x="3748244" y="6613464"/>
            <a:chExt cx="635637" cy="153038"/>
          </a:xfrm>
        </p:grpSpPr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5FEB1712-FEBA-87E4-3EC9-8B966F330A22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893DA6B9-226D-DF96-D8F6-75EBFACB0684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5A34F924-D2A5-5F67-DD36-D532B926E949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C3D20277-CBB2-DC8C-E3FF-758A39625C14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9C238F05-EFA9-515A-5722-CA993C961CF0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000B3098-B481-243C-B042-900624227E45}"/>
              </a:ext>
            </a:extLst>
          </p:cNvPr>
          <p:cNvGrpSpPr/>
          <p:nvPr/>
        </p:nvGrpSpPr>
        <p:grpSpPr>
          <a:xfrm>
            <a:off x="5819467" y="2783470"/>
            <a:ext cx="502128" cy="120894"/>
            <a:chOff x="3748244" y="6613464"/>
            <a:chExt cx="635637" cy="153038"/>
          </a:xfrm>
        </p:grpSpPr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F5D1C4B1-AE80-4ECA-DFF6-E6F6754C93E4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A9F12388-658E-52E1-BDEE-378727FC8D7B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8422124C-03AE-3AB3-EB46-98A4306B01CA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AA6E1EE6-F848-3E58-A9ED-216BDA25E0F0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EFDF70CA-0BA5-B444-5C37-EE7C8B020E7D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C8789594-0930-063E-BC47-4C9832383BBC}"/>
              </a:ext>
            </a:extLst>
          </p:cNvPr>
          <p:cNvGrpSpPr/>
          <p:nvPr/>
        </p:nvGrpSpPr>
        <p:grpSpPr>
          <a:xfrm>
            <a:off x="6486629" y="2780962"/>
            <a:ext cx="502128" cy="120894"/>
            <a:chOff x="3748244" y="6613464"/>
            <a:chExt cx="635637" cy="153038"/>
          </a:xfrm>
        </p:grpSpPr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78BCC2B1-4EA2-3B6D-A42C-1D85487CE2F3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D2FD602A-77A0-4220-FD0A-E90034877B53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10668D2E-DFCF-3AF9-E1B4-AF587F561E0F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1D003C9F-7FB0-D4F0-D9BE-97D686A136EB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AB19F66B-A606-6CA5-3C46-5C9E6ADD95AA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71DC3BA9-BD8B-B694-CFC8-F6F1D77406DF}"/>
              </a:ext>
            </a:extLst>
          </p:cNvPr>
          <p:cNvCxnSpPr>
            <a:cxnSpLocks/>
            <a:endCxn id="267" idx="2"/>
          </p:cNvCxnSpPr>
          <p:nvPr/>
        </p:nvCxnSpPr>
        <p:spPr>
          <a:xfrm flipV="1">
            <a:off x="6786325" y="2901409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Arrow Connector 272">
            <a:extLst>
              <a:ext uri="{FF2B5EF4-FFF2-40B4-BE49-F238E27FC236}">
                <a16:creationId xmlns:a16="http://schemas.microsoft.com/office/drawing/2014/main" id="{B85BC33C-9747-A8A4-B066-5C44937EAEDD}"/>
              </a:ext>
            </a:extLst>
          </p:cNvPr>
          <p:cNvCxnSpPr>
            <a:cxnSpLocks/>
            <a:endCxn id="248" idx="2"/>
          </p:cNvCxnSpPr>
          <p:nvPr/>
        </p:nvCxnSpPr>
        <p:spPr>
          <a:xfrm flipV="1">
            <a:off x="6119164" y="2903918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Arrow Connector 275">
            <a:extLst>
              <a:ext uri="{FF2B5EF4-FFF2-40B4-BE49-F238E27FC236}">
                <a16:creationId xmlns:a16="http://schemas.microsoft.com/office/drawing/2014/main" id="{D3DA9EBF-2682-BFDB-640D-94D2EA26F399}"/>
              </a:ext>
            </a:extLst>
          </p:cNvPr>
          <p:cNvCxnSpPr>
            <a:cxnSpLocks/>
            <a:endCxn id="222" idx="2"/>
          </p:cNvCxnSpPr>
          <p:nvPr/>
        </p:nvCxnSpPr>
        <p:spPr>
          <a:xfrm flipV="1">
            <a:off x="5449494" y="2906426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7" name="Rounded Rectangle 276">
            <a:extLst>
              <a:ext uri="{FF2B5EF4-FFF2-40B4-BE49-F238E27FC236}">
                <a16:creationId xmlns:a16="http://schemas.microsoft.com/office/drawing/2014/main" id="{F9947BE7-F8D2-41DD-2908-3DF18D42A532}"/>
              </a:ext>
            </a:extLst>
          </p:cNvPr>
          <p:cNvSpPr/>
          <p:nvPr/>
        </p:nvSpPr>
        <p:spPr>
          <a:xfrm>
            <a:off x="4402157" y="3112256"/>
            <a:ext cx="2631897" cy="2471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/>
              </a:rPr>
              <a:t>feed forward neural network</a:t>
            </a:r>
          </a:p>
        </p:txBody>
      </p:sp>
      <p:cxnSp>
        <p:nvCxnSpPr>
          <p:cNvPr id="285" name="Straight Arrow Connector 284">
            <a:extLst>
              <a:ext uri="{FF2B5EF4-FFF2-40B4-BE49-F238E27FC236}">
                <a16:creationId xmlns:a16="http://schemas.microsoft.com/office/drawing/2014/main" id="{9ED2C1C4-2D2A-E2EB-17E5-DA240DD0D8C3}"/>
              </a:ext>
            </a:extLst>
          </p:cNvPr>
          <p:cNvCxnSpPr>
            <a:cxnSpLocks/>
            <a:endCxn id="216" idx="2"/>
          </p:cNvCxnSpPr>
          <p:nvPr/>
        </p:nvCxnSpPr>
        <p:spPr>
          <a:xfrm flipV="1">
            <a:off x="4792899" y="2913950"/>
            <a:ext cx="794" cy="733745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1" name="Group 300">
            <a:extLst>
              <a:ext uri="{FF2B5EF4-FFF2-40B4-BE49-F238E27FC236}">
                <a16:creationId xmlns:a16="http://schemas.microsoft.com/office/drawing/2014/main" id="{A631FD17-BD31-A13F-6AEC-AEF215D00485}"/>
              </a:ext>
            </a:extLst>
          </p:cNvPr>
          <p:cNvGrpSpPr/>
          <p:nvPr/>
        </p:nvGrpSpPr>
        <p:grpSpPr>
          <a:xfrm>
            <a:off x="4496664" y="1938261"/>
            <a:ext cx="502128" cy="120894"/>
            <a:chOff x="3748244" y="6613464"/>
            <a:chExt cx="635637" cy="153038"/>
          </a:xfrm>
        </p:grpSpPr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F07BFFFC-31CB-EB7C-8ADE-4380A4152C67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51173069-5E9E-10F7-BAE5-546B36D2572F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8A00528E-CFE9-010B-8409-0EE2100CBCE7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06" name="Rectangle 305">
                <a:extLst>
                  <a:ext uri="{FF2B5EF4-FFF2-40B4-BE49-F238E27FC236}">
                    <a16:creationId xmlns:a16="http://schemas.microsoft.com/office/drawing/2014/main" id="{FE934D7C-8088-A6AC-2908-636EA8D69F37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A5E4F436-DA61-ED8A-7C52-1145C150D14F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DB695BC1-9E65-AC9E-6D4E-4A4C1ACF7FC7}"/>
              </a:ext>
            </a:extLst>
          </p:cNvPr>
          <p:cNvGrpSpPr/>
          <p:nvPr/>
        </p:nvGrpSpPr>
        <p:grpSpPr>
          <a:xfrm>
            <a:off x="5166333" y="1930737"/>
            <a:ext cx="502128" cy="120894"/>
            <a:chOff x="3748244" y="6613464"/>
            <a:chExt cx="635637" cy="153038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8DA85CA8-D5BD-BE12-DF8B-54D4E91C0E52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3E712CAD-F943-B766-C891-6CDD7278702B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9660663D-FAD8-B4CF-7507-EB2B303E6798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026B4BA7-A004-24A9-24C9-8252A2B3A87A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315078DE-D104-9F88-A42F-8F6E620FB2F6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0C0E6AFC-EEE4-B48B-5376-0615D7B8CDFE}"/>
              </a:ext>
            </a:extLst>
          </p:cNvPr>
          <p:cNvGrpSpPr/>
          <p:nvPr/>
        </p:nvGrpSpPr>
        <p:grpSpPr>
          <a:xfrm>
            <a:off x="5836003" y="1928229"/>
            <a:ext cx="502128" cy="120894"/>
            <a:chOff x="3748244" y="6613464"/>
            <a:chExt cx="635637" cy="153038"/>
          </a:xfrm>
        </p:grpSpPr>
        <p:grpSp>
          <p:nvGrpSpPr>
            <p:cNvPr id="315" name="Group 314">
              <a:extLst>
                <a:ext uri="{FF2B5EF4-FFF2-40B4-BE49-F238E27FC236}">
                  <a16:creationId xmlns:a16="http://schemas.microsoft.com/office/drawing/2014/main" id="{3F1C36F9-FAAF-344D-50B4-2491B9BE2AAF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427BC13A-6A7C-F403-F1E9-617589180E5A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4A145B46-5DBD-5B7A-CBA4-FF1A38F02D9E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2763F387-BB3C-FACF-03F7-971EEFA08DEC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EC1AAB37-AF61-BA42-A8EB-6BDFBD7ADE1D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CD254349-5CB2-4D20-9791-8FD0503CFE17}"/>
              </a:ext>
            </a:extLst>
          </p:cNvPr>
          <p:cNvGrpSpPr/>
          <p:nvPr/>
        </p:nvGrpSpPr>
        <p:grpSpPr>
          <a:xfrm>
            <a:off x="6503164" y="1925721"/>
            <a:ext cx="502128" cy="120894"/>
            <a:chOff x="3748244" y="6613464"/>
            <a:chExt cx="635637" cy="153038"/>
          </a:xfrm>
        </p:grpSpPr>
        <p:grpSp>
          <p:nvGrpSpPr>
            <p:cNvPr id="321" name="Group 320">
              <a:extLst>
                <a:ext uri="{FF2B5EF4-FFF2-40B4-BE49-F238E27FC236}">
                  <a16:creationId xmlns:a16="http://schemas.microsoft.com/office/drawing/2014/main" id="{FB05B1D7-974D-B0A1-EFAD-C9A704EF8F9F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23" name="Rectangle 322">
                <a:extLst>
                  <a:ext uri="{FF2B5EF4-FFF2-40B4-BE49-F238E27FC236}">
                    <a16:creationId xmlns:a16="http://schemas.microsoft.com/office/drawing/2014/main" id="{E5336613-3369-54C7-974E-C16FABF31DEB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24" name="Rectangle 323">
                <a:extLst>
                  <a:ext uri="{FF2B5EF4-FFF2-40B4-BE49-F238E27FC236}">
                    <a16:creationId xmlns:a16="http://schemas.microsoft.com/office/drawing/2014/main" id="{CD8A1099-7795-0D0A-143A-ADFD641CC523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25" name="Rectangle 324">
                <a:extLst>
                  <a:ext uri="{FF2B5EF4-FFF2-40B4-BE49-F238E27FC236}">
                    <a16:creationId xmlns:a16="http://schemas.microsoft.com/office/drawing/2014/main" id="{0ACE6FA9-2338-C303-B67D-97C8D2883C42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E670BB23-5898-DCAB-E257-866B9F3DD8A4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326" name="Straight Arrow Connector 325">
            <a:extLst>
              <a:ext uri="{FF2B5EF4-FFF2-40B4-BE49-F238E27FC236}">
                <a16:creationId xmlns:a16="http://schemas.microsoft.com/office/drawing/2014/main" id="{94D85E92-681F-7500-938E-3D606E856981}"/>
              </a:ext>
            </a:extLst>
          </p:cNvPr>
          <p:cNvCxnSpPr>
            <a:cxnSpLocks/>
            <a:endCxn id="325" idx="2"/>
          </p:cNvCxnSpPr>
          <p:nvPr/>
        </p:nvCxnSpPr>
        <p:spPr>
          <a:xfrm flipV="1">
            <a:off x="6802861" y="2046168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Arrow Connector 326">
            <a:extLst>
              <a:ext uri="{FF2B5EF4-FFF2-40B4-BE49-F238E27FC236}">
                <a16:creationId xmlns:a16="http://schemas.microsoft.com/office/drawing/2014/main" id="{333FC711-2BEB-C2D5-66C7-1924C4FB6258}"/>
              </a:ext>
            </a:extLst>
          </p:cNvPr>
          <p:cNvCxnSpPr>
            <a:cxnSpLocks/>
            <a:endCxn id="319" idx="2"/>
          </p:cNvCxnSpPr>
          <p:nvPr/>
        </p:nvCxnSpPr>
        <p:spPr>
          <a:xfrm flipV="1">
            <a:off x="6135699" y="2048677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Arrow Connector 327">
            <a:extLst>
              <a:ext uri="{FF2B5EF4-FFF2-40B4-BE49-F238E27FC236}">
                <a16:creationId xmlns:a16="http://schemas.microsoft.com/office/drawing/2014/main" id="{769AF2BF-F9E6-AAB9-BE45-989B475D9988}"/>
              </a:ext>
            </a:extLst>
          </p:cNvPr>
          <p:cNvCxnSpPr>
            <a:cxnSpLocks/>
            <a:endCxn id="312" idx="2"/>
          </p:cNvCxnSpPr>
          <p:nvPr/>
        </p:nvCxnSpPr>
        <p:spPr>
          <a:xfrm flipV="1">
            <a:off x="5466029" y="2051185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Arrow Connector 328">
            <a:extLst>
              <a:ext uri="{FF2B5EF4-FFF2-40B4-BE49-F238E27FC236}">
                <a16:creationId xmlns:a16="http://schemas.microsoft.com/office/drawing/2014/main" id="{D9F895BA-B94C-BE7D-CEF6-564DBA221A8E}"/>
              </a:ext>
            </a:extLst>
          </p:cNvPr>
          <p:cNvCxnSpPr>
            <a:cxnSpLocks/>
            <a:endCxn id="306" idx="2"/>
          </p:cNvCxnSpPr>
          <p:nvPr/>
        </p:nvCxnSpPr>
        <p:spPr>
          <a:xfrm flipV="1">
            <a:off x="4796360" y="2058709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0" name="Rounded Rectangle 329">
            <a:extLst>
              <a:ext uri="{FF2B5EF4-FFF2-40B4-BE49-F238E27FC236}">
                <a16:creationId xmlns:a16="http://schemas.microsoft.com/office/drawing/2014/main" id="{F44BACD2-0836-BA29-99DA-BF1092FE71CB}"/>
              </a:ext>
            </a:extLst>
          </p:cNvPr>
          <p:cNvSpPr/>
          <p:nvPr/>
        </p:nvSpPr>
        <p:spPr>
          <a:xfrm>
            <a:off x="4418692" y="2257015"/>
            <a:ext cx="2631897" cy="2471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/>
              </a:rPr>
              <a:t>residual connections</a:t>
            </a:r>
          </a:p>
        </p:txBody>
      </p:sp>
      <p:cxnSp>
        <p:nvCxnSpPr>
          <p:cNvPr id="332" name="Elbow Connector 331">
            <a:extLst>
              <a:ext uri="{FF2B5EF4-FFF2-40B4-BE49-F238E27FC236}">
                <a16:creationId xmlns:a16="http://schemas.microsoft.com/office/drawing/2014/main" id="{BE589E7B-C32B-7C9F-3FB3-7CDE5A30D00F}"/>
              </a:ext>
            </a:extLst>
          </p:cNvPr>
          <p:cNvCxnSpPr>
            <a:cxnSpLocks/>
            <a:stCxn id="151" idx="3"/>
            <a:endCxn id="330" idx="3"/>
          </p:cNvCxnSpPr>
          <p:nvPr/>
        </p:nvCxnSpPr>
        <p:spPr>
          <a:xfrm flipV="1">
            <a:off x="4967024" y="2380581"/>
            <a:ext cx="2083565" cy="1335840"/>
          </a:xfrm>
          <a:prstGeom prst="bentConnector3">
            <a:avLst>
              <a:gd name="adj1" fmla="val 110972"/>
            </a:avLst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3" name="Group 332">
            <a:extLst>
              <a:ext uri="{FF2B5EF4-FFF2-40B4-BE49-F238E27FC236}">
                <a16:creationId xmlns:a16="http://schemas.microsoft.com/office/drawing/2014/main" id="{A794C629-67CD-3A66-ED0B-2F0B3C2DB5E4}"/>
              </a:ext>
            </a:extLst>
          </p:cNvPr>
          <p:cNvGrpSpPr/>
          <p:nvPr/>
        </p:nvGrpSpPr>
        <p:grpSpPr>
          <a:xfrm>
            <a:off x="4497458" y="1084069"/>
            <a:ext cx="502128" cy="120894"/>
            <a:chOff x="3748244" y="6613464"/>
            <a:chExt cx="635637" cy="153038"/>
          </a:xfrm>
        </p:grpSpPr>
        <p:grpSp>
          <p:nvGrpSpPr>
            <p:cNvPr id="334" name="Group 333">
              <a:extLst>
                <a:ext uri="{FF2B5EF4-FFF2-40B4-BE49-F238E27FC236}">
                  <a16:creationId xmlns:a16="http://schemas.microsoft.com/office/drawing/2014/main" id="{96E9B57E-C35F-FE02-C758-2CFD46073AA4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42374917-21A6-15A3-3137-9688488330FC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508A1A69-F919-20DC-3623-1C7525456A0C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2ECB8CB3-822F-5D05-D34D-72F9F4B6DF27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4F345C91-46F4-A145-A999-BDCC62CD0FB0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B09E075A-2DFA-522D-33F0-86C36CCECADE}"/>
              </a:ext>
            </a:extLst>
          </p:cNvPr>
          <p:cNvGrpSpPr/>
          <p:nvPr/>
        </p:nvGrpSpPr>
        <p:grpSpPr>
          <a:xfrm>
            <a:off x="5167127" y="1076544"/>
            <a:ext cx="502128" cy="120894"/>
            <a:chOff x="3748244" y="6613464"/>
            <a:chExt cx="635637" cy="153038"/>
          </a:xfrm>
        </p:grpSpPr>
        <p:grpSp>
          <p:nvGrpSpPr>
            <p:cNvPr id="340" name="Group 339">
              <a:extLst>
                <a:ext uri="{FF2B5EF4-FFF2-40B4-BE49-F238E27FC236}">
                  <a16:creationId xmlns:a16="http://schemas.microsoft.com/office/drawing/2014/main" id="{8C3614E5-C023-96E7-6FD4-29B1B7BB3310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42" name="Rectangle 341">
                <a:extLst>
                  <a:ext uri="{FF2B5EF4-FFF2-40B4-BE49-F238E27FC236}">
                    <a16:creationId xmlns:a16="http://schemas.microsoft.com/office/drawing/2014/main" id="{C40C3859-73B6-C5BE-865A-D8C727EADB0B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43" name="Rectangle 342">
                <a:extLst>
                  <a:ext uri="{FF2B5EF4-FFF2-40B4-BE49-F238E27FC236}">
                    <a16:creationId xmlns:a16="http://schemas.microsoft.com/office/drawing/2014/main" id="{A3953066-0CBE-B976-43EA-938CDDED5C3C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44" name="Rectangle 343">
                <a:extLst>
                  <a:ext uri="{FF2B5EF4-FFF2-40B4-BE49-F238E27FC236}">
                    <a16:creationId xmlns:a16="http://schemas.microsoft.com/office/drawing/2014/main" id="{329F3B2C-F4DC-90B9-5768-E6D04BF10644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E32AA23E-ED96-AA23-55D6-325052C7B45C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49BA4BDA-5853-7AC8-5933-BFAAE70B64C6}"/>
              </a:ext>
            </a:extLst>
          </p:cNvPr>
          <p:cNvGrpSpPr/>
          <p:nvPr/>
        </p:nvGrpSpPr>
        <p:grpSpPr>
          <a:xfrm>
            <a:off x="5836797" y="1074036"/>
            <a:ext cx="502128" cy="120894"/>
            <a:chOff x="3748244" y="6613464"/>
            <a:chExt cx="635637" cy="153038"/>
          </a:xfrm>
        </p:grpSpPr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B0E45B97-3D92-1631-BE9D-6B1EFB251F62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F9D6CCF4-5685-E7C7-F7A5-52D88CF1B157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4C24F06D-2B9D-730E-0F09-870DD7FDB7B0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117E2C39-0C8F-ED08-81BF-6E84BE3F9768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E760A0BC-1AFC-C3D4-0B9A-F6305D2AE6DD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352" name="Group 351">
            <a:extLst>
              <a:ext uri="{FF2B5EF4-FFF2-40B4-BE49-F238E27FC236}">
                <a16:creationId xmlns:a16="http://schemas.microsoft.com/office/drawing/2014/main" id="{253A93A7-5F2D-4265-16CB-1B135A00B197}"/>
              </a:ext>
            </a:extLst>
          </p:cNvPr>
          <p:cNvGrpSpPr/>
          <p:nvPr/>
        </p:nvGrpSpPr>
        <p:grpSpPr>
          <a:xfrm>
            <a:off x="6503958" y="1071528"/>
            <a:ext cx="502128" cy="120894"/>
            <a:chOff x="3748244" y="6613464"/>
            <a:chExt cx="635637" cy="153038"/>
          </a:xfrm>
        </p:grpSpPr>
        <p:grpSp>
          <p:nvGrpSpPr>
            <p:cNvPr id="353" name="Group 352">
              <a:extLst>
                <a:ext uri="{FF2B5EF4-FFF2-40B4-BE49-F238E27FC236}">
                  <a16:creationId xmlns:a16="http://schemas.microsoft.com/office/drawing/2014/main" id="{5AF33502-FC64-39D7-A7DA-E66012E51DBA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2B4FE823-FF34-E2F6-17E1-17432091997A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224ADF5E-5792-ABB5-D5E1-9224359ED581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57" name="Rectangle 356">
                <a:extLst>
                  <a:ext uri="{FF2B5EF4-FFF2-40B4-BE49-F238E27FC236}">
                    <a16:creationId xmlns:a16="http://schemas.microsoft.com/office/drawing/2014/main" id="{DD0DAF1F-DEA7-87C4-CCA6-945A3B46BCDA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92EC2BD5-1A02-06AB-E4C3-3C67F0EE5223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358" name="Straight Arrow Connector 357">
            <a:extLst>
              <a:ext uri="{FF2B5EF4-FFF2-40B4-BE49-F238E27FC236}">
                <a16:creationId xmlns:a16="http://schemas.microsoft.com/office/drawing/2014/main" id="{7CEC1CAA-8668-F934-8678-FA7BB10ACD76}"/>
              </a:ext>
            </a:extLst>
          </p:cNvPr>
          <p:cNvCxnSpPr>
            <a:cxnSpLocks/>
            <a:endCxn id="357" idx="2"/>
          </p:cNvCxnSpPr>
          <p:nvPr/>
        </p:nvCxnSpPr>
        <p:spPr>
          <a:xfrm flipV="1">
            <a:off x="6803654" y="1191976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9" name="Straight Arrow Connector 358">
            <a:extLst>
              <a:ext uri="{FF2B5EF4-FFF2-40B4-BE49-F238E27FC236}">
                <a16:creationId xmlns:a16="http://schemas.microsoft.com/office/drawing/2014/main" id="{1E0299E1-A6E8-6600-30F8-E6A0C2D99713}"/>
              </a:ext>
            </a:extLst>
          </p:cNvPr>
          <p:cNvCxnSpPr>
            <a:cxnSpLocks/>
            <a:endCxn id="351" idx="2"/>
          </p:cNvCxnSpPr>
          <p:nvPr/>
        </p:nvCxnSpPr>
        <p:spPr>
          <a:xfrm flipV="1">
            <a:off x="6136493" y="1194484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Arrow Connector 359">
            <a:extLst>
              <a:ext uri="{FF2B5EF4-FFF2-40B4-BE49-F238E27FC236}">
                <a16:creationId xmlns:a16="http://schemas.microsoft.com/office/drawing/2014/main" id="{26194D24-2AD9-FD15-0FED-8F938E23690D}"/>
              </a:ext>
            </a:extLst>
          </p:cNvPr>
          <p:cNvCxnSpPr>
            <a:cxnSpLocks/>
            <a:endCxn id="344" idx="2"/>
          </p:cNvCxnSpPr>
          <p:nvPr/>
        </p:nvCxnSpPr>
        <p:spPr>
          <a:xfrm flipV="1">
            <a:off x="5466823" y="1196992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1" name="Rounded Rectangle 360">
            <a:extLst>
              <a:ext uri="{FF2B5EF4-FFF2-40B4-BE49-F238E27FC236}">
                <a16:creationId xmlns:a16="http://schemas.microsoft.com/office/drawing/2014/main" id="{B5D288A1-CDC4-F0C4-28FC-0E761B070CAE}"/>
              </a:ext>
            </a:extLst>
          </p:cNvPr>
          <p:cNvSpPr/>
          <p:nvPr/>
        </p:nvSpPr>
        <p:spPr>
          <a:xfrm>
            <a:off x="4419486" y="1402822"/>
            <a:ext cx="2631897" cy="2471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/>
              </a:rPr>
              <a:t>layer normalization</a:t>
            </a:r>
          </a:p>
        </p:txBody>
      </p:sp>
      <p:cxnSp>
        <p:nvCxnSpPr>
          <p:cNvPr id="362" name="Straight Arrow Connector 361">
            <a:extLst>
              <a:ext uri="{FF2B5EF4-FFF2-40B4-BE49-F238E27FC236}">
                <a16:creationId xmlns:a16="http://schemas.microsoft.com/office/drawing/2014/main" id="{EB8FAB1D-92AD-4E16-C01F-011E351196A2}"/>
              </a:ext>
            </a:extLst>
          </p:cNvPr>
          <p:cNvCxnSpPr>
            <a:cxnSpLocks/>
            <a:stCxn id="306" idx="0"/>
            <a:endCxn id="338" idx="2"/>
          </p:cNvCxnSpPr>
          <p:nvPr/>
        </p:nvCxnSpPr>
        <p:spPr>
          <a:xfrm flipV="1">
            <a:off x="4810228" y="1204516"/>
            <a:ext cx="794" cy="733745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5" name="Elbow Connector 364">
            <a:extLst>
              <a:ext uri="{FF2B5EF4-FFF2-40B4-BE49-F238E27FC236}">
                <a16:creationId xmlns:a16="http://schemas.microsoft.com/office/drawing/2014/main" id="{208B289A-7B24-384B-64E5-29366B730001}"/>
              </a:ext>
            </a:extLst>
          </p:cNvPr>
          <p:cNvCxnSpPr>
            <a:cxnSpLocks/>
            <a:stCxn id="169" idx="3"/>
            <a:endCxn id="330" idx="3"/>
          </p:cNvCxnSpPr>
          <p:nvPr/>
        </p:nvCxnSpPr>
        <p:spPr>
          <a:xfrm flipV="1">
            <a:off x="6973525" y="2380581"/>
            <a:ext cx="77064" cy="1323299"/>
          </a:xfrm>
          <a:prstGeom prst="bentConnector3">
            <a:avLst>
              <a:gd name="adj1" fmla="val 396637"/>
            </a:avLst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27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BE0F6-B711-E374-FAE6-99485782E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6C383-F532-97C0-6075-0C75A0349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up to Large Language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8A339-B88C-65E2-221A-49950E709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5608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N-gram LMs</a:t>
            </a:r>
          </a:p>
          <a:p>
            <a:pPr>
              <a:lnSpc>
                <a:spcPct val="100000"/>
              </a:lnSpc>
            </a:pPr>
            <a:r>
              <a:rPr lang="en-US" dirty="0"/>
              <a:t>Word Embedding LMs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Vector representation of vocab tokens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Sampling next token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Learning better vectors</a:t>
            </a:r>
          </a:p>
          <a:p>
            <a:pPr>
              <a:lnSpc>
                <a:spcPct val="100000"/>
              </a:lnSpc>
            </a:pPr>
            <a:r>
              <a:rPr lang="en-US" dirty="0"/>
              <a:t>Transformer LMs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Increasing context size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Attention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tx1"/>
                </a:solidFill>
              </a:rPr>
              <a:t>Tranformer</a:t>
            </a:r>
            <a:r>
              <a:rPr lang="en-US" dirty="0">
                <a:solidFill>
                  <a:schemeClr val="tx1"/>
                </a:solidFill>
              </a:rPr>
              <a:t> blocks</a:t>
            </a:r>
          </a:p>
          <a:p>
            <a:pPr>
              <a:lnSpc>
                <a:spcPct val="100000"/>
              </a:lnSpc>
            </a:pPr>
            <a:r>
              <a:rPr lang="en-US" dirty="0"/>
              <a:t>More Transformers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dirty="0"/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2C43BB1-6EB1-5FBA-B221-DC4B1C015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1"/>
          <a:stretch/>
        </p:blipFill>
        <p:spPr bwMode="auto">
          <a:xfrm>
            <a:off x="9085005" y="183946"/>
            <a:ext cx="2855505" cy="272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6977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62AEA22-53F5-15FC-9724-4CCC73B49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Transformer Layer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0204A-9A7A-92CF-87AD-CAF94CF24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2596E4-3A56-D23F-A712-8EE6D0FC9BA3}"/>
              </a:ext>
            </a:extLst>
          </p:cNvPr>
          <p:cNvSpPr txBox="1"/>
          <p:nvPr/>
        </p:nvSpPr>
        <p:spPr>
          <a:xfrm>
            <a:off x="8070574" y="1196502"/>
            <a:ext cx="3651256" cy="49221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Each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layer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of a Transformer LM consists of several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sublayers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attention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feed-forward neural network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layer normalization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residual connections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CD37B859-F6CC-2CC1-83F7-3D63BF03BFA0}"/>
              </a:ext>
            </a:extLst>
          </p:cNvPr>
          <p:cNvCxnSpPr>
            <a:cxnSpLocks/>
            <a:stCxn id="115" idx="0"/>
          </p:cNvCxnSpPr>
          <p:nvPr/>
        </p:nvCxnSpPr>
        <p:spPr>
          <a:xfrm flipV="1">
            <a:off x="4755597" y="5512515"/>
            <a:ext cx="2029665" cy="1051287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C4E92B2D-0093-3294-63E1-75319A18580F}"/>
              </a:ext>
            </a:extLst>
          </p:cNvPr>
          <p:cNvCxnSpPr>
            <a:cxnSpLocks/>
            <a:stCxn id="136" idx="0"/>
          </p:cNvCxnSpPr>
          <p:nvPr/>
        </p:nvCxnSpPr>
        <p:spPr>
          <a:xfrm flipV="1">
            <a:off x="5425267" y="5512515"/>
            <a:ext cx="1359996" cy="104376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CEB2F15D-7415-650E-3755-C854DA9B6AA9}"/>
              </a:ext>
            </a:extLst>
          </p:cNvPr>
          <p:cNvCxnSpPr>
            <a:cxnSpLocks/>
            <a:stCxn id="142" idx="0"/>
          </p:cNvCxnSpPr>
          <p:nvPr/>
        </p:nvCxnSpPr>
        <p:spPr>
          <a:xfrm flipV="1">
            <a:off x="6094936" y="5512515"/>
            <a:ext cx="690326" cy="1041255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45708A43-C530-8B31-B9CE-5B8F0FE26533}"/>
              </a:ext>
            </a:extLst>
          </p:cNvPr>
          <p:cNvCxnSpPr>
            <a:cxnSpLocks/>
            <a:stCxn id="148" idx="0"/>
          </p:cNvCxnSpPr>
          <p:nvPr/>
        </p:nvCxnSpPr>
        <p:spPr>
          <a:xfrm flipV="1">
            <a:off x="6762098" y="5512515"/>
            <a:ext cx="23165" cy="1038747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Rectangle 107">
            <a:extLst>
              <a:ext uri="{FF2B5EF4-FFF2-40B4-BE49-F238E27FC236}">
                <a16:creationId xmlns:a16="http://schemas.microsoft.com/office/drawing/2014/main" id="{29C6BDAC-483A-E96B-0AEE-7C416902A08C}"/>
              </a:ext>
            </a:extLst>
          </p:cNvPr>
          <p:cNvSpPr/>
          <p:nvPr/>
        </p:nvSpPr>
        <p:spPr>
          <a:xfrm>
            <a:off x="4327793" y="6290038"/>
            <a:ext cx="2904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217933D8-B1C4-D72B-0960-4E9D10997426}"/>
              </a:ext>
            </a:extLst>
          </p:cNvPr>
          <p:cNvSpPr/>
          <p:nvPr/>
        </p:nvSpPr>
        <p:spPr>
          <a:xfrm>
            <a:off x="4995042" y="6290038"/>
            <a:ext cx="30008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12131C16-C7AC-2F7E-0FD8-34E583F4EB89}"/>
              </a:ext>
            </a:extLst>
          </p:cNvPr>
          <p:cNvSpPr/>
          <p:nvPr/>
        </p:nvSpPr>
        <p:spPr>
          <a:xfrm>
            <a:off x="5679261" y="6292802"/>
            <a:ext cx="3032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1006DD7B-2238-872B-9C39-B28BF0B3BEA7}"/>
              </a:ext>
            </a:extLst>
          </p:cNvPr>
          <p:cNvSpPr/>
          <p:nvPr/>
        </p:nvSpPr>
        <p:spPr>
          <a:xfrm>
            <a:off x="6346510" y="6292802"/>
            <a:ext cx="3064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5D687D8C-385C-2AA2-9901-92015DC73800}"/>
              </a:ext>
            </a:extLst>
          </p:cNvPr>
          <p:cNvGrpSpPr/>
          <p:nvPr/>
        </p:nvGrpSpPr>
        <p:grpSpPr>
          <a:xfrm>
            <a:off x="4442032" y="6563802"/>
            <a:ext cx="502128" cy="120894"/>
            <a:chOff x="3748244" y="6613464"/>
            <a:chExt cx="635637" cy="15303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94C6165F-F444-BDF3-F687-82E959608268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49D9C356-0FCE-3C0E-6B3A-D7D69CC5DE5E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D7B1EECA-8EBE-06FB-29D2-799DF10738E0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5BF19F9F-5D03-912A-3AEE-B39E77FB739C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F473EE96-F518-8696-B589-2B46047273E4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DC39D53F-8EC4-A46A-A869-EC218D2FAD35}"/>
              </a:ext>
            </a:extLst>
          </p:cNvPr>
          <p:cNvGrpSpPr/>
          <p:nvPr/>
        </p:nvGrpSpPr>
        <p:grpSpPr>
          <a:xfrm>
            <a:off x="5111702" y="6556278"/>
            <a:ext cx="502128" cy="120894"/>
            <a:chOff x="3748244" y="6613464"/>
            <a:chExt cx="635637" cy="153038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F86EE4FF-7445-28CB-4BC8-56118E150786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39EB4D34-E45A-25ED-9984-CBBE6B0881E1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37DFB608-4F5A-4650-3927-00395BD3EA7D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BDD9BC92-2F04-DF47-404E-096E45903D7B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B0425A44-428F-8865-AEF7-C7BDC238D52F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719B458-E5DF-4074-E320-1DEAEBDF3E36}"/>
              </a:ext>
            </a:extLst>
          </p:cNvPr>
          <p:cNvGrpSpPr/>
          <p:nvPr/>
        </p:nvGrpSpPr>
        <p:grpSpPr>
          <a:xfrm>
            <a:off x="5781372" y="6553769"/>
            <a:ext cx="502128" cy="120894"/>
            <a:chOff x="3748244" y="6613464"/>
            <a:chExt cx="635637" cy="153038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AD1B634A-6FCE-2C32-1015-F4F8E719F4F3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172B7ED5-7310-E2F1-2536-C636EDCC1C2A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C8888E1C-9563-51A1-3053-BE2732A44394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7FAC3E63-A311-D56B-17D6-0205E2127E1C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817A2EC-19E3-33F5-3F70-37050CC59841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7B880D87-D531-B410-1E26-92175ECE0D20}"/>
              </a:ext>
            </a:extLst>
          </p:cNvPr>
          <p:cNvGrpSpPr/>
          <p:nvPr/>
        </p:nvGrpSpPr>
        <p:grpSpPr>
          <a:xfrm>
            <a:off x="6448533" y="6551261"/>
            <a:ext cx="502128" cy="120894"/>
            <a:chOff x="3748244" y="6613464"/>
            <a:chExt cx="635637" cy="153038"/>
          </a:xfrm>
        </p:grpSpPr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4C0B05BF-F0DE-A681-904F-E947800D769E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7B5017D-ADDD-8EC7-D74D-42135B56EE60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DC9F12B5-623E-1AA8-A6EC-4FDE0B096AFC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712BC42C-E272-851B-FB3D-1239CCEF7A3A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0A2F97AB-6E19-066C-ABAC-F32C141FFD3C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CE920EDF-3782-FE5C-F98A-5352ECB32528}"/>
              </a:ext>
            </a:extLst>
          </p:cNvPr>
          <p:cNvCxnSpPr>
            <a:cxnSpLocks/>
            <a:stCxn id="115" idx="0"/>
          </p:cNvCxnSpPr>
          <p:nvPr/>
        </p:nvCxnSpPr>
        <p:spPr>
          <a:xfrm flipV="1">
            <a:off x="4755597" y="5507281"/>
            <a:ext cx="1357054" cy="105652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D183A930-AB62-6C6F-C767-0143D2BEEFC1}"/>
              </a:ext>
            </a:extLst>
          </p:cNvPr>
          <p:cNvCxnSpPr>
            <a:cxnSpLocks/>
            <a:stCxn id="136" idx="0"/>
          </p:cNvCxnSpPr>
          <p:nvPr/>
        </p:nvCxnSpPr>
        <p:spPr>
          <a:xfrm flipV="1">
            <a:off x="5425267" y="5507281"/>
            <a:ext cx="687384" cy="1048997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1D407D79-3C29-1140-559A-FA6922EEBD35}"/>
              </a:ext>
            </a:extLst>
          </p:cNvPr>
          <p:cNvCxnSpPr>
            <a:cxnSpLocks/>
            <a:stCxn id="142" idx="0"/>
          </p:cNvCxnSpPr>
          <p:nvPr/>
        </p:nvCxnSpPr>
        <p:spPr>
          <a:xfrm flipV="1">
            <a:off x="6094936" y="5507281"/>
            <a:ext cx="17715" cy="104648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306A3F32-A596-55C3-C935-5807E626E7D7}"/>
              </a:ext>
            </a:extLst>
          </p:cNvPr>
          <p:cNvCxnSpPr>
            <a:cxnSpLocks/>
            <a:stCxn id="115" idx="0"/>
          </p:cNvCxnSpPr>
          <p:nvPr/>
        </p:nvCxnSpPr>
        <p:spPr>
          <a:xfrm flipV="1">
            <a:off x="4755597" y="5509898"/>
            <a:ext cx="700143" cy="1053904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7F66C509-454E-5FD7-D9D7-DD6B64D2A6ED}"/>
              </a:ext>
            </a:extLst>
          </p:cNvPr>
          <p:cNvCxnSpPr>
            <a:cxnSpLocks/>
            <a:stCxn id="136" idx="0"/>
          </p:cNvCxnSpPr>
          <p:nvPr/>
        </p:nvCxnSpPr>
        <p:spPr>
          <a:xfrm flipV="1">
            <a:off x="5425267" y="5509898"/>
            <a:ext cx="30474" cy="104638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62BE2640-123A-10F2-DD4D-BF1AA7FCA844}"/>
              </a:ext>
            </a:extLst>
          </p:cNvPr>
          <p:cNvCxnSpPr>
            <a:cxnSpLocks/>
            <a:stCxn id="115" idx="0"/>
          </p:cNvCxnSpPr>
          <p:nvPr/>
        </p:nvCxnSpPr>
        <p:spPr>
          <a:xfrm flipV="1">
            <a:off x="4755597" y="5520366"/>
            <a:ext cx="19678" cy="1043436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Rounded Rectangle 100">
            <a:extLst>
              <a:ext uri="{FF2B5EF4-FFF2-40B4-BE49-F238E27FC236}">
                <a16:creationId xmlns:a16="http://schemas.microsoft.com/office/drawing/2014/main" id="{D90E54E6-402D-E04B-01ED-1D09DF4A0CFC}"/>
              </a:ext>
            </a:extLst>
          </p:cNvPr>
          <p:cNvSpPr/>
          <p:nvPr/>
        </p:nvSpPr>
        <p:spPr>
          <a:xfrm>
            <a:off x="4386131" y="5669378"/>
            <a:ext cx="2631897" cy="59671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/>
              </a:rPr>
              <a:t>multi-headed attention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D816175-07A0-3465-CD0D-5B09F971CC28}"/>
              </a:ext>
            </a:extLst>
          </p:cNvPr>
          <p:cNvGrpSpPr/>
          <p:nvPr/>
        </p:nvGrpSpPr>
        <p:grpSpPr>
          <a:xfrm>
            <a:off x="4510806" y="5653536"/>
            <a:ext cx="386251" cy="595986"/>
            <a:chOff x="1568230" y="3197979"/>
            <a:chExt cx="1136828" cy="2985809"/>
          </a:xfrm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0D923BBE-68E3-814B-F604-042AA6E57BFC}"/>
                </a:ext>
              </a:extLst>
            </p:cNvPr>
            <p:cNvGrpSpPr/>
            <p:nvPr/>
          </p:nvGrpSpPr>
          <p:grpSpPr>
            <a:xfrm>
              <a:off x="2371379" y="4602494"/>
              <a:ext cx="320427" cy="610572"/>
              <a:chOff x="2348187" y="5931018"/>
              <a:chExt cx="320427" cy="610572"/>
            </a:xfrm>
            <a:solidFill>
              <a:schemeClr val="accent1">
                <a:lumMod val="40000"/>
                <a:lumOff val="60000"/>
              </a:schemeClr>
            </a:solidFill>
          </p:grpSpPr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EB24D07B-6EEB-EB91-5C12-BE53F416E0B3}"/>
                  </a:ext>
                </a:extLst>
              </p:cNvPr>
              <p:cNvGrpSpPr/>
              <p:nvPr/>
            </p:nvGrpSpPr>
            <p:grpSpPr>
              <a:xfrm>
                <a:off x="2351064" y="5931018"/>
                <a:ext cx="317550" cy="152473"/>
                <a:chOff x="3280626" y="2900431"/>
                <a:chExt cx="718092" cy="344793"/>
              </a:xfrm>
              <a:grpFill/>
            </p:grpSpPr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4821F0B1-439C-7307-AFB6-B516C4450A8B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6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CDC5D78C-914F-A636-4A31-E2EADFB71689}"/>
                    </a:ext>
                  </a:extLst>
                </p:cNvPr>
                <p:cNvSpPr/>
                <p:nvPr/>
              </p:nvSpPr>
              <p:spPr>
                <a:xfrm>
                  <a:off x="3639672" y="2900431"/>
                  <a:ext cx="359046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2883F269-D7D6-1851-95E5-53082108A385}"/>
                  </a:ext>
                </a:extLst>
              </p:cNvPr>
              <p:cNvGrpSpPr/>
              <p:nvPr/>
            </p:nvGrpSpPr>
            <p:grpSpPr>
              <a:xfrm>
                <a:off x="2348187" y="60843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181" name="Rectangle 180">
                  <a:extLst>
                    <a:ext uri="{FF2B5EF4-FFF2-40B4-BE49-F238E27FC236}">
                      <a16:creationId xmlns:a16="http://schemas.microsoft.com/office/drawing/2014/main" id="{A5898186-F116-58CF-C2D9-4F0E64680E39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D308AB8F-AD8E-1463-650B-C55F891A8575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8DEAC186-A4C1-7D61-2280-A9E738EBF3FD}"/>
                  </a:ext>
                </a:extLst>
              </p:cNvPr>
              <p:cNvGrpSpPr/>
              <p:nvPr/>
            </p:nvGrpSpPr>
            <p:grpSpPr>
              <a:xfrm>
                <a:off x="2348187" y="62367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937F143D-8E00-A714-7EDB-4EE01CA7A6DB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DF444C80-4EBD-8004-7501-1D2AACC01C94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7CD70FBC-FFAB-CEBE-9837-3CD675ED6D8B}"/>
                  </a:ext>
                </a:extLst>
              </p:cNvPr>
              <p:cNvGrpSpPr/>
              <p:nvPr/>
            </p:nvGrpSpPr>
            <p:grpSpPr>
              <a:xfrm>
                <a:off x="2348187" y="63891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A90D284C-2478-EEEB-1035-C359B9F180F8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2633EFB9-0551-AC0F-8517-87376903D3EC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4A63A793-FA33-9966-82DC-02F3E440F270}"/>
                </a:ext>
              </a:extLst>
            </p:cNvPr>
            <p:cNvGrpSpPr/>
            <p:nvPr/>
          </p:nvGrpSpPr>
          <p:grpSpPr>
            <a:xfrm>
              <a:off x="2384631" y="3631773"/>
              <a:ext cx="320427" cy="610572"/>
              <a:chOff x="2348187" y="5931018"/>
              <a:chExt cx="320427" cy="610572"/>
            </a:xfrm>
            <a:solidFill>
              <a:schemeClr val="accent3">
                <a:lumMod val="40000"/>
                <a:lumOff val="60000"/>
              </a:schemeClr>
            </a:solidFill>
          </p:grpSpPr>
          <p:grpSp>
            <p:nvGrpSpPr>
              <p:cNvPr id="189" name="Group 188">
                <a:extLst>
                  <a:ext uri="{FF2B5EF4-FFF2-40B4-BE49-F238E27FC236}">
                    <a16:creationId xmlns:a16="http://schemas.microsoft.com/office/drawing/2014/main" id="{D9F0D4E8-D240-77DC-AA99-EE56210E2484}"/>
                  </a:ext>
                </a:extLst>
              </p:cNvPr>
              <p:cNvGrpSpPr/>
              <p:nvPr/>
            </p:nvGrpSpPr>
            <p:grpSpPr>
              <a:xfrm>
                <a:off x="2351064" y="5931018"/>
                <a:ext cx="317550" cy="152473"/>
                <a:chOff x="3280626" y="2900431"/>
                <a:chExt cx="718092" cy="344793"/>
              </a:xfrm>
              <a:grpFill/>
            </p:grpSpPr>
            <p:sp>
              <p:nvSpPr>
                <p:cNvPr id="202" name="Rectangle 201">
                  <a:extLst>
                    <a:ext uri="{FF2B5EF4-FFF2-40B4-BE49-F238E27FC236}">
                      <a16:creationId xmlns:a16="http://schemas.microsoft.com/office/drawing/2014/main" id="{41AEEE33-BE71-B04E-1EE2-C6E7478DFE7F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6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3D77DFF0-2A13-5D5E-696F-95A7ACF092B2}"/>
                    </a:ext>
                  </a:extLst>
                </p:cNvPr>
                <p:cNvSpPr/>
                <p:nvPr/>
              </p:nvSpPr>
              <p:spPr>
                <a:xfrm>
                  <a:off x="3639672" y="2900431"/>
                  <a:ext cx="359046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8C4104F6-3A6A-5AEF-36CA-B99660499048}"/>
                  </a:ext>
                </a:extLst>
              </p:cNvPr>
              <p:cNvGrpSpPr/>
              <p:nvPr/>
            </p:nvGrpSpPr>
            <p:grpSpPr>
              <a:xfrm>
                <a:off x="2348187" y="60843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FB088B83-8820-3F33-0CBB-6D9E6B664D48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A5A5D3E5-86A5-23C2-EA38-772E15B6D24D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87268C7E-D45B-1720-16C6-5F655BFB6D66}"/>
                  </a:ext>
                </a:extLst>
              </p:cNvPr>
              <p:cNvGrpSpPr/>
              <p:nvPr/>
            </p:nvGrpSpPr>
            <p:grpSpPr>
              <a:xfrm>
                <a:off x="2348187" y="62367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7C3D6C39-4BFE-C34A-2475-EB433A7291FB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920708D8-F469-3390-9E49-0695A3DE8C98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5F268B4E-E7DE-D0C8-C61C-B2450350E8E4}"/>
                  </a:ext>
                </a:extLst>
              </p:cNvPr>
              <p:cNvGrpSpPr/>
              <p:nvPr/>
            </p:nvGrpSpPr>
            <p:grpSpPr>
              <a:xfrm>
                <a:off x="2348187" y="63891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193" name="Rectangle 192">
                  <a:extLst>
                    <a:ext uri="{FF2B5EF4-FFF2-40B4-BE49-F238E27FC236}">
                      <a16:creationId xmlns:a16="http://schemas.microsoft.com/office/drawing/2014/main" id="{18E98A6A-9C98-AD20-8DCB-8D0A54359F50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AD82E621-608B-F2EC-4793-CD1C152C8F7D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CE97B74E-3DCE-BB5C-07CF-C977BCC36DF7}"/>
                </a:ext>
              </a:extLst>
            </p:cNvPr>
            <p:cNvGrpSpPr/>
            <p:nvPr/>
          </p:nvGrpSpPr>
          <p:grpSpPr>
            <a:xfrm>
              <a:off x="2378005" y="5573216"/>
              <a:ext cx="320427" cy="610572"/>
              <a:chOff x="2348187" y="5931018"/>
              <a:chExt cx="320427" cy="610572"/>
            </a:xfrm>
            <a:solidFill>
              <a:schemeClr val="accent5">
                <a:lumMod val="40000"/>
                <a:lumOff val="60000"/>
              </a:schemeClr>
            </a:solidFill>
          </p:grpSpPr>
          <p:grpSp>
            <p:nvGrpSpPr>
              <p:cNvPr id="236" name="Group 235">
                <a:extLst>
                  <a:ext uri="{FF2B5EF4-FFF2-40B4-BE49-F238E27FC236}">
                    <a16:creationId xmlns:a16="http://schemas.microsoft.com/office/drawing/2014/main" id="{4F006335-5A21-DD5E-0239-6DD0489B7CE2}"/>
                  </a:ext>
                </a:extLst>
              </p:cNvPr>
              <p:cNvGrpSpPr/>
              <p:nvPr/>
            </p:nvGrpSpPr>
            <p:grpSpPr>
              <a:xfrm>
                <a:off x="2351064" y="5931018"/>
                <a:ext cx="317550" cy="152473"/>
                <a:chOff x="3280626" y="2900431"/>
                <a:chExt cx="718092" cy="344793"/>
              </a:xfrm>
              <a:grpFill/>
            </p:grpSpPr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9060DCB8-8171-A152-1AD2-50A9033E8BBA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6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6C499B14-B0A8-42B3-7E97-9EDA9A4FF277}"/>
                    </a:ext>
                  </a:extLst>
                </p:cNvPr>
                <p:cNvSpPr/>
                <p:nvPr/>
              </p:nvSpPr>
              <p:spPr>
                <a:xfrm>
                  <a:off x="3639672" y="2900431"/>
                  <a:ext cx="359046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7" name="Group 236">
                <a:extLst>
                  <a:ext uri="{FF2B5EF4-FFF2-40B4-BE49-F238E27FC236}">
                    <a16:creationId xmlns:a16="http://schemas.microsoft.com/office/drawing/2014/main" id="{6B94B08C-9BD0-E366-DF00-B85B00CC4BD7}"/>
                  </a:ext>
                </a:extLst>
              </p:cNvPr>
              <p:cNvGrpSpPr/>
              <p:nvPr/>
            </p:nvGrpSpPr>
            <p:grpSpPr>
              <a:xfrm>
                <a:off x="2348187" y="60843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246" name="Rectangle 245">
                  <a:extLst>
                    <a:ext uri="{FF2B5EF4-FFF2-40B4-BE49-F238E27FC236}">
                      <a16:creationId xmlns:a16="http://schemas.microsoft.com/office/drawing/2014/main" id="{6705D259-F669-2C1A-D1FA-3C251BD71528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47" name="Rectangle 246">
                  <a:extLst>
                    <a:ext uri="{FF2B5EF4-FFF2-40B4-BE49-F238E27FC236}">
                      <a16:creationId xmlns:a16="http://schemas.microsoft.com/office/drawing/2014/main" id="{712F6657-8327-234E-4F53-DB372CFE342A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8" name="Group 237">
                <a:extLst>
                  <a:ext uri="{FF2B5EF4-FFF2-40B4-BE49-F238E27FC236}">
                    <a16:creationId xmlns:a16="http://schemas.microsoft.com/office/drawing/2014/main" id="{E955D467-7675-7DC4-EE34-5351797AC190}"/>
                  </a:ext>
                </a:extLst>
              </p:cNvPr>
              <p:cNvGrpSpPr/>
              <p:nvPr/>
            </p:nvGrpSpPr>
            <p:grpSpPr>
              <a:xfrm>
                <a:off x="2348187" y="62367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243" name="Rectangle 242">
                  <a:extLst>
                    <a:ext uri="{FF2B5EF4-FFF2-40B4-BE49-F238E27FC236}">
                      <a16:creationId xmlns:a16="http://schemas.microsoft.com/office/drawing/2014/main" id="{9FF5862B-2680-E531-A072-87DE5D395A57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44" name="Rectangle 243">
                  <a:extLst>
                    <a:ext uri="{FF2B5EF4-FFF2-40B4-BE49-F238E27FC236}">
                      <a16:creationId xmlns:a16="http://schemas.microsoft.com/office/drawing/2014/main" id="{480BE5C5-C1F5-C382-DD5A-93552F1BFDF5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E56CFCC9-F473-185F-A224-37B585EEC6C9}"/>
                  </a:ext>
                </a:extLst>
              </p:cNvPr>
              <p:cNvGrpSpPr/>
              <p:nvPr/>
            </p:nvGrpSpPr>
            <p:grpSpPr>
              <a:xfrm>
                <a:off x="2348187" y="63891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240" name="Rectangle 239">
                  <a:extLst>
                    <a:ext uri="{FF2B5EF4-FFF2-40B4-BE49-F238E27FC236}">
                      <a16:creationId xmlns:a16="http://schemas.microsoft.com/office/drawing/2014/main" id="{98DF8654-8D55-9436-6ED6-EAA43601ED71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41" name="Rectangle 240">
                  <a:extLst>
                    <a:ext uri="{FF2B5EF4-FFF2-40B4-BE49-F238E27FC236}">
                      <a16:creationId xmlns:a16="http://schemas.microsoft.com/office/drawing/2014/main" id="{AE5E5B70-EF85-88C2-11D8-8E5E0466EBA2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929C9697-CD86-A5A0-7EE3-53CDF70B54C4}"/>
                </a:ext>
              </a:extLst>
            </p:cNvPr>
            <p:cNvGrpSpPr/>
            <p:nvPr/>
          </p:nvGrpSpPr>
          <p:grpSpPr>
            <a:xfrm>
              <a:off x="1768406" y="4446781"/>
              <a:ext cx="320427" cy="610572"/>
              <a:chOff x="2348187" y="5931018"/>
              <a:chExt cx="320427" cy="610572"/>
            </a:xfrm>
            <a:solidFill>
              <a:schemeClr val="accent1">
                <a:lumMod val="40000"/>
                <a:lumOff val="60000"/>
              </a:schemeClr>
            </a:solidFill>
          </p:grpSpPr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9C520DB3-91D8-C475-3284-15BA25125145}"/>
                  </a:ext>
                </a:extLst>
              </p:cNvPr>
              <p:cNvGrpSpPr/>
              <p:nvPr/>
            </p:nvGrpSpPr>
            <p:grpSpPr>
              <a:xfrm>
                <a:off x="2351064" y="5931018"/>
                <a:ext cx="317550" cy="152473"/>
                <a:chOff x="3280626" y="2900431"/>
                <a:chExt cx="718092" cy="344793"/>
              </a:xfrm>
              <a:grpFill/>
            </p:grpSpPr>
            <p:sp>
              <p:nvSpPr>
                <p:cNvPr id="256" name="Rectangle 255">
                  <a:extLst>
                    <a:ext uri="{FF2B5EF4-FFF2-40B4-BE49-F238E27FC236}">
                      <a16:creationId xmlns:a16="http://schemas.microsoft.com/office/drawing/2014/main" id="{205F72E8-09A9-6529-5BB5-8928819D990B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6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Rectangle 256">
                  <a:extLst>
                    <a:ext uri="{FF2B5EF4-FFF2-40B4-BE49-F238E27FC236}">
                      <a16:creationId xmlns:a16="http://schemas.microsoft.com/office/drawing/2014/main" id="{B2B4B6E0-9ECD-52F5-F8DE-E7CC457B4D1D}"/>
                    </a:ext>
                  </a:extLst>
                </p:cNvPr>
                <p:cNvSpPr/>
                <p:nvPr/>
              </p:nvSpPr>
              <p:spPr>
                <a:xfrm>
                  <a:off x="3639672" y="2900431"/>
                  <a:ext cx="359046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2AF2F99A-708D-5837-182F-C4D684EADBAF}"/>
                  </a:ext>
                </a:extLst>
              </p:cNvPr>
              <p:cNvGrpSpPr/>
              <p:nvPr/>
            </p:nvGrpSpPr>
            <p:grpSpPr>
              <a:xfrm>
                <a:off x="2348187" y="60843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253" name="Rectangle 252">
                  <a:extLst>
                    <a:ext uri="{FF2B5EF4-FFF2-40B4-BE49-F238E27FC236}">
                      <a16:creationId xmlns:a16="http://schemas.microsoft.com/office/drawing/2014/main" id="{885B720D-8894-AADF-5A2A-672E44FF40B6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Rectangle 253">
                  <a:extLst>
                    <a:ext uri="{FF2B5EF4-FFF2-40B4-BE49-F238E27FC236}">
                      <a16:creationId xmlns:a16="http://schemas.microsoft.com/office/drawing/2014/main" id="{EA409E5E-C7A1-E07E-6E2E-A6FBEA5D9168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D0A235B3-60EB-8076-EF41-3DAF3AB6A380}"/>
                  </a:ext>
                </a:extLst>
              </p:cNvPr>
              <p:cNvGrpSpPr/>
              <p:nvPr/>
            </p:nvGrpSpPr>
            <p:grpSpPr>
              <a:xfrm>
                <a:off x="2348187" y="62367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A1BF99C1-69BC-67AF-D406-52A2437C8FA2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66696255-72C4-D779-0A45-AEC2A1C29994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6546B7B2-5134-D269-88BD-7BE8D9EF86E0}"/>
                  </a:ext>
                </a:extLst>
              </p:cNvPr>
              <p:cNvGrpSpPr/>
              <p:nvPr/>
            </p:nvGrpSpPr>
            <p:grpSpPr>
              <a:xfrm>
                <a:off x="2348187" y="63891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10A60AAE-9B25-B1E9-83CA-4342D18CD9EC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29" name="Rectangle 228">
                  <a:extLst>
                    <a:ext uri="{FF2B5EF4-FFF2-40B4-BE49-F238E27FC236}">
                      <a16:creationId xmlns:a16="http://schemas.microsoft.com/office/drawing/2014/main" id="{DE2B75B4-698D-0716-F809-AC284A4B0D70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2041D4EE-90BC-49C8-7C76-44D643DB295C}"/>
                </a:ext>
              </a:extLst>
            </p:cNvPr>
            <p:cNvGrpSpPr/>
            <p:nvPr/>
          </p:nvGrpSpPr>
          <p:grpSpPr>
            <a:xfrm>
              <a:off x="1781658" y="3476060"/>
              <a:ext cx="320427" cy="610572"/>
              <a:chOff x="2348187" y="5931018"/>
              <a:chExt cx="320427" cy="610572"/>
            </a:xfrm>
            <a:solidFill>
              <a:schemeClr val="accent3">
                <a:lumMod val="40000"/>
                <a:lumOff val="60000"/>
              </a:schemeClr>
            </a:solidFill>
          </p:grpSpPr>
          <p:grpSp>
            <p:nvGrpSpPr>
              <p:cNvPr id="261" name="Group 260">
                <a:extLst>
                  <a:ext uri="{FF2B5EF4-FFF2-40B4-BE49-F238E27FC236}">
                    <a16:creationId xmlns:a16="http://schemas.microsoft.com/office/drawing/2014/main" id="{9B72375C-3EC7-1F29-6F72-77260158FCE0}"/>
                  </a:ext>
                </a:extLst>
              </p:cNvPr>
              <p:cNvGrpSpPr/>
              <p:nvPr/>
            </p:nvGrpSpPr>
            <p:grpSpPr>
              <a:xfrm>
                <a:off x="2351064" y="5931018"/>
                <a:ext cx="317550" cy="152473"/>
                <a:chOff x="3280626" y="2900431"/>
                <a:chExt cx="718092" cy="344793"/>
              </a:xfrm>
              <a:grpFill/>
            </p:grpSpPr>
            <p:sp>
              <p:nvSpPr>
                <p:cNvPr id="274" name="Rectangle 273">
                  <a:extLst>
                    <a:ext uri="{FF2B5EF4-FFF2-40B4-BE49-F238E27FC236}">
                      <a16:creationId xmlns:a16="http://schemas.microsoft.com/office/drawing/2014/main" id="{3F5FC4EE-2E94-5CE9-CDE2-3AEBFB55CEB4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6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Rectangle 274">
                  <a:extLst>
                    <a:ext uri="{FF2B5EF4-FFF2-40B4-BE49-F238E27FC236}">
                      <a16:creationId xmlns:a16="http://schemas.microsoft.com/office/drawing/2014/main" id="{B2F00BA4-5638-DDEA-23EB-09BEC2DA9903}"/>
                    </a:ext>
                  </a:extLst>
                </p:cNvPr>
                <p:cNvSpPr/>
                <p:nvPr/>
              </p:nvSpPr>
              <p:spPr>
                <a:xfrm>
                  <a:off x="3639672" y="2900431"/>
                  <a:ext cx="359046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2" name="Group 261">
                <a:extLst>
                  <a:ext uri="{FF2B5EF4-FFF2-40B4-BE49-F238E27FC236}">
                    <a16:creationId xmlns:a16="http://schemas.microsoft.com/office/drawing/2014/main" id="{F5F4E31D-5DD9-3A8C-20A0-DCC6DA618236}"/>
                  </a:ext>
                </a:extLst>
              </p:cNvPr>
              <p:cNvGrpSpPr/>
              <p:nvPr/>
            </p:nvGrpSpPr>
            <p:grpSpPr>
              <a:xfrm>
                <a:off x="2348187" y="60843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271" name="Rectangle 270">
                  <a:extLst>
                    <a:ext uri="{FF2B5EF4-FFF2-40B4-BE49-F238E27FC236}">
                      <a16:creationId xmlns:a16="http://schemas.microsoft.com/office/drawing/2014/main" id="{F76A9E17-9F67-2AD6-F818-B384C8CDF269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Rectangle 271">
                  <a:extLst>
                    <a:ext uri="{FF2B5EF4-FFF2-40B4-BE49-F238E27FC236}">
                      <a16:creationId xmlns:a16="http://schemas.microsoft.com/office/drawing/2014/main" id="{7EE9504E-12AE-D06A-F1B2-69BD62813333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3" name="Group 262">
                <a:extLst>
                  <a:ext uri="{FF2B5EF4-FFF2-40B4-BE49-F238E27FC236}">
                    <a16:creationId xmlns:a16="http://schemas.microsoft.com/office/drawing/2014/main" id="{FBF26CCA-368E-5F17-42BF-E0EFA9BE1C6A}"/>
                  </a:ext>
                </a:extLst>
              </p:cNvPr>
              <p:cNvGrpSpPr/>
              <p:nvPr/>
            </p:nvGrpSpPr>
            <p:grpSpPr>
              <a:xfrm>
                <a:off x="2348187" y="62367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ED52552F-8CD1-48E8-046D-73C13B448E64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Rectangle 268">
                  <a:extLst>
                    <a:ext uri="{FF2B5EF4-FFF2-40B4-BE49-F238E27FC236}">
                      <a16:creationId xmlns:a16="http://schemas.microsoft.com/office/drawing/2014/main" id="{1BB7EB68-9C51-9021-DFE3-5E400B584F66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4" name="Group 263">
                <a:extLst>
                  <a:ext uri="{FF2B5EF4-FFF2-40B4-BE49-F238E27FC236}">
                    <a16:creationId xmlns:a16="http://schemas.microsoft.com/office/drawing/2014/main" id="{226E4FB0-71BD-1A85-48B3-4E254F5DFF6C}"/>
                  </a:ext>
                </a:extLst>
              </p:cNvPr>
              <p:cNvGrpSpPr/>
              <p:nvPr/>
            </p:nvGrpSpPr>
            <p:grpSpPr>
              <a:xfrm>
                <a:off x="2348187" y="63891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265" name="Rectangle 264">
                  <a:extLst>
                    <a:ext uri="{FF2B5EF4-FFF2-40B4-BE49-F238E27FC236}">
                      <a16:creationId xmlns:a16="http://schemas.microsoft.com/office/drawing/2014/main" id="{C8870366-1E2B-10D7-B5CA-96E89ED37E84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Rectangle 265">
                  <a:extLst>
                    <a:ext uri="{FF2B5EF4-FFF2-40B4-BE49-F238E27FC236}">
                      <a16:creationId xmlns:a16="http://schemas.microsoft.com/office/drawing/2014/main" id="{1D22FDD3-24F3-2FF5-A87F-55B3D93F8DCA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460439A0-0F26-AFEE-D21D-85042F45190D}"/>
                </a:ext>
              </a:extLst>
            </p:cNvPr>
            <p:cNvGrpSpPr/>
            <p:nvPr/>
          </p:nvGrpSpPr>
          <p:grpSpPr>
            <a:xfrm>
              <a:off x="1775032" y="5417503"/>
              <a:ext cx="320427" cy="610572"/>
              <a:chOff x="2348187" y="5931018"/>
              <a:chExt cx="320427" cy="610572"/>
            </a:xfrm>
            <a:solidFill>
              <a:schemeClr val="accent5">
                <a:lumMod val="40000"/>
                <a:lumOff val="60000"/>
              </a:schemeClr>
            </a:solidFill>
          </p:grpSpPr>
          <p:grpSp>
            <p:nvGrpSpPr>
              <p:cNvPr id="279" name="Group 278">
                <a:extLst>
                  <a:ext uri="{FF2B5EF4-FFF2-40B4-BE49-F238E27FC236}">
                    <a16:creationId xmlns:a16="http://schemas.microsoft.com/office/drawing/2014/main" id="{69B6BF1A-7420-26BD-A510-DBE1AF79D373}"/>
                  </a:ext>
                </a:extLst>
              </p:cNvPr>
              <p:cNvGrpSpPr/>
              <p:nvPr/>
            </p:nvGrpSpPr>
            <p:grpSpPr>
              <a:xfrm>
                <a:off x="2351064" y="5931018"/>
                <a:ext cx="317550" cy="152473"/>
                <a:chOff x="3280626" y="2900431"/>
                <a:chExt cx="718092" cy="344793"/>
              </a:xfrm>
              <a:grpFill/>
            </p:grpSpPr>
            <p:sp>
              <p:nvSpPr>
                <p:cNvPr id="292" name="Rectangle 291">
                  <a:extLst>
                    <a:ext uri="{FF2B5EF4-FFF2-40B4-BE49-F238E27FC236}">
                      <a16:creationId xmlns:a16="http://schemas.microsoft.com/office/drawing/2014/main" id="{0BDC27E4-5A09-EAFF-922C-BCC6278595EB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6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id="{6AFC912C-E6FB-AA5E-D51D-1283582F0DA9}"/>
                    </a:ext>
                  </a:extLst>
                </p:cNvPr>
                <p:cNvSpPr/>
                <p:nvPr/>
              </p:nvSpPr>
              <p:spPr>
                <a:xfrm>
                  <a:off x="3639672" y="2900431"/>
                  <a:ext cx="359046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0" name="Group 279">
                <a:extLst>
                  <a:ext uri="{FF2B5EF4-FFF2-40B4-BE49-F238E27FC236}">
                    <a16:creationId xmlns:a16="http://schemas.microsoft.com/office/drawing/2014/main" id="{8C376E0F-898B-7589-AD18-6E0B54868AB8}"/>
                  </a:ext>
                </a:extLst>
              </p:cNvPr>
              <p:cNvGrpSpPr/>
              <p:nvPr/>
            </p:nvGrpSpPr>
            <p:grpSpPr>
              <a:xfrm>
                <a:off x="2348187" y="60843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289" name="Rectangle 288">
                  <a:extLst>
                    <a:ext uri="{FF2B5EF4-FFF2-40B4-BE49-F238E27FC236}">
                      <a16:creationId xmlns:a16="http://schemas.microsoft.com/office/drawing/2014/main" id="{78406623-C881-A31C-009C-649C4176FEA6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90" name="Rectangle 289">
                  <a:extLst>
                    <a:ext uri="{FF2B5EF4-FFF2-40B4-BE49-F238E27FC236}">
                      <a16:creationId xmlns:a16="http://schemas.microsoft.com/office/drawing/2014/main" id="{29C87F69-9F56-5040-4BF3-4882FEE34F41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1" name="Group 280">
                <a:extLst>
                  <a:ext uri="{FF2B5EF4-FFF2-40B4-BE49-F238E27FC236}">
                    <a16:creationId xmlns:a16="http://schemas.microsoft.com/office/drawing/2014/main" id="{467B6082-A3DE-CA94-3AD1-63BD5A2C70E7}"/>
                  </a:ext>
                </a:extLst>
              </p:cNvPr>
              <p:cNvGrpSpPr/>
              <p:nvPr/>
            </p:nvGrpSpPr>
            <p:grpSpPr>
              <a:xfrm>
                <a:off x="2348187" y="62367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286" name="Rectangle 285">
                  <a:extLst>
                    <a:ext uri="{FF2B5EF4-FFF2-40B4-BE49-F238E27FC236}">
                      <a16:creationId xmlns:a16="http://schemas.microsoft.com/office/drawing/2014/main" id="{F4971CBD-384F-6720-0257-C02E559832AF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87" name="Rectangle 286">
                  <a:extLst>
                    <a:ext uri="{FF2B5EF4-FFF2-40B4-BE49-F238E27FC236}">
                      <a16:creationId xmlns:a16="http://schemas.microsoft.com/office/drawing/2014/main" id="{C6F055FC-257B-08B0-77A6-33AEF2136E75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2" name="Group 281">
                <a:extLst>
                  <a:ext uri="{FF2B5EF4-FFF2-40B4-BE49-F238E27FC236}">
                    <a16:creationId xmlns:a16="http://schemas.microsoft.com/office/drawing/2014/main" id="{CECD310C-80FF-DFED-DBD7-2DB566194A76}"/>
                  </a:ext>
                </a:extLst>
              </p:cNvPr>
              <p:cNvGrpSpPr/>
              <p:nvPr/>
            </p:nvGrpSpPr>
            <p:grpSpPr>
              <a:xfrm>
                <a:off x="2348187" y="63891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283" name="Rectangle 282">
                  <a:extLst>
                    <a:ext uri="{FF2B5EF4-FFF2-40B4-BE49-F238E27FC236}">
                      <a16:creationId xmlns:a16="http://schemas.microsoft.com/office/drawing/2014/main" id="{E6E3483D-A2FF-7405-51A6-3140E139FC42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Rectangle 283">
                  <a:extLst>
                    <a:ext uri="{FF2B5EF4-FFF2-40B4-BE49-F238E27FC236}">
                      <a16:creationId xmlns:a16="http://schemas.microsoft.com/office/drawing/2014/main" id="{02B564A3-F6F1-B807-6965-554CC70D7F77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32E6725A-4D2E-F020-1E32-923A6201D12D}"/>
                </a:ext>
              </a:extLst>
            </p:cNvPr>
            <p:cNvSpPr/>
            <p:nvPr/>
          </p:nvSpPr>
          <p:spPr>
            <a:xfrm>
              <a:off x="1568230" y="4168700"/>
              <a:ext cx="779416" cy="848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5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k</a:t>
              </a:r>
              <a:endPara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C718CF35-94C7-BBDA-1E27-0167D744B912}"/>
                </a:ext>
              </a:extLst>
            </p:cNvPr>
            <p:cNvSpPr/>
            <p:nvPr/>
          </p:nvSpPr>
          <p:spPr>
            <a:xfrm>
              <a:off x="1581483" y="3197979"/>
              <a:ext cx="788852" cy="848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5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q</a:t>
              </a:r>
              <a:endPara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B43856FF-C9F9-E921-89F1-6560D2E2B332}"/>
                </a:ext>
              </a:extLst>
            </p:cNvPr>
            <p:cNvSpPr/>
            <p:nvPr/>
          </p:nvSpPr>
          <p:spPr>
            <a:xfrm>
              <a:off x="1574855" y="5139422"/>
              <a:ext cx="779416" cy="848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5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v</a:t>
              </a:r>
              <a:endPara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DB659505-D1D5-6F89-F65D-B8B37464FAB9}"/>
              </a:ext>
            </a:extLst>
          </p:cNvPr>
          <p:cNvSpPr/>
          <p:nvPr/>
        </p:nvSpPr>
        <p:spPr>
          <a:xfrm>
            <a:off x="4367156" y="824877"/>
            <a:ext cx="3257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’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AE2427-83BE-D0A8-289B-21BEE0B604F0}"/>
              </a:ext>
            </a:extLst>
          </p:cNvPr>
          <p:cNvSpPr/>
          <p:nvPr/>
        </p:nvSpPr>
        <p:spPr>
          <a:xfrm>
            <a:off x="5034406" y="824877"/>
            <a:ext cx="3353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’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FBF4D5-1732-700C-746A-9E1A50D1C422}"/>
              </a:ext>
            </a:extLst>
          </p:cNvPr>
          <p:cNvSpPr/>
          <p:nvPr/>
        </p:nvSpPr>
        <p:spPr>
          <a:xfrm>
            <a:off x="5718625" y="827641"/>
            <a:ext cx="3385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’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20FAB1-BDF1-706B-C736-4251E61E8213}"/>
              </a:ext>
            </a:extLst>
          </p:cNvPr>
          <p:cNvSpPr/>
          <p:nvPr/>
        </p:nvSpPr>
        <p:spPr>
          <a:xfrm>
            <a:off x="6385874" y="827641"/>
            <a:ext cx="34176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’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107A4E-DC33-621D-978D-8D4B9733A236}"/>
              </a:ext>
            </a:extLst>
          </p:cNvPr>
          <p:cNvGrpSpPr/>
          <p:nvPr/>
        </p:nvGrpSpPr>
        <p:grpSpPr>
          <a:xfrm>
            <a:off x="4450234" y="5362511"/>
            <a:ext cx="502128" cy="120894"/>
            <a:chOff x="3748244" y="6613464"/>
            <a:chExt cx="635637" cy="15303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49F48A5-8A9D-8BAD-7114-A0F8DA66FDC7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4C7BBCB-E3B8-3288-C2EB-11BBCBB2D1EC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112E2A1-134E-4DE2-B0B0-946AB9016F58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9F721E1-1F96-1AB6-9EA2-165083DD99A3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8443970-98A3-5CAF-E6A7-23AEF95CC75A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EDFB919-9AED-10AD-09B0-E5CDA8F0EAAF}"/>
              </a:ext>
            </a:extLst>
          </p:cNvPr>
          <p:cNvGrpSpPr/>
          <p:nvPr/>
        </p:nvGrpSpPr>
        <p:grpSpPr>
          <a:xfrm>
            <a:off x="5119903" y="5354986"/>
            <a:ext cx="502128" cy="120894"/>
            <a:chOff x="3748244" y="6613464"/>
            <a:chExt cx="635637" cy="15303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8B44653-867D-75A1-AE27-737F359601FA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781C856-7E42-6D34-5179-470437A71DD3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BF06FA4-9CA1-28CC-CFF9-DC5D5D535061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6B8DDD7-B06F-5EB5-A8D4-76372DB10C96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CF2E062-AF65-8161-5919-B26CDE6A0D42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8AB7D44-890F-CD02-F967-4516CCB57856}"/>
              </a:ext>
            </a:extLst>
          </p:cNvPr>
          <p:cNvGrpSpPr/>
          <p:nvPr/>
        </p:nvGrpSpPr>
        <p:grpSpPr>
          <a:xfrm>
            <a:off x="5789573" y="5352478"/>
            <a:ext cx="502128" cy="120894"/>
            <a:chOff x="3748244" y="6613464"/>
            <a:chExt cx="635637" cy="15303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F9B72D7-DDDE-C355-CDD0-D18F31947E12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AAA5B4B-2A1E-B280-76E9-ACBFFB86A095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D010049-EA30-4E61-13D1-BA379243D685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38E6EA6-5ADB-E0C9-8EC0-A2DF4B335D47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7BA8A60-61C8-BA9D-C867-25E747FEABC2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859692-21C8-B404-F3DD-2B81499BBBB0}"/>
              </a:ext>
            </a:extLst>
          </p:cNvPr>
          <p:cNvGrpSpPr/>
          <p:nvPr/>
        </p:nvGrpSpPr>
        <p:grpSpPr>
          <a:xfrm>
            <a:off x="6456734" y="5349970"/>
            <a:ext cx="502128" cy="120894"/>
            <a:chOff x="3748244" y="6613464"/>
            <a:chExt cx="635637" cy="15303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D008E9-32D1-A42B-BBFF-840E5DED793F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8A7CB1D-5174-A984-DE02-144FF88DC565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DC7F3F7-4EBD-86D7-04BE-0F919FC2B847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713DC7D-411E-3F3A-8ADB-A176F2BB2A7A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CAA07F7-A9F1-A65E-BD74-317481C1A757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4832B81-F64E-087D-A3F9-E0CD628C19DA}"/>
              </a:ext>
            </a:extLst>
          </p:cNvPr>
          <p:cNvGrpSpPr/>
          <p:nvPr/>
        </p:nvGrpSpPr>
        <p:grpSpPr>
          <a:xfrm>
            <a:off x="4464102" y="4509944"/>
            <a:ext cx="502128" cy="120894"/>
            <a:chOff x="3748244" y="6613464"/>
            <a:chExt cx="635637" cy="15303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085CB09-DEED-E85A-7237-77BC4583CFF5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B3FBA90-D2DD-7ADA-A78B-A5716DC158F3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3049858-2FA1-A4E1-F5AB-AE00FA6AD834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0FBF018-6AAA-03E0-8855-74C20503E4D6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ECA9B63-5504-5727-6E6F-E9C70C9ECEA6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BE65AAD-558C-7C27-B6B2-F09A99F7C3F6}"/>
              </a:ext>
            </a:extLst>
          </p:cNvPr>
          <p:cNvGrpSpPr/>
          <p:nvPr/>
        </p:nvGrpSpPr>
        <p:grpSpPr>
          <a:xfrm>
            <a:off x="5133772" y="4502419"/>
            <a:ext cx="502128" cy="120894"/>
            <a:chOff x="3748244" y="6613464"/>
            <a:chExt cx="635637" cy="15303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AFE70ED-5F77-5DF2-3EC3-3861E7127C68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18B7C59-099E-790E-ACEF-791A8284D15F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5063CC3-90C2-3478-717C-A62BEBF8635C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D3EDFE2E-17A7-5A49-F917-073DEA3FF2BA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DE6BF99-8F08-5F59-9236-01089FC7E4A2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BA70BE3-C32B-3CCA-888C-802FD94F7D6F}"/>
              </a:ext>
            </a:extLst>
          </p:cNvPr>
          <p:cNvGrpSpPr/>
          <p:nvPr/>
        </p:nvGrpSpPr>
        <p:grpSpPr>
          <a:xfrm>
            <a:off x="5803442" y="4499911"/>
            <a:ext cx="502128" cy="120894"/>
            <a:chOff x="3748244" y="6613464"/>
            <a:chExt cx="635637" cy="153038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6CB0DC7-D187-12D9-92FD-BB4262C7D26E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7C5596EA-0939-9CA9-A8ED-8EEDB7052E85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8C91659E-C6CC-A0A3-ED42-D57DA0846197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B2DFE2D-8FCC-B368-6119-A3B70DCED1AE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F3104C5-FC37-D157-C835-718E24471FEE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9B3239D-9394-D11E-4DE3-BB5FCD9A4265}"/>
              </a:ext>
            </a:extLst>
          </p:cNvPr>
          <p:cNvGrpSpPr/>
          <p:nvPr/>
        </p:nvGrpSpPr>
        <p:grpSpPr>
          <a:xfrm>
            <a:off x="6470603" y="4497403"/>
            <a:ext cx="502128" cy="120894"/>
            <a:chOff x="3748244" y="6613464"/>
            <a:chExt cx="635637" cy="153038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3351B970-04BB-94A1-3DDB-2F4614219188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2888B95-0070-329B-200A-B5D79EA0E418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4A4FE641-877F-06C7-375E-A7DE722FCDFB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ACD12D6B-4A54-5408-C817-D3D95DD2C837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179380F-E1E5-0FBF-F4A6-5DA77DFF2D7F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B835A4C-1582-6CCF-C016-54A7BE6321E3}"/>
              </a:ext>
            </a:extLst>
          </p:cNvPr>
          <p:cNvCxnSpPr>
            <a:cxnSpLocks/>
            <a:stCxn id="37" idx="0"/>
            <a:endCxn id="65" idx="2"/>
          </p:cNvCxnSpPr>
          <p:nvPr/>
        </p:nvCxnSpPr>
        <p:spPr>
          <a:xfrm flipV="1">
            <a:off x="6770299" y="4617851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C8A68CB6-B1C9-AFCB-192F-AD61FD736378}"/>
              </a:ext>
            </a:extLst>
          </p:cNvPr>
          <p:cNvCxnSpPr>
            <a:cxnSpLocks/>
            <a:stCxn id="28" idx="0"/>
            <a:endCxn id="59" idx="2"/>
          </p:cNvCxnSpPr>
          <p:nvPr/>
        </p:nvCxnSpPr>
        <p:spPr>
          <a:xfrm flipV="1">
            <a:off x="6103138" y="4620359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42F7BB59-6BF6-C747-9B11-E25EC74FE6F6}"/>
              </a:ext>
            </a:extLst>
          </p:cNvPr>
          <p:cNvCxnSpPr>
            <a:cxnSpLocks/>
            <a:stCxn id="22" idx="0"/>
            <a:endCxn id="53" idx="2"/>
          </p:cNvCxnSpPr>
          <p:nvPr/>
        </p:nvCxnSpPr>
        <p:spPr>
          <a:xfrm flipV="1">
            <a:off x="5433468" y="4622867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B9D33E30-89BE-3B4E-71FF-EB68992298D7}"/>
              </a:ext>
            </a:extLst>
          </p:cNvPr>
          <p:cNvCxnSpPr>
            <a:cxnSpLocks/>
            <a:stCxn id="16" idx="0"/>
            <a:endCxn id="47" idx="2"/>
          </p:cNvCxnSpPr>
          <p:nvPr/>
        </p:nvCxnSpPr>
        <p:spPr>
          <a:xfrm flipV="1">
            <a:off x="4763798" y="4630391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58E39BB0-68DA-9D4F-2191-93E1E6CCD4D3}"/>
              </a:ext>
            </a:extLst>
          </p:cNvPr>
          <p:cNvSpPr/>
          <p:nvPr/>
        </p:nvSpPr>
        <p:spPr>
          <a:xfrm>
            <a:off x="4386131" y="4828697"/>
            <a:ext cx="2631897" cy="2471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/>
              </a:rPr>
              <a:t>residual connections</a:t>
            </a:r>
          </a:p>
        </p:txBody>
      </p:sp>
      <p:cxnSp>
        <p:nvCxnSpPr>
          <p:cNvPr id="96" name="Elbow Connector 95">
            <a:extLst>
              <a:ext uri="{FF2B5EF4-FFF2-40B4-BE49-F238E27FC236}">
                <a16:creationId xmlns:a16="http://schemas.microsoft.com/office/drawing/2014/main" id="{3C2979C4-6C01-E6FC-1E65-E8DDF99958DE}"/>
              </a:ext>
            </a:extLst>
          </p:cNvPr>
          <p:cNvCxnSpPr>
            <a:cxnSpLocks/>
            <a:stCxn id="145" idx="3"/>
            <a:endCxn id="71" idx="3"/>
          </p:cNvCxnSpPr>
          <p:nvPr/>
        </p:nvCxnSpPr>
        <p:spPr>
          <a:xfrm flipV="1">
            <a:off x="6950661" y="4952263"/>
            <a:ext cx="67366" cy="1659669"/>
          </a:xfrm>
          <a:prstGeom prst="bentConnector3">
            <a:avLst>
              <a:gd name="adj1" fmla="val 368064"/>
            </a:avLst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Elbow Connector 106">
            <a:extLst>
              <a:ext uri="{FF2B5EF4-FFF2-40B4-BE49-F238E27FC236}">
                <a16:creationId xmlns:a16="http://schemas.microsoft.com/office/drawing/2014/main" id="{BE4F1FEC-8855-EAAD-BFD8-72D5C10816C0}"/>
              </a:ext>
            </a:extLst>
          </p:cNvPr>
          <p:cNvCxnSpPr>
            <a:cxnSpLocks/>
            <a:stCxn id="139" idx="3"/>
            <a:endCxn id="71" idx="3"/>
          </p:cNvCxnSpPr>
          <p:nvPr/>
        </p:nvCxnSpPr>
        <p:spPr>
          <a:xfrm flipV="1">
            <a:off x="6283500" y="4952263"/>
            <a:ext cx="734528" cy="1662177"/>
          </a:xfrm>
          <a:prstGeom prst="bentConnector3">
            <a:avLst>
              <a:gd name="adj1" fmla="val 124585"/>
            </a:avLst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Elbow Connector 118">
            <a:extLst>
              <a:ext uri="{FF2B5EF4-FFF2-40B4-BE49-F238E27FC236}">
                <a16:creationId xmlns:a16="http://schemas.microsoft.com/office/drawing/2014/main" id="{CEBF0F65-3070-4E0F-8F51-782964720590}"/>
              </a:ext>
            </a:extLst>
          </p:cNvPr>
          <p:cNvCxnSpPr>
            <a:cxnSpLocks/>
            <a:stCxn id="133" idx="3"/>
            <a:endCxn id="71" idx="3"/>
          </p:cNvCxnSpPr>
          <p:nvPr/>
        </p:nvCxnSpPr>
        <p:spPr>
          <a:xfrm flipV="1">
            <a:off x="5613830" y="4952263"/>
            <a:ext cx="1404197" cy="1664686"/>
          </a:xfrm>
          <a:prstGeom prst="bentConnector3">
            <a:avLst>
              <a:gd name="adj1" fmla="val 112860"/>
            </a:avLst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Elbow Connector 121">
            <a:extLst>
              <a:ext uri="{FF2B5EF4-FFF2-40B4-BE49-F238E27FC236}">
                <a16:creationId xmlns:a16="http://schemas.microsoft.com/office/drawing/2014/main" id="{7773D3CD-4134-BE14-8A0A-90E967C5ACDF}"/>
              </a:ext>
            </a:extLst>
          </p:cNvPr>
          <p:cNvCxnSpPr>
            <a:cxnSpLocks/>
            <a:stCxn id="129" idx="3"/>
            <a:endCxn id="71" idx="3"/>
          </p:cNvCxnSpPr>
          <p:nvPr/>
        </p:nvCxnSpPr>
        <p:spPr>
          <a:xfrm flipV="1">
            <a:off x="4944161" y="4952263"/>
            <a:ext cx="2073867" cy="1672210"/>
          </a:xfrm>
          <a:prstGeom prst="bentConnector3">
            <a:avLst>
              <a:gd name="adj1" fmla="val 108708"/>
            </a:avLst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52535FEB-5DB2-0169-6467-6C05634C14C3}"/>
              </a:ext>
            </a:extLst>
          </p:cNvPr>
          <p:cNvGrpSpPr/>
          <p:nvPr/>
        </p:nvGrpSpPr>
        <p:grpSpPr>
          <a:xfrm>
            <a:off x="4464896" y="3655751"/>
            <a:ext cx="502128" cy="120894"/>
            <a:chOff x="3748244" y="6613464"/>
            <a:chExt cx="635637" cy="153038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D60646F5-35B4-C62E-A753-177B410159FB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E61B168C-8248-BCF7-A775-7281520EC3A8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7BA1B476-CB8C-596A-EB6A-E2D05C355AA5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3AE123F8-C88E-D472-F989-CA299735E896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A587B801-854B-8062-7DAD-3FCF8061E98E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6EE9C0CA-EF11-75D2-2883-3052223D0742}"/>
              </a:ext>
            </a:extLst>
          </p:cNvPr>
          <p:cNvGrpSpPr/>
          <p:nvPr/>
        </p:nvGrpSpPr>
        <p:grpSpPr>
          <a:xfrm>
            <a:off x="5134566" y="3648227"/>
            <a:ext cx="502128" cy="120894"/>
            <a:chOff x="3748244" y="6613464"/>
            <a:chExt cx="635637" cy="153038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8566FF84-7C23-2AD2-1B53-15777CF686D2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688A35-77A1-676A-7ADC-261993B4B8B6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F494CDD7-E86B-6D83-33E5-42E2493364D8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41AA0DEC-9D87-445F-948C-0F06D0890E5E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A5DA1D49-D69B-3EAE-DFC7-30D4B25D1630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4B68C2F0-7214-BC4E-AC25-0513F7D7F6ED}"/>
              </a:ext>
            </a:extLst>
          </p:cNvPr>
          <p:cNvGrpSpPr/>
          <p:nvPr/>
        </p:nvGrpSpPr>
        <p:grpSpPr>
          <a:xfrm>
            <a:off x="5804235" y="3645719"/>
            <a:ext cx="502128" cy="120894"/>
            <a:chOff x="3748244" y="6613464"/>
            <a:chExt cx="635637" cy="153038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DCFEA14D-775B-93CD-CE4B-AAE74DD6844A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BA173906-4A28-0E9A-123F-0411D1736B5E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EC880A03-32FE-05A2-2936-5716E6A99880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72F00C6F-1B81-DDEE-0C8A-ABFFA6FD0610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275DFBF5-E9F3-A62C-C709-27889585B0A2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1705B21F-BACF-9FDD-6F08-9D4B59C94736}"/>
              </a:ext>
            </a:extLst>
          </p:cNvPr>
          <p:cNvGrpSpPr/>
          <p:nvPr/>
        </p:nvGrpSpPr>
        <p:grpSpPr>
          <a:xfrm>
            <a:off x="6471397" y="3643210"/>
            <a:ext cx="502128" cy="120894"/>
            <a:chOff x="3748244" y="6613464"/>
            <a:chExt cx="635637" cy="153038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4AEDF00D-D7E9-DED0-FAF9-251ECA12491E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5A2507EC-87E3-E90C-1CB2-CF10CA0A735C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A97C7294-483A-917D-4925-544AC03659E8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15D619A5-A50F-4931-7FD3-C072EFA76C65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44F76DE0-53A8-C959-572E-BA050D0E2218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5ABD7FB2-0F53-3FDA-E627-C30830F00104}"/>
              </a:ext>
            </a:extLst>
          </p:cNvPr>
          <p:cNvCxnSpPr>
            <a:cxnSpLocks/>
            <a:endCxn id="183" idx="2"/>
          </p:cNvCxnSpPr>
          <p:nvPr/>
        </p:nvCxnSpPr>
        <p:spPr>
          <a:xfrm flipV="1">
            <a:off x="6771093" y="3763658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D6ED1532-CD1B-F132-DB74-87D26318213E}"/>
              </a:ext>
            </a:extLst>
          </p:cNvPr>
          <p:cNvCxnSpPr>
            <a:cxnSpLocks/>
            <a:endCxn id="166" idx="2"/>
          </p:cNvCxnSpPr>
          <p:nvPr/>
        </p:nvCxnSpPr>
        <p:spPr>
          <a:xfrm flipV="1">
            <a:off x="6103932" y="3766166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756EFDC9-213B-991E-B5C1-A7E8CF9AA513}"/>
              </a:ext>
            </a:extLst>
          </p:cNvPr>
          <p:cNvCxnSpPr>
            <a:cxnSpLocks/>
            <a:endCxn id="160" idx="2"/>
          </p:cNvCxnSpPr>
          <p:nvPr/>
        </p:nvCxnSpPr>
        <p:spPr>
          <a:xfrm flipV="1">
            <a:off x="5434262" y="3768674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8" name="Rounded Rectangle 197">
            <a:extLst>
              <a:ext uri="{FF2B5EF4-FFF2-40B4-BE49-F238E27FC236}">
                <a16:creationId xmlns:a16="http://schemas.microsoft.com/office/drawing/2014/main" id="{7B5F16DD-9ABB-5FAA-4DB7-D9D52F7A4104}"/>
              </a:ext>
            </a:extLst>
          </p:cNvPr>
          <p:cNvSpPr/>
          <p:nvPr/>
        </p:nvSpPr>
        <p:spPr>
          <a:xfrm>
            <a:off x="4386925" y="3974504"/>
            <a:ext cx="2631897" cy="2471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/>
              </a:rPr>
              <a:t>layer normalization</a:t>
            </a:r>
          </a:p>
        </p:txBody>
      </p:sp>
      <p:cxnSp>
        <p:nvCxnSpPr>
          <p:cNvPr id="204" name="Straight Arrow Connector 203">
            <a:extLst>
              <a:ext uri="{FF2B5EF4-FFF2-40B4-BE49-F238E27FC236}">
                <a16:creationId xmlns:a16="http://schemas.microsoft.com/office/drawing/2014/main" id="{04996155-27B7-0726-16DC-13F18C9F5E65}"/>
              </a:ext>
            </a:extLst>
          </p:cNvPr>
          <p:cNvCxnSpPr>
            <a:cxnSpLocks/>
            <a:stCxn id="47" idx="0"/>
            <a:endCxn id="154" idx="2"/>
          </p:cNvCxnSpPr>
          <p:nvPr/>
        </p:nvCxnSpPr>
        <p:spPr>
          <a:xfrm flipV="1">
            <a:off x="4777667" y="3776199"/>
            <a:ext cx="794" cy="733745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3C274401-759F-E97A-9550-E2D21803BFFD}"/>
              </a:ext>
            </a:extLst>
          </p:cNvPr>
          <p:cNvGrpSpPr/>
          <p:nvPr/>
        </p:nvGrpSpPr>
        <p:grpSpPr>
          <a:xfrm>
            <a:off x="4480128" y="2793502"/>
            <a:ext cx="502128" cy="120894"/>
            <a:chOff x="3748244" y="6613464"/>
            <a:chExt cx="635637" cy="153038"/>
          </a:xfrm>
        </p:grpSpPr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17600922-3CB7-5838-F8FB-9DBA8B7940F6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C8257997-3A66-A561-DD62-7967536A2CE0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770E8D7E-9BB6-429C-85EF-02A868C6BD6B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9F1A2F6D-E547-8DB8-22CD-55CAB84CDEC7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76A043BC-9D2A-D874-B9E9-A63A51A50E24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817F1A7D-6CB6-C2BB-EDF4-0EDEAD2F8E31}"/>
              </a:ext>
            </a:extLst>
          </p:cNvPr>
          <p:cNvGrpSpPr/>
          <p:nvPr/>
        </p:nvGrpSpPr>
        <p:grpSpPr>
          <a:xfrm>
            <a:off x="5149798" y="2785978"/>
            <a:ext cx="502128" cy="120894"/>
            <a:chOff x="3748244" y="6613464"/>
            <a:chExt cx="635637" cy="153038"/>
          </a:xfrm>
        </p:grpSpPr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5FEB1712-FEBA-87E4-3EC9-8B966F330A22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893DA6B9-226D-DF96-D8F6-75EBFACB0684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5A34F924-D2A5-5F67-DD36-D532B926E949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C3D20277-CBB2-DC8C-E3FF-758A39625C14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9C238F05-EFA9-515A-5722-CA993C961CF0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000B3098-B481-243C-B042-900624227E45}"/>
              </a:ext>
            </a:extLst>
          </p:cNvPr>
          <p:cNvGrpSpPr/>
          <p:nvPr/>
        </p:nvGrpSpPr>
        <p:grpSpPr>
          <a:xfrm>
            <a:off x="5819467" y="2783470"/>
            <a:ext cx="502128" cy="120894"/>
            <a:chOff x="3748244" y="6613464"/>
            <a:chExt cx="635637" cy="153038"/>
          </a:xfrm>
        </p:grpSpPr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F5D1C4B1-AE80-4ECA-DFF6-E6F6754C93E4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A9F12388-658E-52E1-BDEE-378727FC8D7B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8422124C-03AE-3AB3-EB46-98A4306B01CA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AA6E1EE6-F848-3E58-A9ED-216BDA25E0F0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EFDF70CA-0BA5-B444-5C37-EE7C8B020E7D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C8789594-0930-063E-BC47-4C9832383BBC}"/>
              </a:ext>
            </a:extLst>
          </p:cNvPr>
          <p:cNvGrpSpPr/>
          <p:nvPr/>
        </p:nvGrpSpPr>
        <p:grpSpPr>
          <a:xfrm>
            <a:off x="6486629" y="2780962"/>
            <a:ext cx="502128" cy="120894"/>
            <a:chOff x="3748244" y="6613464"/>
            <a:chExt cx="635637" cy="153038"/>
          </a:xfrm>
        </p:grpSpPr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78BCC2B1-4EA2-3B6D-A42C-1D85487CE2F3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D2FD602A-77A0-4220-FD0A-E90034877B53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10668D2E-DFCF-3AF9-E1B4-AF587F561E0F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1D003C9F-7FB0-D4F0-D9BE-97D686A136EB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AB19F66B-A606-6CA5-3C46-5C9E6ADD95AA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71DC3BA9-BD8B-B694-CFC8-F6F1D77406DF}"/>
              </a:ext>
            </a:extLst>
          </p:cNvPr>
          <p:cNvCxnSpPr>
            <a:cxnSpLocks/>
            <a:endCxn id="267" idx="2"/>
          </p:cNvCxnSpPr>
          <p:nvPr/>
        </p:nvCxnSpPr>
        <p:spPr>
          <a:xfrm flipV="1">
            <a:off x="6786325" y="2901409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Arrow Connector 272">
            <a:extLst>
              <a:ext uri="{FF2B5EF4-FFF2-40B4-BE49-F238E27FC236}">
                <a16:creationId xmlns:a16="http://schemas.microsoft.com/office/drawing/2014/main" id="{B85BC33C-9747-A8A4-B066-5C44937EAEDD}"/>
              </a:ext>
            </a:extLst>
          </p:cNvPr>
          <p:cNvCxnSpPr>
            <a:cxnSpLocks/>
            <a:endCxn id="248" idx="2"/>
          </p:cNvCxnSpPr>
          <p:nvPr/>
        </p:nvCxnSpPr>
        <p:spPr>
          <a:xfrm flipV="1">
            <a:off x="6119164" y="2903918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Arrow Connector 275">
            <a:extLst>
              <a:ext uri="{FF2B5EF4-FFF2-40B4-BE49-F238E27FC236}">
                <a16:creationId xmlns:a16="http://schemas.microsoft.com/office/drawing/2014/main" id="{D3DA9EBF-2682-BFDB-640D-94D2EA26F399}"/>
              </a:ext>
            </a:extLst>
          </p:cNvPr>
          <p:cNvCxnSpPr>
            <a:cxnSpLocks/>
            <a:endCxn id="222" idx="2"/>
          </p:cNvCxnSpPr>
          <p:nvPr/>
        </p:nvCxnSpPr>
        <p:spPr>
          <a:xfrm flipV="1">
            <a:off x="5449494" y="2906426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7" name="Rounded Rectangle 276">
            <a:extLst>
              <a:ext uri="{FF2B5EF4-FFF2-40B4-BE49-F238E27FC236}">
                <a16:creationId xmlns:a16="http://schemas.microsoft.com/office/drawing/2014/main" id="{F9947BE7-F8D2-41DD-2908-3DF18D42A532}"/>
              </a:ext>
            </a:extLst>
          </p:cNvPr>
          <p:cNvSpPr/>
          <p:nvPr/>
        </p:nvSpPr>
        <p:spPr>
          <a:xfrm>
            <a:off x="4402157" y="3112256"/>
            <a:ext cx="2631897" cy="2471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/>
              </a:rPr>
              <a:t>feed forward neural network</a:t>
            </a:r>
          </a:p>
        </p:txBody>
      </p:sp>
      <p:cxnSp>
        <p:nvCxnSpPr>
          <p:cNvPr id="285" name="Straight Arrow Connector 284">
            <a:extLst>
              <a:ext uri="{FF2B5EF4-FFF2-40B4-BE49-F238E27FC236}">
                <a16:creationId xmlns:a16="http://schemas.microsoft.com/office/drawing/2014/main" id="{9ED2C1C4-2D2A-E2EB-17E5-DA240DD0D8C3}"/>
              </a:ext>
            </a:extLst>
          </p:cNvPr>
          <p:cNvCxnSpPr>
            <a:cxnSpLocks/>
            <a:endCxn id="216" idx="2"/>
          </p:cNvCxnSpPr>
          <p:nvPr/>
        </p:nvCxnSpPr>
        <p:spPr>
          <a:xfrm flipV="1">
            <a:off x="4792899" y="2913950"/>
            <a:ext cx="794" cy="733745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1" name="Group 300">
            <a:extLst>
              <a:ext uri="{FF2B5EF4-FFF2-40B4-BE49-F238E27FC236}">
                <a16:creationId xmlns:a16="http://schemas.microsoft.com/office/drawing/2014/main" id="{A631FD17-BD31-A13F-6AEC-AEF215D00485}"/>
              </a:ext>
            </a:extLst>
          </p:cNvPr>
          <p:cNvGrpSpPr/>
          <p:nvPr/>
        </p:nvGrpSpPr>
        <p:grpSpPr>
          <a:xfrm>
            <a:off x="4496664" y="1938261"/>
            <a:ext cx="502128" cy="120894"/>
            <a:chOff x="3748244" y="6613464"/>
            <a:chExt cx="635637" cy="153038"/>
          </a:xfrm>
        </p:grpSpPr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F07BFFFC-31CB-EB7C-8ADE-4380A4152C67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51173069-5E9E-10F7-BAE5-546B36D2572F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8A00528E-CFE9-010B-8409-0EE2100CBCE7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06" name="Rectangle 305">
                <a:extLst>
                  <a:ext uri="{FF2B5EF4-FFF2-40B4-BE49-F238E27FC236}">
                    <a16:creationId xmlns:a16="http://schemas.microsoft.com/office/drawing/2014/main" id="{FE934D7C-8088-A6AC-2908-636EA8D69F37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A5E4F436-DA61-ED8A-7C52-1145C150D14F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DB695BC1-9E65-AC9E-6D4E-4A4C1ACF7FC7}"/>
              </a:ext>
            </a:extLst>
          </p:cNvPr>
          <p:cNvGrpSpPr/>
          <p:nvPr/>
        </p:nvGrpSpPr>
        <p:grpSpPr>
          <a:xfrm>
            <a:off x="5166333" y="1930737"/>
            <a:ext cx="502128" cy="120894"/>
            <a:chOff x="3748244" y="6613464"/>
            <a:chExt cx="635637" cy="153038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8DA85CA8-D5BD-BE12-DF8B-54D4E91C0E52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3E712CAD-F943-B766-C891-6CDD7278702B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9660663D-FAD8-B4CF-7507-EB2B303E6798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026B4BA7-A004-24A9-24C9-8252A2B3A87A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315078DE-D104-9F88-A42F-8F6E620FB2F6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0C0E6AFC-EEE4-B48B-5376-0615D7B8CDFE}"/>
              </a:ext>
            </a:extLst>
          </p:cNvPr>
          <p:cNvGrpSpPr/>
          <p:nvPr/>
        </p:nvGrpSpPr>
        <p:grpSpPr>
          <a:xfrm>
            <a:off x="5836003" y="1928229"/>
            <a:ext cx="502128" cy="120894"/>
            <a:chOff x="3748244" y="6613464"/>
            <a:chExt cx="635637" cy="153038"/>
          </a:xfrm>
        </p:grpSpPr>
        <p:grpSp>
          <p:nvGrpSpPr>
            <p:cNvPr id="315" name="Group 314">
              <a:extLst>
                <a:ext uri="{FF2B5EF4-FFF2-40B4-BE49-F238E27FC236}">
                  <a16:creationId xmlns:a16="http://schemas.microsoft.com/office/drawing/2014/main" id="{3F1C36F9-FAAF-344D-50B4-2491B9BE2AAF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427BC13A-6A7C-F403-F1E9-617589180E5A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4A145B46-5DBD-5B7A-CBA4-FF1A38F02D9E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2763F387-BB3C-FACF-03F7-971EEFA08DEC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EC1AAB37-AF61-BA42-A8EB-6BDFBD7ADE1D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CD254349-5CB2-4D20-9791-8FD0503CFE17}"/>
              </a:ext>
            </a:extLst>
          </p:cNvPr>
          <p:cNvGrpSpPr/>
          <p:nvPr/>
        </p:nvGrpSpPr>
        <p:grpSpPr>
          <a:xfrm>
            <a:off x="6503164" y="1925721"/>
            <a:ext cx="502128" cy="120894"/>
            <a:chOff x="3748244" y="6613464"/>
            <a:chExt cx="635637" cy="153038"/>
          </a:xfrm>
        </p:grpSpPr>
        <p:grpSp>
          <p:nvGrpSpPr>
            <p:cNvPr id="321" name="Group 320">
              <a:extLst>
                <a:ext uri="{FF2B5EF4-FFF2-40B4-BE49-F238E27FC236}">
                  <a16:creationId xmlns:a16="http://schemas.microsoft.com/office/drawing/2014/main" id="{FB05B1D7-974D-B0A1-EFAD-C9A704EF8F9F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23" name="Rectangle 322">
                <a:extLst>
                  <a:ext uri="{FF2B5EF4-FFF2-40B4-BE49-F238E27FC236}">
                    <a16:creationId xmlns:a16="http://schemas.microsoft.com/office/drawing/2014/main" id="{E5336613-3369-54C7-974E-C16FABF31DEB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24" name="Rectangle 323">
                <a:extLst>
                  <a:ext uri="{FF2B5EF4-FFF2-40B4-BE49-F238E27FC236}">
                    <a16:creationId xmlns:a16="http://schemas.microsoft.com/office/drawing/2014/main" id="{CD8A1099-7795-0D0A-143A-ADFD641CC523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25" name="Rectangle 324">
                <a:extLst>
                  <a:ext uri="{FF2B5EF4-FFF2-40B4-BE49-F238E27FC236}">
                    <a16:creationId xmlns:a16="http://schemas.microsoft.com/office/drawing/2014/main" id="{0ACE6FA9-2338-C303-B67D-97C8D2883C42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E670BB23-5898-DCAB-E257-866B9F3DD8A4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326" name="Straight Arrow Connector 325">
            <a:extLst>
              <a:ext uri="{FF2B5EF4-FFF2-40B4-BE49-F238E27FC236}">
                <a16:creationId xmlns:a16="http://schemas.microsoft.com/office/drawing/2014/main" id="{94D85E92-681F-7500-938E-3D606E856981}"/>
              </a:ext>
            </a:extLst>
          </p:cNvPr>
          <p:cNvCxnSpPr>
            <a:cxnSpLocks/>
            <a:endCxn id="325" idx="2"/>
          </p:cNvCxnSpPr>
          <p:nvPr/>
        </p:nvCxnSpPr>
        <p:spPr>
          <a:xfrm flipV="1">
            <a:off x="6802861" y="2046168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Arrow Connector 326">
            <a:extLst>
              <a:ext uri="{FF2B5EF4-FFF2-40B4-BE49-F238E27FC236}">
                <a16:creationId xmlns:a16="http://schemas.microsoft.com/office/drawing/2014/main" id="{333FC711-2BEB-C2D5-66C7-1924C4FB6258}"/>
              </a:ext>
            </a:extLst>
          </p:cNvPr>
          <p:cNvCxnSpPr>
            <a:cxnSpLocks/>
            <a:endCxn id="319" idx="2"/>
          </p:cNvCxnSpPr>
          <p:nvPr/>
        </p:nvCxnSpPr>
        <p:spPr>
          <a:xfrm flipV="1">
            <a:off x="6135699" y="2048677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Arrow Connector 327">
            <a:extLst>
              <a:ext uri="{FF2B5EF4-FFF2-40B4-BE49-F238E27FC236}">
                <a16:creationId xmlns:a16="http://schemas.microsoft.com/office/drawing/2014/main" id="{769AF2BF-F9E6-AAB9-BE45-989B475D9988}"/>
              </a:ext>
            </a:extLst>
          </p:cNvPr>
          <p:cNvCxnSpPr>
            <a:cxnSpLocks/>
            <a:endCxn id="312" idx="2"/>
          </p:cNvCxnSpPr>
          <p:nvPr/>
        </p:nvCxnSpPr>
        <p:spPr>
          <a:xfrm flipV="1">
            <a:off x="5466029" y="2051185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Arrow Connector 328">
            <a:extLst>
              <a:ext uri="{FF2B5EF4-FFF2-40B4-BE49-F238E27FC236}">
                <a16:creationId xmlns:a16="http://schemas.microsoft.com/office/drawing/2014/main" id="{D9F895BA-B94C-BE7D-CEF6-564DBA221A8E}"/>
              </a:ext>
            </a:extLst>
          </p:cNvPr>
          <p:cNvCxnSpPr>
            <a:cxnSpLocks/>
            <a:endCxn id="306" idx="2"/>
          </p:cNvCxnSpPr>
          <p:nvPr/>
        </p:nvCxnSpPr>
        <p:spPr>
          <a:xfrm flipV="1">
            <a:off x="4796360" y="2058709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0" name="Rounded Rectangle 329">
            <a:extLst>
              <a:ext uri="{FF2B5EF4-FFF2-40B4-BE49-F238E27FC236}">
                <a16:creationId xmlns:a16="http://schemas.microsoft.com/office/drawing/2014/main" id="{F44BACD2-0836-BA29-99DA-BF1092FE71CB}"/>
              </a:ext>
            </a:extLst>
          </p:cNvPr>
          <p:cNvSpPr/>
          <p:nvPr/>
        </p:nvSpPr>
        <p:spPr>
          <a:xfrm>
            <a:off x="4418692" y="2257015"/>
            <a:ext cx="2631897" cy="2471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/>
              </a:rPr>
              <a:t>residual connections</a:t>
            </a:r>
          </a:p>
        </p:txBody>
      </p:sp>
      <p:cxnSp>
        <p:nvCxnSpPr>
          <p:cNvPr id="332" name="Elbow Connector 331">
            <a:extLst>
              <a:ext uri="{FF2B5EF4-FFF2-40B4-BE49-F238E27FC236}">
                <a16:creationId xmlns:a16="http://schemas.microsoft.com/office/drawing/2014/main" id="{BE589E7B-C32B-7C9F-3FB3-7CDE5A30D00F}"/>
              </a:ext>
            </a:extLst>
          </p:cNvPr>
          <p:cNvCxnSpPr>
            <a:cxnSpLocks/>
            <a:stCxn id="151" idx="3"/>
            <a:endCxn id="330" idx="3"/>
          </p:cNvCxnSpPr>
          <p:nvPr/>
        </p:nvCxnSpPr>
        <p:spPr>
          <a:xfrm flipV="1">
            <a:off x="4967024" y="2380581"/>
            <a:ext cx="2083565" cy="1335840"/>
          </a:xfrm>
          <a:prstGeom prst="bentConnector3">
            <a:avLst>
              <a:gd name="adj1" fmla="val 110972"/>
            </a:avLst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3" name="Group 332">
            <a:extLst>
              <a:ext uri="{FF2B5EF4-FFF2-40B4-BE49-F238E27FC236}">
                <a16:creationId xmlns:a16="http://schemas.microsoft.com/office/drawing/2014/main" id="{A794C629-67CD-3A66-ED0B-2F0B3C2DB5E4}"/>
              </a:ext>
            </a:extLst>
          </p:cNvPr>
          <p:cNvGrpSpPr/>
          <p:nvPr/>
        </p:nvGrpSpPr>
        <p:grpSpPr>
          <a:xfrm>
            <a:off x="4497458" y="1084069"/>
            <a:ext cx="502128" cy="120894"/>
            <a:chOff x="3748244" y="6613464"/>
            <a:chExt cx="635637" cy="153038"/>
          </a:xfrm>
        </p:grpSpPr>
        <p:grpSp>
          <p:nvGrpSpPr>
            <p:cNvPr id="334" name="Group 333">
              <a:extLst>
                <a:ext uri="{FF2B5EF4-FFF2-40B4-BE49-F238E27FC236}">
                  <a16:creationId xmlns:a16="http://schemas.microsoft.com/office/drawing/2014/main" id="{96E9B57E-C35F-FE02-C758-2CFD46073AA4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42374917-21A6-15A3-3137-9688488330FC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508A1A69-F919-20DC-3623-1C7525456A0C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2ECB8CB3-822F-5D05-D34D-72F9F4B6DF27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4F345C91-46F4-A145-A999-BDCC62CD0FB0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B09E075A-2DFA-522D-33F0-86C36CCECADE}"/>
              </a:ext>
            </a:extLst>
          </p:cNvPr>
          <p:cNvGrpSpPr/>
          <p:nvPr/>
        </p:nvGrpSpPr>
        <p:grpSpPr>
          <a:xfrm>
            <a:off x="5167127" y="1076544"/>
            <a:ext cx="502128" cy="120894"/>
            <a:chOff x="3748244" y="6613464"/>
            <a:chExt cx="635637" cy="153038"/>
          </a:xfrm>
        </p:grpSpPr>
        <p:grpSp>
          <p:nvGrpSpPr>
            <p:cNvPr id="340" name="Group 339">
              <a:extLst>
                <a:ext uri="{FF2B5EF4-FFF2-40B4-BE49-F238E27FC236}">
                  <a16:creationId xmlns:a16="http://schemas.microsoft.com/office/drawing/2014/main" id="{8C3614E5-C023-96E7-6FD4-29B1B7BB3310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42" name="Rectangle 341">
                <a:extLst>
                  <a:ext uri="{FF2B5EF4-FFF2-40B4-BE49-F238E27FC236}">
                    <a16:creationId xmlns:a16="http://schemas.microsoft.com/office/drawing/2014/main" id="{C40C3859-73B6-C5BE-865A-D8C727EADB0B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43" name="Rectangle 342">
                <a:extLst>
                  <a:ext uri="{FF2B5EF4-FFF2-40B4-BE49-F238E27FC236}">
                    <a16:creationId xmlns:a16="http://schemas.microsoft.com/office/drawing/2014/main" id="{A3953066-0CBE-B976-43EA-938CDDED5C3C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44" name="Rectangle 343">
                <a:extLst>
                  <a:ext uri="{FF2B5EF4-FFF2-40B4-BE49-F238E27FC236}">
                    <a16:creationId xmlns:a16="http://schemas.microsoft.com/office/drawing/2014/main" id="{329F3B2C-F4DC-90B9-5768-E6D04BF10644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E32AA23E-ED96-AA23-55D6-325052C7B45C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49BA4BDA-5853-7AC8-5933-BFAAE70B64C6}"/>
              </a:ext>
            </a:extLst>
          </p:cNvPr>
          <p:cNvGrpSpPr/>
          <p:nvPr/>
        </p:nvGrpSpPr>
        <p:grpSpPr>
          <a:xfrm>
            <a:off x="5836797" y="1074036"/>
            <a:ext cx="502128" cy="120894"/>
            <a:chOff x="3748244" y="6613464"/>
            <a:chExt cx="635637" cy="153038"/>
          </a:xfrm>
        </p:grpSpPr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B0E45B97-3D92-1631-BE9D-6B1EFB251F62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F9D6CCF4-5685-E7C7-F7A5-52D88CF1B157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4C24F06D-2B9D-730E-0F09-870DD7FDB7B0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117E2C39-0C8F-ED08-81BF-6E84BE3F9768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E760A0BC-1AFC-C3D4-0B9A-F6305D2AE6DD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352" name="Group 351">
            <a:extLst>
              <a:ext uri="{FF2B5EF4-FFF2-40B4-BE49-F238E27FC236}">
                <a16:creationId xmlns:a16="http://schemas.microsoft.com/office/drawing/2014/main" id="{253A93A7-5F2D-4265-16CB-1B135A00B197}"/>
              </a:ext>
            </a:extLst>
          </p:cNvPr>
          <p:cNvGrpSpPr/>
          <p:nvPr/>
        </p:nvGrpSpPr>
        <p:grpSpPr>
          <a:xfrm>
            <a:off x="6503958" y="1071528"/>
            <a:ext cx="502128" cy="120894"/>
            <a:chOff x="3748244" y="6613464"/>
            <a:chExt cx="635637" cy="153038"/>
          </a:xfrm>
        </p:grpSpPr>
        <p:grpSp>
          <p:nvGrpSpPr>
            <p:cNvPr id="353" name="Group 352">
              <a:extLst>
                <a:ext uri="{FF2B5EF4-FFF2-40B4-BE49-F238E27FC236}">
                  <a16:creationId xmlns:a16="http://schemas.microsoft.com/office/drawing/2014/main" id="{5AF33502-FC64-39D7-A7DA-E66012E51DBA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2B4FE823-FF34-E2F6-17E1-17432091997A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224ADF5E-5792-ABB5-D5E1-9224359ED581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57" name="Rectangle 356">
                <a:extLst>
                  <a:ext uri="{FF2B5EF4-FFF2-40B4-BE49-F238E27FC236}">
                    <a16:creationId xmlns:a16="http://schemas.microsoft.com/office/drawing/2014/main" id="{DD0DAF1F-DEA7-87C4-CCA6-945A3B46BCDA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92EC2BD5-1A02-06AB-E4C3-3C67F0EE5223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358" name="Straight Arrow Connector 357">
            <a:extLst>
              <a:ext uri="{FF2B5EF4-FFF2-40B4-BE49-F238E27FC236}">
                <a16:creationId xmlns:a16="http://schemas.microsoft.com/office/drawing/2014/main" id="{7CEC1CAA-8668-F934-8678-FA7BB10ACD76}"/>
              </a:ext>
            </a:extLst>
          </p:cNvPr>
          <p:cNvCxnSpPr>
            <a:cxnSpLocks/>
            <a:endCxn id="357" idx="2"/>
          </p:cNvCxnSpPr>
          <p:nvPr/>
        </p:nvCxnSpPr>
        <p:spPr>
          <a:xfrm flipV="1">
            <a:off x="6803654" y="1191976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9" name="Straight Arrow Connector 358">
            <a:extLst>
              <a:ext uri="{FF2B5EF4-FFF2-40B4-BE49-F238E27FC236}">
                <a16:creationId xmlns:a16="http://schemas.microsoft.com/office/drawing/2014/main" id="{1E0299E1-A6E8-6600-30F8-E6A0C2D99713}"/>
              </a:ext>
            </a:extLst>
          </p:cNvPr>
          <p:cNvCxnSpPr>
            <a:cxnSpLocks/>
            <a:endCxn id="351" idx="2"/>
          </p:cNvCxnSpPr>
          <p:nvPr/>
        </p:nvCxnSpPr>
        <p:spPr>
          <a:xfrm flipV="1">
            <a:off x="6136493" y="1194484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Arrow Connector 359">
            <a:extLst>
              <a:ext uri="{FF2B5EF4-FFF2-40B4-BE49-F238E27FC236}">
                <a16:creationId xmlns:a16="http://schemas.microsoft.com/office/drawing/2014/main" id="{26194D24-2AD9-FD15-0FED-8F938E23690D}"/>
              </a:ext>
            </a:extLst>
          </p:cNvPr>
          <p:cNvCxnSpPr>
            <a:cxnSpLocks/>
            <a:endCxn id="344" idx="2"/>
          </p:cNvCxnSpPr>
          <p:nvPr/>
        </p:nvCxnSpPr>
        <p:spPr>
          <a:xfrm flipV="1">
            <a:off x="5466823" y="1196992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1" name="Rounded Rectangle 360">
            <a:extLst>
              <a:ext uri="{FF2B5EF4-FFF2-40B4-BE49-F238E27FC236}">
                <a16:creationId xmlns:a16="http://schemas.microsoft.com/office/drawing/2014/main" id="{B5D288A1-CDC4-F0C4-28FC-0E761B070CAE}"/>
              </a:ext>
            </a:extLst>
          </p:cNvPr>
          <p:cNvSpPr/>
          <p:nvPr/>
        </p:nvSpPr>
        <p:spPr>
          <a:xfrm>
            <a:off x="4419486" y="1402822"/>
            <a:ext cx="2631897" cy="2471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/>
              </a:rPr>
              <a:t>layer normalization</a:t>
            </a:r>
          </a:p>
        </p:txBody>
      </p:sp>
      <p:cxnSp>
        <p:nvCxnSpPr>
          <p:cNvPr id="362" name="Straight Arrow Connector 361">
            <a:extLst>
              <a:ext uri="{FF2B5EF4-FFF2-40B4-BE49-F238E27FC236}">
                <a16:creationId xmlns:a16="http://schemas.microsoft.com/office/drawing/2014/main" id="{EB8FAB1D-92AD-4E16-C01F-011E351196A2}"/>
              </a:ext>
            </a:extLst>
          </p:cNvPr>
          <p:cNvCxnSpPr>
            <a:cxnSpLocks/>
            <a:stCxn id="306" idx="0"/>
            <a:endCxn id="338" idx="2"/>
          </p:cNvCxnSpPr>
          <p:nvPr/>
        </p:nvCxnSpPr>
        <p:spPr>
          <a:xfrm flipV="1">
            <a:off x="4810228" y="1204516"/>
            <a:ext cx="794" cy="733745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5" name="Elbow Connector 364">
            <a:extLst>
              <a:ext uri="{FF2B5EF4-FFF2-40B4-BE49-F238E27FC236}">
                <a16:creationId xmlns:a16="http://schemas.microsoft.com/office/drawing/2014/main" id="{208B289A-7B24-384B-64E5-29366B730001}"/>
              </a:ext>
            </a:extLst>
          </p:cNvPr>
          <p:cNvCxnSpPr>
            <a:cxnSpLocks/>
            <a:stCxn id="169" idx="3"/>
            <a:endCxn id="330" idx="3"/>
          </p:cNvCxnSpPr>
          <p:nvPr/>
        </p:nvCxnSpPr>
        <p:spPr>
          <a:xfrm flipV="1">
            <a:off x="6973525" y="2380581"/>
            <a:ext cx="77064" cy="1323299"/>
          </a:xfrm>
          <a:prstGeom prst="bentConnector3">
            <a:avLst>
              <a:gd name="adj1" fmla="val 396637"/>
            </a:avLst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8" name="Rounded Rectangle 367">
            <a:extLst>
              <a:ext uri="{FF2B5EF4-FFF2-40B4-BE49-F238E27FC236}">
                <a16:creationId xmlns:a16="http://schemas.microsoft.com/office/drawing/2014/main" id="{4D8B5729-D33F-714D-4230-02472A1672D4}"/>
              </a:ext>
            </a:extLst>
          </p:cNvPr>
          <p:cNvSpPr/>
          <p:nvPr/>
        </p:nvSpPr>
        <p:spPr>
          <a:xfrm>
            <a:off x="3873377" y="1333648"/>
            <a:ext cx="3791163" cy="5022705"/>
          </a:xfrm>
          <a:prstGeom prst="roundRect">
            <a:avLst/>
          </a:prstGeom>
          <a:solidFill>
            <a:schemeClr val="bg1">
              <a:lumMod val="85000"/>
              <a:alpha val="58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/>
              </a:rPr>
              <a:t>Transformer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/>
              </a:rPr>
            </a:b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/>
              </a:rPr>
              <a:t>Layer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7720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62AEA22-53F5-15FC-9724-4CCC73B49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Transformer Layer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0204A-9A7A-92CF-87AD-CAF94CF24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2596E4-3A56-D23F-A712-8EE6D0FC9BA3}"/>
              </a:ext>
            </a:extLst>
          </p:cNvPr>
          <p:cNvSpPr txBox="1"/>
          <p:nvPr/>
        </p:nvSpPr>
        <p:spPr>
          <a:xfrm>
            <a:off x="8070574" y="1196502"/>
            <a:ext cx="3651256" cy="49221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Each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layer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of a Transformer LM consists of several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sublayers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attention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feed-forward neural network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layer normalization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residual connections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CD37B859-F6CC-2CC1-83F7-3D63BF03BFA0}"/>
              </a:ext>
            </a:extLst>
          </p:cNvPr>
          <p:cNvCxnSpPr>
            <a:cxnSpLocks/>
            <a:stCxn id="115" idx="0"/>
          </p:cNvCxnSpPr>
          <p:nvPr/>
        </p:nvCxnSpPr>
        <p:spPr>
          <a:xfrm flipV="1">
            <a:off x="4755597" y="5512515"/>
            <a:ext cx="2029665" cy="1051287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C4E92B2D-0093-3294-63E1-75319A18580F}"/>
              </a:ext>
            </a:extLst>
          </p:cNvPr>
          <p:cNvCxnSpPr>
            <a:cxnSpLocks/>
            <a:stCxn id="136" idx="0"/>
          </p:cNvCxnSpPr>
          <p:nvPr/>
        </p:nvCxnSpPr>
        <p:spPr>
          <a:xfrm flipV="1">
            <a:off x="5425267" y="5512515"/>
            <a:ext cx="1359996" cy="104376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CEB2F15D-7415-650E-3755-C854DA9B6AA9}"/>
              </a:ext>
            </a:extLst>
          </p:cNvPr>
          <p:cNvCxnSpPr>
            <a:cxnSpLocks/>
            <a:stCxn id="142" idx="0"/>
          </p:cNvCxnSpPr>
          <p:nvPr/>
        </p:nvCxnSpPr>
        <p:spPr>
          <a:xfrm flipV="1">
            <a:off x="6094936" y="5512515"/>
            <a:ext cx="690326" cy="1041255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45708A43-C530-8B31-B9CE-5B8F0FE26533}"/>
              </a:ext>
            </a:extLst>
          </p:cNvPr>
          <p:cNvCxnSpPr>
            <a:cxnSpLocks/>
            <a:stCxn id="148" idx="0"/>
          </p:cNvCxnSpPr>
          <p:nvPr/>
        </p:nvCxnSpPr>
        <p:spPr>
          <a:xfrm flipV="1">
            <a:off x="6762098" y="5512515"/>
            <a:ext cx="23165" cy="1038747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Rectangle 107">
            <a:extLst>
              <a:ext uri="{FF2B5EF4-FFF2-40B4-BE49-F238E27FC236}">
                <a16:creationId xmlns:a16="http://schemas.microsoft.com/office/drawing/2014/main" id="{29C6BDAC-483A-E96B-0AEE-7C416902A08C}"/>
              </a:ext>
            </a:extLst>
          </p:cNvPr>
          <p:cNvSpPr/>
          <p:nvPr/>
        </p:nvSpPr>
        <p:spPr>
          <a:xfrm>
            <a:off x="4327793" y="6290038"/>
            <a:ext cx="2904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217933D8-B1C4-D72B-0960-4E9D10997426}"/>
              </a:ext>
            </a:extLst>
          </p:cNvPr>
          <p:cNvSpPr/>
          <p:nvPr/>
        </p:nvSpPr>
        <p:spPr>
          <a:xfrm>
            <a:off x="4995042" y="6290038"/>
            <a:ext cx="30008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12131C16-C7AC-2F7E-0FD8-34E583F4EB89}"/>
              </a:ext>
            </a:extLst>
          </p:cNvPr>
          <p:cNvSpPr/>
          <p:nvPr/>
        </p:nvSpPr>
        <p:spPr>
          <a:xfrm>
            <a:off x="5679261" y="6292802"/>
            <a:ext cx="3032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1006DD7B-2238-872B-9C39-B28BF0B3BEA7}"/>
              </a:ext>
            </a:extLst>
          </p:cNvPr>
          <p:cNvSpPr/>
          <p:nvPr/>
        </p:nvSpPr>
        <p:spPr>
          <a:xfrm>
            <a:off x="6346510" y="6292802"/>
            <a:ext cx="3064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5D687D8C-385C-2AA2-9901-92015DC73800}"/>
              </a:ext>
            </a:extLst>
          </p:cNvPr>
          <p:cNvGrpSpPr/>
          <p:nvPr/>
        </p:nvGrpSpPr>
        <p:grpSpPr>
          <a:xfrm>
            <a:off x="4442032" y="6563802"/>
            <a:ext cx="502128" cy="120894"/>
            <a:chOff x="3748244" y="6613464"/>
            <a:chExt cx="635637" cy="15303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94C6165F-F444-BDF3-F687-82E959608268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49D9C356-0FCE-3C0E-6B3A-D7D69CC5DE5E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D7B1EECA-8EBE-06FB-29D2-799DF10738E0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5BF19F9F-5D03-912A-3AEE-B39E77FB739C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F473EE96-F518-8696-B589-2B46047273E4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DC39D53F-8EC4-A46A-A869-EC218D2FAD35}"/>
              </a:ext>
            </a:extLst>
          </p:cNvPr>
          <p:cNvGrpSpPr/>
          <p:nvPr/>
        </p:nvGrpSpPr>
        <p:grpSpPr>
          <a:xfrm>
            <a:off x="5111702" y="6556278"/>
            <a:ext cx="502128" cy="120894"/>
            <a:chOff x="3748244" y="6613464"/>
            <a:chExt cx="635637" cy="153038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F86EE4FF-7445-28CB-4BC8-56118E150786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39EB4D34-E45A-25ED-9984-CBBE6B0881E1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37DFB608-4F5A-4650-3927-00395BD3EA7D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BDD9BC92-2F04-DF47-404E-096E45903D7B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B0425A44-428F-8865-AEF7-C7BDC238D52F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719B458-E5DF-4074-E320-1DEAEBDF3E36}"/>
              </a:ext>
            </a:extLst>
          </p:cNvPr>
          <p:cNvGrpSpPr/>
          <p:nvPr/>
        </p:nvGrpSpPr>
        <p:grpSpPr>
          <a:xfrm>
            <a:off x="5781372" y="6553769"/>
            <a:ext cx="502128" cy="120894"/>
            <a:chOff x="3748244" y="6613464"/>
            <a:chExt cx="635637" cy="153038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AD1B634A-6FCE-2C32-1015-F4F8E719F4F3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172B7ED5-7310-E2F1-2536-C636EDCC1C2A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C8888E1C-9563-51A1-3053-BE2732A44394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7FAC3E63-A311-D56B-17D6-0205E2127E1C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817A2EC-19E3-33F5-3F70-37050CC59841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7B880D87-D531-B410-1E26-92175ECE0D20}"/>
              </a:ext>
            </a:extLst>
          </p:cNvPr>
          <p:cNvGrpSpPr/>
          <p:nvPr/>
        </p:nvGrpSpPr>
        <p:grpSpPr>
          <a:xfrm>
            <a:off x="6448533" y="6551261"/>
            <a:ext cx="502128" cy="120894"/>
            <a:chOff x="3748244" y="6613464"/>
            <a:chExt cx="635637" cy="153038"/>
          </a:xfrm>
        </p:grpSpPr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4C0B05BF-F0DE-A681-904F-E947800D769E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7B5017D-ADDD-8EC7-D74D-42135B56EE60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DC9F12B5-623E-1AA8-A6EC-4FDE0B096AFC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712BC42C-E272-851B-FB3D-1239CCEF7A3A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0A2F97AB-6E19-066C-ABAC-F32C141FFD3C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CE920EDF-3782-FE5C-F98A-5352ECB32528}"/>
              </a:ext>
            </a:extLst>
          </p:cNvPr>
          <p:cNvCxnSpPr>
            <a:cxnSpLocks/>
            <a:stCxn id="115" idx="0"/>
          </p:cNvCxnSpPr>
          <p:nvPr/>
        </p:nvCxnSpPr>
        <p:spPr>
          <a:xfrm flipV="1">
            <a:off x="4755597" y="5507281"/>
            <a:ext cx="1357054" cy="105652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D183A930-AB62-6C6F-C767-0143D2BEEFC1}"/>
              </a:ext>
            </a:extLst>
          </p:cNvPr>
          <p:cNvCxnSpPr>
            <a:cxnSpLocks/>
            <a:stCxn id="136" idx="0"/>
          </p:cNvCxnSpPr>
          <p:nvPr/>
        </p:nvCxnSpPr>
        <p:spPr>
          <a:xfrm flipV="1">
            <a:off x="5425267" y="5507281"/>
            <a:ext cx="687384" cy="1048997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1D407D79-3C29-1140-559A-FA6922EEBD35}"/>
              </a:ext>
            </a:extLst>
          </p:cNvPr>
          <p:cNvCxnSpPr>
            <a:cxnSpLocks/>
            <a:stCxn id="142" idx="0"/>
          </p:cNvCxnSpPr>
          <p:nvPr/>
        </p:nvCxnSpPr>
        <p:spPr>
          <a:xfrm flipV="1">
            <a:off x="6094936" y="5507281"/>
            <a:ext cx="17715" cy="104648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306A3F32-A596-55C3-C935-5807E626E7D7}"/>
              </a:ext>
            </a:extLst>
          </p:cNvPr>
          <p:cNvCxnSpPr>
            <a:cxnSpLocks/>
            <a:stCxn id="115" idx="0"/>
          </p:cNvCxnSpPr>
          <p:nvPr/>
        </p:nvCxnSpPr>
        <p:spPr>
          <a:xfrm flipV="1">
            <a:off x="4755597" y="5509898"/>
            <a:ext cx="700143" cy="1053904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7F66C509-454E-5FD7-D9D7-DD6B64D2A6ED}"/>
              </a:ext>
            </a:extLst>
          </p:cNvPr>
          <p:cNvCxnSpPr>
            <a:cxnSpLocks/>
            <a:stCxn id="136" idx="0"/>
          </p:cNvCxnSpPr>
          <p:nvPr/>
        </p:nvCxnSpPr>
        <p:spPr>
          <a:xfrm flipV="1">
            <a:off x="5425267" y="5509898"/>
            <a:ext cx="30474" cy="104638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62BE2640-123A-10F2-DD4D-BF1AA7FCA844}"/>
              </a:ext>
            </a:extLst>
          </p:cNvPr>
          <p:cNvCxnSpPr>
            <a:cxnSpLocks/>
            <a:stCxn id="115" idx="0"/>
          </p:cNvCxnSpPr>
          <p:nvPr/>
        </p:nvCxnSpPr>
        <p:spPr>
          <a:xfrm flipV="1">
            <a:off x="4755597" y="5520366"/>
            <a:ext cx="19678" cy="1043436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Rounded Rectangle 100">
            <a:extLst>
              <a:ext uri="{FF2B5EF4-FFF2-40B4-BE49-F238E27FC236}">
                <a16:creationId xmlns:a16="http://schemas.microsoft.com/office/drawing/2014/main" id="{D90E54E6-402D-E04B-01ED-1D09DF4A0CFC}"/>
              </a:ext>
            </a:extLst>
          </p:cNvPr>
          <p:cNvSpPr/>
          <p:nvPr/>
        </p:nvSpPr>
        <p:spPr>
          <a:xfrm>
            <a:off x="4386131" y="5669378"/>
            <a:ext cx="2631897" cy="59671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/>
              </a:rPr>
              <a:t>multi-headed attention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D816175-07A0-3465-CD0D-5B09F971CC28}"/>
              </a:ext>
            </a:extLst>
          </p:cNvPr>
          <p:cNvGrpSpPr/>
          <p:nvPr/>
        </p:nvGrpSpPr>
        <p:grpSpPr>
          <a:xfrm>
            <a:off x="4510806" y="5653536"/>
            <a:ext cx="386251" cy="595986"/>
            <a:chOff x="1568230" y="3197979"/>
            <a:chExt cx="1136828" cy="2985809"/>
          </a:xfrm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0D923BBE-68E3-814B-F604-042AA6E57BFC}"/>
                </a:ext>
              </a:extLst>
            </p:cNvPr>
            <p:cNvGrpSpPr/>
            <p:nvPr/>
          </p:nvGrpSpPr>
          <p:grpSpPr>
            <a:xfrm>
              <a:off x="2371379" y="4602494"/>
              <a:ext cx="320427" cy="610572"/>
              <a:chOff x="2348187" y="5931018"/>
              <a:chExt cx="320427" cy="610572"/>
            </a:xfrm>
            <a:solidFill>
              <a:schemeClr val="accent1">
                <a:lumMod val="40000"/>
                <a:lumOff val="60000"/>
              </a:schemeClr>
            </a:solidFill>
          </p:grpSpPr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EB24D07B-6EEB-EB91-5C12-BE53F416E0B3}"/>
                  </a:ext>
                </a:extLst>
              </p:cNvPr>
              <p:cNvGrpSpPr/>
              <p:nvPr/>
            </p:nvGrpSpPr>
            <p:grpSpPr>
              <a:xfrm>
                <a:off x="2351064" y="5931018"/>
                <a:ext cx="317550" cy="152473"/>
                <a:chOff x="3280626" y="2900431"/>
                <a:chExt cx="718092" cy="344793"/>
              </a:xfrm>
              <a:grpFill/>
            </p:grpSpPr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4821F0B1-439C-7307-AFB6-B516C4450A8B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6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CDC5D78C-914F-A636-4A31-E2EADFB71689}"/>
                    </a:ext>
                  </a:extLst>
                </p:cNvPr>
                <p:cNvSpPr/>
                <p:nvPr/>
              </p:nvSpPr>
              <p:spPr>
                <a:xfrm>
                  <a:off x="3639672" y="2900431"/>
                  <a:ext cx="359046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2883F269-D7D6-1851-95E5-53082108A385}"/>
                  </a:ext>
                </a:extLst>
              </p:cNvPr>
              <p:cNvGrpSpPr/>
              <p:nvPr/>
            </p:nvGrpSpPr>
            <p:grpSpPr>
              <a:xfrm>
                <a:off x="2348187" y="60843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181" name="Rectangle 180">
                  <a:extLst>
                    <a:ext uri="{FF2B5EF4-FFF2-40B4-BE49-F238E27FC236}">
                      <a16:creationId xmlns:a16="http://schemas.microsoft.com/office/drawing/2014/main" id="{A5898186-F116-58CF-C2D9-4F0E64680E39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D308AB8F-AD8E-1463-650B-C55F891A8575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8DEAC186-A4C1-7D61-2280-A9E738EBF3FD}"/>
                  </a:ext>
                </a:extLst>
              </p:cNvPr>
              <p:cNvGrpSpPr/>
              <p:nvPr/>
            </p:nvGrpSpPr>
            <p:grpSpPr>
              <a:xfrm>
                <a:off x="2348187" y="62367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937F143D-8E00-A714-7EDB-4EE01CA7A6DB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DF444C80-4EBD-8004-7501-1D2AACC01C94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7CD70FBC-FFAB-CEBE-9837-3CD675ED6D8B}"/>
                  </a:ext>
                </a:extLst>
              </p:cNvPr>
              <p:cNvGrpSpPr/>
              <p:nvPr/>
            </p:nvGrpSpPr>
            <p:grpSpPr>
              <a:xfrm>
                <a:off x="2348187" y="63891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A90D284C-2478-EEEB-1035-C359B9F180F8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2633EFB9-0551-AC0F-8517-87376903D3EC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4A63A793-FA33-9966-82DC-02F3E440F270}"/>
                </a:ext>
              </a:extLst>
            </p:cNvPr>
            <p:cNvGrpSpPr/>
            <p:nvPr/>
          </p:nvGrpSpPr>
          <p:grpSpPr>
            <a:xfrm>
              <a:off x="2384631" y="3631773"/>
              <a:ext cx="320427" cy="610572"/>
              <a:chOff x="2348187" y="5931018"/>
              <a:chExt cx="320427" cy="610572"/>
            </a:xfrm>
            <a:solidFill>
              <a:schemeClr val="accent3">
                <a:lumMod val="40000"/>
                <a:lumOff val="60000"/>
              </a:schemeClr>
            </a:solidFill>
          </p:grpSpPr>
          <p:grpSp>
            <p:nvGrpSpPr>
              <p:cNvPr id="189" name="Group 188">
                <a:extLst>
                  <a:ext uri="{FF2B5EF4-FFF2-40B4-BE49-F238E27FC236}">
                    <a16:creationId xmlns:a16="http://schemas.microsoft.com/office/drawing/2014/main" id="{D9F0D4E8-D240-77DC-AA99-EE56210E2484}"/>
                  </a:ext>
                </a:extLst>
              </p:cNvPr>
              <p:cNvGrpSpPr/>
              <p:nvPr/>
            </p:nvGrpSpPr>
            <p:grpSpPr>
              <a:xfrm>
                <a:off x="2351064" y="5931018"/>
                <a:ext cx="317550" cy="152473"/>
                <a:chOff x="3280626" y="2900431"/>
                <a:chExt cx="718092" cy="344793"/>
              </a:xfrm>
              <a:grpFill/>
            </p:grpSpPr>
            <p:sp>
              <p:nvSpPr>
                <p:cNvPr id="202" name="Rectangle 201">
                  <a:extLst>
                    <a:ext uri="{FF2B5EF4-FFF2-40B4-BE49-F238E27FC236}">
                      <a16:creationId xmlns:a16="http://schemas.microsoft.com/office/drawing/2014/main" id="{41AEEE33-BE71-B04E-1EE2-C6E7478DFE7F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6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3D77DFF0-2A13-5D5E-696F-95A7ACF092B2}"/>
                    </a:ext>
                  </a:extLst>
                </p:cNvPr>
                <p:cNvSpPr/>
                <p:nvPr/>
              </p:nvSpPr>
              <p:spPr>
                <a:xfrm>
                  <a:off x="3639672" y="2900431"/>
                  <a:ext cx="359046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8C4104F6-3A6A-5AEF-36CA-B99660499048}"/>
                  </a:ext>
                </a:extLst>
              </p:cNvPr>
              <p:cNvGrpSpPr/>
              <p:nvPr/>
            </p:nvGrpSpPr>
            <p:grpSpPr>
              <a:xfrm>
                <a:off x="2348187" y="60843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FB088B83-8820-3F33-0CBB-6D9E6B664D48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A5A5D3E5-86A5-23C2-EA38-772E15B6D24D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87268C7E-D45B-1720-16C6-5F655BFB6D66}"/>
                  </a:ext>
                </a:extLst>
              </p:cNvPr>
              <p:cNvGrpSpPr/>
              <p:nvPr/>
            </p:nvGrpSpPr>
            <p:grpSpPr>
              <a:xfrm>
                <a:off x="2348187" y="62367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7C3D6C39-4BFE-C34A-2475-EB433A7291FB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920708D8-F469-3390-9E49-0695A3DE8C98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5F268B4E-E7DE-D0C8-C61C-B2450350E8E4}"/>
                  </a:ext>
                </a:extLst>
              </p:cNvPr>
              <p:cNvGrpSpPr/>
              <p:nvPr/>
            </p:nvGrpSpPr>
            <p:grpSpPr>
              <a:xfrm>
                <a:off x="2348187" y="63891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193" name="Rectangle 192">
                  <a:extLst>
                    <a:ext uri="{FF2B5EF4-FFF2-40B4-BE49-F238E27FC236}">
                      <a16:creationId xmlns:a16="http://schemas.microsoft.com/office/drawing/2014/main" id="{18E98A6A-9C98-AD20-8DCB-8D0A54359F50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AD82E621-608B-F2EC-4793-CD1C152C8F7D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CE97B74E-3DCE-BB5C-07CF-C977BCC36DF7}"/>
                </a:ext>
              </a:extLst>
            </p:cNvPr>
            <p:cNvGrpSpPr/>
            <p:nvPr/>
          </p:nvGrpSpPr>
          <p:grpSpPr>
            <a:xfrm>
              <a:off x="2378005" y="5573216"/>
              <a:ext cx="320427" cy="610572"/>
              <a:chOff x="2348187" y="5931018"/>
              <a:chExt cx="320427" cy="610572"/>
            </a:xfrm>
            <a:solidFill>
              <a:schemeClr val="accent5">
                <a:lumMod val="40000"/>
                <a:lumOff val="60000"/>
              </a:schemeClr>
            </a:solidFill>
          </p:grpSpPr>
          <p:grpSp>
            <p:nvGrpSpPr>
              <p:cNvPr id="236" name="Group 235">
                <a:extLst>
                  <a:ext uri="{FF2B5EF4-FFF2-40B4-BE49-F238E27FC236}">
                    <a16:creationId xmlns:a16="http://schemas.microsoft.com/office/drawing/2014/main" id="{4F006335-5A21-DD5E-0239-6DD0489B7CE2}"/>
                  </a:ext>
                </a:extLst>
              </p:cNvPr>
              <p:cNvGrpSpPr/>
              <p:nvPr/>
            </p:nvGrpSpPr>
            <p:grpSpPr>
              <a:xfrm>
                <a:off x="2351064" y="5931018"/>
                <a:ext cx="317550" cy="152473"/>
                <a:chOff x="3280626" y="2900431"/>
                <a:chExt cx="718092" cy="344793"/>
              </a:xfrm>
              <a:grpFill/>
            </p:grpSpPr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9060DCB8-8171-A152-1AD2-50A9033E8BBA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6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6C499B14-B0A8-42B3-7E97-9EDA9A4FF277}"/>
                    </a:ext>
                  </a:extLst>
                </p:cNvPr>
                <p:cNvSpPr/>
                <p:nvPr/>
              </p:nvSpPr>
              <p:spPr>
                <a:xfrm>
                  <a:off x="3639672" y="2900431"/>
                  <a:ext cx="359046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7" name="Group 236">
                <a:extLst>
                  <a:ext uri="{FF2B5EF4-FFF2-40B4-BE49-F238E27FC236}">
                    <a16:creationId xmlns:a16="http://schemas.microsoft.com/office/drawing/2014/main" id="{6B94B08C-9BD0-E366-DF00-B85B00CC4BD7}"/>
                  </a:ext>
                </a:extLst>
              </p:cNvPr>
              <p:cNvGrpSpPr/>
              <p:nvPr/>
            </p:nvGrpSpPr>
            <p:grpSpPr>
              <a:xfrm>
                <a:off x="2348187" y="60843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246" name="Rectangle 245">
                  <a:extLst>
                    <a:ext uri="{FF2B5EF4-FFF2-40B4-BE49-F238E27FC236}">
                      <a16:creationId xmlns:a16="http://schemas.microsoft.com/office/drawing/2014/main" id="{6705D259-F669-2C1A-D1FA-3C251BD71528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47" name="Rectangle 246">
                  <a:extLst>
                    <a:ext uri="{FF2B5EF4-FFF2-40B4-BE49-F238E27FC236}">
                      <a16:creationId xmlns:a16="http://schemas.microsoft.com/office/drawing/2014/main" id="{712F6657-8327-234E-4F53-DB372CFE342A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8" name="Group 237">
                <a:extLst>
                  <a:ext uri="{FF2B5EF4-FFF2-40B4-BE49-F238E27FC236}">
                    <a16:creationId xmlns:a16="http://schemas.microsoft.com/office/drawing/2014/main" id="{E955D467-7675-7DC4-EE34-5351797AC190}"/>
                  </a:ext>
                </a:extLst>
              </p:cNvPr>
              <p:cNvGrpSpPr/>
              <p:nvPr/>
            </p:nvGrpSpPr>
            <p:grpSpPr>
              <a:xfrm>
                <a:off x="2348187" y="62367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243" name="Rectangle 242">
                  <a:extLst>
                    <a:ext uri="{FF2B5EF4-FFF2-40B4-BE49-F238E27FC236}">
                      <a16:creationId xmlns:a16="http://schemas.microsoft.com/office/drawing/2014/main" id="{9FF5862B-2680-E531-A072-87DE5D395A57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44" name="Rectangle 243">
                  <a:extLst>
                    <a:ext uri="{FF2B5EF4-FFF2-40B4-BE49-F238E27FC236}">
                      <a16:creationId xmlns:a16="http://schemas.microsoft.com/office/drawing/2014/main" id="{480BE5C5-C1F5-C382-DD5A-93552F1BFDF5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E56CFCC9-F473-185F-A224-37B585EEC6C9}"/>
                  </a:ext>
                </a:extLst>
              </p:cNvPr>
              <p:cNvGrpSpPr/>
              <p:nvPr/>
            </p:nvGrpSpPr>
            <p:grpSpPr>
              <a:xfrm>
                <a:off x="2348187" y="63891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240" name="Rectangle 239">
                  <a:extLst>
                    <a:ext uri="{FF2B5EF4-FFF2-40B4-BE49-F238E27FC236}">
                      <a16:creationId xmlns:a16="http://schemas.microsoft.com/office/drawing/2014/main" id="{98DF8654-8D55-9436-6ED6-EAA43601ED71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41" name="Rectangle 240">
                  <a:extLst>
                    <a:ext uri="{FF2B5EF4-FFF2-40B4-BE49-F238E27FC236}">
                      <a16:creationId xmlns:a16="http://schemas.microsoft.com/office/drawing/2014/main" id="{AE5E5B70-EF85-88C2-11D8-8E5E0466EBA2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929C9697-CD86-A5A0-7EE3-53CDF70B54C4}"/>
                </a:ext>
              </a:extLst>
            </p:cNvPr>
            <p:cNvGrpSpPr/>
            <p:nvPr/>
          </p:nvGrpSpPr>
          <p:grpSpPr>
            <a:xfrm>
              <a:off x="1768406" y="4446781"/>
              <a:ext cx="320427" cy="610572"/>
              <a:chOff x="2348187" y="5931018"/>
              <a:chExt cx="320427" cy="610572"/>
            </a:xfrm>
            <a:solidFill>
              <a:schemeClr val="accent1">
                <a:lumMod val="40000"/>
                <a:lumOff val="60000"/>
              </a:schemeClr>
            </a:solidFill>
          </p:grpSpPr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9C520DB3-91D8-C475-3284-15BA25125145}"/>
                  </a:ext>
                </a:extLst>
              </p:cNvPr>
              <p:cNvGrpSpPr/>
              <p:nvPr/>
            </p:nvGrpSpPr>
            <p:grpSpPr>
              <a:xfrm>
                <a:off x="2351064" y="5931018"/>
                <a:ext cx="317550" cy="152473"/>
                <a:chOff x="3280626" y="2900431"/>
                <a:chExt cx="718092" cy="344793"/>
              </a:xfrm>
              <a:grpFill/>
            </p:grpSpPr>
            <p:sp>
              <p:nvSpPr>
                <p:cNvPr id="256" name="Rectangle 255">
                  <a:extLst>
                    <a:ext uri="{FF2B5EF4-FFF2-40B4-BE49-F238E27FC236}">
                      <a16:creationId xmlns:a16="http://schemas.microsoft.com/office/drawing/2014/main" id="{205F72E8-09A9-6529-5BB5-8928819D990B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6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Rectangle 256">
                  <a:extLst>
                    <a:ext uri="{FF2B5EF4-FFF2-40B4-BE49-F238E27FC236}">
                      <a16:creationId xmlns:a16="http://schemas.microsoft.com/office/drawing/2014/main" id="{B2B4B6E0-9ECD-52F5-F8DE-E7CC457B4D1D}"/>
                    </a:ext>
                  </a:extLst>
                </p:cNvPr>
                <p:cNvSpPr/>
                <p:nvPr/>
              </p:nvSpPr>
              <p:spPr>
                <a:xfrm>
                  <a:off x="3639672" y="2900431"/>
                  <a:ext cx="359046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2AF2F99A-708D-5837-182F-C4D684EADBAF}"/>
                  </a:ext>
                </a:extLst>
              </p:cNvPr>
              <p:cNvGrpSpPr/>
              <p:nvPr/>
            </p:nvGrpSpPr>
            <p:grpSpPr>
              <a:xfrm>
                <a:off x="2348187" y="60843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253" name="Rectangle 252">
                  <a:extLst>
                    <a:ext uri="{FF2B5EF4-FFF2-40B4-BE49-F238E27FC236}">
                      <a16:creationId xmlns:a16="http://schemas.microsoft.com/office/drawing/2014/main" id="{885B720D-8894-AADF-5A2A-672E44FF40B6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Rectangle 253">
                  <a:extLst>
                    <a:ext uri="{FF2B5EF4-FFF2-40B4-BE49-F238E27FC236}">
                      <a16:creationId xmlns:a16="http://schemas.microsoft.com/office/drawing/2014/main" id="{EA409E5E-C7A1-E07E-6E2E-A6FBEA5D9168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D0A235B3-60EB-8076-EF41-3DAF3AB6A380}"/>
                  </a:ext>
                </a:extLst>
              </p:cNvPr>
              <p:cNvGrpSpPr/>
              <p:nvPr/>
            </p:nvGrpSpPr>
            <p:grpSpPr>
              <a:xfrm>
                <a:off x="2348187" y="62367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A1BF99C1-69BC-67AF-D406-52A2437C8FA2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66696255-72C4-D779-0A45-AEC2A1C29994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6546B7B2-5134-D269-88BD-7BE8D9EF86E0}"/>
                  </a:ext>
                </a:extLst>
              </p:cNvPr>
              <p:cNvGrpSpPr/>
              <p:nvPr/>
            </p:nvGrpSpPr>
            <p:grpSpPr>
              <a:xfrm>
                <a:off x="2348187" y="63891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10A60AAE-9B25-B1E9-83CA-4342D18CD9EC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29" name="Rectangle 228">
                  <a:extLst>
                    <a:ext uri="{FF2B5EF4-FFF2-40B4-BE49-F238E27FC236}">
                      <a16:creationId xmlns:a16="http://schemas.microsoft.com/office/drawing/2014/main" id="{DE2B75B4-698D-0716-F809-AC284A4B0D70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2041D4EE-90BC-49C8-7C76-44D643DB295C}"/>
                </a:ext>
              </a:extLst>
            </p:cNvPr>
            <p:cNvGrpSpPr/>
            <p:nvPr/>
          </p:nvGrpSpPr>
          <p:grpSpPr>
            <a:xfrm>
              <a:off x="1781658" y="3476060"/>
              <a:ext cx="320427" cy="610572"/>
              <a:chOff x="2348187" y="5931018"/>
              <a:chExt cx="320427" cy="610572"/>
            </a:xfrm>
            <a:solidFill>
              <a:schemeClr val="accent3">
                <a:lumMod val="40000"/>
                <a:lumOff val="60000"/>
              </a:schemeClr>
            </a:solidFill>
          </p:grpSpPr>
          <p:grpSp>
            <p:nvGrpSpPr>
              <p:cNvPr id="261" name="Group 260">
                <a:extLst>
                  <a:ext uri="{FF2B5EF4-FFF2-40B4-BE49-F238E27FC236}">
                    <a16:creationId xmlns:a16="http://schemas.microsoft.com/office/drawing/2014/main" id="{9B72375C-3EC7-1F29-6F72-77260158FCE0}"/>
                  </a:ext>
                </a:extLst>
              </p:cNvPr>
              <p:cNvGrpSpPr/>
              <p:nvPr/>
            </p:nvGrpSpPr>
            <p:grpSpPr>
              <a:xfrm>
                <a:off x="2351064" y="5931018"/>
                <a:ext cx="317550" cy="152473"/>
                <a:chOff x="3280626" y="2900431"/>
                <a:chExt cx="718092" cy="344793"/>
              </a:xfrm>
              <a:grpFill/>
            </p:grpSpPr>
            <p:sp>
              <p:nvSpPr>
                <p:cNvPr id="274" name="Rectangle 273">
                  <a:extLst>
                    <a:ext uri="{FF2B5EF4-FFF2-40B4-BE49-F238E27FC236}">
                      <a16:creationId xmlns:a16="http://schemas.microsoft.com/office/drawing/2014/main" id="{3F5FC4EE-2E94-5CE9-CDE2-3AEBFB55CEB4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6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Rectangle 274">
                  <a:extLst>
                    <a:ext uri="{FF2B5EF4-FFF2-40B4-BE49-F238E27FC236}">
                      <a16:creationId xmlns:a16="http://schemas.microsoft.com/office/drawing/2014/main" id="{B2F00BA4-5638-DDEA-23EB-09BEC2DA9903}"/>
                    </a:ext>
                  </a:extLst>
                </p:cNvPr>
                <p:cNvSpPr/>
                <p:nvPr/>
              </p:nvSpPr>
              <p:spPr>
                <a:xfrm>
                  <a:off x="3639672" y="2900431"/>
                  <a:ext cx="359046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2" name="Group 261">
                <a:extLst>
                  <a:ext uri="{FF2B5EF4-FFF2-40B4-BE49-F238E27FC236}">
                    <a16:creationId xmlns:a16="http://schemas.microsoft.com/office/drawing/2014/main" id="{F5F4E31D-5DD9-3A8C-20A0-DCC6DA618236}"/>
                  </a:ext>
                </a:extLst>
              </p:cNvPr>
              <p:cNvGrpSpPr/>
              <p:nvPr/>
            </p:nvGrpSpPr>
            <p:grpSpPr>
              <a:xfrm>
                <a:off x="2348187" y="60843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271" name="Rectangle 270">
                  <a:extLst>
                    <a:ext uri="{FF2B5EF4-FFF2-40B4-BE49-F238E27FC236}">
                      <a16:creationId xmlns:a16="http://schemas.microsoft.com/office/drawing/2014/main" id="{F76A9E17-9F67-2AD6-F818-B384C8CDF269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Rectangle 271">
                  <a:extLst>
                    <a:ext uri="{FF2B5EF4-FFF2-40B4-BE49-F238E27FC236}">
                      <a16:creationId xmlns:a16="http://schemas.microsoft.com/office/drawing/2014/main" id="{7EE9504E-12AE-D06A-F1B2-69BD62813333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3" name="Group 262">
                <a:extLst>
                  <a:ext uri="{FF2B5EF4-FFF2-40B4-BE49-F238E27FC236}">
                    <a16:creationId xmlns:a16="http://schemas.microsoft.com/office/drawing/2014/main" id="{FBF26CCA-368E-5F17-42BF-E0EFA9BE1C6A}"/>
                  </a:ext>
                </a:extLst>
              </p:cNvPr>
              <p:cNvGrpSpPr/>
              <p:nvPr/>
            </p:nvGrpSpPr>
            <p:grpSpPr>
              <a:xfrm>
                <a:off x="2348187" y="62367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ED52552F-8CD1-48E8-046D-73C13B448E64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Rectangle 268">
                  <a:extLst>
                    <a:ext uri="{FF2B5EF4-FFF2-40B4-BE49-F238E27FC236}">
                      <a16:creationId xmlns:a16="http://schemas.microsoft.com/office/drawing/2014/main" id="{1BB7EB68-9C51-9021-DFE3-5E400B584F66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4" name="Group 263">
                <a:extLst>
                  <a:ext uri="{FF2B5EF4-FFF2-40B4-BE49-F238E27FC236}">
                    <a16:creationId xmlns:a16="http://schemas.microsoft.com/office/drawing/2014/main" id="{226E4FB0-71BD-1A85-48B3-4E254F5DFF6C}"/>
                  </a:ext>
                </a:extLst>
              </p:cNvPr>
              <p:cNvGrpSpPr/>
              <p:nvPr/>
            </p:nvGrpSpPr>
            <p:grpSpPr>
              <a:xfrm>
                <a:off x="2348187" y="63891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265" name="Rectangle 264">
                  <a:extLst>
                    <a:ext uri="{FF2B5EF4-FFF2-40B4-BE49-F238E27FC236}">
                      <a16:creationId xmlns:a16="http://schemas.microsoft.com/office/drawing/2014/main" id="{C8870366-1E2B-10D7-B5CA-96E89ED37E84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Rectangle 265">
                  <a:extLst>
                    <a:ext uri="{FF2B5EF4-FFF2-40B4-BE49-F238E27FC236}">
                      <a16:creationId xmlns:a16="http://schemas.microsoft.com/office/drawing/2014/main" id="{1D22FDD3-24F3-2FF5-A87F-55B3D93F8DCA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460439A0-0F26-AFEE-D21D-85042F45190D}"/>
                </a:ext>
              </a:extLst>
            </p:cNvPr>
            <p:cNvGrpSpPr/>
            <p:nvPr/>
          </p:nvGrpSpPr>
          <p:grpSpPr>
            <a:xfrm>
              <a:off x="1775032" y="5417503"/>
              <a:ext cx="320427" cy="610572"/>
              <a:chOff x="2348187" y="5931018"/>
              <a:chExt cx="320427" cy="610572"/>
            </a:xfrm>
            <a:solidFill>
              <a:schemeClr val="accent5">
                <a:lumMod val="40000"/>
                <a:lumOff val="60000"/>
              </a:schemeClr>
            </a:solidFill>
          </p:grpSpPr>
          <p:grpSp>
            <p:nvGrpSpPr>
              <p:cNvPr id="279" name="Group 278">
                <a:extLst>
                  <a:ext uri="{FF2B5EF4-FFF2-40B4-BE49-F238E27FC236}">
                    <a16:creationId xmlns:a16="http://schemas.microsoft.com/office/drawing/2014/main" id="{69B6BF1A-7420-26BD-A510-DBE1AF79D373}"/>
                  </a:ext>
                </a:extLst>
              </p:cNvPr>
              <p:cNvGrpSpPr/>
              <p:nvPr/>
            </p:nvGrpSpPr>
            <p:grpSpPr>
              <a:xfrm>
                <a:off x="2351064" y="5931018"/>
                <a:ext cx="317550" cy="152473"/>
                <a:chOff x="3280626" y="2900431"/>
                <a:chExt cx="718092" cy="344793"/>
              </a:xfrm>
              <a:grpFill/>
            </p:grpSpPr>
            <p:sp>
              <p:nvSpPr>
                <p:cNvPr id="292" name="Rectangle 291">
                  <a:extLst>
                    <a:ext uri="{FF2B5EF4-FFF2-40B4-BE49-F238E27FC236}">
                      <a16:creationId xmlns:a16="http://schemas.microsoft.com/office/drawing/2014/main" id="{0BDC27E4-5A09-EAFF-922C-BCC6278595EB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6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id="{6AFC912C-E6FB-AA5E-D51D-1283582F0DA9}"/>
                    </a:ext>
                  </a:extLst>
                </p:cNvPr>
                <p:cNvSpPr/>
                <p:nvPr/>
              </p:nvSpPr>
              <p:spPr>
                <a:xfrm>
                  <a:off x="3639672" y="2900431"/>
                  <a:ext cx="359046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0" name="Group 279">
                <a:extLst>
                  <a:ext uri="{FF2B5EF4-FFF2-40B4-BE49-F238E27FC236}">
                    <a16:creationId xmlns:a16="http://schemas.microsoft.com/office/drawing/2014/main" id="{8C376E0F-898B-7589-AD18-6E0B54868AB8}"/>
                  </a:ext>
                </a:extLst>
              </p:cNvPr>
              <p:cNvGrpSpPr/>
              <p:nvPr/>
            </p:nvGrpSpPr>
            <p:grpSpPr>
              <a:xfrm>
                <a:off x="2348187" y="60843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289" name="Rectangle 288">
                  <a:extLst>
                    <a:ext uri="{FF2B5EF4-FFF2-40B4-BE49-F238E27FC236}">
                      <a16:creationId xmlns:a16="http://schemas.microsoft.com/office/drawing/2014/main" id="{78406623-C881-A31C-009C-649C4176FEA6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90" name="Rectangle 289">
                  <a:extLst>
                    <a:ext uri="{FF2B5EF4-FFF2-40B4-BE49-F238E27FC236}">
                      <a16:creationId xmlns:a16="http://schemas.microsoft.com/office/drawing/2014/main" id="{29C87F69-9F56-5040-4BF3-4882FEE34F41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1" name="Group 280">
                <a:extLst>
                  <a:ext uri="{FF2B5EF4-FFF2-40B4-BE49-F238E27FC236}">
                    <a16:creationId xmlns:a16="http://schemas.microsoft.com/office/drawing/2014/main" id="{467B6082-A3DE-CA94-3AD1-63BD5A2C70E7}"/>
                  </a:ext>
                </a:extLst>
              </p:cNvPr>
              <p:cNvGrpSpPr/>
              <p:nvPr/>
            </p:nvGrpSpPr>
            <p:grpSpPr>
              <a:xfrm>
                <a:off x="2348187" y="62367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286" name="Rectangle 285">
                  <a:extLst>
                    <a:ext uri="{FF2B5EF4-FFF2-40B4-BE49-F238E27FC236}">
                      <a16:creationId xmlns:a16="http://schemas.microsoft.com/office/drawing/2014/main" id="{F4971CBD-384F-6720-0257-C02E559832AF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87" name="Rectangle 286">
                  <a:extLst>
                    <a:ext uri="{FF2B5EF4-FFF2-40B4-BE49-F238E27FC236}">
                      <a16:creationId xmlns:a16="http://schemas.microsoft.com/office/drawing/2014/main" id="{C6F055FC-257B-08B0-77A6-33AEF2136E75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2" name="Group 281">
                <a:extLst>
                  <a:ext uri="{FF2B5EF4-FFF2-40B4-BE49-F238E27FC236}">
                    <a16:creationId xmlns:a16="http://schemas.microsoft.com/office/drawing/2014/main" id="{CECD310C-80FF-DFED-DBD7-2DB566194A76}"/>
                  </a:ext>
                </a:extLst>
              </p:cNvPr>
              <p:cNvGrpSpPr/>
              <p:nvPr/>
            </p:nvGrpSpPr>
            <p:grpSpPr>
              <a:xfrm>
                <a:off x="2348187" y="6389117"/>
                <a:ext cx="317549" cy="152473"/>
                <a:chOff x="3280626" y="2900431"/>
                <a:chExt cx="718090" cy="344793"/>
              </a:xfrm>
              <a:grpFill/>
            </p:grpSpPr>
            <p:sp>
              <p:nvSpPr>
                <p:cNvPr id="283" name="Rectangle 282">
                  <a:extLst>
                    <a:ext uri="{FF2B5EF4-FFF2-40B4-BE49-F238E27FC236}">
                      <a16:creationId xmlns:a16="http://schemas.microsoft.com/office/drawing/2014/main" id="{E6E3483D-A2FF-7405-51A6-3140E139FC42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Rectangle 283">
                  <a:extLst>
                    <a:ext uri="{FF2B5EF4-FFF2-40B4-BE49-F238E27FC236}">
                      <a16:creationId xmlns:a16="http://schemas.microsoft.com/office/drawing/2014/main" id="{02B564A3-F6F1-B807-6965-554CC70D7F77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32E6725A-4D2E-F020-1E32-923A6201D12D}"/>
                </a:ext>
              </a:extLst>
            </p:cNvPr>
            <p:cNvSpPr/>
            <p:nvPr/>
          </p:nvSpPr>
          <p:spPr>
            <a:xfrm>
              <a:off x="1568230" y="4168700"/>
              <a:ext cx="779416" cy="848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5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k</a:t>
              </a:r>
              <a:endPara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C718CF35-94C7-BBDA-1E27-0167D744B912}"/>
                </a:ext>
              </a:extLst>
            </p:cNvPr>
            <p:cNvSpPr/>
            <p:nvPr/>
          </p:nvSpPr>
          <p:spPr>
            <a:xfrm>
              <a:off x="1581483" y="3197979"/>
              <a:ext cx="788852" cy="848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5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q</a:t>
              </a:r>
              <a:endPara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B43856FF-C9F9-E921-89F1-6560D2E2B332}"/>
                </a:ext>
              </a:extLst>
            </p:cNvPr>
            <p:cNvSpPr/>
            <p:nvPr/>
          </p:nvSpPr>
          <p:spPr>
            <a:xfrm>
              <a:off x="1574855" y="5139422"/>
              <a:ext cx="779416" cy="848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5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v</a:t>
              </a:r>
              <a:endPara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DB659505-D1D5-6F89-F65D-B8B37464FAB9}"/>
              </a:ext>
            </a:extLst>
          </p:cNvPr>
          <p:cNvSpPr/>
          <p:nvPr/>
        </p:nvSpPr>
        <p:spPr>
          <a:xfrm>
            <a:off x="4367156" y="824877"/>
            <a:ext cx="3257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’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AE2427-83BE-D0A8-289B-21BEE0B604F0}"/>
              </a:ext>
            </a:extLst>
          </p:cNvPr>
          <p:cNvSpPr/>
          <p:nvPr/>
        </p:nvSpPr>
        <p:spPr>
          <a:xfrm>
            <a:off x="5034406" y="824877"/>
            <a:ext cx="3353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’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FBF4D5-1732-700C-746A-9E1A50D1C422}"/>
              </a:ext>
            </a:extLst>
          </p:cNvPr>
          <p:cNvSpPr/>
          <p:nvPr/>
        </p:nvSpPr>
        <p:spPr>
          <a:xfrm>
            <a:off x="5718625" y="827641"/>
            <a:ext cx="3385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’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20FAB1-BDF1-706B-C736-4251E61E8213}"/>
              </a:ext>
            </a:extLst>
          </p:cNvPr>
          <p:cNvSpPr/>
          <p:nvPr/>
        </p:nvSpPr>
        <p:spPr>
          <a:xfrm>
            <a:off x="6385874" y="827641"/>
            <a:ext cx="34176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’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107A4E-DC33-621D-978D-8D4B9733A236}"/>
              </a:ext>
            </a:extLst>
          </p:cNvPr>
          <p:cNvGrpSpPr/>
          <p:nvPr/>
        </p:nvGrpSpPr>
        <p:grpSpPr>
          <a:xfrm>
            <a:off x="4450234" y="5362511"/>
            <a:ext cx="502128" cy="120894"/>
            <a:chOff x="3748244" y="6613464"/>
            <a:chExt cx="635637" cy="15303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49F48A5-8A9D-8BAD-7114-A0F8DA66FDC7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4C7BBCB-E3B8-3288-C2EB-11BBCBB2D1EC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112E2A1-134E-4DE2-B0B0-946AB9016F58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9F721E1-1F96-1AB6-9EA2-165083DD99A3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8443970-98A3-5CAF-E6A7-23AEF95CC75A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EDFB919-9AED-10AD-09B0-E5CDA8F0EAAF}"/>
              </a:ext>
            </a:extLst>
          </p:cNvPr>
          <p:cNvGrpSpPr/>
          <p:nvPr/>
        </p:nvGrpSpPr>
        <p:grpSpPr>
          <a:xfrm>
            <a:off x="5119903" y="5354986"/>
            <a:ext cx="502128" cy="120894"/>
            <a:chOff x="3748244" y="6613464"/>
            <a:chExt cx="635637" cy="15303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8B44653-867D-75A1-AE27-737F359601FA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781C856-7E42-6D34-5179-470437A71DD3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BF06FA4-9CA1-28CC-CFF9-DC5D5D535061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6B8DDD7-B06F-5EB5-A8D4-76372DB10C96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CF2E062-AF65-8161-5919-B26CDE6A0D42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8AB7D44-890F-CD02-F967-4516CCB57856}"/>
              </a:ext>
            </a:extLst>
          </p:cNvPr>
          <p:cNvGrpSpPr/>
          <p:nvPr/>
        </p:nvGrpSpPr>
        <p:grpSpPr>
          <a:xfrm>
            <a:off x="5789573" y="5352478"/>
            <a:ext cx="502128" cy="120894"/>
            <a:chOff x="3748244" y="6613464"/>
            <a:chExt cx="635637" cy="15303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F9B72D7-DDDE-C355-CDD0-D18F31947E12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AAA5B4B-2A1E-B280-76E9-ACBFFB86A095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D010049-EA30-4E61-13D1-BA379243D685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38E6EA6-5ADB-E0C9-8EC0-A2DF4B335D47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7BA8A60-61C8-BA9D-C867-25E747FEABC2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859692-21C8-B404-F3DD-2B81499BBBB0}"/>
              </a:ext>
            </a:extLst>
          </p:cNvPr>
          <p:cNvGrpSpPr/>
          <p:nvPr/>
        </p:nvGrpSpPr>
        <p:grpSpPr>
          <a:xfrm>
            <a:off x="6456734" y="5349970"/>
            <a:ext cx="502128" cy="120894"/>
            <a:chOff x="3748244" y="6613464"/>
            <a:chExt cx="635637" cy="15303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D008E9-32D1-A42B-BBFF-840E5DED793F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8A7CB1D-5174-A984-DE02-144FF88DC565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DC7F3F7-4EBD-86D7-04BE-0F919FC2B847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713DC7D-411E-3F3A-8ADB-A176F2BB2A7A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CAA07F7-A9F1-A65E-BD74-317481C1A757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4832B81-F64E-087D-A3F9-E0CD628C19DA}"/>
              </a:ext>
            </a:extLst>
          </p:cNvPr>
          <p:cNvGrpSpPr/>
          <p:nvPr/>
        </p:nvGrpSpPr>
        <p:grpSpPr>
          <a:xfrm>
            <a:off x="4464102" y="4509944"/>
            <a:ext cx="502128" cy="120894"/>
            <a:chOff x="3748244" y="6613464"/>
            <a:chExt cx="635637" cy="15303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085CB09-DEED-E85A-7237-77BC4583CFF5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B3FBA90-D2DD-7ADA-A78B-A5716DC158F3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3049858-2FA1-A4E1-F5AB-AE00FA6AD834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0FBF018-6AAA-03E0-8855-74C20503E4D6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ECA9B63-5504-5727-6E6F-E9C70C9ECEA6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BE65AAD-558C-7C27-B6B2-F09A99F7C3F6}"/>
              </a:ext>
            </a:extLst>
          </p:cNvPr>
          <p:cNvGrpSpPr/>
          <p:nvPr/>
        </p:nvGrpSpPr>
        <p:grpSpPr>
          <a:xfrm>
            <a:off x="5133772" y="4502419"/>
            <a:ext cx="502128" cy="120894"/>
            <a:chOff x="3748244" y="6613464"/>
            <a:chExt cx="635637" cy="15303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AFE70ED-5F77-5DF2-3EC3-3861E7127C68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18B7C59-099E-790E-ACEF-791A8284D15F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5063CC3-90C2-3478-717C-A62BEBF8635C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D3EDFE2E-17A7-5A49-F917-073DEA3FF2BA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DE6BF99-8F08-5F59-9236-01089FC7E4A2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BA70BE3-C32B-3CCA-888C-802FD94F7D6F}"/>
              </a:ext>
            </a:extLst>
          </p:cNvPr>
          <p:cNvGrpSpPr/>
          <p:nvPr/>
        </p:nvGrpSpPr>
        <p:grpSpPr>
          <a:xfrm>
            <a:off x="5803442" y="4499911"/>
            <a:ext cx="502128" cy="120894"/>
            <a:chOff x="3748244" y="6613464"/>
            <a:chExt cx="635637" cy="153038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6CB0DC7-D187-12D9-92FD-BB4262C7D26E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7C5596EA-0939-9CA9-A8ED-8EEDB7052E85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8C91659E-C6CC-A0A3-ED42-D57DA0846197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B2DFE2D-8FCC-B368-6119-A3B70DCED1AE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F3104C5-FC37-D157-C835-718E24471FEE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9B3239D-9394-D11E-4DE3-BB5FCD9A4265}"/>
              </a:ext>
            </a:extLst>
          </p:cNvPr>
          <p:cNvGrpSpPr/>
          <p:nvPr/>
        </p:nvGrpSpPr>
        <p:grpSpPr>
          <a:xfrm>
            <a:off x="6470603" y="4497403"/>
            <a:ext cx="502128" cy="120894"/>
            <a:chOff x="3748244" y="6613464"/>
            <a:chExt cx="635637" cy="153038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3351B970-04BB-94A1-3DDB-2F4614219188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2888B95-0070-329B-200A-B5D79EA0E418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4A4FE641-877F-06C7-375E-A7DE722FCDFB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ACD12D6B-4A54-5408-C817-D3D95DD2C837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179380F-E1E5-0FBF-F4A6-5DA77DFF2D7F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B835A4C-1582-6CCF-C016-54A7BE6321E3}"/>
              </a:ext>
            </a:extLst>
          </p:cNvPr>
          <p:cNvCxnSpPr>
            <a:cxnSpLocks/>
            <a:stCxn id="37" idx="0"/>
            <a:endCxn id="65" idx="2"/>
          </p:cNvCxnSpPr>
          <p:nvPr/>
        </p:nvCxnSpPr>
        <p:spPr>
          <a:xfrm flipV="1">
            <a:off x="6770299" y="4617851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C8A68CB6-B1C9-AFCB-192F-AD61FD736378}"/>
              </a:ext>
            </a:extLst>
          </p:cNvPr>
          <p:cNvCxnSpPr>
            <a:cxnSpLocks/>
            <a:stCxn id="28" idx="0"/>
            <a:endCxn id="59" idx="2"/>
          </p:cNvCxnSpPr>
          <p:nvPr/>
        </p:nvCxnSpPr>
        <p:spPr>
          <a:xfrm flipV="1">
            <a:off x="6103138" y="4620359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42F7BB59-6BF6-C747-9B11-E25EC74FE6F6}"/>
              </a:ext>
            </a:extLst>
          </p:cNvPr>
          <p:cNvCxnSpPr>
            <a:cxnSpLocks/>
            <a:stCxn id="22" idx="0"/>
            <a:endCxn id="53" idx="2"/>
          </p:cNvCxnSpPr>
          <p:nvPr/>
        </p:nvCxnSpPr>
        <p:spPr>
          <a:xfrm flipV="1">
            <a:off x="5433468" y="4622867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B9D33E30-89BE-3B4E-71FF-EB68992298D7}"/>
              </a:ext>
            </a:extLst>
          </p:cNvPr>
          <p:cNvCxnSpPr>
            <a:cxnSpLocks/>
            <a:stCxn id="16" idx="0"/>
            <a:endCxn id="47" idx="2"/>
          </p:cNvCxnSpPr>
          <p:nvPr/>
        </p:nvCxnSpPr>
        <p:spPr>
          <a:xfrm flipV="1">
            <a:off x="4763798" y="4630391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58E39BB0-68DA-9D4F-2191-93E1E6CCD4D3}"/>
              </a:ext>
            </a:extLst>
          </p:cNvPr>
          <p:cNvSpPr/>
          <p:nvPr/>
        </p:nvSpPr>
        <p:spPr>
          <a:xfrm>
            <a:off x="4386131" y="4828697"/>
            <a:ext cx="2631897" cy="2471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/>
              </a:rPr>
              <a:t>residual connections</a:t>
            </a:r>
          </a:p>
        </p:txBody>
      </p:sp>
      <p:cxnSp>
        <p:nvCxnSpPr>
          <p:cNvPr id="96" name="Elbow Connector 95">
            <a:extLst>
              <a:ext uri="{FF2B5EF4-FFF2-40B4-BE49-F238E27FC236}">
                <a16:creationId xmlns:a16="http://schemas.microsoft.com/office/drawing/2014/main" id="{3C2979C4-6C01-E6FC-1E65-E8DDF99958DE}"/>
              </a:ext>
            </a:extLst>
          </p:cNvPr>
          <p:cNvCxnSpPr>
            <a:cxnSpLocks/>
            <a:stCxn id="145" idx="3"/>
            <a:endCxn id="71" idx="3"/>
          </p:cNvCxnSpPr>
          <p:nvPr/>
        </p:nvCxnSpPr>
        <p:spPr>
          <a:xfrm flipV="1">
            <a:off x="6950661" y="4952263"/>
            <a:ext cx="67366" cy="1659669"/>
          </a:xfrm>
          <a:prstGeom prst="bentConnector3">
            <a:avLst>
              <a:gd name="adj1" fmla="val 368064"/>
            </a:avLst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Elbow Connector 106">
            <a:extLst>
              <a:ext uri="{FF2B5EF4-FFF2-40B4-BE49-F238E27FC236}">
                <a16:creationId xmlns:a16="http://schemas.microsoft.com/office/drawing/2014/main" id="{BE4F1FEC-8855-EAAD-BFD8-72D5C10816C0}"/>
              </a:ext>
            </a:extLst>
          </p:cNvPr>
          <p:cNvCxnSpPr>
            <a:cxnSpLocks/>
            <a:stCxn id="139" idx="3"/>
            <a:endCxn id="71" idx="3"/>
          </p:cNvCxnSpPr>
          <p:nvPr/>
        </p:nvCxnSpPr>
        <p:spPr>
          <a:xfrm flipV="1">
            <a:off x="6283500" y="4952263"/>
            <a:ext cx="734528" cy="1662177"/>
          </a:xfrm>
          <a:prstGeom prst="bentConnector3">
            <a:avLst>
              <a:gd name="adj1" fmla="val 124585"/>
            </a:avLst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Elbow Connector 118">
            <a:extLst>
              <a:ext uri="{FF2B5EF4-FFF2-40B4-BE49-F238E27FC236}">
                <a16:creationId xmlns:a16="http://schemas.microsoft.com/office/drawing/2014/main" id="{CEBF0F65-3070-4E0F-8F51-782964720590}"/>
              </a:ext>
            </a:extLst>
          </p:cNvPr>
          <p:cNvCxnSpPr>
            <a:cxnSpLocks/>
            <a:stCxn id="133" idx="3"/>
            <a:endCxn id="71" idx="3"/>
          </p:cNvCxnSpPr>
          <p:nvPr/>
        </p:nvCxnSpPr>
        <p:spPr>
          <a:xfrm flipV="1">
            <a:off x="5613830" y="4952263"/>
            <a:ext cx="1404197" cy="1664686"/>
          </a:xfrm>
          <a:prstGeom prst="bentConnector3">
            <a:avLst>
              <a:gd name="adj1" fmla="val 112860"/>
            </a:avLst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Elbow Connector 121">
            <a:extLst>
              <a:ext uri="{FF2B5EF4-FFF2-40B4-BE49-F238E27FC236}">
                <a16:creationId xmlns:a16="http://schemas.microsoft.com/office/drawing/2014/main" id="{7773D3CD-4134-BE14-8A0A-90E967C5ACDF}"/>
              </a:ext>
            </a:extLst>
          </p:cNvPr>
          <p:cNvCxnSpPr>
            <a:cxnSpLocks/>
            <a:stCxn id="129" idx="3"/>
            <a:endCxn id="71" idx="3"/>
          </p:cNvCxnSpPr>
          <p:nvPr/>
        </p:nvCxnSpPr>
        <p:spPr>
          <a:xfrm flipV="1">
            <a:off x="4944161" y="4952263"/>
            <a:ext cx="2073867" cy="1672210"/>
          </a:xfrm>
          <a:prstGeom prst="bentConnector3">
            <a:avLst>
              <a:gd name="adj1" fmla="val 108708"/>
            </a:avLst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52535FEB-5DB2-0169-6467-6C05634C14C3}"/>
              </a:ext>
            </a:extLst>
          </p:cNvPr>
          <p:cNvGrpSpPr/>
          <p:nvPr/>
        </p:nvGrpSpPr>
        <p:grpSpPr>
          <a:xfrm>
            <a:off x="4464896" y="3655751"/>
            <a:ext cx="502128" cy="120894"/>
            <a:chOff x="3748244" y="6613464"/>
            <a:chExt cx="635637" cy="153038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D60646F5-35B4-C62E-A753-177B410159FB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E61B168C-8248-BCF7-A775-7281520EC3A8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7BA1B476-CB8C-596A-EB6A-E2D05C355AA5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3AE123F8-C88E-D472-F989-CA299735E896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A587B801-854B-8062-7DAD-3FCF8061E98E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6EE9C0CA-EF11-75D2-2883-3052223D0742}"/>
              </a:ext>
            </a:extLst>
          </p:cNvPr>
          <p:cNvGrpSpPr/>
          <p:nvPr/>
        </p:nvGrpSpPr>
        <p:grpSpPr>
          <a:xfrm>
            <a:off x="5134566" y="3648227"/>
            <a:ext cx="502128" cy="120894"/>
            <a:chOff x="3748244" y="6613464"/>
            <a:chExt cx="635637" cy="153038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8566FF84-7C23-2AD2-1B53-15777CF686D2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8688A35-77A1-676A-7ADC-261993B4B8B6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F494CDD7-E86B-6D83-33E5-42E2493364D8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41AA0DEC-9D87-445F-948C-0F06D0890E5E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A5DA1D49-D69B-3EAE-DFC7-30D4B25D1630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4B68C2F0-7214-BC4E-AC25-0513F7D7F6ED}"/>
              </a:ext>
            </a:extLst>
          </p:cNvPr>
          <p:cNvGrpSpPr/>
          <p:nvPr/>
        </p:nvGrpSpPr>
        <p:grpSpPr>
          <a:xfrm>
            <a:off x="5804235" y="3645719"/>
            <a:ext cx="502128" cy="120894"/>
            <a:chOff x="3748244" y="6613464"/>
            <a:chExt cx="635637" cy="153038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DCFEA14D-775B-93CD-CE4B-AAE74DD6844A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BA173906-4A28-0E9A-123F-0411D1736B5E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EC880A03-32FE-05A2-2936-5716E6A99880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72F00C6F-1B81-DDEE-0C8A-ABFFA6FD0610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275DFBF5-E9F3-A62C-C709-27889585B0A2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1705B21F-BACF-9FDD-6F08-9D4B59C94736}"/>
              </a:ext>
            </a:extLst>
          </p:cNvPr>
          <p:cNvGrpSpPr/>
          <p:nvPr/>
        </p:nvGrpSpPr>
        <p:grpSpPr>
          <a:xfrm>
            <a:off x="6471397" y="3643210"/>
            <a:ext cx="502128" cy="120894"/>
            <a:chOff x="3748244" y="6613464"/>
            <a:chExt cx="635637" cy="153038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4AEDF00D-D7E9-DED0-FAF9-251ECA12491E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5A2507EC-87E3-E90C-1CB2-CF10CA0A735C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A97C7294-483A-917D-4925-544AC03659E8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15D619A5-A50F-4931-7FD3-C072EFA76C65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44F76DE0-53A8-C959-572E-BA050D0E2218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5ABD7FB2-0F53-3FDA-E627-C30830F00104}"/>
              </a:ext>
            </a:extLst>
          </p:cNvPr>
          <p:cNvCxnSpPr>
            <a:cxnSpLocks/>
            <a:endCxn id="183" idx="2"/>
          </p:cNvCxnSpPr>
          <p:nvPr/>
        </p:nvCxnSpPr>
        <p:spPr>
          <a:xfrm flipV="1">
            <a:off x="6771093" y="3763658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D6ED1532-CD1B-F132-DB74-87D26318213E}"/>
              </a:ext>
            </a:extLst>
          </p:cNvPr>
          <p:cNvCxnSpPr>
            <a:cxnSpLocks/>
            <a:endCxn id="166" idx="2"/>
          </p:cNvCxnSpPr>
          <p:nvPr/>
        </p:nvCxnSpPr>
        <p:spPr>
          <a:xfrm flipV="1">
            <a:off x="6103932" y="3766166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756EFDC9-213B-991E-B5C1-A7E8CF9AA513}"/>
              </a:ext>
            </a:extLst>
          </p:cNvPr>
          <p:cNvCxnSpPr>
            <a:cxnSpLocks/>
            <a:endCxn id="160" idx="2"/>
          </p:cNvCxnSpPr>
          <p:nvPr/>
        </p:nvCxnSpPr>
        <p:spPr>
          <a:xfrm flipV="1">
            <a:off x="5434262" y="3768674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8" name="Rounded Rectangle 197">
            <a:extLst>
              <a:ext uri="{FF2B5EF4-FFF2-40B4-BE49-F238E27FC236}">
                <a16:creationId xmlns:a16="http://schemas.microsoft.com/office/drawing/2014/main" id="{7B5F16DD-9ABB-5FAA-4DB7-D9D52F7A4104}"/>
              </a:ext>
            </a:extLst>
          </p:cNvPr>
          <p:cNvSpPr/>
          <p:nvPr/>
        </p:nvSpPr>
        <p:spPr>
          <a:xfrm>
            <a:off x="4386925" y="3974504"/>
            <a:ext cx="2631897" cy="2471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/>
              </a:rPr>
              <a:t>layer normalization</a:t>
            </a:r>
          </a:p>
        </p:txBody>
      </p:sp>
      <p:cxnSp>
        <p:nvCxnSpPr>
          <p:cNvPr id="204" name="Straight Arrow Connector 203">
            <a:extLst>
              <a:ext uri="{FF2B5EF4-FFF2-40B4-BE49-F238E27FC236}">
                <a16:creationId xmlns:a16="http://schemas.microsoft.com/office/drawing/2014/main" id="{04996155-27B7-0726-16DC-13F18C9F5E65}"/>
              </a:ext>
            </a:extLst>
          </p:cNvPr>
          <p:cNvCxnSpPr>
            <a:cxnSpLocks/>
            <a:stCxn id="47" idx="0"/>
            <a:endCxn id="154" idx="2"/>
          </p:cNvCxnSpPr>
          <p:nvPr/>
        </p:nvCxnSpPr>
        <p:spPr>
          <a:xfrm flipV="1">
            <a:off x="4777667" y="3776199"/>
            <a:ext cx="794" cy="733745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3C274401-759F-E97A-9550-E2D21803BFFD}"/>
              </a:ext>
            </a:extLst>
          </p:cNvPr>
          <p:cNvGrpSpPr/>
          <p:nvPr/>
        </p:nvGrpSpPr>
        <p:grpSpPr>
          <a:xfrm>
            <a:off x="4480128" y="2793502"/>
            <a:ext cx="502128" cy="120894"/>
            <a:chOff x="3748244" y="6613464"/>
            <a:chExt cx="635637" cy="153038"/>
          </a:xfrm>
        </p:grpSpPr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17600922-3CB7-5838-F8FB-9DBA8B7940F6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C8257997-3A66-A561-DD62-7967536A2CE0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770E8D7E-9BB6-429C-85EF-02A868C6BD6B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9F1A2F6D-E547-8DB8-22CD-55CAB84CDEC7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76A043BC-9D2A-D874-B9E9-A63A51A50E24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817F1A7D-6CB6-C2BB-EDF4-0EDEAD2F8E31}"/>
              </a:ext>
            </a:extLst>
          </p:cNvPr>
          <p:cNvGrpSpPr/>
          <p:nvPr/>
        </p:nvGrpSpPr>
        <p:grpSpPr>
          <a:xfrm>
            <a:off x="5149798" y="2785978"/>
            <a:ext cx="502128" cy="120894"/>
            <a:chOff x="3748244" y="6613464"/>
            <a:chExt cx="635637" cy="153038"/>
          </a:xfrm>
        </p:grpSpPr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5FEB1712-FEBA-87E4-3EC9-8B966F330A22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893DA6B9-226D-DF96-D8F6-75EBFACB0684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5A34F924-D2A5-5F67-DD36-D532B926E949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C3D20277-CBB2-DC8C-E3FF-758A39625C14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9C238F05-EFA9-515A-5722-CA993C961CF0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000B3098-B481-243C-B042-900624227E45}"/>
              </a:ext>
            </a:extLst>
          </p:cNvPr>
          <p:cNvGrpSpPr/>
          <p:nvPr/>
        </p:nvGrpSpPr>
        <p:grpSpPr>
          <a:xfrm>
            <a:off x="5819467" y="2783470"/>
            <a:ext cx="502128" cy="120894"/>
            <a:chOff x="3748244" y="6613464"/>
            <a:chExt cx="635637" cy="153038"/>
          </a:xfrm>
        </p:grpSpPr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F5D1C4B1-AE80-4ECA-DFF6-E6F6754C93E4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A9F12388-658E-52E1-BDEE-378727FC8D7B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8422124C-03AE-3AB3-EB46-98A4306B01CA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AA6E1EE6-F848-3E58-A9ED-216BDA25E0F0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EFDF70CA-0BA5-B444-5C37-EE7C8B020E7D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C8789594-0930-063E-BC47-4C9832383BBC}"/>
              </a:ext>
            </a:extLst>
          </p:cNvPr>
          <p:cNvGrpSpPr/>
          <p:nvPr/>
        </p:nvGrpSpPr>
        <p:grpSpPr>
          <a:xfrm>
            <a:off x="6486629" y="2780962"/>
            <a:ext cx="502128" cy="120894"/>
            <a:chOff x="3748244" y="6613464"/>
            <a:chExt cx="635637" cy="153038"/>
          </a:xfrm>
        </p:grpSpPr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78BCC2B1-4EA2-3B6D-A42C-1D85487CE2F3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D2FD602A-77A0-4220-FD0A-E90034877B53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10668D2E-DFCF-3AF9-E1B4-AF587F561E0F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1D003C9F-7FB0-D4F0-D9BE-97D686A136EB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AB19F66B-A606-6CA5-3C46-5C9E6ADD95AA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71DC3BA9-BD8B-B694-CFC8-F6F1D77406DF}"/>
              </a:ext>
            </a:extLst>
          </p:cNvPr>
          <p:cNvCxnSpPr>
            <a:cxnSpLocks/>
            <a:endCxn id="267" idx="2"/>
          </p:cNvCxnSpPr>
          <p:nvPr/>
        </p:nvCxnSpPr>
        <p:spPr>
          <a:xfrm flipV="1">
            <a:off x="6786325" y="2901409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Arrow Connector 272">
            <a:extLst>
              <a:ext uri="{FF2B5EF4-FFF2-40B4-BE49-F238E27FC236}">
                <a16:creationId xmlns:a16="http://schemas.microsoft.com/office/drawing/2014/main" id="{B85BC33C-9747-A8A4-B066-5C44937EAEDD}"/>
              </a:ext>
            </a:extLst>
          </p:cNvPr>
          <p:cNvCxnSpPr>
            <a:cxnSpLocks/>
            <a:endCxn id="248" idx="2"/>
          </p:cNvCxnSpPr>
          <p:nvPr/>
        </p:nvCxnSpPr>
        <p:spPr>
          <a:xfrm flipV="1">
            <a:off x="6119164" y="2903918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Arrow Connector 275">
            <a:extLst>
              <a:ext uri="{FF2B5EF4-FFF2-40B4-BE49-F238E27FC236}">
                <a16:creationId xmlns:a16="http://schemas.microsoft.com/office/drawing/2014/main" id="{D3DA9EBF-2682-BFDB-640D-94D2EA26F399}"/>
              </a:ext>
            </a:extLst>
          </p:cNvPr>
          <p:cNvCxnSpPr>
            <a:cxnSpLocks/>
            <a:endCxn id="222" idx="2"/>
          </p:cNvCxnSpPr>
          <p:nvPr/>
        </p:nvCxnSpPr>
        <p:spPr>
          <a:xfrm flipV="1">
            <a:off x="5449494" y="2906426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7" name="Rounded Rectangle 276">
            <a:extLst>
              <a:ext uri="{FF2B5EF4-FFF2-40B4-BE49-F238E27FC236}">
                <a16:creationId xmlns:a16="http://schemas.microsoft.com/office/drawing/2014/main" id="{F9947BE7-F8D2-41DD-2908-3DF18D42A532}"/>
              </a:ext>
            </a:extLst>
          </p:cNvPr>
          <p:cNvSpPr/>
          <p:nvPr/>
        </p:nvSpPr>
        <p:spPr>
          <a:xfrm>
            <a:off x="4402157" y="3112256"/>
            <a:ext cx="2631897" cy="2471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/>
              </a:rPr>
              <a:t>feed forward neural network</a:t>
            </a:r>
          </a:p>
        </p:txBody>
      </p:sp>
      <p:cxnSp>
        <p:nvCxnSpPr>
          <p:cNvPr id="285" name="Straight Arrow Connector 284">
            <a:extLst>
              <a:ext uri="{FF2B5EF4-FFF2-40B4-BE49-F238E27FC236}">
                <a16:creationId xmlns:a16="http://schemas.microsoft.com/office/drawing/2014/main" id="{9ED2C1C4-2D2A-E2EB-17E5-DA240DD0D8C3}"/>
              </a:ext>
            </a:extLst>
          </p:cNvPr>
          <p:cNvCxnSpPr>
            <a:cxnSpLocks/>
            <a:endCxn id="216" idx="2"/>
          </p:cNvCxnSpPr>
          <p:nvPr/>
        </p:nvCxnSpPr>
        <p:spPr>
          <a:xfrm flipV="1">
            <a:off x="4792899" y="2913950"/>
            <a:ext cx="794" cy="733745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1" name="Group 300">
            <a:extLst>
              <a:ext uri="{FF2B5EF4-FFF2-40B4-BE49-F238E27FC236}">
                <a16:creationId xmlns:a16="http://schemas.microsoft.com/office/drawing/2014/main" id="{A631FD17-BD31-A13F-6AEC-AEF215D00485}"/>
              </a:ext>
            </a:extLst>
          </p:cNvPr>
          <p:cNvGrpSpPr/>
          <p:nvPr/>
        </p:nvGrpSpPr>
        <p:grpSpPr>
          <a:xfrm>
            <a:off x="4496664" y="1938261"/>
            <a:ext cx="502128" cy="120894"/>
            <a:chOff x="3748244" y="6613464"/>
            <a:chExt cx="635637" cy="153038"/>
          </a:xfrm>
        </p:grpSpPr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F07BFFFC-31CB-EB7C-8ADE-4380A4152C67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51173069-5E9E-10F7-BAE5-546B36D2572F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8A00528E-CFE9-010B-8409-0EE2100CBCE7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06" name="Rectangle 305">
                <a:extLst>
                  <a:ext uri="{FF2B5EF4-FFF2-40B4-BE49-F238E27FC236}">
                    <a16:creationId xmlns:a16="http://schemas.microsoft.com/office/drawing/2014/main" id="{FE934D7C-8088-A6AC-2908-636EA8D69F37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A5E4F436-DA61-ED8A-7C52-1145C150D14F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DB695BC1-9E65-AC9E-6D4E-4A4C1ACF7FC7}"/>
              </a:ext>
            </a:extLst>
          </p:cNvPr>
          <p:cNvGrpSpPr/>
          <p:nvPr/>
        </p:nvGrpSpPr>
        <p:grpSpPr>
          <a:xfrm>
            <a:off x="5166333" y="1930737"/>
            <a:ext cx="502128" cy="120894"/>
            <a:chOff x="3748244" y="6613464"/>
            <a:chExt cx="635637" cy="153038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8DA85CA8-D5BD-BE12-DF8B-54D4E91C0E52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3E712CAD-F943-B766-C891-6CDD7278702B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9660663D-FAD8-B4CF-7507-EB2B303E6798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026B4BA7-A004-24A9-24C9-8252A2B3A87A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315078DE-D104-9F88-A42F-8F6E620FB2F6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0C0E6AFC-EEE4-B48B-5376-0615D7B8CDFE}"/>
              </a:ext>
            </a:extLst>
          </p:cNvPr>
          <p:cNvGrpSpPr/>
          <p:nvPr/>
        </p:nvGrpSpPr>
        <p:grpSpPr>
          <a:xfrm>
            <a:off x="5836003" y="1928229"/>
            <a:ext cx="502128" cy="120894"/>
            <a:chOff x="3748244" y="6613464"/>
            <a:chExt cx="635637" cy="153038"/>
          </a:xfrm>
        </p:grpSpPr>
        <p:grpSp>
          <p:nvGrpSpPr>
            <p:cNvPr id="315" name="Group 314">
              <a:extLst>
                <a:ext uri="{FF2B5EF4-FFF2-40B4-BE49-F238E27FC236}">
                  <a16:creationId xmlns:a16="http://schemas.microsoft.com/office/drawing/2014/main" id="{3F1C36F9-FAAF-344D-50B4-2491B9BE2AAF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427BC13A-6A7C-F403-F1E9-617589180E5A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4A145B46-5DBD-5B7A-CBA4-FF1A38F02D9E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2763F387-BB3C-FACF-03F7-971EEFA08DEC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EC1AAB37-AF61-BA42-A8EB-6BDFBD7ADE1D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CD254349-5CB2-4D20-9791-8FD0503CFE17}"/>
              </a:ext>
            </a:extLst>
          </p:cNvPr>
          <p:cNvGrpSpPr/>
          <p:nvPr/>
        </p:nvGrpSpPr>
        <p:grpSpPr>
          <a:xfrm>
            <a:off x="6503164" y="1925721"/>
            <a:ext cx="502128" cy="120894"/>
            <a:chOff x="3748244" y="6613464"/>
            <a:chExt cx="635637" cy="153038"/>
          </a:xfrm>
        </p:grpSpPr>
        <p:grpSp>
          <p:nvGrpSpPr>
            <p:cNvPr id="321" name="Group 320">
              <a:extLst>
                <a:ext uri="{FF2B5EF4-FFF2-40B4-BE49-F238E27FC236}">
                  <a16:creationId xmlns:a16="http://schemas.microsoft.com/office/drawing/2014/main" id="{FB05B1D7-974D-B0A1-EFAD-C9A704EF8F9F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23" name="Rectangle 322">
                <a:extLst>
                  <a:ext uri="{FF2B5EF4-FFF2-40B4-BE49-F238E27FC236}">
                    <a16:creationId xmlns:a16="http://schemas.microsoft.com/office/drawing/2014/main" id="{E5336613-3369-54C7-974E-C16FABF31DEB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24" name="Rectangle 323">
                <a:extLst>
                  <a:ext uri="{FF2B5EF4-FFF2-40B4-BE49-F238E27FC236}">
                    <a16:creationId xmlns:a16="http://schemas.microsoft.com/office/drawing/2014/main" id="{CD8A1099-7795-0D0A-143A-ADFD641CC523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25" name="Rectangle 324">
                <a:extLst>
                  <a:ext uri="{FF2B5EF4-FFF2-40B4-BE49-F238E27FC236}">
                    <a16:creationId xmlns:a16="http://schemas.microsoft.com/office/drawing/2014/main" id="{0ACE6FA9-2338-C303-B67D-97C8D2883C42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E670BB23-5898-DCAB-E257-866B9F3DD8A4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326" name="Straight Arrow Connector 325">
            <a:extLst>
              <a:ext uri="{FF2B5EF4-FFF2-40B4-BE49-F238E27FC236}">
                <a16:creationId xmlns:a16="http://schemas.microsoft.com/office/drawing/2014/main" id="{94D85E92-681F-7500-938E-3D606E856981}"/>
              </a:ext>
            </a:extLst>
          </p:cNvPr>
          <p:cNvCxnSpPr>
            <a:cxnSpLocks/>
            <a:endCxn id="325" idx="2"/>
          </p:cNvCxnSpPr>
          <p:nvPr/>
        </p:nvCxnSpPr>
        <p:spPr>
          <a:xfrm flipV="1">
            <a:off x="6802861" y="2046168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Arrow Connector 326">
            <a:extLst>
              <a:ext uri="{FF2B5EF4-FFF2-40B4-BE49-F238E27FC236}">
                <a16:creationId xmlns:a16="http://schemas.microsoft.com/office/drawing/2014/main" id="{333FC711-2BEB-C2D5-66C7-1924C4FB6258}"/>
              </a:ext>
            </a:extLst>
          </p:cNvPr>
          <p:cNvCxnSpPr>
            <a:cxnSpLocks/>
            <a:endCxn id="319" idx="2"/>
          </p:cNvCxnSpPr>
          <p:nvPr/>
        </p:nvCxnSpPr>
        <p:spPr>
          <a:xfrm flipV="1">
            <a:off x="6135699" y="2048677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Arrow Connector 327">
            <a:extLst>
              <a:ext uri="{FF2B5EF4-FFF2-40B4-BE49-F238E27FC236}">
                <a16:creationId xmlns:a16="http://schemas.microsoft.com/office/drawing/2014/main" id="{769AF2BF-F9E6-AAB9-BE45-989B475D9988}"/>
              </a:ext>
            </a:extLst>
          </p:cNvPr>
          <p:cNvCxnSpPr>
            <a:cxnSpLocks/>
            <a:endCxn id="312" idx="2"/>
          </p:cNvCxnSpPr>
          <p:nvPr/>
        </p:nvCxnSpPr>
        <p:spPr>
          <a:xfrm flipV="1">
            <a:off x="5466029" y="2051185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Arrow Connector 328">
            <a:extLst>
              <a:ext uri="{FF2B5EF4-FFF2-40B4-BE49-F238E27FC236}">
                <a16:creationId xmlns:a16="http://schemas.microsoft.com/office/drawing/2014/main" id="{D9F895BA-B94C-BE7D-CEF6-564DBA221A8E}"/>
              </a:ext>
            </a:extLst>
          </p:cNvPr>
          <p:cNvCxnSpPr>
            <a:cxnSpLocks/>
            <a:endCxn id="306" idx="2"/>
          </p:cNvCxnSpPr>
          <p:nvPr/>
        </p:nvCxnSpPr>
        <p:spPr>
          <a:xfrm flipV="1">
            <a:off x="4796360" y="2058709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0" name="Rounded Rectangle 329">
            <a:extLst>
              <a:ext uri="{FF2B5EF4-FFF2-40B4-BE49-F238E27FC236}">
                <a16:creationId xmlns:a16="http://schemas.microsoft.com/office/drawing/2014/main" id="{F44BACD2-0836-BA29-99DA-BF1092FE71CB}"/>
              </a:ext>
            </a:extLst>
          </p:cNvPr>
          <p:cNvSpPr/>
          <p:nvPr/>
        </p:nvSpPr>
        <p:spPr>
          <a:xfrm>
            <a:off x="4418692" y="2257015"/>
            <a:ext cx="2631897" cy="2471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/>
              </a:rPr>
              <a:t>residual connections</a:t>
            </a:r>
          </a:p>
        </p:txBody>
      </p:sp>
      <p:cxnSp>
        <p:nvCxnSpPr>
          <p:cNvPr id="332" name="Elbow Connector 331">
            <a:extLst>
              <a:ext uri="{FF2B5EF4-FFF2-40B4-BE49-F238E27FC236}">
                <a16:creationId xmlns:a16="http://schemas.microsoft.com/office/drawing/2014/main" id="{BE589E7B-C32B-7C9F-3FB3-7CDE5A30D00F}"/>
              </a:ext>
            </a:extLst>
          </p:cNvPr>
          <p:cNvCxnSpPr>
            <a:cxnSpLocks/>
            <a:stCxn id="151" idx="3"/>
            <a:endCxn id="330" idx="3"/>
          </p:cNvCxnSpPr>
          <p:nvPr/>
        </p:nvCxnSpPr>
        <p:spPr>
          <a:xfrm flipV="1">
            <a:off x="4967024" y="2380581"/>
            <a:ext cx="2083565" cy="1335840"/>
          </a:xfrm>
          <a:prstGeom prst="bentConnector3">
            <a:avLst>
              <a:gd name="adj1" fmla="val 110972"/>
            </a:avLst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3" name="Group 332">
            <a:extLst>
              <a:ext uri="{FF2B5EF4-FFF2-40B4-BE49-F238E27FC236}">
                <a16:creationId xmlns:a16="http://schemas.microsoft.com/office/drawing/2014/main" id="{A794C629-67CD-3A66-ED0B-2F0B3C2DB5E4}"/>
              </a:ext>
            </a:extLst>
          </p:cNvPr>
          <p:cNvGrpSpPr/>
          <p:nvPr/>
        </p:nvGrpSpPr>
        <p:grpSpPr>
          <a:xfrm>
            <a:off x="4497458" y="1084069"/>
            <a:ext cx="502128" cy="120894"/>
            <a:chOff x="3748244" y="6613464"/>
            <a:chExt cx="635637" cy="153038"/>
          </a:xfrm>
        </p:grpSpPr>
        <p:grpSp>
          <p:nvGrpSpPr>
            <p:cNvPr id="334" name="Group 333">
              <a:extLst>
                <a:ext uri="{FF2B5EF4-FFF2-40B4-BE49-F238E27FC236}">
                  <a16:creationId xmlns:a16="http://schemas.microsoft.com/office/drawing/2014/main" id="{96E9B57E-C35F-FE02-C758-2CFD46073AA4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42374917-21A6-15A3-3137-9688488330FC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508A1A69-F919-20DC-3623-1C7525456A0C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2ECB8CB3-822F-5D05-D34D-72F9F4B6DF27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4F345C91-46F4-A145-A999-BDCC62CD0FB0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B09E075A-2DFA-522D-33F0-86C36CCECADE}"/>
              </a:ext>
            </a:extLst>
          </p:cNvPr>
          <p:cNvGrpSpPr/>
          <p:nvPr/>
        </p:nvGrpSpPr>
        <p:grpSpPr>
          <a:xfrm>
            <a:off x="5167127" y="1076544"/>
            <a:ext cx="502128" cy="120894"/>
            <a:chOff x="3748244" y="6613464"/>
            <a:chExt cx="635637" cy="153038"/>
          </a:xfrm>
        </p:grpSpPr>
        <p:grpSp>
          <p:nvGrpSpPr>
            <p:cNvPr id="340" name="Group 339">
              <a:extLst>
                <a:ext uri="{FF2B5EF4-FFF2-40B4-BE49-F238E27FC236}">
                  <a16:creationId xmlns:a16="http://schemas.microsoft.com/office/drawing/2014/main" id="{8C3614E5-C023-96E7-6FD4-29B1B7BB3310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42" name="Rectangle 341">
                <a:extLst>
                  <a:ext uri="{FF2B5EF4-FFF2-40B4-BE49-F238E27FC236}">
                    <a16:creationId xmlns:a16="http://schemas.microsoft.com/office/drawing/2014/main" id="{C40C3859-73B6-C5BE-865A-D8C727EADB0B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43" name="Rectangle 342">
                <a:extLst>
                  <a:ext uri="{FF2B5EF4-FFF2-40B4-BE49-F238E27FC236}">
                    <a16:creationId xmlns:a16="http://schemas.microsoft.com/office/drawing/2014/main" id="{A3953066-0CBE-B976-43EA-938CDDED5C3C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44" name="Rectangle 343">
                <a:extLst>
                  <a:ext uri="{FF2B5EF4-FFF2-40B4-BE49-F238E27FC236}">
                    <a16:creationId xmlns:a16="http://schemas.microsoft.com/office/drawing/2014/main" id="{329F3B2C-F4DC-90B9-5768-E6D04BF10644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E32AA23E-ED96-AA23-55D6-325052C7B45C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49BA4BDA-5853-7AC8-5933-BFAAE70B64C6}"/>
              </a:ext>
            </a:extLst>
          </p:cNvPr>
          <p:cNvGrpSpPr/>
          <p:nvPr/>
        </p:nvGrpSpPr>
        <p:grpSpPr>
          <a:xfrm>
            <a:off x="5836797" y="1074036"/>
            <a:ext cx="502128" cy="120894"/>
            <a:chOff x="3748244" y="6613464"/>
            <a:chExt cx="635637" cy="153038"/>
          </a:xfrm>
        </p:grpSpPr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B0E45B97-3D92-1631-BE9D-6B1EFB251F62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F9D6CCF4-5685-E7C7-F7A5-52D88CF1B157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4C24F06D-2B9D-730E-0F09-870DD7FDB7B0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117E2C39-0C8F-ED08-81BF-6E84BE3F9768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E760A0BC-1AFC-C3D4-0B9A-F6305D2AE6DD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352" name="Group 351">
            <a:extLst>
              <a:ext uri="{FF2B5EF4-FFF2-40B4-BE49-F238E27FC236}">
                <a16:creationId xmlns:a16="http://schemas.microsoft.com/office/drawing/2014/main" id="{253A93A7-5F2D-4265-16CB-1B135A00B197}"/>
              </a:ext>
            </a:extLst>
          </p:cNvPr>
          <p:cNvGrpSpPr/>
          <p:nvPr/>
        </p:nvGrpSpPr>
        <p:grpSpPr>
          <a:xfrm>
            <a:off x="6503958" y="1071528"/>
            <a:ext cx="502128" cy="120894"/>
            <a:chOff x="3748244" y="6613464"/>
            <a:chExt cx="635637" cy="153038"/>
          </a:xfrm>
        </p:grpSpPr>
        <p:grpSp>
          <p:nvGrpSpPr>
            <p:cNvPr id="353" name="Group 352">
              <a:extLst>
                <a:ext uri="{FF2B5EF4-FFF2-40B4-BE49-F238E27FC236}">
                  <a16:creationId xmlns:a16="http://schemas.microsoft.com/office/drawing/2014/main" id="{5AF33502-FC64-39D7-A7DA-E66012E51DBA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2B4FE823-FF34-E2F6-17E1-17432091997A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224ADF5E-5792-ABB5-D5E1-9224359ED581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57" name="Rectangle 356">
                <a:extLst>
                  <a:ext uri="{FF2B5EF4-FFF2-40B4-BE49-F238E27FC236}">
                    <a16:creationId xmlns:a16="http://schemas.microsoft.com/office/drawing/2014/main" id="{DD0DAF1F-DEA7-87C4-CCA6-945A3B46BCDA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92EC2BD5-1A02-06AB-E4C3-3C67F0EE5223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358" name="Straight Arrow Connector 357">
            <a:extLst>
              <a:ext uri="{FF2B5EF4-FFF2-40B4-BE49-F238E27FC236}">
                <a16:creationId xmlns:a16="http://schemas.microsoft.com/office/drawing/2014/main" id="{7CEC1CAA-8668-F934-8678-FA7BB10ACD76}"/>
              </a:ext>
            </a:extLst>
          </p:cNvPr>
          <p:cNvCxnSpPr>
            <a:cxnSpLocks/>
            <a:endCxn id="357" idx="2"/>
          </p:cNvCxnSpPr>
          <p:nvPr/>
        </p:nvCxnSpPr>
        <p:spPr>
          <a:xfrm flipV="1">
            <a:off x="6803654" y="1191976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9" name="Straight Arrow Connector 358">
            <a:extLst>
              <a:ext uri="{FF2B5EF4-FFF2-40B4-BE49-F238E27FC236}">
                <a16:creationId xmlns:a16="http://schemas.microsoft.com/office/drawing/2014/main" id="{1E0299E1-A6E8-6600-30F8-E6A0C2D99713}"/>
              </a:ext>
            </a:extLst>
          </p:cNvPr>
          <p:cNvCxnSpPr>
            <a:cxnSpLocks/>
            <a:endCxn id="351" idx="2"/>
          </p:cNvCxnSpPr>
          <p:nvPr/>
        </p:nvCxnSpPr>
        <p:spPr>
          <a:xfrm flipV="1">
            <a:off x="6136493" y="1194484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Arrow Connector 359">
            <a:extLst>
              <a:ext uri="{FF2B5EF4-FFF2-40B4-BE49-F238E27FC236}">
                <a16:creationId xmlns:a16="http://schemas.microsoft.com/office/drawing/2014/main" id="{26194D24-2AD9-FD15-0FED-8F938E23690D}"/>
              </a:ext>
            </a:extLst>
          </p:cNvPr>
          <p:cNvCxnSpPr>
            <a:cxnSpLocks/>
            <a:endCxn id="344" idx="2"/>
          </p:cNvCxnSpPr>
          <p:nvPr/>
        </p:nvCxnSpPr>
        <p:spPr>
          <a:xfrm flipV="1">
            <a:off x="5466823" y="1196992"/>
            <a:ext cx="13869" cy="73211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1" name="Rounded Rectangle 360">
            <a:extLst>
              <a:ext uri="{FF2B5EF4-FFF2-40B4-BE49-F238E27FC236}">
                <a16:creationId xmlns:a16="http://schemas.microsoft.com/office/drawing/2014/main" id="{B5D288A1-CDC4-F0C4-28FC-0E761B070CAE}"/>
              </a:ext>
            </a:extLst>
          </p:cNvPr>
          <p:cNvSpPr/>
          <p:nvPr/>
        </p:nvSpPr>
        <p:spPr>
          <a:xfrm>
            <a:off x="4419486" y="1402822"/>
            <a:ext cx="2631897" cy="2471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/>
              </a:rPr>
              <a:t>layer normalization</a:t>
            </a:r>
          </a:p>
        </p:txBody>
      </p:sp>
      <p:cxnSp>
        <p:nvCxnSpPr>
          <p:cNvPr id="362" name="Straight Arrow Connector 361">
            <a:extLst>
              <a:ext uri="{FF2B5EF4-FFF2-40B4-BE49-F238E27FC236}">
                <a16:creationId xmlns:a16="http://schemas.microsoft.com/office/drawing/2014/main" id="{EB8FAB1D-92AD-4E16-C01F-011E351196A2}"/>
              </a:ext>
            </a:extLst>
          </p:cNvPr>
          <p:cNvCxnSpPr>
            <a:cxnSpLocks/>
            <a:stCxn id="306" idx="0"/>
            <a:endCxn id="338" idx="2"/>
          </p:cNvCxnSpPr>
          <p:nvPr/>
        </p:nvCxnSpPr>
        <p:spPr>
          <a:xfrm flipV="1">
            <a:off x="4810228" y="1204516"/>
            <a:ext cx="794" cy="733745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5" name="Elbow Connector 364">
            <a:extLst>
              <a:ext uri="{FF2B5EF4-FFF2-40B4-BE49-F238E27FC236}">
                <a16:creationId xmlns:a16="http://schemas.microsoft.com/office/drawing/2014/main" id="{208B289A-7B24-384B-64E5-29366B730001}"/>
              </a:ext>
            </a:extLst>
          </p:cNvPr>
          <p:cNvCxnSpPr>
            <a:cxnSpLocks/>
            <a:stCxn id="169" idx="3"/>
            <a:endCxn id="330" idx="3"/>
          </p:cNvCxnSpPr>
          <p:nvPr/>
        </p:nvCxnSpPr>
        <p:spPr>
          <a:xfrm flipV="1">
            <a:off x="6973525" y="2380581"/>
            <a:ext cx="77064" cy="1323299"/>
          </a:xfrm>
          <a:prstGeom prst="bentConnector3">
            <a:avLst>
              <a:gd name="adj1" fmla="val 396637"/>
            </a:avLst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8" name="Rounded Rectangle 367">
            <a:extLst>
              <a:ext uri="{FF2B5EF4-FFF2-40B4-BE49-F238E27FC236}">
                <a16:creationId xmlns:a16="http://schemas.microsoft.com/office/drawing/2014/main" id="{4D8B5729-D33F-714D-4230-02472A1672D4}"/>
              </a:ext>
            </a:extLst>
          </p:cNvPr>
          <p:cNvSpPr/>
          <p:nvPr/>
        </p:nvSpPr>
        <p:spPr>
          <a:xfrm>
            <a:off x="3873377" y="1333648"/>
            <a:ext cx="3791163" cy="50227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/>
              </a:rPr>
              <a:t>Transformer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/>
              </a:rPr>
            </a:b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/>
              </a:rPr>
              <a:t>Layer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4335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62AEA22-53F5-15FC-9724-4CCC73B49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Transformer Layer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0204A-9A7A-92CF-87AD-CAF94CF24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2596E4-3A56-D23F-A712-8EE6D0FC9BA3}"/>
              </a:ext>
            </a:extLst>
          </p:cNvPr>
          <p:cNvSpPr txBox="1"/>
          <p:nvPr/>
        </p:nvSpPr>
        <p:spPr>
          <a:xfrm>
            <a:off x="8070574" y="1196502"/>
            <a:ext cx="3651256" cy="49221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Each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layer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of a Transformer LM consists of several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sublayers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attention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feed-forward neural network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layer normalization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residual connections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CD37B859-F6CC-2CC1-83F7-3D63BF03BFA0}"/>
              </a:ext>
            </a:extLst>
          </p:cNvPr>
          <p:cNvCxnSpPr>
            <a:cxnSpLocks/>
            <a:stCxn id="115" idx="0"/>
          </p:cNvCxnSpPr>
          <p:nvPr/>
        </p:nvCxnSpPr>
        <p:spPr>
          <a:xfrm flipV="1">
            <a:off x="4755597" y="5512515"/>
            <a:ext cx="2029665" cy="1051287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C4E92B2D-0093-3294-63E1-75319A18580F}"/>
              </a:ext>
            </a:extLst>
          </p:cNvPr>
          <p:cNvCxnSpPr>
            <a:cxnSpLocks/>
            <a:stCxn id="136" idx="0"/>
          </p:cNvCxnSpPr>
          <p:nvPr/>
        </p:nvCxnSpPr>
        <p:spPr>
          <a:xfrm flipV="1">
            <a:off x="5425267" y="5512515"/>
            <a:ext cx="1359996" cy="104376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CEB2F15D-7415-650E-3755-C854DA9B6AA9}"/>
              </a:ext>
            </a:extLst>
          </p:cNvPr>
          <p:cNvCxnSpPr>
            <a:cxnSpLocks/>
            <a:stCxn id="142" idx="0"/>
          </p:cNvCxnSpPr>
          <p:nvPr/>
        </p:nvCxnSpPr>
        <p:spPr>
          <a:xfrm flipV="1">
            <a:off x="6094936" y="5512515"/>
            <a:ext cx="690326" cy="1041255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45708A43-C530-8B31-B9CE-5B8F0FE26533}"/>
              </a:ext>
            </a:extLst>
          </p:cNvPr>
          <p:cNvCxnSpPr>
            <a:cxnSpLocks/>
            <a:stCxn id="148" idx="0"/>
          </p:cNvCxnSpPr>
          <p:nvPr/>
        </p:nvCxnSpPr>
        <p:spPr>
          <a:xfrm flipV="1">
            <a:off x="6762098" y="5512515"/>
            <a:ext cx="23165" cy="1038747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Rectangle 107">
            <a:extLst>
              <a:ext uri="{FF2B5EF4-FFF2-40B4-BE49-F238E27FC236}">
                <a16:creationId xmlns:a16="http://schemas.microsoft.com/office/drawing/2014/main" id="{29C6BDAC-483A-E96B-0AEE-7C416902A08C}"/>
              </a:ext>
            </a:extLst>
          </p:cNvPr>
          <p:cNvSpPr/>
          <p:nvPr/>
        </p:nvSpPr>
        <p:spPr>
          <a:xfrm>
            <a:off x="4327793" y="6290038"/>
            <a:ext cx="2904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217933D8-B1C4-D72B-0960-4E9D10997426}"/>
              </a:ext>
            </a:extLst>
          </p:cNvPr>
          <p:cNvSpPr/>
          <p:nvPr/>
        </p:nvSpPr>
        <p:spPr>
          <a:xfrm>
            <a:off x="4995042" y="6290038"/>
            <a:ext cx="30008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12131C16-C7AC-2F7E-0FD8-34E583F4EB89}"/>
              </a:ext>
            </a:extLst>
          </p:cNvPr>
          <p:cNvSpPr/>
          <p:nvPr/>
        </p:nvSpPr>
        <p:spPr>
          <a:xfrm>
            <a:off x="5679261" y="6292802"/>
            <a:ext cx="3032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1006DD7B-2238-872B-9C39-B28BF0B3BEA7}"/>
              </a:ext>
            </a:extLst>
          </p:cNvPr>
          <p:cNvSpPr/>
          <p:nvPr/>
        </p:nvSpPr>
        <p:spPr>
          <a:xfrm>
            <a:off x="6346510" y="6292802"/>
            <a:ext cx="3064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5D687D8C-385C-2AA2-9901-92015DC73800}"/>
              </a:ext>
            </a:extLst>
          </p:cNvPr>
          <p:cNvGrpSpPr/>
          <p:nvPr/>
        </p:nvGrpSpPr>
        <p:grpSpPr>
          <a:xfrm>
            <a:off x="4442032" y="6563802"/>
            <a:ext cx="502128" cy="120894"/>
            <a:chOff x="3748244" y="6613464"/>
            <a:chExt cx="635637" cy="15303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94C6165F-F444-BDF3-F687-82E959608268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49D9C356-0FCE-3C0E-6B3A-D7D69CC5DE5E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D7B1EECA-8EBE-06FB-29D2-799DF10738E0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5BF19F9F-5D03-912A-3AEE-B39E77FB739C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F473EE96-F518-8696-B589-2B46047273E4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DC39D53F-8EC4-A46A-A869-EC218D2FAD35}"/>
              </a:ext>
            </a:extLst>
          </p:cNvPr>
          <p:cNvGrpSpPr/>
          <p:nvPr/>
        </p:nvGrpSpPr>
        <p:grpSpPr>
          <a:xfrm>
            <a:off x="5111702" y="6556278"/>
            <a:ext cx="502128" cy="120894"/>
            <a:chOff x="3748244" y="6613464"/>
            <a:chExt cx="635637" cy="153038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F86EE4FF-7445-28CB-4BC8-56118E150786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39EB4D34-E45A-25ED-9984-CBBE6B0881E1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37DFB608-4F5A-4650-3927-00395BD3EA7D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BDD9BC92-2F04-DF47-404E-096E45903D7B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B0425A44-428F-8865-AEF7-C7BDC238D52F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719B458-E5DF-4074-E320-1DEAEBDF3E36}"/>
              </a:ext>
            </a:extLst>
          </p:cNvPr>
          <p:cNvGrpSpPr/>
          <p:nvPr/>
        </p:nvGrpSpPr>
        <p:grpSpPr>
          <a:xfrm>
            <a:off x="5781372" y="6553769"/>
            <a:ext cx="502128" cy="120894"/>
            <a:chOff x="3748244" y="6613464"/>
            <a:chExt cx="635637" cy="153038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AD1B634A-6FCE-2C32-1015-F4F8E719F4F3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172B7ED5-7310-E2F1-2536-C636EDCC1C2A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C8888E1C-9563-51A1-3053-BE2732A44394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7FAC3E63-A311-D56B-17D6-0205E2127E1C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817A2EC-19E3-33F5-3F70-37050CC59841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7B880D87-D531-B410-1E26-92175ECE0D20}"/>
              </a:ext>
            </a:extLst>
          </p:cNvPr>
          <p:cNvGrpSpPr/>
          <p:nvPr/>
        </p:nvGrpSpPr>
        <p:grpSpPr>
          <a:xfrm>
            <a:off x="6448533" y="6551261"/>
            <a:ext cx="502128" cy="120894"/>
            <a:chOff x="3748244" y="6613464"/>
            <a:chExt cx="635637" cy="153038"/>
          </a:xfrm>
        </p:grpSpPr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4C0B05BF-F0DE-A681-904F-E947800D769E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7B5017D-ADDD-8EC7-D74D-42135B56EE60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DC9F12B5-623E-1AA8-A6EC-4FDE0B096AFC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712BC42C-E272-851B-FB3D-1239CCEF7A3A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0A2F97AB-6E19-066C-ABAC-F32C141FFD3C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CE920EDF-3782-FE5C-F98A-5352ECB32528}"/>
              </a:ext>
            </a:extLst>
          </p:cNvPr>
          <p:cNvCxnSpPr>
            <a:cxnSpLocks/>
            <a:stCxn id="115" idx="0"/>
          </p:cNvCxnSpPr>
          <p:nvPr/>
        </p:nvCxnSpPr>
        <p:spPr>
          <a:xfrm flipV="1">
            <a:off x="4755597" y="5507281"/>
            <a:ext cx="1357054" cy="105652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D183A930-AB62-6C6F-C767-0143D2BEEFC1}"/>
              </a:ext>
            </a:extLst>
          </p:cNvPr>
          <p:cNvCxnSpPr>
            <a:cxnSpLocks/>
            <a:stCxn id="136" idx="0"/>
          </p:cNvCxnSpPr>
          <p:nvPr/>
        </p:nvCxnSpPr>
        <p:spPr>
          <a:xfrm flipV="1">
            <a:off x="5425267" y="5507281"/>
            <a:ext cx="687384" cy="1048997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1D407D79-3C29-1140-559A-FA6922EEBD35}"/>
              </a:ext>
            </a:extLst>
          </p:cNvPr>
          <p:cNvCxnSpPr>
            <a:cxnSpLocks/>
            <a:stCxn id="142" idx="0"/>
          </p:cNvCxnSpPr>
          <p:nvPr/>
        </p:nvCxnSpPr>
        <p:spPr>
          <a:xfrm flipV="1">
            <a:off x="6094936" y="5507281"/>
            <a:ext cx="17715" cy="104648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306A3F32-A596-55C3-C935-5807E626E7D7}"/>
              </a:ext>
            </a:extLst>
          </p:cNvPr>
          <p:cNvCxnSpPr>
            <a:cxnSpLocks/>
            <a:stCxn id="115" idx="0"/>
          </p:cNvCxnSpPr>
          <p:nvPr/>
        </p:nvCxnSpPr>
        <p:spPr>
          <a:xfrm flipV="1">
            <a:off x="4755597" y="5509898"/>
            <a:ext cx="700143" cy="1053904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7F66C509-454E-5FD7-D9D7-DD6B64D2A6ED}"/>
              </a:ext>
            </a:extLst>
          </p:cNvPr>
          <p:cNvCxnSpPr>
            <a:cxnSpLocks/>
            <a:stCxn id="136" idx="0"/>
          </p:cNvCxnSpPr>
          <p:nvPr/>
        </p:nvCxnSpPr>
        <p:spPr>
          <a:xfrm flipV="1">
            <a:off x="5425267" y="5509898"/>
            <a:ext cx="30474" cy="104638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62BE2640-123A-10F2-DD4D-BF1AA7FCA844}"/>
              </a:ext>
            </a:extLst>
          </p:cNvPr>
          <p:cNvCxnSpPr>
            <a:cxnSpLocks/>
            <a:stCxn id="115" idx="0"/>
          </p:cNvCxnSpPr>
          <p:nvPr/>
        </p:nvCxnSpPr>
        <p:spPr>
          <a:xfrm flipV="1">
            <a:off x="4755597" y="5520366"/>
            <a:ext cx="19678" cy="1043436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DB659505-D1D5-6F89-F65D-B8B37464FAB9}"/>
              </a:ext>
            </a:extLst>
          </p:cNvPr>
          <p:cNvSpPr/>
          <p:nvPr/>
        </p:nvSpPr>
        <p:spPr>
          <a:xfrm>
            <a:off x="4374232" y="5094556"/>
            <a:ext cx="3257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’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AE2427-83BE-D0A8-289B-21BEE0B604F0}"/>
              </a:ext>
            </a:extLst>
          </p:cNvPr>
          <p:cNvSpPr/>
          <p:nvPr/>
        </p:nvSpPr>
        <p:spPr>
          <a:xfrm>
            <a:off x="5041482" y="5094556"/>
            <a:ext cx="3353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’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FBF4D5-1732-700C-746A-9E1A50D1C422}"/>
              </a:ext>
            </a:extLst>
          </p:cNvPr>
          <p:cNvSpPr/>
          <p:nvPr/>
        </p:nvSpPr>
        <p:spPr>
          <a:xfrm>
            <a:off x="5725701" y="5097320"/>
            <a:ext cx="3385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’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20FAB1-BDF1-706B-C736-4251E61E8213}"/>
              </a:ext>
            </a:extLst>
          </p:cNvPr>
          <p:cNvSpPr/>
          <p:nvPr/>
        </p:nvSpPr>
        <p:spPr>
          <a:xfrm>
            <a:off x="6392950" y="5097320"/>
            <a:ext cx="34176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’</a:t>
            </a:r>
          </a:p>
        </p:txBody>
      </p:sp>
      <p:grpSp>
        <p:nvGrpSpPr>
          <p:cNvPr id="333" name="Group 332">
            <a:extLst>
              <a:ext uri="{FF2B5EF4-FFF2-40B4-BE49-F238E27FC236}">
                <a16:creationId xmlns:a16="http://schemas.microsoft.com/office/drawing/2014/main" id="{A794C629-67CD-3A66-ED0B-2F0B3C2DB5E4}"/>
              </a:ext>
            </a:extLst>
          </p:cNvPr>
          <p:cNvGrpSpPr/>
          <p:nvPr/>
        </p:nvGrpSpPr>
        <p:grpSpPr>
          <a:xfrm>
            <a:off x="4504534" y="5353748"/>
            <a:ext cx="502128" cy="120894"/>
            <a:chOff x="3748244" y="6613464"/>
            <a:chExt cx="635637" cy="153038"/>
          </a:xfrm>
        </p:grpSpPr>
        <p:grpSp>
          <p:nvGrpSpPr>
            <p:cNvPr id="334" name="Group 333">
              <a:extLst>
                <a:ext uri="{FF2B5EF4-FFF2-40B4-BE49-F238E27FC236}">
                  <a16:creationId xmlns:a16="http://schemas.microsoft.com/office/drawing/2014/main" id="{96E9B57E-C35F-FE02-C758-2CFD46073AA4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42374917-21A6-15A3-3137-9688488330FC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508A1A69-F919-20DC-3623-1C7525456A0C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2ECB8CB3-822F-5D05-D34D-72F9F4B6DF27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4F345C91-46F4-A145-A999-BDCC62CD0FB0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B09E075A-2DFA-522D-33F0-86C36CCECADE}"/>
              </a:ext>
            </a:extLst>
          </p:cNvPr>
          <p:cNvGrpSpPr/>
          <p:nvPr/>
        </p:nvGrpSpPr>
        <p:grpSpPr>
          <a:xfrm>
            <a:off x="5174203" y="5346223"/>
            <a:ext cx="502128" cy="120894"/>
            <a:chOff x="3748244" y="6613464"/>
            <a:chExt cx="635637" cy="153038"/>
          </a:xfrm>
        </p:grpSpPr>
        <p:grpSp>
          <p:nvGrpSpPr>
            <p:cNvPr id="340" name="Group 339">
              <a:extLst>
                <a:ext uri="{FF2B5EF4-FFF2-40B4-BE49-F238E27FC236}">
                  <a16:creationId xmlns:a16="http://schemas.microsoft.com/office/drawing/2014/main" id="{8C3614E5-C023-96E7-6FD4-29B1B7BB3310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42" name="Rectangle 341">
                <a:extLst>
                  <a:ext uri="{FF2B5EF4-FFF2-40B4-BE49-F238E27FC236}">
                    <a16:creationId xmlns:a16="http://schemas.microsoft.com/office/drawing/2014/main" id="{C40C3859-73B6-C5BE-865A-D8C727EADB0B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43" name="Rectangle 342">
                <a:extLst>
                  <a:ext uri="{FF2B5EF4-FFF2-40B4-BE49-F238E27FC236}">
                    <a16:creationId xmlns:a16="http://schemas.microsoft.com/office/drawing/2014/main" id="{A3953066-0CBE-B976-43EA-938CDDED5C3C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44" name="Rectangle 343">
                <a:extLst>
                  <a:ext uri="{FF2B5EF4-FFF2-40B4-BE49-F238E27FC236}">
                    <a16:creationId xmlns:a16="http://schemas.microsoft.com/office/drawing/2014/main" id="{329F3B2C-F4DC-90B9-5768-E6D04BF10644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E32AA23E-ED96-AA23-55D6-325052C7B45C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49BA4BDA-5853-7AC8-5933-BFAAE70B64C6}"/>
              </a:ext>
            </a:extLst>
          </p:cNvPr>
          <p:cNvGrpSpPr/>
          <p:nvPr/>
        </p:nvGrpSpPr>
        <p:grpSpPr>
          <a:xfrm>
            <a:off x="5843873" y="5343715"/>
            <a:ext cx="502128" cy="120894"/>
            <a:chOff x="3748244" y="6613464"/>
            <a:chExt cx="635637" cy="153038"/>
          </a:xfrm>
        </p:grpSpPr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B0E45B97-3D92-1631-BE9D-6B1EFB251F62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F9D6CCF4-5685-E7C7-F7A5-52D88CF1B157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4C24F06D-2B9D-730E-0F09-870DD7FDB7B0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117E2C39-0C8F-ED08-81BF-6E84BE3F9768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E760A0BC-1AFC-C3D4-0B9A-F6305D2AE6DD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352" name="Group 351">
            <a:extLst>
              <a:ext uri="{FF2B5EF4-FFF2-40B4-BE49-F238E27FC236}">
                <a16:creationId xmlns:a16="http://schemas.microsoft.com/office/drawing/2014/main" id="{253A93A7-5F2D-4265-16CB-1B135A00B197}"/>
              </a:ext>
            </a:extLst>
          </p:cNvPr>
          <p:cNvGrpSpPr/>
          <p:nvPr/>
        </p:nvGrpSpPr>
        <p:grpSpPr>
          <a:xfrm>
            <a:off x="6511034" y="5341207"/>
            <a:ext cx="502128" cy="120894"/>
            <a:chOff x="3748244" y="6613464"/>
            <a:chExt cx="635637" cy="153038"/>
          </a:xfrm>
        </p:grpSpPr>
        <p:grpSp>
          <p:nvGrpSpPr>
            <p:cNvPr id="353" name="Group 352">
              <a:extLst>
                <a:ext uri="{FF2B5EF4-FFF2-40B4-BE49-F238E27FC236}">
                  <a16:creationId xmlns:a16="http://schemas.microsoft.com/office/drawing/2014/main" id="{5AF33502-FC64-39D7-A7DA-E66012E51DBA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2B4FE823-FF34-E2F6-17E1-17432091997A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224ADF5E-5792-ABB5-D5E1-9224359ED581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57" name="Rectangle 356">
                <a:extLst>
                  <a:ext uri="{FF2B5EF4-FFF2-40B4-BE49-F238E27FC236}">
                    <a16:creationId xmlns:a16="http://schemas.microsoft.com/office/drawing/2014/main" id="{DD0DAF1F-DEA7-87C4-CCA6-945A3B46BCDA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92EC2BD5-1A02-06AB-E4C3-3C67F0EE5223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368" name="Rounded Rectangle 367">
            <a:extLst>
              <a:ext uri="{FF2B5EF4-FFF2-40B4-BE49-F238E27FC236}">
                <a16:creationId xmlns:a16="http://schemas.microsoft.com/office/drawing/2014/main" id="{4D8B5729-D33F-714D-4230-02472A1672D4}"/>
              </a:ext>
            </a:extLst>
          </p:cNvPr>
          <p:cNvSpPr/>
          <p:nvPr/>
        </p:nvSpPr>
        <p:spPr>
          <a:xfrm>
            <a:off x="4324569" y="5771559"/>
            <a:ext cx="2727854" cy="37022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/>
              </a:rPr>
              <a:t>Transformer layer</a:t>
            </a:r>
          </a:p>
        </p:txBody>
      </p:sp>
    </p:spTree>
    <p:extLst>
      <p:ext uri="{BB962C8B-B14F-4D97-AF65-F5344CB8AC3E}">
        <p14:creationId xmlns:p14="http://schemas.microsoft.com/office/powerpoint/2010/main" val="1489264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53989-B98A-9657-8098-D5301DA20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0A0C7-2F92-952B-5190-201106B92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Transformer Language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BB4E2-6D83-CB02-A540-D62907248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22E1726-72C7-DC51-9429-4ACDFDA33A79}"/>
              </a:ext>
            </a:extLst>
          </p:cNvPr>
          <p:cNvCxnSpPr>
            <a:cxnSpLocks/>
            <a:stCxn id="22" idx="0"/>
            <a:endCxn id="120" idx="2"/>
          </p:cNvCxnSpPr>
          <p:nvPr/>
        </p:nvCxnSpPr>
        <p:spPr>
          <a:xfrm flipV="1">
            <a:off x="4220485" y="5053439"/>
            <a:ext cx="2565940" cy="790766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550048C-869E-77F3-02CA-AE4F31F3D24D}"/>
              </a:ext>
            </a:extLst>
          </p:cNvPr>
          <p:cNvCxnSpPr>
            <a:cxnSpLocks/>
            <a:stCxn id="28" idx="0"/>
            <a:endCxn id="120" idx="2"/>
          </p:cNvCxnSpPr>
          <p:nvPr/>
        </p:nvCxnSpPr>
        <p:spPr>
          <a:xfrm flipV="1">
            <a:off x="5068210" y="5053439"/>
            <a:ext cx="1718215" cy="78124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579FD37-4992-91C0-5F71-118C75E1A0A4}"/>
              </a:ext>
            </a:extLst>
          </p:cNvPr>
          <p:cNvCxnSpPr>
            <a:cxnSpLocks/>
            <a:stCxn id="34" idx="0"/>
            <a:endCxn id="120" idx="2"/>
          </p:cNvCxnSpPr>
          <p:nvPr/>
        </p:nvCxnSpPr>
        <p:spPr>
          <a:xfrm flipV="1">
            <a:off x="5915935" y="5053439"/>
            <a:ext cx="870490" cy="778066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38C3AC-7FF5-2474-C753-AADB605B03B2}"/>
              </a:ext>
            </a:extLst>
          </p:cNvPr>
          <p:cNvCxnSpPr>
            <a:cxnSpLocks/>
            <a:stCxn id="40" idx="0"/>
            <a:endCxn id="120" idx="2"/>
          </p:cNvCxnSpPr>
          <p:nvPr/>
        </p:nvCxnSpPr>
        <p:spPr>
          <a:xfrm flipV="1">
            <a:off x="6760485" y="5053439"/>
            <a:ext cx="25940" cy="77489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3033005-C56F-0B43-08D2-64FDE9C0DA18}"/>
              </a:ext>
            </a:extLst>
          </p:cNvPr>
          <p:cNvSpPr/>
          <p:nvPr/>
        </p:nvSpPr>
        <p:spPr>
          <a:xfrm>
            <a:off x="3678934" y="5497651"/>
            <a:ext cx="3193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884546-F1E2-0EAB-4D41-E647379E1636}"/>
              </a:ext>
            </a:extLst>
          </p:cNvPr>
          <p:cNvSpPr/>
          <p:nvPr/>
        </p:nvSpPr>
        <p:spPr>
          <a:xfrm>
            <a:off x="4523595" y="5497651"/>
            <a:ext cx="3385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29F13C-56BE-BE55-A3C5-E20F0380D30A}"/>
              </a:ext>
            </a:extLst>
          </p:cNvPr>
          <p:cNvSpPr/>
          <p:nvPr/>
        </p:nvSpPr>
        <p:spPr>
          <a:xfrm>
            <a:off x="5389738" y="5501150"/>
            <a:ext cx="3417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440057-419D-5DBB-B519-C2197A3404F2}"/>
              </a:ext>
            </a:extLst>
          </p:cNvPr>
          <p:cNvSpPr/>
          <p:nvPr/>
        </p:nvSpPr>
        <p:spPr>
          <a:xfrm>
            <a:off x="6234399" y="5501150"/>
            <a:ext cx="3481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93C9952-0540-92BC-BE09-3D2F8F02CABA}"/>
              </a:ext>
            </a:extLst>
          </p:cNvPr>
          <p:cNvGrpSpPr/>
          <p:nvPr/>
        </p:nvGrpSpPr>
        <p:grpSpPr>
          <a:xfrm>
            <a:off x="3823548" y="5844205"/>
            <a:ext cx="635637" cy="153038"/>
            <a:chOff x="3748244" y="6613464"/>
            <a:chExt cx="635637" cy="15303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A3F6BDD-5279-3045-DC3F-A47114AB7C20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9B1F6D3-C736-D038-F9AB-92525CE3463E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70F0F76-D591-26A6-9FC0-10725A56F875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30370EC-73BD-6DC0-297C-E9463900D184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FD67033-4958-87E2-4254-D89B16538539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9E4B44E-4C35-F510-C897-9806415729C2}"/>
              </a:ext>
            </a:extLst>
          </p:cNvPr>
          <p:cNvGrpSpPr/>
          <p:nvPr/>
        </p:nvGrpSpPr>
        <p:grpSpPr>
          <a:xfrm>
            <a:off x="4671273" y="5834680"/>
            <a:ext cx="635637" cy="153038"/>
            <a:chOff x="3748244" y="6613464"/>
            <a:chExt cx="635637" cy="15303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6DBC0D4-6CED-B156-2684-1CB8F60394A3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D081B12-DB06-AF82-0F85-2167D938BD15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215D8E0-FEC4-0D49-A393-DBD8EEF3FDBA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D27C211-66A1-4F28-6037-59DE55362B8E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3806681-39CC-672E-4D36-FB6F314D3DAD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70854F2-4604-695C-BF2A-5542986F3F2C}"/>
              </a:ext>
            </a:extLst>
          </p:cNvPr>
          <p:cNvGrpSpPr/>
          <p:nvPr/>
        </p:nvGrpSpPr>
        <p:grpSpPr>
          <a:xfrm>
            <a:off x="5518998" y="5831505"/>
            <a:ext cx="635637" cy="153038"/>
            <a:chOff x="3748244" y="6613464"/>
            <a:chExt cx="635637" cy="15303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D1A5937-D7C2-D210-A692-07005FA4504D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AF5F32C-088F-502C-1F33-B44BDD314481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5CFE381-836D-E850-AA5D-52C954FA93B2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CCAE5BF-43CD-56FF-B659-33129EE36D54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E4A256A-3EC2-AEEA-A87B-FDD6F848E7A9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FC3D3EA-0A6F-5AE6-317B-81950AEAA9FA}"/>
              </a:ext>
            </a:extLst>
          </p:cNvPr>
          <p:cNvGrpSpPr/>
          <p:nvPr/>
        </p:nvGrpSpPr>
        <p:grpSpPr>
          <a:xfrm>
            <a:off x="6363548" y="5828330"/>
            <a:ext cx="635637" cy="153038"/>
            <a:chOff x="3748244" y="6613464"/>
            <a:chExt cx="635637" cy="15303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A6B0156-39A2-BB6D-907F-782136AFFB1B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1B30AB03-EDC2-4924-C9EA-9DE35E60CE54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725D3FF-2DDD-9830-D3F0-928F2738A670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527D8E4-EB0F-F232-53E3-21847E262770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D544D12-9003-F357-C1C2-3614CAAB1274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96FEE61-191E-C1B9-AA99-E6C99C103E14}"/>
              </a:ext>
            </a:extLst>
          </p:cNvPr>
          <p:cNvCxnSpPr>
            <a:cxnSpLocks/>
            <a:stCxn id="22" idx="0"/>
            <a:endCxn id="114" idx="2"/>
          </p:cNvCxnSpPr>
          <p:nvPr/>
        </p:nvCxnSpPr>
        <p:spPr>
          <a:xfrm flipV="1">
            <a:off x="4220485" y="5056614"/>
            <a:ext cx="1721390" cy="78759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1DEA0A5-CC40-A990-79CD-849CFD90A6B2}"/>
              </a:ext>
            </a:extLst>
          </p:cNvPr>
          <p:cNvCxnSpPr>
            <a:cxnSpLocks/>
            <a:stCxn id="28" idx="0"/>
            <a:endCxn id="114" idx="2"/>
          </p:cNvCxnSpPr>
          <p:nvPr/>
        </p:nvCxnSpPr>
        <p:spPr>
          <a:xfrm flipV="1">
            <a:off x="5068210" y="5056614"/>
            <a:ext cx="873665" cy="778066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28A1D98-0D75-F548-B1E2-D43E7D9D956C}"/>
              </a:ext>
            </a:extLst>
          </p:cNvPr>
          <p:cNvCxnSpPr>
            <a:cxnSpLocks/>
            <a:stCxn id="34" idx="0"/>
            <a:endCxn id="114" idx="2"/>
          </p:cNvCxnSpPr>
          <p:nvPr/>
        </p:nvCxnSpPr>
        <p:spPr>
          <a:xfrm flipV="1">
            <a:off x="5915935" y="5056614"/>
            <a:ext cx="25940" cy="77489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EB55890-5ECD-72E8-BC76-1677843B5F14}"/>
              </a:ext>
            </a:extLst>
          </p:cNvPr>
          <p:cNvCxnSpPr>
            <a:cxnSpLocks/>
            <a:stCxn id="22" idx="0"/>
            <a:endCxn id="108" idx="2"/>
          </p:cNvCxnSpPr>
          <p:nvPr/>
        </p:nvCxnSpPr>
        <p:spPr>
          <a:xfrm flipV="1">
            <a:off x="4220485" y="5059789"/>
            <a:ext cx="873665" cy="784416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592857C-A187-5203-D770-BE7C8CB6905C}"/>
              </a:ext>
            </a:extLst>
          </p:cNvPr>
          <p:cNvCxnSpPr>
            <a:cxnSpLocks/>
            <a:stCxn id="28" idx="0"/>
            <a:endCxn id="108" idx="2"/>
          </p:cNvCxnSpPr>
          <p:nvPr/>
        </p:nvCxnSpPr>
        <p:spPr>
          <a:xfrm flipV="1">
            <a:off x="5068210" y="5059789"/>
            <a:ext cx="25940" cy="77489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347B16B-056F-2CD4-D50E-4D88E845512C}"/>
              </a:ext>
            </a:extLst>
          </p:cNvPr>
          <p:cNvCxnSpPr>
            <a:cxnSpLocks/>
            <a:stCxn id="22" idx="0"/>
            <a:endCxn id="102" idx="2"/>
          </p:cNvCxnSpPr>
          <p:nvPr/>
        </p:nvCxnSpPr>
        <p:spPr>
          <a:xfrm flipV="1">
            <a:off x="4220485" y="5069314"/>
            <a:ext cx="25940" cy="77489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40F1653-67EC-F587-B1D8-74F7F67B7158}"/>
              </a:ext>
            </a:extLst>
          </p:cNvPr>
          <p:cNvGrpSpPr/>
          <p:nvPr/>
        </p:nvGrpSpPr>
        <p:grpSpPr>
          <a:xfrm>
            <a:off x="3849488" y="4916841"/>
            <a:ext cx="635637" cy="153038"/>
            <a:chOff x="3748244" y="6613464"/>
            <a:chExt cx="635637" cy="153038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03213F65-34ED-38D2-C5F6-73AE8065833C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8580E81E-78B0-52E7-40F7-7C42CE724F08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524A03C2-8D26-1254-C7A7-EB67590742C5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C38A29A-7E71-289A-8AB8-05B6AAE0A184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7B2A6F2F-8541-6B0C-6239-7A5AB85AB296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3B3D39E6-9BA3-CB3D-8395-66D696668539}"/>
              </a:ext>
            </a:extLst>
          </p:cNvPr>
          <p:cNvGrpSpPr/>
          <p:nvPr/>
        </p:nvGrpSpPr>
        <p:grpSpPr>
          <a:xfrm>
            <a:off x="4697213" y="4907316"/>
            <a:ext cx="635637" cy="153038"/>
            <a:chOff x="3748244" y="6613464"/>
            <a:chExt cx="635637" cy="153038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934B51C0-CD57-9EDF-FA1A-154DAEA6CDCA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E1B357AD-B9A9-48D3-E197-C2FDEF7FDDD0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D58AA65F-6CC3-4587-B6CC-D86F5AEB5C3C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145D3C5F-055A-F830-7E84-51A2BBA73160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9BBD9477-298D-A67F-414E-E84EDD893C3D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130B6748-450B-9FC1-B5D7-54F8978D2CD8}"/>
              </a:ext>
            </a:extLst>
          </p:cNvPr>
          <p:cNvGrpSpPr/>
          <p:nvPr/>
        </p:nvGrpSpPr>
        <p:grpSpPr>
          <a:xfrm>
            <a:off x="5544938" y="4904141"/>
            <a:ext cx="635637" cy="153038"/>
            <a:chOff x="3748244" y="6613464"/>
            <a:chExt cx="635637" cy="153038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D15D9EA-5CD4-615B-1211-5A187ACC9DD5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5D868357-93D1-A71F-D7B6-425CA9323B19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82664AF0-75F3-815A-7AF1-467DCCA281CC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7688D3F9-58E9-4F3A-E127-82B2250C282A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CA21A75A-490E-77B5-9823-B69D27F1B4D8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8C8F18DA-B9AB-AA33-3ADE-D5C6434D7C78}"/>
              </a:ext>
            </a:extLst>
          </p:cNvPr>
          <p:cNvGrpSpPr/>
          <p:nvPr/>
        </p:nvGrpSpPr>
        <p:grpSpPr>
          <a:xfrm>
            <a:off x="6389488" y="4900966"/>
            <a:ext cx="635637" cy="153038"/>
            <a:chOff x="3748244" y="6613464"/>
            <a:chExt cx="635637" cy="153038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8355FB9B-036B-FA04-3A7A-57C1EB87C6E5}"/>
                </a:ext>
              </a:extLst>
            </p:cNvPr>
            <p:cNvGrpSpPr/>
            <p:nvPr/>
          </p:nvGrpSpPr>
          <p:grpSpPr>
            <a:xfrm>
              <a:off x="3748244" y="6613464"/>
              <a:ext cx="476324" cy="152473"/>
              <a:chOff x="3280626" y="2900431"/>
              <a:chExt cx="1077135" cy="344793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297C9-B85F-27E7-639C-A96D58ABA841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82871372-93CE-3F17-4DE6-31A4041F2C3E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CC44ABBC-C2C0-873A-B9E4-67DF57180BD0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D29C923A-F6D2-ED78-985C-6B1F01665719}"/>
                </a:ext>
              </a:extLst>
            </p:cNvPr>
            <p:cNvSpPr/>
            <p:nvPr/>
          </p:nvSpPr>
          <p:spPr>
            <a:xfrm>
              <a:off x="4225106" y="6614029"/>
              <a:ext cx="158775" cy="152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D6E1D746-3B8A-8632-01E5-C19DA3EEC06A}"/>
              </a:ext>
            </a:extLst>
          </p:cNvPr>
          <p:cNvGrpSpPr/>
          <p:nvPr/>
        </p:nvGrpSpPr>
        <p:grpSpPr>
          <a:xfrm>
            <a:off x="3875428" y="3973596"/>
            <a:ext cx="3175637" cy="943239"/>
            <a:chOff x="3926584" y="5355492"/>
            <a:chExt cx="3175637" cy="943239"/>
          </a:xfrm>
        </p:grpSpPr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A789B7D8-85A9-1DE3-D715-8449E49E5206}"/>
                </a:ext>
              </a:extLst>
            </p:cNvPr>
            <p:cNvCxnSpPr>
              <a:cxnSpLocks/>
              <a:endCxn id="165" idx="2"/>
            </p:cNvCxnSpPr>
            <p:nvPr/>
          </p:nvCxnSpPr>
          <p:spPr>
            <a:xfrm flipV="1">
              <a:off x="4297581" y="5507965"/>
              <a:ext cx="2565940" cy="79076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AAE02525-E0AF-0A40-4CA7-0EB2446F5C13}"/>
                </a:ext>
              </a:extLst>
            </p:cNvPr>
            <p:cNvCxnSpPr>
              <a:cxnSpLocks/>
              <a:endCxn id="165" idx="2"/>
            </p:cNvCxnSpPr>
            <p:nvPr/>
          </p:nvCxnSpPr>
          <p:spPr>
            <a:xfrm flipV="1">
              <a:off x="5145306" y="5507965"/>
              <a:ext cx="1718215" cy="78124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5CF58DFD-8FA3-E7D5-3E96-4A65A52A0408}"/>
                </a:ext>
              </a:extLst>
            </p:cNvPr>
            <p:cNvCxnSpPr>
              <a:cxnSpLocks/>
              <a:endCxn id="165" idx="2"/>
            </p:cNvCxnSpPr>
            <p:nvPr/>
          </p:nvCxnSpPr>
          <p:spPr>
            <a:xfrm flipV="1">
              <a:off x="5993031" y="5507965"/>
              <a:ext cx="870490" cy="77806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25B72BA9-D165-9C5A-3261-6D6BFA996EDE}"/>
                </a:ext>
              </a:extLst>
            </p:cNvPr>
            <p:cNvCxnSpPr>
              <a:cxnSpLocks/>
              <a:endCxn id="165" idx="2"/>
            </p:cNvCxnSpPr>
            <p:nvPr/>
          </p:nvCxnSpPr>
          <p:spPr>
            <a:xfrm flipV="1">
              <a:off x="6837581" y="5507965"/>
              <a:ext cx="25940" cy="77489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3EA1A2D3-3952-0D6D-968F-E0A003321D32}"/>
                </a:ext>
              </a:extLst>
            </p:cNvPr>
            <p:cNvCxnSpPr>
              <a:cxnSpLocks/>
              <a:endCxn id="159" idx="2"/>
            </p:cNvCxnSpPr>
            <p:nvPr/>
          </p:nvCxnSpPr>
          <p:spPr>
            <a:xfrm flipV="1">
              <a:off x="4297581" y="5511140"/>
              <a:ext cx="1721390" cy="78759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D5790961-5EE1-2FC7-9C0C-145A0E31D957}"/>
                </a:ext>
              </a:extLst>
            </p:cNvPr>
            <p:cNvCxnSpPr>
              <a:cxnSpLocks/>
              <a:endCxn id="159" idx="2"/>
            </p:cNvCxnSpPr>
            <p:nvPr/>
          </p:nvCxnSpPr>
          <p:spPr>
            <a:xfrm flipV="1">
              <a:off x="5145306" y="5511140"/>
              <a:ext cx="873665" cy="77806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CE9AF48C-8D7D-3E24-082E-008713DFD988}"/>
                </a:ext>
              </a:extLst>
            </p:cNvPr>
            <p:cNvCxnSpPr>
              <a:cxnSpLocks/>
              <a:endCxn id="159" idx="2"/>
            </p:cNvCxnSpPr>
            <p:nvPr/>
          </p:nvCxnSpPr>
          <p:spPr>
            <a:xfrm flipV="1">
              <a:off x="5993031" y="5511140"/>
              <a:ext cx="25940" cy="77489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FDA53CEF-9562-C7F9-9A04-041AF9A482D6}"/>
                </a:ext>
              </a:extLst>
            </p:cNvPr>
            <p:cNvCxnSpPr>
              <a:cxnSpLocks/>
              <a:endCxn id="153" idx="2"/>
            </p:cNvCxnSpPr>
            <p:nvPr/>
          </p:nvCxnSpPr>
          <p:spPr>
            <a:xfrm flipV="1">
              <a:off x="4297581" y="5514315"/>
              <a:ext cx="873665" cy="78441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51B45C02-9489-973E-300F-918E2710DA3C}"/>
                </a:ext>
              </a:extLst>
            </p:cNvPr>
            <p:cNvCxnSpPr>
              <a:cxnSpLocks/>
              <a:endCxn id="153" idx="2"/>
            </p:cNvCxnSpPr>
            <p:nvPr/>
          </p:nvCxnSpPr>
          <p:spPr>
            <a:xfrm flipV="1">
              <a:off x="5145306" y="5514315"/>
              <a:ext cx="25940" cy="77489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63A380F8-8608-EC25-586A-DD708663744A}"/>
                </a:ext>
              </a:extLst>
            </p:cNvPr>
            <p:cNvCxnSpPr>
              <a:cxnSpLocks/>
              <a:endCxn id="147" idx="2"/>
            </p:cNvCxnSpPr>
            <p:nvPr/>
          </p:nvCxnSpPr>
          <p:spPr>
            <a:xfrm flipV="1">
              <a:off x="4297581" y="5523840"/>
              <a:ext cx="25940" cy="77489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CF3DEE20-ABD5-22AC-A25D-3E496463C6A5}"/>
                </a:ext>
              </a:extLst>
            </p:cNvPr>
            <p:cNvGrpSpPr/>
            <p:nvPr/>
          </p:nvGrpSpPr>
          <p:grpSpPr>
            <a:xfrm>
              <a:off x="3926584" y="5371367"/>
              <a:ext cx="635637" cy="153038"/>
              <a:chOff x="3748244" y="6613464"/>
              <a:chExt cx="635637" cy="153038"/>
            </a:xfrm>
          </p:grpSpPr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2E1ECE48-9969-EDD8-D27E-31A6C1AC3107}"/>
                  </a:ext>
                </a:extLst>
              </p:cNvPr>
              <p:cNvGrpSpPr/>
              <p:nvPr/>
            </p:nvGrpSpPr>
            <p:grpSpPr>
              <a:xfrm>
                <a:off x="3748244" y="6613464"/>
                <a:ext cx="476324" cy="152473"/>
                <a:chOff x="3280626" y="2900431"/>
                <a:chExt cx="1077135" cy="344793"/>
              </a:xfrm>
              <a:solidFill>
                <a:schemeClr val="accent6">
                  <a:lumMod val="40000"/>
                  <a:lumOff val="60000"/>
                </a:schemeClr>
              </a:solidFill>
            </p:grpSpPr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DB341341-BD70-59A5-B85E-C6AEDFF742EF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61F57E3D-6619-63A0-1D86-D2F9ACE8DD6B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4D1E409C-58FE-CAA2-3E81-BBA7680B415D}"/>
                    </a:ext>
                  </a:extLst>
                </p:cNvPr>
                <p:cNvSpPr/>
                <p:nvPr/>
              </p:nvSpPr>
              <p:spPr>
                <a:xfrm>
                  <a:off x="399871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499D5818-25E7-C98D-31B0-079360FD1302}"/>
                  </a:ext>
                </a:extLst>
              </p:cNvPr>
              <p:cNvSpPr/>
              <p:nvPr/>
            </p:nvSpPr>
            <p:spPr>
              <a:xfrm>
                <a:off x="4225106" y="6614029"/>
                <a:ext cx="158775" cy="152473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0557CC7A-52C0-5962-62FC-0F469BD9EFFC}"/>
                </a:ext>
              </a:extLst>
            </p:cNvPr>
            <p:cNvGrpSpPr/>
            <p:nvPr/>
          </p:nvGrpSpPr>
          <p:grpSpPr>
            <a:xfrm>
              <a:off x="4774309" y="5361842"/>
              <a:ext cx="635637" cy="153038"/>
              <a:chOff x="3748244" y="6613464"/>
              <a:chExt cx="635637" cy="153038"/>
            </a:xfrm>
          </p:grpSpPr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9A78E7C3-95CB-2C0A-6EB4-FEE67152D9DA}"/>
                  </a:ext>
                </a:extLst>
              </p:cNvPr>
              <p:cNvGrpSpPr/>
              <p:nvPr/>
            </p:nvGrpSpPr>
            <p:grpSpPr>
              <a:xfrm>
                <a:off x="3748244" y="6613464"/>
                <a:ext cx="476324" cy="152473"/>
                <a:chOff x="3280626" y="2900431"/>
                <a:chExt cx="1077135" cy="344793"/>
              </a:xfrm>
              <a:solidFill>
                <a:schemeClr val="accent6">
                  <a:lumMod val="40000"/>
                  <a:lumOff val="60000"/>
                </a:schemeClr>
              </a:solidFill>
            </p:grpSpPr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53B35E3C-086A-DA7E-29D1-E31839B4DC92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5EF9C53F-CDA0-1CD1-F1C6-FF21DCC566F6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98033AF3-41B2-1AA0-2ADE-C997C99C4634}"/>
                    </a:ext>
                  </a:extLst>
                </p:cNvPr>
                <p:cNvSpPr/>
                <p:nvPr/>
              </p:nvSpPr>
              <p:spPr>
                <a:xfrm>
                  <a:off x="399871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D06E46AB-2413-2168-8104-E062E898B012}"/>
                  </a:ext>
                </a:extLst>
              </p:cNvPr>
              <p:cNvSpPr/>
              <p:nvPr/>
            </p:nvSpPr>
            <p:spPr>
              <a:xfrm>
                <a:off x="4225106" y="6614029"/>
                <a:ext cx="158775" cy="152473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E170C285-4DE2-F55D-6827-669F75B683FC}"/>
                </a:ext>
              </a:extLst>
            </p:cNvPr>
            <p:cNvGrpSpPr/>
            <p:nvPr/>
          </p:nvGrpSpPr>
          <p:grpSpPr>
            <a:xfrm>
              <a:off x="5622034" y="5358667"/>
              <a:ext cx="635637" cy="153038"/>
              <a:chOff x="3748244" y="6613464"/>
              <a:chExt cx="635637" cy="153038"/>
            </a:xfrm>
          </p:grpSpPr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389ACD3B-E57C-32BF-5229-E23DBD0DBA58}"/>
                  </a:ext>
                </a:extLst>
              </p:cNvPr>
              <p:cNvGrpSpPr/>
              <p:nvPr/>
            </p:nvGrpSpPr>
            <p:grpSpPr>
              <a:xfrm>
                <a:off x="3748244" y="6613464"/>
                <a:ext cx="476324" cy="152473"/>
                <a:chOff x="3280626" y="2900431"/>
                <a:chExt cx="1077135" cy="344793"/>
              </a:xfrm>
              <a:solidFill>
                <a:schemeClr val="accent6">
                  <a:lumMod val="40000"/>
                  <a:lumOff val="60000"/>
                </a:schemeClr>
              </a:solidFill>
            </p:grpSpPr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C3BC5ECD-C36D-3526-CCE5-55808399BAB2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E772BE88-82A1-17EE-B730-D4CB5B4430F1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030207CB-35BD-2330-904A-D6471F904571}"/>
                    </a:ext>
                  </a:extLst>
                </p:cNvPr>
                <p:cNvSpPr/>
                <p:nvPr/>
              </p:nvSpPr>
              <p:spPr>
                <a:xfrm>
                  <a:off x="399871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DC759D6A-8E5C-DF4C-165F-9990970D49D1}"/>
                  </a:ext>
                </a:extLst>
              </p:cNvPr>
              <p:cNvSpPr/>
              <p:nvPr/>
            </p:nvSpPr>
            <p:spPr>
              <a:xfrm>
                <a:off x="4225106" y="6614029"/>
                <a:ext cx="158775" cy="152473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B6EB8481-E8F3-735D-4F58-DD21C70EC764}"/>
                </a:ext>
              </a:extLst>
            </p:cNvPr>
            <p:cNvGrpSpPr/>
            <p:nvPr/>
          </p:nvGrpSpPr>
          <p:grpSpPr>
            <a:xfrm>
              <a:off x="6466584" y="5355492"/>
              <a:ext cx="635637" cy="153038"/>
              <a:chOff x="3748244" y="6613464"/>
              <a:chExt cx="635637" cy="153038"/>
            </a:xfrm>
          </p:grpSpPr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1E7D5A6A-5178-4B0D-9325-FFC703ABEEE0}"/>
                  </a:ext>
                </a:extLst>
              </p:cNvPr>
              <p:cNvGrpSpPr/>
              <p:nvPr/>
            </p:nvGrpSpPr>
            <p:grpSpPr>
              <a:xfrm>
                <a:off x="3748244" y="6613464"/>
                <a:ext cx="476324" cy="152473"/>
                <a:chOff x="3280626" y="2900431"/>
                <a:chExt cx="1077135" cy="344793"/>
              </a:xfrm>
              <a:solidFill>
                <a:schemeClr val="accent6">
                  <a:lumMod val="40000"/>
                  <a:lumOff val="60000"/>
                </a:schemeClr>
              </a:solidFill>
            </p:grpSpPr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114EEA4D-3379-14FE-40C0-25803FC7F5E2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665276EB-6EBC-94F4-F035-935C435D5F05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A5F84F02-642D-790A-EB31-094E5E516E2C}"/>
                    </a:ext>
                  </a:extLst>
                </p:cNvPr>
                <p:cNvSpPr/>
                <p:nvPr/>
              </p:nvSpPr>
              <p:spPr>
                <a:xfrm>
                  <a:off x="399871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4739DCB8-1166-3056-3CB9-E0128841F672}"/>
                  </a:ext>
                </a:extLst>
              </p:cNvPr>
              <p:cNvSpPr/>
              <p:nvPr/>
            </p:nvSpPr>
            <p:spPr>
              <a:xfrm>
                <a:off x="4225106" y="6614029"/>
                <a:ext cx="158775" cy="152473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EAF64C4A-88FB-8A3B-4D1A-DF6BFC7B3F36}"/>
              </a:ext>
            </a:extLst>
          </p:cNvPr>
          <p:cNvGrpSpPr/>
          <p:nvPr/>
        </p:nvGrpSpPr>
        <p:grpSpPr>
          <a:xfrm>
            <a:off x="3901369" y="3046225"/>
            <a:ext cx="3175637" cy="943239"/>
            <a:chOff x="3926584" y="5355492"/>
            <a:chExt cx="3175637" cy="943239"/>
          </a:xfrm>
        </p:grpSpPr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B7C5C747-E8B2-FC63-9AD0-A4F30BC3884F}"/>
                </a:ext>
              </a:extLst>
            </p:cNvPr>
            <p:cNvCxnSpPr>
              <a:cxnSpLocks/>
              <a:endCxn id="186" idx="2"/>
            </p:cNvCxnSpPr>
            <p:nvPr/>
          </p:nvCxnSpPr>
          <p:spPr>
            <a:xfrm flipV="1">
              <a:off x="4297581" y="5507965"/>
              <a:ext cx="2565940" cy="79076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>
              <a:extLst>
                <a:ext uri="{FF2B5EF4-FFF2-40B4-BE49-F238E27FC236}">
                  <a16:creationId xmlns:a16="http://schemas.microsoft.com/office/drawing/2014/main" id="{65704820-9F0B-304A-F653-6E0025161D80}"/>
                </a:ext>
              </a:extLst>
            </p:cNvPr>
            <p:cNvCxnSpPr>
              <a:cxnSpLocks/>
              <a:endCxn id="186" idx="2"/>
            </p:cNvCxnSpPr>
            <p:nvPr/>
          </p:nvCxnSpPr>
          <p:spPr>
            <a:xfrm flipV="1">
              <a:off x="5145306" y="5507965"/>
              <a:ext cx="1718215" cy="78124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Arrow Connector 169">
              <a:extLst>
                <a:ext uri="{FF2B5EF4-FFF2-40B4-BE49-F238E27FC236}">
                  <a16:creationId xmlns:a16="http://schemas.microsoft.com/office/drawing/2014/main" id="{08E2AB0F-F3CA-DCD3-D82E-E547060436BF}"/>
                </a:ext>
              </a:extLst>
            </p:cNvPr>
            <p:cNvCxnSpPr>
              <a:cxnSpLocks/>
              <a:endCxn id="186" idx="2"/>
            </p:cNvCxnSpPr>
            <p:nvPr/>
          </p:nvCxnSpPr>
          <p:spPr>
            <a:xfrm flipV="1">
              <a:off x="5993031" y="5507965"/>
              <a:ext cx="870490" cy="77806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E2A573A7-3399-3C52-63FB-5A3E77DF0E2B}"/>
                </a:ext>
              </a:extLst>
            </p:cNvPr>
            <p:cNvCxnSpPr>
              <a:cxnSpLocks/>
              <a:endCxn id="186" idx="2"/>
            </p:cNvCxnSpPr>
            <p:nvPr/>
          </p:nvCxnSpPr>
          <p:spPr>
            <a:xfrm flipV="1">
              <a:off x="6837581" y="5507965"/>
              <a:ext cx="25940" cy="77489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0924A9E2-7163-3613-0BD1-C89D3361BB9A}"/>
                </a:ext>
              </a:extLst>
            </p:cNvPr>
            <p:cNvCxnSpPr>
              <a:cxnSpLocks/>
              <a:endCxn id="191" idx="2"/>
            </p:cNvCxnSpPr>
            <p:nvPr/>
          </p:nvCxnSpPr>
          <p:spPr>
            <a:xfrm flipV="1">
              <a:off x="4297581" y="5511140"/>
              <a:ext cx="1721390" cy="78759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ADD87E95-BF8D-84A8-8111-E683556223E8}"/>
                </a:ext>
              </a:extLst>
            </p:cNvPr>
            <p:cNvCxnSpPr>
              <a:cxnSpLocks/>
              <a:endCxn id="191" idx="2"/>
            </p:cNvCxnSpPr>
            <p:nvPr/>
          </p:nvCxnSpPr>
          <p:spPr>
            <a:xfrm flipV="1">
              <a:off x="5145306" y="5511140"/>
              <a:ext cx="873665" cy="77806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46208D00-6E1F-AD37-EEFB-FA05E9943F7F}"/>
                </a:ext>
              </a:extLst>
            </p:cNvPr>
            <p:cNvCxnSpPr>
              <a:cxnSpLocks/>
              <a:endCxn id="191" idx="2"/>
            </p:cNvCxnSpPr>
            <p:nvPr/>
          </p:nvCxnSpPr>
          <p:spPr>
            <a:xfrm flipV="1">
              <a:off x="5993031" y="5511140"/>
              <a:ext cx="25940" cy="77489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>
              <a:extLst>
                <a:ext uri="{FF2B5EF4-FFF2-40B4-BE49-F238E27FC236}">
                  <a16:creationId xmlns:a16="http://schemas.microsoft.com/office/drawing/2014/main" id="{91BD58A0-5087-C971-75F1-29A6CAD30AF4}"/>
                </a:ext>
              </a:extLst>
            </p:cNvPr>
            <p:cNvCxnSpPr>
              <a:cxnSpLocks/>
              <a:endCxn id="196" idx="2"/>
            </p:cNvCxnSpPr>
            <p:nvPr/>
          </p:nvCxnSpPr>
          <p:spPr>
            <a:xfrm flipV="1">
              <a:off x="4297581" y="5514315"/>
              <a:ext cx="873665" cy="78441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8F2B465C-9BAD-FD62-D763-71EC17FFAC9C}"/>
                </a:ext>
              </a:extLst>
            </p:cNvPr>
            <p:cNvCxnSpPr>
              <a:cxnSpLocks/>
              <a:endCxn id="196" idx="2"/>
            </p:cNvCxnSpPr>
            <p:nvPr/>
          </p:nvCxnSpPr>
          <p:spPr>
            <a:xfrm flipV="1">
              <a:off x="5145306" y="5514315"/>
              <a:ext cx="25940" cy="77489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D7084E6B-0B9A-9E54-2134-BEA2792A0831}"/>
                </a:ext>
              </a:extLst>
            </p:cNvPr>
            <p:cNvCxnSpPr>
              <a:cxnSpLocks/>
              <a:endCxn id="201" idx="2"/>
            </p:cNvCxnSpPr>
            <p:nvPr/>
          </p:nvCxnSpPr>
          <p:spPr>
            <a:xfrm flipV="1">
              <a:off x="4297581" y="5523840"/>
              <a:ext cx="25940" cy="77489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F3581134-4A35-A924-C75A-012219FD4AE6}"/>
                </a:ext>
              </a:extLst>
            </p:cNvPr>
            <p:cNvGrpSpPr/>
            <p:nvPr/>
          </p:nvGrpSpPr>
          <p:grpSpPr>
            <a:xfrm>
              <a:off x="3926584" y="5371367"/>
              <a:ext cx="635637" cy="153038"/>
              <a:chOff x="3748244" y="6613464"/>
              <a:chExt cx="635637" cy="153038"/>
            </a:xfrm>
          </p:grpSpPr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4273FF51-AEEB-9148-C44F-8B57612D53D9}"/>
                  </a:ext>
                </a:extLst>
              </p:cNvPr>
              <p:cNvGrpSpPr/>
              <p:nvPr/>
            </p:nvGrpSpPr>
            <p:grpSpPr>
              <a:xfrm>
                <a:off x="3748244" y="6613464"/>
                <a:ext cx="476324" cy="152473"/>
                <a:chOff x="3280626" y="2900431"/>
                <a:chExt cx="1077135" cy="344793"/>
              </a:xfrm>
              <a:solidFill>
                <a:schemeClr val="accent6">
                  <a:lumMod val="40000"/>
                  <a:lumOff val="60000"/>
                </a:schemeClr>
              </a:solidFill>
            </p:grpSpPr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00EBA064-8C96-6293-9D5A-20A774AF4A03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AB0A08AE-80DB-9F53-DD1D-0655FF7C2A16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id="{67ACFE1D-E5D5-5310-2A23-6938E8B536BE}"/>
                    </a:ext>
                  </a:extLst>
                </p:cNvPr>
                <p:cNvSpPr/>
                <p:nvPr/>
              </p:nvSpPr>
              <p:spPr>
                <a:xfrm>
                  <a:off x="399871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0A6FFD9E-6F8F-4C23-A912-FC945F50D9BB}"/>
                  </a:ext>
                </a:extLst>
              </p:cNvPr>
              <p:cNvSpPr/>
              <p:nvPr/>
            </p:nvSpPr>
            <p:spPr>
              <a:xfrm>
                <a:off x="4225106" y="6614029"/>
                <a:ext cx="158775" cy="152473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6B6B4407-ECA8-2458-35D1-D9AE300263B1}"/>
                </a:ext>
              </a:extLst>
            </p:cNvPr>
            <p:cNvGrpSpPr/>
            <p:nvPr/>
          </p:nvGrpSpPr>
          <p:grpSpPr>
            <a:xfrm>
              <a:off x="4774309" y="5361842"/>
              <a:ext cx="635637" cy="153038"/>
              <a:chOff x="3748244" y="6613464"/>
              <a:chExt cx="635637" cy="153038"/>
            </a:xfrm>
          </p:grpSpPr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19956206-BE0E-D734-D4A7-D3F1E5399E1E}"/>
                  </a:ext>
                </a:extLst>
              </p:cNvPr>
              <p:cNvGrpSpPr/>
              <p:nvPr/>
            </p:nvGrpSpPr>
            <p:grpSpPr>
              <a:xfrm>
                <a:off x="3748244" y="6613464"/>
                <a:ext cx="476324" cy="152473"/>
                <a:chOff x="3280626" y="2900431"/>
                <a:chExt cx="1077135" cy="344793"/>
              </a:xfrm>
              <a:solidFill>
                <a:schemeClr val="accent6">
                  <a:lumMod val="40000"/>
                  <a:lumOff val="60000"/>
                </a:schemeClr>
              </a:solidFill>
            </p:grpSpPr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A9721D4E-D80B-E542-7627-8359B6F336C0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C4C1DB32-AB59-03D8-93B8-F767BEC9ADD2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BCC05638-D457-B421-A68E-FCA819D8C241}"/>
                    </a:ext>
                  </a:extLst>
                </p:cNvPr>
                <p:cNvSpPr/>
                <p:nvPr/>
              </p:nvSpPr>
              <p:spPr>
                <a:xfrm>
                  <a:off x="399871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141B9CD5-A602-5148-27F6-841196EDD8E8}"/>
                  </a:ext>
                </a:extLst>
              </p:cNvPr>
              <p:cNvSpPr/>
              <p:nvPr/>
            </p:nvSpPr>
            <p:spPr>
              <a:xfrm>
                <a:off x="4225106" y="6614029"/>
                <a:ext cx="158775" cy="152473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6289C96F-CE99-FAD8-519F-68CE8746B864}"/>
                </a:ext>
              </a:extLst>
            </p:cNvPr>
            <p:cNvGrpSpPr/>
            <p:nvPr/>
          </p:nvGrpSpPr>
          <p:grpSpPr>
            <a:xfrm>
              <a:off x="5622034" y="5358667"/>
              <a:ext cx="635637" cy="153038"/>
              <a:chOff x="3748244" y="6613464"/>
              <a:chExt cx="635637" cy="153038"/>
            </a:xfrm>
          </p:grpSpPr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02BB7EEC-7902-AA73-9F73-07F020250A05}"/>
                  </a:ext>
                </a:extLst>
              </p:cNvPr>
              <p:cNvGrpSpPr/>
              <p:nvPr/>
            </p:nvGrpSpPr>
            <p:grpSpPr>
              <a:xfrm>
                <a:off x="3748244" y="6613464"/>
                <a:ext cx="476324" cy="152473"/>
                <a:chOff x="3280626" y="2900431"/>
                <a:chExt cx="1077135" cy="344793"/>
              </a:xfrm>
              <a:solidFill>
                <a:schemeClr val="accent6">
                  <a:lumMod val="40000"/>
                  <a:lumOff val="60000"/>
                </a:schemeClr>
              </a:solidFill>
            </p:grpSpPr>
            <p:sp>
              <p:nvSpPr>
                <p:cNvPr id="189" name="Rectangle 188">
                  <a:extLst>
                    <a:ext uri="{FF2B5EF4-FFF2-40B4-BE49-F238E27FC236}">
                      <a16:creationId xmlns:a16="http://schemas.microsoft.com/office/drawing/2014/main" id="{E352EF44-EA86-27B4-D3B9-804C91F9DA32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Rectangle 189">
                  <a:extLst>
                    <a:ext uri="{FF2B5EF4-FFF2-40B4-BE49-F238E27FC236}">
                      <a16:creationId xmlns:a16="http://schemas.microsoft.com/office/drawing/2014/main" id="{E51F99CA-D96F-0868-D26B-F9814933A7FB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Rectangle 190">
                  <a:extLst>
                    <a:ext uri="{FF2B5EF4-FFF2-40B4-BE49-F238E27FC236}">
                      <a16:creationId xmlns:a16="http://schemas.microsoft.com/office/drawing/2014/main" id="{5C34DB3F-4799-E23E-A2A3-25AEAD7D91CB}"/>
                    </a:ext>
                  </a:extLst>
                </p:cNvPr>
                <p:cNvSpPr/>
                <p:nvPr/>
              </p:nvSpPr>
              <p:spPr>
                <a:xfrm>
                  <a:off x="399871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C14EA54E-5653-0731-111E-3F2D0E47FEA5}"/>
                  </a:ext>
                </a:extLst>
              </p:cNvPr>
              <p:cNvSpPr/>
              <p:nvPr/>
            </p:nvSpPr>
            <p:spPr>
              <a:xfrm>
                <a:off x="4225106" y="6614029"/>
                <a:ext cx="158775" cy="152473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00DBCD81-3212-982F-1A69-B1DB8B66FA3F}"/>
                </a:ext>
              </a:extLst>
            </p:cNvPr>
            <p:cNvGrpSpPr/>
            <p:nvPr/>
          </p:nvGrpSpPr>
          <p:grpSpPr>
            <a:xfrm>
              <a:off x="6466584" y="5355492"/>
              <a:ext cx="635637" cy="153038"/>
              <a:chOff x="3748244" y="6613464"/>
              <a:chExt cx="635637" cy="153038"/>
            </a:xfrm>
          </p:grpSpPr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671874D5-1E38-DF36-1A15-CA9AFE9603C8}"/>
                  </a:ext>
                </a:extLst>
              </p:cNvPr>
              <p:cNvGrpSpPr/>
              <p:nvPr/>
            </p:nvGrpSpPr>
            <p:grpSpPr>
              <a:xfrm>
                <a:off x="3748244" y="6613464"/>
                <a:ext cx="476324" cy="152473"/>
                <a:chOff x="3280626" y="2900431"/>
                <a:chExt cx="1077135" cy="344793"/>
              </a:xfrm>
              <a:solidFill>
                <a:schemeClr val="accent6">
                  <a:lumMod val="40000"/>
                  <a:lumOff val="60000"/>
                </a:schemeClr>
              </a:solidFill>
            </p:grpSpPr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656DBD8C-C7D4-E1B9-93B3-A74FD546A927}"/>
                    </a:ext>
                  </a:extLst>
                </p:cNvPr>
                <p:cNvSpPr/>
                <p:nvPr/>
              </p:nvSpPr>
              <p:spPr>
                <a:xfrm>
                  <a:off x="328062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7E65588C-BF0B-BEEA-8942-912F973133AE}"/>
                    </a:ext>
                  </a:extLst>
                </p:cNvPr>
                <p:cNvSpPr/>
                <p:nvPr/>
              </p:nvSpPr>
              <p:spPr>
                <a:xfrm>
                  <a:off x="3639671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Rectangle 185">
                  <a:extLst>
                    <a:ext uri="{FF2B5EF4-FFF2-40B4-BE49-F238E27FC236}">
                      <a16:creationId xmlns:a16="http://schemas.microsoft.com/office/drawing/2014/main" id="{2B619868-249C-2C04-BC6E-1F71EC0948CE}"/>
                    </a:ext>
                  </a:extLst>
                </p:cNvPr>
                <p:cNvSpPr/>
                <p:nvPr/>
              </p:nvSpPr>
              <p:spPr>
                <a:xfrm>
                  <a:off x="3998716" y="2900431"/>
                  <a:ext cx="359045" cy="344793"/>
                </a:xfrm>
                <a:prstGeom prst="rect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48D6BF5A-A69A-4528-24AC-9AE3FBD4B0FC}"/>
                  </a:ext>
                </a:extLst>
              </p:cNvPr>
              <p:cNvSpPr/>
              <p:nvPr/>
            </p:nvSpPr>
            <p:spPr>
              <a:xfrm>
                <a:off x="4225106" y="6614029"/>
                <a:ext cx="158775" cy="152473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273" name="Straight Arrow Connector 272">
            <a:extLst>
              <a:ext uri="{FF2B5EF4-FFF2-40B4-BE49-F238E27FC236}">
                <a16:creationId xmlns:a16="http://schemas.microsoft.com/office/drawing/2014/main" id="{E17B946F-983A-51B5-6FF8-FDAE9C2A4842}"/>
              </a:ext>
            </a:extLst>
          </p:cNvPr>
          <p:cNvCxnSpPr>
            <a:cxnSpLocks/>
          </p:cNvCxnSpPr>
          <p:nvPr/>
        </p:nvCxnSpPr>
        <p:spPr>
          <a:xfrm flipV="1">
            <a:off x="4129694" y="2577831"/>
            <a:ext cx="0" cy="412748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4" name="Group 273">
            <a:extLst>
              <a:ext uri="{FF2B5EF4-FFF2-40B4-BE49-F238E27FC236}">
                <a16:creationId xmlns:a16="http://schemas.microsoft.com/office/drawing/2014/main" id="{D860CC14-1DF8-B39E-FCC1-770F5447E2A8}"/>
              </a:ext>
            </a:extLst>
          </p:cNvPr>
          <p:cNvGrpSpPr/>
          <p:nvPr/>
        </p:nvGrpSpPr>
        <p:grpSpPr>
          <a:xfrm>
            <a:off x="3795877" y="1965762"/>
            <a:ext cx="754547" cy="543299"/>
            <a:chOff x="516319" y="2446664"/>
            <a:chExt cx="1085905" cy="781887"/>
          </a:xfrm>
        </p:grpSpPr>
        <p:cxnSp>
          <p:nvCxnSpPr>
            <p:cNvPr id="275" name="Straight Arrow Connector 274">
              <a:extLst>
                <a:ext uri="{FF2B5EF4-FFF2-40B4-BE49-F238E27FC236}">
                  <a16:creationId xmlns:a16="http://schemas.microsoft.com/office/drawing/2014/main" id="{BB487974-601C-9440-676E-A54BDE5C8852}"/>
                </a:ext>
              </a:extLst>
            </p:cNvPr>
            <p:cNvCxnSpPr/>
            <p:nvPr/>
          </p:nvCxnSpPr>
          <p:spPr>
            <a:xfrm rot="5400000" flipH="1" flipV="1">
              <a:off x="129763" y="2833220"/>
              <a:ext cx="7747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Arrow Connector 275">
              <a:extLst>
                <a:ext uri="{FF2B5EF4-FFF2-40B4-BE49-F238E27FC236}">
                  <a16:creationId xmlns:a16="http://schemas.microsoft.com/office/drawing/2014/main" id="{D0D7BE4D-5B66-8A35-9259-D3DB8C8DF1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113" y="3220374"/>
              <a:ext cx="1085111" cy="19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9BCF4E32-1C01-098E-2AA7-52DE04F59CC6}"/>
                </a:ext>
              </a:extLst>
            </p:cNvPr>
            <p:cNvSpPr/>
            <p:nvPr/>
          </p:nvSpPr>
          <p:spPr>
            <a:xfrm>
              <a:off x="563678" y="2649071"/>
              <a:ext cx="155448" cy="558800"/>
            </a:xfrm>
            <a:prstGeom prst="rect">
              <a:avLst/>
            </a:prstGeom>
            <a:solidFill>
              <a:srgbClr val="660066">
                <a:alpha val="4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53BEDCE6-9977-4878-7C91-1DE9B190214D}"/>
                </a:ext>
              </a:extLst>
            </p:cNvPr>
            <p:cNvSpPr/>
            <p:nvPr/>
          </p:nvSpPr>
          <p:spPr>
            <a:xfrm>
              <a:off x="1177511" y="2799224"/>
              <a:ext cx="155448" cy="422451"/>
            </a:xfrm>
            <a:prstGeom prst="rect">
              <a:avLst/>
            </a:prstGeom>
            <a:solidFill>
              <a:srgbClr val="008000">
                <a:alpha val="4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6CC934FE-7A5B-9079-4D60-EC317C29EE75}"/>
                </a:ext>
              </a:extLst>
            </p:cNvPr>
            <p:cNvSpPr/>
            <p:nvPr/>
          </p:nvSpPr>
          <p:spPr>
            <a:xfrm>
              <a:off x="762642" y="3137371"/>
              <a:ext cx="155448" cy="66265"/>
            </a:xfrm>
            <a:prstGeom prst="rect">
              <a:avLst/>
            </a:prstGeom>
            <a:solidFill>
              <a:schemeClr val="accent1">
                <a:alpha val="4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D16DBBAC-99DF-181B-DE3B-88D5190703BD}"/>
                </a:ext>
              </a:extLst>
            </p:cNvPr>
            <p:cNvSpPr/>
            <p:nvPr/>
          </p:nvSpPr>
          <p:spPr>
            <a:xfrm>
              <a:off x="961604" y="3104609"/>
              <a:ext cx="155448" cy="123942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cxnSp>
        <p:nvCxnSpPr>
          <p:cNvPr id="281" name="Straight Arrow Connector 280">
            <a:extLst>
              <a:ext uri="{FF2B5EF4-FFF2-40B4-BE49-F238E27FC236}">
                <a16:creationId xmlns:a16="http://schemas.microsoft.com/office/drawing/2014/main" id="{95D475EE-5065-4124-FCAF-BC1C796794C2}"/>
              </a:ext>
            </a:extLst>
          </p:cNvPr>
          <p:cNvCxnSpPr>
            <a:cxnSpLocks/>
          </p:cNvCxnSpPr>
          <p:nvPr/>
        </p:nvCxnSpPr>
        <p:spPr>
          <a:xfrm flipV="1">
            <a:off x="4129694" y="1421733"/>
            <a:ext cx="0" cy="412748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2" name="Rectangle 281">
            <a:extLst>
              <a:ext uri="{FF2B5EF4-FFF2-40B4-BE49-F238E27FC236}">
                <a16:creationId xmlns:a16="http://schemas.microsoft.com/office/drawing/2014/main" id="{037FFFBF-1FFE-0566-BA39-277A1607DEFC}"/>
              </a:ext>
            </a:extLst>
          </p:cNvPr>
          <p:cNvSpPr/>
          <p:nvPr/>
        </p:nvSpPr>
        <p:spPr>
          <a:xfrm>
            <a:off x="3793936" y="1887682"/>
            <a:ext cx="8146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p(w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|h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</a:t>
            </a:r>
          </a:p>
        </p:txBody>
      </p:sp>
      <p:sp>
        <p:nvSpPr>
          <p:cNvPr id="283" name="Rectangle 282">
            <a:extLst>
              <a:ext uri="{FF2B5EF4-FFF2-40B4-BE49-F238E27FC236}">
                <a16:creationId xmlns:a16="http://schemas.microsoft.com/office/drawing/2014/main" id="{8F000259-24EB-8EEA-3796-273EF7B27C23}"/>
              </a:ext>
            </a:extLst>
          </p:cNvPr>
          <p:cNvSpPr/>
          <p:nvPr/>
        </p:nvSpPr>
        <p:spPr>
          <a:xfrm>
            <a:off x="3750878" y="2729926"/>
            <a:ext cx="3241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h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cxnSp>
        <p:nvCxnSpPr>
          <p:cNvPr id="284" name="Straight Arrow Connector 283">
            <a:extLst>
              <a:ext uri="{FF2B5EF4-FFF2-40B4-BE49-F238E27FC236}">
                <a16:creationId xmlns:a16="http://schemas.microsoft.com/office/drawing/2014/main" id="{9194B02B-D8B0-6A13-2465-1053654D1FCE}"/>
              </a:ext>
            </a:extLst>
          </p:cNvPr>
          <p:cNvCxnSpPr>
            <a:cxnSpLocks/>
          </p:cNvCxnSpPr>
          <p:nvPr/>
        </p:nvCxnSpPr>
        <p:spPr>
          <a:xfrm flipV="1">
            <a:off x="4974355" y="2577831"/>
            <a:ext cx="0" cy="412748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EAE243CE-46AC-8980-AC4E-0DFCC4F1C06C}"/>
              </a:ext>
            </a:extLst>
          </p:cNvPr>
          <p:cNvGrpSpPr/>
          <p:nvPr/>
        </p:nvGrpSpPr>
        <p:grpSpPr>
          <a:xfrm>
            <a:off x="4640538" y="1965762"/>
            <a:ext cx="754547" cy="543299"/>
            <a:chOff x="516319" y="2446664"/>
            <a:chExt cx="1085905" cy="781887"/>
          </a:xfrm>
        </p:grpSpPr>
        <p:cxnSp>
          <p:nvCxnSpPr>
            <p:cNvPr id="286" name="Straight Arrow Connector 285">
              <a:extLst>
                <a:ext uri="{FF2B5EF4-FFF2-40B4-BE49-F238E27FC236}">
                  <a16:creationId xmlns:a16="http://schemas.microsoft.com/office/drawing/2014/main" id="{0454E77A-A811-3C0D-1F99-BA45B48AAC48}"/>
                </a:ext>
              </a:extLst>
            </p:cNvPr>
            <p:cNvCxnSpPr/>
            <p:nvPr/>
          </p:nvCxnSpPr>
          <p:spPr>
            <a:xfrm rot="5400000" flipH="1" flipV="1">
              <a:off x="129763" y="2833220"/>
              <a:ext cx="7747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Arrow Connector 286">
              <a:extLst>
                <a:ext uri="{FF2B5EF4-FFF2-40B4-BE49-F238E27FC236}">
                  <a16:creationId xmlns:a16="http://schemas.microsoft.com/office/drawing/2014/main" id="{3C996627-2BD7-6713-9CC0-22746C49D5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113" y="3220374"/>
              <a:ext cx="1085111" cy="19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09AF93C1-CFF5-F3FA-D091-E32083C95B5F}"/>
                </a:ext>
              </a:extLst>
            </p:cNvPr>
            <p:cNvSpPr/>
            <p:nvPr/>
          </p:nvSpPr>
          <p:spPr>
            <a:xfrm>
              <a:off x="563678" y="2970983"/>
              <a:ext cx="155448" cy="236888"/>
            </a:xfrm>
            <a:prstGeom prst="rect">
              <a:avLst/>
            </a:prstGeom>
            <a:solidFill>
              <a:srgbClr val="660066">
                <a:alpha val="4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377FC0A5-A022-18EC-007E-26FB7B340D9C}"/>
                </a:ext>
              </a:extLst>
            </p:cNvPr>
            <p:cNvSpPr/>
            <p:nvPr/>
          </p:nvSpPr>
          <p:spPr>
            <a:xfrm>
              <a:off x="1177511" y="2970983"/>
              <a:ext cx="155448" cy="250692"/>
            </a:xfrm>
            <a:prstGeom prst="rect">
              <a:avLst/>
            </a:prstGeom>
            <a:solidFill>
              <a:srgbClr val="008000">
                <a:alpha val="4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B5EA8E7E-D2D3-B566-EA38-3C56C5D6854A}"/>
                </a:ext>
              </a:extLst>
            </p:cNvPr>
            <p:cNvSpPr/>
            <p:nvPr/>
          </p:nvSpPr>
          <p:spPr>
            <a:xfrm>
              <a:off x="762642" y="2799223"/>
              <a:ext cx="155448" cy="404413"/>
            </a:xfrm>
            <a:prstGeom prst="rect">
              <a:avLst/>
            </a:prstGeom>
            <a:solidFill>
              <a:schemeClr val="accent1">
                <a:alpha val="4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B090AF58-770E-505A-216B-5726DCBEC57A}"/>
                </a:ext>
              </a:extLst>
            </p:cNvPr>
            <p:cNvSpPr/>
            <p:nvPr/>
          </p:nvSpPr>
          <p:spPr>
            <a:xfrm>
              <a:off x="961604" y="2713624"/>
              <a:ext cx="155448" cy="514927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cxnSp>
        <p:nvCxnSpPr>
          <p:cNvPr id="292" name="Straight Arrow Connector 291">
            <a:extLst>
              <a:ext uri="{FF2B5EF4-FFF2-40B4-BE49-F238E27FC236}">
                <a16:creationId xmlns:a16="http://schemas.microsoft.com/office/drawing/2014/main" id="{F9746A8D-B780-AA67-B9D5-C4DF83C70186}"/>
              </a:ext>
            </a:extLst>
          </p:cNvPr>
          <p:cNvCxnSpPr>
            <a:cxnSpLocks/>
          </p:cNvCxnSpPr>
          <p:nvPr/>
        </p:nvCxnSpPr>
        <p:spPr>
          <a:xfrm flipV="1">
            <a:off x="4974355" y="1421733"/>
            <a:ext cx="0" cy="412748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3" name="Rectangle 292">
            <a:extLst>
              <a:ext uri="{FF2B5EF4-FFF2-40B4-BE49-F238E27FC236}">
                <a16:creationId xmlns:a16="http://schemas.microsoft.com/office/drawing/2014/main" id="{890578D5-9D82-49E6-3AFF-01C134BC30C4}"/>
              </a:ext>
            </a:extLst>
          </p:cNvPr>
          <p:cNvSpPr/>
          <p:nvPr/>
        </p:nvSpPr>
        <p:spPr>
          <a:xfrm>
            <a:off x="4640538" y="1865094"/>
            <a:ext cx="8402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p(w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|h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</a:t>
            </a:r>
          </a:p>
        </p:txBody>
      </p:sp>
      <p:sp>
        <p:nvSpPr>
          <p:cNvPr id="294" name="Rectangle 293">
            <a:extLst>
              <a:ext uri="{FF2B5EF4-FFF2-40B4-BE49-F238E27FC236}">
                <a16:creationId xmlns:a16="http://schemas.microsoft.com/office/drawing/2014/main" id="{F6D36433-35CE-102B-E579-06A50F4215FA}"/>
              </a:ext>
            </a:extLst>
          </p:cNvPr>
          <p:cNvSpPr/>
          <p:nvPr/>
        </p:nvSpPr>
        <p:spPr>
          <a:xfrm>
            <a:off x="4595539" y="2729926"/>
            <a:ext cx="3369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h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cxnSp>
        <p:nvCxnSpPr>
          <p:cNvPr id="295" name="Straight Arrow Connector 294">
            <a:extLst>
              <a:ext uri="{FF2B5EF4-FFF2-40B4-BE49-F238E27FC236}">
                <a16:creationId xmlns:a16="http://schemas.microsoft.com/office/drawing/2014/main" id="{9E03BCAF-3AFD-2854-6762-3B431DD1AAC2}"/>
              </a:ext>
            </a:extLst>
          </p:cNvPr>
          <p:cNvCxnSpPr>
            <a:cxnSpLocks/>
          </p:cNvCxnSpPr>
          <p:nvPr/>
        </p:nvCxnSpPr>
        <p:spPr>
          <a:xfrm flipV="1">
            <a:off x="5840498" y="2581330"/>
            <a:ext cx="0" cy="412748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6" name="Group 295">
            <a:extLst>
              <a:ext uri="{FF2B5EF4-FFF2-40B4-BE49-F238E27FC236}">
                <a16:creationId xmlns:a16="http://schemas.microsoft.com/office/drawing/2014/main" id="{A479CCC3-E793-92EA-A071-4CE174819157}"/>
              </a:ext>
            </a:extLst>
          </p:cNvPr>
          <p:cNvGrpSpPr/>
          <p:nvPr/>
        </p:nvGrpSpPr>
        <p:grpSpPr>
          <a:xfrm>
            <a:off x="5506681" y="1969261"/>
            <a:ext cx="754547" cy="543299"/>
            <a:chOff x="516319" y="2446664"/>
            <a:chExt cx="1085905" cy="781887"/>
          </a:xfrm>
        </p:grpSpPr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F991F9F9-E15D-F1B3-DB8E-6C20F6E30217}"/>
                </a:ext>
              </a:extLst>
            </p:cNvPr>
            <p:cNvCxnSpPr/>
            <p:nvPr/>
          </p:nvCxnSpPr>
          <p:spPr>
            <a:xfrm rot="5400000" flipH="1" flipV="1">
              <a:off x="129763" y="2833220"/>
              <a:ext cx="7747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F6D6272D-EB43-A094-9B21-14ABBDA177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113" y="3220374"/>
              <a:ext cx="1085111" cy="19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C0F6A5BC-FFCB-DADF-99BF-78309D89C549}"/>
                </a:ext>
              </a:extLst>
            </p:cNvPr>
            <p:cNvSpPr/>
            <p:nvPr/>
          </p:nvSpPr>
          <p:spPr>
            <a:xfrm>
              <a:off x="563678" y="2892995"/>
              <a:ext cx="155448" cy="314875"/>
            </a:xfrm>
            <a:prstGeom prst="rect">
              <a:avLst/>
            </a:prstGeom>
            <a:solidFill>
              <a:srgbClr val="660066">
                <a:alpha val="4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95F0EE59-7C8C-5B0B-FF4B-1D5AA4354214}"/>
                </a:ext>
              </a:extLst>
            </p:cNvPr>
            <p:cNvSpPr/>
            <p:nvPr/>
          </p:nvSpPr>
          <p:spPr>
            <a:xfrm>
              <a:off x="1177511" y="2962630"/>
              <a:ext cx="155448" cy="259045"/>
            </a:xfrm>
            <a:prstGeom prst="rect">
              <a:avLst/>
            </a:prstGeom>
            <a:solidFill>
              <a:srgbClr val="008000">
                <a:alpha val="4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80652AF4-A669-9BCB-DD09-B513C74E9A67}"/>
                </a:ext>
              </a:extLst>
            </p:cNvPr>
            <p:cNvSpPr/>
            <p:nvPr/>
          </p:nvSpPr>
          <p:spPr>
            <a:xfrm>
              <a:off x="762642" y="3137371"/>
              <a:ext cx="155448" cy="66265"/>
            </a:xfrm>
            <a:prstGeom prst="rect">
              <a:avLst/>
            </a:prstGeom>
            <a:solidFill>
              <a:schemeClr val="accent1">
                <a:alpha val="4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BEB95D04-7EE8-FD7F-79E0-772C03731DD2}"/>
                </a:ext>
              </a:extLst>
            </p:cNvPr>
            <p:cNvSpPr/>
            <p:nvPr/>
          </p:nvSpPr>
          <p:spPr>
            <a:xfrm>
              <a:off x="961604" y="2809739"/>
              <a:ext cx="155448" cy="418812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cxnSp>
        <p:nvCxnSpPr>
          <p:cNvPr id="303" name="Straight Arrow Connector 302">
            <a:extLst>
              <a:ext uri="{FF2B5EF4-FFF2-40B4-BE49-F238E27FC236}">
                <a16:creationId xmlns:a16="http://schemas.microsoft.com/office/drawing/2014/main" id="{B4D3F844-18B9-D317-EFBD-6F26C407F5F2}"/>
              </a:ext>
            </a:extLst>
          </p:cNvPr>
          <p:cNvCxnSpPr>
            <a:cxnSpLocks/>
          </p:cNvCxnSpPr>
          <p:nvPr/>
        </p:nvCxnSpPr>
        <p:spPr>
          <a:xfrm flipV="1">
            <a:off x="5840498" y="1425232"/>
            <a:ext cx="0" cy="412748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4" name="Rectangle 303">
            <a:extLst>
              <a:ext uri="{FF2B5EF4-FFF2-40B4-BE49-F238E27FC236}">
                <a16:creationId xmlns:a16="http://schemas.microsoft.com/office/drawing/2014/main" id="{A62A8EA2-69E2-A4D7-C667-B3110AEB6219}"/>
              </a:ext>
            </a:extLst>
          </p:cNvPr>
          <p:cNvSpPr/>
          <p:nvPr/>
        </p:nvSpPr>
        <p:spPr>
          <a:xfrm>
            <a:off x="5504740" y="1891181"/>
            <a:ext cx="8467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p(w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|h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</a:t>
            </a:r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id="{7653D0EF-9ADC-0F2F-990C-06FEF7E952C6}"/>
              </a:ext>
            </a:extLst>
          </p:cNvPr>
          <p:cNvSpPr/>
          <p:nvPr/>
        </p:nvSpPr>
        <p:spPr>
          <a:xfrm>
            <a:off x="5461682" y="2733425"/>
            <a:ext cx="3401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h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cxnSp>
        <p:nvCxnSpPr>
          <p:cNvPr id="306" name="Straight Arrow Connector 305">
            <a:extLst>
              <a:ext uri="{FF2B5EF4-FFF2-40B4-BE49-F238E27FC236}">
                <a16:creationId xmlns:a16="http://schemas.microsoft.com/office/drawing/2014/main" id="{C9368DD1-9B69-7DA6-1C98-1515E8077A9D}"/>
              </a:ext>
            </a:extLst>
          </p:cNvPr>
          <p:cNvCxnSpPr>
            <a:cxnSpLocks/>
          </p:cNvCxnSpPr>
          <p:nvPr/>
        </p:nvCxnSpPr>
        <p:spPr>
          <a:xfrm flipV="1">
            <a:off x="6685159" y="2581330"/>
            <a:ext cx="0" cy="412748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Arrow Connector 306">
            <a:extLst>
              <a:ext uri="{FF2B5EF4-FFF2-40B4-BE49-F238E27FC236}">
                <a16:creationId xmlns:a16="http://schemas.microsoft.com/office/drawing/2014/main" id="{0402F053-BE0E-486A-0157-CCF61EFFDDB4}"/>
              </a:ext>
            </a:extLst>
          </p:cNvPr>
          <p:cNvCxnSpPr>
            <a:cxnSpLocks/>
          </p:cNvCxnSpPr>
          <p:nvPr/>
        </p:nvCxnSpPr>
        <p:spPr>
          <a:xfrm flipV="1">
            <a:off x="6685159" y="1425232"/>
            <a:ext cx="0" cy="412748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8" name="Rectangle 307">
            <a:extLst>
              <a:ext uri="{FF2B5EF4-FFF2-40B4-BE49-F238E27FC236}">
                <a16:creationId xmlns:a16="http://schemas.microsoft.com/office/drawing/2014/main" id="{0B4831C0-E847-702A-8661-C7F9C7EB9AFF}"/>
              </a:ext>
            </a:extLst>
          </p:cNvPr>
          <p:cNvSpPr/>
          <p:nvPr/>
        </p:nvSpPr>
        <p:spPr>
          <a:xfrm>
            <a:off x="6351342" y="1868593"/>
            <a:ext cx="8595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p(w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|h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</a:t>
            </a:r>
          </a:p>
        </p:txBody>
      </p:sp>
      <p:sp>
        <p:nvSpPr>
          <p:cNvPr id="309" name="Rectangle 308">
            <a:extLst>
              <a:ext uri="{FF2B5EF4-FFF2-40B4-BE49-F238E27FC236}">
                <a16:creationId xmlns:a16="http://schemas.microsoft.com/office/drawing/2014/main" id="{2543A767-EE8A-2F80-C145-B260824632FD}"/>
              </a:ext>
            </a:extLst>
          </p:cNvPr>
          <p:cNvSpPr/>
          <p:nvPr/>
        </p:nvSpPr>
        <p:spPr>
          <a:xfrm>
            <a:off x="6306343" y="2733425"/>
            <a:ext cx="3465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h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29" name="Rounded Rectangle 328">
            <a:extLst>
              <a:ext uri="{FF2B5EF4-FFF2-40B4-BE49-F238E27FC236}">
                <a16:creationId xmlns:a16="http://schemas.microsoft.com/office/drawing/2014/main" id="{E5937834-CBD4-308F-6AC5-562EE36D1F13}"/>
              </a:ext>
            </a:extLst>
          </p:cNvPr>
          <p:cNvSpPr/>
          <p:nvPr/>
        </p:nvSpPr>
        <p:spPr>
          <a:xfrm>
            <a:off x="3834340" y="1077198"/>
            <a:ext cx="679932" cy="2440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The</a:t>
            </a:r>
          </a:p>
        </p:txBody>
      </p:sp>
      <p:sp>
        <p:nvSpPr>
          <p:cNvPr id="330" name="Rounded Rectangle 329">
            <a:extLst>
              <a:ext uri="{FF2B5EF4-FFF2-40B4-BE49-F238E27FC236}">
                <a16:creationId xmlns:a16="http://schemas.microsoft.com/office/drawing/2014/main" id="{C7104F88-2C11-28BF-2FA9-40CF3B87FE4F}"/>
              </a:ext>
            </a:extLst>
          </p:cNvPr>
          <p:cNvSpPr/>
          <p:nvPr/>
        </p:nvSpPr>
        <p:spPr>
          <a:xfrm>
            <a:off x="4684705" y="1074486"/>
            <a:ext cx="679932" cy="2440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bat</a:t>
            </a:r>
          </a:p>
        </p:txBody>
      </p:sp>
      <p:sp>
        <p:nvSpPr>
          <p:cNvPr id="331" name="Rounded Rectangle 330">
            <a:extLst>
              <a:ext uri="{FF2B5EF4-FFF2-40B4-BE49-F238E27FC236}">
                <a16:creationId xmlns:a16="http://schemas.microsoft.com/office/drawing/2014/main" id="{EEC3C48C-492E-61D4-F870-3368883A5B07}"/>
              </a:ext>
            </a:extLst>
          </p:cNvPr>
          <p:cNvSpPr/>
          <p:nvPr/>
        </p:nvSpPr>
        <p:spPr>
          <a:xfrm>
            <a:off x="5500311" y="1078553"/>
            <a:ext cx="679932" cy="2440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made</a:t>
            </a:r>
          </a:p>
        </p:txBody>
      </p:sp>
      <p:sp>
        <p:nvSpPr>
          <p:cNvPr id="333" name="Rounded Rectangle 332">
            <a:extLst>
              <a:ext uri="{FF2B5EF4-FFF2-40B4-BE49-F238E27FC236}">
                <a16:creationId xmlns:a16="http://schemas.microsoft.com/office/drawing/2014/main" id="{10AE8D37-7C93-28A2-E027-102153E9FC45}"/>
              </a:ext>
            </a:extLst>
          </p:cNvPr>
          <p:cNvSpPr/>
          <p:nvPr/>
        </p:nvSpPr>
        <p:spPr>
          <a:xfrm>
            <a:off x="6331563" y="1074486"/>
            <a:ext cx="679932" cy="2440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noise</a:t>
            </a:r>
          </a:p>
        </p:txBody>
      </p:sp>
      <p:grpSp>
        <p:nvGrpSpPr>
          <p:cNvPr id="336" name="Group 335">
            <a:extLst>
              <a:ext uri="{FF2B5EF4-FFF2-40B4-BE49-F238E27FC236}">
                <a16:creationId xmlns:a16="http://schemas.microsoft.com/office/drawing/2014/main" id="{0C8C3DE6-2479-A32E-72C7-D1AA6A23D2A1}"/>
              </a:ext>
            </a:extLst>
          </p:cNvPr>
          <p:cNvGrpSpPr/>
          <p:nvPr/>
        </p:nvGrpSpPr>
        <p:grpSpPr>
          <a:xfrm>
            <a:off x="6354156" y="1972163"/>
            <a:ext cx="754547" cy="543299"/>
            <a:chOff x="516319" y="2446664"/>
            <a:chExt cx="1085905" cy="781887"/>
          </a:xfrm>
        </p:grpSpPr>
        <p:cxnSp>
          <p:nvCxnSpPr>
            <p:cNvPr id="337" name="Straight Arrow Connector 336">
              <a:extLst>
                <a:ext uri="{FF2B5EF4-FFF2-40B4-BE49-F238E27FC236}">
                  <a16:creationId xmlns:a16="http://schemas.microsoft.com/office/drawing/2014/main" id="{C6795EB9-B844-7BF1-0359-8E0DF36B2BFA}"/>
                </a:ext>
              </a:extLst>
            </p:cNvPr>
            <p:cNvCxnSpPr/>
            <p:nvPr/>
          </p:nvCxnSpPr>
          <p:spPr>
            <a:xfrm rot="5400000" flipH="1" flipV="1">
              <a:off x="129763" y="2833220"/>
              <a:ext cx="7747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Arrow Connector 337">
              <a:extLst>
                <a:ext uri="{FF2B5EF4-FFF2-40B4-BE49-F238E27FC236}">
                  <a16:creationId xmlns:a16="http://schemas.microsoft.com/office/drawing/2014/main" id="{DC47F1B0-9824-2FF5-8A89-EC562DCEBD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113" y="3220374"/>
              <a:ext cx="1085111" cy="19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319BD40A-FC80-D560-8777-3B5D9630EE5F}"/>
                </a:ext>
              </a:extLst>
            </p:cNvPr>
            <p:cNvSpPr/>
            <p:nvPr/>
          </p:nvSpPr>
          <p:spPr>
            <a:xfrm>
              <a:off x="563678" y="2649071"/>
              <a:ext cx="155448" cy="558800"/>
            </a:xfrm>
            <a:prstGeom prst="rect">
              <a:avLst/>
            </a:prstGeom>
            <a:solidFill>
              <a:srgbClr val="660066">
                <a:alpha val="4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9C85C049-DDEE-5434-3C1A-FA61833B6436}"/>
                </a:ext>
              </a:extLst>
            </p:cNvPr>
            <p:cNvSpPr/>
            <p:nvPr/>
          </p:nvSpPr>
          <p:spPr>
            <a:xfrm>
              <a:off x="1177511" y="2799224"/>
              <a:ext cx="155448" cy="422451"/>
            </a:xfrm>
            <a:prstGeom prst="rect">
              <a:avLst/>
            </a:prstGeom>
            <a:solidFill>
              <a:srgbClr val="008000">
                <a:alpha val="4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C0498792-4414-21B4-DB3B-EBF1579B5630}"/>
                </a:ext>
              </a:extLst>
            </p:cNvPr>
            <p:cNvSpPr/>
            <p:nvPr/>
          </p:nvSpPr>
          <p:spPr>
            <a:xfrm>
              <a:off x="762642" y="3137371"/>
              <a:ext cx="155448" cy="66265"/>
            </a:xfrm>
            <a:prstGeom prst="rect">
              <a:avLst/>
            </a:prstGeom>
            <a:solidFill>
              <a:schemeClr val="accent1">
                <a:alpha val="4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4D18F9D5-8F81-EA5C-3A88-52DB27593E09}"/>
                </a:ext>
              </a:extLst>
            </p:cNvPr>
            <p:cNvSpPr/>
            <p:nvPr/>
          </p:nvSpPr>
          <p:spPr>
            <a:xfrm>
              <a:off x="961604" y="3104609"/>
              <a:ext cx="155448" cy="123942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367" name="TextBox 366">
            <a:extLst>
              <a:ext uri="{FF2B5EF4-FFF2-40B4-BE49-F238E27FC236}">
                <a16:creationId xmlns:a16="http://schemas.microsoft.com/office/drawing/2014/main" id="{328A07ED-B992-349F-5523-F8723DDED0DD}"/>
              </a:ext>
            </a:extLst>
          </p:cNvPr>
          <p:cNvSpPr txBox="1"/>
          <p:nvPr/>
        </p:nvSpPr>
        <p:spPr>
          <a:xfrm>
            <a:off x="7101192" y="5554494"/>
            <a:ext cx="1147864" cy="73930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Rounded Rectangle 35">
            <a:extLst>
              <a:ext uri="{FF2B5EF4-FFF2-40B4-BE49-F238E27FC236}">
                <a16:creationId xmlns:a16="http://schemas.microsoft.com/office/drawing/2014/main" id="{D64E0C4F-D9AB-BC91-42B5-E5B193FB70FD}"/>
              </a:ext>
            </a:extLst>
          </p:cNvPr>
          <p:cNvSpPr/>
          <p:nvPr/>
        </p:nvSpPr>
        <p:spPr>
          <a:xfrm>
            <a:off x="4665592" y="6459990"/>
            <a:ext cx="679932" cy="24403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The</a:t>
            </a:r>
          </a:p>
        </p:txBody>
      </p:sp>
      <p:sp>
        <p:nvSpPr>
          <p:cNvPr id="5" name="Rounded Rectangle 39">
            <a:extLst>
              <a:ext uri="{FF2B5EF4-FFF2-40B4-BE49-F238E27FC236}">
                <a16:creationId xmlns:a16="http://schemas.microsoft.com/office/drawing/2014/main" id="{583F3143-3249-4321-DC75-578F731E9ED7}"/>
              </a:ext>
            </a:extLst>
          </p:cNvPr>
          <p:cNvSpPr/>
          <p:nvPr/>
        </p:nvSpPr>
        <p:spPr>
          <a:xfrm>
            <a:off x="5515957" y="6457278"/>
            <a:ext cx="679932" cy="24403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bat</a:t>
            </a:r>
          </a:p>
        </p:txBody>
      </p:sp>
      <p:sp>
        <p:nvSpPr>
          <p:cNvPr id="6" name="Rounded Rectangle 40">
            <a:extLst>
              <a:ext uri="{FF2B5EF4-FFF2-40B4-BE49-F238E27FC236}">
                <a16:creationId xmlns:a16="http://schemas.microsoft.com/office/drawing/2014/main" id="{A50FA442-E745-9D7C-4454-AA6A47E8734F}"/>
              </a:ext>
            </a:extLst>
          </p:cNvPr>
          <p:cNvSpPr/>
          <p:nvPr/>
        </p:nvSpPr>
        <p:spPr>
          <a:xfrm>
            <a:off x="6331563" y="6461345"/>
            <a:ext cx="679932" cy="24403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made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1B8749EF-4237-ACEC-5129-2846AD6310BF}"/>
              </a:ext>
            </a:extLst>
          </p:cNvPr>
          <p:cNvSpPr/>
          <p:nvPr/>
        </p:nvSpPr>
        <p:spPr>
          <a:xfrm>
            <a:off x="3815227" y="6461345"/>
            <a:ext cx="679932" cy="24403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START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A58D151-39A8-0888-842B-FA83532298D3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4155193" y="6047619"/>
            <a:ext cx="0" cy="413727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63F919B-EB58-FE5D-031B-3F2F3D1DE076}"/>
              </a:ext>
            </a:extLst>
          </p:cNvPr>
          <p:cNvCxnSpPr>
            <a:cxnSpLocks/>
          </p:cNvCxnSpPr>
          <p:nvPr/>
        </p:nvCxnSpPr>
        <p:spPr>
          <a:xfrm flipV="1">
            <a:off x="4999854" y="6047619"/>
            <a:ext cx="0" cy="413727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847579C-27E7-156A-F84C-247C41F09E78}"/>
              </a:ext>
            </a:extLst>
          </p:cNvPr>
          <p:cNvCxnSpPr>
            <a:cxnSpLocks/>
          </p:cNvCxnSpPr>
          <p:nvPr/>
        </p:nvCxnSpPr>
        <p:spPr>
          <a:xfrm flipV="1">
            <a:off x="5865997" y="6051118"/>
            <a:ext cx="0" cy="413727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EE69D58-88A4-5299-4527-3CB74CFC17B6}"/>
              </a:ext>
            </a:extLst>
          </p:cNvPr>
          <p:cNvCxnSpPr>
            <a:cxnSpLocks/>
          </p:cNvCxnSpPr>
          <p:nvPr/>
        </p:nvCxnSpPr>
        <p:spPr>
          <a:xfrm flipV="1">
            <a:off x="6710658" y="6051118"/>
            <a:ext cx="0" cy="413727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EA370636-99E2-B757-A44C-6F3A9410B4C4}"/>
              </a:ext>
            </a:extLst>
          </p:cNvPr>
          <p:cNvSpPr txBox="1"/>
          <p:nvPr/>
        </p:nvSpPr>
        <p:spPr>
          <a:xfrm>
            <a:off x="8070574" y="1196502"/>
            <a:ext cx="3651256" cy="49221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Each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layer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of a Transformer LM consists of several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sublayers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attention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feed-forward neural network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layer normalization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residual connections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Each hidden vector looks back at the hidden vectors of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current and previous timesteps in the previous layer.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The language model part is just like an RNN-LM!</a:t>
            </a:r>
          </a:p>
        </p:txBody>
      </p:sp>
      <p:sp>
        <p:nvSpPr>
          <p:cNvPr id="48" name="Rounded Rectangle 2">
            <a:extLst>
              <a:ext uri="{FF2B5EF4-FFF2-40B4-BE49-F238E27FC236}">
                <a16:creationId xmlns:a16="http://schemas.microsoft.com/office/drawing/2014/main" id="{97108932-7DF8-77D8-A96E-E2F3B9DF1E1E}"/>
              </a:ext>
            </a:extLst>
          </p:cNvPr>
          <p:cNvSpPr/>
          <p:nvPr/>
        </p:nvSpPr>
        <p:spPr>
          <a:xfrm>
            <a:off x="3756858" y="5241381"/>
            <a:ext cx="3331680" cy="32719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/>
              </a:rPr>
              <a:t>Transformer layer</a:t>
            </a:r>
          </a:p>
        </p:txBody>
      </p:sp>
      <p:sp>
        <p:nvSpPr>
          <p:cNvPr id="49" name="Rounded Rectangle 4">
            <a:extLst>
              <a:ext uri="{FF2B5EF4-FFF2-40B4-BE49-F238E27FC236}">
                <a16:creationId xmlns:a16="http://schemas.microsoft.com/office/drawing/2014/main" id="{D22970AA-9BB3-BD6D-1C0D-B4C193877064}"/>
              </a:ext>
            </a:extLst>
          </p:cNvPr>
          <p:cNvSpPr/>
          <p:nvPr/>
        </p:nvSpPr>
        <p:spPr>
          <a:xfrm>
            <a:off x="3743633" y="4362811"/>
            <a:ext cx="3331680" cy="32719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/>
              </a:rPr>
              <a:t>Transformer layer</a:t>
            </a: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885FFB73-AE3F-C819-AFB6-D475849FB1DC}"/>
              </a:ext>
            </a:extLst>
          </p:cNvPr>
          <p:cNvSpPr/>
          <p:nvPr/>
        </p:nvSpPr>
        <p:spPr>
          <a:xfrm>
            <a:off x="3743633" y="3484241"/>
            <a:ext cx="3331680" cy="32719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/>
              </a:rPr>
              <a:t>Transformer layer</a:t>
            </a:r>
          </a:p>
        </p:txBody>
      </p:sp>
    </p:spTree>
    <p:extLst>
      <p:ext uri="{BB962C8B-B14F-4D97-AF65-F5344CB8AC3E}">
        <p14:creationId xmlns:p14="http://schemas.microsoft.com/office/powerpoint/2010/main" val="38675263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89088-5651-0617-EC02-253BF047E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D6682-ABC0-4D4D-956C-0D0720B98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Transformers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18DD4-0079-2438-FB4F-2E449CBE23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1965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DFA93-F0D3-038C-ACEC-F7340D0D6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4DC66-C117-46D9-213B-30C8061B2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Transformers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88EFC-4C48-0AFD-235E-7E01453F8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7779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Multihead</a:t>
            </a:r>
            <a:r>
              <a:rPr lang="en-US" dirty="0"/>
              <a:t> Attention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sz="800" dirty="0"/>
          </a:p>
          <a:p>
            <a:pPr>
              <a:lnSpc>
                <a:spcPct val="100000"/>
              </a:lnSpc>
            </a:pPr>
            <a:r>
              <a:rPr lang="en-US" dirty="0"/>
              <a:t>Different types of attention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Causal self attention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Self attention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Cross attention</a:t>
            </a:r>
          </a:p>
          <a:p>
            <a:pPr>
              <a:lnSpc>
                <a:spcPct val="100000"/>
              </a:lnSpc>
            </a:pPr>
            <a:endParaRPr lang="en-US" sz="800" dirty="0"/>
          </a:p>
          <a:p>
            <a:pPr>
              <a:lnSpc>
                <a:spcPct val="100000"/>
              </a:lnSpc>
            </a:pPr>
            <a:r>
              <a:rPr lang="en-US" dirty="0"/>
              <a:t>Vision Transformers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34459DD-85BA-C1A2-4F2D-AC1033D8A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1" t="17720" r="4294"/>
          <a:stretch/>
        </p:blipFill>
        <p:spPr bwMode="auto">
          <a:xfrm>
            <a:off x="8868696" y="467032"/>
            <a:ext cx="2696049" cy="329642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034BACB-8ABE-D924-DAA6-E90C8FA456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r="70235"/>
          <a:stretch/>
        </p:blipFill>
        <p:spPr bwMode="auto">
          <a:xfrm>
            <a:off x="8331677" y="1516832"/>
            <a:ext cx="2696049" cy="329642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5111ACF-6723-29AC-6C4B-DA68EA81AF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4" t="17720" r="37251"/>
          <a:stretch/>
        </p:blipFill>
        <p:spPr bwMode="auto">
          <a:xfrm>
            <a:off x="7614235" y="2602848"/>
            <a:ext cx="2696049" cy="329642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4379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9A356-3522-66F6-C105-4E3D829AE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MinGPT</a:t>
            </a:r>
            <a:r>
              <a:rPr lang="en-US" dirty="0"/>
              <a:t>  </a:t>
            </a:r>
            <a:r>
              <a:rPr lang="en-US" dirty="0" err="1"/>
              <a:t>Femto</a:t>
            </a:r>
            <a:endParaRPr lang="en-US" dirty="0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C2A72C1-709C-0398-9FBA-92503DDCBA6A}"/>
              </a:ext>
            </a:extLst>
          </p:cNvPr>
          <p:cNvGrpSpPr/>
          <p:nvPr/>
        </p:nvGrpSpPr>
        <p:grpSpPr>
          <a:xfrm>
            <a:off x="737556" y="6197582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E2B7B7D2-92BB-21EC-8CD6-6FE8167EB7DD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BD517FA6-C7FA-7BB5-DE2E-A1C136AB9A2A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A7C6CF65-80DD-C4E7-433D-BD40FE097F85}"/>
              </a:ext>
            </a:extLst>
          </p:cNvPr>
          <p:cNvGrpSpPr/>
          <p:nvPr/>
        </p:nvGrpSpPr>
        <p:grpSpPr>
          <a:xfrm>
            <a:off x="1973309" y="6186598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9EE5A3A-A030-93E2-6124-51B826427DDC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C99DD55-C838-9A5C-67F9-BC35378ED42B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1F848743-BC34-9A9B-3601-73607FD93FFC}"/>
              </a:ext>
            </a:extLst>
          </p:cNvPr>
          <p:cNvGrpSpPr/>
          <p:nvPr/>
        </p:nvGrpSpPr>
        <p:grpSpPr>
          <a:xfrm>
            <a:off x="3201956" y="6186910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87C35A1-FF39-B3E1-D028-DE318E7CC4A5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A99C7803-F3EE-733B-5EAE-0DA364542DD3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38B5D30F-3D5E-28D9-336F-C04ADBF86474}"/>
              </a:ext>
            </a:extLst>
          </p:cNvPr>
          <p:cNvGrpSpPr/>
          <p:nvPr/>
        </p:nvGrpSpPr>
        <p:grpSpPr>
          <a:xfrm>
            <a:off x="4437708" y="6175926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0C0F068F-033A-1EA8-F859-D1EF42191DA7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BD6C6B82-4A48-7486-3F12-0263DC1DF1FE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3B4CEFE-25EF-2D6B-5DD7-1CE0A0EBD62A}"/>
              </a:ext>
            </a:extLst>
          </p:cNvPr>
          <p:cNvGrpSpPr/>
          <p:nvPr/>
        </p:nvGrpSpPr>
        <p:grpSpPr>
          <a:xfrm>
            <a:off x="3949667" y="3767696"/>
            <a:ext cx="463029" cy="242673"/>
            <a:chOff x="3639671" y="2900431"/>
            <a:chExt cx="718090" cy="344793"/>
          </a:xfrm>
          <a:solidFill>
            <a:srgbClr val="475A8D">
              <a:lumMod val="40000"/>
              <a:lumOff val="60000"/>
            </a:srgbClr>
          </a:solidFill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995155FE-9FB7-8F14-E31F-4A9DF5E46447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2D4EFCDF-4534-21FC-8600-CDE72740948E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D8CA51CE-19EB-C5BF-8C03-ED537416B966}"/>
              </a:ext>
            </a:extLst>
          </p:cNvPr>
          <p:cNvCxnSpPr>
            <a:cxnSpLocks/>
            <a:stCxn id="101" idx="0"/>
          </p:cNvCxnSpPr>
          <p:nvPr/>
        </p:nvCxnSpPr>
        <p:spPr>
          <a:xfrm flipV="1">
            <a:off x="1084829" y="5232221"/>
            <a:ext cx="1521326" cy="965361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290BF94C-2304-4F3E-1891-2673C2D12495}"/>
              </a:ext>
            </a:extLst>
          </p:cNvPr>
          <p:cNvCxnSpPr>
            <a:cxnSpLocks/>
            <a:stCxn id="104" idx="0"/>
          </p:cNvCxnSpPr>
          <p:nvPr/>
        </p:nvCxnSpPr>
        <p:spPr>
          <a:xfrm flipV="1">
            <a:off x="2320582" y="5202793"/>
            <a:ext cx="606860" cy="983805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8CDCA739-17DB-3348-037E-D2085FAEB12E}"/>
              </a:ext>
            </a:extLst>
          </p:cNvPr>
          <p:cNvCxnSpPr>
            <a:cxnSpLocks/>
            <a:stCxn id="107" idx="0"/>
          </p:cNvCxnSpPr>
          <p:nvPr/>
        </p:nvCxnSpPr>
        <p:spPr>
          <a:xfrm flipH="1" flipV="1">
            <a:off x="3336960" y="5228825"/>
            <a:ext cx="212269" cy="958085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140C8B15-892C-0037-C218-319D29EB7535}"/>
              </a:ext>
            </a:extLst>
          </p:cNvPr>
          <p:cNvCxnSpPr>
            <a:cxnSpLocks/>
          </p:cNvCxnSpPr>
          <p:nvPr/>
        </p:nvCxnSpPr>
        <p:spPr>
          <a:xfrm flipH="1" flipV="1">
            <a:off x="3658689" y="5228825"/>
            <a:ext cx="901073" cy="947101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79EEEC81-54F5-6B18-ABC0-714AC0B8C05D}"/>
                  </a:ext>
                </a:extLst>
              </p:cNvPr>
              <p:cNvSpPr txBox="1"/>
              <p:nvPr/>
            </p:nvSpPr>
            <p:spPr>
              <a:xfrm>
                <a:off x="3533927" y="2850663"/>
                <a:ext cx="1757539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/>
                  <a:t>Combined Context: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79EEEC81-54F5-6B18-ABC0-714AC0B8C0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3927" y="2850663"/>
                <a:ext cx="1757539" cy="830997"/>
              </a:xfrm>
              <a:prstGeom prst="rect">
                <a:avLst/>
              </a:prstGeom>
              <a:blipFill>
                <a:blip r:embed="rId2"/>
                <a:stretch>
                  <a:fillRect t="-6061" r="-719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670E61D7-47C8-65AF-6AC8-A909332C7EE8}"/>
              </a:ext>
            </a:extLst>
          </p:cNvPr>
          <p:cNvCxnSpPr>
            <a:cxnSpLocks/>
          </p:cNvCxnSpPr>
          <p:nvPr/>
        </p:nvCxnSpPr>
        <p:spPr>
          <a:xfrm flipV="1">
            <a:off x="3115166" y="4061881"/>
            <a:ext cx="937381" cy="64868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38" name="Rectangle 137">
            <a:extLst>
              <a:ext uri="{FF2B5EF4-FFF2-40B4-BE49-F238E27FC236}">
                <a16:creationId xmlns:a16="http://schemas.microsoft.com/office/drawing/2014/main" id="{D87DC719-D3C8-E91F-309C-CA6B89BF87A9}"/>
              </a:ext>
            </a:extLst>
          </p:cNvPr>
          <p:cNvSpPr/>
          <p:nvPr/>
        </p:nvSpPr>
        <p:spPr>
          <a:xfrm>
            <a:off x="2531386" y="4741615"/>
            <a:ext cx="1203487" cy="43143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GPT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4054E4C-4919-173B-4E4B-561485E98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3281850" cy="520619"/>
          </a:xfrm>
        </p:spPr>
        <p:txBody>
          <a:bodyPr/>
          <a:lstStyle/>
          <a:p>
            <a:r>
              <a:rPr lang="en-US" dirty="0"/>
              <a:t>2-D embedded space</a:t>
            </a:r>
          </a:p>
          <a:p>
            <a:r>
              <a:rPr lang="en-US" dirty="0"/>
              <a:t>1 attention layer</a:t>
            </a:r>
          </a:p>
          <a:p>
            <a:r>
              <a:rPr lang="en-US" dirty="0"/>
              <a:t>1 attention head (think channel)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90F5E95-F360-6E60-515B-29FC68888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264" y="1398312"/>
            <a:ext cx="4821332" cy="543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2088B6-676F-6A25-E070-6ED1162D1AB9}"/>
              </a:ext>
            </a:extLst>
          </p:cNvPr>
          <p:cNvSpPr/>
          <p:nvPr/>
        </p:nvSpPr>
        <p:spPr>
          <a:xfrm>
            <a:off x="8725989" y="933994"/>
            <a:ext cx="2024742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C9759DC-807F-490E-492D-063522598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086" y="328508"/>
            <a:ext cx="3676487" cy="38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DBB2F70-2DD0-F48D-3E69-567000D15741}"/>
                  </a:ext>
                </a:extLst>
              </p14:cNvPr>
              <p14:cNvContentPartPr/>
              <p14:nvPr/>
            </p14:nvContentPartPr>
            <p14:xfrm>
              <a:off x="5847120" y="4255920"/>
              <a:ext cx="2610000" cy="2130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DBB2F70-2DD0-F48D-3E69-567000D157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37760" y="4246560"/>
                <a:ext cx="2628720" cy="21495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8DBC2348-AE0F-91AD-E003-99ACB669DEC0}"/>
              </a:ext>
            </a:extLst>
          </p:cNvPr>
          <p:cNvSpPr/>
          <p:nvPr/>
        </p:nvSpPr>
        <p:spPr>
          <a:xfrm>
            <a:off x="614303" y="5603134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1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1DCF3E-78FA-0AD6-86BB-784B5BD1C159}"/>
              </a:ext>
            </a:extLst>
          </p:cNvPr>
          <p:cNvSpPr/>
          <p:nvPr/>
        </p:nvSpPr>
        <p:spPr>
          <a:xfrm>
            <a:off x="1845929" y="5603134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C9F2B3-11FA-1263-77A0-4436D010EE56}"/>
              </a:ext>
            </a:extLst>
          </p:cNvPr>
          <p:cNvSpPr/>
          <p:nvPr/>
        </p:nvSpPr>
        <p:spPr>
          <a:xfrm>
            <a:off x="3108879" y="5608703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3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1C3B5C-9547-F3DB-E649-96AD961EC436}"/>
              </a:ext>
            </a:extLst>
          </p:cNvPr>
          <p:cNvSpPr/>
          <p:nvPr/>
        </p:nvSpPr>
        <p:spPr>
          <a:xfrm>
            <a:off x="4340505" y="5608703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4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283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E8037C3-7DA2-7898-A685-D74EEB902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707" y="226659"/>
            <a:ext cx="4359319" cy="371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0CF9211-8ED2-E6EB-EFD4-F3D6FCABF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210" y="870654"/>
            <a:ext cx="3488711" cy="365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A3DE40FA-85E4-26E8-642E-2C0F70837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766" y="2977648"/>
            <a:ext cx="4769031" cy="365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A9A356-3522-66F6-C105-4E3D829AE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MinGPT</a:t>
            </a:r>
            <a:r>
              <a:rPr lang="en-US" dirty="0"/>
              <a:t>  Pico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C2A72C1-709C-0398-9FBA-92503DDCBA6A}"/>
              </a:ext>
            </a:extLst>
          </p:cNvPr>
          <p:cNvGrpSpPr/>
          <p:nvPr/>
        </p:nvGrpSpPr>
        <p:grpSpPr>
          <a:xfrm>
            <a:off x="737556" y="6197582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E2B7B7D2-92BB-21EC-8CD6-6FE8167EB7DD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BD517FA6-C7FA-7BB5-DE2E-A1C136AB9A2A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A7C6CF65-80DD-C4E7-433D-BD40FE097F85}"/>
              </a:ext>
            </a:extLst>
          </p:cNvPr>
          <p:cNvGrpSpPr/>
          <p:nvPr/>
        </p:nvGrpSpPr>
        <p:grpSpPr>
          <a:xfrm>
            <a:off x="1973309" y="6186598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9EE5A3A-A030-93E2-6124-51B826427DDC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C99DD55-C838-9A5C-67F9-BC35378ED42B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1F848743-BC34-9A9B-3601-73607FD93FFC}"/>
              </a:ext>
            </a:extLst>
          </p:cNvPr>
          <p:cNvGrpSpPr/>
          <p:nvPr/>
        </p:nvGrpSpPr>
        <p:grpSpPr>
          <a:xfrm>
            <a:off x="3201956" y="6186910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87C35A1-FF39-B3E1-D028-DE318E7CC4A5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A99C7803-F3EE-733B-5EAE-0DA364542DD3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38B5D30F-3D5E-28D9-336F-C04ADBF86474}"/>
              </a:ext>
            </a:extLst>
          </p:cNvPr>
          <p:cNvGrpSpPr/>
          <p:nvPr/>
        </p:nvGrpSpPr>
        <p:grpSpPr>
          <a:xfrm>
            <a:off x="4437708" y="6175926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0C0F068F-033A-1EA8-F859-D1EF42191DA7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BD6C6B82-4A48-7486-3F12-0263DC1DF1FE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3B4CEFE-25EF-2D6B-5DD7-1CE0A0EBD62A}"/>
              </a:ext>
            </a:extLst>
          </p:cNvPr>
          <p:cNvGrpSpPr/>
          <p:nvPr/>
        </p:nvGrpSpPr>
        <p:grpSpPr>
          <a:xfrm>
            <a:off x="3937930" y="3082432"/>
            <a:ext cx="463029" cy="242673"/>
            <a:chOff x="3639671" y="2900431"/>
            <a:chExt cx="718090" cy="344793"/>
          </a:xfrm>
          <a:solidFill>
            <a:srgbClr val="475A8D">
              <a:lumMod val="40000"/>
              <a:lumOff val="60000"/>
            </a:srgbClr>
          </a:solidFill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995155FE-9FB7-8F14-E31F-4A9DF5E46447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2D4EFCDF-4534-21FC-8600-CDE72740948E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D8CA51CE-19EB-C5BF-8C03-ED537416B966}"/>
              </a:ext>
            </a:extLst>
          </p:cNvPr>
          <p:cNvCxnSpPr>
            <a:cxnSpLocks/>
            <a:stCxn id="101" idx="0"/>
          </p:cNvCxnSpPr>
          <p:nvPr/>
        </p:nvCxnSpPr>
        <p:spPr>
          <a:xfrm flipV="1">
            <a:off x="1084829" y="5232221"/>
            <a:ext cx="1521326" cy="965361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290BF94C-2304-4F3E-1891-2673C2D12495}"/>
              </a:ext>
            </a:extLst>
          </p:cNvPr>
          <p:cNvCxnSpPr>
            <a:cxnSpLocks/>
            <a:stCxn id="104" idx="0"/>
          </p:cNvCxnSpPr>
          <p:nvPr/>
        </p:nvCxnSpPr>
        <p:spPr>
          <a:xfrm flipV="1">
            <a:off x="2320582" y="5202793"/>
            <a:ext cx="606860" cy="983805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8CDCA739-17DB-3348-037E-D2085FAEB12E}"/>
              </a:ext>
            </a:extLst>
          </p:cNvPr>
          <p:cNvCxnSpPr>
            <a:cxnSpLocks/>
            <a:stCxn id="107" idx="0"/>
          </p:cNvCxnSpPr>
          <p:nvPr/>
        </p:nvCxnSpPr>
        <p:spPr>
          <a:xfrm flipH="1" flipV="1">
            <a:off x="3336960" y="5228825"/>
            <a:ext cx="212269" cy="958085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140C8B15-892C-0037-C218-319D29EB7535}"/>
              </a:ext>
            </a:extLst>
          </p:cNvPr>
          <p:cNvCxnSpPr>
            <a:cxnSpLocks/>
          </p:cNvCxnSpPr>
          <p:nvPr/>
        </p:nvCxnSpPr>
        <p:spPr>
          <a:xfrm flipH="1" flipV="1">
            <a:off x="3658689" y="5228825"/>
            <a:ext cx="901073" cy="947101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79EEEC81-54F5-6B18-ABC0-714AC0B8C05D}"/>
                  </a:ext>
                </a:extLst>
              </p:cNvPr>
              <p:cNvSpPr txBox="1"/>
              <p:nvPr/>
            </p:nvSpPr>
            <p:spPr>
              <a:xfrm>
                <a:off x="3522190" y="2165399"/>
                <a:ext cx="1757539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/>
                  <a:t>Combined Context: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79EEEC81-54F5-6B18-ABC0-714AC0B8C0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2190" y="2165399"/>
                <a:ext cx="1757539" cy="830997"/>
              </a:xfrm>
              <a:prstGeom prst="rect">
                <a:avLst/>
              </a:prstGeom>
              <a:blipFill>
                <a:blip r:embed="rId5"/>
                <a:stretch>
                  <a:fillRect t="-5970" r="-719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670E61D7-47C8-65AF-6AC8-A909332C7EE8}"/>
              </a:ext>
            </a:extLst>
          </p:cNvPr>
          <p:cNvCxnSpPr>
            <a:cxnSpLocks/>
          </p:cNvCxnSpPr>
          <p:nvPr/>
        </p:nvCxnSpPr>
        <p:spPr>
          <a:xfrm flipV="1">
            <a:off x="3103429" y="3376617"/>
            <a:ext cx="937381" cy="64868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38" name="Rectangle 137">
            <a:extLst>
              <a:ext uri="{FF2B5EF4-FFF2-40B4-BE49-F238E27FC236}">
                <a16:creationId xmlns:a16="http://schemas.microsoft.com/office/drawing/2014/main" id="{D87DC719-D3C8-E91F-309C-CA6B89BF87A9}"/>
              </a:ext>
            </a:extLst>
          </p:cNvPr>
          <p:cNvSpPr/>
          <p:nvPr/>
        </p:nvSpPr>
        <p:spPr>
          <a:xfrm>
            <a:off x="2519649" y="4056351"/>
            <a:ext cx="1203487" cy="107277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GPT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4054E4C-4919-173B-4E4B-561485E98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3281850" cy="520619"/>
          </a:xfrm>
        </p:spPr>
        <p:txBody>
          <a:bodyPr/>
          <a:lstStyle/>
          <a:p>
            <a:r>
              <a:rPr lang="en-US" dirty="0"/>
              <a:t>2-D embedded space</a:t>
            </a:r>
          </a:p>
          <a:p>
            <a:r>
              <a:rPr lang="en-US" dirty="0"/>
              <a:t>3 attention layer</a:t>
            </a:r>
          </a:p>
          <a:p>
            <a:r>
              <a:rPr lang="en-US" dirty="0"/>
              <a:t>3 attention heads (think channels)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9BE2410-99B5-0D6A-4123-50BF308A99A3}"/>
              </a:ext>
            </a:extLst>
          </p:cNvPr>
          <p:cNvGrpSpPr/>
          <p:nvPr/>
        </p:nvGrpSpPr>
        <p:grpSpPr>
          <a:xfrm>
            <a:off x="4462611" y="3089561"/>
            <a:ext cx="463029" cy="242673"/>
            <a:chOff x="3639671" y="2900431"/>
            <a:chExt cx="718090" cy="344793"/>
          </a:xfrm>
          <a:solidFill>
            <a:srgbClr val="475A8D">
              <a:lumMod val="40000"/>
              <a:lumOff val="60000"/>
            </a:srgbClr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88612AD-A83D-B6B0-A5C2-E83869902102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1700514-AB93-C5EB-65C0-42EEB382695D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4A55A52-9308-21B8-B457-BC50C1C59157}"/>
              </a:ext>
            </a:extLst>
          </p:cNvPr>
          <p:cNvGrpSpPr/>
          <p:nvPr/>
        </p:nvGrpSpPr>
        <p:grpSpPr>
          <a:xfrm>
            <a:off x="3399500" y="3089561"/>
            <a:ext cx="463029" cy="242673"/>
            <a:chOff x="3639671" y="2900431"/>
            <a:chExt cx="718090" cy="344793"/>
          </a:xfrm>
          <a:solidFill>
            <a:srgbClr val="475A8D">
              <a:lumMod val="40000"/>
              <a:lumOff val="60000"/>
            </a:srgb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51E006C-DBFF-152F-2347-1BC30A874373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57F8F19-3FEC-B8A1-41BB-94437770CDE7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BC920E3-D229-C9AA-7CA9-72F205969615}"/>
              </a:ext>
            </a:extLst>
          </p:cNvPr>
          <p:cNvSpPr/>
          <p:nvPr/>
        </p:nvSpPr>
        <p:spPr>
          <a:xfrm>
            <a:off x="614303" y="5603134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1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57950B-D1CA-0B3D-933D-DD5ECDCCF9F0}"/>
              </a:ext>
            </a:extLst>
          </p:cNvPr>
          <p:cNvSpPr/>
          <p:nvPr/>
        </p:nvSpPr>
        <p:spPr>
          <a:xfrm>
            <a:off x="1845929" y="5603134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B100DD-839B-3641-30BD-AC063C162392}"/>
              </a:ext>
            </a:extLst>
          </p:cNvPr>
          <p:cNvSpPr/>
          <p:nvPr/>
        </p:nvSpPr>
        <p:spPr>
          <a:xfrm>
            <a:off x="3108879" y="5608703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3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B73C52-7CA1-C286-6CB5-95AB01E65A8B}"/>
              </a:ext>
            </a:extLst>
          </p:cNvPr>
          <p:cNvSpPr/>
          <p:nvPr/>
        </p:nvSpPr>
        <p:spPr>
          <a:xfrm>
            <a:off x="4340505" y="5608703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4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3867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E8037C3-7DA2-7898-A685-D74EEB902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86" y="1003660"/>
            <a:ext cx="4359319" cy="371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A3DE40FA-85E4-26E8-642E-2C0F70837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92" y="1064184"/>
            <a:ext cx="4769031" cy="365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A9A356-3522-66F6-C105-4E3D829AE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MinGPT</a:t>
            </a:r>
            <a:r>
              <a:rPr lang="en-US" dirty="0"/>
              <a:t> Pico: Output embedded space - 3 heads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60CF9211-8ED2-E6EB-EFD4-F3D6FCABF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304" y="1033043"/>
            <a:ext cx="3488711" cy="365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28C2FCD-7787-211E-D1C5-37D1F4386F14}"/>
                  </a:ext>
                </a:extLst>
              </p14:cNvPr>
              <p14:cNvContentPartPr/>
              <p14:nvPr/>
            </p14:nvContentPartPr>
            <p14:xfrm>
              <a:off x="3430080" y="4743000"/>
              <a:ext cx="5367600" cy="17262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28C2FCD-7787-211E-D1C5-37D1F4386F1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20720" y="4733640"/>
                <a:ext cx="5386320" cy="174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057915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E8037C3-7DA2-7898-A685-D74EEB902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86" y="1003660"/>
            <a:ext cx="4359319" cy="371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A3DE40FA-85E4-26E8-642E-2C0F70837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92" y="1064184"/>
            <a:ext cx="4769031" cy="365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A9A356-3522-66F6-C105-4E3D829AE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1054250" cy="627812"/>
          </a:xfrm>
        </p:spPr>
        <p:txBody>
          <a:bodyPr/>
          <a:lstStyle/>
          <a:p>
            <a:r>
              <a:rPr lang="en-US" dirty="0" err="1"/>
              <a:t>MinGPT</a:t>
            </a:r>
            <a:r>
              <a:rPr lang="en-US" dirty="0"/>
              <a:t> Pico: Attention Weights – 3 layers, 3 heads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60CF9211-8ED2-E6EB-EFD4-F3D6FCABF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304" y="1033043"/>
            <a:ext cx="3488711" cy="365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94F4E9-1736-5319-5B5C-49F0C0B95C1D}"/>
              </a:ext>
            </a:extLst>
          </p:cNvPr>
          <p:cNvSpPr/>
          <p:nvPr/>
        </p:nvSpPr>
        <p:spPr>
          <a:xfrm>
            <a:off x="359229" y="994943"/>
            <a:ext cx="11280672" cy="3812188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F28C80D-ACE5-4113-7E37-243DFC9A1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771" y="2723419"/>
            <a:ext cx="9057834" cy="400634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D37C2A6-FB17-4A5F-6ED0-89F3E5DB889C}"/>
                  </a:ext>
                </a:extLst>
              </p14:cNvPr>
              <p14:cNvContentPartPr/>
              <p14:nvPr/>
            </p14:nvContentPartPr>
            <p14:xfrm>
              <a:off x="5419800" y="1014840"/>
              <a:ext cx="4742280" cy="5759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D37C2A6-FB17-4A5F-6ED0-89F3E5DB889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10440" y="1005480"/>
                <a:ext cx="4761000" cy="577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2283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9F529-578F-13F4-A937-077274A52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3D0F4-79B0-9C46-BA03-1907F53A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 LMs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37A78-FBB9-24C0-3D35-26229118F4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9917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740D9-48B3-1474-DF67-DEC4968BD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Transformers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54C29-DB92-28CE-9A4B-5825B09789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393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iagram of a computer process&#10;&#10;Description automatically generated with medium confidence">
            <a:extLst>
              <a:ext uri="{FF2B5EF4-FFF2-40B4-BE49-F238E27FC236}">
                <a16:creationId xmlns:a16="http://schemas.microsoft.com/office/drawing/2014/main" id="{76AC81FB-4A37-708D-43BB-F8268AA8F1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825" t="5609"/>
          <a:stretch/>
        </p:blipFill>
        <p:spPr>
          <a:xfrm>
            <a:off x="9490823" y="0"/>
            <a:ext cx="2034412" cy="37981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4680E0-6277-9ADF-F665-E38FBD71D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Vision Transformer (</a:t>
            </a:r>
            <a:r>
              <a:rPr lang="en-US" dirty="0" err="1"/>
              <a:t>ViT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4A445-C4D4-4805-6B50-D22953A58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5">
                <a:extLst>
                  <a:ext uri="{FF2B5EF4-FFF2-40B4-BE49-F238E27FC236}">
                    <a16:creationId xmlns:a16="http://schemas.microsoft.com/office/drawing/2014/main" id="{5705B9A2-26B4-A3D1-830C-764B6C36E31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10143" y="3582299"/>
                <a:ext cx="7715092" cy="3019056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/>
                  </a:buClr>
                  <a:buFont typeface="Wingdings 2" pitchFamily="18" charset="2"/>
                  <a:buChar char=""/>
                  <a:defRPr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685800" indent="-182880" algn="l" defTabSz="914400" rtl="0" eaLnBrk="1" latinLnBrk="0" hangingPunct="1">
                  <a:lnSpc>
                    <a:spcPct val="90000"/>
                  </a:lnSpc>
                  <a:spcBef>
                    <a:spcPts val="250"/>
                  </a:spcBef>
                  <a:spcAft>
                    <a:spcPts val="25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143000" indent="-182880" algn="l" defTabSz="914400" rtl="0" eaLnBrk="1" latinLnBrk="0" hangingPunct="1">
                  <a:lnSpc>
                    <a:spcPct val="90000"/>
                  </a:lnSpc>
                  <a:spcBef>
                    <a:spcPts val="250"/>
                  </a:spcBef>
                  <a:spcAft>
                    <a:spcPts val="25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6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600200" indent="-182880" algn="l" defTabSz="914400" rtl="0" eaLnBrk="1" latinLnBrk="0" hangingPunct="1">
                  <a:lnSpc>
                    <a:spcPct val="90000"/>
                  </a:lnSpc>
                  <a:spcBef>
                    <a:spcPts val="250"/>
                  </a:spcBef>
                  <a:spcAft>
                    <a:spcPts val="25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057400" indent="-182880" algn="l" defTabSz="914400" rtl="0" eaLnBrk="1" latinLnBrk="0" hangingPunct="1">
                  <a:lnSpc>
                    <a:spcPct val="90000"/>
                  </a:lnSpc>
                  <a:spcBef>
                    <a:spcPts val="250"/>
                  </a:spcBef>
                  <a:spcAft>
                    <a:spcPts val="25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250"/>
                  </a:spcBef>
                  <a:spcAft>
                    <a:spcPts val="25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250"/>
                  </a:spcBef>
                  <a:spcAft>
                    <a:spcPts val="25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250"/>
                  </a:spcBef>
                  <a:spcAft>
                    <a:spcPts val="25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250"/>
                  </a:spcBef>
                  <a:spcAft>
                    <a:spcPts val="25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82880" marR="0" lvl="0" indent="-18288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40BAD2"/>
                  </a:buClr>
                  <a:buSzTx/>
                  <a:buFont typeface="Wingdings 2" pitchFamily="18" charset="2"/>
                  <a:buChar char="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Instead of words as input, the inputs are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𝑃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×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𝑃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pixel </a:t>
                </a: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patches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182880" marR="0" lvl="0" indent="-18288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40BAD2"/>
                  </a:buClr>
                  <a:buSzTx/>
                  <a:buFont typeface="Wingdings 2" pitchFamily="18" charset="2"/>
                  <a:buChar char="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Each patch is embedded linearly into a vector of size 1024 </a:t>
                </a:r>
              </a:p>
              <a:p>
                <a:pPr marL="182880" marR="0" lvl="0" indent="-18288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40BAD2"/>
                  </a:buClr>
                  <a:buSzTx/>
                  <a:buFont typeface="Wingdings 2" pitchFamily="18" charset="2"/>
                  <a:buChar char="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Uses 1D positional embeddings</a:t>
                </a:r>
              </a:p>
              <a:p>
                <a:pPr marL="182880" marR="0" lvl="0" indent="-18288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40BAD2"/>
                  </a:buClr>
                  <a:buSzTx/>
                  <a:buFont typeface="Wingdings 2" pitchFamily="18" charset="2"/>
                  <a:buChar char="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Pre-trained on a large, supervised dataset (e.g., ImageNet 21K, JFT-300M)</a:t>
                </a:r>
              </a:p>
            </p:txBody>
          </p:sp>
        </mc:Choice>
        <mc:Fallback xmlns="">
          <p:sp>
            <p:nvSpPr>
              <p:cNvPr id="8" name="Content Placeholder 5">
                <a:extLst>
                  <a:ext uri="{FF2B5EF4-FFF2-40B4-BE49-F238E27FC236}">
                    <a16:creationId xmlns:a16="http://schemas.microsoft.com/office/drawing/2014/main" id="{5705B9A2-26B4-A3D1-830C-764B6C36E3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143" y="3582299"/>
                <a:ext cx="7715092" cy="3019056"/>
              </a:xfrm>
              <a:prstGeom prst="rect">
                <a:avLst/>
              </a:prstGeom>
              <a:blipFill>
                <a:blip r:embed="rId4"/>
                <a:stretch>
                  <a:fillRect l="-987" t="-1261" r="-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diagram of a computer process&#10;&#10;Description automatically generated with medium confidence">
            <a:extLst>
              <a:ext uri="{FF2B5EF4-FFF2-40B4-BE49-F238E27FC236}">
                <a16:creationId xmlns:a16="http://schemas.microsoft.com/office/drawing/2014/main" id="{40E8C22A-910D-F68E-23EB-31F3F26EDA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48" t="11013" r="33182" b="6915"/>
          <a:stretch/>
        </p:blipFill>
        <p:spPr>
          <a:xfrm>
            <a:off x="3707108" y="122008"/>
            <a:ext cx="4777784" cy="330242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89D4C0E-A3C6-8BD1-4710-6C2C020D1394}"/>
              </a:ext>
            </a:extLst>
          </p:cNvPr>
          <p:cNvCxnSpPr>
            <a:cxnSpLocks/>
          </p:cNvCxnSpPr>
          <p:nvPr/>
        </p:nvCxnSpPr>
        <p:spPr>
          <a:xfrm flipV="1">
            <a:off x="8433640" y="438307"/>
            <a:ext cx="1178896" cy="68553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F4D7060-DE7F-E3E2-C249-9C6AC3F72E88}"/>
              </a:ext>
            </a:extLst>
          </p:cNvPr>
          <p:cNvCxnSpPr>
            <a:cxnSpLocks/>
          </p:cNvCxnSpPr>
          <p:nvPr/>
        </p:nvCxnSpPr>
        <p:spPr>
          <a:xfrm>
            <a:off x="8424036" y="1773218"/>
            <a:ext cx="1188500" cy="127982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D946BA6-AA7A-8417-79C6-BC75C438C532}"/>
              </a:ext>
            </a:extLst>
          </p:cNvPr>
          <p:cNvSpPr txBox="1"/>
          <p:nvPr/>
        </p:nvSpPr>
        <p:spPr>
          <a:xfrm>
            <a:off x="3005665" y="6397973"/>
            <a:ext cx="7116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Source: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hlinkClick r:id="rId5"/>
              </a:rPr>
              <a:t>https://arxiv.org/pdf/2010.11929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354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F6383-6558-D1F4-F30E-94FC57C69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460237-1307-4292-FC74-99C7ADBC7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In-Context Learning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75A157-3AC3-B1EF-4D64-6933CA4EDC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853654-76F1-3097-D58F-93E61357F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4512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17AA0C-2194-724D-407B-1D7276D3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Few-shot Learning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E78837-A8EE-E377-84E6-BE7472DEE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210760"/>
            <a:ext cx="10801611" cy="993821"/>
          </a:xfrm>
        </p:spPr>
        <p:txBody>
          <a:bodyPr>
            <a:normAutofit fontScale="85000" lnSpcReduction="10000"/>
          </a:bodyPr>
          <a:lstStyle/>
          <a:p>
            <a:r>
              <a:rPr lang="en-US" b="1" i="1" dirty="0"/>
              <a:t>Definition</a:t>
            </a:r>
            <a:r>
              <a:rPr lang="en-US" dirty="0"/>
              <a:t>: in </a:t>
            </a:r>
            <a:r>
              <a:rPr lang="en-US" b="1" dirty="0"/>
              <a:t>few-shot learning </a:t>
            </a:r>
            <a:r>
              <a:rPr lang="en-US" dirty="0"/>
              <a:t>we assume that training data contains a handful (maybe two, three, or four) examples of each label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0BFFA-A7DF-C119-5E47-3BC5F490F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593AF5-087F-EB30-D5DC-4BB356839CCB}"/>
              </a:ext>
            </a:extLst>
          </p:cNvPr>
          <p:cNvSpPr txBox="1"/>
          <p:nvPr/>
        </p:nvSpPr>
        <p:spPr>
          <a:xfrm>
            <a:off x="0" y="6515289"/>
            <a:ext cx="517324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Figure from 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dl.acm.org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doi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/10.1145/3386252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C354DD-AA03-6746-F625-BA36A3076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171213"/>
            <a:ext cx="7772400" cy="41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737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4406234-8590-BD49-492F-72CBD7102B33}"/>
              </a:ext>
            </a:extLst>
          </p:cNvPr>
          <p:cNvSpPr/>
          <p:nvPr/>
        </p:nvSpPr>
        <p:spPr>
          <a:xfrm>
            <a:off x="609599" y="2260143"/>
            <a:ext cx="5486401" cy="459785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0F23DA-A159-A185-6C6C-6A0F84C15B6B}"/>
              </a:ext>
            </a:extLst>
          </p:cNvPr>
          <p:cNvSpPr/>
          <p:nvPr/>
        </p:nvSpPr>
        <p:spPr>
          <a:xfrm>
            <a:off x="6096000" y="2260142"/>
            <a:ext cx="5486401" cy="45978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C909F90-2FFB-1C88-0C8A-B50661B52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Few-shot Learning with LLMs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859D0F-F08A-AE00-958D-C877C7B7C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695572"/>
            <a:ext cx="5386917" cy="343739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b="1" dirty="0"/>
              <a:t>Definition</a:t>
            </a:r>
            <a:r>
              <a:rPr lang="en-US" sz="1800" dirty="0"/>
              <a:t>: fine-tune the LLM on the training data using… 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a standard supervised objective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backpropagation to compute gradients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your favorite optimizer (e.g. Adam) </a:t>
            </a:r>
          </a:p>
          <a:p>
            <a:pPr>
              <a:spcBef>
                <a:spcPts val="0"/>
              </a:spcBef>
            </a:pPr>
            <a:r>
              <a:rPr lang="en-US" sz="1800" b="1" dirty="0"/>
              <a:t>Pro</a:t>
            </a:r>
            <a:r>
              <a:rPr lang="en-US" sz="1800" dirty="0"/>
              <a:t>: fits into the standard ML recipe</a:t>
            </a:r>
          </a:p>
          <a:p>
            <a:pPr>
              <a:spcBef>
                <a:spcPts val="0"/>
              </a:spcBef>
            </a:pPr>
            <a:r>
              <a:rPr lang="en-US" sz="1800" b="1" dirty="0"/>
              <a:t>Pro: </a:t>
            </a:r>
            <a:r>
              <a:rPr lang="en-US" sz="1800" dirty="0"/>
              <a:t>still works if N is large</a:t>
            </a:r>
            <a:endParaRPr lang="en-US" sz="1800" b="1" dirty="0"/>
          </a:p>
          <a:p>
            <a:pPr>
              <a:spcBef>
                <a:spcPts val="0"/>
              </a:spcBef>
            </a:pPr>
            <a:r>
              <a:rPr lang="en-US" sz="1800" b="1" dirty="0"/>
              <a:t>Con</a:t>
            </a:r>
            <a:r>
              <a:rPr lang="en-US" sz="1800" dirty="0"/>
              <a:t>: backpropagation requires ~3x the memory and computation time as the forward computation</a:t>
            </a:r>
          </a:p>
          <a:p>
            <a:pPr>
              <a:spcBef>
                <a:spcPts val="0"/>
              </a:spcBef>
            </a:pPr>
            <a:r>
              <a:rPr lang="en-US" sz="1800" b="1" dirty="0"/>
              <a:t>Con</a:t>
            </a:r>
            <a:r>
              <a:rPr lang="en-US" sz="1800" dirty="0"/>
              <a:t>: you might not have access to the model weights at all (e.g. because the model is proprietary)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AE6455-1D02-4E9E-CD80-ACD37DFDD2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68" y="2260143"/>
            <a:ext cx="5389033" cy="43262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1800" dirty="0"/>
              <a:t>Option B: In-context learning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AF69EA1-477A-554F-E3A2-B9EEEC349B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68" y="2695572"/>
            <a:ext cx="5389033" cy="343739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b="1" dirty="0"/>
              <a:t>Definition</a:t>
            </a:r>
            <a:r>
              <a:rPr lang="en-US" sz="1800" dirty="0"/>
              <a:t>: </a:t>
            </a:r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US" sz="1800" dirty="0"/>
              <a:t>feed training examples to the LLM as a prompt</a:t>
            </a:r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US" sz="1800" dirty="0"/>
              <a:t>allow the LLM to infer patterns in the training examples during inference (i.e. decoding)</a:t>
            </a:r>
          </a:p>
          <a:p>
            <a:pPr marL="800100" lvl="1" indent="-342900">
              <a:spcBef>
                <a:spcPts val="0"/>
              </a:spcBef>
              <a:buFont typeface="+mj-lt"/>
              <a:buAutoNum type="arabicPeriod"/>
            </a:pPr>
            <a:r>
              <a:rPr lang="en-US" sz="1800" dirty="0"/>
              <a:t>take the output of the LLM following the prompt as its prediction</a:t>
            </a:r>
          </a:p>
          <a:p>
            <a:pPr>
              <a:spcBef>
                <a:spcPts val="0"/>
              </a:spcBef>
            </a:pPr>
            <a:r>
              <a:rPr lang="en-US" sz="1800" b="1" dirty="0"/>
              <a:t>Con</a:t>
            </a:r>
            <a:r>
              <a:rPr lang="en-US" sz="1800" dirty="0"/>
              <a:t>: the prompt may be very long and Transformer LMs require O(N</a:t>
            </a:r>
            <a:r>
              <a:rPr lang="en-US" sz="1800" baseline="30000" dirty="0"/>
              <a:t>2</a:t>
            </a:r>
            <a:r>
              <a:rPr lang="en-US" sz="1800" dirty="0"/>
              <a:t>) time/space where N = length of context</a:t>
            </a:r>
          </a:p>
          <a:p>
            <a:pPr>
              <a:spcBef>
                <a:spcPts val="0"/>
              </a:spcBef>
            </a:pPr>
            <a:r>
              <a:rPr lang="en-US" sz="1800" b="1" dirty="0"/>
              <a:t>Pro</a:t>
            </a:r>
            <a:r>
              <a:rPr lang="en-US" sz="1800" dirty="0"/>
              <a:t>: no backpropagation required and only one pass through the training data</a:t>
            </a:r>
          </a:p>
          <a:p>
            <a:pPr>
              <a:spcBef>
                <a:spcPts val="0"/>
              </a:spcBef>
            </a:pPr>
            <a:r>
              <a:rPr lang="en-US" sz="1800" b="1" dirty="0"/>
              <a:t>Pro</a:t>
            </a:r>
            <a:r>
              <a:rPr lang="en-US" sz="1800" dirty="0"/>
              <a:t>: does not require model weights, only API access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1961C1-299A-28FB-73E3-6FF580D05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01C9CB-D4D3-C78D-A398-1DD3843C9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260143"/>
            <a:ext cx="5386917" cy="43262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1800" dirty="0"/>
              <a:t>Option A: Supervised fine-tuning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95A963B-1BEE-4E90-2BA3-2A721232C83A}"/>
              </a:ext>
            </a:extLst>
          </p:cNvPr>
          <p:cNvSpPr txBox="1">
            <a:spLocks/>
          </p:cNvSpPr>
          <p:nvPr/>
        </p:nvSpPr>
        <p:spPr>
          <a:xfrm>
            <a:off x="609600" y="997096"/>
            <a:ext cx="10972800" cy="1452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Suppose you have…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 dataset D = {(x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)}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=1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and N is rather small (i.e. few-shot setting)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 very large (billions of parameters) pre-trained language model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There are two ways to “learn”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B64B65-76AB-664D-E280-A7CE9275340A}"/>
              </a:ext>
            </a:extLst>
          </p:cNvPr>
          <p:cNvGrpSpPr/>
          <p:nvPr/>
        </p:nvGrpSpPr>
        <p:grpSpPr>
          <a:xfrm>
            <a:off x="7710877" y="1315232"/>
            <a:ext cx="3685687" cy="1096625"/>
            <a:chOff x="141260" y="5627338"/>
            <a:chExt cx="3685687" cy="1096625"/>
          </a:xfrm>
        </p:grpSpPr>
        <p:sp>
          <p:nvSpPr>
            <p:cNvPr id="9" name="Content Placeholder 5">
              <a:extLst>
                <a:ext uri="{FF2B5EF4-FFF2-40B4-BE49-F238E27FC236}">
                  <a16:creationId xmlns:a16="http://schemas.microsoft.com/office/drawing/2014/main" id="{C899CA26-C1D1-AFD9-4B87-50B6D6046864}"/>
                </a:ext>
              </a:extLst>
            </p:cNvPr>
            <p:cNvSpPr txBox="1">
              <a:spLocks/>
            </p:cNvSpPr>
            <p:nvPr/>
          </p:nvSpPr>
          <p:spPr>
            <a:xfrm>
              <a:off x="657798" y="5627338"/>
              <a:ext cx="3169149" cy="407957"/>
            </a:xfrm>
            <a:prstGeom prst="rect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This section!</a:t>
              </a:r>
            </a:p>
          </p:txBody>
        </p:sp>
        <p:sp>
          <p:nvSpPr>
            <p:cNvPr id="13" name="Left Arrow 12">
              <a:extLst>
                <a:ext uri="{FF2B5EF4-FFF2-40B4-BE49-F238E27FC236}">
                  <a16:creationId xmlns:a16="http://schemas.microsoft.com/office/drawing/2014/main" id="{0FA3A5A9-08D1-0BE4-0C4F-2F71244B876D}"/>
                </a:ext>
              </a:extLst>
            </p:cNvPr>
            <p:cNvSpPr/>
            <p:nvPr/>
          </p:nvSpPr>
          <p:spPr>
            <a:xfrm rot="18403988">
              <a:off x="34742" y="6134867"/>
              <a:ext cx="695614" cy="482578"/>
            </a:xfrm>
            <a:prstGeom prst="leftArrow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194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6" grpId="0" build="p"/>
      <p:bldP spid="3" grpId="0" build="p"/>
      <p:bldP spid="7" grpId="0" build="p"/>
      <p:bldP spid="2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C6882-BDA9-D4A5-2835-58CC21820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2658894" cy="148606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Few-shot</a:t>
            </a:r>
            <a:br>
              <a:rPr lang="en-US" dirty="0"/>
            </a:br>
            <a:r>
              <a:rPr lang="en-US" dirty="0"/>
              <a:t>In-context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AC143-B318-641A-2052-390B401CB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59540"/>
            <a:ext cx="3466289" cy="409604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Few-shot learning can be done via in-context learning</a:t>
            </a:r>
          </a:p>
          <a:p>
            <a:r>
              <a:rPr lang="en-US" dirty="0"/>
              <a:t>Typically, a task description is presented first</a:t>
            </a:r>
          </a:p>
          <a:p>
            <a:r>
              <a:rPr lang="en-US" dirty="0"/>
              <a:t>Then a sequence of input/output pairs from a training dataset are presented in sequence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87ADD0-078F-C215-CC21-21C4D7B6A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F48C3F-DFB4-183E-833F-30DB5B7B9F5F}"/>
              </a:ext>
            </a:extLst>
          </p:cNvPr>
          <p:cNvSpPr txBox="1"/>
          <p:nvPr/>
        </p:nvSpPr>
        <p:spPr>
          <a:xfrm>
            <a:off x="0" y="6515289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Figure from 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arxiv.org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/pdf/2310.09881.pdf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D46FF4-A86F-AB67-D882-FF9A4DE44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354" y="227013"/>
            <a:ext cx="7708900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585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C6882-BDA9-D4A5-2835-58CC21820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2658894" cy="148606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Few-shot</a:t>
            </a:r>
            <a:br>
              <a:rPr lang="en-US" dirty="0"/>
            </a:br>
            <a:r>
              <a:rPr lang="en-US" dirty="0"/>
              <a:t>In-context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AC143-B318-641A-2052-390B401CB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59540"/>
            <a:ext cx="3466289" cy="409604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Few-shot learning can be done via in-context learning</a:t>
            </a:r>
          </a:p>
          <a:p>
            <a:r>
              <a:rPr lang="en-US" dirty="0"/>
              <a:t>Typically, a task description is presented first</a:t>
            </a:r>
          </a:p>
          <a:p>
            <a:r>
              <a:rPr lang="en-US" dirty="0"/>
              <a:t>Then a sequence of input/output pairs from a training dataset are presented in sequence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87ADD0-078F-C215-CC21-21C4D7B6A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A2C2BD-67A4-5AEF-5656-DC2225797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815" y="136524"/>
            <a:ext cx="7772400" cy="6644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F8DCDB-AD77-54CF-3F8D-5A178D0B02F8}"/>
              </a:ext>
            </a:extLst>
          </p:cNvPr>
          <p:cNvSpPr txBox="1"/>
          <p:nvPr/>
        </p:nvSpPr>
        <p:spPr>
          <a:xfrm>
            <a:off x="0" y="6515289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Figure from http://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arxiv.org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/abs/2005.14165 </a:t>
            </a:r>
          </a:p>
        </p:txBody>
      </p:sp>
    </p:spTree>
    <p:extLst>
      <p:ext uri="{BB962C8B-B14F-4D97-AF65-F5344CB8AC3E}">
        <p14:creationId xmlns:p14="http://schemas.microsoft.com/office/powerpoint/2010/main" val="590134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C159E-4F3C-594E-A7C6-70D2C182E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BCD25-48A9-AC2F-DB3F-3F5834605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 Language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DBF80-8E2B-C024-C9AD-E6C27AF12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7779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Increasing context size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Uniform average of context vectors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Position encoding</a:t>
            </a:r>
          </a:p>
          <a:p>
            <a:pPr>
              <a:lnSpc>
                <a:spcPct val="100000"/>
              </a:lnSpc>
            </a:pPr>
            <a:endParaRPr lang="en-US" sz="800" dirty="0"/>
          </a:p>
          <a:p>
            <a:pPr>
              <a:lnSpc>
                <a:spcPct val="100000"/>
              </a:lnSpc>
            </a:pPr>
            <a:r>
              <a:rPr lang="en-US" dirty="0"/>
              <a:t>Attention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Weighted average of context vectors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Query Keys Values 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Expressive power of linear transforms</a:t>
            </a:r>
          </a:p>
          <a:p>
            <a:pPr>
              <a:lnSpc>
                <a:spcPct val="100000"/>
              </a:lnSpc>
            </a:pPr>
            <a:endParaRPr lang="en-US" sz="8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/>
              <a:t>Transformer blocks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549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B6919-45C9-7A17-E2EC-033389229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9B549-8026-0410-09F7-7959C6ACF4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50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8" y="367131"/>
            <a:ext cx="7058069" cy="627812"/>
          </a:xfrm>
        </p:spPr>
        <p:txBody>
          <a:bodyPr/>
          <a:lstStyle/>
          <a:p>
            <a:r>
              <a:rPr lang="en-US" dirty="0"/>
              <a:t>Learn to pay attention!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89649A-E676-4C6B-94DA-DD533250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9887301" cy="2039539"/>
          </a:xfrm>
        </p:spPr>
        <p:txBody>
          <a:bodyPr/>
          <a:lstStyle/>
          <a:p>
            <a:r>
              <a:rPr lang="en-US" dirty="0"/>
              <a:t>We can do better than uniform combination of input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428AB19-2225-80A9-2F72-CF3F89BD396C}"/>
              </a:ext>
            </a:extLst>
          </p:cNvPr>
          <p:cNvSpPr/>
          <p:nvPr/>
        </p:nvSpPr>
        <p:spPr>
          <a:xfrm>
            <a:off x="6565334" y="5393370"/>
            <a:ext cx="407483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1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99D6959-CAB8-5CD7-CD20-5854818CAB8F}"/>
              </a:ext>
            </a:extLst>
          </p:cNvPr>
          <p:cNvSpPr/>
          <p:nvPr/>
        </p:nvSpPr>
        <p:spPr>
          <a:xfrm>
            <a:off x="7796960" y="5393370"/>
            <a:ext cx="429925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2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36E2656-7CF7-9884-4DC0-7FDB92EA3E54}"/>
              </a:ext>
            </a:extLst>
          </p:cNvPr>
          <p:cNvSpPr/>
          <p:nvPr/>
        </p:nvSpPr>
        <p:spPr>
          <a:xfrm>
            <a:off x="9059910" y="5398939"/>
            <a:ext cx="434734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3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6A63477-A82A-C484-0037-B62EE04651B9}"/>
              </a:ext>
            </a:extLst>
          </p:cNvPr>
          <p:cNvSpPr/>
          <p:nvPr/>
        </p:nvSpPr>
        <p:spPr>
          <a:xfrm>
            <a:off x="10291536" y="5398939"/>
            <a:ext cx="444352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B753FE2-7D69-3447-F0F6-FE030C34896B}"/>
              </a:ext>
            </a:extLst>
          </p:cNvPr>
          <p:cNvSpPr/>
          <p:nvPr/>
        </p:nvSpPr>
        <p:spPr>
          <a:xfrm>
            <a:off x="6998416" y="3003933"/>
            <a:ext cx="231515" cy="242673"/>
          </a:xfrm>
          <a:prstGeom prst="rect">
            <a:avLst/>
          </a:prstGeom>
          <a:solidFill>
            <a:srgbClr val="FEB80A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A6B8C0E-420B-611D-9A67-B7F47E8B197C}"/>
              </a:ext>
            </a:extLst>
          </p:cNvPr>
          <p:cNvSpPr/>
          <p:nvPr/>
        </p:nvSpPr>
        <p:spPr>
          <a:xfrm>
            <a:off x="8206391" y="2992949"/>
            <a:ext cx="231515" cy="242673"/>
          </a:xfrm>
          <a:prstGeom prst="rect">
            <a:avLst/>
          </a:prstGeom>
          <a:solidFill>
            <a:srgbClr val="FEB80A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E7DBE5A-35A2-0B3B-BB74-6CF6E6289D04}"/>
              </a:ext>
            </a:extLst>
          </p:cNvPr>
          <p:cNvSpPr/>
          <p:nvPr/>
        </p:nvSpPr>
        <p:spPr>
          <a:xfrm>
            <a:off x="9435039" y="2993261"/>
            <a:ext cx="231515" cy="242673"/>
          </a:xfrm>
          <a:prstGeom prst="rect">
            <a:avLst/>
          </a:prstGeom>
          <a:solidFill>
            <a:srgbClr val="FEB80A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42FE92A-7AA8-B9A5-D266-74285239A669}"/>
              </a:ext>
            </a:extLst>
          </p:cNvPr>
          <p:cNvSpPr/>
          <p:nvPr/>
        </p:nvSpPr>
        <p:spPr>
          <a:xfrm>
            <a:off x="10670791" y="2982278"/>
            <a:ext cx="231515" cy="242673"/>
          </a:xfrm>
          <a:prstGeom prst="rect">
            <a:avLst/>
          </a:prstGeom>
          <a:solidFill>
            <a:srgbClr val="FEB80A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8F3E35B0-0A02-AD1A-145A-064B9BED3162}"/>
              </a:ext>
            </a:extLst>
          </p:cNvPr>
          <p:cNvGrpSpPr/>
          <p:nvPr/>
        </p:nvGrpSpPr>
        <p:grpSpPr>
          <a:xfrm>
            <a:off x="6776197" y="5944940"/>
            <a:ext cx="463028" cy="242673"/>
            <a:chOff x="3280626" y="2900431"/>
            <a:chExt cx="718090" cy="344793"/>
          </a:xfrm>
          <a:solidFill>
            <a:srgbClr val="964305">
              <a:lumMod val="40000"/>
              <a:lumOff val="60000"/>
            </a:srgbClr>
          </a:solidFill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768600E4-220B-D1FD-D765-4B82D11D4E1B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F2F308EE-CB46-5609-C049-0CF837D84AA8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8120D3A-DE77-5077-E8AF-CCE0F28DA43C}"/>
              </a:ext>
            </a:extLst>
          </p:cNvPr>
          <p:cNvGrpSpPr/>
          <p:nvPr/>
        </p:nvGrpSpPr>
        <p:grpSpPr>
          <a:xfrm>
            <a:off x="8011950" y="5933956"/>
            <a:ext cx="463028" cy="242673"/>
            <a:chOff x="3280626" y="2900431"/>
            <a:chExt cx="718090" cy="344793"/>
          </a:xfrm>
          <a:solidFill>
            <a:srgbClr val="964305">
              <a:lumMod val="40000"/>
              <a:lumOff val="60000"/>
            </a:srgbClr>
          </a:solidFill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245B03FB-3A09-CC89-F277-A58EB1400DF1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628A5F2-665E-A242-1CD5-F609BD93F69C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ACC56F1-98CA-B32F-3625-7D179075C1D1}"/>
              </a:ext>
            </a:extLst>
          </p:cNvPr>
          <p:cNvGrpSpPr/>
          <p:nvPr/>
        </p:nvGrpSpPr>
        <p:grpSpPr>
          <a:xfrm>
            <a:off x="9240597" y="5934268"/>
            <a:ext cx="463028" cy="242673"/>
            <a:chOff x="3280626" y="2900431"/>
            <a:chExt cx="718090" cy="344793"/>
          </a:xfrm>
          <a:solidFill>
            <a:srgbClr val="964305">
              <a:lumMod val="40000"/>
              <a:lumOff val="60000"/>
            </a:srgbClr>
          </a:solidFill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910606CB-623A-AB3B-E2DC-79A677AFCC91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2BD3AD0F-2131-CB63-D204-AA6E98CB2534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7AC1ED29-2A93-F89B-55F0-381A410DA0EF}"/>
              </a:ext>
            </a:extLst>
          </p:cNvPr>
          <p:cNvGrpSpPr/>
          <p:nvPr/>
        </p:nvGrpSpPr>
        <p:grpSpPr>
          <a:xfrm>
            <a:off x="10476349" y="5923284"/>
            <a:ext cx="463028" cy="242673"/>
            <a:chOff x="3280626" y="2900431"/>
            <a:chExt cx="718090" cy="344793"/>
          </a:xfrm>
          <a:solidFill>
            <a:srgbClr val="964305">
              <a:lumMod val="40000"/>
              <a:lumOff val="60000"/>
            </a:srgbClr>
          </a:solidFill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7630D81-8CCA-A4F5-AD29-B62EC6650404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A25B49DA-25B7-283E-060E-97D6947824CA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C3DED0E-06BD-BEBF-9070-E91DBDE328F2}"/>
              </a:ext>
            </a:extLst>
          </p:cNvPr>
          <p:cNvGrpSpPr/>
          <p:nvPr/>
        </p:nvGrpSpPr>
        <p:grpSpPr>
          <a:xfrm>
            <a:off x="11027304" y="1345016"/>
            <a:ext cx="463028" cy="242673"/>
            <a:chOff x="3639671" y="2900431"/>
            <a:chExt cx="718090" cy="344793"/>
          </a:xfrm>
          <a:solidFill>
            <a:srgbClr val="475A8D">
              <a:lumMod val="40000"/>
              <a:lumOff val="60000"/>
            </a:srgbClr>
          </a:solidFill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962BE384-6997-8133-56C5-7D26DDC2B84C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52F5AAF-AE60-A580-E954-16A72901AB03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A7C8D0C8-E8C8-EDF6-F1C6-118E2904CDC2}"/>
              </a:ext>
            </a:extLst>
          </p:cNvPr>
          <p:cNvCxnSpPr>
            <a:cxnSpLocks/>
            <a:stCxn id="68" idx="0"/>
            <a:endCxn id="106" idx="2"/>
          </p:cNvCxnSpPr>
          <p:nvPr/>
        </p:nvCxnSpPr>
        <p:spPr>
          <a:xfrm flipV="1">
            <a:off x="7114174" y="1587689"/>
            <a:ext cx="4028891" cy="1416243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7E5A10CA-8AA6-8E1F-5ECC-01C8316FA066}"/>
              </a:ext>
            </a:extLst>
          </p:cNvPr>
          <p:cNvCxnSpPr>
            <a:cxnSpLocks/>
            <a:stCxn id="69" idx="0"/>
            <a:endCxn id="106" idx="2"/>
          </p:cNvCxnSpPr>
          <p:nvPr/>
        </p:nvCxnSpPr>
        <p:spPr>
          <a:xfrm flipV="1">
            <a:off x="8322150" y="1587689"/>
            <a:ext cx="2820916" cy="140526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6F85CF22-1288-CA02-D9FD-44EFE12661D6}"/>
              </a:ext>
            </a:extLst>
          </p:cNvPr>
          <p:cNvCxnSpPr>
            <a:cxnSpLocks/>
            <a:stCxn id="70" idx="0"/>
            <a:endCxn id="106" idx="2"/>
          </p:cNvCxnSpPr>
          <p:nvPr/>
        </p:nvCxnSpPr>
        <p:spPr>
          <a:xfrm flipV="1">
            <a:off x="9550797" y="1587689"/>
            <a:ext cx="1592268" cy="1405572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D212D0D5-DD47-5B51-CB52-8BBF39D86C80}"/>
              </a:ext>
            </a:extLst>
          </p:cNvPr>
          <p:cNvCxnSpPr>
            <a:cxnSpLocks/>
            <a:stCxn id="71" idx="0"/>
            <a:endCxn id="106" idx="2"/>
          </p:cNvCxnSpPr>
          <p:nvPr/>
        </p:nvCxnSpPr>
        <p:spPr>
          <a:xfrm flipV="1">
            <a:off x="10786549" y="1587689"/>
            <a:ext cx="356516" cy="1394588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83EC66AD-2D37-81F1-F5A0-B90E5706E166}"/>
              </a:ext>
            </a:extLst>
          </p:cNvPr>
          <p:cNvCxnSpPr>
            <a:cxnSpLocks/>
            <a:stCxn id="90" idx="0"/>
            <a:endCxn id="106" idx="2"/>
          </p:cNvCxnSpPr>
          <p:nvPr/>
        </p:nvCxnSpPr>
        <p:spPr>
          <a:xfrm flipV="1">
            <a:off x="7123473" y="1587689"/>
            <a:ext cx="4019592" cy="435725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754F85C-04ED-B348-776A-DB15F38F7C7B}"/>
              </a:ext>
            </a:extLst>
          </p:cNvPr>
          <p:cNvCxnSpPr>
            <a:cxnSpLocks/>
            <a:stCxn id="94" idx="0"/>
            <a:endCxn id="106" idx="2"/>
          </p:cNvCxnSpPr>
          <p:nvPr/>
        </p:nvCxnSpPr>
        <p:spPr>
          <a:xfrm flipV="1">
            <a:off x="8359225" y="1587689"/>
            <a:ext cx="2783840" cy="434626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633D85C3-1D3E-60AF-729F-E10D0D8363EC}"/>
              </a:ext>
            </a:extLst>
          </p:cNvPr>
          <p:cNvCxnSpPr>
            <a:cxnSpLocks/>
            <a:stCxn id="98" idx="0"/>
            <a:endCxn id="106" idx="2"/>
          </p:cNvCxnSpPr>
          <p:nvPr/>
        </p:nvCxnSpPr>
        <p:spPr>
          <a:xfrm flipV="1">
            <a:off x="9587873" y="1587689"/>
            <a:ext cx="1555193" cy="4346579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3633FAD4-226F-C64D-DDB5-53ADD42F4CB3}"/>
              </a:ext>
            </a:extLst>
          </p:cNvPr>
          <p:cNvCxnSpPr>
            <a:cxnSpLocks/>
            <a:stCxn id="102" idx="0"/>
            <a:endCxn id="106" idx="2"/>
          </p:cNvCxnSpPr>
          <p:nvPr/>
        </p:nvCxnSpPr>
        <p:spPr>
          <a:xfrm flipV="1">
            <a:off x="10823625" y="1587689"/>
            <a:ext cx="319440" cy="4335595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16" name="Rectangle 115">
            <a:extLst>
              <a:ext uri="{FF2B5EF4-FFF2-40B4-BE49-F238E27FC236}">
                <a16:creationId xmlns:a16="http://schemas.microsoft.com/office/drawing/2014/main" id="{03B5D3CF-1553-00EF-1858-24F888B1950A}"/>
              </a:ext>
            </a:extLst>
          </p:cNvPr>
          <p:cNvSpPr/>
          <p:nvPr/>
        </p:nvSpPr>
        <p:spPr>
          <a:xfrm>
            <a:off x="6759776" y="2452363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a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1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A7AED592-2D65-44BA-F998-42DEF8277FA7}"/>
              </a:ext>
            </a:extLst>
          </p:cNvPr>
          <p:cNvSpPr/>
          <p:nvPr/>
        </p:nvSpPr>
        <p:spPr>
          <a:xfrm>
            <a:off x="7991402" y="2452363"/>
            <a:ext cx="4299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a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2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5E6110D-50D9-8C39-1BC3-1FE8ECBB1738}"/>
              </a:ext>
            </a:extLst>
          </p:cNvPr>
          <p:cNvSpPr/>
          <p:nvPr/>
        </p:nvSpPr>
        <p:spPr>
          <a:xfrm>
            <a:off x="9254351" y="2457932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a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3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C9A8C645-B112-B49B-B62F-DE5F27B9ACAF}"/>
              </a:ext>
            </a:extLst>
          </p:cNvPr>
          <p:cNvSpPr/>
          <p:nvPr/>
        </p:nvSpPr>
        <p:spPr>
          <a:xfrm>
            <a:off x="10485977" y="2457932"/>
            <a:ext cx="444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a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58D8B0F2-C2DE-5E73-F39A-3C553506A8C0}"/>
              </a:ext>
            </a:extLst>
          </p:cNvPr>
          <p:cNvSpPr/>
          <p:nvPr/>
        </p:nvSpPr>
        <p:spPr>
          <a:xfrm>
            <a:off x="508287" y="5404354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1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3229C851-2614-66BE-5FF5-59C2FBC41CE2}"/>
              </a:ext>
            </a:extLst>
          </p:cNvPr>
          <p:cNvSpPr/>
          <p:nvPr/>
        </p:nvSpPr>
        <p:spPr>
          <a:xfrm>
            <a:off x="1739913" y="5404354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AD6AB48B-574F-67D6-4D6A-E58D5BCCBD49}"/>
              </a:ext>
            </a:extLst>
          </p:cNvPr>
          <p:cNvSpPr/>
          <p:nvPr/>
        </p:nvSpPr>
        <p:spPr>
          <a:xfrm>
            <a:off x="3002863" y="5409923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3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F745BF41-FA53-246B-0272-89D80431F034}"/>
              </a:ext>
            </a:extLst>
          </p:cNvPr>
          <p:cNvSpPr/>
          <p:nvPr/>
        </p:nvSpPr>
        <p:spPr>
          <a:xfrm>
            <a:off x="4234489" y="5409923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4</a:t>
            </a:r>
            <a:endParaRPr lang="en-US" sz="2400" dirty="0">
              <a:solidFill>
                <a:prstClr val="black"/>
              </a:solidFill>
            </a:endParaRP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CBC96E4F-29B4-602C-E525-D6CFC7E9C9FF}"/>
              </a:ext>
            </a:extLst>
          </p:cNvPr>
          <p:cNvGrpSpPr/>
          <p:nvPr/>
        </p:nvGrpSpPr>
        <p:grpSpPr>
          <a:xfrm>
            <a:off x="737556" y="5955924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A3C37B84-C37C-00C3-F2B0-0D2420A54C7C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5B94CCC5-2ADB-A443-3250-26A9634B93AF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46D23C2F-C5C7-1E31-F262-B9D5ED1DECD7}"/>
              </a:ext>
            </a:extLst>
          </p:cNvPr>
          <p:cNvGrpSpPr/>
          <p:nvPr/>
        </p:nvGrpSpPr>
        <p:grpSpPr>
          <a:xfrm>
            <a:off x="1973309" y="5944940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20812942-4A88-46EE-22F8-3CB7A0E9752F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7290B40F-70D8-3BAE-FB2B-39F6F475E17C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B0567CF9-22EC-48E7-1577-C3786C37BF64}"/>
              </a:ext>
            </a:extLst>
          </p:cNvPr>
          <p:cNvGrpSpPr/>
          <p:nvPr/>
        </p:nvGrpSpPr>
        <p:grpSpPr>
          <a:xfrm>
            <a:off x="3201956" y="5945252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1F02BE4A-4038-FF5B-397A-3D4848FC16E3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0C2EBB09-0143-C0F3-B634-2AA52E088EA7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7210D312-8703-DAE1-D228-85735028489F}"/>
              </a:ext>
            </a:extLst>
          </p:cNvPr>
          <p:cNvGrpSpPr/>
          <p:nvPr/>
        </p:nvGrpSpPr>
        <p:grpSpPr>
          <a:xfrm>
            <a:off x="4437708" y="5934268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AC2C83DE-C931-3492-3A66-3EA8D0686AB1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D6E22884-4515-9109-574C-BE7FADF076FD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81C64650-4CC1-2C40-76B0-29F6B4B3D3D2}"/>
              </a:ext>
            </a:extLst>
          </p:cNvPr>
          <p:cNvGrpSpPr/>
          <p:nvPr/>
        </p:nvGrpSpPr>
        <p:grpSpPr>
          <a:xfrm>
            <a:off x="4484407" y="3255544"/>
            <a:ext cx="463029" cy="242673"/>
            <a:chOff x="3639671" y="2900431"/>
            <a:chExt cx="718090" cy="344793"/>
          </a:xfrm>
          <a:solidFill>
            <a:srgbClr val="475A8D">
              <a:lumMod val="40000"/>
              <a:lumOff val="60000"/>
            </a:srgbClr>
          </a:solidFill>
        </p:grpSpPr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155261AD-A8A8-130E-3147-C1C87B080B62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6521A35C-F83F-6E25-F05D-D53813879629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C819473D-7726-1E16-688B-A6683C1DEC36}"/>
              </a:ext>
            </a:extLst>
          </p:cNvPr>
          <p:cNvCxnSpPr>
            <a:cxnSpLocks/>
            <a:stCxn id="169" idx="0"/>
            <a:endCxn id="157" idx="2"/>
          </p:cNvCxnSpPr>
          <p:nvPr/>
        </p:nvCxnSpPr>
        <p:spPr>
          <a:xfrm flipV="1">
            <a:off x="1084825" y="3498217"/>
            <a:ext cx="3515336" cy="245770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1CE62EC6-2E62-1A4B-CAD4-BC19385B4FF1}"/>
              </a:ext>
            </a:extLst>
          </p:cNvPr>
          <p:cNvCxnSpPr>
            <a:cxnSpLocks/>
            <a:stCxn id="166" idx="0"/>
            <a:endCxn id="157" idx="2"/>
          </p:cNvCxnSpPr>
          <p:nvPr/>
        </p:nvCxnSpPr>
        <p:spPr>
          <a:xfrm flipV="1">
            <a:off x="2320578" y="3498217"/>
            <a:ext cx="2279583" cy="2446723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97685E14-C3E2-A0EA-B942-137CDA85BAF7}"/>
              </a:ext>
            </a:extLst>
          </p:cNvPr>
          <p:cNvCxnSpPr>
            <a:cxnSpLocks/>
            <a:stCxn id="163" idx="0"/>
            <a:endCxn id="157" idx="2"/>
          </p:cNvCxnSpPr>
          <p:nvPr/>
        </p:nvCxnSpPr>
        <p:spPr>
          <a:xfrm flipV="1">
            <a:off x="3549225" y="3498217"/>
            <a:ext cx="1050936" cy="2447035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6E5967C1-694E-3EB1-AB08-BFCB72B80BE8}"/>
              </a:ext>
            </a:extLst>
          </p:cNvPr>
          <p:cNvCxnSpPr>
            <a:cxnSpLocks/>
            <a:stCxn id="160" idx="0"/>
            <a:endCxn id="157" idx="2"/>
          </p:cNvCxnSpPr>
          <p:nvPr/>
        </p:nvCxnSpPr>
        <p:spPr>
          <a:xfrm flipH="1" flipV="1">
            <a:off x="4600161" y="3498217"/>
            <a:ext cx="184816" cy="2436051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B618B69-6367-F9CA-60B0-42C96BB1E674}"/>
              </a:ext>
            </a:extLst>
          </p:cNvPr>
          <p:cNvSpPr txBox="1"/>
          <p:nvPr/>
        </p:nvSpPr>
        <p:spPr>
          <a:xfrm>
            <a:off x="10017718" y="882345"/>
            <a:ext cx="18594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Context: v'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069420-F46A-D58E-153A-D4AB118EAEB7}"/>
              </a:ext>
            </a:extLst>
          </p:cNvPr>
          <p:cNvGrpSpPr/>
          <p:nvPr/>
        </p:nvGrpSpPr>
        <p:grpSpPr>
          <a:xfrm>
            <a:off x="469168" y="6317915"/>
            <a:ext cx="4699958" cy="461665"/>
            <a:chOff x="469168" y="6317915"/>
            <a:chExt cx="4699958" cy="46166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FCFDEF7-64E8-201E-3CFD-637FC3972A73}"/>
                </a:ext>
              </a:extLst>
            </p:cNvPr>
            <p:cNvSpPr txBox="1"/>
            <p:nvPr/>
          </p:nvSpPr>
          <p:spPr>
            <a:xfrm>
              <a:off x="4691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I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D05CDD-E8D3-9910-2922-428D3187FE58}"/>
                </a:ext>
              </a:extLst>
            </p:cNvPr>
            <p:cNvSpPr txBox="1"/>
            <p:nvPr/>
          </p:nvSpPr>
          <p:spPr>
            <a:xfrm>
              <a:off x="1704921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will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7EAEB8-3A94-CB0B-B25C-35FA2E20F25D}"/>
                </a:ext>
              </a:extLst>
            </p:cNvPr>
            <p:cNvSpPr txBox="1"/>
            <p:nvPr/>
          </p:nvSpPr>
          <p:spPr>
            <a:xfrm>
              <a:off x="29335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not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ACF583-DF62-2486-E7D3-500E8FD83DBE}"/>
                </a:ext>
              </a:extLst>
            </p:cNvPr>
            <p:cNvSpPr txBox="1"/>
            <p:nvPr/>
          </p:nvSpPr>
          <p:spPr>
            <a:xfrm>
              <a:off x="4169320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eat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B481BE0-548A-B3E7-1FE6-58F2D953AB11}"/>
              </a:ext>
            </a:extLst>
          </p:cNvPr>
          <p:cNvSpPr txBox="1"/>
          <p:nvPr/>
        </p:nvSpPr>
        <p:spPr>
          <a:xfrm>
            <a:off x="3581881" y="2763088"/>
            <a:ext cx="17575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Context: v'</a:t>
            </a:r>
          </a:p>
          <a:p>
            <a:pPr algn="ctr"/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516700-598F-5978-0D78-59474FDF7A53}"/>
                  </a:ext>
                </a:extLst>
              </p:cNvPr>
              <p:cNvSpPr txBox="1"/>
              <p:nvPr/>
            </p:nvSpPr>
            <p:spPr>
              <a:xfrm>
                <a:off x="402957" y="1521757"/>
                <a:ext cx="2720415" cy="1303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US" sz="28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ctrlP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  <m:r>
                                <a:rPr lang="en-US" sz="2800" b="1" i="0" dirty="0" smtClean="0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516700-598F-5978-0D78-59474FDF7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957" y="1521757"/>
                <a:ext cx="2720415" cy="13038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414B63F9-C489-43C2-0F82-F7DC9611B804}"/>
              </a:ext>
            </a:extLst>
          </p:cNvPr>
          <p:cNvGrpSpPr/>
          <p:nvPr/>
        </p:nvGrpSpPr>
        <p:grpSpPr>
          <a:xfrm>
            <a:off x="6499064" y="6316955"/>
            <a:ext cx="4699958" cy="461665"/>
            <a:chOff x="469168" y="6317915"/>
            <a:chExt cx="4699958" cy="46166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6ACC56-B526-65A8-9EA0-A0D2FF2C4765}"/>
                </a:ext>
              </a:extLst>
            </p:cNvPr>
            <p:cNvSpPr txBox="1"/>
            <p:nvPr/>
          </p:nvSpPr>
          <p:spPr>
            <a:xfrm>
              <a:off x="4691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I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D90FC66-3D3F-35F8-7D61-C54F193B128E}"/>
                </a:ext>
              </a:extLst>
            </p:cNvPr>
            <p:cNvSpPr txBox="1"/>
            <p:nvPr/>
          </p:nvSpPr>
          <p:spPr>
            <a:xfrm>
              <a:off x="1704921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will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70E8EE9-C4F8-E91C-2C43-13ED2EC5EC64}"/>
                </a:ext>
              </a:extLst>
            </p:cNvPr>
            <p:cNvSpPr txBox="1"/>
            <p:nvPr/>
          </p:nvSpPr>
          <p:spPr>
            <a:xfrm>
              <a:off x="29335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not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A00198-0DD1-1209-7C1B-5BFD342A97D5}"/>
                </a:ext>
              </a:extLst>
            </p:cNvPr>
            <p:cNvSpPr txBox="1"/>
            <p:nvPr/>
          </p:nvSpPr>
          <p:spPr>
            <a:xfrm>
              <a:off x="4169320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eat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B1FF28C-4E46-CF65-F5DA-1ADEC9B71B72}"/>
                  </a:ext>
                </a:extLst>
              </p:cNvPr>
              <p:cNvSpPr txBox="1"/>
              <p:nvPr/>
            </p:nvSpPr>
            <p:spPr>
              <a:xfrm>
                <a:off x="4559490" y="1526402"/>
                <a:ext cx="2720415" cy="1303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US" sz="28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800" b="1" i="0" dirty="0" smtClean="0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B1FF28C-4E46-CF65-F5DA-1ADEC9B71B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490" y="1526402"/>
                <a:ext cx="2720415" cy="13038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5790BB9-2523-C571-9B84-2E05B8F9BED8}"/>
                  </a:ext>
                </a:extLst>
              </p14:cNvPr>
              <p14:cNvContentPartPr/>
              <p14:nvPr/>
            </p14:nvContentPartPr>
            <p14:xfrm>
              <a:off x="410760" y="90000"/>
              <a:ext cx="11748240" cy="6574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5790BB9-2523-C571-9B84-2E05B8F9BED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1400" y="55440"/>
                <a:ext cx="11766960" cy="661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BD66A76-E799-15D9-BB4D-4EBFF3CDCF66}"/>
                  </a:ext>
                </a:extLst>
              </p14:cNvPr>
              <p14:cNvContentPartPr/>
              <p14:nvPr/>
            </p14:nvContentPartPr>
            <p14:xfrm>
              <a:off x="6676920" y="4006440"/>
              <a:ext cx="5239800" cy="17856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BD66A76-E799-15D9-BB4D-4EBFF3CDCF6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67560" y="3997080"/>
                <a:ext cx="5258520" cy="180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F0C021C-8687-7CE2-4E57-E197BEE2A2E9}"/>
                  </a:ext>
                </a:extLst>
              </p14:cNvPr>
              <p14:cNvContentPartPr/>
              <p14:nvPr/>
            </p14:nvContentPartPr>
            <p14:xfrm>
              <a:off x="207000" y="3508200"/>
              <a:ext cx="6897600" cy="104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F0C021C-8687-7CE2-4E57-E197BEE2A2E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7640" y="3498840"/>
                <a:ext cx="6916320" cy="12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5665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4B3E1-BDD0-2F1A-48C4-0F790B5DF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4A823-579F-F8CF-9DCE-AB31D1A37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8" y="367131"/>
            <a:ext cx="7058069" cy="627812"/>
          </a:xfrm>
        </p:spPr>
        <p:txBody>
          <a:bodyPr/>
          <a:lstStyle/>
          <a:p>
            <a:r>
              <a:rPr lang="en-US" dirty="0"/>
              <a:t>Learn to pay attention!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C04F025-8A70-A0A0-03CA-A979BB209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9887301" cy="2039539"/>
          </a:xfrm>
        </p:spPr>
        <p:txBody>
          <a:bodyPr/>
          <a:lstStyle/>
          <a:p>
            <a:r>
              <a:rPr lang="en-US" dirty="0"/>
              <a:t>If only we had a way to measure vector similarity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FAB9CE8-B041-1903-2DF3-CD6B2DEA633E}"/>
              </a:ext>
            </a:extLst>
          </p:cNvPr>
          <p:cNvSpPr/>
          <p:nvPr/>
        </p:nvSpPr>
        <p:spPr>
          <a:xfrm>
            <a:off x="6565334" y="5393370"/>
            <a:ext cx="407483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1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E66E04C-F167-C5EC-9075-F88F50A20FBB}"/>
              </a:ext>
            </a:extLst>
          </p:cNvPr>
          <p:cNvSpPr/>
          <p:nvPr/>
        </p:nvSpPr>
        <p:spPr>
          <a:xfrm>
            <a:off x="7796960" y="5393370"/>
            <a:ext cx="429925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2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EFADA12-2FA3-E366-554C-871FB414B63C}"/>
              </a:ext>
            </a:extLst>
          </p:cNvPr>
          <p:cNvSpPr/>
          <p:nvPr/>
        </p:nvSpPr>
        <p:spPr>
          <a:xfrm>
            <a:off x="9059910" y="5398939"/>
            <a:ext cx="434734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3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7F1EAE1-D9EE-873A-2DDE-4664F25348E9}"/>
              </a:ext>
            </a:extLst>
          </p:cNvPr>
          <p:cNvSpPr/>
          <p:nvPr/>
        </p:nvSpPr>
        <p:spPr>
          <a:xfrm>
            <a:off x="10291536" y="5398939"/>
            <a:ext cx="444352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91EB414-5B94-C5BC-DE80-FE08347A3BFF}"/>
              </a:ext>
            </a:extLst>
          </p:cNvPr>
          <p:cNvSpPr/>
          <p:nvPr/>
        </p:nvSpPr>
        <p:spPr>
          <a:xfrm>
            <a:off x="6998416" y="3003933"/>
            <a:ext cx="231515" cy="242673"/>
          </a:xfrm>
          <a:prstGeom prst="rect">
            <a:avLst/>
          </a:prstGeom>
          <a:solidFill>
            <a:srgbClr val="FEB80A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A0254C4-C1F4-B3E3-7BCA-928F71E2448B}"/>
              </a:ext>
            </a:extLst>
          </p:cNvPr>
          <p:cNvSpPr/>
          <p:nvPr/>
        </p:nvSpPr>
        <p:spPr>
          <a:xfrm>
            <a:off x="8206391" y="2992949"/>
            <a:ext cx="231515" cy="242673"/>
          </a:xfrm>
          <a:prstGeom prst="rect">
            <a:avLst/>
          </a:prstGeom>
          <a:solidFill>
            <a:srgbClr val="FEB80A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7BAC3D7-FD90-A1FD-E6A1-C730D51EE415}"/>
              </a:ext>
            </a:extLst>
          </p:cNvPr>
          <p:cNvSpPr/>
          <p:nvPr/>
        </p:nvSpPr>
        <p:spPr>
          <a:xfrm>
            <a:off x="9435039" y="2993261"/>
            <a:ext cx="231515" cy="242673"/>
          </a:xfrm>
          <a:prstGeom prst="rect">
            <a:avLst/>
          </a:prstGeom>
          <a:solidFill>
            <a:srgbClr val="FEB80A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14AC269-2C72-D4F2-F10A-EE60D5A8F030}"/>
              </a:ext>
            </a:extLst>
          </p:cNvPr>
          <p:cNvSpPr/>
          <p:nvPr/>
        </p:nvSpPr>
        <p:spPr>
          <a:xfrm>
            <a:off x="10670791" y="2982278"/>
            <a:ext cx="231515" cy="242673"/>
          </a:xfrm>
          <a:prstGeom prst="rect">
            <a:avLst/>
          </a:prstGeom>
          <a:solidFill>
            <a:srgbClr val="FEB80A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7DE1F0F-FAF8-C242-1F44-A0384077EAC4}"/>
              </a:ext>
            </a:extLst>
          </p:cNvPr>
          <p:cNvSpPr/>
          <p:nvPr/>
        </p:nvSpPr>
        <p:spPr>
          <a:xfrm>
            <a:off x="6984528" y="4823113"/>
            <a:ext cx="231515" cy="242673"/>
          </a:xfrm>
          <a:prstGeom prst="rect">
            <a:avLst/>
          </a:prstGeom>
          <a:solidFill>
            <a:srgbClr val="84AA33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3E838B6-091A-8241-7725-54ED425EA450}"/>
              </a:ext>
            </a:extLst>
          </p:cNvPr>
          <p:cNvSpPr/>
          <p:nvPr/>
        </p:nvSpPr>
        <p:spPr>
          <a:xfrm>
            <a:off x="8220281" y="4812129"/>
            <a:ext cx="231515" cy="242673"/>
          </a:xfrm>
          <a:prstGeom prst="rect">
            <a:avLst/>
          </a:prstGeom>
          <a:solidFill>
            <a:srgbClr val="84AA33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010025C-B940-E8C0-3461-7C268CE0F7CB}"/>
              </a:ext>
            </a:extLst>
          </p:cNvPr>
          <p:cNvSpPr/>
          <p:nvPr/>
        </p:nvSpPr>
        <p:spPr>
          <a:xfrm>
            <a:off x="9448928" y="4812441"/>
            <a:ext cx="231515" cy="242673"/>
          </a:xfrm>
          <a:prstGeom prst="rect">
            <a:avLst/>
          </a:prstGeom>
          <a:solidFill>
            <a:srgbClr val="84AA33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417294C-C5AF-1A93-FA14-EFD609023EF8}"/>
              </a:ext>
            </a:extLst>
          </p:cNvPr>
          <p:cNvSpPr/>
          <p:nvPr/>
        </p:nvSpPr>
        <p:spPr>
          <a:xfrm>
            <a:off x="10684680" y="4801457"/>
            <a:ext cx="231515" cy="242673"/>
          </a:xfrm>
          <a:prstGeom prst="rect">
            <a:avLst/>
          </a:prstGeom>
          <a:solidFill>
            <a:srgbClr val="84AA33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04E1F22-7558-3750-10C5-647F88AC7728}"/>
              </a:ext>
            </a:extLst>
          </p:cNvPr>
          <p:cNvGrpSpPr/>
          <p:nvPr/>
        </p:nvGrpSpPr>
        <p:grpSpPr>
          <a:xfrm>
            <a:off x="7089920" y="3271481"/>
            <a:ext cx="3726202" cy="485487"/>
            <a:chOff x="3944346" y="3743090"/>
            <a:chExt cx="2555465" cy="416247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57CC83D0-6DC3-0183-26CD-E5DF57453B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4346" y="3743090"/>
              <a:ext cx="0" cy="41274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13F40E1B-DD88-37D8-EFC6-3B4CEA376A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89007" y="3743090"/>
              <a:ext cx="0" cy="41274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DDE8B052-70EA-B5DA-6226-0CF00A5F31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5150" y="3746589"/>
              <a:ext cx="0" cy="41274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33F90770-9A37-D78C-AB7C-0D814F2C9F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99811" y="3746589"/>
              <a:ext cx="0" cy="41274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0B58563-DC72-D917-9E86-A96E0B0429BF}"/>
              </a:ext>
            </a:extLst>
          </p:cNvPr>
          <p:cNvGrpSpPr/>
          <p:nvPr/>
        </p:nvGrpSpPr>
        <p:grpSpPr>
          <a:xfrm>
            <a:off x="6776197" y="5944940"/>
            <a:ext cx="463028" cy="242673"/>
            <a:chOff x="3280626" y="2900431"/>
            <a:chExt cx="718090" cy="344793"/>
          </a:xfrm>
          <a:solidFill>
            <a:srgbClr val="964305">
              <a:lumMod val="40000"/>
              <a:lumOff val="60000"/>
            </a:srgbClr>
          </a:solidFill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83E8F56-0681-B4A0-B762-D23C14294EDF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0A75CE60-5318-E481-821E-9FE993306631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76B261C8-D493-585B-F497-31E7A068C36D}"/>
              </a:ext>
            </a:extLst>
          </p:cNvPr>
          <p:cNvGrpSpPr/>
          <p:nvPr/>
        </p:nvGrpSpPr>
        <p:grpSpPr>
          <a:xfrm>
            <a:off x="8011950" y="5933956"/>
            <a:ext cx="463028" cy="242673"/>
            <a:chOff x="3280626" y="2900431"/>
            <a:chExt cx="718090" cy="344793"/>
          </a:xfrm>
          <a:solidFill>
            <a:srgbClr val="964305">
              <a:lumMod val="40000"/>
              <a:lumOff val="60000"/>
            </a:srgbClr>
          </a:solidFill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F7C779D8-56B9-25A5-8933-F123D8F6145E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D6F25E9-96E5-6801-4413-43B8939BD102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482594BD-AF01-49E2-14DD-F44D3351B103}"/>
              </a:ext>
            </a:extLst>
          </p:cNvPr>
          <p:cNvGrpSpPr/>
          <p:nvPr/>
        </p:nvGrpSpPr>
        <p:grpSpPr>
          <a:xfrm>
            <a:off x="9240597" y="5934268"/>
            <a:ext cx="463028" cy="242673"/>
            <a:chOff x="3280626" y="2900431"/>
            <a:chExt cx="718090" cy="344793"/>
          </a:xfrm>
          <a:solidFill>
            <a:srgbClr val="964305">
              <a:lumMod val="40000"/>
              <a:lumOff val="60000"/>
            </a:srgbClr>
          </a:solidFill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D2EA5E8D-F225-25E5-94B2-BA8821B22655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62C35D29-64E4-E22C-F08E-7C1A4BDDCA03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E84D7EE2-FD42-C2BD-84B3-D8B91A1D2145}"/>
              </a:ext>
            </a:extLst>
          </p:cNvPr>
          <p:cNvGrpSpPr/>
          <p:nvPr/>
        </p:nvGrpSpPr>
        <p:grpSpPr>
          <a:xfrm>
            <a:off x="10476349" y="5923284"/>
            <a:ext cx="463028" cy="242673"/>
            <a:chOff x="3280626" y="2900431"/>
            <a:chExt cx="718090" cy="344793"/>
          </a:xfrm>
          <a:solidFill>
            <a:srgbClr val="964305">
              <a:lumMod val="40000"/>
              <a:lumOff val="60000"/>
            </a:srgbClr>
          </a:solidFill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7F11F291-F834-1287-89FA-09B4DA87AC7C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80C8BFE2-06B9-0F57-EDDF-DBEAAFCDF03B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282DCE8-9BF1-B0D3-67E7-E3BBC876C296}"/>
              </a:ext>
            </a:extLst>
          </p:cNvPr>
          <p:cNvGrpSpPr/>
          <p:nvPr/>
        </p:nvGrpSpPr>
        <p:grpSpPr>
          <a:xfrm>
            <a:off x="11027304" y="1345016"/>
            <a:ext cx="463028" cy="242673"/>
            <a:chOff x="3639671" y="2900431"/>
            <a:chExt cx="718090" cy="344793"/>
          </a:xfrm>
          <a:solidFill>
            <a:srgbClr val="475A8D">
              <a:lumMod val="40000"/>
              <a:lumOff val="60000"/>
            </a:srgbClr>
          </a:solidFill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90BAAF0E-CFE6-52A4-1C47-E4D8E4BA15B5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C134EBC4-0461-5116-7C8D-C3A1A707F11C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5634ECF4-B280-1F16-AACB-4E777B8DA626}"/>
              </a:ext>
            </a:extLst>
          </p:cNvPr>
          <p:cNvCxnSpPr>
            <a:cxnSpLocks/>
            <a:stCxn id="68" idx="0"/>
            <a:endCxn id="106" idx="2"/>
          </p:cNvCxnSpPr>
          <p:nvPr/>
        </p:nvCxnSpPr>
        <p:spPr>
          <a:xfrm flipV="1">
            <a:off x="7114174" y="1587689"/>
            <a:ext cx="4028891" cy="1416243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D6BD67A1-6D0E-955F-0D72-DDD8F7AAD498}"/>
              </a:ext>
            </a:extLst>
          </p:cNvPr>
          <p:cNvCxnSpPr>
            <a:cxnSpLocks/>
            <a:stCxn id="69" idx="0"/>
            <a:endCxn id="106" idx="2"/>
          </p:cNvCxnSpPr>
          <p:nvPr/>
        </p:nvCxnSpPr>
        <p:spPr>
          <a:xfrm flipV="1">
            <a:off x="8322150" y="1587689"/>
            <a:ext cx="2820916" cy="140526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9B95CE18-7143-8EEC-433C-290EB5A0807E}"/>
              </a:ext>
            </a:extLst>
          </p:cNvPr>
          <p:cNvCxnSpPr>
            <a:cxnSpLocks/>
            <a:stCxn id="70" idx="0"/>
            <a:endCxn id="106" idx="2"/>
          </p:cNvCxnSpPr>
          <p:nvPr/>
        </p:nvCxnSpPr>
        <p:spPr>
          <a:xfrm flipV="1">
            <a:off x="9550797" y="1587689"/>
            <a:ext cx="1592268" cy="1405572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8971FBA1-B3C7-452F-4F37-73CFDD00A1F6}"/>
              </a:ext>
            </a:extLst>
          </p:cNvPr>
          <p:cNvCxnSpPr>
            <a:cxnSpLocks/>
            <a:stCxn id="71" idx="0"/>
            <a:endCxn id="106" idx="2"/>
          </p:cNvCxnSpPr>
          <p:nvPr/>
        </p:nvCxnSpPr>
        <p:spPr>
          <a:xfrm flipV="1">
            <a:off x="10786549" y="1587689"/>
            <a:ext cx="356516" cy="1394588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D65A5770-2AAD-F0F1-06C3-DF6B11761FCE}"/>
              </a:ext>
            </a:extLst>
          </p:cNvPr>
          <p:cNvCxnSpPr>
            <a:cxnSpLocks/>
            <a:stCxn id="90" idx="0"/>
            <a:endCxn id="106" idx="2"/>
          </p:cNvCxnSpPr>
          <p:nvPr/>
        </p:nvCxnSpPr>
        <p:spPr>
          <a:xfrm flipV="1">
            <a:off x="7123473" y="1587689"/>
            <a:ext cx="4019592" cy="435725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9ED0A0AC-AE4A-956A-9411-56419E46AF27}"/>
              </a:ext>
            </a:extLst>
          </p:cNvPr>
          <p:cNvCxnSpPr>
            <a:cxnSpLocks/>
            <a:stCxn id="94" idx="0"/>
            <a:endCxn id="106" idx="2"/>
          </p:cNvCxnSpPr>
          <p:nvPr/>
        </p:nvCxnSpPr>
        <p:spPr>
          <a:xfrm flipV="1">
            <a:off x="8359225" y="1587689"/>
            <a:ext cx="2783840" cy="434626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B87DAA45-C562-92F0-DF85-B59A5466F70C}"/>
              </a:ext>
            </a:extLst>
          </p:cNvPr>
          <p:cNvCxnSpPr>
            <a:cxnSpLocks/>
            <a:stCxn id="98" idx="0"/>
            <a:endCxn id="106" idx="2"/>
          </p:cNvCxnSpPr>
          <p:nvPr/>
        </p:nvCxnSpPr>
        <p:spPr>
          <a:xfrm flipV="1">
            <a:off x="9587873" y="1587689"/>
            <a:ext cx="1555193" cy="4346579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8EC5D354-30AB-A00E-87E2-85A7EE54E423}"/>
              </a:ext>
            </a:extLst>
          </p:cNvPr>
          <p:cNvCxnSpPr>
            <a:cxnSpLocks/>
            <a:stCxn id="102" idx="0"/>
            <a:endCxn id="106" idx="2"/>
          </p:cNvCxnSpPr>
          <p:nvPr/>
        </p:nvCxnSpPr>
        <p:spPr>
          <a:xfrm flipV="1">
            <a:off x="10823625" y="1587689"/>
            <a:ext cx="319440" cy="4335595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20" name="Rectangle 119">
            <a:extLst>
              <a:ext uri="{FF2B5EF4-FFF2-40B4-BE49-F238E27FC236}">
                <a16:creationId xmlns:a16="http://schemas.microsoft.com/office/drawing/2014/main" id="{F28B06EA-87DB-89F1-87DD-8D61064FE355}"/>
              </a:ext>
            </a:extLst>
          </p:cNvPr>
          <p:cNvSpPr/>
          <p:nvPr/>
        </p:nvSpPr>
        <p:spPr>
          <a:xfrm>
            <a:off x="6773664" y="4271543"/>
            <a:ext cx="545342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s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4,1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C636FA6A-A5A8-20DC-4065-401DBEACC413}"/>
              </a:ext>
            </a:extLst>
          </p:cNvPr>
          <p:cNvSpPr/>
          <p:nvPr/>
        </p:nvSpPr>
        <p:spPr>
          <a:xfrm>
            <a:off x="8005290" y="4271543"/>
            <a:ext cx="567784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s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4,2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685AD027-F82C-F22B-EEB8-E8E537566E0D}"/>
              </a:ext>
            </a:extLst>
          </p:cNvPr>
          <p:cNvSpPr/>
          <p:nvPr/>
        </p:nvSpPr>
        <p:spPr>
          <a:xfrm>
            <a:off x="9268240" y="4277112"/>
            <a:ext cx="572593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s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4,3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118BE8CF-D301-EF1C-49B4-983BA2C561DE}"/>
              </a:ext>
            </a:extLst>
          </p:cNvPr>
          <p:cNvSpPr/>
          <p:nvPr/>
        </p:nvSpPr>
        <p:spPr>
          <a:xfrm>
            <a:off x="10499866" y="4277112"/>
            <a:ext cx="582211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s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4,4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307A74-9DF8-4A63-20A2-707387BE4761}"/>
              </a:ext>
            </a:extLst>
          </p:cNvPr>
          <p:cNvSpPr txBox="1"/>
          <p:nvPr/>
        </p:nvSpPr>
        <p:spPr>
          <a:xfrm>
            <a:off x="10592106" y="882345"/>
            <a:ext cx="12850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context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99026FA-EF49-603B-3226-B34D5A41E8CD}"/>
                  </a:ext>
                </a:extLst>
              </p:cNvPr>
              <p:cNvSpPr txBox="1"/>
              <p:nvPr/>
            </p:nvSpPr>
            <p:spPr>
              <a:xfrm>
                <a:off x="496926" y="2357215"/>
                <a:ext cx="4264316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0" dirty="0"/>
                  <a:t>Cosine similarity matrix!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516700-598F-5978-0D78-59474FDF7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26" y="2357215"/>
                <a:ext cx="4264316" cy="1077218"/>
              </a:xfrm>
              <a:prstGeom prst="rect">
                <a:avLst/>
              </a:prstGeom>
              <a:blipFill>
                <a:blip r:embed="rId2"/>
                <a:stretch>
                  <a:fillRect l="-2718" t="-7386" r="-2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11B7D928-E64D-834C-C1FA-505950CE2E68}"/>
              </a:ext>
            </a:extLst>
          </p:cNvPr>
          <p:cNvGrpSpPr/>
          <p:nvPr/>
        </p:nvGrpSpPr>
        <p:grpSpPr>
          <a:xfrm>
            <a:off x="6499064" y="6316955"/>
            <a:ext cx="4699958" cy="461665"/>
            <a:chOff x="469168" y="6317915"/>
            <a:chExt cx="4699958" cy="46166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1CBA75-8A74-C504-F94A-CCA4745A72DF}"/>
                </a:ext>
              </a:extLst>
            </p:cNvPr>
            <p:cNvSpPr txBox="1"/>
            <p:nvPr/>
          </p:nvSpPr>
          <p:spPr>
            <a:xfrm>
              <a:off x="4691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I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663BC9D-C71A-5D37-ED1B-EF6128A2E654}"/>
                </a:ext>
              </a:extLst>
            </p:cNvPr>
            <p:cNvSpPr txBox="1"/>
            <p:nvPr/>
          </p:nvSpPr>
          <p:spPr>
            <a:xfrm>
              <a:off x="1704921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will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C4DA358-661C-F795-307C-BB0B01ACBE65}"/>
                </a:ext>
              </a:extLst>
            </p:cNvPr>
            <p:cNvSpPr txBox="1"/>
            <p:nvPr/>
          </p:nvSpPr>
          <p:spPr>
            <a:xfrm>
              <a:off x="29335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not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5AF4278-7F11-9689-4167-499C34345E3E}"/>
                </a:ext>
              </a:extLst>
            </p:cNvPr>
            <p:cNvSpPr txBox="1"/>
            <p:nvPr/>
          </p:nvSpPr>
          <p:spPr>
            <a:xfrm>
              <a:off x="4169320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eat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47BC457-3C59-0CBF-3FD3-41E34FA40D05}"/>
                  </a:ext>
                </a:extLst>
              </p:cNvPr>
              <p:cNvSpPr txBox="1"/>
              <p:nvPr/>
            </p:nvSpPr>
            <p:spPr>
              <a:xfrm>
                <a:off x="4559490" y="1526402"/>
                <a:ext cx="2720415" cy="1303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US" sz="28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800" b="1" i="0" dirty="0" smtClean="0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EECFE49-D6F2-ADFC-0414-53EB9D5F9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490" y="1526402"/>
                <a:ext cx="2720415" cy="13038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E00239D2-E57E-1102-8DDF-D64885D3DBF5}"/>
              </a:ext>
            </a:extLst>
          </p:cNvPr>
          <p:cNvSpPr/>
          <p:nvPr/>
        </p:nvSpPr>
        <p:spPr>
          <a:xfrm>
            <a:off x="6759776" y="2452363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a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1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6CDD57-0728-D9B6-B514-61F7817C347E}"/>
              </a:ext>
            </a:extLst>
          </p:cNvPr>
          <p:cNvSpPr/>
          <p:nvPr/>
        </p:nvSpPr>
        <p:spPr>
          <a:xfrm>
            <a:off x="7991402" y="2452363"/>
            <a:ext cx="4299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a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2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C51A25B-7378-6D77-A568-B692D111E89F}"/>
              </a:ext>
            </a:extLst>
          </p:cNvPr>
          <p:cNvSpPr/>
          <p:nvPr/>
        </p:nvSpPr>
        <p:spPr>
          <a:xfrm>
            <a:off x="9254351" y="2457932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a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3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80339C2-7308-574F-BCD8-D679C2EFD3F7}"/>
              </a:ext>
            </a:extLst>
          </p:cNvPr>
          <p:cNvSpPr/>
          <p:nvPr/>
        </p:nvSpPr>
        <p:spPr>
          <a:xfrm>
            <a:off x="10485977" y="2457932"/>
            <a:ext cx="444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a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2A0216-A019-F67C-E01D-AEAA46CE2BEB}"/>
              </a:ext>
            </a:extLst>
          </p:cNvPr>
          <p:cNvSpPr txBox="1"/>
          <p:nvPr/>
        </p:nvSpPr>
        <p:spPr>
          <a:xfrm>
            <a:off x="1107909" y="3542044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C743C3-57D9-E20D-E2B6-A0A42A617172}"/>
              </a:ext>
            </a:extLst>
          </p:cNvPr>
          <p:cNvSpPr txBox="1"/>
          <p:nvPr/>
        </p:nvSpPr>
        <p:spPr>
          <a:xfrm>
            <a:off x="1677911" y="3559330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will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AFA154-1B17-74C7-E4FF-2A4F5A66286F}"/>
              </a:ext>
            </a:extLst>
          </p:cNvPr>
          <p:cNvSpPr txBox="1"/>
          <p:nvPr/>
        </p:nvSpPr>
        <p:spPr>
          <a:xfrm>
            <a:off x="2290580" y="3555660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not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8021AE-A1E6-2950-35F3-CB0CDE69ED46}"/>
              </a:ext>
            </a:extLst>
          </p:cNvPr>
          <p:cNvSpPr txBox="1"/>
          <p:nvPr/>
        </p:nvSpPr>
        <p:spPr>
          <a:xfrm>
            <a:off x="2891583" y="3545551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eat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1C45CA-9FF2-1776-3B83-B0C36913DEA7}"/>
              </a:ext>
            </a:extLst>
          </p:cNvPr>
          <p:cNvSpPr txBox="1"/>
          <p:nvPr/>
        </p:nvSpPr>
        <p:spPr>
          <a:xfrm>
            <a:off x="1122690" y="382658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1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18B1D9-700E-AA19-D480-4E2604277DF7}"/>
              </a:ext>
            </a:extLst>
          </p:cNvPr>
          <p:cNvSpPr txBox="1"/>
          <p:nvPr/>
        </p:nvSpPr>
        <p:spPr>
          <a:xfrm>
            <a:off x="1658259" y="382658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2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D5D3F7-7163-C641-8D8F-FB061654F7E3}"/>
              </a:ext>
            </a:extLst>
          </p:cNvPr>
          <p:cNvSpPr txBox="1"/>
          <p:nvPr/>
        </p:nvSpPr>
        <p:spPr>
          <a:xfrm>
            <a:off x="2270928" y="382291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4557CB8-612C-1535-C7D2-316A59FD7CEA}"/>
              </a:ext>
            </a:extLst>
          </p:cNvPr>
          <p:cNvSpPr txBox="1"/>
          <p:nvPr/>
        </p:nvSpPr>
        <p:spPr>
          <a:xfrm>
            <a:off x="2871931" y="3812808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560363-F6AD-5642-E6CC-0BFFB1475C69}"/>
              </a:ext>
            </a:extLst>
          </p:cNvPr>
          <p:cNvSpPr txBox="1"/>
          <p:nvPr/>
        </p:nvSpPr>
        <p:spPr>
          <a:xfrm>
            <a:off x="520882" y="426163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1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D37335-5D8A-91C8-2FD5-81C6FF845D83}"/>
              </a:ext>
            </a:extLst>
          </p:cNvPr>
          <p:cNvSpPr txBox="1"/>
          <p:nvPr/>
        </p:nvSpPr>
        <p:spPr>
          <a:xfrm>
            <a:off x="523457" y="475028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2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519070-F243-4DE9-8396-D399767601DD}"/>
              </a:ext>
            </a:extLst>
          </p:cNvPr>
          <p:cNvSpPr txBox="1"/>
          <p:nvPr/>
        </p:nvSpPr>
        <p:spPr>
          <a:xfrm>
            <a:off x="520882" y="523893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F5B26E-DD81-B5BA-1A9B-4C0373832F09}"/>
              </a:ext>
            </a:extLst>
          </p:cNvPr>
          <p:cNvSpPr txBox="1"/>
          <p:nvPr/>
        </p:nvSpPr>
        <p:spPr>
          <a:xfrm>
            <a:off x="533485" y="5785594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4</a:t>
            </a: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6D9E06CB-DF51-E316-5AAB-BCA5A61437A9}"/>
              </a:ext>
            </a:extLst>
          </p:cNvPr>
          <p:cNvGraphicFramePr>
            <a:graphicFrameLocks noGrp="1"/>
          </p:cNvGraphicFramePr>
          <p:nvPr/>
        </p:nvGraphicFramePr>
        <p:xfrm>
          <a:off x="1331178" y="4160160"/>
          <a:ext cx="2279584" cy="209209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69896">
                  <a:extLst>
                    <a:ext uri="{9D8B030D-6E8A-4147-A177-3AD203B41FA5}">
                      <a16:colId xmlns:a16="http://schemas.microsoft.com/office/drawing/2014/main" val="1273824826"/>
                    </a:ext>
                  </a:extLst>
                </a:gridCol>
                <a:gridCol w="569896">
                  <a:extLst>
                    <a:ext uri="{9D8B030D-6E8A-4147-A177-3AD203B41FA5}">
                      <a16:colId xmlns:a16="http://schemas.microsoft.com/office/drawing/2014/main" val="1897201989"/>
                    </a:ext>
                  </a:extLst>
                </a:gridCol>
                <a:gridCol w="569896">
                  <a:extLst>
                    <a:ext uri="{9D8B030D-6E8A-4147-A177-3AD203B41FA5}">
                      <a16:colId xmlns:a16="http://schemas.microsoft.com/office/drawing/2014/main" val="1501608424"/>
                    </a:ext>
                  </a:extLst>
                </a:gridCol>
                <a:gridCol w="569896">
                  <a:extLst>
                    <a:ext uri="{9D8B030D-6E8A-4147-A177-3AD203B41FA5}">
                      <a16:colId xmlns:a16="http://schemas.microsoft.com/office/drawing/2014/main" val="3291805047"/>
                    </a:ext>
                  </a:extLst>
                </a:gridCol>
              </a:tblGrid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930451"/>
                  </a:ext>
                </a:extLst>
              </a:tr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530163"/>
                  </a:ext>
                </a:extLst>
              </a:tr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60311"/>
                  </a:ext>
                </a:extLst>
              </a:tr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91788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BA4CE9D-70A6-70B7-44A6-37428E6B584B}"/>
              </a:ext>
            </a:extLst>
          </p:cNvPr>
          <p:cNvSpPr txBox="1"/>
          <p:nvPr/>
        </p:nvSpPr>
        <p:spPr>
          <a:xfrm>
            <a:off x="-422594" y="426163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Consolas" panose="020B0609020204030204" pitchFamily="49" charset="0"/>
              </a:rPr>
              <a:t>Je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DC5FCD-C33A-D421-86C2-F1C7696FCE60}"/>
              </a:ext>
            </a:extLst>
          </p:cNvPr>
          <p:cNvSpPr txBox="1"/>
          <p:nvPr/>
        </p:nvSpPr>
        <p:spPr>
          <a:xfrm>
            <a:off x="-420019" y="475028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 err="1">
                <a:latin typeface="Consolas" panose="020B0609020204030204" pitchFamily="49" charset="0"/>
              </a:rPr>
              <a:t>na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020F25-FDA1-19AF-506E-F3C8CCB1846C}"/>
              </a:ext>
            </a:extLst>
          </p:cNvPr>
          <p:cNvSpPr txBox="1"/>
          <p:nvPr/>
        </p:nvSpPr>
        <p:spPr>
          <a:xfrm>
            <a:off x="-140900" y="524366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Consolas" panose="020B0609020204030204" pitchFamily="49" charset="0"/>
              </a:rPr>
              <a:t>mange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68C315-5003-9E15-6581-807E37AFC92C}"/>
              </a:ext>
            </a:extLst>
          </p:cNvPr>
          <p:cNvSpPr txBox="1"/>
          <p:nvPr/>
        </p:nvSpPr>
        <p:spPr>
          <a:xfrm>
            <a:off x="-191507" y="5785594"/>
            <a:ext cx="8307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Consolas" panose="020B0609020204030204" pitchFamily="49" charset="0"/>
              </a:rPr>
              <a:t>pas</a:t>
            </a:r>
          </a:p>
        </p:txBody>
      </p:sp>
    </p:spTree>
    <p:extLst>
      <p:ext uri="{BB962C8B-B14F-4D97-AF65-F5344CB8AC3E}">
        <p14:creationId xmlns:p14="http://schemas.microsoft.com/office/powerpoint/2010/main" val="32909868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"/>
  <p:tag name="ORIGINALWIDTH" val="51"/>
  <p:tag name="OUTPUTTYPE" val="PDF"/>
  <p:tag name="IGUANATEXVERSION" val="160"/>
  <p:tag name="LATEXADDIN" val="\documentclass{article}&#10;\usepackage{amsmath}&#10;\pagestyle{empty}&#10;&#10;\input{/Users/mgormley/notes/my-tex-defaults.tex}&#10;&#10;\textwidth10cm&#10;&#10;% %For Candara text in LatexIt add this to preamable, then use xelatex:&#10;\renewcommand{\familydefault}{\sfdefault}&#10;\usepackage{fontspec}&#10;\setsansfont{Candara}&#10;&#10;\begin{document}&#10;&#10;\begin{align*}&#10;\qv_j = \Wv_q^T \xv_j&#10;\end{align*}&#10;&#10;&#10;\end{document}"/>
  <p:tag name="IGUANATEXSIZE" val="22"/>
  <p:tag name="IGUANATEXCURSOR" val="338"/>
  <p:tag name="TRANSPARENCY" val="True"/>
  <p:tag name="LATEXENGINEID" val="2"/>
  <p:tag name="TEMPFOLDER" val="/private/var/folders/1p/gcttxtk1137drr5j3zp2lh400000gn/T/com.microsoft.Powerpoint/TemporaryItems/"/>
  <p:tag name="LATEXFORMHEIGHT" val="426.65"/>
  <p:tag name="LATEXFORMWIDTH" val="513.35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"/>
  <p:tag name="ORIGINALWIDTH" val="51"/>
  <p:tag name="OUTPUTTYPE" val="PDF"/>
  <p:tag name="IGUANATEXVERSION" val="160"/>
  <p:tag name="LATEXADDIN" val="\documentclass{article}&#10;\usepackage{amsmath}&#10;\pagestyle{empty}&#10;&#10;\input{/Users/mgormley/notes/my-tex-defaults.tex}&#10;&#10;\textwidth10cm&#10;&#10;% %For Candara text in LatexIt add this to preamable, then use xelatex:&#10;\renewcommand{\familydefault}{\sfdefault}&#10;\usepackage{fontspec}&#10;\setsansfont{Candara}&#10;&#10;\begin{document}&#10;&#10;\begin{align*}&#10;\vv_j = \Wv_v^T \xv_j&#10;\end{align*}&#10;&#10;&#10;\end{document}"/>
  <p:tag name="IGUANATEXSIZE" val="22"/>
  <p:tag name="IGUANATEXCURSOR" val="336"/>
  <p:tag name="TRANSPARENCY" val="True"/>
  <p:tag name="LATEXENGINEID" val="2"/>
  <p:tag name="TEMPFOLDER" val="/private/var/folders/1p/gcttxtk1137drr5j3zp2lh400000gn/T/com.microsoft.Powerpoint/TemporaryItems/"/>
  <p:tag name="LATEXFORMHEIGHT" val="426.65"/>
  <p:tag name="LATEXFORMWIDTH" val="513.35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"/>
  <p:tag name="ORIGINALWIDTH" val="76"/>
  <p:tag name="OUTPUTTYPE" val="PDF"/>
  <p:tag name="IGUANATEXVERSION" val="160"/>
  <p:tag name="LATEXADDIN" val="\documentclass{article}&#10;\usepackage{amsmath}&#10;\pagestyle{empty}&#10;&#10;\input{/Users/mgormley/notes/my-tex-defaults.tex}&#10;&#10;\textwidth10cm&#10;&#10;% %For Candara text in LatexIt add this to preamable, then use xelatex:&#10;\renewcommand{\familydefault}{\sfdefault}&#10;\usepackage{fontspec}&#10;\setsansfont{Candara}&#10;&#10;\begin{document}&#10;&#10;\begin{align*}&#10;s_{4,j} = \kv_j^T \qv_4 / \sqrt{d_k}&#10;\end{align*}&#10;&#10;&#10;\end{document}"/>
  <p:tag name="IGUANATEXSIZE" val="22"/>
  <p:tag name="IGUANATEXCURSOR" val="330"/>
  <p:tag name="TRANSPARENCY" val="True"/>
  <p:tag name="LATEXENGINEID" val="2"/>
  <p:tag name="TEMPFOLDER" val="/private/var/folders/1p/gcttxtk1137drr5j3zp2lh400000gn/T/com.microsoft.Powerpoint/TemporaryItems/"/>
  <p:tag name="LATEXFORMHEIGHT" val="426.65"/>
  <p:tag name="LATEXFORMWIDTH" val="513.35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"/>
  <p:tag name="ORIGINALWIDTH" val="51"/>
  <p:tag name="OUTPUTTYPE" val="PDF"/>
  <p:tag name="IGUANATEXVERSION" val="160"/>
  <p:tag name="LATEXADDIN" val="\documentclass{article}&#10;\usepackage{amsmath}&#10;\pagestyle{empty}&#10;&#10;\input{/Users/mgormley/notes/my-tex-defaults.tex}&#10;&#10;\textwidth10cm&#10;&#10;% %For Candara text in LatexIt add this to preamable, then use xelatex:&#10;\renewcommand{\familydefault}{\sfdefault}&#10;\usepackage{fontspec}&#10;\setsansfont{Candara}&#10;&#10;\begin{document}&#10;&#10;\begin{align*}&#10;\kv_j = \Wv_k^T \xv_j&#10;\end{align*}&#10;&#10;&#10;\end{document}"/>
  <p:tag name="IGUANATEXSIZE" val="22"/>
  <p:tag name="IGUANATEXCURSOR" val="325"/>
  <p:tag name="TRANSPARENCY" val="True"/>
  <p:tag name="LATEXENGINEID" val="2"/>
  <p:tag name="TEMPFOLDER" val="/private/var/folders/1p/gcttxtk1137drr5j3zp2lh400000gn/T/com.microsoft.Powerpoint/TemporaryItems/"/>
  <p:tag name="LATEXFORMHEIGHT" val="426.65"/>
  <p:tag name="LATEXFORMWIDTH" val="513.35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"/>
  <p:tag name="ORIGINALWIDTH" val="74"/>
  <p:tag name="OUTPUTTYPE" val="PDF"/>
  <p:tag name="IGUANATEXVERSION" val="160"/>
  <p:tag name="LATEXADDIN" val="\documentclass{article}&#10;\usepackage{amsmath}&#10;\pagestyle{empty}&#10;&#10;\input{/Users/mgormley/notes/my-tex-defaults.tex}&#10;&#10;\textwidth10cm&#10;&#10;% %For Candara text in LatexIt add this to preamable, then use xelatex:&#10;\renewcommand{\familydefault}{\sfdefault}&#10;\usepackage{fontspec}&#10;\setsansfont{Candara}&#10;&#10;\begin{document}&#10;&#10;\begin{align*}&#10;\av_4 = \text{softmax}(\sv_4)&#10;\end{align*}&#10;&#10;&#10;\end{document}"/>
  <p:tag name="IGUANATEXSIZE" val="22"/>
  <p:tag name="IGUANATEXCURSOR" val="351"/>
  <p:tag name="TRANSPARENCY" val="True"/>
  <p:tag name="LATEXENGINEID" val="2"/>
  <p:tag name="TEMPFOLDER" val="/private/var/folders/1p/gcttxtk1137drr5j3zp2lh400000gn/T/com.microsoft.Powerpoint/TemporaryItems/"/>
  <p:tag name="LATEXFORMHEIGHT" val="426.65"/>
  <p:tag name="LATEXFORMWIDTH" val="513.35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"/>
  <p:tag name="ORIGINALWIDTH" val="65"/>
  <p:tag name="OUTPUTTYPE" val="PDF"/>
  <p:tag name="IGUANATEXVERSION" val="160"/>
  <p:tag name="LATEXADDIN" val="\documentclass{article}&#10;\usepackage{amsmath}&#10;\pagestyle{empty}&#10;&#10;\input{/Users/mgormley/notes/my-tex-defaults.tex}&#10;&#10;\textwidth10cm&#10;&#10;% %For Candara text in LatexIt add this to preamable, then use xelatex:&#10;\renewcommand{\familydefault}{\sfdefault}&#10;\usepackage{fontspec}&#10;\setsansfont{Candara}&#10;&#10;\begin{document}&#10;&#10;\begin{align*}&#10;\xv_4' = \sum_{j=1}^4 a_{4,j} \vv_j&#10;\end{align*}&#10;&#10;&#10;\end{document}"/>
  <p:tag name="IGUANATEXSIZE" val="22"/>
  <p:tag name="IGUANATEXCURSOR" val="352"/>
  <p:tag name="TRANSPARENCY" val="True"/>
  <p:tag name="LATEXENGINEID" val="2"/>
  <p:tag name="TEMPFOLDER" val="/private/var/folders/1p/gcttxtk1137drr5j3zp2lh400000gn/T/com.microsoft.Powerpoint/TemporaryItems/"/>
  <p:tag name="LATEXFORMHEIGHT" val="426.65"/>
  <p:tag name="LATEXFORMWIDTH" val="513.35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16588</TotalTime>
  <Words>2807</Words>
  <Application>Microsoft Macintosh PowerPoint</Application>
  <PresentationFormat>Widescreen</PresentationFormat>
  <Paragraphs>974</Paragraphs>
  <Slides>56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69" baseType="lpstr">
      <vt:lpstr>Arial</vt:lpstr>
      <vt:lpstr>Calibri</vt:lpstr>
      <vt:lpstr>Calibri Light</vt:lpstr>
      <vt:lpstr>Cambria</vt:lpstr>
      <vt:lpstr>Cambria Math</vt:lpstr>
      <vt:lpstr>Candara</vt:lpstr>
      <vt:lpstr>Consolas</vt:lpstr>
      <vt:lpstr>Corbel</vt:lpstr>
      <vt:lpstr>Wingdings</vt:lpstr>
      <vt:lpstr>Wingdings 2</vt:lpstr>
      <vt:lpstr>Office Theme</vt:lpstr>
      <vt:lpstr>1_Office Theme</vt:lpstr>
      <vt:lpstr>Frame</vt:lpstr>
      <vt:lpstr>  10-315 Introduction to ML  LLMs: Attention &amp; Transformers</vt:lpstr>
      <vt:lpstr>Simple Word Embedding LM</vt:lpstr>
      <vt:lpstr>Word (Token) Embeddings</vt:lpstr>
      <vt:lpstr>Building up to Large Language Models</vt:lpstr>
      <vt:lpstr>Transformer LMs</vt:lpstr>
      <vt:lpstr>Transformer Language Models</vt:lpstr>
      <vt:lpstr>Attention</vt:lpstr>
      <vt:lpstr>Learn to pay attention!</vt:lpstr>
      <vt:lpstr>Learn to pay attention!</vt:lpstr>
      <vt:lpstr>Learn to pay attention!</vt:lpstr>
      <vt:lpstr>Learn to pay attention!</vt:lpstr>
      <vt:lpstr>Learn to pay attention!</vt:lpstr>
      <vt:lpstr>Learn to pay attention!</vt:lpstr>
      <vt:lpstr>Learn to pay attention!</vt:lpstr>
      <vt:lpstr>Learn to pay attention!</vt:lpstr>
      <vt:lpstr>Scaled Dot-Product Attention</vt:lpstr>
      <vt:lpstr>Attention</vt:lpstr>
      <vt:lpstr>Attention</vt:lpstr>
      <vt:lpstr>Attention</vt:lpstr>
      <vt:lpstr>Attention</vt:lpstr>
      <vt:lpstr>Attention</vt:lpstr>
      <vt:lpstr>Attention</vt:lpstr>
      <vt:lpstr>Causal Attention</vt:lpstr>
      <vt:lpstr>Causal Attention</vt:lpstr>
      <vt:lpstr>Causal Attention</vt:lpstr>
      <vt:lpstr>Causal Attention</vt:lpstr>
      <vt:lpstr>Causal Attention</vt:lpstr>
      <vt:lpstr>Causal Attention</vt:lpstr>
      <vt:lpstr>Causal Attention</vt:lpstr>
      <vt:lpstr>Causal Attention</vt:lpstr>
      <vt:lpstr>Causal Attention</vt:lpstr>
      <vt:lpstr>Causal Attention</vt:lpstr>
      <vt:lpstr>Causal Attention</vt:lpstr>
      <vt:lpstr>Causal Attention</vt:lpstr>
      <vt:lpstr>Causal Attention</vt:lpstr>
      <vt:lpstr>Linear Transforms: Graphical Intuition</vt:lpstr>
      <vt:lpstr>Linear Transforms: Graphical Intuition</vt:lpstr>
      <vt:lpstr>Transformer Layer</vt:lpstr>
      <vt:lpstr>Transformer Layer</vt:lpstr>
      <vt:lpstr>Transformer Layer</vt:lpstr>
      <vt:lpstr>Transformer Layer</vt:lpstr>
      <vt:lpstr>Transformer Layer</vt:lpstr>
      <vt:lpstr>Transformer Language Model</vt:lpstr>
      <vt:lpstr>More Transformers</vt:lpstr>
      <vt:lpstr>More Transformers</vt:lpstr>
      <vt:lpstr>MinGPT  Femto</vt:lpstr>
      <vt:lpstr>MinGPT  Pico</vt:lpstr>
      <vt:lpstr>MinGPT Pico: Output embedded space - 3 heads</vt:lpstr>
      <vt:lpstr>MinGPT Pico: Attention Weights – 3 layers, 3 heads</vt:lpstr>
      <vt:lpstr>Vision Transformers</vt:lpstr>
      <vt:lpstr>Vision Transformer (ViT)</vt:lpstr>
      <vt:lpstr>In-Context Learning</vt:lpstr>
      <vt:lpstr>Few-shot Learning</vt:lpstr>
      <vt:lpstr>Few-shot Learning with LLMs</vt:lpstr>
      <vt:lpstr>Few-shot In-context Learning</vt:lpstr>
      <vt:lpstr>Few-shot In-context Learning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331</cp:revision>
  <dcterms:created xsi:type="dcterms:W3CDTF">2020-05-18T13:01:09Z</dcterms:created>
  <dcterms:modified xsi:type="dcterms:W3CDTF">2025-04-19T19:47:39Z</dcterms:modified>
</cp:coreProperties>
</file>