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327" r:id="rId2"/>
    <p:sldId id="2501" r:id="rId3"/>
    <p:sldId id="2863" r:id="rId4"/>
    <p:sldId id="2871" r:id="rId5"/>
    <p:sldId id="2878" r:id="rId6"/>
    <p:sldId id="2879" r:id="rId7"/>
    <p:sldId id="2882" r:id="rId8"/>
    <p:sldId id="2884" r:id="rId9"/>
    <p:sldId id="2885" r:id="rId10"/>
    <p:sldId id="2886" r:id="rId11"/>
    <p:sldId id="2887" r:id="rId12"/>
    <p:sldId id="2890" r:id="rId13"/>
    <p:sldId id="2893" r:id="rId14"/>
    <p:sldId id="2894" r:id="rId15"/>
    <p:sldId id="2895" r:id="rId16"/>
    <p:sldId id="2896" r:id="rId17"/>
    <p:sldId id="2898" r:id="rId18"/>
    <p:sldId id="2897" r:id="rId19"/>
    <p:sldId id="2899" r:id="rId20"/>
    <p:sldId id="2901" r:id="rId21"/>
    <p:sldId id="2496" r:id="rId22"/>
    <p:sldId id="2900" r:id="rId23"/>
    <p:sldId id="2902" r:id="rId24"/>
    <p:sldId id="2872" r:id="rId25"/>
    <p:sldId id="2873" r:id="rId26"/>
    <p:sldId id="2628" r:id="rId27"/>
    <p:sldId id="2497" r:id="rId28"/>
    <p:sldId id="2636" r:id="rId29"/>
    <p:sldId id="2903" r:id="rId30"/>
    <p:sldId id="2904" r:id="rId31"/>
    <p:sldId id="2618" r:id="rId32"/>
    <p:sldId id="2640" r:id="rId33"/>
    <p:sldId id="2641" r:id="rId34"/>
    <p:sldId id="2642" r:id="rId35"/>
    <p:sldId id="2643" r:id="rId36"/>
    <p:sldId id="2644" r:id="rId37"/>
    <p:sldId id="2645" r:id="rId38"/>
    <p:sldId id="2646" r:id="rId39"/>
    <p:sldId id="2620" r:id="rId40"/>
    <p:sldId id="2621" r:id="rId41"/>
    <p:sldId id="2623" r:id="rId42"/>
    <p:sldId id="2619" r:id="rId43"/>
    <p:sldId id="2905" r:id="rId44"/>
    <p:sldId id="2906" r:id="rId45"/>
    <p:sldId id="2907" r:id="rId46"/>
    <p:sldId id="2627" r:id="rId4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60093"/>
    <a:srgbClr val="81DEFF"/>
    <a:srgbClr val="EBF1E9"/>
    <a:srgbClr val="F8DCFE"/>
    <a:srgbClr val="D5E3C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4" autoAdjust="0"/>
    <p:restoredTop sz="79728" autoAdjust="0"/>
  </p:normalViewPr>
  <p:slideViewPr>
    <p:cSldViewPr snapToGrid="0">
      <p:cViewPr varScale="1">
        <p:scale>
          <a:sx n="96" d="100"/>
          <a:sy n="96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15:32:24.3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28866 14252 1872 0,'0'-11'83'0,"0"2"17"0,0 1-80 0,0 0-20 16,0-4 0-16,0-5 0 0,4 6 0 0,-2 0-11 16,5-7 2-16,-1 8 0 0,0-7-3 0,0 5 0 15,1-4 0-15,0 4 0 16,-4 4-20-16,3-4-5 0,-2 4-1 0,-2-1 0 0,2 9 38 0,-4 0 0 15,0 0 0-15,0 0 8 0,0 0 24 0,0 0 5 0,0 0 1 16,3 15 0-16,0-1-10 0,-3 3-3 0,3 2 0 16,0 1 0-16,-3 8 10 0,3 0 1 0,1 4 1 15,-2-4 0-15,2 8 1 0,6 4 0 0,-7-4 0 16,3 12 0-16,0 0-6 0,0 9-2 0,-2 7 0 0,5 4 0 16,4 5-30-16,-4 3 0 0,1 12-11 15,3 4 11-15,2 2-18 0,1-4 4 0,1 11 1 0,-2-5 0 16,1 8 1-16,0-3 1 0,3-2 0 0,-4 5 0 15,2 1 11-15,-5-9 0 0,-2 5 0 0,3-6 0 16,-7 2 0-16,0-2 0 0,3-2 10 0,1 0-10 16,-4-9 10-16,1 4-10 0,-1-3 10 0,0-1-10 15,0-5 11-15,1-3-11 0,-1-3 12 0,-2 3-12 16,-1 0-60-16,0-8-18 0,0 0-4 16,0-3-1-16,1-9 11 0,-4-8 3 0,0 0 0 0,0-9 0 15,-4-5-47-15,1-11-10 0,-3 5-2 16,-1-14 0-16</inkml:trace>
  <inkml:trace contextRef="#ctx0" brushRef="#br0" timeOffset="1">26229 16146 2127 0,'0'0'47'0,"0"0"9"0,0 0 3 0,0 0 1 0,0 0-48 0,0 0-12 0,0 0 0 0,0 0 0 15,0 0-14-15,0 0-5 0,6-7-1 0,4 5 0 16,-1-1 10-16,1 3 2 0,3-5 0 0,3 5 0 16,3 0 18-16,0 0 4 0,3-3 1 0,3-3 0 0,4 6 1 15,5-3 1-15,1-5 0 0,4 8 0 0,5-3 15 0,0 3 2 16,-3-6 1-16,0 6 0 0,3-3-9 0,4-2-2 15,0-1 0-15,9-3 0 0,6 4-5 16,4-3-2-16,3 5 0 0,9-6 0 0,-3 1 3 16,9-4 0-16,11 4 0 0,-1-3 0 0,-3 3-20 15,6-1-16-15,7-2 4 0,-1 3 0 0,1-1 12 16,3 1 16-16,2-4-3 0,4 4-1 0,-2 5-20 16,2-6-5-16,-4 1-1 0,2-1 0 0,2 1 22 0,-4 5 5 15,-2-6 1-15,3 7 0 0,0-4-2 0,-3 4 0 16,-4-7 0-16,1 6 0 0,0-2 2 0,0 5 0 15,-5-9 0-15,2 9 0 0,3-2 7 0,-1-7 2 16,-2 6 0-16,2-2 0 0,-2 2-11 0,3-6-3 16,2 6 0-16,-2-2 0 0,-7-4-9 0,3-2 0 0,1 2 0 15,-1 1 0 1,-12 5-36-16,0-6 1 0,-7 1 0 0,-2-2 0 16,-1 1-30-16,0-2-7 0,-6 2 0 0</inkml:trace>
  <inkml:trace contextRef="#ctx0" brushRef="#br0" timeOffset="2">32470 15528 1796 0,'0'0'80'0,"0"0"16"0,0 0-77 0,0 0-19 16,0 0 0-16,0 0 0 0,0 0 36 0,0 0 3 16,3-5 1-16,-3 5 0 0,0 0-10 0,0 0-2 15,0 0 0-15,0 0 0 0,0 0-4 0,-6 0-2 0,0 8 0 0,-4-2 0 16,0 5-8-16,1 0-2 0,-1 1 0 0,1 5 0 16,-7 0-12-16,4 3 0 0,-5 2 8 0,5 0-8 15,-4 1 0-15,-6 8 0 0,3 3 0 0,7-4 0 16,-5-1 0-16,5 4 0 0,-1-1 0 15,3-5 0-15,4 5 0 0,0-4 0 0,0 0 0 16,2-9 0-16,4 10 0 0,0-9 0 0,-3-3 0 0,6-1 0 16,1-4 0-16,2-1 0 0,-3 3 0 0,6-9 0 15,-2 4 0-15,5-3 8 0,-2-4-8 0,6-4 12 16,-3-4 12-16,2 4 3 0,1-7 0 0,0 1 0 16,0-1-2-16,-4-2 0 0,8-6 0 0,-5 2 0 15,4-1 11-15,-3-4 3 0,3-6 0 0,4-4 0 16,-4-2-28-16,-1-1-11 15,-1 4 8-15,-2-7-8 0,-2 5 0 0,0 3 0 0,-4-1 0 0,4 2 0 16,-7-1 0-16,0-1 0 0,1 7 0 0,0-4 0 16,-5 7-14-16,5-4 5 0,-4 1 1 0,-3 7 0 15,0 2-21-15,0 1-4 0,0 4-1 0,-3 5 0 16,-4-3-84-16,1 12-17 0,0-3-3 0</inkml:trace>
  <inkml:trace contextRef="#ctx0" brushRef="#br0" timeOffset="3">32280 15872 2476 0,'0'0'220'0,"-6"0"-176"0,-1 0-35 0,1 0-9 0,6 0 65 0,0 0 11 0,0 0 3 0,0 0 0 15,0 0-79-15,0 0 0 0,0 0-13 0,0 0 1 16,0 0 12-16,0 0 0 0,6 0 0 0,4 6 0 16,0-3 0-16,-1-1 16 0,3-2-3 0,1 6-1 15,0-4 5-15,2-2 1 0,4 0 0 0,4 0 0 16,-1 0-18-16,3-2 0 0,1 2 8 0,9-6-8 16,2 6-11-16,-2-2-5 0,0-7-2 0,3 9 0 15,1-8-203-15,-8-1-41 16</inkml:trace>
  <inkml:trace contextRef="#ctx0" brushRef="#br0" timeOffset="4">29164 13294 288 0,'0'0'25'0,"0"0"-25"0,0 0 0 0,0 0 0 16,0 0 289-16,0 0 53 0,0-8 10 0,0 8 3 16,0 0-253-16,0 0-50 0,0-9-11 0,-3 6-1 15,3 0-16-15,0 3-4 0,-3-5 0 0,3 5 0 16,0-9 20-16,0 6 3 0,-4-5 1 0,4 8 0 16,-2 0 0-16,2 0 1 0,0-8 0 0,-4-1 0 15,1 9-9-15,3 0-3 0,-3-5 0 0,-3-1 0 16,-4 6-17-16,1-3-4 0,-4 3-1 0,1 0 0 15,-5 3-11-15,1-3 0 0,1 9 0 0,-1-7 0 16,-3 7 0-16,3 5 0 0,-3-9 0 0,3 9 0 16,-3-2 0-16,4-1 0 0,-2 6 11 0,5 0-11 0,-1-3 0 15,1 3-8-15,2 2-1 0,1-2 0 0,2 3 9 16,0 0 0-16,5-8 0 0,-5 7 0 0,4-2 0 16,3 2-10-16,0-2 10 0,3 0 0 0,-3-2-10 15,3 1 10-15,3-4-8 0,-2-2 8 0,2 8-16 0,0-7 3 16,1-3 0-16,3 1 0 15,-1 2-40-15,3 3-8 0,-2-11-2 16,3 5-540-16,-1 1-108 0</inkml:trace>
  <inkml:trace contextRef="#ctx0" brushRef="#br0" timeOffset="5">29459 13323 1497 0,'0'0'66'0,"0"0"14"0,0 0-64 0,0 0-16 0,0 0 0 0,0 0 0 16,0 0 166-16,0 0 30 0,0 0 5 0,0 0 2 15,0 0-169-15,0 0-34 0,-6 5 0 0,-1 0-12 16,1 1-8-16,-4-3-2 0,4 6 0 0,-4 1 0 15,1-1 13-15,-1 8 9 0,1-6-12 0,-1 9 12 16,-2-3 0-16,-1 3 0 0,3-3 0 0,1 3 0 0,-1-3 0 0,1 2 0 16,3-5 0-16,-1 8 9 0,4-2-9 0,0-6 0 15,0 6 0-15,-1-5 8 16,4-2-8-16,4 1 0 0,-1-3 0 0,0 1 0 0,0-4-10 16,1 1 10-16,2-6-13 0,0 2 5 0,0-2-4 15,4-3 0-15,-3-3 0 0,5-2 0 0,-3 2 12 16,5-6 0-16,-2 1 8 0,4-4-8 0,0 1 8 0,0-3-8 15,-1 1 10-15,4-4-10 0,-3-1 10 16,0-1-10-16,0-1 10 0,0 3-10 0,-4-3 9 0,1 0-9 16,0 3 8-16,-1-2-8 0,-2 5 16 0,0 0-3 15,-7-6 0-15,3 9 0 0,-3-1-4 0,-3-2-1 0,0 3 0 16,0 2 0-16,-3 4-8 0,0 0 0 0,-3-4 0 16,-4 6 0-16,4-3-12 0,-4 4-4 0,-3 2 0 15,4-3-1 1,-3 3-28-16,-4 3-6 0,-1-3-1 0,2 0 0 15,3 2 0-15,-2-2 0 0,1 0 0 0,4 6 0 16,0-3-82-16,2-3-17 0</inkml:trace>
  <inkml:trace contextRef="#ctx0" brushRef="#br0" timeOffset="6">29992 13252 1670 0,'0'0'74'0,"0"0"15"0,0 0-71 0,-7 0-18 16,0 2 0-16,7-2 0 0,-6 0 136 0,-3 3 23 16,-1-3 5-16,1 0 0 0,-1 0-132 0,0 0-32 15,-2 9 0-15,-1-9 0 0,-2 0 0 0,2 8 0 16,-3-8 0-16,4 9 0 0,-4-6 0 0,-1 5 0 15,5 1 0-15,-1-6 0 0,1 5 0 0,-1 1 0 16,3-4 0-16,1 0-8 0,3 1 8 0,0-3 0 16,-1 3 0-16,4-3 0 0,3-3 0 0,0 0 0 0,0 0 0 15,0 0 0-15,0 0 0 0,0 0 0 0,0 0 0 0,0 10 0 16,0-10 0-16,6 9 0 0,-6-9 0 0,10 8 8 16,-4-8-8-16,3 9 0 0,-3-6 0 0,4 2 0 15,0-2 0-15,-3-3-13 0,1 6 5 0,2-3 8 16,-1 0-8-16,1 2 8 0,0-2 0 0,-1 2 0 15,1-1 0-15,-1 4 0 0,-3-5-9 0,1 6 9 16,-4-4 0-16,3-2-8 0,-2 8 8 0,-4-3 0 16,3 1-12-16,-3 0 12 15,-3 1-12-15,3-1 12 16,-4-1-28-16,-2 4 2 0,3-1 0 0,-6-2 0 16,2-1-10-16,-3 4-1 0,1-4-1 0,0 9 0 15,-4-6-133-15,-3 6-26 0,-16 14-6 0,7-11-1 0</inkml:trace>
  <inkml:trace contextRef="#ctx0" brushRef="#br0" timeOffset="7">30777 12877 1382 0,'0'0'61'0,"0"0"13"0,0 0-59 0,0 0-15 0,0 0 0 0,0 0 0 16,0 0 260-16,0 0 48 0,0 0 11 0,0 0 1 16,0 0-257-16,0 0-52 0,0 0-11 0,0 0 0 15,0 0 0-15,-3 9 0 0,-3-1-11 0,3 3 11 16,-6-2-15-16,-1 2 3 0,1 8 0 0,-5-2 0 15,2 3 12-15,-4 0 16 0,0 0-3 0,0 8-1 16,1 0-12-16,-4 0 0 0,-1 9 0 0,5-9 0 16,-1 9 0-16,0-6 11 0,3-3-11 15,0 0 10-15,7 1-10 0,-3-1 0 0,3-1 9 0,2-7-9 16,1 5 0-16,3-1 9 0,0-5-9 16,0 0 0-16,3-2 0 0,3 3 0 0,-2-3 0 0,2 0 0 15,1-2 8-15,-1-2-8 0,3-1 0 0,-3-4 0 16,4 4 0-16,0-4 0 0,3-6 0 0,2 7 0 15,-3-1 0-15,2-5 0 0,-2-3 0 0,1-3 0 16,2-5 0-16,-1-1 0 0,-2 1 0 0,4-3 0 16,-4 0 0-16,2-6 8 0,1 5-8 0,-2-4 0 0,-1-4 12 15,-2 0-4-15,3 1 0 0,-4-7-8 16,0 3 8-16,1-5-8 0,-1 3 0 0,1-4 0 0,-3 1 0 16,-1-2 0-16,0 1 8 0,0 1-8 15,1 0 0-15,-4 5 0 0,0-2 0 0,1-3 0 0,-4 8 0 0,2-5 0 16,-2 5 0-16,4 1 0 0,-4-1 0 0,3 3-19 15,0-3 4-15,-3 6 1 16,0 0-27-16,0 2-6 0,-3-5-1 0,3 7 0 16,-3 1-80-16,-1 6-16 0,2-2-3 0,-5 2-764 0</inkml:trace>
  <inkml:trace contextRef="#ctx0" brushRef="#br0" timeOffset="8">30571 13257 2412 0,'-16'-3'107'0,"14"3"21"0,-5-2-102 0,7 2-26 0,0 0 0 0,0 0 0 0,0 0 21 0,0 0-1 16,0 0 0-16,9 0 0 15,1 0-41-15,0 0-9 0,5-6-2 0,1 6 0 0,3 0 32 0,0-8 0 16,0 5 0-16,7-3 0 0,-1 1 0 0,0-1 0 16,4-3 11-16,0 9-3 15,-4-8-31-15,0 8-5 0,0-2-2 0,-2-7 0 16,-7 6-132-16,-3-2-26 0,-4 5-6 0,0-3-1 15</inkml:trace>
  <inkml:trace contextRef="#ctx0" brushRef="#br0" timeOffset="9">29119 14506 806 0,'0'0'72'0,"0"0"-58"0,-2-9-14 0,2 9 0 15,-4-8 274-15,1 5 52 0,-3-3 10 0,6 6 3 16,0 0-265-16,-3-3-53 0,-4 1-10 0,1-4-3 16,3 3-8-16,3 3 0 0,-6-6 9 0,2 6-9 15,4 0 47-15,-6-3 5 0,3-2 0 0,-4 5 1 16,1-3-1-16,3 3 0 0,3 0 0 0,-6-2 0 16,-4-5 10-16,4 7 2 0,-1 0 0 0,-2 0 0 15,-4 0-26-15,0 0-5 0,1 0-1 0,-4 9 0 16,0-6-32-16,0-3 0 0,1 8 0 0,1-8 0 15,-1 9 0-15,-1-3 0 0,3-4 0 0,-3 1 0 0,4 6 0 16,3-4 0-16,-4-2 0 0,3-3 0 0,0 9 13 0,4-9-4 16,0 3-1-16,0-3 0 0,3 0-8 15,3 0 0-15,0 0 0 0,0 0-11 0,0 0 11 0,0 0 11 16,0 0-3-16,3-9 0 0,6 6-8 16,-2-5 0-16,2-1 0 0,4-2 0 0,0 8 0 0,6-6 0 15,3 4 0-15,0 0 0 0,0-2 0 0,3-1 8 16,4 0-8-16,0 5 8 0,-4-5-8 15,-3-1 0-15,4 9 0 0,-4-9 0 0,0 7 0 0,-6-6 0 0,-1 8 0 16,-2-9 8-16,0 9-8 0,-4-3 12 0,-3 0-12 16,-6 3 12-16,0 0 9 0,0 0 3 0,0 0 0 0,0 0 0 15,0 0-4-15,0 0-1 0,-6-5 0 16,0 5 0-16,-3 0-7 0,-4 0 0 0,0 0-1 16,-3 0 0-16,0 5-11 0,-3-2 0 0,1 0 0 15,-5 3 0-15,4-3 0 0,0 5 16 0,-3-6 0 16,3 7-1-16,-3-3-15 0,0-3 0 0,0 5 0 0,3 1 0 15,2-7 0-15,1 4 8 16,1-4-8-16,2 5 0 0,1-5 0 0,2 1 0 0,4-3 8 0,-1 0-8 16,1 0 12-16,6 0 0 0,0 0 0 15,0 0 0-15,0 0-12 0,0 0 0 0,6-3 8 0,7-6-8 16,3 7-18 0,3-4-6-16,3-2-2 0,0 5 0 0,9-5 11 0,-2-1 3 0,6-2 0 0,3 3 0 15,3 5 0-15,1-6 1 0,-5 1 0 0,2-1 0 0,-7 6 11 0,3-5-8 16,-7-1 8-16,0 9-8 0,-5-8 8 15,-5 8 0-15,1-3 0 0,-9 3 0 0,-1 0 0 16,-9 0 0-16,0 0 0 0,0 0 0 16,-2 3 19-16,-8 5-1 0,-3 1 0 0,0-6 0 0,-2 5 10 15,-5 1 1-15,-1-4 1 0,-2 1 0 0,-5 3 1 16,-1-4 0-16,-3-2 0 0,1 8 0 0,-4-5-15 0,0-3-2 16,0 5-1-16,1 1 0 0,-1-7-13 0,3 4 9 15,4-4-9-15,5 5 8 0,1-5-8 16,0-2 0-16,3 0 0 0,6 0 0 0,0 0 0 0,4 0-14 15,3 0 5-15,-4-2 1 16,7-5-18-16,3 7-3 0,0 0-1 0,0 0 0 16,0-2-139-16,3-4-28 0,7-2-6 0</inkml:trace>
  <inkml:trace contextRef="#ctx0" brushRef="#br0" timeOffset="10">28930 14432 576 0,'0'0'51'0,"0"0"-41"0,0 0-10 0,0 0 0 0,0 0 221 0,0 0 43 16,0 0 8-16,0 0 1 0,0 0-179 0,0 0-36 15,3-8-7-15,-3 5-2 0,3 0 2 0,0-2 0 16,0-4 0-16,-3 9 0 0,0 0-7 0,3-2-2 16,-3 2 0-16,0 0 0 0,0 0-7 0,0 0-2 15,0 0 0-15,0 0 0 0,0 0 17 0,0 0 3 16,0 0 1-16,0 0 0 0,0 0-18 0,0 0-3 15,0 0-1-15,0 0 0 0,0 0-8 0,0 0-1 16,0 0-1-16,0 0 0 0,0 0-6 0,0 0 0 16,0 0-1-16,0 0 0 0,0 0 8 0,0 0 1 15,0 0 1-15,6 2 0 0,1-2-1 0,3 0 0 0,-4 6 0 16,0-6 0-16,0 0 2 0,-6 0 0 16,0 0 0-16,0 0 0 0,0 0-18 0,7 3-8 0,-1-3 8 15,4 0-8-15,-10 0 15 0,0 0-3 0,6 0 0 16,-6 0 0-16,0 0 0 0,6 5-1 0,-2-5 0 0,2 3 0 15,3-3-11-15,-5 0 12 0,-4 0-12 0,9 0 12 16,1 0-2-16,-4 0 0 0,4 0 0 16,-1 0 0-16,1 0 2 0,-1 0 1 0,1 0 0 0,2 0 0 15,-2-3-5-15,3 3-8 0,-4 0 11 0,3-5-11 16,-2 5 16-16,3 0-3 0,-3 0-1 0,2-3 0 16,1-3-2-16,-4 6-1 0,1 0 0 0,0-2 0 15,-1 2-9-15,-3 0 0 0,0-7-10 0,0 7 10 16,1-2 0-16,-1 2 0 0,1 0 11 0,-1 0-3 15,1 0 1-15,-1 0 1 0,0 0 0 0,3 0 0 16,-2 0-10-16,-1 0 0 0,4 0 0 0,2 0 0 0,-2 0 0 16,-1 0 0-16,4 0 0 0,-3 0 0 15,2 0 0-15,-2 0 0 0,3 0 0 0,-1 2 0 16,5-2 0-16,-5 7 0 0,1-5 0 0,-1-2 0 16,-3 6 0-16,5-3 0 0,-8 2 0 0,3-2 0 15,-3 0 0-15,1 3 0 0,2-4 0 0,-6 4 0 0,3-4 0 0,2 7 0 16,-2-6 0-16,0 2 0 0,0-2 0 0,-3 6 0 15,3-9 0-15,1 8 0 0,3-5 0 0,-4-3 0 16,4 9 0-16,-4-9 0 0,0 5 0 0,3-2 0 16,1-3 0-16,-3 3 0 0,-1 3 0 0,0-3 0 15,0-3 9-15,1 5-9 0,-1-2 0 0,0-3 8 16,1 9-8-16,-7-9 0 0,6 2 8 0,-3 4-8 16,4-3 8-16,-1 5-8 0,0-2 0 0,1-3 0 0,-1-1 0 15,0 4 0-15,-6-6 11 0,10 2-3 0,-7 5 0 0,7-5 0 16,-4 4-8-16,0-4 0 0,-6-2 0 15,0 0-11-15,0 0 11 0,7 3 0 0,-1-3 0 16,0 6 0-16,0-3 0 0,-6-3 16 0,0 0-3 0,7 0 0 16,-1 5-13-16,0-2 0 0,1-3 0 0,0 3 0 15,-1 3 0-15,0-6 11 0,1 3-11 0,-1-3 10 16,3 5-10-16,-3-2 0 0,0-3 0 0,1 5 8 16,0-5-8-16,-7 0 0 0,6 7 0 0,1-2 0 15,-7-5 0-15,6 0 0 0,-6 0 0 0,6 3 0 16,0 2 0-16,-6-5 0 0,0 0 0 0,3 4 8 15,-3-4-8-15,6 5 0 0,-6-5 0 0,0 0 8 16,0 0-8-16,4 5 0 0,2-5 9 0,1 6-9 16,-7-6 0-16,6 3 0 0,-3 3 0 0,6-3 0 0,-2-3 0 15,-1 5 0-15,-6-5 0 0,6 3 8 0,4-3-8 16,-7 2 0-16,-3-2 8 0,0 0-8 0,7 0 0 0,2 9 9 16,-3-9-9-16,-6 0 0 0,0 0 0 0,0 0 0 15,4 6 0-15,-4-6 0 0,0 0 8 0,6 2-8 16,-6-2 0-16,3 9 0 0,-3-9 0 0,0 0 0 15,6 3 0-15,0 5 0 0,1-8 0 0,-4 9 0 16,-3-9 0-16,7 3 0 0,3-3 8 0,-10 0-8 16,0 0 0-16,0 0 0 0,2 8 0 0,8-3 0 15,-10-5 0-15,3 4 0 0,-3-4 0 0,0 0 0 16,6 8 0-16,-6-8 0 0,6 8 0 0,-2 1 0 16,-1-1 0-16,-3-2 0 0,3 3 0 0,-3-1 0 15,0-8 0-15,0 9 0 0,3-7 0 0,-3-2 0 0,0 8 0 0,4 1 0 16,-4-9 0-16,3 8 0 0,-3-8 0 0,3 3 0 15,-3-3 0-15,3 9 0 0,-3-9 0 0,7 6 0 16,-7-6 8-16,6 5-8 0,0-5 0 0,-6 0 0 16,0 0 11-16,7 9-11 0,-7-9 10 0,6 5-10 15,-6-5 0-15,0 0 0 0,3 3 0 0,0 5-10 16,-3-5 10-16,3 6 0 0,-3-1 10 0,3 1-10 16,-3-1 0-16,0-5 0 0,4 8 0 0,-4-5 0 15,0 5 0-15,3-5 0 0,-3-6 0 0,0 0 0 16,3 5 0-16,4 4 0 0,-5-9 0 0,5 8 0 15,-4-5 0-15,4 6 0 0,-5-9 0 0,5 8 0 16,-1-8 0-16,0 8 0 0,-6-8 0 0,7 3 0 16,-4 6 0-16,3-4 0 0,-2 4 0 0,-1-3 0 15,-3 2 0-15,3 1 0 0,0-1 0 0,0 3 0 16,-3-5 0-16,0-4 0 0,0-2 0 0,0 12 0 0,3-6 0 16,1 2 0-16,-2-3 0 0,2 1 0 0,-1-3 0 15,0-3 0-15,4 8 0 0,-4-8 0 0,-3 0 0 0,6 6 0 16,-6-6 0-16,3 3 0 15,-3-3 0-15,6 3 0 0,-6-3 0 0,4 5 0 0,-4-5 0 0,0 0 0 16,0 0 0-16,3 3 0 0,-3-3 0 0,3 9 0 16,-3-9 0-16,3 8 0 0,1-5 0 0,-4-3 0 15,0 9 0-15,0-1 0 0,-4 0-8 0,1-5 8 16,0 5-12-16,0 4 12 16,-1-6-40-16,2 2 0 0,-5 1-1 0,1-4 0 15,-4 0-146-15,4-2-29 0,-4 3-5 0</inkml:trace>
  <inkml:trace contextRef="#ctx0" brushRef="#br0" timeOffset="11">30198 15103 403 0,'0'0'36'0,"0"0"-36"0,0 0 0 0,0 0 0 16,0 0 236-16,0 0 41 0,0 0 8 0,0 0 2 15,0 0-182-15,0 0-36 0,0 0-7 0,0 0-2 16,0 0-6-16,0 0-2 0,0 0 0 0,0 0 0 16,0 0 5-16,0 0 1 0,0 0 0 0,2 3 0 15,-2-3-10-15,4 8-3 0,-1 0 0 0,0 1 0 16,-3-9-11-16,0 0-2 0,3 8-1 0,0 1 0 16,-3-9 12-16,7 6 2 0,3-1 1 0,-4-2 0 15,3 3-18-15,-3-3-3 0,4-3-1 0,-1 8 0 16,1-8-12-16,0 3-4 0,-1-3 0 0,1 5 0 15,-4-1 7-15,3 4 1 0,1-8 0 0,-4 8 0 16,0-5-16-16,1 3 8 0,-1 2-8 16,-2-2 0-16,-2 2 0 0,2 0 0 0,-4-8 0 0,3 9 0 0,-3-1 8 0,3 4-8 15,-3-4 0-15,0-5 9 0,0 6 3 16,3-1 0-16,-3-8 0 0,3 12 0 0,0-4 7 16,-3-8 1-16,4 8 1 0,2 1 0 0,0-7 7 15,1 7 0-15,-1-3 1 0,0-1 0 0,1 1-1 16,-1-4-1-16,0 7 0 0,1-3 0 0,2-1-12 15,-2 1-3-15,-1-3 0 0,0 5 0 0,-2 0-12 0,-2 1 11 16,5 2-11-16,-4-2 10 0,0 2-10 0,1-2 0 16,-2 2 9-16,5-2-9 0,-4 1 19 0,3-1-1 0,-2 2 0 15,-1-2 0-15,3 5 0 0,-2-3 0 0,-2 0 0 0,2-2 0 16,2 2-18-16,-3-2 8 0,1 2-8 16,-2-3 0-16,2 1 8 0,-1 2-8 0,0-3 0 15,3 0 0-15,-2 1 0 0,-1 0 0 0,3-7 8 0,-2 10-8 16,2-7 8-16,-3 4-8 0,3-1 12 0,-3-2-12 15,0 3 11-15,3-1-11 0,-2 1 10 0,0-1-10 16,-2 0 8-16,2-2-8 0,-4 2 0 0,0 0 9 16,0 1-9-16,0 2 12 0,0-2-12 0,0-1 12 15,0 4-12-15,0-4 0 0,0 1 0 0,3-6 0 16,-3 5 0-16,0-8 0 0,0 11 0 0,3-5 0 16,-3 2 0-16,0-8 0 0,0 9 0 0,3-4 0 15,-3-5 0-15,3 8 0 0,-3-8 8 0,0 7-8 16,0-7 0-16,3 5 0 0,-3-5 0 0,0 0 0 15,4 8 0-15,-4-8 0 0,0 9 0 0,0-1 0 0,0-8 12 0,0 3-4 16,0-3 0-16,0 9 0 0,-4-1-8 0,1-3-11 16,0 2 3-16,3-7 0 0,-3 5 8 0,0 3 0 15,0-4 0-15,-1 4 0 0,4-8-16 16,-6 8 0-16,2 1-1 0,-2-6 0 16,6 5-98-16,-3-6-19 0,0 7-4 0,-3-1-1166 15</inkml:trace>
  <inkml:trace contextRef="#ctx0" brushRef="#br0" timeOffset="12">30119 14906 576 0,'0'0'25'0,"0"0"6"0,0 0-31 0,0 0 0 0,0 0 0 0,0 0 0 15,6 0 184-15,3 0 30 0,-9 0 6 0,6 0 2 0,4-3-164 0,-4-3-33 16,4 6-6-16,-10 0-2 0,6 0 14 0,1 0 2 15,-1-3 1-15,-6 3 0 0,0 0 6 0,9 0 0 16,-3 3 1-16,-6-3 0 0,7 0 7 0,-7 0 0 16,0 0 1-16,9 9 0 0,-5-1-1 0,2-5 0 15,1 6 0-15,-5-4 0 0,2-2 7 0,-1 8 1 16,0-5 0-16,0-4 0 0,-3-2-36 0,4 9-8 16,-2-3 0-16,2-1-1 0,-4-5 4 0,6 9 1 15,0-3 0-15,-3-4 0 0,4 6-2 0,0-4 0 16,-7-4 0-16,6 8 0 0,-3 0 7 0,3-5 2 15,-3 6 0-15,0-1 0 0,3 4-12 0,-2-4-3 16,-1 6 0-16,0-9 0 0,0 10-8 0,1-4 0 0,-4 0 9 16,3 0-9-16,-3 3 47 0,3-2 5 0,-3-4 0 0,3 1 1 15,-6 2-33-15,3-3-6 0,3 4-2 0,-3-4 0 16,0 1-12-16,3-1 0 0,-3-2 0 0,0 2 0 16,4 0 0-16,-2-1 0 0,-2-7 0 0,0 5 0 15,7 0 9-15,-4-2-1 0,-3-3 0 0,3 9 0 16,1-1-8-16,-4-8 0 0,2 3 0 0,2 6 0 15,-1-1 0-15,0-5 0 0,-3-3 9 0,3 9-9 16,-3-1 0-16,3 0 0 0,0 1 0 0,1-7 0 16,-4 7 0-16,3 0 0 0,-3-1 0 0,0-8 0 15,7 2 0-15,-5 7 0 0,2 2 0 0,-1-2 0 16,3-1 0-16,-2-5 0 0,-2 6 0 0,2-1 0 0,-4-8 0 16,6 8 0-16,-3-4 0 0,0 4 8 0,-3 0-8 0,0 1 0 15,3-7 0-15,1 7 8 0,-4-9 0 0,3 9 0 16,-3-9 0-16,3 8 0 0,3-6-8 0,-2 7 8 15,-4-9-8-15,3 8 8 0,0-5-8 0,-3-3-8 16,0 0 8-16,6 9-12 0,-6-9 23 16,3 5 4-16,-3-2 1 0,0-3 0 0,0 0 0 0,4 12 0 15,2-7 0-15,-3 3 0 0,-3-5-16 0,0 9 0 16,3-4 0-16,0 1 0 0,-3-1 0 0,0-5 0 16,0 5 0-16,0 1 0 0,4 0 0 0,-4-7 0 15,0 6 0-15,0 0 0 0,0-4 0 0,2 1 0 16,-2-5 0-16,4 9 0 0,-1-7 0 0,-3 7 0 15,0-9 0-15,3 8 0 0,-3-5 0 0,4 6 0 0,-2-1 0 16,-2-8 0-16,0 3 0 0,0 6 0 0,4-4 0 0,-1-2 0 16,-3-3 0-16,3 11 0 0,0-5 0 0,1 2 0 31,2-2-23-31,-3 0-7 0,0-4-2 0,0 6 0 0,1 1 32 0,-4-6 0 0,0-3 0 0,2 8 0 16,-2 1 0-16,4-1-14 0,-4-8 4 0,3 3 1 31,-6 6-15-31,3-1-2 0,-4 1-1 0,4-1 0 15,-2-5-79-15,-2 8-16 0,4-2-3 0</inkml:trace>
  <inkml:trace contextRef="#ctx0" brushRef="#br0" timeOffset="13">30625 15804 172 0,'0'0'16'0,"0"0"-16"0,0 0 0 0,0 0 0 15,0 0 32-15,0 0 4 0,4-17 1 16,-4 17 0-16</inkml:trace>
  <inkml:trace contextRef="#ctx0" brushRef="#br0" timeOffset="14">30632 15731 345 0,'0'0'31'0,"0"0"-31"15,0 0 0-15,0 0 0 0,-3-2 149 0,3 2 24 16,0 0 5-16,0 0 1 0,-6 0-127 0,6 0-24 16,0 0-6-16,0 0-1 0,0 0 43 0,0 0 9 15,-4-9 2-15,4 9 0 0,0 0-27 0,0 0-6 16,0 0-1-16,0 0 0 0,4-3 33 0,-4 3 6 15,0 0 2-15,0 0 0 0,0 0-4 0,0 0-1 16,0 0 0-16,0 0 0 0,0 0-21 0,0 0-5 16,0 0-1-16,0 0 0 0,0 0-14 0,0 0-2 15,0 0-1-15,0 0 0 0,0 0 16 0,0 0 3 0,0 0 1 0,0 0 0 16,0 0-13-16,0 6-4 0,-4 2 0 0,4-8 0 16,0 9-19-16,0-9-4 0,0 0-1 0,0 0 0 15,0 0 4-15,0 0 1 0,0 0 0 16,6 9 0-16,-2-7-1 0,-4-2-1 0,0 0 0 15,0 0 0-15,3 8 9 0,-3-8 1 0,0 0 1 0,0 8 0 16,0-8-11-16,3 9-3 0,-3-9 0 0,0 0 0 16,0 8 4-16,0 1 1 0,0-9 0 0,0 9 0 15,0-9 1-15,0 0 0 0,0 0 0 0,3 5 0 16,-3-5 4-16,0 0 1 0,0 9 0 0,0-9 0 16,0 0-15-16,3 8-8 0,-3-8 10 0,0 0-10 15,7 9 0-15,-5-6 0 0,-2 5 0 0,0-8 0 16,7 9 0-16,-7-9 0 0,3 8 0 0,0-5 9 15,-3-3-9-15,4 8 8 0,-4-8-8 0,2 9 8 0,-2-1-8 16,0-8 12-16,0 0-12 0,4 9 12 0,-1-7-12 0,0 9 12 16,-3-11-12-16,4 6 12 0,-4-6-12 0,0 9 10 15,0-9-10-15,2 5 10 0,-2-5-1 0,4 9 0 16,-4-9 0-16,3 5 0 0,-3-5-9 0,3 8 0 16,-3-8 0-16,7 7 0 0,-7-7 0 0,2 8 0 15,-2-8 0-15,4 5 0 0,-4-5 0 0,3 9 0 16,-3-9 0-16,3 6 0 0,0 2 0 0,-3 1 0 15,4-7 0-15,-4-2 0 0,2 8 0 0,2 1 0 16,-4-1-10-16,0-5 10 0,3 6 0 0,-3-9 0 16,0 0 0-16,0 0 0 0,3 6 0 0,-3-4 16 15,0-2-3-15,4 12-1 0,-4-12-12 0,0 5-16 16,2-2 3-16,-2-3 1 0,0 0 12 0,4 9 0 0,-1-1 0 0,0-5 0 16,-3-3 0-16,3 8 16 0,1 1-3 0,-4-6-1 15,2 5-12-15,-2-8 0 0,4 9 0 0,-1-4 0 16,-3 0 0-16,3 4 0 0,-3-9 0 0,0 6 0 15,0 2 0-15,3-2 0 0,0 0 0 0,-3-6 0 16,3 2 0-16,1 7 0 0,2-3 0 0,-6-6 0 16,4 5 0-16,-2 0 8 0,2-1-8 0,-1 4 0 15,-3-8 0-15,3 8 0 0,0-5 0 0,0 6 0 16,0-4 0-16,-3-5 8 0,0 0-8 0,4 6 0 16,-2 3 0-16,-2-1 0 0,0-8 8 0,4 5-8 15,-4-5 9-15,3 6-1 0,-3-6 0 0,0 0 0 16,3 6-8-16,-3-6 10 0,3 8-10 0,-3-8 10 0,6 3-10 0,-2 8 0 15,-4-11 0-15,0 0 8 0,0 0-8 0,6 9 0 16,-2-3 0-16,-4-6 0 16,0 0 0-16,6 5 0 0,-3 3 8 0,-3-8-8 15,6 9 0-15,-6-9 0 0,4 8 0 0,-4-8 0 0,2 9 0 0,5-6 0 16,-4 5 0-16,-3-8 0 0,3 9 0 0,1-6 0 16,-4-3 0-16,6 8 0 0,-6-8 8 0,3 9-8 15,-3-9 0-15,3 10 8 0,-3-10-8 0,4 6 0 16,-2 3 0-16,-2-9 8 0,0 0-8 0,4 3 0 15,2 8 0-15,-3-5 8 0,3-4-8 0,-6-2 0 16,0 0 9-16,0 8-9 0,0-8 0 0,4 9 0 16,-4-9 0-16,0 8 0 0,0-8 0 0,3 9 0 0,0-3 0 15,-3-6 0-15,3 8 0 0,-3-8 0 0,0 0 0 16,3 5 0-16,4-1 0 0,-7-4 0 0,0 0 8 16,2 8-8-16,2-5 8 0,2 6-8 15,-6-9 10-15,0 0-10 0,4 5 8 0,2-2-8 0,-6-3 0 16,3 8 0-16,-3-8 0 0,3 3 8 0,0 6-8 15,1-4 0-15,-4-5 0 0,6 5 0 0,-3 2 0 0,3-5 0 16,-2 4 0-16,-2-4 0 0,-2-2 0 0,4 9 0 16,2-6 0-16,1 5 0 0,-7-8 0 0,3 9 0 15,3-3 0-15,-3-4 0 0,-3-2 0 0,6 3 0 16,-2 6 0-16,2-4 0 0,-3-2 0 0,-3-3 0 16,4 8 0-16,2-4 0 0,0 4 0 0,-3-8 0 15,-3 0 0-15,7 5 0 0,-1-2 0 0,-6-3 0 16,0 0 0-16,9 3 0 0,-5 6 0 0,2-9 0 15,-6 0 0-15,6 8 0 0,-6-8 0 0,7 0 0 16,-1 9 0-16,-3-7 9 0,-3-2-9 0,10 0 8 16,-10 0-8-16,6 6 0 0,-6-6 0 0,6 2 0 0,-6-2 0 0,6 7 0 15,1-5 0-15,-7-2 0 0,0 0 0 0,6 6 0 16,-6-6 0-16,4 5 0 0,2 1 0 0,-6-6 0 16,6 3 0-16,-3 5 0 0,-3-8 0 0,0 0 0 15,0 0 0-15,7 0 0 0,-1 8 8 0,-6-8 0 16,7 0 0-16,-7 0 0 0,0 0-8 0,6 4 0 15,0 1 0-15,-6-5-11 0,0 0 11 0,7 3 0 16,-1 2 8-16,0-2-8 0,-6-3 0 0,6 4 0 16,-6-4 0-16,4 5 0 0,2-2 0 0,-6-3 0 15,7 5 0-15,-7-5 0 0,6 3 0 0,-6-3 0 16,0 0 0-16,6 9 0 0,0-7 0 0,-6-2 0 0,0 0 0 16,0 0 0-16,0 0 0 0,3 9 0 0,-3-9 0 0,0 0 0 15,0 0 0-15,6 9 0 0,-6-9 0 0,7 0 0 16,-7 0 0-16,0 0 0 0,6 8 0 0,1-6 0 15,-7-2 0-15,0 0 0 0,9 7 0 0,-9-7 0 16,4 2 0-16,-4-2 0 0,0 0 0 0,9 8 0 16,-3-5 0-16,-6-3 0 0,0 0 0 0,6 9 0 15,-6-9 0-15,10 5 0 0,-10-5 0 0,10 3 0 16,-10-3 0-16,6 6 0 0,1-4 0 0,-7-2 0 16,6 4 0-16,0 1 0 0,-6-5 0 0,0 0 0 15,0 0 0-15,9 3 8 0,-9-3-8 0,7 5 0 16,-7-5 9-16,6 3-9 0,0 6 12 0,-6-9-12 15,0 0 0-15,0 0 0 0,10 3 0 0,-10-3 0 16,0 0 13-16,0 0-4 0,10 5-1 0,-4-2 0 16,-6-3-8-16,9 6 0 0,1-3 0 0,-10-3 0 15,9 2 12-15,-9-2 0 0,7 6 0 0,-7-6 0 0,9 0-12 16,-2 3 0-16,-7-3 0 0,0 0 0 0,9 6 0 0,-2-3 0 16,-7-3 0-16,0 0 0 0,0 0 0 0,6 5 0 15,-6-5 0-15,9 3 0 0,-9-3 0 0,0 0 0 16,6 2 0-16,-6-2 0 0,7 6 0 0,-7-6 0 15,0 0 0-15,9 3 0 0,1-3 0 0,-1 8 0 16,-9-8 0-16,7 0 0 0,2 8 0 0,-2-8 0 16,-7 0 0-16,6 4 0 0,0-4 0 0,4 5 0 15,-10-5 0-15,7 0 0 0,-1 0 0 0,0 3 0 16,0-3 0-16,3 0 0 0,-9 0 0 0,8 0 0 0,-2 0 0 16,0 0 0-16,-6 0 0 0,6 0 0 0,-6 0 0 0,7 6 0 15,-1-4 0-15,-6-2 0 0,6 0 0 0,1 0 0 16,-1 0 0-16,-6 0 0 0,0 0 0 0,6 7 0 15,-6-7 0-15,6 0 0 0,1 0 0 16,-1 0 0-16,-6 0 0 0,6 0 0 0,1 0 0 0,-1 0 0 16,0 0 0-16,4-7 0 0,-4 14 0 0,1-7 0 15,3 0 0-15,-4 0 0 0,0 0 0 0,0 0 0 16,1 0 0-16,-1 0-9 0,4 0 9 0,-4 0-13 16,0 2 13-16,-3-2 0 0,-3 0 0 0,10 0 0 15,-10 0 0-15,6 0 0 0,1 0 0 0,-1 0 0 16,-6 0 0-16,10 0 0 0,-4 0 0 0,-6 0 0 15,0 0 0-15,0 0 0 0,0 0 0 0,6 0 0 16,3 0 0-16,-2 0 10 0,-7 0-10 0,6 3 12 0,4-3-12 16,-4 0 0-16,-6 0 0 0,6 0 0 0,1 0 0 15,-1 0 0-15,4 0 0 0,-4 0 0 0,-6 0 0 0,0 0 0 16,6 0 0-16,1 0 0 0,-1 0 0 16,-6 0 0-16,6 0 0 0,1 0 0 0,-7 0 0 15,0 0 0-15,0 0 0 0,9 0 0 0,-2 5 0 0,-7-5 0 16,0 0 0-16,9 3 0 0,-3-3 0 0,-6 0 0 15,0 0 0-15,6 0 0 0,4 0 0 0,-4 0 0 16,-6 0 0-16,7 0 0 0,3 0 0 0,-10 0 0 16,6 0 0-16,-3 0 0 0,3 0 0 0,-6 0 0 15,6-3 0-15,1-2 0 0,-7 5 0 0,6 0 0 16,-6 0 0-16,0 0 0 0,0 0 0 0,3-3 0 0,1-6 0 16,-4 7 0-16,0-4 0 0,-4-2 0 0,1 4 0 0,-3-4 0 15,-1 6 0-15,-2-4 0 0,-1 3 0 0,-2-3 0 16,-1 4 0-16,1-6 0 0,-1 8 0 0,-3-3 0 15,0-3 0-15,0 6 0 0,0-3 0 0,1-3 0 16,1 6 0-16,2 0-17 0,-1 0 4 0,1 0 1 16,-1 0 12-16,1 0 13 0,5 6-2 0,-3-6-1 15,1 3-10-15,3-3-14 0,0 0 3 0,0 0 1 16,6 0 10-16,0 0-12 0,0 0 12 0,0 0-12 16,0 0 12-16,0 0 0 0,0 0 0 0,9 0-8 15,3 0 8-15,4 0-8 0,-7-3 8 0,7 3-8 16,3-6 8-16,4 6 0 0,-4-2 0 0,0 2 0 15,-1 0 0-15,5 0-8 0,-7-9 8 0,-1 9-8 16,5-3 8-16,-7-2 0 0,2 5 0 0,-2 0 0 16,0-3 0-16,-4 3 0 0,1-3 0 0,-1-3 0 15,1 6 0-15,-4 0 0 0,-6 0 0 0,6 0 8 0,-6 0-8 16,7-3 0-16,-1 3 0 0,0 0-8 0,-6 0 8 0,6 0 0 16,-6 0 0-16,7 0-8 0,-1 3 8 0,0-3 0 15,-6 0 0-15,0 0-8 0,4 9 8 0,2-6-12 16,-6-3 12-16,3 5-12 0,-3-5 12 0,0 0-12 15,0 0 12-15,-3 3-12 0,0 6 12 0,0-1-8 16,-3-5 8-16,-4 6-8 0,1-4 8 0,-1 0 0 16,-3-5 0-16,1 6 0 0,-1-3 0 0,1-3 0 15,-1 6 0-15,0-6 0 0,-3 2 12 0,4-2-1 16,-5 6-1-16,1-4 0 0,1-2-10 0,2 0 0 16,1 0 0-16,-2 0 8 0,2 0-8 0,-1 0 0 15,4 4 0-15,3-4 0 0,0-4 0 0,6 4 0 16,-8 4 0-16,8-4 0 0,0 0 0 0,0 0 0 15,0 0-9-15,0 0 9 0,0 0 0 0,0 0-10 0,0 0 10 0,0 0-8 16,8 5 8-16,-2-2 0 0,0-3-9 0,7-3 9 16,-4-2 0-16,7 5 0 0,0-4 0 0,-1-4 0 15,-2 0 0-15,3-1 0 0,3-1 0 0,-3 1 0 16,0-2-9-16,0 2 9 0,0 1 0 0,-4-4 0 16,1 9 0-16,0-2 0 0,-4-3 0 0,4 4 0 15,-4-4 0-15,1 8 0 0,-1-3 0 0,1-2 0 16,-4 5 0-16,0-3 0 0,-2-3 0 0,2 3 0 15,1 3 0-15,-7 0 0 0,0 0 0 0,0 0 0 16,0 0 11-16,0 0-11 0,0 0 12 0,0 0-12 16,-10 0 0-16,1 9 0 0,-7-6 0 0,3 5 0 0,-3 0 0 0,0-4 0 15,-3 4 8-15,0 6-8 0,0-8 0 0,0 2 8 16,-3 1-8-16,3 2 0 0,3-2 8 0,0-4-8 16,0 0 0-16,4 1 0 0,-5-3 0 0,8 3 0 15,0-4 0-15,2-2 0 16,1-2-74-16,6 2-12 0,0-6-2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3:47.02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10921 8935 17503 0,'-2'-7'1552'0,"1"0"-1232"0,2 3-320 0,0 0 0 0,0 0 864 0,1-2 112 0,1-4 32 0,1-8 0 0,2-6 208 0,2-3 64 0,2-2 0 0,4 1 0 0,0 1 384 0,1 3 96 16,0 3 16-16,1 3 0 0,-1 4-480 0,1 3-80 16,-2 4-32-16,-1 3 0 0,-1 2-416 0,-2 4-64 15,-1 0-32-15,-1 5 0 0,-1-1-288 0,0 1-48 0,-2 4-16 0,0-2 0 16,-1 0-192-16,1 3-128 15,-2-3 160-15,-1 0-160 0,1 3 128 0,-1-3-128 0,0 4 0 16,0 0 0-16,0 2 128 0,-1-1-128 0,3 4 0 16,-3 2 144-16,3 3-144 0,0 5 128 0,1 6-128 0,2 0 128 15,-1 4 112-15,0 5 16 0,0 5 0 0,0 2 0 16,-1 6 16-16,-1 5 16 0,1 7 0 0,-2 2 0 16,0-4-96-16,-3 5 0 0,0 3-16 0,-2 6 0 15,0 7-176-15,-3-1 0 0,-1 0 0 0,0 1 0 16,-2 5 0-16,0-2 0 0,-2 3 0 0,0-2 0 15,2 0 0-15,-1 2 0 0,1 2 0 16,0-2 0-16,1 1 0 0,1 3 0 0,1 3 0 0,0-4 0 0,4-4 0 0,-3 4 0 16,3 2 0-16,1 0 128 0,0-3-128 0,2 1 0 15,1 3 0-15,2-4 0 0,1 0 0 0,0 1 0 16,1 3 0-16,1-5 0 0,-1-1 0 0,0-1 0 16,3-3 0-16,-3-1 0 0,2 0 0 0,-4 1 0 15,0-4 0-15,-1 0 0 0,-1 1 0 0,-3-5 0 16,0-3 0-16,-3-1 0 0,-1 2 0 0,-3-1 0 15,-1-1 0-15,0-2 0 0,1-5 0 0,-1-3 0 16,3 0 0-16,0-1 0 0,2 4 0 0,0-4 0 16,3-5 0-16,0-1 0 0,0-2 0 0,0 4 0 15,2 4 0-15,0-3 0 0,0-2 0 0,1-1 0 16,1-3 0-16,0-4 0 0,1 1 0 0,-1-2 0 16,1 1 0-16,-1-6 128 0,0 0 64 0,1-4 16 0,-2-2 0 0,-1 1 0 15,-2-3-208-15,0 0 0 0,0 4 0 0,-1-5 0 16,-1 2 0-16,-1-2 0 0,-1-4 0 0,1-2 0 15,0 0 0-15,1-1 0 0,0-1 0 0,2-2 0 16,-1-4 0-16,1 0 0 0,1 0 0 0,1-2 0 16,1-1 0-16,1 0 0 0,-2-3 0 0,2 3 0 15,1-3 192-15,-1 3-16 0,0 1 0 0,0-4 0 16,1-1-48-16,-2 1 0 0,1-2 0 0,-1 1 0 16,-1-3-128-16,0 1 0 0,0-4 0 0,-1 2 0 15,0 3 0-15,-1-1 0 0,-1-1 0 0,1 1 0 0,-1 2 0 16,-1-3 0-16,0 0 0 0,-1-4 0 0,1 1 0 0,-1-2-144 15,-1-4 144-15,2-1-208 0,-2-2 16 0,2-2 0 16,0 2 0-16,0-4 0 0,1 0 192 0,-1 0 0 16,0 0 0-16,2 0 0 0,0-1 0 0,0-3 0 15,0 2 0-15,0-1 0 0,0 0 0 0,2 0 0 16,0 1 0-16,1 1 0 16,1 1-592-16,0 1-80 0,1 1-16 0,-1 1 0 15,1 3-608-15,-1 1-128 0,-3 0-32 0,2 2-10064 16,-2 2-2032-16</inkml:trace>
  <inkml:trace contextRef="#ctx0" brushRef="#br0" timeOffset="1">11333 15801 5519 0,'-2'-9'496'0,"1"2"-496"0,-1 2 0 0,1 0 0 0,1 1 8000 0,0 0 1488 0,1-1 304 0,1-3 64 0,2-3-8000 0,3-4-1616 0,3 0-240 0,4 1-208 32,4 1-368-32,4 2-64 0,3 2 0 0,5 3-16 15,6-2 0-15,4 2 0 0,5-3 0 0,4 2 0 16,1 3-208-16,2 0-32 0,4 3-16 0,-1-2 0 0,2 2 768 0,2 1 144 0,1 0 0 16,1 0 0-16,-1 0 1024 0,3-3 128 0,3 1 32 0,3-2 0 15,5-4-16-15,1 1 0 0,-2 2 0 0,6-3 0 16,4-2-464-16,3-1-80 0,5 2-32 0,2-1 0 15,-1 1-368-15,5-2-80 16,3 4-16-16,1 0 0 0,-4 3-128 0,5 0 0 0,5 4 0 0,-1 0 0 16,-1 4 0-16,-2 0-224 0,1-3 48 0,-4 3 16 0,-5 0 32 0,0-2 0 15,3 0 0-15,-3-1 0 0,-1-1 128 0,-1 0 0 16,5 0 0-16,-2-3-128 0,1 0 128 0,1-4 0 16,3 0 0-16,-3-1 0 0,0-4 128 0,-2 2 16 15,0-1 0-15,-1 1 0 16,-1 1-144-16,-5 1 0 0,-3 2 144 0,-3 1-144 0,-1 4 160 0,-5-2-32 15,-6 3-128-15,-4 0 192 0,-1 4 64 0,-5 0 0 16,-1 1 0-16,-4 4 0 0,-3 1-256 0,-7-3-160 16,-2 0 32-16,0 0 0 0,1-1 0 0,-2-2 0 15,-3 0 0-15,1-1 0 0,1-1 128 0,-3 1 0 16,-3-2-144-16,-3 1 144 0,-1 0 0 0,-3-1-144 16,-1 1 144-16,-2 0 0 0,1 0 0 0,-4 0 0 15,-2-1 128-15,-2 1-128 0,-4 0 208 0,0-2-48 0,-3 3-16 16,-1-2 0-16,-1 1 48 0,-4 0 0 15,1-1 0-15,-2 1 0 0,0 0 64 0,0 0 0 0,1-1 16 0,-1-1 0 16,1 1-80-16,-1-1-32 0,3 3 0 0,0-6 0 16,1 1-160-16,1-1 0 0,3 0 0 0,0-2 0 15,1-1 0-15,0-1 0 16,2-2 0-16,-4 3 0 0,-2 1 0 0,2-2 0 0,0-1-144 0,1-4 144 16,-1 1 0-16,-3-1 0 0,-1 1 0 0,-3 0 0 15,-3-1 0-15,0 0 0 0,-2-1 0 0,-3 1 144 16,1-1 96-16,-2-2 16 0,-1 1 0 0,-1-5 0 0,1-1 112 15,0-2 16-15,-1-3 16 0,0-3 0 0,1-4 176 16,-1-8 48-16,0-4 0 0,-1-8 0 16,2-2-176-16,-2-4-16 0,1-7-16 0,-1-5 0 0,1-2-96 0,0-6 0 15,1-2-16-15,-1-5 0 0,1 1-48 0,-1-8-16 16,3-1 0-16,0-4 0 0,-1 0-48 0,3-2 0 16,1 1 0-16,3-7 0 0,-2-1-192 0,2-3-192 15,0 6 48-15,0-3 0 0,1 0 144 0,1-5 0 16,-2 0 0-16,0 1 0 0,1 0 0 0,-2-5 0 15,0 4 0-15,-1-4 0 16,1 1 0-16,-1 2 0 0,0-3 0 0,2 0 0 0,-3 0 0 0,0 0 0 16,1-1 0-16,-1 5 0 0,2 6-192 0,-4-5-48 15,1-2-16-15,0-2 0 0,-3-1 96 0,1 2 16 0,0 2 0 0,2 5 0 16,1 0-64-16,-1 7-16 0,0 2 0 0,1 5 0 16,0 2 224-16,0 1-144 0,0-2 144 0,1 3-128 15,0 4 128-15,-2 2 128 16,1 0-128-16,-2 6 176 15,1 3-336-15,-1 3-64 0,-2 2-16 0,1 5 0 16,1 8-48-16,1-2-16 0,-3-4 0 0,1 3 0 16,-1 1-48-16,-1 1-16 0,1 3 0 0,-1 4 0 15,1 4 112-15,-1 0 32 0,-1 5 0 0,-2 0 0 16,1 2 224-16,-2 1 0 0,1 2 192 0,0 1-192 16,0 5 368-16,-1 2-48 0,1 1 0 0,-2 0 0 15,2 1-320-15,-1-1 0 0,-1 2 0 0,2 0 0 0,-1 1 0 16,1 4 0-16,0-2 128 0,-1 3-128 0,1-1 0 0,-1 1 0 15,1 1-160-15,-2 3 160 0,1 0-304 0,-2-1 48 16,0 2 16-16,-2 3 0 0,2-2 240 16,-4 3 0-16,1 1-160 0,-1 3 160 0,-1 0 0 0,1 5 0 15,-1 0 0-15,-2 3 0 0,1 1 0 0,-1 3 0 16,0 0 0-16,-1 1 0 0,2-1 0 0,-4 1 0 16,2 2 0-16,-2-2 0 0,2 0 0 0,-1-1 0 15,-1-1 0-15,1-1 0 0,1 1 0 0,-2-2 0 16,0 1 0-16,-1 1 0 0,-2 0 0 0,-2-1-144 15,-1 0 144-15,-2-1 0 0,-3-1 0 0,-1 0 0 16,-4-1 0-16,-3-1 0 0,-1 1 0 0,-7-2 0 16,-1 2 0-16,-3 0 0 0,-2 3 0 0,-3 0 0 0,0-2 0 15,-1 0 0-15,-1 2 0 0,-8 1 0 0,-4 4 0 0,-3 2 0 16,2-2 0-16,-5 0 0 0,0 1 0 0,-3 0 0 16,-3 2 0-16,3-2 0 0,9-4 0 0,-4 1 0 15,-9-3 0-15,0 0 0 0,-1-1 0 0,-1 0 0 16,0-1 0-16,-4-1 0 0,-5 1 0 0,1-2-160 15,6 2 160-15,-4 1 0 0,-5-3 0 0,-2 3 0 16,4 1 0-16,-3-1 0 0,0 1 0 0,0-1 0 16,2 1 0-16,-1 2 0 0,2-2 0 0,3 0 0 15,1-1 0-15,3-3 0 0,6 2 0 0,0-3 0 16,0 0 0-16,2-3 128 0,2 0-128 0,3 0 0 16,5 3 0-16,-5-5 0 0,-2 4 0 0,2-4 0 15,4 5 0-15,2 0 0 0,0 0 0 0,0 0 0 0,2 5 0 16,1-4 0-16,4 4 0 0,3-5 0 0,5 3 0 0,2 0 0 15,0 0 0-15,4-1 0 0,3 0 0 0,4-1 0 16,3 0 0-16,2 0-128 16,4 1-368-16,2-1-64 0,1 3-16 0,3-3 0 15,1 0-368-15,2 2-80 0,1-3 0 0,1 0-18608 0</inkml:trace>
  <inkml:trace contextRef="#ctx0" brushRef="#br1" timeOffset="2">14393 8511 26719 0,'-2'-6'2368'0,"2"1"-1888"0,0 1-480 0,3 0 0 0,-1 3 672 0,1-4 32 0,1-5 16 0,2-2 0 16,2-5-1248-16,1 0-256 0,0 3-48 0,-2 1-16 0,-2 4 512 0,-1 6 96 0,-3 0 32 0,-2 6 0 16,-3-1 1552-16,0 7 304 0,-3 0 64 0,1 6 16 15,-3-1-624-15,1 5-112 0,-3 5-32 0,2-2 0 16,-1 4-592-16,3 1-128 0,0-1-32 0,1 1 0 16,0 1-208-16,3 3 0 0,2-5 0 0,1 3 0 15,3 2-176-15,2 1-16 0,3 2-16 0,1 3 0 0,2 3 16 0,1 1 16 16,0 1 0-16,2 0 0 0,2 4 176 0,-2 3 0 15,-1 3 0-15,1 1 0 0,-1 7 0 0,2 2 0 16,0 3 0-16,2 2 0 0,-1-2 0 0,1 6 0 16,1 2 0-16,-1 7 0 0,0 2 0 0,0 1 0 15,0 1 0-15,-2 3 0 0,1 4 0 0,-3-6 0 16,-2-5 0-16,-2 1-128 0,-1 1 128 0,-3-3-160 16,-2-4 160-16,-2-3-160 0,-1-5 160 0,-1 5 0 15,-1 4 0-15,0-1 0 0,1 0 0 0,-1 1 0 16,1-1 0-16,-2 4 128 0,3 1-128 0,-2 1 0 15,-1-3 0-15,2 1 0 0,-3 3 0 0,1 4 128 16,0-3-128-16,0 2 128 0,-1-5-128 0,0 6 128 16,4 5-128-16,-2-1 128 0,0-4-128 0,0 1 176 0,0 0-176 0,1-2 192 15,-1-3-192-15,1-5 128 0,-1-4-128 0,2-2 128 16,0 1 512-16,0-4 112 16,1-1 16-16,0-4 0 0,-1-4-80 0,0 3-16 0,2 1 0 0,0-1 0 15,1 3-672-15,-2-4 0 0,2-4 0 0,-2 1 0 16,1 2 0-16,-1 1 0 0,1 1 0 0,0 1 0 15,1-1 0-15,-1-2 0 0,0-4 0 0,2 4 0 16,0 6 0-16,1-2 0 0,-1-1 0 0,-1-2 0 16,1-7 0-16,1 3 0 0,0 1 0 0,0-3 128 15,0-4-128-15,0-2 0 0,1-3 0 0,-1-3 0 0,-1-2 0 16,-1 0 0-16,0-3 144 0,0 2-144 0,-3 2 128 0,-2-3-128 16,-1-1 160-16,-2 1-160 0,-1-5 0 0,0-1 0 15,-2-2 0-15,0-3-160 0,2-2 160 0,-1 0-192 16,2-2 192-16,0-5-192 15,1 0-336-15,2-4-80 0,-1-4-16 16,3-2 0-16,1 1-464 0,2-4-80 0,-1 0-32 0,2-4 0 16,0 1-1344-16,1-3-272 0</inkml:trace>
  <inkml:trace contextRef="#ctx0" brushRef="#br1" timeOffset="3">11118 12028 33167 0,'5'-1'2944'0,"2"0"-2352"0,2 1-464 0,-1-3-128 0,2 1 0 0,4-2-160 0,12-1 160 0,17-4-208 0,17-4-80 0,13-2-16 0,9 0 0 0,0 1 0 16,1-1 304-16,-2 2 0 0,-2 1 0 0,0 0 0 31,1 5-768-31,-1 2-112 0,-1 1-16 0,1 2 0 16,-2 0 16-16,3 6 0 0,1-2 0 0,0 0 0 16,2 0-64-16,-1-3-16 0,1-2 0 0,3-3 0 0,-1 1 960 0,2-1 128 0,0 1 48 0,2-1 16 15,6-1 1152-15,-1 2 224 0,-1 0 48 0,4 0 16 16,2 0-464-16,1-1-80 0,0 1-32 0,4 1 0 15,2 3-784-15,1 0-144 0,-2 2-128 0,-1 3 144 0,3 0-144 0,-1 4 0 16,0 1-192-16,-1 2 192 0,3 2-384 0,-3 1 32 16,-3 1 16-16,-3-5 0 15,-2 4-176-15,-1-5-16 0,-1-3-16 16,-2-4 0-16,2-2 400 0,-4-4 144 0,1 2 0 0,-1-5-144 0,-6 3 816 0,4-5 160 16,2 3 48-16,-1-1 0 0,-5 1-528 0,-1 1-96 15,-2 1-32-15,-1 2 0 0,-2 2-224 0,-3 0 0 16,-1 4 0-16,-3-1 0 0,-3 0 0 0,-2 2 0 15,-2-1 0-15,-3-2 0 0,-4 2 0 0,0 1-192 16,-1-1 192-16,-7-3-160 16,0 3-496-16,-3-4-112 0,-3 0 0 0,-4-2-16 0,-2 0 656 0,-4-1 128 0,-1 1 0 0,-3 1 0 15,-1-2 176-15,-4 1-16 16,-2-1 0-16,-2 1-9056 16,-2 2-1792-16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3:47.04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14910 14280 11967 0,'3'-7'1072'0,"-1"2"-864"0,0 4-208 0,-2-2 0 0,0 1 0 0</inkml:trace>
  <inkml:trace contextRef="#ctx0" brushRef="#br1" timeOffset="7">14841 14071 6447 0,'-5'1'576'0,"0"1"-576"0,0 0 0 0,2 1 0 0,0-1 3952 0,1 0 672 0,-2 0 144 0,-1 5 32 0,-4-1-3008 0,-3 4-608 0,0 2-112 15,-1-4-32-15,3-2-784 0,2-3-256 0,0-1 160 0,2-2-160 0,2-3 528 0,2-2 32 16,1 0 0-16,1 0 0 0,2 0 448 0,1 3 80 16,-1-4 32-16,3 2 0 0,0 0 384 0,2 2 80 31,1-2 16-31,0 2 0 0,1-2-816 0,1 1-144 0,1 1-48 0,-1 0 0 0,2 0-304 0,-2-1-64 15,1 1-16-15,-2 2 0 0,0-2-80 0,-1-1 0 16,1 2-128-16,-3-1 192 0,0-1 160 0,1-1 32 16,-1 2 0-16,-1-3 0 0,1-1-32 0,0-3 0 0,1 1 0 15,1-1 0-15,-1 1 32 0,2-3 0 0,1 0 0 16,1-1 0-16,1-4-128 0,2 1 0 16,1 0-16-16,2-2 0 0,2-1-64 0,0 0-16 0,2 3 0 0,0-2 0 15,0 1-160-15,-1 1 0 0,1 1 0 0,-2 2 128 16,-1 1-128-16,-2 0 0 0,-1 0 144 0,-1 2-144 15,-2 1 208-15,1 1-16 0,-1 0-16 0,0-1 0 16,1 1 48-16,0 1 16 0,1-4 0 0,1 2 0 16,2-3-64-16,2 0-16 0,-1 0 0 0,0 0 0 15,0 0-32-15,2-7 0 0,2 1 0 0,3 0 0 16,0-1-128-16,-2 0 0 0,-2 3 0 0,1-2 0 16,-1 1 0-16,-1 3 0 0,-1-2 0 0,-3 2 0 0,-1 2 176 15,-3 0-48-15,-1 2-128 0,-1 0 192 0,0-1-48 16,-1 3-16-16,-2-2 0 0,0 3 0 0,0 0-128 0,-1 1 192 15,-1 2-192-15,2-1 192 0,1-1-64 0,1 0-128 32,4-2 192-32,-1 0-64 0,3-2-128 0,0 1 0 0,1-2 0 0,-1 0 0 0,2 1 0 0,-1-2 0 15,-1 0 0-15,-1 0 0 0,-1 0 0 0,-2 1 0 16,-1 0 0-16,-1 1 0 0,0 3 0 0,-3-3 0 16,0 3 128-16,0 0-128 0,0 2 0 0,0 1 0 15,1-2 0-15,-1 1 0 0,0-1 0 0,1 1 128 16,2-3-128-16,0 1 128 0,1 0 0 0,-1-1 0 15,1 0 0-15,0-2 0 0,1 2-128 0,-1-1 0 16,1 0 144-16,-2 0-144 0,0 2 0 0,-2-2 0 16,1 0 0-16,-2 2 0 0,-1 0 0 0,0 0 0 15,0-2 0-15,-2 4 128 0,1 0-128 0,0-3 0 0,-2 4 0 0,-1 1 0 16,2-3 0-16,-2 4 0 0,2-1 0 0,-2-1 0 16,1 2 0-16,1-1 0 0,-1-1 0 0,2 1 0 31,0-1 0-31,-1 2 128 0,1-2-128 0,1 1 0 0,-1 1 0 0,-1-4 0 0,1 2 0 0,1 0 128 15,0-1-128-15,-1-1 0 0,1 2 0 0,-2-1 0 16,2-1 0-16,-1-2 0 0,0 2 0 0,1-1 0 16,-2 1 0-16,2-1 0 0,0 0 0 0,0 1 0 15,0 0 0-15,0 0 0 16,0 3 0-16,0-3 128 0,-1 3-128 0,-2 0 0 0,2 1 0 0,-2 0 0 16,1 1 0-16,-1-2 0 0,0 2 0 0,-1 0 0 0,-1 0 0 0,0 2 0 15,0-1 0-15,-1 0 0 0,1-1 0 0,0 0 0 16,0 0 0-16,-19 6 0 0,9-3 0 0,-1-3 224 15,-1 0-48-15,-3 0-16 0,1 0 96 0,-2-3 32 16,1 2 0-16,0 0 0 0,3-1-64 0,-3 2-16 16,0-2 0-16,-2 2 0 0,1 0-80 0,0 2-128 15,0 0 176-15,0 0-176 0,0 2 0 0,-2 0 0 16,4-1 0-16,-4 1 0 0,2 1 0 0,0 0 0 16,0 1 0-16,0-1 0 0,0 1 0 0,1 0 0 15,-1 1 0-15,0-1 0 0,4 0 0 0,-4 3 0 0,-2-3 0 0,1 1 0 16,3-1 0-16,2-1 0 0,1 0 0 0,0 0 0 15,3-2 0-15,2 0 0 0,1-1 0 0,4-2 0 32,0 1 0-32,1-1 0 0,3 0 0 0,1 0 0 15,1 0 128-15,4 0-128 0,1 0 0 0,2 0 0 16,-1 0 0-16,4-1 0 0,2-1 0 0,3 1 0 16,2-3 0-16,2 3 0 0,-1-4 0 0,-1 0 0 15,1 0 0-15,-3 0 0 0,-3 2 0 0,0-2 0 16,-1-1 0-16,-1 1 0 0,0 1 0 0,-3 1 0 15,1 3 0-15,-3-2 0 0,1 2 0 0,0 0 0 16,0 0 0-16,1 0 0 0,1 0 0 0,-1-1 0 16,0 0 0-16,1-1 0 0,-1-1 0 0,0-2 0 0,1 0 0 0,-1-2 0 15,1 1 0-15,-1-1 0 0,-1 1 0 16,-1 1 0-16,0-1 0 0,-3 1 0 0,2 0 0 16,-3 0 0-16,-1 2 0 0,-1 1 0 0,-1-1 576 0,1 1 0 15,-1 2 0-15,-2-1 0 0,1 1-432 0,0 0-144 16,-1 0 0-16,0 0 0 0,0 1 0 0,1 1 0 15,-1 0 0-15,0-1 0 0,-1 1 0 0,1 0 0 16,0 0 0-16,-1 0 0 0,2 2 0 0,-1-1 0 16,-1-1 0-16,0 2 0 0,0-2 0 0,0 1 0 15,0-1 0-15,-1 1 0 0,-1 0 0 0,1 0 0 16,-1 3 0-16,-1-1 0 0,1 1 0 0,-1 3 0 16,2 0 0-16,-3 2 0 0,2 0 0 0,-2 2 0 15,1 3 0-15,0 2 0 0,1-1 0 0,-1 0 0 0,2 2 0 0,0-1 0 16,1 1 0-16,-2 0 0 0,1-2 0 0,0 0 0 15,0-1 0-15,-1 2 0 0,0-4 0 0,-2 1 0 16,1 0 0-16,-2-1 0 0,0-1 0 0,-2 0 0 16,0-1 0-16,0 3 0 0,-2-3 0 0,0 1 0 15,2-1 0-15,-2 2 0 0,3-2 0 0,0-3 0 16,1-1 0-16,1 0 0 0,2-3 0 0,-1 0 0 16,2-3 0-16,0 1 0 0,1-3 0 0,0 0 0 15,0 0 0-15,0-3 0 0,1 2 0 0,-1-2 0 16,1 0 0-16,-1-2 0 0,0 5 0 0,0 0 0 0,0 0 0 15,4-25 0-15,-3 14 0 0,0 1 0 16,1 1 0-16,-1-2 0 0,0-2 0 0,0-1 0 0,1-1 0 16,-1 0 0-16,3-1 0 0,-2-1 0 0,1-4 0 0,-1 2 0 15,0-2 0-15,1 2 0 0,-2-1 0 0,0 1 0 16,1 2 0-16,-1 0 0 0,0-1 0 0,-2 2 0 16,1 5 0-16,-1-1 0 0,1 3 0 0,-2 0 0 15,1 4 0-15,0-1 0 0,1 0 0 0,-1 1 0 16,1-1 0-16,1 0 0 0,0-2 0 0,0 2 0 15,3 0 0-15,-1-1 0 0,2 0 0 0,-2-1 0 16,3 1 0-16,1 0 0 0,-1 1 0 0,0 0 0 16,1-3 0-16,1 2 0 0,-1 0 0 0,-1 1 0 15,1 1 0-15,-2-1 0 0,-2 4 0 0,0 0 0 0,-2 1 0 0,-1 1 0 16,0 0 0-16,0 0 0 0,-1 0 0 0,-3 1 0 16,2 1 0-16,-3 0 0 0,0 1 0 0,5-3 0 15,0 0 0-15,0 0 0 0,-24 3 0 16,17-5 0-16,1-1 0 0,-2 0 0 0,1-2 0 0,-1-1 0 15,0 2 0-15,-1-4 0 0,2 5 0 0,-2-2 0 16,0 2 0-16,-1 2 0 0,2 0 0 0,-2 1 0 16,0 2 0-16,0 1 0 0,-1 2 0 0,0-2 0 15,0 1 0-15,0 0 0 0,1 0 0 0,-1-1 0 16,1 2 0-16,-1-2 0 0,1 0 0 0,-2 0 0 16,3 1 0-16,-1-1 0 0,-1 0 0 0,2 0 0 0,1-1 0 0,2-1 0 15,0-1 0-15,2-1 0 0,1-1 0 0,-1 2 0 16,0-3 0-16,2 2 0 0,-1-1 0 0,1-1 0 15,1 1 0-15,-1 0 0 0,0 2 0 0,1 0 0 16,-2 2 0-16,1 1 0 0,1 2 0 0,-2 0 0 16,1 2 0-16,0 2 0 0,1-4 0 0,0 2 0 15,1-1 0-15,0 0 0 0,1-1 0 16,2 0 0-16,0 0 0 0,1 0 0 0,0-2 0 0,1 0 0 16,1-1 0-16,2-1 0 0,2-1 0 0,1 0 0 15,4 0 0-15,0-1 0 0,2-1 0 0,1 0 0 16,0 0 0-16,1-2 0 0,-1 1 0 0,1 0 0 15,1 0 0-15,-3-2 0 0,0 3 0 0,-1 0 0 16,2 1 0-16,-3 0 0 0,-2 1 0 0,0 0 0 16,-1 0 0-16,-2 0 0 0,-3 0 0 0,1 1 0 0,-3 2 0 0,-2-1 0 15,0-1 0-15,-1 1 0 0,0 0 0 0,-2 1 0 16,1-2 0-16,-1 1 0 0,0 0 0 0,-1-1 0 16,1 3 0-16,0-3 0 0,-2 2 0 0,0 0 0 15,1 1 0-15,-1-3 0 0,0 3 0 0,-1-1 0 16,2 2 0-16,-1-1 0 0,-2-3 0 0,1 3 0 15,1-4 0-15,0 1 0 0,-2 0 0 0,1 1 0 16,0 0 0-16,0-2 0 0,-1 0 0 0,2 0 0 16,-2 0 0-16,2 0 0 0,-2-2 0 0,0 0 0 15,1 1 0-15,0 0 0 0,0-4 0 0,-1 1 0 16,1-1 0-16,1 2 0 0,1-2 0 0,-1-2 0 0,1 4 0 16,1-2 0-16,-1 2 0 0,2-2 0 0,0 4 0 0,1-3 0 15,-1 3 0-15,1-1 0 0,1 0 0 16,-1 1 0-16,1 0 0 0,-1 1 0 0,1-4 0 0,-2 3 0 15,1 1 0-15,0-2 0 0,-2 0 0 0,0 2 0 16,0-1 0-16,0 1 0 0,-2 0 0 0,0 1 0 16,1 1 0-16,-3 0 0 0,4-2 0 0,0 0 0 15,0 0 0-15,-14 16 0 0,9-10 0 0,2 1 0 16,-1-1 0-16,-2 4 0 0,0-2 0 0,-3 5 0 16,-2 1 0-16,-2 3 0 0,-1 1 0 0,-4-1 0 15,-1 4 0-15,-2-1 0 0,-3 1 0 0,-2 0 0 16,-4 3 0-16,-1-4 0 0,-2 2 0 0,0-2 0 0,-2 2 0 15,0-4 0-15,2 2 0 0,0 0 0 0,-1 2 0 0,1 0 0 16,-2 2 0-16,2-1 0 0,1 1 0 0,5-3 0 16,4-4 0-16,-3 3 0 0,-2 2 0 0,-1 1 0 15,1 0 0-15,1-1 0 16,1-1 0-16,1 2 0 0,3-5 0 0,-2 1 0 0,2-1 0 0,-1 0 0 16,0-4 0-16,0 4 0 0,1 0 0 0,1-3 0 15,1 0 0-15,0-3 0 0,1 1 0 0,3-3 0 16,0-1 0-16,1-2 0 0,2-1 0 0,0-1 0 15,2-1 0-15,-1-1 0 0,2 1 0 0,3-2 0 16,-1 0 0-16,2 0 0 0,0-1 0 0,2-1 0 0,2 2 0 16,0-2 0-16,2 0 0 0,0 0 0 0,0-2 0 15,2 2 0-15,-1 2 0 0,0-2 0 16,2 2-384-16,-3-2-80 16,0 0-16-16,0 0 0 0,0 0 208 0,0 0 32 0,0 0 16 0,21 7 0 0,-16-5 224 0,1-2 0 15,0-2 0-15,3-1-144 0,-1 0 144 0,2-3 0 16,3-3 0-16,1-2 0 0,4-2 0 0,0-5 0 15,3-1 0-15,4-5 0 0,1-2 0 0,4-2 0 16,1-1 0-16,-1 2 0 0,3-1-176 0,-1-2-48 16,4-3-16-16,1 0 0 0,0 0-128 0,0 2-16 15,-1 3-16-15,-2-1 0 0,0 2 160 0,-2 2 48 16,0-2 0-16,-1 1 0 0,0 1 192 0,0 2-176 16,0 1 176-16,0-1-160 0,-2 1 160 0,1 0 0 0,0 0-144 0,-1-1 144 15,0 1-176-15,1-1 48 16,-2-2 0-16,0-2 0 0,1 2-32 0,-3-2 0 0,0 3 0 0,-3 1 0 15,0-2-128-15,-4 5-32 0,1-2 0 0,-3 5 0 32,1 2-128-32,-5 4-16 0,0 2-16 0,-2 0 0 15,-3 4-208-15,-1 2-32 0,0 3-16 0,-2 0-13344 0,1 1-2688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3:47.0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16596 12176 13823 0,'0'0'1216'0,"0"0"-960"0,0 0-256 0,1 0 0 0,0-2 1248 0,2 0 208 16,0 1 32-16,2-3 16 0,2 2-784 0,1-3-144 15,1-1-48-15,1 0 0 0,0 1-400 0,-2-1-128 16,1 1 0-16,0-2 0 0,-2 4 512 0,-1 0-16 15,0 3 0-15,1-2 0 0,-2 2 592 0,-2 2 112 16,2-2 16-16,0 3 16 0,0 0-64 0,0 0-16 16,2 1 0-16,0-2 0 0,0 1-192 0,2-2-64 0,2-1 0 0,-1 0 0 15,2-1-336-15,0-2-80 0,2 1-16 16,1-3 0-16,-2 1-96 0,1-3-32 0,0 0 0 16,-2 1 0-16,2 0-144 0,-3 0-16 0,-1 1-16 15,0-1 0-15,-3 1-160 0,-1 0 192 0,0 1-192 0,1 0 192 16,-3 1 48-16,1 1 16 0,2-1 0 0,-2 0 0 15,0 0-32-15,-1 1 0 0,1-1 0 0,0 0 0 16,3-2-80-16,0 0-16 0,1 0 0 0,1-1 0 16,0 0-128-16,1 0 128 0,-1 0-128 0,-1 1 128 15,-2 1-128-15,-1-1 0 0,-1 2 0 0,-1 2 0 16,-3-1 0-16,0 1 0 0,-1 1 0 0,-2 1 0 16,-2 1 0-16,0-2 0 0,1 1 144 0,-2 2-144 15,-1-1 128-15,6-2-128 0,0 0 160 0,0 0-160 0,-20 5 224 0,16-5-48 16,-1-2-16-16,1 1 0 0,2-3 32 0,-2 0 16 15,2-1 0-15,-1-1 0 0,1 0-208 0,-1 1 128 16,0-4-128-16,0 2 0 0,-1 1 144 0,1 0-144 16,-1-1 128-16,-1 2-128 0,0 0 192 0,-1 2-64 15,0-1 0-15,-2 4 0 0,1-2-128 0,-2 0 0 16,1 2 0-16,-1 2 0 0,0-2 0 0,1 0 0 16,0 2 0-16,0-4-176 0,1 2 176 0,0-2 0 15,1 2 0-15,1-1 0 0,0-3 0 0,0 2 0 16,0-3 0-16,1 1 0 15,2 2-368-15,-1-4-32 0,1 2-16 0,1 0 0 16,1 0-688-16,-2 1-144 0,4-1-32 0,-1 0-16096 0</inkml:trace>
  <inkml:trace contextRef="#ctx0" brushRef="#br0" timeOffset="1">17327 11672 10127 0,'-2'0'896'0,"1"0"-704"0,1-2-192 0,0 2 0 0,1 0 0 0,1-2 0 0,-1-1-192 0,0 0 192 0,2-2-144 0,0-3 144 15,2 2 0-15,0-4 0 0,0 3 0 0,0 1 144 16,0-3 16-16,-1 3 0 0,-1 1 912 16,0 2 176-16,-2 0 32 0,0 3 16 0,-1 1 960 0,-2 1 192 15,1 3 48-15,-3 2 0 0,0 1-336 0,-1 2-64 16,2 2-16-16,-2 1 0 0,1 2-928 0,1 2-176 15,1 2-32-15,1 2-16 0,-1 1-416 0,1 0-96 16,1-3-16-16,0-1 0 0,1 2-32 0,-1-4-16 16,2-1 0-16,-4-2 0 0,2 2-352 0,0-4 144 15,0-1-144-15,0 0 0 16,0-4-560-16,0 1-208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4:39.9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24152 10706 14735 0,'-3'1'1312'0,"0"-1"-1056"0,3 0-256 0,0 0 0 0,1 0 1456 0,-1 0 224 0,0 1 48 0,-1 2 16 0,0-3-432 0,-2 2-96 0,2 2 0 0,1-4-16 15,0 0-48-15,0 0-16 0,0 0 0 0,-5 25 0 16,6-17-752-16,-1 3-160 0,0 3-32 0,0 1 0 15,2-1 384-15,-2 3 80 0,1 4 16 0,0 1 0 16,2 0 80-16,0 3 16 0,1 4 0 0,2 3 0 16,0-1-576-16,1 2-192 0,0 2 0 0,-1-1 144 15,2-2-384-15,-3 2-80 0,1-6 0 0,0 1-16 16,-1-1-1584 0,0-6-320-16,-1 2-64 0,-1-6-6464 0,0-1-1280 0</inkml:trace>
  <inkml:trace contextRef="#ctx0" brushRef="#br0" timeOffset="1">23759 10921 35935 0,'-6'-4'1600'0,"3"2"320"0,2-2-1536 0,0 3-384 0,2-3 0 0,0 3 0 16,2 0 368-16,1-4 0 0,2-5 0 0,4-3 0 15,3-1 0-15,2-1 0 0,4-3 0 0,-1 0 0 16,4-2-240-16,2 2-128 0,2-5 160 0,1 2-160 16,2 0 256-16,-1 2-64 0,3-2 0 0,2 1 0 15,-1 0-16-15,2 3-16 0,-1 1 0 0,-1 1 0 16,-1-1-160-16,-1 3 0 0,0 0 0 0,-3 0 128 16,-1 3-128-16,-1 2 0 0,-2-3 0 0,-1 1 0 15,-2 2-656 1,-3 0-64-16,0 4-16 0,-4-1-10720 0,-1 3-2128 0</inkml:trace>
  <inkml:trace contextRef="#ctx0" brushRef="#br0" timeOffset="2">23896 11536 25791 0,'-1'1'1152'0,"1"-1"224"0,0 0-1104 0,1 1-272 0,1-1 0 0,-1 0 0 0,0-1 1184 0,2 0 176 0,0-1 48 0,3-3 0 0,2 0 128 0,1 1 16 0,0-4 16 0,4 2 0 16,-1-5-576-16,3 1-112 0,1 0-32 0,1-1 0 15,3 0-352-15,1 0-80 0,1 1-16 0,2-1 0 16,1-1-240-16,2-1-160 0,0 0 192 0,1 0-192 16,1-1 128-16,-1-1-128 0,1 1 0 0,-3 0 0 15,-1-3 0-15,-1 1 0 0,1-2-208 0,-2 1 80 16,-2 2-784-16,-2 2-160 0,-2-1-16 0,-3 5-10400 16,0-2-2080-16</inkml:trace>
  <inkml:trace contextRef="#ctx0" brushRef="#br0" timeOffset="3">24878 10770 30399 0,'0'3'1344'0,"0"-3"288"0,0 1-1312 0,0-1-320 0,1 0 0 0,1 0 0 16,-1 1 592-16,0-1 48 0,2 1 16 0,0 2 0 15,0-1 320-15,0 2 64 0,0 1 16 0,-1-1 0 16,1 3-848-16,-1-1-208 0,2 3 0 0,-1 1 0 16,0 1 0-16,0 0 0 0,0 1 0 0,1 1 0 0,0 0 144 0,0 0-16 15,-1-1 0-15,2-1 0 0,-1 0 192 0,2-1 48 16,-1-4 0-16,0 1 0 0,0-2-112 0,1-4 0 16,0-2-16-16,-1 1 0 0,1-5-64 0,1 0-16 15,-1-1 0-15,-1-1 0 0,0 1-160 0,0-3 0 16,-2 1 144-16,1-1-144 0,-1 2 0 0,-1-4 0 15,-1 1 0-15,1 2 0 0,-1 0 0 0,-2 0 0 16,1 2 0-16,0 1 128 0,-2 1-128 0,2 1 0 16,0 3 0-16,0 0 0 0,0 0 0 0,0 2 0 15,2 2 0-15,-2 1 0 0,2-1-144 0,-1 0 144 16,2 0-160-16,-1 1 160 0,1-1 0 0,2 1 0 16,-2-2-128-16,1 0 128 0,1-1 0 0,-1 0 0 15,1 1 0-15,0-3 0 0,-1 0 0 0,3 2 240 0,-1-2-48 0,1 0-16 16,-1 0 80-16,1 0 0 0,0-2 16 0,0 2 0 15,0-2-128-15,0-1-16 0,2 1-128 0,-2-1 192 16,2 0-192-16,-2-2 0 0,2 1 0 0,0-2 0 16,-2-1 0-16,0 0 0 0,1 1 0 0,-2-1 0 15,-1 1 0-15,0-3 0 0,-3 1 0 0,2-1 0 16,0 0 272-16,-2-1-32 0,1-2-16 0,-2 1 0 16,1-4 32-16,0 1 0 0,0-3 0 0,-1-1 0 15,-1 1-256-15,-1-3 128 0,1 1-128 0,-2-2 0 16,-1 2 0-16,2-1 0 0,-2 3-176 0,1 0 176 31,-2 1-576-31,1 1 0 0,0 4 0 0,1 2 0 0,-1 1-1008 0,1 2-192 16,0 1-32-16,1 4-14624 0</inkml:trace>
  <inkml:trace contextRef="#ctx0" brushRef="#br0" timeOffset="4">25480 10478 33167 0,'2'0'2944'16,"0"0"-2352"-16,-1 2-464 0,1-2-128 0,-1 1 832 0,0 1 128 0,2-1 48 0,0 4 0 0,2 0-96 0,1 2-16 0,2 4 0 0,-3 0 0 0,0 2-704 0,-2 2-192 16,1-2 0-16,-1 3 0 0,-1-3-160 0,-1 2-64 15,-1-2-16-15,0 0 0 16,1-2-656-16,-1-1-128 0,0 0-16 0,-1-4-16 16,1-1-800-16,-1-4-176 0,1-1-16 0,-1-1-11616 0</inkml:trace>
  <inkml:trace contextRef="#ctx0" brushRef="#br0" timeOffset="5">25358 10052 40543 0,'-9'1'1792'0,"4"-1"384"0,2 1-1744 0,1 0-432 0,2 2 0 0,0-3 0 15,2 1 0-15,-1 0 0 0,-1 2 0 0,1 1 0 32,2 0-1280-32,-2 0-256 0,3 1-32 0,-1-4-16 0,2 2-3120 15,0-1-624-15,3-2-128 0,-1 0-32 0</inkml:trace>
  <inkml:trace contextRef="#ctx0" brushRef="#br0" timeOffset="6">25546 9833 43311 0,'0'0'1920'0,"0"-1"384"0,0 1-1840 0,0 0-464 0,1 1 0 0,2 1 0 16,0 0-1024-16,4 0-320 0,1 3-48 0,3 4-16 0,3-1 1408 0,0 5 240 0,2 0 64 0,-2 5 16 15,1-1-320-15,-1 5 160 0,-1 0-160 0,1 3 128 16,-2 2-128-16,1 3 0 0,-1 3 0 0,-2 3 0 16,1 1 0-16,-1 0 0 0,1 3 144 0,-2-2-144 15,0 1 0-15,-3-6 0 0,1-2 0 0,-1-3 0 16,2 1-704-1,-2-3-192-15,1-3-64 0,1 0 0 0,-2-9-1904 0,0 1-384 16,0-4-80-16,2-1 0 0</inkml:trace>
  <inkml:trace contextRef="#ctx0" brushRef="#br0" timeOffset="7">25787 9594 35935 0,'0'13'1600'0,"1"-2"320"0,1 2-1536 0,0-2-384 15,2-2 0-15,-1 0 0 0,1-1 0 0,4 8 0 16,3 12 0-16,6 6 0 0,2 6 272 0,2 1-16 15,1-2 0-15,-1 0 0 0,1 0-256 0,-2-4-192 16,-2 1 16-16,0-2 16 0,-1 0-192 0,-2-2-32 0,-3-1-16 0,-1 0 0 31,1-3-336-31,-4-3-64 0,0 1-16 0,-1-3 0 16,-1-1-512-16,0-1-96 0,-1-1-32 0,1-1-11280 0</inkml:trace>
  <inkml:trace contextRef="#ctx0" brushRef="#br0" timeOffset="8">26559 9864 13823 0,'-4'0'1216'0,"1"1"-960"0,3-1-256 0,0 0 0 0,0 0 1936 0,0 0 352 0,0 0 64 0,0-1 16 0,0 1-1152 0,0 0-240 0,3-3-32 0,-3 3-16 0,0 0 224 0,0 0 32 16,0 0 16-16,0 0 0 0,0 0-576 0,0 0-112 15,0 0-32-15,10 20 0 16,-9-13-480-16,0 5 0 0,2 0 0 0,-2 3 0 0,1 2 480 0,0-1 96 15,3 1 32-15,-3 2 0 0,2-2-384 0,0 1-80 16,-1-1-16-16,1-1 0 0,0 0-128 0,1-2 0 16,0 1 0-16,-2-4 128 0,2 0 336 0,-2-5 64 15,0 1 16-15,0-2 0 0,-1 0-352 0,0-5-192 16,-1 0 192-16,-2 0-192 0,-1-2 320 0,0-2-32 16,-1-1-16-16,0-1 0 0,-1 0-272 0,0-4 128 15,-1 1-128-15,0-1 0 0,0-3 0 0,1 0 0 16,-3 0 0-16,1-1 0 0,1 1 0 0,0-3-224 0,0-1 64 15,2 0 16-15,-1-1-48 0,1-1 0 0,2-3 0 0,1 0 0 16,0-2 16-16,3 2 0 0,2 2 0 0,0 0 0 16,3 3 32-16,2 0 0 0,1 3 0 0,2 0 0 15,-1 3 144-15,2 0 0 0,0 4 0 0,1-3 0 16,1 2 304-16,0 3-16 0,0 0 0 0,1 4 0 16,-3 1-48-16,1 0-16 0,-1 3 0 0,-3 0 0 15,1 2-224-15,-2 4 0 0,-1 0 0 0,1 3 0 16,-2 4 0-16,2-1 0 0,0 5 0 0,0-3 0 15,0 2 0-15,-1-1 0 0,1 1 0 0,-1-1 0 16,0 0 0-16,-2-2 0 0,2 1 0 0,-1-5 0 16,-3 1 128-16,-1-2-128 0,1-3 0 0,-2-1 0 15,1-1-1040 1,-3-1-304-16,1-4-64 0,0 2-13840 0</inkml:trace>
  <inkml:trace contextRef="#ctx0" brushRef="#br0" timeOffset="9">27057 9688 15663 0,'-2'0'1392'0,"0"0"-1120"0,2 1-272 0,0-1 0 0,2 0 1376 0,-2 2 224 0,1-1 32 0,-1 1 16 0,1 0-1168 0,0 1-224 0,2 1-64 0,-1 1 0 16,-2 1 416-16,1 2 80 0,-1 0 16 15,0 2 0-15,-1 2-576 0,1 3-128 0,-1 3 0 0,0 0 0 16,-1 3 736-16,1-1 112 0,0 2 32 0,1-1 0 16,2 1-176-16,1-4-48 0,1-1 0 0,1-5 0 15,0 1-656-15,2-3 0 0,3-3 0 0,0 2 0 16,0-7-368-1,2-2-96-15,-1 0-32 0,-1-2 0 0,0-3 128 0,0-1 32 0,-2-3 0 0,1 0 0 16,0-1 464-16,-2-1 80 0,1-1 32 0,-1-3 0 16,0 2-80-16,1-4-16 0,-2 1 0 0,3-1 0 15,-2 0-320-15,1-2-64 0,-1-1-16 0,-1 1 0 0,-1-1-80 16,-1 0-32-16,-2-1 0 0,-2 4 0 0,-1 3 368 16,-3-1 0-16,1 3 0 0,-5 1 0 0,0 3 0 15,-4 3 0-15,0-1 0 0,-2 6 0 0,1 0 0 0,-3 4 0 16,0 3 0-16,-2 0 0 0,1 4 240 0,-1-3 64 15,-1 2 16-15,2 0 0 0,3-2 48 0,-1-1 16 16,0 2 0-16,2-2 0 0,-1 2-384 0,3-6 0 16,1 5 0-16,1-6-128 15,3 2-1936-15,1-2-384 0</inkml:trace>
  <inkml:trace contextRef="#ctx0" brushRef="#br0" timeOffset="10">27381 9313 21183 0,'0'0'944'0,"0"0"192"16,-1 2-912-16,1-2-224 0,0 1 0 0,1 1 0 0,0-2 960 0,0 3 128 0,2 1 48 0,-1 2 0 0,2 0 784 0,1 4 144 0,1 2 48 0,2-1 0 0,0 3-1024 0,0 1-192 16,0-2-32-16,2 2-16 0,0 1-272 0,0 2-64 15,1-1-16-15,0 3 0 0,3 1-320 0,-3 1-176 16,1 0 192-16,0 0-192 0,-1 2 0 0,-1 1 0 15,1 1 0-15,-1-4 0 0,-1 1 0 0,0 0-176 16,1-5 0-16,-3 3 0 16,1-3-1280-16,-2-5-256 0,-1 2-48 0,-1-4-16 15,-2-3-1488-15,-2 1-320 0</inkml:trace>
  <inkml:trace contextRef="#ctx0" brushRef="#br0" timeOffset="11">27322 9583 26719 0,'2'-5'2368'0,"1"1"-1888"0,0-1-480 0,1 0 0 15,0 2 2384-15,-1-1 384 0,2 0 80 0,4-3 16 16,3-3-2112-16,6-6-432 0,4-4-64 0,-1-2-32 15,-1 2-32-15,0 0 0 0,-3 3 0 0,0 0 0 32,-1 2-1456-32,-2 1-288 0,-1 3-64 0,0 0-13872 0</inkml:trace>
  <inkml:trace contextRef="#ctx0" brushRef="#br0" timeOffset="12">28060 9368 21183 0,'1'0'1888'0,"0"0"-1504"0,1-1-384 0,-1 1 0 0,1-2 0 0,1 1-208 0,-1 1 16 0,4-4 16 0,2 3 992 0,-1-5 192 15,2 0 32-15,0 1 16 0,-2-1 128 0,0 0 32 16,0-3 0-16,-3 1 0 0,1 2-864 0,-2-2-160 16,-1 0-48-16,1 2 0 0,-2 0 16 0,-1-3 0 15,1 4 0-15,-1-1 0 0,0 0 304 0,0 0 64 0,0-2 16 0,-1 2 0 16,1-1-352-16,-1 0-192 0,0 3 192 0,-1-3-192 16,0 4 128-16,-2-2-128 0,-1 0 0 0,-1 3 0 15,-3-2 272-15,1 4-48 0,-3-3-16 0,-1 2 0 16,1 2-208-16,-2 2 0 0,-1-2 0 0,1 4 0 15,-1 1-288-15,0 1-48 0,2 2-16 0,1 2 0 32,0 3-48-32,0 1-16 0,1-1 0 0,0 1 0 0,4 1 416 0,1 2 192 0,1-2 0 0,2 1-16 15,0 0 832-15,1 1 160 0,2-2 48 0,2 1 0 16,-2 0-576-16,1 1-96 0,2-2-32 0,1-1 0 16,1 1-512-16,2-2 0 0,3 0 0 0,0 1 0 0,3-4 0 15,0 1 0-15,2-3 0 0,-1 0-144 0,-1-2-16 16,1-1 0-16,2 1 0 0,-1-3 0 15,0 0-496-15,0-3-112 16,0 1 0-16,0-4-16 0,-1 0-464 0,0-3-96 0,-1 0 0 0,-1 0-16 16,0-2-368-16,-1 0-80 0,-1-1-16 0,-1 0-8992 15</inkml:trace>
  <inkml:trace contextRef="#ctx0" brushRef="#br0" timeOffset="13">28536 9077 18431 0,'-5'-2'816'0,"0"-1"160"0,1 1-784 0,1 2-192 0,0 0 0 0,1 0 0 0,-1 1 640 0,-1 0 96 0,-3 2 16 0,-3-2 0 0,-1 4 464 0,-3 0 80 0,2 2 32 0,0 1 0 0,1 0-832 0,1 4-176 15,1-1-16-15,2 1-16 0,0 4-160 0,1 0-128 16,3-1 192-16,-1 2-192 0,0 3 640 0,2-3 32 16,-1 1 0-16,1 0 0 0,0 0 224 0,2-2 64 15,2 0 0-15,0 0 0 0,1-4-512 0,2-3-80 16,0 1-32-16,1-4 0 0,0 0-336 0,1-2 0 16,1-3 0-16,0-1 0 0,0-1-368 0,0-3 16 15,2 2 0-15,-1-5 0 0,-2 1 96 0,2-1 32 16,0-2 0-16,-2 1 0 0,1-1 224 0,-1-2 240 15,-1-2-48-15,-1 2-16 0,-1-2-32 0,-2 0 0 16,1 2 0-16,-2-1 0 0,-1-1-144 0,0 1 0 16,-2 1 0-16,-1 0 0 0,-1-3 224 0,1 3 16 15,-1 2 0-15,0 1 0 0,1 4 80 0,-1-1 0 16,1 5 16-16,0 0 0 0,0 0-16 0,1 5 0 0,0-2 0 0,1 0 0 16,1 3-320-16,-1 1 0 0,2 0 0 15,0 2 0-15,2-1 320 0,-2 2 160 0,3 0 32 0,-2 1 0 16,2-3 96-16,1 3 32 0,1 1 0 0,2 1 0 15,1 0-384-15,0 1-80 0,2-2-16 0,-1-2 0 16,1 0-160-16,2-1 0 0,1-1 0 0,-1-2 0 16,0-1-128-16,1 0-64 0,0 1-16 0,-2-3 0 15,-1 1-1392 1,-1-2-288-16,-3 1-48 0,1-2-16 0,-3 0-432 16,-1-1-96-16,-1-1-16 0,-2 0-9792 0</inkml:trace>
  <inkml:trace contextRef="#ctx0" brushRef="#br0" timeOffset="14">28671 8668 35007 0,'-2'5'1552'0,"0"-1"320"0,1-1-1488 0,1 0-384 0,1-1 0 0,0 1 0 0,2-1 464 0,-1 3 32 0,3 3 0 0,3 3 0 0,0 4 144 0,3-2 48 15,2 4 0-15,0 3 0 0,1-2-480 0,-1 4-80 0,1-2-128 0,0 1 176 16,-2 1-176-16,-1 1 0 0,0 0 0 0,-2-1 0 16,0 0 0-16,-1 0 208 15,1-1-48-15,-2 4-16 0,1-1-144 0,0-2 128 0,0 0-128 0,-1-2 128 16,1 1-128-16,0-4 0 15,1 1-160-15,0-2 160 16,-2-4-896-16,2-2-64 0,-3 1-32 0,0-5 0 16,0-2-1312-16,-2 0-272 0,1-3-48 0,-3-2-10944 0</inkml:trace>
  <inkml:trace contextRef="#ctx0" brushRef="#br0" timeOffset="15">28458 9119 22111 0,'4'-2'1968'0,"-1"-1"-1584"0,2-3-384 0,2 1 0 0,0-1 4384 0,0-1 800 16,5-2 144-16,5-3 48 0,10-13-3936 0,14-7-784 16,11-13-144-16,7-1-48 0,-1-2-320 0,0 1-144 15,-1 0 128-15,-1 1-128 16,0 2-560-16,-2 1-192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59:04.2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26771 12003 6447 0,'4'-4'576'0,"-3"-1"-576"0,2 1 0 16,-1 1 0-16,1 2 448 0,-2 1 0 0,0-2-16 0,2-1 0 0,0 0 208 0,2-1 32 0,0-2 16 0,0-1 0 0,-1 4 528 0,-2-3 128 0,0 1 0 0,-1 1 16 0,0 0 464 0,-1 2 96 0,0 0 0 0,-1 0 16 0,0-2 192 0,-1 4 48 0,1 0 0 0,0 0 0 0,-2 4-416 0,2-2-80 16,1-2-16-16,0 0 0 0,0 0-800 0,-6 23-160 15,5-16-48-15,1 2 0 0,-1-3-80 0,1 0-32 16,1 2 0-16,-1 0 0 0,1 0-176 0,0 3-48 15,0-1 0-15,2 6 0 0,-1 2-80 0,1 1-32 16,-1 3 0-16,0 4 0 0,1 3-80 0,0 1 0 16,-2 3-128-16,2-2 192 0,-2 1 0 0,0 0-16 15,0-1 0-15,-1-3 0 0,1-2-32 0,-1 3 0 0,0-7 0 16,2-1 0-16,-1-1-144 0,0-2 0 0,0-2 0 0,1 0 0 16,0 0 0-16,-1-1 0 15,2-4 0-15,-1 1 0 0,1-6 0 0,-2 0 0 0,3-2 0 16,-2-2 0-1,1 2-512-15,-1-4-64 0,2 0-32 0,-3 0 0 16,0 0-1344-16,1-3-272 0</inkml:trace>
  <inkml:trace contextRef="#ctx0" brushRef="#br0" timeOffset="527.66">26415 12016 6447 0,'-5'-1'272'0,"2"1"80"0,0-3-352 0,2 3 0 0,0-2 0 0,1 0 0 0,1 2 768 0,-1-2 96 16,0-1 16-16,0 0 0 0,1-1 576 0,0 0 112 0,2-2 32 0,-2 1 0 0,1 2 320 0,1-1 64 0,1 0 0 0,-1 2 16 0,2-1-464 0,-1 2-80 0,1-2-32 0,-1 0 0 0,-1 3-272 0,1-3-64 0,0 3-16 0,-2 0 0 0,2 3 144 0,0-3 48 0,-1 1 0 0,1 1 0 15,1 1-144-15,0-2-32 0,0 2 0 0,1-3 0 16,2 2-496-16,-1-2-96 0,4 0-32 0,0-2 0 16,2 2-16-16,1-4-16 0,4 1 0 15,0 0 0-15,3 0-240 0,4-3-64 0,2 2 0 0,4-4 0 16,1 0 0-16,2-3-128 0,2 0 192 0,2-5-64 16,4 1 0-16,2-1 0 0,3 1 0 0,-1 2 0 15,0 3-128-15,-2-3 0 0,-1 7 0 0,-3 0 0 16,-1 0 0-16,-5 0 0 0,-2-1 0 0,-4 4 0 15,-2-3 0-15,-3-1 0 0,-1 4 0 0,-4-4 0 16,-2 4-272-16,-5 0-48 0,-2 1 0 0,-5 1 0 16,-1 1-896-16,-3 0-176 0,0 0-32 15,-3 3-16-15</inkml:trace>
  <inkml:trace contextRef="#ctx0" brushRef="#br0" timeOffset="1442.83">27472 12272 13823 0,'-2'-4'1216'0,"1"2"-960"15,0 0-256-15,-1 0 0 0,2 2-656 0,0 0-176 0,-1-3-48 0,1 2 0 0,-1 1 1456 16,-2 0 272-16,1-2 64 0,-2 2 16 0,0 0 880 0,1 0 176 0,-2 2 48 0,0-1 0 0,1 2-128 0,-2-3-32 0,0 2 0 0,-2 2 0 0,1 0-64 0,-2 1-16 0,1 1 0 0,-1 1 0 0,-1 2-816 0,1-2-160 0,0 6-48 0,-3-3 0 16,2 5-400-16,-1-2-96 0,0 2-16 0,1 1 0 15,0 0-256-15,2-1 160 0,-1 1-160 0,0 0 128 16,2 0 144-16,2-3 32 0,1-1 0 0,2-2 0 15,1-3-128-15,1 2-32 0,1 1 0 0,3 2 0 16,2-3-144-16,1 1 0 0,1-4 144 0,0-2-144 16,2-1 0-16,1 0 128 0,0-3-128 0,2 0 0 0,0-4 0 15,1 2 0-15,2-2 0 0,-5-1 0 0,0 4 0 16,1-5 0-16,1-1 0 0,2 1 128 0,0-4-128 16,-2 0 0-16,0 2 0 0,-2-5 128 0,0 3-128 0,-2-2 0 15,-2 2 0-15,-2-2 0 0,-1 2 0 0,-2 0 0 16,-1-2 0-16,-1 2 0 0,0-3 144 0,-2 4 16 15,-2-6 0-15,-2 1 0 0,1 3-160 0,-1-3 192 16,-1 2-192-16,-2 0 192 0,0 2-192 0,-1-3 0 16,2 5 0-16,-2 0 0 0,0 0 0 0,-1 4 0 15,1 0 0-15,-1 2 0 0,1 4-128 0,1-2-64 16,-1 4-16-16,3 2 0 16,1-2-1296-16,0 1-256 0,2-2-48 0,0 4-14448 0</inkml:trace>
  <inkml:trace contextRef="#ctx0" brushRef="#br0" timeOffset="2695.67">27809 11771 1839 0,'-4'-2'160'0,"0"-1"-160"0,2 2 0 0,1 1 0 0,1-3 576 0,0 3 96 0,0-2 16 0,-2 1 0 0,2-2 304 0,-1-1 64 0,1-2 16 0,0 0 0 0,1 0-176 0,2 0-48 16,-2 0 0-16,2-1 0 0,0 4 816 0,1-4 176 0,0 1 16 0,-2 3 16 0,2-1 240 0,1-1 32 0,-1 4 16 0,-1-2 0 0,0 3-304 0,-1 0-64 15,-2 3-16-15,0 0 0 0,0 4-608 0,-1 0-112 16,0 4-32-16,-2 3 0 0,1 4-448 0,-2 1-80 16,-1 3-32-16,1 0 0 0,1 3-16 0,-1 1 0 15,0 2 0-15,2 2 0 0,-1 1 16 16,1 0 0-16,1 1 0 0,1 3 0 15,-2-4-208-15,2 1-64 0,0 0 0 0,0 0 0 0,0 2-192 16,0-6 176-16,-1 0-176 0,0 1 160 0,0-6-160 0,-2 0 0 16,1 0 0-16,-1-3 0 0,1 0 0 0,1-3 0 0,-1-3 0 0,2-5 0 15,2 1-128-15,-1-3-16 0,0-1 0 0,0-4 0 32,2 1-1008-32,-1-3-192 0,2-3-32 0,1-1-15536 15</inkml:trace>
  <inkml:trace contextRef="#ctx0" brushRef="#br0" timeOffset="3157.12">28124 11955 11967 0,'-5'-2'528'0,"0"1"112"0,2 1-512 0,0 0-128 0,2 0 0 0,0 1 0 16,-1 1 1088-16,1 1 176 0,-3 0 32 0,-2 4 16 0,-1 3 400 0,-1-1 80 16,-2 4 0-16,2-1 16 0,-2 3-288 0,-1-1-64 15,1-2-16-15,-1 2 0 0,0-2 96 0,0 0 32 16,-1 1 0-16,1-1 0 0,-1-2-464 0,0 2-80 16,-2 1-32-16,0-1 0 0,1-2-576 0,-2 2-112 15,1-1-32-15,-1 1 0 0,2 0-272 0,-1-2 0 16,1 2 0-16,0-4 0 0,2 1 0 0,2-2 0 15,2-1 0-15,1-1 0 0,1 0 0 0,1 0 0 0,1-2 0 16,0 0 0-16,1 1 0 0,-1-2 0 0,2-2 0 0,0 4 0 16,1-2 0-16,0 2 0 0,1-2 0 0,1 2 0 15,2 0 384-15,1 0-16 0,2 0-16 0,2 0 0 16,1 0-96-16,2 2 0 0,2-2-16 0,2 2 0 16,0 0-240-16,0 0 128 0,1 1-128 0,1-1 0 15,-3 2 0-15,-1-1 128 0,0 0-128 0,-2 2 0 16,1-3 0-16,-2 0 0 0,0-2 0 0,0-1 0 15,-1 1 0-15,1-1 0 0,0-3 0 0,0 2 0 16,1-2 0-16,-1-2 0 0,0 2 0 0,-1-3 0 16,1 2-848-16,-2 1-176 0,0-3-16 0,-1 0-16112 15</inkml:trace>
  <inkml:trace contextRef="#ctx0" brushRef="#br0" timeOffset="3573.37">28183 12309 4607 0,'-4'-6'400'0,"0"2"-400"0,1 2 0 0,2 2 0 0,1-3 3600 0,1 3 640 0,1-1 128 0,0 1 32 0,2-5-2080 0,2 1-400 0,4 0-96 0,1 1-16 0,3-3-512 0,0 1-96 0,1 1-32 0,0-3 0 0,1 0-256 0,0 1-48 15,0-3-16-15,0 0 0 0,0 0-208 0,1-1-32 16,-1 0-16-16,-3 0 0 0,1-2-80 0,-1 2-32 15,0-2 0-15,-2 2 0 0,-2 1-304 0,-2-1-176 16,-1 2 192-16,-2 0-192 0,-2 2 128 0,-2-3-128 16,-1 6 0-16,-3-4 0 0,1 1 0 0,-5 2 0 0,1 2 0 0,-3 0 0 31,-2 2-496-31,-2 2-48 0,0 2-16 0,-2 2 0 16,-1 3-192-16,0 0-32 0,1 1-16 0,-2 3 0 0,2 2 624 0,0-2 176 15,4 3 0-15,-1 3 0 0,2-1 640 0,3 1 208 16,0 1 48-16,1-1 0 0,2 2 64 0,1-2 32 0,2 1 0 15,2-2 0-15,1 1-544 0,3-2-128 0,1 1 0 0,1-5-16 16,1 2-176-16,2-4-128 0,1 0 192 0,1-1-192 16,0-4 128-16,1 0-128 0,2 1 0 0,0-6 0 15,-1 1 0-15,1-2 0 0,1-3-128 0,1 0 128 16,-1-1-1136 0,-1-2-128-16,2 0-16 0,0-4-15840 0</inkml:trace>
  <inkml:trace contextRef="#ctx0" brushRef="#br0" timeOffset="4006.97">28658 12141 15663 0,'-3'0'688'0,"-1"0"144"15,1 1-656-15,1 1-176 0,1 2 0 0,1-1 0 0,-2 0 1440 0,1 4 256 16,0 2 48-16,-3 7 16 0,1 6 960 0,-1 0 192 15,0 3 32-15,2-2 16 0,-1 2-1392 0,2-3-288 16,0-3-48-16,1-1-16 0,2-4-352 0,-1-2-80 16,2 0-16-16,-1-4 0 0,2 0-320 0,-1-4-80 0,0 0-16 0,1-2 0 15,0-2-144-15,-1 0-16 0,2-2-16 0,-1 1 0 16,0-3-48-16,-2-2 0 0,2 0 0 0,0-1 0 16,-1-1-128-16,1-2 0 0,-1 0 0 15,0-5 0-15,1-1 0 0,0 0 0 16,1-3 0-16,0 1 0 0,0 1 0 0,1-2 0 0,1 3 0 15,1 0 0-15,-1 4 0 0,2 0 0 0,-1 5 0 16,1 1 0-16,1 0 0 0,1 3 0 0,1 2 0 16,3 1 0-16,0 1 304 0,4 4-32 0,0 1 0 0,5 0 0 15,1 4-48-15,1-2-16 0,2 3 0 0,-1-1 0 16,0 0-16-16,-1 2 0 0,0-2 0 0,-1 2 0 0,-1 1-48 16,-3 0-16-16,0 0 0 0,-3 1 0 15,-2 0-128-15,-3 1 0 0,-1-4 0 0,-3 1 128 0,-2 1-128 16,-1-1 0-16,-1-3 0 0,-1 1 0 0,-2-3 0 15,1-2 0-15,-2-1 0 0,-1-2-176 16,0 2-656-16,-1-4-128 0</inkml:trace>
  <inkml:trace contextRef="#ctx0" brushRef="#br0" timeOffset="6790.41">27406 13188 18431 0,'-5'-2'1632'0,"0"0"-1312"0,2 2-320 0,2 2 0 0,2 0 816 0,-2-2 80 0,-3 0 32 0,-2 0 0 0,-2 0 368 0,-2 3 80 0,-1 0 16 0,-1 0 0 0,1 0-304 0,0 4-48 15,0-4-16-15,0 0 0 0,-1 1-16 0,-2-1-16 16,0 2 0-16,-1-5 0 0,1 4 48 0,-2-4 16 15,-1 2 0-15,1 0 0 0,-1-4-368 0,0 2-80 16,-2 0-16-16,2 4 0 0,0-3-256 0,-1 2-48 16,2-1-16-16,0 2 0 0,0 2-112 0,0 3-32 15,0-4 0-15,1 3 0 0,1-1-128 0,2-1-144 16,2 0 144-16,2 0-208 0,1-2 208 0,2 0 128 16,2-2 0-16,0 2-128 0,2 1 192 0,0-4-64 15,1 1 0-15,0 2-128 0,1 0 128 0,-1 1-128 0,1-1 0 16,0 2 0-16,2 0 0 0,-1 4 160 0,1-2-160 15,-1 2 128-15,2 3-128 0,1-1 0 0,-1 4 144 16,-1 0-144-16,0 0 0 0,-1 0 0 0,2 9 0 16,-1 5 128-16,-1 3-128 0,1-1 0 0,-2 0 0 15,-1 2 0-15,1-2 144 0,-2-4 16 0,1 1 0 0,-3-4 0 16,2-3 0-16,0-2 0 0,-2 2 0 0,1-4 0 16,-2 1 32-16,2-2 0 0,-2 1 0 0,2-2 0 15,-1-3-192-15,-1 3 0 0,2 0 0 0,-2 2 128 16,2-2-128-16,-3 0 192 0,0 2-192 0,0-1 192 15,0 1-192-15,-1 2 0 0,0-2 0 0,1-1 0 16,0-4 0-16,0-1 0 0,1 0 0 0,0-2 0 0,2-1 0 0,-1-2 0 16,3-4 0-16,0 1 0 0,3-2 144 0,-1 1-144 15,3-2 160-15,0-1-160 0,3-1 192 0,1 1-48 16,3-5-16-16,1 0 0 0,3 0-128 16,3 1 0-16,3-2 0 0,2 0 128 0,3 0 0 15,1-2-128-15,2 2 192 0,1-2-64 0,0 0-128 0,0 0 0 16,-2 1 0-16,-1-3 0 0,-3 4-128 0,-2 0 128 15,-2 0 0-15,-3 2 0 0,0-2 0 0,-4 2 0 16,0 2 0-16,-3-2 0 16,-1 2-496-16,-1-2 32 0,-1 1 0 0,0 0 0 15,-1 0-368-15,-1 0-64 0,-1-4 0 16,2 1-11600-16,-4 0-2320 0</inkml:trace>
  <inkml:trace contextRef="#ctx0" brushRef="#br0" timeOffset="7052.96">26979 13909 20271 0,'-5'-6'1792'0,"3"2"-1424"0,3 0-368 0,1 2 0 0,3-2 1344 0,0 2 208 0,1-6 48 0,6-3 0 0,4-2 640 0,3-3 144 0,6 0 32 0,2 3 0 0,2 2-768 0,-1 4-160 0,2 0-16 0,0 4-16 0,-1-2-960 16,0 4-192-16,-3 1-48 0,-2-3 0 0,-1 6-256 16,-4-2 0-16,-1 4 0 0,-3-2 0 15,-3 4-960 1,-1-1-240-16,-2 0-48 0,-2 1-15664 0</inkml:trace>
  <inkml:trace contextRef="#ctx0" brushRef="#br0" timeOffset="7739.23">27599 13779 8287 0,'-5'0'736'0,"1"-2"-592"16,0 4-144-16,2-2 0 0,-1 3 2000 0,2 0 368 15,0 0 80-15,-2 2 16 0,-2 3 240 0,-1 5 48 16,-2 3 16-16,-2 2 0 0,1 1-784 0,-1 3-176 15,3-2-16-15,-1 1-16 0,2-1-528 0,1-2-96 0,1-4-32 0,2 1 0 16,1-5-240-16,-1 0-48 0,4-2-16 0,-1-4 0 16,3-2-448-16,-1 0-96 0,1-4-16 0,2 0 0 15,2-2 0-15,-1-2 0 0,2-3 0 0,-1 0 0 16,0-1-256-16,0 0 0 0,0-3 0 0,-1-1 0 16,1 0 0-16,-1-1 0 0,-1-1 0 0,2 0 0 15,-2 0 0-15,0-3 0 0,-1 1 0 0,0 1 0 16,1 2 0-16,-1 0 0 0,0 4 0 15,-1 2-144-15,1 3 144 0,-2 0 0 0,1 2 0 0,1 1 0 16,0 2 0-16,0 1 0 0,1 0 0 0,2 4 0 16,-1-2 0-16,0 2 0 0,1 0 0 0,-1 2 0 15,3 3 0-15,0 1 0 0,0 2 0 0,0 0 0 0,-1 2 160 0,-2-2 16 16,0 1 0-16,0-3 0 0,-1-1-16 16,-1 0 0-16,0 1 0 0,-3-4 0 0,2 2-160 15,0-3 0-15,-2 1 0 0,0-5 0 0,2 1 0 0,-1-2 0 16,0-2 0-16,0 1 0 0,1-4 0 15,-2-1 0-15,2 1 128 0,-2-4-128 0,2-1 0 0,0-2 0 16,-2 2 0-16,2-5 128 0,-2 1-128 0,2 0 0 16,0-3 0-16,-1 1 0 0,2-2 0 0,0 2 0 15,0 2 0-15,0 2 0 0,1-1 0 0,-1 4 0 16,0 0 0-16,-1 3 128 0,1 0-128 0,-1 2 0 16,-1 0 0-16,2 2-176 0,-1-2 176 0,0 1 0 15,1 1 0-15,0 1 0 0,0-2 0 0,-2 0 0 16,3 0 128-16,-1 2-128 0,2 1 0 0,0 1 0 15,0 5 0-15,1 0 0 0,-1 3 192 0,1 5-48 0,-2 1 0 16,0-2 0-16,0 6 64 0,0-3 16 0,1 2 0 0,-2-2 0 16,1 3-224-16,-1-3 0 0,1 0 0 0,-1 0 0 15,1-1 0-15,-1-1 0 0,0 0 0 0,0-4 0 16,0 3 0-16,0-6 0 0,0 2 0 0,-2-3 0 16,2 0 0-16,-1-2 0 0,1-2 0 0,-1 0 0 15,1 0 0-15,-3-2 0 0,1 0-176 0,-1 0 176 16,0-2-944-1,0 0-64-15,-2 0-16 0,1-2-17808 0</inkml:trace>
  <inkml:trace contextRef="#ctx0" brushRef="#br0" timeOffset="9256.39">28371 13191 13823 0,'-3'0'1216'0,"0"-3"-960"0,2 3-256 0,1 0 0 16,0 0 624-16,0 0 80 0,-1 0 0 0,-2 0 16 0,1 0 864 0,-1 0 160 0,1 3 48 0,-1 0 0 0,2 3-80 0,-1 2-16 0,0 3 0 0,1-1 0 0,1 6 112 0,-1 3 32 0,0 5 0 0,0 0 0 0,-1 7-592 0,1-3-112 0,0 3-32 0,-2-1 0 15,2-4-640-15,-1 3-128 0,-1 7-16 0,1 1-16 16,-2 2-112-16,1-1 0 0,0-3-16 0,0-1 0 15,1-5-48-15,-1-1-128 0,2-6 192 0,0 1-64 16,0-5 96-16,-1 2 16 0,1-1 0 0,1-7 0 16,0 0-96-16,0-2-16 0,0-2 0 0,0-2 0 15,1-1 64-15,-1-4 0 0,2 1 0 0,-1-2 0 16,0 0-192-16,-1-2 160 0,1-2-160 0,1-3 160 0,-1-2 0 16,0-3 0-16,0-2 0 0,-1-3 0 15,2 0-160-15,-2-2 0 0,1-3 0 0,0-3 0 16,0-1 0-16,2-2 0 0,-1 3 0 0,1-1 0 0,2 4 0 15,-2 3 0-15,4 3 0 0,-1 1 0 16,-1 5-128-16,2 2 128 0,0 1-160 0,1 3 160 0,1 1-176 0,0-1 176 16,3 4-192-16,0 2 192 0,2 0 0 0,-1 2 0 15,1 2 0-15,1 0 0 0,-1 0 0 0,-1 3 0 16,0-2-160-16,-1 3 160 0,-1-1 0 0,-3 1 128 16,1 2 0-16,-3-3 0 0,0 2-128 0,-2 0 0 15,0 0 0-15,-2 2 0 0,-1-2 0 0,-1 2 0 16,-1-3 0-16,0 3 0 0,0-1 0 0,-2 0 0 15,1 1 0-15,-1-3 0 0,0-1 0 0,-1 0 0 16,1 1 0-16,0-3 0 0,0 2 0 0,0-3 0 16,-2 0-128-16,0 1 128 0,-2-4 0 0,1 4 0 0,0-1 0 15,-3-3 0-15,0 2 0 0,-1 3 0 0,-1-4 0 16,-1 0 0-16,1 3 0 0,-1-2 0 0,0 1 0 0,-2-1 0 16,2 1 0-16,-2-2 0 0,2-2 0 15,-1-2-128-15,2 0 128 0,0 0 0 0,2-6 0 0,1 1 0 31,1-2-496-31,3-2-16 0,0 1 0 0,3-3 0 16,2 0-704-16,1 0-160 0,1 1-32 0,3-2-15840 0</inkml:trace>
  <inkml:trace contextRef="#ctx0" brushRef="#br0" timeOffset="9689.94">28673 13709 16575 0,'-1'-5'736'0,"0"1"160"0,1 2-720 0,0 0-176 0,0 2 0 0,1 0 0 15,0-2 1344-15,2 2 224 0,0 0 48 0,1-3 16 0,2 3 752 0,3 0 160 0,0 0 16 0,0 3 16 0,1-3-1104 0,3 0-240 0,-1 0-32 0,0 0-16 0,2 0-192 0,0 0-32 0,-2-3-16 0,2 2 0 0,-2-4-368 0,0 0-80 0,1 3-16 0,-2-4 0 0,1 2-208 0,-2-2-32 16,1 0-16-16,-1-1 0 0,-1 1-96 0,-1-4-128 15,0 4 176-15,-1-3-176 0,-1 2 0 0,-2-2 0 16,1-1 0-16,-2 4 0 0,0-4 0 0,-1 2 0 0,-1 2 0 16,-1-2 0-16,0 2 0 0,-3 0 0 15,0 0 0-15,-2 2 0 0,1 4 0 0,-1 0 0 16,-4 0 0-16,-2 4 0 0,-4 2 0 0,-2 0 0 16,0 4 0-16,-2 0 0 0,1 2 0 0,-1 0 0 0,2 2 0 0,1 1 0 15,1 1 0-15,1 0 208 0,1 3-16 0,0-1 0 16,2 2-32-16,1-1-16 0,0-1 0 0,2 1 0 15,0-3-16-15,3 0 0 0,2-3 0 0,1 0 0 16,2-1-128-16,2 0 0 0,1-2 0 0,2 0 128 16,1-1-128-16,3-2 0 0,3 0 0 0,2-1 0 15,2-1-256-15,1-2-16 0,4-1-16 0,1-2 0 16,1 0-480-16,3-2-112 16,4-1-16-16,-1-2-11216 0,2 1-2256 0</inkml:trace>
  <inkml:trace contextRef="#ctx0" brushRef="#br0" timeOffset="10226.94">29398 13731 8287 0,'0'-2'736'0,"0"-2"-592"0,0 4-144 0,0-3 0 0,0 3 1184 0,0 0 208 16,0-3 32-16,0 0 16 0,0-3 960 0,-1 2 192 15,1-2 32-15,-2 2 16 0,1-2-816 0,1 1-160 16,-1 0-48-16,0 0 0 0,-1 2-128 0,0-1-16 15,-1 1-16-15,0 0 0 0,-1 0-160 0,-1 0-16 16,-2 0-16-16,-1 3 0 0,-2 0-496 0,-1 3-112 16,0 0-16-16,-3 3 0 0,0 1-320 0,-2 1-80 0,-1 2-16 0,1 3 0 15,-1-4-224-15,0 5 176 0,-2 1-176 16,1-2 160-16,-1 2-160 0,1-2 0 0,-1 0 0 0,0 0 0 16,3 0 144-16,2 0-144 0,0-2 160 0,2-1-160 15,2 2 304-15,0-5-48 0,4 2 0 0,1 1 0 16,2-4-256-16,1 2 160 0,3 0-160 0,0-2 128 15,3 1 64-15,0-1 0 0,3-2 0 0,0-1 0 16,5 0-192-16,-1-1 0 0,2-1 0 0,2-1 0 16,1 0 0-16,2-1 0 0,0-4 0 0,2 0 0 15,0 0 0-15,-1-2 0 0,1-2 0 0,-1-1 0 16,-1 0 0-16,-2-1 0 0,-1 0 128 0,-1-1-128 16,-2-3 128-16,-2 1 0 0,0 2 0 0,-1-4 0 0,-1 1 144 15,-2-1 32-15,2-3 0 0,-3 0 0 0,0-4-32 16,-3-1 0-16,2-2 0 0,-3-1 0 15,-1-2-96-15,0 1-32 0,0-1 0 0,-2 0 0 0,1 0-144 0,-2-2 0 16,1 5 144-16,-3-2-144 0,1 3 0 0,-1 3 0 16,0 3 0-16,0 1 0 0,0 0 0 0,1 6 0 15,1-3 0-15,-2 5 0 0,2 0-144 0,1 0 0 16,1 4 0-16,1-2 0 16,0 1-432-16,0 0-64 0,2 1-32 15,2 0 0-15,1-1-112 0,0 1-32 0,1-2 0 0,2 1 0 16,1 3-1360-16,2-3-288 0</inkml:trace>
  <inkml:trace contextRef="#ctx0" brushRef="#br0" timeOffset="10850.99">29899 13639 2751 0,'-3'-4'256'15,"2"2"-256"-15,1 2 0 0,1-2 0 0,0 2 272 0,-1 0 16 0,0-3 0 0,2 0 0 0,-2-1 960 0,0 0 192 0,1 2 32 0,-1-2 16 0,0 2 1072 0,-1-1 224 0,-1 2 32 0,0-2 16 0,-1 1 32 0,-2 2 0 0,-1-1 0 0,-1 2 0 0,-3 1-656 0,-1 1-128 0,-2-2-32 0,-3 4 0 0,-1-1-992 0,-1 4-208 16,-1 0-32-16,-1-2-16 0,2 3-432 0,-2 1-96 16,-1 2-16-16,1-2 0 0,1 2-256 15,1-2 160-15,-1 4-160 0,2-2 128 0,1 0 192 0,0 1 16 16,4-1 16-16,0 1 0 0,4-1-160 0,0-1-16 15,3 4-16-15,3-3 0 0,1 1-160 0,1-4 192 16,2 1-192-16,2-1 192 0,2-3-192 0,0 0 0 16,4 2 0-16,0-6 0 0,1 2 128 0,2-4 0 15,3 0 0-15,0 0 0 0,1-4-128 0,3 2 0 0,-3-2 0 0,0-2 0 16,-1 0 0-16,-1-3 0 0,0 2 128 0,0-3-128 16,-3-1 256-16,1-2-16 0,-3 2-16 15,0-1 0-15,-1-4 48 0,0 1 16 0,-2-1 0 16,0-4 0-16,-2-1 0 0,0-1 0 0,-2-3 0 0,1-1 0 15,-3-2-96-15,2-1-32 0,-2-2 0 0,-1-1 0 16,-1 1-160-16,-1-2 0 0,1 2 144 0,-1-1-144 16,-1 1 0-16,0 2 0 0,0 1 0 0,-1 2 0 15,2 1 0-15,-1 5 0 0,1-1 0 0,1 5 0 16,1 4 0-16,1 2-128 0,0 4 0 0,0 0 0 16,2 3-608-1,-1 2-112-15,2-1-32 0,0 2 0 0,1-3-160 0,0 3-48 16,2 0 0-16,1-1-11264 0,-1 2-2240 0</inkml:trace>
  <inkml:trace contextRef="#ctx0" brushRef="#br0" timeOffset="11424.15">30129 13696 2751 0,'0'0'128'0,"0"0"16"16,0 0-144-16,0 0 0 0,0 0 0 0,0 0 0 0,1 0 1680 0,0 0 304 0,0 0 64 0,1 0 16 15,0 0 1776-15,-2 0 336 0,0 0 80 0,0 0 16 0,0 0-1072 0,0 0-192 0,0 0-64 0,23 4 0 0,-16-6-1440 0,-1 0-288 0,1 2-64 0,1-2-16 0,0-2-720 0,2 2-144 0,1-2-16 0,-1-2-16 16,3 2-112-16,-2-5-128 0,0 3 176 0,0-1-176 16,0-2 240-16,-1 3-64 0,0-3-16 0,-1 2 0 15,-1-2-160-15,0 2 160 0,-2-3-160 0,0 1 160 16,-2-1-32-16,-2 2 0 0,1-2 0 0,-5 1 0 15,1 2-128-15,-1 1 160 0,-1-3-160 0,-2 3 160 16,0 0-160-16,-2 1 128 0,0 0-128 16,-3 3 128-16,-1 2-128 0,-2 0 160 0,1 4-160 0,-3 0 160 15,-1 5-160-15,-1-2 0 0,-1 4 0 0,0 3 128 16,-1 1 0-16,-1 1 0 0,1 0 0 0,0 2 0 16,3 0-128-16,0-1 0 0,4-1 0 0,-1 0 0 0,3 0 160 0,3-4 0 15,2 2 0-15,1 1 0 0,3-3 16 0,1-2 0 16,1 0 0-16,3-1 0 0,1-2-176 0,0 2 0 15,1-3 0-15,3 0 0 0,1 2 0 0,3 0 128 16,2-2-128-16,2 1 0 0,3-1-224 0,1-3-128 16,3 4-32-16,0-4 0 15,2 4-432-15,3-5-80 0,-1 2-32 0,2-4-11616 0,-3 2-2304 16</inkml:trace>
  <inkml:trace contextRef="#ctx0" brushRef="#br0" timeOffset="11926.67">30887 13696 5519 0,'1'-8'496'0,"0"2"-496"0,2 2 0 0,-2 1 0 16,0 2 640-16,0-1 48 0,0-2 0 0,2-5 0 16,1-3 1072-16,-2 0 224 0,1 0 32 0,-3 4 16 15,0-2 384-15,-3 4 80 0,-1-1 0 0,-2 1 16 16,-1 4 240-16,-2 1 64 0,-2 1 0 0,-3 0 0 15,0 3-992-15,-4 0-192 0,0 3-32 0,-2-2-16 16,1 6-944-16,0-2-176 0,-1 2-32 0,0 0-16 0,3 2-160 0,-3 2-16 16,1 1-16-16,1 1 0 0,-1-1-224 15,2 1 176-15,2-4-176 0,0 2 160 0,3-2-32 16,1 1 0-16,1 0 0 0,1-1 0 16,3 1 64-16,2-3 0 0,2 0 0 15,2-2 0-15,2 0-192 0,2-2 0 0,2 0 0 16,0-1 0-16,6-4 0 0,-1 2 128 0,4-3-128 0,1-3 128 15,0 0-128-15,1 0 0 0,3-1 144 0,0-3-144 0,-1 2 0 0,0-2 144 16,-2-2-144-16,-2-1 0 0,-1-2 272 0,-2 2-48 16,-1-5-16-16,-2 1 0 0,-1-4 128 0,0-2 32 15,-1-2 0-15,-1-3 0 0,-1-3-32 0,-1-1 0 16,0-3 0-16,-2 4 0 0,0-1-192 0,-1 1-144 16,-2-3 192-16,-1 2-192 0,0 3 256 0,-2 2-64 0,0 1-16 15,1 1 0-15,-1 4 0 0,2 1 0 0,-1 1 0 16,-1 2 0-16,3 0-176 0,-1 2 0 0,-1-1 0 15,2-2 0-15,-2 2 0 0,1 0 0 0,0 3 0 0,0-2 0 16,0 2-144-16,-1-5-16 0,2 2 0 0,0-2 0 31,1 1-448-31,1-2-96 0,2 0 0 0,-1 1-16 0,3-1-176 16,0 4-48-16,0 2 0 0,2 0-12176 0,2 4-2432 0</inkml:trace>
  <inkml:trace contextRef="#ctx0" brushRef="#br0" timeOffset="13450.18">27621 14623 16575 0,'-1'-3'1472'0,"-1"-1"-1168"0,2 2-304 0,0 2 0 0,2-3 1376 0,-2 2 224 0,0 1 32 0,-2-6 16 0,2 2 720 0,-2-2 160 0,-1 1 32 0,1 1 0 0,-3 2-656 0,0 2-128 0,-1 0-32 0,-2 2 0 15,0 2-736-15,-3 1-160 0,-2 3-16 0,-3 0-16 16,-1 2-560-16,-3 2-96 0,0 1-32 0,1-1 0 15,-1 2 0-15,-1 1-128 0,-1 1 192 0,0 1-64 16,3 2-128-16,0-5 0 0,3 5 0 0,1-5 0 16,3 0 0-16,1 0 0 0,2 1 0 0,3-4 0 15,1 1 0-15,0-2 0 0,4-1 0 0,1 0 0 16,0-3 0-16,2-1 128 0,1 0-128 16,2-2 192-16,0 4-192 0,1-5 0 0,1 2 144 0,-1-2-144 15,2-1 0-15,0 2 0 0,4 1 0 0,0-2 128 16,3 2-128-16,1-2 0 0,2 2 0 0,1 2 0 0,0 0 0 15,0 1 0-15,4 0 0 0,-2 2 0 0,-2 0 0 0,0 1 0 16,-1 2 0-16,0-1 0 0,-3 0 0 0,-2 2 0 16,-2 0 0-16,0-1 0 0,-2 2 0 0,-1-3 0 15,-2 2 0-15,0 0 0 0,-1 0 0 0,-1 2 0 16,-1-1 0-16,1 1 0 0,-3 3 0 0,0-2 0 16,-1 0 0-16,-1 0 0 0,0-1 0 0,-1-1 0 15,-2 1 0-15,0-2 0 0,0 0 128 0,1-1-128 16,-2 0 128-16,-1 0-128 0,-2 0 272 0,1-1-16 0,-2 0 0 15,-1 0 0-15,0-1 48 0,-2 0 0 0,0 0 0 16,-2 0 0-16,-2 1-144 0,0-4-32 0,-2 2 0 0,1 1 0 16,0-4-128-16,-2 2 0 0,1-2 0 0,-2-1 0 15,0-2-128-15,2 0-64 0,2-3-16 0,-1-3 0 32,3 0-512-32,0-3-112 0,0-3 0 0,5 1-16 0,0 0-1552 15,4-1-304-15</inkml:trace>
  <inkml:trace contextRef="#ctx0" brushRef="#br0" timeOffset="14235.02">27861 15288 11967 0,'-1'-4'528'0,"-1"2"112"0,2 0-512 0,0 0-128 16,2 2 0-16,-2-1 0 0,0 1 416 0,1 0 48 0,0-3 16 0,1 1 0 0,0 1 1296 0,0 1 256 0,-1 0 48 0,2 1 16 15,-2 1 320-15,-1 2 64 0,-1 2 16 0,1 0 0 0,-3 3-592 0,1-2-112 0,-1 6-32 0,0-1 0 0,-1 4-544 0,-1 3-96 0,0-1-32 0,0 2 0 0,1 2-672 0,1-2-144 0,-1 4-16 0,2 2-16 16,-1-2-48-16,1 5 0 0,0-1 0 16,1 1 0-16,0-1 0 0,1 2-16 0,1 1 0 15,0 0 0-15,2-5-176 0,-2 0 128 0,2-2-128 16,-2-1 128-16,1-4-128 0,-2 0 0 0,2-1 0 0,-1-1 0 15,-1-3 0-15,0-1 0 0,0-2 128 0,-1 0-128 16,1-6 0-16,0 1 192 0,-2-1-192 0,2-5 192 16,-1 0-48-16,0-2 0 0,0-2 0 0,-1-5 0 15,1 2-16-15,0-4 0 0,1-3 0 0,-1-4 0 16,1-2-128-16,0-5 0 0,0-1 0 0,1-5 128 16,0-1-128-16,2-6 0 0,0-3 0 0,1-2 0 0,1 0 0 15,0-1-224-15,1-2 80 0,0 0 16 0,2 2-48 16,-1 1 0-16,1 4 0 0,-2 1 0 0,1 3-16 0,-1 1 0 15,2 0 0-15,-1 2 0 0,2 6 192 16,-1 2 0-16,1 4 0 0,0-1-128 0,-1 5 128 0,1 2 0 16,0 3 0-16,-1 1 0 0,1 3 0 0,1 0 0 15,0 2 144-15,0 2-144 0,1 0 0 0,0 2 0 16,0 1 0-16,0 0 0 0,2 1 0 0,-2 4 0 16,0-1-192-16,-1 2 48 0,0 3 144 0,-2-3-128 15,1 4 128-15,0 0-128 0,-2 0 128 0,-1 2 0 16,0-2-144-16,-1 2 144 0,0 3 0 0,0 1 0 15,-2 0 0-15,-1 3 0 0,1 1 0 0,-3-4 0 0,0 2 0 16,-2-2 0-16,2 3 0 0,-1-7 0 0,-1 2 0 0,-1-2 0 16,2 1 0-16,-3-5 0 0,2 2 0 0,-3-3 0 15,1 2 192-15,-1-3-64 0,-1-2 0 0,0 2 0 16,-3 0-128-16,1-2 128 0,-1 1-128 0,-2 0 128 16,0 0-128-16,-2-1 0 0,2-1 0 0,-1 0 0 15,-1-3 0-15,1 0-224 0,0-3 48 0,-1 0 16 31,2-1-480-31,0-2-112 0,1 0-16 0,1-1-17216 0</inkml:trace>
  <inkml:trace contextRef="#ctx0" brushRef="#br0" timeOffset="14880.95">28772 15024 11055 0,'-2'-6'480'16,"-1"0"112"-16,1 0-464 0,-1 3-128 0,2 2 0 0,1 1 0 0,-1-2 944 0,-1-1 160 0,-1 0 48 0,-2-1 0 0,-3-2 880 0,0 2 176 0,-2-1 32 0,0 4 16 0,-1 1-1056 0,-2 0-224 0,2 1-32 0,-2 4-16 0,-1-1 176 0,-1-1 48 0,-1 4 0 0,-1 1 0 0,-2 5 688 15,0-1 144-15,-1 4 16 0,-1 1 16 0,0 4-880 0,1-2-176 0,1 3-48 0,2-2 0 16,1 1-512-16,1 2-96 16,3-2-32-16,1-1 0 0,3-1-16 0,2-3-16 15,1 0 0-15,3-1 0 0,0-3-64 0,4-1-16 0,0 0 0 16,1-1 0-16,0-3-160 0,2-1 160 0,3 0-160 0,-1-2 160 15,3-2-160-15,1-2 160 0,1 0-160 0,2-2 160 16,0-1-160-16,2-1 0 0,2-2 0 0,0 0 0 16,-1 0 0-16,0-2 0 0,2 0 0 0,-2-2 0 15,-1 0-192-15,-1-1 192 0,-1 0-160 0,-2-2 160 16,0 1 0-16,-3 0 0 0,0-3 0 0,-2 1 0 16,-1-2 0-16,-1 0 0 0,-1-2 0 0,-3 1 0 0,2 3 0 0,-3 0 0 15,-2 2 0-15,1-1 0 0,-1 3 0 16,-2 0 0-16,-1 2 0 0,0 2 0 0,0 2 0 15,0 1 0-15,0 3 0 0,0 0 160 0,2 3-32 16,-1-1 0-16,0 3 0 0,2 4 0 0,-1-3 16 0,2 3 0 16,0 1 0-16,1 2 0 0,0-1 80 0,1 2 16 15,1 1 0-15,1-1 0 0,2 3 16 0,0-3 0 16,1 2 0-16,0-2 0 0,2 0-112 0,-1 0-16 16,0-1 0-16,2-2 0 0,1 0-128 0,-1 0-144 15,1-2 144-15,-1 1-208 0,4-3 208 0,-2 2 0 16,0-5 0-16,1 2 0 15,1-1-432-15,-1-4 16 0,2 2 0 0,-1-4 0 16,1 2-528-16,1-4-96 0,1 2-32 0,0-2-18064 0</inkml:trace>
  <inkml:trace contextRef="#ctx0" brushRef="#br0" timeOffset="15301.6">29389 15006 16575 0,'-4'-4'736'0,"1"-1"160"0,-1 4-720 0,2-1-176 0,0 0 0 16,1 2 0-16,1-2 2240 0,-2-1 400 0,-2 2 96 0,-1-5 16 0,0 1 336 0,-1 0 80 0,0-1 16 0,1 0 0 0,1 0-1920 0,0 1-384 0,1 0-80 0,-2 2-16 0,1-1-464 0,0 4-112 0,-1-2-16 0,-1 2 0 0,1 2-48 0,0-2-16 0,-1 4 0 0,1-1 0 0,-1 2 0 0,0 1-128 16,-1 2 192-16,0 1-64 0,-2 2 144 0,1 2 32 15,-2 1 0-15,-1 2 0 0,-2 3-16 0,0 1 0 16,-2 1 0-16,0 1 0 0,0 0-32 16,0 1-16-16,1 0 0 0,1-2 0 0,2-1-112 15,1-2-128-15,5-3 176 0,2-1-176 0,0-2 160 16,3-2-160-16,1-1 128 0,3 1-128 0,2-4 208 15,2 0-32-15,3 0-16 0,1-2 0 0,3 0-160 0,2-2 0 16,3 1 0-16,2-3 0 0,3 0-224 0,2-3-80 16,0-1-16-16,3-1 0 15,0 2-352-15,-1-3-80 0,4-2-16 0,-2 2 0 16,-3 0-560-16,0-3-112 0,-2 3-32 0,-1 0-15968 0</inkml:trace>
  <inkml:trace contextRef="#ctx0" brushRef="#br0" timeOffset="15789.69">29683 15081 9215 0,'4'-2'400'0,"-1"1"96"0,-1 1-496 0,1 0 0 0,-1 0 0 15,-1 0 0-15,0 0 2032 0,1 0 304 0,0 0 64 0,2 1 16 16,0 1 976-16,-1 2 192 0,0 0 32 0,1 1 16 15,-1-4-976-15,1 4-192 0,1-4-32 0,1 2-16 0,1-3-1344 0,3 0-272 16,2-3-48-16,1 2-16 0,2-2-304 0,0-3-64 16,2 3-16-16,-1-4 0 0,-1 1-224 0,2-2-128 15,2 0 160-15,1-2-160 0,-2-2 160 0,0 1-160 16,-1 0 160-16,-2-2-160 0,-1 1 0 0,-1 2 0 16,-3-2 0-16,-2-1 0 0,-1 1 0 0,-4-1 0 15,0 1 0-15,-3 1 0 0,-3-1 0 0,-2 2 0 16,-1-3 0-16,-4 5 0 0,-2-2-128 0,-3 0-128 15,-2 4-32-15,-2 1 0 0,1 4 128 0,-2 1 32 16,-1 1 0-16,1 4 0 0,0-2 128 0,2 4 0 16,-1-1 0-16,1 4-128 0,0 0 128 0,2 2 0 15,0 0 0-15,3 1 0 0,1-1 0 0,-1 4 128 0,-1 6-128 0,-1 1 176 16,2 1 208-16,-2 5 64 0,3-1 0 0,-2 1 0 16,3-1 64-16,2-2 32 0,2 0 0 15,3-4 0-15,2-1-128 0,3-2-32 0,3-3 0 0,3-2 0 16,3-2-80-16,2 0-32 0,6-3 0 15,0 1 0-15,3 0-80 0,3-4 0 0,2 4-16 0,2-4 0 16,0 0-176-16,2-2 0 0,2 1 0 0,2-5 0 16,2 1-192-16,2-2-64 0,0 1 0 0,1-3-14240 15,-1 0-2848 1</inkml:trace>
  <inkml:trace contextRef="#ctx0" brushRef="#br0" timeOffset="-197892.97">25279 3846 911 0,'-1'-5'0'15,"-1"3"0"-15,1 0 0 0,1 0 0 0,0 2 2048 0,0-2 336 0,-1 2 64 0,0-2 16 0,1-1-1200 0,-2 0-240 0,0-1-64 0,1 0 0 0,-1 4 736 0,2-2 144 0,-1 2 16 16,1 0 16-16,0 0 32 0,0 2 0 0,0 2 0 0,0 2 0 0,1 0 0 0,-1-6 0 0,0 0 0 0,3 30 0 0,-1-15-432 0,0 1-96 15,-1 4-16-15,0 1 0 0,2 1-784 0,-1 0-176 16,1 4-16-16,-2 3-16 0,1 2-368 16,-1 3 144-16,2 2-144 0,-2 5 0 0,0 2 0 15,-1-1 0-15,0 1 0 0,-1-4 0 0,1-2 0 0,-1-5 0 16,0 0 0-16,-2-3 0 0,1-1 0 0,-1 0 0 16,1 1 0-16,1-4 0 0,-2-1 0 0,1-1 0 15,-1-4 0-15,1-2 0 0,0-3-224 0,1-3-96 16,0 1-32-16,0-9-17088 0</inkml:trace>
  <inkml:trace contextRef="#ctx0" brushRef="#br0" timeOffset="-197453.57">25192 3859 18431 0,'0'0'1632'0,"1"0"-1312"15,1 0-320-15,-1-2 0 0,1 2 624 0,1-1 48 0,1 1 16 0,2-4 0 0,4 1 1200 0,1-3 240 0,2 0 48 0,2 0 16 0,0-4-528 0,0 1-128 0,2 2 0 0,1-4-16 0,-1 0-256 0,3-2-48 0,-1 1-16 0,1-1 0 0,0 1-432 0,-1 0-64 16,-1-1-32-16,2 0 0 0,0-1-400 0,-1-1-80 15,1 2 0-15,0 0-16 0,-1-1-176 0,-3 4 0 16,0-3 0-16,0 3 0 0,0 2 0 0,-3 2 0 16,1 2 0-16,-3-2 0 15,0 4-512-15,0 0 32 0,-1 2 0 0,0 2-17472 16</inkml:trace>
  <inkml:trace contextRef="#ctx0" brushRef="#br0" timeOffset="-197121.84">25389 4314 21183 0,'-6'0'1888'0,"1"0"-1504"0,2 0-384 0,1 0 0 16,2 0 1744-16,1 0 288 0,0-2 48 0,1 1 16 16,-1 1-112-16,2-3-32 0,1-1 0 0,-4 4 0 0,0 0-624 15,24-12-128-15,-14 8-32 0,-2-2 0 0,3 4-624 0,2-2-128 16,-1-1-32-16,0 1 0 0,2 1-240 16,-2 0-144-16,3 2 160 0,-2-2-160 0,1 0 0 0,0 0 0 15,0 3 0-15,-1-3 0 0,2-1 0 0,0-1-208 16,1 1 32-16,0-2 16 15,0-3-1568-15,1 2-320 0,1-2-64 0,-2 2-14000 0</inkml:trace>
  <inkml:trace contextRef="#ctx0" brushRef="#br0" timeOffset="-196871.42">25903 4302 17503 0,'-2'6'1552'0,"-1"-2"-1232"0,1 4-320 0,2-4 0 15,0 0 4016-15,0 1 736 0,0-1 160 16,0 4 16-16,1 3-2912 0,0 7-592 0,1 1-112 0,-1 1-32 16,0-2-784-16,0-1-176 0,1 1-16 0,-2 3-16 15,1-4-288-15,-1 1 0 0,-1-1 0 0,1 2 0 16,1-4 0-16,-1-2 0 0,0 0 0 0,1-1 0 15,-1-4-768-15,1 0-176 0,0-2-16 16,2-2-16256-16</inkml:trace>
  <inkml:trace contextRef="#ctx0" brushRef="#br0" timeOffset="-196671.94">25982 3982 35935 0,'2'-7'3200'0,"-1"5"-2560"16,-1 2-512-16,1 0-128 0,0 2 704 0,1-2 112 15,0 4 16-15,1-1 16 0,3 0-672 0,-1 4-176 16,2-1 0-16,-2 4 0 16,0 2-816-16,0-2-192 0,0 2-32 0,-1 1-15232 0</inkml:trace>
  <inkml:trace contextRef="#ctx0" brushRef="#br0" timeOffset="-196264.95">26278 4470 20271 0,'1'3'896'0,"-1"-1"192"0,0-1-880 0,-1 2-208 0,1-3 0 0,0 0 0 15,-1 2 1520-15,-1-2 256 0,0 4 48 0,-2-2 16 16,1 2 112-16,-4-3 32 0,2 2 0 0,-1-1 0 0,0 2-864 0,1-4-160 15,0 3-48-15,0-3 0 0,3 0-384 0,-1 0-80 16,1-3 0-16,1-1-16 0,1 1-112 0,1-2-32 16,0 1 0-16,3-5 0 0,-1 2 16 0,4-3 0 15,0-2 0-15,1-1 0 0,1-3-80 0,1 0-16 16,1 1 0-16,1-5 0 0,-1-2 0 0,0 0 0 16,1-3 0-16,-2-1 0 0,1 3 16 15,-1 1 0-15,0 2 0 0,-1 1 0 0,-1 3-96 0,0 0 0 16,0 4-128-16,0-1 192 0,-1 6-48 0,-1 1-16 15,2 3 0-15,-1 3 0 0,1 0-128 0,0 3 0 16,2 3 0-16,0-1 0 0,2 3 0 0,1 1 0 16,2 1 0-16,-1 2 0 0,4 4 0 0,-2-2 0 15,2 2 0-15,0 1 0 0,-1 3 0 0,-1-1 0 16,0-1 0-16,-2 0 0 0,-2 3 0 0,-1-3 0 16,-1-2-192-16,-2 0 192 0,-2 0-128 0,-2-3 128 15,0 0 0-15,0 0 0 16,0-3-448-16,0-2 0 0,-1 1-16 0,0-3 0 15,0-5-1440-15,1 2-272 0</inkml:trace>
  <inkml:trace contextRef="#ctx0" brushRef="#br0" timeOffset="-195748.94">27066 4093 28559 0,'0'-6'1264'0,"-3"2"272"0,1 2-1232 0,0-2-304 0,1 4 0 0,1 0 0 0,-1-3 224 16,0 2-16-16,-3 1 0 0,-1-2 0 0,-2-2 1072 0,-3 4 224 0,-1 0 32 0,-3 4 16 0,0-1-1088 0,-2 6-208 0,-1 3-64 0,-1 2 0 0,-2 1-64 0,0 2 0 0,1 2-128 0,1 2 192 0,1 1-192 0,0-2 176 0,3 5-176 0,1-3 160 0,3 0 224 0,3 0 32 15,1-3 16-15,3-1 0 0,2 0-112 0,1-3-32 16,4-3 0-16,-1-2 0 0,2 0-96 16,3-4 0-16,-1 3-16 0,2-6 0 0,1 1-176 15,1-2 0-15,1-2 0 0,2-3 0 0,2-2 0 16,0-3 0-16,1 2-128 0,1-4 128 0,-2 2 0 0,1-5-176 16,-1 3 176-16,0-4-128 0,-1 0 128 0,-3-2 0 15,1 0 0-15,-5-2 0 0,0 2 0 0,-2 0 0 16,-1 0 0-16,-3 0 0 0,1 0 0 0,-2 4 0 15,-1-1 0-15,0 3 0 0,0 4 128 0,0 3 0 0,0 0 0 0,0 6 0 16,-1 0 0-16,1 3 0 0,1 4 0 0,0 3 0 16,2-1 96-16,1 0 32 0,-1 1 0 0,3 0 0 15,1 1 0-15,-1 1 0 0,1-3 0 0,1 2 0 16,0-2-256-16,0 1 0 0,0-1 0 0,1-2 0 16,0 2 0-16,-1-3 0 0,1 1 0 15,-2 2 0-15,1-2 0 0,-2 0 0 0,0-1 0 16,-1 0 0-16,-1-2-144 0,0 0 144 0,-1-2-208 0,1-1 80 15,-2-4-832 1,2 0-176-16,0-3-16 0,-2 0-16064 0</inkml:trace>
  <inkml:trace contextRef="#ctx0" brushRef="#br0" timeOffset="-195438.91">27459 3287 37087 0,'-1'-6'816'0,"-1"3"160"0,2-1 48 0,0 4 16 0,0 3-832 0,0 1-208 16,2-2 0-16,-2 4 0 0,1 5 480 0,1 8 48 0,1 6 16 0,-1 6 0 0,2 7 32 0,0 3 16 0,1 4 0 0,0 5 0 0,0 4-304 0,-2 3-64 0,1 0-16 0,0 0 0 0,-1-6 32 0,1-4 0 0,1 0 0 0,1-7 0 0,-1-1-96 0,3 2-16 0,-2-3 0 0,1 0 0 16,1-1-128-16,-2-3 0 0,1-1 0 0,-2-3 0 15,0-3 0-15,0-1 0 0,-1-1 0 0,-1-3 0 16,0 0-272-16,-2-2-96 0,2 1-16 16,-2-5-18448-16</inkml:trace>
  <inkml:trace contextRef="#ctx0" brushRef="#br0" timeOffset="-191171.28">28370 3400 17503 0,'0'-3'1552'0,"1"-2"-1232"0,1 4-320 16,-2-2 0-16,1 3 640 0,-1-4 64 0,1-1 0 0,0-2 16 0,2-3 576 0,-2-2 112 0,0-3 32 0,-1 1 0 0,-2 2-1056 0,-1 0-192 0,1-2-64 0,-3 2 0 0,1 2 32 0,-2-3 0 0,1 2 0 0,-1 1 0 0,-1 3 736 0,-1 1 128 0,-1 1 48 0,1 4 0 15,-1-2-176-15,-1 3-16 16,-1 3-16-16,0 0 0 0,-1 0-496 0,0 3-112 0,1 0 0 0,0 4-16 15,0 0 96-15,1-1 32 0,-1 4 0 0,2 0 0 16,0-1-16-16,-1 4 0 16,0 0 0-16,0 3 0 0,0 0-224 0,1 4-128 0,-1 1 128 0,3 1-128 15,-2 4 352-15,2-1 0 0,-1 2 0 16,-1 3 0-16,0 5-144 0,-1 1-16 0,-1 2-16 0,1-3 0 16,1 3 64-16,3-7 16 0,1 3 0 0,3-3 0 15,1-1-256-15,-1-3 144 0,4 1-144 0,1-5 128 16,2 1-128-16,0-1 0 0,3-4 0 0,0-1 0 15,2 1 128-15,0-4 0 0,1-1 0 16,1 0 0-16,1-2-128 0,0-1 0 0,1 1 0 0,0-3 0 16,1-2 128-16,-1 2-128 0,1-4 0 0,-1 3 128 0,-1-4-128 15,0 2 160-15,0-2-160 0,-2-2 160 0,2 3-32 0,-2-6-128 16,0 2 192-16,-2-2-64 0,-1-2-128 0,1-2 128 16,-2 2-128-16,1-4 128 0,1 2 0 0,-2-4-128 15,0-1 192-15,0 1-64 0,0-1-128 0,-1-2 0 16,2 2 0-16,-2-6 0 0,0 2 0 0,-1 0 0 15,0-1 0-15,0-1 0 0,-1-2 0 0,-1 2 0 16,0-3 0-16,-1 0 0 0,1 0 0 0,-1-2 0 16,-1-1 0-16,-1-1 0 0,2-1 0 0,-2 1 0 15,-2 1 0-15,1 1 0 0,0 2 0 0,-2 0 0 16,1 0 0-16,-1 1 0 0,2 1 0 0,-1 2 0 0,-1-1 0 16,0-1 0-16,0 2 0 0,-1 1 0 0,1 1 0 15,-1 3 0-15,0-2 0 0,1 3 0 0,-2 2 0 16,0 1 0-16,-2 3 0 0,1 0 0 0,-1 1 0 0,-1 1 0 15,2 2 0-15,-1 0 0 0,-1 1 0 0,1 1 0 16,0 0 0-16,0-1 0 0,1 1 0 0,0 1 0 16,1-1 0-16,0 0 0 0,1 0 0 0,1 0 0 15,0 0-128-15,1-2 128 0,2 1-160 0,-1-1 160 16,1 0-576 0,1-2-32-16,1-1 0 0,1-1 0 0,0 0-1376 15,2-1-256-15,2-1-64 0,-1-2-12928 0</inkml:trace>
  <inkml:trace contextRef="#ctx0" brushRef="#br0" timeOffset="-190720.98">28657 3363 16575 0,'-2'-10'1472'0,"0"2"-1168"15,2 3-304-15,0 0 0 0,2 4 896 0,-1-2 128 0,0 3 32 0,0-3 0 0,3 0 320 0,0-1 64 0,1 1 16 0,1 3 0 0,-1 3-224 0,1 4-32 0,1 2-16 0,0 5 0 0,1 3-416 0,1 3-64 0,1 5-32 0,0 3 0 0,2 1-64 0,-1 0-16 0,-2-1 0 0,-1 0 0 16,1 4-224-16,-1 0-48 0,-2 5-16 0,-3-2 0 16,1 0-48-16,-3 1 0 0,-1 2 0 0,0-5 0 15,-1-1 128-15,-1-1 32 0,-1-2 0 0,1-3 0 16,-2-2-288-16,-1 0-128 0,1-3 128 0,1-2-128 15,-1-3 0-15,0-3 0 0,1 2 0 0,0-5 0 16,-1 0-192-16,1-1-112 0,0-6-16 0,1 0-16 16,-1-3-1840-16,0-3-384 15</inkml:trace>
  <inkml:trace contextRef="#ctx0" brushRef="#br0" timeOffset="-190298.83">28580 3215 23039 0,'-5'-17'1024'0,"3"6"192"16,1 3-960-16,1 2-256 0,0 2 0 0,1 2 0 0,1-2 1024 0,1 2 176 16,1-2 16-16,2-5 16 0,1 2 0 0,2 1 0 15,2-1 0-15,-1 1 0 0,1 0-864 0,1 4-176 0,1 0-48 0,0 0 0 16,1 2-144-16,0 2 0 0,2-2 0 0,0 4 0 15,0-1 0-15,-1 0 0 0,1 1 0 0,-1 2 0 16,-1 0-160-16,0 0 160 0,0 1 0 0,-2 3-144 16,2-1 144-16,-2 4 0 0,0-1 0 0,-1 1 0 15,2 3 272-15,-2 0 48 16,1 0 0-16,-1 2 0 0,2 1 64 0,-1-3 0 16,1 4 16-16,0-2 0 0,-1 1-400 0,0-3 0 0,-1 0 128 15,-1 0-128-15,-3 0 0 0,-2-1 0 0,-1 0 0 16,-3-2 0-16,-1 0 176 0,-4-1 0 0,-1 2 0 0,-2-2 0 15,1-2 480-15,-4 2 112 0,-5-2 0 0,-2 3 16 0,-1-1-304 0,-1-2-64 16,-4 2-16-16,0 1 0 0,-1-3-400 0,0 2 128 16,-1-3-128-16,0 0 0 0,2 1 0 0,-1-1 0 15,3-2 0-15,0 0 0 16,1-1-656-16,3 0-176 0,0-4-16 0,2 0-16 16,2 0-1248-16,4-4-240 0,0-2-48 0,3 0-11472 15</inkml:trace>
  <inkml:trace contextRef="#ctx0" brushRef="#br0" timeOffset="-189956.17">29299 3132 23951 0,'-5'-4'2128'16,"1"4"-1696"-16,2 4-432 0,0-1 0 0,1-2 1344 0,2 1 176 0,-1 2 32 0,2 5 16 0,-1 1-240 0,0 8-48 0,3 4-16 0,0 4 0 0,-1 3-304 0,1 3-48 0,-1 1-16 0,0-1 0 0,0 3-496 0,-1 0-96 0,1-1-32 0,-1 2 0 0,1-1-112 0,-1-1-32 0,2 1 0 0,-2 2 0 15,2-2-128-15,-3-3 0 0,-1 4 0 0,0-3 0 16,0 2 0-16,-1-7 0 0,0 1 0 0,-2-3 0 15,1-2 0-15,-1-1 0 0,1-4 0 0,-2 0 0 16,2-4 0-16,-2-2 0 0,1 0 0 16,0-3 0-16,-1-4-880 15,-1 0-256-15,-1-3-48 0,1-2-14896 0</inkml:trace>
  <inkml:trace contextRef="#ctx0" brushRef="#br0" timeOffset="-189677.52">29048 3208 28559 0,'-3'-7'2544'0,"2"4"-2032"15,1 0-512-15,0 3 0 0,1 0 656 0,1 0 48 16,-1-4 0-16,0 0 0 0,3-3 1312 0,-1 0 272 15,4 1 48-15,1-4 16 0,2 1-1456 0,1 2-304 0,3-2-48 16,2 0-16-16,1 0-336 0,3-1-192 0,2 0 192 0,2 0-192 16,2-2 0-16,1 2 0 0,4-3 0 0,0 1 0 15,1 0 0-15,0 2 0 0,0 0-208 0,0-1 80 32,2 1-1088-32,-2 2-224 0,-4 0-32 0,-3 1-9888 0,-1 1-1968 0</inkml:trace>
  <inkml:trace contextRef="#ctx0" brushRef="#br0" timeOffset="-188720.67">26002 5177 1839 0,'9'-6'160'0,"-4"3"-160"0,0-4 0 0,-2 4 0 0,1 0 2368 0,-1 3 448 0,0-4 96 0,2 0 16 0,4-3-1968 0,3 0-384 0,1-3-64 0,0 1-32 0,0 0 608 0,-3 2 128 0,-2 1 32 0,-2 0 0 0,-1 2 128 0,-1 1 32 16,-1 0 0-16,-3 3 0 0,-2 0-192 0,0-2-16 16,-2 2-16-16,-1 2 0 0,-2-2 96 0,-3 0 0 15,0 0 16-15,-2 0 0 0,-2 0-352 0,-3 0-80 16,-3 3-16-16,-2-3 0 0,-3 3-528 0,-1-2-96 16,-1 2-32-16,1 1 0 0,0-2-192 0,1 2 144 15,2-2-144-15,-1 2 128 0,2 1 0 16,0 0 0-16,1 1 0 0,2-1 0 0,2 2 0 0,1 0 0 15,1 1 0-15,1-2 0 0,3 1-128 0,1-1 0 0,3 1 0 0,1-3 0 16,3 1 0-16,2 1 0 0,0-2 144 16,2 2-144-16,1 1 352 0,1 2 0 0,3 0 0 15,0 4 0-15,3 2-224 0,-1 2-128 0,1 5 160 0,2 0-160 16,0 1 0-16,-2 4 0 0,1-1 0 0,-3 5 0 16,1-1 0-16,-3 1 0 0,0 0 0 15,-3 1 0-15,1-1 0 0,-2 1 0 0,-1 3 0 0,-3-1 0 16,1 2 0-16,-2-1 128 0,0-1-128 0,1-3 0 15,-1-1 0-15,2-5 0 0,-1 0 0 0,2-7 0 16,0 2 272-16,-1-2 16 0,1-2 0 0,1-1 0 16,0-1-112-16,0-2-32 0,0 1 0 0,1-1 0 15,1-2-144-15,-1 3 0 0,0 2 0 0,0-1 128 0,1 4-128 16,0-1 0-16,1 1 0 0,1 1 128 0,1 0-128 0,3 2 192 16,0-4-192-16,2-1 192 0,3 0-192 15,0-4 0-15,3-2 144 0,2-1-144 0,2-3 160 16,2-2-32-16,2-2-128 0,1-4 192 0,4-1-192 0,-1-1 0 15,-1-2 0-15,-2-1 0 0,0 1 0 0,-3-6-240 16,-1 3 80-16,-1-1 16 16,-4-3-688-16,0 0-128 0,-4 0-16 0,-1 1-10704 15,-3-3-2144-15</inkml:trace>
  <inkml:trace contextRef="#ctx0" brushRef="#br0" timeOffset="-188462.28">25793 5860 37775 0,'-1'-2'3360'0,"2"-2"-2688"0,3 4-544 0,0-4-128 0,1 4 176 0,0-5 0 0,3-1 0 0,6-1 0 0,7-8-176 0,5-1 0 0,3-3-160 0,0 2 160 0,1 1 0 0,-3-2 0 0,0 2 128 0,0 0-128 31,-1 0-256-31,0 3-144 0,-1 0-48 0,-2 2 0 16,1 1-1344-16,-2 0-288 0,-1 2-48 0,-2 3-12112 0</inkml:trace>
  <inkml:trace contextRef="#ctx0" brushRef="#br0" timeOffset="-187852.09">26525 5649 32255 0,'-3'6'1424'0,"0"2"304"0,2 0-1392 0,1 1-336 0,0-3 0 0,1 0 0 0,0 0 192 0,1 5-16 16,-1 10-16-16,2 3 0 0,0 4 1104 0,1 1 208 16,-2-1 64-16,-1-1 0 0,1-4-960 0,-2-1-192 15,0-4-48-15,-3 1 0 0,2-2-160 0,-3-1-48 16,2-1 0-16,-2-3 0 0,2 1-128 0,-1-7 0 0,1 0 0 15,0-2 0-15,1 0 240 0,0-2 16 0,0-2 0 0,-1 0 0 16,2-2-256-16,0-5 0 0,0 1 0 0,0-1 0 16,0-6 0-16,0 1 0 0,0 0 0 0,3-7 0 15,-2 2 0-15,3-4 0 0,0-1 0 16,0-4 0-16,3 1 0 0,0 3 0 16,2-1 0-16,-1 5 0 0,1 2 0 0,1 3 0 0,0 5 128 15,0 3-128-15,1 0 192 0,1 5 0 0,-1 2 0 0,2 4 0 16,-1 1-192-16,-1 3 0 0,0-1 0 0,0 4 0 15,-1-1 0-15,-1 1 0 0,-2-1 0 0,1-2 0 16,-1 0 0-16,-2-2 0 0,-1 2 0 0,0-4 0 16,-2-2 0-16,-1 0 0 0,1 1 0 0,-1-5 0 15,-1 1 0-15,0 2 0 0,0-3 0 0,-1-3 0 16,-1 2 0-16,1-2 0 0,-1 0 0 0,0-4 0 16,2 7 0-16,0 0 0 0,0-24 128 0,3 10-128 0,-1-1 0 15,2-5 0-15,1-2 0 0,1-1 0 0,0-1 0 16,2-3 0-16,-1 4 0 0,2-2 0 0,1 0 0 15,0 3 0-15,0 3 0 0,-2 6 0 0,1-2 0 16,0 4 0-16,-1 2 0 0,1 3 0 0,-2 0 0 16,2 4 0-16,-2 0 0 0,1 2 144 0,0 0 48 15,0 2 0-15,0 2 0 0,1 2 0 0,1 0-192 0,1 4 128 16,2 3-128-16,-1 0 128 0,1 3-128 0,2 3 192 16,0 2-192-16,0 1 192 0,0 1 48 0,0-1 16 15,-2 0 0-15,-2 3 0 0,1-3-256 0,-3 0 0 16,1-2 128-16,-2-1-128 0,-1-1 0 0,-1-2 176 15,1-2-176-15,-4 1 160 0,1-3-160 0,-2-2 0 16,0 0 0-16,-1-4 0 0,-1 0-320 0,-1-2-64 0,-1 1 0 0,1-5-12576 16,-3 0-2528-16</inkml:trace>
  <inkml:trace contextRef="#ctx0" brushRef="#br0" timeOffset="-184495.78">27361 5007 13823 0,'-1'-4'1216'0,"1"0"-960"16,0 3-256-16,-1 1 0 0,1 0 1696 0,-2 0 288 0,1-1 64 0,-1-2 16 0,-1 2 16 0,1-1 0 0,1 2 0 0,-2 0 0 0,3 2-1488 0,0-1-288 0,3 3-64 0,-1 1-16 0,3 1-224 0,1 2 0 0,2 0 128 0,-1 5-128 0,2-1 624 0,-1 4 80 15,3 3 0-15,-1 3 16 0,0 1 176 0,0 6 48 16,0 2 0-16,0 0 0 0,-1 5-384 0,-1-2-80 15,0 1-16-15,-2-1 0 0,-1 1-464 0,-2 0 128 16,0-6-128-16,-3 5 0 0,-1 0 0 0,-2 2 0 16,0-1 0-16,-2-3 0 0,0 1 0 0,-2-4 0 15,3-3 0-15,-3-1 0 0,2-6 0 0,2 0 0 0,1-7 0 16,0-2 0-16,1-4 432 0,1-2-16 16,-2-1 0-16,2-2 0 0,0-1-160 0,-1-1-48 15,0-3 0-15,0 1 0 0,-2-3-208 0,1 0 0 16,-1-4 0-16,0-2 0 0,0-3 224 0,-1-1 0 0,2-3 0 15,1-3 0-15,1 0-224 0,1-4 0 0,1 0 0 16,2-3 0-16,1 1 0 0,1 3 0 0,3-1 0 0,0 4 0 16,1 3 0-16,-1 5 0 0,3 1 0 0,-1 3 0 15,-1 3 0-15,1 1 0 0,0 0 0 0,1-1 0 16,1 4 0-16,0-2 0 0,1 1 0 16,-1 2 0-16,1 0 0 0,-2 0 0 0,2 2 0 0,-3 0 0 15,1 2 0-15,-2 2 0 0,-1 2 0 0,0 0 0 16,-3 4-128-16,-1-1 128 0,-2 1 0 0,0 0 0 15,-2 2 0-15,-1 0 0 0,-1 1 0 0,0 0 0 16,-2 0 0-16,1 0 0 0,-1 2 0 0,0-1 0 0,-2 1 0 0,1 1 0 16,-1-1 0-16,-1-2 0 0,0 3 0 0,-2 0 0 15,0-1 0-15,-1 1 0 0,-1-1 0 16,0-4 0-16,0 2 0 0,0-1 0 0,0-2 0 16,-1 0 0-16,0 1 0 0,-1-1 0 0,1 0 0 15,-3-2 128-15,2 2-128 0,-3-4 0 0,0 2 0 16,0-2 0-16,-1 3 0 0,0-6 0 15,0 2-736-15,1-1-192 0,0 0-32 0,2-4-10448 16,3-3-2096-16</inkml:trace>
  <inkml:trace contextRef="#ctx0" brushRef="#br0" timeOffset="-184038.42">27958 5477 28559 0,'0'-5'1264'0,"0"1"272"0,0 2-1232 0,2 0-304 0,-1 0 0 0,0 2 0 0,2 0 0 16,-1-3 128-16,4 2-128 0,0-4 0 0,3 0 1184 0,1-1 128 0,-1 0 32 0,-1 0 0 0,0 0-848 0,-1-1-176 0,2-3-16 0,-2 2-16 0,2-2-288 0,0 0 0 0,0-2 0 0,3-1 0 0,-1 3 0 0,0-2 0 0,1 0 0 0,2-2 0 0,-2 2 0 0,1-1 0 16,-2 1 0-16,0 0 0 15,-1-1 0-15,-2 3 0 0,0 0 0 0,-3 4 0 0,-2 0 0 0,-1 2 0 16,-4-1 0-16,-1 5 0 0,-4 0 544 16,0 5 0-16,-4 2 0 0,-1 0 0 15,-3 3-320-15,-1 2-64 0,-2 3-16 0,1 4 0 0,0-3-144 16,-1 3 0-16,2 3 0 0,0 0 0 0,0 1 0 0,1 2 0 15,-1 0 0-15,1 1 128 0,2-2-128 0,0 2 0 16,1-1 0-16,0 0 128 0,2-2-128 16,0 2 0-16,1 0 0 0,3-3 0 0,0-2 0 0,1 1 0 15,4-5 0-15,1-4 0 0,3 2 0 16,2-5 0-16,2-2 0 0,2-2 0 16,4-1-560-16,2-3 16 0,3-2 0 0,2-3 0 15,4 1-1984-15,0-3-400 0</inkml:trace>
  <inkml:trace contextRef="#ctx0" brushRef="#br0" timeOffset="-183455.57">28569 5322 13823 0,'-2'0'608'0,"1"-2"128"0,1 2-592 0,-2 0-144 0,2 0 0 15,0 0 0-15,0 0-544 0,0-3-144 0,-1 2-16 0,0-2-16 0,0 3 1296 0,1 0 272 0,0 0 48 0,0 0 16 0,0 0 432 0,-21-13 96 0,16 10 16 0,-2 0 0 0,1-2 64 0,-1 4 16 0,-1-2 0 0,1 1 0 0,-2 2 0 16,-1 2 0-16,1 1 0 0,-1 0 0 0,-1 6-704 0,-1-2-128 15,3 3-16-15,-3 1-16 0,3 3-368 0,0-2-80 16,0 1-16-16,2-1 0 0,-1 2 240 0,1 0 32 16,1 0 16-16,0 1 0 0,-1 1-176 15,0-2-16-15,1 0-16 0,0 3 0 0,-1-1-288 16,2-2 0-16,1 4 0 0,-1 0 0 0,1-2 0 0,0 3 0 16,3-4 0-16,1 1 0 0,1-3 0 15,3 0 0-15,1-5 0 0,1-1 0 0,1 0 0 16,2-4-176-16,1-2 176 0,2-2-160 0,1-2-16 15,-1-3 0-15,3 0 0 0,0-2 0 0,1-4 176 0,-1 2 0 0,0-2-144 16,-2-3 144-16,1 1 144 0,-2-2 112 0,-1 1 0 0,-1-1 16 16,1 0 160-16,-1-2 16 0,-1-1 16 0,-1 0 0 15,1 0-80-15,-3-4 0 0,2 1-16 0,-3 0 0 16,1-5-64-16,-2 1-16 0,-1 0 0 0,1-3 0 16,-2-2-160-16,0 2-128 0,-1 0 192 0,-1 1-192 15,-1-1 0-15,-1 2 0 0,1 1 0 0,-1 0 0 16,-1 2 0-16,1-1 0 0,-1 3 0 0,3-1 0 15,-1 2 0-15,1 4 0 0,0 1 0 0,-1 4 0 16,1 2-400 0,-1 1-48-16,-1 3 0 0,1 2 0 0,0 2-672 15,0 2-144-15,1 0-16 0,-2 0-16 0,4 2-1392 16,-2 2-288-16</inkml:trace>
  <inkml:trace contextRef="#ctx0" brushRef="#br0" timeOffset="-182905.13">29019 5269 10127 0,'2'-6'896'0,"-2"0"-704"0,0-1-192 0,0 4 0 0,1 0 2080 0,-1 2 384 0,0-1 80 16,0-2 16-16,0-2-48 0,0-4 0 0,-3-1 0 0,0-2 0 0,-2 2-752 0,-3 2-160 0,1 0-16 0,-3 2-16 0,1 4-656 0,-2 3-128 0,-1 0-16 0,-1 3-16 0,0 4-544 0,-2 0-208 0,0 4 176 0,-1 3-176 0,-1 1 0 0,0 4 0 0,-2 4 0 0,2 1 0 15,-2 2 0-15,1 3 0 0,1-2 0 0,1 0 0 16,2 0 448-16,1-1 112 0,2-1 16 15,1 0 0-15,3-3-208 0,3-2-48 0,2 1 0 16,2-4 0-16,3 2-320 0,2-7 128 0,3 0-128 16,2-2 0-16,2-3 0 0,3-4 0 0,1 0 0 15,2-6 0-15,2 0-160 0,0-6 0 16,0 1 0-16,0-4 0 0,-1-3 160 0,2-1-128 0,0-1 128 0,0-4-128 16,-1 1 128-16,0-1 0 0,-2 1 0 0,0-1 0 15,-2-1 0-15,-1 0 192 0,0-2-64 0,-3-3 0 0,-2 1 16 16,-2-2 16-16,0-5 0 0,-2-1 0 0,-2-3-160 0,-1-2 192 15,-1 1-192-15,-4-2 192 0,0 1-192 0,-2-2 0 16,-1 4 0-16,-2 1 0 0,0 2 128 0,-3 3-128 16,0-2 0-16,-1 3 128 0,1 0-128 0,-1 1 0 15,2 2 144-15,-1 1-144 0,1-1 0 0,3 4 0 16,0-2 0-16,2 6 0 16,2 6-544-16,1 0-128 0,1 7-32 0,1 2 0 15,3 4-1808-15,-1 4-368 0,2 2-80 0,0 0-11184 0</inkml:trace>
  <inkml:trace contextRef="#ctx0" brushRef="#br0" timeOffset="-182418.11">29290 5210 20271 0,'0'0'896'0,"-1"0"192"15,1 0-880-15,0-2-208 0,1 2 0 0,0 0 0 0,1 0 352 0,0 0 32 0,2-2 0 0,2-2 0 0,3 2-32 0,-1-4 0 0,1-1 0 0,1 1 0 0,0 0-352 0,0-1 0 0,0 0 0 0,1-3 0 0,0 2 256 0,0-2 0 0,1 0-16 0,1-1 0 0,-2 1 1104 0,0 0 240 16,0-3 32-16,-2 4 16 0,-2-1-128 0,-1 0-32 16,-1 1 0-16,-1 0 0 0,-2 2-496 0,-2-1-96 15,-2 2-32-15,0 2 0 0,-3-2-448 0,-3 3-80 16,1 2-32-16,-4 1 0 0,-2 2-288 0,0 2 0 16,-2 4 0-16,-1 0 0 0,-2 2 0 0,2 2 0 15,0 2 0-15,1 3-144 0,1 1 144 0,1 3 0 16,1-2 0-16,2 6-128 0,0 0 128 0,1-2 0 15,2 5 0-15,1-2 0 0,0-2 320 0,1 1-16 16,0-1 0-16,1-2 0 0,3-1-128 0,0-4-32 0,1 0 0 0,2 0 0 16,0-4-144-16,2 0 0 15,1-4 0-15,1 3 0 0,3-6-176 0,1-1-16 0,1 0 0 16,1-5 0 0,3 0-608-16,1-3-128 0,2-1-32 0,0-2 0 15,2 0-1520-15,0-4-304 0,2-2-64 0,1-3-16 0</inkml:trace>
  <inkml:trace contextRef="#ctx0" brushRef="#br0" timeOffset="-181938.08">29922 5088 18431 0,'-1'-2'1632'0,"1"1"-1312"0,0-1-320 0,-1 1 0 16,1 1 576-16,-2 0 32 0,1 0 16 0,-3-3 0 0,1 0 1648 0,-3-1 336 16,-1 2 64-16,-1-2 16 0,-2 2-1168 0,-3 2-240 15,0 0-32-15,-1 2-16 0,-2 2-336 0,-1 2-64 16,1 0 0-16,-3 4-16 0,1 3-624 0,-2 3-192 16,0 0 0-16,0 2 0 0,1 2 0 0,-1 1 0 15,1 1 0-15,-1 3 0 0,4 1 0 0,1-1 0 16,3 1 0-16,1-4 0 0,2 3 176 0,2-6-32 15,3 2 0-15,1-1 0 0,3-4 272 0,2-1 48 16,3-1 16-16,2-2 0 0,2-3-352 0,1-3-128 0,1-2 0 16,3-3 144-16,2-1-336 0,1-1-64 0,4-5 0 0,-1-1-16 15,1-3 16-15,0 1 0 0,0-6 0 16,-1 1 0-16,-2-3 256 0,0-1 0 0,-2 0 0 16,-3-1 0-16,0 1 320 0,-4-4 80 0,3-2 16 15,-4-3 0-15,0 1-32 0,-1-3-16 0,-1-1 0 16,-1-3 0-16,-1-1-176 0,0-5-16 0,-2-1-16 0,-2-1 0 15,-1-1-160-15,-2 1 0 0,-2-2 0 0,-2 2 0 16,-2 1 0-16,-3-1 0 0,0 7 0 0,-3-3 0 16,0 5 0-16,-2 1 0 0,-1 5 0 0,1 0 0 15,-2 4 0-15,1 3 0 0,-1 3 0 0,1 4 0 16,-1 0-464-16,2 5-32 16,1 3 0-16,-1 2-17520 0</inkml:trace>
  <inkml:trace contextRef="#ctx0" brushRef="#br0" timeOffset="-181044.57">26813 6581 24879 0,'0'-4'2208'0,"0"-1"-1760"0,2 4-448 0,-2-3 0 0,0 3 736 0,0 0 64 0,0-3 16 0,1-4 0 0,-1-1 928 0,0-1 192 0,0 3 48 0,-1-2 0 0,-2 5-832 0,1 1-176 0,-3 1-16 0,-1 4-16 0,-3 2-304 0,-1 3-48 0,-1 1-16 0,-4 5 0 16,-2 0-384-16,-3 6-64 15,-4 3-128-15,-2 3 176 0,-1 3-176 0,-4 1 0 0,0 3 144 16,-1-1-144-16,-1-2 0 0,2-1 144 16,4-2-144-16,2-5 0 0,5-2 224 0,4-5-64 15,5-2-16-15,2 0 0 0,6-3 0 0,3-2 0 0,3-1 0 16,5-3 0-16,3 0-144 0,1-2 0 0,6 2 0 0,1-3 0 15,4 0-176-15,0 0 48 0,3 0 0 16,3 0 0-16,0 1 128 0,2 1 0 0,1 1 0 0,2 1-128 16,2-1 128-16,-3 2-208 0,-2-1 80 0,-3 0 128 15,2 2-144-15,-3 0 144 0,0 3 0 0,-3-4 0 16,-2 3 0-16,-2 1-128 0,-3 1 128 0,-1 0 0 16,-1 5 0-16,-2-4 0 0,-4 4 0 0,-1-3 0 15,-3-2 0-15,-3 2 0 0,-1 0 0 0,-3 2 0 16,-3-2 0-16,-1 5 0 0,-4-3 0 0,-1 2 0 15,-3 1 0-15,-2-1 144 0,-1-2-144 0,-2 3 192 0,0 1-192 16,-2-2 0-16,-1 1 0 0,0 1 0 0,-1-1 0 0,-1-1 0 16,0 1 128-16,-1-4-128 0,1 0 0 0,2 0 0 15,1-3 0-15,0-2 0 0,1 0 0 16,2-2 0-16,-1 0 0 0,3-3 0 16,1-2-304-16,2-2-80 0,1-2-32 15,4-1-17568-15</inkml:trace>
  <inkml:trace contextRef="#ctx0" brushRef="#br0" timeOffset="-180385.09">27244 7055 22111 0,'3'10'976'0,"1"-4"208"0,0 4-944 16,0-4-240-16,-1-3 0 0,0 2 0 0,0-1 240 0,2 6 0 0,3 2 0 0,0 7 0 0,1 3 272 0,-1 0 48 0,-5 1 16 0,0-1 0 0,-3 0 704 0,-3 0 128 0,0 0 48 0,-2-3 0 0,0 4 240 0,-2-5 48 0,1 4 16 0,0-3 0 0,2-3-672 0,1 0-144 0,-1 6-32 0,1 3 0 15,1-3-560-15,2 2-112 0,2-1-32 0,0-3 0 0,1 0-80 0,1-3 0 16,1-1-128-16,-1 0 192 15,1-3-192-15,-2-3 128 0,2-1-128 0,-2-5 0 16,1 1 160-16,-2-1-160 0,1-4 160 0,-1 0-160 0,0-4 256 16,2 2-64-16,-1-7 0 0,-1 2 0 0,1-6 0 0,-1 0 0 15,1-5 0-15,-2-1 0 0,1-4-64 16,-1-1-128-16,2-2 176 0,-1-7-176 0,1-1 128 0,-1-3-128 16,1-4 0-16,1-1 0 0,-1-5 0 0,1-1 0 15,0-4 0-15,-1 6 0 0,2 3 0 0,0-4 0 16,0 1 0-16,3-4 0 0,-2 8 0 0,1 2 0 15,1 1 0-15,-1 5 0 0,2-1 0 0,-2 4-144 16,2 5 144-16,-2 4 0 0,-1 6-192 0,2-2 64 16,1 5 0-16,0 1 0 0,4 2 128 0,0 1 0 15,1 3 128-15,1 1-128 0,0 2 0 0,1 3-240 0,0 0 48 16,1 4 0-16,-2 2-80 0,0 3-16 0,2 1 0 16,-2 2 0-16,1 4-32 0,-4 0 0 0,1 3 0 15,-3 3 0-15,-3-3 160 0,-2-2 32 0,-1 2 0 0,-2-1 0 16,-1-2 128-16,-2 3 128 0,-1-3-128 0,-1-1 176 15,-2-2 80-15,-1 3 0 0,-3 0 16 0,-2-1 0 16,1 1-48-16,-1 0-16 0,-1-1 0 0,-3-1 0 16,0 1-16-16,-2 1 0 0,0-3 0 0,-2 2 0 15,1-1-64-15,-2 1-128 0,-2-3 176 0,-1-1-176 16,1 0 128-16,0-1-128 0,2-4 0 0,-2 0 0 16,2-2 0-16,0-1 0 0,3 0 0 0,1-3 0 15,1-2-176-15,1-2-80 0,3 0-32 0,0 2 0 31,4-2-848-31,-1 1-160 0,4 0-48 0,2-1-10176 0,2 2-2032 0</inkml:trace>
  <inkml:trace contextRef="#ctx0" brushRef="#br0" timeOffset="-179796.51">27971 6739 18431 0,'0'-7'1632'0,"0"2"-1312"15,0 1-320-15,-1 0 0 0,1 2 1600 0,0 2 240 0,0-2 48 0,0 0 16 0,0-4-960 0,-3 0-192 0,2 0-48 0,-3 0 0 16,-1 2 96-16,0 1 16 0,-2 3 0 0,-2 3 0 0,-1 1-368 0,-1 2-64 0,-1 2 0 0,-1 2-16 0,1 3 576 0,1 3 112 0,-1 0 32 0,2 0 0 0,0 2 80 0,1-1 32 0,2 1 0 0,1 1 0 16,1-3-720-16,1 0-144 0,1 2-16 0,1-4-16 15,1 1-304-15,-1 1 0 0,2-4 128 16,0 2-128-16,2-2 0 0,-1-3 0 0,0 1 0 16,3-3 0-16,0 2 0 0,2-5 0 0,0 2 0 15,1-4 0-15,2-1 0 0,1-1 0 0,2-1 0 16,2-5 0-16,-1 1 0 0,2-2 0 0,1 0 0 15,-1-2-144-15,-2 0 144 0,0-1-128 0,0 0 128 0,-1-2-128 16,0 2 128-16,-2-3 0 0,-2 4 0 0,-1-3-128 16,-1 3 128-16,-2-1 0 0,0-3 0 0,-2 3 0 0,-2 1 0 0,0-1 176 15,0 1-48-15,-1-1 0 0,-2 0-128 0,1 2 192 16,-1-1-192-16,1 1 192 0,-1 5-32 0,1-2 0 16,2 1 0-16,-1 4 0 0,1-2-32 0,0 2 0 15,1 2 0-15,0-2 0 0,3 3 112 0,0 0 16 16,1 3 0-16,-5-6 0 0,0 0-256 0,18 19 144 15,-10-12-144-15,0 2 128 0,0 1-128 0,0-1 0 16,2 1 0-16,1 2 128 0,0 1-128 0,2 0 0 16,-2-1 0-16,1 2 0 0,-2-2 0 0,0 1 0 15,1-1 0-15,-1-2 0 0,0-2-384 0,-1 0 0 16,-2 1 0-16,-1-6 0 16,0 3-720-16,-1-3-160 0,-1 1-16 0,0-2-10560 0,-2-2-2096 15</inkml:trace>
  <inkml:trace contextRef="#ctx0" brushRef="#br0" timeOffset="-179398.35">28527 6697 17503 0,'1'-5'1552'0,"1"2"-1232"0,-1 0-320 0,-1 2 0 0,1-2 1280 16,-1 1 192-16,1-3 32 0,2-4 16 0,-2-1 448 0,2-2 80 0,-3-4 32 0,0 4 0 0,-2-1-912 0,0 0-176 0,-2 2-32 0,-1 3-16 0,-1 2-112 0,-3 2 0 0,1 2-16 0,-2 2 0 0,-1 2-32 0,-2 3 0 0,0 4 0 0,-2 1 0 0,-1 5-400 0,0-2-64 15,0 6-32-15,1-1 0 0,1 2-128 0,2 2-32 16,0 3 0-16,2 0 0 15,0 1 16-15,2-2 0 0,1 5 0 0,1-4 0 0,3-3-144 0,1 0 128 16,1 0-128-16,2-3 128 0,1 1 0 0,1-4 0 16,2-1 0-16,0-2 0 0,0-3-128 0,2 0 0 15,2 1 0-15,2-5 0 0,1 2-256 0,2-5-16 16,-1 2-16-16,3-5 0 16,5 0-256-16,2-6-48 0,3 3-16 0,0-4 0 15,0 1-832-15,1-2-160 0,1 0-48 0,2 2 0 16,0-3-928-16,-2 2-192 0,-3 1-48 0,-3-1-9088 0</inkml:trace>
  <inkml:trace contextRef="#ctx0" brushRef="#br0" timeOffset="-178874.04">28928 6760 13823 0,'0'-2'1216'0,"0"-1"-960"0,1 2-256 0,0-1 0 15,2 2 3056-15,-2-3 560 0,0 2 112 0,2-2 32 16,2 0-1600-16,2-3-320 0,3-1-64 0,1-3-16 0,2 2-928 0,-1-5-192 15,1 4-48-15,1-1 0 0,-2 0-592 0,2-3 0 16,-2 1 0-16,0 2-128 0,-4 0 128 0,1 2 0 16,0-2-144-16,-2-3 144 0,-1 3 0 0,-2 2 0 15,-2-2 0-15,0 0 0 0,-2 1 224 0,-2-1 64 16,-1 1 16-16,-1-3 0 0,-2 1-64 0,-2 3-16 16,1-2 0-16,-4 0 0 0,0 1-224 0,-3 3 0 15,-1 0-144-15,-1 5 144 0,-1 1-304 0,-2 1 48 16,1 5 0-16,-1 0 0 0,-1 3 656 0,1 4 144 15,0 2 32-15,0 5 0 0,2 0 16 16,2 2 16-16,2 2 0 0,0 2 0 0,2 2-80 0,1 1-16 0,2-1 0 16,1 4 0-16,4-1-32 0,0-3-16 0,5-2 0 0,-1-1 0 15,0-5-144-15,4 1-48 0,1-1 0 0,2-2 0 16,1 1-128-16,1-6-16 0,3 0-128 0,0-5 192 16,3 0-64-16,5-4-128 0,4-3 176 0,4-4-176 15,5 0 0-15,3-6 0 0,4-1 0 0,5 0-144 16,5-2-400-1,1-1-80-15,1-3-16 0,0 0 0 0,-2-2-272 0,0-4-64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1:03:34.8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26188 7776 11967 0,'-2'0'1072'15,"2"-4"-864"-15,0 3-208 0,0-1 0 0,0 2 0 0,0-2 0 0,0 1 0 0,0-6 0 0,0 1 912 0,0 0 144 0,2-4 32 0,-1 4 0 16,0 0-416-16,0 0-80 0,1 2-16 0,-1-1 0 0,-1 4 320 0,0-2 48 0,0 3 16 0,0 0 0 0,-1 3 384 0,-3 0 64 0,0 1 32 0,1 5 0 0,-4-2-160 0,1 4-48 0,-1 3 0 0,-2 0 0 16,0 0-448-16,1 3-80 0,-1-1-32 0,0 2 0 15,1-2-448-15,-1 5-96 16,0-1 0-16,1 2-128 0,-2 3 160 0,1 1-160 0,-1 5 128 15,2-3-128-15,0 1 272 0,2 3-16 0,1 0-16 16,-1 1 0-16,2 0-240 0,1 1 0 16,-1 1 0-16,0-3 0 0,0 3 0 0,1-4 0 0,1 1 0 0,1-4 0 15,1 1 0-15,1-5 0 0,1 0 0 0,0 1 0 16,3-7 0-16,0 4 0 0,1-3 0 0,2 1 0 16,2 1-512-1,-2-1-128-15,3 2-48 0,-1-4 0 0,1 1-1328 0,2-2-272 16,0 2-48-16,1-4-16 0,0-2-656 0,-1-3-144 0</inkml:trace>
  <inkml:trace contextRef="#ctx0" brushRef="#br0" timeOffset="781.83">26548 8074 21183 0,'-3'0'1888'0,"1"0"-1504"0,0 0-384 0,2 0 0 0,0 0-288 0,-1 0-128 0,0 0-32 0,-3 0 0 0,0 0 1312 0,1 0 256 0,-3 0 48 0,1 0 16 0,1 0-624 0,-1 2-128 0,0-2-32 0,-1 3 0 0,0-2-224 0,-2 2-48 16,2 2-128-16,-3 2 192 0,2-1 528 0,-3 0 112 15,-1 4 0-15,0 0 16 0,-2 0-16 0,0 2-16 16,-1-2 0-16,-1 2 0 0,3-2-176 0,0-1-16 16,2 1-16-16,2-4 0 0,3-2-80 0,2 1-16 15,1-4 0-15,2 1 0 0,3-2-176 0,1 0-32 16,1 0-16-16,0 0 0 0,2 0-288 0,2 0 128 16,-1 0-128-16,1-2 0 0,1 1 0 0,0 1 0 0,1 0 0 0,0-3 0 15,-1 6-256-15,0-3 64 0,1 1 0 0,-1 1 0 16,0 2 192-16,-2 0 0 0,1 1 0 0,0 1 0 15,-2 0 0-15,-1-1 0 0,0 1 0 0,-2 0 0 16,0 3 0-16,-2-3 0 0,2 0-128 16,-2 2 128-16,2 0 0 0,-1-1 0 0,-1 0 0 0,1-1 0 15,-1 3 128-15,-1-3-128 0,2 1 0 0,-3 2 0 16,1 0 0-16,-2 1 0 0,1 2 0 0,-3-2 0 16,1 2 128-16,-2 2-128 0,-1 1 0 0,-1 1 0 15,0 0 0-15,-3 0 0 0,2-1 0 0,-3 1 0 16,1-4 0-16,-1 2 0 0,0 1 0 0,1-5 0 15,-3 2-320-15,1-2 48 0,0 0 0 0,0-2 0 16,1-1-1264-16,-1-4-240 0,1 1-48 0,1-4-11936 16</inkml:trace>
  <inkml:trace contextRef="#ctx0" brushRef="#br0" timeOffset="1099.71">26658 8250 25791 0,'-7'0'2304'0,"2"0"-1856"16,2 3-448-16,1-2 0 0,2 2 1632 0,2-1 224 0,-1 2 64 0,0 2 0 0,0 0-1488 0,1 7-304 0,0-1-128 0,2 4 128 0,1 0-128 0,0-2 160 0,0 4-160 0,2 1 160 0,-1-1-160 0,2 0 0 0,-1 0 0 0,-1 1 0 0,1-1 0 0,-3-2 0 0,1 0 0 0,0-1 0 15,-1-1 0-15,-1-2 0 0,0 1 0 0,1-4 0 16,0-2 0-16,-1 0 0 0,0-2-192 0,-1-1 192 31,2-2-1344-31,-4-2-160 0,1-2-32 0,-2 2-11536 0</inkml:trace>
  <inkml:trace contextRef="#ctx0" brushRef="#br0" timeOffset="1291.91">26733 7981 38703 0,'-1'-5'1712'0,"0"1"352"0,-1 2-1648 0,1 2-416 0,2 0 0 0,1 2 0 0,-1-2 256 0,1 0-16 15,1 3-16-15,2-3 0 0,1 3-224 0,0 1-160 16,-1 2 32-16,0 3 0 16,0-2-1520-16,0 4-288 0,-1-1-64 0,-1 3-13344 0</inkml:trace>
  <inkml:trace contextRef="#ctx0" brushRef="#br0" timeOffset="1770.24">26927 8409 26719 0,'-5'2'1184'0,"1"1"240"0,2-3-1136 0,1 1-288 0,2 1 0 0,-1-2 0 15,1 0 768-15,0 0 112 0,1 2 16 0,0 0 0 16,1-2 48-16,-3 0 16 0,0 0 0 0,0 0 0 15,0 0-672-15,0 0-128 0,0 0-32 0,0 0 0 16,19-4 352-16,-17 1 64 0,-1 0 16 0,-1-1 0 0,0 2 336 0,0-4 64 16,0 0 0-16,0-1 16 0,-1 1-432 0,1-1-96 15,0-4 0-15,1 0-16 0,0-4-240 0,0-1-64 16,2-3 0-16,-1 1 0 0,3 0-128 16,-1 0 128-16,1-1-128 0,1 6 128 0,-1 0-128 15,0 5 0-15,1 1 0 0,-1 4 128 0,1-1 64 16,-1 1 0-16,-1 1 0 0,1 1 0 0,1 1-192 0,-1-3 128 15,2 3-128-15,0-2 128 0,0 2-128 0,-1 0 0 16,2 0 0-16,-1 2 128 0,1 1-128 0,-1 0 0 16,2 4 0-16,-2 1 0 0,2 6 0 0,-1-1 0 15,1 5 0-15,0 2 0 0,-2 1 0 0,2 1 0 16,-2 0 0-16,1 0 0 0,-1-2 0 0,0 1 0 16,0-5 0-16,-1 0 0 0,1 0 0 0,1 0 0 0,-2-1 0 15,0-4 0-15,0 1 0 0,0-5 0 0,-1 2 0 16,0-3 0-1,1-2-768-15,-1-2-16 0,2-2-16 0,-3-2 0 16,3-2-1840-16,-1-1-368 0,0 0-80 0,0-4-11472 0</inkml:trace>
  <inkml:trace contextRef="#ctx0" brushRef="#br0" timeOffset="2436.23">27484 8259 10127 0,'5'-12'448'0,"-2"6"96"0,0-1-544 0,-2 1 0 0,0 4 0 0,0 0 0 0,1-1 1824 0,-1-2 256 0,1-1 48 0,1-2 16 0,-1-3-160 0,0 4-48 0,-1 0 0 0,0 1 0 0,-1 0-624 0,-1 2-128 0,-2 1-32 0,0 0 0 0,-4 1-112 0,1 0-16 0,-2 2-16 0,-2 0 0 0,-1 2 0 16,-3 0 0-16,-2 2 0 0,-1 1 0 0,-2 2-256 0,0 3-48 16,0 1-16-16,0 3 0 0,1-2-448 0,-1 4-96 15,2-2-16-15,-1 1 0 0,5 0-128 0,-1-2 128 16,4 1-128-16,2-3 128 0,0 1-128 0,3-2 0 15,3 0 144-15,1-1-144 0,2-2 0 0,3-1 0 16,0 1 0-16,3-1 0 0,0-3 0 0,2 0 0 16,3 1 0-16,2-4-128 0,-2 0-112 0,2 0-16 15,2-4 0-15,2-2 0 16,0 0-368-16,0-3-80 0,-1 1 0 0,0-1-16 0,-3 2 368 16,0-4 80-16,0 1 16 0,-1 0 0 0,0-2 256 0,-2 2 0 15,-3-2 0-15,1-1 0 0,-2 4 0 0,-2-5 0 0,0 3 0 16,-1 0 0-16,-3 2 0 0,1-1 0 0,-2 0 0 15,-3 2 144-15,-1-2 0 0,1 4 0 0,-2-1 0 0,0 4 0 16,0 0 144-16,0 3 32 0,0 0 0 0,1 3 0 16,0-2 48-16,2 3 16 0,0 1 0 0,-1-2 0 15,1 3-256-15,0 1-128 0,1-1 128 0,0 1-128 16,1 2 0-16,0 0 144 0,1 0-144 0,2 1 0 16,-1 3 176-16,2-1-176 0,-1 0 160 0,2 5-160 15,3-4 448-15,-1 2 0 0,2 1 0 0,1-2 0 16,1 2-256-16,1 1-48 0,1-1-16 0,0 0 0 15,1 3 0-15,1-3 0 0,-2 2 0 0,1-2 0 16,-2 3-128-16,-3-3-144 0,0-4 144 0,-2 4-208 16,3 4 208-16,-3-1 0 0,2 3 0 0,-2-2 0 0,2 1 0 15,-3-1 0-15,0-2 0 0,1 1 0 16,-2-1 0-16,-2 0 0 0,1 0 0 0,-3-2 0 0,0 0 0 16,-2 2 0-16,-1-2 128 0,-3-4-128 0,-3 2 224 0,0-4-16 15,-2 2 0-15,-3 0 0 0,-1 1-80 16,-2-3-128-16,-1-1 176 0,-2 0-176 0,0 1 0 0,-2-4 0 15,-1 0 0-15,-2-2 0 0,0-1 0 0,-1-3 0 16,0 0 0-16,2-4 0 16,-2-1-432-16,1-3-80 0,2 0-32 15,-1-6 0-15,2 2-1360 0,1-4-272 16,1-3-48-16,2 1-8352 0,3-2-1680 0</inkml:trace>
  <inkml:trace contextRef="#ctx0" brushRef="#br0" timeOffset="2790.4">27698 7706 27647 0,'-7'-6'1216'0,"4"2"256"0,0 4-1168 0,2-2-304 0,1 2 0 0,0 2 0 0,1-2 224 0,-1 2-16 0,1 0 0 0,1 4 0 0,0 0 48 0,-2-6 0 0,9 23 0 0,-4-10 0 0,2 8 96 0,-1-1 32 0,3 5 0 0,0 3 0 0,-1 3 368 0,2 1 80 0,-2-1 0 0,-1-1 16 0,0 2-16 0,0 2 0 16,-1 0 0-16,0 2 0 0,-1-1-48 0,0-1-16 15,-1 3 0-15,-1-4 0 0,1 1-320 16,-2-5-80-16,1-1-16 0,-1-3 0 0,2-3-224 0,-1-2-128 15,-1-2 160-15,1-4-160 0,0 1 0 0,0-5 0 16,0 2 0-16,1-5 0 16,1 2-1168-16,-1-3-336 0,1-3-64 0,-2-2-15104 15</inkml:trace>
  <inkml:trace contextRef="#ctx0" brushRef="#br0" timeOffset="3215.78">28018 8257 26719 0,'0'0'2368'0,"0"0"-1888"0,0 0-480 16,1 0 0-16,1 0 1152 0,0 0 144 16,0-3 32-16,2 2 0 0,1-3-592 0,0 2-112 0,2-4-32 0,-1-1 0 15,1 1-384-15,-1 0-80 0,0 0 0 0,0-2-128 16,0 2 0-16,0-2 0 0,1 0 0 0,-1 2 0 15,0-3 0-15,-1-1 160 0,1 2-160 0,-2 0 128 16,1-3 320-16,-1 1 48 0,-3 0 16 0,1 0 0 16,1 1-160-16,-3-4-32 0,0 1 0 0,-2 2 0 15,0 0-192-15,-2 4-128 0,1 0 128 0,-4 1-128 0,0 4 128 16,1 1-128-16,0 0 128 0,-2 0-128 0,-2 6 128 0,-5 1-128 16,-1 5 160-16,0-2-160 0,-1 5 208 0,1 1-48 15,0 3-16-15,1-1 0 0,3 2 224 0,-1-1 32 16,3 3 16-16,3-2 0 15,1 2-224-15,2-1-32 0,3 1-16 0,1-2 0 0,2-1 48 16,2-1 0-16,2 1 0 0,2-2 0 0,-1-2-192 0,2 1 128 16,-1-4-128-16,2 1 128 0,0-1-128 0,0-2 0 15,1 0 0-15,2-4 0 0,0 0-272 0,2-5-96 16,1-1-16-16,1-1 0 16,2-2-1392-16,-2-4-272 0,-1 1-64 0,4-3-8480 15,1 0-1696-15</inkml:trace>
  <inkml:trace contextRef="#ctx0" brushRef="#br0" timeOffset="3827.57">28663 7584 22111 0,'1'-4'976'0,"-1"0"208"0,2 2-944 0,-1 2-240 0,0 0 0 16,-1 2 0-16,1-2 848 0,1 4 128 0,0-1 32 0,1 4 0 0,-1 4 576 0,2 3 112 0,0 4 32 0,-1 5 0 0,2 3-432 0,0 4-80 0,0 5 0 0,-1 0-16 0,1 1-320 0,0 1-64 0,0-3-16 0,-2 1 0 0,1 0-160 0,-1-3-48 0,-2 0 0 0,0-1 0 0,0 3-304 0,-2-1-64 15,0-1-16-15,0-1 0 0,-2 0-208 0,1-3 128 16,0 0-128-16,0-2 0 0,1-3 128 16,1-5-128-16,-2-2 0 0,2-2 0 0,3-2 176 15,-2-3-176-15,2 1 192 0,-1-6-192 0,1-2 256 16,-1 0-48-16,0-2-16 0,2-2 0 0,-1-2-192 15,-2 2 128-15,1-7-128 0,-2-2 0 16,0-1 0-16,-1-4 0 0,-1-3 0 0,-1-6 0 0,1-1 0 16,-2-7 0-16,0 0 0 0,3-5 0 0,-1 4 0 15,2 2 0-15,0 3 0 0,1 4-160 0,0 6 160 16,3 3 0-16,-1 5-144 0,2 3 144 0,2 3 0 0,-2 4 128 0,2-3 0 0,2 4 0 16,2 4-128-16,1 0 0 0,0-1 144 0,3 4-144 15,-1 1 0-15,0 0 0 0,-1 3 0 0,-1 1 0 16,1-1 0-16,-2 4 0 0,0 1 0 0,-1-1 0 15,-1 2 0-15,-3-1 0 0,2 2 0 0,-3-2 0 16,-1 0 0-16,0 0 0 0,-2-3 0 0,0 2 0 16,-1 1 0-16,0-1 0 0,-1-4 0 0,0 1 0 0,-1-3 0 15,1 0-128-15,0-2 0 0,-1 0 0 16,1-1-640 0,-2-4-112-16,1 2-16 0,-1-4-17424 0</inkml:trace>
  <inkml:trace contextRef="#ctx0" brushRef="#br0" timeOffset="4214.96">29105 8149 35935 0,'-4'2'3200'0,"3"-2"-2560"16,1 0-512-16,1 0-128 0,0 0-192 0,0 0-64 0,1 0-16 0,-1-2 0 0,1 0 528 0,2 0 96 0,0-3 32 0,1 0 0 0,-2-1-384 0,2 1 0 0,-1-1-160 0,0-1 160 15,0 0-512-15,-1 1 0 0,0 0 0 0,-1-4 0 0,1 0 512 0,-2 2 0 0,1-5 128 0,0 1-128 0,-1-2 1008 0,0 2 96 0,-1-4 32 0,0 0 0 16,1 0-656-16,-2 1-128 0,1-1-32 0,-2 0 0 16,0 1-320-16,-1 5 0 0,0 0 0 15,-2 4 0-15,0 2 0 0,-1 2 0 0,0 2 0 16,-3 2 0-16,2 2 0 0,-2 0 128 0,2 6-128 0,-2 2 176 15,1 3-176-15,-1 3 192 0,1 0-192 0,1 3 192 16,0-2 0-16,-1 4 16 0,2 1 0 0,0 2 0 16,1-1-208-16,1 1 176 0,2-1-176 0,0 0 160 15,2-3-160-15,2 0 0 0,-1-2 0 0,1 1 0 16,2-3 0-16,1-1-144 0,1-4 144 0,2 2-208 16,-1-5-1056-16,2 0-208 0,2-4-32 15,-1 0-9712-15,2-3-1952 0</inkml:trace>
  <inkml:trace contextRef="#ctx0" brushRef="#br0" timeOffset="4732.14">29469 8007 2751 0,'-6'-10'256'0,"1"0"-256"0,2 4 0 0,0 1 0 0,2 4 3712 0,0-2 704 16,-1 3 144-16,0-4 32 0,-2 1-2256 0,-2-2-448 16,-1 1-96-16,-2 2 0 0,-1 2-336 0,-1 2-64 15,0 2-16-15,-3 4 0 0,2 0-608 0,-3 3-112 0,0 3-16 0,0-2-16 16,3 2 224-16,0 0 48 0,-1 2 16 0,1 1 0 16,2-1-368-16,1-2-80 0,3 0-16 15,0 1 0-15,1-1-320 0,1-2-128 0,2 0 0 0,1-3 144 16,2 1-144-16,1-3 0 0,1 2 0 0,2-3 0 15,1 0 128-15,1-2-128 0,2-2 192 0,1 0-64 16,1-4-128-16,1 2 0 16,2-3 144-16,0 0-144 0,-1-3 0 0,1 0-128 0,-1 0 0 15,-1-3 0-15,-1 2-128 0,-1-2-32 0,-1 2 0 16,-1-3 0-16,-2 1 288 0,-1-1 0 0,-1 0 0 0,-2 2 0 16,-1-2 0-16,1 3 0 0,-2-1 0 0,-3 4 0 15,1-2 0-15,-1 2 0 0,-2 4 0 0,0 0 0 16,0 1 0-16,0 2 128 0,1 1 0 0,-1 1 16 15,2-2 128-15,1 3 32 0,-1 2 0 0,3 1 0 0,0-1 272 16,1 0 48-16,2 2 16 0,1-2 0 0,-1 2-512 16,2 0-128-16,1 1 0 0,2-1 0 0,1 2 0 0,-1-2 0 15,2 0 0-15,0-1 0 0,1 1 0 16,-1 0-240-16,0-2 48 0,1 0 0 16,-1 0-784-16,-1-4-160 0,-1 2-16 0,0-3-16 15,-1 0-672-15,0 0-128 0,0-3-16 0,-1 0-12048 0</inkml:trace>
  <inkml:trace contextRef="#ctx0" brushRef="#br0" timeOffset="5248.72">29881 7987 19343 0,'-3'-5'1728'0,"0"1"-1392"0,2 2-336 0,0 1 0 0,1-2 1488 0,-2 1 240 0,0-3 32 0,-3-1 16 0,-2-6-928 0,-2 3-176 0,-1 1-32 0,-1 2-16 0,-2 0 16 0,0 3 16 0,-1 3 0 0,-1 0 0 0,-1 3 112 0,2 0 32 0,-3 1 0 0,0 5 0 16,2-3 80-16,-2 4 16 0,-2-1 0 0,1 4 0 15,-2 0 0-15,3 3 0 0,1-2 0 0,1 0 0 0,3 1-512 0,0 1-80 16,4 0-32-16,0-2 0 0,3 3-112 0,2-1-32 15,1 0 0-15,2-4 0 0,3 5-128 0,1-5 128 16,1-1-128-16,1 0 128 0,1-1-128 0,2-3 0 16,1 2 0-16,1-5 0 0,0 1 0 0,3-1 0 15,-1-2 0-15,2-2 0 0,1 0-128 0,0-2 128 16,0-2 0-16,-1 1 0 0,0-3 0 0,-1-1 0 16,0 1 0-16,-1-3 0 0,0 0 0 0,-2-2 128 15,1 2-128-15,-3-4 128 0,0 0-128 0,-1 1 0 16,-1-4 0-16,-1 0 0 0,-1-3 0 0,-1 1 0 15,-2-4 0-15,0-4 0 0,-1 1 0 0,-2-2 0 16,-2 1 0-16,-2 0 0 0,0-3 176 0,-2 2-48 16,-2 1-128-16,-1-2 192 0,0 2 32 0,0-3 0 15,-1 5 0-15,0-2 0 0,1 1-96 0,-1 5 0 0,1-1-128 16,-1-1 192-16,0 3-192 0,0 3 0 0,-2-4 0 16,2 4 0-16,-1 1-256 0,2 3-112 0,1 2-16 15,0 0 0 1,2 2-784-16,2 1-176 0,2 6-16 0,0-1-16 15,3-1-1184-15,0 6-256 0,1-1-32 0,2 2-10656 0</inkml:trace>
  <inkml:trace contextRef="#ctx0" brushRef="#br0" timeOffset="5798.37">29604 7157 14735 0,'-6'-3'1312'0,"1"1"-1056"0,3 0-256 0,2 2 0 0,0 0 624 0,0-3 64 0,-2 2 16 16,-1-5 0-16,-1 0-368 0,2 0-64 0,-1-1-16 0,2 1 0 0,1 0 704 0,1 2 128 0,2-1 16 0,-1 4 16 0,3-1 864 0,1 0 160 0,0 2 32 0,3 0 16 0,0 0-240 0,1 2-48 0,2 1-16 0,3 4 0 15,2 1-848-15,3 5-160 0,5 0-48 0,2 6 0 16,4 2-496-16,2 1-96 0,0 0-32 16,1 2 0-16,2 0-208 0,1 2 144 0,0 2-144 0,-1 0 128 15,-4-3 16-15,-1 3 0 0,-3 2 0 0,-2 1 0 16,-2 1-144-16,-3 3 192 0,-1-1-192 0,-3 2 192 16,-1 1-48-16,-4-2 0 0,1 2 0 0,-2 1 0 15,0 3-144-15,-2-1 0 0,-1-3 0 0,-2-3 0 16,-1 1 0-16,-2-3 0 0,-2-3 0 0,-2-3 0 15,-2-2 0-15,1-1 0 0,-2-1 0 0,-1-1 0 0,-1-1 0 16,-1-2 0-16,-1 1 0 0,-2-3 0 0,-1 0 0 0,-2 0 0 16,-4 0 0-16,0-1-12560 15,-3 1-2448-15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9T19:24:30.934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0 234 24575,'0'32'0,"5"12"0,4 17 0,1-7 0,3-6 0,-5-12 0,-2-9 0,-1 2 0,-3-12 0,3 0 0,2 3 0,3 2 0,-3 0 0,-2 0 0,-3-3 0,-1-1 0,2 0 0,1-2 0,1-6 0,0-9 0,1-11 0,-1-2 0,2-5 0,2-8 0,4-17 0,12-25 0,10-16 0,-14 36 0,1 0 0,2 0 0,-1 2 0,20-36 0,-7 15 0,-12 23 0,-9 15 0,-5 11 0,-4 4 0,1-2 0,0 1 0,0-3 0,-1 1 0,-2 7 0,-2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32:36.7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24152 10706 14735 0,'-3'1'1312'0,"0"-1"-1056"0,3 0-256 0,0 0 0 0,1 0 1456 0,-1 0 224 0,0 1 48 0,-1 2 16 0,0-3-432 0,-2 2-96 0,2 2 0 0,1-4-16 15,0 0-48-15,0 0-16 0,0 0 0 0,-5 25 0 16,6-17-752-16,-1 3-160 0,0 3-32 0,0 1 0 15,2-1 384-15,-2 3 80 0,1 4 16 0,0 1 0 16,2 0 80-16,0 3 16 0,1 4 0 0,2 3 0 16,0-1-576-16,1 2-192 0,0 2 0 0,-1-1 144 15,2-2-384-15,-3 2-80 0,1-6 0 0,0 1-16 16,-1-1-1584 0,0-6-320-16,-1 2-64 0,-1-6-6464 0,0-1-1280 0</inkml:trace>
  <inkml:trace contextRef="#ctx0" brushRef="#br0" timeOffset="1">23759 10921 35935 0,'-6'-4'1600'0,"3"2"320"0,2-2-1536 0,0 3-384 0,2-3 0 0,0 3 0 16,2 0 368-16,1-4 0 0,2-5 0 0,4-3 0 15,3-1 0-15,2-1 0 0,4-3 0 0,-1 0 0 16,4-2-240-16,2 2-128 0,2-5 160 0,1 2-160 16,2 0 256-16,-1 2-64 0,3-2 0 0,2 1 0 15,-1 0-16-15,2 3-16 0,-1 1 0 0,-1 1 0 16,-1-1-160-16,-1 3 0 0,0 0 0 0,-3 0 128 16,-1 3-128-16,-1 2 0 0,-2-3 0 0,-1 1 0 15,-2 2-656 1,-3 0-64-16,0 4-16 0,-4-1-10720 0,-1 3-2128 0</inkml:trace>
  <inkml:trace contextRef="#ctx0" brushRef="#br0" timeOffset="2">23896 11536 25791 0,'-1'1'1152'0,"1"-1"224"0,0 0-1104 0,1 1-272 0,1-1 0 0,-1 0 0 0,0-1 1184 0,2 0 176 0,0-1 48 0,3-3 0 0,2 0 128 0,1 1 16 0,0-4 16 0,4 2 0 16,-1-5-576-16,3 1-112 0,1 0-32 0,1-1 0 15,3 0-352-15,1 0-80 0,1 1-16 0,2-1 0 16,1-1-240-16,2-1-160 0,0 0 192 0,1 0-192 16,1-1 128-16,-1-1-128 0,1 1 0 0,-3 0 0 15,-1-3 0-15,-1 1 0 0,1-2-208 0,-2 1 80 16,-2 2-784-16,-2 2-160 0,-2-1-16 0,-3 5-10400 16,0-2-2080-16</inkml:trace>
  <inkml:trace contextRef="#ctx0" brushRef="#br0" timeOffset="3">24878 10770 30399 0,'0'3'1344'0,"0"-3"288"0,0 1-1312 0,0-1-320 0,1 0 0 0,1 0 0 16,-1 1 592-16,0-1 48 0,2 1 16 0,0 2 0 15,0-1 320-15,0 2 64 0,0 1 16 0,-1-1 0 16,1 3-848-16,-1-1-208 0,2 3 0 0,-1 1 0 16,0 1 0-16,0 0 0 0,0 1 0 0,1 1 0 0,0 0 144 0,0 0-16 15,-1-1 0-15,2-1 0 0,-1 0 192 0,2-1 48 16,-1-4 0-16,0 1 0 0,0-2-112 0,1-4 0 16,0-2-16-16,-1 1 0 0,1-5-64 0,1 0-16 15,-1-1 0-15,-1-1 0 0,0 1-160 0,0-3 0 16,-2 1 144-16,1-1-144 0,-1 2 0 0,-1-4 0 15,-1 1 0-15,1 2 0 0,-1 0 0 0,-2 0 0 16,1 2 0-16,0 1 128 0,-2 1-128 0,2 1 0 16,0 3 0-16,0 0 0 0,0 0 0 0,0 2 0 15,2 2 0-15,-2 1 0 0,2-1-144 0,-1 0 144 16,2 0-160-16,-1 1 160 0,1-1 0 0,2 1 0 16,-2-2-128-16,1 0 128 0,1-1 0 0,-1 0 0 15,1 1 0-15,0-3 0 0,-1 0 0 0,3 2 240 0,-1-2-48 0,1 0-16 16,-1 0 80-16,1 0 0 0,0-2 16 0,0 2 0 15,0-2-128-15,0-1-16 0,2 1-128 0,-2-1 192 16,2 0-192-16,-2-2 0 0,2 1 0 0,0-2 0 16,-2-1 0-16,0 0 0 0,1 1 0 0,-2-1 0 15,-1 1 0-15,0-3 0 0,-3 1 0 0,2-1 0 16,0 0 272-16,-2-1-32 0,1-2-16 0,-2 1 0 16,1-4 32-16,0 1 0 0,0-3 0 0,-1-1 0 15,-1 1-256-15,-1-3 128 0,1 1-128 0,-2-2 0 16,-1 2 0-16,2-1 0 0,-2 3-176 0,1 0 176 31,-2 1-576-31,1 1 0 0,0 4 0 0,1 2 0 0,-1 1-1008 0,1 2-192 16,0 1-32-16,1 4-14624 0</inkml:trace>
  <inkml:trace contextRef="#ctx0" brushRef="#br0" timeOffset="4">25480 10478 33167 0,'2'0'2944'16,"0"0"-2352"-16,-1 2-464 0,1-2-128 0,-1 1 832 0,0 1 128 0,2-1 48 0,0 4 0 0,2 0-96 0,1 2-16 0,2 4 0 0,-3 0 0 0,0 2-704 0,-2 2-192 16,1-2 0-16,-1 3 0 0,-1-3-160 0,-1 2-64 15,-1-2-16-15,0 0 0 16,1-2-656-16,-1-1-128 0,0 0-16 0,-1-4-16 16,1-1-800-16,-1-4-176 0,1-1-16 0,-1-1-11616 0</inkml:trace>
  <inkml:trace contextRef="#ctx0" brushRef="#br0" timeOffset="5">25358 10052 40543 0,'-9'1'1792'0,"4"-1"384"0,2 1-1744 0,1 0-432 0,2 2 0 0,0-3 0 15,2 1 0-15,-1 0 0 0,-1 2 0 0,1 1 0 32,2 0-1280-32,-2 0-256 0,3 1-32 0,-1-4-16 0,2 2-3120 15,0-1-624-15,3-2-128 0,-1 0-32 0</inkml:trace>
  <inkml:trace contextRef="#ctx0" brushRef="#br0" timeOffset="6">25546 9833 43311 0,'0'0'1920'0,"0"-1"384"0,0 1-1840 0,0 0-464 0,1 1 0 0,2 1 0 16,0 0-1024-16,4 0-320 0,1 3-48 0,3 4-16 0,3-1 1408 0,0 5 240 0,2 0 64 0,-2 5 16 15,1-1-320-15,-1 5 160 0,-1 0-160 0,1 3 128 16,-2 2-128-16,1 3 0 0,-1 3 0 0,-2 3 0 16,1 1 0-16,-1 0 0 0,1 3 144 0,-2-2-144 15,0 1 0-15,-3-6 0 0,1-2 0 0,-1-3 0 16,2 1-704-1,-2-3-192-15,1-3-64 0,1 0 0 0,-2-9-1904 0,0 1-384 16,0-4-80-16,2-1 0 0</inkml:trace>
  <inkml:trace contextRef="#ctx0" brushRef="#br0" timeOffset="7">25787 9594 35935 0,'0'13'1600'0,"1"-2"320"0,1 2-1536 0,0-2-384 15,2-2 0-15,-1 0 0 0,1-1 0 0,4 8 0 16,3 12 0-16,6 6 0 0,2 6 272 0,2 1-16 15,1-2 0-15,-1 0 0 0,1 0-256 0,-2-4-192 16,-2 1 16-16,0-2 16 0,-1 0-192 0,-2-2-32 0,-3-1-16 0,-1 0 0 31,1-3-336-31,-4-3-64 0,0 1-16 0,-1-3 0 16,-1-1-512-16,0-1-96 0,-1-1-32 0,1-1-11280 0</inkml:trace>
  <inkml:trace contextRef="#ctx0" brushRef="#br0" timeOffset="8">26559 9864 13823 0,'-4'0'1216'0,"1"1"-960"0,3-1-256 0,0 0 0 0,0 0 1936 0,0 0 352 0,0 0 64 0,0-1 16 0,0 1-1152 0,0 0-240 0,3-3-32 0,-3 3-16 0,0 0 224 0,0 0 32 16,0 0 16-16,0 0 0 0,0 0-576 0,0 0-112 15,0 0-32-15,10 20 0 16,-9-13-480-16,0 5 0 0,2 0 0 0,-2 3 0 0,1 2 480 0,0-1 96 15,3 1 32-15,-3 2 0 0,2-2-384 0,0 1-80 16,-1-1-16-16,1-1 0 0,0 0-128 0,1-2 0 16,0 1 0-16,-2-4 128 0,2 0 336 0,-2-5 64 15,0 1 16-15,0-2 0 0,-1 0-352 0,0-5-192 16,-1 0 192-16,-2 0-192 0,-1-2 320 0,0-2-32 16,-1-1-16-16,0-1 0 0,-1 0-272 0,0-4 128 15,-1 1-128-15,0-1 0 0,0-3 0 0,1 0 0 16,-3 0 0-16,1-1 0 0,1 1 0 0,0-3-224 0,0-1 64 15,2 0 16-15,-1-1-48 0,1-1 0 0,2-3 0 0,1 0 0 16,0-2 16-16,3 2 0 0,2 2 0 0,0 0 0 16,3 3 32-16,2 0 0 0,1 3 0 0,2 0 0 15,-1 3 144-15,2 0 0 0,0 4 0 0,1-3 0 16,1 2 304-16,0 3-16 0,0 0 0 0,1 4 0 16,-3 1-48-16,1 0-16 0,-1 3 0 0,-3 0 0 15,1 2-224-15,-2 4 0 0,-1 0 0 0,1 3 0 16,-2 4 0-16,2-1 0 0,0 5 0 0,0-3 0 15,0 2 0-15,-1-1 0 0,1 1 0 0,-1-1 0 16,0 0 0-16,-2-2 0 0,2 1 0 0,-1-5 0 16,-3 1 128-16,-1-2-128 0,1-3 0 0,-2-1 0 15,1-1-1040 1,-3-1-304-16,1-4-64 0,0 2-13840 0</inkml:trace>
  <inkml:trace contextRef="#ctx0" brushRef="#br0" timeOffset="9">27057 9688 15663 0,'-2'0'1392'0,"0"0"-1120"0,2 1-272 0,0-1 0 0,2 0 1376 0,-2 2 224 0,1-1 32 0,-1 1 16 0,1 0-1168 0,0 1-224 0,2 1-64 0,-1 1 0 16,-2 1 416-16,1 2 80 0,-1 0 16 15,0 2 0-15,-1 2-576 0,1 3-128 0,-1 3 0 0,0 0 0 16,-1 3 736-16,1-1 112 0,0 2 32 0,1-1 0 16,2 1-176-16,1-4-48 0,1-1 0 0,1-5 0 15,0 1-656-15,2-3 0 0,3-3 0 0,0 2 0 16,0-7-368-1,2-2-96-15,-1 0-32 0,-1-2 0 0,0-3 128 0,0-1 32 0,-2-3 0 0,1 0 0 16,0-1 464-16,-2-1 80 0,1-1 32 0,-1-3 0 16,0 2-80-16,1-4-16 0,-2 1 0 0,3-1 0 15,-2 0-320-15,1-2-64 0,-1-1-16 0,-1 1 0 0,-1-1-80 16,-1 0-32-16,-2-1 0 0,-2 4 0 0,-1 3 368 16,-3-1 0-16,1 3 0 0,-5 1 0 0,0 3 0 15,-4 3 0-15,0-1 0 0,-2 6 0 0,1 0 0 0,-3 4 0 16,0 3 0-16,-2 0 0 0,1 4 240 0,-1-3 64 15,-1 2 16-15,2 0 0 0,3-2 48 0,-1-1 16 16,0 2 0-16,2-2 0 0,-1 2-384 0,3-6 0 16,1 5 0-16,1-6-128 15,3 2-1936-15,1-2-384 0</inkml:trace>
  <inkml:trace contextRef="#ctx0" brushRef="#br0" timeOffset="10">27381 9313 21183 0,'0'0'944'0,"0"0"192"16,-1 2-912-16,1-2-224 0,0 1 0 0,1 1 0 0,0-2 960 0,0 3 128 0,2 1 48 0,-1 2 0 0,2 0 784 0,1 4 144 0,1 2 48 0,2-1 0 0,0 3-1024 0,0 1-192 16,0-2-32-16,2 2-16 0,0 1-272 0,0 2-64 15,1-1-16-15,0 3 0 0,3 1-320 0,-3 1-176 16,1 0 192-16,0 0-192 0,-1 2 0 0,-1 1 0 15,1 1 0-15,-1-4 0 0,-1 1 0 0,0 0-176 16,1-5 0-16,-3 3 0 16,1-3-1280-16,-2-5-256 0,-1 2-48 0,-1-4-16 15,-2-3-1488-15,-2 1-320 0</inkml:trace>
  <inkml:trace contextRef="#ctx0" brushRef="#br0" timeOffset="11">27322 9583 26719 0,'2'-5'2368'0,"1"1"-1888"0,0-1-480 0,1 0 0 15,0 2 2384-15,-1-1 384 0,2 0 80 0,4-3 16 16,3-3-2112-16,6-6-432 0,4-4-64 0,-1-2-32 15,-1 2-32-15,0 0 0 0,-3 3 0 0,0 0 0 32,-1 2-1456-32,-2 1-288 0,-1 3-64 0,0 0-13872 0</inkml:trace>
  <inkml:trace contextRef="#ctx0" brushRef="#br0" timeOffset="12">28060 9368 21183 0,'1'0'1888'0,"0"0"-1504"0,1-1-384 0,-1 1 0 0,1-2 0 0,1 1-208 0,-1 1 16 0,4-4 16 0,2 3 992 0,-1-5 192 15,2 0 32-15,0 1 16 0,-2-1 128 0,0 0 32 16,0-3 0-16,-3 1 0 0,1 2-864 0,-2-2-160 16,-1 0-48-16,1 2 0 0,-2 0 16 0,-1-3 0 15,1 4 0-15,-1-1 0 0,0 0 304 0,0 0 64 0,0-2 16 0,-1 2 0 16,1-1-352-16,-1 0-192 0,0 3 192 0,-1-3-192 16,0 4 128-16,-2-2-128 0,-1 0 0 0,-1 3 0 15,-3-2 272-15,1 4-48 0,-3-3-16 0,-1 2 0 16,1 2-208-16,-2 2 0 0,-1-2 0 0,1 4 0 15,-1 1-288-15,0 1-48 0,2 2-16 0,1 2 0 32,0 3-48-32,0 1-16 0,1-1 0 0,0 1 0 0,4 1 416 0,1 2 192 0,1-2 0 0,2 1-16 15,0 0 832-15,1 1 160 0,2-2 48 0,2 1 0 16,-2 0-576-16,1 1-96 0,2-2-32 0,1-1 0 16,1 1-512-16,2-2 0 0,3 0 0 0,0 1 0 0,3-4 0 15,0 1 0-15,2-3 0 0,-1 0-144 0,-1-2-16 16,1-1 0-16,2 1 0 0,-1-3 0 15,0 0-496-15,0-3-112 16,0 1 0-16,0-4-16 0,-1 0-464 0,0-3-96 0,-1 0 0 0,-1 0-16 16,0-2-368-16,-1 0-80 0,-1-1-16 0,-1 0-8992 15</inkml:trace>
  <inkml:trace contextRef="#ctx0" brushRef="#br0" timeOffset="13">28536 9077 18431 0,'-5'-2'816'0,"0"-1"160"0,1 1-784 0,1 2-192 0,0 0 0 0,1 0 0 0,-1 1 640 0,-1 0 96 0,-3 2 16 0,-3-2 0 0,-1 4 464 0,-3 0 80 0,2 2 32 0,0 1 0 0,1 0-832 0,1 4-176 15,1-1-16-15,2 1-16 0,0 4-160 0,1 0-128 16,3-1 192-16,-1 2-192 0,0 3 640 0,2-3 32 16,-1 1 0-16,1 0 0 0,0 0 224 0,2-2 64 15,2 0 0-15,0 0 0 0,1-4-512 0,2-3-80 16,0 1-32-16,1-4 0 0,0 0-336 0,1-2 0 16,1-3 0-16,0-1 0 0,0-1-368 0,0-3 16 15,2 2 0-15,-1-5 0 0,-2 1 96 0,2-1 32 16,0-2 0-16,-2 1 0 0,1-1 224 0,-1-2 240 15,-1-2-48-15,-1 2-16 0,-1-2-32 0,-2 0 0 16,1 2 0-16,-2-1 0 0,-1-1-144 0,0 1 0 16,-2 1 0-16,-1 0 0 0,-1-3 224 0,1 3 16 15,-1 2 0-15,0 1 0 0,1 4 80 0,-1-1 0 16,1 5 16-16,0 0 0 0,0 0-16 0,1 5 0 0,0-2 0 0,1 0 0 16,1 3-320-16,-1 1 0 0,2 0 0 15,0 2 0-15,2-1 320 0,-2 2 160 0,3 0 32 0,-2 1 0 16,2-3 96-16,1 3 32 0,1 1 0 0,2 1 0 15,1 0-384-15,0 1-80 0,2-2-16 0,-1-2 0 16,1 0-160-16,2-1 0 0,1-1 0 0,-1-2 0 16,0-1-128-16,1 0-64 0,0 1-16 0,-2-3 0 15,-1 1-1392 1,-1-2-288-16,-3 1-48 0,1-2-16 0,-3 0-432 16,-1-1-96-16,-1-1-16 0,-2 0-9792 0</inkml:trace>
  <inkml:trace contextRef="#ctx0" brushRef="#br0" timeOffset="14">28671 8668 35007 0,'-2'5'1552'0,"0"-1"320"0,1-1-1488 0,1 0-384 0,1-1 0 0,0 1 0 0,2-1 464 0,-1 3 32 0,3 3 0 0,3 3 0 0,0 4 144 0,3-2 48 15,2 4 0-15,0 3 0 0,1-2-480 0,-1 4-80 0,1-2-128 0,0 1 176 16,-2 1-176-16,-1 1 0 0,0 0 0 0,-2-1 0 16,0 0 0-16,-1 0 208 15,1-1-48-15,-2 4-16 0,1-1-144 0,0-2 128 0,0 0-128 0,-1-2 128 16,1 1-128-16,0-4 0 15,1 1-160-15,0-2 160 16,-2-4-896-16,2-2-64 0,-3 1-32 0,0-5 0 16,0-2-1312-16,-2 0-272 0,1-3-48 0,-3-2-10944 0</inkml:trace>
  <inkml:trace contextRef="#ctx0" brushRef="#br0" timeOffset="15">28458 9119 22111 0,'4'-2'1968'0,"-1"-1"-1584"0,2-3-384 0,2 1 0 0,0-1 4384 0,0-1 800 16,5-2 144-16,5-3 48 0,10-13-3936 0,14-7-784 16,11-13-144-16,7-1-48 0,-1-2-320 0,0 1-144 15,-1 0 128-15,-1 1-128 16,0 2-560-16,-2 1-192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3:47.02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10921 8935 17503 0,'-2'-7'1552'0,"1"0"-1232"0,2 3-320 0,0 0 0 0,0 0 864 0,1-2 112 0,1-4 32 0,1-8 0 0,2-6 208 0,2-3 64 0,2-2 0 0,4 1 0 0,0 1 384 0,1 3 96 16,0 3 16-16,1 3 0 0,-1 4-480 0,1 3-80 16,-2 4-32-16,-1 3 0 0,-1 2-416 0,-2 4-64 15,-1 0-32-15,-1 5 0 0,-1-1-288 0,0 1-48 0,-2 4-16 0,0-2 0 16,-1 0-192-16,1 3-128 15,-2-3 160-15,-1 0-160 0,1 3 128 0,-1-3-128 0,0 4 0 16,0 0 0-16,0 2 128 0,-1-1-128 0,3 4 0 16,-3 2 144-16,3 3-144 0,0 5 128 0,1 6-128 0,2 0 128 15,-1 4 112-15,0 5 16 0,0 5 0 0,0 2 0 16,-1 6 16-16,-1 5 16 0,1 7 0 0,-2 2 0 16,0-4-96-16,-3 5 0 0,0 3-16 0,-2 6 0 15,0 7-176-15,-3-1 0 0,-1 0 0 0,0 1 0 16,-2 5 0-16,0-2 0 0,-2 3 0 0,0-2 0 15,2 0 0-15,-1 2 0 0,1 2 0 16,0-2 0-16,1 1 0 0,1 3 0 0,1 3 0 0,0-4 0 0,4-4 0 0,-3 4 0 16,3 2 0-16,1 0 128 0,0-3-128 0,2 1 0 15,1 3 0-15,2-4 0 0,1 0 0 0,0 1 0 16,1 3 0-16,1-5 0 0,-1-1 0 0,0-1 0 16,3-3 0-16,-3-1 0 0,2 0 0 0,-4 1 0 15,0-4 0-15,-1 0 0 0,-1 1 0 0,-3-5 0 16,0-3 0-16,-3-1 0 0,-1 2 0 0,-3-1 0 15,-1-1 0-15,0-2 0 0,1-5 0 0,-1-3 0 16,3 0 0-16,0-1 0 0,2 4 0 0,0-4 0 16,3-5 0-16,0-1 0 0,0-2 0 0,0 4 0 15,2 4 0-15,0-3 0 0,0-2 0 0,1-1 0 16,1-3 0-16,0-4 0 0,1 1 0 0,-1-2 0 16,1 1 0-16,-1-6 128 0,0 0 64 0,1-4 16 0,-2-2 0 0,-1 1 0 15,-2-3-208-15,0 0 0 0,0 4 0 0,-1-5 0 16,-1 2 0-16,-1-2 0 0,-1-4 0 0,1-2 0 15,0 0 0-15,1-1 0 0,0-1 0 0,2-2 0 16,-1-4 0-16,1 0 0 0,1 0 0 0,1-2 0 16,1-1 0-16,1 0 0 0,-2-3 0 0,2 3 0 15,1-3 192-15,-1 3-16 0,0 1 0 0,0-4 0 16,1-1-48-16,-2 1 0 0,1-2 0 0,-1 1 0 16,-1-3-128-16,0 1 0 0,0-4 0 0,-1 2 0 15,0 3 0-15,-1-1 0 0,-1-1 0 0,1 1 0 0,-1 2 0 16,-1-3 0-16,0 0 0 0,-1-4 0 0,1 1 0 0,-1-2-144 15,-1-4 144-15,2-1-208 0,-2-2 16 0,2-2 0 16,0 2 0-16,0-4 0 0,1 0 192 0,-1 0 0 16,0 0 0-16,2 0 0 0,0-1 0 0,0-3 0 15,0 2 0-15,0-1 0 0,0 0 0 0,2 0 0 16,0 1 0-16,1 1 0 16,1 1-592-16,0 1-80 0,1 1-16 0,-1 1 0 15,1 3-608-15,-1 1-128 0,-3 0-32 0,2 2-10064 16,-2 2-2032-16</inkml:trace>
  <inkml:trace contextRef="#ctx0" brushRef="#br0" timeOffset="1">11333 15801 5519 0,'-2'-9'496'0,"1"2"-496"0,-1 2 0 0,1 0 0 0,1 1 8000 0,0 0 1488 0,1-1 304 0,1-3 64 0,2-3-8000 0,3-4-1616 0,3 0-240 0,4 1-208 32,4 1-368-32,4 2-64 0,3 2 0 0,5 3-16 15,6-2 0-15,4 2 0 0,5-3 0 0,4 2 0 16,1 3-208-16,2 0-32 0,4 3-16 0,-1-2 0 0,2 2 768 0,2 1 144 0,1 0 0 16,1 0 0-16,-1 0 1024 0,3-3 128 0,3 1 32 0,3-2 0 15,5-4-16-15,1 1 0 0,-2 2 0 0,6-3 0 16,4-2-464-16,3-1-80 0,5 2-32 0,2-1 0 15,-1 1-368-15,5-2-80 16,3 4-16-16,1 0 0 0,-4 3-128 0,5 0 0 0,5 4 0 0,-1 0 0 16,-1 4 0-16,-2 0-224 0,1-3 48 0,-4 3 16 0,-5 0 32 0,0-2 0 15,3 0 0-15,-3-1 0 0,-1-1 128 0,-1 0 0 16,5 0 0-16,-2-3-128 0,1 0 128 0,1-4 0 16,3 0 0-16,-3-1 0 0,0-4 128 0,-2 2 16 15,0-1 0-15,-1 1 0 16,-1 1-144-16,-5 1 0 0,-3 2 144 0,-3 1-144 0,-1 4 160 0,-5-2-32 15,-6 3-128-15,-4 0 192 0,-1 4 64 0,-5 0 0 16,-1 1 0-16,-4 4 0 0,-3 1-256 0,-7-3-160 16,-2 0 32-16,0 0 0 0,1-1 0 0,-2-2 0 15,-3 0 0-15,1-1 0 0,1-1 128 0,-3 1 0 16,-3-2-144-16,-3 1 144 0,-1 0 0 0,-3-1-144 16,-1 1 144-16,-2 0 0 0,1 0 0 0,-4 0 0 15,-2-1 128-15,-2 1-128 0,-4 0 208 0,0-2-48 0,-3 3-16 16,-1-2 0-16,-1 1 48 0,-4 0 0 15,1-1 0-15,-2 1 0 0,0 0 64 0,0 0 0 0,1-1 16 0,-1-1 0 16,1 1-80-16,-1-1-32 0,3 3 0 0,0-6 0 16,1 1-160-16,1-1 0 0,3 0 0 0,0-2 0 15,1-1 0-15,0-1 0 16,2-2 0-16,-4 3 0 0,-2 1 0 0,2-2 0 0,0-1-144 0,1-4 144 16,-1 1 0-16,-3-1 0 0,-1 1 0 0,-3 0 0 15,-3-1 0-15,0 0 0 0,-2-1 0 0,-3 1 144 16,1-1 96-16,-2-2 16 0,-1 1 0 0,-1-5 0 0,1-1 112 15,0-2 16-15,-1-3 16 0,0-3 0 0,1-4 176 16,-1-8 48-16,0-4 0 0,-1-8 0 16,2-2-176-16,-2-4-16 0,1-7-16 0,-1-5 0 0,1-2-96 0,0-6 0 15,1-2-16-15,-1-5 0 0,1 1-48 0,-1-8-16 16,3-1 0-16,0-4 0 0,-1 0-48 0,3-2 0 16,1 1 0-16,3-7 0 0,-2-1-192 0,2-3-192 15,0 6 48-15,0-3 0 0,1 0 144 0,1-5 0 16,-2 0 0-16,0 1 0 0,1 0 0 0,-2-5 0 15,0 4 0-15,-1-4 0 16,1 1 0-16,-1 2 0 0,0-3 0 0,2 0 0 0,-3 0 0 0,0 0 0 16,1-1 0-16,-1 5 0 0,2 6-192 0,-4-5-48 15,1-2-16-15,0-2 0 0,-3-1 96 0,1 2 16 0,0 2 0 0,2 5 0 16,1 0-64-16,-1 7-16 0,0 2 0 0,1 5 0 16,0 2 224-16,0 1-144 0,0-2 144 0,1 3-128 15,0 4 128-15,-2 2 128 16,1 0-128-16,-2 6 176 15,1 3-336-15,-1 3-64 0,-2 2-16 0,1 5 0 16,1 8-48-16,1-2-16 0,-3-4 0 0,1 3 0 16,-1 1-48-16,-1 1-16 0,1 3 0 0,-1 4 0 15,1 4 112-15,-1 0 32 0,-1 5 0 0,-2 0 0 16,1 2 224-16,-2 1 0 0,1 2 192 0,0 1-192 16,0 5 368-16,-1 2-48 0,1 1 0 0,-2 0 0 15,2 1-320-15,-1-1 0 0,-1 2 0 0,2 0 0 0,-1 1 0 16,1 4 0-16,0-2 128 0,-1 3-128 0,1-1 0 0,-1 1 0 15,1 1-160-15,-2 3 160 0,1 0-304 0,-2-1 48 16,0 2 16-16,-2 3 0 0,2-2 240 16,-4 3 0-16,1 1-160 0,-1 3 160 0,-1 0 0 0,1 5 0 15,-1 0 0-15,-2 3 0 0,1 1 0 0,-1 3 0 16,0 0 0-16,-1 1 0 0,2-1 0 0,-4 1 0 16,2 2 0-16,-2-2 0 0,2 0 0 0,-1-1 0 15,-1-1 0-15,1-1 0 0,1 1 0 0,-2-2 0 16,0 1 0-16,-1 1 0 0,-2 0 0 0,-2-1-144 15,-1 0 144-15,-2-1 0 0,-3-1 0 0,-1 0 0 16,-4-1 0-16,-3-1 0 0,-1 1 0 0,-7-2 0 16,-1 2 0-16,-3 0 0 0,-2 3 0 0,-3 0 0 0,0-2 0 15,-1 0 0-15,-1 2 0 0,-8 1 0 0,-4 4 0 0,-3 2 0 16,2-2 0-16,-5 0 0 0,0 1 0 0,-3 0 0 16,-3 2 0-16,3-2 0 0,9-4 0 0,-4 1 0 15,-9-3 0-15,0 0 0 0,-1-1 0 0,-1 0 0 16,0-1 0-16,-4-1 0 0,-5 1 0 0,1-2-160 15,6 2 160-15,-4 1 0 0,-5-3 0 0,-2 3 0 16,4 1 0-16,-3-1 0 0,0 1 0 0,0-1 0 16,2 1 0-16,-1 2 0 0,2-2 0 0,3 0 0 15,1-1 0-15,3-3 0 0,6 2 0 0,0-3 0 16,0 0 0-16,2-3 128 0,2 0-128 0,3 0 0 16,5 3 0-16,-5-5 0 0,-2 4 0 0,2-4 0 15,4 5 0-15,2 0 0 0,0 0 0 0,0 0 0 0,2 5 0 16,1-4 0-16,4 4 0 0,3-5 0 0,5 3 0 0,2 0 0 15,0 0 0-15,4-1 0 0,3 0 0 0,4-1 0 16,3 0 0-16,2 0-128 16,4 1-368-16,2-1-64 0,1 3-16 0,3-3 0 15,1 0-368-15,2 2-80 0,1-3 0 0,1 0-18608 0</inkml:trace>
  <inkml:trace contextRef="#ctx0" brushRef="#br1" timeOffset="2">14393 8511 26719 0,'-2'-6'2368'0,"2"1"-1888"0,0 1-480 0,3 0 0 0,-1 3 672 0,1-4 32 0,1-5 16 0,2-2 0 16,2-5-1248-16,1 0-256 0,0 3-48 0,-2 1-16 0,-2 4 512 0,-1 6 96 0,-3 0 32 0,-2 6 0 16,-3-1 1552-16,0 7 304 0,-3 0 64 0,1 6 16 15,-3-1-624-15,1 5-112 0,-3 5-32 0,2-2 0 16,-1 4-592-16,3 1-128 0,0-1-32 0,1 1 0 16,0 1-208-16,3 3 0 0,2-5 0 0,1 3 0 15,3 2-176-15,2 1-16 0,3 2-16 0,1 3 0 0,2 3 16 0,1 1 16 16,0 1 0-16,2 0 0 0,2 4 176 0,-2 3 0 15,-1 3 0-15,1 1 0 0,-1 7 0 0,2 2 0 16,0 3 0-16,2 2 0 0,-1-2 0 0,1 6 0 16,1 2 0-16,-1 7 0 0,0 2 0 0,0 1 0 15,0 1 0-15,-2 3 0 0,1 4 0 0,-3-6 0 16,-2-5 0-16,-2 1-128 0,-1 1 128 0,-3-3-160 16,-2-4 160-16,-2-3-160 0,-1-5 160 0,-1 5 0 15,-1 4 0-15,0-1 0 0,1 0 0 0,-1 1 0 16,1-1 0-16,-2 4 128 0,3 1-128 0,-2 1 0 15,-1-3 0-15,2 1 0 0,-3 3 0 0,1 4 128 16,0-3-128-16,0 2 128 0,-1-5-128 0,0 6 128 16,4 5-128-16,-2-1 128 0,0-4-128 0,0 1 176 0,0 0-176 0,1-2 192 15,-1-3-192-15,1-5 128 0,-1-4-128 0,2-2 128 16,0 1 512-16,0-4 112 16,1-1 16-16,0-4 0 0,-1-4-80 0,0 3-16 0,2 1 0 0,0-1 0 15,1 3-672-15,-2-4 0 0,2-4 0 0,-2 1 0 16,1 2 0-16,-1 1 0 0,1 1 0 0,0 1 0 15,1-1 0-15,-1-2 0 0,0-4 0 0,2 4 0 16,0 6 0-16,1-2 0 0,-1-1 0 0,-1-2 0 16,1-7 0-16,1 3 0 0,0 1 0 0,0-3 128 15,0-4-128-15,0-2 0 0,1-3 0 0,-1-3 0 0,-1-2 0 16,-1 0 0-16,0-3 144 0,0 2-144 0,-3 2 128 0,-2-3-128 16,-1-1 160-16,-2 1-160 0,-1-5 0 0,0-1 0 15,-2-2 0-15,0-3-160 0,2-2 160 0,-1 0-192 16,2-2 192-16,0-5-192 15,1 0-336-15,2-4-80 0,-1-4-16 16,3-2 0-16,1 1-464 0,2-4-80 0,-1 0-32 0,2-4 0 16,0 1-1344-16,1-3-272 0</inkml:trace>
  <inkml:trace contextRef="#ctx0" brushRef="#br1" timeOffset="3">11118 12028 33167 0,'5'-1'2944'0,"2"0"-2352"0,2 1-464 0,-1-3-128 0,2 1 0 0,4-2-160 0,12-1 160 0,17-4-208 0,17-4-80 0,13-2-16 0,9 0 0 0,0 1 0 16,1-1 304-16,-2 2 0 0,-2 1 0 0,0 0 0 31,1 5-768-31,-1 2-112 0,-1 1-16 0,1 2 0 16,-2 0 16-16,3 6 0 0,1-2 0 0,0 0 0 16,2 0-64-16,-1-3-16 0,1-2 0 0,3-3 0 0,-1 1 960 0,2-1 128 0,0 1 48 0,2-1 16 15,6-1 1152-15,-1 2 224 0,-1 0 48 0,4 0 16 16,2 0-464-16,1-1-80 0,0 1-32 0,4 1 0 15,2 3-784-15,1 0-144 0,-2 2-128 0,-1 3 144 0,3 0-144 0,-1 4 0 16,0 1-192-16,-1 2 192 0,3 2-384 0,-3 1 32 16,-3 1 16-16,-3-5 0 15,-2 4-176-15,-1-5-16 0,-1-3-16 16,-2-4 0-16,2-2 400 0,-4-4 144 0,1 2 0 0,-1-5-144 0,-6 3 816 0,4-5 160 16,2 3 48-16,-1-1 0 0,-5 1-528 0,-1 1-96 15,-2 1-32-15,-1 2 0 0,-2 2-224 0,-3 0 0 16,-1 4 0-16,-3-1 0 0,-3 0 0 0,-2 2 0 15,-2-1 0-15,-3-2 0 0,-4 2 0 0,0 1-192 16,-1-1 192-16,-7-3-160 16,0 3-496-16,-3-4-112 0,-3 0 0 0,-4-2-16 0,-2 0 656 0,-4-1 128 0,-1 1 0 0,-3 1 0 15,-1-2 176-15,-4 1-16 16,-2-1 0-16,-2 1-9056 16,-2 2-1792-16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3:47.04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14910 14280 11967 0,'3'-7'1072'0,"-1"2"-864"0,0 4-208 0,-2-2 0 0,0 1 0 0</inkml:trace>
  <inkml:trace contextRef="#ctx0" brushRef="#br1" timeOffset="7">14841 14071 6447 0,'-5'1'576'0,"0"1"-576"0,0 0 0 0,2 1 0 0,0-1 3952 0,1 0 672 0,-2 0 144 0,-1 5 32 0,-4-1-3008 0,-3 4-608 0,0 2-112 15,-1-4-32-15,3-2-784 0,2-3-256 0,0-1 160 0,2-2-160 0,2-3 528 0,2-2 32 16,1 0 0-16,1 0 0 0,2 0 448 0,1 3 80 16,-1-4 32-16,3 2 0 0,0 0 384 0,2 2 80 31,1-2 16-31,0 2 0 0,1-2-816 0,1 1-144 0,1 1-48 0,-1 0 0 0,2 0-304 0,-2-1-64 15,1 1-16-15,-2 2 0 0,0-2-80 0,-1-1 0 16,1 2-128-16,-3-1 192 0,0-1 160 0,1-1 32 16,-1 2 0-16,-1-3 0 0,1-1-32 0,0-3 0 0,1 1 0 15,1-1 0-15,-1 1 32 0,2-3 0 0,1 0 0 16,1-1 0-16,1-4-128 0,2 1 0 16,1 0-16-16,2-2 0 0,2-1-64 0,0 0-16 0,2 3 0 0,0-2 0 15,0 1-160-15,-1 1 0 0,1 1 0 0,-2 2 128 16,-1 1-128-16,-2 0 0 0,-1 0 144 0,-1 2-144 15,-2 1 208-15,1 1-16 0,-1 0-16 0,0-1 0 16,1 1 48-16,0 1 16 0,1-4 0 0,1 2 0 16,2-3-64-16,2 0-16 0,-1 0 0 0,0 0 0 15,0 0-32-15,2-7 0 0,2 1 0 0,3 0 0 16,0-1-128-16,-2 0 0 0,-2 3 0 0,1-2 0 16,-1 1 0-16,-1 3 0 0,-1-2 0 0,-3 2 0 0,-1 2 176 15,-3 0-48-15,-1 2-128 0,-1 0 192 0,0-1-48 16,-1 3-16-16,-2-2 0 0,0 3 0 0,0 0-128 0,-1 1 192 15,-1 2-192-15,2-1 192 0,1-1-64 0,1 0-128 32,4-2 192-32,-1 0-64 0,3-2-128 0,0 1 0 0,1-2 0 0,-1 0 0 0,2 1 0 0,-1-2 0 15,-1 0 0-15,-1 0 0 0,-1 0 0 0,-2 1 0 16,-1 0 0-16,-1 1 0 0,0 3 0 0,-3-3 0 16,0 3 128-16,0 0-128 0,0 2 0 0,0 1 0 15,1-2 0-15,-1 1 0 0,0-1 0 0,1 1 128 16,2-3-128-16,0 1 128 0,1 0 0 0,-1-1 0 15,1 0 0-15,0-2 0 0,1 2-128 0,-1-1 0 16,1 0 144-16,-2 0-144 0,0 2 0 0,-2-2 0 16,1 0 0-16,-2 2 0 0,-1 0 0 0,0 0 0 15,0-2 0-15,-2 4 128 0,1 0-128 0,0-3 0 0,-2 4 0 0,-1 1 0 16,2-3 0-16,-2 4 0 0,2-1 0 0,-2-1 0 16,1 2 0-16,1-1 0 0,-1-1 0 0,2 1 0 31,0-1 0-31,-1 2 128 0,1-2-128 0,1 1 0 0,-1 1 0 0,-1-4 0 0,1 2 0 0,1 0 128 15,0-1-128-15,-1-1 0 0,1 2 0 0,-2-1 0 16,2-1 0-16,-1-2 0 0,0 2 0 0,1-1 0 16,-2 1 0-16,2-1 0 0,0 0 0 0,0 1 0 15,0 0 0-15,0 0 0 16,0 3 0-16,0-3 128 0,-1 3-128 0,-2 0 0 0,2 1 0 0,-2 0 0 16,1 1 0-16,-1-2 0 0,0 2 0 0,-1 0 0 0,-1 0 0 0,0 2 0 15,0-1 0-15,-1 0 0 0,1-1 0 0,0 0 0 16,0 0 0-16,-19 6 0 0,9-3 0 0,-1-3 224 15,-1 0-48-15,-3 0-16 0,1 0 96 0,-2-3 32 16,1 2 0-16,0 0 0 0,3-1-64 0,-3 2-16 16,0-2 0-16,-2 2 0 0,1 0-80 0,0 2-128 15,0 0 176-15,0 0-176 0,0 2 0 0,-2 0 0 16,4-1 0-16,-4 1 0 0,2 1 0 0,0 0 0 16,0 1 0-16,0-1 0 0,0 1 0 0,1 0 0 15,-1 1 0-15,0-1 0 0,4 0 0 0,-4 3 0 0,-2-3 0 0,1 1 0 16,3-1 0-16,2-1 0 0,1 0 0 0,0 0 0 15,3-2 0-15,2 0 0 0,1-1 0 0,4-2 0 32,0 1 0-32,1-1 0 0,3 0 0 0,1 0 0 15,1 0 128-15,4 0-128 0,1 0 0 0,2 0 0 16,-1 0 0-16,4-1 0 0,2-1 0 0,3 1 0 16,2-3 0-16,2 3 0 0,-1-4 0 0,-1 0 0 15,1 0 0-15,-3 0 0 0,-3 2 0 0,0-2 0 16,-1-1 0-16,-1 1 0 0,0 1 0 0,-3 1 0 15,1 3 0-15,-3-2 0 0,1 2 0 0,0 0 0 16,0 0 0-16,1 0 0 0,1 0 0 0,-1-1 0 16,0 0 0-16,1-1 0 0,-1-1 0 0,0-2 0 0,1 0 0 0,-1-2 0 15,1 1 0-15,-1-1 0 0,-1 1 0 16,-1 1 0-16,0-1 0 0,-3 1 0 0,2 0 0 16,-3 0 0-16,-1 2 0 0,-1 1 0 0,-1-1 576 0,1 1 0 15,-1 2 0-15,-2-1 0 0,1 1-432 0,0 0-144 16,-1 0 0-16,0 0 0 0,0 1 0 0,1 1 0 15,-1 0 0-15,0-1 0 0,-1 1 0 0,1 0 0 16,0 0 0-16,-1 0 0 0,2 2 0 0,-1-1 0 16,-1-1 0-16,0 2 0 0,0-2 0 0,0 1 0 15,0-1 0-15,-1 1 0 0,-1 0 0 0,1 0 0 16,-1 3 0-16,-1-1 0 0,1 1 0 0,-1 3 0 16,2 0 0-16,-3 2 0 0,2 0 0 0,-2 2 0 15,1 3 0-15,0 2 0 0,1-1 0 0,-1 0 0 0,2 2 0 0,0-1 0 16,1 1 0-16,-2 0 0 0,1-2 0 0,0 0 0 15,0-1 0-15,-1 2 0 0,0-4 0 0,-2 1 0 16,1 0 0-16,-2-1 0 0,0-1 0 0,-2 0 0 16,0-1 0-16,0 3 0 0,-2-3 0 0,0 1 0 15,2-1 0-15,-2 2 0 0,3-2 0 0,0-3 0 16,1-1 0-16,1 0 0 0,2-3 0 0,-1 0 0 16,2-3 0-16,0 1 0 0,1-3 0 0,0 0 0 15,0 0 0-15,0-3 0 0,1 2 0 0,-1-2 0 16,1 0 0-16,-1-2 0 0,0 5 0 0,0 0 0 0,0 0 0 15,4-25 0-15,-3 14 0 0,0 1 0 16,1 1 0-16,-1-2 0 0,0-2 0 0,0-1 0 0,1-1 0 16,-1 0 0-16,3-1 0 0,-2-1 0 0,1-4 0 0,-1 2 0 15,0-2 0-15,1 2 0 0,-2-1 0 0,0 1 0 16,1 2 0-16,-1 0 0 0,0-1 0 0,-2 2 0 16,1 5 0-16,-1-1 0 0,1 3 0 0,-2 0 0 15,1 4 0-15,0-1 0 0,1 0 0 0,-1 1 0 16,1-1 0-16,1 0 0 0,0-2 0 0,0 2 0 15,3 0 0-15,-1-1 0 0,2 0 0 0,-2-1 0 16,3 1 0-16,1 0 0 0,-1 1 0 0,0 0 0 16,1-3 0-16,1 2 0 0,-1 0 0 0,-1 1 0 15,1 1 0-15,-2-1 0 0,-2 4 0 0,0 0 0 0,-2 1 0 0,-1 1 0 16,0 0 0-16,0 0 0 0,-1 0 0 0,-3 1 0 16,2 1 0-16,-3 0 0 0,0 1 0 0,5-3 0 15,0 0 0-15,0 0 0 0,-24 3 0 16,17-5 0-16,1-1 0 0,-2 0 0 0,1-2 0 0,-1-1 0 15,0 2 0-15,-1-4 0 0,2 5 0 0,-2-2 0 16,0 2 0-16,-1 2 0 0,2 0 0 0,-2 1 0 16,0 2 0-16,0 1 0 0,-1 2 0 0,0-2 0 15,0 1 0-15,0 0 0 0,1 0 0 0,-1-1 0 16,1 2 0-16,-1-2 0 0,1 0 0 0,-2 0 0 16,3 1 0-16,-1-1 0 0,-1 0 0 0,2 0 0 0,1-1 0 0,2-1 0 15,0-1 0-15,2-1 0 0,1-1 0 0,-1 2 0 16,0-3 0-16,2 2 0 0,-1-1 0 0,1-1 0 15,1 1 0-15,-1 0 0 0,0 2 0 0,1 0 0 16,-2 2 0-16,1 1 0 0,1 2 0 0,-2 0 0 16,1 2 0-16,0 2 0 0,1-4 0 0,0 2 0 15,1-1 0-15,0 0 0 0,1-1 0 16,2 0 0-16,0 0 0 0,1 0 0 0,0-2 0 0,1 0 0 16,1-1 0-16,2-1 0 0,2-1 0 0,1 0 0 15,4 0 0-15,0-1 0 0,2-1 0 0,1 0 0 16,0 0 0-16,1-2 0 0,-1 1 0 0,1 0 0 15,1 0 0-15,-3-2 0 0,0 3 0 0,-1 0 0 16,2 1 0-16,-3 0 0 0,-2 1 0 0,0 0 0 16,-1 0 0-16,-2 0 0 0,-3 0 0 0,1 1 0 0,-3 2 0 0,-2-1 0 15,0-1 0-15,-1 1 0 0,0 0 0 0,-2 1 0 16,1-2 0-16,-1 1 0 0,0 0 0 0,-1-1 0 16,1 3 0-16,0-3 0 0,-2 2 0 0,0 0 0 15,1 1 0-15,-1-3 0 0,0 3 0 0,-1-1 0 16,2 2 0-16,-1-1 0 0,-2-3 0 0,1 3 0 15,1-4 0-15,0 1 0 0,-2 0 0 0,1 1 0 16,0 0 0-16,0-2 0 0,-1 0 0 0,2 0 0 16,-2 0 0-16,2 0 0 0,-2-2 0 0,0 0 0 15,1 1 0-15,0 0 0 0,0-4 0 0,-1 1 0 16,1-1 0-16,1 2 0 0,1-2 0 0,-1-2 0 0,1 4 0 16,1-2 0-16,-1 2 0 0,2-2 0 0,0 4 0 0,1-3 0 15,-1 3 0-15,1-1 0 0,1 0 0 16,-1 1 0-16,1 0 0 0,-1 1 0 0,1-4 0 0,-2 3 0 15,1 1 0-15,0-2 0 0,-2 0 0 0,0 2 0 16,0-1 0-16,0 1 0 0,-2 0 0 0,0 1 0 16,1 1 0-16,-3 0 0 0,4-2 0 0,0 0 0 15,0 0 0-15,-14 16 0 0,9-10 0 0,2 1 0 16,-1-1 0-16,-2 4 0 0,0-2 0 0,-3 5 0 16,-2 1 0-16,-2 3 0 0,-1 1 0 0,-4-1 0 15,-1 4 0-15,-2-1 0 0,-3 1 0 0,-2 0 0 16,-4 3 0-16,-1-4 0 0,-2 2 0 0,0-2 0 0,-2 2 0 15,0-4 0-15,2 2 0 0,0 0 0 0,-1 2 0 0,1 0 0 16,-2 2 0-16,2-1 0 0,1 1 0 0,5-3 0 16,4-4 0-16,-3 3 0 0,-2 2 0 0,-1 1 0 15,1 0 0-15,1-1 0 16,1-1 0-16,1 2 0 0,3-5 0 0,-2 1 0 0,2-1 0 0,-1 0 0 16,0-4 0-16,0 4 0 0,1 0 0 0,1-3 0 15,1 0 0-15,0-3 0 0,1 1 0 0,3-3 0 16,0-1 0-16,1-2 0 0,2-1 0 0,0-1 0 15,2-1 0-15,-1-1 0 0,2 1 0 0,3-2 0 16,-1 0 0-16,2 0 0 0,0-1 0 0,2-1 0 0,2 2 0 16,0-2 0-16,2 0 0 0,0 0 0 0,0-2 0 15,2 2 0-15,-1 2 0 0,0-2 0 16,2 2-384-16,-3-2-80 16,0 0-16-16,0 0 0 0,0 0 208 0,0 0 32 0,0 0 16 0,21 7 0 0,-16-5 224 0,1-2 0 15,0-2 0-15,3-1-144 0,-1 0 144 0,2-3 0 16,3-3 0-16,1-2 0 0,4-2 0 0,0-5 0 15,3-1 0-15,4-5 0 0,1-2 0 0,4-2 0 16,1-1 0-16,-1 2 0 0,3-1-176 0,-1-2-48 16,4-3-16-16,1 0 0 0,0 0-128 0,0 2-16 15,-1 3-16-15,-2-1 0 0,0 2 160 0,-2 2 48 16,0-2 0-16,-1 1 0 0,0 1 192 0,0 2-176 16,0 1 176-16,0-1-160 0,-2 1 160 0,1 0 0 0,0 0-144 0,-1-1 144 15,0 1-176-15,1-1 48 16,-2-2 0-16,0-2 0 0,1 2-32 0,-3-2 0 0,0 3 0 0,-3 1 0 15,0-2-128-15,-4 5-32 0,1-2 0 0,-3 5 0 32,1 2-128-32,-5 4-16 0,0 2-16 0,-2 0 0 15,-3 4-208-15,-1 2-32 0,0 3-16 0,-2 0-13344 0,1 1-2688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15:32:37.25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10328 16794 403 0,'0'0'36'0,"0"0"-36"16,-7-3 0-16,7 3 0 0,-3-6 240 0,-1 3 40 16,1-7 9-16,-1 7 2 0,1-3-156 0,3-7-31 15,0 10-7-15,3-3-1 0,1-4-51 0,-4 10-10 16,0 0-3-16,0-3 0 0,0 3 13 0,0 0 3 15,0 0 0-15,0 0 0 0,0 0-3 0,0 0 0 16,0 0 0-16,10 3 0 0,-3 7 3 0,-3 2 1 16,-1 7 0-16,1 0 0 0,-4-6-25 0,0 9-4 15,0-1-2-15,0 11 0 0,0-10-18 0,0 9 0 16,0-3 0-16,0 4 0 0,0-7 9 0,0 6-9 16,0 1 0-16,0 5 9 0,0-2 1 0,0-4 0 15,0 10 0-15,0-7 0 0,0 7-10 0,0-10 0 16,-4 4 9-16,4 2-9 0,-3-5 0 0,-1-1 0 0,4-6 0 0,0 4-8 31,-7-8-30-31,7 1-6 0,-3-9 0 0,3 6-1 16,0-10-179-16,3 1-35 0</inkml:trace>
  <inkml:trace contextRef="#ctx0" brushRef="#br0" timeOffset="1">10604 16669 460 0,'-4'-3'41'0,"1"-1"-33"0,3-5-8 0,0 3 0 15,0-7 353-15,0 4 69 0,3-1 14 0,1-2 2 16,3 2-338-16,-4-2-67 0,1 3-13 0,6-4-4 15,-6 4 8-15,3-1 0 0,-4 1 1 0,8-1 0 16,-11 7 9-16,0 3 2 0,0 0 0 0,0 0 0 16,0 0 15-16,0 0 3 0,0 0 1 0,0 0 0 15,0 0-24-15,0 0-5 0,0 0-1 0,0 0 0 16,0 10-25-16,0 2 0 0,0 1 0 0,0 6 0 16,0-1 10-16,0 4 6 0,0 0 2 0,0 13 0 15,0-4 14-15,3 0 4 0,1 10 0 0,0 0 0 0,-1-7-18 16,1 7-3-16,-1 3-1 0,4-3 0 0,-7 0-14 15,7 3 0-15,-7-1 0 0,4 4 0 0,-1-3 0 0,-3 0 0 16,0 0 0-16,0-3 0 0,0 3 0 16,0-7 0-16,-3-2 11 0,-1 3-11 0,4-4 0 0,-7-3-12 15,0 1 0-15,4-7 0 16,-4 6-18-16,-1 1-3 0,-2-10-1 0,-1 6 0 16,4-9-69-16,-3-4-13 0,3 4-4 0,-4-6-604 15,4-4-122-15</inkml:trace>
  <inkml:trace contextRef="#ctx0" brushRef="#br0" timeOffset="2">10995 17058 1724 0,'0'0'76'0,"-7"0"16"0,0-4-73 0,0-2-19 15,0 3 0-15,0 3 0 0,0-3 37 0,7-3 4 16,0 6 1-16,-11 0 0 0,4 0-3 0,7 0-1 16,0 0 0-16,0 0 0 0,0 0-6 0,-7 0-2 15,7 0 0-15,0 0 0 0,0 0 6 0,0 0 0 16,-3 9 1-16,-1-6 0 0,4 7-1 0,-3-1-1 15,3 4 0-15,-4 5 0 0,4-5 2 0,-4 9 1 16,4-3 0-16,-3 3 0 0,-4 6-27 0,3-3-11 0,1 6 8 16,3 1-8-16,0-10 0 0,-7 9 0 0,7-9 0 15,0 3 0-15,0-9 20 0,0 6 0 16,7-7-1-16,-7 1 0 0,3-7 11 0,4 4 2 0,0-4 1 16,1 1 0-16,2-4-33 0,1-3 0 0,3 0 0 15,-7-3-9-15,0 0 9 0,4-3 12 0,3 0-2 16,0-3-1-16,-4-4-1 0,1 1 0 0,3 3 0 0,-3-10 0 15,3 3 2-15,-7 1 0 0,3-7 0 0,4 0 0 16,-6 7 26-16,6-7 4 0,-7 3 2 0,3-3 0 16,1 7-29-16,-1-7-5 0,1 6-8 0,0-5 11 15,-4 5-11-15,3-6 10 0,1 7-10 16,-1-7 10-16,-3 6-10 0,4-5 0 0,-4 8 0 0,4-6 0 16,-11 1 10-16,7 2-10 0,-4-6 12 0,1 7-12 15,-1 3 8-15,-3-4-8 0,0 4 0 0,0 5 0 16,0-5 14-16,0 0-4 0,0 5-1 0,0 4 0 0,0 0-9 0,0 0 0 15,0 0 0-15,0 0 0 0,0 0 0 0,0 0 0 16,0 0-9-16,0 0 9 0,0 0 0 0,0 13 0 16,0 0 0-16,0 5 0 0,0 1 0 0,7 3-8 15,-7 3-1-15,7-3 0 0,-3 10 9 0,3-1 0 16,-3 0 0-16,3 7-8 0,0-7 8 0,0 1 0 16,0-7 0-16,-4 6 0 0,4-9 0 0,0 6 0 15,0-12 0-15,1 9 0 0,-1-9 0 0,-4 2 0 16,1-5 0-16,3 0 0 0,-4-4 0 0,4 0 0 15,0 4 0-15,-3-7 0 16,-1-3-36-16,4 4-12 0,0-7-3 0,1 0 0 16,-5-7-153-16,4-2-30 0,7-13-6 0,-3 0-2 0</inkml:trace>
  <inkml:trace contextRef="#ctx0" brushRef="#br0" timeOffset="3">11524 16528 1209 0,'0'0'108'0,"0"-10"-87"0,0 1-21 0,0-1 0 16,4 7 159-16,-4-6 27 0,3-1 6 0,1 1 0 15,-1 3-145-15,1-1-30 0,-1-2-5 0,1 6-2 16,-4 3 18-16,0 0 3 0,7-6 1 0,-7 6 0 15,7 6-24-15,0-3-8 0,0 6 0 0,0 10 9 16,0-6 16-16,0 9 3 0,-7 9 1 0,0 1 0 16,0 5 2-16,0 1 0 0,-3 9 0 0,3 0 0 15,-7 3-21-15,0 3-10 0,3 1 10 0,-3-1-10 16,-3 0 16-16,3 1-4 0,-1-1 0 0,1 0 0 16,0 0-4-16,0-2-8 0,0-7 11 0,7 3-11 15,0-10 0-15,-7 4 0 0,7-10 0 0,0 1 0 16,7-10-21-1,-7 0-11-15,4 0-3 0,3-7-645 0,0-2-128 0</inkml:trace>
  <inkml:trace contextRef="#ctx0" brushRef="#br0" timeOffset="4">11941 16402 2746 0,'0'0'122'0,"0"0"25"0,0 0-118 0,-4 13-29 0,1-4 0 0,3 4 0 16,-4 2 28-16,4 1-1 0,0 3 0 0,0 9 0 16,0-3-42-16,0 7-8 0,0 8-1 0,0 1-1 31,0 3-13-31,-4 6-2 0,1-3-1 0,3 6 0 0,-4 1 22 0,1 2 5 0,-4 1 1 0,0-4 0 15,3 13 13-15,-3-3 0 16,0-4 0-16,0-2 0 0,0-4 0 0,4-6 0 0,-1-3 0 16,-3-3 0-16,0-7 0 0,3 7 0 0,-3-7 0 0,4-2 0 31,-1-1-67-31,1 0-7 0,-1-2-2 0,4-4-984 0</inkml:trace>
  <inkml:trace contextRef="#ctx0" brushRef="#br0" timeOffset="5">12039 17575 1382 0,'0'0'61'0,"0"0"13"0,0 0-59 0,0 0-15 0,0 0 0 0,0 0 0 16,0 0 236-16,0 0 45 0,4-9 9 0,-4 5 2 15,7-5-232-15,-4 0-45 0,8-4-15 0,0 4 8 16,-1-1-8-16,1-2 0 0,3 2 8 0,0 1-8 16,4-4 0-16,-1 4 0 0,-3 6 0 0,1-7 0 15,-1 7 0-15,-4-3 0 0,1 6 0 0,-4-3 8 16,0-3 2-16,-7 6 1 0,0 0 0 0,3 9 0 16,-3 0-11-16,-3 4 8 0,-1-4-8 0,-3 4 8 15,-3 6-8-15,-4 0 0 0,0-1 0 0,-1-2 0 16,1 6 0-16,0 0 0 0,4-3 0 0,-4 3 0 15,-1 6 0-15,1-6 0 0,4 3 0 0,-8-6 0 16,4 9 0-16,0-6 0 0,0 0 0 0,0 0 0 16,3 0 0-16,0-3 8 0,4-4-8 0,0 4 0 0,0-6 28 15,4 2 0-15,-1 1 0 0,4-7 0 0,4 1 4 16,-1 2 2-16,1-5 0 0,3-4 0 0,3 6-47 0,1 1-10 16,0-7-1-16,3 3-1 15,0-3-121-15,3-3-24 0,5 0-5 0</inkml:trace>
  <inkml:trace contextRef="#ctx0" brushRef="#br0" timeOffset="6">12791 16487 1868 0,'0'0'83'15,"0"0"17"-15,0 0-80 0,0 0-20 0,0 0 0 0,0-3 0 0,3-4 36 16,-3 4 3-16,7-3 1 0,0 3 0 0,-3 0-13 0,3-4-3 16,0 7 0-16,-3 0 0 0,-4 0-24 15,0 0 0-15,0 0 0 0,7 0 0 16,-4 0 12-16,-3 0-4 0,0 0 0 0,4 13 0 0,-4-4 13 0,-4 1 3 15,1 9 0-15,-4-4 0 0,0 10 19 0,-1-3 4 16,-2 3 1-16,-1 7 0 0,-3-1-4 0,7 10 0 16,-3 0 0-16,-1 3 0 0,0 0 2 15,1 6 0-15,3-6 0 0,0 9 0 16,3-3-26-16,-3 3-4 0,4-9-2 0,-1 10 0 0,4-14-14 16,0 4 0-16,0-3 0 0,4 0 0 0,-4-7 0 0,0-2-12 15,0-1 12-15,0 0-13 16,0 1-21-16,-4-10-4 0,4 0-1 0,0 0 0 15,-3-4-129-15,3 1-25 0,0-6-6 0,0-4-753 16</inkml:trace>
  <inkml:trace contextRef="#ctx0" brushRef="#br0" timeOffset="7">13147 16424 1382 0,'0'0'123'0,"0"0"-99"0,0 0-24 0,0 0 0 15,-10 0 181-15,10 0 31 0,0 0 7 0,0 0 1 16,0 0-151-16,0 0-29 0,0 0-7 0,0 0-1 16,0 0-16-16,0 10-3 0,-11-1-1 0,11 0 0 15,0 4-12-15,0 6 0 0,-4-4 0 0,-3 14 0 16,0-4 32-16,0 6 1 0,-3 10 0 0,-1 0 0 15,-3-1-2-15,7 4-1 0,0 6 0 0,-4-6 0 16,1 0 10-16,3 0 3 0,3 3 0 0,-3-9 0 16,0 3-35-16,3 2-8 0,-6 4 0 0,6-3 0 15,-3-9 0-15,0 6 0 0,0-1 0 0,0-5 0 16,4 6 0-16,-1-10 0 0,-3 4 0 0,3-4 0 16,-3 7 0-16,4-13 0 0,-1 6 0 0,4-9 0 15,-7 6-24-15,7-6-6 0,0-3-2 16,4-3 0-16,-8-1-144 15,4-2-28-15</inkml:trace>
  <inkml:trace contextRef="#ctx0" brushRef="#br0" timeOffset="8">13369 17058 1796 0,'0'0'80'0,"-3"0"16"0,-8-10-77 0,8 10-19 0,3 0 0 0,0-3 0 16,-7-6 26-16,3 9 2 0,4 0 0 0,0 0 0 15,0 0 22-15,0 0 5 0,0 0 1 0,0 0 0 16,0 0 5-16,0 0 2 0,0 0 0 0,0 0 0 15,11 6-29-15,-4 0-6 0,-4 4 0 0,1-1-1 16,-1 0 5-16,4 4 2 0,-3-4 0 0,-1 10 0 16,-6-3-14-16,6 3-4 0,5-1 0 0,-1 4 0 15,-7 0 13-15,3 0 3 0,4 7 0 0,0-4 0 16,-3 3-16-16,-1-3-4 0,-3-3 0 0,7 6 0 16,-3-6 0-16,-1 0-1 0,-3-3 0 0,4 0 0 15,-1-4-11-15,1 1 10 0,-1-3-10 0,1-1 10 0,-4-3 6 16,4-5 0-16,3 5 1 0,-7-9 0 15,0 0 12-15,0 0 3 0,7 6 0 0,-7-6 0 0,0 0-4 0,7-6 0 16,0-3 0-16,0-4 0 0,3 4-4 16,-3-1-2-16,-3-5 0 0,3-4 0 0,7-3-2 15,-7-6-1-15,-3 6 0 0,-1-10 0 0,4 1-9 0,0-4-2 16,-3 4 0-16,-1 0 0 0,-3-1-8 16,4 1 0-16,3 9 0 0,0 0 0 0,-10 0 0 0,6 3 0 15,4 1 0-15,0 5 0 0,-3-6 0 0,3 13 0 16,-4-10 0-16,4 7-11 15,0 6-57-15,0-7-11 0,-7 1-2 0,4 9-1 16,10-10-134-16,-7 7-28 0</inkml:trace>
  <inkml:trace contextRef="#ctx0" brushRef="#br0" timeOffset="9">14029 16496 1695 0,'0'0'37'0,"0"0"8"0,0 0 2 0,0 0 1 0,0 0-39 0,0 0-9 15,0 0 0-15,0 0 0 0,0 0 0 0,0 0 0 0,0 0 0 16,0 0 0-16,4 3 45 0,-1 13 7 0,-6-3 2 0,-1-1 0 16,8 7 20-16,-4 3 4 0,-7 0 1 0,-1 9 0 15,1 1 13-15,4 2 2 0,-4 4 1 0,0-4 0 16,-4 10-53-16,4-3-10 0,4 3-3 0,-4-3 0 16,-8-1-5-16,8 1 0 15,0-6-1-15,4 5 0 0,-1 4-15 16,-3-3-8-16,0-7 8 0,4 7-8 0,3-3 0 0,-4-4 0 0,-3 1 0 15,0 2 0 1,3-2-18-16,1-4-8 0,-8 1-2 0,4-1 0 16,-3 0-6-16,3-2-2 0,0-4 0 0,3-3 0 15,-10 0-127-15,10-13-25 0,8 4-6 0,-4-4-1 0</inkml:trace>
  <inkml:trace contextRef="#ctx0" brushRef="#br0" timeOffset="10">14280 16515 1843 0,'17'-6'81'0,"-17"6"18"0,-10 6-79 0,3-3-20 15,7-3 0-15,0 0 0 0,0 0 180 0,0 13 32 16,-4-4 6-16,8 4 2 0,6 2-183 0,-6 1-37 15,-11 3 0-15,7 3-12 0,7 6 12 0,-7 3 0 16,-7 4-9-16,3 6 9 0,1-7 0 0,3 13 0 16,3-9 0-16,-6 3 0 0,-12 2 0 0,5-2 0 15,10 3 0-15,-4 6 0 0,-6 0 0 0,3-2 0 0,0-1 0 16,3-4 0-16,1 1 0 0,-1-9 0 16,-7 6 0-16,4-10 0 0,4 0-20 0,3 1 1 15,-7-10 0-15,0 6 0 16,7-6-163-16,-4-10-33 0,-3 10-6 0</inkml:trace>
  <inkml:trace contextRef="#ctx0" brushRef="#br0" timeOffset="11">14442 17591 2530 0,'0'0'56'0,"0"0"11"0,3-10 2 0,1 4 3 0,3-3-58 0,3 2-14 0,-2 1 0 0,2-3 0 15,1 2 0-15,-1 1 0 0,-3-3 0 0,0 9-10 16,8-3 10-16,-5-4 0 0,1 7 0 0,-4 0 0 16,3-3 0-16,-3 3 0 0,0 3 0 0,-7-3 0 15,0 0 0-15,7 0 0 0,-7 0 0 0,8 10 0 16,-8-1 0-16,0 0 0 0,0 1 8 0,-4 2-8 15,0 1 20-15,1 3 0 0,-8-1 0 0,4 4 0 16,-3 3 10-16,-1 0 2 0,-3 0 0 0,-4 9 0 16,8 1-32-16,-1-10 0 0,1 6 0 0,-4-3 0 15,-4 3 0-15,7-6 0 0,4-3 0 0,0-3 0 16,0 2 12-16,0-5-4 0,11 6-8 0,-4-10 12 16,3 1-12-16,1-1 0 0,-4-6 0 0,7 7 0 15,7-7 0-15,-4 6 0 0,-3-9 0 0,4 10 0 16,0-10 0-16,3 3 0 0,-4-3-13 0,1 0 4 15,3 0-51 1,-3-3-11-16,3 3-1 0,-4-4-1 0,1-2-92 0,-4 3-19 0,4-3-3 16,-1-4-716-16</inkml:trace>
  <inkml:trace contextRef="#ctx0" brushRef="#br0" timeOffset="12">13380 16816 2415 0,'0'0'53'0,"0"0"11"0,0 0 3 0,0 0 1 0,0 0-55 0,0 0-13 15,0-3 0-15,7-6 0 0,7 5 19 0,-3-2 1 16,3-3 0-16,3 6 0 0,-6-7-20 0,7 1 0 16,-1 6 0-16,-3-7 0 0,-3 1 0 0,3 6 0 15,4-4 0-15,-1 4 0 16,-10 0-19-16,8-3-7 0,-1 6-2 0,0 0 0 0,-4 0 28 0,-10 0-10 16,0 0 10-16,0 0 0 0,11 0 0 0,-11 0 0 0,0 0 0 0,0 0 0 15,0 0 0-15,0 0 11 0,0 0 0 0,0 0 0 16,-4 6 7-16,4-6 2 0,0 0 0 0,0 0 0 15,-7 0-11-15,7 0-1 0,0 0-8 0,0 0 12 16,0 0 6-16,0 0 1 0,0 0 0 0,7-6 0 16,4 6-11-16,-11 0-8 0,0 0 12 0,0 0-12 15,0 0 8-15,0 0-8 0,0 0 0 0,0 0 0 16,0 0 31-16,0 0-1 0,0 0 0 0,0 0 0 16,-7 0-22-16,7 0-8 0,0 0 0 0,0 0 9 15,0 0 0-15,0 0 0 0,0 0 0 0,7-3 0 16,-3-4-9-16,-4 7 12 0,0 0-12 0,3-3 12 15,4-3-2-15,-7 6 0 0,0 0 0 0,0 0 0 0,4-6-2 16,-4 6 0-16,-4-6 0 0,1-4 0 0,-4 10 16 0,-1-9 2 16,5 6 1-16,-4-7 0 15,-7 10-27-15,3-9 0 0,8 9 8 0,-4-3-8 0,-8-4 0 16,5 4 0-16,6 3 0 0,-3-9 0 0,-3 9 0 0,6-10 0 16,4 10 0-16,0 0 0 0,0-3 0 0,0 3 0 15,-7-3 0-15,4-3 0 0,3 3 0 0,0 3 0 16,0-7 0-16,-4-2 0 15,-3 9-26-15,7 0-7 0,0 0-2 0,0 0 0 0,-3-3 21 0,3 3 4 16,0 0 1-16,0 0 0 0,0 0-3 0,0 0 0 16,0-9 0-16,0 9 0 15,0 0-120-15,0 0-25 0,0 0-5 0</inkml:trace>
  <inkml:trace contextRef="#ctx0" brushRef="#br0" timeOffset="13">10896 16782 1465 0,'0'0'32'0,"0"0"6"0,-3 0 2 0,-8 0 2 0,4 0-34 0,0 0-8 16,7 0 0-16,-7-4 0 0,0 4 24 0,4-6 4 15,-5 6 0-15,8 0 0 0,0 0-28 0,-3 0 0 16,-1-9 0-16,4 9 0 0,0 0 19 0,0 0 1 16,4-3 1-16,-4-7 0 0,7 1 25 0,-3 9 5 15,-4 0 1-15,3-3 0 0,4-4-20 0,0 7-4 16,0 0-1-16,0-3 0 0,-7 3 0 0,11 0 0 16,-4 0 0-16,3 0 0 0,1 0 4 0,3 0 1 0,-3 0 0 0,-1 0 0 15,1 3-1-15,0-3 0 0,-4 0 0 0,3-3 0 16,8 3-14-16,-11-3-2 0,3-3-1 0,5 6 0 15,-1-3 1-15,3-4 0 0,-3 7 0 0,4-9 0 16,0 9-7-16,-1-3-8 0,-3-6 11 0,1 9-11 16,-1-4 32-16,-4-2 0 0,4 6 0 0,-3-3 0 15,-4-3-32-15,-7 6 0 0,0 0-15 0,0 0 5 16,0 0 10-16,0 0 8 0,0 0-8 0,0 0 11 16,11 0 14-16,-11 0 3 0,0 0 1 0,0 0 0 15,0 0 7-15,0 0 2 0,0 0 0 0,0 0 0 16,0 0-30-16,7-7-8 0,0 1 0 0,-4 3 0 15,-3 3 0-15,7-6 0 0,0 3 0 0,0-7 0 16,-3 10 0-16,-4 0-8 0,0 0 8 0,0 0-12 0,0 0 12 0,0 0 8 16,0 0-8-16,0 0 11 0,7 0-11 15,-7 0 0-15,0 0 0 0,0 0 0 0,0 0 0 0,0 0 0 16,0 0 0-16,0 0 0 0,0 0 11 0,0 0 0 16,0 0 0-16,0 0 0 0,-4-9 11 0,-3 9 2 15,0-10 1-15,-3 7 0 0,3-6 2 0,0 9 0 16,-4-10 0-16,0 10 0 0,4-9-12 0,-7 6-3 15,4-6 0-15,-8 5 0 0,7-2-12 0,-3 3 0 16,0-3 0-16,-3 6 0 16,-1-3-36-16,0-7 0 0,8 10 0 0,-4 0-824 15,0 0-166-15</inkml:trace>
  <inkml:trace contextRef="#ctx0" brushRef="#br0" timeOffset="14">15881 17017 1382 0,'0'0'123'0,"0"0"-99"0,7-6-24 0,0-1 0 0,-7-2 187 0,0 6 32 16,4-7 6-16,-1 1 2 0,1-1-174 0,-1 7-34 15,-3-6-7-15,0 0-2 0,0-1 21 0,-3 7 4 16,3-6 1-16,-4-1 0 0,1 7-3 0,-1-6 0 15,4 5 0-15,-7-2 0 0,-3-3 5 16,3 6 1-16,3-7 0 0,-3 7 0 0,-4-3 7 0,1 3 2 16,3-4 0-16,-4 4 0 0,1 0-25 0,-1-3-5 15,0 6-1-15,-3 0 0 0,4 0-17 0,-8 0 10 16,4 0-10-16,-4 0 8 0,1 6-8 16,-1 0 0-16,0 1 0 0,1 2 8 0,-4 4 2 15,3-1 0-15,-3 1 0 0,0 6 0 0,3-7-2 0,0 13 0 16,1-9 0-16,3 6 0 0,-1 6-8 0,1-3 10 15,0 0-10-15,4 0 10 0,-1 10-10 16,1-4 0-16,2 1 0 0,1-1 0 0,4 0 0 0,3 1 8 0,-4-1-8 16,8 0 8-16,-4 1-8 0,3-10 0 15,1 6 0-15,3-6 0 16,4 0-37-16,-1-3 0 0,4-4 0 0,0-5 0 16,0 5-34-16,4-8-6 0,7 2-2 0,-4-3 0 15,0-3-98-15,4-3-20 0,0 0-4 0,-1-9-433 0,1 9-86 16</inkml:trace>
  <inkml:trace contextRef="#ctx0" brushRef="#br0" timeOffset="15">16241 17026 2548 0,'0'0'56'0,"0"0"12"0,-7-3 3 0,7-3 0 0,-4 3-57 0,4 3-14 16,0 0 0-16,0 0 0 0,0 0 0 0,0-10 0 15,-7 10 0-15,4 0 0 0,-1 0 0 0,-3 0-8 16,4 0 8-16,-4 10 0 0,-4-7-8 0,4 6 8 16,-4 10-12-16,-3-6 12 0,-3 9 0 0,3-4 0 15,-4 11 0-15,0 2 0 0,1 0 14 0,3-3 0 16,-4 4 0-16,7-1 0 0,1 1-3 0,6-4-1 15,-3-3 0-15,7 3 0 0,0-6-1 0,4-3 0 16,3-3 0-16,0 2 0 0,3-5 10 0,4 3 1 16,4-4 1-16,0-9 0 0,-4 7-21 0,7-10-20 0,-3 0 4 15,3 0 1-15,-4 0 15 0,5-10 0 16,-1 7 0-16,0 0 0 0,4-6 0 0,-4-7 0 0,-4 10 0 16,5-10 0-16,-5 3 0 0,1 1 0 0,0-7 0 15,-4 6 0-15,0-5 12 0,0 5 6 0,-4-6 1 16,1-3 0-16,0 10 8 0,-4-7 1 0,3 0 1 15,-6-3 0-15,-1 0 6 0,-3 0 1 0,0 4 0 16,0 2 0-16,0-6-36 0,-3 3 0 0,-1 0 0 16,1-3 0-16,-4 4 8 0,-4 5-8 0,1-6 0 0,-1 7 0 15,0 2 0-15,4-2 0 0,-7-1 0 0,4 4 0 16,3-1-37-16,-4 7-2 0,4-3 0 0,0-4 0 16,3 10-123-16,-3 0-25 0,7 0-5 0,0 0-527 15,-3-3-105-15</inkml:trace>
  <inkml:trace contextRef="#ctx0" brushRef="#br0" timeOffset="16">17066 16879 2718 0,'0'0'60'0,"0"0"12"0,0 0 2 0,0 0 2 0,0 0-60 0,0 0-16 0,0-10 0 0,0 7 0 31,0-6-24-31,0 9-8 0,0 0-2 0,-3-3 0 0,3 3 22 0,-4-7 12 0,-3 7-12 0,-3 0 12 15,-1 7-13-15,-3-4 4 0,-4 3 1 0,1 0 0 16,-1 4 8-16,-3 5 0 0,-4-2 0 0,4 0 0 16,0-1 22-16,0-2 3 0,0-1 1 0,7 3 0 15,-4-2 2-15,4-1 0 0,3 1 0 0,4-7 0 16,0 6-12-16,7-9-3 0,0 0 0 0,0 0 0 16,0 0-13-16,0 0 0 0,11 7 0 0,-1-1 0 15,1 0 0-15,3-3 0 0,-3-3 0 0,6 6 0 16,1-2-16-16,-1 2 0 0,1-3 0 0,0 0 0 15,-1 7-12-15,1-4-1 16,3-3-1-16,-3 10 0 0,-1-7 2 16,-2 3 0-16,-1-3 0 0,0 4 0 0,-4 6 28 0,1-4 0 0,-4 1 0 15,-3-1 0-15,3 4 18 0,-4 0 3 0,4-7 1 0,-3 10 0 16,-4-7 8-16,0 1 2 0,0 3 0 0,0-4 0 0,-7 1-32 0,3 2 0 16,-3-2 0-16,0-1 0 0,3 1 0 15,-3 3 0-15,-3-1 0 0,-4-5 0 0,3 2 8 0,-3 7-8 16,3-10 0-16,-6 4 9 0,-4 6-9 0,-1-7 10 15,1 1-10-15,0 3 10 0,0-4-10 0,0 1 0 16,0-7 0-16,-1 3 0 16,5-6-20-16,-1 1-7 0,1-4-1 0,2-4 0 15,1-5-88-15,4 0-19 0,-1-1-3 0,1-2-1 0</inkml:trace>
  <inkml:trace contextRef="#ctx0" brushRef="#br0" timeOffset="17">18135 16540 2080 0,'0'0'46'0,"0"0"10"0,7-9 1 0,-3 6 1 0,3-4-46 0,0 4-12 0,0-6 0 0,-7 9 0 16,0 0 9-16,0 0 0 0,0 0 0 0,0 0 0 16,0 0 24-16,0 0 5 0,0 0 1 0,0 0 0 15,-10 6 25-15,2-3 6 0,1 7 1 0,-3-7 0 16,-1 6-4-16,1 4-1 0,-1 2 0 0,-3 1 0 16,0 3-8-16,-4 0-2 0,4 3 0 0,-4 3 0 15,-3 3-39-15,4 3-8 0,-4 4-1 0,-1 2-8 16,-2-2 0-16,6 6 0 0,-3-7 0 0,0 7 0 15,3-7 0-15,-3 7 0 0,3-9-10 0,1 8 10 16,2-5 0-16,1-4 0 0,-3 7 0 0,6-7 12 16,1-6-4-16,3 3 0 0,3-2 0 0,0-4 0 15,1-4 2-15,3 4 0 0,3-6 0 0,1 0 0 0,0-1-10 16,3-8 0-16,0 8 0 0,3-2 0 0,1-10 0 16,3 6 0-16,0-2 0 0,0-4 0 0,4 0 0 0,-1-3 0 15,5 6 0-15,-5-12 0 0,4 6 0 0,1-3 12 16,-1-7-12-16,-4 1 12 0,1-4-12 0,3 1 0 15,0-7 0-15,0 0 0 0,-6 4 32 0,2-7 0 16,-3-3 1-16,4-1 0 0,-4-5-13 0,4 0-2 16,-4-10-1-16,0 6 0 0,0-5-2 0,0-1-1 15,0 0 0-15,0-3 0 0,1 3-14 0,-5-2 0 16,1 2 0-16,-4-3 0 0,0 9 27 0,0-2 5 0,-4 2 2 16,1 4 0-16,-4 3-34 15,0 3 0-15,-4-4 0 0,1 7 0 0,-4 10-13 0,0-7-10 16,-4 7-1-16,1-7-1 15,-1 9-39-15,0 4-7 0,1-10-1 0,-1 13-1 16,-3-6-68-16,4 6-14 0,-1-4-2 16,0 7-654-16,1 0-130 0</inkml:trace>
  <inkml:trace contextRef="#ctx0" brushRef="#br0" timeOffset="18">17793 16910 3060 0,'0'0'68'0,"-10"0"13"0,3 0 3 0,-1 0 1 0,1 0-68 0,7 0-17 16,0 0 0-16,0 0 0 0,0 0 29 0,0 0 3 15,11 6 0-15,0-2 0 0,3-4-32 0,3 0 0 16,5 6 0-16,2-6 0 0,1 3 0 0,3 0 0 15,4-3 0-15,0 6 0 0,-4-2 0 0,0 2 0 16,0-3 0-16,-3-3 0 0,0 9 0 0,-4-9 0 16,-7 3 0-16,-3-3 9 15,-1 0-183-15,-3-6-37 0</inkml:trace>
  <inkml:trace contextRef="#ctx0" brushRef="#br0" timeOffset="19">8988 17098 1785 0,'0'0'159'0,"0"0"-127"0,0 0-32 0,0 0 0 0,0 0 162 0,0 0 26 16,0 0 6-16,0 0 1 0,0 0-156 0,10 0-31 15,1-3-8-15,0-3 0 0,6 6 8 0,1 0 0 16,7-3 0-16,-8-3 0 0,4 6-8 0,1-4 8 15,2 1-8-15,-6 3 8 0,3-6 0 0,4 6 0 16,-4 0 0-16,0 6 0 0,0-3-8 0,0 1 0 16,1-4-8-16,-1 6 8 0,-4-3-9 0,1-3 9 15,3 0-10-15,0 6 10 0,4-6-15 0,-4 0 3 16,0 0 1-16,-3 0 0 0,0-6-11 16,6 6-2-16,-13 0-1 0,3 6 0 15,0-3-63-15,-3-3-13 16,-1 0-3-16</inkml:trace>
  <inkml:trace contextRef="#ctx0" brushRef="#br0" timeOffset="20">9087 17352 1555 0,'0'0'138'0,"0"0"-110"16,-4 0-28-16,4 0 0 0,-3-9 216 0,3 9 37 16,0 0 8-16,0-3 2 0,0 3-179 0,7-10-36 15,3 10-8-15,1-9 0 0,3 9-9 0,4 0-2 16,-1-9 0-16,4 9 0 0,1-4-16 0,2 4-3 15,1 0-1-15,-4 0 0 0,4 0-9 0,-1 4 0 16,-6-4 0-16,3 6 0 0,0-3-12 0,4-3-8 16,-11 9-2-16,7-5 0 15,4 2-190-15,-7-3-37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3:47.0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16596 12176 13823 0,'0'0'1216'0,"0"0"-960"0,0 0-256 0,1 0 0 0,0-2 1248 0,2 0 208 16,0 1 32-16,2-3 16 0,2 2-784 0,1-3-144 15,1-1-48-15,1 0 0 0,0 1-400 0,-2-1-128 16,1 1 0-16,0-2 0 0,-2 4 512 0,-1 0-16 15,0 3 0-15,1-2 0 0,-2 2 592 0,-2 2 112 16,2-2 16-16,0 3 16 0,0 0-64 0,0 0-16 16,2 1 0-16,0-2 0 0,0 1-192 0,2-2-64 0,2-1 0 0,-1 0 0 15,2-1-336-15,0-2-80 0,2 1-16 16,1-3 0-16,-2 1-96 0,1-3-32 0,0 0 0 16,-2 1 0-16,2 0-144 0,-3 0-16 0,-1 1-16 15,0-1 0-15,-3 1-160 0,-1 0 192 0,0 1-192 0,1 0 192 16,-3 1 48-16,1 1 16 0,2-1 0 0,-2 0 0 15,0 0-32-15,-1 1 0 0,1-1 0 0,0 0 0 16,3-2-80-16,0 0-16 0,1 0 0 0,1-1 0 16,0 0-128-16,1 0 128 0,-1 0-128 0,-1 1 128 15,-2 1-128-15,-1-1 0 0,-1 2 0 0,-1 2 0 16,-3-1 0-16,0 1 0 0,-1 1 0 0,-2 1 0 16,-2 1 0-16,0-2 0 0,1 1 144 0,-2 2-144 15,-1-1 128-15,6-2-128 0,0 0 160 0,0 0-160 0,-20 5 224 0,16-5-48 16,-1-2-16-16,1 1 0 0,2-3 32 0,-2 0 16 15,2-1 0-15,-1-1 0 0,1 0-208 0,-1 1 128 16,0-4-128-16,0 2 0 0,-1 1 144 0,1 0-144 16,-1-1 128-16,-1 2-128 0,0 0 192 0,-1 2-64 15,0-1 0-15,-2 4 0 0,1-2-128 0,-2 0 0 16,1 2 0-16,-1 2 0 0,0-2 0 0,1 0 0 16,0 2 0-16,0-4-176 0,1 2 176 0,0-2 0 15,1 2 0-15,1-1 0 0,0-3 0 0,0 2 0 16,0-3 0-16,1 1 0 15,2 2-368-15,-1-4-32 0,1 2-16 0,1 0 0 16,1 0-688-16,-2 1-144 0,4-1-32 0,-1 0-16096 0</inkml:trace>
  <inkml:trace contextRef="#ctx0" brushRef="#br0" timeOffset="1">17327 11672 10127 0,'-2'0'896'0,"1"0"-704"0,1-2-192 0,0 2 0 0,1 0 0 0,1-2 0 0,-1-1-192 0,0 0 192 0,2-2-144 0,0-3 144 15,2 2 0-15,0-4 0 0,0 3 0 0,0 1 144 16,0-3 16-16,-1 3 0 0,-1 1 912 16,0 2 176-16,-2 0 32 0,0 3 16 0,-1 1 960 0,-2 1 192 15,1 3 48-15,-3 2 0 0,0 1-336 0,-1 2-64 16,2 2-16-16,-2 1 0 0,1 2-928 0,1 2-176 15,1 2-32-15,1 2-16 0,-1 1-416 0,1 0-96 16,1-3-16-16,0-1 0 0,1 2-32 0,-1-4-16 16,2-1 0-16,-4-2 0 0,2 2-352 0,0-4 144 15,0-1-144-15,0 0 0 16,0-4-560-16,0 1-208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44:39.9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24152 10706 14735 0,'-3'1'1312'0,"0"-1"-1056"0,3 0-256 0,0 0 0 0,1 0 1456 0,-1 0 224 0,0 1 48 0,-1 2 16 0,0-3-432 0,-2 2-96 0,2 2 0 0,1-4-16 15,0 0-48-15,0 0-16 0,0 0 0 0,-5 25 0 16,6-17-752-16,-1 3-160 0,0 3-32 0,0 1 0 15,2-1 384-15,-2 3 80 0,1 4 16 0,0 1 0 16,2 0 80-16,0 3 16 0,1 4 0 0,2 3 0 16,0-1-576-16,1 2-192 0,0 2 0 0,-1-1 144 15,2-2-384-15,-3 2-80 0,1-6 0 0,0 1-16 16,-1-1-1584 0,0-6-320-16,-1 2-64 0,-1-6-6464 0,0-1-1280 0</inkml:trace>
  <inkml:trace contextRef="#ctx0" brushRef="#br0" timeOffset="1">23759 10921 35935 0,'-6'-4'1600'0,"3"2"320"0,2-2-1536 0,0 3-384 0,2-3 0 0,0 3 0 16,2 0 368-16,1-4 0 0,2-5 0 0,4-3 0 15,3-1 0-15,2-1 0 0,4-3 0 0,-1 0 0 16,4-2-240-16,2 2-128 0,2-5 160 0,1 2-160 16,2 0 256-16,-1 2-64 0,3-2 0 0,2 1 0 15,-1 0-16-15,2 3-16 0,-1 1 0 0,-1 1 0 16,-1-1-160-16,-1 3 0 0,0 0 0 0,-3 0 128 16,-1 3-128-16,-1 2 0 0,-2-3 0 0,-1 1 0 15,-2 2-656 1,-3 0-64-16,0 4-16 0,-4-1-10720 0,-1 3-2128 0</inkml:trace>
  <inkml:trace contextRef="#ctx0" brushRef="#br0" timeOffset="2">23896 11536 25791 0,'-1'1'1152'0,"1"-1"224"0,0 0-1104 0,1 1-272 0,1-1 0 0,-1 0 0 0,0-1 1184 0,2 0 176 0,0-1 48 0,3-3 0 0,2 0 128 0,1 1 16 0,0-4 16 0,4 2 0 16,-1-5-576-16,3 1-112 0,1 0-32 0,1-1 0 15,3 0-352-15,1 0-80 0,1 1-16 0,2-1 0 16,1-1-240-16,2-1-160 0,0 0 192 0,1 0-192 16,1-1 128-16,-1-1-128 0,1 1 0 0,-3 0 0 15,-1-3 0-15,-1 1 0 0,1-2-208 0,-2 1 80 16,-2 2-784-16,-2 2-160 0,-2-1-16 0,-3 5-10400 16,0-2-2080-16</inkml:trace>
  <inkml:trace contextRef="#ctx0" brushRef="#br0" timeOffset="3">24878 10770 30399 0,'0'3'1344'0,"0"-3"288"0,0 1-1312 0,0-1-320 0,1 0 0 0,1 0 0 16,-1 1 592-16,0-1 48 0,2 1 16 0,0 2 0 15,0-1 320-15,0 2 64 0,0 1 16 0,-1-1 0 16,1 3-848-16,-1-1-208 0,2 3 0 0,-1 1 0 16,0 1 0-16,0 0 0 0,0 1 0 0,1 1 0 0,0 0 144 0,0 0-16 15,-1-1 0-15,2-1 0 0,-1 0 192 0,2-1 48 16,-1-4 0-16,0 1 0 0,0-2-112 0,1-4 0 16,0-2-16-16,-1 1 0 0,1-5-64 0,1 0-16 15,-1-1 0-15,-1-1 0 0,0 1-160 0,0-3 0 16,-2 1 144-16,1-1-144 0,-1 2 0 0,-1-4 0 15,-1 1 0-15,1 2 0 0,-1 0 0 0,-2 0 0 16,1 2 0-16,0 1 128 0,-2 1-128 0,2 1 0 16,0 3 0-16,0 0 0 0,0 0 0 0,0 2 0 15,2 2 0-15,-2 1 0 0,2-1-144 0,-1 0 144 16,2 0-160-16,-1 1 160 0,1-1 0 0,2 1 0 16,-2-2-128-16,1 0 128 0,1-1 0 0,-1 0 0 15,1 1 0-15,0-3 0 0,-1 0 0 0,3 2 240 0,-1-2-48 0,1 0-16 16,-1 0 80-16,1 0 0 0,0-2 16 0,0 2 0 15,0-2-128-15,0-1-16 0,2 1-128 0,-2-1 192 16,2 0-192-16,-2-2 0 0,2 1 0 0,0-2 0 16,-2-1 0-16,0 0 0 0,1 1 0 0,-2-1 0 15,-1 1 0-15,0-3 0 0,-3 1 0 0,2-1 0 16,0 0 272-16,-2-1-32 0,1-2-16 0,-2 1 0 16,1-4 32-16,0 1 0 0,0-3 0 0,-1-1 0 15,-1 1-256-15,-1-3 128 0,1 1-128 0,-2-2 0 16,-1 2 0-16,2-1 0 0,-2 3-176 0,1 0 176 31,-2 1-576-31,1 1 0 0,0 4 0 0,1 2 0 0,-1 1-1008 0,1 2-192 16,0 1-32-16,1 4-14624 0</inkml:trace>
  <inkml:trace contextRef="#ctx0" brushRef="#br0" timeOffset="4">25480 10478 33167 0,'2'0'2944'16,"0"0"-2352"-16,-1 2-464 0,1-2-128 0,-1 1 832 0,0 1 128 0,2-1 48 0,0 4 0 0,2 0-96 0,1 2-16 0,2 4 0 0,-3 0 0 0,0 2-704 0,-2 2-192 16,1-2 0-16,-1 3 0 0,-1-3-160 0,-1 2-64 15,-1-2-16-15,0 0 0 16,1-2-656-16,-1-1-128 0,0 0-16 0,-1-4-16 16,1-1-800-16,-1-4-176 0,1-1-16 0,-1-1-11616 0</inkml:trace>
  <inkml:trace contextRef="#ctx0" brushRef="#br0" timeOffset="5">25358 10052 40543 0,'-9'1'1792'0,"4"-1"384"0,2 1-1744 0,1 0-432 0,2 2 0 0,0-3 0 15,2 1 0-15,-1 0 0 0,-1 2 0 0,1 1 0 32,2 0-1280-32,-2 0-256 0,3 1-32 0,-1-4-16 0,2 2-3120 15,0-1-624-15,3-2-128 0,-1 0-32 0</inkml:trace>
  <inkml:trace contextRef="#ctx0" brushRef="#br0" timeOffset="6">25546 9833 43311 0,'0'0'1920'0,"0"-1"384"0,0 1-1840 0,0 0-464 0,1 1 0 0,2 1 0 16,0 0-1024-16,4 0-320 0,1 3-48 0,3 4-16 0,3-1 1408 0,0 5 240 0,2 0 64 0,-2 5 16 15,1-1-320-15,-1 5 160 0,-1 0-160 0,1 3 128 16,-2 2-128-16,1 3 0 0,-1 3 0 0,-2 3 0 16,1 1 0-16,-1 0 0 0,1 3 144 0,-2-2-144 15,0 1 0-15,-3-6 0 0,1-2 0 0,-1-3 0 16,2 1-704-1,-2-3-192-15,1-3-64 0,1 0 0 0,-2-9-1904 0,0 1-384 16,0-4-80-16,2-1 0 0</inkml:trace>
  <inkml:trace contextRef="#ctx0" brushRef="#br0" timeOffset="7">25787 9594 35935 0,'0'13'1600'0,"1"-2"320"0,1 2-1536 0,0-2-384 15,2-2 0-15,-1 0 0 0,1-1 0 0,4 8 0 16,3 12 0-16,6 6 0 0,2 6 272 0,2 1-16 15,1-2 0-15,-1 0 0 0,1 0-256 0,-2-4-192 16,-2 1 16-16,0-2 16 0,-1 0-192 0,-2-2-32 0,-3-1-16 0,-1 0 0 31,1-3-336-31,-4-3-64 0,0 1-16 0,-1-3 0 16,-1-1-512-16,0-1-96 0,-1-1-32 0,1-1-11280 0</inkml:trace>
  <inkml:trace contextRef="#ctx0" brushRef="#br0" timeOffset="8">26559 9864 13823 0,'-4'0'1216'0,"1"1"-960"0,3-1-256 0,0 0 0 0,0 0 1936 0,0 0 352 0,0 0 64 0,0-1 16 0,0 1-1152 0,0 0-240 0,3-3-32 0,-3 3-16 0,0 0 224 0,0 0 32 16,0 0 16-16,0 0 0 0,0 0-576 0,0 0-112 15,0 0-32-15,10 20 0 16,-9-13-480-16,0 5 0 0,2 0 0 0,-2 3 0 0,1 2 480 0,0-1 96 15,3 1 32-15,-3 2 0 0,2-2-384 0,0 1-80 16,-1-1-16-16,1-1 0 0,0 0-128 0,1-2 0 16,0 1 0-16,-2-4 128 0,2 0 336 0,-2-5 64 15,0 1 16-15,0-2 0 0,-1 0-352 0,0-5-192 16,-1 0 192-16,-2 0-192 0,-1-2 320 0,0-2-32 16,-1-1-16-16,0-1 0 0,-1 0-272 0,0-4 128 15,-1 1-128-15,0-1 0 0,0-3 0 0,1 0 0 16,-3 0 0-16,1-1 0 0,1 1 0 0,0-3-224 0,0-1 64 15,2 0 16-15,-1-1-48 0,1-1 0 0,2-3 0 0,1 0 0 16,0-2 16-16,3 2 0 0,2 2 0 0,0 0 0 16,3 3 32-16,2 0 0 0,1 3 0 0,2 0 0 15,-1 3 144-15,2 0 0 0,0 4 0 0,1-3 0 16,1 2 304-16,0 3-16 0,0 0 0 0,1 4 0 16,-3 1-48-16,1 0-16 0,-1 3 0 0,-3 0 0 15,1 2-224-15,-2 4 0 0,-1 0 0 0,1 3 0 16,-2 4 0-16,2-1 0 0,0 5 0 0,0-3 0 15,0 2 0-15,-1-1 0 0,1 1 0 0,-1-1 0 16,0 0 0-16,-2-2 0 0,2 1 0 0,-1-5 0 16,-3 1 128-16,-1-2-128 0,1-3 0 0,-2-1 0 15,1-1-1040 1,-3-1-304-16,1-4-64 0,0 2-13840 0</inkml:trace>
  <inkml:trace contextRef="#ctx0" brushRef="#br0" timeOffset="9">27057 9688 15663 0,'-2'0'1392'0,"0"0"-1120"0,2 1-272 0,0-1 0 0,2 0 1376 0,-2 2 224 0,1-1 32 0,-1 1 16 0,1 0-1168 0,0 1-224 0,2 1-64 0,-1 1 0 16,-2 1 416-16,1 2 80 0,-1 0 16 15,0 2 0-15,-1 2-576 0,1 3-128 0,-1 3 0 0,0 0 0 16,-1 3 736-16,1-1 112 0,0 2 32 0,1-1 0 16,2 1-176-16,1-4-48 0,1-1 0 0,1-5 0 15,0 1-656-15,2-3 0 0,3-3 0 0,0 2 0 16,0-7-368-1,2-2-96-15,-1 0-32 0,-1-2 0 0,0-3 128 0,0-1 32 0,-2-3 0 0,1 0 0 16,0-1 464-16,-2-1 80 0,1-1 32 0,-1-3 0 16,0 2-80-16,1-4-16 0,-2 1 0 0,3-1 0 15,-2 0-320-15,1-2-64 0,-1-1-16 0,-1 1 0 0,-1-1-80 16,-1 0-32-16,-2-1 0 0,-2 4 0 0,-1 3 368 16,-3-1 0-16,1 3 0 0,-5 1 0 0,0 3 0 15,-4 3 0-15,0-1 0 0,-2 6 0 0,1 0 0 0,-3 4 0 16,0 3 0-16,-2 0 0 0,1 4 240 0,-1-3 64 15,-1 2 16-15,2 0 0 0,3-2 48 0,-1-1 16 16,0 2 0-16,2-2 0 0,-1 2-384 0,3-6 0 16,1 5 0-16,1-6-128 15,3 2-1936-15,1-2-384 0</inkml:trace>
  <inkml:trace contextRef="#ctx0" brushRef="#br0" timeOffset="10">27381 9313 21183 0,'0'0'944'0,"0"0"192"16,-1 2-912-16,1-2-224 0,0 1 0 0,1 1 0 0,0-2 960 0,0 3 128 0,2 1 48 0,-1 2 0 0,2 0 784 0,1 4 144 0,1 2 48 0,2-1 0 0,0 3-1024 0,0 1-192 16,0-2-32-16,2 2-16 0,0 1-272 0,0 2-64 15,1-1-16-15,0 3 0 0,3 1-320 0,-3 1-176 16,1 0 192-16,0 0-192 0,-1 2 0 0,-1 1 0 15,1 1 0-15,-1-4 0 0,-1 1 0 0,0 0-176 16,1-5 0-16,-3 3 0 16,1-3-1280-16,-2-5-256 0,-1 2-48 0,-1-4-16 15,-2-3-1488-15,-2 1-320 0</inkml:trace>
  <inkml:trace contextRef="#ctx0" brushRef="#br0" timeOffset="11">27322 9583 26719 0,'2'-5'2368'0,"1"1"-1888"0,0-1-480 0,1 0 0 15,0 2 2384-15,-1-1 384 0,2 0 80 0,4-3 16 16,3-3-2112-16,6-6-432 0,4-4-64 0,-1-2-32 15,-1 2-32-15,0 0 0 0,-3 3 0 0,0 0 0 32,-1 2-1456-32,-2 1-288 0,-1 3-64 0,0 0-13872 0</inkml:trace>
  <inkml:trace contextRef="#ctx0" brushRef="#br0" timeOffset="12">28060 9368 21183 0,'1'0'1888'0,"0"0"-1504"0,1-1-384 0,-1 1 0 0,1-2 0 0,1 1-208 0,-1 1 16 0,4-4 16 0,2 3 992 0,-1-5 192 15,2 0 32-15,0 1 16 0,-2-1 128 0,0 0 32 16,0-3 0-16,-3 1 0 0,1 2-864 0,-2-2-160 16,-1 0-48-16,1 2 0 0,-2 0 16 0,-1-3 0 15,1 4 0-15,-1-1 0 0,0 0 304 0,0 0 64 0,0-2 16 0,-1 2 0 16,1-1-352-16,-1 0-192 0,0 3 192 0,-1-3-192 16,0 4 128-16,-2-2-128 0,-1 0 0 0,-1 3 0 15,-3-2 272-15,1 4-48 0,-3-3-16 0,-1 2 0 16,1 2-208-16,-2 2 0 0,-1-2 0 0,1 4 0 15,-1 1-288-15,0 1-48 0,2 2-16 0,1 2 0 32,0 3-48-32,0 1-16 0,1-1 0 0,0 1 0 0,4 1 416 0,1 2 192 0,1-2 0 0,2 1-16 15,0 0 832-15,1 1 160 0,2-2 48 0,2 1 0 16,-2 0-576-16,1 1-96 0,2-2-32 0,1-1 0 16,1 1-512-16,2-2 0 0,3 0 0 0,0 1 0 0,3-4 0 15,0 1 0-15,2-3 0 0,-1 0-144 0,-1-2-16 16,1-1 0-16,2 1 0 0,-1-3 0 15,0 0-496-15,0-3-112 16,0 1 0-16,0-4-16 0,-1 0-464 0,0-3-96 0,-1 0 0 0,-1 0-16 16,0-2-368-16,-1 0-80 0,-1-1-16 0,-1 0-8992 15</inkml:trace>
  <inkml:trace contextRef="#ctx0" brushRef="#br0" timeOffset="13">28536 9077 18431 0,'-5'-2'816'0,"0"-1"160"0,1 1-784 0,1 2-192 0,0 0 0 0,1 0 0 0,-1 1 640 0,-1 0 96 0,-3 2 16 0,-3-2 0 0,-1 4 464 0,-3 0 80 0,2 2 32 0,0 1 0 0,1 0-832 0,1 4-176 15,1-1-16-15,2 1-16 0,0 4-160 0,1 0-128 16,3-1 192-16,-1 2-192 0,0 3 640 0,2-3 32 16,-1 1 0-16,1 0 0 0,0 0 224 0,2-2 64 15,2 0 0-15,0 0 0 0,1-4-512 0,2-3-80 16,0 1-32-16,1-4 0 0,0 0-336 0,1-2 0 16,1-3 0-16,0-1 0 0,0-1-368 0,0-3 16 15,2 2 0-15,-1-5 0 0,-2 1 96 0,2-1 32 16,0-2 0-16,-2 1 0 0,1-1 224 0,-1-2 240 15,-1-2-48-15,-1 2-16 0,-1-2-32 0,-2 0 0 16,1 2 0-16,-2-1 0 0,-1-1-144 0,0 1 0 16,-2 1 0-16,-1 0 0 0,-1-3 224 0,1 3 16 15,-1 2 0-15,0 1 0 0,1 4 80 0,-1-1 0 16,1 5 16-16,0 0 0 0,0 0-16 0,1 5 0 0,0-2 0 0,1 0 0 16,1 3-320-16,-1 1 0 0,2 0 0 15,0 2 0-15,2-1 320 0,-2 2 160 0,3 0 32 0,-2 1 0 16,2-3 96-16,1 3 32 0,1 1 0 0,2 1 0 15,1 0-384-15,0 1-80 0,2-2-16 0,-1-2 0 16,1 0-160-16,2-1 0 0,1-1 0 0,-1-2 0 16,0-1-128-16,1 0-64 0,0 1-16 0,-2-3 0 15,-1 1-1392 1,-1-2-288-16,-3 1-48 0,1-2-16 0,-3 0-432 16,-1-1-96-16,-1-1-16 0,-2 0-9792 0</inkml:trace>
  <inkml:trace contextRef="#ctx0" brushRef="#br0" timeOffset="14">28671 8668 35007 0,'-2'5'1552'0,"0"-1"320"0,1-1-1488 0,1 0-384 0,1-1 0 0,0 1 0 0,2-1 464 0,-1 3 32 0,3 3 0 0,3 3 0 0,0 4 144 0,3-2 48 15,2 4 0-15,0 3 0 0,1-2-480 0,-1 4-80 0,1-2-128 0,0 1 176 16,-2 1-176-16,-1 1 0 0,0 0 0 0,-2-1 0 16,0 0 0-16,-1 0 208 15,1-1-48-15,-2 4-16 0,1-1-144 0,0-2 128 0,0 0-128 0,-1-2 128 16,1 1-128-16,0-4 0 15,1 1-160-15,0-2 160 16,-2-4-896-16,2-2-64 0,-3 1-32 0,0-5 0 16,0-2-1312-16,-2 0-272 0,1-3-48 0,-3-2-10944 0</inkml:trace>
  <inkml:trace contextRef="#ctx0" brushRef="#br0" timeOffset="15">28458 9119 22111 0,'4'-2'1968'0,"-1"-1"-1584"0,2-3-384 0,2 1 0 0,0-1 4384 0,0-1 800 16,5-2 144-16,5-3 48 0,10-13-3936 0,14-7-784 16,11-13-144-16,7-1-48 0,-1-2-320 0,0 1-144 15,-1 0 128-15,-1 1-128 16,0 2-560-16,-2 1-192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1:04:37.7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32427 9154 6447 0,'-3'0'576'0,"-1"0"-576"0,0 0 0 0,2-3 0 0,-1 3 3328 0,2 0 576 0,0 0 96 0,-3 0 32 0,-1 0-2848 0,-2-1-560 0,-4 0-112 0,-1 1-32 32,1 0-768-32,-1-1-160 0,-2 1-16 0,1-3-16 15,0 3-928-15,0 0-176 0,-1-1-32 0,-1 1-16 16,2 0 608-16,-2 0 112 0,-1 0 16 0,0 0 16 0,-2 0 1296 0,0 0 256 0,-1 1 48 0,-2 2 16 16,0-2 384-16,-1-1 80 0,-1 0 16 0,-1 2 0 15,1 1-96-15,-1 1-16 0,-1-2 0 0,1 1 0 16,-4-1-400-16,1 1-96 0,-2 0-16 0,-2-2 0 15,1 3-432-15,-1-3-160 0,1 2 0 0,-1-1 144 0,2 0-144 16,-1-1 0-16,0-1 0 0,2 0 0 0,-1-1 480 0,1-1 112 16,-2 0 32-16,2-1 0 0,-2 2-48 0,2-4-16 15,-2 0 0-15,0 0 0 0,1 0-240 0,-1-1-64 16,0 0 0-16,2 0 0 0,0 1 256 0,-1 1 64 16,-1-2 0-16,1 4 0 0,-1 0-352 0,0-1-64 15,-1 1-16-15,2 0 0 0,-2-1 112 0,0 3 32 16,1 0 0-16,-1 2 0 0,2-2-96 0,-2 3 0 15,-1-1-16-15,1 1 0 0,1 0-176 0,-1 0 0 16,0 1 0-16,0 0 0 0,0 1 0 0,-1 0 0 16,0-3 0-16,1 2 128 0,0-3-128 0,2 0 0 15,-1-1 0-15,0-1 128 0,3 0 256 0,-1 1 64 16,0-1 0-16,2-3 0 0,2 3-128 0,0-2 0 16,1 2-16-16,-1-1 0 0,2 2-304 0,1-3 0 0,1 2 128 15,0 0-128-15,2-2 0 0,-1 1 0 0,1 0 0 16,0 2 0-16,2-2 128 0,0 0-128 0,0 0 0 0,1-1 0 15,3 1 192-15,-2-1 0 0,1 1-16 0,-1-1 0 16,1 1-176-16,-1 1 0 0,2-2 0 0,-2 0 128 16,2-2 0-16,-1 1-128 0,2-1 192 0,0 2-64 15,0-2 32-15,1 1 0 0,1-1 0 0,1 3 0 16,0-3-160-16,2 1 128 0,0 2-128 0,0 0 128 16,0 0-128-16,-1 1 128 0,2-1-128 0,0 2 128 15,1-2-128-15,-1 2 0 0,1-1 0 0,-1 1 0 16,1-2-192-16,0 2 48 0,1-1 0 0,0 1 0 15,1 0 144-15,-1 0 0 0,1 0-144 0,-1 0 144 0,2 0 0 16,0 0 0-16,0 0 0 0,-2 0 0 0,2 0 0 16,1 0 0-16,-1 1 0 0,1 1 0 15,0-1 160-15,0 1 0 0,0-2 0 0,0 0 0 0,0 0-160 0,0 0 160 16,0 0-160-16,0 0 160 0,0 0-160 0,0 0 0 16,0 0 144-16,0 0-144 0,0 0 0 0,0 0 128 15,0 0-128-15,0 0 0 0,12 18 0 0,-12-16 0 16,0 3 0-16,0-1 0 0,0 2 0 0,-1 0 0 15,1 0 0-15,-1 1 128 0,1-1-128 0,0 2 0 16,-2 0 0-16,2-1 0 0,0 2 0 0,0 1 144 16,0-3-144-16,0 3 160 0,2-3-160 0,-1 3 192 15,0 1-192-15,0 1 192 0,1 0-192 0,0 0 0 16,-1 2 144-16,2 0-144 0,-1-1 160 0,1 2-32 16,0-3-128-16,0 4 192 0,1-3-32 0,-1 0-16 0,2 2 0 15,-2-1 0-15,0 2 0 0,0 0 0 0,-1 0 0 16,0 3 0-16,-1-1-144 0,-1 2 192 0,1 2-192 15,0 3 192-15,-1 1-192 0,0 2 192 0,2 1-192 16,-1 0 192-16,0 2-192 0,2 0 0 0,0 3 144 16,0-3-144-16,2 1 128 0,-2-3-128 0,2 4 128 15,0-5-128-15,-1 0 176 0,1 1-48 0,-1 2 0 0,1-1 0 16,-2 0-128-16,1 0 0 0,0 2 144 0,-2 3-144 16,1-2 0-16,-1 2 0 0,1 2 0 0,-2 0 0 15,0-1 0-15,0 1 0 0,-1-1 0 0,0 2 0 16,-1 2 0-16,1-1 0 0,-1 2 0 0,0-1 0 15,2-3 0-15,-1-1 0 0,0 0 0 0,2-3 0 16,1 0 208-16,0-3 32 0,2-2 0 0,0 0 0 16,-1-5 16-16,1-1 0 0,0 3 0 0,-1-1 0 0,1 0-128 0,-2 0-128 15,1 1 176-15,0 2-176 0,-1 1 0 0,0 3 0 16,-1 5 0-16,0 0 0 0,-1 3 0 0,-2 4 0 16,1 0 0-16,-2 1 0 0,1 2 0 0,0-1 0 15,0 0-192-15,-1-4 192 0,4 1-176 0,-2-2 176 16,2-2-192-16,-1-3 192 0,3-3 0 0,-1-2 0 15,-1-3 0-15,2-4 0 0,-1 0 272 0,0-1 16 16,1 0 0-16,-1-2 0 0,0 1-128 0,-1 1-32 16,1-2 0-16,-1 2 0 0,0 2-128 0,0 0 0 15,-1 2 0-15,0 3 0 0,2-1 0 0,-2 3 0 16,2 0 0-16,-2 2 0 0,1 2 0 0,1 0 0 16,1-1 0-16,-2 3 0 0,2-2 0 0,-1-2 0 15,2 1 0-15,-1-5 0 0,1 0 0 0,0-1 0 0,0 0 0 16,1 0 0-16,-1 0 0 0,0-2 192 0,1 2-64 15,-1-1 0-15,0 0-128 0,-2-2 128 0,0 2-128 0,0-2 128 16,-1 1-128-16,-2 2 128 0,0 1-128 0,-1-1 128 16,0 3-128-16,-3 2 0 0,0 3 0 0,-1 1 0 15,0 3 0-15,0-3 0 0,2 1 0 0,-2-3 0 16,0-2 0-16,1-1 0 0,0-2-128 0,2 0 128 16,0-3 0-16,-1 0 0 0,2 2 0 0,-2 2 0 15,2 1 0-15,0 2 0 0,0 5 0 0,-1-2 0 16,2 0 0-16,-1 0 0 0,0 0 0 0,0-1 0 15,-1 1 0-15,1-1 0 0,-3-1 176 0,2-1-176 16,-2 0 272-16,1-2-32 0,-2 2-16 0,1-3 0 0,-1 0-96 16,1 1-128-16,1-1 176 0,-1-2-176 15,0-1 240-15,0 1-64 0,1 0-16 0,0 0 0 0,0-1-160 16,-1 4 128-16,1-1-128 0,0 1 128 0,-2-1-128 0,1 1 0 16,-1 2 0-16,1 0 0 0,-1 0 0 0,2 0 128 15,0 2-128-15,0-1 128 0,-1 0-128 0,0-2 0 16,-1-1 0-16,0-1-176 0,-1 1 176 0,0 0 0 15,0 0 0-15,-1 1 128 0,1 0-128 0,1 0 0 16,-1 2 128-16,0-2-128 0,1 2 0 0,-1-2 0 16,1 2 0-16,-1-5 0 0,0-1 176 0,1 0-48 15,0-2 0-15,0 0 0 0,0-2 96 0,1-2 16 16,0 2 0-16,1-4 0 0,0 4-240 0,2-5 0 16,-2 2 0-16,1 0 0 0,-1 0 0 0,1 1 0 0,-2 1 0 15,1 0 0-15,-1 1 0 0,0-2 144 16,-1 4-144-16,0-3 128 0,2-1-128 0,-2 0 0 0,0-1 0 15,0 0-176-15,1-2 176 0,0 1 192 0,2-1-32 0,-2 0-16 16,2-3-144-16,0 0 192 0,2 2-192 16,-1-2 192-16,1 3-192 0,1-3 0 0,2 0 0 15,-2 1 0-15,3-2 0 0,-2 1-176 0,1-2 48 0,0 0 0 16,1 1-16-16,0-1 0 0,0 0 0 0,-2-2 0 16,2 2 144-16,-2-3-208 0,1 1 80 0,-2-2 128 15,1-1 0-15,0 0 0 0,-2 1 0 0,0-4 0 16,0 1 192-16,0-1-32 0,-2 0-16 0,2 1 0 15,-1-2-144-15,0 1 192 0,0 0-192 0,0-2 192 16,-1-3-64-16,1 3-128 0,0 0 192 0,0 0-64 16,-1-3-128-16,1 2 192 0,1 1-192 0,0-2 192 15,0 0-192-15,1-2 0 0,1 1 0 0,-1-2 0 0,0 0 0 16,2-2 0-16,-2 1 0 0,1-1 0 0,1 1 192 0,-3 1-32 16,0 0-16-16,0 0 0 0,0 0 16 0,0 0 0 15,0 0 0-15,0 0 0 0,0 0-160 0,8-19 0 16,-8 19 0-16,0 0 0 0,0 0 0 15,0 0 0-15,0 0 0 0,0 0 0 0,2-2-176 0,-1 0 48 16,1 1 0-16,1 0 0 0,-1-3 128 0,-2 4-160 16,0 0 160-16,0 0-160 0,18-17 160 0,-12 12 0 15,0 0 128-15,0 2-128 0,2-3 0 0,-1 3 0 16,2 0 0-16,-1 1 0 0,2-1 0 0,0 3 0 16,1 0-192-16,-1 1 64 0,0 1-112 0,1 0-16 15,0 1 0-15,2 0 0 0,-2-2 112 0,1 2 16 16,0-1 0-16,2-2 0 0,0 2 128 0,-1-2 0 15,2-2 0-15,1 0 0 0,0-1 0 0,2-1 0 16,1 1 0-16,1-4 128 0,2 3-128 0,2-1 0 0,1-1 128 0,-1 0-128 16,2 1 0-16,4 0 0 0,1 0 0 0,1 0 0 15,1 2 0-15,0 0 0 0,-3 0 0 0,4 1 0 16,1-1-208-16,-1 1-16 0,2-2 0 0,0-1 0 16,-2 0 224-16,1 0 0 0,0-1 0 0,-2 1 0 15,-1 0 0-15,0 0 0 0,-1 1 0 0,0 0 0 16,-2-1 0-16,-1 1 0 0,-1 1 0 0,2 2 0 15,0-1 0-15,1-1 0 0,2-1 0 0,0 2 0 16,3-2 0-16,0 3 0 0,-1-3 0 0,1 2 0 16,1-2 0-16,0 2 0 0,-1-3 0 0,0 1-144 15,-3 2 144-15,0-3 0 0,2 0 0 0,0 0 0 16,1 0 0-16,0-1 0 0,-2 1 0 0,-1 0 0 0,-2 1 0 0,-2 0-160 16,2 2 160-16,-2-2-208 0,1 3 64 0,-3-2 16 15,-1 1 0-15,-1 1 0 0,-1-2 128 0,-2 1 0 16,0-1 0-16,-2 2 0 0,1-1 0 0,0-1 0 15,1 1 0-15,1 0 0 0,-1 2 0 0,0 0 0 16,2 0 0-16,-1 0 0 0,-1 0-176 0,0 0 176 16,-1 0-208-16,-1 0 80 0,1 0 0 0,-2 2 0 15,0-2 0-15,-1 0 0 0,-1 0 128 0,-1 0 0 16,0 0 0-16,-3 0 0 0,1 0 0 0,-1 1 0 16,-1-1 0-16,-2 0 0 0,1 1 0 0,-1-1 128 15,-2 3-128-15,0-3 128 0,1 0-128 0,-1 1 128 16,1 0-128-16,-1-1 128 0,0 1-128 0,1-1 0 15,-1 3 0-15,1-3 0 0,-1 0 0 0,1 0 0 16,0 1 0-16,0-1 128 0,-1 1-128 0,1 2 0 16,-1-3 0-16,-1 1 0 0,2-1 0 0,-2 1 0 0,-1-1 0 15,0 0-128-15,0 0 128 0,-2-1 0 0,2 1 0 0,-2-1 0 16,0 1 0-16,1 0 128 0,0-3-128 0,0 2 176 16,-2 0-32-16,2 1 0 0,-1 0 0 0,1-3 0 15,-1 1-144-15,0 1 0 0,0-2 0 0,0 1 0 16,0-2 0-16,1-1 0 0,-2-1 0 0,2 0 0 15,-2 1 0-15,1-2 0 0,-1 1 0 0,1 0 0 16,-2-1 176-16,1 2-48 0,0-4-128 0,-1 2 192 16,-1 0-192-16,1 1-128 0,0-4 128 0,-1 1-208 15,2 0 208-15,-1-4 0 0,-1-1 0 0,0-2 0 16,0-2 160-16,0-2 80 0,0-2 16 0,0 0 0 16,0-4-128-16,1-2 0 0,-1-2-128 0,0-4 192 0,1-1-32 0,1-4-16 15,-1-2 0-15,0-2 0 0,0 0-144 0,-1-3 0 16,0 3 0-16,0-4 0 0,-1-1 0 15,0-6 0-15,-2-1 0 0,0-3 0 0,-1-4 0 16,-1 0 0-16,0 0-192 0,1 0 192 0,-1 2-240 16,2-2 80-16,-1-1 16 0,0-1 0 0,2 3-112 0,2 2 0 15,-1 2-16-15,1 0 0 0,0 4 112 0,0-2 32 16,0 1 0-16,1-3 0 0,-1-2 128 0,0-1 0 16,1 1 0-16,0-2 0 0,0 4 0 0,1-3 0 15,-1 2 0-15,-1-5 0 0,1-4-128 0,0 0 0 16,1-1 0-16,0 3 0 0,-1-1 0 0,1 2 0 15,-1-3 0-15,1 0 0 0,1-1-112 0,1 3-16 16,0 2 0-16,0 3 0 0,0 3 112 0,0 0 16 0,-2-1 0 0,1 0 0 16,-1 1 128-16,0-2 176 0,1 2-48 0,-2 0 0 15,2 4-128-15,-1 1 0 0,-1 0-192 0,1 1 192 16,-1 3-128-16,0 0 128 0,-1-3 0 0,-1 1 0 16,1 5 0-16,0-1 0 0,-1 2 0 0,2-1 0 15,0 2-224-15,2 0 80 0,0-3 16 16,2-1 0-16,1-1 128 0,1 0 0 0,0 2 0 15,0 1 0-15,1 7-128 0,-1-2 0 0,1 6 0 0,-3 0 0 16,1 3 0-16,-2 1 0 0,-1 1 0 0,0 1 0 16,-2 2 304-16,-1-3 64 0,0 1 16 0,-1-1 0 15,-1 2-32-15,0 0 0 0,-2 0 0 0,-1 1 0 16,2-3-224-16,-1 1 0 0,-1 1 0 0,0-3 0 0,1 2 0 16,-1-5 0-16,2 2 0 0,-1-2 0 0,0 0 0 0,1-2 0 15,0 0 0-15,1-2 0 0,0 6 0 0,1-1 0 16,0 4 128-16,1-2-128 0,-1 4 0 0,-1 3 0 15,0 0 0-15,-1 4 0 0,1-2 0 0,-1 2 0 16,0-1 0-16,-1 2 0 0,0 0 0 0,1 0 0 16,0-2 0-16,-1 0 144 0,2 1-144 0,0-1 192 15,-1 0-192-15,1-1 192 0,0 0-64 0,1 2 0 16,0-3 0-16,1 0 0 0,-1 1-128 0,-1 1 0 16,1 0 0-16,-1 2 0 0,0 2 0 0,0 0 0 15,0 1 0-15,-1 1 0 0,1 1 128 0,-2 0 0 16,1 0 0-16,1 0 0 0,-1 1-128 0,1-1 0 15,1 0 0-15,-1 0 0 0,1 0 0 0,-1 2 0 16,1-2 0-16,-2 0 0 0,1-2 0 0,-2 1 0 0,1 1 0 16,-2 0 0-16,2 0 0 0,-2-1 0 15,0-1 0-15,0 2 0 0,1 0 0 0,-1-1 0 0,0 0 0 0,0 0 0 16,2 2 0-16,-2-2 0 0,2 0-144 0,0 1 144 16,0 2 0-16,1 0 0 0,0 1 0 0,0 1 0 15,1 1 0-15,-2-1 0 0,2 3 0 0,-2-3 0 16,1 3 0-16,1 0 0 0,-2 1 0 0,1-1 0 15,1 1 0-15,-2-1 0 0,1 1 0 0,-1 0 0 16,2 1 0-16,-2-1 0 0,2-1 0 0,-1 1 0 16,-1-1 0-16,2 1 0 0,-1-4 0 0,0 3 0 15,1-2 0-15,0 0 0 0,0-1 0 0,1 1 0 16,0-1 0-16,1 0 0 0,0 2 0 0,0-1 0 0,2-2 0 16,-1 3 0-16,1-2 0 0,-2 2 0 0,1 1 0 15,0 1 0-15,0-1 0 0,-1-1 0 16,1 3 0-16,-2-1 0 0,1 1 0 0,-1 1 0 0,0 0 0 0,0 0 0 15,0 1-128-15,0-1 128 0,0 2 0 0,-1-3 0 16,1 3-128-16,0-4 128 0,0 4-304 16,1-4 0-16,-1 1 0 0,0 2 0 0,1-3 48 0,0 1 16 15,-1-1 0-15,2 1 0 0,-2 0 96 0,1-3 16 16,-1 1 0-16,0 1 0 0,0-1-112 0,0 1-16 16,0 0 0-16,-1 0 0 15,-1 0-320-15,1-1-80 0,0 1-16 0,-2 0-19264 0</inkml:trace>
  <inkml:trace contextRef="#ctx0" brushRef="#br0" timeOffset="2">33037 12864 27647 0,'0'0'2448'0,"0"0"-1952"0,0 0-496 0,0-3 0 0,1 2 1344 0,0 0 160 0,1-2 32 0,-1 0 16 0,1-2-544 0,1-4-112 0,-1 0-32 0,1-2 0 16,-1-1-288-16,-1-2-64 0,1 1-16 0,-2-3 0 0,-2-2 160 0,0 0 48 16,0-2 0-16,-1 0 0 15,1-2-272-15,-2 0-48 0,1-2-16 0,0 1 0 16,0-3-16-16,1 1 0 0,1-2 0 0,-1-2 0 0,4 0-176 0,0 0-48 16,2 1 0-1,1-1 0-15,1 1-128 0,2-1 0 0,4-2 0 0,-1 5 0 0,1 1 0 0,0 1 0 16,2 1 0-16,-2 1 0 0,2 3 0 0,-3 3 0 15,0 0 0-15,-1 3 0 0,-2 2 0 0,-1 1 0 16,-1 3 0-16,0 1 128 0,-2-1-128 0,0 5 192 16,-2 1-192-16,0 1 192 0,-1 1-16 0,0 4 0 15,-2 1 0-15,1 3 0 0,-1 3-176 0,-1 2 160 16,1 3-160-16,0 3 160 0,0 2-160 0,1 6 0 16,-2 3 0-16,1 3 0 0,1-1 0 0,0 2 0 15,1-1 0-15,1-1 0 0,0-3-192 0,2 1 192 0,-1-2-192 16,2-1 192-16,-1-2-192 0,1 0 192 0,0 0-160 0,0 0 160 15,0-2-208-15,1-1 48 0,0 1 16 0,2-2 0 16,-1-2 0-16,1-2 0 0,0-2 0 0,0 0 0 16,2-4 144-16,-2-5 0 0,3-1 0 0,-1-2 0 15,-1-2 0-15,-1-2 0 0,1-2 0 0,-1-1 0 16,0-2 176-16,1-2-48 0,0 0 0 0,-1-5 0 16,0 1 64-16,-1-1 16 0,0-4 0 0,0-1 0 15,-1-1 48-15,-1-2 16 0,0-2 0 0,-2-1 0 16,1-2 96-16,-3-5 16 0,2-6 0 0,-3-3 0 15,0-3-112-15,0-3-16 0,-1-2 0 0,-2-3 0 16,2-1-256-16,0 1 0 0,1 3 0 0,-2 4 0 16,2 5 0-16,0 2 0 0,-1 1-160 0,1 4 160 15,-1 1-496-15,1 4 32 0,-1 3 0 16,1 6 0-16,-2 0-432 0,1 3-64 0,0 2-32 16</inkml:trace>
  <inkml:trace contextRef="#ctx0" brushRef="#br0" timeOffset="4">29803 9871 3679 0,'3'-1'320'0,"-2"1"-320"0,0 0 0 0,-1 0 0 0,0 0 640 0,0 0 64 0,2 0 16 0,-1-3 0 0,0 3 864 0,0-1 160 0,-1 0 48 0,0 1 0 0,0 0-400 0,0 0-80 16,0 0-16-16,0 0 0 0,0 0-656 0,0 0-128 15,0 0-16-15,0 0-16 0,0 0 544 0,20-9 96 16,-15 8 32-16,1 0 0 0,0 0 352 0,1 1 80 16,1 0 16-16,1-3 0 0,-1 3-576 0,2 0-128 15,3 3 0-15,2-3-16 0,2 1-560 0,3 0-96 16,3 3-32-16,3-3 0 0,5 3 96 0,2-1 16 16,6 2 0-16,2-1 0 0,3 1 16 0,4-2 16 15,3 0 0-15,1-3 0 0,2-2-128 0,7-1-16 16,5 2-16-16,2-3 0 0,2 3-176 0,0-3 0 15,2 2 0-15,0-3 128 0,0 1 0 0,1-1-128 0,3 3 192 16,1 1-64-16,1 1 240 0,0-3 32 0,-2 1 16 0,0 2 0 31,-1-3-896-31,2 3-176 0,1 3-48 0,-4-3 0 16,-2 0-2208-16,-4 0-448 0,-1-3-96 0,-4 6-4912 0,-4-3-976 0</inkml:trace>
  <inkml:trace contextRef="#ctx0" brushRef="#br0" timeOffset="5">29844 10564 32255 0,'-4'-2'2864'0,"3"0"-2288"0,2 2-576 0,1-1 0 0,1-1 640 0,0 2 0 0,1-3 16 0,2 0 0 16,4-2-240-16,3-1-48 0,6 1-16 0,3-3 0 0,2 1-352 0,2 1 144 16,1 1-144-16,2 3 0 0,1-3 336 0,1 4-32 15,2-2-16-15,2 3 0 0,2 0 416 0,3 3 96 16,-1-3 16-16,7 1 0 0,3-1-352 0,8 1-64 16,5 0-16-16,2-1 0 15,1 3-176-15,0-6-32 0,3 2-16 0,4-1 0 0,5-2-160 0,3-1 192 16,0 0-192-16,1 1 192 0,-1-1-192 0,2-1 0 15,3-3 0-15,3 1 128 0,-3-2-128 0,2 2-176 16,1-1 48-16,1-3 0 0,1-2-144 0,0 0-32 16,-1 2 0-16,-2 1 0 0,-4 1-16 0,-3 2 0 15,-1-3 0-15,-2 5 0 16,-7 1-320-16,-5 1-64 0,-5 5 0 0</inkml:trace>
  <inkml:trace contextRef="#ctx0" brushRef="#br0" timeOffset="6">29805 11381 39615 0,'0'0'3520'0,"1"0"-2816"0,0 1-560 0,0 0-144 0,2-1 240 0,0 0 16 0,2 2 0 0,4 0 0 0,3-1 0 0,6 1 0 16,3-2 0-16,5 0 0 0,3 0 48 0,7-2 16 15,5 1 0-15,6-1 0 0,6 0-64 0,5 0-16 16,5 0 0-16,7-1 0 0,4-3 96 0,4 2 32 15,5 2 0-15,1-1 0 0,2 3-368 0,1-2 144 0,-2-2-144 16,3-1 0-16,3 3 0 0,2-3-352 0,1 3 48 0,1-2 16 31,1-1-272-31,-1 0-48 0,-4 2-16 0,-2-1 0 16,-1 4-752-16,-3-1-160 0,0 1-16 0,-8 1-15408 0</inkml:trace>
  <inkml:trace contextRef="#ctx0" brushRef="#br0" timeOffset="7">30159 12176 43311 0,'20'-5'3840'0,"0"0"-3072"0,-3 4-608 0,-2-1-160 0,1 0 0 0,10 1 0 0,20-5-192 0,26-3 192 0,28 1-224 0,15-4 80 0,5 1 16 0,-4 5 0 16,0-1-144-16,-4 1-32 0,-5 2 0 0,-5-1 0 15,-7 1 0-15,-2 2 0 0,-3-2 0 0,-1 3 0 16,-3-4 512-16,-2 1 112 0,-7 2 0 0,2 0 16 16,3-3 112-16,-1 2 32 0,0 0 0 0,-4-2 0 0,-5-1-480 15,0 2 0-15,0-1 0 0,-2 3-160 16,-2-2-352-16,-3 2-80 0,-2 2-16 0</inkml:trace>
  <inkml:trace contextRef="#ctx0" brushRef="#br0" timeOffset="8">33355 12054 6415 0,'67'12'576'0,"-53"-9"-576"15,-9-2 0-15,-5-1 0 0,0 0 128 0,5 2-128 16,3 2 0-16,3 1 0 0,2 5 160 0,0-3-160 16,-3 3 192-16,-5-4-64 0</inkml:trace>
  <inkml:trace contextRef="#ctx0" brushRef="#br0" timeOffset="9">30132 13157 41471 0,'-20'0'1840'0,"6"-1"368"0,-1-1-1760 0,6 2-448 15,4 0 0-15,4 0 0 16,0-1-640-16,-4-3-224 0,-3 3-32 0,0-4-16 15,-1 1-816-15,5 0-144 0,4 0-48 0,4 0 0 16,5 3 928-16,3-2 176 0,5 3 48 0,6 0 0 0,5 3 2368 0,5-2 496 16,10 3 80-16,6-4 32 0,3 2-528 0,7 0-96 15,11 0-32-15,5-4 0 0,5-2-704 0,4-1-144 16,4-4-16-16,1 1-16 0,0-2-480 0,4-3-192 16,7 1 176-16,0 1-176 0,-1-3 176 0,4 1-176 15,3 1 192-15,-1 1-192 0,0 4 0 0,1-2-256 16,-4 3 32-16,-2 4 0 15,-3-2-224-15,-7 4-64 0,-5 1 0 0,-4 2-12288 0,-5-2-2480 16</inkml:trace>
  <inkml:trace contextRef="#ctx0" brushRef="#br0" timeOffset="10">29906 13922 43311 0,'10'-1'3840'0,"1"-1"-3072"0,0 0-608 0,2 1-160 0,1 0 320 0,9-2 48 0,14 1 0 0,22-4 0 16,25-5-368-16,20-3 0 0,16-1 0 0,4-1 128 16,-2 4-128-16,0-2 0 0,-5-1 0 0,-5 2-128 15,1 3-80-15,-7-1-16 0,-2-1 0 0,-4 1 0 16,-1 1 224-16,-3 1 0 0,-2 1 0 0,-6 2 0 16,-9 1 160-16,2-1 80 0,2 1 16 0,-3-1 0 15,-1 0-32-15,-5-1 0 0,-3 2 0 0,-3 2 0 31,-3-2-672-31,-3 3-128 0,-5 0-16 0,-6 2-16 0,-5-2-560 16,-8 2-112-16,-4 2-32 0</inkml:trace>
  <inkml:trace contextRef="#ctx0" brushRef="#br0" timeOffset="11">30040 14616 39615 0,'12'-3'3520'0,"0"0"-2816"0,-1 2-560 0,-2-2-144 0,0 3-192 0,2-2-64 0,10-2 0 0,15 0-16 15,11-4 688-15,8 0 144 0,5 2 16 0,-1-4 16 16,0 3-80-16,3-3-32 0,3 1 0 0,0 0 0 16,3 0 128-16,4 1 32 0,1-4 0 0,6 1 0 15,5-1-48-15,4-1 0 0,1 2 0 0,-3 1 0 16,-4-4-272-16,5 1-48 0,3-2-16 0,0 2 0 0,-2 2-256 16,-5 0-144-16,-5-1 16 0,-2-1 0 15,0 2-624-15,-3 3-112 0,-7 0-32 16,-2 3 0-16,-6 3-528 0,-5-1-112 0</inkml:trace>
  <inkml:trace contextRef="#ctx0" brushRef="#br0" timeOffset="12">29932 15103 41471 0,'5'5'1840'0,"-3"-5"368"0,1 1-1760 0,-1 1-448 0,1-2 0 0,-1 0 0 0,2 1 320 0,3-1-32 0,5 2 0 0,5-2 0 0,6 0-64 0,7-2-16 0,5 1 0 0,4-2 0 0,4-2-80 0,6 0 0 16,3-1-128-16,6 0 192 0,5-3 32 15,7 1 0-15,7-4 0 0,5 0 0 16,3-4 32-16,0 1 16 0,-3 2 0 0,1-5 0 0,2 2-80 0,2 0-32 16,-1 2 0-16,-3-2 0 0,-6 2-160 0,1-1 0 15,3 0 0-15,1 3-176 0,-2-1 176 0,-1 2-128 16,-3 0 128-16,-5 0-128 16,1 0-320-16,-4 1-48 0,-2 4-16 0,-4 1 0 15,-7 3-320-15,-3 1-80 0,-5 1-16 0,-6 0 0 16,-4 1-1440-16,-4 4-272 0</inkml:trace>
  <inkml:trace contextRef="#ctx0" brushRef="#br0" timeOffset="13">30224 15655 28559 0,'-5'5'2544'0,"-1"-4"-2032"0,2 0-512 0,1-1 0 0,2 3 448 0,0-3 0 0,-3 1 0 0,-3 4 0 15,-2-3-3072-15,1 3-640 0,0-1-112 0,2-4-16 0,2 1 2704 0,2 0 560 16,1-2 128-16,1 1 0 0,1 0 1808 0,1 0 400 15,1 0 80-15,0 0 16 0,2 0 288 0,-1 1 64 16,1 1 16-16,1 0 0 0,0-2-1040 0,2 3-208 16,2-1-32-16,1-2-16 0,4 1-800 0,3 1-176 15,4-2-16-15,4 0-16 0,3-2 160 0,7 1 48 0,11-4 0 0,8-1 0 16,8 0 48-16,8-5 16 0,7-1 0 16,3-1 0-16,0 0-320 0,4 0-48 0,5-4-16 0,2 1 0 15,1-2-256-15,-3 2 0 0,-4 1 0 0,0 0 0 16,3 1 0-16,-3 0-144 0,0 3 16 0,-7 1 0 31,-7 0-576-31,-2 1-96 0,-1 0-32 0,-4 1 0 0,-5 2-304 16,-3-1-64-16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1:04:37.7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27962 11085 911 0,'-1'0'0'0,"0"0"0"0,-2 0 0 0,3-2 0 0,0 2 1520 0,0 0 208 0,1 0 64 0,-1-1 0 0,0 1-1392 0,2-1-272 0,0 1-128 0,-2 0 128 15,0 0-128-15,0 0 0 0,20-5 0 0,-13 3 0 0,0-1 0 0,-3 1 0 16,1 1-160-16,-1 1 160 0,-1-2 0 16,-2-1 0-16,0 3 0 0,0-2-128 0,1 2 128 0,-4-1 0 15,2-1 0-15,0 2-128 0,0-1 1296 0,0 1 272 16,0 0 48-16,0 0 16 0,0 0-320 0,0 0-64 15,0 0-16-15,0 0 0 0,0 0-176 16,0 0-32-16,0 0-16 0,0 0 0 0,0 0-16 0,0 0 0 16,0 0 0-16,0 0 0 0,0 0-48 0,0 0-16 15,0 0 0-15,0 0 0 0,0 0-224 0,0 0-64 16,0 0 0-16,0 0 0 0,20 6 64 0,-20-8 0 16,3 2 0-16,-1 0 0 0,1-1-16 0,-1 1 0 15,2-2 0-15,1 1 0 0,-2-1-64 0,4 0-16 16,-1 1 0-16,0-1 0 0,1 0-176 0,2 1-48 15,0 0 0-15,-1-2 0 0,2 1-256 0,0 1 128 16,0-4-128-16,0 2 0 0,0 0 0 0,-2-1 0 0,2-2 0 0,-2 2 0 16,0 2 160-16,-1-5 32 0,0 2 0 0,-1 0 32 15,0 0 80-15,1-1 16 0,-3 0 0 0,1 0 0 16,-1 0-192-16,0-3-128 0,0 0 192 0,-1 1-192 16,0-1 192-16,-2-1-192 0,-1 0 192 0,0-1-192 15,-1 3 0-15,-2-4 0 0,0 1 0 0,-2-1 0 16,0 1 0-16,-2 1 0 0,0 0 0 0,-3 1 0 15,1 1 0-15,-2 2 208 0,0 1-64 0,-1 2-16 16,0 3-128-16,-2 0 0 0,-1 5-192 0,0-1 192 0,-1 4 0 16,0 0 0-16,0 4 0 0,1 2 0 15,2 1 0-15,-2 2 0 0,1 4 0 0,2 0 0 0,-1 3 0 16,2-1 0-16,1 2 0 0,2-1 0 0,-1-1 0 16,2 0 0-16,-1-1 0 0,2-1 0 0,0 2 0 0,1-2 0 15,1 0 0-15,2-3 0 0,2 1 0 0,0-3 0 16,1 0 0-16,1 0 0 0,2-4 0 0,1 1 0 15,0-3 0-15,1-3 0 0,2-1 0 0,-1-1 0 16,3-1 0-16,0-4 0 0,2 0 0 0,2-4 0 16,2 2 0-16,0-3-176 15,-1 1-736-15,2-1-160 0,0 0-16 0,1-1-9168 16,0-1-1840-16</inkml:trace>
  <inkml:trace contextRef="#ctx0" brushRef="#br0" timeOffset="1">28562 10961 14735 0,'-3'-9'1312'0,"2"2"-1056"0,0 0-256 0,1 1 0 0,1 4 1200 0,-1 0 176 0,1 1 32 0,-1-5 16 15,2 0-1056-15,-1-4-224 0,-1 1-144 0,-3 2 192 0,1 2-368 0,-2 2-64 16,-1 3-16-16,-1 2 0 0,0 1 720 0,-3 1 144 16,1 1 32-16,-2 4 0 0,0-2 1120 15,0 3 224-15,-1 1 64 0,1 0 0 0,0 4-960 0,0 1-176 16,0 0-32-16,0 3-16 15,0 1-272-15,1-1-48 0,-1 2-16 0,1 2 0 16,0-1-224-16,2-2-48 0,1 1-16 0,1-3 0 0,0 0-240 16,1-4 0-16,3 0 0 0,0-2 0 0,2-2 0 0,1-4 0 15,1-2 0-15,2-1 0 0,1-3 192 0,1-2 0 16,2 0 0-16,0-3 0 0,2-1-64 0,0-4-128 16,1-1 176-16,1 0-176 0,-1-2 0 0,0-2 0 15,1 2 0-15,-2-3 0 0,1 2 0 0,-2-2 0 16,1 1-176-16,-2 2 176 0,1-3 0 0,-3 0 0 0,2-1 0 15,-3 3 0-15,0-2 384 0,-1 1 48 0,-1 1 0 16,-2 4 0-16,1 3 0 0,-3-2 0 0,1 7 0 0,-2-3 0 16,1 3-208-16,-1-1-32 0,1 3-16 0,0 1 0 15,0 1-176-15,0-2 0 0,0 3 0 0,0 1 0 16,0-2 0-16,1 2 0 0,-1-4 0 0,0 0 0 16,0 0 0-16,6 27 0 0,-3-20 0 0,0 3 0 15,0 1 320-15,0 1-32 0,2-1 0 0,0 2 0 16,0 2-288-16,1-2 0 0,1 3 0 0,0-4 0 15,2 0 0-15,-2-1 0 0,2-1 0 0,-1 1 0 16,1-4-224-16,-1-1-48 0,0-1-16 0,0-1 0 16,-1-1-912-1,-1 1-176-15,2-4-32 0,-1 0-9408 0,-1 0-1888 0</inkml:trace>
  <inkml:trace contextRef="#ctx0" brushRef="#br0" timeOffset="2">29014 10586 21183 0,'-2'-3'1888'0,"1"3"-1504"0,-1 0-384 0,2 0 0 0,2 3 2624 0,-2-3 448 0,0 0 80 0,0 2 32 0,-2 2-1152 0,2 1-240 0,0 4-32 0,0 1-16 16,0 2-1264-16,2 3-256 16,-1 0-48-16,0 3-16 0,0 3-160 0,1 4 0 0,-1 1 0 0,0 0 0 15,-1 2 288-15,0 2-32 0,0 2 0 0,-1-1 0 16,0 2-256-16,-1 1 0 0,1-3 0 0,0 0 0 16,1-2 0-16,0-1-144 15,0 0 16-15,0-6 0 16,0 2-1360-16,0-4-272 0,0-1-48 0,0-3-16 15,-1-2-768-15,-1 1-160 0,0-3-16 0,0-1-16 0,-1-2 592 0,-1-2 112 16,1 0 32-16,-1-6 0 0</inkml:trace>
  <inkml:trace contextRef="#ctx0" brushRef="#br0" timeOffset="3">28850 10932 21471 0,'0'-5'464'0,"0"-1"112"0,0 2 0 0,0 2 48 0,1 2-496 0,2-3-128 0,0 1 0 0,2-1 0 0,4 0 2032 0,3-6 384 16,6 0 80-16,0-1 0 0,3 1-928 0,0 0-192 16,3-2-32-16,-2 0-16 0,2 1-832 0,-3-1-176 15,0 1-16-15,-3 1-16 0,1-1-288 0,-2 3 0 16,-1-4 0-16,-1 1 0 16,-2 2-1328-16,-1 0-160 0</inkml:trace>
  <inkml:trace contextRef="#ctx0" brushRef="#br0" timeOffset="4">28031 11921 11967 0,'0'0'1072'0,"0"0"-864"0,0 0-208 0,0 0 0 0,0 0 560 0,0 0 64 0,0 0 16 0,0 0 0 16,-1 3-1264-16,0-1-240 0,0 1-48 0,1-3-16 0,0 0 736 0</inkml:trace>
  <inkml:trace contextRef="#ctx0" brushRef="#br0" timeOffset="5">27992 11978 21183 0,'-1'-1'944'0,"-1"-1"192"0,1 0-912 0,0 2-224 0,1 0 0 0,0 0 0 0,0 2 448 0,0-2 32 16,1 2 16-16,-1-1 0 0,0 2-256 0,0-3-48 16,0 0-16-16,0 0 0 0,0 0 16 0,0 0 16 15,14 17 0-15,-9-14 0 0,-2-3 1008 0,2 0 208 16,1 0 48-16,1-3 0 0,0 1-112 0,1 0-16 15,-1-3 0-15,2-1 0 0,-1 1-416 0,1-1-96 16,1-3 0-16,0 1-16 0,0-2-288 0,-1 2-48 0,0-1-16 16,0 0 0-16,-1 0-320 0,-1 3-144 0,0-4 128 15,-2 3-128-15,0-2 0 0,-1 0 0 0,-2 2 0 0,1 0 0 16,-1-1 0-16,-2 2 0 0,-1-3 0 0,0 2 0 16,-2 1 272-16,-1-3-16 0,-1 2-16 0,-2 2 0 15,0-1-240-15,-2-1 0 0,0 4 0 0,-1 0 0 16,-1 3 144-16,1 1-144 0,3 1 128 0,0 0-128 15,-5 2 0-15,3 1 0 0,-4 5 0 0,1 2 0 16,-1 3 0-16,2-1 0 0,0 0 0 0,-1 4 0 16,2-4 0-16,-1 5 0 0,1-2 0 0,1 1 0 15,2-1 0-15,-1-1 0 0,2 1 0 0,1 1 0 16,0-1 0-16,3 0 0 0,-1 2 128 0,2-2-128 16,1-1 0-16,1 0 0 0,3-5 0 0,0 2 128 15,1-3-128-15,1-2 0 0,3 1 0 0,-2-3 0 0,3-1 0 0,0-1 0 16,2 0 0-16,1-3 0 15,0 3-1168-15,1-4-112 0,1 0-32 0,-2 0 0 16,1-2-1584-16,1-1-320 0</inkml:trace>
  <inkml:trace contextRef="#ctx0" brushRef="#br0" timeOffset="6">28488 11962 6447 0,'7'-10'576'0,"-2"2"-576"0,0 1 0 0,-1 3 0 0,-1-1 1264 0,-1 3 144 0,0-3 16 0,3-1 16 0,1-5-1568 0,2-3-320 0,0 0-64 0,-2-4-16 0,-2 4 528 0,-3 0 0 0,-1 3 0 0,-2 0 0 16,-2 1 2176-16,-2 2 432 16,-1 2 80-16,-2 2 32 0,-1 3 432 0,-1 1 96 0,-1 5 16 0,-2-2 0 15,0 3-1360-15,0 2-272 0,0 0-48 0,2 2-16 16,-1-2-736-16,2 1-160 0,1 2-32 0,2-2 0 15,0 0-480-15,1-1-160 0,-1 2 0 0,1 0 0 16,1 1 160-16,0-2-160 0,-1 2 128 0,2 0-128 16,2 0 192-16,-1-1-32 0,1 1-16 0,2 0 0 15,1-2-144-15,3 0 0 0,0 1 0 0,2-3 0 16,2-1 0-16,1-1 128 0,2 0-128 0,2-5 128 16,3 1-128-16,1-2-192 0,3-4 32 0,2-1 16 15,0-3 144-15,1 1-192 0,-2-4 192 0,0 1-192 0,0-1 192 16,-3 1 0-16,0-4 0 0,-2 1 0 0,0 3 0 15,-3-4 0-15,-1 3 0 0,-1 1 0 0,-2 0 0 16,-2 0 0-16,-2 1 144 0,-2 1-144 0,-1 0 256 0,-2 1-48 16,0 2-16-16,-2-2 0 0,0 4-48 15,-1 0-16-15,-1 4 0 0,1 0 0 0,1 1-128 0,-2 2 128 16,1 0-128-16,0 1 128 0,2 1-128 0,-1 1 0 16,1-1 0-16,-1 1 0 0,1 0 0 0,-1-1 0 15,1 4 0-15,1 1 0 0,-1-1 0 0,2 4 0 16,0 0 0-16,2 2 0 0,-1-1 0 0,1 1 0 15,2 2 0-15,1 0 0 0,0 4 0 0,0-2 0 16,0 3 0-16,1-2 0 0,0 5 0 0,-2-2 0 16,1 2 0-16,-1 1 0 0,-2 2 0 0,-2 1 0 0,-1 2 0 15,-3 0 0-15,-2-3 0 0,-1 0 0 0,-3-2 0 16,0 0 0-16,-1-1 0 0,-2-1 0 0,1 0 128 0,-2 0-128 16,2-4 0-16,-3-1 0 0,1 1 128 0,-2 0-128 15,0-3 128-15,0 1-128 0,0-2 192 0,-2-4-64 16,0 2-128-16,-1-2 0 0,-2 2-160 0,-2-7 160 15,2 3 0-15,-1-5 0 0,1-1-128 0,-1 1 128 32,2-3-512-32,0-4-64 0,3-1-16 0,1-3 0 15,3-2-1728-15,3 0-352 0,2-3-64 0,2 0-12016 0</inkml:trace>
  <inkml:trace contextRef="#ctx0" brushRef="#br0" timeOffset="7">29019 11934 12895 0,'2'-6'1152'0,"-1"1"-928"0,0 1-224 0,0 1 0 0,2 2 960 0,-1-1 128 0,2-2 48 0,1-6 0 0,4-2-1008 0,-1-6-128 16,2 2-192-16,-1 4 64 0,-2-2 128 0,-1 3 0 16,-1 3 0-16,-1-1 0 0,-3 3 1344 0,1 1 320 15,-4 1 48-15,0-1 16 0,-1 3 720 0,0-1 160 16,-4 2 16-16,1-3 16 0,-1 3-1104 0,-2 1-240 16,1-1-32-16,-2-2-16 0,0 6-896 0,-1-2-176 0,-1 2-48 0,0 1 0 15,0 1-128-15,-1 3 0 0,2 1 0 0,-1-2 0 16,0 3 240-16,0 1 16 0,0 0 0 15,2 0 0-15,0 0 240 0,0 2 48 0,3 0 16 0,0 1 0 16,0 0-304-16,2-2-64 0,2 1-16 0,1 0 0 16,2-2-176-16,2 0 0 0,1-2 0 0,2-1 0 15,2-1 0-15,1-2 0 0,1-3 0 0,2 1 0 16,0-3 0-16,3-4 0 0,-2 3 0 0,3-4 0 16,0 0 0-16,0 0 0 0,-1-3 0 0,1 2 0 15,0-3 0-15,-3 1 0 0,2-1 0 0,-2 0 0 16,0 0 0-16,-1-3 0 0,-1 1 0 0,-2 0 0 15,1 0 0-15,-2 0 0 0,2-1 0 0,-3-1 0 0,-1 2 0 16,-1-1 0-16,0-2 0 0,-3 2 0 0,-1-1 0 16,0 3 0-16,-1 3 0 0,-2 1 0 0,1 2 0 15,-2 3 0-15,-1 0 0 0,0 1 0 0,0 2 128 16,0 2-128-16,-1 1 192 0,-2 1-64 0,2 0-128 0,0 2 128 16,-1 2-128-16,-1-2 128 0,2 2-128 0,-1 1 0 15,-1 4 0-15,1 0 0 0,1 1 0 0,-1 1 0 16,3 3 0-16,0 1 0 0,0-1 0 0,2 2 0 15,0 0 0-15,2-2-176 0,0 1 176 0,3-1 0 16,1 0 0-16,-1 0 0 0,1-1 0 0,1 0 0 16,0 2 0-16,-1-3 0 0,-2 0 0 0,1 0 0 15,-3 2 0-15,-2-3 0 0,0 3 0 0,-3 0 0 0,0-1 128 16,-1-1-128-16,-2 3 176 0,-2 0-48 0,1-2 0 0,-3-1 0 16,1 2-128-16,-2 0 0 0,-1 1 0 0,-1 0 0 15,-1-4 0-15,0 2 0 0,0-2 0 0,-3-1 0 16,2 0 0-16,-1-3 0 0,0-2 0 0,0-3 0 31,0-3-384-31,2-1-64 0,0-4-16 0,3-6 0 16,0 0-1712-16,5-6-352 0</inkml:trace>
  <inkml:trace contextRef="#ctx0" brushRef="#br0" timeOffset="8">29483 11642 3679 0,'4'-10'320'0,"-2"4"-320"0,1 0 0 0,-1 1 0 0,1 4 3024 0,-2-2 544 0,0 1 96 0,2-2 32 0,0-1-992 0,1-1-192 16,1-2-32-16,-1 3-16 0,-2 4-800 0,-1-3-176 16,1 3-16-16,-2 1-16 0,-2 1-528 0,0 3-96 15,-2-1-32-15,-1 2 0 0,-2-1 160 0,-2 4 48 16,-1 1 0-16,-2 2 0 0,-2-3-368 0,-2 6-80 16,0 0-16-16,-2 0 0 0,0 1-368 0,1 0-176 15,1 1 160-15,0-2-160 0,2 1 160 0,3-4-160 16,1-3 160-16,2 1-160 0,1-3 0 0,2 0 128 0,2-1-128 15,0-3 0-15,2-1 0 0,2 1 0 0,1 0 0 0,-1-2 0 16,2 0 0-16,2 0 0 0,0 1 0 0,3 0 0 16,-1 1 0-16,2-2 0 0,3 0 0 0,1 0 0 15,1 0-160-15,4 0 32 0,0 0 0 0,3 0 0 16,-1 0 128-16,0 2-192 0,0-1 192 0,-3 3-192 16,-2-2 192-16,-3 3 0 0,-3 0-144 0,-2 2 144 15,-2 2 0-15,-1-3-144 0,-2 4 144 0,0-2 0 16,-1-1 0-16,-2 2 0 0,1-2 0 0,-2 0 0 15,1 1 0-15,-1-2 0 0,-2 2 0 0,-1-1 0 16,0 2 0-16,-2 0 0 0,-2-1 0 0,-1 2 0 0,0 1 0 0,-2 0 0 16,-2 1 0-16,-2 0 0 0,0 0-256 0,-2 2 0 15,-3 0 0-15,-2 2 0 16,-3 2-384-16,-1-1-64 0,-1 5 0 0,-3-3-15504 16</inkml:trace>
  <inkml:trace contextRef="#ctx0" brushRef="#br0" timeOffset="9">28153 12849 9215 0,'0'-1'816'0,"-2"-1"-656"0,2 2-160 0,0-2 0 0,2 2 1440 0,-1-1 256 0,0-1 48 0,3-3 16 0,-1 1-1392 0,1-3-368 0,4 1 0 0,-3-2 0 16,1 1-528-16,0 1-224 0,-1 1-32 0,-1 2-16 15,-2-2 800-15,0 0 176 0,1 3 16 0,-3-3 16 16,1 3 1152-16,-2 1 240 0,0-2 32 0,-1 3 16 0,0-2 144 0,0-1 48 15,-2 3 0-15,0-5 0 0,-1 4-432 0,0-4-64 16,0 1-32-16,0 0 0 16,0-3-704-16,0 1-144 0,-1-1-16 0,-1 1-16 15,-1-4-160-15,0 2-16 0,-1 0-16 0,-1-1 0 0,0 1 192 0,-1 1 32 16,3 2 16-16,-2 3 0 0,0 2-112 0,0 0-32 16,0 5 0-16,0-2 0 0,0 6-336 0,0 0 0 15,0 2 0-15,1 2 0 0,-1 1 0 0,0 2 0 16,1 1 0-16,-1 2-128 0,0 1 128 0,2-1 0 15,-1 1 0-15,2-1-128 0,2-2 128 0,0-1 0 16,1 2 0-16,1-2 0 0,2-3 0 0,1 2 0 16,1-1 0-16,2-2 0 0,2 2 208 0,1-3-16 15,2-3-16-15,0 1 0 0,1-3-32 0,1 0 0 0,1-3 0 16,1-1 0-16,2-2-144 0,1 0 0 0,-2-3-160 16,1-2 160-16,-1 0-192 0,0-3 48 0,-1 1 16 0,-1-2 0 15,2 1 128-15,-1-4 0 0,-1 3 0 0,-1-1 0 16,-1 1 0-16,-2-2 0 0,-1 1 0 15,-1 3 128-15,-1-2-128 0,-2 0 144 0,1 4-144 0,-3-1 160 16,-1-1 160-16,-1 1 48 0,0 2 0 0,-2-1 0 16,1-1-112-16,-2 1 0 0,0 2-16 0,0 0 0 15,-1 3-32-15,1-3 0 0,1 2 0 0,-1 1 0 16,1 0 0-16,2 1 0 0,-2 2 0 0,2 0 0 16,-1 1-208-16,1 0 144 0,0 2-144 0,0 0 128 15,1 0-128-15,-1 4 0 0,1 1 0 0,-1-1 0 16,0 4 0-16,0-1 0 0,1 2 0 0,0-1 0 0,1 3 0 15,-3 3 0-15,2-2 0 0,-2 3 0 0,1 4 0 0,-1-1 0 16,0 2 0-16,-2 0 0 0,-1 2 0 0,-1 3 160 16,0-1-160-16,0-1 160 0,-1-3-160 0,-1-1 0 15,2 1 0-15,-2-2 0 0,1 0 0 0,-2-1 0 16,1-1 0-16,-1 0 0 0,0-1 0 0,-1 3 0 16,0-5 0-16,-2 4 0 0,-1-2 0 0,-1-2 0 15,-1 1 0-15,0-6 0 0,-1 1 0 0,-1-4 0 16,1 0 0-16,-3-5 0 15,0-1-528-15,-2-3-48 0,1 0 0 0,-1-4-16992 0</inkml:trace>
  <inkml:trace contextRef="#ctx0" brushRef="#br0" timeOffset="10">28442 13047 15199 0,'1'-2'320'16,"-1"2"80"-16,0-2 16 0,1 1 32 0,-1 1-448 0,2 0 0 0,-1 0 0 0,-1 0 0 0,1 0 1648 0,0-1 240 0,1 1 48 0,-2 0 16 0,0 0 288 0,0 0 64 0,0 0 16 0,0 0 0 0,0 0-400 0,0 0-64 0,0 0-32 0,0 0 0 0,0 0-672 0,0 0-144 15,0 0-32-15,-17-13 0 0,16 6-640 0,-1-2-128 16,-1 3-16-16,1-5-16 0,1 0-176 0,-1 0 128 16,1-2-128-16,0-3 128 0,0 1 64 0,-1-2 0 15,1 0 0-15,1-1 0 0,-1 1-48 0,1 0 0 16,0 1 0-16,0-2 0 0,0 5-144 0,0-5 0 15,1 2 144-15,2 0-144 0,-1 4 0 0,1-1 0 16,-1 2 0-16,2-2 0 0,2 2 0 0,-2 2 0 16,1-3 0-16,0 2 0 0,0 1 0 0,-1 2 0 0,3 0 0 15,-2 3 0-15,0 1 0 0,-1 1 0 16,1 0 0-16,0 2 0 0,0 4 0 0,0-3-160 0,1 4 160 16,1-2-160-1,-1 2-288-15,-1 1-48 0,2 0-16 0,1 3 0 16,-2-1-1040-16,0 1-224 0,0 0-32 0,0 1-16 15,1 2-1264-15,-1-1-256 0</inkml:trace>
  <inkml:trace contextRef="#ctx0" brushRef="#br0" timeOffset="11">28694 12872 6447 0,'3'-1'576'0,"-2"0"-576"0,0 1 0 0,0 0 0 16,-1 0 2112-16,2 0 320 0,0 0 64 0,1 0 16 15,1-4 224-15,1 3 32 0,2 0 16 0,-1-2 0 0,0 2-976 0,0 0-192 16,2 1-32-16,-1-3-16 0,0 0-736 16,3-1-128-16,0-2-48 0,0-1 0 0,2 1 368 0,-2-2 64 15,1 0 0-15,-1 1 16 0,3-1-400 0,-2 0-64 16,-1-2-32-16,0 2 0 0,0-1-416 0,-2-1-64 16,0 1-128-16,0 0 176 0,-2 1-176 0,2-1 0 15,-3 2 0-15,0 0 0 0,-3 1 0 0,1 1 192 16,-3 4-192-16,0-3 192 0,-2 3-192 0,0 1 0 15,-2-4 0-15,-1 3 128 0,-1 0-128 0,0 1 0 16,-1 1 0-16,-2-1 0 0,0 1 0 0,1 1 0 16,-2 0 0-16,-1 1 0 0,-1 2 0 0,1 1 0 15,0 2 0-15,0 0 0 0,0 2 0 0,0-2 0 16,1 1 128-16,1 2-128 0,1 0 0 0,0 0 0 16,1 2 0-16,1-2 0 0,2 0 0 0,0 0 0 15,2 0 0-15,-1 2 0 0,1-2 0 0,1 1 0 0,2 2 0 16,0-1 0-16,1-2 0 0,1 1 0 0,2-1 0 0,-1 1 0 15,2-1 0-15,0 0 0 0,-1 0 0 0,0 1 0 16,0 0 0-16,-2-1 0 0,2-2 0 0,-1 1 0 31,1 0-960-31,0-3-112 0,1-2-16 0,2-1-16 16,-2-3-880-16,1-1-160 0,1-4-32 0,-1 2-16 0,2-3-240 16,-2 0-32-16</inkml:trace>
  <inkml:trace contextRef="#ctx0" brushRef="#br0" timeOffset="12">29063 12896 12895 0,'2'-3'576'0,"1"2"112"0,-1-1-560 0,1 0-128 0,0 1 0 0,0 1 0 0,-1-2 176 0,3-2 0 0,5-1 0 0,1-1 0 16,4 0-736-16,2-5-144 0,-2 1-16 0,0 0-16 0,0 1 896 0,-3 0 176 15,-1 2 48-15,-1-2 0 0,-1 1 2064 0,0-3 432 16,-2 2 64-16,-1 0 32 0,0-1-576 0,1 1-112 16,-1 0-32-16,-1 0 0 0,1 1-1664 0,-2-4-336 15,-1 3-64-15,0-1 0 16,-2 1-1248-16,-1 0-240 0,0 1-48 0,-1 1-16 16,-2 0-448-16,0 1-96 0,-4 2-16 0,1 0 0 0,-1 3 1392 0,-1 1 272 0,0 5 48 0,-2-1 16 15,1 5 1008-15,-2-1 208 0,1 6 32 0,-1-3 16 16,1 3 400-16,0 2 64 0,2 0 32 0,-1 1 0 15,3-1-448-15,0-1-96 0,2 1 0 16,-1 1-16-16,2 1-64 0,0-1-16 0,1-1 0 0,1 1 0 16,0-1-464-16,1 0-80 0,0 2-32 0,1-3 0 15,0-2-160-15,2 1-16 0,-1-2-16 0,2-2 0 16,0 0-160-16,1-5 0 0,0 1 0 0,1-3 0 31,1-1-1296-31,1-2-352 0</inkml:trace>
  <inkml:trace contextRef="#ctx0" brushRef="#br0" timeOffset="13">29545 12653 6447 0,'-5'3'576'0,"1"1"-576"0,1-2 0 0,0 2 0 0,2-2 3616 0,0 1 608 0,-1 3 128 0,1 1 32 0,-3 5-2384 0,1 2-464 15,-2 4-112-15,1-1-16 0,-1 2-960 0,1-2-192 16,-1 1-32-16,2 2-16 0,-1-4-64 0,0-1-16 16,1-1 0-16,0-1 0 0,1-2 512 0,0-1 80 15,1-2 32-15,0-2 0 0,0-1 272 0,1-1 64 16,0-4 16-16,0 0 0 0,1-4-144 0,0 0-16 0,0 0-16 0,2-4 0 15,-1-1-432-15,2-1-96 0,0-1-16 0,0-1 0 16,0-1-384-16,1-3 128 0,2 0-128 0,-1-2 0 16,1-2 0-16,1 0 0 0,-2-2 0 0,0 0 0 15,0 1 0-15,0-2 0 0,2 1 0 0,-1 2 0 16,1 4 0-16,0 3 0 0,1-1-224 0,0 5 80 16,-1 3 144-16,0 4 0 0,0-1 0 0,2 3 0 15,-1 1 0-15,-1 3 0 0,0 0 0 0,1 1 0 16,-2 3 0-16,-1-1 0 0,0 4 0 0,-1 0-128 15,-1 1 128-15,-2 4 0 0,1 2 0 0,-3 0 0 16,0 3 0-16,-1 1 0 0,-3 2 0 0,0 1 0 16,-2 1 128-16,-1 2 48 0,-1-2 16 0,0 0 0 15,-1-1-192-15,0-3 0 0,2 0-192 0,-1-1 192 16,2-3-1712-16,1-2-208 16,2-4-64-16,0 0-13712 0</inkml:trace>
  <inkml:trace contextRef="#ctx0" brushRef="#br0" timeOffset="14">27936 14609 11055 0,'1'-4'976'0,"1"1"-784"0,-1 3-192 0,-1 0 0 0,0 0 1600 0,1 0 288 0,0-2 48 0,2-1 16 0,-1 0 32 0,2 0 16 16,0 1 0-16,-3 2 0 0,1 2-480 0,0-2-112 15,-1 5 0-15,0-1-16 0,0 2-272 0,1 3-48 16,-1 2-16-16,-1 1 0 0,0 4-240 0,0 2-48 0,-1 4-16 0,-2 0 0 16,1 0-352-16,-2 2-64 0,-1 1-16 0,0 1 0 15,-1-2-176-15,-2 4-144 0,1-6 192 16,-2 0-192-16,1 2 288 0,-2-2-48 0,0 0-16 0,0-2 0 16,0 1-224-16,2-1 0 0,-1-1 0 0,0-1 0 31,2-2-1120-31,-1-3-224 0,0 0-32 0,0-3-14592 0</inkml:trace>
  <inkml:trace contextRef="#ctx0" brushRef="#br0" timeOffset="15">27690 14949 18431 0,'0'-4'1632'0,"1"3"-1312"0,2 1-320 0,-1-3 0 0,2 3 1344 0,1-1 192 15,4-2 32-15,4-1 16 0,7-1-848 0,2-3-160 16,5 1-48-16,-2-1 0 0,0 2 688 0,-2-1 128 16,1 2 16-16,-3-1 16 0,-1 1-272 0,-3 0-48 15,0 0-16-15,-2 0 0 0,-1 0-208 0,-2 1-64 16,0-1 0-16,0-1 0 16,-2 1-944-16,-2-1-192 0,1 0-32 0,-2 1-10464 15,1-1-2080-15</inkml:trace>
  <inkml:trace contextRef="#ctx0" brushRef="#br0" timeOffset="16">28202 14473 21183 0,'0'-7'944'0,"0"2"192"0,1 4-912 0,0-1-224 0,1 0 0 0,-1 2 0 16,1 0 128-16,1 0 0 0,1 2-128 0,1 0 192 15,1 2-64-15,-1 5 0 0,-2 2-128 0,0 1 192 16,-2 5 1216-16,-1 4 224 0,-1 3 48 0,-2 1 16 16,2 3 320-16,-3 3 64 0,1 0 16 15,-2 1 0-15,-1 1-912 0,-2-2-176 0,1-2-48 0,-1-2 0 16,1 0-448-16,-2-2-80 0,3-3-32 0,-1 0 0 16,-1-2-224-16,1 0-48 0,-1 0-128 0,2-3 192 15,0-2-192-15,0-1 0 0,1-3 128 0,0-1-128 0,3-4 0 0,-2-1 0 16,3-2 0-16,-1-3 0 0,1 0 0 15,1-3 128-15,1-2-128 0,2-3 0 0,-1-2 192 16,2-1-48-16,1-2-16 0,2-3 0 0,0 0-128 16,1-2 0-16,2 0 144 0,1-3-144 0,0 2 0 0,2-2 0 15,2 3 0-15,-1 0 0 0,0 1 0 0,1 1-128 16,0 3 0-16,0 2 0 0,-3 5 128 0,0 1 0 16,-2 1-144-16,0 3 144 0,0 1 0 0,-3 4 0 15,2-2 0-15,-3 2 0 0,2 0 0 0,-3 3 0 16,1-3 0-16,-1 5 0 0,-2-3 192 0,1 4-64 15,-1-2 0-15,-1 1 0 0,1 2-128 0,-1-2 160 16,-1 2-160-16,0 0 160 0,1 0-160 0,-2 0 0 0,0 2 0 16,0-1 0-16,1-1 0 0,-1 3 0 0,0-6 0 15,1 2 0-15,-1 0 0 0,1-1-256 0,1 0 48 0,-1-1 0 32,1 2-1408-32,1 0-288 0</inkml:trace>
  <inkml:trace contextRef="#ctx0" brushRef="#br0" timeOffset="17">28601 14913 11967 0,'2'-1'1072'0,"-1"-1"-864"0,0 2-208 0,0-1 0 0,2 1 1680 0,-2 0 304 0,3 0 48 0,1-4 16 16,3-1-320-16,1 0-64 0,2-1-16 0,-1 0 0 0,0 1-192 0,0-1-48 15,-1 0 0-15,-1 1 0 16,1-1-176-16,-1-1-32 0,1 2-16 0,0-1 0 0,-1-1-256 0,0 1-48 15,1-2-16-15,-1 2 0 0,0-1-512 0,-2-1-96 16,1 3-32-16,-2-3 0 0,0 0-224 0,-1 1 0 16,-2-2 128-16,1 2-128 0,-2-3 0 0,-1 0 0 15,-1 1 0-15,0-3 0 0,-2 3 0 0,-1 2 0 16,-1-2 0-16,-2 5 0 0,0 0-256 0,-2 1-64 16,-1 3 0-16,0 4 0 15,0 1-64-15,-1 2-32 16,0 2 0-16,1 2 0 0,-1 3 416 0,1 0 176 0,0 1-16 0,0 1 0 0,2-1 448 15,-1 2 96-15,3-3 0 0,1 1 16 0,1 0-160 0,2-2-48 16,0 2 0-16,2 0 0 0,0 1-320 0,2-2-192 0,0 1 192 16,1-3-192-16,0 0 0 0,2-1 0 0,0-2 0 15,1 0 0-15,2-1 0 0,0-4 0 0,2 1 0 16,0-1 0-16,3-3-256 0,-1-1-64 0,0 0-16 0,3-3 0 31,0 0-1712-31,0-2-352 0</inkml:trace>
  <inkml:trace contextRef="#ctx0" brushRef="#br0" timeOffset="18">29031 14712 33167 0,'-4'7'1472'0,"-1"-4"304"0,1 2-1424 0,0 1-352 0,3-3 0 0,0 1 0 0,0 1 768 0,-2 2 64 0,0 5 32 0,-2 4 0 0,-2 5-368 0,0-1-80 16,1 1-16-16,0 0 0 0,-2-3-272 0,2-1-128 15,0 0 128-15,1-3-128 0,0 1 384 0,1-7 0 16,2 1 0-16,1-4 0 0,-1-3 96 0,2 0 16 16,2-2 0-16,0-3 0 0,0-2-256 0,3-1-48 15,0-1-16-15,2-5 0 0,-1 1-176 0,2 0 160 16,1-4-160-16,0 2 160 0,2-2-160 0,-1-1 128 15,0 1-128-15,1 0 128 0,0 2-128 0,1-4-176 16,1 5 48-16,-1 1 0 0,-1 0 128 0,0 5 0 0,-1 1-144 16,-2 1 144-16,0 4-144 0,-2 1 144 0,1 2-192 15,-1 2 192-15,-1-2-128 0,0 5 128 0,0-2 0 16,-2 0 0-16,1-1 0 0,-2 1 0 0,2 0 0 16,0 1 0-16,-2 0 0 0,1-1 176 0,-1 2-48 0,0-2-128 15,-1-1 240-15,0 1-64 0,-1-2-16 0,0 1 0 16,-1 0-32-16,0 0-128 0,-1 0 192 0,1-1-64 15,0-2-128-15,1-1 0 0,0-1 0 16,0-1 128-16,2-1-128 0,0-2 0 0,1-1 0 0,1-3 0 16,1-2 0-16,1 0 128 0,0-2-128 0,2 0 0 15,-1-4 192-15,2-2-64 0,-1 0 0 0,0-2 0 16,1 0-128-16,-1 0 0 0,0 3 0 0,-1 3-176 16,0 2 32-16,0 2 0 0,-2 4 0 0,0 4 0 15,-3 0 144-15,0 2 0 0,1 4 0 0,-2-2-128 0,0 2 128 16,1 1-192-16,0 1 192 0,1 0-192 0,-1 2 192 15,2-2 0-15,1 1 0 0,0 1-128 0,1-1 128 0,-1 2 0 16,1-2 0-16,0 3 0 0,2-1 0 0,-1 2 0 16,2 0 0-16,-2 3 0 0,2-2 0 0,-1 2 0 15,1 1 0-15,-2 1 0 0,1 1 208 0,-2-2-16 16,0 0-16-16,-2 1 0 0,1 1-48 0,-1-1-128 16,-1-1 192-16,1 0-64 0,-2-2-336 0,0 1-80 15,-1-3-16-15,0-3-18624 0</inkml:trace>
  <inkml:trace contextRef="#ctx0" brushRef="#br0" timeOffset="19">20509 13399 10319 0,'-2'-1'0'0,"1"1"0"0,-1 0 0 0,2 0 0 0,0 0 0 0,-1 1 0 0,-1-1 0 0,-2 1 0 0,-1 1 0 0,0 0 0 16,-1 1 0-16,1-1 0 0</inkml:trace>
  <inkml:trace contextRef="#ctx0" brushRef="#br0" timeOffset="20">20464 13451 911 0,'0'0'0'0,"0"0"0"0</inkml:trace>
  <inkml:trace contextRef="#ctx0" brushRef="#br0" timeOffset="21">20461 13423 6447 0,'-1'-2'272'0,"0"1"80"0,0-1-352 0,1 0 0 0,-2 2 0 0,2 0 0 0,-1 0-208 0,1 0-112 15,0-1-32-15,-1 1 0 0,1 0 528 0,0 0 96 16,0 0 32-16,0 0 0 0,0 0-304 0,0 0 0 15,0 0 0-15,0 0 0 0,0 0 640 0,0 0 0 16,0 0 16-16,13-16 0 0,-10 15 800 0,-2-3 144 16,0 3 48-16,1-3 0 0,0 2 160 0,-1-1 48 15,1 1 0-15,-1 1 0 0,0 1-736 0,1-3-144 0,2 1-16 16,-1-1-16-16,0 2-752 0,0 0-192 0,1-1 0 0,-1 2 0 16,0 0 0-16,-1-2 0 0,1 1 0 15,-2 1 0-15,0 0 288 0,-1 0 32 0,0 0 0 0,0 0 0 16,-1 0 720-16,1 0 160 0,0 0 16 0,0 0 16 15,0 0 32-15,0 0 0 16,-21 6 0-16,16-5 0 0,1 2-448 0,1-1-96 0,-1 1-16 0,1-2 0 16,1 0-320-16,-1 3-80 0,1-4-16 0,1 2 0 15,-2 2-288-15,1-3 160 0,-1 3-160 0,1-2 128 16,-1 2-128-16,1 1 0 0,-1 1 0 0,1 0 0 16,-2-1 304-16,-1 3 80 0,0 2 0 0,0-3 16 15,0 3-208-15,-1 1-64 0,1 1 0 0,-1 1 0 16,0 2-128-16,0 2 160 0,0 0-160 0,-1-1 160 0,1 2-160 15,0-1 160-15,0 2-160 0,-2 2 160 0,1-2-160 16,-2 1 0-16,2 4 144 0,-2-2-144 0,1 0 144 0,-2-1-144 16,0 0 192-16,-1 0-192 0,1 1 128 0,-1-3-128 15,0 2 0-15,-2-1 0 0,2 1 0 0,-1-1 0 16,-1 1 0-16,1 0 0 0,2-2 208 0,-1 4-16 16,-1 3 0-16,-1 0 0 0,2 1-192 0,-1 0 0 15,-1 2 128-15,1-2-128 0,1-3 0 0,0 1 176 16,1-3-176-16,0-2 160 0,1 0-16 0,-1 0 0 15,0-3 0-15,1 0 0 0,0-3-144 0,-1 1 0 16,1-2 0-16,-1-1 128 0,2-3-128 0,0 1 0 16,0-3 0-16,-1-1 0 0,2-1 176 0,0 1 48 15,0-1 16-15,0-1 0 0,2 0-240 0,-1 0 0 16,1 1 0-16,0-1 0 0,1 0 0 0,0 1 0 16,2-1 0-16,-1 0 0 0,1 4 0 0,1-5 0 0,-1 5 0 15,1-5 0-15,1 1 0 0,-1 1 0 0,1-2 0 0,-1-1 0 16,1 2 0-16,0-2 0 0,-2 3 0 0,1-2 0 15,0 0 128-15,0 0 0 0,-1 1-128 0,0 0 192 16,1-2-192-16,-1 0 0 0,1 2-192 0,-1 0 192 16,1-2 0-16,-1 2 0 0,1-3 0 0,0 3 0 15,0-2 0-15,-1 2 0 0,1 2 0 0,-1-5 0 16,0 3 0-16,1 0 0 0,-1-1 0 0,0 1 0 16,1-1 0-16,-1 0 0 0,1-1 0 0,-1 0 0 15,0 1 0-15,-1 1 0 0,1-2 0 0,-1 3 0 16,1 0 0-16,-1-2 0 0,2 1 0 0,-1 1 0 15,0 0 0-15,1-1 0 0,0-1 0 0,0 2 0 16,0-3 0-16,1 1 0 0,0 0 0 0,0 0 0 0,0-1 0 16,-2-1 0-16,2 1 0 0,0-2 0 15,-1 2 0-15,1-2 0 0,-1 1 0 0,1-1 0 0,-1 0 0 16,-1 1 0-16,1 2 0 0,-1-2 0 0,0 2 0 0,-1 0 0 16,0 1 0-16,1-2 0 0,-1 2 0 0,2-2 128 15,0 2-128-15,0 1 0 0,-1-4 0 0,2 3 0 16,0-3 0-16,-1 2-160 0,1-1 160 0,0-1 0 15,0 4 0-15,-1-3 0 0,1 1 0 0,-1 1 0 16,-1 0 0-16,0-1 0 0,1 1 0 0,-2 1 0 16,0 0 0-16,0 0 0 0,1 0 0 0,-2 0 0 15,0-1 0-15,2 0 0 0,-2 1 0 0,1-1 0 16,1 0 0-16,-2 0 0 0,3 0 0 0,-1 1 0 16,-1 2 0-16,1-5 0 0,-1 4 0 0,-1-1 0 0,2 4 0 15,-2-3 0-15,1 1 0 0,-1 2 0 0,0-1 0 0,-1-1 0 16,-1 2 0-16,2-1 0 0,-1 1 0 15,0 0 0-15,0-1 0 0,-1 0 0 0,3 0 0 16,-4-1 0-16,2-1 0 0,1 1 0 0,-3 2 0 0,2-2 0 16,-1 3 0-16,1-2 0 0,-1 1 0 0,0-1 0 15,-2 2 0-15,1 2 0 0,0 0 0 0,-2 2 0 16,2-2 0-16,-2 4 0 0,0-3 0 0,1 0 0 16,-1 2 0-16,0-4 0 0,-1 2 0 0,2-1 0 15,-2 1 0-15,1 0 0 0,1-1 0 0,-1 1 0 16,0-2 0-16,1 0 0 0,-1 1 0 0,0 1 0 15,1 0 0-15,-1 1 0 0,0-2 0 0,1 2 0 16,1-3 0-16,1-2 0 0,1-1 128 0,0 0-128 0,2-1 0 16,-2-1 128-16,0 2-128 0,1-2 0 0,0-1 0 0,-1 1 0 15,2 0 0-15,-2-1 0 0,1 2 0 0,0-5 0 16,1 2 0-16,-2-2 0 0,1 2 0 0,0-3 0 16,2 3 0-16,-1-4 0 0,2 1 176 0,-1-1 64 15,0 0 16-15,2 1 0 0,-1-1-96 0,1-1-16 16,1 1 0-16,-1-1 0 0,2 1-144 0,-2 0 0 15,1 0 0-15,-1-1 0 0,1-2 0 0,0 3 0 16,-1 0 0-16,0 0 0 0,0 0 0 0,0 0 0 16,0 0 0-16,0 0 0 0,0 0 0 0,0 0 0 15,0 0 0-15,0 0 0 0,0 0 0 0,0 0 0 16,6-25 0-16,-3 19 0 0,-1 0 0 0,1-3 0 16,-1-1 0-16,2 1 0 0,-1-1 0 0,0-3 0 0,1 2 0 15,0-2 0-15,-2 0 0 0,1 0 0 0,-1 2 0 16,-1-2 0-16,1-2 0 0,-1 2 0 0,0-3 0 0,-1 1 0 15,1 1 0-15,-1-3 0 0,0 3 0 0,0 1 0 16,0 2 0-16,-1-1 0 0,1 1 0 0,-1 0 0 16,0 4 0-16,-1-3 0 0,2 2 0 0,-1 0 0 15,1 0 0-15,0 2 0 0,0 0 0 0,0 0 0 16,0 2 0-16,0 3 0 0,-2 1 0 0,2 0 0 16,-2 0 0-16,2 0 0 0,-1 2 0 0,-1 1 0 15,0-1 0-15,2-2 0 0,0 0 0 0,0 0 0 16,0 0 0-16,-11 23 0 0,8-16 0 0,0 2 0 15,-1 2 0-15,2-3 0 0,1 6 0 0,-2-2 0 16,2 4 0-16,-1-1 0 0,0 4 0 0,1 2 0 16,1 1 0-16,-2 0 0 0,-1 4 0 0,-1-3-176 15,1 0 176-15,-1-1 0 0,-1-2 128 0,0 0-128 0,-1-2 0 16,0 0 0-16,1-2 0 0,-1-4-192 0,1-1 192 0,0-1 0 16,1-2 0-16,2-2 0 0,-1 0 0 0,2-1 0 15,0-1 0-15,-1-1 0 0,2 0 0 0,2-1 0 16,-1 1 0-16,1-1 0 0,1 2 0 0,0-2 0 15,4 1 0-15,-1-1 0 0,0 2 0 0,1 0 0 16,1-2 0-16,1 1 0 0,0-3 0 0,3-1 0 16,1-3 0-16,1 0 0 0,-1-2 0 0,3-1 144 15,-2-2-144-15,1 0 0 0,1-2 320 0,0-1-32 16,1-1-16-16,1-1 0 0,-2 1-272 0,1 1 0 16,-2-1 0-16,1 2 0 0,-2 1 0 0,-1 3 0 15,-1-2 0-15,1 3 0 0,-3 4 0 0,0-3 0 0,-2 1-160 16,1 3 160-1,0 1-752-15,-1 0-80 0,0 1 0 0,0 3-12480 0,1 1-2496 0</inkml:trace>
  <inkml:trace contextRef="#ctx0" brushRef="#br0" timeOffset="22">18653 15927 911 0,'-6'2'0'0,"1"1"0"0,0-3 0 0,3 0 0 0,1 1 5104 0,1-1 928 0,0 0 192 0,-2 0 48 0,2 1-4384 0,0-1-864 16,2-1-192-16,0 0-16 0,3 1-560 0,0-4-96 15,1 3-32-15,0-4 0 0,2 4-128 0,-2-2-272 16,0 3 64-16,0-1 16 0,-1 2 192 0,0-1 0 15,1 3 0-15,-1-2 0 0,0 1 448 0,-1 1 96 16,1-1 16-16,0 1 0 0,0-2 528 0,1-1 96 16,0 1 32-16,0-2 0 0,1 1-224 0,0-1-32 15,2-3-16-15,1 0 0 0,-2 1-640 0,2-4-128 16,-1 2-32-16,-1-3 0 0,2 0-144 0,-2 1 0 16,-1 0 0-16,1 0 0 0,-2 0 0 0,-1 1 0 15,0 0 0-15,-2-3 0 0,1 0 224 0,0 3 16 16,-3-1 0-16,0-1 0 0,-1 1 288 0,-1 1 64 15,0-3 16-15,-2 3 0 0,1-2-176 0,-2 2-48 16,0-2 0-16,-2 0 0 0,1 2-192 0,-2 1-64 0,-1 0 0 16,0 1 0-16,-2 1-128 0,0 0 0 0,0 1-160 15,-1 2 160-15,1 0 0 0,0 0 0 0,-1 5 0 0,1 1 0 16,-1 1 0-16,0 3 0 0,1 2 0 0,-1 1 0 16,1 2 128-16,-1-3-128 0,1 4 0 0,-1-1 0 15,2 1 0-15,-1 1 0 0,2 3 0 0,-1-3 0 16,3 1 0-16,0-1 0 0,1-1 0 0,0-1 0 15,2-1 208-15,1-3-64 0,0 1-16 0,4-3 0 16,0 4-128-16,3-2 128 0,1 1-128 0,3-4 128 16,0 2-128-16,2-2 0 0,1 0 0 0,1-3 0 15,1 1 0-15,1-2 0 0,0 1 0 0,0-1 0 0,2-2 0 16,-1 1-144-16,2 2 144 0,-2-5-160 0,1 1-160 16,0-2-48-16,-1 1 0 0,2-4 0 31,-4 3-1104-31,0-2-208 0,-2-1-48 0,1 0-14528 0</inkml:trace>
  <inkml:trace contextRef="#ctx0" brushRef="#br0" timeOffset="23">19188 15896 23951 0,'-12'-1'1056'0,"5"-1"224"0,1 1-1024 0,1 1-256 0,4-2 0 0,1 0 0 0,0 0-208 0,-2-1-112 0,0-1 0 0,1-4-16 15,-2 1-736-15,1-2-144 0,1 3-16 0,-1 0-16 0,1 1 720 0,-1 2 144 0,-1 3 16 0,-1 0 16 16,-1 1 1760-16,-1 4 336 0,0 3 80 0,-1 2 16 16,-1 1 784-16,0 1 144 0,-2 4 48 0,-1 3 0 15,1 2-1200-15,0-3-224 16,1 1-48-16,2 1-16 0,2-3-944 0,2-1-176 0,2-1-32 0,2-1-16 15,1-2-160-15,-1-1 0 0,1 0 0 0,2-3 0 16,-2-2 0-16,2 0 0 0,-1-2 0 0,-1-2 0 16,1 1-128-16,0-3 128 0,0-3 0 0,-1 1 0 15,2 0 0-15,-2-2 128 0,2-1 0 0,0 0 0 16,0 0 16-16,-1-1 0 0,2-1 0 0,1 0 0 0,-1 1-144 16,1-3 0-16,-1 2 0 0,2 0 0 0,-1-2 0 0,0-1 0 15,-1 1 0-15,0-1 0 0,-1 3 0 0,1-1 0 16,-2 1 144-16,1-1-144 0,0 0 192 0,-2-1-16 15,2-1-16-15,-2 3 0 0,0 2-160 0,-1-1 0 16,0 2 144-16,-1 3-144 0,1-2 128 0,0 3-128 16,1 0 160-16,-1 0-160 0,0 0 256 0,2 3-32 15,-2-2-16-15,1 0 0 0,-2-1-16 0,0 0-16 16,0 0 0-16,0 0 0 0,14 15-176 0,-12-10 0 16,3-1 144-16,0 1-144 0,-1 1 160 0,1 1-32 15,0-1-128-15,0 2 192 0,1 2-192 0,2-3 128 16,-2 3-128-16,0-3 0 0,1 5 0 0,2-2 0 15,-2-2 0-15,2 2 0 0,-2 0 0 0,2-3 0 16,0 2 0-16,-2-2 0 0,2 0-192 0,-3-1 0 0,1-2 16 16,1-2 0-1,-2 0-304-15,1-2-64 0,1-2-16 0,-2 1 0 16,1 0-1360-16,0-3-256 0</inkml:trace>
  <inkml:trace contextRef="#ctx0" brushRef="#br0" timeOffset="24">19587 15693 8287 0,'0'-11'736'0,"0"6"-592"0,0 0-144 0,1 4 0 16,0-2 1776-16,-1 3 320 0,3-1 64 0,-1 1 16 0,2-1-1200 0,0 0-224 0,1 2-48 0,0 0-16 0,-2 3 1520 0,-1 2 304 15,-1 3 64-15,0 2 16 0,-2 2 32 0,0 1 16 16,-1 3 0-16,-1 3 0 0,0-3-1296 0,1 2-272 16,-1 2-48-16,1-4-16 0,1 3-736 0,-1 0-144 15,2-3-128-15,-1 2 192 0,1-2-192 0,0-1 0 16,0 1 0-16,0-1 0 0,0-2 0 0,-1 1 0 16,1-2-176-16,0-1 176 15,0-2-864-15,0-4-96 0,-1 1 0 0,-1-1-16 16,1-2-608-16,-1 0-112 0,-1-3-32 0,-1-1-8384 15,2-1-1664-15</inkml:trace>
  <inkml:trace contextRef="#ctx0" brushRef="#br0" timeOffset="25">19505 15871 28559 0,'-11'4'1264'0,"3"-4"272"0,0 2-1232 0,3 0-304 0,3 0 0 0,1-2 0 16,-1 0 176-16,0 0-32 0,-3 1 0 0,0 0 0 15,1-1 576-15,3-1 112 0,2 0 32 0,3-4 0 16,2 1 96-16,3 2 32 0,2-4 0 0,1 1 0 16,3-1-32-16,0-3 0 0,3 3 0 0,1 0 0 15,2-1-528-15,1 1-112 0,2 0-32 0,-2 0 0 16,-1 1-288-16,1-1 0 0,3-1 0 0,0 0 0 0,-2 0 0 16,0-1 0-16,-1 0-144 0,1-1 144 15,-2 4-1696-15,0-4-256 0</inkml:trace>
  <inkml:trace contextRef="#ctx0" brushRef="#br0" timeOffset="26">20569 13410 10127 0,'-1'-1'896'0,"-2"1"-704"0,2 0-192 0,1 0 0 0,0 0 912 0,0 0 160 0,-1-2 16 0,-2 0 16 0,1 1-400 0,-1-1-96 0,2-1-16 0,-2 2 0 0,3-3 544 0,-1 3 96 16,1-4 32-16,0 4 0 0,1-3-144 0,-1-1-32 16,0 3 0-16,2-1 0 0,-1 1 192 0,-1 0 16 15,1 0 16-15,-2 2 0 0,1 0 176 0,-3 0 48 16,1 2 0-16,-2 0 0 0,1 3-432 0,-1-3-80 15,-1 2 0-15,1 1-16 0,1-3-496 0,0 2-112 16,1-3-16-16,2 0 0 0,0 2-144 0,0-3-48 16,1 0 0-16,1 1 0 0,2-1-64 0,0 1-128 15,2-1 176-15,0 2-176 0,1-2 224 0,1 2-64 16,2-2-16-16,0 3 0 0,1 0 0 0,0 2 0 16,1 1 0-16,1 1 0 0,-2 2 0 0,0 3 0 15,0 0 0-15,-2 2 0 0,-1 0-144 0,0 2 128 16,-2 6-128-16,0 2 128 0,2 2 0 0,-2 3-128 0,-1 2 192 15,-2 1-64-15,1 4-128 0,0-2 0 0,0 2 0 16,-2-3 0-16,0 1 0 0,2-6 0 0,0-1 128 16,0-2-128-16,-1-1 144 0,2-2 0 0,0 1 0 0,0 0 0 15,1-1 160-15,1 0 16 0,0 2 16 0,-1-2 0 16,-1 2-192-16,1 1-144 0,-1-1 192 0,-1 3-192 16,0 2 320-16,-2-3-32 0,-1 0-16 0,1 0 0 15,-1-2-272-15,0 0 160 0,0-2-160 0,1-2 128 16,0 1 32-16,2 1 0 0,-1-3 0 0,4-1 0 15,0 2-160-15,0-3 128 0,2-1-128 0,0-3 128 16,-2-2-128-16,2 0 0 0,-2-4 0 0,2 0 0 0,-2 1 240 16,2-3 16-16,-2 1 0 0,1 1 0 0,-2-3-256 15,0 0 0-15,0 5 0 0,-1-3 0 0,-1 4 0 0,0-1 0 16,-1 3 0-16,1 2 0 0,-1 3 0 0,-2-1 0 16,1 1 0-16,1 1 0 0,-2-5 0 0,0 2 0 15,-1-3 0-15,2-2 0 0,0-1 0 0,0 0 0 16,1-3 0-16,1-1 0 0,-1-3 224 15,1 2 0-15,0 1 0 0,-2-4 0 0,2 0-224 0,-2 1 0 16,2 0 0-16,-3 0 0 0,3 2 0 0,-3-1 0 16,1 2 0-16,-1 0 0 0,0 1 0 0,-1 0 0 15,1 0 0-15,-1 3 0 0,1-3 0 0,1-1 0 16,-1 1 0-16,0-3 0 0,0-1 0 0,2 1 0 16,-2 0 0-16,0-3 0 0,2 1 0 0,-2-1 0 15,2 2 0-15,-2-2 0 0,1 2 0 0,0-2 0 0,-1 1 0 16,1 1 0-16,-1-1 0 0,1 1 0 0,0 1 0 15,-1 1 0-15,2-3 0 0,-2 2 0 0,0 1 0 0,1 0 0 16,-1 1 0-16,0 0 0 0,-1 1 0 0,1-4 0 16,1 3 0-16,-1-1 0 0,0 1 0 0,0-1 0 15,0-1 0-15,1-1 0 0,-1 1 0 0,0 0 0 16,0-1 0-16,1 1 0 0,-1 1 0 0,-1-4 0 16,1 2 0-16,0 0 0 0,-1-2 0 0,2 2 0 15,-2-1 0-15,0 0 0 0,1-1 0 0,0 3 0 16,2-3 0-16,-3 0 0 0,0 0 0 0,0 0 0 15,0 0 0-15,0 0 0 0,0 0 0 0,0 0 0 16,0 0 0-16,18 6 0 0,-18-6 0 0,0 0 0 16,0 1 0-16,-1 0 0 0,1 2 0 0,-3-2 0 15,2 2 0-15,0-1 0 0,-2-1 0 0,2 0 0 16,-1 2 0-16,1-3 0 0,-2 0 0 0,2 0 0 0,0 0 0 0,-1-3 0 16,1 2 0-16,-1 0 0 0,0-3 0 0,0 2 0 15,1-3 0-15,-2-1 0 0,2 1 0 0,-2-1 128 16,0-1-128-16,-1 1 0 0,0-2 192 0,-1 0-48 15,2-1-16-15,-2 2 0 0,0 2-128 0,0-1 192 16,-1 0-192-16,-1 0 192 0,1-1-192 0,-1 1 0 16,-1 1 0-16,1-3 0 0,0 0 0 0,-3 1 0 15,1-4 0-15,-2-1 0 0,0 1 0 0,-2 0 0 16,1-4 0-16,-1 2 0 0,0 2 0 0,1-2 0 16,1 0 0-16,0 2 0 0,2-1 0 0,0 1 0 15,3 1-176-15,1 2 176 0,1 0 0 0,-1 3 0 0,3 0 0 16,-1 3 128-16,1-3-128 0,0 3-128 0,0-1 128 15,0 2-192-15,1 1 192 0,-2 0 0 0,1 0 0 0,-1 0 0 16,2 1 0-16,0 0 0 0,-2 1 0 16,1 0 0-16,1 0 0 0,-1 1 0 0,1-3 0 15,1 1-128-15,0 0 128 0,1 1 0 0,2 0 0 0,-1-2 0 16,2 1 0-16,-2 2 0 0,2-1 0 0,0 3 0 16,0-1 0-16,0 3 0 0,0 0 0 0,1 4 0 15,-1-3 0-15,1 3 0 0,1 2 0 0,-1-2 0 16,1 3 0-16,0-2 0 0,2 2 0 0,-1-1 0 15,1 0 0-15,0-1 0 0,0 3 0 0,-1-3-128 16,2 4 128-16,-2-2 0 0,1 2 128 0,-2-4-128 16,1 3 0-16,-1-3 0 0,0 1 0 0,-1 2 0 15,2-3 0-15,-2 2 0 0,-2-2 0 0,1-1 0 0,-2-1 0 16,1-3 0-16,-1 1 0 0,0-2 0 0,0-1 0 0,-1-3 0 16,2 0 0-16,-2-2 0 0,2-2 0 0,-2 0 0 15,2-2 0-15,0-1 0 0,1 0 128 0,-2-1 16 16,2-1 0-16,1-2 0 0,-2 2-16 0,1-1 0 15,1-3 0-15,1 0 0 0,1 0-128 0,0-2 0 16,0-1-192-16,2-2 192 0,1-1 0 0,0 0 0 16,-2 0 192-16,1-2-64 0,0 2-128 0,-1 1 0 15,1 0 0-15,-3 1 0 0,2-2 0 0,-2 2 0 16,1 1 0-16,-1-2 0 0,1 1 0 0,-2-1 0 16,0 1 0-16,1-1 0 0,0 4-256 0,-1-3-96 15,1 3-16-15,0 2 0 16,-1 1-320-16,1-1-64 0,-1 3-16 0,0 0 0 15,0 0-256-15,0 4-48 0</inkml:trace>
  <inkml:trace contextRef="#ctx0" brushRef="#br0" timeOffset="27">21092 15432 19343 0,'-4'0'1728'0,"2"0"-1392"0,0 0-336 0,4 0 0 0,-1 0 640 0,-1 0 48 0,0 0 16 0,0 0 0 16,0 0-3328-16,-1-2-640 0,1 0-144 0,0 2-32 15,0 0 1392-15,0 0 256 0,0 0 64 0,0 0 16 0,0 0 3072 0,0 0 624 0,0 0 112 0,0 0 16 16,0 0 1408-16,-20 4 288 0,21-4 48 0,2 0 16 15,2-2-1696-15,1 0-352 0,1 0-64 0,2-1-16 16,1 1-1520-16,1-2-224 0,-1 2-208 0,0-2 32 16,1 2-272-1,0-3-48-15,2 1-16 0,-3 1 0 0,0-1 384 0,-1 0 128 0,0 1 0 0,-3-2-144 0,1 4 688 16,-2-4 144-16,1 2 16 0,-1 0 16 0,-1-2 160 16,0-1 16-16,-1 1 16 0,1-4 0 0,-1 2-432 15,-1-1-96-15,0-1 0 0,1 1-16 0,-1-2-224 0,0 0-144 16,0 2 192-16,1-2-192 0,-2 0 0 15,0 3 0-15,-2-2 0 0,0 0 0 0,-1 3 0 0,0 1 0 16,-2 0 0-16,0 1 0 0,0 2 0 0,-3 1 160 16,1 3-160-16,-4 2 192 0,0-2 160 0,-1 5 32 15,-2-1 16-15,-1 1 0 0,0 1-112 0,0-1-32 16,-1 2 0-16,1-3 0 0,2 0-256 0,-1 1 128 16,1 0-128-16,1 0 0 0,0-1 176 0,2 2-176 15,1-1 160-15,0 2-160 0,1 2 128 0,0 0-128 16,3 1 0-16,-1 3 144 0,1-2 128 0,3-1 32 15,1 2 0-15,-2 0 0 0,4 2-304 0,-1 3 0 0,0 0 0 0,0 0 0 16,3-1 144-16,0-2-16 0,2 1-128 0,0-2 192 16,3-2-192-16,-1 0 0 0,2-2 0 0,0 0 0 15,0-4 0-15,0 0 0 0,1-2 0 0,-1-2 0 16,0-3 0-16,0 2-240 0,1-2 32 0,-1-2 0 31,2 0-448-31,-2-2-96 0,0-1-16 0,0 0 0 16,1-1-560-16,-1 0-112 0,1 0-32 0,0-2-8736 0,-1 5-1760 0</inkml:trace>
  <inkml:trace contextRef="#ctx0" brushRef="#br0" timeOffset="28">21664 15218 16575 0,'4'-10'736'0,"-3"3"160"0,1 2-720 0,-2 2-176 0,0 0 0 0,0 1 0 0,0 1 1088 0,-2-4 176 15,1 0 32-15,0-1 16 0,-2-4-48 0,0 4-16 0,-2 0 0 0,-1 2 0 0,-1 2-416 0,0-2-96 16,0 3-16-16,-3 1 0 0,0 2-336 0,-3 1-80 0,1 2-16 0,0 1 0 15,-2 1-288-15,0 4 128 16,1 2-128-16,-1 0 0 0,3 0 544 0,-1 3 0 0,2 1 0 0,0 0 0 16,3 1 672-16,0-3 144 0,2 3 32 0,3-4 0 15,1 1-544-15,1-3-96 0,1-3-32 0,1 1 0 16,1-1-480-16,1-2-112 0,1-1 0 0,-2-1-128 16,2 0 0-16,0 0 0 0,0-3 0 0,1-1 0 15,0 2-176-15,1-3 176 0,0-3-192 0,2 1 192 16,-1-2 0-16,1-1 0 0,0-1 0 0,-1-1 0 15,1 0 0-15,0-2 0 0,1-1 176 0,-1 1-176 16,1-3 128-16,1 0-128 0,2 1 0 0,0-2 0 16,0 0 0-16,-1 0 0 0,1-1 0 0,-2-1 0 15,0 0-240-15,-3-1-48 0,0 3-16 0,-2 0 0 0,-1 0 144 16,-1 4 32-16,-2-2 0 0,-1 5 0 0,-1 0 384 16,-1 2 96-16,0 3 16 0,-3 1 0 0,2 0 0 0,-2 1 0 15,0 3 0-15,-1-3 0 0,0 1-208 0,0 3-32 16,2 0-128-16,-2 0 192 0,1 5-192 0,0-4 0 15,2 2 0-15,1 2 0 0,1-2 0 0,1 3 0 16,1 3 0-16,1-2 0 0,-1 2 144 0,1 1-144 16,1 1 128-16,-1-1-128 0,1 1 160 0,0 0-160 15,-1 1 192-15,1 1-192 0,0-1 0 0,1 0 0 16,-2 3 0-16,1-3 0 0,0 1 0 0,0-1 0 16,1-1 0-16,-1 2 0 0,0 1 0 0,1 1 0 15,0-3 0-15,0 2 0 0,0-2 0 0,-1 0 128 16,1 1-128-16,0-4 0 0,0 4 128 0,-1-5-128 15,1 2 0-15,-2 0 0 0,1 0 0 0,-3 1 0 0,-1 0 0 0,-3-2 0 16,0 0 0-16,-2 0 0 0,-1 1 0 16,-3 2 0-16,-1-2 0 0,-2 1 128 0,-1 1-128 15,0-2 0-15,-2 1 208 0,0-3-64 0,0-1-16 0,-1-1 0 16,1-1-128-16,0-1 0 0,-1-1 0 0,1-1 0 16,1-2 0-16,0 1 0 0,2-5 0 0,-2 0 0 15,3 2-192-15,0-7-32 0,1 3 0 0,1-4 0 31,-1 0-688-31,2-3-144 0,-2 0-32 0,1-1-10544 0,3-2-2112 0</inkml:trace>
  <inkml:trace contextRef="#ctx0" brushRef="#br0" timeOffset="29">22134 15155 17503 0,'0'-4'1552'0,"-1"2"-1232"0,1 1-320 0,-1 1 0 0,1 0 1568 0,-1-3 256 0,-1 1 48 0,0-4 16 15,-2-1-1504-15,-1-3-384 0,0 2 0 0,-2-1 0 32,-1 1-528-32,0 0-176 0,-1 2-48 0,-1-2 0 15,-1 4-32-15,0-3-16 0,0 2 0 0,0 0 0 0,2 4 560 0,0-1 240 0,1 1-192 0,0 2 192 16,1 1 1408-16,1 2 416 0,0 1 80 0,-1 4 16 15,1-1-320-15,0 2-48 0,-1 2-16 0,-1 3 0 16,1 1-784-16,-1-1-176 0,2 3-16 0,0 1-16 16,1-1-384-16,0 0-160 0,1 3 128 0,1-3-128 15,-1 0 928-15,3-2 96 0,-1 1 32 0,1 0 0 16,1-1-368-16,3-4-80 0,-1 0-16 0,2-1 0 16,2-1-352-16,-1-1-80 0,1-3-16 0,2-1 0 0,-1-1 96 15,2-4 16-15,1 0 0 0,-2-4 0 0,2 2-256 16,0-5 0-16,1 3 128 0,-1-5-128 0,2 0 144 0,0-2-16 15,-1 0 0-15,0-1 0 0,-1 0-128 0,1 1 0 16,-1-2 0-16,0 0 0 0,-2 2 0 0,0 0-176 16,-1 2 176-16,-1-2-192 0,-1 5 64 0,0-5 0 15,-1 2 0-15,-2 1 0 0,0 0 128 0,-1 0 0 16,-1-1 0-16,0 0 0 0,0-1 0 0,-1-1 0 16,1 4 0-16,0 1 0 0,-2-2 0 0,2 5 0 15,0 0 0-15,0 2 0 0,0 2 0 0,0 2 0 16,0-1 0-16,0 2 0 0,3 1 0 0,-2-2 0 15,2 1 0-15,-3-4 0 0,0 0 0 0,0 0 144 16,6 27-144-16,-6-19 0 0,1 3 256 0,-2 0-64 0,-1 4-16 16,1-2 0-16,0 4 16 0,-1-4 0 0,0 3 0 15,0 2 0-15,1-1-64 0,-1 0-128 0,1 0 192 0,1 3-64 16,0-2-128-16,1 1 0 0,2 1 0 0,-1-1 128 16,2 2-128-16,-2-4 0 0,1 0 0 15,-1 2 0-15,1-1 0 0,-1 2 0 0,0 0 0 0,-1 0 0 16,0-3 0-16,-1-1 0 0,0 1 0 0,-1-2 0 15,-2 0 0-15,1-1 0 0,-3-1 0 0,-1 1 0 16,-2-2 0-16,0 2 0 0,-2-2 0 0,-4-1 0 16,-1 1 0-16,-1-1-256 0,-1 1 64 0,0-2 16 15,-2 1-416 1,2-4-96-16,1-2-16 0,0 0 0 0,3-5-1616 0,1-2-336 0,3-1-64 0,2-3-11904 16</inkml:trace>
  <inkml:trace contextRef="#ctx0" brushRef="#br0" timeOffset="30">22521 14892 21183 0,'-1'-4'944'0,"0"0"192"0,0 2-912 0,1 1-224 0,0 1 0 0,-2 0 0 0,2 0-384 0,-1 0-112 0,-1-3-16 0,-2 3-16 0,-1 0 768 0,-2 3 144 0,0 0 48 0,-1 2 0 15,-2 0 720-15,0 0 128 0,0 3 48 0,-1 0 0 16,1 1-480-16,1 0-80 0,1-1-32 0,0 1 0 15,3-2-272-15,0-1-48 0,3 1-16 0,-1 0 0 16,1-1 384-16,0 0 80 0,-1 1 16 0,1-1 0 16,-1 1-560-16,1 2-128 0,-1-3 0 0,-1 1-16 15,0 2-176-15,0 0 0 0,-1 1 0 0,1 0 0 16,0-2 0-16,1 1 0 0,1-3 176 0,1 0-176 16,2-2 656-16,1-2 48 0,0 0 0 0,3 0 0 15,0-2-16-15,3-2 0 0,-1-1 0 0,3 2 0 0,-2-2-480 16,2 1-80-16,0 2-128 0,0-2 176 0,-1 0-176 15,-1 1-256-15,1 0 64 0,0 1 16 16,-2 0-144-16,-1 2-16 0,1 2-16 0,-1 1 0 0,0 1 352 0,-1 0-176 16,0 2 176-16,-1 0-128 0,-2 0 128 0,0 2 144 15,1-3-16-15,-2 3-128 0,0-4 480 0,2 0-16 16,-1-1 0-16,1 0 0 0,1-1-256 0,-1 0-48 16,0 1-16-16,0-3 0 0,0 3-16 0,-1 0-128 15,0 1 192-15,-1 3-64 0,-1-3-128 0,-3 3 0 16,0 1 0-16,-1-1 0 0,-2 0 0 0,0 1 240 15,-2 0-64-15,0 1-16 0,-1-2-160 0,0-1 0 16,1 1 0-16,-1 0 0 0,0-2 128 0,1-1 0 16,-2 0 0-16,0-1 0 0,1 0-320 0,0-1-80 15,0 0-16-15,0-2 0 16,-1 1-1216-16,0 0-240 0,-1-3-48 0,-1 0-14144 0</inkml:trace>
  <inkml:trace contextRef="#ctx0" brushRef="#br0" timeOffset="31">20581 13342 6447 0,'-1'0'576'0,"1"0"-576"0,0 0 0 0,0 0 0 0,1-1-448 0,-1 1-208 0,0 0-48 0,-1-2 0 0,1 0 560 0,-3 1 144 16,1 1 0-16,2 0 0 0,0 0 0 0,0 0 0 15,0 0-144-15,-19-9 144 0,17 8 432 0,1 1 112 16,-1 0 32-16,1 0 16 0,1 0 1472 0,0 0 304 15,0 0 48-15,0 0 16 0,0 0-1280 0,0 0-256 0,1 4-64 16,-1-4 0-16,0 0-656 0,0 0-176 0,0 0 0 0,0 0 0 16,0 0 576-16,22 2 96 0,-19 0 16 0,2 0 0 15,0-2 496-15,0 0 96 0,1 0 32 0,0 0 0 16,1-2-48-16,0 2-16 0,0-2 0 0,2 1 0 16,0 0-720-16,1-3-144 0,0 2-16 0,-1-2-16 15,3 0-352-15,0 1 144 0,-1-1-144 0,0-1 0 16,2 0 496-16,-1 1-16 0,2-1 0 0,-2 0 0 15,1 2-48-15,1 0-16 0,0-1 0 0,1 2 0 0,-1-2-112 16,0 2-32-16,1 2 0 0,0-5 0 0,-2 1-32 16,2 2-16-16,-1-3 0 0,1-1 0 0,-1 1 208 15,0-2 32-15,0 2 16 0,-1-1 0 0,1 0 16 0,-1 1 0 16,2-3 0-16,0 1 0 0,1 0-304 0,0 1-48 16,0 0-16-16,-1-3 0 0,1 3-128 0,0 0 0 15,0-1 0-15,2 2 0 0,-1-1 0 0,0-1 0 16,1 2 128-16,-2-1-128 0,1-1 0 0,0 0 0 15,-1 3 0-15,2-1 0 0,-2 0 0 0,0 1 0 16,-1 1 128-16,-1-2-128 0,-1 1 240 0,0 2 16 16,1-1 0-16,1 1 0 0,-1 0-256 0,2-2 0 15,1-1 0-15,1-1 0 0,0 1 0 0,-1-1 128 16,3-1-128-16,1 1 0 0,-1-1 0 0,1-1 144 16,-2 3-144-16,0-1 128 0,-3 4-128 0,-1-3 0 0,0 1 0 15,0 2-176-15,-2-3 176 0,1 1 0 16,-2 1 0-16,-1 1 0 0,-1 0 176 0,-1 0 16 0,0 0 0 15,-1-1 0-15,2 3-192 0,-1-3 0 0,2 0 0 0,0-1 0 16,1 1 0-16,2-1 0 0,0-1 0 0,0 0 0 16,0 0 0-16,1 3 0 0,-2-3 0 0,0-1 0 15,-2 2 0-15,-1 3 0 0,0-4 0 0,0 3 0 16,-3 0 0-16,0 1 0 0,0 0 0 0,-1 1 0 16,-1 0 0-16,0 0 0 0,1 1 0 0,-1-1 0 15,1 0 0-15,-1 1 0 0,1-1 0 0,0 0 0 16,0-1 0-16,2 0 0 0,-1 1 0 0,1-2 0 15,0 2 0-15,0-2 0 0,0 2 0 0,0-1 0 16,1-1 0-16,-1 2 0 0,1-3 0 0,-2 1 0 16,-1 1 0-16,1-1 0 0,-1-1 0 0,-1 3 0 0,0-4 160 15,0 3-160-15,-2 1 192 0,0-1-192 0,1-1 208 0,-2-1-64 16,2 2-16-16,-2 1 0 0,2-3-128 0,0 2 0 16,-1 0 0-16,1-3 0 0,1 2 0 0,0-1 0 15,0 1 0-15,0-2 0 0,0 2 0 0,0-1 0 16,0 2 0-16,-2 0 0 0,2-1 0 0,-2 0 0 15,-2 1 0-15,2-1 0 0,-2 2 0 0,-1 0 0 16,1 0 0-16,-1 0 0 0,0 0 0 0,0 0 0 16,0 0 0-16,0 0 0 0,0 0 0 0,0 0 0 15,0 0 0-15,0 0 0 0,0 0 0 0,0 0 0 16,0 0 0-16,0 0 0 0,0 0 0 0,0 0 0 16,-17-9 0-16,13 7 0 0,-1 2 192 0,-1 0-32 15,0-2-16-15,-1 2 0 0,0 0-144 0,-2 2 0 0,1-2 0 16,-2 2 0-16,0-1 0 0,-1 1 0 0,-2 1 0 15,2 0 0-15,0-3 0 0,1 2 0 0,-2-2 0 0,0 1 0 16,-1 3 0-16,1-4 0 0,-2 0 0 16,1-2 0-16,-1 0 0 0,0-1 0 0,3 1 0 0,-1-2 0 15,2 1 0-15,0-4 0 0,2 1 0 0,0 0 0 16,2 0 0-16,-2-2 0 0,2 5 0 0,0-2 0 16,0 0 0-16,1 1 0 0,-1 3 0 0,1 0 0 15,1 1 0-15,-1 0 0 0,2 1 0 0,-1 0 0 16,0 2 0-16,2 2 0 0,-2-4 0 0,3 1 0 15,-1 1 0-15,4-2 0 0,-2 0 0 0,2-1 0 16,2 0 0-16,1-1 0 0,1 0 0 0,3-3 0 16,-1 3 0-16,2 0 0 0,3-2 0 0,-1 2 0 0,3 0 0 15,1 1 0-15,0 2 0 0,1 1 0 0,-1-2 0 16,-1 1 0-16,1 1 0 0,0-1 0 0,-1 2 0 0,-1 1 0 16,1-3 0-16,-2 2 0 0,0-2 0 0,-2 1 0 15,1-2 0-15,-2 0 0 0,0 1 0 0,-2 0 0 16,0-2 0-16,-1 1 0 0,-1 1 0 0,-1-1 0 15,0 1 0-15,-1-2 0 0,1 3 0 0,-1 0 0 16,1 0 0-16,-3 1 0 0,2 1 0 0,-2 0 0 16,0-3 0-16,-1 4 0 0,-1-1 0 0,-1 0 0 15,-1 0 0-15,-1 0 0 0,-2 2 0 0,0 1 0 16,-3-1 0-16,0 2 0 0,-2 1 0 0,-1 1 0 16,-3 0 0-16,-1-2 0 0,0 2 0 0,-2-1 0 15,0 0 0-15,-1 1 0 0,0-3 0 0,-1 1 0 16,2 2 0-16,0-2 0 0,2 0 0 0,1-1 0 0,2 1 0 15,0-3 0-15,-1 4 0 0,1-3 0 0,1 1 0 0,-2 2 0 32,3 0-512-32,1-3 32 0,1 0 0 0,1 1 0 15,1-1-1488-15,1 1-288 0</inkml:trace>
  <inkml:trace contextRef="#ctx0" brushRef="#br0" timeOffset="32">22760 12511 7359 0,'-5'-3'656'0,"1"1"-528"0,2 0-128 0,1 1 0 0,1 1 1664 0,0 0 288 0,0-2 64 0,0 2 16 0,1-1-816 0,-1 1-176 16,2 0-16-16,-2 0-16 0,0 0-368 0,0 0-64 16,0 0 0-16,0 0-16 0,19 17 160 0,-15-9 48 15,-1 2 0-15,1 1 0 0,-2 0 1152 0,1 6 224 16,1 1 48-16,-3 0 16 0,1 3-368 0,0 3-80 16,-1 3-16-16,-1-4 0 0,-1 3-896 0,-1 0-176 15,1-1-32-15,-1 0-16 0,-1-4-464 0,1 0-160 16,-1-3 0-16,0-2 144 0,0-1-144 0,1-4 0 15,-1 1 0-15,-1-4 0 16,2 1-496-16,-1-5-80 0,1-2 0 0,-1-1-16 16,1 3-752-16,0-4-128 0,-1 0-48 0,-1-2-8688 0,2-1-1744 15</inkml:trace>
  <inkml:trace contextRef="#ctx0" brushRef="#br0" timeOffset="33">22565 12728 30399 0,'5'-7'1344'0,"-2"3"288"16,1-1-1312-16,0 1-320 0,-1 1 0 0,2 1 0 0,2-2 1072 0,2-1 144 16,7-3 16-16,8-6 16 0,3 2-832 0,3-4-160 15,-2 3-48-15,-2-2 0 0,1 4-208 0,-2 0 0 16,0 0 0-16,-3 2-160 0,0-2-32 0,-3 0-16 15,-2 2 0-15,-1 1 0 0,-2 2 208 0,-2-3 0 16,-1 3 0-16,-2-2 0 16,0 2-704-16,-3-1-80 0,1-1-32 0,-2 1 0 15,0-2-1552-15,-1 2-320 0,0-1-64 0,-2-2-8592 16</inkml:trace>
  <inkml:trace contextRef="#ctx0" brushRef="#br0" timeOffset="34">23057 12239 2751 0,'2'-6'256'0,"-1"1"-256"15,1 3 0-15,-2 0 0 0,1 2 1792 0,-1-1 304 16,1-3 64-16,3 1 16 0,-2-5 480 0,2 2 96 16,0 1 32-16,-3 1 0 0,1 2-896 0,0 1-176 0,-1 0-48 0,-1 2 0 15,2 0-416-15,0 1-96 0,-1 1 0 0,0 2-16 16,3 1 304-16,-2 3 64 0,2-2 16 0,0 3 0 16,-1-1-528-16,0 2-96 0,-1 0-32 0,1 1 0 15,-2 2-560-15,0 1-112 0,-1 1-32 0,-1 1 0 16,0 4-160-16,0 1 0 0,-2 1 144 0,-1 3-144 15,1 1 256-15,-1 1-32 0,-1 1 0 0,-1 0 0 16,1 2-64-16,0 0-16 0,0 1 0 0,1-1 0 16,1 0 80-16,-2-1 16 0,2-2 0 0,2 0 0 15,0-6-64-15,2-1-16 0,0-1 0 0,2-3 0 16,0-3-160-16,1-1 192 0,1-2-192 0,-1-3 192 0,-1-1-192 16,1-2 192-16,0-1-192 0,0-4 192 0,-2 1-192 15,1-2 0-15,-1 1 0 0,0-5 128 0,0 4 80 0,-1-4 16 16,0-2 0-16,0 1 0 0,1-4-224 0,-2 0 144 15,0-1-144-15,-2-1 128 0,1 0-128 0,0-1 0 16,0-2 0-16,-1 2 0 0,2-2 0 0,-1-1 0 16,1 2 0-16,0-3 0 0,1 0 0 0,1 1 0 15,1-2 0-15,2 3 0 0,3 2 0 0,2 0 0 16,1-1 0-16,1 1 0 0,2 2 0 0,-1 1 0 16,2 2 0-16,-1-1 0 0,-1 4 0 0,1 1 0 15,-3 1 0-15,0 1 0 0,0 4 0 0,-2-1 0 16,1 3 0-16,-3 0 0 0,1 0-128 0,-1 4 128 15,2-2 0-15,0 2 0 0,-1 4 0 0,1-1 0 16,1 1 0-16,0 2 0 0,1 3 0 0,0-1 0 16,1-2 0-16,2 0 0 0,-2 1 0 0,1-1 0 0,1-2 0 15,0-1 0-15,-2 1 0 0,1-6 0 16,-2 1 0-16,-1 2 0 0,-2-3 0 0,0 0 0 0,-2-1 0 0,-1-1 0 16,-1 0 0-16,-2-1 0 0,-1 0 0 0,1 0 0 31,-2-3-512-31,0 0-48 0,1 2 0 0,-1-2-12256 0,0-2-2464 0</inkml:trace>
  <inkml:trace contextRef="#ctx0" brushRef="#br0" timeOffset="35">23749 12721 27647 0,'3'-4'2448'0,"-1"-3"-1952"0,-1 4-496 0,2 1 0 0,-1 0 2240 0,2-2 336 0,2-2 80 0,4-5 16 0,4-3-2464 0,1-1-480 16,-1-1-112-16,0 0 0 15,0 4-1152-15,-3-3-208 0,-1 4-48 0,0 2-16 16,-3-2 656-16,-1 1 128 0,-1 3 16 0,-1 1 16 0,-2-4 2128 0,-1 4 416 15,1-1 96-15,-4-1 16 0,0 0-176 0,0 2-16 16,-3-2-16-16,0 0 0 0,-3 2-1008 0,1 0-192 16,-2 0-32-16,-1 1-16 15,-1 3-528-15,-1 0-96 0,1 4-32 0,-2 0 0 16,1 3 32-16,0 1 0 0,-2 0 0 0,3 0 0 0,1 4 416 0,1-3 0 0,2 3 0 0,1 1 176 16,2 1 720-16,-1 1 160 0,3 3 32 15,0 2 0-15,2 0-384 0,3 2-80 0,2 3-16 16,1 0 0-16,3-1-400 0,-1-1-80 0,3 0 0 0,0 0-128 15,1-2 144-15,-1-2-144 0,-1-2 0 0,-2-3 144 16,2-1-144-16,-1 0 0 0,1-2 0 0,0-2 0 16,-1 0 0-16,4-5 0 0,-1-1 0 0,3-2 0 15,0 0 0-15,2-4 0 0,1-1-128 0,-2-2 128 16,-2 1-1248 0,1-2-176-16,3-2-48 0,-4-1 0 0</inkml:trace>
  <inkml:trace contextRef="#ctx0" brushRef="#br0" timeOffset="36">24199 12551 29487 0,'-1'12'1296'0,"1"-3"288"0,0 0-1264 0,0-5-320 0,0 3 0 0,0-2 0 0,1 1 512 0,-1 2 32 0,2 7 16 0,-1 4 0 0,0 2-240 0,1-3-64 16,0-3 0-16,-1-4 0 0,0-2 608 0,2-4 112 15,-2-1 32-15,0-4 0 0,0-3 176 0,1-1 32 16,-1 0 16-16,1-3 0 0,1-1-640 0,-1-1-128 0,2-2-16 16,0 0-16-16,-1-3-304 0,1 1-128 0,1 0 128 0,0-4-128 15,-1 2 0-15,-1-1 0 0,0-3-144 0,1 2 144 31,-2-1-592-31,1 0-16 0,-1 2 0 0,1 4 0 0,-1 1 224 0,0 2 32 0,1 2 16 0,-1 0 0 16,1 2 832-16,-1-1 160 0,3 1 48 0,-1 2 0 16,2-1-432-16,-1-1-80 0,1 1 0 0,-1 3-16 15,0 0-176-15,0 2 0 0,-1 2 0 0,0 0 0 16,-2 3-384-16,1 4 64 0,-2-1 0 0,-1 2 0 16,0 3 48-16,-1-1 16 0,-1 2 0 0,0-1 0 15,-2 1 256-15,0-3 0 0,2 0 0 0,-2-2 0 16,0-1 0-16,2-4 0 0,1-1 0 0,1-4 144 15,0 0 128-15,1-2 32 0,0-1 0 0,3-2 0 16,0-2-176-16,1 0-128 0,0 1 192 0,2-5-192 0,0 1 128 16,2-1-128-16,0 0 0 0,-1-1 0 0,2 1 0 0,-1-1 160 15,1 1-160-15,0-2 128 0,0 2-128 0,-3 0 160 16,0 3-160-16,1-1 160 0,-2 3-160 0,1 0 0 16,1 1 0-16,-2-2 0 0,1 2 0 0,0 0 128 15,0-1-128-15,2 0 0 0,-2 0 0 0,2-1 0 16,1-2 0-16,-2 0 0 0,1 2 0 0,0-1 0 15,1 3 0-15,-2 0 0 0,1 4 0 0,0-1 0 16,0 4 0-16,1-1 128 0,1 4 160 0,2 3 32 16,-1 3 0-16,1 4 0 0,0 2-192 0,0 2-128 15,-1 4 192-15,-1 1-192 0,0 2 0 0,0 2 0 16,-1-1 0-16,0-3 0 0,-1-2 0 0,-1 2 0 16,1-2 0-16,-2-4 0 0,2 3 0 0,-3-2 0 0,2 2 0 15,-2-4 0-15,0-2 0 0,-1-1 0 0,-1-3 0 16,-1-3 0-1,-1 1-512-15,-2-6-64 0,0 0-16 0,-4-3-18048 0</inkml:trace>
  <inkml:trace contextRef="#ctx0" brushRef="#br0" timeOffset="37">20529 13288 2751 0,'-1'2'256'0,"0"0"-256"0,0 1 0 0,1-3 0 0,0 2 192 0,-2-2-16 0,1 2 0 0,-1 2 0 0,-1 1-176 0,1 0 0 0,-2 1 0 0,0-4 0 16,3 2-144-16,-2 1 144 0,2-4 0 0,-1 2 0 0,1-1 0 0,-1-1 0 15,1 1 0-15,1 0 0 16,-1-1 0-16,0 2 0 0,1-1 0 0,0-1 0 0,-2 1 0 15,1 0 0-15,1 1 0 0,-1 0 0 0,1 0 368 16,0 1 128-16,0-3 16 0,0 2 16 0,1-3-528 0,-1 2 0 16,1-2 0-16,1-2 0 0,-1-1 0 0,0 2-144 15</inkml:trace>
  <inkml:trace contextRef="#ctx0" brushRef="#br0" timeOffset="38">20517 13293 7359 0,'0'-1'656'0,"0"-1"-528"0,0 2-128 0,0 0 0 0,0 0 400 0,0 0 48 0,0 0 16 0,0 0 0 0,-1 0 240 0,1 0 64 0,-2 2 0 0,2-2 0 15,0 0-112-15,0 0-16 0,0 0 0 0,0 0 0 16,0 0 176-16,0 0 16 0,0 0 16 0,0 0 0 16,0 0 256-16,-19 6 48 0,17-6 16 0,1 0 0 15,0-1 240-15,0 1 64 0,-1-2 0 16,1 2 0-16,0 0-336 0,1 2-64 0,0-2-16 0,-1 0 0 16,1 1-656-16,0-1-128 0,0 0-16 0,0 0-16 15,0 0-240-15,0 0 0 0,0 0 0 0,0 0 0 16,0 0 192-16,0 0 112 0,0 0 16 0,0 0 0 0,8-23 320 0,-8 17 64 15,2-1 0-15,-1-3 16 0,0 0-128 0,0-1-16 16,2-3-16-16,-1 2 0 0,2-3-48 0,0 2 0 16,1-5 0-16,0 2 0 0,1-1-160 15,0 0-32-15,1-1-16 0,0 2 0 0,0 0-176 0,-1 0-128 16,2 1 144-16,0-3-144 0,0 0 192 0,0 1-48 16,0 0-16-16,-1-1 0 0,1 2 0 0,-2-1 0 15,1 0 0-15,-1-2 0 0,1 1 0 0,-3-2 0 16,1 2 0-16,-1 0 0 0,-1-1 16 0,0-3 0 15,1 0 0-15,-2 0 0 0,2-1 0 0,0 0 0 16,0-1 0-16,1 2 0 0,0 1 0 0,1 3 0 16,1-4 0-16,1 3 0 0,-1 0-144 0,0 1 0 15,2-1 0-15,-2 2 0 0,2 1 0 0,-3-2 0 16,2 2 0-16,-1 0 0 0,-1 1 0 0,-1 1 0 0,0 0 0 0,0-2 0 16,0 3 0-16,0-3 0 0,0 4 0 15,-1-4 0-15,1-1 0 0,-2-1 0 0,1 1 0 0,1-3 0 16,-1 0 0-16,-2 3 0 0,2-3 0 15,-2 2 0-15,2 1 0 0,-1 0 0 0,-1 1 0 0,0 0 0 16,2 3 0-16,-1-2 0 0,0 2 0 0,0 0 0 16,2-2 0-16,0 1 0 0,1-2 0 0,-1 4 0 15,-1-3 0-15,2 2 0 0,-1 1 0 0,2-2 0 16,-1 1 0-16,1 1 0 0,0-1 0 0,0 0 128 16,2-1-128-16,0 2 128 0,-2-4-128 0,0 3 128 15,0 2-128-15,0-2 0 0,-1 0 0 0,-1 2 0 16,1 3 0-16,-2-2 0 0,1 2 0 0,-1-2 0 0,-1 2 0 15,0 0 0-15,-1 2 0 0,1 0 0 0,-1 1 0 16,0 1 0-16,-1 2 0 0,-1 1 0 0,0-3 0 16,0 1 128-16,0 3-128 0,-1-3 0 0,1 1 0 0,-2 2 0 15,2 0 0-15,-1-2 0 0,1 2 0 0,0-1 0 16,-1 1 0-16,1 0 0 0,0 0 0 0,0 0 0 16,0 0 128-16,0 0-128 0,0 0 0 0,0 0 0 15,0 0 144-15,0 0-144 0,0 0 0 0,0 0 0 16,0 0 0-16,0 0 0 0,-16 15 0 0,15-15 0 15,-1 1 0-15,0 1 0 0,-1 1 0 0,2-2 0 16,-1 3 0-16,-2-3 0 0,2 4 0 0,-2-4 0 16,0 3 0-16,0 0 0 0,1-1 0 0,-1 0 0 15,0-1 0-15,2-1 0 0,-2 1 0 0,2 0 0 16,0-2 0-16,0 0 0 0,-1 1 0 0,0 1 0 0,-1-1 0 16,2 1 128-16,-2-2-128 0,1 0 0 0,1 2 0 0,-1-2 0 15,1 0 128-15,-2 0 16 0,2 1 0 0,-1-1 0 16,0 2-144-16,-1-2 0 0,0 2 0 0,0 0 0 15,-2 2 0-15,1 1 0 0,-2 0 0 0,-1 1 0 16,0 1 0-16,-1 2 0 0,-2-2 128 0,1 3-128 16,1-4 0-16,0 1 0 0,0 0 0 0,0-2 0 15,2 0 0-15,1 0 0 0,-1-3 0 0,1 1 0 16,3-2 0-16,-2-1 240 0,2 0-48 0,1 0 0 16,-1-1-192-16,2-2 176 0,1 2-176 0,-1 0 160 15,1-2-160-15,-1 1 0 0,1 1 0 0,-2-2 0 16,2 1 0-16,0-1 0 0,0 1 0 0,0-2 0 15,2 2 0-15,-1-5 0 0,1 2 0 0,1-1 0 16,2 0 0-16,0-3 0 0,0 2 0 0,1-3 0 0,0 3 0 16,1-3 0-16,1 2 0 0,-1-2 0 0,1 3 0 0,-1-4 0 15,2 5 0-15,-1-5 0 0,1 2 0 0,0 0 0 16,-1 1 0-16,1-1 0 0,-2 0 0 0,2 2 0 16,-2-2 0-16,0 3 0 0,-1-1 0 0,-1 2 0 15,2 0 0-15,-1 2 0 0,1 0 0 0,0 1 0 16,-1 1 0-16,2-1 0 0,-2 2 0 0,1 2 0 15,1 1 0-15,0 0 0 0,0 3 0 0,-1-1 0 16,0 2 0-16,0-1 0 0,0 2 0 0,0 0 0 16,0 0 0-16,-1 1 0 0,0 0 0 0,-1-1 0 15,-1 4 0-15,1-4 0 0,-2 3 0 0,0 2 0 16,1 0 0-16,-1 0 0 0,1 0 0 0,0 2 0 16,1-1 176-16,-2-1-176 0,2 1 336 0,0-2-16 0,0 2-16 15,0-2 0-15,1 2-304 0,-1-1 160 0,-1-1-160 0,0-3 128 16,1 5-128-16,-3-2 0 0,2 1 0 15,-2-1 0-15,1 2 0 0,-2-6 0 0,1 2 0 0,0 0 0 16,0-4 0-16,1-1 0 0,-1 2 0 0,1-5 0 16,0 1-192-16,0-2 0 0,-1-1-16 0,2-4 0 31,1 2-544-31,0-2-96 0,1-1-32 0,0-1 0 0,2-2-736 16,-2-2-160-16</inkml:trace>
  <inkml:trace contextRef="#ctx0" brushRef="#br0" timeOffset="39">20906 10873 2751 0,'0'0'256'0,"0"-1"-256"0,0 1 0 0,0-2 0 0,2 2 240 0,-2 0 0 0,2 0 0 0,-1 0 0 0,1-2 48 0,-1-1 16 16,1 2 0-16,-2 1 0 0,0 0 480 0,0 0 112 16,0 0 0-16,0 0 16 0,0 0-16 0,0 0 0 15,0 0 0-15,0 0 0 0,0 0 256 0,0 0 64 16,-15-13 0-16,10 13 0 0,2-2-384 0,-2 1-80 16,1 0-16-16,-1-2 0 0,3 1-368 0,-2-1-80 15,0 2-16-15,1-1 0 0,0-1-96 0,-1 1-32 16,2 0 0-16,-2 0 0 0,0 1 144 0,1 1 32 15,-2 1 0-15,1 3 0 0,-1-3 176 0,0 3 32 0,0 2 16 0,-1-1 0 16,0 2-32-16,0 3 0 0,1-2 0 0,-3 3 0 16,2 0-32-16,0 0-16 0,0 3 0 0,0-1 0 15,-1 2-272-15,3-1-64 0,-1 0-128 0,1 1 192 16,3-1-64-16,-1-1-128 0,2 0 176 0,0 0-176 16,2 1 640-16,0 0 32 0,1 0 0 0,2 1 0 15,-1-1-224-15,3-3-32 0,-1 1-16 0,1-3 0 16,1-2-192-16,-1 0-32 0,2-2-16 0,-2-4 0 15,2 1-160-15,-1-2 0 0,1-1 0 0,0 0 0 16,-2-3 0-16,2 2 0 0,-2-5 0 0,1 0 0 0,-1 1-160 16,-1-2 160-16,2 1 0 0,-1-4-144 0,-1 0 144 15,1 0 176-15,-1-3-48 0,-1 4 0 0,-2-3-128 0,1 0 192 16,-1 1-192-16,-1-1 192 0,-1 2-192 16,-1-2 0-16,0 0 0 0,-1 1 0 0,1 2 0 0,-2-1 0 15,-1-1 0-15,1-1 0 0,-2 2 0 0,0-1 0 16,0 1 0-16,0-1 0 0,0 4 0 0,0 0 0 15,0 2 0-15,1 5 128 0,0-3 80 0,1 4 16 16,-1 4 0-16,3-3 0 0,0 3 80 0,1-3 16 16,1 2 0-16,1 0 0 0,1 0-320 0,0 1 0 15,2-1 0-15,-1 1 0 0,0 0 0 0,1 1 0 16,0 1 0-16,0 4 0 0,1-3 0 0,-1 4 0 16,-1 3 0-16,1 1 0 0,-1 1 0 0,1 2 0 15,-1 3 0-15,0 2 0 0,0 1 0 0,0 1 0 16,-1 1 0-16,-2-1 0 0,1 1 272 0,-3 1-48 0,0-4-16 0,-2 2 0 15,0-1 80-15,-2 0 16 0,0-3 0 0,-2-1 0 16,1-1-16-16,-1-2 0 0,-1-1 0 0,-1 0 0 16,0-2-32-16,-2 1 0 0,0-3 0 0,-3 2 0 15,0 0-256-15,-2 3 0 0,0-1 0 0,-2-2 0 16,0 4 0-16,-1-1 0 0,-2 3-240 16,1-4 80-16,-1 1-816 15,1-2-176-15,1-1-16 0,0-7-16 16,5-1-640-16,2-4-128 0,1-5-32 0,1-3-10800 0</inkml:trace>
  <inkml:trace contextRef="#ctx0" brushRef="#br0" timeOffset="40">21154 11019 11055 0,'0'0'480'0,"0"0"112"0,0 1-464 0,0-1-128 0,0 1 0 0,-2-1 0 0,2 3 912 0,-1-3 176 0,0 1 16 0,1 3 16 16,-1-3 128-16,1-1 32 0,0 0 0 0,0 0 0 15,0 0-832-15,0 0-144 0,0 0-48 0,0 0 0 16,0 0 192-16,0 0 48 0,0 0 0 0,0 0 0 16,0 0 464-16,0 0 112 0,0 0 16 0,0 0 0 15,0 0 224-15,0 0 48 0,0 0 16 0,-9-19 0 16,7 16-256-16,-1-2-48 0,1 0-16 0,-1-3 0 15,1 1-224-15,-1-2-64 0,1 2 0 0,-1 1 0 16,0-6-320-16,-2 1-80 0,1-2-16 0,0 0 0 16,1 0-80-16,0-2-16 0,1 1 0 0,0-1 0 15,2-1-128-15,-1 2-128 0,1-4 144 0,0 2-144 16,1 0 128-16,-1 0-128 0,2 1 0 0,-4 0 0 0,2 4 0 16,0 1 128-16,0 2-128 0,2 1 0 0,-1 0 0 15,-1 1 144-15,2 0-144 0,2-2 128 0,0 2-128 0,1-4 0 16,1 3 0-16,0-4 128 0,1 2-128 15,2 0 0-15,-1-1 0 0,0 1 0 0,1 1 0 0,3 1 0 16,-1 2 0-16,2-1 0 0,0 1 0 0,0 0 0 16,0 1 0-16,0 0 0 0,0 2 0 0,0-1 0 15,0 3 0-15,0-2-176 16,-2 2-560-16,-1 0-112 0,-1 2-32 0,1-2 0 16,-1 0-992-16,0 3-208 0,1-1-32 0,-1 0-12416 0</inkml:trace>
  <inkml:trace contextRef="#ctx0" brushRef="#br0" timeOffset="41">21415 10802 29487 0,'-9'-3'1296'0,"4"1"288"0,1 2-1264 0,3 0-320 0,1 0 0 0,1-1 0 0,2 1 176 0,-1-2-32 0,2 0 0 0,2 0 0 0,2-2-496 0,0-1-96 0,1 0-32 0,1 2 0 0,-2-5 288 0,1 2 48 16,1-1 16-16,-1 0 0 0,0-1-16 0,-1 0 0 15,1 1 0-15,-2-1 0 0,0 5 1104 0,0-3 208 16,-1 1 48-16,0-2 16 0,1 0 96 0,1 1 16 15,0-2 0-15,1 1 0 0,2-3-448 0,-1 0-64 16,0 2-32-16,0-1 0 0,1 2-592 0,-2-2-208 16,-2 3 144-16,-1 1-144 0,0 1 0 15,-2-1 0-15,0 0 0 0,-3 1-176 16,0 1-192-16,-1-1-32 16,-1 0-16-16,-1 1 0 0,-1-2 32 0,-2 0 0 0,-1 1 0 0,-1 0 0 0,-2 1 16 0,0-1 16 15,-2 0 0-15,-1 2 0 0,-1 0 192 0,-1 2 160 16,-1 2-208-16,0 1 80 0,0 2 560 0,0 2 112 15,2 4 32-15,-2 0 0 0,2 0-144 0,1 2-32 16,0 2 0-16,1-2 0 0,1 3-400 0,1-3 0 0,0 2 0 16,2-1 0-16,1 2 0 0,1 1 0 0,1-1 0 0,3 2 0 15,1-2 0-15,0 1 0 0,1 0 128 0,0-1-128 16,2 2 336-16,1-5-16 0,-1 3 0 0,3 0 0 16,1-4-64-16,0-1 0 0,3 0-16 0,1-3 0 15,0-1-96-15,3-2-16 0,2-2 0 0,1 0 0 16,1-1-128-16,0-2-272 0,1-3 64 0,-1 1 16 15,2-4-960 1,-2 2-176-16,0-2-32 0,-1 0-16 0,-2 0-1616 16,0 0-320-16,-2-3-64 0,-1 2-8912 0</inkml:trace>
  <inkml:trace contextRef="#ctx0" brushRef="#br0" timeOffset="42">21847 10705 18431 0,'-5'-4'816'0,"2"3"160"0,0-3-784 0,1 3-192 0,2-1 0 0,0 2 0 0,0-3 656 0,1-1 96 0,0 0 16 0,0-6 0 0,2 3 64 0,-1-3 0 16,1 3 16-16,2-3 0 0,0 0-688 0,0 3-160 15,0-5 0-15,0 6 0 0,-2 0-240 0,2-3-32 16,0 1-16-16,1-2 0 0,1 0 576 0,0 1 112 0,-1-2 32 0,-1 1 0 16,1 0 560-16,1 2 112 0,-1-3 32 0,1-1 0 15,1 3-304-15,-1 1-64 16,-1-3-16-16,0 2 0 0,-1 2-560 0,-1-1-192 0,-2 4 0 0,1-3 144 16,-3 4-144-16,-1-1-144 0,-2 1 144 0,0 2-208 31,-1 1-528-31,-2-2-96 0,-2 4-32 0,0-1 0 15,-2 2 160-15,-1 1 16 0,-1 1 16 0,1 1 0 0,0 1 432 0,-1 2 96 0,1 0 16 0,-2 0 0 16,2 3 320-16,2-1 80 0,1 0 16 0,2 1 0 16,1 1 928-16,1 0 192 0,3 2 48 0,2 0 0 15,0-2-112-15,3 2-32 0,1 1 0 0,0-1 0 16,2 4-672-16,1-6-144 0,0 2-32 0,0-2 0 16,0 0-464-16,2-1 0 0,0-2 0 0,0-1 0 0,0-3 0 15,0 0-336-15,0 1 48 0,1-2 16 16,0-1-176-16,1-1-48 15,1 1 0-15,-2-3 0 0,0 0-16 0,0 2 0 0,0-2 0 0,0 0 0 16,1 3-560-16,-3-4-112 0,3 2-32 0,-1 2 0 16,0-4-576-1,-3 1-112-15,2-1-16 0,0-1-9024 0</inkml:trace>
  <inkml:trace contextRef="#ctx0" brushRef="#br0" timeOffset="43">22254 10472 24879 0,'-5'3'1088'16,"2"-2"256"-16,0 1-1088 0,3 1-256 0,1-1 0 0,1-1 0 0,-1 1 336 0,0 1 16 0,3 2 0 0,1 2 0 0,0 0-352 0,1 0-320 0,-1 1 64 0,0-1 16 15,0 1-640-15,0 0-128 0,-3-3-16 0,2 3-16 16,-3-2 400-16,1-1 96 0,0 0 16 0,-2 0 0 0,0-3 1792 0,0 2 352 16,0-2 80-16,-2 2 16 0,2-3 80 0,-1 1 32 15,1 0 0-15,-1-2 0 0,1 1-672 0,1 0-144 16,-1-1-32-16,0-1 0 0,1 0-592 0,1-3-128 16,-1-1-32-16,-1 0 0 0,1-1-224 0,0-2 144 15,1-1-144-15,-2-2 128 0,0-2-128 0,-2 0 0 16,1-3 0-16,-1-2 0 0,0-1 128 0,0-1 0 15,0 0 0-15,0 0 0 0,0-1-128 0,-1-1 128 16,2 2-128-16,1-2 128 0,0-2-128 0,0 3 128 16,0-1-128-16,3 4 128 0,-1 0 32 0,1 7 0 0,0 0 0 15,0 2 0-15,0 6-160 0,2-2 0 0,0 0 0 16,3 1 0-16,0 3 0 0,0 0 0 0,2 2 0 16,1 3 0-16,1-1 0 0,2 5 0 0,1-1 128 15,1 4-128-15,0 5 336 0,1-2 48 0,0 6 0 16,2-3 0-16,-2 4-80 0,2 0-16 0,-2 5 0 0,0-2 0 15,1-1-64-15,-1-1-16 0,2 2 0 0,-1-2 0 16,-1 0-64-16,0-3-16 0,-4-3 0 0,1-2 0 16,-2-1-128-16,-2-2 0 0,0 0 0 0,-1-4-12544 15,-2-4-2416-15</inkml:trace>
  <inkml:trace contextRef="#ctx0" brushRef="#br0" timeOffset="44">20469 13341 2751 0,'0'0'256'0,"0"-2"-256"0,0 0 0 0,0 2 0 0,0-1 128 0,0 1 0 0,1-2-128 0,0-1 192 0,0-1-320 0,3 1-80 16,-1-1-16-16,-1 0 0 0,0 3 224 0,0-1 240 16,0 2-48-16,1 0-16 0,-2 0 96 0,0 0 32 15,0 0 0-15,-1 1 0 0,0-1 576 0,0 1 112 16,0-1 32-16,0 0 0 0,0 0 768 0,0 0 144 15,0 0 48-15,0 0 0 0,0 0-640 0,0 0-128 16,0 0-32-16,0 0 0 0,0 0-944 0,0 0-240 16,-22-2 0-16,20 2 0 0,0 0 0 0,0 0 0 0,1 1-192 0,-2 1 192 15,1 1 0-15,-1-1 0 0,1 2 192 0,-2 1-48 16,2-3-144-16,-3 2 0 0,-2 1 0 0,0-1 0 16,1 3 160-16,-3-3 96 0,1 1 32 0,-2 1 0 15,0-1 320-15,-3 0 64 0,1 1 16 0,-2 0 0 16,-2-1-160-16,0 1-16 0,-1 3-16 0,-3-3 0 15,0 0 16-15,-3 1 0 0,-2 0 0 0,0 2 0 16,-1-2-224-16,1 1-32 0,-1 0-16 0,1 0 0 16,0 0-240-16,-2 3 0 0,-3 0 128 0,-1-1-128 15,2 4 0-15,-2-3 176 0,0 3-176 0,-1-2 160 16,-1 2 80-16,-1-2 16 0,0 2 0 0,-1-1 0 16,0 1-128-16,-1 1 0 0,2-2-128 0,0 2 192 15,2-2-192-15,0-2 144 0,1 1-144 0,1 0 128 0,1 0-128 16,3-1 192-16,2-1-192 0,1-2 192 0,-1 2 128 15,1 0 48-15,2-3 0 0,2 2 0 0,2-3 16 0,2-3 16 16,3 0 0-16,0 2 0 0,3-3-400 0,0-1 0 16,3 0 0-16,1 2 0 0,0-3 0 0,1 0 128 15,0 0-128-15,2 1 0 0,-2 0 128 0,0 1-128 16,1-2 0-16,-2 0 128 0,1 2-128 0,0 0 192 16,2 1-192-16,-2-2 192 0,2 0 64 0,-1 3 0 15,1-4 16-15,1 2 0 0,-1 1 176 0,1-3 16 16,1 1 16-16,0 0 0 0,1-1-176 0,1 0-48 15,-1 0 0-15,-1 0 0 0,1 0-112 0,-1-1-16 16,0 1-128-16,0 0 192 0,0 0-192 0,0 0 0 16,0 0 0-16,0 0 0 0,0 0 0 0,0 0 0 0,0 0 0 15,-21 3 0-15,19-1 0 0,-2-2 0 0,0 1 0 16,2 0 0-16,-2 2 0 0,1-2 0 0,1 0 0 16,0 1 0-16,0 0 0 0,1-2 0 0,1 0 0 15,0 0 144-15,1 0-144 0,1-2 0 0,-1-1 0 0,1-1 128 16,2 2 272-16,-4 2 48 0,0 0 16 0,0 0 0 15,18-17-336-15,-13 10-128 0,2-1 0 0,-1 2 144 16,0-2-144-16,0 2 0 0,2-3 0 0,-2 1 0 16,1-2 0-16,1-3 0 0,0 2 0 0,2-5 0 15,0 1 0-15,1-2 0 0,0-1 0 0,3-1 0 0,-2 2 0 16,1 1 0-16,0-2 0 0,1 1 0 16,-1 0 0-16,2 3 0 0,-1 0 0 0,-1 2 0 0,1 1-256 0,-2 2 64 15,0 1 0-15,-1 1 16 0,0 3 48 0,-1-3 0 16,-2 2 0-16,0 0 0 0,-1 4 128 0,-2-2 0 15,-1 0 0-15,-3 1-128 0,2 0 128 0,-3 2 0 16,-2-1 0-16,1 1 0 0,0 1 0 0,-3 1 0 16,0 0 0-16,0 1 0 0,4-3 0 0,0 0-128 15,-20 16 0-15,7-7 0 16,0 4-256-16,-2-1-32 0,-2 6-16 16,-2-1 0-16,1 4-16 0,-4 1-16 0,4-2 0 0,-2 2 0 0,-1 4 176 0,-1-1 32 15,2-2 16-15,3 0 0 0,2-5 240 0,3 1 0 16,2-4 0-16,1-1 0 0,2-2 384 0,-1 0 32 15,3 0 0-15,-1-1 0 0,1 1 128 0,0-3 32 16,1 3 0-16,2-5 0 0,2 0-352 0,1 1-64 0,3-4-16 16,3-1 0-16,2 1 112 0,1 0 32 0,2-2 0 0,1 1 0 15,0-2-32-15,3-1 0 0,3 2 0 0,1-4 0 16,1 1-80-16,1 1-32 0,1-3 0 0,2 1 0 16,0-1-144-16,0-1 192 0,-2 0-192 0,2 0 192 15,-2-1-192-15,1 0-176 0,-1 1 48 0,-2 0 0 31,-1 1-944-31,-3 2-176 0,2-3-32 0,-3 3-9728 0,0 1-1920 0</inkml:trace>
  <inkml:trace contextRef="#ctx0" brushRef="#br0" timeOffset="45">20711 13382 20271 0,'-2'-1'1792'0,"0"1"-1424"0,1 0-368 0,1 0 0 0,0 0 512 0,0 0 16 0,0-3 16 0,1 2 0 15,1 0-2128-15,0 1-416 0,3-4-96 0,-5 4-16 16,0 0 224-16,20-3 32 0,-13 3 16 0,-1 0 0 0,1 2 1984 0,-1 0 400 16,1 2 80-16,1 0 16 0,-1 2 896 0,0 0 176 15,2-1 32-15,1 2 16 0,0 3 336 0,0-1 64 16,1 0 16-16,0 2 0 0,1 1-800 0,1 0-160 16,-1 1-16-16,0 0-16 0,3 0-848 0,1 0-160 15,2 1-48-15,0-2 0 0,2-1 64 0,0 2 0 16,1 0 0-16,-1 1 0 0,-1-5 192 0,1 2 32 15,1 0 16-15,-2 0 0 0,1 0 176 0,-3 2 32 16,0 0 16-16,-2 4 0 0,-1 1-176 0,-2 0-32 16,-2 1-16-16,-2-2 0 0,1 2-112 0,-1-7 0 15,-1-1-16-15,2-2 0 0,1 0-144 0,1-5-32 0,0 0 0 0,1-1 0 16,1-3 112-16,0 0 16 0,-1-4 0 16,2 1 0-16,0 1 80 0,-1 0 32 0,-2 2 0 15,1-4 0-15,-1 3-176 0,-1-1-48 0,-1 4 0 0,0-2 0 16,0 2 176-16,-3 1 16 0,-1 1 16 15,0 0 0-15,-1 0-352 0,-1 1 0 0,0 0 0 0,-1-1 0 16,-1 0 0-16,-1 0 0 0,0 1 0 0,0-4 0 16,-1 3 176-16,0-3-48 0,1-1 0 0,0 0 0 15,-1 0 0-15,1 0 0 0,-2 0 0 0,2-3 0 16,-1 1-128-16,1 2 0 0,0 0 0 0,0 0 0 16,0 0 0-16,-10-18 0 0,8 13 0 0,-1-1 0 15,1-3 0-15,-1 2 0 0,1-1 0 0,0 0 0 16,-2 0 128-16,0-1-128 0,2 1 192 0,-2-2-64 0,0-1-128 15,-1-2 0-15,2 1 0 0,-2-4 0 0,0 4 0 16,0-4 0-16,0 1 0 0,-1 2 0 0,-1 0-128 16,1-1 128-16,-1 2 0 0,1-1 0 0,-2 3 0 0,1 2 0 15,-1 0 0-15,2 2 0 0,0 0 0 0,0 4 0 16,1-3 0-16,0 3 0 0,0 2 0 0,0 0 0 16,0 0 0-16,1 0 0 0,2 2 0 15,1 0 0-15,-1 1 0 0,4-3 0 0,0 1-128 0,1 3 128 16,2-3 0-16,0 0 0 0,-1 3-128 0,3-2 128 15,-1 3-160-15,1 0 160 0,2 0-240 0,0 2 48 16,-1 1 16-16,0 0 0 0,0 2 176 0,-2-1 0 16,2 1 0-16,-2 1 0 0,1 0-176 0,0 0 176 15,-1-2-208-15,0 2 80 0,0-2 128 0,-1 2 0 0,1-4 0 16,-1 1 0-16,-1-1 0 0,0 1 0 0,-1-1 0 0,1-1 0 16,-1 2 0-16,-1-5 0 0,1 1 0 0,-2 1 0 15,0 0 0-15,-1-4 0 0,0 4 0 0,-1 0 0 16,0-1 0-16,-2 4 144 0,-1-1-144 0,1 2 160 15,-2 0-16-15,1 1 0 0,-1 1 0 0,-1-1 0 16,1 0-144-16,-1 0 160 0,1 1-160 0,-3 0 160 16,0 1-32-16,-1 0 0 0,0 0 0 0,0-2 0 15,0 1-128-15,-1-1 0 0,-2-1 0 0,0-1 0 16,1-2 0-16,0-1 0 0,-1 0 0 0,-2-2 0 16,3 0-224-16,-2-3-80 0,-4 0-16 0,0 0-18096 15</inkml:trace>
  <inkml:trace contextRef="#ctx0" brushRef="#br0" timeOffset="46">20377 13173 2751 0,'0'-1'256'0,"-1"1"-256"0,1 0 0 0,-1 0 0 0,1 0 496 0,-2 0 48 0,1 1 16 0,0-1 0 0,0 1-416 0,-2 2-144 16,2-3 0-16,1 0 144 0,0 0-144 0,0 0 0 15,0 0 0-15,0 0 0 0,0 0 320 0,0 0 48 16,0 0 0-16,0 0 0 0,9-20 144 0,-9 16 48 16,-2-1 0-16,0-1 0 0,1 1 944 0,-3 0 192 15,2 0 32-15,-3-1 16 0,0 1 272 0,-2-2 48 16,1 0 16-16,-2 2 0 0,-2-1-784 0,-1 0-144 0,-1 1-48 15,-2 0 0-15,-1 0-768 0,-3-1-144 0,-1 0-48 16,-2-3 0-16,-2 2-144 0,0-3 0 0,-3 1 0 0,-2-2 0 16,-5-4 544-16,-3 2 80 0,1-5 16 0,-4 3 0 15,0 2 256-15,-5-2 64 0,0 3 16 0,-4-1 0 16,-2 2-384-16,1 0-80 0,-1 2 0 0,1 1-16 16,-1-2-368-16,2 2-128 0,-1 3 0 0,-1 4 0 15,2-1 0-15,0 1 0 0,-2-1 0 0,1-3 0 16,1 0 0-16,2-2 0 0,1-3 0 0,2 3-160 15,4-2 160-15,0 0 0 0,3 1 0 0,-2-3-128 16,-2-1 128-16,1-1 0 0,1-3 0 0,0-2 0 16,4 1 0-16,0-1 0 0,2 2 0 0,1-1 128 0,5 5-128 0,0 1 0 15,2 0 0-15,-1 2-128 16,3 2-336-16,-1 2-64 16,1 0-16-16,1 1 0 0,3 0-288 0,-1 3-48 0,-1-1-16 0,1 0 0 15,0 1 640-15,0 0 256 0,2 1-192 0,1 0 192 0,2 0 0 0,1 0 0 16,-1 0 0-16,2 0 0 0,1-2 0 0,2 0 0 15,3 1 128-15,0 1-128 0,2-1 336 0,2-3-16 16,-1 3 0-16,2 1 0 0,0-4-320 0,1 3 0 16,1 0 0-16,-1-2 0 0,2 3 0 0,-2-1 0 15,2 1 0-15,-1 0 0 0,0 0 192 0,-1 0 80 16,0 0 16-16,0 0 0 0,0 0 96 0,0 0 0 16,0 0 16-16,0 0 0 0,0 0-16 0,0 0-16 15,0 0 0-15,0 0 0 0,0 0-208 0,0 0-32 16,0 0-128-16,21-11 192 0,-16 7-192 0,0 2 0 0,1-2 128 0,0 2-128 15,0-2 0-15,1 1 0 0,-1 1 0 16,0-2 0-16,0 4 0 0,0-2 0 0,-1 0 0 0,0 1 0 16,-1 1 0-16,1 0 0 0,-1 0 0 0,-1 0 0 15,1 0 224-15,1-2 48 0,-1 2 16 0,-1-3 0 16,5 0-32-16,2-4-16 0,-2 2 0 0,2-1 0 16,0 0-48-16,-1 0 0 0,1 1 0 0,-3 0 0 15,2 1-192-15,-3 1 128 0,-1 1-128 0,0 0 0 16,-1 1 0-16,-1 1 0 0,0 1 0 0,-2 1 0 15,1 3 0-15,0-2-128 0,-1 0 128 0,-1 2 0 16,1 2 0-16,-1-5-128 0,0 2 128 0,0 1 0 16,0-3 0-16,-1 2 0 0,0-4 0 0,-1 1 144 15,1 0-144-15,-1-2 160 0,-1 1-160 0,1-1 160 0,-2 1 128 16,0 0 32-16,1 0 0 0,-2-3 0 0,1 6-320 0,-1-3 0 16,1 1 128-16,1 3-128 0,-2-2 0 0,0 2-144 15,0 2 16-15,-1 0 0 16,-2 2-384-16,1 0-64 0,-1 0 0 0,0 2-16 15,-1-2 128-15,0 1 16 0,2 2 16 0,-3-3 0 0,0 0 432 0,0-2 0 16,2 2 0-16,-2-2 0 0,1-1 0 0,3-1 192 16,0-3 0-16,2 0-16 0,2-1 192 0,0 0 32 15,2 1 16-15,0-1 0 0,2-1-208 0,1 0-32 16,1 0-16-16,0 1 0 0,2 0-160 0,0 0 0 16,1 1-160-16,1-1 160 0,2 1-160 0,0 0 160 15,1 2-160-15,-1-3 160 0,0 0 0 0,1 0 0 16,0 0 128-16,0 0-128 0,-1 0 272 0,0 0-48 15,0-3-16-15,-2 2 0 0,2 1-208 0,-2-1 0 0,0 0 128 0,0-3-128 16,-2 3 0-16,0 1 0 0,0 0 0 0,-2 0 0 16,0 1 0-16,-2 4 0 0,-1 0 0 0,-1 1 0 15,0 0 0-15,-2 4 0 0,-2 3-128 0,0-2 128 16,-2 1-192-16,0 0 32 0,-1 3 0 0,-1-1 0 16,1-2-128-16,-2 2-32 0,-1-3 0 0,2 1 0 15,-1-3 112-15,2 1 16 0,-1-1 0 0,4-3 0 16,1-3 192-16,3 1 0 0,1 0 0 0,3 2 160 15,1-1 48-15,2 1 16 0,2 0 0 0,-1 2 0 16,2 2 64-16,0-3 16 0,3 2 0 0,-2-3 0 16,2 1-304-16,3 1-176 0,0-1 32 0,2-1 0 15,0 2-480-15,0-2-80 16,0 0-32-16,1 3-14656 0</inkml:trace>
  <inkml:trace contextRef="#ctx0" brushRef="#br0" timeOffset="47">18707 12393 1839 0,'7'-3'160'0,"-3"1"-160"0,-1 0 0 0,0 2 0 0,-2-2 3584 0,0 1 704 0,1-1 128 0,0 2 16 0,2-5-3760 0,1 2-672 0,-2-1-304 0,0-3 32 16,-3 3-560-16,-3-1-128 0,1 1 0 0,-2 3-16 0,-1 1 1120 0,-2 0 240 0,-2 3 32 0,-1-1 16 15,0 0 1520-15,1 1 304 0,-3 3 64 0,3-3 16 16,0 2-224-16,0-2-32 0,2 1-16 0,1 0 0 16,1-1-1040-16,1-1-192 0,0 0-64 0,1 1 0 15,-1-2-480-15,-1 0-96 0,0 2-32 0,-1-2 0 16,-2 0-656-16,-2 0-128 0,1 2-16 0,-4-3-16 16,0 2 32-16,-1-1 16 0,-1 2 0 15,0-1 0-15,2 1 608 0,-1-1 160 0,0 2 16 0,1 1 0 0,-1-3 240 0,1 2 48 16,0 0 16-16,2-2 0 0,0 3 160 0,0-5 16 15,2 1 16-15,-1-1 0 0,2 2 64 0,-2-4 16 16,1 2 0-16,2 0 0 0,1-1-240 0,-2 1-32 16,2 0-16-16,-1 0 0 0,0 1-176 0,0 1-32 15,1 1-16-15,1-3 0 0,1 0-240 0,0 2 0 16,2-2 0-16,1 0 0 0,-2 0 0 0,2 0 0 16,0 0 0-16,-2 0 0 0,2 0 0 0,-1 1 0 15,-1 1 0-15,1 0 0 0,-1 3 128 0,1-3-128 16,0 3 0-16,2-1 144 0,0 2 64 0,2-4 16 15,0 2 0-15,2 1 0 0,-2-4-96 0,3 2-128 0,0-1 176 16,1-1-176-16,2 1 144 0,0 0-144 0,-1-2 0 16,0 3 144-16,2-2 48 0,-1 1 0 0,1-2 0 0,0 3 0 15,-2-1-192-15,1 2 0 0,0 0 144 0,-2 2-144 16,-1 0 128-16,0 3-128 0,0 2 128 0,-1-3-128 16,1 4 0-16,-1-2 0 0,3 1 0 0,0-3 0 15,2 2 192-15,1 0-16 0,2-4-16 0,2 4 0 16,-2-4 80-16,1 3 16 0,0 0 0 0,0-2 0 15,-2 0-112-15,0 2-16 0,-2 1 0 0,-1-3 0 16,0 3-128-16,-2 1-176 0,-2 2 48 0,-2-2 0 16,-2 1 128-16,-1 2 0 0,-3 0 0 0,0-1 0 15,-1 2 0-15,-1-3 0 0,1 2 0 0,-1 0 0 16,0-2-384 0,2-1-64-16,0 1 0 0,4-2-12224 0,0 1-2464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1:05:54.67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30399 8487 10127 0,'2'-5'896'0,"-1"1"-704"0,0 1-192 0,0 2 0 0,1-1 720 0,-1 1 112 0,1-6 32 0,3 1 0 0,1-5 736 0,2 0 128 0,-1 0 48 0,1 1 0 0,-1 2-176 0,-1 2-16 0,0 0-16 0,-1 4 0 0,-1-2-208 0,0 1-32 16,-3 2-16-16,0 1 0 0,1 0 64 0,-2 0 16 16,0 0 0-16,0 0 0 0,-2 4-416 0,2-3-80 15,-1 2 0-15,1-3-16 0,0 0-368 0,0 0-80 16,0 0-16-16,0 0 0 0,0 0-48 0,1 21-16 15,1-16 0-15,-1 0 0 0,1 1-208 0,-1 0-144 16,2 1 192-16,1 2-192 0,-1 3 192 0,1-2-64 16,1 4 0-16,1 1-128 0,0 3 192 0,1 2-192 15,0 5 192-15,3 1-192 0,-1 2 0 0,0 4 0 16,3 5 0-16,-3-1 0 0,1 1 0 0,0 2 0 0,-1 1 0 16,0-1 0-16,-3 0 176 0,0 0-176 15,0-1 160-15,0 0-160 0,-1-3 0 0,-1 0 0 16,0-4 0-16,-2-3 0 0,2-4 256 0,-2 0 144 0,2 2 48 15,-2-1 0-15,1 0-256 0,-1-6-32 0,1 2-16 0,-1-4 0 16,0-5 16-16,-1 0 0 0,0 2 0 0,0-1 0 16,1 2-160-16,-1-1 0 0,1-3 0 0,-1-1 0 15,1-1 0-15,-2-2 0 0,1-1 128 0,0-2-128 16,0 1 176-16,-1-4 0 0,2 2 0 0,-1-2 0 16,0-1 16-16,0 0 0 0,1 0 0 0,-1 0 0 15,0-1-192-15,2-2 0 0,-2 2 0 0,1-2 0 16,1 0 176-16,-1-3 0 0,2-1 0 0,-2 1 0 15,2 0 0-15,0-4 0 0,1-1 0 0,0 0 0 16,1-4 48-16,1-1 16 0,1-3 0 0,0 1 0 0,1-6-240 16,1-3 176-16,1-5-176 0,0-3 160 0,2-1-160 0,-2-4 0 15,1-1 0-15,0-7 0 0,2 1 0 0,0-4 0 16,0 0 0-16,1 1 0 0,1-4 0 0,0 4 0 16,1 3 128-16,-1 2-128 0,0 8 0 0,-1 5 0 15,1 3 0-15,-2 7 0 0,0 4 0 0,0 2 0 16,-1 2-160-16,1 2 160 0,1 3 0 0,0-1 0 15,-1 4-128-15,1 0 128 0,1-1 0 0,0 4 0 16,0-3 0-16,1 3-144 0,-4 2-64 0,1-2-16 16,-3 3 0-16,-1 3-13968 15,-2 1-2784-15</inkml:trace>
  <inkml:trace contextRef="#ctx0" brushRef="#br1" timeOffset="15255.2">24907 10397 12895 0,'-2'-1'1152'0,"2"-2"-928"0,0 1-224 0,3 1 0 0,-3 1 640 0,1-3 64 0,-1 1 32 0,1-2 0 0,1-2-64 0,-1 0-16 16,1 2 0-16,0-2 0 0,0 2-112 0,-2 2-32 0,1 2 0 0,-1 0 0 0,0 2 480 0,0 2 96 0,0 4 0 0,-1 0 16 0,0 2-32 0,0 5-16 0,-2 3 0 0,1 4 0 15,-2 2-224-15,0 7-64 0,0 3 0 16,-1 10 0-16,-1 4 272 0,0 3 48 0,0 6 16 0,-3 2 0 16,-1-2-240-16,-2 0-48 0,-2 4-16 0,-2 1 0 15,-1 1-544-15,0-2-128 0,1-2 0 0,0-8-128 16,2-9 128-16,3-5-128 0,1-7 0 0,1-3 0 15,3-3 0-15,-1-3 0 0,2-5 0 0,-1-3 0 0,2-2 0 0,-1-3 0 16,1-3 0-16,-2-5-11056 16,2-3-2320-16</inkml:trace>
  <inkml:trace contextRef="#ctx0" brushRef="#br1" timeOffset="15595.75">24853 10365 35007 0,'-6'-6'1552'0,"1"2"320"0,2 2-1488 0,1 2-384 0,2 0 0 0,2 0 0 0,-1 0 320 0,0-3-16 0,3 3 0 0,2-1 0 16,3 1 272-16,3-4 64 0,3-1 16 0,3 2 0 16,5-4-176-16,3-1-32 0,2 0-16 0,4-2 0 15,2-1-128-15,3 0-32 0,1-1 0 0,3-3 0 16,1 1-144-16,0 2-128 0,-1 0 192 0,-4 2-192 16,-1 0 0-16,-3 5 0 0,-1 1 0 0,-3 0 0 15,-5 1 0-15,-1 0 0 0,-4 3 0 0,0 0 0 16,-3 3-256-16,-2 0-64 0,-2 4-16 0,-2 3 0 15,-4-1-2416 1,-2 6-464-16</inkml:trace>
  <inkml:trace contextRef="#ctx0" brushRef="#br1" timeOffset="15861.65">24785 11019 27647 0,'-6'3'2448'0,"1"0"-1952"16,3 1-496-16,2-4 0 0,2 0 1040 0,0 3 112 15,-1-2 32-15,0 4 0 0,3 1-560 0,3-2-112 0,4-3-32 16,5-2 0-16,3 1 672 0,2-4 144 0,2-2 32 0,3 0 0 16,2-1-560-16,0-1-128 0,3 0 0 0,0 0-16 15,-1-1-480-15,-2 2-144 0,-1-2 0 0,-1 1 0 16,-1 0 0-16,-3 0 0 0,0 2 0 15,-3 0 0 1,-1-3-592-16,0 3-176 0,-2 2-48 0,-1-2-10768 0,-2 4-2144 16</inkml:trace>
  <inkml:trace contextRef="#ctx0" brushRef="#br1" timeOffset="16094.95">25464 11051 37775 0,'-6'6'1664'0,"1"1"368"0,0 1-1632 0,2 0-400 0,1 0 0 0,1-4 0 16,1 5 128-16,-2 4-128 0,-2 10 0 0,-2 8 128 0,-1 1-128 0,0 2 0 15,0-2 0-15,-1-1 0 0,-2-5 0 0,2-1 0 16,0-3 0-16,0-3 0 0,-1-3 0 0,0-4 0 16,2 1 0-16,-2-2 0 0,2 0 0 0,-2-5 0 15,3 0 0-15,0-2 0 16,0 0-512-16,-1-2-64 0,1 2-32 0,1-4 0 15,0 2-1760-15,2-2-368 0,-2 0-64 0,1-2-10256 0</inkml:trace>
  <inkml:trace contextRef="#ctx0" brushRef="#br1" timeOffset="16287.95">25548 10631 35007 0,'0'-1'3120'0,"0"-1"-2496"16,0 4-496-16,0-1-128 16,2 1-656-16,-2 2-160 0,1-1-16 0,1 3-16 15,1 1 288-15,-2 3 64 0,3 1 16 0,-4-1 0 16,1 0-1792-16,-2 0-352 0,0-2-80 0,-2 2-8016 0</inkml:trace>
  <inkml:trace contextRef="#ctx0" brushRef="#br1" timeOffset="16744.84">25740 11118 29487 0,'-2'9'1296'0,"-2"-3"288"0,0 1-1264 0,2 0-320 0,2-3 0 0,-2 0 0 0,2 2 272 15,-1 2 0-15,-1 4 0 0,-2 7 0 16,0-1 288-16,-1 1 48 0,2 1 16 0,-2-6 0 0,1 2 176 0,0 1 32 15,-1-5 16-15,0 0 0 0,0-1-64 0,1 1-16 16,-1-1 0-16,-2 0 0 0,2-1-272 0,2-4-64 16,-2 0-16-16,2-2 0 0,1-2-112 0,-1-1-32 15,3-2 0-15,0-1 0 0,0-1-64 0,3 0-16 16,-1-6 0-16,1 2 0 0,0-6 0 0,2 1 0 16,2-4 0-16,1-4 0 0,1-2-192 0,2-6 128 15,1-1-128-15,2-2 0 0,0 0 128 0,-1 3-128 16,2-1 0-16,-1 6 0 0,-2 2 0 0,0 4 0 15,1 1 0-15,-2 7 0 0,0-1 0 0,-1 3 0 0,1 2 0 16,-1 2 0-16,0-1 0 0,0 4 0 0,1 0 0 0,0 1 0 16,0 2 0-16,0 0 0 0,0 2 0 15,1 3 0-15,-1 2 0 0,0 2 0 0,1 3 0 0,-1 1 0 16,-1 0 0-16,0 3 0 0,-3 0 144 0,1 4-144 16,-1-1 0-16,-2-1 0 0,1 1 0 0,-2-2 0 15,0 1 0-15,-2 1 0 0,1-3 0 0,-2 1 0 16,2-2 0-16,-3 1 0 0,1-2-144 0,0-1 144 15,0-1-544 1,0-5 0-16,1 0 0 0,0-2 0 0,2-1-1120 0,-2-4-208 0,2 0-48 0,0-2-8912 16,-1-1-1776-16</inkml:trace>
  <inkml:trace contextRef="#ctx0" brushRef="#br1" timeOffset="17315.55">26477 11191 23039 0,'0'-4'1024'0,"0"3"192"0,0-1-960 16,1-2-256-16,1 4 0 0,-2-3 0 0,1 1 0 0,1-2 0 0,1-2 0 0,-1-1 0 0,1-4 0 0,-1 1 0 0,-1-4 0 0,-1 2 144 0,-2 2 896 0,-1-3 176 0,0 3 48 0,-2 2 0 0,-1-1 784 0,-2 5 144 0,-1 1 48 0,0 3 0 0,-3 1-720 16,0 4-144-16,-3 5-32 0,-1 0 0 0,-1 5-832 0,0 1-192 0,-2 3-16 0,-1 4-16 0,2 1-288 0,-1 1 0 0,1 1 0 15,0-4 0-15,1 1 0 0,2-2 0 0,3-5 0 0,-1 0 0 16,4 0 0-16,-1-3 0 0,2 2 0 0,2-2 0 16,1-1 0-16,1-2 0 0,3-3 0 0,1 2 0 15,4-5 0-15,0 1 0 0,3-2 0 0,2-3 0 16,3 0 144-16,3-3-144 0,2-3 0 0,3-3 144 15,2-1-144-15,0-2 0 0,2-2 0 0,-1-1 128 16,0 2-128-16,-2-5 0 0,1 2 0 0,-4-1-176 16,1 2 176-16,-4-1 0 0,-2 0 0 0,0 0 0 0,-2-2 0 15,-2 7 0-15,1-1 0 0,-4 3 0 16,-1 3 0-16,-2 2 0 0,0 4 0 0,-2 0 0 0,0 3 0 16,-1 3 144-16,0 2-144 0,-1 0 160 0,-1 5 16 0,2-2 0 15,-2 3 0-15,1-1 0 0,2-1-176 0,-1 2 0 16,3-2 0-16,-2 2 0 0,0-2 0 0,2 1 0 15,-1 1 0-15,-1-3 0 0,2 4 0 0,-2-2 0 16,2-1 0-16,-2 0 0 0,1 0 0 0,1 0 0 16,-2 0 0-16,0 3 0 0,1-4 0 0,-1 2 0 15,-1 1 0-15,0-4 0 0,1 3 0 0,0-6-256 16,1 2 48-16,-1-5 0 16,0 0-720-16,0-4-144 0,2-2-16 15,-1-2-16-15,1-4-1376 0,-1-2-272 0,2-5-48 0,0-2-11296 0</inkml:trace>
  <inkml:trace contextRef="#ctx0" brushRef="#br1" timeOffset="17590.24">26948 10140 26719 0,'4'-11'1184'0,"-3"3"240"0,0 5-1136 0,1 0-288 0,-1 1 0 0,0 2 0 0,0 0 272 15,1 0 0-15,0 0 0 0,0 2 0 0,2 2 752 0,-1 6 128 0,-2 7 48 0,-1 5 0 0,-1 7 208 0,-2 9 32 0,2 4 16 0,-2 8 0 0,2 7-400 0,-1 6-80 0,3 3-16 0,-2 1 0 0,0 0-448 0,-2-2-80 0,2 2-32 0,-3-7 0 0,0-2-96 0,-1-3-32 16,1 2 0-16,-3-5 0 0,0-2-272 16,1-3 0-16,-2-5 128 0,1-5-128 0,2-5 0 15,0-4 0-15,1-2 0 0,2-5 0 16,1-1 0-16,-1-5 0 0,4-1 0 0,-1-5 0 15,3-2-224-15,2-5-96 0</inkml:trace>
  <inkml:trace contextRef="#ctx0" brushRef="#br1" timeOffset="20268.62">28380 10463 8287 0,'0'0'736'0,"0"0"-592"0,1 0-144 0,-1-3 0 0,3 3 304 0,-2 0 16 16,0-1 16-16,2-2 0 0,0 1 96 0,2 1 16 0,0-4 0 0,0 1 0 0,0 0 944 0,1-2 192 0,-1 3 32 0,-1-2 16 0,1-2 544 0,-1 4 96 0,2-3 32 0,-2-2 0 0,-1 2-224 0,0 0-32 0,-1 0-16 0,1-3 0 15,-2 3-544-15,-1-2-96 0,1 2-32 0,-2 0 0 16,0-3-528-16,0 3-128 0,-2-1 0 0,1 0-16 16,-2 1-432-16,0-2-96 0,-1 0-16 0,-2-2 0 15,1 4-144-15,-2-3 0 0,0 2 0 0,-1 1 0 16,-1 3 0-16,-1 0 0 0,0 0 0 0,-3 6 0 16,2-2 0-16,-2 4 0 0,-1 2 0 0,0 2 0 15,1 3 0-15,-1 2 0 0,-1 1 0 0,0-2 128 16,1 3-128-16,0 5 160 0,1 2-160 0,0-1 160 0,0 4-160 15,2 2 0-15,0 3 144 0,1 1-144 0,0 1 224 0,1 5-32 16,3 2 0-16,-2-2 0 0,3 3-64 16,-1-3-128-16,0 3 176 0,1-3-176 0,0 3 192 0,0-3-64 15,0-1 0-15,0 2-128 0,1-5 0 16,-2 2 0-16,4-1 0 0,-1-2 0 0,1-3 176 0,3-2-176 16,3 0 160-16,-1-6-160 0,2 0 304 0,2-5-48 15,1 1 0-15,0-5 0 0,2 0-256 0,-1-1 160 16,2 0-160-16,0-2 128 0,0 0-128 0,0 0 128 15,0-1-128-15,0 1 128 0,-1-4-128 0,1 2 0 16,2 0 0-16,-3-2 0 0,3 0 0 0,-1 0 0 16,0-2 0-16,0-1 0 0,3-1 0 0,-2-3 0 0,3 0 0 15,0-2 0-15,-1-1 160 0,1-2-160 16,0 0 192-16,-1-3-192 0,2-1 192 0,-1 1-192 0,1-4 192 16,-1 0-192-16,-1 0 0 0,1-3 0 0,-1 1 0 15,-2-1 0-15,-1 0 0 0,0 0 0 0,-1-2 0 0,-1-2 0 16,-2 1 0-16,1-3 0 0,-2 0 0 0,0-1 0 15,0-1 0-15,-2-1 0 0,0 3 0 0,-2-1 0 16,1 4 0-16,-1-2 0 0,1-3 0 0,-2-1 0 16,0 3 0-16,0 4 0 0,1 2 0 0,-2-1 0 15,-2 9 0-15,2 0 128 0,-2 2-128 0,1 1 0 16,-2 4 0-16,-1 1 0 0,0 4 0 0,-3-2 0 16,0 4 128-16,-3 4-128 0,0-2 0 0,-1 3 0 15,1-1 0-15,-1 0 0 0,-1 2-208 0,0-2 80 16,1-1 128-16,0 0 0 0,-1 1 0 0,1-3 0 0,1 0 0 15,0-1 0-15,0-1 0 0,0 1 0 0,0-5 0 0,2 2 0 16,-1-1 0-16,0 0 0 16,2 0-368-16,-1-2-80 15,2 0-32-15,0 0 0 0,2 1-640 0,1-1-128 0,0 2-32 16,1 1-16560-16</inkml:trace>
  <inkml:trace contextRef="#ctx0" brushRef="#br1" timeOffset="20596.37">28876 10489 14735 0,'-1'-2'1312'0,"-2"2"-1056"0,2 0-256 0,0 4 0 15,0 0 3136-15,-1 0 576 0,1 0 128 0,0 6 0 0,0 6-1056 0,-3 7-224 0,1 5-32 0,0 10-16 0,-1 6-1424 0,0 3-304 0,1 1-48 0,-1 3-16 0,0 2-368 0,0-1-80 0,1 1-16 0,-1 0 0 0,0-2 0 0,2-3 0 0,-2-1 0 0,-1 0 0 16,1-2-64-16,1-5-32 0,-1-4 0 0,0-1 0 16,1-2-160-16,0-4 192 0,1-6-192 0,2-2 192 15,0-5-192-15,1-2 0 0,0-3 0 0,2-4 0 16,-1 2 0-16,-1-5-144 0,1-4 144 0,-2-4-160 15,0-2-1152-15,-2-4-224 16</inkml:trace>
  <inkml:trace contextRef="#ctx0" brushRef="#br1" timeOffset="20994.6">28796 10481 30399 0,'-7'-8'2704'0,"4"1"-2160"0,1 4-544 0,2 0 0 0,3 2 896 0,-2-2 80 16,2-5 16-16,-1-5 0 0,3-3-480 0,1-1-80 16,3-1-32-16,1 1 0 0,-2 3-192 0,0 0-32 15,1 5-16-15,-1-1 0 0,1 2 672 0,-1 0 128 16,4 2 16-16,-1-2 16 0,4 0-368 0,1-1-80 16,2 2-16-16,2 1 0 0,2 0-336 0,2 0-64 0,0-1 0 0,1 4-128 15,0 1 0-15,-3 1 0 16,2 2 0-16,-2 2 0 0,-1 3 0 0,0 0 0 0,-2 3 0 0,-1 1 0 15,-2 3 0-15,-1 6 0 0,-1-1 0 16,-5 5 0-16,0 1 0 0,-4 5 0 0,-2 1 0 0,-2 0 0 16,-2 3 0-16,-2 1 0 0,-1 1 0 0,-1 0 0 15,2-1 0-15,-3-2 0 0,-2 0 0 0,-1 2 0 16,0-6 0-16,-3 1 0 0,0-3 192 0,-2-4-192 16,1-1 224-16,-3-1-64 0,-3 0-16 0,-1-3 0 15,-1 0 48-15,-1-2 0 0,1-1 0 0,-1-3 0 16,2-1 0-16,-1-4 0 0,1 0 0 0,-1-2 0 0,4-2-192 0,0-2 0 15,1-2 0-15,1-4 0 0,2-4-288 16,3-3-96-16,2-3 0 0,0-2-12400 16,3-5-2464-16</inkml:trace>
  <inkml:trace contextRef="#ctx0" brushRef="#br1" timeOffset="21328.21">29695 10345 15663 0,'-7'-2'1392'0,"2"-1"-1120"0,0 3-272 0,2 3 0 0,0-1 4640 0,2-1 864 0,1 3 192 0,-1 2 16 0,-3 5-3664 0,0 3-752 0,2 7-144 0,-1 5-16 0,1 0-496 15,2 2-112-15,0 3-16 0,1 2 0 0,0 1-80 0,1 1-32 0,-1 2 0 0,-1-1 0 16,0 5-80-16,0-1 0 0,-1 1-16 0,-1-3 0 16,1 3-304-16,-1 0 128 0,-1 1-128 0,-2 1 0 15,0 2 0-15,-1-1 0 0,-2-1 0 0,-1 0 0 16,0-2 0-16,-1-3 0 0,4-6 0 0,-1-3 0 16,1-2 0-16,1-5 0 0,0-2 0 0,1-5 0 15,3-2-272-15,-1-4-64 0,1-4-16 0,0-3-12704 16,0-2-2528-16</inkml:trace>
  <inkml:trace contextRef="#ctx0" brushRef="#br1" timeOffset="21643.88">29373 10503 31327 0,'-7'-6'1392'0,"2"0"272"0,1 2-1328 0,1 2-336 16,3 2 0-16,2-3 0 0,-1 2 1152 0,0-1 176 15,2-1 16-15,2 0 16 0,1-4-16 0,4 4 0 16,3-4 0-16,5 1 0 0,1 0-640 0,5 0-128 16,3-1-16-16,4 0-16 0,1-1-96 0,3 2 0 0,3-2-16 15,3-3 0-15,1 4-112 0,0-3-32 0,0 1 0 0,-1-1 0 16,-2 1-160-16,0 2-128 0,-1-4 192 15,-1 1-192-15,3 3 0 0,-4-2 0 0,-3 0 0 16,-2 2 0-16,-1-3-160 0,-3-2-32 0,-1 2-16 0,-2-5 0 31,-1 1-720-31,-1-2-144 0,-2 1-16 0,0-1-17856 0</inkml:trace>
  <inkml:trace contextRef="#ctx0" brushRef="#br1" timeOffset="22989.07">25558 11942 14735 0,'3'-3'1312'0,"-1"1"-1056"0,1 2-256 0,-2 0 0 15,0 0 848-15,0 0 112 0,3 0 32 0,1 0 0 0,1 0 416 0,0 2 96 0,2 1 16 0,-3 0 0 0,-1 4 400 0,-2-1 96 0,0 0 16 0,-2 0 0 0,2 4-288 0,-4 0-48 0,1 0-16 0,-1 2 0 0,-1 0-592 0,0 5-128 0,-1-3-32 0,0 6 0 16,-1 0-592-16,1 5-112 0,0 1-32 0,-3 2 0 16,1 6-192-16,0 0 0 0,-1 2 0 0,-2 1 0 15,1-2 0-15,-1 3 144 0,-3 4-144 0,3-7 128 16,0-4-128-16,-1 0 0 0,-2 7 0 16,-3 4-176-16,-1 1 176 0,0-2 0 0,-2 0 0 0,-1-3 0 0,0-3 0 0,-1-7 0 15,2 2 0-15,-2-3 0 0,-1-1 0 0,1-4 0 16,0-2 0-16,2-3 0 0,-1-5 0 15,3-1 0-15,1-1 0 0,3-4 0 16,2-3-576-16,0 0-128 0,0 1-16 16,0-2-16880-16</inkml:trace>
  <inkml:trace contextRef="#ctx0" brushRef="#br1" timeOffset="23298.22">25797 12682 31327 0,'-11'-2'1392'0,"2"2"272"0,2 2-1328 0,3-2-336 0,2 3 0 16,0 1 0-16,0-2 640 0,-2 2 64 0,-1 2 16 0,-2 4 0 15,-1 2 576-15,1 7 112 0,1-2 32 0,1 2 0 16,1-1-928-16,-1 1-176 0,3-3-32 0,-2 2-16 16,0 1-288-16,1 1 0 0,0-2 0 0,-1 1 0 0,1-3 0 15,-1 0 0-15,-1-4 0 0,0 2 0 0,0-2 0 0,-1 1 0 16,0-4 0-16,1-2-11856 16,1-4-2416-16</inkml:trace>
  <inkml:trace contextRef="#ctx0" brushRef="#br1" timeOffset="23471">25928 12445 40543 0,'-7'-3'1792'0,"0"3"384"0,2 3-1744 0,3-3-432 0,1 2 0 0,2 0 0 0,0 0 0 0,-1-1 0 16,1 4 0-16,1-1 0 15,1 2-3264-15,2 0-576 0,-1 4-112 0,2-4-16 0,-1-2 3104 0</inkml:trace>
  <inkml:trace contextRef="#ctx0" brushRef="#br1" timeOffset="23909.87">26102 12713 29487 0,'-8'4'1296'0,"3"2"288"16,0 3-1264-16,2-2-320 0,2-1 0 0,0-3 0 0,1 3 0 0,-3 2 0 16,1 6-208-16,-2 6 80 0,-1 0 128 0,0 1-192 0,0 1 192 0,-1-3-192 15,1-1 192-15,0-2 0 0,-1-3 0 0,0-2 0 0,1 0 1552 16,0-5 240-16,0 2 64 0,1-5 0 0,3 0-384 0,1-3-80 16,1-3-16-16,2 0 0 0,-1-4-896 15,2 0-176-15,1-2-48 0,0-3 0 0,1-2-80 16,2 0-32-16,-1-3 0 0,2-2 0 0,-1-4-144 15,2-1 0-15,1-1 0 0,2-1 128 16,-2 1-128-16,-1-1 0 0,1 2 0 0,1-1 0 16,3-1 0-16,1 1 0 0,-2 7 0 0,1 0 0 15,1 0 0-15,1 2 0 0,1 3 0 16,0 1 0-16,0 2 0 0,1 4 0 0,-1 0 0 0,1-1 0 0,-2 4 0 0,1 0 0 16,-4 3 0-16,-1 3 0 0,-1 0 160 0,-3 4 0 15,-3-4 0-15,-1 6 0 0,0 3 16 0,0 8 0 16,-1 1 0-16,-3 3 0 0,-1 3-48 0,-3-1 0 15,1 0 0-15,-3 1 0 0,0 3-128 0,-2-3 0 0,-1-1 0 16,-1-1 0-16,2-2 0 0,-2-1 0 16,2-1 0-16,0-2 0 0,-1-3 0 0,2 0 0 0,2-4 0 0,1 1 0 31,0-6-512-31,2 2 32 0,1-5 0 0,0-1-12128 0,1 0-2432 0</inkml:trace>
  <inkml:trace contextRef="#ctx0" brushRef="#br1" timeOffset="24337.3">26586 12828 28559 0,'-1'0'1264'0,"1"0"272"0,0 0-1232 0,1 0-304 0,1 0 0 0,0 0 0 16,0 0 304-16,1 0 0 0,3-1 0 0,1-1 0 0,3-2 528 0,1 1 128 0,0-3 0 0,0 0 16 0,1 2 208 0,-1-4 32 0,-1 1 16 0,-1-2 0 0,0-1-176 0,1 1-32 0,-1 4-16 0,-1-1 0 0,2 0-560 0,-1-3-96 0,1-1-32 0,0 0 0 0,0-1-320 0,-1 0 128 15,0 0-128-15,0 0 0 0,-2-2 0 0,-1 2 0 16,1 0 0-16,-3-1 128 0,0 2-128 0,0 1 0 16,-2 3 0-16,0-4 0 0,0 0 0 0,-2-2 0 15,1 0 0-15,-2 2 0 0,-1 0 0 0,-2 4 0 16,0-1 0-16,-2 5 0 0,0-1 0 0,-3 6 0 15,-3 3 0-15,-3 3 0 0,0 4 0 16,-2 1 0-16,1 1 0 0,0 3-128 0,2 1 128 0,0 1 0 0,2-2 0 16,1 1 0-16,1 1 0 0,0-1 192 15,1 2-64-15,2 2 0 0,2-1 0 0,0-2 16 0,1 1 0 16,2-3 0-16,0 2-144 0,2 0 0 0,0-2 0 0,1 1 0 16,0-3 0-16,1 0 0 0,1-1 0 15,1-3 0-15,-1-4-160 0,2 0-16 0,1-1 0 0,1-4 0 31,3 0-592-31,-3-3-112 0,-1 1-16 0,4-2-17168 0</inkml:trace>
  <inkml:trace contextRef="#ctx0" brushRef="#br1" timeOffset="24844.48">27365 12685 24879 0,'1'-5'2208'0,"0"0"-1760"0,-1 2-448 0,0 3 0 15,0 0 1600-15,0-3 224 0,0-3 48 0,-1-3 16 0,0 0-1440 0,-3-2-272 16,-1 2-176-16,-2 0 192 0,-3 2 688 0,-2 4 144 16,-3 3 16-16,0 0 16 0,0 3 0 0,-2 4 0 15,-3 0 0-15,-2 8 0 0,-1 1-416 0,1-1-64 16,0 2-32-16,1-1 0 0,2 1-160 0,2 1-16 16,1-1-16-16,0 0 0 0,2-1-192 0,2 2-32 15,2-5-128-15,3 2 192 0,2-1 0 0,2-4 0 16,1 2 0-16,3 0 0 0,0-3-192 15,3-1 0-15,0 0 0 0,2-4 0 16,0-2 0-16,3 2 0 0,-1-4 0 0,3 0 0 16,1 0 0-16,0-2 0 0,1 0 0 0,4-4 0 15,-1 0 0-15,0 0 0 0,2-4 0 0,0 1 0 0,-2-1-176 16,1-2 176-16,-1-2-160 0,0-3 160 0,-2 3-160 0,-1-2 160 16,0 0-160-16,-2-1 160 0,-1 3-128 0,0-2 128 0,-3 0 0 15,0 0-144-15,0 1 144 0,-2 5 0 0,0 1 0 0,-2 2 0 16,1 5 0-16,-3-1 0 0,0 2 0 0,1 1 0 15,-2 1 0-15,0 4 144 0,0 2-144 0,0 0 160 16,0 2 32-16,1 1 0 0,-1 2 0 0,2 0 0 16,1 1-48-16,-1 0 0 0,3 0 0 0,0-1 0 15,0 2 0-15,1-2 0 0,1 3 0 0,1-4 0 16,1 4-144-16,-1-3 0 0,2 2 0 0,0 1 0 16,-2-3 0-16,0 0 0 0,-1 2 0 0,-1-2 0 15,0 2-208-15,-2-2 80 0,1 1 128 0,-3-1-208 16,0-3-432-16,0 1-96 15,0-3-16-15,-1-1 0 0,1-1-1120 0,0-1-240 0</inkml:trace>
  <inkml:trace contextRef="#ctx0" brushRef="#br1" timeOffset="25267.41">27714 12821 28559 0,'-2'7'1264'0,"1"-1"272"16,0 3-1232-16,1-3-304 0,0 0 0 0,1-4 0 0,0 0 1120 0,-1 4 160 0,2 4 48 0,0 0 0 0,2 5 368 0,-2-3 80 0,2 1 16 0,1-2 0 0,-1-2-912 0,-1-3-176 0,1 0-48 0,0-2 0 0,-1-2-208 0,0 2-32 0,1-4-16 0,-2 0 0 0,-1 0-32 0,2-3-16 0,-2 2 0 0,0-1 0 15,1-1-80-15,-1-1-16 0,0 1 0 0,0-3 0 16,0-3 80-16,1-1 16 0,-1 0 0 0,0-2 0 16,0-2-48-16,1-1-16 0,-1-7 0 0,0 0 0 15,2-3-80-15,-2 2-16 0,1-5 0 0,0 2 0 16,0-1-32-16,0 0-16 0,2 0 0 16,0 1 0-16,0 4-16 0,1 0-128 0,1 4 192 0,0 2-64 15,1 0-128-15,0 2 0 0,0 2 0 0,2-3 0 16,-1 1 0-16,2 4 0 0,-1 2 0 0,1 0 0 0,1 2 0 15,0 0 0-15,0 4 0 0,0-1-176 0,0 2 176 0,2 1-128 16,0 0 128-16,1 1-128 16,1 2-704-16,1-1-128 15,0-1-16-15,2 4-16 0,0-1-112 0,2 2-32 0,-1 0 0 16,1 0-18032-16</inkml:trace>
  <inkml:trace contextRef="#ctx0" brushRef="#br1" timeOffset="26087.59">29317 11929 26719 0,'-1'-2'2368'0,"1"2"-1888"0,0 0-480 0,0 0 0 0,0 0 896 15,1 0 64-15,-1 0 32 0,0 0 0 0,0 0 960 0,0 2 192 0,2 2 32 0,-2-4 16 0,0 0-1056 0,-2 28-224 0,0-9-32 0,-2 1-16 0,-1 7-384 0,-2 1-80 0,-2 8-16 0,-1 1 0 16,-1 5-32-16,0 2-16 0,-1 0 0 0,-1-2 0 0,2 2 16 0,-1-4 0 16,1-1 0-16,0-1 0 0,-2-1-128 0,0 1-32 15,-2 3 0-15,-3-2 0 0,1-1-192 16,0-1 0-16,1 1 0 0,-2-5 0 0,4-3 0 0,0-1 128 16,3-6-128-16,0 1 0 0,1-4 0 0,1-2-128 15,2 1-16-15,1-3 0 16,-1 0-928-16,2 0-176 15</inkml:trace>
  <inkml:trace contextRef="#ctx0" brushRef="#br1" timeOffset="26736.74">29618 12616 19343 0,'-4'-4'1728'0,"2"-1"-1392"0,0 4-336 0,2-2 0 16,0 3 2032-16,2-2 336 0,0 1 64 0,1-2 0 15,0-1-2880 1,1-1-576-16,1 0-112 0,0-3-16 0,-1 2 1584 0,-3-3 320 0,-1 2 64 0,-3 0 16 0,1 1 1472 0,-4 2 288 16,1 1 64-16,-3 0 16 0,1 1-1216 0,-3 4-240 15,0-2-64-15,-1 6 0 0,-3 1-640 0,-2 3-144 16,-1 2-32-16,-3 4 0 0,1 3-80 0,-1 0-32 16,0 4 0-16,3-1 0 0,-1 0-224 0,2 3 0 15,1 0 0-15,3-2 0 0,1 1 128 0,1-2-128 16,3-2 0-16,2-2 0 0,1 1 240 0,0-3-48 15,4 0-16-15,1-4 0 0,2 2-176 0,-1-2 160 16,3-2-160-16,0-1 160 0,3-3-160 0,-1-2 192 16,2-2-192-16,2-1 192 0,1-2-192 0,2-1 0 15,1-5 0-15,1 0 0 0,1-2 0 0,0-1-176 16,1-2 48-16,-1 0 0 0,-3 2 0 0,-1-5 0 0,1-1 0 16,-2 0 0-16,-2-3 128 0,-1 2 0 0,-3-2 0 15,-1 3 0-15,-3-2 0 0,1 2 0 0,-2 1 0 0,-1 1-128 16,-1 4 128-16,1 2 0 0,-1 2 0 0,-1 2 0 15,2 4 256-15,-1 0 0 0,1 0-16 0,-1 4 0 16,2-2-80-16,0 4-16 0,1 0 0 0,1 2 0 16,1 0-16-16,2-1-128 0,0 0 192 0,3 2-64 15,3-3 80-15,1 1 16 0,0 3 0 0,2-1 0 16,1 3 32-16,-1-2 0 0,1 2 0 0,-1 1 0 16,0 3-256-16,-1-4 128 0,-3 4-128 0,0-2 0 15,-1 1 0-15,0-3 0 0,-2 4 0 0,-2-3 0 16,2-1 0-16,-2-1 0 0,1 1 0 0,-2-2 0 15,2-1-560-15,-3-5-48 0,1 1-16 16,-1-5 0-16,0-3-496 0,-2 0-96 0</inkml:trace>
  <inkml:trace contextRef="#ctx0" brushRef="#br1" timeOffset="26999.51">29986 12546 26719 0,'-14'0'2368'0,"2"0"-1888"0,4 3-480 16,4 1 0-16,3-2 2992 0,2-1 496 0,0 2 96 0,1 0 32 0,-1 6-2688 0,1 1-544 0,3 2-96 0,1 2-32 0,2 1 224 0,-1-3 32 0,2 1 16 0,1 0 0 0,1-1 176 0,1-2 16 0,2 3 16 0,1-3 0 0,2 2-208 0,0-3-32 0,4 1-16 0,0-3 0 15,3 2-480-15,-2-2 0 0,3 2 0 16,-3-6 0-16,0 2 0 0,-1-1 0 0,-1-1 0 0,-1-3-160 31,-3-3-512-31,-3-1-96 0,1-1-32 16,-3 2-12544-16,-2-3-2512 0</inkml:trace>
  <inkml:trace contextRef="#ctx0" brushRef="#br1" timeOffset="27293.21">30623 12309 28559 0,'0'-3'1264'0,"0"2"272"0,0 2-1232 0,0-1-304 0,1 3 0 0,-1-3 0 16,0 1 448-16,-1 4 48 0,-1 1 0 0,-3 4 0 0,-3 6 1520 0,-4 7 304 16,-5 2 64-16,-4 6 16 0,-3 6-976 0,-3 2-192 15,-1 3-32-15,-1 1-16 0,1 2-336 0,-1-1-64 16,1 6-16-16,2-5 0 0,0 2-464 0,2 0-112 15,2-5 0-15,1-1-16 0,1 0-176 0,2 0 0 16,-2 3 0-16,0 3 0 0,2-2 0 0,0-1 0 16,2-3 0-16,4-6 0 0,2-7-384 0,1-2-16 15,3-1 0-15,2-6 0 16,3-3-576-16,1-3-112 0,4-4-32 16,1-3-17808-16</inkml:trace>
  <inkml:trace contextRef="#ctx0" brushRef="#br1" timeOffset="27828.66">30941 12609 12895 0,'-15'-3'1152'0,"5"3"-928"0,2-3-224 0,3 3 0 16,5 0 6464-16,1 0 1264 0,0 0 240 0,0 0 48 0,1 0-6352 0,0-2-1280 16,3 1-256-16,1 1-128 0,3-3 0 0,0-1 0 15,0-1-192-15,3 0 64 0,0-1 128 0,2 0 0 16,0-4-144-16,4 2 144 0,0-5 0 0,2 1 256 15,0-2-32-15,1 2-16 0,1-4-64 0,-2 1-16 16,1-1 0-16,-3 0 0 0,-2 0-128 0,-1 0 0 16,-2 0 0-16,-3-2 0 0,-3 2 0 0,-3-2 0 15,-2 2 0-15,-3 2 0 0,-2-1 192 0,-5 3 0 16,-3 2 0-16,-4 4 0 0,-2 4-64 0,-6 2 0 16,-3 8 0-16,-2 2 0 0,-3 5-128 0,-2 1 192 0,-1 5-192 15,1 1 192-15,1 0-192 0,2 4-176 0,0 0 48 16,6 1 0-16,1 2 128 0,4-3 0 0,1 0 0 15,5 1 0-15,0-2 0 0,2 1 0 0,2 2 0 0,3-2 0 16,0 1 304-16,4-1-16 0,0-4 0 0,5 1 0 16,2-1 96-16,2-4 0 0,3-1 16 0,4-3 0 15,1 0-224-15,2-4-48 0,3-1-128 0,1-2 192 16,2-1-192-16,3-1 0 0,4-1 0 0,-1-4 0 16,4 0 0-16,-2 0 0 0,-1-4 0 0,-2-1-160 15,-2-1-832 1,-2-1-160-16,0-2-48 0,-2-3-18256 0</inkml:trace>
  <inkml:trace contextRef="#ctx0" brushRef="#br1" timeOffset="28294.48">31481 12463 23951 0,'-7'7'1056'0,"2"-4"224"0,1 5-1024 0,3-2-256 0,2 3 0 0,1-6 0 0,-1 4 0 0,-1 2-176 15,1 9 32-15,-1 5 0 0,1 6 144 0,-1 2 0 0,0-2 0 0,0-2-128 0,0-1 2288 0,0-3 464 0,0-1 80 0,1-3 32 0,-1-5-464 0,0 0-96 0,0-4 0 0,0-2-16 0,-1-1-1248 0,0-1-240 0,1 0-48 0,-1-2-16 0,0-2-112 0,-1-2-32 0,1 0 0 0,0 0 0 16,0-2 112-16,-1-4 0 0,1 2 16 0,0-2 0 15,-2-4-256-15,1 1-48 0,-1-4-16 0,1-2 0 16,0-5 0-16,0-2 0 0,2-3 0 0,0-2 0 16,2-3 64-16,0-1 16 0,2-5 0 0,1-1 0 15,2-1-208-15,0-3-144 0,3 3 192 16,1-3-192-16,1 3 128 0,0 0-128 0,0 6 0 0,2 0 0 16,-2 4 0-16,1 3 0 0,-1 0 0 0,0 5 0 15,1 2 0-15,-1 4 0 0,2 2 0 0,-2 0 0 16,0 5 0-16,1 1 0 0,0 2-192 0,1 2 48 15,1 2 144-15,-2 0 0 0,4 0 0 0,0 2-128 0,0 5 128 16,2-4 0-16,1 4 0 0,-2-1-128 0,-1 0 128 16,2 1 0-16,2 3-144 0,-1 1 144 0,2 2-240 15,-1-2 32-15,1 0 0 0,1-1 0 16,-1 0-720-16,-1-2-144 16,0-1-16-16,-3-2-16 0,1 0-128 0,-3-2-32 0</inkml:trace>
  <inkml:trace contextRef="#ctx0" brushRef="#br1" timeOffset="30150.04">32393 12473 29487 0,'1'-3'2624'15,"1"-2"-2112"-15,1 3-512 0,-1 0 0 0,2-2 272 0,0 2-48 0,2-4-16 0,3-2 0 0,4-4 400 0,5-3 80 0,0 1 16 0,1 0 0 0,0 4 0 0,2-3 16 0,-1 3 0 0,0 1 0 0,1 2 112 0,1 4 0 0,1-2 16 16,0 3 0-16,1 0-240 0,-1 2-48 0,1 0-16 0,-1 2 0 15,-1 0-288-15,-1 0-64 16,0 1-16-16,-2-3 0 0,-2 3 16 0,-1-1 16 16,-1 3 0-16,0-2 0 0,-3 3 48 0,1-2 0 15,-3 5 0-15,-3-3 0 0,-1 4-96 0,-1 2-16 16,-2 2 0-16,-2 2 0 0,-1 1-144 0,0 3 128 16,-3-1-128-16,2 3 128 0,-1 0-128 0,-1 0 0 15,3 3 144-15,-4-1-144 0,1-2 192 0,-2 1-48 16,0 0 0-16,-1 0 0 0,-3 4-144 0,-1-1 128 0,-1-1-128 15,-1-2 128-15,-1 1 160 0,0-2 32 0,-1 0 0 0,-1 1 0 16,-1-1 0-16,1 0 16 0,-1-3 0 0,1 1 0 16,1-4-144-16,-1 2-16 0,-4 1-16 0,-1-1 0 15,1 5 48-15,-4-1 16 0,4-2 0 0,-2 1 0 0,-2 1-224 16,1-2 176-16,1-4-176 0,-1 2 160 0,2 1-160 16,-1-3 0-16,1 2 144 0,-1 0-144 0,1-1 0 15,1-3 0-15,-1 2 0 0,1-1 0 0,2-2 0 0,-2 2 0 16,2-3 0-16,-2 0 0 0,1-1 128 0,1-4 64 15,-2 2 16-15,-1-2 0 0,2 2 16 0,-3-3 0 16,-2 0 0-16,1-2 0 0,0 2 48 0,-2 0 16 16,0 0 0-16,-1 1 0 0,1-1-128 0,1 0-32 15,-2 0 0-15,1 2 0 0,-1 0-128 0,0-2 0 16,2 1 0-16,0 3 0 0,0-4 0 0,-1-3 0 16,1 4 192-16,1-1-64 0,-2-2 80 0,-2-1 16 15,1 2 0-15,-2-4 0 0,-2 4-224 0,-1-3 176 16,-1 0-176-16,-1 1 160 0,1-2-160 0,0-1 0 15,1 2 0-15,2-2 0 0,-1 0 192 0,2 0 176 0,0 0 16 0,3 1 16 16,5 2-400-16,-2-3 0 0,-2 2 0 0,-1 2 0 16,0-1 0-16,-1 0 0 0,1 0 0 15,-1-2 0-15,0 4 0 0,-1-1 0 0,-1-1 0 16,-1 1 0-16,0 1 0 0,1-1 0 0,-1-1 0 0,-1 0 0 16,2 1 0-16,0-1 0 0,1 0 0 0,0 1 0 15,4-2 0-15,0 2 0 0,0 1 0 0,3-4 0 16,-1 1 0-16,-1 2 0 0,0-1 0 0,0 0 0 15,1 0 0-15,-1 0 0 0,0-3 0 0,-1 3 0 16,0-3 0-16,-1 1 0 0,1-1 0 0,0 0 0 16,-1-1 0-16,0 1 0 0,-1 1 0 0,0 2 0 15,0-3 0-15,0 2 0 0,-1-1 0 0,0 2 0 16,3 1 0-16,0 2 0 0,-1-4 0 0,2 4 0 0,0-2 0 16,0 2 0-16,1 0 0 0,2-2 0 0,-1 2 0 15,2 1 0-15,0-1 0 0,-1 0 0 0,2 1 0 16,1 2 0-16,2-3 0 0,-1 0 0 0,1 4 0 0,-1-1 0 15,0 1 0-15,1 0 0 0,-1 0 0 0,1 2 0 16,-1 0 0-16,0 1 0 0,0-1 0 0,0 0 0 16,-1 2 0-16,2 0 0 0,-1-2 0 0,-1 0 0 15,2 1 0-15,0-1 0 0,1 0 0 0,-1-2 0 16,1 0 0-16,1 0 0 0,0 1 0 0,1-3 0 16,1 0 0-16,1-2 0 0,0 2 0 0,1-2 0 15,-1 0 0-15,2 0 0 0,0 1 0 0,0-4 0 16,0 2 0-16,1 0 0 0,0 0 0 0,-1-1 0 15,1 2 0-15,-2-2 0 0,2 1 0 0,-1-2 0 16,0 4 0-16,0-4 0 0,0 4 0 0,0-5 0 0,1 2 0 16,-2-1 0-16,3 4 0 0,-1-5 0 0,1-1 0 15,-1 2 0-15,1-1 0 0,-1-2 0 0,3 4 0 0,-1-2 0 16,0-2 0-16,0 4 0 0,1-4 0 16,-1 0 0-16,1 3 0 0,-1-3 0 0,2 0 0 0,-1 0 0 15,0 0 160-15,0 1 96 0,-1 1 32 0,2-2 0 16,-1 2-160-16,0-2-128 0,0 2 192 0,1-2-192 15,-1 0 0-15,1 3 0 0,1-3 0 0,-1 0 0 16,0 0 0-16,1 1 0 0,0-1 0 0,0 0 0 16,0 0 128-16,0 0-128 0,0-1 0 0,0 1 0 15,0 0 0-15,0 0 0 0,0 0 0 0,0 0 0 16,0 0 320-16,0 0 0 0,-4-23 0 0,3 17 0 16,1-3-320-16,-3 2 0 0,2-4 0 0,1 0 0 0,-1-2 128 15,1-3-128-15,-1 1 0 0,-1-3 0 0,1 2 0 0,-1-3 0 16,0-1 0-16,0-1 0 0,-1 2 0 0,0-1 0 15,0 1 0-15,0 1 0 0,0-1 0 0,1 6 0 16,-2-2 0-16,3 2 0 0,-1 2 0 0,1 3 0 16,1-1 0-16,0 2 0 0,0 0 0 0,1 1 0 15,2 0 0-15,-1 2 0 0,1 1 0 0,-1-2 0 16,2 3 0-16,-1 2 0 0,-1-2 0 0,2 2 0 16,-2 2-128-16,2 2 128 0,0 2 0 0,-2 1 0 15,2 2 0-15,-2 4 0 0,2 3 0 0,0 2 0 16,-1 2-128-16,1 1 128 0,1 1 0 0,0 1 0 15,0-1 0-15,1 4 0 0,0-4 0 0,0 0 0 0,1-1 0 0,-1-1 0 16,0 1 0-16,-1-1 0 0,-1-1 0 0,-1-1 0 16,0 2 0-16,-1-4 0 0,0-1 0 15,-2-2 0-15,0 0 0 0,-2-1 0 0,1-2 0 16,0-1 0-16,1-2 0 0,-1-1 0 0,-1 1 0 0,2-1 0 16,0-3 128-16,0 0-128 0,2 1 0 0,-1-2 0 15,0 2 0-15,2-2 0 0,0 0 0 0,1 0 0 16,2 2 128-16,0-2-128 0,3 1 0 0,1-2 0 15,2 1 576-15,4-2 48 0,3 0 16 0,2-2 0 16,2 1-512-16,5-2-96 0,1-1-32 0,5-2 0 16,0 0 0-16,6-4 0 0,4-2 0 0,2-1 0 15,0-1-512 1,5-2-112-16,2-3-16 0,2-3-16448 0,4-2-3280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9T19:25:20.946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0 234 24575,'0'32'0,"5"12"0,4 17 0,1-7 0,3-6 0,-5-12 0,-2-9 0,-1 2 0,-3-12 0,3 0 0,2 3 0,3 2 0,-3 0 0,-2 0 0,-3-3 0,-1-1 0,2 0 0,1-2 0,1-6 0,0-9 0,1-11 0,-1-2 0,2-5 0,2-8 0,4-17 0,12-25 0,10-16 0,-14 36 0,1 0 0,2 0 0,-1 2 0,20-36 0,-7 15 0,-12 23 0,-9 15 0,-5 11 0,-4 4 0,1-2 0,0 1 0,0-3 0,-1 1 0,-2 7 0,-2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1:40:32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16719 12084 11055 0,'4'-6'976'0,"-1"-1"-784"0,-1 7-192 0,-2 0 0 0,1 0 960 0,-1 0 128 16,3-2 48-16,-1-2 0 0,2 2 640 0,0-1 128 0,-2 3 16 0,1 0 16 0,-1 3-752 0,1-3-160 0,0 2-16 0,0 2-16 0,0-2 0 0,-1 5 0 0,0-1 0 0,-2 1 0 0,1 2 32 0,-2 3 16 0,-1 4 0 0,-2 4 0 0,-1 1-32 0,-1 5-16 15,0 3 0-15,-2 0 0 0,0 5-176 0,0-2-48 16,0 5 0-16,-2-1 0 0,0 5-352 0,0-4-80 15,-1 1-16-15,1 0 0 0,-1-1-320 0,-3 8 0 16,0 2 0-16,2-3 128 0,1-1-128 0,1-11 0 16,3-5 0-16,-1-7 0 0,1 1 0 0,-1-5 0 15,1 0 0-15,0-4-128 16,-1-2-320-16,2-1-48 0,-1-4-16 0,0 0 0 16,1-4-1024-16,-1 1-224 0,-1-2-32 0,2 0-13536 0</inkml:trace>
  <inkml:trace contextRef="#ctx0" brushRef="#br0" timeOffset="430.03">16259 12144 9215 0,'-7'-3'816'0,"2"-2"-656"0,1 4-160 0,3-2 0 0,1 3 2544 0,1 0 464 16,1 0 112-16,0-4 16 0,3 2-1552 0,0-2-304 15,4 2-64-15,0-4-16 0,3 2 192 0,1 0 32 16,2-2 16-16,2 1 0 0,3-1-64 0,1 1-16 15,-2 2 0-15,2 0 0 0,5-2-48 0,2 1-16 16,3 2 0-16,0 0 0 0,2 0-512 0,2-1-96 16,0 2-32-16,0-3 0 0,0-1-208 0,0 2-64 15,2-6 0-15,-1 2 0 0,0 0-192 0,1-2-32 16,0-3-16-16,0 3 0 0,0-1-144 0,-1 0 192 0,-2 0-192 16,-1-1 192-16,-5 3-192 0,-1 2 0 0,-2 0-192 15,-3 0 192-15,-2 2-144 0,-4-2 144 0,-1 3 0 16,-2 2 0-1,-1-1-592-15,-2 2-16 0,-2 0 0 0,1 2 0 16,-2 2-1392-16,-1 0-288 0,-1 2-48 0,-1 2-13776 0</inkml:trace>
  <inkml:trace contextRef="#ctx0" brushRef="#br0" timeOffset="1909.86">17183 12465 6447 0,'0'-2'576'0,"-1"2"-576"0,1 0 0 0,0 0 0 15,0 0 912-15,0 0 80 0,0-2 16 0,0 2 0 0,0-2-464 0,1 0-96 0,0-3 0 0,-1 5-16 0,0 0 80 0,0 0 32 0,0 0 0 0,19-17 0 0,-14 12 416 0,0 1 96 0,0 1 16 0,-2-1 0 0,1-1 864 0,-1 1 176 0,-1 2 48 0,-1 1 0 0,-1-2 224 0,0 1 48 16,0 2 16-16,-1-2 0 0,1 4-1232 0,-2-2-240 16,0 2-48-16,2-2-16 0,0 0-688 0,0 0-224 15,0 0 128-15,0 0-128 0,0 0 0 16,0 0 160-16,0 0-160 0,0 0 128 0,0 0 16 0,0 0 0 15,0 0 0-15,0 0 0 0,0 0 112 0,0 0 32 16,0 0 0-16,0 0 0 0,0 0 0 0,0 0 0 16,0 0 0-16,0 0 0 0,0 0-144 0,0 0-16 15,0 0-128-15,0 0 192 0,0 0-192 0,0 0 0 16,0 0 0-16,0 0 0 0,0 0 0 0,0 0 0 0,0 0 0 16,0 0 0-16,0 0 0 0,0 0 0 15,0 0 128-15,0 0-128 0,0 0 192 0,0 0-16 0,0 0 0 0,0 0 0 16,0 0-176-16,0 0 192 0,0 0-192 0,0 0 192 15,-21 9-192-15,18-8 0 0,-1 4 0 0,0-1 0 16,1-1 0-16,0 1 0 0,-1 2 0 0,1 3 0 16,-2-2 0-16,0 4 0 0,-1-1 0 0,-1 3 0 15,-1 3 0-15,0-3 0 0,1-1 0 0,-2 1 0 16,1 2 0-16,-1 1 0 0,2-6 0 16,-2 2 0-16,0 1 0 0,2-2 128 0,1 4-128 0,-1-3 128 15,4-2 64-15,0 5 0 0,1-2 0 0,1 2 0 16,1 1-192-16,1 0 0 0,1-2 0 0,1 1 0 15,0 1 0-15,2 0 0 0,2 0 0 0,-1-1 0 0,1-3 0 16,1-1 0-16,-1 0 0 0,2-1 0 16,-1-2 0-16,2-2 0 0,1-1 0 0,-1-1 0 0,3-1 0 15,0 0 0-15,0-1 0 0,0 0 0 0,1-2 0 0,-1-2 0 16,2-3 0-16,0-1 0 0,-1 0 0 0,-2-1 0 16,0 0 0-16,1-3 0 0,-1-2 144 15,-2 0-144-15,0-1 160 0,-3 0-160 0,1-2 0 0,-3-1 128 16,-2 0-128-16,-1-3 0 0,-1 3 0 0,-2-5 0 15,-2 1 0-15,1 1 0 0,-2 0 0 0,0 0 0 16,2 6 0-16,-4-6 0 0,-2-5-192 0,-3-5 192 16,0-3-192-16,-1 1 192 0,0 5-160 0,3 1 160 15,-1 3-128-15,0 6 128 0,1 4-160 0,2 2 160 16,0 0-192-16,3 4 192 0,0 0-320 0,0-1 64 0,0 4 0 16,3 0 0-1,-1-1-432-15,2 2-80 0,0 0 0 0,0 0-16 16,1 2-1264-16,1-2-240 0,1 4-48 0,1 0-12336 0</inkml:trace>
  <inkml:trace contextRef="#ctx0" brushRef="#br0" timeOffset="2396.85">17736 12451 23951 0,'-1'-4'2128'0,"-1"-1"-1696"0,2 4-432 0,0-1 0 15,2 2 1264-15,-1-4 160 0,0-1 48 0,-1-1 0 0,0-2-1472 0,-1-1-304 0,0 2-48 0,-3 5-16 0,-2 2-240 0,-3 2-48 0,-1 2-16 0,-3 5 0 0,-2 1 416 0,-1 2 64 0,0 4 32 0,2-2 0 0,2 1 1008 0,-3 3 208 16,0 6 32-16,-1 3 16 0,2-1 672 15,1-1 128-15,0 0 16 0,3 1 16 0,2-1-832 0,0 2-160 16,5 1-48-16,-1-1 0 0,1-7-512 0,3 1-96 16,0-5-32-16,3 2 0 0,1 0-256 0,2-1 0 15,1-1-176-15,2-2 176 0,0 0 0 0,2-1 0 16,2 0 0-16,1 0 0 0,2-1-336 0,1-2 32 16,2-3 16-16,-2-2 0 0,-1-1-48 0,1-4-16 15,0-2 0-15,0-2 0 0,-1-4 352 0,0 0 0 16,0-2 0-16,-1-5 0 0,-3 1 0 0,1-2 192 0,-2-2-32 0,-3-3 0 15,1 1 224-15,-4-2 32 0,0-1 16 0,-4-2 0 16,0 0-80-16,-1-1-16 0,-2 1 0 0,-2-2 0 16,-3 5-160-16,-2-1-48 15,-1 0 0-15,2 4 0 0,-1 3-128 0,-1-1 0 0,-2 0 0 0,-6-2 0 16,-1 3 0-16,-5 0 0 0,2 4-144 0,-3 2 144 31,0 3-720-31,1 3-48 0,-2 2 0 0,2 0 0 16,1 4-1136-16,-1 0-224 0,1 2-48 0,2 3-12592 0</inkml:trace>
  <inkml:trace contextRef="#ctx0" brushRef="#br0" timeOffset="3704.79">18919 12414 3679 0,'3'-1'320'0,"-2"-2"-320"0,1 0 0 0,1 3 0 16,-2-3 640-16,0 3 64 0,1 0 16 0,0-2 0 0,2 0-32 0,-1-3-16 0,1 2 0 0,-1-1 0 0,0 2 992 0,0-2 208 0,-2 1 48 0,2 2 0 0,-2-1 0 0,-1 2 0 0,0 0 0 0,0-3 0 0,0 3-576 0,-3-1-96 0,2 2-32 0,-1 2 0 0,-2-1-192 0,4-2-64 16,0 0 0-16,0 0 0 0,-25 14-448 0,17-8-112 15,-2 0-16-15,-1 0 0 0,-1 0-128 0,-1 1-48 16,-2 0 0-16,-2 2 0 0,-2 1 0 0,1 0 0 15,-1 1 0-15,4-1 0 0,4-4-64 16,0 1-16-16,-1 2 0 0,2-3 0 0,0 0 96 0,1 0 16 0,3 1 0 16,1-4 0-16,2 1-80 0,2 0-16 0,4-2 0 0,-1 1 0 15,3 0-144-15,1-3 0 0,2 0 144 0,0 3-144 16,4-6 0-16,-1 3 0 0,1 0 0 0,2 0 0 16,0 3 0-16,1-2-160 0,1 2 160 15,2 0-208 1,0 2-240-16,2 3-64 0,-1-2 0 0,-1 0 0 0,2 1-144 15,-3 2-48-15,-2 1 0 0,-1 1 0 0,-3 3 544 0,-3-4 160 0,0-1 0 0,-3 3 0 16,0-3 0-16,-3-1 304 0,1 3-48 0,-2-5 0 16,1 0 48-16,-2 4 0 0,-1 0 0 0,-1 4 0 15,-1 1-48-15,-3-3-16 0,0-2 0 0,-3 2 0 16,-1 4 128-16,-3-3 16 0,-1 3 16 0,-3 0 0 16,1 2-160-16,-2-4-48 0,1 1 0 0,-3 1 0 0,-1 2 0 15,-2-1 0-15,-1-5 0 0,2 1 0 0,2-3 288 16,-1 2 48-16,-1-6 16 0,-2 1 0 0,1-1-224 15,1 0-32-15,7-3-16 0,-1-3 0 0,1 0-464 0,1-3-80 16,2-3-32-16,1 0 0 16,1-1-1104-16,3-2-240 0,2-3-32 0,1 2-13440 15</inkml:trace>
  <inkml:trace contextRef="#ctx0" brushRef="#br0" timeOffset="4493.63">19304 12470 25791 0,'1'-7'1152'0,"0"3"224"0,1 0-1104 16,-2 4-272-16,1-3 0 0,0 3 0 0,0 0 768 0,2-1 112 0,0 1 16 0,2-2 0 0,0 0-1392 0,0 2-272 0,-1 2-48 0,-2 0-16 0,1 4 176 15,-3 0 16-15,0 4 16 0,-1 3 0 0,-1 3 992 0,0-3 192 0,-1 5 32 0,1 4 16 0,-2 0 1456 0,2 1 304 0,-2-1 48 0,2 0 16 16,-1 3-864-16,1-3-160 0,0 2-48 0,-1 3 0 16,0-4-736-16,1-1-160 0,-2-1-16 0,2-4-16 15,-1-1-288-15,2-2-144 0,0-4 160 0,1 0-160 16,0-1 144-16,0-5-144 0,1-1 128 0,0 2-128 15,2-3 128-15,-2 0-128 0,1-2 0 0,0-2 128 0,-1 0-128 16,1-4 0-16,1 0 0 0,-1-3 0 0,1-1 0 0,-1 0 0 16,1-4 0-16,0 0 0 0,0-1 0 0,-1-3 0 15,2-2 0-15,0-6 0 0,-1 1 0 0,4-1 0 16,-1-1 0-16,1 1 0 0,2 1 0 0,0 3 0 16,0 2 0-16,0 2 0 0,2-1 0 0,-2 7 128 15,0 2-128-15,0 0 0 0,4 1 0 0,-2 2 128 16,1 1-128-16,-1 3 0 0,1 1 0 0,-3 2 0 15,0 2 0-15,-4-2 0 0,-1 0 0 0,-1 3 0 16,1 0 0-16,0 7 0 0,0 5 0 0,-1 1 0 0,2 4 0 16,-2 1 0-16,-1 3 0 0,1-1 0 0,-1-1 0 0,1-2 0 15,-1-1 0-15,1-3 0 0,-1-3 0 0,0 0 0 16,1-2 0-16,-1-1 0 0,1-4 0 0,-1-2 0 16,0-4 0-16,0 0 0 0,1-3 0 0,-1 2 0 15,2-4 192-15,1-1-32 0,-2 0-16 0,2-4 0 16,2 0-144-16,-3-3 160 0,1 0-160 0,-1 0 160 15,1 1-32-15,-1-4 0 0,1-3 0 0,0 1 0 16,1-1-128-16,-1 6 128 0,-1 0-128 0,0 0 128 16,4 0-128-16,1-3 0 0,3-2 0 0,0 2 128 15,1 1-128-15,-2 5 0 0,1 1 0 0,-1 4 0 16,0 0 0-16,-1 2 0 0,1 3 0 0,1-3 0 16,-4 6 0-16,2-3 0 0,-1 3 0 0,1 2 0 0,-2 3 128 15,0 2-128-15,-1 2 128 0,-1 3-128 16,2 1 0-16,-1 3 0 0,1 3 128 0,-1 1-128 15,-2 2 0-15,0 0 128 0,0-2-128 0,-3 2 128 0,1 0-128 16,-1-3 128-16,-1-2-128 0,1-2 128 0,-1 1-128 0,0-1 0 16,-1-4 0-16,1 2 0 0,1-1 0 0,-1-1 0 15,1-3 0-15,0-1 0 0,0-1-224 0,-1 0 80 16,2-1 16-16,-1 0 0 16,1-2-576-16,-1-2-128 0,2 2 0 0,0-3-17856 15</inkml:trace>
  <inkml:trace contextRef="#ctx0" brushRef="#br0" timeOffset="5093.88">20433 12647 7359 0,'-3'-7'656'0,"1"1"-528"0,-1 0-128 0,2 3 0 16,1 1 3904-16,0 1 768 0,0-3 128 0,-1-2 48 0,1 0-3424 0,-3-3-672 0,1-5-144 0,-2 0-32 0,1 0-576 0,-4 2-192 0,2-1 0 0,-2 5 0 0,0 1-432 0,-3 4-80 0,-1 0-32 0,-2 6 0 0,2-3 1312 0,-3 3 256 0,-2 6 48 0,-1 1 16 0,0 5 672 15,-1 1 144-15,2 0 16 0,3 0 16 16,-1 4-464-16,-1-2-112 0,2 3-16 0,0-1 0 0,3 2-416 15,1-1-96-15,-1-1 0 16,2 0-16-16,2-1-480 0,1-1-144 0,3-3 0 0,0 1 0 16,2-4 0-16,2 0 0 0,1-1 0 0,2-5 0 15,1 4-352-15,3-7-80 0,1 4-16 16,1-5 0-16,0-2-32 0,2 0-16 16,1-2 0-16,1-2 0 0,1-1 496 0,-1 1-144 15,0-3 144-15,-1 1 0 0,1-3 0 0,-2-1 224 0,1 1-32 16,-2 2 0-16,-1-4 336 0,-1 0 64 0,1 2 16 0,-1-4 0 0,-2 1-224 15,-1-1-32-15,-1 0-16 0,-1-3 0 0,-1 2-336 0,0-3 0 16,-2-1 0-16,-1 2 0 0,0 2 176 0,-1 2-48 16,0-3 0-16,2 4 0 0,-2-1 64 0,0 5 0 15,-2 1 0-15,2 2 0 0,-1 4 128 0,-1 0 16 0,-1 4 16 16,1-1 0-16,-1 7-96 0,1-3-32 0,-1 3 0 16,1 1 0-16,1 5-224 0,1-2 0 0,0 0 0 0,1 3 0 15,3-1 0-15,1 2 0 0,1 1 0 0,1 1 0 16,1 1 0-16,0-2 0 0,3 0 0 15,-1 1 0-15,1-2 0 0,1 1 0 0,0-1 0 0,0-2 0 16,-1 0 0-16,-1-3 0 0,1 0 0 0,1 0 0 31,-3-5-400-31,1-1-32 0,0-2 0 0,0-3 0 0,-1 1-816 16,-1-6-160-16,1 1-48 0,0-5-15568 0</inkml:trace>
  <inkml:trace contextRef="#ctx0" brushRef="#br0" timeOffset="5493.63">20781 11945 14735 0,'3'-14'1312'0,"-2"2"-1056"0,2 4-256 0,-1 4 0 0,1 2 2624 0,-1-1 480 0,2 2 96 0,1-4 0 0,1 1-2256 0,3-2-464 0,-1 0-96 0,-2 2 0 0,1 4-384 0,-4 3 0 0,0 3 0 0,-2 1 0 0,-1 6 688 0,-1 1 64 16,-2 6 16-16,1 2 0 0,-1 3 1104 0,1 5 240 0,-1 4 32 0,2 7 16 16,0 0-960-16,1 6-192 0,0 1-48 0,1-1 0 15,2-2-512-15,0-1-128 16,2 0 0-16,0 0-16 0,0-3-128 0,1 0-32 15,1 1 0-15,-1-8 0 0,-1-1-144 16,-2-3 0-16,1-5 0 0,-1 1 128 0,-1-4-128 0,-1 1 0 16,-1-7 0-16,2 0 0 0,-2 2-368 0,0-5 0 15,1-1 0-15,0-4 0 0,1 0-320 16,2-2-64-16,-1-2-16 0,-1-1 0 0,2 0-704 16,0 0-128-16,-1-3-48 0,2 0-14112 0</inkml:trace>
  <inkml:trace contextRef="#ctx0" brushRef="#br0" timeOffset="5840.85">21267 11838 30399 0,'-1'-9'2704'0,"0"5"-2160"16,1 2-544-16,0 1 0 0,0 1 1968 0,0 1 272 16,1 1 64-16,0 1 16 0,1 1-1744 0,-2 3-368 15,1 4-64-15,-1 5-16 0,1 3-128 0,-1 3 0 16,0 6 0-16,1 1 0 0,-1 6-160 0,2 0 160 16,-1 6 0-16,-1 4-144 0,1 3 368 0,-1 1 80 0,-1 2 16 0,0-4 0 15,-1-2 240-15,1-1 48 0,0 3 16 0,0 0 0 16,-1-2-240-16,0-3-32 0,1 1-16 15,-1-2 0-15,2-3-208 0,-1 0-128 0,1-3 128 16,0 0-128-16,1-1 0 0,1-5-128 0,1-3 0 0,1-5 0 31,0-1-928-31,3-2-176 0,3-2-48 0,1 0-16656 0</inkml:trace>
  <inkml:trace contextRef="#ctx0" brushRef="#br0" timeOffset="6728.77">22581 12198 22111 0,'1'0'1968'0,"-1"0"-1584"0,0 0-384 0,1 0 0 16,0 1 1744-16,1-1 272 0,-1 2 48 0,1 0 16 0,2 3-928 0,1-2-192 0,0 3-48 0,-1 4 0 0,-1-1 32 0,0 1 0 0,-1 0 0 0,-2 5 0 0,2-3-240 0,-4 4-32 0,1 1-16 0,0 4 0 0,0 2-16 0,-2 1 0 0,2 5 0 0,-2 0 0 0,2 5-352 0,-1-1-80 0,0 2-16 0,1-2 0 15,2-1-192-15,-1 1 176 0,3-3-176 0,-1-1 160 16,2-3-160-16,-1-1 0 0,-1-3 0 0,-1-4 0 16,1 1-160-16,-2-5-64 0,0 0-16 0,-2-2 0 15,1-1-1696 1,-3-1-352-16,1-1-64 0,-4-2-13520 0</inkml:trace>
  <inkml:trace contextRef="#ctx0" brushRef="#br0" timeOffset="7359.76">22443 12439 18655 0,'-5'-4'400'0,"1"2"96"0,-1 2 16 0,1-3 16 0,1 3-528 0,3 3 0 0,-1-3 0 0,0 0 0 0,-3 0 2608 0,2 0 400 15,0 2 96-15,2-2 16 0,3 0-688 0,3-2-128 16,3 2-16-16,-9 0-16 0,25-7-1248 0,-8 5-256 0,4 1-64 15,1-3 0-15,3 1-448 0,-2 3-112 0,2 0-16 0,1-2 0 16,0 1-128-16,-2 2 0 0,-2-2 0 0,-1 1 0 16,-1 0 0-16,-2-3-144 0,1 3 144 0,-2-3-208 31,3 0-752-31,0-3-160 0,2 2-32 0,0-2 0 16,2 0-976-16,0 2-208 0,2-1-32 0,0 4-16 15,-1 1-1056-15,-3 0-208 0,-1 0-32 0,-2 4-16 16,-2-1 1072-16,0 2 224 0,-2 2 32 0,0-4 16 0,-3 3 1728 0,0-2 352 0,-1-1 64 15,-4-2 16-15,1-1 2464 0,-4 0 496 0,0 0 112 0,-3 0 0 16,1 0 464-16,-2-1 96 0,0 1 16 0,-2-3 0 16,1 3-960-16,-1 0-176 0,-1 3-32 0,0-3-16 0,-1 3-1248 0,4-3-240 15,0 0-48-15,-20 19-16 0,11-9-512 0,0 0-208 16,-3 4 176-16,1-1-176 0,0 0 0 0,-1 6 0 16,-3 1 0-16,-1 5 0 0,2-3 0 0,1 3 0 15,2-3 0-15,1 0 0 0,2-2 0 16,2 1 0-16,2-1 0 0,2-2 0 0,-1-4 304 0,5 1 16 15,1-2 0-15,3 2 0 0,3-1-320 0,4 0 0 16,0-4 0-16,4-1 0 0,1-3 0 0,3-2 160 16,1 0-160-16,3-2 128 0,-1-2-128 0,1-2 0 15,1-2 0-15,-2 0 0 0,0 2 0 0,0-4 0 16,-2-4 128-16,2-3-128 0,-3-3 0 0,0 4 0 16,-2-3 0-16,0 4 0 0,-2-5 144 0,-3 1-144 15,0-1 160-15,-3 0-160 0,-1 0 240 0,-2 1-48 0,-2 1-16 16,-1-4 0-16,0-1-32 0,-3-3 0 0,-1 0 0 0,-2-1 0 15,-3 1-16-15,-2 1 0 0,-3 4 0 0,-2-2 0 16,-2 4-128-16,-1 3 0 0,-2 2 0 0,-4 3 0 16,0 2-144-16,-5 4-16 0,-1-2 0 0,-3 6 0 31,-2-2-928-31,-5 4-192 0,-4-2-48 0,-4 4 0 0</inkml:trace>
  <inkml:trace contextRef="#ctx0" brushRef="#br0" timeOffset="9377.04">16577 13526 17503 0,'-2'-3'1552'0,"0"3"-1232"0,1-2-320 0,1 2 0 0,0 0 2176 0,0 0 384 0,0-1 80 16,-1 1 16-16,1 0-992 0,-1-4-208 0,2 3-48 0,-1 1 0 0,0 0-368 0,0 0-80 0,0 0 0 0,0 0-16 0,0 0-192 0,0 0-48 0,14 21 0 0,-13-11 0 0,0 6-224 0,0 5-48 0,-1 2-16 0,-1 4 0 0,-1 5-192 0,-1 3-32 0,-1 2-16 0,-1 3 0 0,-1 1-176 0,1-7 192 0,2-3-192 0,-4 5 192 15,0 11-192-15,-3 6 0 0,-1 4 0 0,0 4 0 16,0-5 0-16,0-5 0 0,1-4 0 0,0-2 0 16,0-7 160-16,0 0-160 0,0-1 192 0,-1 1-192 15,0-4 0-15,0-2 0 0,1-3 0 0,1-6-192 16,1-2 192-16,1-8 0 0,2-3 0 0,2-4 0 16,2-3-192-16,-2-3 0 0,3-1 0 0,0-1-11728 15,1-4-2352-15</inkml:trace>
  <inkml:trace contextRef="#ctx0" brushRef="#br0" timeOffset="10009.78">16826 14313 16575 0,'-1'-6'736'0,"-1"3"160"0,1 3-720 16,1-3-176-16,0 2 0 0,0 1 0 0,1 0 1136 0,2 0 192 0,-1-1 32 0,3-1 16 15,3 0 96-15,-1 1 0 0,2-4 16 0,-1 1 0 16,1 2-208-16,0 0-32 0,1-3-16 0,-2 4 0 16,2-4-80-16,-1 1 0 0,-1 3-16 0,2-4 0 15,-2 2-192-15,-1-1-48 0,1 4 0 0,-2-6 0 16,1 2-304-16,-2-1-64 0,1-1-16 0,0 0 0 0,1-2-336 0,-1 0-176 16,1 0 160-16,1-4-160 15,0 2 0-15,1-2 0 0,-2 2 0 0,2-3 0 0,-2 1 0 0,0 0 0 16,-1-1 0-16,-1 3 0 15,-2-2 0-15,0 2-256 0,-1 1 48 0,-2 2 16 16,0-2 192-16,-2 3-176 0,-2 0 176 0,-1 2-160 16,0 0 160-16,-3 2 0 0,-2 0 0 0,-4 4 128 0,-1-2-128 0,-1 6 144 15,-1 0-144-15,-3 4 160 0,0 3-160 0,1 3 160 16,-2-1-160-16,2 1 160 0,2 0-160 0,2 0 0 16,0-1 0-16,1 1 0 0,2 3 0 0,2-2 0 15,0 1-160-15,2 1 160 0,-1-1 0 0,0 0 0 16,3 0 208-16,0 3-64 0,1-1-144 0,0-2 192 0,3 2-192 15,-2 1 192-15,3 1-48 0,1 1 0 0,1-3 0 16,3-2 0-16,1 1-16 0,2-1-128 16,3-2 192-16,0 0-64 0,1-3-128 0,2-1 0 0,2 2 0 0,0-2 128 15,1 0-128-15,-2-2 0 0,1 0 0 0,-2-1 0 16,3-3-400-16,-1 0 32 0,1-2 16 0,-2-3 0 31,1 0-1024-31,0-2-208 0,1 0-32 0,-2 1-14800 0</inkml:trace>
  <inkml:trace contextRef="#ctx0" brushRef="#br0" timeOffset="10621.33">17438 14287 21183 0,'0'-11'944'15,"-1"4"192"-15,1-3-912 0,0 4-224 0,0 1 0 0,1 1 0 0,0 0 0 0,-1-5-192 0,1-4 48 0,-1-5 0 0,2-5 608 0,-2 4 128 0,0 4 32 0,-3 1 0 0,1 2 16 0,-3 3 16 0,0 3 0 0,-3 2 0 0,0 4 528 0,-2 0 96 0,-1 3 32 0,-3 4 0 0,-1-1 464 0,-1 3 80 0,-4 5 32 0,-1 0 0 0,2 0-944 0,-1 1-192 0,2 2-48 0,2-1 0 0,3 2-384 0,0-2-64 16,2 0-32-16,3 0 0 0,3 2-96 0,0-2 0 15,3 1-128-15,2-1 192 0,2 2-192 16,0-2 0-16,1 3 0 0,2-3 0 0,1 2 0 16,1 1 0-16,1-3 128 0,-1 0-128 0,0-4 0 15,1-2 0-15,1 3 0 0,0-6 0 0,0 2 0 0,1-3 0 16,-3 0 0-16,2-3 0 0,1-3 0 0,0-3 0 16,1 1 0-16,1-2 0 0,-1 0 0 0,2-4 0 15,0 0 0-15,1-4 0 0,-2-1 0 0,1 1 0 16,-2-3 0-16,-1 2 0 0,1-3 0 0,-2-3 0 0,-1 0 0 15,0 0 0-15,-3 0-208 0,-2-3 64 0,0 2 16 0,-2-3 0 16,-1-1 128-16,-1-3 0 0,0 3 0 0,1 3 0 16,0 4 0-16,0 5 0 0,0 3 0 0,1 2 0 15,-1 4 160-15,-1 1 64 0,-1 4 16 0,1 1 0 16,-1 0-80-16,0 1-16 0,0 5 0 0,-2-2 0 0,2 5-144 0,-1 3 0 16,0-1 0-16,0 1 0 15,1-2 0-15,-1 2 0 0,2-1 0 0,0 2 0 16,-1 2 128-16,0 1 0 0,1 0 0 0,1-3 0 0,0 0 0 15,2 2 0-15,1 2 0 0,2-1 0 0,1-1-128 16,1-2 0-16,2 4 0 0,2-1 0 0,1-3 0 0,1-4 0 16,-3-2 0-16,2-1 0 15,0-3-464-15,2 0-32 16,1-2 0-16,-3-3 0 0,2 0-1536 0,-4-1-304 16</inkml:trace>
  <inkml:trace contextRef="#ctx0" brushRef="#br0" timeOffset="11147.34">17838 14532 911 0,'7'6'0'0,"-4"-1"0"0,1-1 0 0,-3-1 0 0,1-2 1104 0,-2 1 144 15,1 2 32-15,-1 0 0 0,2 4 1600 0,0 5 336 0,-1-1 64 0,-1 4 16 0,0-3 224 0,-1-1 32 0,1-2 16 0,-2-3 0 0,2-1-1344 0,-1-1-272 0,2-1-48 0,-1-4-16 0,0 0-992 0,2-2-192 0,0-1-32 0,-1-1-16 16,0-2-272-16,1-1-64 0,-1-2-16 0,-1-1 0 0,0-2-80 0,0 0-16 16,-1-1 0-16,-2-3 0 0,0-2 48 0,-1-2 0 15,0 1 0-15,-1-1 0 0,-1-2-32 0,0-3 0 16,0 3 0-16,-1 0 0 0,0 0-64 16,0 1-16-16,0 1 0 0,0 0 0 0,2 2 80 15,0-1 16-15,0-1 0 0,0 2 0 0,1-3 0 16,2 1 0-16,1 4 0 0,1-3 0 0,0 6-112 0,1 0-128 15,1 2 176-15,1 1-176 0,1 3 208 0,-1 1-64 16,4 1-16-16,-1 0 0 0,2 2-128 0,2 0-176 16,5 0 48-16,1-1 0 0,0 4-64 0,4-2 0 15,5 4 0-15,2-2 0 0,1 4 48 0,1-1 0 0,1-2 0 16,-2 1 0-16,0 2-32 0,0-2 0 0,-2 2 0 16,-4-1 0-16,0 0 48 0,-2 0 0 0,-3 1 0 15,-1 2 0 1,-2-3-352-16,-3 4-64 0,-2-1-16 0,-3 0-18112 0</inkml:trace>
  <inkml:trace contextRef="#ctx0" brushRef="#br0" timeOffset="12476.84">18520 14155 35935 0,'-4'0'3200'0,"2"0"-2560"0,2 0-512 0,0 3-128 0,0-3-224 0,0 1-64 0,0 1-16 0,0 2 0 0,0 2 176 0,0 3 128 0,0 4-192 0,1 4 192 0,0 1-256 0,0 1 48 0,1 3 16 0,-1 3 0 15,-1 1-208-15,-1-2-48 0,1-1 0 0,-3 3 0 0,1-2 448 0,-2 5 0 16,-1-1 0-16,0 1 128 0,0-6 656 0,-2 1 144 15,0-2 32-15,0-2 0 0,2-2 256 0,-2 1 48 16,-1-3 16-16,1-4 0 0,2-1-752 0,1-2-144 16,2-5-16-16,1-2-16 0,2 1-224 0,0-6-128 15,1-1 160-15,1-2-160 0,1-2 256 0,-1-2-32 16,0 0-16-16,1-6 0 0,-1-3-208 0,1-3 0 16,-2-3 0-16,1-3 0 0,-2-1 144 0,-1-3-16 15,1 1 0-15,-1 3 0 0,2-1-128 0,-1 3 0 16,3 2 0-16,-2 1 0 0,2 5 128 0,-1 4 0 0,4 2 0 15,-1 0 0-15,1 2-128 0,1 3 0 0,2-1 0 0,-1 0 0 16,5 2 0-16,-2 0 0 0,3-3 0 16,0 3 0-16,1 2 0 0,-2 1 0 0,-1-1-192 15,-2 4 192-15,-1 4-160 0,0 2 160 0,-1 0 0 0,0 4-144 16,-2 2 144-16,-1 4 0 0,0 1 0 0,1 1 0 16,-1 1 128-16,0 0 48 0,0 0 16 0,2 3 0 15,-1 1 80-15,0-1 32 0,2-4 0 0,-2-2 0 16,1-2-16-16,-1 1 0 0,1-2 0 0,2 5 0 15,1 2-288-15,0-2-192 0,-1-2 16 0,0 0 16 16,-3 0-64-16,0-1-16 0,0-2 0 0,-4-4 0 16,0 1 112-16,-1-1 128 0,0 1-208 0,-2-4 80 15,0 0-464-15,-2-2-96 0,2 0-16 0,0-2-11968 16,0-1-2384-16</inkml:trace>
  <inkml:trace contextRef="#ctx0" brushRef="#br0" timeOffset="29926.2">20415 14276 5519 0,'3'-1'496'0,"-3"-1"-496"0,0-1 0 0,0 2 0 0,1 1 4064 0,-1 0 720 0,1 0 144 0,1-3 16 0,0 2-5168 16,2-1-1040-16,1-2-208 0,2-2-32 0,-1 1-848 0,2-1-160 0,-1 1-48 15,1-1 0-15,-2-1 1808 0,0 1 368 0,-1 1 64 0,-1 2 0 16,-3-1 2880-16,0 1 560 0,0 2 112 0,-1-1 32 15,-1-1-192-15,1 2-16 0,-1-2-16 0,-2 0 0 0,1-1-1184 0,-2 2-256 16,1-2-32-16,-2-1-16 0,0 1-992 0,-2 1-208 16,3-2-32-16,-4 0-16 0,2 2-304 0,-3-3 0 15,1 2 128-15,-1 2-128 16,0 2 0-16,1 0 0 0,-1 2 0 0,-2 2 0 0,1 2 128 0,-1 0-128 16,-2 4 0-16,1-1 0 15,0-2 192-15,-1 3-192 0,2 1 192 0,-1 0-192 16,2 2 0-16,-1-1 0 0,0 1 0 0,2-4 0 0,3 1 336 0,-2 3-32 15,1-1-16-15,0 3 0 0,0-1 0 0,4-2 0 16,-1 0 0-16,3-2 0 0,1 3-160 0,1-4-128 16,1 1 144-16,2 1-144 0,2-1 0 0,1 0 0 15,1-1 0-15,2 1 0 0,1-4 0 0,2 0 0 16,0 0 0-16,1-2 0 0,2 0-304 0,0-4 48 16,1-3 16-16,1 2 0 0,-1-3 240 0,-2-1 208 0,-2 2-32 15,2-4-16-15,4-1 96 0,-1-2 32 0,-2 2 0 16,2-4 0-16,-2 2-128 0,1-5-32 0,-2 2 0 15,-2 0 0-15,1-1-128 0,-4 0 0 0,-1-1 0 0,-3 2 0 16,-1-4 0-16,-3 1 0 0,-2 2 0 0,-2-3 0 16,-1 3 0-16,-2 0 0 0,-1 2 144 0,-2 2-144 15,-1 1 128-15,-1 2-128 0,-1 2 128 0,1 1-128 16,1 4 128-16,-1 0-128 0,3 3 160 0,0-2-160 16,0 4 144-16,2-2-144 0,0 4 128 0,2 0-128 15,0 2 0-15,1-1 0 0,-1 3 0 0,2 1-176 16,1-3 176-16,0 1 0 0,1 3 0 0,1-1 0 15,0-2 0-15,-1-1 0 0,3 1 160 0,-2 2-160 16,3-2 0-16,0 2 0 0,0 2 0 0,1 1 0 16,1 1 0-16,0 2 0 0,2 2 0 0,-1 2 0 0,2 3 0 15,0 0 0-15,0 1 0 0,1 2 0 0,-1-2 128 0,0 1-128 16,0-1 0-16,0-1 0 0,-2-3 0 0,-1 1 0 16,-2-4 0-16,-3 2 0 0,-1 2 0 0,-1-6 0 15,-2 1 0-15,-1 1 0 0,0 0 0 0,-2-1 0 16,0-2 0-16,0 0 0 0,0 0 208 0,-1-1-48 15,-2 1-16-15,0 0 0 0,-1-2-16 0,0-2 0 16,-1 1 0-16,-1-3 0 0,-2 2-128 0,-5 0 0 16,0 1 0-16,-2-1 0 0,-3-1 0 0,-2 0 0 15,-2-1 0-15,-2 0 0 0,-2 0 0 0,-1 1 0 16,-1-6 0-16,-3 4 0 0,-3-3 0 0,0 0 0 16,-2-2 0-16,2-1 0 0,1 0 0 0,0-1-144 0,3-5 144 15,5 0-160-15,4 0-96 0,6-6-32 0,5-1 0 16,4-2 0-1,3-1-112-15,5-3-32 0,1 1 0 0,2-1-11632 0,4 0-2336 16</inkml:trace>
  <inkml:trace contextRef="#ctx0" brushRef="#br0" timeOffset="30909.62">21023 14165 2751 0,'2'-4'256'0,"-2"1"-256"0,0 0 0 16,0-1 0-16,0 2 5216 0,1 2 992 0,-1-3 208 0,0 2 48 0,0-4-5712 0,-1 2-1136 0,-1-1-240 0,-3 1-32 0,-3 3-528 0,0 3-96 0,-5 1-32 0,0 2 0 15,-2 2 224-15,-1 2 64 0,0 0 0 0,1 3 0 0,0-1 2368 0,1 4 496 16,1 0 80-16,2-1 32 0,-1 2 784 0,4-2 144 16,0 1 48-16,2-3 0 0,3-1-1712 0,-1 0-352 15,1 4-64-15,3-2-16 0,0 1-656 0,2-2-128 16,-1 0 0-16,1 0 0 0,2 2-240 0,-2-2 0 15,3-1 0-15,-1 0 0 16,1-4-192-16,0 0-32 0,4 2-16 0,-1 0 0 0,1-4 480 0,1 1-144 0,2-5 144 0,2 2 0 16,3-2 160-16,2-4 112 0,3-1 32 0,-1-3 0 15,1 0 48-15,-1-2 16 0,-1-1 0 0,0-3 0 16,-2 1-368-16,0-1-240 0,-2 1 48 0,-3 0 0 16,0 0-256-16,-3-1-32 15,1 1-16-15,-4-1 0 0,1 1 496 0,-2-4 0 0,-1 1 0 0,-2 2 0 16,1-4 512-16,-4 1 32 0,1-1 16 0,-3 0 0 15,-1-3-112-15,0 3-32 0,-3-2 0 0,-1 2 0 16,0 1-224-16,-4 4-32 0,1-2-16 0,-1 3 0 16,0 4 48-16,0-2 0 0,-3 0 0 0,-1 3 0 15,0 2-192-15,0-1 128 0,1 4-128 0,-1-3 128 0,0 3-128 16,-1 3 0-16,1-2-160 0,-1 4 160 0,1-1-256 0,0-2 32 16,0 3 16-16,3 0 0 0,0 1-128 0,2-2-32 15,1 0 0-15,3 1 0 16,2-2-1120-16,2-1-240 0,1 3-32 0,1-2-12240 15</inkml:trace>
  <inkml:trace contextRef="#ctx0" brushRef="#br0" timeOffset="31559.32">21632 14177 3679 0,'-1'-3'320'16,"0"3"-320"-16,-2-3 0 0,2 1 0 0,0 1 3840 0,1 1 704 0,0-3 144 0,-1 3 32 0,-2-4-3184 0,-1 2-640 0,-1 1-128 0,-1-2-32 0,-1 3-736 0,-2 0-240 0,-1 3 0 0,-2 0 0 0,0 1-512 0,-3 2-96 16,0 0-32-16,0 1 0 0,0 2 1328 0,0 0 256 0,1 1 48 0,-1 2 16 15,1 1 1312-15,-1-2 272 0,0 4 48 0,3 1 16 0,1-1-784 0,2-2-160 16,2 2-16-16,1-1-16 0,2 1-800 0,0-2-176 15,3-3-16-15,0 2-16 16,1 3-432-16,0-1 0 0,1-2 0 0,0 1 0 16,2-4-416-16,-1 4 32 0,2-1 16 0,1-2 0 0,1 0 368 0,1-1 0 15,3-2-144-15,0-2 144 0,3 1 0 0,-1-6 176 16,4 1-32-16,0-2 0 0,1-4-16 16,1 2-128-16,0-4 192 0,2-1-64 15,1 0-128-15,-2 0-144 0,-5 0 144 0,4 0-208 16,2-2-48-16,1-5 0 0,1 1 0 0,-2-2 0 0,-2 4 256 15,-1-4 0-15,-2 1-160 0,-1 1 160 0,-3-2 0 16,-1 1 160-16,-1 2-16 0,-4-3 0 0,0 1 352 0,-2-1 64 0,-2 0 16 16,-2 0 0-16,-1 0-208 0,-2 1-48 0,-2-1 0 0,-2 3 0 15,0 1-144-15,-5 2-48 0,1 1 0 16,-2 2 0-16,1-3 0 0,-3 4 0 0,0 0 0 0,0-1 0 16,1 5-128-16,-1 1 160 0,1 2-160 15,0 1 160-15,0 2-160 0,-1 0 0 0,1 1 0 0,2-1 0 16,-1-1-320-1,3 2-80-15,1 3-32 0,3-5 0 0,0 3-1488 16,2 3-288-16,3-3-64 0,1 1-12624 0</inkml:trace>
  <inkml:trace contextRef="#ctx0" brushRef="#br0" timeOffset="32192.65">22411 14224 4607 0,'1'-6'192'0,"-1"0"64"0,0 0-256 0,0 2 0 0,0-1 0 15,0 4 0-15,0-4 0 0,0 0 0 0,-1-4 0 0,-1 0 0 0,-2-4-768 0,-2 1-160 0,-2 2-32 0,-1 4 0 0,-1 2 1744 0,0 2 352 16,-1-1 64-16,-2 6 16 0,1-1 1760 0,-2 2 352 0,-1 2 80 0,-1 0 16 16,0 0-528-16,-1 4-96 0,-2-2-32 0,1 0 48 15,1 1-1888-15,-2-3-368 0,1 4-80 0,-2 0-16 16,0-1-464-16,1 0 0 0,1 1 0 0,1 3 0 16,0-3 208-16,4 2-32 0,1 2-16 0,0 0 0 15,2 0 672-15,1 1 144 0,1 1 32 0,1 0 0 16,2-1-368-16,1-2-80 0,0 0-16 0,3-1 32 15,1 0-208-15,1 1-48 0,2-3-16 0,-1 0 0 16,3 2-304-16,1-6 128 0,2 4-128 0,1-1 144 16,-2-4-144-16,2 0 192 0,1 1-192 0,2-5 192 15,1 2-32-15,4-3 0 0,1-4 0 0,-1 1 0 16,3-3 96-16,0 0 0 0,0-1 16 0,0-2 0 0,-2 0-64 16,2-2-16-16,0-1 0 0,-1-1 0 0,1-1-192 15,0 0 176-15,1-2-176 0,-1-3 160 0,-2 0 112 0,1 1 32 16,-1 2 0-16,1-2 0 0,-2 0-48 0,-1 0-16 15,0-3 0-15,-1-2 0 0,0 1 48 0,-1-1 16 16,-2-2 0-16,-2-1 0 0,-1-1-112 0,-3 1-32 16,-1-3 0-16,-4 1 0 0,-1 2-160 0,-2-1 0 15,-2 2 0-15,-1 2 128 0,-1-2 32 16,-3 3 0-16,0-1 0 0,0 2 0 0,-1 1-32 0,0 2 0 16,-1 1 0-16,-1-2 0 0,1 1-128 0,-1-1 0 15,1 5 0-15,0 0 128 0,1 4-128 0,-1 0 0 16,1 4 0-16,0-1 0 0,-1 1 0 0,0 4-176 15,-2 0 176-15,2 2-192 16,1 4-464-16,-1-4-112 0,1 3 0 0,0 0-11904 16,2 0-2384-16</inkml:trace>
  <inkml:trace contextRef="#ctx0" brushRef="#br0" timeOffset="33767.01">16863 15648 911 0,'-1'0'0'0,"-1"0"0"0,1-3 0 0,0 2 0 0,1 1 1152 16,0 0 160-16,0-2 32 0,-1 0 0 0,-1-3-800 0,0-1-160 0,-1-1-16 0,1 1-16 0,0-3 480 0,-1 1 80 0,1 0 32 0,-3 0 0 0,0-3 208 0,-1 1 64 0,-1 3 0 0,1-2 0 0,-1 1-160 0,-2 1-32 0,0 3 0 0,-2-3 0 0,0 2-192 0,-2 4-64 16,-4-1 0-16,1 4 0 0,-1-2-384 0,-1 6-96 0,-1 1-16 0,-2 0 0 15,1 3-272-15,-1 2 0 0,3 1 0 16,-2 1 0-16,0 0 736 0,-1 1 96 0,0 1 0 16,1 0 16-16,2-2 416 0,0 0 80 0,2 3 0 15,3-1 16-15,3-2-400 0,0 4-64 0,4-1-32 16,0-1 0-16,3 4-416 0,3-5-96 0,1 2-16 0,2 0 0 15,-1-1-336-15,2 1 144 0,1-1-144 0,1-4 0 16,2 4 0-16,-1-4 0 0,3 2-160 0,2-2 160 16,-1 1-192-16,0-5 192 0,2 0-192 0,-2-2 192 15,1-4 0-15,1 0 0 0,-1 0 224 0,2-6-64 16,0 2 144-16,1-2 16 0,0-2 16 0,0 0 0 16,0-4-64-16,0 1-16 0,1 0 0 0,1-1 0 15,0-3-256-15,1-3 0 0,0 0 0 0,-3 1 0 16,1-3 0-16,-2 0 0 0,-1 0 0 0,-2 3 0 15,-2 5 0-15,0-3 0 0,1-2 0 0,-3-1 0 16,-1 0 0-16,-1 1 0 0,-1 1 0 0,-3-1 0 0,-2 3 288 16,0 1 0-16,-2 0 0 0,-2 1 0 0,2 0 64 15,-2-3 16-15,0 4 0 0,0 0 0 0,2 3-176 16,1 2-16-16,1 2-16 0,-1 0 0 0,4 2-160 0,-1 4 0 16,1-2 0-16,1 2 0 0,2 2 0 0,1 4 0 15,0-1 0-15,0 1 0 0,0 2 0 0,-1 2 0 16,2 1 0-16,-1 1 0 0,0 2 0 0,0 0 0 15,0 3 128-15,0-3-128 0,-1-2 368 0,0 0-16 16,-1 0 0-16,0 0 0 0,1-1-352 0,0 1 0 16,0-2 0-16,0 1 0 0,1-3 0 0,0 2 0 15,3-2 0-15,-3-3 0 0,4 2 0 0,0 0 0 0,-1-1 0 16,1 0-128 0,-1-2-896-16,1 2-192 0,0-3-16 15,-2 0-16-15,1 2-1440 0,-3-6-304 0</inkml:trace>
  <inkml:trace contextRef="#ctx0" brushRef="#br0" timeOffset="34144.21">17137 15305 35007 0,'-2'0'1552'0,"1"1"320"0,-1 2-1488 16,2-2-384-16,2 2 0 0,-1-1 0 0,0 2 0 0,2 2 0 0,0 4 0 0,1 5 0 0,1 4-320 0,0 1-144 0,0 4-32 0,0 2 0 0,-1 0 496 0,-1 2 0 0,2 6 0 0,0 1 0 0,1 2 496 0,0 2 80 0,1 2 32 0,-1-3 0 0,0 0 224 0,-1-3 64 15,1-4 0-15,-1-3 0 0,0-2-672 0,0-6-224 16,-1-1 144-16,1-1-144 0,0-2 0 0,0 0 0 16,1-1 0-16,1-5-176 15,-1-1-1552-15,2-3-304 0</inkml:trace>
  <inkml:trace contextRef="#ctx0" brushRef="#br0" timeOffset="34477.33">17434 15271 42383 0,'0'3'1872'0,"-1"0"400"0,-2 0-1824 0,2 1-448 0,2-1 0 0,1 0 0 16,0 4-544 0,1-1-208-16,0 7-32 0,5 5-16 0,0 4 608 0,4 1 192 0,0 5 0 0,-1-2 0 0,1 2 0 0,0 0 0 15,0 5 0-15,-2 0 0 0,-2 3 0 0,-3-2 0 16,-1 4 0-16,-4-4 0 0,-2 5 0 0,-3-5 192 15,0 1-16-15,-3-7-16 0,3-2 144 0,0-6 16 16,2-1 16-16,-2 2 0 0,-1 5-336 0,-3 2 0 16,0 0 0-16,1-5-128 15,0-1-256-15,2-7-64 0,-1-5 0 0,0-4-11424 16,1 0-2288-16</inkml:trace>
  <inkml:trace contextRef="#ctx0" brushRef="#br0" timeOffset="34827.43">17026 15609 28559 0,'-2'0'1264'0,"-1"0"272"0,2 0-1232 0,0 0-304 0,1 0 0 0,0 0 0 15,1 0 144-15,-1 0-16 0,1 0-128 0,2 0 192 16,-1 0-192-16,-2 0 0 0,0 0 0 0,20 0 0 16,-11-2 1696-16,2 1 288 0,1 1 64 0,2 0 16 0,2 0-480 0,1 0-112 15,2 0 0-15,0-3-16 0,2 3-688 0,2-4-128 16,0 2-16-16,1-2-16 0,0-1-224 0,2 0-32 16,3-1-16-16,-2 0 0 0,3 0-336 0,-4-3 0 15,-4 3 0-15,4 0-128 0,1 0 128 16,3-2 0-16,2 2-144 0,-1 0 144 0,0 0-384 0,-4 2 0 15,-2-1 0-15,-3 1 0 16,0 1-64-16,-1-1-32 0,3-2 0 0,-2 0 0 16,-2-1-768-16,-2 1-160 0,-2 2-16 0,-1-2-15600 15</inkml:trace>
  <inkml:trace contextRef="#ctx0" brushRef="#br0" timeOffset="35335.65">17798 15796 36863 0,'5'-4'1632'0,"-2"-1"336"0,2 2-1584 0,0 2-384 0,0-2 0 15,0-1 0-15,0 2 0 0,5-4 0 0,5-3-192 0,7-2 192 32,3-4-560-32,0 1 16 0,-2 0 0 0,-2 1 0 0,-1 3-176 15,-3 0-48-15,-1 1 0 0,-1 0 0 0,-1-1 768 0,-3 1 0 0,0 2 0 0,-2-2 0 0,-2 2 1232 0,0-2 144 16,0 1 32-16,-2 0 0 0,-1-2-576 0,0 4-128 16,-3-4 0-16,1 4-16 0,-2-3-528 0,-2-1-160 15,-1 1 0-15,-2-3 0 0,-1 5 0 16,-3-3 0-16,0 4 0 0,-2 1-192 0,-2 1-176 0,-4 4-16 15,4 3-16-15,-2 0 0 0,-2 4 240 0,-4 1 160 16,-2 6-192-16,-1 1 192 0,0 2 0 0,1-1 0 16,2 1 128-16,2-1-128 15,3 2 544-15,2-1 16 0,6-1 0 0,2 0 0 16,3 3-176-16,3-2-16 0,1 4-16 0,1-1 0 0,1 2-208 0,0 3-144 16,1-4 192-16,0 2-192 0,1 2 0 0,2 0 0 15,0-2 0-15,0 0 0 0,0-2 160 0,1-3-160 0,1 4 128 16,2-2-128-16,0-1 128 0,0-1-128 0,0-2 0 15,2-3 128-15,-2-3-128 0,0-3 0 0,0-2 0 16,-1-1 0-16,0-4-400 0,1-3 32 0,-1 0 16 16,1-4 0-1,-1 0-1328-15,0-5-272 0</inkml:trace>
  <inkml:trace contextRef="#ctx0" brushRef="#br0" timeOffset="35860.21">18266 15553 36863 0,'0'3'1632'0,"0"2"336"0,-1 3-1584 0,1-5-384 0,1 2 0 16,1-1 0-16,-1 2 704 0,1 4 64 0,2 9 16 0,1 3 0 0,1 9-656 0,0-3-128 0,0-2 0 0,1-1 0 0,-1-2 0 0,-1-2 0 0,0-1-160 0,-2-1 160 0,1-1 0 0,0-4 0 0,-2-2 0 0,1 1 0 0,-1-1 224 0,0-2 160 0,-1-1 48 16,-1-2 0-16,0-1 16 0,0 0 16 0,0-3 0 0,-1 1 0 0,1-4-208 0,0 0-64 15,-2-3 0-15,1 2 0 0,0-4-192 0,-2-1 0 16,2-2 128-16,1 8-128 0,-1-21 0 0,1 8 0 16,0-3 0-16,0-3 0 0,1-1 0 0,0-3 0 15,1-1 0-15,-1-4 0 0,3-1 0 0,-2-2 0 16,3 5 0-16,-1-1 0 0,2 4 0 15,-1 2 0-15,1 3 0 0,-1 6 0 0,1 0 0 0,0 3 0 0,-1 3 128 16,1 2-128-16,1 0 144 0,-1 1-16 0,0 4 0 16,1 1 0-16,1 2-128 0,-1 2 0 0,1 1 0 0,0 1 0 15,2 2 0-15,0 4 0 0,0 0 0 0,1 4-176 16,1 0 176-16,1 3 0 0,-1-1 0 0,1 1 0 16,-1 1 0-16,0 1 0 0,1 3 0 15,-2-2 0-15,0 0 192 0,-1 1-48 0,1-1 0 0,-1 1 0 16,-2 1-144-16,1-4 160 0,0 1-160 0,-1-4 160 15,1 2-160-15,-1-2 0 0,-1-2 0 0,0 1 0 16,0-5 0-16,-3 0 0 0,0-1 0 0,0-5 0 0,-2 2-240 0,0-7 32 16,-1 2 0-16,0-4 0 15,-1 0-384-15,0-4-80 16,0 2-16-16,-1-7 0 0,-2 2-528 0,1-5-128 0,-2-1 0 16,0-5-15664-16</inkml:trace>
  <inkml:trace contextRef="#ctx0" brushRef="#br0" timeOffset="36205.11">18893 15163 35935 0,'2'4'1600'0,"-2"-3"320"0,1 4-1536 0,0-4-384 16,1 2 0-16,1-1 0 0,-1 4 208 0,3 0-16 0,3 6-16 0,2 5 0 0,2 5 304 0,0 0 64 0,0 7 16 0,-3-1 0 0,1 1 80 0,-2 5 0 0,-1 1 16 0,-2 5 0 0,-1 3-208 0,0 1-32 0,-3 3-16 0,-1 0 0 0,0-1 80 0,-1-3 16 0,-1-1 0 15,1-3 0-15,-1-2-304 0,0-3-64 0,1-3-128 0,1-5 192 16,1-1-192-16,1-9 0 0,-1 0-144 0,0-7 144 15,2-2-176-15,-2-3 176 0,1-4-192 0,-2-1 192 32,1-8-976-32,1-1-96 0</inkml:trace>
  <inkml:trace contextRef="#ctx0" brushRef="#br0" timeOffset="36434.11">18746 15520 41471 0,'0'0'3680'0,"0"0"-2944"16,0 0-592-16,3 0-144 0,-1 0 560 0,1-2 80 15,1 2 0-15,4-3 16 0,4 2-496 0,4-4-160 16,4 4 0-16,2-3 0 0,3 2 0 0,2 2 0 16,3-3 0-16,2 6-192 15,0-2-208-15,0 4-48 0,1 1 0 0,-4-2 0 0,-2 2 128 0,-2 0 32 16,-3 0 0-16,-2 1 0 15,-1-1-1008-15,-3-2-208 0,0-1-32 0,-2 0-16 16,-1-2-1680-16,-2 0-336 0</inkml:trace>
  <inkml:trace contextRef="#ctx0" brushRef="#br0" timeOffset="36650.56">19395 15499 18431 0,'2'3'1632'0,"-2"-1"-1312"0,1 2-320 0,0-3 0 16,0 2 3120-16,0 0 544 0,2 6 112 0,1 3 32 15,1 5-1888-15,1 2-384 0,-1 4-80 0,1 1-16 16,-2 1-752-16,-1-3-160 0,1 3-16 0,-1-2-16 16,-2 2-192-16,-1-3-48 0,0 1 0 0,-1-1 0 15,-1-1 64-15,1 1 0 0,0-4 0 0,0 0 0 0,-2 1-112 16,2-4-16-16,0-2 0 0,1 0 0 0,-2-4-192 0,1 0 0 16,1-3 0-16,0-5 0 15,0 2-400-15,0-6-80 16,1 0-16-16,-1-6-11600 0,3 2-2304 0</inkml:trace>
  <inkml:trace contextRef="#ctx0" brushRef="#br0" timeOffset="36842.58">19415 15271 39615 0,'0'0'3520'0,"0"0"-2816"16,1 0-560-16,-1 0-144 0,2 1 896 0,-1 1 128 15,1-2 48-15,2 4 0 16,1 0-1216-16,0 1-240 0,0 1-64 0,-1 0 0 16,-1-2-2752-16,0 2-576 0,-1-2-96 0,-1 2-32 0</inkml:trace>
  <inkml:trace contextRef="#ctx0" brushRef="#br0" timeOffset="37303.61">19708 15527 11167 0,'4'1'240'0,"-2"-1"48"0,1 0 16 0,-1 0 16 0,0 0-320 0,-1 0 0 16,0 2 0-16,1-2 0 0,2 0 1728 0,0 4 288 0,-2 0 48 0,1 1 16 16,-3 2-672-16,-3 2-144 0,0-2-32 0,-1 4 0 0,-1-1 48 15,0 2 0-15,-1 2 0 0,1-2 0 0,-1 3 928 0,1-1 192 16,0 1 32-16,0-2 16 0,0 7-944 0,1-3-192 15,1 3-32-15,-1-1-16 0,1-1-976 0,2 2-288 16,1-1 128-16,-1-1-128 0,2 2 0 16,0-1 0-16,2-1 0 0,-1-1 0 0,1 1 0 15,2-2 0-15,0-3 0 0,1 0 0 0,1-1 0 16,1-4 0-16,-1 0 0 0,2-4 0 0,-1-2 0 16,2 1 0-16,1-6 0 0,1 0 0 0,1-4 0 15,2-1 128-15,1-2-128 0,1-2 0 0,2-2 0 0,1-3 0 16,-2 1 0-16,0 0 128 0,-2-1-128 0,-2 1 0 15,1 0 0-15,-2 0 0 0,-2 1 0 0,-3-1 0 16,0 1 0-16,-2-1 0 0,-1 3 0 0,-2-3 0 16,-1 0 0-16,-3 1 0 0,0-4 0 0,-3 3 0 0,0 0 128 0,-2-2-128 15,-2 1 128-15,-1 1-128 0,-3-2 160 0,0 2-160 16,2 2 144-16,-1 3-144 0,1 1 128 0,0 1-128 16,0 5 0-16,2-1 0 0,0 1 0 0,0 1 0 15,0 2 0-15,2 1 0 0,0 0 0 0,0 0 0 16,1 1-288-16,0 2-96 0,1 1 0 0,0 1-16 31,2-2-1392-31,-1 3-288 0,2 1-48 0,0 0-13776 0</inkml:trace>
  <inkml:trace contextRef="#ctx0" brushRef="#br0" timeOffset="37827.14">20213 15672 35007 0,'1'8'1552'0,"0"-2"320"0,0 0-1488 0,-1-1-384 0,2-1 0 0,-2 0 0 0,1-1 0 0,0 6 0 0,0 5 0 0,2 3-128 0,1 3-176 0,-2-1-16 0,0 0-16 16,0-3 0-16,0-1 336 0,-1-1 0 0,2 0 0 0,-2-4 0 0,-1 0 1232 0,1 0 272 0,-1-1 48 0,0-1 16 0,0-1-512 0,-1-4-96 15,2 3-32-15,-1-6 0 0,0 4-464 0,2-4-80 16,1-2-32-16,0 0 0 0,0 0-352 0,2-2 0 0,0-2 0 0,0-4 0 16,0 2 0-16,-1-2 0 0,2-5 0 0,-2 1 0 15,1-2 0-15,-1-5 0 0,-1 1 0 16,0-4 0-16,0-2 0 0,0-3 0 0,1-3 0 16,-1 1 128-16,2-1-128 0,-1 1 0 0,2-1 0 15,0 3 0-15,2 7 0 0,-1 4 176 0,2 2-176 0,-1 3 192 16,2 5-16-16,-1 1 0 0,0 2 0 0,-1 3 0 15,1-2-176-15,0 2 160 0,1 4-160 0,-1-2 160 16,1 4-160-16,0 0 0 0,0 2 0 0,0 2 0 16,0 2 0-16,0 4 0 0,0 2 0 0,1 3 0 15,1 5 0-15,2 1 0 0,1 1 0 0,-1 2 0 16,0 1 0-16,1 2 192 0,0-2-32 0,0 2 0 0,-2-2 128 16,0-3 32-16,0 1 0 0,0-5 0 0,-1 1-320 15,0-5 0-15,1-2 0 0,-2 0 0 0,0-3 0 16,0-1 0-16,-1-2 0 0,-3-4 0 0,2 0 0 0,-3 0 0 15,0-4 0-15,-2 0 0 16,-1 2-624-16,-2-2-80 0,0 2 0 0,-3 0-16 16,0 1-496-16,-3-2-80 0</inkml:trace>
  <inkml:trace contextRef="#ctx0" brushRef="#br0" timeOffset="38810.11">16362 16883 37775 0,'0'-2'3360'0,"0"2"-2688"0,1 0-544 0,1 0-128 0,-1 0 736 0,1 0 112 0,2-3 32 16,1 2 0-16,1 1-608 0,3 0-112 0,-1 0-32 0,1 1 0 0,-3 4-128 0,2 1 0 0,-2 4 0 0,-1 3 0 0,-2 0 0 0,1 6-144 0,-1 0 144 0,-1 9-208 0,1 0 208 0,-2 7 0 0,1-1 0 0,0 5 0 0,-2-1 192 0,0-1 16 0,0 1 16 0,0-3 0 15,0-3-32-15,1-7 0 0,0-2 0 0,0-2 0 16,2-4 0-16,0-5 0 0,1 0 0 0,0-2 0 16,0-4 64-16,-1-3 0 0,1-2 0 0,0-2 0 15,1-2-256-15,-2-5 0 0,4 0 0 0,-1-4 0 0,0 0 128 16,1-5 0-16,1 1-128 0,-1-5 192 0,1 2-192 15,-2 0-128-15,1-1 128 0,-1 4-208 16,2-1-176-16,-2 3-16 16,0 2-16-16,0 0 0 0,2 4 192 0,-1 3 32 0,2 4 16 0,1 1 0 0,2 4 176 0,3-2-192 15,0 4 192-15,1 2-192 0,2 0 192 0,1-1 0 16,-1 2 128-16,1-2-128 0,0-1 240 0,-3 0-32 16,0-2 0-16,-1-2 0 0,-2 2 0 0,0-4 0 15,-1 0 0-15,-2 0 0 0,-2 0 0 0,-1 0 0 16,0-3 0-16,-2 2 0 0,0 1-16 0,0-2-16 15,-1-1 0-15,1 2 0 0,1 1 16 0,-1-2 0 16,1 2 0-16,1-4 0 0,2 4 32 0,-2-3 16 16,3 0 0-16,-1-2 0 0,0 0-64 0,-1-1-16 15,1-1 0-15,0 1 0 0,-2-4 80 0,-1-2 16 0,2 1 0 16,-4-3 0-16,1 2 0 0,-1-2 0 0,0-4 0 0,-2 2 0 16,0-3-128-16,-2-1 0 0,-2-1-128 15,-1-3 192-15,-1-5-192 0,-4-1 0 0,1-4 0 0,-2-1-160 31,1 1-560-31,0-1-112 0,1 0-32 0,1 3 0 16,2 1-288-16,3 5-64 0,1 4-16 0,0 6-11616 0,2 4-2320 0</inkml:trace>
  <inkml:trace contextRef="#ctx0" brushRef="#br0" timeOffset="39309.28">17294 17031 23039 0,'-3'0'2048'0,"0"0"-1648"0,1-2-400 15,2 2 0-15,1-4 3392 0,1 2 608 0,1-1 112 0,2 0 32 0,2-5-5008 0,4-3-992 0,4 0-208 0,3-4-48 0,3-1-256 0,1 4-64 0,0-2-16 0,2 3 0 0,-1 1 2080 0,1 0 368 0,-1 2 192 0,-4 0-32 0,-1 2 2816 0,-2 0 560 16,-2 2 112-16,-2-2 32 0,-1 0-1616 0,-3 1-320 16,-1 0-64-16,-1-1-16 0,-1-1-1024 0,-2-1-224 15,-1 0-32-15,-2 0-16 0,0-1-368 0,-2 2 128 16,-1-3-128-16,-3-3 0 0,0 3 0 0,-4-1 0 0,-1 1 0 0,0 3-192 16,0 1 64-16,-2 1 0 15,1 5 0-15,-2 5 0 0,1 1 0 0,-2 1 0 16,1 6 0-16,-2 2 0 0,3 2 128 0,-3 1 0 15,-1 5 160-15,4-1-160 0,-1 0 192 0,2-1-64 0,2 5-128 0,0-6 192 16,3 1 128-16,-2 1 0 0,3 1 16 16,0-1 0-16,0-2-176 0,2 1-32 0,0-2-128 15,3 2 192-15,1-2-192 0,1 1 176 0,2-2-176 16,2 1 160-16,-1 1-16 0,4-2 0 0,1 2 0 16,-1-1 0-16,2-3-144 0,1-2 128 0,3-2-128 0,-1-1 128 15,5-4-128-15,-1-1 0 0,4 0 0 0,0-3 128 16,0-2-128-16,3-2-144 0,0-2 144 0,0 0-208 15,1-3-544-15,-2-1-96 16,-1-2-32-16,-1-1-18080 0</inkml:trace>
  <inkml:trace contextRef="#ctx0" brushRef="#br0" timeOffset="39815.65">17991 16912 43311 0,'-3'6'3840'0,"1"-3"-3072"15,2 4-608-15,1-5-160 0,0 3 0 0,0 1 0 0,2 5 0 0,1 5 0 0,0 8 0 0,1 3-224 0,3 3 80 0,-2-2 16 0,-1 1 128 0,0-2 0 0,0-5 0 0,-1 3-128 0,-2-5 128 0,-1-1 0 0,2-1 0 0,-2-5 0 0,0 0 0 0,0-3 0 0,1-4 0 0,-2 0 0 0,0-4-400 0,-2-2 0 16,1-2 0-16,0-4-18160 16</inkml:trace>
  <inkml:trace contextRef="#ctx0" brushRef="#br0" timeOffset="39993.18">18024 16529 43311 0,'-1'3'3840'0,"-2"1"-3072"0,2 2-608 0,1-3-160 15,1 0 464-15,0 3 64 0,2 0 16 0,1 8 0 32,2-2-2864-32,3 4-576 0,2-1-112 0,0-5-32 0,-1-4 2304 0</inkml:trace>
  <inkml:trace contextRef="#ctx0" brushRef="#br0" timeOffset="40664.91">18636 16891 40543 0,'-4'2'1792'0,"-1"-4"384"0,2 2-1744 0,-1-2-432 0,2 2 0 0,-1-2 0 0,1 2 128 0,-3-4-128 15,-5-2 0-15,-3 0 128 16,-3-4-544-16,-1-1-112 0,0 1-32 0,1 2 0 16,1 0-368-16,1 4-80 0,2 2-16 0,2 4 0 15,1 4 352-15,1-2 64 0,0 2 16 0,1 0 0 0,-2 8 1232 0,0 3 256 0,3-1 64 0,-1 0 0 16,-1 3-192-16,1 1-48 0,0 4 0 0,2 2 0 15,1-3-368-15,0-1-80 0,3 0-16 16,0-1 0-16,2-1-96 0,1 1-32 0,1-4 0 16,2-2 0-16,0-2-128 0,2-6 0 0,1 2 144 0,0-6-144 15,2-3 0-15,0 3 144 0,2-2-144 0,0 1 0 16,-1-4 272-16,-1-2-48 0,1 1-16 0,0-6 0 16,1-1-208-16,-1 1 0 0,2-2 0 0,-1 0-160 15,0-2 160-15,1-2 0 0,-2 1 0 0,-1 2 0 16,0-4 0-16,-2 1 0 0,0 1 0 0,-2-2 0 15,0 4 0-15,-2-3 176 0,0 4-176 0,-3-2 192 16,0 1 32-16,-1 0 16 0,1 2 0 0,1 0 0 16,-1 4-48-16,0 0-16 0,0 3 0 0,2 1 0 0,-2 4-176 0,1 2 0 15,0 1 0-15,-1 5 0 0,1-1 0 0,1 6 0 16,-1-1 0-16,1 1 0 0,-1 2 0 0,1 0 0 16,0 3 0-16,0-1 0 0,-1 1 0 0,-2 1 0 15,0 1 0-15,-1 4 0 0,0-1 0 0,-2 4 0 16,1 5 0-16,-2-5 0 0,1 2 0 0,-2 1 0 15,0 3 0-15,0-4 0 0,0-1 0 0,-1 0 0 16,1-1 0-16,-2 2 0 0,3-5 176 0,-3-1 0 16,2 0 0-16,-2-5 0 0,1 1-176 0,-2-2 160 15,1-3-160-15,-3-2 160 0,0 0-32 0,-1-4 0 16,-1 0 0-16,-2-1 0 0,-1-3-128 0,-1 0 0 16,-1 0 0-16,-3-4 128 0,-1 0-128 0,-1-2 0 15,-2-4-192-15,0-2 192 16,-2-3-448-16,0 0 16 0,0-7 16 0,2-3 0 15,2-1-352-15,1-5-80 0,4 1-16 0,0-2-17264 0</inkml:trace>
  <inkml:trace contextRef="#ctx0" brushRef="#br0" timeOffset="41327.11">18885 16510 22111 0,'2'-5'976'0,"-1"1"208"0,1 0-944 15,-1 2-240-15,1-2 0 0,0 4 0 0,-1-2 224 0,1 2 0 0,3-4 0 0,0 0 0 0,0 2 1184 0,0-1 256 0,0 6 32 0,-1-1 16 0,-1 6 384 0,1 0 80 0,0 6 0 0,-2 2 16 0,1 2-784 0,-1 1-144 0,1 3-48 16,-1 1 0-16,1 1-544 0,-2 2-112 0,-1-1-32 0,0 3 0 0,-1 1-368 0,-1-3-160 16,0 2 128-16,-1 1-128 0,2-3 0 0,-1 1 0 15,0 1 0-15,2 1 0 0,0-4 128 0,0 0-128 16,3 4 128-16,1-4-128 0,-1-3 288 15,1-2-32-15,1-2 0 0,0-5 0 0,1-1 32 0,-1-5 0 16,-1 2 0-16,0-8 0 0,-1 2-48 16,0-3-16-16,-1 0 0 0,-1-6 0 0,2 2 0 0,-2-2 0 15,0-3 0-15,-1-1 0 0,0 0-224 0,0-2 0 16,-1-4 0-16,1 0 0 0,0 0 144 0,-1-5-16 16,1-2 0-16,0-3 0 0,1-1-128 0,0 1 0 0,3 0 0 15,2 4 0-15,0 3-256 0,3 5-64 0,0 4-32 0,-1 0 0 16,4 4 176-16,-1-1 48 0,1 4 0 0,2 0 0 15,0 0 128-15,1 0 128 0,0 2-128 0,-1-2 176 16,1 3-176-16,-2 0 0 0,1-2 0 0,-4 2 0 0,-2 0 0 16,0 2 0-16,-1 5 0 0,-1-1 0 0,2 6 0 15,-2 2 0-15,-1 2 0 0,1 5 0 0,0 2 0 16,-1 5 0-16,-1-3 0 0,0 6 0 0,-1 2 160 16,1-1 0-16,1 1 0 0,0-1 0 0,0-3 80 15,0-1 16-15,1-6 0 0,-1-3 0 0,1-5-112 0,-2-2-16 16,0 3 0-16,-2-5 0 0,1-3 16 0,-2-2 0 15,0-1 0-15,-2-4 0 0,0 0-320 0,-1-4-64 16,0 2-16-16,-2-7 0 16,0 1-800-16,-1-4-160 0,1 0-48 15,-1-7-18768-15</inkml:trace>
  <inkml:trace contextRef="#ctx0" brushRef="#br0" timeOffset="41635.61">19704 16442 37775 0,'3'5'3360'0,"-2"-5"-2688"0,0 1-544 0,1 1-128 0,-1 1 1056 0,1-2 176 16,5 5 48-16,0 3 0 0,3 3-1280 0,0 4 0 0,1 2-288 0,-2 5 48 0,-1-1 240 0,0 4-144 0,-5 5 144 0,2 1-128 0,-2 3 304 0,-2 0 64 0,-1-3 16 0,-3 0 0 0,1 3 384 0,0-1 96 0,-2 1 16 0,0-3 0 16,3-1-256-16,-2 0-48 0,1-2-16 0,-1 2 0 15,3-2-432-15,0-4 0 0,0-2 128 0,-1-2-128 16,1-4-320 0,-1-2-112-16,0-1-16 0,-2-3 0 0,1-7-544 15,-2-2-112-15,-1-2-32 0,-2-2-17728 0</inkml:trace>
  <inkml:trace contextRef="#ctx0" brushRef="#br0" timeOffset="41877.44">19525 16832 48831 0,'5'4'2176'0,"-2"-4"432"0,-1 0-2096 0,3 0-512 0,0 0 0 0,1 0 0 0,2-2 224 0,3 0-64 16,7 2-16-16,9-2 0 0,6-2-144 0,2-2 0 15,0 0 0-15,-2 0 0 0,0 2 0 0,-4 1 0 0,-2 0-224 0,-3 0 80 16,-4 3-48-16,-3 0-16 0,-3 0 0 0,-3 3 0 31,-3-2-240-31,-1 4-64 0,-2 1 0 0,0 0 0 16,-3 2-272-16,2-2-64 0,-1 0-16 0,1-3 0 16,2 0-544-16,3 0-96 0,2-3-32 0,0 0-16144 0</inkml:trace>
  <inkml:trace contextRef="#ctx0" brushRef="#br0" timeOffset="42376.96">20453 16611 32255 0,'-3'1'2864'0,"2"2"-2288"0,0-3-576 0,-1 0 0 15,2 0 1456-15,-1 2 176 0,-1-1 32 0,-3 2 16 16,-1 1-1264-16,-2 2-256 0,-2 0-160 0,0 0 192 0,-1-2-192 0,0 2 0 15,-3 3 0-15,0-3 0 0,-1 4 0 0,0 0 128 16,-1 0 0-16,-1 1 0 0,-1 2 384 0,2 0 64 16,0-3 0-16,3 2 16 0,1 0-80 0,2-2-32 15,3-1 0-15,1-2 0 0,1-1-112 0,1-2-32 16,3 1 0-16,0-4 0 0,1 2-336 0,1-3 128 16,0 2-128-16,2 2 0 0,-1-3 0 0,1 2 0 15,2-3 0-15,-2-3 0 0,3 6 0 0,1-1 0 16,0 2 0-16,1-2 0 0,-1 2 0 0,3-4 144 15,-2 3-144-15,2 0 0 0,-1 3 0 0,1-2 0 16,-1 2 0-16,0-2 0 0,3 5 0 0,0-2 0 16,2 2-160-16,-2-3 160 0,0 3 0 0,2-2 0 15,-3 2 0-15,0 1 0 0,-1-3 0 0,-1 2 0 16,-2-1 0-16,-1 0 0 0,0 0 0 0,-1 2 0 0,-1 3 0 16,-1-3 0-16,-1 2 0 0,-2 0 0 0,1 4 0 15,-2-3 0-15,0-1 0 0,0 2 0 0,-1 1 0 0,1-4 0 16,-1 0 0-16,0-1 0 0,0 0 128 0,-1-2-128 15,1-2 192-15,-2 1 16 0,1-2 0 0,-2 0 0 16,0 1 64-16,-3-3 16 0,1 1 0 0,-2 2 0 16,-1-3-32-16,-1 0 0 0,-2 4 0 0,-1-5 0 15,-1-1-96-15,0-1-32 0,0 0 0 0,-1 0 0 16,0 0-128-16,-1-1-272 0,0-1 64 0,-2-2 16 16,-2 1-432-16,-1-3-80 0,0 0 0 0,-4 0-19344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1:53:59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10059 13873 22111 0,'2'-2'1968'0,"-2"2"-1584"0,1 0-384 0,-1 0 0 0,1 0 784 0,0 0 80 0,1 0 16 0,0 0 0 0,0 2-112 0,2-1-32 0,-1 2 0 0,0-2 0 0,0 2-512 0,-1 0-96 0,1 0-128 0,-1 1 176 0,1 0-48 16,-1 3 0-16,1-2 0 0,-2 3 0 0,1 1 800 0,0 2 160 0,-1 4 16 0,0 1 16 0,-1 2-224 0,0 5-32 0,0 5-16 0,0 7 0 16,1 6-272-16,-3 6-64 0,1 3-16 0,-2 2 0 0,2-1-208 15,-3 0-32-15,2-2-16 0,-2-2 0 16,0-7-240-16,-1 3-128 0,0 1 128 0,-2 0-208 0,0-5 208 15,-1 1 0-15,1-2 0 0,-1-6-144 0,1-3 144 0,-2-7 0 16,3-1 0-16,-1-4-128 0,-1-2 128 0,1-2-128 16,-1-3 128-16,1-2-128 15,0-4-848-15,-1-4-176 0,1 0-16 16,-1-6-14368-16</inkml:trace>
  <inkml:trace contextRef="#ctx0" brushRef="#br0" timeOffset="1131.63">9544 14163 13823 0,'-6'-2'1216'0,"2"2"-960"0,3 0-256 0,1 0 0 0,0-2 864 0,0 1 128 0,0 1 32 0,-3-3 0 0,1-1-576 0,2-2-128 0,0 1 0 0,2 2-16 0,3-5-80 0,1 2-16 0,2 0 0 0,-1 0 0 0,3 1 336 0,0 0 64 0,0-1 16 0,0 1 0 0,0 1 1120 0,-1-2 240 16,1 2 32-16,1-2 16 0,-1 2-128 0,3-2-32 16,-1 0 0-16,3-3 0 0,1-1-720 0,3 0-128 15,0-2-48-15,4 0 0 0,3-5-640 0,0 3-128 16,-1 0-16-16,4-2-16 0,1 1-176 0,1-1 128 15,2 2-128-15,-1 0 128 0,-1 0-128 0,0 2 0 0,-3-1 0 16,1 1 0-16,-3 0 0 0,0-1 0 16,-2 2 0-16,-3 2 0 0,0 0 192 0,-2-1 64 15,0-2 16-15,-3 5 0 0,-2-2-272 0,0 3 0 0,-2 0 0 16,0 0 0-16,-3 2 0 0,1-2 0 0,0 0 0 0,-1 0 0 16,0 2 144-16,-2-2-16 0,0 0-128 0,1 2 192 15,-2-2-64-15,-1 2 0 0,-1 1-128 0,-1 1 192 16,0 1-64-16,-2 1 0 0,0 0-128 0,1 0 192 15,-2 0 0-15,0 0-16 0,-2 1 0 0,1 1 0 16,1 1-48-16,-2-3 0 0,0 4 0 0,2-4 0 16,0 0-128-16,0 0 0 0,-10 18 0 0,7-12 0 15,0 2 0-15,1-2 0 0,1 3 0 0,1-3-176 16,0 1 176-16,-2-2 0 0,4 3 128 0,-1-5-128 16,0 2 0-16,0 1 0 0,2 1 0 0,-2 0 0 15,0 2 0-15,2-2 0 0,-2 3 0 0,1 2 0 16,1 3 0-16,-2-1 0 0,2 2 0 0,-2 2 0 0,1 7 0 15,2 4 0-15,-2 2 0 0,0 7 0 0,0 3 0 0,-1 1 0 16,1 1 0-16,-2-1 0 0,0 1 0 16,-3-1 0-16,1-1-160 0,-3-4 160 0,-1 2 0 15,-1-7 0-15,1 2 0 0,-1-3 0 0,1 1 0 0,-3-2 0 16,3-1 0-16,0-2 0 0,1 1 0 0,1-3 0 16,0 1 0-16,2-1 0 0,-1-2 0 0,2-2 0 15,0-2 0-15,1-3 0 0,1-3 0 0,-1 0 0 16,0-3 0-16,-1 0 0 0,1-2 0 0,0-2 0 15,-1 1 0-15,1-4 0 0,-2 0 0 0,1-3 0 16,0 1 144-16,0-2-144 0,1 1 128 0,-2-5-128 16,1 0 128-16,0-4-128 0,1-1 320 0,1-2 0 15,0-3-16-15,3-2 0 0,1-5-128 0,0-6-32 0,2 2 0 16,1-5 0-16,2-1-144 0,0-2 160 0,1-1-160 0,1-3 160 16,0 3-160-16,2 0 0 0,0 7 0 0,-2 2 0 15,2 4 0-15,-2 3 0 0,2 1 0 0,-2 4 0 16,2-1-128-16,0 3 128 0,1 2 0 0,1 0 0 15,0 0 0-15,1 4 0 0,-1 0 0 0,0 0 0 16,0-1-144-16,-3 4 144 0,2 3-192 0,-2 0 192 16,-2 3-272-16,0 1 48 0,0 5 16 0,-1 1 0 15,0 2 208-15,-2 4 0 0,1-2 0 0,-2 4 0 16,1 3 0-16,-2 2 0 0,-1 3 0 0,-3 0 0 0,0 2 0 16,-2 3 0-16,0-6 0 0,-2 1 0 15,2-2 0-15,-1-1 0 0,1-1 0 0,-1-4 0 0,1-2 0 0,1-2 0 16,-1-2 0-16,0 1 0 15,0-5 0-15,1 2 0 0,-2-2 0 0,0 0 0 0,-1-1 0 16,0-1 0-16,0-2-240 0,1-2 80 16,-2 2-336-16,2-2-64 15,1-2-16-15,0 0 0 0,0-2-592 0,0-1-128 16,0 2-32-16,0-4-15856 0</inkml:trace>
  <inkml:trace contextRef="#ctx0" brushRef="#br0" timeOffset="1617.26">11046 14383 13823 0,'-4'3'1216'0,"1"4"-960"0,-1-4-256 0,2 2 0 0,2-1 4432 0,0-2 848 0,1 2 160 0,0 4 48 0,-1 6-3968 16,1 0-800-16,2 5-144 0,-2 2-48 0,1-2-784 0,0 0-176 0,0-1-16 0,-1 2-16 0,-1-1-192 0,0-1-48 0,0-2 0 0,0-3 0 0,0 0 544 0,0 0 160 0,-1-5 0 0,0 2 0 0,-2-2 1472 0,1 0 384 0,-2-1 96 0,2-4 16 15,-2 3-816-15,0-6-144 0,2 3-48 0,-1-3 0 16,2-3-528-16,0 0-112 0,1-3-32 0,0-1 0 0,-1-1-32 0,2-5 0 15,-1 0 0-15,0-3 0 0,0 0-256 0,0-3 128 16,0-3-128-16,1-3 0 0,0 0 144 0,1-3-144 16,0-4 0-16,2 1 144 0,0 2-144 15,-1 3 0-15,2 2 144 0,0 4-144 0,1 0 128 0,2-1-128 16,-2 1 160-16,3 2-160 0,-2-2 176 0,2 1-176 16,2 3 192-16,-1-2-192 0,1 5 0 0,0-1 0 15,0 2 0-15,0 4 0 0,-1-1 0 0,0 4 0 16,0 3 0-16,-2-2 0 15,2 4-352-15,-2 0-80 0,0 1-16 0,0 2 0 16,2-1-128-16,-2 2-48 0,2 2 0 0,0-2 0 16,0 4-544-16,0-1-112 0,-1 3-32 0,-1-3 0 15,1 3-544-15,-3 1-96 0,2-1-32 0,-1 2-12080 0</inkml:trace>
  <inkml:trace contextRef="#ctx0" brushRef="#br0" timeOffset="2074.73">11455 14377 35007 0,'0'2'1552'0,"0"-2"320"0,0 0-1488 15,0 0-384-15,2 0 0 0,-1 0 0 0,1 0 704 0,2-2 64 0,1 2 0 0,4-4 16 16,2 1-208-16,1 0-64 0,1-2 0 0,-1 1 0 16,0-2-288-16,1 2-64 0,0-2-16 0,0 2 0 15,1-4-144-15,-1 1 0 0,-1 1 0 0,-1 0 0 16,-1 2 0-16,-2-3 0 0,0 2 0 0,-2 1 0 0,2-2 160 0,-3 0 0 15,0 2 0-15,0-2 0 0,-2 0 64 0,0-3 16 16,-1 3 0-16,0 0 0 0,-1 1-64 0,-1-4-16 16,-1 3 0-16,-1-3 0 0,0 4-160 0,-2-1 0 15,-1 0 0-15,-1 0 0 0,0 2 0 0,-3 3-176 16,1 0 16-16,-4 2 0 0,3 4 32 0,-4 1 0 16,0 1 0-16,-2 5 0 0,1 1 128 0,-1 1 0 15,0 1 0-15,2-2-128 0,-1 2 128 0,2 0 0 16,0 2 160-16,0-1-160 0,2 2 176 15,2-1-176-15,2 1 192 0,-2-2-192 0,3 3 128 0,-1 0-128 16,2-1 0-16,1-2 0 0,0 3 0 0,2-3 0 16,1 4 0-16,0-2 0 0,1 1 160 0,0-3-160 15,2 2 128-15,1-2-128 0,-1 0 336 0,4-2-16 0,0-2 0 16,3-2 0-16,0-1-128 0,2 0-48 0,3-4 0 16,-1 3 0-16,2-4-144 0,0-2 0 15,0 1 0-15,0-3 128 0,0-3-336 0,0 1-80 0,1 1-16 0,1-4 0 31,-1 4-384-31,0-3-80 0,1 1 0 0,-1 0-16 16,-1 3-1632-16,0-3-320 0</inkml:trace>
  <inkml:trace contextRef="#ctx0" brushRef="#br0" timeOffset="2566.69">11975 14462 21183 0,'-3'0'944'0,"1"0"192"0,-1 0-912 0,2 0-224 0,1 0 0 0,0 0 0 0,0 0 1280 0,1 0 224 16,1 0 32-16,0-3 16 0,2 2-960 0,-4 1-192 0,0 0-32 0,17-9-16 0,-10 6-352 0,3-3-192 0,2-1 32 0,0 1 0 0,3 0-544 0,0-3-96 0,1 2-32 0,0-3 0 0,0-1 960 0,0 1 192 0,0-2 48 0,-2 1 0 0,-1 2 1200 0,0-5 240 16,-1 2 48-16,-2 0 16 0,0-1-400 0,-2 1-96 15,0-2-16-15,-2-1 0 0,-2 2-688 0,-1-2-144 16,-1 1-16-16,-1-1-16 0,-2 3-352 0,-2-1-144 16,-1 0 128-16,-2 1-128 0,-1-2-192 0,-3 2-128 0,-1 3-32 15,-3 2 0 1,-1 1-48-16,-2 3-16 0,-2 6 0 0,0 0 0 0,0 7 208 0,1-1 32 0,-1 3 16 0,0 4 0 15,2 0 544-15,1 3 96 0,1 1 32 0,3 2 0 16,1-1-80-16,1 1-16 0,1 0 0 0,1-2 0 16,0 5-96-16,2-2-32 0,0 5 0 0,1-4 0 15,1 2-160-15,0-1-128 0,3 4 192 16,0-3-192-16,1 2 320 0,1-3-64 0,2 1 0 0,0-4 0 16,2-1-80-16,3-4-32 0,0-2 0 0,4-3 0 15,1-2 0-15,3-3 0 0,4-1 0 0,2-5 0 16,3 1-288-16,3-4-64 0,3-2-16 0,4-3-12320 15,3-2-2480-15</inkml:trace>
  <inkml:trace contextRef="#ctx0" brushRef="#br0" timeOffset="6646.54">13335 13444 21183 0,'1'0'1888'15,"0"0"-1504"-15,1 3-384 0,-1-3 0 0,1 3 1424 0,1 0 224 0,1 2 32 0,2 3 16 0,2 7-496 0,1-1-112 0,-3-2 0 0,0 1-16 0,3 9-560 0,0 4-128 0,1 8 0 0,0 3-16 0,-1 6-176 0,0 4-16 0,0 3-16 0,-2 3 0 16,1-2 656-16,-2 6 128 0,2 4 16 16,1-1 16-16,-2 2-80 0,2-4-32 0,-1-2 0 15,-1-8 0-15,0-3-464 0,0-7-80 16,-2-1-32-16,-2 1 0 0,1-1-80 15,-3-1-16-15,-1 1 0 0,-2-1 0 0,-2-1 48 0,0-4 0 16,-1-7 0-16,2-1 0 0,-2-5-80 0,1-4-16 16,0-2 0-16,1-6 0 0,3 1-16 0,-3-6 0 15,2-1 0-15,0-1 0 0,-1-2 0 0,0-1 0 0,-1-4 0 0,0-5 0 16,-1 0 0-16,-1-8 0 0,1 1 0 0,1-6 0 16,-1-2-128-16,3-1 0 0,1-4 0 0,0 1 0 15,3-1 0-15,1 3-176 0,1 4 48 0,0 1 0 0,1 5 128 16,0 2 0-16,1-1 0 0,0 3 0 15,2 2 0-15,-1 2 0 0,3 0 0 0,-1-1 0 0,3-2 0 16,0 2 0-16,0 0 0 0,-1 1 0 0,0 0 0 0,1 1 0 16,-1 2 0-16,-1-1 0 0,0 4 0 15,0 0 0-15,2-1 0 0,-1 4 0 0,1 0 0 0,0 3 0 16,1 0 0-16,1 3 0 0,-1 3 0 0,0-1 0 16,0 6 0-16,-1-1 0 0,0 6 0 0,-1-1 0 15,-1 2 0-15,-1 2 0 0,-1 2 0 0,-1-2 176 16,0 0-48-16,-1 3 0 0,-1-2 0 0,-1 1 0 15,1-1 0-15,-2 1 0 0,1 1-128 0,-1-2 0 16,1 2 0-16,-1-1 0 0,-1-1 0 0,1-4 0 16,0-1 0-16,-2-2 0 0,1 2 0 0,-1-5 0 15,1 3 0-15,-2-4 0 0,1-1-144 0,-1-2 144 16,1 0-192-16,-1-3 192 16,0-1-1024-16,0-2-112 0,-1 0-16 0,2-5-17328 0</inkml:trace>
  <inkml:trace contextRef="#ctx0" brushRef="#br0" timeOffset="7133.54">14135 14431 29487 0,'4'-1'1296'0,"-2"-2"288"0,1 3-1264 0,-1-4-320 0,1 4 0 0,-1-2 0 0,1 2 224 0,2-4-16 0,2-2 0 0,3-3 0 0,1 2-208 0,0-2-288 0,-1 2 64 0,-1-2 16 0,-1 3 208 0,1-3 0 0,0 2 0 0,-2 1 0 0,2-4 320 0,-1 4 128 0,2-4 0 0,0 1 16 0,1 1 928 0,0-2 176 16,0 0 32-16,1-3 16 0,0 1-528 0,0 0-128 15,-1-2 0-15,1-1-16 0,-2 4-528 0,-2-1-96 16,0 2-32-16,-2-2 0 0,-3 2-128 0,0 1-32 15,-3-1 0-15,-1 0 0 0,-3 4-128 0,-1 0 0 16,-2 0 0-16,-2 1 0 0,-3 3 0 0,-2-1 0 16,-1 0 0-16,-3 6 0 0,-2-2 0 0,-1 5 0 15,-1 3 0-15,1 3 0 0,0-1 0 0,3 2 0 0,3 2 0 16,2 1 0-16,2 2 0 0,0 2 0 0,2 2 0 16,-1 0 0-16,4-1 0 0,0-1 0 0,-1 3 0 0,2-1 0 15,1-1 0-15,0 2 0 0,0 4 0 0,2-1 0 16,0-1 0-16,2 1 0 0,2-1 128 0,0 0-128 15,2 1 192-15,1-4 0 0,2 0 0 0,2-2 0 16,1 1-192-16,1-3 0 0,2-4 144 0,0-2-144 16,0 1 0-16,4-7 0 0,-1 1-160 0,2-2 160 15,1-3-720 1,0-2-48-16,-1-2 0 0,4-3-11360 0,3-2-2272 0</inkml:trace>
  <inkml:trace contextRef="#ctx0" brushRef="#br0" timeOffset="7750.39">14894 14212 20271 0,'-2'-4'896'0,"-2"-1"192"0,0 2-880 0,2-1-208 0,2 4 0 0,-1-3 0 0,-1 0 592 0,0-2 80 0,-3-3 16 0,-1 0 0 0,-2-2-688 0,1 0 0 0,-2 0 0 0,1 1 0 16,-1 2-144-16,-2 1 144 0,1 3-192 0,-1 1 192 0,-2 2 0 0,0 5 0 0,-2-1 0 0,-1 4 0 0,-1 2 1376 0,-1 2 176 0,0 2 48 0,-1 1 0 16,2 1-240-16,-2 0-32 15,3 3-16-15,1 0 0 0,3 0-240 0,1-1-48 0,4 2-16 16,-1-1 0-16,3 1-240 0,0-2-64 0,2-2 0 15,1 5 0-15,1-1-448 0,0 0-112 0,2 1-16 16,2-3 0-16,0 0-128 0,3-3 0 0,2-3 0 16,-1-2 0-16,2-4 0 0,-2 0 0 0,1-3 0 0,0 0 128 15,1-3-128-15,1 0 128 0,0-2-128 0,-1-2 128 16,-2 2-128-16,3-5 0 0,1 1 0 0,0-1 128 16,1-3-128-16,0 1 0 0,-1-3 0 0,-1 2 0 15,-2-2 0-15,0-1 0 0,-1 0 0 0,1-3 0 16,-2 1 0-16,-1-1 0 0,0 0 0 0,0-3 0 0,-2 3 0 15,2-5 0-15,-1 1 0 0,0 0 0 0,-1 2 0 16,0-4 128-16,1-1-128 0,-1 1 0 0,1 4 192 16,0 3-64-16,-1 4 0 0,1 2 0 0,-1 3-128 15,0 3 160-15,0 6-160 0,-1-1 160 0,-1 4 32 16,2 1 16-16,-1 4 0 0,0 4 0 0,0 1-64 16,1 2-16-16,-1 2 0 0,1 1 0 0,0 1-128 0,0-2 0 15,0 2 0-15,1 1 0 0,-1-2 192 16,2 1-64-16,-2 0 0 0,2 3 0 0,0-5-128 0,0 2 0 15,1 0 0-15,2-1 0 0,-2-1 0 0,0-4 128 16,-2-4-128-16,2 4 0 0,0-3 0 0,2-1 0 16,0 1-224-16,0-4 80 15,0 1-512-15,2-1-112 0,-1-3 0 0,1-2-11312 16,-2 2-2256-16</inkml:trace>
  <inkml:trace contextRef="#ctx0" brushRef="#br0" timeOffset="8357.68">15615 14228 23951 0,'0'-2'2128'0,"-1"0"-1696"16,0 0-432-16,-1-2 0 0,2 4 2496 0,-1-3 432 0,0 1 80 0,0-3 0 0,-3-1-2320 0,-2-3-480 0,-2 0-80 0,0-4-128 0,-3 3-608 0,-2-2-224 0,-3 0-32 0,0 2-16 15,0 4-624-15,-1 2-128 0,-1 1-32 0,0 3 0 0,-2 4 1840 0,0 2 352 16,-2 3 80-16,1 1 16 0,-1 2 1856 0,1-2 368 16,1 2 80-16,-1 2 16 0,2 1-1696 0,1-2-336 15,1 2-64-15,0 1-16 0,3 0-576 0,1-1-128 16,3 1-128-16,3-6 176 0,1-1-176 0,2 1 0 15,2 2 0-15,2 2 0 0,1 1 0 16,1 1-176-16,2 0 176 0,0 0-192 0,1-1 192 0,1 2 0 16,0 0 0-16,1 1-128 0,2 0 128 0,0-3 192 15,2 1-32-15,1-2-16 0,1-2-144 0,0-3 128 16,1-3-128-16,1-2 128 0,1-2-128 0,0-2 0 16,0 0 0-16,0-2 128 0,0-2 0 0,-1-2 0 0,-2 0 0 15,1-4 0-15,1 1 112 0,0-3 16 16,-3-1 0-16,-1 3 0 0,2-3-80 0,-2-2-16 0,1-5 0 15,0-5 0-15,0-1 32 0,-2-1 0 0,-2 1 0 16,-2-1 0-16,1-1-48 0,-4-5 0 0,0-2 0 16,-1-3 0-16,-1 0-144 0,-1 0 0 0,-1 3 0 0,0-6 128 15,-2-2-128-15,1 1 0 0,0 1 144 0,-2 3-144 16,3 0 176-16,-1 3-48 0,1 2 0 0,0 0 0 16,0 4 48-16,1-2 0 0,-2 5 0 0,1-3 0 15,0 5 0-15,0-1 0 0,-2-3 0 0,0 2 0 16,0-2-176-16,-2 5 0 0,1 1 0 0,-1 1 128 0,0 4-128 15,1 1 0-15,0 4 0 0,0 3 0 16,-1 4-304-16,0-1-80 16,-1 4-32-16,0-2 0 0,0 5-672 0,-2 2-128 15,1 3-16-15,-2 0-18128 0</inkml:trace>
  <inkml:trace contextRef="#ctx0" brushRef="#br0" timeOffset="8917.41">16245 13919 14735 0,'-8'0'1312'0,"2"-1"-1056"0,1 1-256 16,1-3 0-16,2 3 2192 0,1-2 384 0,-1 1 80 0,-3-2 16 0,-1-1-1840 0,-4 1-384 0,-1-4-64 0,-1 3 0 0,-1 0 288 0,1 4 64 0,-1 0 16 0,-1 0 0 0,0 4 336 0,-1 0 80 0,-1 4 16 0,4-2 0 0,2-2-128 0,-1 2-32 0,-4 5 0 0,-5 3 0 15,-1 1-304-15,0-2-64 0,4 2-16 0,2-5 0 16,3 0-32-16,1-2-16 0,5-3 0 0,1 0 0 15,2-1-272-15,2 0-64 0,1-2-16 0,1 2 0 16,3 1-240-16,0-1 128 0,2-1-128 0,0 3 0 16,1-2 0-16,2 2 0 0,0 1 0 0,2 1 0 15,1-2 0-15,2 2 0 0,1 0 0 0,-1-1 0 16,4-1 0-16,-1 0 0 0,2 0 0 16,0 2 0-16,0-2 0 0,-3 0 0 0,0 3 0 0,-2-2 0 15,-1 5 0-15,-3 1 0 0,0-1 0 0,-1 4 0 0,-2 0 0 0,-1 0 0 16,-1-1 0-16,-1-4 0 0,-2 0 0 0,0-1 176 15,-1 0-48-15,0-1-128 0,-1-2 272 0,-1 2-48 16,1-3-16-16,-1 0 0 0,-1 1-80 0,0-4 0 16,-1 3-128-16,1 1 192 0,0-4-192 0,-2 1 0 15,0 2 0-15,-5 3 0 0,1 1 0 0,-3 0 0 16,-2 0 0-16,0 1 0 0,-1-4 0 0,-3 2 0 16,-1-3-144-16,-1 0 144 15,-2 0-528-15,0-2-16 0,0 0 0 0,-3-4-11872 0,-2 2-2368 16</inkml:trace>
  <inkml:trace contextRef="#ctx0" brushRef="#br0" timeOffset="10483.68">17987 13959 2751 0,'-4'-5'256'0,"-1"1"-256"0,2 0 0 0,-1 2 0 16,1-1 1952-16,2 2 352 0,-1 1 64 0,-3-4 0 0,-3-1-640 0,-2-1-128 0,-1 0-16 0,-1-1-16 0,1 0-672 0,1 1-144 0,1 0-32 0,1 2 0 0,0-2-128 0,1 0-16 0,-1 0-16 0,1 0 0 0,-1-1-96 0,1 0-16 0,0 1 0 15,-2 0 0-15,2 1 544 0,-3 1 96 0,1 0 32 0,-1 4 0 0,0-2 0 0,-1 4 0 16,-1-1 0-16,-4 4 0 0,-2 2-400 0,1 0-80 15,-2 3 0-15,2-1-16 0,1 0-288 0,0 1-48 16,2 1-16-16,2 1 0 0,1 0-80 0,0 0-32 16,2 3 0-16,3 1 0 0,1-2-160 0,3 2 0 15,-1 1 0-15,2 3 128 0,0 0-128 0,1 1 0 16,0 1 0-16,1 0 0 0,0 1 240 0,0-5-48 16,1 4 0-16,-1-2 0 0,0 2 144 15,0-1 32-15,-1-2 0 0,0-3 0 0,1 0 0 0,1-2 0 16,0 1 0-16,2-5 0 0,1-2-32 0,1-2 0 0,3-2 0 15,-1-1 0-15,2-2-64 0,1-1-16 0,0-1 0 0,2 1 0 16,0-3-256-16,1-3 160 0,1 0-160 0,0-4 128 16,0 1-128-16,-2-1 0 0,2 0 0 0,-3-2 0 15,-2 2 0-15,1 0 0 0,-1-2 0 0,0-1 0 0,-1 1 0 16,-1-3 0-16,1 2 0 0,-1-3 0 0,-2 1 0 0,0 1 0 16,0-2 0-16,-2-2 0 0,0 1 208 0,-1-1-32 15,0 2-16-15,-2 0 0 0,0 0-160 0,-1-2 192 16,0 5-192-16,-1 3 192 0,0 1-192 0,-1 2 0 15,0 1 0-15,0 3 128 0,-1-1-128 16,1 4 0-16,-2 0 0 0,0 2 0 0,2 0 0 16,-1-2 0-16,-1 6 0 0,2 0 0 0,0 1 0 0,2 0 0 15,0 4 0-15,1-1 128 0,1 2 64 0,2 1 16 16,2 0 0-16,0 2 0 0,3 1-32 0,1 4-16 16,1-1 0-16,0-1 0 0,4 5-160 0,0-1 0 15,1 0 0-15,1 0 0 0,2 3 0 0,-2-3 0 16,3 4 0-16,-2-5 0 0,2 2 0 0,-3-4-272 15,0 0 64-15,-3-6 16 16,0 0-384-16,-4-1-64 0,-1-3 0 0,-2-2-16 16,-2-1-880-16,0-2-160 0,-1-1-32 0,-2-6-14512 0</inkml:trace>
  <inkml:trace contextRef="#ctx0" brushRef="#br0" timeOffset="11433.14">18260 13375 11055 0,'0'-4'976'0,"1"0"-784"0,-1 2-192 15,2 2 0-15,-2 0 896 0,1-3 128 0,0 0 16 0,2-3 16 0,-1-2 496 0,2 0 112 0,-2 4 0 0,1-2 16 0,-2 3 320 0,0 3 64 0,-1 3 16 0,0 0 0 0,0 4-464 0,1 1-80 0,1 6-32 0,-1 2 0 0,0 5-496 0,0 1-112 0,2 7 0 0,-1 3-16 16,2 2-240-16,0 5-64 0,-1 1 0 0,2 3 0 15,0 2-176-15,-1 0-32 0,1-1-16 0,-1 1 0 16,-1-4-144-16,1-3-16 0,-1 3-16 0,-1 0 0 16,1-1-176-16,-1 2 192 0,0-1-192 0,1 0 192 15,-1 0-48-15,0-3 0 0,-1-3 0 0,0-3 0 16,0-6-144-16,2-1 0 0,-1-1 0 0,2-5 0 16,0-3 0-16,1-4 0 0,0-2 0 0,0 0 0 15,1-6-512 1,-1-2-96-16,0-2-16 0,0-3 0 0,0-4-1856 0,1-1-368 0</inkml:trace>
  <inkml:trace contextRef="#ctx0" brushRef="#br0" timeOffset="11795.73">18674 13175 35935 0,'-5'0'1600'0,"2"1"320"0,-1 1-1536 0,3 2-384 15,1-2 0-15,0 0 0 0,1 3 288 0,0 1-16 16,2 4 0-16,0 3 0 0,2 6-272 0,3-1 0 0,-1 5 0 0,1-1 0 16,0 3 0-16,0 1-144 0,-1 5 144 0,1 3 0 15,-2-5 0-15,-1 5-128 0,1 8 128 0,-2 5 0 16,-1 6 0-16,-1 2 224 0,-4-1-32 0,1-3 0 15,-1-4 576-15,-2-4 96 0,-1 2 32 16,0-4 0-16,0-3-416 0,1-4-80 0,1 1-16 0,1-3 0 16,1 3-128-16,2-5-16 0,1 0-16 15,-1-4 0-15,3 2-224 0,-3-9 128 0,1 0-128 0,1-4 0 16,-2-2-240 0,1-4-144-16,-2-1-16 0,0 0-16 0,0 0-1728 0,-1 0-352 15,-1 0-64-15,-1 0-13216 0</inkml:trace>
  <inkml:trace contextRef="#ctx0" brushRef="#br0" timeOffset="12305.73">19232 13934 14735 0,'-2'-6'1312'0,"0"2"-1056"15,1-1-256-15,0 4 0 0,1-2 3088 0,0 3 560 16,0-2 128-16,-1 1 0 0,-1-4-2768 0,0 0-560 0,-2 0-128 0,-1 1 0 16,-1 4-96-16,-1 0-16 0,-2 2 0 0,-1 2 0 15,1 2 240-15,0 4 32 0,-4 3 16 0,2-1 0 16,-1 4 592-16,-1 0 128 0,1 0 32 0,0 5 0 15,1-3-112-15,1 3-32 0,0 1 0 0,1 3 0 16,2-6-752-16,0 4-160 0,4-1-16 0,0-1-16 16,2 1 16-16,4-2 0 0,0-2 0 0,3-1 0 15,2 1-16-15,2-4 0 0,2 1 0 0,0-3 0 16,3-1-160-16,1-2 0 0,2-3 0 0,-1 0 0 16,2-6 0-16,-1 0 0 0,1-4-192 0,-2-1 192 15,2-2-272-15,-2-3 64 0,0-1 16 0,-1-1 0 16,-1 0 192-16,-1-4 0 0,0 2 0 0,-1-3 0 0,-1-1 0 15,-1-1 240-15,0 1-48 0,-2-2-16 0,-1 0 112 16,-2-2 32-16,-1 0 0 0,-3-5 0 16,1 1-112-16,-5-5-16 0,-1 1 0 0,-2 2 0 15,-3 0-48-15,-2 2-16 0,-2 4 0 0,-2 0 0 0,0 1-128 0,-4 4 0 16,1-1-192-16,0 2 192 0,1 3 0 0,0 0 0 16,2 3 0-16,3 2 0 0,0 1-192 0,1 4 16 15,1 0 16-15,0 2 0 16,2 2-560-16,1 2-112 0,1 0-32 0,1 4-17520 15</inkml:trace>
  <inkml:trace contextRef="#ctx0" brushRef="#br0" timeOffset="12916.94">19468 13952 35935 0,'3'2'1600'0,"-1"0"320"16,1 1-1536-16,-1-2-384 0,1 1 0 0,0-1 0 0,1 2-768 0,2 1-208 0,3 4-48 0,2 2-16 0,1 3 1280 0,2-1 256 0,-3 2 48 0,0 0 16 0,-1-1 240 0,-1 0 48 0,-2 2 16 0,1-1 0 0,-1 2-192 0,-1 1-32 0,0-1-16 0,1 0 0 16,-1 0-176-16,-3-2-16 0,2 3-16 0,0-3 0 15,-1 1-272-15,0-4-144 0,0 0 160 0,0-5-160 16,0 0 128-16,0-1-128 0,1 0 0 0,-1-5 144 0,-1 2 128 15,1-4 32-15,1 0 0 0,0-2 0 0,1-1 16 0,-1 0 0 16,1-3 0-16,-1-2 0 0,1 0-192 0,0-3-128 16,1-1 144-16,-2 0-144 0,0-1 0 0,-2 2 0 15,3-4 0-15,-1 3 0 0,0 4 0 0,0 0 0 16,0 4 0-16,0-1 0 0,-1 7 0 16,1 0 0-16,0 4 0 0,0 2 0 0,1 1 0 15,0 1 0-15,1 3 0 0,1 0 0 0,1 3 0 0,-1-2 0 16,2 1 0-16,-1-1 0 0,1-1 0 0,-2 0 0 15,1-3 0-15,1 0 0 0,-1-1 0 0,-1-1 0 16,1-2 0-16,-1-1 0 0,0 0 0 0,1 0 0 16,-2 0 0-16,2-3 144 0,-1 1 96 0,0-1 16 15,0-1 0-15,0 1 0 0,-1 0 80 0,2 0 32 16,-2-3 0-16,2 3 0 0,-2-1-176 0,2 1-16 16,-2 0-16-16,2-2 0 0,0 2 16 0,-2 0 0 0,2-3 0 0,-1 2 0 15,1-4 16-15,0 1 16 0,-1-2 0 0,2-1 0 16,-1-2 112-16,0-3 32 0,-1-2 0 0,1 2 0 15,-2-4-80-15,1-3-16 0,-2 3 0 0,0-6 0 16,-2 0-112-16,0-7-16 0,-3 1-128 0,0-6 192 16,-1 2-192-16,-2 0 0 0,-2-1 0 0,-1-1 0 31,0 0-480-31,-1 3-96 0,0-1 0 0,-1 4-16 0,1 5-368 16,1 1-80-16,0 3-16 0,0 4 0 0,2 5 32 15,-1 3 16-15,0 1 0 0,2 3-17952 0</inkml:trace>
  <inkml:trace contextRef="#ctx0" brushRef="#br0" timeOffset="13886.01">20826 13552 13823 0,'2'-3'1216'16,"1"2"-960"-16,-2-3-256 0,-1 3 0 0,1 0 1136 0,1 1 176 0,-1-4 32 0,3-2 16 0,-1 0 688 0,2 0 144 0,-2-3 32 0,0 3 0 0,0 2-464 0,-3 0-96 0,0 2 0 0,-3 2-16 0,1 0-336 0,-3 2-64 0,-2 2-16 0,-6 2 0 15,0 2-784-15,-6 3-144 0,-3 1-48 0,-4 4 0 16,-3 0-256-16,-3 0 128 0,0 3-128 0,-1-3 0 16,1 2 160-16,1-4-160 0,3 1 128 15,4-3-128-15,5-2 544 0,3 0 32 0,4-4 0 0,2 4 0 16,4-4-272-16,1 3-48 0,2-3-16 16,3 2 0-16,1 0-240 0,3-2 0 0,2 4 0 0,2-2 0 15,0 0 0-15,4 0-128 0,0 0 128 0,2 1-208 16,-1-1-144-16,2 0-32 0,0 0 0 0,1 0 0 15,2-2-128 1,0 2-48-16,-3 1 0 0,2-1 0 0,0 2 320 0,2 2 64 0,-3-2 16 0,-1 3 0 16,0-3 160-16,-3 2 0 0,0 0 0 0,-1 2 128 15,1 1 96-15,-3-2 32 0,1 2 0 0,0-1 0 0,-1 1 96 0,-2-5 32 16,-1 2 0-16,-1 0 0 0,-2-2-192 0,-1 3-16 16,-2 0-16-16,-1 0 0 0,-1 3-32 0,-3-4 0 15,0 2 0-15,-3-2 0 0,1 0-128 0,-2 1 160 16,-1-1-160-16,-2-2 160 0,0 5 0 0,-2-4 0 15,-2 1 0-15,-1 1 0 0,-3-1 0 0,-1-2 0 16,-1 0 0-16,-1-2 0 0,1 1-160 0,-4-3 0 16,-1-1 0-16,0 0 0 0,-3 1 0 0,2-4-176 15,-1 0 16-15,2-2 0 16,1 0-1792-16,5-4-352 0,4-2-80 0,4-4-13616 16</inkml:trace>
  <inkml:trace contextRef="#ctx0" brushRef="#br0" timeOffset="14824.43">22147 13855 20271 0,'1'-5'896'0,"-1"1"192"0,0 0-880 0,0 2-208 16,1 1 0-16,-1 1 0 0,1-3 1552 0,-1 1 272 0,2-2 48 0,-1 0 16 15,1-2 32-15,1 2 16 0,-1 2 0 0,2-2 0 0,-2 4-608 0,1 0-128 0,1 1-32 0,-1 4 0 0,1 5-736 0,0 0-160 0,-1 6-16 0,0 5-16 0,-1 3-240 0,0 4 0 0,-1 3 0 0,-1 0 0 0,0 1 256 0,0 0 0 0,-1-1 0 0,1-2 0 16,-2-3 48-16,2-2 16 0,-1 0 0 0,0-3 0 0,0-3 64 0,-3-2 0 0,1 1 16 0,-1-5 0 0,0-2-32 0,0-4-16 0,2 0 0 16,-1-2 0-16,2-4-32 0,1-1-16 0,-1-2 0 15,1-1 0-15,0-2-48 0,0-4 0 0,1-1 0 16,-1-2 0-16,0-2-256 0,1-2 0 0,0-5 128 0,-1 0-128 16,0-4 160-16,0-1-32 0,-1-1 0 0,1-1 0 15,0 1-128-15,0-4 0 0,0-1 0 0,1 0 0 16,1 1 0-16,0 2 0 0,2 5 0 0,1 3 0 15,2 4 0-15,2-1 0 0,1 6 0 0,1-4 0 16,0 5 0-16,3 2 0 0,-2 4 0 0,3 0 0 0,0 3 0 16,2 1 0-16,2 7 0 0,-1-1 0 15,1 4 0-15,-1 3 0 0,1 2 0 0,-3-1 0 0,0 3 0 16,-1-2 0-16,-2 4 0 0,0-1 0 0,-2 0 0 16,-3-1 0-16,-1-3 0 0,-1 2 0 0,-1 0 0 0,-3 0 0 15,1 1 0-15,-3-2 0 0,0 0 0 0,0-1 0 16,0-3 0-16,-2-3 0 0,2-1 0 0,0 0 0 15,0-4 0-15,0 2 0 0,-1-3 0 0,1-4 0 16,1-1 0-16,-1-3 0 0,3 2 0 0,-2-6 0 16,3-2 0-16,-2-2 0 0,2-1 0 0,1-3 0 15,0-1 0-15,0-1 0 0,0 0 0 0,1-1 0 16,1 1 0-16,0 0 0 0,0 2 0 0,2-1 0 16,-1 1 0-16,2 4 0 0,-1 4 0 0,0-1-272 15,0 4 64-15,3 2 16 0,-1 1 192 0,0 0-144 16,1 2 144-16,-2 2-128 0,-2-2 128 0,0 4 0 0,3 0 0 15,4 4 0-15,0 2 0 0,0 3 0 0,2 4 0 16,0 3 0-16,1 5 0 0,-1 2 0 16,0-1 0-16,-1 4 0 0,1 0 0 0,-3 2 0 0,0 1 0 15,-3-1 0-15,-1 2 0 0,-1 0 0 0,-2-2 0 0,-2 3 0 16,0 1 0-16,-1-1 0 0,-3-3 0 0,0 1 0 16,-1-3 0-16,-2 0-192 0,-2-5 192 0,0-1-192 31,1-2-272-31,-1-6-64 0,0 2-16 0,0-3 0 15,3-3-176-15,0-2-48 0,0-2 0 0,1-2 0 0,1-2-1856 16,0-2-384-16</inkml:trace>
  <inkml:trace contextRef="#ctx0" brushRef="#br0" timeOffset="15250.59">23049 14149 3679 0,'5'-6'320'0,"-1"3"-320"0,-2 2 0 0,0 1 0 0,0-2 1824 0,4-6 288 0,7-3 64 0,6-6 16 0,5-4-608 0,-2-4-128 0,-1 5-32 0,-2-2 0 0,-2 1-576 0,-1 1-112 0,-2 2-32 0,-3 0 0 0,-1 1 320 0,-3 3 48 15,1 2 16-15,-5 2 0 0,1 4 448 0,-3 2 112 16,-2 2 16-16,-1 2 0 0,-1 2 256 0,-3 3 64 16,-1 4 16-16,-3 3 0 0,-1 1-656 0,-2 3-144 15,1 2-32-15,-1-1 0 0,0 4-656 0,0 2-128 16,1-1-16-16,2 0-16 0,0-1-208 0,3-1-144 16,1-1 192-16,2-3-192 0,2 0 0 0,0-4 0 15,4 1 0-15,-1-1 0 0,2-1 0 16,1 0 0-16,1-1 0 0,0 0 0 0,1-1 144 0,2 0-144 15,0-2 0-15,2-1 144 0,0-2-144 0,1-4 0 0,3 0 0 0,-2 0 0 16,2-3 0-16,-2-1 0 0,2 1 0 16,-2-4 0-16,0-1-128 0,1-2 128 0,-1 0 0 0,-1-2 0 15,0-1 0-15,1 1 0 0,-1-2 0 16,-1 2 0-16,0-4 320 0,-3 0 48 0,-1 0 0 16,-1-3 0-16,-2 3 0 0,-2-2 0 0,-1-5 0 0,-3 1 0 15,-2 0-144-15,-1-3-32 0,-1 3 0 0,-2 0 0 16,-1 1-192-16,0 3 128 0,0 0-128 0,-1 2 0 15,1 3 0-15,-1 1 0 0,1 2 0 0,0 0 0 16,1 4 0-16,-1 1-208 0,2 4 32 0,1-2 16 16,-1 0-448-16,4 3-96 15,-1 0 0-15,1 0-16 0,1 0-288 0,2 1-48 0,0-1-16 0,1 2-16752 16</inkml:trace>
  <inkml:trace contextRef="#ctx0" brushRef="#br0" timeOffset="15816.76">23675 14080 15663 0,'0'3'1392'15,"0"2"-1120"-15,0-1-272 0,1-1 0 0,0 3 2496 0,1-3 448 0,0 4 96 0,2 6 16 0,0 6-1840 0,2-1-384 0,-1 5-64 0,0-4 0 0,0 2-336 0,0-5-64 0,-2-2-16 0,0-3 0 0,-1-5 176 0,-1 2 48 0,1-2 0 0,-1 0 0 16,-2-2 64-16,1 0 32 0,-2-3 0 0,1-1 0 0,0 1 240 0,-1-2 48 16,0 0 16-16,1-1 0 15,0-4-208-15,-2-2-64 0,2-2 0 0,0-3 0 0,0 0-240 0,1-3-48 16,-2-2-16-16,1-2 0 0,1-2-80 0,0-3-32 15,0 0 0-15,0-1 0 0,0-2-144 16,0-1-16-16,1-2-128 0,1-1 192 0,0 1-192 16,2-1 0-16,-2-1 0 0,1 6 0 0,-1 2-176 0,1 2 32 15,0 2 0-15,0 4 0 0,1-2 144 0,-2 1 0 16,3 1 0-16,0 1 0 0,0 2 0 0,1 0 0 16,2 2 0-16,-1-1 0 0,-1 3 0 0,2 2-160 15,-1 1 160-15,0 4-160 16,1-1-336-16,-1 2-64 0,4 2-16 0,0 3-11856 0,3 3-2384 15</inkml:trace>
  <inkml:trace contextRef="#ctx0" brushRef="#br0" timeOffset="16217.02">24104 14039 25791 0,'4'-1'2304'0,"1"1"-1856"0,0-3-448 0,0 3 0 16,-2 0 1264-16,4 0 144 0,2-4 48 0,8 0 0 16,5 0-880-16,5-6-160 0,3 1-32 0,-4-1-16 15,-2 0 32-15,-1 1 16 0,-2-4 0 0,-3 1 0 16,-1 0-416-16,0-2 0 0,-3 2 128 0,-1-3-128 16,-3 5 576-16,-3-3 64 0,-1 4 32 0,-3-1 0 0,-3 1 160 15,-2 2 48-15,-1-2 0 0,-2 3 0 0,-1 0-496 0,-2 2-80 16,-3 0-32-16,-1 2 0 0,-4-1-272 0,-4 3 160 15,-1 3-160-15,-4 3 128 0,-1 0-128 0,0 4 0 16,1 0-192-16,3 1 192 0,4 3-208 16,-2-2 80-16,1 4 128 0,3-2-208 0,1 3 416 0,3 0 96 15,2 1 16-15,3 1 0 0,1 0 80 0,1-1 32 16,2 0 0-16,1 0 0 0,2 5-16 0,2-1 0 16,1 3 0-16,0-3 0 0,3 0-224 0,1 0-32 15,1 3-16-15,2-3 0 0,0-3-144 0,2-2 160 16,3-2-160-16,0 0 160 0,2-2-160 0,2 0-272 15,1-3 64-15,2-2 16 16,-1-4-432-16,1 0-80 0,2-2 0 0,-1-1-16 16,1 2-1024-16,-1-6-208 0</inkml:trace>
  <inkml:trace contextRef="#ctx0" brushRef="#br0" timeOffset="18415.91">10382 15849 19343 0,'-4'0'1728'0,"2"0"-1392"0,1 0-336 15,1 0 0-15,1 0 1904 0,-1 2 304 0,-1-2 64 0,-2 2 16 0,1 0-1232 0,-1 2-240 0,2-1-48 0,-1 2-16 0,0 0-192 0,1 2-48 0,0 2 0 0,0 3 0 0,1 0-192 0,0 4-64 16,1 1 0-16,-1 5 0 0,1-4-64 0,-1 6-32 16,1 3 0-16,-1 3 0 0,2 3 416 0,-1 2 96 15,-1-3 16-15,1 2 0 0,1-4 128 0,0-1 16 16,1-2 16-16,1-5 0 0,-1 0-176 0,-1-6-32 16,-1 0-16-16,1 1 0 0,-1-3-400 15,0-1-80-15,2-1-16 0,-2-4 0 0,0-2 112 0,0-4 16 16,0-2 0-16,1 0 0 0,-2-6-112 0,0 0-16 0,0-4 0 15,0-1 0-15,-3 1-128 0,1-4 0 0,-2 2 0 0,-2-4 0 16,0 0 0-16,-3-3 0 0,0-2 0 0,1 1 0 16,-2 1 0-16,1-6 0 0,-2 0 0 0,1-3 0 15,0-1 0-15,0 0 0 0,3 4 0 0,1-4 0 16,1 1 0-16,2 0 0 0,2 0 0 0,1 2 0 16,3 7 0-16,0-4 0 0,1 5 0 0,2-3 0 15,2 3 0-15,0 0 0 0,2 2 0 0,-1 0 0 0,1-3 0 16,0 7 0-16,1-1 0 0,-1 4 0 0,1-1 0 15,0 4 0-15,-2-3 0 0,0 3 0 16,1-1 0-16,1 4 0 0,2-1 0 0,-2 4 0 0,0 0 0 16,1 0 0-16,3 0 0 0,1 0 0 0,-2 0 0 0,1 0 0 15,0 4 0-15,-3-2 0 16,0 2-512-16,-1 2 32 0,1 0 0 0,-3 1 0 16,1 2-848-16,-2-2-160 0,0 2-48 15,0 0-9792-15,-1-3-1952 0</inkml:trace>
  <inkml:trace contextRef="#ctx0" brushRef="#br0" timeOffset="18886.4">11007 15863 8575 0,'4'-1'192'0,"0"-2"32"0,-1 3 16 15,-2-2 0-15,-1 0-240 0,1 2 0 0,2 0 0 0,2 0 0 0,0 0 2976 0,-2 2 544 0,0-2 128 16,-3 0 0-16,-3 2-656 0,-2 2-144 0,-1 1-32 0,-4 0 0 0,-1 3-1024 0,2-1-224 0,2-1-32 0,-2 0-16 0,-6 6-736 0,-4 4-144 0,-5 7-16 0,1 1-16 0,0 2-256 0,4-1-48 0,3-3-16 0,1 2 0 0,1 3-96 0,1-1-32 0,0 2 0 0,2 1 0 16,1-1-160-16,2-3 192 0,3-1-192 0,1-1 192 15,3 1-16-15,2-3 0 0,1-5 0 0,3 0 0 16,3-3-48-16,0 2 0 0,3-2 0 0,1-1 0 15,0-2-128-15,2-3 0 0,-1-1 0 0,3-1 128 16,2-1-128-16,1-1 0 0,2-3 0 0,-1-3 0 16,1-1 0-16,0-2 0 0,0 0 128 0,0-4-128 0,-2 1 0 0,-1-3 0 15,1-2 0-15,-2 2 0 0,1-4 0 16,-4-2 0-16,0-2 0 0,-3 1 0 0,-1-3 0 0,-3 0 0 16,1-7 0-16,-1 2 128 0,-1-1-128 0,-1-1 0 15,-1 3 0-15,-1-5 128 0,-2 2-128 0,0-5 0 16,-2 2 0-16,0 0 0 0,-3 1 0 0,-1 1 0 15,-1 6 0-15,-3-1 0 0,-1 0 0 16,-1 5 0-16,-1 4-176 0,-1 0 176 0,-2 1-224 0,2 3 32 16,1 2 16-16,-2 0 0 0,0 1-112 0,1 6-32 15,-1-1 0-15,3 5 0 16,0 2-768-16,1 3-144 0,1 0-48 0,2 0-15664 0</inkml:trace>
  <inkml:trace contextRef="#ctx0" brushRef="#br0" timeOffset="19516.82">11651 15808 21183 0,'-6'-3'1888'0,"-1"0"-1504"0,1 0-384 0,3 3 0 0,0 0 2672 0,1 0 464 0,-1 0 80 0,-3 0 32 0,-3 0-1920 0,-3 0-384 0,-3 3-80 0,1 3-16 0,0 2-848 16,-1 3 0-16,-1 0 0 0,-2 4-192 0,1-3-832 0,1 4-192 0,0 1-16 0,1 4-16 0,-1 1 528 0,2 4 96 0,2 0 32 0,0 1 0 0,2-1 1664 0,1 0 336 16,2 2 64-16,2 0 0 0,2-3-128 0,2 0-16 0,2-3-16 15,3 1 0-15,3-5-816 0,1 0-176 0,3-1-16 0,1-1-16 16,3 0-128-16,0-2-32 0,0 1 0 15,2-3 0-15,2 0-128 0,1-2 0 0,1 0 0 16,0-4 0-16,0 0 0 0,-3-3 0 0,-1-2-192 16,1-1 192-16,0-1 0 0,0-4 0 0,-2-3 0 0,0-3 0 15,0 0 192-15,0-6 16 0,-1 1 0 0,-2-1 0 16,3-6-16-16,-1 2-16 0,0-3 0 0,0-2 0 16,0-3-176-16,-3 1 160 0,-1-1-160 0,-3 3 160 15,-1-2-160-15,-3 1 0 0,-3-3 0 0,-1 5 0 16,-1 0 128-16,-3 2-128 0,-3-5 128 0,-4-3-128 15,-2 2 0-15,-2 3 0 0,-3 1 0 0,-1 3 0 16,-1 6 0-16,1 0 0 0,-1 4-128 0,1-1 128 0,2 7-176 16,2 2 48-16,0 2 0 0,3 2 0 15,3 2-192-15,1 2-16 0,0 0-16 0,3 2 0 16,0 0-1248-16,3 0-240 0,-1 1-48 0,3-4-14112 16</inkml:trace>
  <inkml:trace contextRef="#ctx0" brushRef="#br0" timeOffset="20400.99">12170 15810 23039 0,'-6'5'1024'0,"1"-2"192"0,1 4-960 15,2-5-256-15,1-1 0 0,1 2 0 0,-2-1 832 0,1 3 128 0,-1 4 32 0,-1 3 0 0,1 1-688 0,0-1-144 0,2 5-32 0,0 2 0 0,3 2 752 0,-1-1 144 0,1 2 16 0,1-1 16 0,-2 1 176 0,1 4 48 0,-2-1 0 0,-1 1 0 0,1 2-224 0,-2-3-32 0,0-2-16 0,-1-2 0 0,0-2-384 0,1-3-80 16,-2-4-16-16,1-2 0 0,0-2-144 0,1 0-16 16,0-1-16-16,1-5 0 0,0-2-160 0,0 0-48 15,0-2 0-15,0-2 0 0,1-2-16 0,0-3 0 16,1-1 0-16,-1-5 0 0,0 2-128 0,0-3 0 15,2-3 0-15,-1 1 0 16,1-2 128-16,0-2 0 0,2-6 0 0,-1 2 0 0,1-2-128 0,-1 2 0 16,0 4-160-16,0-1 160 0,3 5 0 15,0-1 0-15,0 3 0 0,3 4 0 0,1 0 0 16,2 2 0-16,-1 3-128 0,1 4 128 0,-2 0 0 0,1 0 0 16,4 0 0-16,-5 2 160 0,-2 0-160 0,0 1 0 15,2 1 0-15,1 4 128 0,0 1-128 0,0 3 0 0,0 3 0 16,-2 0 0-16,-1 2 0 0,-3 1 0 0,0-3 0 0,-1-1 0 15,0 0 0-15,-3-3 0 0,2 2 0 16,-3-2 0-16,2-1 256 0,-1-4 32 0,-1 0 0 0,1 0 0 16,-1 0-32-16,0-3-16 0,0 0 0 15,-1 0 0-15,2-3-112 0,0 3-128 0,-1-3 176 0,0 0-176 16,1 0 128-16,-2 3-128 0,0 0 0 0,0 0 0 16,11-23 0-16,-7 13 0 0,-1 2 0 0,2-2 0 15,0 1 160-15,0-3-32 0,3-2 0 0,0-2 0 16,3 0 0-16,-1-2 0 0,3-1 0 0,-1-1 0 15,0 2-128-15,2-1 0 0,-3 6 0 0,0-2 0 16,2 1 0-16,-2 2 0 0,-1-1-192 0,1 3 192 16,1 2 0-16,-2-1 0 0,0 4 0 0,1 3 0 0,3-2 0 0,-2 2 0 15,2 2 0-15,-1 2 0 16,0 4 0-16,0-1 0 0,1 6 0 0,-1-1 0 0,3 0 0 0,-2 2 0 16,1 1 0-16,-2 0 192 0,0 2-192 0,-1-1 0 15,-1 4 0-15,2-2 0 0,-2 3 128 0,-1 1 0 16,1 2 0-16,0 2 0 0,-1 2 0 0,-2-2 0 15,2 2 0-15,-2-1 0 0,0-3-128 0,0-3 0 16,-1-3 0-16,1-4 0 0,-2 2 0 0,1-4 0 16,-1-2 0-16,-1 0 0 0,0-2 0 0,-2 0 0 15,1-1 0-15,-2-1 0 16,1-3-512-16,-1 1-144 0,0-2-32 0,0 0 0 16,0-2-288-16,-1 1-64 0,3-3-16 0,-1-2-11760 15,0 1-2352-15</inkml:trace>
  <inkml:trace contextRef="#ctx0" brushRef="#br0" timeOffset="20967.08">14365 15329 34095 0,'-1'-2'3024'0,"1"0"-2416"16,0 2-480-16,-1 2-128 0,1-2 1344 0,0 4 240 0,-2-1 48 0,1 4 16 0,0 3-1216 0,0 5-240 0,-1 3-64 0,1 8 0 0,0 3-128 0,1 2 0 0,1 1 0 0,0 2 0 0,3 5 0 0,0-1 0 0,-1-1 0 0,0-2 0 0,-1 1 128 0,0-3 0 0,-2-1 0 0,-2-2 0 16,0-3 192-16,-1-1 16 0,0 0 16 0,-1 1 0 15,0 3-128-15,-1 1-32 0,0 0 0 0,1-3 0 16,0-2-192-16,1-4 0 0,0-1 0 15,-1-7 0-15,1-4-448 16,1-4-48-16,1-3 0 0,-2-3 0 0,1-7-1792 0,-1 1-352 16</inkml:trace>
  <inkml:trace contextRef="#ctx0" brushRef="#br0" timeOffset="21577.33">14076 15810 24879 0,'1'-8'2208'0,"0"5"-1760"0,0 0-448 0,2 1 0 0,-1 2 2464 15,3-2 416-15,1 0 64 0,7-5 32 0,3-2-1200 0,4-1-240 16,3 0-64-16,2 1 0 0,-2 3-752 0,2 0-144 16,1 0-48-16,0 0 0 0,2-1-208 0,0 1-64 15,-2 3 0-15,0-4 0 0,0 4-256 0,-2-3 0 16,1 2 0-16,-4 1 0 0,1 0 0 0,-2-2 0 16,-1 3 0-16,-3-1 0 0,-3 0 0 0,0 1 0 15,-1 1-128-15,-2-4 128 0,-1 3 0 0,-2 0 0 16,-1-1 0-16,2 2 0 0,-2-1 0 0,1-2-144 15,2 0 144-15,-2-1 0 0,1 2-176 0,0-1 176 16,1-5-208-16,0 2 80 0,-1 1 128 0,1-1-208 16,1-1 80-16,1-2 128 0,-2 1-160 0,-1 2 160 0,1 1 0 0,-2 0-144 15,1-1 144-15,-2 4 0 0,-1 0 128 0,-3 1-128 16,0 0 272-16,-1 4-16 0,-1-2 0 0,-1 5 0 16,-2-2-80-16,-2 4-32 0,2 0 0 0,-5 2 0 15,-1 3-144-15,0-2 192 0,-3 2-192 0,1 1 192 16,3-1-192-16,-2 0 0 0,1-1 144 0,-1 4-144 15,3-2 0-15,-2 3 0 0,3 0 0 0,-1 0 128 16,-1 2-128-16,2 1 0 0,0 0 0 0,0 0 0 16,-1 0 0-16,2 3 0 0,1-2 0 0,0 5 0 15,1-3 0-15,2 0 0 0,1 0 0 0,1-1 128 16,3-1-128-16,1-4 192 0,2-1-64 0,2-1 0 16,1-6-128-16,0-1 0 0,3-4 0 0,1-3 0 0,0-2 0 15,1-2 192-15,1-5-64 0,0 2 0 0,-2-3 0 16,3-1 16-16,-1 0 0 0,0-4 0 0,0 1 64 0,0 0 16 15,-1-5 0-15,-2 3 0 0,0 0-80 0,-3 0-16 16,-2 0 0-16,-3 0 0 0,1 1 112 0,-3-1 16 16,-1 0 0-16,-3 0 0 0,0-3-112 0,-5-2-16 15,-1 1 0-15,-1 2 0 0,-1 2-128 0,-2-4 0 16,-3 4 0-16,0 1 128 0,-4-1-128 0,1 0-192 16,-2 3 32-16,2 1 16 0,3 3 144 0,-2-1 0 15,-1 1-144-15,1 0 144 0,2 2-320 0,1 0 0 16,0 1 0-16,2-3 0 15,3 5-512-15,-1-3-112 0,3 1-16 0,0 1-12368 16,2 2-2480-16</inkml:trace>
  <inkml:trace contextRef="#ctx0" brushRef="#br0" timeOffset="22338.12">16221 15069 21183 0,'-6'-9'1888'0,"2"4"-1504"0,0 3-384 0,2-2 0 0,1 4 1472 0,1 0 208 15,0 1 48-15,-1 2 16 0,-2 3-1152 0,1 2-224 0,0 6-48 0,0 5-16 0,2 3-32 0,1 7 0 0,2-1 0 0,2 4 0 0,1 0 1040 0,1 2 208 0,1-2 32 0,-1 3 16 0,0-3 16 0,0 0 0 0,0 5 0 0,-1-2 0 0,0 3-864 0,1-1-160 16,-1-1-48-16,0 1 0 0,-1-1-224 0,-1-2-48 16,-2 1-16-16,1-3 0 0,-3-1-224 0,-2 0 128 15,0 4-128-15,-3-2 0 0,0 4 0 0,-3-2 0 16,1-3 0-16,0-1 0 15,-1-3-448-15,1-5-176 0,2-5-32 0,1-6-16 16,2-4-1424-16,2-4-272 0</inkml:trace>
  <inkml:trace contextRef="#ctx0" brushRef="#br0" timeOffset="22799.21">16556 15888 19343 0,'3'0'1728'0,"-2"0"-1392"0,1 0-336 0,1 0 0 15,-1 0 4080-15,1-3 736 0,2 2 160 0,2-2 16 16,7 0-3856-16,3-3-784 0,4-3-160 0,0-1-16 16,-1-2-48-16,0-2 0 0,-2 2 0 0,1-3 0 15,-3 1-128-15,0-2-144 0,-1 1 144 0,-3 2-208 0,0-2 208 0,0 1 0 16,-2-2 0-16,-3 1-144 0,2 2 784 0,-4 0 176 15,-1-1 16-15,-1 0 16 0,-1 2-384 0,-2-3-80 16,-1 1 0-16,1 4-16 0,-1-1-176 0,-2 0-48 16,1-1 0-16,-3-4 0 15,1 1-144-15,-1 2 128 0,0 6-128 0,2-2 128 0,-3 6-128 16,-2-2 0-16,1 3 0 0,-2 4 0 0,3-1 0 16,-2 3 0-16,-1-1 128 0,-3 6-128 15,3 1 0-15,-3 2 0 0,0 1 0 0,1 3 0 16,-1 1 128-16,-1 4-128 0,2 4 192 0,0 1-64 15,1 2 32-15,0 3 0 0,2 1 0 0,1-1 0 0,2 1-32 0,2-6-128 16,1-4 192-16,1 3-64 0,2 1-128 0,2 1 0 0,1-4 0 16,1-1 0-16,0 0 0 0,-2-2 0 15,2-2 0-15,0-3 0 0,-2-5 0 0,0 3 0 16,2-6 0-16,0 2 0 0,3-2-384 0,-1 2 32 0,0-6 16 16,2 1 0-1,2-1-272-15,2-3-48 0,0 0-16 0,3-4 0 16,2 1-1808-16,1-3-352 0</inkml:trace>
  <inkml:trace contextRef="#ctx0" brushRef="#br0" timeOffset="23333.67">17324 15794 8975 0,'11'-14'192'0,"-3"4"32"0,-2 1 16 0,-1 3 32 0,-4 3-272 0,0-1 0 15,-1-1 0-15,3-2 0 0,-1-3 2864 0,-1-8 512 0,1 2 96 0,-4 3 32 0,0-2-1648 0,-2 1-320 0,-1 2-64 0,-1 2 0 0,-1-1-464 0,-1 1-96 0,-2 2-16 0,2 2 0 0,-2 1 128 0,0 4 0 0,0 1 16 0,-1 1 0 0,0 4-288 0,0 1-64 0,-2 1-16 0,0 3 0 0,-1-1-96 0,-1 6-32 16,0-1 0-16,1 4 0 0,-3 1-256 0,3 1-48 16,1 5-16-16,2-7 0 0,1 2 96 0,2 0 32 15,1 1 0-15,1 1 0 0,3-6-80 16,-1 3-16-16,3-1 0 0,-1-1 0 0,4-1-32 0,-1-1-16 15,1-2 0-15,2-1 0 0,1 0-48 0,0-2-16 16,1-4 0-16,0 1 0 0,2-4-144 0,0 0 0 16,2-3 0-16,1-3 128 0,0 0-128 0,3-4-192 15,2-1 32-15,0-5 16 0,0 4-80 0,2-7-16 0,-1 1 0 16,0-1 0-16,-1-2 240 0,-1 1-192 0,-1 0 192 16,-3 2-192-16,-2 1 192 0,-1 2 0 0,0-4 0 15,-2 1 0-15,-1-1 0 0,-3 0 208 0,1 0-32 0,-3 0-16 16,0-2-32-16,-2 5-128 0,0 0 192 0,0 3-64 15,0 2-128-15,1 2 0 0,0 2 0 0,0 1 0 16,1 2 0-16,0 1 0 0,0 1 0 0,1 2 0 16,1 1 0-16,1 1 208 0,2 1-48 0,-2 1-16 15,4 2 208-15,-2 3 32 0,1-2 16 0,0 4 0 16,0 1 160-16,-1 1 16 0,1 2 16 0,-2-2 0 16,1 0-464-16,-1 0-128 0,-1 3 0 0,0-3 0 15,-1 3 0-15,1-6-192 0,-1 2 64 0,1-3 0 16,0 2-320-16,2-2-64 0,-1-3-16 15,1 1 0-15,1-3-144 0,0 2-32 16,2-3 0-16,-2-2-11760 0,-1 0-2352 0</inkml:trace>
  <inkml:trace contextRef="#ctx0" brushRef="#br0" timeOffset="23752.31">17616 15941 23039 0,'1'1'2048'0,"0"2"-1648"0,1-3-400 0,-1 0 0 0,1 2 2304 15,1-2 384-15,2 4 80 0,2 2 16 0,1 0-2208 0,-1 0-432 0,0 2-144 0,0 0 0 0,-4-2 0 0,1-2 0 0,-2 2 0 0,0 1 0 0,-1-4-736 0,-1 1-32 0,0 1 0 0,0-1 0 0,0-1 1184 0,0 0 224 0,-1-1 64 0,1 0 0 16,1-2 1024-16,-1-2 224 0,0 0 32 0,0-2 16 15,0-2-1104-15,0 0-240 0,0-4-32 0,0-1-16 16,0 1-192-16,0-4-32 0,-1-2-16 0,1-2 0 16,-2-1-80-16,2-2-16 0,-1 4 0 0,1-6 0 15,-1-4 16-15,1-2 0 0,0-2 0 0,0-1 0 16,1 1-128-16,2 2-32 0,2 3 0 0,-3 4 0 16,2 3-128-16,0 1 192 0,1-2-192 0,-2 2 192 15,2 3-48-15,-2 4 0 0,0-2 0 0,1 2 0 16,-1 1-144-16,-1 0 0 0,0 2 0 0,1 0 0 0,-1 2 0 0,1 0 0 15,-1 2-128-15,1-1 128 16,1 1-400 0,-1 1-16-16,1 0 0 0,2 2 0 0,3 1-288 0,1 0-64 0,5 4-16 0,1-2 0 15,2 4-880 1,3 2-192-16,1 0-16 0,2 2-15008 0</inkml:trace>
  <inkml:trace contextRef="#ctx0" brushRef="#br0" timeOffset="24450.33">18154 15562 4607 0,'0'0'400'0,"-1"0"-400"0,-1 0 0 0,2 0 0 0,0 0 3808 0,0 0 672 16,0 0 144-16,-1 3 32 0,1-2-3776 0,-1 4-752 0,-2-1-128 0,1 2 0 0,-1 4-336 0,0 0 16 0,-1 2 0 0,0 4 0 0,2 3 672 0,-1 2 144 0,1 1 16 0,1 4 16 0,-1-1 2224 0,1-3 448 0,0 1 96 0,1-2 16 0,0-2-976 0,0-3-192 0,1 0-32 0,0-3-16 0,2-1-1392 0,-1-5-256 15,1 2-64-15,-1-5-16 0,0-2-368 0,-1-2 144 16,0 0-144-16,-1-2 0 0,1-2 128 0,-1 0-128 16,0-2 0-16,1-3 0 0,-1-3 0 0,2 0 0 15,-2-1 0-15,1 0 0 0,1-3 320 0,1-3-64 16,-1-1 0-16,3-2 0 0,-1-3-16 0,0 1-16 16,1-2 0-16,-2-3 0 0,2 4-64 0,0-1-16 0,-1 5 0 15,2 2 0-15,-1 4-144 0,1 2 0 0,1 6 0 16,-1-2 0-16,1 6 0 0,1-3 0 0,3 2 0 15,0 4 0-15,2 0 0 0,2 0 0 0,1 1 0 16,2 4 0-16,0-1-144 0,-2 2 144 0,2 3 0 16,-2 0 0-16,0 4 0 0,-1 0 0 0,-1 6 0 0,1 1 0 15,-1 2 0-15,-1 0 0 0,1 2 0 0,-2 2 0 16,1-2 240-16,-2 0 96 0,0 1 32 0,-2-7 0 16,-3-2-176-16,1 4-48 0,-1 1 0 0,2 1 0 15,-2 1-144-15,-1-5 0 0,-1-2 0 0,-1-2 0 16,1-3-272-16,-1-1-96 0,-1-3-16 0,1-2 0 15,-1-1-608-15,2-4-128 0</inkml:trace>
  <inkml:trace contextRef="#ctx0" brushRef="#br0" timeOffset="25350.31">20155 15587 35935 0,'-4'-4'3200'0,"1"2"-2560"0,2 2-512 0,0-3-128 0,1 3 0 0,-1-1 176 0,-2-1-176 16,-2-4 192-16,-1 2-192 0,0-5-256 0,0 2 64 0,0-2 16 0,2-1-80 0,0 0 0 0,0 2-16 0,1-1 0 0,-1 2-176 0,-2-3-16 0,1 1-16 0,-3 2 0 0,0 0 800 0,-2 1 176 0,0 1 16 0,-2 0 16 0,-3 3 368 0,-3-1 80 16,0 6 16-16,-3-2 0 0,0 5-592 0,-1 3-112 0,-1 1-32 15,0 2 0-15,-2 3-256 0,3 1 0 0,0 3 0 0,3 1 0 16,2 2 128-16,1 0 32 0,2 3 0 15,2-2 0-15,2 2 128 0,0 2 32 0,2-1 0 16,2 0 0-16,1 1-320 0,2-7 128 0,1 0-128 0,1-2 0 16,2 1 144-16,2-3-144 0,-2 3 0 0,2-3 144 15,0-1-144-15,0-4 0 0,0 0 0 0,1-1 128 16,0-4-128-16,1 0 0 0,1-2 144 0,1-2-144 16,3-1 192-16,0-2-16 0,1-1-16 0,2-4 0 15,-2-4 96-15,2 0 0 0,2-3 16 0,1-3 0 16,2-1-16-16,0 0 0 0,2-4 0 0,0 1 0 15,0-2 16-15,-1-1 0 0,0 1 0 0,-1-3 0 16,0 1-80-16,-2-2-32 0,0-3 0 0,-1-2 0 16,-2 2 128-16,0-2 32 0,-1-4 0 0,-2-1 0 0,-1 2-192 0,-3-1-128 15,1 0 144-15,-2 2-144 0,0 0 192 16,0-1-48-16,-1 2-16 0,0-3 0 0,-2 3 48 0,0-5 0 16,1 5 0-16,-1 0 0 0,1 3-176 0,-2 2 0 15,0 1 0-15,-1 0 128 0,-1 2-128 0,0-1-192 16,-3 3 32-16,0 2 16 15,-2 1-416-15,0 3-80 0,-1 0 0 0,-2 1-16 16,0-1-256-16,-1 4-48 0,2-1-16 0,-1 4 0 16,2 0-944-16,1 2-176 0</inkml:trace>
  <inkml:trace contextRef="#ctx0" brushRef="#br0" timeOffset="25703.51">20341 15572 35247 0,'3'0'768'0,"-2"-1"176"0,-1 1 16 0,1 0 32 0,-1 0-800 0,1 0-192 0,1 0 0 0,0 0 0 0,1 1 656 0,2 2 96 0,1-1 16 0,0 4 0 0,0-1-288 0,2 6-48 0,-2 2-16 0,-1 3 0 15,0 1-112-15,-2 4-32 0,0 2 0 0,-1 1 0 0,-2 2 80 0,0-1 16 0,0-3 0 0,0 0 0 0,0 1-32 0,0-3 0 0,2-3 0 0,-1-1 0 0,1-5-336 0,1 0 0 0,-2-1 0 0,1-6 0 0,1-1-192 0,-2-1-128 16,2-4 0-16,-2-1-16 15,1-1-1456-15,0-6-304 0</inkml:trace>
  <inkml:trace contextRef="#ctx0" brushRef="#br0" timeOffset="25869.54">20336 15313 41471 0,'2'0'1840'0,"-2"-3"368"0,1 2-1760 0,0-2-448 0,0 2 0 0,2 1 0 0,-1-2 240 0,3 2-48 16,4-4 0-16,1-2 0 16,3 0-1056-16,1-1-224 0,0 1-32 0,0-4-16 0,0 2 848 0,-2-6 288 0</inkml:trace>
  <inkml:trace contextRef="#ctx0" brushRef="#br0" timeOffset="26285.59">21193 15207 17503 0,'4'-14'1552'0,"-3"1"-1232"0,-1 0-320 0,0 3 0 15,0 1 2480-15,0 2 432 0,0-2 96 0,-1-7 0 0,-2-9-2704 0,0-9-560 16,-2-5-96-16,-1 2-32 0,-2 5 704 0,-2 0 128 15,3 5 16-15,-2 3 16 0,1 6 752 0,-1-2 160 16,-1 5 16-16,0 1 16 0,-1 2-48 0,-1 6-16 16,-1 0 0-16,-2 3 0 0,1 3-896 0,-2 3-176 15,-1 0-32-15,3 0-16 0,-1 3 0 0,0 1 0 16,0 2 0-16,3 1 0 0,-1 2 16 0,2 1 0 16,1 5 0-16,0 2 0 0,2 2-256 15,0 7 128-15,2-1-128 0,1 9 0 16,0 2 304-16,0 5-48 0,0 1 0 0,0 2 0 15,1 3 16-15,-1 1 0 0,3-4 0 0,0 0 0 0,1-2-272 0,1-1 160 0,2 3-160 16,2-2 128-16,1-1 0 0,1-3 0 0,0-3 0 16,2-3 0-16,-3-3-128 0,-1-1 0 0,1-5-160 15,-2-1 160 1,-1-7-448-16,0 0 0 0,-1 4 0 0,-2 1 0 16,-3 3-208-16,-1-3-48 0,2-5 0 0,0-2 0 15,-1-6-1744-15,-1-4-368 0,1 0-64 0,-1-3-11888 0</inkml:trace>
  <inkml:trace contextRef="#ctx0" brushRef="#br0" timeOffset="26583.25">20742 15540 45151 0,'1'-2'2000'0,"0"0"416"0,2 2-1936 0,1-2-480 0,-1 2 0 0,1-1 0 15,1-1 0-15,4 1 0 0,4-2 0 0,6 0 0 0,3-3-160 0,0 0-32 0,1-3 0 0,-1 2 0 0,1 0-192 0,1-1-32 0,-2 0-16 0,0 2 0 0,-1-2-80 0,-1 0 0 0,0 2-16 0,-3 0 0 0,0 2 144 0,-2 2 48 16,0-1 0-16,-1 2 0 15,-1 2-912-15,0 2-176 0,-1-1-48 0,0 2-14688 0</inkml:trace>
  <inkml:trace contextRef="#ctx0" brushRef="#br0" timeOffset="27116.73">21813 15167 14735 0,'1'-13'1312'0,"-1"3"-1056"0,-1 1-256 0,1 0 0 0,-1 5 2192 0,1-1 384 15,-2-1 80-15,1-5 16 0,-1-5-368 0,-2-5-64 16,0-5 0-16,-2 1-16 0,0 3-880 0,0 0-192 16,-2 1-16-16,1 1-16 0,1 1-784 0,-2 3-144 15,0-2-48-15,0 0 0 0,-1 3-144 0,1 2 0 16,-1 2 0-16,-1 3-176 0,2 3 176 0,-4 4 176 15,3 1-48-15,-3 1 0 0,0 4 48 0,-2 1 0 0,2 1 0 0,-2-1 0 16,3 1 304-16,0 3 64 0,1 1 16 0,0 5 0 16,3 0-224-16,0 7-32 15,-1 1-16-15,2 2 0 0,-1 5-288 0,0 3 0 0,0 5 0 0,0 3 0 16,-1 2 0-16,1-2 0 0,-1 1 0 0,1-1 0 16,2-1 320-16,0 0-32 0,1 3-16 0,2-1 0 15,-1 6-128-15,3-5-16 0,2-1-128 0,1-1 192 16,1-1-32-16,0-6-16 0,1-3 0 15,1-4 0-15,-1-3-144 0,1-3 0 0,-1-3 0 0,-1-2 0 16,-2 1-144-16,-1-5-112 0,1 0-32 0,-2-3 0 16,-2-2-576-1,-1 2-112-15,-2-3-32 0,-2 2-10768 0,1 0-2176 0</inkml:trace>
  <inkml:trace contextRef="#ctx0" brushRef="#br0" timeOffset="27383.33">21241 15606 39615 0,'7'0'1760'0,"-4"-3"352"16,0 3-1680-16,1-2-432 0,-2 2 0 0,0-2 0 0,3 2 576 0,2-2 16 0,4-2 16 0,5 2 0 0,5-6-416 0,1 2-64 0,-1 1-128 0,1 2 176 0,7-4-176 0,1 0-144 0,0 2 144 0,0-1-208 0,0 2-112 0,-4 0-32 0,-3 1 0 0,-1 0 0 16,1 3-80-16,-2 0-16 0,-1 0 0 0,-3 1 0 15,-1 2-128-15,-1-1-16 0,0 2-16 0,-2 2-10544 0,0-2-2112 16</inkml:trace>
  <inkml:trace contextRef="#ctx0" brushRef="#br0" timeOffset="27750.46">21971 15672 35935 0,'4'2'3200'0,"-1"0"-2560"0,0-2-512 16,-1 0-128-16,1 0 800 0,2 0 144 0,3 0 16 0,5 0 16 15,4 0-480-15,3-2-112 0,0-2 0 0,0-2-16 16,-3 0-368-16,0-2-160 0,-1 0 16 0,-1-2 0 16,-1-3-752-16,-2 1-128 0,-1 2-48 15,-2-4 0-15,-1 2 880 0,-1 0 192 0,-2-1 0 0,-3-2 0 0,-1 4 576 0,-1 0 80 16,-1 0 16-16,-3 0 0 0,-1-3-176 15,-3 0-48-15,-2 0 0 0,0-1 0 0,-2 3-240 16,-2 2-48-16,0 2-16 0,0 3 0 0,0 4-144 0,-1 2 0 16,0 4 0-16,0-1 0 15,1 2 0-15,-1 2 192 0,0 4-192 0,-1 3 192 16,2-3-192-16,1 4 0 0,0 4-192 0,2 1 192 0,2-2 0 16,1 7 320-16,-1 2-48 0,1 1 0 0,1 3 112 0,1-1 0 15,0-2 16-15,2-1 0 0,3 0-32 0,0-2-16 16,1-4 0-16,1-1 0 0,3-1-224 0,-1-1-128 15,1-1 160-15,1-2-160 0,1-2 0 0,0-2 128 16,2-2-128-16,1 0 0 16,-1-1-368-16,2-3-112 0,2-3-32 0,0 2 0 15,-1-3-192-15,2-4-32 0,6 0-16 0,3-4 0 16,2 0-1872-16,-2-4-368 0,1 0-80 0,-3-3-11856 0</inkml:trace>
  <inkml:trace contextRef="#ctx0" brushRef="#br0" timeOffset="28199.79">22304 15642 33167 0,'5'6'1472'0,"-3"-4"304"0,1 4-1424 0,-1-2-352 0,1-1 0 0,-2-2 0 0,0 4 640 0,3 2 64 0,1 3 16 0,1 5 0 0,1 3-576 0,1 2-144 0,-1-1 0 0,-1-3 0 0,2-4 0 0,-3 2 160 0,0 1-160 0,-2-3 160 0,0-2-160 15,-1-3 0-15,1 2 0 0,-1 0 128 0,1-3 768 0,-1-1 128 0,-1 0 48 0,2-4 0 0,-1-1-528 0,1 0-96 16,0-1-32-16,0-2 0 0,-1 1-288 0,2-3-128 16,-1 0 128-16,-1-3-128 0,1 0 0 0,-1-2 128 15,-1-2-128-15,2-2 0 0,-2-1 0 0,0-1 0 16,-1-3 0-16,0 0 0 0,0-4 0 0,0-4 0 16,1-1 0-16,-1-2 0 0,0 2 0 0,2-1 128 15,0 2-128-15,1 4 0 0,0 4 128 0,0 3-128 16,2 0 0-16,0 5 128 0,0 1 144 0,1 2 32 15,1 2 0-15,1 4 0 0,-1-1-144 0,3 2-32 16,1 1 0-16,0 4 0 0,0-1-128 0,-1 4 0 16,1 1 0-16,-1 5 0 0,0-3 0 0,0 6 0 0,-1 0 0 15,1 5 0-15,0 2 0 0,-2 4 0 0,1 2 0 16,-1 3 0-16,1 0 0 0,-1-1 0 0,-2 1 0 0,0-1 0 16,0-7-160-16,0 0 160 0,0 2 0 15,2-3-144 1,-3-5-256-16,0 3-48 0,1 3-16 0,0-3 0 15,2-3-880-15,-1-7-192 0,0-2-16 0,0-5-16 16,-1-2-1104-16,-1-4-208 0</inkml:trace>
  <inkml:trace contextRef="#ctx0" brushRef="#br0" timeOffset="28579.04">22974 15110 28559 0,'0'1'1264'0,"-1"-1"272"0,-1 0-1232 0,2 1-304 0,0-1 0 0,2 0 0 0,-1 2 448 15,-1 0 16-15,1-1 16 0,2 5 0 0,-1 3 208 0,2 1 32 0,-2 5 16 0,2 1 0 0,1 0 784 0,0 2 144 0,1 5 48 0,1-3 0 0,1 4-784 0,-1 1-160 0,2 1-16 0,1 2-16 0,0 1-160 0,-2-4-16 0,0 1-16 0,0 4 0 0,2 6-544 0,0 5 0 16,0 2 0-16,-2-3 0 0,-1 0 0 0,-1-8 0 0,-1 0 0 16,-1-4 0-16,-2 0-128 0,0-6 128 15,-2-5-208-15,-2 0 80 16,0-1-608-16,-2-4-112 0,0-1-32 0,-2-5 0 15,0 0-1968-15,0-2-400 0,-2-4-80 0,0 0-11088 16</inkml:trace>
  <inkml:trace contextRef="#ctx0" brushRef="#br0" timeOffset="28773.4">22786 15650 911 0,'-15'-16'0'16,"5"4"0"-16,0 2 0 0,4 1 0 0,4 5 5056 0,0 0 944 0,2 0 176 0,-2-4 32 15,-2-4-1424-15,2-4-304 0,1 1-48 0,2 2-16 0,4 0-2624 0,5 1-512 16,2-1-128-16,4 4 0 0,3 0-576 15,3 1-128-15,4 0 0 0,0-2-16 0,2 1-192 0,1 2-48 16,-1 1 0-16,3-1 0 0,-1 4-192 0,2 0 0 16,0 0 0-16,1 3 0 15,1 0-528-15,0 0 0 0,2-3 0 0,-1 3 0 16,1-4-432 0,-2 2-96-16,1-2-16 0,-2-2-17184 0</inkml:trace>
  <inkml:trace contextRef="#ctx0" brushRef="#br0" timeOffset="31783.15">11812 16972 37775 0,'0'-4'3360'0,"0"-2"-2688"0,1 3-544 15,0 0-128-15,0 1 176 0,0-2 0 0,2-2 0 0,-1-4 0 0,3-3-496 0,-1-3-112 0,0-2-16 0,-2 2 0 0,0 0-384 0,-2 1-96 0,-2 1-16 0,-1 2 0 16,-1 2 288-16,-1-2 48 0,0 2 16 0,-2-1 0 0,-1 4 432 0,-1 2 160 0,0-1 0 0,0 4-144 15,0-1 816-15,-1 2 160 0,2 1 48 0,-2 1 0 16,1 4-272-16,-1-1-48 0,2-2-16 0,-2 3 0 16,1 2 0-16,-1-1 0 0,2 2 0 0,-1-1 0 15,1-1-288-15,1 0-48 0,0 4-16 0,-1-4 0 16,1 4-192-16,-1 0 0 16,3 2 0-16,0 3 0 0,3 1 0 0,1 3 0 15,1 0 0-15,0 7 0 0,2 8 368 0,2-1 16 16,1 4 16-16,1 4 0 0,0 4-144 0,2-1-48 0,-1 6 0 15,0-2 0-15,1-4-208 0,-1 1 176 0,0-2-176 0,-3-2 160 16,3-2-160-16,-4 2 0 0,2 0 0 0,-1 0 0 16,0-4 0-16,-2-5 0 0,-1 3 0 0,-1-3 0 0,0-7 0 15,-1-1 0-15,-1-4 0 0,-1-4 0 16,1-3 0-16,-2-3-256 0,0-2 64 0,1-4 16 16,-2 0-528-16,-1-2-128 0,1-2 0 15,-2-4-16432-15</inkml:trace>
  <inkml:trace contextRef="#ctx0" brushRef="#br0" timeOffset="32092.96">11314 17453 4607 0,'-3'-1'400'16,"0"-2"-400"-16,1 3 0 0,1-2 0 0,2 2 8320 0,1 2 1600 0,2-2 304 0,0 0 64 0,3 3-8144 0,5-3-1632 0,7 1-320 0,3-1-64 0,5-1-128 0,3-5-176 0,1 0 48 0,2-4 0 0,5-3 128 0,0 1-128 0,3-3 128 0,-1-1-128 0,1 0 128 0,-1 0-192 0,-3 0 192 0,-4 0-192 16,0 5 192-16,-4-1 128 0,2 4-128 0,-2 2 176 15,-1 2-176-15,-2 4 0 0,-1 0 0 0,-3 4 0 16,-1-2 0-16,-2 2-272 0,-3 2 64 15,-2 0 16 1,-1 0-912-16,-5 1-176 0,1-4-48 0,-4 3-15440 0</inkml:trace>
  <inkml:trace contextRef="#ctx0" brushRef="#br0" timeOffset="32550.28">12058 17550 35935 0,'-3'-2'1600'0,"2"1"320"0,1 1-1536 0,0 0-384 0,1 0 0 0,2-2 0 0,-1 2 0 15,2-2 0-15,3 0 0 0,4-4 0 0,2 0 0 0,3-2 0 16,0 2 0-16,0-3 0 0,1-1 0 0,-1 1 0 16,2-3 0-16,-1 1 0 0,-1 0 256 0,0 1 0 15,0-3-16-15,-2 2 0 0,-1 1 496 0,0 0 96 16,0-5 32-16,1 4 0 0,0-4-288 0,-3 1-48 15,1 2-16-15,-2 0 0 0,-1-1-272 0,-2 3-64 0,-1 0-16 0,-2-1 0 16,-3 4-160-16,-1-3 0 0,-1 4 0 0,-3 0 0 16,0-1 0-16,-3 4 0 15,-2 0 0-15,-2 3 0 0,-2 0-208 0,-3 3-32 16,-2 2 0-16,0 3 0 0,0-1 64 0,1 2 16 16,0 1 0-16,1 3 0 0,1 2 160 0,1-3 0 15,3-2 0-15,3-3 0 0,0 4 176 0,2 0 64 0,1 4 16 0,0 1 0 16,1 3-32-16,1-1 0 0,0 5 0 0,1-3 0 15,0 1-224-15,1 1 0 0,1 0 0 0,1 0 0 16,2 3 0-16,-1-1 0 0,1-2 0 0,1-1 0 16,0 1 0-16,3-2 0 0,-1 1 0 0,0-5 0 15,1 0 0-15,1-4 0 0,1-2 0 0,-1-4 0 16,1 1 0-16,1-4 0 0,0 1 0 0,1-1 0 16,0-3-384-16,2 0 48 0,1-3 0 0,2-1 0 15,0 1-1328-15,2-4-256 0</inkml:trace>
  <inkml:trace contextRef="#ctx0" brushRef="#br0" timeOffset="33117.57">12777 17311 34095 0,'-7'-10'1504'16,"1"3"320"-16,0 0-1456 0,2 5-368 0,1-2 0 0,2 4 0 0,-1-2 288 0,-3-4-16 0,-4-1 0 16,-1 0 0-16,-2 1-272 0,1 0-192 0,-1 6 16 0,3 0 16 0,0 3-384 0,0 1-80 0,-1 5-16 0,0 1 0 0,1 0 416 0,-1 4 80 0,-3 2 16 0,2 0 0 0,-1 6 784 0,1-3 176 0,0 1 16 0,1 2 16 15,1-1 464-15,3 2 80 0,1-1 32 0,1 3 0 16,2-2-976-16,1 2-192 0,1 1-32 0,1-3-16 15,0 0-224-15,3-4 128 0,2-3-128 0,0 1 0 16,0-5 0-16,2-2 128 0,0-2-128 0,0-4 0 16,2-1 0-16,-2-3 128 0,3-4-128 0,-1-2 0 15,1 0 192-15,1-4-48 0,0-3-16 0,0 1 0 16,1 0 0-16,-1-3 0 0,2 1 0 0,-3-2 0 0,1 1-128 16,-1-1 0-16,0 0 0 0,-1 0 128 15,-1 0-128-15,0-3 0 0,-2 3 0 0,-1-2 0 0,0 2 0 16,-2-3 0-16,-1 1 0 0,-1 0 0 0,-2 0 0 15,0-1 0-15,-1 1 0 0,0 1 0 0,-1 1 0 0,1 2 128 16,2 2-128-16,1 4 0 0,0 2 128 0,0 2-128 16,1 1 128-16,-1 3-128 0,2 3 400 0,-1 3 0 15,2 0 0-15,-2 4 0 0,3 0-240 16,1 5-160-16,0-2 192 0,-1 2-192 0,2 1 128 0,-2 3-128 16,0-2 0-16,0 4 0 0,-1-5 0 0,0 7 0 15,3 1 0-15,-1 2 0 0,0 3 0 0,1-4 0 16,-1 0 0-16,-1 0 0 0,3-3 0 0,-2 1 0 15,2-1 0-15,0 0 0 0,-1-2-192 0,1-1 0 16,0-3 0-16,-2-2 0 16,1-1-288-16,-1-1-48 0,-1-4-16 15,0-2 0-15,-1 0-224 0,0-4-64 0,1-4 0 0,-1-2-16896 0</inkml:trace>
  <inkml:trace contextRef="#ctx0" brushRef="#br0" timeOffset="33750.4">13106 16840 37775 0,'-4'2'3360'0,"2"-2"-2688"0,1 0-544 0,1 3-128 16,2-3 432-16,-2 1 48 0,0 1 16 0,-1 5 0 0,2 0-688 0,2 4-144 0,2 0-32 0,1 2 0 0,0 2 368 0,3-2 0 0,1 8 0 0,3 3 0 0,1 3 0 0,-2 3 192 0,2 3-192 0,-2 2 192 0,0 3 192 0,1 0 64 0,-2 3 0 0,1-3 0 0,-2-1-192 0,-1-7-48 15,-2-5 0-15,2 1 0 0,0 2-208 0,1 1 128 16,-1-2-128-16,0-4 0 0,0 2 0 16,-2-6 0-16,1 0 0 0,-1 0 0 15,0-4-320-15,-2 1-96 16,0-4-32-16,-2-2-11472 0,-1 0-2304 0</inkml:trace>
  <inkml:trace contextRef="#ctx0" brushRef="#br0" timeOffset="34022.8">13005 17191 43311 0,'1'-4'3840'0,"0"1"-3072"15,1 0-608-15,0 2-160 0,2 1 336 0,2-3 48 0,4-3 0 16,5-2 0-16,7-2-384 0,5 0-128 0,4 0 0 0,0 0 0 15,-1-1 128-15,-2 3-160 0,0 0 160 0,1 4-160 16,-2-2-96-16,-2 2-32 0,0 2 0 0,-3 2 0 31,-2-3-160-31,-2 2-48 0,-2 5 0 0,-2-2 0 16,-2 2-272-16,-2 2-64 0,-1 1-16 0,-1 2 0 0,0 0-1360 0,0 1-272 16,1 2-48-16,-1-2-11856 0</inkml:trace>
  <inkml:trace contextRef="#ctx0" brushRef="#br0" timeOffset="34500.75">13663 17145 21183 0,'0'0'1888'0,"-2"0"-1504"0,2 1-384 0,0 2 0 0,0-3 4032 0,0 2 720 16,0 0 160-16,-1 1 16 15,1 6-3632-15,-1 0-720 0,0 4-160 0,-2 0-32 0,1 3-384 0,-2-1 0 16,2 1 0-16,-1 0 0 0,2 0 0 0,0 2-272 15,1 1 64-15,1 3 16 0,1-2-48 0,2 1 0 16,-1 1 0-16,-1 0 0 0,2 1 576 0,-1-1 112 16,4 6 32-16,-2-2 0 0,2 0-128 0,0-2-32 0,3-2 0 15,0-2 0-15,1-5-64 0,-1-4 0 16,1-2-16-16,0-3 0 0,1-4-112 0,-1-1 0 0,1-2-128 0,0-5 192 16,2 0-192-16,0-3 0 0,-2-3 0 0,0-2 0 15,1-2-144-15,-3 0-80 0,1-1-16 0,-4-1 0 16,1 0 80-16,-2-1 16 0,0 1 0 0,-2-2 0 15,-1 1 144-15,0-3 0 0,-2 2 0 0,-2-1 0 16,0 3 0-16,-1-2 128 0,0-6-128 16,-1 5 176-16,1 1-176 0,-1 2 0 0,2 3 0 0,-1 4 0 15,1 5 0-15,1 3 0 0,-2 3 0 0,1-4 0 16,1 4 128-16,0 0 0 0,0 2 0 0,1 0 0 16,2 4-128-16,-1 0 0 0,2 1 0 0,0 3 0 15,-1-2 128-15,1 2 0 0,1 0 0 0,0 2 0 16,0 1 80-16,0-1 16 0,2 5 0 0,-1-1 0 0,2 2-16 15,1 2 0-15,0 2 0 0,3 3 0 0,-3-6-208 0,3 4 144 16,-1 1-144-16,0-4 128 0,-1 1-128 0,-2-2 0 16,1-3 0-16,-2-3 0 15,0 2-560-15,-2-5-80 0,-3-1-32 0,1-2 0 16,-2-3-1376-16,-1-2-256 0</inkml:trace>
  <inkml:trace contextRef="#ctx0" brushRef="#br0" timeOffset="34916.8">14363 17509 39615 0,'-4'10'1760'0,"0"-4"352"0,0 0-1680 15,3-2-432-15,1-1 0 0,0 2 0 0,0-1-336 0,0 2-160 0,1 4-16 0,-1 3-16 0,2 0-384 0,0 0-80 16,1-1-16-16,-1-6 0 0,2 0-560 0,-1-3-112 0,1 0-32 0,-1-3 0 0,0-2 1136 0,0 1 240 0,1-4 32 0,-2 1 16 0,2 0 2528 0,-2-2 512 0,1 1 112 0,-1-2 16 16,-1 1-1216-16,1-3-224 0,-2 2-48 0,0-3-16 15,0-3-544-15,-2 1-96 0,1-7-32 0,0 0 0 16,-2-4-192-16,0-1-64 0,2 1 0 0,-3-3 0 15,-1-2-320-15,1-5-128 0,-2-3 0 16,0-4 0-16,1 4 0 0,-1 4 0 0,1-1 0 0,0 4 0 16,0 6 0-16,1-2 0 0,2 3 0 0,0 3 0 15,1 3 0-15,1 0 0 0,1 1 0 0,1 2 0 0,-1 0 128 16,1 3 0-16,2 2-128 0,0 0 192 16,2 0-480-16,0 1-96 15,2 0-32-15,3 5 0 0,-3-2-672 0,6 4-128 0,3 1-16 0,3 4-17664 16</inkml:trace>
  <inkml:trace contextRef="#ctx0" brushRef="#br0" timeOffset="35335.65">14803 17316 25791 0,'3'6'2304'0,"0"-6"-1856"0,-1-2-448 15,2 2 0-15,0 0 3328 0,0 0 576 0,2-3 128 16,2-1 0 0,6-2-3648-16,3-2-720 0,4-4-160 0,0-2-16 15,-1-2-832-15,0-3-176 0,-3-1-16 0,-1-1-16 16,0 1-576-16,-3 1-112 0,-2 0-32 0,-1 1 0 0,-4 1 2272 0,-1-1 544 0,-1 2 64 0,-3 3 16 16,-1 1 1744-16,-1 0 336 0,-2 4 80 0,-2 0 16 15,-2 0-1392-15,-4 2-256 0,-3 0-64 0,-2 0-16 16,-3 2-816-16,-2 1-256 0,-1 3 128 0,0 3-128 31,1 1-272-31,1 2-112 0,3 6-32 0,1-2 0 0,3 9 128 0,2-2 32 0,4 4 0 0,2 1 0 16,2 3 576-16,2-2 128 0,2 6 32 0,2-1 0 0,1 0-64 15,-1 0-16-15,1 0 0 0,1-2 0 0,0-1-144 16,0-1-48-16,1 3 0 0,1-1 0 0,1-1-64 0,0-3-16 16,4 0 0-16,1-3 0 0,1-3-128 0,2-3 128 15,2 0-128-15,2-3 128 0,1-4 0 0,0-1 0 16,1-4 0-16,0-2 0 0,1-2-272 0,-1-3-64 15,2 0-16-15,-1-2 0 16,3 0-1248-16,-1-1-256 0</inkml:trace>
  <inkml:trace contextRef="#ctx0" brushRef="#br0" timeOffset="36033.71">16290 17177 39615 0,'-3'4'3520'0,"0"2"-2816"0,2-3-560 0,1 0-144 16,1 1 496-16,0 2 64 0,1 4 16 0,-1 8 0 0,3 8-1232 0,1 0-240 0,1 4-64 0,1-1 0 0,1 2 320 0,-1-3 48 0,-1-2 16 15,0-1 0-15,0 1 64 0,-1-4 0 0,-1-2 16 0,0 1 0 0,-2-5 496 0,1 0 0 0,-2-4 0 0,0 1 0 0,1-3 1280 0,-2-4 368 0,1-4 64 0,-1-2 16 16,1 0-960-16,0-2-176 0,0-2-32 0,1-2-16 16,0-4-208-16,1 1-32 0,-2-4-16 0,0 1 0 15,0-5-96-15,-1 0-32 0,0 0 0 0,0-4 0 16,0 1 32-16,-1-2 0 0,0-3 0 16,-2-3 0-16,0 2 0 0,0-3 0 15,0 1 0-15,-1-1 0 0,-1 1-192 0,1-3 0 16,2 2 0-16,-1 4 0 0,2-3 0 0,1 2-144 15,1 4 144-15,0 0 0 0,3 1 0 0,-1 3 0 0,0 1 0 0,2 1 0 16,1 2 176-16,-1-2-16 0,2 4 0 0,-1 0 0 0,1-2-160 16,2-1-176-16,-2 5 48 0,2-2 0 15,1 2-320 1,1 0-48-16,1 2-16 0,1 1 0 0,2 4-96 0,-1 0-32 0,1 6 0 0,0 3 0 16,-1 1-544-16,-2 2-112 0,-2 1-32 0,-1 2-15760 15</inkml:trace>
  <inkml:trace contextRef="#ctx0" brushRef="#br0" timeOffset="36450.15">16794 17222 39615 0,'2'-6'1760'0,"1"2"352"16,0 2-1680-16,2 0-432 0,0 0 0 0,-1-1 0 15,1 2-528-15,3 1-192 0,6-5-48 0,3 1 0 16,2 1 224-16,-2-3 32 0,-1-1 16 0,-2-1 0 16,-2 0 64-16,-1 2 16 0,-1-4 0 0,-1 2 0 0,0-2 544 0,-3 0 96 0,0 1 32 0,-2-1 0 15,-2 4 1072-15,-1-3 208 0,1 2 64 0,-4-3 0 16,1 1-1024-16,-1 1-208 0,-1-2-48 0,0 0 0 16,-2-2-320-16,0-2 0 0,0 2 0 0,-2 2 0 15,1 1 0-15,-1 0 0 0,-2 5-176 0,2 1 176 16,-4 3-224-16,1 3 48 0,0-2 16 0,-1 7 0 15,-2 2 160-15,0 3 0 0,-2 3 0 0,0 0 0 16,2 2 0-16,-1 2 0 0,3 1 0 0,3 1 0 16,3 1 352-16,3-1 0 0,2 3 0 0,2 1 0 15,3 2 48-15,2-2 16 0,0-4 0 0,0 1 0 0,2 0-256 0,0-1-160 16,1 1 192-16,-1-4-192 0,0-3 192 0,1 3-64 16,1 1 0-16,0-2-128 0,2-2 128 15,-2-1-128-15,0-5 0 0,1-1 0 0,-2-3 0 0,0-1 0 16,1-4 0-16,0-2 0 15,-1 0-640-15,1-5-176 0,2-4-32 16,0-3-17920-16</inkml:trace>
  <inkml:trace contextRef="#ctx0" brushRef="#br0" timeOffset="37083.31">17286 17237 26719 0,'1'13'2368'0,"-1"-6"-1888"0,0 1-480 0,1-3 0 15,0 1 2624-15,2-1 416 0,-1 3 96 0,2 4 0 0,1 7-3136 0,1 5-752 0,3 5-80 0,-3 3-32 0,0 0 528 0,-1 3 96 0,-1-1 32 0,0-2 0 0,-2 3-128 0,-1 2-32 0,-2-2 0 0,0 3 0 0,-2-2 528 0,0 1 96 0,-1-2 32 16,-1-4 0-16,-1-3 912 0,2-2 176 0,0-4 32 0,1-3 16 16,0-3-608-16,2-4-128 0,0-2-32 0,1-1 0 0,0-5-368 15,1-3-80-15,-1-1-16 0,1-1 0 16,0-6-192-16,1-1 0 0,-1-5 0 0,-1 0 0 16,1-6 288-16,0-1-32 0,-1-4-16 0,0-2 0 15,0-3 64-15,0-2 16 0,-1-1 0 0,-1-2 0 0,-1-1-80 16,0-3-16-16,-2-9 0 0,0-2 0 0,0 6-224 15,1-4 144-15,-1-5-144 0,3-1 128 0,0 6-128 0,1-1 0 16,2 3-160-16,1 2 160 0,0 5-224 0,1 3 48 16,1 0 16-16,3 7 0 0,-1 2-16 0,2 1 0 15,1 3 0-15,2 3 0 0,0 0 176 0,2 3-208 16,-1 3 80-16,0-2 128 0,0 2-208 0,0 0 80 16,-1 4 128-16,0-4-208 0,-1 5 208 0,0 1 0 0,-3 4 0 15,1-1-144-15,-3 4 0 0,1 0 0 16,-1 4 0-16,0 4 0 0,-1 2 16 0,2 4 0 15,-1 1 0-15,1 4 0 0,1 9-96 0,1 0-16 0,-1 1 0 0,1 3 0 32,-1 0-144-32,-1 5-16 0,-1 1-16 0,0-3 0 0,-1-3 272 0,1-4 144 15,-2-2-160-15,0-1 160 0,-2-3 0 0,0-3 128 0,1-3 16 0,-4-4 0 16,0-2 288-16,-2 3 48 0,1-5 16 0,-2 2 0 16,-2-4-272-16,0 1-48 0,0-4-16 0,-3 0 0 15,-1-2-160-15,-1-1 0 0,-1-1 0 0,-2-2 0 16,-1-3-384-16,-1 0 64 0,-3-4 0 0,1 0 0 15,-1 1-640 1,1-4-112-16,-1-2-16 0,0 1-10320 0,0 0-2064 0</inkml:trace>
  <inkml:trace contextRef="#ctx0" brushRef="#br0" timeOffset="37494.85">17641 17430 2751 0,'2'3'256'0,"-2"-1"-256"0,0-1 0 0,1 0 0 16,-1-1 8112-16,2 0 1568 0,-1 0 320 0,1 0 64 0,1 0-8272 0,2-1-1648 0,0-2-336 0,1 1-64 0,-1-2-640 0,1 0-144 0,-1-2-32 0,0-2 0 0,-1 0 1072 0,-1 0 176 0,1-1 48 0,-2 1 16 0,1-4 1248 16,-1 2 256-16,0-2 48 0,-1-4 16 0,0 0-544 0,-1-3-112 0,0 1-32 0,0-5 0 15,0-3-480-15,0-2-112 0,0-3-16 0,0-1 0 16,1 1-512-16,-1 3 0 0,2 3 0 16,-1-1 0-16,1 1-240 0,0 2-96 0,0-2-32 15,0 3 0-15,2 1 64 0,0 3 16 0,-2 2 0 0,1 4 0 16,1-1 288-16,-1 4-160 0,1 0 160 15,0 0-128-15,1 2-48 0,0 3 0 0,0 2 0 0,-2-1 0 16,3 2-208 0,1 1-32-16,0 1-16 0,0 2 0 0,2 0-400 15,0 2-96-15,1 3-16 0,0 0-11120 0,-2 5-2224 0</inkml:trace>
  <inkml:trace contextRef="#ctx0" brushRef="#br0" timeOffset="37898.14">17920 17106 911 0,'5'5'0'0,"1"-2"0"0,-1 0 0 0,-1-3 0 0,-2 0 1200 0,3 1 144 16,5 4 48-16,6 0 0 0,5 4 2112 0,2-3 416 16,-1 0 96-16,-1-4 16 0,0 2-944 0,-3-4-176 15,1-4-32-15,-2 2-16 0,-1-2-1008 0,0-2-192 16,-1 4-32-16,0-5-16 0,-1 4-736 0,-1-1-160 16,0-2-16-16,-2 1-16 0,0 1-192 0,-2-3-48 15,-2 1 0-15,0-1 0 0,-2-1-192 0,0-1-32 16,0 2-16-16,-2-3 0 0,-2 1-208 0,-1-1 0 15,-3 0 0-15,1-1 0 0,0 1 0 0,-3 0 0 0,-2-2 0 0,1 2 0 16,0-2 0-16,-1 2 0 16,-1 0 0-16,1 4 0 0,2-3 128 0,-4 3-128 0,-1 2 0 0,-2 1 0 15,0 0 0-15,-1 6 0 0,2 0 0 16,1 3 0-16,0 3 0 0,0 1 0 0,2 4 0 16,-1 4 0-16,0 1 0 0,0 0 192 0,0 6-16 0,0-3-16 15,3 3 80-15,0-3 16 0,1 3 0 0,1-1 0 16,3 0 0-16,1-1 0 0,0-1 0 0,0 0 0 15,2-3-112-15,2-3-16 0,0 2 0 0,1 1 0 16,1-3-128-16,0 0 0 0,2 0 0 0,0-1 0 16,1-1 0-16,-2-2 0 0,2-2 0 0,-2 2 0 15,1-3 0-15,-1 1 0 0,4-3 0 0,-1 2-176 16,3-3-288 0,-2-2-64-16,2-1-16 0,2 0-12192 0,-1-1-2432 0</inkml:trace>
  <inkml:trace contextRef="#ctx0" brushRef="#br0" timeOffset="38400">18909 16858 42383 0,'0'0'1872'0,"-1"0"400"0,-1 3-1824 0,0-6-448 0,1 3 0 0,0 0 0 0,-2 0-176 15,-1-2-128-15,-4 2-16 0,-4 2-16 0,-3 1-496 0,-4 1-80 0,1 2-32 0,-2 0 0 0,1 1-208 0,0 2-32 0,-1 3-16 0,4-2 0 0,2-1 352 0,1 2 64 0,-2 1 16 0,1 0 0 0,3 1 1744 0,2-4 368 0,2 1 64 0,1-4 0 16,2 0 64-16,0 0 0 0,3-2 0 0,0-2 0 15,1 0-1136-15,0 0-208 0,0-2-128 0,0 0 128 16,1 0-128-16,0 0 0 0,1 0 0 0,1 0-128 16,1-2-96-16,-4 2-16 0,0 0 0 0,0 0 0 15,21 6 112-15,-14-4 128 0,3 2-208 0,0 2 80 16,1 0 128-16,2 1-128 0,-2-1 128 0,0 1-128 16,0 4-176-16,0 0-16 0,-1 1-16 0,0 1 0 0,0 2 336 15,-1-1-176-15,-1-2 176 0,1 2-128 16,0-3 128-16,-2 2 256 0,0 0-64 0,0 0-16 15,-2 0 208-15,-2-1 64 0,0 3 0 0,-2-5 0 16,-1 2-192-16,0 0-16 0,-3-2-16 0,0 0 0 0,0-1-96 16,-2 1 0-16,-2-3-128 0,-1 2 192 0,0 0-192 0,-2 0 0 15,-1-2 128-15,0-1-128 0,-2 1 0 0,0-1-240 16,-1-2 48-16,-1 1 16 16,0-1-592-16,1-2-128 0,-2-2-32 0,-1 0-16448 0</inkml:trace>
  <inkml:trace contextRef="#ctx0" brushRef="#br0" timeOffset="38834.28">19155 17210 31327 0,'13'3'1392'0,"-5"-4"272"0,1-1-1328 0,-3 0-336 0,-1 2 0 16,-1-2 0-16,2-1 528 0,4 0 48 0,5-4 0 0,2-2 0 31,3-1-1280-31,-2-3-240 0,0 1-48 0,-5 0-16 0,0 2-464 16,-2-3-80-16,-2 1-32 0,-3 0 0 0,0 2 912 15,-2 0 176-15,-1 0 48 0,0-1 0 0,-2 0 2688 0,-1 0 528 0,-1-1 112 0,0 0 32 16,-2 0-1184-16,-1-1-224 0,-2-2-48 0,0 2-16 16,0 0-960-16,-2 1-192 0,0 0-32 0,-2 1-16 15,-1 4-240-15,0 1-160 0,-2 4 32 0,1 2 0 0,0 4 128 0,-2 0-160 16,-1 4 160-16,1 2-160 15,2 1 160-15,0 2 0 0,-1 6 0 0,2-3 0 16,1-1 0-16,-2 2 272 0,1 4-32 0,0-1-16 16,1 1 192-16,0 1 32 0,1 2 16 0,3-2 0 15,2 2-80-15,1-2-32 0,0 1 0 0,3 2 0 0,1-3-80 0,2 1-16 16,2-9 0-16,0 3 0 0,1-1-256 0,0-3 160 16,3 2-160-16,1 1 128 0,0-1-128 0,1-1 0 15,1-2 0-15,2 0 0 0,2 1 0 0,-1-7-192 16,2 1 0-16,0-1 16 15,-1-3-272-15,2-2-48 0,0 2-16 0,1-3 0 16,1-3-1648-16,-1 2-336 0</inkml:trace>
  <inkml:trace contextRef="#ctx0" brushRef="#br0" timeOffset="39351.01">19607 17145 38703 0,'1'1'3440'0,"-1"2"-2752"0,0-3-560 0,0 2-128 15,1-2 624-15,0 4 80 0,1 0 32 0,0 5 0 0,-1 0-1632 0,2 4-320 0,-3 3-64 0,0 0 0 0,-1-1-1664 0,-1 1-336 0,1-4-64 0,1 2-16 0,-1-2 928 16,1 1 176-16,0-1 32 0,1-2 16 0,-1-4 4960 0,1 1 976 0,-1 0 208 0,2-1 32 0,-1-3-1072 0,1 0-208 16,1-3-64-16,1-3 0 0,0 2-1808 0,1-2-368 15,0-4-80-15,2-1-16 0,-1-1-192 0,1-1-32 16,2 0-128-16,-1-3 192 0,4-2 32 0,-3-4 0 16,4-1 0-16,-2-2 0 0,1 0 32 0,1 0 16 15,-2-3 0-15,0 0 0 0,-1-1-64 16,-1 4-16-16,0 0 0 0,0-3 0 0,-2 3-192 15,2 2 0-15,0 1 0 0,-1 5-160 0,1 0 160 16,0 2 0-16,-1 2-144 0,1 4 144 0,-1-3 0 0,0 5 0 16,2 0 0-16,-1 4 0 0,2 4 0 0,-1 0 0 0,1 2 128 0,1 3-128 15,1 4 176-15,0 3-48 0,0 3-128 0,0 2 192 16,0 5-192-16,0 0 0 0,-1 2 0 16,1 3 0-16,-2-2 0 0,1 2 0 0,-1-2 0 0,1 0 0 15,0 2 0-15,-1-3 0 0,1 1 0 0,-2-4 0 16,0 1 0-16,-2-2 0 0,0-2 0 0,0 0 0 15,-1-5-320-15,-1-5-16 0,1-2 0 0,-4-4 0 16,0-2-48-16,-1-4-16 0,-1 0 0 0,-1 0 0 31,2-4-816-31,-2-2-176 0</inkml:trace>
  <inkml:trace contextRef="#ctx0" brushRef="#br0" timeOffset="39700.05">20281 16680 43311 0,'5'-1'1920'0,"-2"0"384"16,2-3-1840-16,0 2-464 0,0-2 0 0,-1 4 0 0,1-3 0 0,3 1 0 0,6-2 0 0,2 1 0 0,3-1-336 0,-3 3-16 0,0 3 0 0,-4 7 0 0,-1 3 32 0,-1 8 0 0,-1 2 0 0,-2 7 0 0,1 2 320 0,-3 3 0 0,1 1 0 0,-1 1 128 0,1 4 320 0,-1-2 48 16,2 0 16-16,0-4 0 0,-1 1-112 0,1-2-16 0,1 2 0 0,-2-4 0 15,1-3-384-15,1-2 0 16,-1-1 128-16,-2-4-128 0,0-1 0 0,-1-1 0 16,-2-1-160-16,-1-2 160 15,-1 0-864-15,0-6-80 0,0 2-16 0,0-2 0 16,0-6-1904-16,-1 1-384 0,1-5-80 0,-1 0 0 15,-2 0 0-15,0-5 0 0,-1 1 0 0,-2-3 0 0</inkml:trace>
  <inkml:trace contextRef="#ctx0" brushRef="#br0" timeOffset="39919.04">20171 16925 24879 0,'1'-1'2208'0,"0"1"-1760"0,0-3-448 0,1 3 0 16,0 0 3680-16,1 0 656 0,0-2 128 0,2 1 16 0,5 1-3200 15,5-5-640-15,2 1-128 0,3 0-16 0,1 1-320 0,0 0-176 16,3-1 192-16,0 2-192 0,3 2 0 0,1 0-304 16,-5 0 48-16,3 2 0 0,4 2 112 0,-1 2 144 15,2 1-208-15,-2-1 80 0,-2 0-64 0,0 1-16 16,0 2 0-16,1-2 0 16,-7 0-1264-16,3-1-256 0,5 0-64 15,1-4-14656-15</inkml:trace>
  <inkml:trace contextRef="#ctx0" brushRef="#br0" timeOffset="40384.1">21010 16984 7359 0,'24'3'320'0,"-17"-3"80"0,-4 0-400 0,-3 0 0 0,1 0 0 0,0 0 0 0,4 0 2416 0,1 0 400 16,4 0 64-16,-1 0 32 0,1-3-672 0,-2 3-144 15,-1-2-32-15,-4 1 0 16,1-2-2192-16,-3 1-448 0,2 1-96 0,-3 1-16 0,0-3 976 0,-3 3 192 0,2 0 32 16,-3 0 16-16,-2 0 1392 0,0 3 256 0,-2-2 64 0,-1 4 16 15,-3 1-608-15,-1 1-128 0,-2 2-32 0,-2 1 0 16,-1 2-672-16,-3-2-144 0,-1 4-32 0,0 1 0 15,1 1-432-15,2-1-80 0,2 2-128 16,1 0 176-16,3-1 128 0,2 0 16 16,0 3 16-16,3-3 0 0,1 4-128 0,1-2-16 15,1 1-16-15,3-2 0 0,1 0-176 0,1 0 0 16,1-5 0-16,1 1 0 0,2-3 0 0,1 2 0 16,1-5 0-16,2-1 0 0,-1-3 0 0,2-2 0 0,3-1 0 15,-1-1 0-15,4-6-176 0,-1 1 48 0,2-2 0 0,1 0 0 16,0-4 128-16,1 2-128 0,1-2 128 0,0-3-128 0,1 1 128 15,-3-2 0-15,-1 1 0 0,0 2 0 0,-2-2-144 16,-2 1 144-16,0-1-160 0,-3-1 160 0,0 0 0 0,-2-2 0 16,-1-1 0-16,-1 3 0 0,-1 2 0 0,0 2 0 15,-2 2 144-15,-1 4-144 0,1 3 128 16,-4 1-128-16,2 4 0 0,0-2 144 0,0 4 96 0,0 1 16 16,3 0 0-16,-1 4 0 0,2 3 96 0,2 0 32 15,-1 1 0-15,0 3 0 0,1-3-128 0,1 4 0 16,0 0-16-16,-1-1 0 0,2 6-240 0,0-3 0 15,0-3 0-15,0-3 0 0,2 4-144 0,-1-1-80 16,1 2-16-16,0 1 0 0,0-4-128 0,-1 1-16 16,3 0-16-16,-1-4 0 15,0 2-128-15,-1-2-32 0,-3-3 0 0,-2 1 0 16,0-1-1408-16,-3-5-272 0</inkml:trace>
  <inkml:trace contextRef="#ctx0" brushRef="#br0" timeOffset="40690.32">21465 16592 35935 0,'4'0'3200'0,"-2"0"-2560"0,0 0-512 0,-1 0-128 0,1 0 1344 0,1 2 240 0,2 3 48 0,3 1 16 0,2 4-1248 0,2 6-240 0,-1 6-160 0,-1 4 192 0,-3 5-192 0,0 6 0 0,1 1 0 0,-3 3 0 0,1 1 0 0,-1 3 0 0,0 2 0 0,-1 2 0 0,0-3 0 0,1 0 0 16,2-2 128-16,-1-2-128 0,-1-1 384 0,-2-6-16 16,1-3 0-16,0-5 0 0,-2-1-368 0,1-4 0 15,-2-3 0-15,-1-6 128 16,1 0-576-16,-2-3-128 15,0-2 0-15,-2-5-12032 0,0-2-2416 0</inkml:trace>
  <inkml:trace contextRef="#ctx0" brushRef="#br0" timeOffset="40917.54">21302 16963 41471 0,'6'0'3680'0,"0"-1"-2944"15,-1 1-592-15,-1-2-144 0,1 1 1280 0,4 1 240 0,4-3 32 16,10-1 16-16,7-2-1312 0,5-3-256 0,2 3 0 0,-1 3-144 31,-3-1-576-31,0 1-112 0,-1 6-32 0,-3-3 0 16,-4 1-448-16,1 4-96 0,3-1 0 0,-3 2-16 16,-1 0-304-16,-2 0-64 0,-2 2-16 0,-4-2 0 0,-3 0 1056 0,-3 0 224 15,-3 0 32-15,-3 1-13280 0</inkml:trace>
  <inkml:trace contextRef="#ctx0" brushRef="#br0" timeOffset="41116.99">21992 17143 50687 0,'10'18'2240'0,"-3"-5"464"0,1 0-2160 0,-3-3-544 0,0-4 0 0,-2-1 0 16,4 3-624-16,1 4-224 15,3 8-48-15,5 5-16 0,-1 1 512 0,-4-2 96 0,-1 1 32 0,-2-5 0 16,-2 1-976-16,-2-5-192 0,-1 0-32 0,-1-4-16 16,-1 1-656-16,0-1-128 0,-1-6-32 0,0-1 0 15,0-2 816-15,0-3 144 0,-1 0 48 0,1-8-11984 0</inkml:trace>
  <inkml:trace contextRef="#ctx0" brushRef="#br0" timeOffset="41303.37">22106 16633 46079 0,'10'-6'2048'0,"-5"0"400"0,0 2-1952 0,-2 2-496 0,0 2 0 16,-2-3 0-16,0 2 192 0,2 1-64 0,-1-2-128 0,1-2 192 31,-2 4-1040-31,-4 0-224 0,-3 4-32 0,-4 2-16 0,-2 4-2800 16,-2 2-560-16,0 3-128 0,1 2 0 0</inkml:trace>
  <inkml:trace contextRef="#ctx0" brushRef="#br0" timeOffset="41765.71">22379 17064 1839 0,'4'-4'160'0,"0"4"-160"15,-2-3 0-15,-1 3 0 0,-1-2 3376 16,1 1 640-16,2-2 128 0,1 0 16 15,-1-2-16-15,1 1-16 0,-1 0 0 0,-3 4 0 0,-2 0-1696 0,0 3-352 16,-2 2-64-16,-1 3-16 0,-1 1-1104 0,-1 1-208 16,-1 0-48-16,0 5-16 0,0 1-400 0,2 0-80 15,0 0-16-15,2 0 0 0,0 2-128 0,2 1 128 16,1 1-128-16,1-2 128 0,2 1 176 0,1 1 16 16,0-4 16-16,2 2 0 0,1 1-160 0,1-3-48 15,-1 0 0-15,1-1 0 0,2-2-128 0,-1-3 0 16,2 1 0-16,-2-3-176 15,-1 0-208-15,1-1-32 0,-1-4-16 16,2 0 0-16,-2 1 128 0,2-4 32 0,1 0 0 16,0-3 0-16,1 1 272 0,0-2-192 0,1 0 192 0,1-2-160 0,0-3 160 0,2-2 0 0,1 0 0 0,0 0 0 31,-1-1-384-31,-1-1-32 0,-2-2-16 0,-1 2 0 0,0-2 432 0,-3-1 0 0,-1-3 0 16,-2 0-128-16,-1 0 544 0,-3-1 112 0,0-1 32 0,-3 1 0 15,-2-1-240-15,-1 2-32 0,-1-4-16 0,-4 4 0 16,-2-4-32-16,-2 5-16 0,-1-1 0 0,-1 1 0 15,-1 4-224-15,-1 2 0 0,1 5 128 0,-1 1-128 16,0 4 0-16,-1 1 0 0,-1 2 0 0,1-1 0 0,2 2-144 16,1 1-80-16,1-3-16 0,1 1 0 15,2-1-336 1,2 2-64-16,0-2 0 0,2 0-16 0,0 3-496 0,2-3-112 16,2 4-16-16,1 2-15024 0</inkml:trace>
  <inkml:trace contextRef="#ctx0" brushRef="#br0" timeOffset="42250.16">22806 17226 30399 0,'5'8'1344'0,"-3"-2"288"0,-1-2-1312 0,1-1-320 0,-2 0 0 0,-2 0 0 0,2 1 1008 0,-1-1 128 0,0 10 16 0,-3-1 16 0,0 4-1680 0,1-1-320 0,-3 1-80 0,-1 0-16 16,2-2-304-16,2 0-64 0,-1-4-16 0,2 3 0 0,2-3 864 0,0-2 192 0,1 0 16 0,0-2 16 15,2-2 2592-15,-1-2 528 0,2 1 112 0,1-3 0 16,0 0-1408-16,0-5-272 0,2 0-64 0,-1-2-16 16,2 1-912-16,-2-5-176 0,1 0-32 0,1-1-128 15,-2-1 0-15,0-3-144 0,0 0-16 0,-2 0 0 16,0-2-16-16,-2-3 0 0,0 1 0 15,1-5 0-15,-2 3 368 0,-1-7 64 0,1-2 0 0,-1-1 16 16,2 3 16-16,-2-2 0 0,1-2 0 16,0 5 0-16,2 3-144 0,0 3-16 0,2 0-128 15,1 3 192-15,2 6-192 0,-2 4 0 0,1 3 0 16,1 2 0-16,-2 4 0 0,1 1 0 0,1 2 128 0,1 3-128 0,0 0 0 0,3 7 0 16,1 3 0-16,1 2 0 0,2 4 0 15,-1 2 0-15,-2 3-128 0,2-2 128 0,-1 1 0 0,-1 0 0 16,1 1 0-16,-2-4 0 0,1 2 0 0,-2-5 0 15,0 1 0-15,-1-1 0 0,-2-2 0 16,0-2 0-16,-2-1 0 0,-2-2 0 16,-3-3-448-16,0-3 32 0,-2 2 0 0,0-3 0 15,0 0-2032-15,-1-6-416 0,1 4-80 0,1-7-7440 16,0 2-1504-16</inkml:trace>
  <inkml:trace contextRef="#ctx0" brushRef="#br0" timeOffset="42749.53">23647 16848 24879 0,'6'-3'2208'0,"-1"0"-1760"0,-3 3-448 15,-1 0 0-15,-1 0 2848 0,0 0 480 0,3 0 112 0,-2-2 16 0,0 4-2624 0,-3-2-528 0,-7 0-112 0,-2 3 0 0,-1 0-656 0,-4 1-128 0,-5 2-32 0,-5 4 0 0,-3 3 48 0,1 1 0 16,-1 0 0-16,2 1 0 0,4 1 1312 0,-1-2 272 0,3-2 48 0,3 0 16 16,0-3-80-16,5-2-16 0,2-3 0 0,2 1 0 0,1-1-720 0,2-4-128 15,3 2-128-15,0-1 144 0,3 2-144 16,1-3 0-16,3 2 0 0,3 2 0 16,2-3 0-16,3 4 0 0,3-1 0 0,1 2 0 0,3-2 0 0,1 2-144 15,1 3 144-15,0-3-208 0,-1 0 48 16,1 0 16-16,1 2 0 0,0 0 0 0,2 0 0 15,-2 0 0-15,1 0 0 0,1 1 0 0,1-1-192 16,2 3-48-16,0 4 0 0,3 4 0 0,1 0 144 0,-3 4 32 16,0 1 0-16,-2-1 0 0,-3-1 208 0,-2 3 0 15,-2 3 192-15,-4 2-192 0,-5 4 480 0,-2 0-16 16,0-2 0-16,-3-4 0 0,-1-4-464 0,-2 1-160 16,-2-3 0-16,-1-1 0 0,-1-1 544 0,-3-4 96 0,-1-1 32 15,-1-3 0-15,-1-2-192 0,-3 0-48 16,-1-2 0-16,0-1 0 0,-1 0-32 0,-2-1-16 15,-3 0 0-15,1-2 0 0,-3-1-224 0,-1-1 0 0,-1-1 0 16,0-2 0-16,-2-1 0 0,0-5-160 0,-4 1 0 0,-1-6 0 31,-5-2-320-31,-5-4-64 0,-7-8-16 0,-10-8-17680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17:49:58.8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18832 6104 39615 0,'-2'-1'3520'0,"1"-1"-2816"0,2 2-560 0,0-1-144 0,1 1 0 0,2 0 192 16,1-1-192-16,1 1 192 0,7-4-448 0,4 3-64 15,6-3-32-15,6 0 0 0,8 0 160 0,5-2 16 0,6 0 16 0,4 0 0 16,4 1 160-16,7-2-128 16,8 1 128-16,10 2-128 0,9-1 128 0,6 0 0 0,0 1 0 0,-1 3 0 15,1-1 144-15,13 1-144 0,11 1 192 0,10 1-192 16,7 2 352-16,8 1-32 0,7 1-16 0,9-3 0 15,-4 2 128-15,17 0 16 0,15 0 16 0,14-4 0 16,11 0-96-16,5-2-32 0,-5 0 0 0,13 1 0 16,13-2 48-16,6 3 0 0,6-1 0 0,5 1 0 15,2 4-384-15,-6-2 0 0,-2 4 0 0,27 3 0 16,27 3 0-16,-3 0 0 0,-7 0 0 0,-5-1 0 16,-16 4 176-16,-4-2-48 0,-2 2 0 0,11 1 0 0,7 2-128 15,0 0 0-15,-6 1 0 0,-5-3 0 0,-5-3 0 16,-7 0 0-16,-2-2 0 0,-6-2-176 15,-8 0-272-15,-10-1-48 0,-4 0-16 0,-6-3-18496 16</inkml:trace>
  <inkml:trace contextRef="#ctx0" brushRef="#br0" timeOffset="9563.07">23946 1244 39615 0,'-18'22'3520'0,"5"-1"-2816"0,0 3-560 0,6-4-144 0,3-5 384 0,2-1 32 0,0 7 16 0,-2 18 0 16,-4 23-432-16,2 22 0 0,0 10 0 0,5 9-176 15,6 9 352-15,3-1 64 16,4-2 16-16,4 5 0 0,4 3-256 0,2 3 0 16,4-1 0-16,-2 6 0 0,5 12 0 0,0 4 0 0,-1 4 0 0,-1 5 0 15,1 4 0-15,-2 7 0 0,-1 9 0 0,-4 7 0 16,-2 4 0-16,-5 6 0 0,-1 1 0 0,-5 4 0 16,-3 3 240-16,-2 3-48 0,0 4-16 0,0 0 0 15,-1-2 208-15,2 4 32 0,0-2 16 0,0-3 0 16,0-5 176-16,2-6 32 0,1-4 16 0,0-4 0 15,3-2-112-15,0-4-32 0,1-2 0 0,1-4 0 16,0-5-160-16,0-8-32 0,2-6-16 0,-4-11 0 16,-2-8-96-16,0-1-16 0,-2 1 0 0,-1-8 0 0,-2-9-192 0,-3-6 0 15,1-5-192-15,-1-9 192 16,1-10-848-16,-2-7-64 0,0-8-16 0,1-11-20240 16</inkml:trace>
  <inkml:trace contextRef="#ctx0" brushRef="#br0" timeOffset="20102.14">28660 5000 13823 0,'-1'0'1216'0,"-1"0"-960"0,2 1-256 0,-1-1 0 0,1 0 384 0,0 3 48 0,0-3 0 0,-1 1 0 0,0 0 1392 0,-2 0 288 16,3 1 48-16,0-2 16 0,0 0-448 0,0 0-64 15,0 0-32-15,0 0 0 0,0 0 16 0,0 0 0 16,0 0 0-16,0 0 0 0,0 0-416 0,0 0-80 0,6-18 0 0,-6 14-16 16,0 0-448-16,-1 0-96 15,1 1-16-15,-2 0 0 0,-1 0-208 0,-1-1-48 16,1 1-16-16,-1 1 0 0,-1-1 80 0,-1 2 0 0,1 1 16 0,-3 0 0 16,0 2-128-16,2 0-16 0,-3 0-16 0,1 1 0 15,0-1 0-15,1 2 0 0,0 0 0 0,1-2 0 16,0 1-64-16,0 1-16 0,2 1 0 0,-1 0 0 15,0 0-32 1,1 1 0-16,1 2 0 0,0 0 0 0,1 1-128 0,0 3 0 0,-1-1 0 0,3 1 0 16,0 0 0-16,1 1 0 0,2-1 0 0,-1 0 0 15,3-2-176-15,1 0-64 0,-1-1-16 0,4-4 0 0,-1 1 0 0,2-1 0 16,2-1 0-16,-1-4 0 0,3 0 256 0,1-1 0 16,0-3 0-16,1 0-144 0,1-2 144 0,1-2 0 15,-2 0 0-15,0-3 0 0,-2 0 0 0,0 1 0 16,0-3 0-16,-3 1 0 0,1-1 0 0,-2-1 0 15,-2 3 0-15,-1-4 0 0,-1 3 192 0,-1-1 32 16,-1 0 0-16,-3-2 0 0,-1 3 64 0,-1-2 16 16,-3 4 0-16,-1 0 0 0,-3 0-48 0,0 2 0 15,-4 1 0-15,0 3 0 0,-2 1-256 0,-2 3 0 16,-1 2 0-16,1 0 0 0,-1 5 0 0,1 0 0 16,2 1 0-16,1 2 0 0,0 1 0 0,2 1-144 15,1 3 16-15,1 0 0 0,2 0 128 0,2 1 0 16,2 0 0-16,0-1 0 0,3-1-160 0,4 0 0 0,-1-2 0 0,3 1 0 15,2-4-64-15,1 1-16 0,2-1 0 0,3-2 0 16,2 0-16-16,1-1 0 0,1-2 0 0,1-1 0 16,0 0 128-16,0-2 128 0,-1-1-208 0,1-2 80 15,0-1 0-15,-1-1 0 0,0-1 0 0,-2-1 0 16,0-4 128-16,-2 0 0 0,0 0 0 0,-2-2 0 16,0-2 0-16,-5 0 0 0,1-2 0 0,-3 0 176 15,-2 0 16-15,-2-3 0 0,-2 0 0 0,-2 1 0 16,-3-1 64-16,-2 5 32 0,-1-1 0 0,-4 4 0 15,0 3-96-15,-4 3-32 0,-2 2 0 0,-2 6 0 16,-2-1 32-16,0 5 0 0,0 1 0 0,-1 1 0 0,1 4-192 0,2-1 0 16,4 4 0-16,1-2 0 0,3-1-192 0,2 0 48 31,3 1 0-31,1-1 0 0,3-2-48 0,3-1-16 0,1 0 0 0,0-2 0 16,4 0-176-16,0-2-16 0,3 0-16 0,0-1 0 15,2-1 160-15,1-3 16 0,2 0 16 0,-1-1 0 0,2 0 224 0,3-2 0 16,-3-1 0-16,1 0 0 0,-1-1 0 0,1-1 0 15,-1-2 0-15,0 0 0 0,-1-1 0 0,-1-1 160 16,0 2-32-16,-2-3 0 0,-1 1 112 0,-1 0 16 16,-2-1 0-16,-1 1 0 0,-1-1-64 0,-4 1 0 15,-1-1 0-15,-3 4 0 0,0 1 48 0,-4 2 0 16,-4 3 0-16,-3 3 0 0,-2 2-32 0,-1 0 0 0,-3 4 0 16,-1 0 0-16,1 2-208 0,1-1 0 0,0 0 0 15,3 1 0-15,3-2 0 0,2 0 0 0,2 0 0 0,2 0 0 16,3-4 0-16,1 0 0 0,3 1 0 0,2-2 0 31,1 0 0-31,2-3-160 0,1 2 32 0,3-3 0 0,1-2-128 0,2 0-32 0,2-1 0 0,0-2 0 16,2-1 160-16,1 0 128 0,-1-2-192 0,0-1 192 15,0 3 0-15,-1-3 0 0,-1 2 0 0,-2 1 0 16,-2 0 0-16,1 1 128 0,-2 0 0 0,-1 3 16 16,-1-1 80-16,-1-1 16 0,-1 3 0 0,-1 1 0 15,-2-2-96-15,0 2-16 16,0 0 0-16,-2 2 0 0,-1-1-128 0,-1 3 0 0,-1-4 0 0,0 5 0 15,-1-4 0-15,-1 3 0 0,-2 0 0 0,0 1 0 16,-1-2 128-16,-1 1 0 0,2 0 0 0,-1 0 0 0,-1 0 112 16,1-1 16-16,1 1 0 0,-2 0 0 0,3 0-64 0,0 0-16 15,0-1 0-15,2 1 0 0,1-1-176 0,1 1 0 16,1 0 0-16,2-1 0 0,-1 0 0 0,2-2 0 31,2 0 0-31,-1 0 0 0,3 1 0 0,-1-2-192 16,1 0 64-16,0 0 128 0,2 0-208 0,-1-2 80 15,0 1 128-15,1-1-208 0,0 2 208 0,0-3 0 16,1 1 0-16,-2 0 0 0,1 0 0 0,-1 1 0 16,-1 0 0-16,0-1 0 0,-1 1 0 0,0 1 0 15,-2 0 0-15,0 0 160 0,0 0-160 0,1 0 0 0,-1 0-160 0,-1 0 160 16,0 1 0-16,1-1 0 0,-1 0 0 0,0 0 160 16,0 0 80-16,0 0 16 0,0 0 0 0,0 0 0 15,0 0-112-15,0 0-16 0,0 0 0 0,-5-15 0 16,3 11 0-16,-1 0-128 0,0 2 192 0,-2-2-64 15,1 1 64-15,-1 1 16 0,-1 1 0 0,-1-1 0 16,2 1 16-16,-3-1 0 0,0 4 0 0,1-2 0 16,0 3-96-16,1-2 0 0,-2 1-128 0,3 1 192 15,-2-1-192-15,2 1 176 0,0 2-176 0,-2-1 160 16,3-3-160-16,0 4 0 0,1-1 144 0,-1 1-144 16,1-1 0-16,1 0 0 0,2 1 0 0,-1-2 0 0,2 0-176 0,-1-2-48 15,2 1-16-15,2-2 0 16,3-3-944-16,3-2-192 0</inkml:trace>
  <inkml:trace contextRef="#ctx0" brushRef="#br0" timeOffset="21598.96">28971 5026 26719 0,'-3'2'2368'0,"1"-2"-1888"0,0 1-480 0,1-1 0 0,1 1 512 0,-1-1 16 0,-1 1 0 0,-2 1 0 16,-1-1 1344-16,-2 0 272 0,1 2 48 0,-1-3 16 15,4 0-800-15,-3 0-144 0,3 0-48 0,-1-2 0 16,2 2-672-16,-1-1-144 0,1 1-16 0,0 0-16 16,0 0-224-16,0 0-144 0,-2 3 192 0,0-2-192 15,0 3 0-15,-1 1 0 0,-3-1 0 0,0 2 0 16,1 2 0-16,-3-1 0 0,0 1 0 0,0 2 0 16,0-1 0-16,-1 0 0 15,1 2-160-15,1-2 160 0,0-1-256 0,2 0 80 0,1 0 16 0,2-2 0 0,0-1 160 0,2-1-192 16,3-4 192-16,0 0-192 0,3-4 192 0,0 3 128 15,2-7-128-15,1 1 176 0,2-1 48 0,0-1 16 16,4-2 0-16,-1-4 0 0,0 2 0 0,2-2 0 16,0 0 0-16,0 1 0 0,-1-1-32 0,0 0 0 15,-1 2 0-15,-1 0 0 16,-2 3-208-16,-1 1 144 0,-3 2-144 0,-4 2 128 0,0 2 64 0,-2 2 0 16,-2 1 0-16,0 1 0 0,-3 2 32 0,0 2 16 15,-2 2 0-15,0-1 0 0,-2 1-112 0,1 2 0 16,0-4-128-16,-1 2 192 0,-1 0 32 0,1-3 0 15,-1 1 0-15,0 0 0 0,1-3 64 0,1 1 16 16,0-1 0-16,-2 1 0 0,4-3-80 0,-1 1-16 0,0 0 0 16,0-1 0-16,2 0 0 0,0 0 0 0,0 0 0 0,1 3 0 15,-1-2-208-15,1 0-160 0,-1 3 32 0,2-1 0 16,-1 2-208-16,1-3-48 0,1 2 0 0,1-1 0 31,1 0-400-31,2-1-96 0,1-2-16 0,4-2-19472 0</inkml:trace>
  <inkml:trace contextRef="#ctx0" brushRef="#br0" timeOffset="23081.12">28825 5980 30399 0,'1'-3'2704'0,"0"1"-2160"0,0-1-544 0,0 2 0 0,1 0 736 0,-2 1 32 0,2-3 16 0,2 0 0 16,0-1 752-16,0-1 160 0,-1 2 32 0,0 1 0 15,-1 7-768-15,-1-2-128 0,-1 3-48 0,-1 5 0 16,-1 3-176-16,0 7-32 0,0 3-16 0,-1 9 0 16,-1 5-336-16,0 6-64 0,0 7-16 0,0 2 0 15,1 0-144-15,-2 7 0 0,3 1 0 0,-1 1 0 16,2-4-160-16,1-2-16 0,0-8 0 0,1-4 0 0,-1-7-128 0,3-2-16 16,-1-5-16-16,-2-7-12528 15,0-2-2512-15</inkml:trace>
  <inkml:trace contextRef="#ctx0" brushRef="#br0" timeOffset="23735.58">28704 7239 35935 0,'-7'4'3200'0,"4"-2"-2560"0,-2 0-512 0,3-2-128 0,1 0 0 0,0 0 0 0,1 0 0 0,-2 0-128 0,0-2 128 0,-2 1 224 15,0 0-48-15,0-3-16 0,2 0 288 0,0 1 48 16,0-3 16-16,1 3 0 0,1-3 0 0,-1 2 0 15,1 1 0-15,1 1 0 0,0-2-240 0,0 4-32 16,1-2-16-16,0 1 0 0,2 1-224 0,0 0 0 16,1 1 0-16,1 1 0 0,2 0 0 15,1 1 128-15,0 1-128 0,1-1 0 0,1 1 0 0,2-1 0 0,-1 3 0 0,2-1 0 16,1 0 144-16,0 0-16 0,1 0 0 16,1 2 0-16,0-2-128 0,0 3-144 0,-1-1 144 0,-2 2-208 15,-1 1 208-15,-1 1 0 0,-2 3 0 0,-1 1 0 16,-2 3 0-16,-2 0 128 0,-4 0 0 0,1 4-128 15,-4 1 208-15,-2-2-64 0,0 3-16 16,-2-2 0-16,-2 3 48 0,-1-4 0 0,-1 1 0 0,1-2 0 16,-1 0-176-16,-1-1 0 0,1 0 144 0,0-1-144 15,-3 1 0-15,1-4 0 0,-2 1 0 0,1-1 0 16,-1-2 0-16,-1 0-160 0,-1-3 16 0,-1 1 0 16,-1-2-48-16,0-3 0 0,-3 1 0 0,3-6 0 15,0-1-192-15,0-4-32 0,1-1-16 0,1-4-11600 31,3-3-2304-31</inkml:trace>
  <inkml:trace contextRef="#ctx0" brushRef="#br0" timeOffset="24002.17">28712 7075 42383 0,'-8'5'1872'0,"1"-4"400"0,4 2-1824 0,0-1-448 0,2 0 0 0,2-2 0 15,0 0-448-15,2 1-176 0,-1 3-32 0,5-2-16 0,3 1 1056 0,3 2 224 0,5-4 32 0,3 3 16 16,1-4-304-16,5 2-64 0,2 0-16 0,3-2 0 16,2-2-272-16,-1 0 128 0,1 0-128 0,-2-1 0 15,2-2-208-15,-1 0-160 0,1 0-16 0,-2-4-16 31,-3 0-688-31,-2 0-128 0,1-2-16 0,1-2-16208 0</inkml:trace>
  <inkml:trace contextRef="#ctx0" brushRef="#br0" timeOffset="24677.37">23963 4961 6447 0,'-16'-9'576'0,"5"3"-576"0,0 2 0 0,2-1 0 0,6 3 2880 0,0 0 448 0,-1-2 112 0,-2-1 16 0,-2-3-912 0,-4-2-176 0,1-2-48 0,1 0 0 16,3 2-336-16,0 1-64 0,3 1 0 0,2 0-16 16,-1 4-800-16,1 0-144 0,0 1-48 0,2 2 0 15,0 1-272-15,2 0-64 0,3 0-16 0,1 1 0 16,2-1-160-16,4 1-16 0,4 3-16 0,4-4 0 15,4 2-80-15,6-1-16 0,8 1 0 16,3-4 0-16,6 0-64 0,2-1-16 0,5-3 0 0,0 1 0 16,-2-1-192-16,0-1 0 0,-2 1 0 0,0-3 0 15,-2 2-416-15,-1 1-80 16,-5-1-16-16,-5 1-17792 0</inkml:trace>
  <inkml:trace contextRef="#ctx0" brushRef="#br0" timeOffset="25101.64">22917 4448 28559 0,'-2'1'2544'0,"0"0"-2032"0,2 1-512 0,0 0 0 0,2 1 1584 0,-2 2 208 0,1 5 64 0,0 5 0 16,1 11-320-16,0 4-64 0,2 3-16 0,1 2 0 16,2-1-848-16,-1-1-160 0,1 1-48 0,2-2 0 15,-2 3-400-15,4-4 0 0,-2 1 0 0,-1-3-18624 16</inkml:trace>
  <inkml:trace contextRef="#ctx0" brushRef="#br0" timeOffset="27959.52">24074 6148 28559 0,'-4'0'2544'0,"3"-1"-2032"0,1 1-512 0,0-2 0 0,0 1-1600 0,0 0-400 0,0 0-96 0,0-3-16 16,0-2 416-16,1 3 80 0,2-5 16 0,-1 1 0 0,1 3 1600 0,1-1 384 15,-1 1 64-15,2 2 0 0,-3-2 1200 0,2 3 240 16,-1-1 48-16,-1 1 16 0,-1 1-160 0,0 1-48 15,-1 1 0-15,0-2 0 0,0 1-480 0,0 1-112 0,0 1 0 16,0-3-16 0,0 0-576-16,0 0-112 0,0 0-32 0,0 0 0 0,0 0-112 0,6 18-32 0,-4-17 0 0,1 0 0 15,1-1 368-15,1 1 64 0,-1-1 0 0,1 0 16 16,0-1-176-16,-1 0-32 0,2 0-16 0,-1 1 0 16,-1 0-112-16,1 0-32 0,-3-2 0 0,2 2 0 15,-2-2-112-15,0 2-32 0,-1 2 0 0,0-2 0 16,0 2-64-16,0-2-16 0,0 1 0 0,0-1 0 15,0 2-128-15,0 0 0 0,0 0 144 0,0-2-144 16,2 2 0-16,-2 0 144 0,2-2-144 0,-1 1 0 16,2-1 176-16,0 0-176 0,0-1 160 0,0 1-160 0,1-2 240 15,1 0-48-15,0 2-16 0,0-2 0 16,1-1 80-16,1 1 0 0,0 0 16 0,2 0 0 0,0-3-32 0,2 0-16 16,0 2 0-16,1-1 0 0,2 1-16 0,0-1 0 15,3 0 0-15,3-1 0 0,2-1-64 0,0 2-16 16,1 0 0-16,1 0 0 0,3-2 0 0,1 2-128 15,2-1 192-15,2 0-64 0,-1 0-128 0,-1-1 0 16,0 1 0-16,1-2 0 0,1-1 0 0,0 0 0 16,1 2 0-16,1-3 0 0,1 2 144 0,0 0-144 15,3 2 160-15,1-3-160 0,-1 3 272 0,-1-2-32 16,1-1-16-16,0 0 0 0,1 1-32 0,-2-4 0 16,0 4 0-16,4-2 0 0,2 1-192 0,2 0 0 0,1 3 128 15,-2-4-128-15,-2 3 0 0,1-1 0 0,0-1 0 0,0 0 0 16,-2 2 144-16,-2-3-16 0,3 4 0 0,-2 1 0 15,-1-1-128-15,-1 0-144 0,-1-1 144 0,0-1-208 16,-1 2 208-16,0-2 0 0,2 2 0 0,1 1 0 16,-1-1 288-16,0 0 48 0,-1 1 16 0,0-4 0 15,2 3-352-15,-3-3 0 0,1 4 0 0,-1-3 0 16,1 0 0-16,2 2 0 0,2-4 0 0,-1 0 0 16,0 0 0-16,0 0 0 0,-2 0 0 0,-2-2 0 15,0 2 0-15,-1-1 0 0,-2 1 0 0,0 0 0 16,2-1 0-16,-1 3 224 15,0-2-48-15,-1 1-16 0,2 1-32 0,-1 1 0 0,-2 1 0 0,0-1 0 0,-2 3-128 16,-1-3 0 0,1 0 0-16,-3 1 0 0,4-1 0 0,1 1 0 0,1-1 0 0,2-1 0 0,1 2 0 0,-1-2 128 15,2 2-128-15,-1-1 0 0,-2 0 0 0,0 0 0 16,-3-3 0-16,-1 0 0 0,2 0 0 0,-1-1 0 16,0 0 0-16,-1 1 0 0,-4 2 0 0,-1 0 0 15,-1-1 0-15,-3 1 0 0,0 0 0 0,-2 2 0 16,0 0 0-16,-1-2 0 0,-2 1 0 0,-3 1 0 15,2-3 0-15,-2 3 0 0,-2 1 0 0,1-1 0 16,-1 1 0-16,1 0 0 0,-1 0 0 0,0 0 0 16,1 0 0-16,-1 0 0 0,0 2 144 0,1-3-144 0,0 0 160 15,-1 1-160-15,2 0 0 0,-3-2 0 0,1 1 0 0,0 1 0 16,-2-1 0-16,1 0 0 0,0 1 0 0,-4 2 0 16,-2-1 0-16,0 2 0 0,0-2 0 0,0 1 0 15,-1 0 0-15,-1 0 144 0,0 0-144 0,-1 0 128 16,0 1-128-16,0-2 0 0,-2 2 144 0,1-1-144 15,0 0 0-15,-1 0 128 16,2 2-128-16,-2-3 0 0,0 1 0 0,0 2 0 0,0-2 0 0,-2 1 0 16,2-1 0-16,-1 0 0 0,0-1 0 0,-1 2 0 15,1-3 0-15,-1 1 0 0,-1-1 0 0,0 2 0 16,0-2 0-16,0-1 0 16,-1 1 0-16,-1-2 0 0,1 2 0 0,0-2 0 0,0 1 0 0,-1 0 128 0,0 1-128 0,0-1 0 15,-2 0 0-15,2 0 0 0,0 2 0 0,-1-1 0 16,-1 2 0-16,-1-2 0 0,1 2 0 0,0-1 0 15,-1-1 0-15,-1 2 0 0,-1 0 0 0,0 1 0 16,-2 0 0-16,-1 0 128 0,0 1-128 0,-3 0 0 16,0-2 0-16,-1 0 0 0,-1 2 0 0,-2 0 0 15,0-2 0-15,0-1 0 0,2 3 0 0,-1-5 128 16,-2 4-128-16,2-3 0 0,0 2 176 0,-1-1-48 16,3 1 0-16,2 0 0 0,0-1 0 0,1 1 0 15,2 2 0-15,1 0 0 0,3 0-128 0,1-3 0 16,0 3 0-16,3 0 0 0,2 3 0 0,-1-3 0 15,3 0 0-15,3 0 0 0,-2 0-288 0,4 0 16 0,0-3 0 0,4 3 0 32,2 0 16-32,2 0 16 0,2 0 0 0,3 0 0 0,2 0 32 0,0 3 0 0,6-3 0 0,1 2 0 15,1 1 32-15,0-1 16 0,2 0 0 0,-2 0 0 16,-1 1 16-16,0-3 0 0,0 2 0 0,-2 0 0 16,-1-1 144-16,-2 2-128 0,0-1 128 0,-2 1-128 15,-1-1 128-15,-2 0 0 0,0 0 0 0,0 1 0 16,-2 1 0-16,1 0 0 15,-2-1 0-15,-1 3 0 0,0-2 0 0,-3 2 0 0,2-1 0 0,-3 2 0 16,1-1 0-16,-3 0 0 0,0 0 0 0,-1-1 0 16,-1 2 0-16,0-4 0 0,-1 4 0 0,-3-2 0 15,-1 1 0-15,-1 1 176 0,-2-1-176 0,-2 3 192 0,-3-2 0 0,0 3 16 16,-2-1 0-16,-4 4 0 0,0-1-64 0,-4 1-16 16,-2 3 0-16,-2 0 0 0,-2-1 48 0,-1 1 0 15,-1-2 0-15,-1 0 0 0,1 1 144 0,2-2 48 16,-2-1 0-16,3 2 0 0,1-2-32 0,1 0 0 15,4 1 0-15,2-4 0 0,2 1-176 0,0-1-32 16,4-1-128-16,0-2 192 0,1 0-192 0,2-1-128 16,2-1 128-16,0-2-208 15,1 1-688-15,0-3-144 0,2 0-32 0,0 0 0 32,1-3-656-32,0-1-128 0</inkml:trace>
  <inkml:trace contextRef="#ctx0" brushRef="#br0" timeOffset="29237.6">26313 5177 12895 0,'-3'-4'1152'16,"1"3"-928"-16,1-1-224 0,1 2 0 0,0 0 1216 0,0 0 192 0,0-1 32 0,-1-2 16 0,-1 0 768 0,1-1 144 0,1 0 48 0,0 2 0 16,0-2-688-16,1 3-128 0,1-2-16 0,1 2-16 15,-1-1-288-15,1 0-48 0,0 2-16 0,-1-2 0 16,1 2-384-16,-2 0-96 0,0 0-16 0,-1 2 0 15,0-1-224-15,-1 2-48 0,-1-2-16 0,2-1 0 16,0 0-112-16,0 0 0 0,-14 15-16 0,9-9 0 16,-1 0-96-16,1 0-16 0,-2 2 0 0,0 0 0 15,-1 1-192-15,-1 1 0 0,1 3 128 0,-1 1-128 16,1 1 0-16,1 2 0 0,0-1 0 0,0 3 0 0,2-4 0 16,0 3 176-16,3 1-48 0,0 1-128 0,1-5 0 0,1 1 0 15,0-1 0-15,1-2 0 16,3 0 0-16,0-2 0 0,0-1 0 0,0-1 0 0,2 0 208 0,0-3-64 15,0 0-16-15,2-2 0 0,-2-1-128 0,3 1 0 16,-1-3 0-16,2 0 0 0,1-1 0 0,-1-1 128 16,0 0-128-16,2-3 128 0,-2 2-128 0,2-2 0 15,-1-2 144-15,1 1-144 0,-1-1 0 0,0 0 0 16,-1-4 0-16,-1 2 0 0,1 0 0 0,-1 0 0 16,0-1 0-16,-1-1 0 0,-1 1 0 0,2-2 0 15,-2-2 0-15,0 2 0 0,0-1 0 0,-1 0 0 16,2 0 0-16,-3 0 128 0,2 0 0 0,-2 1 0 15,1-2 0-15,0 2 0 0,-1-3 0 0,0 4 0 0,1-3 0 0,-1 1 0 16,-1-2-128-16,2 2 0 0,-2 1 0 0,0 2 128 16,-1-2-128-16,0 2 0 0,1 0 0 0,-3 3 0 15,2-1 0-15,-1 1 0 0,-1 1 0 0,0 1 0 16,0 1 0-16,-1-1 128 0,0 1-128 0,0 1 128 16,1 0-128-16,-2 0 176 0,1 2-176 0,0-4 192 15,0 3-192-15,0 1 0 0,0 1 0 0,1 1 128 16,-1 0-128-16,1-2 0 0,0 4 0 0,-1-4 0 15,0 0 0-15,3 20 0 0,-2-10 0 0,-1 4 0 16,2 0 0-16,-2 6 0 0,0-2 0 0,0 2 128 16,0-3 32-16,0 5 0 0,1 0 0 0,0 0 0 0,1 2 0 15,-2-1 0-15,1-5 0 0,-1 1 0 0,0-2-160 0,1 0 128 16,1-3-128-16,-1-1 128 0,1 0-128 0,1-2 0 16,1-1 0-16,0-3 0 0,2 2 0 0,1-3 0 15,1-3 0-15,0 0 0 16,3-3-864-16,0 0-96 0,3-5-32 15,1 0-19040-15</inkml:trace>
  <inkml:trace contextRef="#ctx0" brushRef="#br0" timeOffset="33711.61">24296 6037 8287 0,'-5'5'368'0,"1"-4"80"0,1 2-448 0,1-1 0 0,2-1 0 0,0-1 0 0,0 2 512 0,0-2 32 0,3 2 0 0,-1 1 0 15,2-2-784-15,1 2-144 0,1-3-48 0,0 0 0 0,0-1 432 0,1-2-128 16,1 1 128-16,-2-1 0 0,1 0 0 0,-2 1-176 16,1-2 176-16,-1-1-128 0,-1 0 128 0,0 0-128 15,0-1 128-15,1 2 0 0,-3-1-176 0</inkml:trace>
  <inkml:trace contextRef="#ctx0" brushRef="#br0" timeOffset="33805.85">24371 6042 1839 0,'-2'4'160'0,"-1"-1"-160"0,2-1 0 0,0-1 0 15,1 0 864-15,0 0 144 0,0-1 16 0,0 2 16 16,0-2-704-16,-2 3-144 0,0-2-16 0,1-1-16 16</inkml:trace>
  <inkml:trace contextRef="#ctx0" brushRef="#br0" timeOffset="36239.17">24326 6082 5519 0,'-1'0'496'0,"1"0"-496"15,0 0 0-15,0 0 0 0,-1 0 1392 0,-1 3 176 16,0-1 32-16,-1 1 16 0,1 1-912 0,1 1-192 16,0-1-48-16,0 0 0 0,1-2-272 0,0-1-64 15,1 3-128-15,0-4 192 0,1 0 240 0,0-4 32 16,0 3 16-16,0-1 0 0,1-1-320 0,-3 3-160 16,0 0 160-16,0 0-160 0,0 0 0 0,6-17 0 15,-6 15 0-15,0-1 0 0,0 2 864 0,0-2 176 16,0 2 48-16,0 0 0 0,0 1 608 0,0-1 128 15,2 1 32-15,-1 0 0 0,1-2-688 0,1 1-128 16,0-1-16-16,0 0-16 0,1-1-160 0,2 1-16 0,0-2-16 16,-1-1 0-16,2 2-208 0,0-5-32 0,1 3-16 0,1-4 0 15,0 1 32-15,0-2 16 0,2 0 0 16,-1-2 0-16,0 2-192 0,-1 1-32 0,0-1-16 0,1 0 0 16,0-3-176-16,-1 3-48 0,0-1 0 0,0 0 0 15,0 2 48-15,-1 1 0 0,1-1 0 0,-1 0 0 16,-1 3 64-16,1-2 0 0,0 1 16 0,1-2 0 15,-1 0-32-15,1 0-16 0,1 0 0 0,0-1 0 16,1-1-64-16,0 0-16 0,1-1 0 0,0 2 0 16,1-3 0-16,-1 1 0 0,0-1 0 0,0 2 0 15,-1-2-144-15,2 2 0 0,-1-3 144 0,-1 3-144 16,1-1 0-16,-2-1 0 0,1 0 0 0,-3 1 0 16,1 1 0-16,1-2 0 0,-2 1 0 0,-1-2 0 0,1 0 0 15,0 0 0-15,0-4 0 0,0 0 0 0,1 2 128 0,0-3-128 16,1-1 160-16,0 0-160 0,1 1 176 0,0-1-176 15,0-1 192-15,-1 3-192 0,2 0 160 0,-2 1-160 16,0 1 128-16,1 1-128 0,-1 1 192 0,-2 1-32 16,1 2-16-16,-1-1 0 0,-1 0-16 0,0 2-128 15,1 0 192-15,-2-1-64 0,2 3-128 0,-2-1 0 16,2 0 0-16,0 0 0 0,2 0 0 0,-1-1 0 16,1-1 0-16,0 0 0 0,0-2 0 0,-1-1 0 15,1 2 0-15,-1-3 0 0,1 0 0 0,1 1 0 16,-1-1 0-16,1 0 128 0,0 1-128 0,-1 0 0 15,1 2 0-15,-2-2 0 0,1 1 0 0,-2 3 0 16,0-1 0-16,0 2 0 0,-2 1 176 0,-1-2-48 0,2 4-128 0,-2-3 192 16,1 1-192-16,0 0 0 0,1-1 0 0,2-1 0 15,-2 1 0-15,2 0 0 0,0 0 0 0,0-2 0 16,1 0 0-16,0-1 0 0,2 2 0 0,-2-2 0 16,1 0 0-16,-2 2 0 0,1-3 0 0,1 2 0 15,-1-1 0-15,0 0 128 0,-1 1-128 0,2-1 0 16,-2-1 0-16,0 0 144 0,2 2-144 0,0-1 128 15,-2-1-128-15,0 1 0 0,0-1 144 0,-1 3-144 16,-1-3 0-16,0 1 0 0,-1 1 0 0,1 1 128 16,-1 0-128-16,-1 0 0 0,1 4 0 0,-1-4 0 15,-1 2 0-15,1 1 0 0,-1-1 0 0,0 2 0 0,-1-3 0 16,2 0 0-16,0 1 0 0,1-2 0 0,-1-1 0 0,3 0 0 16,1 2 0-16,0-6 0 0,1 1 0 0,2 0 0 15,0 0 0-15,-1 0 0 0,1 1 0 16,1-2 0-16,-2 3 0 0,1-4 0 0,0 2 0 0,-1-1 0 15,1 3 0-15,-2-2 0 0,-1 3 0 0,-1 0 0 16,-3 1 0-16,1 3 128 0,-2-2-128 0,2 1 176 16,-4 1-176-16,2-2 192 0,-1 0-192 0,-1 0 128 15,3 0-128-15,-1 1 128 0,2-1-128 0,0-4 0 16,1 2 0-16,0-1 0 0,2 0 0 0,2 0 0 16,-1-3 0-16,2 2 0 0,-2 1 0 0,1-2 0 15,0 0 0-15,-1 3 0 0,-1-2 0 0,0 2 0 0,0 1 0 16,-2-1 0-16,-1 3 0 0,0-1 0 0,-1 0 0 0,0 2 0 15,-1 1 0-15,-2-3 0 16,2 2 0-16,-1 1 0 0,0 1 0 0,1-1 128 0,0-1-128 0,0-1 0 16,3 1 176-16,0-2-48 0,1 0-128 0,2 0 192 15,1-2-192-15,-2 0 0 0,3 2 0 0,-3-1 0 16,0-2 0-16,1 2 0 0,0-2 0 0,-1 0 0 16,1 1 0-16,-2-3 0 0,0 0-160 0,0 2 160 15,-1-1 0-15,0 2 0 0,1-1 0 0,-2 2 0 16,0 0 0-16,-1 1 0 0,0 0 0 0,0 2 0 15,2-2 0-15,-2 2 0 0,1-1 0 0,0-1 0 0,0 1 0 16,2 0 0-16,0 0 0 0,0-1 0 0,0 0 0 16,0 1 0-16,1-1 0 0,1-2 0 0,-1 0 0 15,-1 2 0-15,2 0 0 0,-2-1 0 0,0 0 0 0,0 1 0 16,-1-1 0-16,1 1 0 0,0-1 0 0,-2 1 0 16,2-2 0-16,-2 3 176 15,0-1-176-15,0 1 0 0,1 1 0 0,-3-2 0 0,1 2 0 0,0 0 0 16,-1-1 0-16,2 1 0 0,-2 0 0 0,0-1 0 15,1-1 0-15,0 2 0 0,1 0 0 0,-1-1 0 16,1-1 0-16,1 0 0 0,-1 0 0 0,1 0 0 16,-2-1 0-16,1 0-176 0,1 4 176 0,0-6 0 15,0 2 160-15,1-2-160 0,1 1 0 0,0-1 0 16,-1 2 0-16,1-3 0 0,-2 1 0 0,2 0 0 0,-1 1 0 0,1-2 0 16,-1 2 0-16,0 1 0 0,-1 1 0 0,0-1 0 15,-1 2 0-15,0-1 0 0,0 2 0 0,-1-1 0 16,2 0 0-16,-1 0 128 0,0 1 0 0,0 0 16 15,0-2 0-15,1 3 0 0,0-3 0 16,0 2 0-16,-1-1-144 0,2-1 0 0,0 0 0 0,-2 0 0 16,2-2 0-16,0 1 0 0,0 0 0 0,-1-1 0 15,-1 0 0-15,1 2 0 0,0 0 0 0,-1 0 0 16,-1-2 0-16,1 5 0 0,-3-2 0 0,1 2 0 16,-1 0 0-16,0 1 0 0,-1 0 0 0,1 1 0 15,-3-1 0-15,2 1 0 0,0 0 0 0,-1 0 0 16,0 1 0-16,-1 0 0 0,1-1 144 0,1 2-144 0,-1-4 0 15,0 4 128-15,1-3-128 0,0 1 0 16,1 1 0-16,-1-1 0 0,1-1 0 0,1 0 0 0,-2 0 0 0,2-2 0 16,-1 2 0-16,-1-1 0 0,1 0 0 0,0 0 0 15,0 1 0-15,-1-2 0 0,0 2 0 0,1 1 0 16,-2-1 0-16,1 1 128 0,-1 2-128 0,0-3 128 16,-1 3-128-16,0-1 128 0,0 3-128 0,-1-2 0 15,0 1-128-15,-1 0 128 0,1 1 0 0,-2 0 0 16,2 0 0-16,0 0 0 0,-1 0 0 0,1-2 0 15,0 4 0-15,0-2 0 0,1 0 0 0,0 0 0 16,1 0 0-16,0 0 0 0,2 0 0 0,-2-2 0 16,3 2 0-16,0-1 0 0,0 0 0 0,0-1 0 15,1 2 0-15,-1-1 0 0,0 0 0 0,-1 1 0 16,-1-2 0-16,0 2 0 0,0 2 0 0,-1-2 0 0,-1 1 0 0,0-1 0 16,0 0 0-16,0 0 0 15,0 0 0-15,0 0 128 0,0 0-128 0,-1 0 0 0,1 0 0 0,0 0-128 16,0 0 128-16,0 0 0 0,0 0 0 0,0 0 0 15,0 0 0-15,11-17 0 0,-7 15 0 0,0-1 128 16,0-1-128-16,0 3 0 0,1-4 0 0,0 3 0 16,-1-1 0-16,0 1 0 0,0 0 0 0,1 2 0 15,-3-3 0-15,2 0 0 0,-1 1 0 0,0 1 0 16,0-1 0-16,0-2 0 0,-1 1 0 0,1 1 0 0,0-3 0 16,-1 2 0-16,2 1 0 0,-2-2 0 0,0 0 0 0,1 0 0 15,-1 2 0-15,1-2-128 0,-1 0 128 0,1-1 0 16,0 2 0-16,-1 0 0 0,1 0 0 0,0-1 0 15,0 1 0-15,0-2 0 0,1 1 0 0,0-1 0 16,-1 0 0-16,2 1 0 0,1-4 0 0,-1 2 0 16,0-1 0-16,2 1 0 0,-1-1 0 0,0-2 0 15,1 3 0-15,-1-3 0 0,1 4 0 0,-2-3 0 16,-1 1 0-16,0 3 0 0,-1-1 0 0,-1 0 0 16,0 0 0-16,0 2 128 0,-2 1-128 0,0-2 144 15,0 4-144-15,-2-3 160 0,0 1-160 0,0-1 0 16,0 3 144-16,-1-1-144 0,0 1 0 0,0-4 144 15,0 3-144-15,1 1 0 0,0 0 128 0,0-3-128 16,0 1 0-16,1 1 0 0,0-1 0 0,1 1 0 0,0 0 0 16,0-2 0-16,1 0 0 0,-1 2 0 0,1 0 0 0,-1-1 0 15,1 2 0-15,-1 0 0 0,-1 0 0 0,1 0 0 16,0 0 0-16,0 0 0 0,0 0 0 0,-15 8 0 16,9-5 0-16,-3 2 0 0,-2 3 0 0,0-3 0 15,-2 2 0-15,-4 0 0 0,1 3 0 0,-2-1 0 16,-2-2 0-16,0 1 160 0,1 1-160 0,-2-3 128 15,1 3 64-15,-1-4 0 0,1 2 0 0,0-1 0 16,-1 1 64-16,0-2 0 0,2-1 16 0,1 1 0 16,1-4-96-16,0 2-32 0,2-2 0 0,-1-1 0 0,2 0-144 15,1 0 160-15,0-1-160 0,0-2 160 0,4 2-160 0,0 1 0 16,0-3 0-16,3 1 0 0,2 2 0 16,1-3 0-1,2 2 0-15,0 0 0 0,3-3 0 0,0 1 0 0,3-1 0 0,1 2 0 16,4-4-464-16,1 1 16 15,3 0 16-15,2 0 0 0,2-3 48 0,1 2 16 0,2-1 0 0,2 1 0 0,0 1 208 0,-1 0 160 16,-2 1-208-16,0 2 80 0,-2 0 128 0,0-1 0 16,-2 3 0-16,0 0 0 0,-1 0 0 0,0 0 0 15,0 2 0-15,-2-1 0 0,1 1 0 0,-1 0 0 16,0 1 0-16,0-2 0 0,-1 2 0 0,0 0 0 16,2 1 0-16,-1 1 0 0,0-1 0 0,2 0 0 15,-1 1 0-15,-1 0 0 0,0 4 0 0,-1-2 0 0,0 0 0 16,0 3 0-16,-2 0 0 0,0-1 0 0,-2 2 0 0,-1 0 0 15,-2 2 0-15,-2-3 0 0,2 3 0 0,-4-1 128 16,0 1 64-16,0 0 32 0,-1-2 0 0,-1 3 0 16,1-1-32-16,-1 2 0 0,1-3 0 0,0 1 0 15,0-1-192-15,0 0 0 0,1-3 0 0,0-2 0 16,1 1 0-16,-1 1 0 0,2-4 0 0,-1 0 0 31,1-1-288-31,-1-1-160 0,0-3-16 0,-1-1-16 16,2-1-672-16,-3-3-128 0,0 0-16 0,0-4-16 0,-2-1-704 15,1-2-144-15</inkml:trace>
  <inkml:trace contextRef="#ctx0" brushRef="#br0" timeOffset="37307.08">27303 2171 7359 0,'0'-4'656'0,"0"3"-528"0,1-1-128 0,0 1 0 0,1 0 1312 0,-1 1 224 0,-1-3 64 0,3 0 0 0,-1-2 784 0,1-1 176 0,-1 0 16 0,1 0 16 16,-2 2-672-16,0-1-128 0,-1 1-16 0,0 0-16 15,-1 2-272-15,0-3-48 0,0-1-16 0,-1 2 0 16,1 0-464-16,0 0-80 0,-2 0-32 0,2 1 0 16,-2-1-160-16,1 4-48 0,-3-3 0 0,1 3 0 15,-1 2-256-15,-2-1-64 16,0 3-16-16,-1 1 0 0,0 5-176 0,-2-3-128 0,-1 5 192 0,1-1-192 16,2 2 272-16,-2 1-48 0,0 3-16 0,2 0 0 15,0-1 48-15,1 2 16 0,1 0 0 0,-1 0 0 0,2 1-128 16,1-1-16-16,-1 0-128 0,1-2 192 0,2 0-192 15,-2-1 0-15,2-2 0 0,1 0 0 0,1-4 0 0,0-1 0 16,3-1 0-16,-2-2 0 0,3-1 0 0,1-2 0 31,1-2 0-31,1 0 0 0,2-5 0 0,1-1 0 16,4-4 0-16,0 0 0 0,0-3-224 0,0-1 64 16,2-1 16-16,1 0 0 0,-1-1 144 0,0-1-160 15,0-1 160-15,1-1-160 0,0-2 160 0,-1 2 0 16,-2-2 0-16,-1 3 0 0,-1 0 192 0,-2 1 0 15,-1 2 16-15,-3 0 0 0,-2 3 64 0,-1-1 16 16,-3 1 0-16,-2 3 0 0,-1 0-48 0,-3 0-16 16,1 3 0-16,-3 1 0 0,-1 0-16 0,-1 3 0 0,0-1 0 15,-2 3 0-15,-2 1-208 0,0 1 0 16,-2 0 128-16,-1 3-128 0,0 0 0 0,1 1 0 0,-2 3 0 0,0 0 0 16,1 0 0-16,0 1 0 0,0 2 0 0,3-2 0 15,1 2 0-15,1 0 0 0,1 2 0 0,2-1 0 16,2 1 0-16,2 0 0 0,0 0 0 0,4-3 0 15,1 3 0-15,1-2 0 0,1 0 0 0,2-1 0 16,3-1-208-16,0-2 64 0,3 1 16 0,0-4 0 16,3-1-64-16,0-1-16 0,3-1 0 0,0-4 0 15,1 2 208-15,-1-3-176 0,0-1 176 0,1-1-160 16,0-2 160-16,-2 0 0 0,0 2 0 0,-1-3 0 16,0-1 0-16,-1 0 0 0,1-2 0 0,-2 1 0 0,0 0 0 15,-2 0 176-15,-1-1-48 0,-1 2 0 0,-3 0 0 0,1-3 0 16,-4 3 0-16,0 0 0 0,-2 1 0 0,-2-2 0 15,0 2 0-15,-3 1 0 0,1-1-128 0,-2-1 0 16,-1 3 0-16,-2 0 0 0,2 4 0 0,-3-1 0 16,1 3 0-16,-1 0 0 0,-2 4 0 0,-1 2 0 15,2 1 0-15,-1 3 0 0,1 2 0 0,0 3 0 16,-1 1 0-16,2 1 0 0,1 0 0 0,1 1 0 16,2 0 0-16,1-4 0 0,0 1 0 0,3 1 0 15,1-2 0-15,1-1 0 0,1-1 0 0,1-3 0 16,0 0 0-16,2-3 0 0,0 2 0 0,1-4 0 15,0-3 0-15,2 0 0 0,-1-1-160 0,2-2 160 16,1-1-208-16,1-3 80 0,-1 0 0 0,2-4 0 0,-1 1 0 16,-1-2 0-16,1-2 128 0,-2 0-208 0,1-3 80 15,-2 1 128-15,-1-2 0 0,-1 2 0 0,-1 0 0 0,0 2 0 16,-2 0 0-16,-2 3 0 0,0 0 0 0,-1 3 0 16,-2 3 192-16,-1 0-64 0,-2 3 0 0,0 1 0 15,-2 3 0-15,-2 1 0 0,0 3 0 0,-2 0 0 16,0 2-128-16,-2 0 0 0,1 1 0 0,0 0 0 15,2 0 0-15,-2-1 0 0,2 0 0 0,1 0 0 16,2-2 0-16,-1 0 0 0,2-2 0 0,0 0 0 16,-1-1 0-16,3 1 0 0,0-3 128 0,0 2-128 15,2-4 0-15,-1 1 0 0,3-1 0 0,0-1 0 0,-1-2-176 16,2 0-64-16,2-2-16 0,-1-4-19472 16</inkml:trace>
  <inkml:trace contextRef="#ctx0" brushRef="#br0" timeOffset="39856.65">23456 2124 32255 0,'-14'-4'2864'0,"4"2"-2288"0,3 2-576 0,6 0 0 0,1 0 336 0,-3-2-32 0,-4 0-16 0,-4-1 0 0,0-2 560 0,-1 2 112 0,4-1 32 0,6 1 0 16,5 2-224-16,7 0-64 0,4 3 0 0,5-1 0 15,7 1-320-15,6-1-80 0,10 0-16 0,4 1 0 16,7 0-112-16,5-1-32 0,7 3 0 0,0 0 0 16,-9-3-144-16,3 0 0 0,1 1 0 0,-1-1 0 15,-4 0-144-15,-2 0 144 0,-2 1-192 0,-2-2 192 31,-3 0-1184-31,-2-2-128 0,-2 1-32 0,-4-1-9840 0,-4-2-1968 0</inkml:trace>
  <inkml:trace contextRef="#ctx0" brushRef="#br0" timeOffset="42566.54">22440 1807 34095 0,'-2'0'3024'0,"2"0"-2416"0,0 2-480 0,0-2-128 0,1 2 384 0,-1-2 64 0,0 2 16 0,-2 1 0 15,0 3 208-15,-3 1 32 0,-2 4 16 0,-2-1 0 16,-2 5-304-16,-1 1-64 0,-3 1-16 0,-2 1 0 15,-1 3-336-15,1-1 0 0,0-1 0 0,3 0 0 16,1-1 0-16,3-4 0 0,2-1 0 0,3-2 0 16,3-1-144-16,1-1 0 0,2-3 0 0,2-1 0 15,2-1-208-15,2-1-32 16,2-2-16-16,2-1 0 0,3 0 224 0,3 0 176 0,4-2-208 0,2 0 80 16,4 1 128-16,1 1-192 0,3 0 192 0,0 4-192 0,-3-1 192 15,2 1 0 1,0 4 0-16,-1 0-128 0,-2 2 128 0,-3 0 0 0,-3 1 0 0,-3-2 0 0,-3 3 0 0,-5 1 0 15,-2-2 0-15,-3 1 0 0,-1 4-192 0,-4-1-16 16,0 3 0-16,-2-4 0 16,-2 1-240-16,-2-3-64 0,-1 0 0 0,-2 0 0 0,-3-2 224 0,-2-2 32 15,0 1 16-15,-5 0 0 16,-1-3-912-16,-4 2-192 0</inkml:trace>
  <inkml:trace contextRef="#ctx0" brushRef="#br0" timeOffset="42770.68">22214 1980 40543 0,'5'-11'1792'0,"3"6"384"0,1 1-1744 0,1 0-432 0,1 3 0 0,-1-2 0 15,6 1 256-15,8-2-48 0,19-5 0 0,19-2 0 16,14-3-208-16,14-3-128 15,7 1 128-15,8-4-18352 0</inkml:trace>
  <inkml:trace contextRef="#ctx0" brushRef="#br0" timeOffset="43935.89">27321 5994 30399 0,'0'-5'2704'15,"0"0"-2160"-15,1 1-544 0,-1 3 0 0,1 1 864 0,-1-3 64 0,1 1 16 0,0-5 0 0,1 0 528 0,1-3 96 16,0 2 32-16,-1 2 0 16,2 1-896-16,-1 1-192 0,0 3-16 0,0-2-16 15,0 3-304-15,-1 4-176 0,2 1 192 0,-3 3-192 16,1 4 160-16,-1 3-160 0,0 3 128 0,-1 5-128 15,0 2 128-15,-2 3-128 0,2 5 128 0,-3 3-128 0,1 3 144 0,-2-2-144 16,1 2 160-16,0-2-160 0,-2 1 0 0,1-3 128 16,1-2-128-16,-1 5 0 0,-2-6 0 0,1 1 0 15,0-1-144-15,1-2 144 16,-1-2-1056-16,1 0-112 0,-1 1-32 0,1-1 0 0</inkml:trace>
  <inkml:trace contextRef="#ctx0" brushRef="#br0" timeOffset="44626.54">27037 7036 41471 0,'-7'1'1840'0,"3"2"368"0,2-3-1760 0,-1 0-448 0,3-3 0 0,1 3 0 0,1 0 0 0,1-1-256 0,3-3 48 0,0-1 0 0,3 1 208 0,4 0 240 16,-1 2-48-16,4-1-16 0,1 2 0 0,4-1 0 0,-2 2 0 0,3 0 0 15,3 3 80-15,-2 0 32 16,3-1 0-16,1 0 0 0,-2 1-112 0,2-1-32 16,0 3 0-16,0-4 0 0,-2 3-144 0,-2-3 0 15,-1 3 0-15,-1 0 128 0,-4-1-128 0,-2 0 0 16,-3 0 0-16,-1 2 0 0,-3-2 0 0,-3-1 0 15,-1 1 0-15,-3 0 0 0,-1-1 0 0,-2 1-272 16,-3 1 32-16,-2-2 16 0,-3 2 224 0,-2 0 0 16,-3 1 0-16,-3-1-144 0,-2 1 144 0,-2 0 0 15,2 2 0-15,-1-1 0 0,1-1-208 0,0 3-16 16,0-1 0-16,1-1 0 0,2 3 224 0,3-4 0 0,1 0 0 0,2 1 0 16,3-2 0-16,2 0 0 0,4-2 0 0,2 1-144 15,0-1-48-15,5 1-16 0,0 1 0 0,2-3 0 16,2 0 32-16,1 2 16 0,2-1 0 0,1 1 0 15,2 1 160-15,1 0 0 0,2 0-144 0,0 1 144 16,0 2 0-16,-1-1 0 0,0 1 0 0,-2 1 0 16,-2 0 0-16,-1 1 0 0,-2 1 0 0,-2-3 0 15,-1 2 320-15,-3-1-32 0,-1 2 0 0,0-1 0 16,-2 0-32-16,-1 1 0 0,-3 1 0 0,1-2 0 0,-3-2 64 0,-1 1 16 16,0 0 0-16,-4 2 0 0,-1-1-112 0,0-1-32 15,-2-1 0-15,-4-2 0 0,-2 3-192 16,-3-2 0-16,-3 0 0 0,-2 0 0 15,-4 0-432-15,-4 0-128 0,-4-1-16 0,-2 1-18576 0</inkml:trace>
  <inkml:trace contextRef="#ctx0" brushRef="#br0" timeOffset="46403.49">27468 1068 14735 0,'3'-4'1312'0,"-3"3"-1056"0,2-1-256 0,0 0 0 0,0 1 1088 0,-2 1 176 0,3-1 16 0,-1 1 16 16,2-3 688-16,3 1 144 0,1-3 32 0,3 0 0 0,4 0-816 0,0-1-176 16,2-1-16-16,1 2-16 0,2-3-336 0,1 0-64 15,1 2-16-15,2 1 0 16,0-2 64-16,0 0 16 0,-1 1 0 0,-1 1 0 0,-2 2-160 0,-2 1-48 16,0 1 0-16,-2 1 0 0,-2 1-208 0,-3 1-64 15,0 1 0-15,-4 4 0 0,-1-1-64 16,-2 0 0-16,-2 2-16 0,0-1 0 15,-4 1-112-15,-1 2-128 0,-2-1 176 0,-1 1-176 16,-3-1 128-16,-1 1-128 0,-2 0 0 0,-1-1 0 16,0 0 0-16,-2 0 0 0,-2-2 0 0,-1 1 0 15,0-1 0-15,1-2 0 0,-1 0-160 0,2-2 160 16,2 2 0-16,3-5 0 0,2 0-144 0,1 0 144 0,2 1 0 0,2-2 0 16,3 1 0-16,1 0 0 0,2 0-176 0,1 0 32 15,3 0 0-15,-1 0 0 0,3 0-176 0,0 0-48 16,1 1 0-16,0 3 0 0,1-3 240 0,0 4 128 15,2 0-160-15,-1 1 160 0,1 0 0 0,0 1 0 16,-1 1-128-16,0-2 128 0,-2 3 0 0,-1-4 0 16,-1 2 0-16,-1-1 0 0,-1 1 0 0,-3-1 0 15,1 2 0-15,-3-2 0 0,0 1 0 0,0-2 0 16,-3 2 0-16,1-2 0 0,-1 0 0 0,-1 0 0 16,0 1 0-16,-3 0 0 0,-1-1 176 0,-2 1-32 15,-3 2 0-15,0-2 0 0,-4 2 32 0,-2 1 0 0,-2-1 0 16,-2 1 0-16,-1 0-176 0,-1 0 128 0,0 0-128 0,1-2 128 15,0 2-320-15,-1-2-64 0,0 0 0 0,1 1-16 32,2-3-1264-32,3 1-240 0,3-2-48 0,5-3-13776 0</inkml:trace>
  <inkml:trace contextRef="#ctx0" brushRef="#br0" timeOffset="46918.91">28067 1250 31327 0,'-4'4'2784'0,"2"1"-2224"0,1-1-560 0,1-2 0 0,0 1 576 0,-1-1 0 0,0 5 0 0,-1 3 0 15,0 1 576-15,-2 5 112 0,3-1 16 0,-1 1 16 0,1-2-976 0,0-2-320 16,1 0 160-16,-3-1-160 0,1-1 0 0,-1 0 0 15,-1 3 0-15,-1-4 0 0,-2 2 0 0,0-1-192 0,-1 0 64 0,-2-1 128 32,-1 2-1264-32,0 0-128 0,-4 0-16 0,3-2-13968 0</inkml:trace>
  <inkml:trace contextRef="#ctx0" brushRef="#br0" timeOffset="47505.17">28366 946 30399 0,'-1'-3'2704'0,"1"0"-2160"15,0 3-544-15,0 0 0 0,0 0 1568 0,1 0 208 16,0 0 32-16,0 0 16 0,0 3-1216 0,2-3-240 0,-2 3-48 0,-1-3-16 15,0 0 192-15,0 0 32 0,1 22 16 0,-3-10 0 16,-4-2-544-16,0 1 0 16,-3 2 0-16,0 1 0 0,0-1 0 0,-1 0 0 0,-1 0-240 0,0-3 80 15,3-1 160-15,0 0 0 0,2-3 0 0,1-2 0 16,2 0-192-16,2-1 32 0,0-3 16 0,2 0 0 16,0-1-304-1,2-3-48-15,2 2-16 0,1-3 0 0,1 0 64 16,2-1 0-16,0 0 0 0,1 0 0 0,2 1 320 0,1 0 128 0,1-1 0 0,0 2-144 15,1 1 560 1,-1 2 112-16,-2 1 32 0,0 2 0 0,0 2 208 0,-1 1 32 0,0 3 16 0,-1-1 0 0,-1 3-544 0,-1-1-96 16,1 2-32-16,-2 0 0 0,-1 0-144 0,-1 2 0 15,-2 0 0-15,-2-1 0 0,0 3 0 0,-3-1 0 16,-2 0-128-16,-2 0 128 0,0-1 0 0,0-3-144 16,-2 0 144-16,-1 1 0 0,0-1-144 0,-2-1 144 31,0 0 0-31,-1 0-144 0,-1-2 144 0,-1 0 0 0,0-1 0 0,1-1-128 15,-1-1-416-15,-1 1-80 0,1-4-16 0,-1 2-16528 0</inkml:trace>
  <inkml:trace contextRef="#ctx0" brushRef="#br0" timeOffset="47693.97">28308 953 43311 0,'11'-9'1920'0,"-2"3"384"0,-1 2-1840 0,1 2-464 0,-2 0 0 0,1 0 0 0,1 1 0 0,7 0 0 0,10-3 0 0,11-3 0 15,8 0 336-15,6-5 32 16,0 2 0-16,0-2 0 0,-1 1-896 0,-2-1-176 0,-3 2-48 0,-1-3-18320 16</inkml:trace>
  <inkml:trace contextRef="#ctx0" brushRef="#br0" timeOffset="49203.63">29679 4298 11967 0,'1'0'1072'0,"-1"-2"-864"0,1 2-208 0,0 0 0 0,-1-2 688 0,0 2 80 15,1-1 32-15,1-1 0 0,0 0 192 0,0 0 32 16,0 0 16-16,1 1 0 0,-3-2 176 0,1 1 48 0,1 2 0 0,-1-1 0 16,-1-1 416-16,0 1 96 0,0 2 16 0,-1-1 0 15,-1 2-320-15,1-1-48 0,1-1-16 0,0 0 0 16,0 0-416-16,0 0-96 16,-11 19 0-16,7-14-16 0,0 2-160 0,-2 0-16 0,0 1-16 0,-1 2 0 15,0-2-384-15,-2 2-80 0,0 0-16 0,-2 0 0 16,1 2-208-16,-4-2 128 0,1 2-128 0,-1-3 0 15,1 1 160-15,0-2-160 0,2-2 160 0,4 1-160 16,0-4 128-16,3 0-128 0,2-2 0 0,1 0 144 16,1-1-144-16,3-1 0 0,0-1 0 0,3-1 0 15,1 1 0-15,1-2 0 0,1-1 0 0,1 2 0 16,1-1 0-16,3 1-176 0,0-1 176 0,-1 0-128 0,1 2 128 0,0 4 0 16,-1 0 0-16,1 1 0 15,0 3 0-15,-3 1 0 0,2 3 0 0,0-1 0 0,-2 0 0 0,0 2-160 16,-2 0 160-16,-1 1 0 0,-2-2-320 0,-1 2 32 15,-1-1 16-15,-2 0 0 0,-1-2 16 16,-2 1 0-16,-1 1 0 0,-2 0 0 0,-1-2 256 0,-1 0 0 16,-2 0 0-16,-1-1 0 0,-1 1 0 0,-1-1 304 15,-1 0-48-15,-2 1 0 0,1-2-256 0,-3 0 0 16,0 1 0-16,0-1 0 16,-2 2-768-16,-1-1-144 0,-1-1-48 0,1 0-15872 0</inkml:trace>
  <inkml:trace contextRef="#ctx0" brushRef="#br0" timeOffset="49486.64">29548 4424 2751 0,'-6'-6'256'0,"2"2"-256"0,1 0 0 0,2 3 0 0,2-2 8320 0,0 2 1600 0,1 0 336 0,1-3 64 0,3-3-8144 0,1-1-1616 0,3-4-336 0,2 1-64 0,2 0-160 0,1-1 0 16,0 2 144-16,3 0-144 0,1 2 0 0,1 2 0 15,1 0 0-15,2 1 0 0,2 4 0 16,0-2 0-16,0 2 0 0,0 1 0 16,-1 0-448-16,1 0-128 0,-1-2 0 0,-2 0-11104 15,0 2-2208-15</inkml:trace>
  <inkml:trace contextRef="#ctx0" brushRef="#br0" timeOffset="49721.94">30016 4689 32255 0,'-4'11'1424'0,"3"-3"304"0,-1 1-1392 0,2 0-336 0,2-4 0 0,-2-1 0 15,1 1 0-15,2 2 0 0,-1 6 0 0,2 6 0 16,0 2 384-16,-1 1 16 0,0-1 0 0,-1-1 0 16,-1-3-1712-16,-2-1-352 15,-1-1-64-15,-3-2 0 0,-3 2 432 0,-1-2 80 0,-2-2 32 0,-2-1-6240 16,-1-1-1232-16</inkml:trace>
  <inkml:trace contextRef="#ctx0" brushRef="#br0" timeOffset="50085.05">30376 4317 35935 0,'1'0'1600'0,"0"2"320"0,1 2-1536 0,0-2-384 15,-1 2 0-15,0-1 0 0,3 2 720 0,-3 1 80 0,3 7 16 0,2 7 0 16,1 3-160-16,1 3-16 16,-2 2-16-16,0 0 0 0,-1 1-624 0,-3 0 0 0,1-5 0 0,-2-3-128 15,-1-3-416-15,0-2-80 0,-1 2-16 0,-3 0 0 16,3-4-544-16,-4-2-112 0,2 0-32 0,-2-2-9296 31,1-3-1856-31</inkml:trace>
  <inkml:trace contextRef="#ctx0" brushRef="#br0" timeOffset="50791.47">30582 4024 24879 0,'-2'-2'2208'0,"2"0"-1760"0,1 2-448 0,1 0 0 0,0 0-144 0,0 0-112 0,1-2-32 0,2 0 0 0,4 1 1296 0,0-2 256 15,5 1 48-15,-1 2 16 0,3-3 160 0,0 2 48 16,0 1 0-16,2 0 0 0,1 1-576 0,1 2-96 16,1-3-32-16,1 1 0 0,1 0-608 0,1 0-224 15,-2 1 144-15,0 0-144 0,-2 1 0 0,-4-1 0 16,1 0 0-16,-1-1 0 0,-3 2 0 0,-2 0 0 16,0 1 0-16,-2 1 0 0,-3 0 0 0,-1 0 0 0,-2 3-144 15,-2-2 144-15,-1 1-288 0,-2 1 0 0,-2 0 0 0,0 2 0 16,-1-1 96-16,-3 1 0 0,1 0 16 0,-1 1 0 15,0 0 176-15,-3 0-208 0,1 0 80 0,-1 2 128 16,-1 2-288-16,-2-1 64 0,1 0 16 0,-3 1 0 16,3 3 208-16,-2 1-144 0,3 1 144 0,0-1-128 15,2 1 128-15,2 1 0 0,3 1 0 0,2 2 0 16,2 0 0-16,0-2 0 0,1 1 0 0,0-1 0 16,1 2 576-16,1-2 64 0,1 0 0 0,0-2 0 15,1-1-272-15,-1 2-48 0,0-2-16 0,0 2 0 0,0-1-304 0,2-1 0 16,-3-3 0-16,2 1 0 15,0-3-224-15,-2 2-160 0,1-2-16 0,-2 2-16 0,0-2 560 0,-1 1 112 16,-1 0 32-16,0-1 0 0,-2-1 48 0,0 1 16 16,-1 0 0-16,0-2 0 15,-1 0-976-15,0-2-192 0,0-1-32 0</inkml:trace>
  <inkml:trace contextRef="#ctx0" brushRef="#br0" timeOffset="51446.03">29651 4017 17503 0,'-3'-10'768'0,"0"4"176"0,2 1-752 0,-1 1-192 0,4 3 0 0,-2-1 0 0,1 1 208 0,-1-2 16 0,0 0 0 0,1-1 0 16,2-2 1056-16,-2 1 192 0,0 0 64 0,2 0 0 16,-1 1-96-16,0 1-16 0,0 1 0 0,-1-1 0 15,-1 2-480-15,-1 0-112 0,0 1 0 0,-1 0-16 16,-2 0 80-16,-1 0 32 0,-3 2 0 0,-3 1 0 0,0-3-704 0,-6 2-224 15,-2 1 128-15,-5 1-128 0,0 1 0 0,-5-3-176 16,-2 2 32-16,-1 0 0 0,-2-2 272 0,2 2 48 16,1 0 16-16,3-1 0 0,1 3 272 0,2-3 64 15,1 4 16-15,3-2 0 0,3-1-160 0,-1 1-48 16,5 2 0-16,1-1 0 0,3 0-336 0,2-1 144 16,4 2-144-16,2 1 0 0,2-3-128 0,2 3-144 15,1-2-32-15,3 3 0 16,-1 0-176-16,1-1-32 0,2 2-16 15,0 2 0-15,2-3 96 0,-1 4 32 0,2 1 0 0,1 1 0 0,-1 3 400 0,0 0-128 0,0-2 128 0,1 5 0 16,-1-1 0-16,0 0 0 16,-1 2 0-16,1 0 0 0,-3 2 0 0,-2 0 0 15,-1-1 0-15,-1 3 0 0,-4 0 0 0,1-2 0 16,-1 1 0-16,-1 0 0 0,1 1 0 0,-1-2 128 16,-1-2-128-16,0 0 176 0,1-1 208 0,-2-1 64 15,0 2 0-15,0-3 0 0,0 0-320 0,0 0-128 0,1-2 128 16,-1 1-128-16,2 0 0 0,0-4 0 0,-1 1 0 0,1-1 0 15,1-2 0-15,3-2 0 0,-2 2 0 0,3-2 0 16,0-4 256-16,0 2 0 0,2-3 16 0,0 0 0 16,4 1 192-16,-1-3 48 0,2-1 0 0,1-1 0 15,0 1-512-15,0-2-160 0,0 0 0 0,0 0 0 32,-2 0-1312-32,0-2-272 0,1 1-48 0,-2 0-8640 0,0-2-1712 0</inkml:trace>
  <inkml:trace contextRef="#ctx0" brushRef="#br0" timeOffset="52435.12">28709 510 26719 0,'-12'-4'2368'0,"4"4"-1888"0,1-4-480 0,2 4 0 0,1 2 608 0,3-2 32 0,-1 2 0 0,0-2 0 16,-2 0 912-16,0 4 192 0,0-3 48 0,4 3 0 15,1-2-1072-15,6 0-208 0,2-2-32 0,4 1-16 16,2-2-464-16,5 1-336 0,0 0 48 0,4-2 16 31,2 2-256-31,1 0-48 0,3 0-16 0,-1 0 0 0,2 2 304 0,-2-4 64 0,-1 1 16 0,-3 0 0 16,-1 1 208-16,-2-4 0 0,0 3 0 0,-3-2 0 15,-3 2 0-15,-1-3 0 0,-1 2 0 0,-2 0 0 16,1-1 0-16,-2 3 0 0,0-2 128 0,-2 1-128 16,-1 1 0-16,1 3 0 0,-1-3 0 0,-2 6 0 15,2 0 0-15,-2 3 0 0,1 3 0 0,-3-1 0 16,0 7 0-16,-1 2 0 0,0-1-128 0,-2 3 128 0,0 1 144 16,-2 2 80-16,0 1 16 0,-2 2 0 0,0-2 16 0,-2 1 16 15,-1 0 0-15,0-1 0 0,0-2-272 0,-1 0 0 16,1 1 0-16,-1-1 0 0,-1-1 0 0,2 2 0 15,-1 0 0-15,0-2 0 0,0 1 0 0,1 0 0 16,0-1 0-16,0-2 0 0,1 2 0 0,0-6 0 16,1 1 0-16,1 0 0 0,1-1 0 0,1-1 128 15,0 0-128-15,1 2 0 0,0-4 128 0,1 1-128 16,0 0 0-16,0 1 0 0,1 1 0 0,-1-2 0 16,1 2 0-16,-1-1 0 0,1 1 0 0,-2-1 0 15,0-1 128-15,1-2-128 0,-1 0 512 0,-1-1 32 16,-1-1 16-16,0-1 0 0,-1-1 16 0,0-3 0 15,-1 2 0-15,0-4 0 0,-2 1-224 0,1-3-32 0,0 1-16 16,-1 0 0-16,-1-2-176 0,0 0-128 0,0 0 144 0,-1-1-144 16,0 0 0-16,-1 0 0 0,2 0 0 0,-2-2 0 31,0 1-560-31,-1-3-144 0,-1 0-48 0,-3-1-16672 0</inkml:trace>
  <inkml:trace contextRef="#ctx0" brushRef="#br0" timeOffset="53125.25">27794 684 24879 0,'-9'-9'2208'0,"1"6"-1760"0,0 0-448 0,2 3 0 0,2 0 1472 0,0 0 192 0,2 0 64 0,-6 0 0 16,-4 0-1536-16,-6 0-192 0,-4 3-240 0,-3-3 48 16,-2 3 0-16,-1 0 0 15,-2-3 0-15,-2 2 0 16,0 0-1040-16,-4-2-224 0,1 0-32 0,-2-2-16 16,0 1 432-16,2 0 96 0,0-3 16 0,0 2 0 0,5-1 1088 0,1-1 208 0,2 2 48 0,2-1 16 15,2 2 944-15,3 1 192 0,2-1 48 0,2-1 0 16,-1 4-560-16,2-1-96 0,0 1-32 0,3 1 0 15,2 2-720-15,1 1-176 0,3 2 0 0,2-2 0 16,4 2 0-16,1 2 224 0,3-3-64 0,2 3-16 0,2-2 160 16,1 1 16-16,3 1 16 0,1 1 0 15,2-1-32-15,1 2-16 0,0-1 0 0,1 1 0 0,-1 1-288 0,-1 2 0 16,0 1 0-16,-1 4 0 0,-2 1 0 0,-1 2 0 16,-2 1 0-16,-2 3 0 0,-1-3 0 0,-1 5 0 15,-1-2 0-15,-1 3 0 0,-1 3 0 0,-1 2 0 16,0-2 0-16,-2 0 0 15,-2-1 0-15,0 0 0 0,-2 1 0 0,-2-5 0 0,0 1 0 0,-1-3 0 16,-2 1 0-16,1-4 0 0,-2 2-320 0,1 0 16 16,-2-1 16-16,0 1 0 0,-2 0 160 0,1 1 128 15,-1-2-192-15,0 0 192 0,3-5 0 0,0-3 0 16,3-3 0-16,2-1 0 0,3-3 0 0,2-2 0 16,1-3 0-16,2-2 0 0,0-1 640 0,3-1 16 15,1-1 16-15,3-5 0 0,2 2-32 0,3-4-16 0,2 0 0 0,2-1 0 16,1-2-352-16,4 0-64 0,4-2-16 0,3 1 0 31,1-1-1648-31,3 7-336 0,3-2-64 0,3 6-13168 0</inkml:trace>
  <inkml:trace contextRef="#ctx0" brushRef="#br1" timeOffset="64114.57">24188 6294 3679 0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6T15:27:40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6920 12634 39615 0,'-20'6'3520'0,"5"-2"-2816"0,8-6-560 0,5 2-144 0,4 2-240 0,-5-2-80 0,-4 0 0 0,-4 0-16 15,-3 0-1408-15,4 0-288 0,5 1-48 0,8-2-16 0,5-1 1152 0,8-2 240 0,8-2 32 0,8-3 16 16,6-2-80-16,11-1-16 0,8-1 0 0,6 3 0 0,3-2 592 0,5 0 160 15,6 2 0-15,7-3 0 0,6 3 0 0,3 2 0 16,2-2 128-16,4 4-128 0,5-3 448 0,3 3 16 16,3 1 0-16,-2-4 0 0,-8 1 496 0,1 1 112 15,4 2 16-15,-2 0 0 0,-1-1-16 0,-4 3 0 16,0-4 0-16,-4 5 0 0,-10 4-336 0,0-4-64 16,2 1-16-16,-6-3 0 0,-5 1-240 0,-4 3-48 15,-4 0-16-15,-9 0 0 0,-5-3-352 0,-10 0 0 0,-7 0 0 16,-9-2 0-16,-4 1 0 0,-10-2 0 15,-4 5 0-15,-7-2 0 0,-4-1 0 0,-7 4 0 0,-4-2 0 0,-6 2 0 16,-3-3 272-16,-10 2-16 0,-13 1 0 0,-12 0 0 16,-7-2-256-16,-9 2 0 0,0 2 0 0,-14 2 0 15,-8 5 0-15,-7-2 0 0,-4 2 0 0,0-3 0 16,1 4 160-16,-1-3-32 0,-1 4 0 0,0-5 0 16,-3 2-128-16,1-2 0 0,1 6 0 0,12-2 0 15,6-1 0-15,-13 3-192 0,-10 4 32 0,0 4 16 31,10-1-688-31,-3-1-128 0,-4 5-16 0,1 0-15792 0</inkml:trace>
  <inkml:trace contextRef="#ctx0" brushRef="#br0" timeOffset="11786.47">26634 12473 29487 0,'-2'-3'2624'0,"-1"3"-2112"0,2 0-512 0,0 0 0 16,1 0 256-16,1 0-48 0,-4 0-16 0,1-3 0 0,-3 3 0 0,0-2 0 0,0 0 0 0,0 0 0 0,-1 0 176 0,1 0 16 0,0 0 16 0,-1-1 0 15,1 2-96-15,-1-3-32 0,0 2 0 0,-3-1 0 16,0 2-272-16,-2-1 0 0,-4-1 0 0,-1 2 0 0,-2 1 0 0,-3 0 0 16,-2 0-128-16,0 1 128 0,-2 2 272 0,-2-3 112 15,0 2 0-15,-3-2 16 0,2 0 128 0,-2 0 32 16,-1 0 0-16,-1-2 0 0,1-1-272 0,-4 2-48 15,0-4-16-15,-5 4 0 0,-1-2-32 0,-1 1-16 16,-1 1 0-16,-2-2 0 0,-2 2-176 0,-2-5 0 16,1 1 144-16,-1-1-144 0,1-2 0 0,-1 2-192 15,-1 2 32-15,-2-1 0 16,0 4-240-16,-1-1-48 0,-1 2-16 0,-3 2 0 0,1-2 80 16,-2 0 0-16,0 0 16 0,0 1 0 0,4 2 368 0,-3 1 0 0,-1 2 128 15,1 0-128-15,0-2 720 0,2 1 64 0,2-2 16 16,2 1 0-16,4 1-240 0,3-1-48 15,2 2-16-15,1 0 0 0,4 0-320 0,1-2-176 16,4 2 192-16,2-2-192 0,6-2 144 0,1 2-144 16,4-4 0-16,1 2 144 0,6-2-144 0,3 0 0 0,4 0 0 0,4 0-176 15,2 0 176-15,4 0-128 0,4 4 128 16,3-1-128-16,3-2-256 16,2 4-64-16,-1-4 0 0,7 3 0 0,6-2 112 0,6 2 16 0,6 1 0 15,2-1 0-15,3-2 320 0,3-1 0 0,3 4 160 0,4-3-160 0,5 1 256 16,0 0-64-16,2-1-16 0,3-1 0 0,4 2 352 15,5-1 80-15,1 0 16 0,2 0 0 0,1 2-384 16,-1-2-80-16,0 4-16 0,-2-2 0 0,-1-1-144 0,-1 3 0 16,2-5 0-16,-5 4 0 0,-4-1-224 0,-4 2-32 15,-1-2 0-15,0-2 0 0,0-2 256 0,-4 0-192 16,-1 0 192-16,-5-2-192 0,-3 2 192 0,-6 0 0 16,-3 2 0-16,-4-2 0 15,-4-2 208-15,-2-2-16 0,-4 4 0 0,-5-3 0 16,-4 2-48-16,-4-1-16 0,-3 2 0 0,-3-4 0 0,-4 2-128 15,-1-2 128-15,-4 1-128 0,-1 0 128 0,-4-4-128 0,-1 4 0 16,-3-2 0-16,-4 1-176 0,-1 0 176 0,-4 2 0 0,-4-2 0 16,-4 2 0-16,-3-1 0 0,-4 2-160 0,0 1 160 15,-5 0-160-15,0 1 160 0,-2-1 256 16,-1 3-64-16,0-3-16 0,0 0 16 0,-1 0 16 0,2 0 0 0,-6 0 0 16,-3 2 112-16,-4-2 0 15,-3 0 16-15,-3 0 0 0,0-2-336 0,-2 2 0 0,-2-3 0 0,-2 2 0 16,-1-1 0-16,0 0 224 0,1 0-48 0,2 2-16 15,4 0-160-15,-2-4 0 0,0 2 0 0,-4-1 0 16,-1 2 0-16,-2 1-192 0,-6 0 64 0,-5 0-18976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09:21.4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1164 9650 9215 0,'0'-1'816'0,"0"1"-656"0,0-3-160 0,0 3 0 0,1-1 864 0,-1 1 144 0,1-1 16 0,2-3 16 0,0 1-400 0,1-2-64 15,1 2-32-15,-1-1 0 0,2-1 288 0,-1-1 64 16,0-1 16-16,0 0 0 0,0 0 192 0,-2-1 48 15,1 0 0-15,-3-1 0 0,2-1 224 0,-3-1 48 16,1 1 16-16,-1 2 0 0,0-7-96 0,0 2-32 16,0 1 0-16,-1-5 0 0,1 2-288 0,-2 1-64 15,1-4-16-15,-1-2 0 0,-1-1-304 0,0-4-48 16,-1 2-16-16,-1-6 0 0,0 1-96 0,0-3-32 16,1-2 0-16,-1-2 0 0,0-2-48 0,2-2-16 15,-2 1 0-15,0 2 0 0,0 4-128 0,1 1-48 0,2 2 0 16,-1-1 0-16,0 4-80 0,0 0 0 0,2 4-128 0,-2-2 192 15,3-1-192-15,0 2 0 0,0-2 0 0,2 0 0 16,0 1 0-16,1 1 0 0,1-4 0 0,3 4 0 16,0-1 0-16,0 0 0 0,1 4 0 0,-1 0 0 15,1 5 0-15,0-2 0 0,2-1 0 0,1 4 0 16,2 0 0-16,-2 3 0 0,0 0 0 0,0 5 0 16,0-3 0-16,0 3 0 0,-1 2 0 0,1 0 0 15,1 2 0-15,-3 1 0 0,3 1 0 0,-3 1 0 16,4 1 0-16,-1 0 0 0,2 3 0 0,-2-1 0 15,2 0 0-15,1 4 0 0,-2-1 0 0,1 3 0 16,-1 1 0-16,2 1 0 0,0 4 0 0,1 2 0 0,-1-1 0 16,0 2 0-16,0-1 0 0,-2 2 0 0,1 2 0 15,0 2 0-15,-2 0 0 0,0 2 0 0,1 3 0 0,-3 1 0 16,-1 3 0-16,0-3 0 0,-2-1 0 0,0-3 0 16,-2 1 0-16,-2 2 0 0,0 2 0 0,-2 1 0 15,1 1 0-15,0-3 0 0,-1 0 0 0,1-3 0 16,1-4 0-16,-1 0 0 0,2-6 0 0,0-1 0 15,0-4 0-15,-2 0 0 0,-1-3 0 0,0-1 0 16,1-3 0-16,-2 0 0 0,0-1 0 0,-2-2 0 16,4 3 0-16,-4-5 0 0,1 2 0 0,0 0 0 15,0 0 0-15,0-2 0 0,-1 0 0 0,2 0 0 16,-1-4 176-16,0 2-176 0,0-2 256 0,1-1-64 16,-2 0-16-16,2-2 0 0,0-1-48 0,2-3-128 15,-1-2 192-15,0-1-64 0,3-1-128 0,-2 0 192 16,1-1-192-16,-1-1 192 0,3-6-192 0,0-6 0 0,0 1 0 15,0-1 0-15,1 1 0 0,0 1 0 0,-1 1 0 0,0 0 0 16,0 0 0-16,-1 1 0 0,1 1 0 0,-1-1 0 16,-1 0 0-16,1-2 0 0,0 1 0 0,-1 0 0 15,1 3 0-15,0-3 0 0,-1 0 0 0,2 0 0 16,0 3 0-16,0-1 0 0,0 3 0 0,0 2 0 16,0 4 0-16,0 1 128 0,0-2-128 0,0 4 128 15,2 1-128-15,0 1 0 0,0 2 0 0,0 3 0 16,2-1 0-16,1 3 0 0,1 1 0 0,0 2-176 15,-1 2 176-15,0-1 0 0,0 1 0 0,0 3 0 16,0-1 0-16,0 5 0 0,1-3 0 0,-3 4 0 0,2-3 0 16,-1 3 0-16,-3-1 0 0,0 0-128 0,0 1 128 15,1 4 0-15,0 3 0 0,1 4 0 0,0 3 0 0,0 3 0 16,-1 1 0-16,0 1 0 0,1 4 0 0,-2 2 0 16,0 4 0-16,-1 1 0 0,0 1 0 0,-2 0 0 15,-2 4 0-15,-1 1 0 0,0-1 0 0,-3 4 0 16,0 3 0-16,0-6-128 0,1-2 128 0,-1-9 0 15,3-7 0-15,1-2 0 0,2-3 0 0,1-4 0 16,1 0 0-16,-2-2 0 0,2 1 0 0,-2-2 0 16,0-3 0-16,0 1 0 0,-1 1 0 0,2-2 0 15,-1 2 0-15,-1-1 0 0,0 3 0 0,1-5-208 16,-1 1 80-16,2-1 128 16,0 2-848-16,0-3-48 0,1 0-16 0,-2-5-17232 0</inkml:trace>
  <inkml:trace contextRef="#ctx0" brushRef="#br0" timeOffset="554.71">2493 9280 15663 0,'-4'0'1392'0,"2"-1"-1120"0,0 1-272 0,2 0 0 0,2 0 1152 0,-2-3 192 0,0 2 16 0,0 0 16 0,2-5-864 0,1 1-192 16,0 0-16-16,4 0-16 0,0-1 464 0,2 1 80 16,1-1 32-16,1-1 0 0,0 1 544 0,0 0 96 15,2 0 32-15,0 1 0 0,-1-1-192 0,1-3-48 16,0 2 0-16,0 0 0 0,-1-1-496 0,-1-1-96 15,3-1-32-15,-2 0 0 0,-1 2-496 0,2-5-176 16,-2 0 0-16,0-1 144 0,-3 2-144 0,0-2-224 16,-1 1 48-16,-1-4 16 15,-2 1-336-15,-3 0-64 0,-1 1-16 0,-1 2 0 0,-3-2 240 0,0-1 32 16,-3 0 16-16,-1 0 0 0,-2 3 288 0,-1 2 128 16,0 4-128-16,-3-2 192 0,0 7 32 0,-2 2 0 15,1 5 0-15,-2 1 0 0,0 5-224 0,-2 0 144 16,2 4-144-16,0 1 128 0,1 1-128 0,1 1 0 15,2-1 0-15,1 3 0 0,1 2 0 0,0 3 0 0,2 1 0 16,0-2 0-16,3 1 0 0,-1 1 0 0,2 1 128 16,0 2-128-16,2-1 416 0,2-2 0 0,2 1 0 0,3-1 0 15,1-6-32-15,1 1 0 0,4-1 0 0,0-3 0 16,0-2-80-16,2 1-32 0,3 0 0 0,1-1 0 16,2 0-272-16,-1-1 0 0,-1-5 128 0,0-1-128 15,1 1 0-15,2-5 0 0,-1-1 0 0,1-2-144 16,-1 2-368-1,1-3-80-15,0-3-16 0,-1 1 0 0,1-2-1392 16,-1-2-288-16,1 0-48 0,-1-2-11776 0</inkml:trace>
  <inkml:trace contextRef="#ctx0" brushRef="#br0" timeOffset="1200.56">2850 8576 17503 0,'-2'-9'1552'0,"-1"2"-1232"0,2 5-320 0,1-2 0 0,1 4 1888 0,2 0 320 0,-1 1 64 0,2 2 16 0,2-3-1936 0,3 5-352 0,2 1-128 0,1 1 0 16,3 6-112-16,0 2-16 0,0-2 0 0,-2 3 0 16,1 2 256-16,-2 3 0 0,2 1-160 0,-3 4 160 15,0 2 960-15,0 1 256 16,-2 2 48-16,0 2 16 0,-3-1 352 0,-1 5 80 0,-1 0 16 16,-1 3 0-16,1 2-896 0,-2-2-160 0,3-5-32 0,2 0-16 15,-1 0-624-15,1-3 0 0,1-2 0 0,-2-5 0 16,0-1 0-16,-1-5 0 0,-3-3 0 0,1-3 0 15,-3 1 0-15,0-2 128 0,-1-3-128 0,-1 1 0 16,0-2 480-16,-1-1 32 0,2-6 0 0,-1 1 0 16,-1 1-80-16,1-6-16 0,1 0 0 0,-2-2 0 15,2 0-224-15,0-3-32 0,-1-3-16 0,2 1 0 0,0-2-144 16,0 0 128-16,2-5-128 0,0 0 128 0,-1 0-128 0,2-5 0 16,2-2 0-16,-2 2 0 0,2 2 0 0,0 0 0 15,1 3 0-15,2 0 0 0,-1 3 0 0,2 3 0 16,2 0-128-16,-1 2 128 0,0 3 0 0,2 0 0 15,1 2 192-15,1 3-64 0,4-3-128 0,-1 2 160 16,2 2-160-16,-2 0 160 0,0 0-32 0,1 0 0 16,-2 3 0-16,-2 2 0 0,0 4-128 0,-2 2 0 15,1 3-160-15,-2 2 160 0,0 6 0 0,0-2 0 16,2 4-128-16,-1 0 128 0,0 2 0 0,1 0 0 16,-2 1 0-16,-1-2 0 0,0-3 0 0,-3-1 208 15,2-4-64-15,-3 1-16 0,1-2-128 0,-2-1 0 16,0 0 0-16,0-4 0 0,0 0 0 0,-1-5-224 15,1-1 48-15,-2-3 16 16,1 0-432-16,0-2-96 0,1-2-16 0,-2 0 0 16,4-4-1408-16,-1-2-304 0,1 1-48 0,2-1-7712 0,0 0-1552 0</inkml:trace>
  <inkml:trace contextRef="#ctx0" brushRef="#br0" timeOffset="1717.24">3875 9479 41471 0,'-2'-1'3680'0,"1"-2"-2944"0,1 3-592 0,1 0-144 0,0 3 0 0,0-2 0 0,1 0-192 0,0 3 192 16,2-3-2144-16,2 3-304 0,0-1-64 0,3 0-16 31,-1 0-2224-31,2-1-448 0,1 1-96 0,-2-3-16 0</inkml:trace>
  <inkml:trace contextRef="#ctx0" brushRef="#br0" timeOffset="1917.22">4159 9482 14735 0,'-2'2'1312'0,"1"-1"-1056"0,1 1-256 0,0 0 0 0,0-2 1536 0,0 1 240 16,0 1 48-16,0 1 16 0,0 2 128 0,1-2 16 15,1 0 16-15,0-1 0 0,2-1-1360 0,-1-1-288 16,2 0-48-16,2-3-13296 0</inkml:trace>
  <inkml:trace contextRef="#ctx0" brushRef="#br0" timeOffset="2082.44">4549 9449 32255 0,'5'-2'1424'0,"-2"0"304"0,-2 0-1392 0,0 2-336 0,-1 2 0 0,0-1 0 15,0 0 880-15,1 1 96 0,-1 2 32 0,2 4 0 32,-2-2-1728-32,0 2-352 0,0 2-64 0,-2 1-16 0,1 1 1024 0,-5-3 128 0</inkml:trace>
  <inkml:trace contextRef="#ctx0" brushRef="#br0" timeOffset="5566.55">1454 10230 11055 0,'-2'-5'976'0,"-1"2"-784"0,1 3-192 0,1-2 0 0,-1 2 1728 0,2 0 288 0,0 0 64 0,0-1 16 0,-1 1-1328 0,0-2-272 0,2 1-48 0,-1 1-16 15,0 0-96-15,0 0-16 0,0 0 0 0,0 0 0 31,0 0-576-31,0 0-128 0,0 0-32 0,0 0 0 0,14 19 416 0,-16-12 144 0,0 2 0 0,-1-2 0 16,1 4 912-16,0-1 176 0,-1 1 48 0,1 2 0 16,-1-2 256-16,1 1 64 0,-1 3 16 0,1 0 0 15,-1 0-304-15,2 2-64 0,0 2-16 0,0 0 0 16,2 1-592-16,0 0-128 0,1 0-32 0,2 2 0 0,0 0-352 16,1-1-128-16,0 0 0 0,1 2 0 0,1 3 208 0,1-2-48 15,0 3-16-15,1 2 0 0,-1 1 192 0,-1 0 48 16,0 0 0-16,0 0 0 0,-1-2-224 0,-1-1-32 15,0 1-128-15,0 0 192 0,1-3-192 0,0 1 0 16,-1-5 0-16,2-1 0 0,1-3 0 0,-1-1 128 16,2-4-128-16,1 1 0 0,0-3 320 0,1-2-48 15,1-3 0-15,0-1 0 0,5-2-112 0,-1 1-32 16,0-3 0-16,2-4 0 0,3 0 0 0,1-2-128 16,3-1 192-16,-1-3-64 0,0 1-128 0,-1-2 0 15,-1-2 0-15,-1 0 128 0,-4 0-128 0,1-3 0 16,-1-2 0-16,-1 0 0 0,-1-5 0 0,-2 1 0 15,0 0 144-15,-1-4-144 0,1 0 192 0,-2-5-16 0,-1 0-16 0,-2-2 0 16,0-3-32-16,-5 3 0 0,2-2 0 0,-3 2 0 16,-1-2-128-16,-1-3 128 0,-1-3-128 0,-2 0 128 15,2-1-128-15,-2 5 0 0,2 0 0 0,-1 2 0 16,0 2 0-16,-1 2 0 0,-1-1 0 0,0 4 0 16,1 5 0-16,-1 3 0 0,0 4 0 0,-1 4 0 15,0 2-192-15,2 2 48 0,-2 3 0 0,0 3 0 16,0 1-208-16,1 2-32 0,-1 3-16 0,0 1 0 31,1 0-944-31,-1 2-176 0,2 0-32 0,0 2-9600 0,0 2-1920 0</inkml:trace>
  <inkml:trace contextRef="#ctx0" brushRef="#br0" timeOffset="7150.33">2390 10592 35935 0,'-1'-1'3200'0,"1"-2"-2560"0,1 6-512 0,0-3-128 0,1 1-640 0,-1-1-128 0,0 1-48 0,2 3 0 0,0-2-80 0,2 5-32 0,-1 1 0 0,1 3 0 15,-3 2 208-15,1 3 32 0,-1 2 16 0,-2 3 0 0,-1 4 288 0,0 2 48 16,-2-3 16-16,0 1 0 0,-1-3 1376 15,0 0 288-15,-1-2 48 0,2-3 16 0,0-2-176 0,-1 1-16 16,2-1-16-16,0-4 0 0,-1 0-672 0,2-3-128 16,0-3-16-16,1-3-16 0,-2 1-368 0,2-6 128 15,2 1-128-15,-2-3 0 0,0-1 352 0,1-3 0 16,-1 0 0-16,0-3 0 0,-1-2 80 0,1 1 16 16,0-3 0-16,-2-2 0 0,1 0-112 0,0-3-16 15,1 0 0-15,-1-3 0 0,1 1-320 0,1-1 0 16,1 1 0-16,1 0 0 0,1 6 0 0,0 0 0 15,3 2 0-15,0 1 0 0,-1 3 0 0,2 1 128 16,-1 3-128-16,1-2 0 0,-1 2 128 0,0 1-128 16,3-3 128-16,-1 0-128 0,1 3 0 0,-2-4 0 0,2 4 0 15,-1 0 0-15,0 1 0 0,-2 0 0 0,1 4 0 0,-4-2 0 16,3 6 0-16,-1-2 0 0,1 4 0 0,1 1 0 16,0 4 0-16,0 1 0 0,2 0 0 0,0 4 0 15,-1 1 0-15,1 0 0 0,3 5 0 0,-2-2 0 16,0 3 0-16,0-2 0 0,1 1 0 0,0 0 0 15,-1-1 0-15,0-1 0 0,0-1 0 0,-2-1 0 16,0-3 0-16,-1 1 0 0,-2-3 0 0,0 0 0 16,0 3 0-16,-2-3 0 0,0 1 0 0,0-1 0 15,-2 2 0-15,-1-4 0 0,2 1 0 0,-2-2 0 16,0 0 0-16,0-5 0 0,-1 1 0 0,2-1 0 16,-2-4-400-16,0 0 0 0,0-3 0 0,0 0 0 31,0-1-1248-31,-2-1-240 0</inkml:trace>
  <inkml:trace contextRef="#ctx0" brushRef="#br0" timeOffset="7436.6">2923 10625 36863 0,'-1'-2'3264'0,"-2"2"-2608"0,2 2-528 0,1 0-128 0,1 3 960 0,1 0 176 0,0 1 16 0,2 2 16 16,2 6-1440-16,3 0-304 0,1 0-48 0,1 1-16 16,0-1 0-16,-1 0 0 0,-2-2 0 0,1 1 0 15,-1-1-976-15,-4-2-208 0,0-2-32 0,-3 3-16 16,-1-3 512-16,-1 0 96 0,-1 0 32 0,-2 2 0 15,0 1 608-15,-1-3 128 0,-1 4 32 0,0-1 0 16,1 0-400-16,0-1-80 0</inkml:trace>
  <inkml:trace contextRef="#ctx0" brushRef="#br0" timeOffset="7635.8">2826 10303 42383 0,'-4'-6'3776'0,"0"1"-3024"0,2 3-608 0,2 4-144 0,0-1 0 0,0 0-224 15,-2-1 48-15,1 0 16 16,2 0-1248-16,1 0-240 0,3 3-48 0,-5-3-16 16,0 0-3280-16,18 7-640 0,-8-3-144 0,0-2-32 0</inkml:trace>
  <inkml:trace contextRef="#ctx0" brushRef="#br0" timeOffset="8338.66">3737 10297 32255 0,'-3'-12'2864'0,"1"4"-2288"0,-1 2-576 0,2 3 0 0,0-1 720 0,-2-2 48 16,0-6 0-16,-5-7 0 16,-2-8-1392-16,-3-1-272 0,-2 2-48 0,-1 0-16 0,-1 3 496 0,-2 2 80 15,-1 3 32-15,-1 2 0 0,3 3-16 0,-1 2 0 16,4 5 0-16,1 0 0 0,0 1 928 0,-1 1 176 15,1 3 32-15,2 1 16 0,0 3 544 0,2-1 96 0,1 3 32 0,1-1 0 16,1 3-752-16,1 0-128 0,1 3-48 0,0 1 0 16,0 3-240-16,2 2-48 0,-1 4-16 0,1 1 0 15,1 5-224-15,1 0 128 0,3 6-128 0,-2-1 0 16,1 4 0-16,-1 0 0 0,2 0 0 0,-2 0 0 16,1 3 176-16,0-1-176 0,-1 4 192 0,1 2-192 15,-1 2 192-15,2-1-192 0,-2-3 192 0,1-1-192 16,-1-1 0-16,1-4 0 0,0-4 0 0,1-4 0 0,-1-1 0 15,-1-8 0-15,0 0 0 0,0-2 0 0,-1-4-304 16,-1-1-64-16,-1-1-16 0,-1-4 0 16,0 1-1456-1,-2-5-288-15,0 2-64 0,-2-2-12976 0</inkml:trace>
  <inkml:trace contextRef="#ctx0" brushRef="#br0" timeOffset="9000.4">3201 10587 12895 0,'-1'-4'1152'0,"-1"1"-928"16,0 0-224-16,1 3 0 0,0 0 4544 0,1 0 880 15,0 3 160-15,-1-3 48 0,0 0-4000 0,-1 1-800 16,2 0-144-16,0-1-48 0,0 0-320 0,0 0-80 0,0 0-16 0,0 0 0 16,23 10-464-16,-15-10-80 0,3 0-32 0,3 0 0 31,1 0-256-31,2-1-48 0,2-2-16 0,3 2 0 15,0 1-176-15,2-1-48 0,2 1 0 0,1 0 0 16,1 1-384-16,1 0-64 0,0 2-32 0,1-2 0 16,0 0-464-16,-3 3-80 0,0-3-32 0,-2 2 0 15,1 0 416-15,-3 1 64 0,0-3 32 0,-5 1 0 16,1-2 800-16,-2-2 144 0,-1 1 48 0,-2-3 0 0,-2 3 448 0,-1-5 192 0,0 2-16 0,-2-1 0 16,1 0 1008-16,-3-1 208 0,1 1 32 0,-3-1 16 15,-2 4 688-15,-1-5 144 0,0 4 32 0,-2-2 0 16,0 0-256-16,-1 1-64 0,-2 0 0 0,1 2 0 15,-1-1-896-15,0 2-176 0,-1 1-32 0,-1 1-16 0,-1 2-864 16,0-1 0-16,-1 3-256 0,0 2 64 0,0 0-80 16,-2 3-32-16,2 1 0 0,-2 4 0 0,0-2 624 0,2 4 112 15,-1-1 16-15,3 1 16 0,1 0 112 0,1 1 0 16,1-1 16-16,-1 0 0 0,3 2-144 0,0-3-48 16,3 0 0-16,-1 0 0 0,2-4-272 0,-1-1-128 15,4 1 128-15,-1-6-128 0,1 1 0 0,1-1 0 16,0-1 0-16,1-1 0 0,0-2 128 0,-1 1-128 15,3-6 0-15,1 2 128 0,-1 0 0 0,-1-5 0 16,2 2 0-16,-1-2 0 0,0 0-128 0,3-4 128 16,-3 2-128-16,1-3 128 0,-1 0-128 0,1-1 0 15,-1-2 0-15,-1-1 0 0,-1-1 0 0,0 0 0 0,0-1 0 16,-3 0 0-16,0-2 0 0,-1-1 0 0,0 3 0 16,-2 0 0-16,-2-1 0 0,0 2 192 0,-1 4-64 15,0-2 0-15,-2 1 128 0,-2-1 0 16,-2 2 16-16,-1-2 0 0,0 5-128 0,0 3-16 0,-2 1-128 0,0 5 192 15,-1-2-192-15,-1 2 0 0,1 2 0 0,-1 0 0 16,0 1 0-16,0-3 0 0,2 3 0 0,-1-2 0 16,2 1 0-16,-2 1 0 0,2-1 0 0,1 1 0 15,2 1-256-15,0-2-80 0,0 2-32 0,2 1 0 16,-1 1-1616-16,-1-1-336 16,2 3-64-16,0 1-13008 0</inkml:trace>
  <inkml:trace contextRef="#ctx0" brushRef="#br0" timeOffset="9450.59">4298 10848 11967 0,'0'7'1072'0,"0"0"-864"0,0 1-208 0,0-3 0 0,1-2 2768 0,-1 0 512 0,2 0 112 0,-1 2 0 0,0 5-2304 0,0 1-480 16,1 0-96-16,0-2 0 0,-1-1 224 0,1-3 48 15,-2-1 16-15,1-2 0 0,0-2-32 0,-1-3 0 16,1 0 0-16,1-2 0 0,0-1 64 0,-1-3 0 16,2 1 0-16,-3-2 0 0,1-1 400 0,-2 0 96 0,0-2 16 0,-2-2 0 15,-1 2-560-15,1-4-96 0,-2-4-32 0,0-2 0 16,1 3-448-16,-1-2-80 0,1 0-128 15,1 0 176-15,0-1-48 0,1 1-128 0,0-1 192 0,2-1-64 16,0 1 128-16,3 0 0 0,-1 4 16 0,1 0 0 16,1 1 80-16,1-2 16 0,-2 2 0 15,2 5 0-15,0 0-160 0,0 2-16 0,0 3-16 0,1 0 0 16,-1 2-176-16,1 1 0 0,1-1 0 0,0 0 0 16,2 1 0-16,2-1 0 0,0-1 0 0,1 0 0 15,1 1 0-15,-1 0 0 0,2 1 0 0,-2 1 0 16,3 2-304-16,0 0 64 0,1 1 16 0,1 1 0 15,2 1-176 1,0 1-48-16,0 1 0 0,1 2 0 0,-2 0-192 0,1-2-32 0,-1 3-16 0,0 0-17728 16</inkml:trace>
  <inkml:trace contextRef="#ctx0" brushRef="#br0" timeOffset="13502.21">4834 10472 35935 0,'-2'-4'3200'0,"2"3"-2560"0,0 1-512 0,0 0-128 0,0 0-880 0,-1 0-192 0,1-1-32 0,-1 1-16 16,0-3 1472-16,-2 2 288 0,2 0 64 0,1 1 16 15,0 0 112-15,0 0 0 0,0 0 16 0,0 0 0 16,0 0-128-16,0 0-16 0,0 0-16 0,0 0 0 15,4 22-224-15,-3-11-32 0,0-1-16 0,2 4 0 0,-2 2-160 0,0 1-16 16,2 1-16-16,-2 0 0 0,0 4-80 0,2-2-16 16,0 0 0-16,1 0 0 0,0 0-128 0,1-2 0 15,0 1 0-15,-2-1 0 0,2-1 0 0,-1-2 0 16,0 1 0-16,-2-3 0 0,2 0 240 0,0-4 16 16,-1 1 0-16,0-3 0 0,2 2-112 0,-2-4-16 15,4-1 0-15,-2-2 0 0,1-1 0 0,0-2 0 16,0-1 0-16,1-2 0 0,0-1-128 0,0-5 192 15,-1 3-192-15,-1-7 192 0,0 2-192 0,-1-2 0 16,0-2 0-16,-2-3-176 0,-1 2 176 0,2-4 0 16,-2 0 0-16,0-2 0 0,0-1 0 0,2 1 0 15,-1-6 0-15,2 3 0 0,-1 3 0 0,2 0 0 0,-2 5 0 16,2 1 0-16,0 4 0 0,0 2 128 0,1 1-128 16,2 3 176-16,-2 2-176 0,3 1 0 15,-1 2 0-15,1 2 0 0,2-3 0 0,-1 6 0 0,2-3 0 16,-1 6 0-16,3-1 0 0,-2 3-176 0,-1 2 48 0,1 1 0 15,-3 1 128-15,0 1 0 0,1 2 0 0,-1 1 0 16,-1-3 0-16,-1 3 0 0,0-3 0 0,-2 2 0 16,0-4 0-16,0 2 0 0,-3-5 160 0,1 0-160 15,-1-2 0-15,-1-1 0 0,-1-3 0 0,0-1 0 16,0 2 128-16,2-6-128 0,-1 1 0 0,0-3 144 16,0 0 96-16,2-2 16 0,1-4 0 0,1-2 0 15,-1 0-112-15,3-2-16 0,0-1 0 0,-1-2 0 16,2-3-128-16,-1-1 0 0,-1 2 0 0,0-2 0 0,1 1 0 15,-1 2 0-15,0-2 0 0,-1 4 0 0,0 3 0 0,0 0 0 16,0 3 0-16,0 1 0 0,0 2 0 0,1 2 0 16,0 0 0-16,1 1 0 0,1 0 0 0,2 2 0 15,0-1 0-15,1 1 0 0,1 1 0 0,2 0 0 16,2 2 0-16,2 0 0 0,0 3 0 0,0 1 0 16,0 2 0-16,-1 0 0 0,-1 4 0 0,-1 1 0 15,-2 3-192-15,0 2 192 0,-2 1 0 0,-1 4 0 16,-2 0 0-16,1 4 0 0,-3-2 0 0,2 2 0 15,-2 3 0-15,-1 1 0 0,0 2 0 0,0-3 0 16,-2 1 0-16,1-1 0 0,0-3 0 0,0-3 0 16,-2-1 0-16,2-4 0 0,-1-4 0 0,1-2 0 15,0-5 0-15,-2-1 0 0,2 0 0 0,-3-5-144 16,2 1 0-16,-2-2 0 16,1-2-752-16,-2 1-160 0,0-3-32 0,0-1-18192 15</inkml:trace>
  <inkml:trace contextRef="#ctx0" brushRef="#br0" timeOffset="14691.19">1736 12145 8287 0,'-1'-2'736'0,"0"-2"-592"0,-2 3-144 0,3 0 0 0,0-2 624 0,0 2 80 0,0 0 32 0,0-4 0 0,0 0-496 0,0-3-112 0,1-3 0 0,-1 0-128 0,2-1 496 0,-1 1-16 16,0-1 0-16,0 1 0 0,1 0 224 0,-1 0 32 16,0 1 16-16,-1 2 0 0,1-2 704 0,-1 3 144 0,-1-1 16 0,0 4 16 15,-2-1-304-15,-2-1-64 0,2 3-16 0,-5 1 0 16,2-2 96-16,-3 2 32 0,1 2 0 0,-5-3 0 15,2 2-528-15,-2 0-96 0,-1 1-32 0,-1 0 0 16,0-1-208-16,-2-2-64 16,0 6 0-16,-1-2 0 0,2 0-160 0,2 3-32 0,-1 2-16 0,1-1 0 15,4 1-240-15,3 0 0 0,-1 0 0 0,2 4 0 16,2 2 0-16,2 0 0 0,0 5 0 0,-1 2 0 16,2 3 416-16,1 3 32 0,0 1 16 0,0 3 0 15,1 4-320-15,0-4-144 0,2 3 128 0,-2-3-128 16,3-1 0-16,1-6 0 0,0 2 0 0,1-8 0 15,1-2 0-15,1-3 0 0,0-1 0 0,2-4 0 16,-1-1 0-16,1-3 0 0,0-2 0 0,0-2 128 0,1-2 144 16,0-3 32-16,0-2 0 0,1-2 0 0,1-1-48 15,-1-2-16-15,-1-2 0 0,-1 0 0 0,0 0-240 0,0-3 128 16,-2 1-128-16,-1-3 0 0,-1 2 0 0,-1-2 0 16,0 2 0-16,-2-3 0 0,0 0 0 0,-1-2 0 15,0-3 0-15,0 4 0 0,-1 2 0 0,1 2 176 16,-1-1-176-16,0 6 160 0,0-1 0 0,1 4 0 15,-1 3 0-15,-1 3 0 0,0 4 0 0,0 1 0 16,0 1 0-16,1 3 0 0,0 0-160 0,0 3 160 16,3-1-160-16,-1 0 160 0,2 3-160 0,0 1 0 15,1 2 0-15,1 3 0 0,2-1 128 0,-1 1-128 16,4 2 128-16,-1 1-128 0,0 2 0 0,1 1 0 16,-1 0 0-16,2 0 0 0,-1 3 0 0,0-2 0 15,2 0 0-15,-2 1 0 0,2-2-256 0,-2-2-48 0,1 0 0 16,-1 0 0-1,-2-1-752-15,0-6-160 0,0 5-16 0,-3-8-16 16,-1 3-1696-16,-1-4-352 0</inkml:trace>
  <inkml:trace contextRef="#ctx0" brushRef="#br0" timeOffset="15100.87">2048 12002 42383 0,'-8'1'1872'0,"3"3"400"0,0-3-1824 0,3 3-448 0,2-2 0 0,1 2 0 0,2 1-128 0,-1 1-128 0,3 8-32 0,1 3 0 0,5 5-48 0,2 2-16 16,3 2 0-16,1-3 0 0,2 4 16 0,-2-2 0 15,2 1 0-15,-2-2 0 0,-1-2 48 0,-1-2 16 16,-3-1 0-16,-1-1 0 0,-1 0 656 0,-2-2 128 15,-2-2 16-15,0-3 16 0,0 0 0 0,0-1 0 16,-1-3 0-16,1 0 0 0,1-4-304 0,-2-1-64 16,1-1-16-16,-1-2 0 0,1-2 16 0,0-2 0 15,1-1 0-15,2-3 0 0,0-2-176 0,2-4 128 16,0-1-128-16,1-5 128 0,2-2 112 0,1-2 16 16,-2-2 0-16,0-3 0 0,-1-1-128 0,-2-2-128 15,0-4 176-15,-1 0-176 0,-3 0 224 0,-1-2-64 16,-2 7-16-16,-1 2 0 0,0 6-144 0,-3-2 0 0,1 6 0 0,-4 3 128 15,1-3-128-15,-2 4-144 0,0 1 144 0,0 1-208 32,0 6-176-32,1-3-16 0,0 2-16 0,2 0 0 15,2-1-624-15,1 0-128 0,4-1-32 0,1 1-16832 0</inkml:trace>
  <inkml:trace contextRef="#ctx0" brushRef="#br0" timeOffset="15519.1">2634 12226 36863 0,'1'0'1632'0,"0"0"336"0,1 2-1584 0,0-2-384 0,-1 0 0 0,2 0 0 16,0 0-240-16,4-2-128 0,4 0-16 0,2 0-16 0,5-3 160 0,-1-4 48 16,2 1 0-16,-3-3 0 0,0-2 192 0,0-3-176 15,-1-1 176-15,-2-1-160 0,0 1 160 0,-2 0 0 16,0-3-144-16,-4 4 144 0,1 1 1008 0,-3 2 272 15,-2-1 48-15,0 2 16 0,-3-2-608 0,-1-1-112 16,-2 2-32-16,-1-2 0 0,-1 0-272 0,-1 1-64 16,-2-1-16-16,0 2 0 0,0 2-240 0,-1 0 128 15,0-1-128-15,1 4 0 0,-1 2 0 0,1 1 0 16,2 2 0-16,0 2 0 0,0 2 0 0,0 2 0 16,0 2 0-16,-2 3 0 0,2 5 0 0,-3 0-128 15,-1 4 128-15,1 2 0 0,-3 5 0 0,1-2 0 16,3 1 0-16,-1 2 0 0,3 2 0 0,1 2 0 0,1 0 0 15,3 2 0-15,1-2 0 0,1-1 0 0,4 1 0 16,1-3 0-16,4 0 0 0,1-4 0 0,2-2 176 0,0-3-176 16,5-2 160-16,-1-4-160 0,0 0 128 0,2-6-128 15,-1 1 0-15,3-3 0 0,-1-1-144 0,0-4 144 32,-2-1-544-32,1-1 0 0,-2-2 0 0,-1 0 0 15,-1-1-1168-15,-2-5-224 0,-2 3-48 0,-3-3-8752 0,-1 0-1744 0</inkml:trace>
  <inkml:trace contextRef="#ctx0" brushRef="#br0" timeOffset="15857.18">3183 12237 23039 0,'5'5'1024'0,"-3"0"192"0,1 0-960 0,-2 0-256 0,0-1 0 0,0-2 0 0,1 3 416 0,-1 0 32 0,1 7 16 0,1 0 0 0,1 2 816 0,-2-3 144 0,2-1 48 0,-2-4 0 0,2-1-352 0,-2-4-64 16,2 2-16-16,-1-6 0 0,-1 1 48 0,1-2 16 16,-2-2 0-16,0-1 0 0,0-2-64 0,1 0-16 15,-2-2 0-15,0-3 0 0,0 0-432 0,0-1-80 16,0-1-32-16,-2-3 0 0,1 2-48 0,0-4-16 16,0-3 0-16,-1 0 0 0,0-2-128 0,1 0-32 15,-2-3 0-15,1-3 0 0,-1 2-256 0,2 0 0 16,1-1 128-16,0 2-128 0,1 2 0 0,0 2 0 0,3 3 0 15,0 0 0-15,0 3 0 0,-2 3 0 0,2 1 0 16,-2 4 0-16,1 0 0 0,-2 2-176 0,1 3 176 0,0 1-160 31,-1-1-224-31,0 2-32 0,2 2-16 0,-2 2 0 16,1-3-288-16,2 3-64 0,2 0-16 0,2 3-11680 0,2-2-2320 16</inkml:trace>
  <inkml:trace contextRef="#ctx0" brushRef="#br0" timeOffset="16402.09">4016 11895 23039 0,'7'-5'1024'0,"-4"2"192"0,0-3-960 0,-2 2-256 0,0 3 0 0,-1-2 0 0,0 2 416 0,-1-4 32 15,0-2 16-15,-2-3 0 16,0-1-736-16,-4-1-160 0,-1 4-16 0,-2-2-16 0,-4 2 1104 0,-2 2 208 15,1 1 48-15,-2 2 16 0,1 0 144 0,0 3 32 16,0 1 0-16,0 1 0 0,1 1 384 0,-1 2 64 16,1 1 32-16,0 2 0 0,-1 3-480 0,1 3-80 15,2 2-32-15,-2 1 0 0,1 3-672 0,2 0-144 16,-1 6-32-16,2-2 0 0,1 3-128 0,3 1 0 16,2-4 0-16,1 2-176 0,3-2 176 0,1-2 256 15,3-2-64-15,1 0-16 0,1-3-176 0,3-5 192 0,0 0-192 16,4-4 192-16,0 0-192 0,2-7 192 15,0-1-192-15,1-1 192 0,0-4-192 0,0-2 0 0,1 1 0 16,1-5 0-16,1 0 0 0,-2-4-144 0,0 2 0 0,-1-3 0 16,-3 1 0-16,-1 0 0 0,0-1 0 0,-1-4 0 15,-2 3 144-15,-1-2 0 0,-2 1 0 0,0-6 0 16,-1 2 0-16,-3 0 144 0,1-1-144 0,0 3 0 16,0 6 128-16,2-2-128 0,-2 3 0 0,1 5 0 15,0 3 128-15,0 2-128 0,-1 3 144 0,1 1-144 16,-1 3 272-16,1 1-32 0,2 1-16 0,-2 5 0 15,2 0-96-15,0 1-128 0,3 0 176 0,-2 4-176 16,3-2 144-16,-2 2-144 0,0 0 0 0,0 1 144 16,-3 0 0-16,1 2 0 0,-1 0 0 0,0 0 0 15,-2-1-16-15,1 0-128 0,1 1 192 0,-1-1-64 16,2 0-128-16,-1-1 0 0,1-2 144 0,0 0-144 16,0-3-192-16,1-1-128 0,1-1 0 0,2-4-16 15,1 0-1152-15,0-1-240 0,2-2-32 0,2-1-15056 16</inkml:trace>
  <inkml:trace contextRef="#ctx0" brushRef="#br0" timeOffset="17070">4698 11884 43311 0,'-5'-3'1920'0,"0"0"384"0,0 1-1840 0,1 2-464 0,2-3 0 0,-1 3 0 15,1-1-352-15,-4-2-160 0,-3 1-48 0,-5 0 0 16,-1-3-896-16,-2 1-176 0,-1 3-32 0,-1 2-16 16,-2 3 16-16,0 1 16 0,-1 2 0 0,-1 2 0 15,2-1 320-15,0 3 64 0,0 4 16 0,4-2 0 0,2 0 2960 0,2 1 592 0,0 3 112 0,3-3 16 16,3 1-416-16,1-4-96 0,2 2 0 0,2 0-16 15,2 0-1392-15,2-4-288 0,1 0-48 0,1-2-16 16,4-1-352-16,1-2-80 0,-1 1-16 0,3-5 0 16,2 0-544-16,-1-3-96 0,3 1-32 0,0-4 0 15,0 1 480-15,-1-4 96 0,2-2 0 0,-1-1 16 16,-2-1 576-16,-1 1 112 0,-2-3 32 0,0 3 0 0,-1-1 224 16,-3-2 64-16,1 2 0 0,-1 0 0 0,-1-3-192 15,0 2-48-15,-1 0 0 0,0-3 0 0,-1 3-208 0,0 0-64 16,0 3 0-16,2 1 0 0,-1 3-128 0,0 1 0 15,0 1 0-15,-2 4 0 0,1 1 0 0,-3 0 0 16,1 5 0-16,-1 1 0 0,-1 0 0 0,-1 5 128 16,1 0-128-16,-1 2 128 0,-1 3 0 0,1 1-128 15,-1-1 192-15,2 1-64 0,0-2 48 0,1 3 0 16,3 1 0-16,1-3 0 0,2-2-176 0,0 1 192 16,4 0-192-16,1 1 192 0,2-1-192 0,-1 2 0 15,2 0 0-15,-1 1 0 0,1 0 0 0,0 3 0 16,-1-1 0-16,-2 2-176 0,-1 4 176 0,-1-4-160 15,-2 2 160-15,-2-2-160 0,-1 0 160 0,-2 1 0 0,0-4 0 16,-2-1 0-16,0-1 0 0,-3 3 192 0,0-2-32 16,-1 1-16-16,-1 1 144 0,0-3 32 0,0 0 0 0,-1-2 0 15,1 1-320-15,-1-1 0 0,-1 1 128 0,1-2-128 16,-1 1 0-16,-2-3 0 0,-1 0 0 0,-1-1 0 16,0 1 128-16,-3-3-128 0,-2 3 144 0,-1-4-144 15,-3 2 192-15,-2 0-64 0,-1-4-128 0,-3 0 192 16,0 2-192-16,-2-4 0 0,0-2 128 0,0 0-128 15,-1-2 0-15,1-4 0 0,2-1 0 0,1-4-160 16,3 2-512 0,1-7-96-16,2-3-32 0,2-4-18032 0</inkml:trace>
  <inkml:trace contextRef="#ctx0" brushRef="#br0" timeOffset="17295.57">4913 12116 23039 0,'-3'-2'1024'0,"1"-1"192"0,-1 0-960 0</inkml:trace>
  <inkml:trace contextRef="#ctx0" brushRef="#br0" timeOffset="17654.8">5030 11984 29823 0,'6'-1'656'0,"-2"-1"144"0,0 1 32 0,-2 1 0 0,0 0-672 0,-1 0-160 16,0 0 0-16,3 0 0 0,1 1 2320 0,3-1 432 0,2 0 96 0,3 0 16 16,1-3-1984-16,1 0-400 0,3 0-80 15,0-6-16-15,2 2-384 0,0-3 0 0,0 1 0 0,-3-2-176 16,0 0-144-16,-1 0-48 0,-2 0 0 0,-2-1 0 15,-2 2 224-15,-2-1 144 0,-2 1-192 0,-1 1 192 16,-3 0 0-16,-1 2 304 0,-2-2-48 0,0 2 0 16,-3-1-96-16,0 0-32 0,-2 0 0 0,-1-2 0 15,-2 3-128-15,-1-3 0 0,0 3 0 0,-1-2 0 16,-1 5 0-16,-2-1 0 0,1 2 0 0,-1 2 0 16,1 1 0-16,-1 1 0 0,2 2 0 0,-2 4 0 0,3-1 0 15,0 4 0-15,0-3 0 0,-1 4 0 16,1 3 0-16,0-1 128 0,3 2-128 0,-1 3 128 0,3 0 96 0,-1 1 16 15,3-1 0-15,-1 3 0 0,2 3 96 0,1 1 32 16,-1-1 0-16,3 2 0 0,1 0-240 0,3-4-128 16,2 1 160-16,3-5-160 0,1 3 240 0,2-3-48 15,4-5-16-15,2 0 0 0,0-4 0 0,4-1 0 16,3 1 0-16,1-7 0 0,1 2-176 0,4-4 160 16,4 0-160-16,-1-2 160 0,1 0-336 0,1 0-64 15,2-2-16-15,-1 1 0 16,-1-2-784-16,-2 0-176 0</inkml:trace>
  <inkml:trace contextRef="#ctx0" brushRef="#br0" timeOffset="18657.21">3225 12252 4607 0,'0'2'400'0,"0"1"-400"0,0-3 0 0,1 0 0 0,0 1 944 0,-1-1 96 0,2 0 32 0,-2 0 0 16,1 1-1072-16,0 1-432 0,0-2 32 0,-1 0 0 15,0 0-240-15,0 0-64 0,0 0 0 0,0 0 0 0,0 0 1536 0,-16 13 320 16,15-12 48-16,0-1 16 0,1-1 960 0,2 0 192 15,1 1 32-15,0-4 16 0,2 3 160 0,2-2 48 16,-1-1 0-16,-1 2 0 0,2 0-1280 0,-1-1-256 16,-1 1-64-16,0 0 0 0,0 0-208 0,-2 1-48 15,-1-1-16-15,-1 2 0 0,1 0 96 0,-2-1 32 16,-2 1 0-16,1-2 0 0,-1-1-112 0,-1 1-32 16,1-1 0-16,-2 0 0 0,0-2-208 0,-1-2-32 15,0 1-16-15,2-2 0 0,-1-2-480 0,0 0 128 16,2-3-128-16,-2 1 0 0,3-4 128 0,1-1 0 15,-3 1-128-15,3-2 192 0,2 0-64 0,-1 0-128 16,1 1 176-16,1 0-176 0,-1 1 176 0,1-2-176 16,-1 2 160-16,-1 4-160 0,1 0 224 0,-1-2-48 15,-1 3-16-15,0-1 0 0,-1 0 16 0,-2 2 0 0,2 1 0 16,-3-3 0-16,2 1-16 0,-2 0 0 0,0 0 0 16,-1 0 0-16,2-1-160 0,-2 0 160 0,1 1-160 15,2 0 160-15,0-1-160 0,2 1 0 0,2 0 0 0,0 1 0 16,2 2 0-16,-1-2 0 0,2 4 0 0,0 0 0 15,0 0 0-15,0 1 0 0,1-1 0 0,2 3 128 16,-3 1-128-16,2 2 0 0,-1 0 0 0,1 0 0 16,-1 1 0-16,0 3 0 0,0-3 0 0,0 1 0 15,0 2 0-15,1 0 0 0,-1 0 0 0,-1-2 0 16,-1 2 0-16,0-2 0 0,0 1 0 0,1 0 0 16,-1 0-224-16,0-1-32 0,-1-2 0 0,0 2 0 31,0-2-192-31,1-2-64 0,-1 2 0 0,0-5 0 0,2 2-1072 0,0 0-208 0</inkml:trace>
  <inkml:trace contextRef="#ctx0" brushRef="#br0" timeOffset="25367.35">15204 8936 6447 0,'2'-4'576'0,"-1"2"-576"0,0 2 0 0,-1-3 0 0,1 2 704 0,1 0 48 0,-1-3 0 0,3-2 0 16,1-2 720-16,0-3 128 0,1 0 48 0,-1 1 0 16,0 3-336-16,-2-3-64 0,2 2-16 0,-1 2 0 15,0 3 80-15,-2 1 16 0,2-1 0 0,-2 1 0 16,1 2-160-16,-1 0-16 0,1 3-16 0,-1-1 0 15,1 3-272-15,-1-1-48 0,1 3-16 0,-1 0 0 16,2 4-80-16,0-3-16 0,-1 6 0 0,1-5 0 16,0-1 112-16,-1 3 16 0,2 2 0 0,0 3 0 15,1-4-64-15,-1 4 0 0,0-2 0 0,0 1 0 0,0 2-320 16,-1 0-80-16,2 6-16 0,-2-4 0 0,1 7-144 0,-2 4-16 16,1 1-16-16,1 2 0 0,0 4 16 0,0-1 16 15,0 3 0-15,1-8 0 0,0-1-64 0,1-1-16 16,1-1 0-16,1-4 0 0,-1 1-128 0,1-4 0 15,0-3 0-15,-3-2 128 0,0-1-128 0,0-5 0 16,-1 0 144-16,0-2-144 0,0-4 176 0,-1-1-48 16,1-2 0-16,-1-1 0 0,-1-1 64 0,1-3 16 15,-2-1 0-15,2-1 0 0,0-2-16 0,0 0-16 16,-1-3 0-16,2 0 0 0,-1-3-176 0,-2-1 0 16,2 0 144-16,0 0-144 0,0 2 0 0,-1-2 0 15,0 4 0-15,0 2 0 0,1-1 0 0,0 4 0 0,0 4 0 16,-1 2 0-16,1 2 0 0,0 1 0 0,1 3 0 15,1 1-128-15,1 6 128 0,1-2 0 0,0 0 0 16,1 1 0-16,2 2 0 0,0-3 0 0,-1 0 0 16,1 0 0-16,0-1 0 0,-1 0 0 0,0 1 0 0,0-4 0 15,0 1 0-15,-3 1 0 0,2-2 0 0,-3-1 0 16,0 3 0-16,2-3 0 0,-3-1 0 0,1-1 0 16,0-1 0-16,0 0 144 0,0-1-144 0,2 1 160 15,-2-1-160-15,0-2 0 0,0 0 0 0,-1 0 0 16,2 0 0-16,-2-2 0 0,-1 1 0 0,0-1 0 15,1 0 0-15,-1-2 0 0,1 0 0 0,-3-1 0 16,2-1 0-16,0 0 336 0,-2 0-32 0,1-2-16 16,-1-1-16-16,2-4 0 0,-2 2 0 0,1-6 0 0,0-1-16 15,0-1 0-15,1-1 0 0,-2-2 0 0,2-2 64 0,0-3 0 16,-1 0 0-16,0-2 0 0,-1 0-128 0,1-5 0 16,-1 2-16-16,-1 2 0 0,1 3-32 0,-1-4 0 15,-1 3 0-15,-1-6 0 0,1 2-144 0,-2 1-192 16,1 4 32-16,-1 2 16 0,-1-1 144 0,1 3 0 15,0 1 0-15,0-1 0 0,1 4-304 0,-2-1-80 16,2 1 0-16,-1 2-16 0,0 0 128 0,0 1 16 16,1 2 16-16,-1-1 0 15,1 3-208-15,1-1-32 0,0 5-16 0,0 0 0 16,1 3-224-16,2 2-48 0,-1 0-16 0,2 2-18720 16</inkml:trace>
  <inkml:trace contextRef="#ctx0" brushRef="#br0" timeOffset="26155.7">16422 9283 14735 0,'2'-5'640'0,"-2"3"160"0,0-2-640 0,-2 3-160 0,1-2 0 0,1 2 0 0,-1 1 688 0,-1-1 96 0,-1 0 32 0,-2-3 0 0,-1 2-288 0,0-2-48 15,0 3-16-15,-1-4 0 0,0 1 32 0,1 1 0 16,0-2 0-16,-1 2 0 0,1 0 304 0,1 1 64 16,-1 1 16-16,0 1 0 0,-1 1 128 0,-1 1 16 15,-1 1 16-15,1 3 0 0,-3 1-32 0,0 0-16 16,-3 0 0-16,0 3 0 0,-1-1-208 0,1 0-32 15,-1 1-16-15,0 1 0 0,1 1-224 0,1-1-32 0,0 0-16 16,2-1 0-16,3 0-16 0,-1-2-16 0,0 2 0 0,3 0 0 16,2-1-208-16,2-1-32 0,1 2-16 0,1 1 0 15,0 1-176-15,1-1 192 0,1 0-192 16,1 1 192-16,2 4-16 0,1-2 0 0,-1 1 0 0,2 0 0 16,1-1-176-16,2 2 0 0,1-2 0 0,1-2 0 15,1 2 0-15,-1-7 128 0,0 0-128 0,2-4 0 16,-1 0 0-16,1-3 0 0,0-3 0 0,-1 0 0 15,0 0 256-15,-2-3-48 0,0-1 0 0,0-2 0 16,1-4-64-16,0 0-16 0,-1-1 0 0,0-2 0 16,-3 3 48-16,0-3 0 0,-2-1 0 0,-1 1 0 15,0-1-48-15,-3 0-128 0,1 1 192 0,-1-2-64 16,-2 1-128-16,2 0 128 0,-2 1-128 0,0 2 128 0,1 2-128 16,0 1 0-16,-1 4 0 0,0 2 0 0,0 5 0 0,-1 0 0 15,0 2 0-15,-1 3 0 0,2 0 0 0,-1 1 0 16,1-1 0-16,0 2 0 0,3 1 0 0,-2 0 0 15,3 3 0-15,-2-2 0 0,3 0 0 0,-1 2 0 16,2 0 128-16,0 0-128 0,0 0 0 0,2 3 0 16,0 1 0-16,2-1 0 0,1 3 0 0,0-3 0 15,-1 0 0-15,0 1 0 0,0-3 0 0,-1 1 0 16,-1 1 0-16,1-3 0 0,-3 3 0 0,0-3 0 16,-1-1-192-16,-1 1 192 0,0-3-400 0,-2-1 32 15,0-2 16-15,0-1 0 16,-1-2-704-16,2-2-144 0,-1-1-16 0,-1 0-15456 0</inkml:trace>
  <inkml:trace contextRef="#ctx0" brushRef="#br0" timeOffset="26741.1">16711 9308 2751 0,'0'-1'256'0,"0"-1"-256"0,0 1 0 0,0 1 0 0,1 0 2336 0,0 0 416 0,0 0 96 0,2 1 16 0,0 1-1584 0,4 1-320 0,-1 2-64 0,1 2-16 15,-1 0-256-15,1 3-48 0,-2 2-16 0,0 1 0 16,-2 1 1360-16,0 1 256 0,-1 1 64 0,-1 0 16 16,1 1-192-16,-1-1-32 0,-1 2-16 0,0 1 0 15,0 0-784-15,0-1-144 0,0-5-48 0,0 0 0 0,0-2-400 16,0-2-64-16,1-2-32 0,-1-1 0 0,1-2-176 0,1-3-48 15,0 0 0-15,1-2 0 0,-1 1-128 0,-1-1-48 16,2-3 0-16,-1 2 0 0,-1-5-144 0,1 3 0 16,0-3 0-16,-1 0 0 0,1-2 128 0,-1-2-128 15,1 0 128-15,0-1-128 0,-1-4 240 0,0 0-48 16,0-2 0-16,2 0 0 0,-2-2 32 0,1-2 0 16,1 1 0-16,-1-4 0 0,3 0-224 0,-1 2 0 15,1-1 0-15,1 4 0 0,2 2 0 0,-1 2 0 16,3 2 0-16,-1 1 0 0,-1 4 0 0,2-2 0 15,1 1-192-15,3 2 192 0,-2-3 0 0,3 5 0 0,1-3 0 16,0 5 0-16,0 0 0 0,-1 1 0 0,-1 3 0 16,-2 3 0-16,-1-1 0 0,-1 4 0 0,-1 3 0 0,1 2 0 15,-3 3 0-15,2 2 0 0,-2 2 0 16,2 2 0-16,-2 4 0 0,1-1 0 0,-1 2 0 16,-1 0 0-16,-1-2 0 0,1-1 0 0,-1 2 0 0,0-2 0 15,0 0 128-15,-1-2-128 0,1 3 0 0,-1-2 0 16,-1-2 0-16,2 1 0 0,-1-1 0 0,0-2 0 15,-1 0 0-15,0-1 0 0,1 2 0 0,-2-2 0 16,2-3 0-16,-2 1 0 0,2-2 0 0,-2-1-160 16,1-3-32-16,-1-2-16 0,2 0 0 0,-1-2 0 15,0-3-320-15,0-1-64 0,0-1-16 0,0 0 0 16,1-2-1504-16,-3-2-320 0,1 2-48 0,0-4-16 16</inkml:trace>
  <inkml:trace contextRef="#ctx0" brushRef="#br0" timeOffset="27251.73">17355 8891 25791 0,'-4'-5'2304'0,"0"3"-1856"0,2-2-448 0,-1 3 0 0,3 1 1568 0,0-3 224 0,2 2 32 0,-1-1 16 15,1-1-1136-15,3 0-208 0,3-5-48 0,2 4-16 16,1-1-672-16,0 0-128 0,0 4-16 0,0 1-16 16,-1 3 224-16,-1 2 176 0,-2 2-208 0,-1 3 80 15,-1 1 128-15,-1 5 128 0,-2 1-128 0,1 3 176 16,-1 5 592-16,0 0 128 0,0 3 32 0,-2 2 0 16,1 2 112-16,-1 1 32 0,0 2 0 0,0 0 0 0,2 1-560 15,-2-1-96-15,2 2-32 0,2-2 0 0,0-3-224 16,0-3-160-16,1-2 192 0,2-4-192 0,1 1 144 0,-2-3-144 15,1-3 0-15,-1 1 144 0,0-2-144 0,-1-1 0 16,-1-1 0-16,-1-2 0 0,0-4 0 0,-1 1 0 16,1-1-192-16,-1-2 192 0,1 2-384 0,-1-1 32 15,1-1 16-15,-1 0 0 16,-1 0-304-16,1-1-64 0,-1 0-16 0,-1 1 0 16,0 2-1072-16,-3 0-192 0,2-1-64 0,-3 3-12544 0</inkml:trace>
  <inkml:trace contextRef="#ctx0" brushRef="#br0" timeOffset="27639.95">17224 9229 14735 0,'-3'-1'1312'0,"1"1"-1056"0,1 0-256 0,-1-2 0 0,2 2 3808 0,2-1 704 0,-1 1 144 0,1 0 16 0,4 0-2272 0,3 0-464 16,5-2-80-16,4-1-32 0,6 2-944 0,2-3-192 16,3 3-48-16,4-4 0 0,0 0-272 0,0 1-64 15,2 1-16-15,-3-4 0 0,-1 4-288 0,-3-1 0 16,0 2 0-16,-4 0 0 16,0-1-496-16,-2 1 0 0,-2 0 0 0,-1-1-11456 15,-3 2-2288-15</inkml:trace>
  <inkml:trace contextRef="#ctx0" brushRef="#br0" timeOffset="30285.45">18055 9657 33167 0,'-1'0'2944'0,"-3"0"-2352"0,0 0-464 0,2 0-128 0,0 0 1408 0,1-3 256 0,0 3 48 0,-2-1 16 16,0 1-1728-16,-2-1 0 0,0 1-352 0,1 0 48 16,0 0-336-16,3 0-64 0,0 0 0 0,1 1-16 15,0 3 592-15,1-1 128 0,2 1 0 0,-1 2 0 0,3 0 272 0,-1 3 48 16,2-3 16-16,0 3 0 0,-1 1-32 0,1 0-16 16,0 1 0-16,-2-4 0 15,1 3-1056-15,-1-4-192 0,1 2-64 0,0-2-14864 16</inkml:trace>
  <inkml:trace contextRef="#ctx0" brushRef="#br0" timeOffset="30637.52">18418 9657 40543 0,'-5'2'1792'0,"0"2"384"0,-1 1-1744 0,2-4-432 0,3 2 0 0,0-1 0 16,0-2 240-16,0 5-48 0,-3-1 0 0,1 2 0 16,1 1-800-1,2-1-160-15,1 1-48 0,0-1 0 0,2-1-736 16,-1 0-160-16,1 2-16 0,-2-1-16 0,1 2-192 0,0-1-48 0,0-1 0 0,-1 2 0 16,1-2 1152-16,-1 0 240 0,0-2 32 0,2 1-9952 15</inkml:trace>
  <inkml:trace contextRef="#ctx0" brushRef="#br0" timeOffset="31003">18888 9632 36863 0,'-1'2'3264'0,"-2"-2"-2608"0,2 0-528 0,0 2-128 16,1-2 928-16,0 1 160 0,-1 1 16 0,0 1 16 16,1 1-896-16,0 2-224 0,1-1 0 0,1-2 0 15,1 5 0-15,0-6-192 0,2 3 48 0,0 0 0 16,1 0-592-16,1 1-112 0,0-1-32 0,1-2-16192 16</inkml:trace>
  <inkml:trace contextRef="#ctx0" brushRef="#br0" timeOffset="38519.83">6456 11813 25791 0,'-1'-4'2304'0,"0"3"-1856"0,1-2-448 0,0 2 0 0,0 1 384 0,0-1 0 0,0-3-16 0,-2 0 0 16,2-4-864-16,-1 0-160 0,1-2-48 0,-1 0 0 0,0 2 256 0,-1-1 32 0,1 2 16 0,-1-1 0 15,-1 1 400-15,-1 3 176 0,0-1-16 0,-3 1 0 16,1 4 832-16,-1 4 160 0,-2-1 48 0,-2 2 0 16,0 3-320-16,0-2-64 0,-2 2-16 0,1 2 0 15,0-2-496-15,-1 2-112 0,2 0 0 0,0 3-16 16,0-1-176-16,0 3 0 0,0-2 0 0,1 2 0 16,0-1 0-16,2-2 0 0,3-1 0 0,1-1 0 15,1 0-144-15,2-1 144 0,1-1 0 0,1 1 0 0,2-2 0 16,-1 1 0-16,0-1 0 0,3 0 0 0,2 0 192 0,-1-1-64 15,2 0-128-15,0 0 192 0,-1-1-64 0,3 2-128 16,1-2 176-16,0 1-176 0,3-1 0 0,1-3 0 16,1 2-240-16,0-4 80 15,3 0-448-15,-2 0-96 16,0-4 0-16,0 2-16 0,1-3 512 0,-1-1 208 0,0 1-176 0,-1-2 176 0,-1 1 352 0,-2-2 160 16,0-1 48-16,-2 0 0 0,-1 2 0 0,-1-4 0 15,0 0 0-15,-2-1 0 0,-1 1-176 0,-2-1-48 16,0 0 0-16,-2-2 0 0,-2-1-336 0,-1-1 0 15,-2 0 0-15,-2 0 0 0,-2 0 0 0,-3 1-160 16,0-1 160-16,-2 1-160 0,0 2 352 0,-3 1 64 16,-1 2 0-16,0 2 16 0,1 3-48 0,-3-1-16 15,4-2 0-15,-1 5 0 0,2-1-80 0,2 1 0 0,1 0-128 16,0 1 192-16,2 2-192 0,-1 2 0 0,0-1 0 16,2 1 0-1,0 5-1136-15,-1-5-272 0,1 4-48 0,1-1-16 16,2 4-1600-16,0-3-320 0</inkml:trace>
  <inkml:trace contextRef="#ctx0" brushRef="#br0" timeOffset="39102.99">7449 11178 23951 0,'0'-10'2128'0,"-1"2"-1696"0,1 3-432 0,-1 3 0 15,1-1 1392-15,0-1 192 0,0-5 32 0,0-7 16 0,0-2-2080 0,0-4-432 0,0 1-80 0,-2 1 0 16,1 0 432-16,0 3 80 0,-2 1 32 0,0 1 0 0,-2 1 16 0,-3 1 0 16,0 1 0-16,-2 1 0 0,0 4 80 0,-4-1 0 0,1 5 16 0,-2-2 0 15,-1 1 1008-15,0 3 208 0,-3 1 48 0,-1 1 0 16,-2 3 368-16,1 1 80 0,-1 1 0 0,1 5 16 15,1-2-736-15,3 4-160 0,-1 1-16 0,5 1-16 16,2 2-112-16,-1 0 0 0,3 6-16 0,0 0 0 16,1 2 80-16,2 2 32 0,3 1 0 0,0 6 0 15,2-1-64-15,0 2-16 0,1 2 0 0,-2-1 0 16,1-4-112-16,0 0-32 0,0 3 0 0,-2-3 0 16,2 0-112-16,0 4-16 0,-2 3-128 0,1 2 192 15,-1-1-192-15,1 1 0 0,-1 1 128 0,2-4-128 16,1 0 352-16,0-4 32 0,1-5 0 0,1-1 0 15,0-2-128-15,2-4-32 0,-2 0 0 0,2-2 0 0,-2 0-224 0,2-4 0 16,-1 0 0-16,-1-5 0 16,1 0-704-1,-1-5-192-15,2-1-48 0,-3-1 0 0,0-2-640 0,0-2-128 0,-1-2-16 0,0-2-16 16,-1 1-688-16,-1-4-144 0</inkml:trace>
  <inkml:trace contextRef="#ctx0" brushRef="#br0" timeOffset="39353.51">6770 11620 21183 0,'1'-9'1888'0,"-1"3"-1504"16,2 1-384-16,-1 2 0 0,1 1 3680 0,3 1 672 0,1-1 128 0,6 1 16 15,6-4-3120-15,9 0-624 0,10-1-128 0,10 0-32 16,7 0-592-16,1 0 0 0,1-2 0 0,-2 1 0 15,1 1 0-15,-3-1 0 0,-2 1 0 0,-3 0-128 32,-6 1-288-32,-4 0-48 0,-3 4-16 0,-6-3 0 15,-6 3 0-15,-4 1 0 0,-5 0 0 0,-3 0 0 0,-5 2-1280 16,-2 2-256-16,-3 1-48 0,-4 1-16 0</inkml:trace>
  <inkml:trace contextRef="#ctx0" brushRef="#br0" timeOffset="40502.86">1918 13324 27647 0,'-1'-4'2448'0,"1"0"-1952"0,1 2-496 0,-1 1 0 0,1-2-384 0,0 1-160 0,1-5-32 0,0-4-16 0,-1 0-48 0,1-5 0 0,0 1 0 0,-2 3 0 0,-2 1 256 0,-1 2 32 16,-1-2 16-16,-1 5 0 0,-1 1 528 0,-2-1 128 15,-1 1 0-15,-1 1 16 0,0 2 1008 0,-1 2 208 16,-1-3 48-16,-2 2 0 0,-1 2-272 0,-1 2-48 15,0-1-16-15,0 2 0 0,1-2-336 0,0 2-64 16,2 2-16-16,-2-1 0 0,2 2-272 0,0 2-48 16,1-3-16-16,-1 0 0 0,2 4-208 0,-1-2-48 15,-2 2-16-15,3 1 0 0,1-1-96 0,1 3-16 16,1-2 0-16,2 3 0 0,-1 2-128 0,2 0 0 16,2 3 0-16,0 2 0 0,1 2 0 0,1 1 128 15,-1-1-128-15,2 3 0 0,0 3 0 0,2-5 0 0,-1 4 0 16,1-1 0-16,2-2 0 0,0-2 0 0,1 3 128 15,2-4-128-15,0 2 0 0,3-2 0 0,0 2 144 0,3-5-144 16,-1-1 0-16,2-5 144 0,-2-2-144 0,2-4 0 16,2 0 0-16,-2-1-176 0,1-2 0 0,0 1 0 31,1-5-848-31,-1 1-160 0,-1-2-32 0,-1 1-16 16,1-3-800-16,-3 2-144 0,0 0-48 0,0 1 0 0</inkml:trace>
  <inkml:trace contextRef="#ctx0" brushRef="#br0" timeOffset="41068.61">2077 13421 23039 0,'-6'-1'1024'0,"1"-1"192"0,0 0-960 0,2 1-256 0,1 1 0 0,2 0 0 0,0-2-688 0,-1 1-176 0,-1-2-32 0,-2 1-16 16,1-1 16-16,1-1 0 0,0 3 0 0,-1 1 0 0,2 1 704 0,-2 3 192 0,0 1 0 0,-2 1 0 15,0 5 1200-15,0 0 272 16,0 2 48-16,0 3 16 0,-1-1 224 0,0 5 48 0,2-2 16 0,-2 3 0 16,3-2-928-16,2-2-192 0,1 2-48 0,1-5 0 15,2 2-656-15,-1-2 0 0,3-2 0 0,0 0 0 16,0-1 0-16,2-3-256 0,3 3 64 0,0-4 16 31,0 0-304-31,2-1-64 0,1-1-16 0,-1-1 0 0,2-4 560 0,-3 0 0 0,1-3 0 0,-1 0 0 16,1-5 128-16,0 2 96 0,-1-3 16 0,0 1 0 15,0-3-48-15,-1-2 0 0,0 0 0 0,0-5 0 16,-1 0 512-16,-2-1 80 0,2 1 32 0,-3-3 0 16,1 1-304-16,-1-5-64 0,1-1-16 0,-2 2 0 15,-2 0-224-15,-1 2-32 0,0 2-16 0,-3 0 0 0,-2 5-160 0,-2 0-144 16,-1 2 144-16,-2 2-208 0,-4 1 48 16,0 2 16-16,-3 4 0 0,-1 2 0 0,-1 2 144 0,-1 0 256 15,1 2-64-15,-1 0-16 0,0 0-16 0,1 0 0 16,1 0 0-16,2 1 0 0,2-2 144 0,1 0 16 15,2-1 16-15,2 0 0 16,3 3-624-16,0-3-128 0,3 0-32 0,0 1-10064 16,2 1-2032-16</inkml:trace>
  <inkml:trace contextRef="#ctx0" brushRef="#br0" timeOffset="41642.58">2456 13416 29487 0,'0'-3'1296'0,"-1"0"288"0,-2 2-1264 0,2-1-320 0,1 4 0 0,0-2 0 0,0 0 320 0,0 1 0 0,0 2 0 0,-1 0 0 0,1 4-1232 0,0-7-240 0,0 0-64 0,2 23 0 16,1-10 928-16,-2-4 288 0,0 3-160 0,0 0 160 16,2 1 464-16,-3 0 176 0,0-2 48 0,0 3 0 15,-1 0 1040-15,-1 3 192 0,1-4 64 0,-1 2 0 16,0-3-752-16,1-1-144 0,1-2-16 0,1 1-16 16,2-3-656-16,-1-2-128 0,2-1-16 0,0-4-16 0,-1 0-240 0,1 0 0 15,0-4 0-15,0 2 0 0,-2-4 0 0,0-3 0 16,0 0 0-16,-1-2 0 0,0 0 0 0,-2-4 128 15,1 3-128-15,-3-3 0 0,2 1 0 0,-1-2 0 16,1 3 0-16,-1-7 0 0,1 0 0 0,0-4 0 16,2 0 0-16,0-2 0 0,2 0 128 0,0 1-128 15,4-1 0-15,0 2 0 0,3 1 0 0,0 2 0 16,1 2 0-16,3 1 0 0,-1 5 0 0,2 2-192 16,-1 2 192-16,-1 3-160 0,-2 2 160 0,2 3 0 15,-2 1 0-15,0 1 0 0,0 3 0 0,0 2 0 16,0-1 0-16,0 2 0 0,1 3 0 0,0 2 0 0,0 2 0 15,3 2-128-15,-1 1 128 0,-1 3 176 16,0-1-48-16,-1 3 0 0,0 3-128 0,0 1 128 0,-1 2-128 16,-1 1 128-16,0-1-128 0,-2 2 0 0,1-1 0 15,-3-1 0-15,1-1 0 0,-2-2 0 0,-1-2 0 16,0-1 0-16,-2-2-384 0,0-6 32 0,-2-2 16 0,0-2 0 31,0-3-624-31,-2-3-128 0,2 1-32 0,-1-5 0 16,0-2-1040-16,1-2-208 0</inkml:trace>
  <inkml:trace contextRef="#ctx0" brushRef="#br0" timeOffset="42018.7">2955 12984 29487 0,'4'-7'1296'0,"-3"3"288"0,1-1-1264 0,0 3-320 0,-1 0 0 0,0 2 0 0,2 0 544 0,1 0 48 0,2 2 16 0,3 0 0 0,2 3-160 0,0 2-48 16,0 5 0-16,-1 2 0 0,1 3 368 0,0 3 80 15,1 4 16-15,0 3 0 0,-1 1-272 0,-1 4-48 16,-1-2-16-16,-2 2 0 0,-1 3 96 0,-2-2 16 0,-2-3 0 0,-1-1 0 16,-1 0-352-16,-1-1-64 0,0 0-16 0,0-4 0 15,1 1-208-15,-2-1 0 0,2-2 128 16,0 1-128-16,0 0 0 0,0-4 0 0,2 1 0 0,-4-1 0 31,2-3-720-31,0-3-96 0,-1-3-16 0,1 0-10864 0,-1-6-2176 0</inkml:trace>
  <inkml:trace contextRef="#ctx0" brushRef="#br0" timeOffset="42286.42">2812 13341 42383 0,'0'-5'3776'0,"1"1"-3024"16,2 3-608-16,2 0-144 0,1 1 0 0,1-4 0 16,6 2 0-16,8-3 0 15,9-5-640-15,8 2-96 0,1-1-32 0,1 1 0 16,-3 1 288-16,-4-1 48 0,-2 3 16 0,-4-1 0 0,-3 4 160 0,-4-3 16 16,-2 2 16-16,-2 2 0 0,-2 0 224 0,-2 1 0 15,-1 1 0-15,-1-1 160 0,1 0-336 0,-1-1-64 16,1 1-16-16,0-1-10688 15,2 2-2160-15</inkml:trace>
  <inkml:trace contextRef="#ctx0" brushRef="#br0" timeOffset="42702.95">3455 13327 1839 0,'-1'3'160'0,"-1"-3"-160"0,1 0 0 0,1 0 0 16,0 0 2848-16,0 0 544 0,0 1 96 0,0-1 32 15,3 0-64-15,-1-1-16 0,6 1 0 0,-8 0 0 16,0 0-1360-16,28-3-272 0,-17 2-48 0,0 0-16 15,-1 1-704-15,1 0-144 0,-1-1-16 0,0 1-16 16,0-3-112-16,-1 1-32 0,1 2 0 0,-2-5 0 16,0 1-160-16,-1-2-48 0,-1 0 0 0,-2 0 0 15,1-2-224-15,-1-1-48 0,1 1-16 0,-1-3 0 16,1 1-224-16,-1-1 176 0,0 0-176 0,-2-2 160 16,0 2-160-16,-1-1 0 0,-1 1 0 0,-3-1 0 0,2 1-128 15,-4 3-64-15,1-1-16 0,-3 3 0 0,1 1-16 16,-3 2 0-16,0 1 0 0,0 3 0 0,-3 3 224 15,3 2 0-15,-3 1 0 0,1 2 0 0,-1 2 0 16,0 0 0-16,0 2 0 0,3-1 0 0,-1 3 304 0,2-1-48 16,2 3-16-16,1-1 0 0,0 0-48 0,1 1-16 15,2-2 0-15,-2 1 0 0,1 2-176 0,-2-1 192 16,0 3-192-16,0 2 192 0,0-4-192 0,0 5 0 16,1-1 0-16,0 0 0 0,3 0 0 0,1-2 0 15,1 1 0-15,3-3 0 0,2-1 240 0,3-1-48 16,2-4 0-16,0 1 0 0,4-3-64 0,1-2 0 15,1 0-128-15,4-2 192 0,3-1-192 0,1-4-288 16,2 0 64-16,3-2 16 16,3-5-560-16,0 0-96 0,3-5-32 0,-1-1-17168 0</inkml:trace>
  <inkml:trace contextRef="#ctx0" brushRef="#br0" timeOffset="43103.28">4256 13148 4319 0,'1'-6'0'0,"-1"1"176"0,0 0-48 0,0 4 0 0,0 1-128 0,0 1 0 0,-1-1 0 0,0 1 0 0,-3 3 1728 0,-1 1 320 0,-1-1 64 0,-3 4 16 0,1 3 704 0,-1 1 144 16,1-1 32-16,-1 2 0 0,-1 3-208 0,-1 0-48 16,1 2 0-16,-2 0 0 0,0 3-624 0,3-3-128 15,-1 0-16-15,-1 1-16 0,1 1-1264 0,-1-2-256 16,2 3-64-16,-2 1 0 0,0 2-384 0,-2 1 0 15,0 1 128-15,-2-2-128 0,-1 5 0 0,-3-1 0 16,2-1 0-16,-3 1 0 0,0 0-384 0,2-6-16 16,2-1 0-16,2-5 0 15,3-4-1248-15,2-4-240 0,3-5-48 0,1-5-8656 16,1 1-1728-16</inkml:trace>
  <inkml:trace contextRef="#ctx0" brushRef="#br0" timeOffset="43356.45">3940 13205 22111 0,'5'-5'1968'0,"-4"4"-1584"0,0-2-384 0,0 6 0 16,1-3 4528-16,0 2 816 0,0 4 160 0,2 1 48 16,4 4-4496-16,3 4-896 0,2 2-160 0,2 5 0 15,0-2-176-15,1 1 48 0,0 2 0 0,-1 3 0 16,1-1-64-16,-2 2-16 0,1-2 0 0,-3 1 0 15,-1 0-32-15,-2-1 0 0,1 1 0 0,-3-1 0 16,2-2 240-16,-2-3 0 0,-1 0 0 0,2-3 0 16,0-2 0-16,1-2 0 0,-2-2 0 0,2-3 0 15,1-2-896-15,-1-2-176 0,-1 1-32 0,1-5-15488 16</inkml:trace>
  <inkml:trace contextRef="#ctx0" brushRef="#br0" timeOffset="43760.67">4731 12818 28559 0,'-2'-5'2544'0,"0"5"-2032"0,1 0-512 0,1 0 0 16,0 0 1344-16,0 1 192 0,-1 0 16 0,1 3 16 31,0 1-2032-31,0 1-416 0,1 5-80 0,2 1 0 0,-1 1 464 0,-1 2 112 0,2 2 0 0,-1 2 16 16,-2 2 752-16,1 1 160 0,-2 4 32 0,0 3 0 15,0 1 1168-15,-3 3 240 0,0 6 64 0,-1 3 0 0,-2-1-832 0,-2 0-176 16,1-2-16-16,-1 0-16 0,0 0-560 0,1-4-128 16,2 0 0-16,-1-2-16 0,4-3-304 0,-2-1-272 15,2 2 48-15,1-5 16 16,0-1-880-16,1-4-192 0,0-1-16 16,1-3-16-16,-1-3-1456 0,0-1-304 0,-1-3-48 0,0-1-16 15,-2-2 64-15,0-3 0 0</inkml:trace>
  <inkml:trace contextRef="#ctx0" brushRef="#br0" timeOffset="43995.64">4334 13245 43311 0,'0'-7'3840'0,"0"2"-3072"0,1-1-608 0,1 3-160 15,1 1 816-15,2 0 128 0,3 1 16 0,4-4 16 16,8-2-752-16,9-4-224 0,12-1 0 0,6-2 128 16,8-2-128-16,4 0 0 0,5 4 0 0,4-5 0 31,5 0-544-31,3 0-128 0,2 1-32 0,-4-1 0 0,-4 3 16 16,-4-1 0-16,-3 3 0 0,-4 0-12048 0,-4 0-2432 0</inkml:trace>
  <inkml:trace contextRef="#ctx0" brushRef="#br0" timeOffset="48154.75">1575 14178 15663 0,'-2'0'1392'0,"-1"1"-1120"0,2-1-272 0,1 3 0 0,0-3 1040 0,-1 0 160 0,0 1 16 0,-1 2 16 0,0-1-800 0,0 1-176 0,0-1-16 0,2-1-16 16,-1 1 624-16,1-2 128 0,1 0 32 0,-1 0 0 16,3 1-160-16,-2 1-16 0,1-2-16 0,1 5 0 15,-1 1 32-15,2 1 16 0,-1 5 0 0,0 2 0 16,1 2-176-16,0 0-48 0,2 2 0 0,-1 2 0 0,0-1-432 0,1 2-80 15,0 1-128-15,2 1 176 0,-2 0 16 0,1 1 16 16,1 2 0-16,-1-2 0 0,-1-2 16 0,-1-3 0 16,1-3 0-16,1 1 0 0,-1 0 0 0,0-1 0 15,0-1 0-15,-1-4 0 0,-1-1 240 0,-1-2 48 16,0-1 16-16,1-3 0 0,-2-2-144 0,1-1-16 16,0-1-16-16,0-1 0 0,-1-1-208 0,1-1-144 15,-1 0 192-15,1-2-192 0,0 1 240 0,1-5-64 16,0 2-16-16,-1-3 0 0,1 3 48 0,0-5 16 15,1 0 0-15,0-3 0 0,0 2-224 0,0-2 176 16,0-1-176-16,1-4 160 0,0-1-32 0,0-1-128 16,0 3 192-16,2-4-64 0,0 0 64 0,1-3 0 0,0 4 0 15,-1-1 0-15,0 0-64 0,0 0 0 16,-1 1 0-16,-1 2 0 0,0-2-128 0,0 2 0 0,-1 2 0 16,1 4-176-16,-1 2-160 0,1 1-48 0,1 1 0 0,-2 4 0 31,1 1-816-31,0 4-160 0,-1 1-48 0,-1 1-9808 0,-1 3-1968 0</inkml:trace>
  <inkml:trace contextRef="#ctx0" brushRef="#br0" timeOffset="48671.62">2093 14445 18431 0,'3'-2'1632'0,"-2"-2"-1312"0,0 3-320 0,2-3 0 0,-1 3 256 0,1 0-32 0,2-3 0 0,1-1 0 15,4-2-1936-15,2-6-384 0,4 0-80 0,0-2 0 0,-1 1 2992 0,-1-1 592 16,-1 4 128-16,0 0 32 0,-3 0-32 0,-2 2-16 15,0 2 0-15,-2 2 0 0,0 0 224 0,-2 3 48 16,0-2 16-16,-2 1 0 0,2-2-1072 0,-3 2-224 16,1 0-32-16,0-2-16 0,0-1 128 0,-1 0 32 15,-1 1 0-15,0-4 0 0,0 3-192 0,-1-1-48 16,-3 1 0-16,1-1 0 0,-2 1-384 0,0-1 0 0,-1 3-224 0,-1-1 80 16,1 3-80-16,-1 2-16 0,-2 3 0 0,1 1 0 15,-4 3-48-15,1 3-16 0,0-2 0 0,0 2 0 16,1-3 480-16,1 3 80 0,1-3 32 0,0 3 0 15,2-1 640-15,0 1 128 0,1 1 32 16,1-1 0-16,2-3-368 0,-1 3-64 0,2 3-16 0,1 1 0 16,0 0-304-16,0 1-64 0,1-3-16 0,1 1 0 15,0 1-256-15,-1-1 0 0,2 3 0 0,-1-3 0 16,1 0 0-16,1-1 0 0,-1 2 0 0,2-2 0 16,0 1 0-16,3 1-176 0,1 0 176 0,3 1-208 15,-3-3-240-15,4 1-32 0,2 1-16 16,0-3 0-16,1 2-928 0,1-2-192 0,1-4-48 15,1 0-8528-15,1-2-1712 0</inkml:trace>
  <inkml:trace contextRef="#ctx0" brushRef="#br0" timeOffset="49137.36">2876 14330 28511 0,'-5'-10'624'0,"0"3"128"0,0 1 16 0,2 1 48 0,0 5-656 0,2-4-160 0,0 2 0 0,-3-5 0 0,-2-4-3600 0,-2 0-752 0,0-4-160 0,-1 3-32 15,2 1 2544-15,-1 3 496 0,2 1 96 0,-1 3 32 0,0 1 1136 0,-1 3 240 0,-1 1 0 0,-2 1 0 16,0 5 2704-16,0-3 480 0,-3 3 80 0,2 0 32 16,-1 3-208-16,0-3-32 0,0 3-16 0,0-1 0 15,2 1-1280-15,0-2-256 0,1 2-48 0,1 0-16 16,0 0-1056-16,2 1-192 0,0 0-64 0,-1 1 0 16,3-1-128-16,1 0 0 0,2 1 0 0,2-3 0 15,0 2 0-15,1 3 160 0,3-1 16 0,0 2 0 16,1 2 368-16,-2 1 80 0,1-2 16 0,0 1 0 0,1 0-320 15,0-2-48-15,0 1-16 0,1-1 0 0,1-3-256 16,1 0 0-16,0-3 128 0,2 0-128 0,1 0 0 0,2-2 0 16,-1 1 0-16,2 0 0 15,-1-3-432-15,1-2-32 0,-2 0-16 16,1-3 0-16,1 0-1040 0,2-2-208 0,1-1-32 0,-1-1-16 16,0-1-800-16,1-3-176 0,2 0-16 0,-1-1-16 0</inkml:trace>
  <inkml:trace contextRef="#ctx0" brushRef="#br0" timeOffset="49438.47">3184 14047 34095 0,'-7'1'1504'0,"2"2"320"0,0-2-1456 0,4-1-368 0,1 1 0 0,0 3 0 31,1-3-1504-31,0 5-368 0,2 4-80 0,0 4-16 16,3 6 1008-16,2 0 208 0,0 3 48 0,1 3 0 0,1 4 960 0,-3-1 192 0,2 2 32 0,-3-2 16 16,0-1 1360-16,-1 1 288 0,0-3 48 0,-1-1 16 15,0 3-608-15,1-4-112 0,-2 0-16 0,2-3-16 16,-1 1-1136-16,0-4-320 0,-2-2 0 0,1-5 128 15,-1-1-576-15,-2-2-112 0,1-2-16 0,-1-1-16432 16</inkml:trace>
  <inkml:trace contextRef="#ctx0" brushRef="#br0" timeOffset="49675.25">3094 14246 42383 0,'0'-1'3776'0,"0"-3"-3024"16,0 3-608-16,2 1-144 0,2 0 288 0,0-1 32 15,3-3 0-15,6-1 0 16,4-1-640-16,3-1-128 0,2 0-32 0,1 1 0 0,1 1 224 0,-2-1 64 16,0 1 0-16,-2-1 0 15,-1 1-704-15,-2 0-144 0,-2 1-32 0,-2 1 0 16,0 0-80-16,-1 2-32 0,-1 0 0 0,-1 2 0 15,-1 3-1376-15,1-2-256 0</inkml:trace>
  <inkml:trace contextRef="#ctx0" brushRef="#br0" timeOffset="50070.08">3727 14197 10127 0,'5'-3'448'0,"-3"2"96"0,1-1-544 0,-2 0 0 0,-1 2 0 0,0 0 0 15,-1 2 2080-15,0-2 304 0,-1 2 64 0,-1-1 16 16,-2 4-560-16,5-5-112 0,-18 18-32 0,7-7 0 15,-1 0-576-15,-2 4-112 0,1 1-32 0,-1 1 0 16,2 0-128-16,-1 3-16 0,2-1-16 0,-1 2 0 16,0-2 384-16,0 4 80 0,1-1 0 0,0 0 16 15,2 1-736-15,1-4-160 0,-1 2-16 0,1 0-16 0,-1 3-432 0,1-2 128 16,5-2-128-16,0-4 0 0,2-1 0 0,2-4 0 16,0 0 128-16,2-5-128 0,1-2 176 0,1-2 0 15,0-2 0-15,0-3 0 0,1 0-176 0,1-3 192 16,2-1-192-16,-1-2 192 0,4-2-64 0,-1-2 0 15,2-1 0-15,2-4 0 0,0 2-128 0,0-2 0 16,0 0 0-16,-1 1 0 0,1-3-160 0,-2 2-64 16,0-1-16-16,-3 2 0 0,0 0-48 0,-3-1-16 15,1 1 0-15,-3-2 0 0,-1 2 304 0,-2 2 0 16,-1 2 0-16,-1 2 0 0,-1-1 368 0,0 2-32 0,-2 2 0 16,0 0 0-16,-1 0-80 0,-1 0-32 0,1 1 0 0,-1 2 0 15,-1 0-224-15,0 0 144 0,0 4-144 0,-3-4 128 31,2 4-448-31,-3-2-80 0,2 2-32 0,0 0 0 16,2 2-848-16,-2 3-160 0,2-3-32 0,0 4-9264 0,2 0-1840 16</inkml:trace>
  <inkml:trace contextRef="#ctx0" brushRef="#br0" timeOffset="50487.66">3974 14563 31327 0,'-5'5'1392'0,"2"-2"272"0,-1 4-1328 0,1-5-336 0,2 1 0 0,1-3 0 0,0 2-3456 0,0-1-768 0,-1 4-160 0,1 1-32 0,0-3 816 0,1-1 144 0,0 0 48 0,1-2 0 0,0-2 4000 0,-1 2 816 15,1-2 144-15,-2 1 48 0,1-1 2128 0,-1-3 432 16,1 1 96-16,-1-1 16 0,0 0-464 0,1-3-96 16,-1 1 0-16,2-3-16 0,-2-1-2160 0,0-2-416 15,0-1-96-15,0-1 0 0,0-4-576 0,0 1-128 16,0-1 0-16,1-4-16 0,-1 0-144 0,0-4-32 16,0 4 0-16,0-1 0 0,1-2-128 0,0 1 0 0,2 2 0 15,-1 1 0-15,2 1 0 0,0 3 128 0,2 6-128 16,-1 0 0-16,0 3 304 0,1 3-32 0,1 2 0 15,1 2 0-15,-1 0-128 0,2 2-16 0,1 2-128 0,1 0 192 16,1 1-448-16,2 1-80 0,-1-1-32 0,2 2 0 31,0 0-176-31,-1 0-32 0,1 1-16 0,-1-1 0 16,1 1-800-16,0-1-144 0,-1 1-48 0,-2-1 0 16,2-2-1104-16,-3 0-240 0</inkml:trace>
  <inkml:trace contextRef="#ctx0" brushRef="#br0" timeOffset="51504.38">4648 14085 35007 0,'-6'0'3120'0,"1"0"-2496"0,1 2-496 0,3-2-128 0,0 1 384 0,0 0 48 0,-4 2 16 0,-3-1 0 0,-2 2-448 0,0 1 0 0,1-3 0 0,1 1 0 16,2-1 0-16,0-1-256 0,1 2 48 0,-1-1 0 16,1 2-128-16,-1-1-32 0,-1 2 0 0,1-1 0 15,0 4 368-15,-1-2 240 0,0 3-48 0,1-3 0 16,1 1 592-16,3 1 112 0,-1-5 32 0,3 4 0 16,2-2-416-16,0 0-96 0,2-2-16 0,-1 3 0 15,4-1-400-15,0-2 0 0,2 2 0 0,-1-2 0 16,4 0-176-16,-3 1-64 0,3-4-16 0,-3 2 0 15,1 1 256-15,0-2 0 0,-1-1 0 0,-2 1 0 16,2 0 0-16,-3 2 0 0,2-3 0 0,-2 1 0 16,1 4 0-16,1 0 0 0,1-1 0 0,0 3 0 15,2-1 0-15,0 2 0 0,3 2 0 0,-2-4 0 16,2 2-128-16,0 0 128 0,-2-1 0 0,-1 1-144 0,-2 2-48 16,-2-1-16-16,-1 5 0 0,-2-2 0 0,0 0 208 0,-3 1 0 15,0-2 0-15,-2 2 0 0,-2 3 0 0,0-1 160 16,-2-1-32-16,-1 2 0 0,-1-3 128 0,1-2 0 15,1-2 16-15,0-2 0 0,-3 2 48 0,-1-1 0 16,-1 1 0-16,-1-3 0 0,1 2-320 0,-1-6 160 16,0 2-160-16,-1-3 128 0,-1 3-128 0,0-4 0 15,-2-3 0-15,0 3 128 0,-1-1-128 0,-2 0 0 16,0-2 0-16,-2 0 128 0,-1-1-320 0,-1 0-80 16,-2 0-16-16,-2 0-17696 0</inkml:trace>
  <inkml:trace contextRef="#ctx0" brushRef="#br1" timeOffset="78055.64">22381 264 7295 0,'-2'-3'0'16,"-1"2"0"-16,3 0 0 0,-1 1 0 15,0 0 0-15,0-2 0 0,-3 1 0 0,0-4 0 0</inkml:trace>
  <inkml:trace contextRef="#ctx0" brushRef="#br0" timeOffset="-210598.5">15984 10322 5519 0,'0'-9'496'0,"-2"3"-496"0,2 1 0 0,0 1 0 0,0 2 1024 0,0 1 96 0,0 0 32 0,0-2 0 0,2-1 0 0,-1-1 0 0,0 0 0 0,-1 5 0 15,0 4 160-15,-1 0 32 0,1 5 16 0,-3 4 0 16,0 2-48-16,-1 2-16 0,0 3 0 0,-2 2 0 15,0 4-208-15,-2-2-32 16,0 3-16-16,-1 1 0 0,2-3-64 0,-3 5-16 0,-1 6 0 0,-2 2 0 16,2 4-320-16,-2-1-80 0,-1 1-16 15,0 0 0-15,1-1-544 0,-2-3 0 0,3-3 0 0,-1-2 0 16,1-4 0-16,-1 3 0 0,2 0 0 0,-1-4 0 16,1 0 0-16,0-9 0 0,2-1 0 0,0-5-144 31,2-4-384-31,0-3-80 0,0-2-16 0,2-5-13088 0</inkml:trace>
  <inkml:trace contextRef="#ctx0" brushRef="#br0" timeOffset="-209962.85">15724 10944 21183 0,'-1'-2'944'0,"1"0"192"0,0 0-912 0,1-1-224 16,1 3 0-16,1-2 0 0,2 1 336 0,1-2 32 15,6-1 0-15,3-1 0 0,6-1 1136 0,4 1 224 16,2 0 64-16,3 2 0 0,1 0-1360 0,1 1-272 16,0-2-160-16,0-2 192 15,-2-2-848-15,-3 2-176 0,-1-4-16 0,-5 2-16 16,-1 0-544-16,-3 1-96 0,-3 2-32 0,-3 1-8576 0</inkml:trace>
  <inkml:trace contextRef="#ctx0" brushRef="#br0" timeOffset="-208661.9">17261 11007 11967 0,'1'14'1072'0,"-1"-7"-864"0,0 3-208 0,1-5 0 0,2 1 2336 0,-2-5 416 0,2 3 96 0,0 2 16 0,2 5-1024 0,1 2-208 15,3-1-32-15,-2 0-16 0,1-3-800 0,-2-3-144 16,-1-1-48-16,0-2 0 0,-1 0-32 0,-2-5-16 15,2 1 0-15,-3-2 0 0,2-2 528 0,-1-1 96 16,0 0 32-16,0-5 0 0,0 1 16 0,-1-2 0 0,2 0 0 0,-2-4 0 16,2 0-704-16,-2-2-128 0,-1-3-16 0,1 1-16 15,0-5-112-15,-1 0-32 0,0 1 0 0,0-5 0 16,0 1-64-16,0-1-16 0,0-3 0 0,0 3 0 16,0 0-128-16,2 1 0 0,-1-3 0 0,1 5 0 15,2-1 128-15,0 3 0 0,1 2 0 0,0 3 0 16,2-1-128-16,2 4 0 0,-1 4 0 0,3 3 0 15,1 2 0-15,-3 3-256 0,3 1 64 0,-1 1 16 16,1 4-256 0,2 1-48-16,1 3-16 0,-1 1 0 0,1-1-1040 15,1 4-192-15,2 2-64 0,0 2-14768 0</inkml:trace>
  <inkml:trace contextRef="#ctx0" brushRef="#br0" timeOffset="-207594.13">17937 10714 19343 0,'-3'-2'1728'0,"-1"0"-1392"0,1 1-336 0,2 0 0 0,0 1 592 0,-2 0 48 0,0-3 16 0,-6 1 0 0,-1-2-400 0,-3 2-96 0,-1-1-16 0,-1 3 0 15,2 3 240-15,-2-1 64 0,1 4 0 0,-2 3 0 16,0-2-144-16,-1 5-32 0,1 0 0 0,-3 3 0 16,2 2 496-16,-1 2 112 0,1 0 16 0,2 2 0 15,3 0 448-15,1 2 112 0,3-1 16 0,2 0 0 16,4 2-384-16,2-1-64 0,0-1 0 0,1-1-16 16,3-1-640-16,-1 0-128 0,3-1-32 0,1-1 0 15,1-1-544 1,2 1-112-16,0-3-32 0,0-3 0 0,1-1-32 0,-1-3 0 15,1-4 0-15,2 0 0 0,0-4 80 0,1 0 16 0,-1-5 0 16,1-1 0-16,-2-3 224 0,1 0 32 0,-3-3 16 0,-2-1 0 0,0 0 352 0,-1 0 80 16,0-5 16-16,0-1 0 0,-2-1 208 0,1-1 32 15,-1 2 16-15,0-3 0 0,-2-1-352 0,0 2-64 16,-1 2-16-16,0-3 0 0,-1 2 64 0,0 3 0 16,-1-1 0-16,0 5 0 0,1 0-64 0,1 5-128 15,-1 3 192-15,0 4-64 0,0 1 80 0,2 3 16 16,-2-2 0-16,1 4 0 0,1-2 112 0,1 2 32 15,1 2 0-15,-2 2 0 0,3 1-128 0,-1 2-32 16,2 1 0-16,0 3 0 0,-1 0-208 0,-1-1 128 0,3-1-128 16,-1 5 0-16,0 2 208 0,2-1-48 15,-2 2-16-15,2 0 0 0,-1-1-144 0,-1-5 0 0,-2-3 0 16,1 0 128-16,1 3-128 0,3-1 0 16,2 3 0-16,-3-5 0 15,4 0-448-15,-2-4-112 0,0-1-16 0,0-3-16 16,-1-2-1216-16,0-1-240 0,0-4-64 0,-2 1-12816 0</inkml:trace>
  <inkml:trace contextRef="#ctx0" brushRef="#br0" timeOffset="-206840.96">18444 10736 28559 0,'-7'-6'1264'0,"1"-1"272"0,-1 3-1232 0,3-1-304 0,1 3 0 0,1 0 0 0,-1 0 1120 0,-2-2 160 0,-2-2 48 0,-3-2 0 0,-1 1-224 0,0 0-32 16,1 2-16-16,-1 2 0 16,-1 3-1232-16,1 1-240 0,-1 4-48 0,-2 2-16 15,0 2-752-15,-1 4-160 0,-1-1-16 0,1 4-16 16,0 0 800-16,1 2 176 0,1 0 16 0,-1 3 16 0,3-2 1056 0,0 2 192 0,0-1 64 0,2 1 0 16,3-3 288-16,1 1 64 15,2 1 16-15,2-3 0 0,0-1-624 0,2 1-112 0,3-4-16 0,0 0-16 16,1-2-240-16,0-2-32 0,2-4-16 0,0-1 0 15,3-2-208-15,0-2 0 0,0-2-144 16,2-1 144-16,1-3-384 0,2 0 0 0,-1-4 16 0,0 0 0 16,1-1 96-16,-1 0 16 0,-1-2 0 0,-1 0 0 15,0-1 256-15,-4 1 0 0,1 0 0 0,-2 1 144 16,-2-2 304-16,0 2 48 0,-1 1 16 0,-3 0 0 16,0-1 0-16,1 0 0 0,-1 0 0 0,-2 1 0 15,1 1-512-15,-2 0 0 0,2 1 0 0,-1 3 0 16,1 2-336-16,-1 2 32 0,1 2 16 0,0 1 0 0,0 0 288 15,0 3-128-15,1 2 128 0,0 0 0 0,2 2 144 16,-1 0 144-16,1 0 32 0,1 2 0 0,-1 1-48 0,3 0 0 16,1 1 0-16,-1 2 0 0,1 1-272 0,-1 1 0 15,3 2 0-15,-2 3 0 0,0 2 0 0,-1 0 0 16,1 3 0-16,-1 1 0 0,1 2 0 0,-1 3 0 16,1 1 0-16,-1 3 0 0,-1 0 0 0,0 1 0 15,-1-3 0-15,-2 0 0 0,0-3 0 0,-1-2 0 16,-1-2 0-16,0 0 0 0,0-4 160 0,-1 5 32 15,-2-4 0-15,1 0 0 0,-1-2 64 0,0 0 0 16,-4 2 16-16,1-2 0 0,0 0-80 0,-3-1-32 16,-1-3 0-16,1-1 0 0,-3-3-160 0,-1 1 0 15,-1-3 0-15,-3 0 0 0,0 3 0 0,-4-4 0 16,-2-2 0-16,-3 1 0 0,0 0 0 0,-2-5-224 0,0 1 48 16,-2-5 16-16,0-1-176 0,-1-4-48 0,0-4 0 15,0-6 0 1,3-6-320-16,1-3-64 0,1-6 0 0,2 1-16864 0</inkml:trace>
  <inkml:trace contextRef="#ctx0" brushRef="#br0" timeOffset="-206313.38">18680 10993 18431 0,'-6'-1'1632'0,"1"1"-1312"0,2-2-320 0,0 2 0 0,2-1 3504 0,1-1 624 0,0 1 128 0,-1 1 32 0,1-4-2800 0,-2 1-544 16,2-1-112-16,3-1-32 0,2-1-800 0,1 0-176 15,3 1-16-15,2-2-16 16,1 3-208-16,3-3-32 0,2 1-16 0,2-1 0 0,2 1 464 0,-1-1 160 15,2 2 0-15,0-1 0 0,2 1 608 0,-1 2 112 16,2-2 16-16,0 0 16 0,-2 0-192 0,1-1-32 16,-2-2-16-16,-2-1 0 0,-1 1-304 0,-2-2-64 0,-3-1-16 15,0-2 0-15,-3 2-144 0,-1-1-16 16,-3 1-128-16,-2-3 192 0,-1 2-192 0,-4 1 0 0,-1 0 0 16,-3-1 0-16,-1 4-240 0,-2-2 64 0,-3 2 16 0,-4 1 0 15,-3 3-112-15,-5 2-32 0,-3 2 0 0,-5 4 0 31,-1 2-144-31,-3 4-48 0,-5 1 0 0,4 2 0 0,1 2 192 0,3-1 48 0,5 2 0 0,4 0 0 16,5-4 448-16,3 4 112 0,3-2 16 0,1 2 0 16,0 0 352-16,4 2 80 0,0 0 16 0,3 3 0 15,2-1-560-15,1 1-208 0,3 0 176 0,0 1-176 16,2-3 192-16,4 3-48 0,3 0-16 0,3 3 0 16,5-3 32-16,1 0 0 0,4 0 0 0,1-5 0 15,2 0-16-15,0-2 0 0,3-1 0 0,2-3 0 16,-3-5-336-16,1-1-80 0,3-3-16 0,-1 0 0 15,1-4-800-15,-1 0-176 0,-1-3-16 0,-1-1-16 16</inkml:trace>
  <inkml:trace contextRef="#ctx0" brushRef="#br0" timeOffset="-203840.91">15951 10339 26719 0,'-5'-3'2368'0,"2"1"-1888"0,0 1-480 0,3 1 0 0,0 0 592 0,-1-2 32 0,-1-1 0 0,-2-2 0 0,0 0 0 0,0 0 0 0,2 2 0 0,-1-2 0 16,2 0-480-16,0 3-144 0,1 2 0 0,0 0 0 16,1 0 0-16,-1 2 0 0,0 3 0 0,-1 0 0 15,1 1 656-15,0 0 80 0,0 0 16 0,0 2 0 16,1 0 320-16,2 0 64 0,-1 2 16 0,3 1 0 0,0 0-384 0,2 1-64 16,2 2 0-16,2-1-16 0,2 2-368 0,0-1-64 15,1 1 0-15,2 1-16 0,1 1-240 16,3 4 144-16,1 1-144 0,-2 1 128 0,-1-2-128 0,-2 3 0 15,2 5 0-15,-4-1 0 0,-1 6 0 0,-2-3 0 16,-3 2 0-16,-1 0 0 0,-4 1 0 0,1 0 128 16,-3-3-128-16,-1 0 0 0,-1-2 240 0,-3-1-48 15,1-3 0-15,-1 2 0 0,0-2 112 0,2-3 16 16,-1-1 0-16,3-7 0 0,3 0-320 0,-1-6 0 16,3-2 0-16,1-3 0 0,1-3 0 0,1-5-144 15,1-2 16-15,0-1 0 16,2-1-832-16,0-2-176 0,-1 1-16 0,-2 3-16912 0</inkml:trace>
  <inkml:trace contextRef="#ctx0" brushRef="#br0" timeOffset="-202786.39">16441 10643 25791 0,'-2'0'2304'0,"0"3"-1856"0,2-3-448 0,0 1 0 0,2 0 256 0,-2 2-64 0,0-2 0 0,0 5 0 0,1 2-384 0,-1 3-64 16,0 2-32-16,1 1 0 15,-1 3-160-15,0 4-48 0,1 2 0 0,-1-1 0 0,2 3 368 0,-1 2 128 16,0-4 0-16,0 2-144 0,2 2 864 0,-3 1 176 16,0 0 48-16,0-1 0 0,0-1 608 0,0 0 128 15,0 0 32-15,1 0 0 0,0-2-672 0,3-3-128 0,0-3-16 16,1-2-16-16,2 0-128 0,-1-7-32 0,3-3 0 0,-2-1 0 16,2-1-400-16,0-4-64 0,-1-4-32 0,2-1 0 15,0-2-224-15,0-3 0 0,0-1 128 0,0-2-128 16,0 0 0-16,-1-5 128 0,0 4-128 0,1-4 0 15,0-3 0-15,0-1 0 0,-2 1 0 0,0-4 0 16,-1 4 0-16,-2-4 0 0,-1 2 0 16,0-2 0-16,-2 2 0 0,1-4 0 0,-2 1 0 0,0 0 0 15,3-3 0-15,-1 4 128 0,4 4-128 0,-1 0 0 16,0 7 224-16,1-1 0 0,2 4 0 0,-2-1 0 16,2 4-32-16,0-1 0 0,-2 0 0 0,3 1 0 15,0 2-192-15,0-3 0 0,0 2 0 0,-2 0 0 0,1 2 0 16,-3 0 0-16,-1 2 0 0,0-1 0 0,-1 2 0 0,-2-1 0 15,2 3 0-15,-3 0 0 16,1 0-528-16,-1 0-48 0,-1 3-16 0,0-1 0 16,1 2-1056-16,-1-1-208 0,2 1-32 0,0-1-8592 15,1 0-1712-15</inkml:trace>
  <inkml:trace contextRef="#ctx0" brushRef="#br0" timeOffset="-202193.34">16891 10872 7359 0,'-4'2'656'0,"1"-1"-528"0,0 0-128 0,1 1 0 0,1 0 4544 0,1-2 864 0,0 1 176 0,-2 1 48 0,1 0-3024 0,0-1-608 0,2 0-112 0,2-1-32 15,0-1-1184-15,1 0-240 0,2-3-48 0,2 1-16 16,-1-1-512-16,2-1-112 0,1 0 0 0,-3 0-16 16,0 0-48-16,1-1 0 0,-1 2 0 0,-1-1 0 15,-1-1 528-15,0 1 112 0,-1-1 0 0,0-1 16 16,-1 2 496-16,1-1 112 0,0-2 16 0,1-1 0 15,0-1-432-15,0-1-80 0,1-1 0 0,1-3-16 0,1 2-304 0,-1-1-128 16,2-1 0-16,-1 0 128 0,-1 1-128 0,-2 1 0 16,-1 0 0-16,1 2 0 0,-2 2 0 15,-2 0 0-15,0 2 0 0,-2 2 0 0,0 4 0 16,-3-1 0-16,0 2 0 0,-2 2 0 0,-1-1 0 0,-2 4 0 16,-1 2 144-16,-1-2-16 0,0-1-128 0,-1 3 144 15,-2-2-144-15,-1 1 160 0,2 2-32 0,-1 1-128 16,2 0 192-16,-1 1-64 0,2 1-128 0,1 4 0 15,0-3 0-15,3 4 128 0,1 1-128 0,1 1 0 16,0 4 144-16,1 1-144 0,-1 0 128 0,2-2-128 16,-2 3 160-16,0-1-160 0,1 0 144 0,1-1-144 15,2 2 128-15,1-2-128 0,1 0 128 0,2-2-128 0,2 0 128 16,2-5-128-16,1 1 192 0,3-1-32 0,0-3-16 16,0-1 0-16,0-2-144 0,3-2 0 0,1 1 0 0,3-3 128 15,3 0-128-15,0-4 0 0,4 0-160 0,0-2 160 16,1 0-352-16,1-4 32 0,-1-1 0 0,0 1-12000 15,0-2-2400 1</inkml:trace>
  <inkml:trace contextRef="#ctx0" brushRef="#br0" timeOffset="-199576.25">20138 10550 25791 0,'-1'0'2304'0,"1"0"-1856"0,0 0-448 0,0 0 0 0,1 0 768 0,-1 0 64 0,2 1 16 0,-2-1 0 0,1 1-688 0,1 1-160 15,0-2 0-15,-2 0 0 0,0 0 256 0,0 0 48 0,0 0 16 0,0 0 0 16,0 0 608-16,11 18 128 15,-10-11 32-15,0 3 0 0,2 1-64 0,-2 7-16 16,1-2 0-16,0 5 0 0,1 3-288 0,0 2-48 0,-1 2-16 0,1 0 0 16,-1-1-432-16,2-2-96 15,-2-2 0-15,2-2-128 0,-2 0 240 0,1-3-64 0,-1-2-16 16,0-1 0-16,0 0-32 0,-1-4 0 0,2-4 0 0,-1 2 0 16,0-6-128-16,0 0 128 0,1-2-128 0,-1-2 128 15,0 1 32-15,1-5 0 0,-1 0 0 0,0-1 0 16,0 0-160-16,1-4 160 0,-2 2-160 0,1-3 160 15,0 1-160-15,-1 3 0 0,0-2 0 0,1 2 128 16,0-1-128-16,1 1 128 0,1 1-128 0,1 3 128 16,1 1-128-16,3 4 0 0,0 1 0 0,0 2 0 0,4 5 0 15,-1-3 0-15,2 3 0 0,1 0 0 0,-1-2 0 0,3 1 0 16,-3-3 0-16,2 1 0 0,-1-3 0 0,0-1 0 16,0 1 0-16,-3-2 0 0,-1 1 0 0,-2-6 0 15,0 2 0-15,-2 0 0 0,1-6 0 0,-2 3 0 16,0-3 0-16,-1 1 0 0,0-3 240 0,0 2-48 15,-1-2 0-15,0 1 0 0,0-1 80 0,0 0 16 16,1 0 0-16,0-1 0 0,1-1-16 0,-1-2 0 16,2 1 0-16,0-4 0 0,1-2-272 0,1 0 0 15,0-3 128-15,-1 2-128 0,1-2 0 0,-2 1 0 16,1 1 0-16,-2 0 0 0,0 3 0 0,-2 0 0 16,-1 1 0-16,-1-1 0 0,0 0 0 0,-2 0 0 15,1 2 0-15,-1-3 0 0,0 2 0 0,0-2 0 0,0 3 0 16,-1-2 0-1,2 1-560-15,-1 3-16 0,2 5 0 0,-1-2-12544 0,1 4-2496 16</inkml:trace>
  <inkml:trace contextRef="#ctx0" brushRef="#br0" timeOffset="-199141.86">20904 10744 18431 0,'2'3'816'0,"-1"-3"160"0,2 2-784 0,-1-1-192 0,0-1 0 0,-1-1 0 0,1 1 336 0,2 0 32 0,2 0 0 0,0-2 0 0,2 2 656 0,-1-2 128 0,-1-1 16 0,1 0 16 0,-1-2 848 0,-1-1 160 16,1-2 48-16,0 0 0 0,2-1-192 16,-2 0-16-16,2 1-16 0,1-1 0 0,1 1-1360 0,0 1-272 15,1-3-48-15,-1 1-16 0,0 2-320 0,0 0 0 16,0-2 0-16,-2 0 128 0,1 3-128 0,-2-4 0 15,1 2 0-15,-2-1 0 0,-1 3 0 0,-1-3 0 16,-3 4 0-16,-1 1 0 0,-3 0 0 0,1 0 0 16,-2 3 0-16,-1 1 0 0,-4 3 0 0,0 0 192 15,-3 2-32-15,0 1-16 0,-1 1 16 0,-2 1 0 16,0-1 0-16,0 3 0 0,0-3 48 0,2 5 16 16,-1 0 0-16,0 3 0 0,3 2-48 0,1-1-16 15,0 1 0-15,2 3 0 0,2 3-160 0,1-1 0 0,0 1 0 16,3 3 0-16,1-2 0 0,2-2 0 15,2 0 128-15,1-4-128 0,1-1 128 0,2 0 0 0,2-3 0 16,1 1 0-16,1-4-128 0,1-3 0 0,4 1 144 0,0-4-144 16,4 1 0-16,1-6-208 0,-1 1 16 0,2-2 16 31,3-2-400-31,1-2-64 0,1-3-32 0,-1 1-17808 0</inkml:trace>
  <inkml:trace contextRef="#ctx0" brushRef="#br0" timeOffset="-198878.95">21573 10642 38703 0,'-2'1'1712'0,"1"-1"352"0,0 3-1648 0,1-3-416 0,0 2 0 0,1 1 0 0,0-2 352 0,1 4-16 0,1 0 0 0,0 6 0 0,1 2-80 0,-2-1-32 0,2 4 0 0,0 0 0 0,-2 1-224 0,0 3 0 16,0 1 0-16,0 1 0 0,-1 1 0 0,1-4 0 16,-2 4 0-16,1-2 0 0,0-4 0 0,0-1 0 15,1-1 0-15,0-4 0 0,-1-2-352 0,2-3 32 16,-1-5 16-16,1-1 0 16,0-2-2112-16,1-6-416 0</inkml:trace>
  <inkml:trace contextRef="#ctx0" brushRef="#br0" timeOffset="-198711.73">21536 10302 30399 0,'-2'-2'2704'0,"2"0"-2160"0,2 2-544 0,-1 0 0 16,0 2 2000-16,0-1 304 0,3-1 48 0,1 1 16 16,2 2-1952-16,2 2-416 0,2-3 0 0,4 6-7680 31,4 1-1504-31,3 1-304 0</inkml:trace>
  <inkml:trace contextRef="#ctx0" brushRef="#br0" timeOffset="-198072.99">22258 10524 2751 0,'12'-4'256'0,"-3"-1"-256"0,-1 1 0 0,-1 2 0 0,-2 2 2256 0,-3-3 416 16,1 2 80-16,3 0 0 0,1-2-2224 0,3 1-528 15,-1 1 0-15,-3-3 0 16,-2 4-672-16,-4 0-160 0,-4 4-48 0,-1-3 0 0,-4 1 1968 0,-1 1 400 16,-2 2 80-16,-2-2 16 0,0 1 880 0,-4 2 176 15,1 0 48-15,-2 1 0 0,0 1-64 0,-2 0 0 16,-2 3 0-16,2 0 0 0,2 1-1568 0,-1 1-320 16,2 2-64-16,0 1-16 0,2-3-656 0,0 3 0 15,1 0 0-15,1 0 0 0,2 2 0 0,1 0 0 16,1 1 0-16,2-2 0 0,1 3 496 0,2-3 64 15,3-3 16-15,-1-2 0 0,3-1-128 0,1 1-32 0,3-4 0 16,0 0 0-16,2 0-416 0,1-4 128 0,2-2-128 0,1-2 0 16,2 0 0-16,2-3 0 0,3-2 0 0,1-1 0 15,1-2 0-15,2-4-192 0,0 1 64 0,0-3 128 16,-1 2-192-16,1-2 192 0,-1-1-192 0,-1 2 192 16,-1-2 0-16,-2 1 0 0,0-1 0 0,-2 2 0 15,-2-3 0-15,-1 3 0 0,-2-3 0 0,-3 1 0 16,0 1 0-16,-2-2 0 0,-1-1 0 0,-2 1 0 15,-1 0 0-15,0 1 0 0,-1 2-224 0,-1 0 80 16,1 5 144-16,0-1 0 0,0 3 0 0,-2 5 0 16,2-2 272-16,-2 6 96 0,0-1 16 0,0 4 0 15,0 3-384-15,-1 2 0 0,0 0 0 0,-1 3 0 16,1 1 0-16,1 2 0 0,-2 2 0 0,0-1 0 0,1 2 144 16,-1-1-144-16,1 3 192 0,0 1-192 0,-1 1 176 0,1 3-176 15,-1 1 160-15,2 5-160 0,1-1 160 0,1 1-160 16,1-1 160-16,0 2-160 0,2-1 0 0,-1 2 0 15,2-7 0-15,-1 3 0 0,1 1 0 0,-1-2 0 16,0 2 0-16,-2-4 0 0,0-2 0 0,-2 2 0 16,0-2 0-16,-2-2 0 0,-1 0 0 15,-1 2 0-15,-1-3 0 0,-3 2 0 0,1-3 336 0,-2 2-16 16,-1-2-16-16,-1 0 0 0,1-1-176 0,-2-2-128 16,2-4 144-16,-2-3-144 0,2-2 0 0,-2-4 0 15,1-3 0-15,-3 0-160 0,1-3-48 0,-3 0-16 16,1-2 0-16,-3-2 0 15,2-1-176-15,-3-1-48 0,-1-5 0 0,-2 0-11632 16,1-5-2320-16</inkml:trace>
  <inkml:trace contextRef="#ctx0" brushRef="#br0" timeOffset="-197393.4">22535 10009 17503 0,'-3'1'768'0,"2"1"176"0,0 1-752 16,1-3-192-16,2 3 0 0,0-1 0 0,0-1 1024 0,2 4 192 0,2 4 16 0,3 5 16 0,2 4 624 0,2 5 128 0,1 4 32 0,1-1 0 0,-3 5-512 0,0-2-112 15,0 5 0-15,-3 2-16 0,0 1-480 0,-4-2-80 16,-2 4-32-16,-3 0 0 0,-4-2-64 0,-1 2-16 16,-3 0 0-16,-1 0 0 0,-1-2-352 0,-1 0-80 15,-2-5-16-15,1-1 0 0,2 0-80 0,-1-5-32 0,1-3 0 16,1-4 0-16,3-4 240 0,0-7 48 16,1 0 16-16,1-7 0 0,1-1-224 0,-1-1-48 0,1-4-16 0,1-5 0 15,-2-1-176-15,0-5 0 0,2-4 0 0,0-2 0 16,0-2 0-16,0-4-224 0,1-1 80 0,-1 1 16 15,2-3-32-15,0 1 0 0,3 3 0 0,1 4 0 16,0 4-16-16,3 3 0 0,3 5 0 0,-1 3 0 16,1 4 176-16,1 0 0 0,2 3 0 0,0 1 0 15,2 1 128-15,3 1 16 0,1 2 0 0,2 1 0 16,2 1-144-16,-2 0 0 0,-2 2 0 0,0 0 0 16,-2 1 0-16,-2-2 0 0,-1 5 0 0,-2-1 0 0,0 1 0 15,0 3 0-15,-3 0 192 0,0 1-64 0,0 1-128 0,-2 3-144 16,1-3 144-16,-2 3-208 0,-1 0 208 15,1-2 0-15,-1 3 0 0,-1-3 0 0,1-1 0 0,-2 0 0 16,2-3 0-16,0-2 0 0,-1 2 0 16,2-5 0-16,-1-1 0 0,0-2 0 15,0-1-400-15,0-5-48 0,-1 0 0 0,0 0 0 16,0-2-1904-16,1-2-384 0</inkml:trace>
  <inkml:trace contextRef="#ctx0" brushRef="#br0" timeOffset="-197078.78">23256 10033 35935 0,'1'6'1600'0,"0"0"320"0,0 0-1536 0,1 0-384 0,-1-1 0 0,1 0 0 0,1 5 528 0,1 1 48 0,0 9 0 0,4 8 0 0,2 7-224 0,-2 3-32 0,2 1-16 0,-1-2 0 15,-2-2-48-15,0-2 0 0,-1 0 0 0,-1-1 0 16,-2 2-64-16,0-3-32 0,-2 2 0 0,-1 1 0 16,-1-5-160-16,-2 1 0 0,-2-2 0 0,1-2 0 15,-3-1 0-15,1-4 0 0,0-2 0 0,0-5 0 16,2-2-1168-16,-1-4-176 0,0-3-16 15,0-1-15264-15</inkml:trace>
  <inkml:trace contextRef="#ctx0" brushRef="#br0" timeOffset="-196894.95">22916 10522 38703 0,'0'-6'1712'0,"1"1"352"0,1 0-1648 0,2 3-416 15,0-1 0-15,1 1 0 0,2 1 880 0,7-4 80 16,6-4 32-16,9-2 0 0,6-2-272 0,2 1-48 15,2 0-16-15,2-3 0 0,0 1-336 0,0 3-64 16,1 1 0-16,0 3-16 0,0 1-240 0,-1 1-128 16,1 1 128-16,-3 2-208 15,1 2-544-15,-3-3-96 0,-2 1-32 0,-4 0 0 16,-2-1-1328-16,-3 1-272 0</inkml:trace>
  <inkml:trace contextRef="#ctx0" brushRef="#br0" timeOffset="-195493.48">23874 10554 30399 0,'0'-3'2704'0,"0"0"-2160"0,1 0-544 0,0 1 0 0,1 2 576 0,0 0 16 0,1-3 0 0,0 0 0 0,3-2 176 0,1-1 16 15,1 1 16-15,2-1 0 0,0 1-560 0,-1 4-112 16,2-4-128-16,1 5 176 0,1-3 400 0,-2 2 96 16,1 1 16-16,0-1 0 0,1 1-192 0,-1-1-48 0,2 1 0 0,-2-5 0 15,2 5-208-15,-2-7-48 0,1 3-16 0,-2-1 0 16,0-2-176-16,0 1 0 0,-1-4 0 0,-2 0 0 15,1-1 0-15,-3 1 0 0,-1-1 0 0,-1 0 0 16,0 0 0-16,-3 1 0 0,-1 0 0 0,-3 2 0 16,0-1 0-16,-2 3 0 0,0 0 0 0,-3-1 0 15,-1 2 0-15,-3 3 0 0,0-1 0 0,-3 3 0 16,-2 3 0-16,-2-1 0 0,-2 3 0 0,-1 2 0 16,1 0 0-16,-1 3 0 0,-2 1 0 0,2 4 0 15,1-3 0-15,0 4 0 0,0 2 0 0,2 0 0 16,3 3 0-16,1-1 0 0,4 2 144 0,4-1-144 15,2-1 256-15,1 0 0 0,3 2-16 0,1-5 0 0,3 2-112 16,0-2 0-16,5-1-128 0,-1 0 192 0,3-1-192 0,1-1 0 16,1-3 0-16,3-4 0 0,-1 3 0 0,2-2-128 15,1-2 128-15,1-1 0 16,1 0-496-16,0-4 16 0,2 0 0 0,0-2 0 16,0 0-1760-16,-1-3-336 0</inkml:trace>
  <inkml:trace contextRef="#ctx0" brushRef="#br0" timeOffset="-194978.25">24633 10467 18431 0,'-7'-8'816'0,"1"3"160"0,-1 3-784 0,2-2-192 0,2 3 0 0,0 1 0 0,0 0 1088 0,-4 0 160 0,-3 0 32 0,-3 0 16 0,-1 0 352 0,-1 0 64 0,2 0 16 0,-1 2 0 0,1 1-560 0,0 1-96 0,1-1-32 0,-2 3 0 16,2 1 224-16,-3 1 32 0,0 0 16 0,0 3 0 15,2 0-432-15,-2 3-96 0,1 0-16 0,2 2 0 16,1 2-304-16,-1 0-64 0,2 3-16 0,-1 2 0 15,1 0-240-15,2 1-144 16,1-1 160-16,1 1-160 0,2-2 0 0,4-1 0 0,0-1 0 0,2-3 0 0,3-1 0 16,1-4 0-16,3 2 0 0,1-7 0 0,2 1 0 15,3-6 0-15,0 1 144 0,1-4-144 0,1-3 0 16,3-2 0-16,1-2 0 0,0-2 0 0,2-3 0 16,-2-3 160-16,2-3-160 0,1-3 160 0,-1-2-160 0,-1-3 0 15,2 0 0-15,-2 0 0 0,-1-2 160 0,-1 0-160 16,-2-2 192-16,0-5-192 0,-1 0 0 0,-2-2 0 15,-3 1 0-15,-2-3 0 0,-2-2 128 0,-3-1-128 16,-3-2 0-16,-3-1 0 0,0 6 208 0,-4-5-16 16,-3-1 0-16,-3 1 0 0,0 1-64 0,-4 5 0 15,-1 3-128-15,-1 1 192 0,-2 7-192 0,1-1 128 16,-3 5-128-16,1 3 0 0,1 3-160 0,-1 5-128 16,3 5-32-16,0 5 0 15,1 1-832-15,1 6-160 0</inkml:trace>
  <inkml:trace contextRef="#ctx0" brushRef="#br0" timeOffset="-193294.63">15772 11713 30399 0,'-2'1'2704'0,"0"-1"-2160"0,2 0-544 0,2 0 0 0,-1-1 1168 0,1 1 128 0,1 0 32 0,2 0 0 0,2 0-720 0,2 0-144 0,2 1-16 0,0 2-16 15,1 2-432-15,0 0 0 0,-1 5 128 0,-3 3-128 16,1 3 400-16,0 5 48 0,-2 2 16 0,-1 3 0 16,-1 2 80-16,-2 5 16 0,-2 1 0 0,0-1 0 15,-1 1-304-15,-2 1-48 0,0 4-16 0,-1 0 0 16,0 1-192-16,0-3 128 0,-2 0-128 0,0-2 0 15,0-1 240-15,0-1-48 0,-1-5-16 0,-1-3 0 16,1-1-48-16,1-3-128 0,-1-2 192 0,1-2-64 16,1-1 0-16,-1-3 0 0,2-2 0 0,-1-1 0 15,2-3-128-15,-2 1 0 0,1-2 0 0,1-1 128 16,1-3-128-16,-1 2 0 0,1-4 0 0,0 0 0 0,1-3 0 16,-1 1 0-16,1-3 128 0,0-2-128 0,0-3 128 15,1-1 0-15,0-2 0 0,2-2 0 0,-1-1-128 0,2-1 0 16,1-3 144-16,1-1-144 0,3-1 0 0,2 0 0 15,0-3 0-15,1 1 0 0,2-3 0 0,-1 2 0 16,2-3 0-16,0 3-128 0,0 3 128 0,-1 2 0 16,-1 4 0-16,1 3 0 0,-2-2 0 0,1 5 0 15,0 2 0-15,0 2 0 0,-2 3 0 0,0 1-128 16,-1 1 128-16,1 2 0 0,-1 1-224 0,-2 0 32 16,0 2 16-16,-1 1 0 0,-1 1 176 0,1 3 0 15,-1 2 0-15,-1 2 0 0,1 2 0 0,0 2 0 16,1 2 0-16,0-1 0 0,0 1 0 0,-1 2 0 0,0 1 0 15,-1-2 0-15,-1-6 0 0,-1 1 0 0,-2-4 0 16,-1 2 0-16,-1 0 0 0,-3 0 0 0,-1-2 0 16,0-1 0-16,-2 1 0 0,-2 1 0 0,-1-3 0 15,-2 3 0-15,-1-1 0 0,-2 0 192 0,-1 0-64 16,-2 0 0-16,-2 0-128 0,0-2 0 0,0 1 0 16,-1-3 0-16,0 1 0 0,0-5 0 0,2 1 0 0,-1 0 128 15,1-3-128-15,2-2 0 0,1 1 0 0,-3-4 0 16,0 0 0-16,-1 1 0 0,2-1 0 0,2 0 0 15,3 2-240-15,2-2-16 0,-1 3 0 0,5 0 0 16,3 1-848 0,3 0-176-16,4 0-48 0,2 0-16144 0</inkml:trace>
  <inkml:trace contextRef="#ctx0" brushRef="#br0" timeOffset="-192275.79">16341 12103 43311 0,'-1'-2'3840'0,"1"1"-3072"0,0 1-608 0,0 0-160 0,0 0-1136 0,0 0-256 0,1-2-48 0,-1-1-16 16,0 2-16-16,1-3 0 0,-1 3 0 0,0 1 0 16,0 0-240-16,0 0-48 0,0 0-16 0,0 0 0 0,-1 20 1520 0,3-11 256 15,1 4 160-15,1 2-32 0,3 1 1200 0,2-1 224 16,2 2 48-16,1-1 16 0,2 4-288 0,-1-1-64 15,2 0-16-15,0 1 0 0,1 2-848 0,-1-3-160 16,-2 0-48-16,1-5 0 0,-3 0-192 0,0 0 0 16,-1-1-192-16,-2-2 192 15,-1 0-1360-15,-1-1-176 0,-1-1-16 0,-1 0-13552 0</inkml:trace>
  <inkml:trace contextRef="#ctx0" brushRef="#br0" timeOffset="-191944.52">16816 11901 35007 0,'-3'1'1552'15,"0"1"320"-15,0 1-1488 0,1 0-384 0,0 0 0 0,1 2 0 16,0 0-1120-16,-3 7-288 0,-2 5-64 0,-4 6-16 0,-1 6 1488 0,-4 8 288 16,-2 1 64-16,-2 3 16 0,2 1 848 0,-4 5 160 15,-3 2 32-15,0 3 16 0,-2 3-224 0,-1 0-48 16,-2 2-16-16,1 0 0 0,-2 0-528 0,0 4-96 16,1 1-32-16,-2 2 0 0,1 0-336 0,-1-3-144 15,1-1 128-15,0-3-128 0,0 3 0 0,1-6-176 16,3-1 16-16,4-7 0 15,4-5-1344-15,3-8-272 0,6-7-48 0,3-9-14816 0</inkml:trace>
  <inkml:trace contextRef="#ctx0" brushRef="#br0" timeOffset="-190360.69">17842 11845 17503 0,'-1'0'1552'0,"0"0"-1232"0,1 2-320 0,0-2 0 0,0 0 352 16,0 0 16-16,1 1 0 0,-2 1 0 15,2-2-672-15,-2 3-128 0,-1-1-16 0,2-2-16 0,0 0 608 0,0 0 128 0,-16 11 32 0,10-9 0 16,0 0 848-16,-3 2 160 16,1 1 32-16,-4-3 16 0,1 5 400 0,-2 0 80 0,0-3 16 15,0 1 0-15,-1 1-768 0,2-1-160 0,-1-2-32 0,2 2 0 16,0-2-464-16,3 1-112 0,-1-3 0 0,3 0-16 16,-1 3-304-16,1-3 0 0,1 3 128 0,0-1-128 15,2 1 0-15,-2 2 0 0,1-1 0 0,0 3 0 16,2-2 0-16,1 1-144 0,1-1 144 0,0-1-128 15,1 2-160-15,1-4-32 0,3 1 0 0,0 0 0 0,1-1 320 0,2 0 0 16,-1-1 0-16,2-2 0 0,1-1 272 0,1 0 16 16,1 1 0-16,2-4 0 15,1 2-64-15,0-1-16 0,-1 2 0 0,2 1 0 0,2 1 0 0,0 3 0 16,2 2 0-16,-1 4 0 0,-2 1-208 0,-1 2 0 16,-2 0 0-16,-2 2-160 0,-2 3 160 0,-4 0-192 15,-1 2 192-15,-4-2-192 16,-1 1-208-1,-2 0-48-15,-4 2-16 0,-2-1 0 0,-2 3 464 0,-1-6 0 0,0-1 0 0,-1-2 0 0,-1-3 672 0,0-1 80 16,2-3 16-16,-3-2 0 0,2 0 64 0,-2 0 0 16,2-1 16-16,-2-1 0 0,2 2-480 0,-1-4-112 15,2 1 0-15,0-2-16 0,0 2-240 0,0-2 0 16,0 0 0-16,-2 0-160 16,1 1-736-16,0 1-160 0,-2-1-32 0,-1 3 0 15,0 0-1312-15,-1 3-272 0</inkml:trace>
  <inkml:trace contextRef="#ctx0" brushRef="#br0" timeOffset="-189811.02">18215 11983 11967 0,'-2'-3'1072'0,"0"-2"-864"0,-1 5-208 0,2 0 0 0,0 0 2480 0,-1-2 448 0,-1 1 80 0,-2-1 32 0,-3 1-704 0,1 1-144 0,-2 1-16 0,1 4-16 0,0 1-608 0,-2 4-112 16,0 5-32-16,-1 1 0 0,0 3-800 0,0 2-160 15,1 1-48-15,0 2 0 0,0 2-400 0,0-2 0 16,2 4 0-16,-1 0 0 0,0 2 0 0,3-2 0 16,0 1 0-16,4-3 0 0,3-7 0 0,1-1 0 15,6-4 0-15,-1-1 0 0,3-3 384 0,1-2 0 16,3 1 0-16,-1-5 0 0,2 1-384 0,0-2 0 16,2-1 0-16,-1-2 0 0,2-2 0 0,-2 1-192 0,0-4 64 15,0-1 128-15,1 0 0 0,1-2 0 16,-1 0 0-16,-2-2 0 0,1-3 0 0,-1 1 0 0,-2 1 0 0,1-4 128 15,-2-1 96-15,2-1 16 0,-2-2 0 0,-1 1 0 16,0-5-32-16,-3 1 0 0,-1 0 0 0,-2 1 0 16,-2 1-208-16,-3 0 0 0,-2 2 128 0,-1-1-128 15,-3 2 0-15,-3 0 0 0,-2-1 0 0,-2 3 0 16,0 2-256-16,-3-1 64 0,-2 2 16 0,0 4 0 16,-2 0 176-16,0 0 0 0,-1 5 0 0,2 0 0 15,0 3 0-15,0 0-160 0,1 0 16 0,1 0 0 16,2 3-240-1,1-1-64-15,3-1 0 0,1 1 0 0,3 1-816 0,2-1-160 0,1 1-48 0,3-2-13616 16</inkml:trace>
  <inkml:trace contextRef="#ctx0" brushRef="#br0" timeOffset="-188954.53">18662 12066 38703 0,'-3'-4'1712'0,"1"3"352"0,1-2-1648 0,-1 2-416 0,2 1 0 0,2 1 0 0,-1 2 384 0,0-2-16 0,2 3 0 0,2 2 0 32,0 1-1168-32,2 3-224 0,0 4-64 0,0 1 0 15,-2 1-448-15,-2 2-112 0,1 3-16 0,-4 0 0 0,-1 4 1200 0,-3 0 224 0,0-1 48 0,-2 1 16 16,-1-1 1120-16,-2-2 208 0,-1-4 64 0,3-2 0 15,-1-2 256-15,3-5 64 0,2-2 16 0,0-3 0 16,3-3-864-16,0-1-176 0,0-1-48 0,3-5 0 16,-1-2-304-16,2 0-160 0,0-5 160 0,0-2-160 15,1-2 0-15,0 0 0 0,2-2 0 0,-3-3 0 16,4 0 0-16,-2-1-240 0,2 1 80 0,-4 1 16 0,1 3-64 16,2-5-16-16,-1 1 0 0,0-1 0 0,1 3 224 0,2 1 0 15,0 6 0-15,-1 2-144 0,3 3 144 0,1 1 256 16,0 4-64-16,0 2-16 0,-1-1 64 0,2 4 16 15,0-1 0-15,2 4 0 0,0-2-256 0,0 0 0 16,0 2 0-16,-2 0 0 0,0 1 0 0,-2-2 0 16,-2 4 0-16,-2-2 0 0,-2 1 0 0,-3 2 0 15,1-2 0-15,-2 1 0 0,-1 0 144 0,-1 3-144 16,0-3 128-16,-2 2-128 0,-1-3 224 0,1 1-32 16,-2-1-16-16,1-1 0 0,0-1-16 0,1-2 0 15,1-2 0-15,1-1 0 0,1-1-160 0,1-1 0 16,1-3 144-16,1 1-144 0,2-1 0 0,0-3 0 0,1 2 0 15,2-4 0-15,-1 3 0 0,1-4 0 0,0-1 0 0,1 1 0 16,0 0-160-16,-1 0 160 0,0 0-192 0,0 1 192 16,1-1 0-16,0 0-128 0,-1 1 128 0,2-1 0 15,-1 1 0-15,1-1 0 0,-2 3 0 0,2 1 0 16,-1-1 0-16,0 3 0 0,2 3 0 0,-1 0 0 16,0 2 0-16,1 0 0 0,1 2 0 0,2 0 0 15,-1 2 0-15,2 1 0 0,1-1 0 0,3 3 0 16,-2-1 0-16,0 1 0 0,-1 0 0 0,-2-1 0 15,-3 0 0-15,0 3 0 0,2 2 0 0,-2 0 0 16,0 0 0-16,-2 2 0 0,-1 0 0 0,0 1 0 16,-2-3 0-16,-1 2 0 0,0 0 0 0,-2-2 0 15,1 0 0-15,0 1 0 0,-2-1 176 0,0-1-176 0,0 1 176 16,-1-4-176-16,0 0 160 0,1 2-160 0,-1-1 0 0,0 0 0 16,-1-2 0-16,0 2 0 0,-1 0-176 0,0 0-80 15,-2 2 0-15,1 1-16 16,-1-2-880-16,0 0-192 15,0 1-16-15,-1-3-16 0,1-2-1728 0,0-3-352 0</inkml:trace>
  <inkml:trace contextRef="#ctx0" brushRef="#br0" timeOffset="-188493.04">19692 12130 37775 0,'-1'0'1664'0,"1"0"368"0,0 1-1632 0,0-1-400 0,1 3 0 0,1-3 0 15,1 0-1168-15,-1 0-320 0,3 1-64 0,3 1-16 16,-1 1-1456-16,2-3-304 0,-1 1-48 0,0 0-16 16,-1 3 2272-16,-1-4 448 0,1 0 96 0,-1 0 0 0,-1 0 3248 0,1 0 640 0,1 0 128 0,1-1 16 15,-1-2-832-15,2 1-192 0,1-2-16 0,-2 2-16 16,2-3-1760-16,1-2-368 0,1 3-64 0,-1-5-16 31,2 0-592-31,0 1-128 0,-1-4-32 0,0 1 0 0,0 0-272 16,-3-1-64-16,1-1-16 0,-2 1 0 0,-1 0 432 0,-1-3 96 0,1 1 0 0,-5-1 16 0,-1 2 224 15,-1-3 144-15,-2 1-192 0,-3 1 192 16,0 3 0-16,-3 0 0 0,0 1 0 0,-2 5 0 16,-1 1 288-16,-2 4 112 0,-1 3 32 0,0 3 0 0,-1 4-96 15,2 0-16-15,0 2 0 0,1-1 0 0,1 6 144 0,2-3 32 16,0 4 0-16,2-1 0 0,2 3-192 0,0 0-48 15,0-1 0-15,1 4 0 0,1 0 64 0,-1 1 16 16,0 0 0-16,1 4 0 0,-2 4-32 0,0-3-16 16,0 3 0-16,1-3 0 0,2-3-160 0,0 0-128 15,2-4 192-15,3-5-192 0,2 1 128 0,0-7-128 16,3-2 0-16,3-5 0 0,3 0 0 0,3-4 0 16,4 0 0-16,5-6-12032 15,6 0-2496-15</inkml:trace>
  <inkml:trace contextRef="#ctx0" brushRef="#br0" timeOffset="-182427.47">21184 11964 5519 0,'2'0'496'0,"-2"0"-496"0,0 0 0 0,1-1 0 0,-1 1 144 0,0-3-144 0,0 2 128 0,0 0-128 16,-1-3 960-16,-1 2 96 0,0-3 32 0,0-1 0 16,-3 1 1024-16,0 0 192 0,0 0 64 0,-2-1 0 0,0 1-176 0,0-1-16 15,-1-1-16-15,-2 0 0 0,2 2-304 0,-2-4-64 16,-1 2-16-16,0 2 0 0,-1 0-784 0,1-1-160 15,-2 1-16-15,0 2-16 0,1 1-496 0,-2 2-112 16,2 2 0-16,-2 1-16 0,1 3-432 0,-2 3-64 16,1 2-32-16,1 2 0 15,2 2-272-15,-1 1-48 0,3 3-16 0,1-1 0 0,2 2 688 0,1 0 0 16,3 2 0-16,-1 4 0 0,1-1 704 0,-1 2 64 16,3-1 0-16,-1-1 16 0,1-3-416 0,1-2-96 15,2 2-16-15,2-1 0 0,2-2-64 0,3-3-32 16,0 0 0-16,1-4 0 0,1-1-160 0,-1-3 128 15,2 1-128-15,-2-6 128 0,1 2-128 0,-1-1-224 16,0-2 48-16,-1 1 16 0,2-3-64 0,-3-4-16 0,1 3 0 0,0-4 0 16,0-1 240-16,0-3 0 0,-1 2 0 0,1-4 0 15,-1-3 0-15,3-2 0 0,-1-5-160 16,-3 1 160-16,1 1-272 0,-3 1 16 0,0-1 0 0,-2 2 0 16,-1-4 112-16,-2 3 144 0,-2-2-208 0,-1-1 80 15,0 0 128-15,-1 2 0 0,0-2 0 0,-2 3 0 16,0 0 432-16,-1 2 16 0,-1 0 0 0,1 4 0 15,1 1 16-15,-1 4 16 0,1 2 0 0,1 4 0 16,1 1-64-16,0 0-16 0,2 1 0 0,1 4 0 16,0-2-208-16,0 1-32 0,1 1-16 0,0 1 0 15,1 1-144-15,-1 3 0 0,1 1 0 0,1 5 0 16,1-1 0-16,-1 5 0 0,1-2 0 0,1 3 0 16,2 2 160-16,1 0-160 0,-1 3 192 0,2 1-192 0,-2-1 192 0,2 3-192 15,0-3 192-15,-1-2-192 0,2 0 0 16,0-5 0-16,0 2 0 0,0-4 0 15,-2-5-656-15,0-1-144 0,-1-1-32 0,0-1 0 16,-3-3-1120-16,1 0-224 0,-2-2-64 0,-1 0-11968 16</inkml:trace>
  <inkml:trace contextRef="#ctx0" brushRef="#br0" timeOffset="-181975.19">21414 11646 23039 0,'-1'-5'2048'0,"1"0"-1648"0,0 3-400 0,1 0 0 0,1 0 624 0,-1 0 32 0,3-3 16 0,-1-4 0 0,4 1-2384 0,0-4-464 0,0 3-112 0,0 2-16 16,-1 4 1152-16,-1 3 240 0,-3 2 32 0,2 4 16 15,-2 3 2656-15,1 5 544 0,-1 0 96 0,1 4 32 16,0 4 176-16,1 3 48 0,1 1 0 0,0 5 0 0,1 0-848 0,0 2-176 15,2 2-16-15,-1-3-16 0,1 4-1072 0,0-4-224 16,1-1-32-16,-2-2-16 0,2 2-288 0,-2-2 0 16,0 0 0-16,-1 1 0 0,-1 1 0 15,-1-1 0-15,-2-2 0 0,0 0 0 0,0 0 0 16,-1-2 0-16,0-4 0 0,0-5 0 0,1-1-288 0,-1-3 32 16,1-2 16-16,1-3 0 15,-1-1-1872-15,1-6-384 0</inkml:trace>
  <inkml:trace contextRef="#ctx0" brushRef="#br0" timeOffset="-181590.98">21771 11696 19343 0,'-2'0'1728'0,"0"0"-1392"0,-1 0-336 0,3 1 0 16,0-1 4272-16,0 3 784 0,2-1 144 0,0 4 48 0,2-1-3808 0,2 8-752 15,3-2-160-15,2 6-16 16,0-1-768-16,0 1-128 0,-1 2-48 0,0 2 0 0,0-1 240 0,0 2 64 16,-2 4 0-16,0-1 0 0,-1 2 128 0,-1-1 0 15,-1 0 0-15,0 1 0 0,-1 1 256 0,-3-2 0 16,0 2-16-16,-1-2 0 0,0-3-112 0,0-1 0 16,-1 1-128-16,1-4 192 15,-1 2-816-15,1-5-160 0,-1 2-48 0,-1-7 0 16,1 1-1920-16,0-3-400 0,-2-2-80 0,0-3-9696 0</inkml:trace>
  <inkml:trace contextRef="#ctx0" brushRef="#br0" timeOffset="-180793.95">21288 11991 39615 0,'-3'-3'3520'0,"1"1"-2816"0,2 0-560 0,3 2-144 16,-1 0 448-16,2 0 64 0,2-1 16 0,3-2 0 15,4 1-400-15,5-3-128 0,5 1 0 0,2-1 0 16,2 0 0-16,2-1-176 0,-1 0 0 0,3 0 0 16,-1-3 176-16,-1 2 0 0,1 0 0 0,0 1 0 15,-1 0 192-15,2-3 32 0,0 2 0 0,0 1 0 16,1 1 32-16,2-1 0 0,-1 2 0 0,2 1 0 0,-3 0-256 0,0 2 0 15,-1-3 0-15,0 1 0 16,-3 1-384-16,-1-1-128 0,-1 3-32 0,-3 0 0 16,-4-2-1472-16,-1 2-288 0,-2 2-64 0,-3-2-16 15,0 3-944-15,-3-1-192 0,0 1-48 0,-3 1 0 16,0-4 1024-16,1 0 208 0,-2 0 32 0,0 0 16 0,-1 0 1616 0,-2 0 320 16,-1 1 64-16,-1 2 16 0,1-1 704 0,-4 3 144 15,0 1 16-15,-1 0 16 0,1 4-112 0,-3-1-32 16,0 0 0-16,0 4 0 15,-1-1-2256-15,0 2-464 0,0-1-96 0,-2 2-16 0,-1 3 1856 0,2-6 384 16,1-1 128-16,0 0 0 0,2-6-176 0,2 1 176 16,0-1-160-16,1-2 160 0,2-2-128 0,-2 1 128 15,1-2-160-15,-1 2 160 0,1 0-128 0,0 1 128 0,0 2-160 0,0-4 160 16,0 1 256-16,2 1 112 0,2-2 16 16,0 0 16-16,2-2 4320 0,0 0 848 0,1 1 192 0,3-4 48 15,-1 2-2224-15,2-2-432 0,2-1-80 0,0-2-32 16,2 0-1632-16,0-1-320 0,2-1-64 0,0-1 0 15,2 3-688-15,0-3-128 0,-2 2-16 0,1 1-16 16,1-2-176-16,-2 3 0 0,1-3 0 0,-2 3 0 16,0-1 0-16,-3 1 0 0,0-3 0 0,-1 2 0 15,-2 0 0-15,-1-1 0 0,-1 0 0 0,0 1 0 16,-2 2 0-16,0-4 0 0,-1 3 0 0,-1 0 0 16,-1-1 0-16,0 0 160 0,-1 2-32 0,0-3-128 15,-1 2 192-15,-4-2-64 0,0 2 0 0,-2 0-128 16,-3-3 160-16,-2 3-160 0,-1 1 128 0,-2 3-128 0,-1 2 144 15,-1 1-144-15,-2 4 160 0,-2 2-160 0,2 2 0 16,-3 3 0-16,-1 4 0 0,0 2 0 0,3 0 176 0,0 3-176 16,2 1 192-16,3-1-192 0,2 0 0 0,3 0 0 15,1 2 0-15,3-5 0 0,0 3 0 0,2 3 0 16,1 0 0-16,2 2 0 0,0-1 0 0,2-1 0 16,1-1 0-16,1-2 0 0,2 0 0 0,0-2 0 15,3-1 0-15,1-2 0 0,3 0 0 0,-1-3 0 16,1-2 0-16,2-1 0 0,2 1 0 0,3-4 0 15,0 1 0-15,1-1 0 16,1-1-448-16,3-4-64 0,0-2 0 0,1-2 0 16,0-1-704-16,-2-3-160 0,0-2-32 0,-3-1-15712 0</inkml:trace>
  <inkml:trace contextRef="#ctx0" brushRef="#br0" timeOffset="-180293.36">22757 11978 20271 0,'-3'2'1792'0,"-1"-2"-1424"0,3 1-368 0,1 1 0 0,1 1 2048 0,0-1 352 0,0 3 64 0,1 2 16 0,0 3-3456 0,2 4-688 0,3 2-144 0,2 0-32 15,1 0-352-15,-2 1-80 0,1 0-16 0,-1 2 0 16,-2 1 3552-16,-1-3 704 0,-2 3 144 0,0 0 16 0,-1-1 1344 15,-2-1 272-15,0 1 48 0,0-5 16 0,-1 1-1888 0,0-3-384 16,1-1-80-16,-1-3-16 0,2-4-992 0,0-2-192 16,0 1-32-16,2-6-16 0,-1 1-208 0,2-3 0 15,-2-2 0-15,1-1 0 0,-1-3 0 0,0-2 0 16,-1 1 0-16,0-3 0 0,-2 0 0 0,1-5 0 16,-1 1 0-16,-2-4 0 0,2 1 0 0,-2-4 0 15,1-2 0-15,-2-4 144 0,2-1-144 0,-1 1 0 16,1 3 0-16,1 1-176 0,-1 5 176 0,4 6 0 15,0 4 0-15,2 3 0 0,1 7 128 0,2 0 16 16,1 2 0-16,1 2 0 0,3 3-144 0,0-2 160 16,4 5-160-16,1 0 160 0,1 2-160 0,-2-1 0 15,0 3 0-15,-1 2 0 0,-1-1 0 0,0 4 0 16,-2 0 0-16,0 4 0 0,-1 0 0 0,-1 3 0 16,-1 2 0-16,-1 1 0 0,-1 2 128 0,1-2 32 0,-2 2 16 15,0-1 0-15,0 1-176 0,0-3 0 0,-1-3 0 0,3-2 0 16,-1-3 0-16,-1-4-224 0,2-1 32 0,-3-2 0 31,0-4-512-31,-3 0-112 0,1-1-16 0,-1-5 0 16,-1 0-1184-16,1 0-240 0,-1 0-48 0,0-6-12896 0</inkml:trace>
  <inkml:trace contextRef="#ctx0" brushRef="#br0" timeOffset="-180044.53">23358 11488 40543 0,'6'-2'3600'0,"-2"2"-2880"0,0 1-576 0,0 4-144 0,-1 1 832 0,1-1 144 0,1 1 32 0,2 6 0 16,7 7-1200-16,3 7-224 0,6 7-48 0,-1 3-16 15,0 3-1600-15,-3 1-320 0,-3 1-64 0,-3 2-16 16,-2-3 688-16,-2 0 144 0,-4-2 32 0,-2-1 0 0,-2 1 2576 0,-1-2 512 15,-1-1 96-15,-2-3 32 0,-1-4 64 0,1 1 32 16,0-6 0-16,-1-3 0 0,2-3-1312 0,1-2-256 16,1-2-128-16,0-5-17584 0</inkml:trace>
  <inkml:trace contextRef="#ctx0" brushRef="#br0" timeOffset="-179858.64">23207 11756 38703 0,'3'-6'3440'0,"-2"4"-2752"0,2 2-560 0,-1-3-128 15,2 6 1248-15,0-3 224 0,2 0 32 0,2 2 16 16,7 2-1232-16,5-2-288 0,6 2 0 0,0 1 0 16,-1-4-896-16,-1 3-208 15,-1-1-48-15,-2 0-11216 0,0 3-2256 0</inkml:trace>
  <inkml:trace contextRef="#ctx0" brushRef="#br0" timeOffset="-179628.22">23904 11879 20271 0,'5'2'1792'0,"-2"3"-1424"15,1-1-368-15,0-2 0 0,-1 1 4240 0,0-3 784 16,1 2 160-16,2 3 16 0,5 3-3760 0,3 0-752 15,2 5-160-15,0 0-16 0,-2 1-512 0,-1 1-288 16,-2 0 32-16,-4 1 16 16,0 0-416-16,-4 1-96 0,-1 0-16 0,-2 1 0 0,-3-1 480 0,1-1 96 15,-3-3 0-15,0 0 16 0,0-2 176 0,-1-2-128 16,1-2 128-16,0-2-128 16,0-2-1216-16,0-4-224 0</inkml:trace>
  <inkml:trace contextRef="#ctx0" brushRef="#br0" timeOffset="-179459.13">24009 11528 27647 0,'1'-10'2448'0,"-1"2"-1952"0,1 3-496 0,0 3 0 16,1-1 2688-16,-2 3 448 0,0 0 96 0,1 0 16 15,0-1-2656-15,2 0-592 0,-1 1 0 0,-1 1 0 16,1 0-5040-16,-1 3-976 0,-1-4-192 0,0 0-32 15</inkml:trace>
  <inkml:trace contextRef="#ctx0" brushRef="#br0" timeOffset="-178977.83">24344 11765 13631 0,'5'0'1216'0,"-2"0"-976"16,0 1-240-16,-3 1 0 0,-1 0 1472 0,1-2 240 16,0 3 48-16,1 1 48 0,-1 4 1152 0,-3 1 240 15,-1 2 32-15,-3 0 16 0,-1 1 64 0,-1 1 16 16,0-1 0-16,0 1 0 0,-1 0-1536 0,-2 3-288 16,4-2-64-16,-1 0-16 0,2 1-1120 0,1 1-304 15,2 0 0-15,0 2 128 0,2 0-256 0,2 0-64 16,0 1-16-16,1-1 0 0,1-1-112 0,0 1 0 15,0 0-16-15,2-1 0 16,-2 0-160-16,2-2-16 0,2-2-16 0,0-2 0 0,3-1 144 0,2-5 48 0,3 1 0 0,1-6 32 16,-1 0 48-16,0-3 0 0,2 0 0 0,3-5 0 15,2 0-64-15,1-4 0 0,1 0 0 16,0-3 0-16,-1 2 48 0,-1-3 0 0,-1-2 0 0,0 1 0 16,1 0 48-16,-3-3 16 0,-1 1 0 0,1-2 0 15,-3 1 208-15,-3-1 0 0,-1-1 0 0,-2 0 0 16,-3 0 160-16,-1 2 32 0,-4-1 0 0,-1 1 0 15,-2 4 64-15,-3-1 32 0,-3 1 0 0,0 3 0 16,-2-2-32-16,-1 4-16 0,-2 3 0 0,-2 0 0 16,1 2-240-16,-3 4 176 0,0 0-176 0,-1 0 160 0,2 2-160 15,-1 0 0-15,1 4 0 0,0-4 0 0,0 1 0 0,-1 0-144 16,1 1 144-16,-1-2-160 16,0 2-368-1,1-1-80-15,4 3-16 0,0-3 0 0,2 3-2144 0,1-2-432 0</inkml:trace>
  <inkml:trace contextRef="#ctx0" brushRef="#br0" timeOffset="-178472.64">24900 11892 17503 0,'9'-6'768'0,"-3"0"176"0,0 4-752 0,-1-2-192 0,-1 3 0 0,0-2 0 0,-1 3 0 0,5-2 0 0,3 0 0 0,4-2 0 15,1 0-976-15,-3 3-176 0,-1 1-48 0,-5 2 0 0,-1 2 2944 0,-2 3 592 0,-2 2 112 0,0 4 32 16,-1 1 1488-16,-1 0 288 0,0 2 64 0,1 0 16 16,-1-1-2352-16,-1-1-448 0,1 4-112 0,-1-2-16 15,1-1-960-15,-2 0-192 0,1-2-32 0,0 1-16 16,0-3-208-16,1-4 0 0,-2 1 0 0,2-3 0 15,2 0 0-15,-2-2 0 0,2-3 0 0,1 0 0 16,-1 0 0-16,1-3 0 0,-1 0 0 0,0-2 0 16,1-1 0-16,-2-4 0 0,2 3 0 0,-2-7 0 15,0 2 0-15,0-4 0 0,1-2 0 0,-1-1 0 16,0-2 0-16,0-3 0 0,1 1 0 0,-1-6 0 0,1-3 0 16,1 1 0-16,-1-2 0 0,2-2 0 0,1 2-176 0,1 4 32 15,3 7 0-15,1 5 0 0,2 2 144 0,-1 4 0 16,1 3 0-16,2 2 0 0,0 1 0 0,1 1 224 15,-1 3-32-15,1 0 0 0,1 1-192 0,-1 5 144 16,1 0-144-16,0 2 128 0,2 4-128 0,-1 3 0 16,1 3 0-16,2 3 0 0,1 2 0 0,3-2-176 15,0 4 48-15,4 0 0 0,3 2-16 0,1 2 0 16,2-1 0-16,1 0 0 0,-3-1 144 0,0 0 0 16,0-3 0-16,-4 0 0 0,-5-4-256 0,-1 1 0 15,-2-1-16-15,-4-1 0 16,-2 1-1328-16,-6-4-256 0</inkml:trace>
  <inkml:trace contextRef="#ctx0" brushRef="#br0" timeOffset="-177810.43">23245 11794 4607 0,'-2'0'400'0,"0"-4"-400"0,2 3 0 0,0 1 0 0,0 0 1744 0,0 0 272 0,0-2 48 0,-1 2 16 16,2-2 352-16,0 2 64 0,3-1 0 0,-4 1 16 16,0 0 464-16,22 0 96 0,-10 1 0 0,4-2 16 15,2-1-1216-15,4 1-240 0,5-3-48 0,3-2-16 16,3 1-1120-16,3-2-208 0,5-4-48 0,1 0-16 16,-1 0-176-16,-2-2 0 0,0 2 0 0,-3 0 0 0,-2 0-144 15,-3 1 144-15,-1 0 0 0,-5 3 0 0,-4 0-144 0,-4 1 144 16,-4 1 0-16,-3 2-144 15,-1-1-384-15,-4 4-80 0,0-3-16 0,-4 3-10272 16,-1 0-2064-16</inkml:trace>
  <inkml:trace contextRef="#ctx0" brushRef="#br0" timeOffset="-173326.36">16073 12963 11967 0,'0'0'1072'0,"0"0"-864"0,0 0-208 0,0 0 0 0,0 0 0 0,0 0-240 0,-2 0 48 0,1 0 16 15,-1 0-464-15,-1 0-80 0,1 0-32 16,2 0 0-16,0 0 752 0,0 0 0 0,0 0 0 0,0 0 0 0,-20-8 1120 0,16 6 112 16,2 2 32-16,-2-1 0 15,0 1 112-15,1 0 32 0,-1-2 0 0,1-2 0 0,2 0 48 0,0-2 16 16,1 0 0-16,0-5 0 0,1 1 256 0,0-2 48 15,1-1 16-15,-1 2 0 0,0-4-560 0,0 2-96 16,1 2-32-16,-2-2 0 0,0 2-592 0,-2 0-128 16,1 0-32-16,-1 1 0 0,-1 2-352 0,1-1 0 15,-2 1 0-15,-1 2 0 0,0 1 0 0,-1-1 0 16,0 2-128-16,-2 3 128 0,0 1 0 0,-1 0 0 16,0 2 0-16,1 3-128 0,-2 1 128 0,0 3 0 15,1 2 0-15,1 2 128 0,3-2 192 0,0 5 32 16,1 2 16-16,0 2 0 0,3 1 0 0,-1 1 0 15,2 3 0-15,-2 0 0 0,2 1-176 0,0 2-16 0,0 4-16 16,0 2 0-16,0-1-160 0,-2 4 128 0,-2 5-128 16,-1 4 128-16,0 2 112 0,-1 2 16 0,0-2 0 15,0-1 0-15,-1-5-64 0,3-1-16 0,-1-2 0 0,1 0 0 16,1-1-32-16,1-3 0 0,-1-6 0 0,2-1 0 16,1-4-144-16,-1 0 0 0,1-2 144 0,-1-2-144 15,1-3 0-15,-1-4 0 0,1-2 0 0,-3-3 0 31,1 0-1088-31,-2-2-192 0,1-4-48 0,-2 1-15552 0</inkml:trace>
  <inkml:trace contextRef="#ctx0" brushRef="#br0" timeOffset="-173008.66">15475 13493 23951 0,'2'-2'2128'0,"0"0"-1696"0,0 4-432 0,2-2 0 0,1 2 2528 0,3-2 416 0,3 1 96 0,7 0 16 0,7 2-1616 0,6-3-320 16,3 1-64-16,1 0-16 0,0 2-432 0,-1-3-96 15,0 1 0-15,-1-2-16 0,1-3-496 0,-2 0 0 16,0 0 0-16,-2-1 0 0,-1-1 128 0,0 1-128 15,-3-1 176-15,-4 2-176 0,-1 2 176 0,-3-2-176 16,0 3 160-16,-2-3-160 0,-3 4 0 0,1-1 0 0,-2 1 0 0,-2 0 0 31,0 1-304-31,-1-1-96 0,-1 2-32 0,1 0 0 16,-1-1-1600-16,1 3-320 0,1-4-64 0,0 1-12688 0</inkml:trace>
  <inkml:trace contextRef="#ctx0" brushRef="#br0" timeOffset="-172442.94">16373 13458 5519 0,'5'-4'240'0,"-3"2"64"0,1-1-304 0,-2 2 0 0,-1 0 0 0,1 1 0 16,1-3 1344-16,-1 2 224 0,1-1 32 0,1-5 16 16,-1 3-1232-16,2-3-256 0,-2-1-128 0,1 0 128 15,1-2-1808-15,-2 1-368 0,2 0-64 0,0-2 0 16,-2 2 1136-16,0 0 224 0,0 1 48 16,-1 2 16-16,-1-1 2096 0,-3 2 400 0,0 3 96 0,-2-2 16 0,-1 2 960 0,-2 2 208 15,0 0 48-15,-2 1 0 0,0 3-320 0,0-2-48 16,0 4-16-16,-1 1 0 0,1 1-752 0,0 1-144 15,0 1-48-15,0 2 0 0,2 3-816 0,-1-3-160 16,4 1-48-16,1 2 0 0,2 2-272 0,2-1-48 16,0 1-16-16,1-2 0 0,0 0-304 0,2 2-144 15,1 4 128-15,-1-1-128 0,2 2 0 0,-1-1 0 16,1 2 0-16,0-4 0 0,0 1 0 0,1-3 0 16,-1 2 0-16,0-2 0 0,1 1 0 0,-1-4 0 15,1-2 0-15,-1-6 0 0,0 1 0 0,-1-3 0 16,2-2 0-16,-1 2 0 0,0-6 128 0,0-2-128 15,2-1 192-15,2-5-64 0,2-2-128 0,0-4 192 16,3-3-192-16,-2-2 192 0,2 3-192 0,-2-6 0 16,-1 2 0-16,-1 1 0 0,0 0 0 0,-4 1 0 15,-1 3-192-15,-2-4 192 0,-2 1-176 0,-2-1 176 0,-1 2-128 16,-1-1 128-16,-1 2 0 0,-2 1 0 0,1 2 0 0,-1 0 0 16,-2 4 0-16,2 1 0 0,2 4 0 0,1 2 0 15,0 3 0-15,1 1 0 0,2 0 128 0,0 1-128 16,0 1 128-16,2 1-128 0,3 1 160 0,1 1-160 15,3-3 0-15,1 3 0 0,0 2 0 0,1 2 0 16,-1-1 0-16,0 3 0 0,-1 3 0 0,0-1 0 16,-1 3 0-16,-1-1 0 0,0 5 0 0,1 2 0 15,0 3 0-15,0 2 0 0,1-1 0 0,0 1 0 16,3-1 0-16,-3 0 0 0,5 0 0 0,-2-3 0 0,2 1 0 16,2-3 0-16,1-3 0 0,1-3 0 15,1-2 0-15,0-4 0 0,0-1 0 0,0-2 0 16,1-2-576-1,0-3-224-15,-2-2-32 0,0-2-16 0,-3 1-1536 0,-3-3-304 0</inkml:trace>
  <inkml:trace contextRef="#ctx0" brushRef="#br0" timeOffset="-171942.9">17053 13390 26719 0,'-2'-6'2368'0,"-1"1"-1888"0,2 4-480 0,0-2 0 0,1 3 1856 0,-2-2 288 0,1-5 48 0,-2-1 16 15,-1-3-1632-15,-2-2-336 0,-1 1-64 0,0 2-16 16,0 3-560-16,-1-3-112 0,1 4-32 16,-2 1 0-16,0 2-352 0,1 1-80 0,-2 0-16 15,0 4 0-15,-1 0 736 0,0 2 256 0,0 5-144 0,0-2 144 0,1 3 1152 0,1 1 304 16,-1 3 64-16,1-1 16 0,2 1-272 0,0 1-48 15,0-2-16-15,1 3 0 0,4 0-688 0,0 2-144 16,1-1-32-16,2 2 0 0,-1-3-144 0,3 2-48 16,2 3 0-16,1 1 0 0,3 2-16 0,1-1-128 15,1-2 192-15,0-3-64 0,4-1-128 0,0-1 0 16,1-2 0-16,0 1 0 0,1-3 0 0,2-1 0 16,-1 0 0-16,1 0 0 0,0 0 0 0,1 2-256 15,-1-2 64-15,-2-4 16 16,0 3-800-16,-2-5-176 0,-1 1-16 0,-1-3-16 15,-1-1-976-15,-1-2-192 0,-1-3-32 0,0-4-11472 0</inkml:trace>
  <inkml:trace contextRef="#ctx0" brushRef="#br0" timeOffset="-171625.15">17428 12825 35935 0,'-10'5'1600'0,"2"0"320"0,2 2-1536 0,4 1-384 0,2-1 0 0,1 0 0 0,2 3 128 16,-2 6-128-16,2 12 128 0,1 9-128 0,2 7 0 15,2 2 0-15,-1 3 0 0,1 2-192 16,-1 1 192-16,0 0 0 0,0 1 0 0,-2 0 0 15,-2-4 384-15,-1-1 96 0,-1-1 32 0,-2-1 0 16,-1-2 288-16,-1-2 64 0,0-4 16 0,1-4 0 0,-1-3-592 0,2-4-112 16,0-4-32-16,1-3 0 0,0-5-144 0,1-6 0 15,0-2 0-15,2-6 0 16,0-2-400-16,0-4-112 0,-1-3-32 0,0-4 0 16,-2-4-2416-16,-3-2-496 0</inkml:trace>
  <inkml:trace contextRef="#ctx0" brushRef="#br0" timeOffset="-171353.84">17194 13323 21183 0,'-6'-10'944'0,"1"3"192"0,1-1-912 0,3 4-224 0,1 2 0 0,0 0 0 15,0 1 1904-15,1-3 336 0,0-2 64 0,2-3 0 16,2-1-256-16,1 3-48 0,2-3-16 0,1 1 0 16,4 3-656-16,2 0-144 0,1 1-32 0,2 1 0 15,2 0-480-15,1 1-96 0,3 0-32 0,0 2 0 16,2-3-320-16,1 3-64 0,3 0-16 0,-1-2 0 15,0 3-144-15,0 0 0 0,-1 0 0 0,-1 0 0 16,1 3-336-16,-3-3 0 0,-1 0 0 0,-2 0 0 31,-2 1-816-31,-4-1-144 0,0 1-48 0,-2 1 0 16,-2 0-1456-16,-2-2-288 0,0 1-64 0,-1-2-16 0,-2 1 800 16,-1-5 144-16,3-1 48 0,-2 0-7104 0</inkml:trace>
  <inkml:trace contextRef="#ctx0" brushRef="#br0" timeOffset="-170755.55">18241 13289 20271 0,'-8'0'1792'0,"0"0"-1424"0,5 1-368 0,0-1 0 0,1 2 2112 0,-3 0 368 0,-5-2 64 0,-6 2 16 0,-3 3-1216 0,-1 1-256 0,2 0-32 0,3 2-16 0,1-2-784 0,5-2-256 0,0 3 160 0,0-3-160 15,1 3 0-15,-1-3 0 0,2 5 0 0,-2-3 0 16,-1 4 256-16,0-2 64 0,0 3 0 0,-2 2 16 16,1 0 416-16,0 0 80 0,-1-1 0 0,3 0 16 15,-1 3-32-15,1-2-16 0,2 2 0 0,0-6 0 16,2 5-480-16,1-2-112 0,0 4-16 0,0-3 0 16,2 3-192-16,0-3 0 0,4 2 128 0,-1-1-128 15,4-2 0-15,0 2 0 0,1-5 0 0,0-1 0 16,3 1 0-16,-2 0 0 0,2-3 0 0,0 1 0 15,0-1 0-15,0 2 0 0,1-2 0 0,0-2 0 0,1 1 0 16,0 0 0-16,0-1 0 0,0 1 0 0,1-2 0 16,-3-1 0-16,4-2 0 0,-2 0 0 0,1-3-176 0,1-2 176 15,-1-3-160-15,0 0 160 0,3-1-240 16,-2-3 48-16,0-2 16 0,0-1 0 0,-2 2 176 0,-1-5-128 16,-1 0 128-16,0-1-128 0,0 3 128 0,-3-5 192 15,0 1-32-15,-2-1-16 0,-3-2-144 0,0-1 0 16,-2-3 0-16,-3 4 128 0,-1-3 64 0,-3 1 0 15,-1 1 0-15,-2-2 0 0,1 3-192 0,-2-1 0 16,-1 2 0-16,-2 4 0 0,1 0 0 0,-2 2 0 16,1 4 128-16,0 1-128 0,1 3 0 0,1 6-144 15,0 1 144-15,1 2-208 16,2 1-288-16,-1 3-48 0,1 1-16 0,0 3 0 16,3-3-1552-16,-1 4-320 0</inkml:trace>
  <inkml:trace contextRef="#ctx0" brushRef="#br0" timeOffset="-170276.08">18520 13702 9215 0,'-2'1'816'0,"0"1"-656"0,-1 1-160 0,2-1 0 0,0 1 5504 0,1-2 1088 0,0 1 192 0,-1 2 64 0,-2 4-4960 0,1 0-992 16,-2 3-192-16,2 0-32 15,-1 1-944-15,2-6-192 0,-2 0-48 0,3-1 0 0,-1-4 96 0,1-1 16 16,0-1 0-16,1-4 0 0,2-1 1152 0,-2-3 224 15,2-2 48-15,-2-1 16 0,0-2 144 0,-1-1 32 16,0-1 0-16,-2-2 0 0,-2-1-576 0,0-1-96 16,-2 3-32-16,-1-3 0 0,-1-2-96 0,-2-5-32 15,0-2 0-15,1-3 0 0,0 1-192 0,0-1-32 16,2 1-16-16,2 3 0 0,2 2-144 0,3 1 0 0,3 1 0 16,2 2 0-16,2 1 0 0,4 3 0 0,2 0 0 15,2 2 0-15,1 4-128 0,1 1 128 0,3 0 0 0,0 4 0 16,-2 1 0-16,-1 1 0 0,-1 0 0 0,-2 4 0 15,0-1-368-15,-3 2 48 0,0 2 16 0,-2-1 0 32,-2 4-272-32,0 0-48 0,2-2-16 0,0 2 0 15,1 1-976-15,2-1-208 0,4 1-32 0,4-1-14560 0</inkml:trace>
  <inkml:trace contextRef="#ctx0" brushRef="#br0" timeOffset="-165143.4">19876 13230 17503 0,'0'-2'1552'0,"0"0"-1232"0,1 0-320 0,-1 2 0 0,0 0 416 0,2 0 32 0,-2-5 0 0,0 0 0 0,1 0-1584 0,-1 0-304 0,0-1-64 15,-1 0-16-15,-2 1 704 0,-1 0 144 0,2 0 32 0,-2 2 0 0,2 0 1248 0,-1 1 256 0,1-2 48 0,-1 1 16 16,1 0 992-16,-2 0 208 0,2 0 48 0,-2-1 0 15,2 1-512-15,-2 2-112 0,0-4-16 0,0 4 0 16,-1-3-512-16,1 3-96 0,-3-1-32 0,1 2 0 16,-1-2-272-16,-2 4-64 0,0 0-16 0,1-2 0 15,-1 5-544-15,-1-3 0 0,-1 3 0 0,1 0 0 16,0 1-192-16,0 1-32 0,-1-1-16 0,1 1 0 16,2 1 240-16,0-2 0 0,1 0 144 0,-1 0-144 15,2 2 800-15,0 0 64 0,-1 0 16 0,1 2 0 16,-1 1-112-16,2 0-32 0,0 1 0 0,1 2 0 0,1 1-416 0,1-2-64 15,0 1-32-15,1-2 0 16,1 2-224-16,0-1 0 0,1 1 0 0,-1 1 0 0,3-3 0 0,-2 2 0 16,2-1 0-16,0 0 0 0,1-2 0 0,0 1 0 15,1 2 0-15,0-3 0 0,-2 0 192 0,2 3 64 16,0-1 0-16,1 2 0 0,0-2-80 0,2-2-16 16,-1-5 0-16,1 0 0 0,-1-1-160 0,1-4 0 15,-1-1 0-15,-1-1 128 0,-1 1-128 0,1-4 192 16,3-2-192-16,1-1 192 0,1-3-192 0,0-1 128 15,0 0-128-15,0-2 128 0,1 1-128 0,-3 0 0 16,1-2 0-16,-1 2 0 0,-2 0 0 0,1 0 0 16,-2 1 128-16,-1-1-128 0,1-2 0 0,-2-1 0 15,0 2 0-15,-1-2 0 0,0 0 144 0,-2 1 0 16,1-2 0-16,0 0 0 0,-2 2-144 0,-2-3 128 0,2 4-128 16,-1-1 128-16,-1 2-128 0,-1 0 0 0,0 3 0 15,-1 1 0-15,1 3 0 0,-2 0 0 0,3 4 0 0,-1-1 128 16,1 2-128-16,1 0 128 0,1 2-128 0,-2-2 128 15,2 2-128-15,0 2 160 0,2 1-160 0,-2 1 160 16,0 1-160-16,0 1 0 0,1 3 0 0,0 0 0 16,2 3 240-16,-1-2 16 0,3 4 0 0,0 2 0 15,1-3 96-15,2 3 32 0,0-1 0 0,2 2 0 16,0 2-208-16,0-2-48 0,2 3 0 0,1 1 0 16,0 1-128-16,0-2 0 0,-2-1 144 0,2 1-144 15,1-3 0-15,-3-2 0 0,2-1 0 0,-4-2 128 16,1 1-128-16,-1-4 0 0,-2 0 0 0,0-2 0 15,-1 1 0-15,-1-4 0 0,0-1 0 0,0 0 0 16,0 0-384 0,-1-4-64-16,3 1 0 0,-1 1 0 0,-1-2-256 0,0 0-64 0,0-1-16 15,0-1-18048-15</inkml:trace>
  <inkml:trace contextRef="#ctx0" brushRef="#br0" timeOffset="-161042.31">20398 13355 10127 0,'-4'0'896'0,"1"0"-704"0,0 0-192 0,1-2 0 0,0 2 928 0,1 0 160 0,1-1 16 0,-1 1 16 0,-3-2-1120 0,1 2 0 0,0-3-192 0,-1 0 0 15,2 1-480-15,1-2-96 0,1 4-32 0,-2-4 0 0,2 3 1184 0,0 1 256 16,0 0 32-16,0 0 16 0,0 0 1168 0,0 1 224 16,2 1 48-16,-4 0 16 0,2 1 208 0,-1 1 32 15,0 3 16-15,0-1 0 0,-1 0-544 0,0 3-96 16,-1-3-32-16,0 1 0 0,-1 2-480 0,-1-2-96 15,1 3-32-15,-1-1 0 0,2 1-608 0,-2 0-128 16,0 2-32-16,0 0 0 0,-1 3-144 0,1-2-16 16,-1 0-16-16,1 2 0 0,0 1 48 0,0 1 16 15,0 1 0-15,1-2 0 0,2 1-48 0,-1 0 0 0,2-2 0 16,-2 3 0-16,3 0-192 0,0 1 0 0,2-2 0 0,-1 0 0 16,3-1 0-16,-1-2 0 0,2 1 0 0,3-2 0 15,-1 1 0-15,1-4 0 0,0 1 0 0,2-1 0 16,1 0 0-16,-1-1 0 0,2-2 0 0,1-1 0 15,2 0-272-15,0-3 0 0,1-1 0 0,1-2 0 32,0-2-704-32,2-1-144 0,2-3-32 0,-3 0-16400 0</inkml:trace>
  <inkml:trace contextRef="#ctx0" brushRef="#br0" timeOffset="-160324.1">20136 13486 11967 0,'-4'0'1072'0,"0"0"-864"0,2 0-208 0,1 0 0 0,-1 0 1344 0,0 0 208 0,-2 0 48 0,-2 0 16 0,-1 0 464 0,-2-2 96 0,0 2 0 0,3-1 16 0,1-1-272 0,2 1-48 15,1 1-16-15,1-2 0 0,2 1 112 0,1-1 16 16,1 0 0-16,3-1 0 0,3 0-992 0,2 0-192 16,3 2-32-16,3-2-16 0,3 2-144 0,2 0-32 15,3 2 0-15,1 3 0 0,1-2 0 0,0 3 0 16,0 3 0-16,2 0 0 0,-1-1-176 0,1 3-32 0,-2-4-16 16,0 1 0-16,-2 1-352 0,0-4 0 0,-3 0 0 15,0-4 128-15,2 1-128 0,-2-2 0 0,1-3 0 0,1 0 0 31,-1-4-416-31,3 1 0 0,0-4 0 0,0-3-13424 0,0-1-2688 0</inkml:trace>
  <inkml:trace contextRef="#ctx0" brushRef="#br0" timeOffset="-115703.41">31297 10344 16575 0,'-1'-3'1472'0,"0"-1"-1168"0,1 3-304 0,1 1 0 0,0-2 1232 0,0 0 192 0,1 0 48 0,-1-3 0 0,0-4 464 0,2 2 112 0,-1-3 0 0,0 1 16 16,1 3-528-16,-2-1-96 0,-1 1-32 0,0 1 0 16,-1 2-320-16,-2 2-64 0,-1 1 0 0,-1 0-16 15,-2 1-288-15,-1 2-48 0,0 2-16 0,-2 0 0 16,1 3-336-16,-1-2-64 0,0 2 0 0,-1-1-16 16,0 2-240-16,-1 2 128 0,1-4-128 0,-1 3 0 15,0 1 0-15,-2-2 0 0,2 2 0 0,-1-1 0 16,1 1 0-16,-1-1 0 0,2 1 0 0,0-2 0 0,1 0 0 15,0-1 0-15,3 1 0 0,1-4 0 0,2 1 0 0,2-1 0 16,2-3 0-16,1 2 0 0,3-1 0 0,-1 0 0 16,3-1 0-16,2 1 0 0,1-3 0 0,-1 3 0 15,3 0 0-15,2 0 0 0,0-1-144 0,2 2 144 16,2 1-208-16,1 0 80 0,-1-1-176 0,0 2-16 16,-1-4-16-16,2 2 0 0,-2 1 144 0,-1 0 16 15,0-3 16-15,-2 2 0 0,-2 2 160 0,-1-1 0 16,-2 3 0-16,-2 2 0 0,-3-2 0 0,0 3 0 15,-3 2 0-15,-1 0 128 0,-2 1 128 0,-1 1 16 16,0 0 16-16,-1-1 0 0,-2 3-144 0,0-1-16 16,0-2-128-16,-1 3 192 0,1-3-192 0,-1 1 0 0,1-1 0 15,-1 1 0-15,0-2 0 0,-1-2 0 0,-2 0 0 16,1-2 0-16,-1 1 0 0,0 0 0 0,0-3 0 0,0 1 0 16,0 0 0-16,1-3 0 0,1-2 0 15,2 1 0 1,2-4-448-16,0-3-96 0,2 1-16 0,1-3-11136 0,-1-2-2224 0</inkml:trace>
  <inkml:trace contextRef="#ctx0" brushRef="#br0" timeOffset="-115039.33">31562 9811 35935 0,'-8'-8'1600'0,"5"4"320"0,0 2-1536 0,3 1-384 0,1 1 0 16,1-3 0-16,0 2-1136 0,1 0-288 0,1 1-64 0,3-4-16 0,-1 2 1280 0,1-1 224 16,1 2 0-16,-3 0 192 0,0 1 352 0,-2 1 80 15,0 3 16-15,-1 2 0 0,-1 1 672 0,1 4 144 16,-2 4 16-16,1 2 16 0,0 6-656 0,0 3-128 0,1 5-16 0,0 0-16 16,-1 6-672-16,-1 3 0 0,3 5 0 15,-4 3 0-15,1 2 0 0,-2-2 0 0,1-2 0 0,1-4 0 16,-1-3 0-16,1-4 0 0,0 1 0 0,0-2 128 15,-1 0 112-15,1-2 16 0,-3 1 0 0,1-4 0 16,-1 0 0-16,1-1 0 0,-1-5 0 0,1-4 0 16,-1-2-256-16,2-2 0 0,0-3 0 0,1-2 0 15,0-3 0-15,0-2 0 0,0 0 0 0,0-5 0 16,1 0 144-16,-1-3-16 0,1 1 0 0,1-4 0 16,-1 0 0-16,1-4 0 0,1-1 0 0,-1 0 0 15,2-1-128-15,1-6 0 0,0-3 0 0,1-2 0 0,1-3 0 16,2-4 0-16,0-1 0 0,-1-1 0 0,1 0-128 15,0 0-64-15,-1 3-16 0,1 1 0 0,0 2 80 0,-2 4 128 16,1 3-208-16,-2 3 80 0,1 5 128 0,-1 3 0 16,1 2 0-16,-3 4 0 0,3 1 0 0,-2 1 0 15,0 3 0-15,-1 0 0 0,1 2 0 0,2 1 0 16,-2 2 0-16,1 4 0 0,-1 0 0 0,0 2 0 16,1 5 0-16,-1 0 0 0,1 2 0 0,-1 0 0 15,0 4 0-15,0-6 0 0,-2 2 0 0,1 2 0 16,1 0 0-16,0 1 0 0,0-2 0 0,-1-1 0 15,-1 1 0-15,1-4-128 16,-1-1-256-16,-1-2-32 0,1 0-16 0,-2-2 0 16,-1 1-800-16,1-6-176 0,-1 4-16 0,0-4-9840 15,0-3-1952-15</inkml:trace>
  <inkml:trace contextRef="#ctx0" brushRef="#br0" timeOffset="-114589.3">32090 10348 19343 0,'-1'-1'1728'0,"1"1"-1392"0,0 0-336 0,0 0 0 0,0-2 1696 0,0 2 272 0,-2-1 48 0,1-1 16 16,0 1-240-16,-3 1-64 0,-1-2 0 0,0 0 0 15,-1 2-512-15,-1 4-96 0,-2-3-32 0,-1 4 0 16,0 3-144-16,-1-1-48 0,0 3 0 0,0 2 0 0,0 2-608 0,1 0-128 15,1 2-32-15,0 1 0 16,1 1-128-16,2 2 0 0,-1 1 0 0,4 0 0 0,0 2 0 0,2-2 0 16,1-2 0-16,2 1 0 15,3-3 0-15,2-3 0 0,-1 1 0 0,1-3 0 0,3-1 0 0,-1-2 0 16,1-2 0-16,-2 0 0 0,3-2 0 0,-1-4 0 16,3-1 0-16,-2 0 0 0,1-4 0 0,-1-1 0 15,0-1 0-15,1-1 0 0,-3-1 0 0,1-3 0 16,0 0 0-16,-1-4 0 0,0 3 0 0,-2-3 0 15,0 0 0-15,0-2 0 0,-1 1 0 0,-3-4 0 16,1 1 0-16,-1 1 0 0,-2-5 224 0,-2 5-32 16,-1-4-16-16,0 1 0 0,-3 2-32 0,0-1 0 15,-1 2 0-15,0 0 0 0,-1 4-16 0,0-1-128 16,1 4 192-16,0 0-64 0,0 1-128 0,-2 2 128 0,2 2-128 16,0 1 128-1,-2 1-512-15,2 3-96 0,-1 1-32 0,-1 1 0 16,1 3-1088-16,1-3-208 0,1 3-48 0,1 2-14272 0</inkml:trace>
  <inkml:trace contextRef="#ctx0" brushRef="#br0" timeOffset="-112201.28">32307 10304 20271 0,'-1'-3'1792'0,"1"1"-1424"0,1 0-368 0,1-1 0 0,-1 1 640 0,1 0 48 0,1-4 16 0,1-2 0 0,0-4 336 0,1 0 80 0,2 0 16 0,-4 1 0 16,1 1-880-16,-4 2-256 0,1 2 128 0,-1 2-128 15,-2 3 544-15,1 0 32 0,-3 1 16 0,0 1 0 16,0 2 560-16,-1-1 96 0,2 2 32 0,-2-1 0 15,1 4-80-15,3-1-16 0,-2 0 0 0,3 3 0 16,0-4-608-16,2 3-128 0,1 1-32 0,0 0 0 16,2 0-416-16,-2 1 128 0,2 1-128 0,-1 1 0 15,1 0 0-15,-1 0 0 0,-1 3 0 0,1-2 0 16,0 4 0-16,-2-4 0 0,1 4 128 0,-1 0-128 0,0 0 256 16,-1 3 32-16,-1-3 0 0,0 2 0 0,0-2-288 15,0 0 0-15,0 1 128 0,0-2-128 0,0 0 0 0,0-4 0 16,2-1 0-16,1 1 0 0,0-6 0 0,1 0 0 15,1-1 0-15,0-3 0 0,1 1 0 0,-1-3 0 16,0 0 0-16,1-5 0 0,-1 1 0 0,1-1 0 16,1-2 0-16,-1-1 0 0,-1 0 0 0,1-1 0 15,-1-2 0-15,0 0 0 0,0-2 0 0,0-3 0 16,0 0 0-16,-2-1 0 0,2-2 0 0,0-2 208 16,1-1-64-16,-1 0-16 0,2-2-128 0,-2 1 0 15,1-1 0-15,-1 0 128 0,0 3-128 0,-2 1 0 16,1 3 0-16,-3 3 0 0,2-1 0 0,-3 4 0 0,1 4 0 15,-1 0 0-15,-1 1 0 0,-1 4 0 0,2-1 0 0,-1 3 0 16,0 1 0-16,1 3 0 0,-1-1 0 0,1 2 0 16,1 2 0-16,0 2 0 0,2-1 0 0,-1 3 0 15,2 1 0-15,0 1 0 0,-1 1 0 0,1 1 0 16,0-2 0-16,-2 0 0 0,2 0 0 0,0 0 0 16,1 0 0-16,0 3 0 0,1 2 0 0,-1-1 0 15,0-2 0-15,0 0-176 0,-2 1 48 0,1-2 0 31,0-1-896-31,-1-1-160 0,0 1-32 0,1-2-10176 0,-1-1-2048 0</inkml:trace>
  <inkml:trace contextRef="#ctx0" brushRef="#br0" timeOffset="-111771.52">32772 9529 22111 0,'-2'-8'1968'0,"-1"4"-1584"0,3 4-384 0,0 0 0 0,2 0 752 0,-2 0 64 0,0-2 16 0,0 0 0 16,0-2 48-16,0 1 16 0,0 0 0 0,-2 1 0 16,1 2-192-16,0 2-48 0,0 1 0 0,-2 4 0 15,1 1 432-15,-2 6 96 0,2 3 16 0,-1 2 0 16,1 4-256-16,-1 6-48 0,1 5-16 0,0 6 0 16,2 4-272-16,-1 6-48 0,2-4-16 0,1 1 0 15,0 1-352-15,1-1-64 0,-1 1 0 0,-1 0-128 16,1-1 128-16,-2-1-128 0,1 2 0 0,0-5 0 15,0-3 0-15,3-3 0 0,0-6 0 0,-1 0 0 16,4-5 0-16,-3-3 0 0,1-2 0 0,2-2 0 16,0-3-192-16,-1-1-32 0,0-3-16 0,1-1 0 15,-1-1-1104 1,0-2-240-16,-1-2-32 0</inkml:trace>
  <inkml:trace contextRef="#ctx0" brushRef="#br0" timeOffset="-111150.08">33075 10304 13823 0,'6'-7'608'0,"-1"0"128"0,2 1-592 0,-4 1-144 0,1 0 0 0,-3 2 0 0,2 0-1712 0,0-2-368 0,4-2-80 0,0-7-16 0,0 2 1568 0,0-2 304 0,-2 3 64 0,-3 0 16 0,-1 0 1744 0,-1 2 336 0,-1 0 80 0,-3 3 16 15,1-1 1392-15,-2 3 288 0,0-2 48 0,0 1 16 16,-1 0-832-16,-1 0-176 0,1 4-16 0,1-3-16 16,-1 3-1328-16,0 1-272 0,0 1-48 0,0 3-16 15,-1-2-752-15,0 5-240 0,0 2 128 0,-1 3-128 16,-1 2 0-16,0 4 0 0,-3 1 128 0,3 5-128 0,-4 2 0 16,3 1 0-16,0-3 0 0,1 0-144 0,0 2 144 15,0-2 0-15,2-4 0 0,-1 1 0 0,3-3 0 0,2-3 0 16,0-1 0-16,3-1 0 0,1-4 0 0,2 0 0 15,1-3 0-15,1-4 128 0,1 1 16 0,1-2 16 32,1-1 0-32,2-1 0 0,-1-3 96 0,4 0 32 0,0-2 0 0,2-3 0 0,1 0-288 0,2-3 0 15,-4 1 0-15,0 0 0 0,-3 2 192 0,2-5-64 16,-1 0 0-16,-1-4-128 0,0-2 208 0,0-3-64 16,-1 1-16-16,-1-3 0 0,-1-3 112 0,-1-3 16 15,-1 0 0-15,-1-3 0 0,0 0 0 0,-3 0 0 16,2-6 0-16,-3 0 0 0,-1 1-80 0,-1-2-16 15,-2 1 0-15,0 1 0 0,-2-3-160 0,-1 1 0 16,-2-1 0-16,1 2 0 0,-2 2-192 0,-1 2-80 0,2 3-16 0,-1 4 0 31,0 6-1200-31,2 6-240 0,-2 1-64 0,2 7 0 0</inkml:trace>
  <inkml:trace contextRef="#ctx0" brushRef="#br0" timeOffset="-110037.68">31328 11317 16575 0,'-1'-4'1472'0,"1"2"-1168"0,0-1-304 0,1 2 0 0,-1 1 1328 0,1-3 208 0,0 1 32 0,1-4 16 0,-1-3 528 0,1 0 128 16,1 2 0-16,1 0 16 0,-2 0-336 0,1 4-80 15,-1 0-16-15,1 2 0 0,-1 1-736 0,-1 4-160 16,2 1-32-16,-1 4 0 0,1 4-560 0,-1 3-112 16,1 6-32-16,0 0 0 0,0 7-192 0,0-1 0 0,1 7 0 0,1 2 0 15,-1 3 0-15,1 3 0 16,1 4 0-16,-2-1 0 0,1 2 0 0,-3-2 0 0,1-7 0 0,-2 1 0 16,0-3 0-16,-1-4 0 0,0-1 0 0,0-3 0 15,0-2 0-15,0-3 0 0,1-5 0 0,1 1 0 16,-1-3 0-16,1-2 0 0,1-1 0 0,-1-3 0 15,1-5 128-15,-1 0-128 0,1-3 0 0,0-1 144 16,0-4 112-16,-1-2 0 0,0-1 16 0,-1-1 0 16,0-5-80-16,-1 0-32 0,0-2 0 0,-1-3 0 15,-2-3-160-15,0-1 0 0,0-3 0 0,-1-2 0 16,2-5 0-16,-1-1 0 0,2-2 0 0,0-2 0 16,2 2 0-16,2 0 192 0,2 4-192 0,0 5 192 15,1 2-192-15,1 6 0 0,1 2 0 0,-1 3 128 0,3 1-128 16,0 4 0-16,0 1 0 0,1 4 0 0,1 1-144 15,-2 0 144-15,1 0-192 0,-2 2 192 0,-1 1-256 0,-1 3 48 16,-1-1 16-16,-1 1 0 0,-1 5 192 16,-1-2 0-16,0 3-160 0,-1 3 160 0,1 1-160 0,0 3 160 15,0 2-208-15,-2-3 80 0,2 3 128 0,-2 2-192 16,-1-2 192-16,0 1-192 0,-1-1-144 0,-2 0-48 16,1-4 0-16,-3 1 0 0,1-1 208 0,-2-1 48 15,0-2 0-15,-2 0 0 0,-1-1 128 0,0 0 128 16,-3 2-128-16,0-4 176 0,-1 2-48 0,-2-2 0 15,-1-1 0-15,-2-4 0 0,2 0-128 0,0-1 0 16,1-4 0-16,0-1 0 0,2-1-272 0,0-4-96 16,2 0-16-16,1-2 0 15,1-2-2112-15,0 0-448 0</inkml:trace>
  <inkml:trace contextRef="#ctx0" brushRef="#br0" timeOffset="-109405.55">31765 11825 13823 0,'0'-4'1216'0,"0"3"-960"0,1 1-256 0,0 0 0 0,0 0 2176 0,0-1 384 0,2 1 64 0,1-4 32 0,2 2 64 0,1-3 16 0,2-2 0 16,1 3 0-16,-2-5-1200 0,2 3-224 15,0-2-48-15,-1 1-16 0,1-3-288 0,-2 0-64 16,1 1-16-16,0-2 0 0,-2 0-512 0,2 0-112 0,-2 0 0 0,1 0-16 16,-2-2-96-16,0 2-16 0,0-2 0 0,-1 2 0 15,-1-1-128-15,-2 4 0 0,1-5 0 0,-2 2 0 16,-1 3 0-16,-1-1 0 0,0 2 128 0,-3-1-128 15,1 2 128-15,-2 0-128 0,1 0 192 0,-1 2-64 16,-2 3-128-16,0 1 0 0,0 1 0 0,-1 3 0 16,-1 2 0-16,2 4 0 0,0-2 0 0,-2 3 0 15,2 4 0-15,-1 0 0 0,2 2 0 0,0 3 0 16,0-3 0-16,1 3 0 0,0 1 0 0,0 0 0 16,1 2 0-16,0 0 0 0,1-1 0 0,-1-2 0 15,1 1 0-15,1 0 0 0,-1 0 0 0,1 0 0 16,1 0 0-16,1-3 0 0,1-1 0 0,1-4 0 0,3 2 0 15,2-4 0-15,1 1 0 0,2-5 0 0,5 0-176 16,1-2-16-16,4-2 0 0,3-3 0 16,5 0-784-16,2-4-176 0,3-2-16 0,0 0-16304 15</inkml:trace>
  <inkml:trace contextRef="#ctx0" brushRef="#br0" timeOffset="-106070.91">31271 12521 10127 0,'0'-2'896'0,"0"0"-704"0,1 2-192 0,-2 0 0 0,1 0 256 0,0-2 0 0,0 1 16 0,1 0 0 0,-1-1-128 0,0-3-16 0,0 3-128 0,0 2 192 16,0 0 928-16,0 0 176 0,0 0 48 0,0 0 0 15,0 0 1248-15,0 0 256 0,0 0 48 0,0 0 16 16,0 0-512-16,0 0-96 0,0 0-32 0,0 0 0 15,0 0-864-15,0 0-192 0,0 0-16 0,0 0-16 16,0 0-608-16,0 0-128 0,0 0-32 0,10 25 0 16,-7-14-272-16,-1 2-144 0,2 2 160 0,0 4-160 15,-2 2 0-15,3 2 0 0,-1-1 0 0,1 7 0 16,-2-1 0-16,2 1 0 0,-1 0 0 0,1 1 0 0,0-3 0 16,-1 1 0-16,-1-4 0 0,0 0 0 0,1-2 0 0,-2 0 0 15,1-1 0-15,-3-3 0 0,1-1 0 0,0-1 0 16,-1-2 0-16,0 0 0 0,0-1 0 0,-1-4 0 15,1-1 0-15,0-2 0 0,-1-2 192 0,1-1-48 16,0-3-16-16,-2 0 0 0,2-3 16 0,0-2 0 16,0-1 0-16,0-3 0 0,0 1-16 15,0-7 0-15,2 2 0 0,-1-4 0 0,1-5-128 0,1-2 0 16,0-3 0-16,1-3 128 0,1-2-128 0,1-1 0 16,0 0 0-16,1 0 0 0,0 5 0 0,0 3 0 15,1 5 0-15,-1 4 0 0,-1 4 0 0,2 2 0 16,-2 4 0-16,0 5 0 0,0-2 0 0,2 6 0 15,-2-1 0-15,1 4 0 0,0 3 0 0,-1 2 0 16,0 0 0-16,-1 4 0 0,1 2 0 0,-1 2-144 0,1-2 144 0,-1 1 0 16,1-1 0-16,1 1-128 0,0 1 128 15,-1 1 0-15,0-4 0 0,1 1 0 0,-1-2 0 16,0 0 0-16,-1 1 0 0,2-4 0 0,-2 2 0 0,0-1 0 16,0 0 0-16,-1-1-160 0,1-1 160 0,-3 0-128 31,2 1-304-31,0-3-48 0,-3 4-16 0,1-7 0 15,0 0-1232-15,0 0-256 0,-1-2-64 0,1-1-13792 0</inkml:trace>
  <inkml:trace contextRef="#ctx0" brushRef="#br0" timeOffset="-105837.81">31735 12651 21183 0,'-4'9'1888'0,"2"-3"-1504"0,-1 0-384 0,3 0 0 0,1-2 4224 0,1 0 768 0,0-1 144 0,1 5 48 0,0 5-3904 0,2 2-768 15,1 7-144-15,1-1-48 0,-1 2-320 0,0-5 0 16,-2 3 0-16,-1-3 128 0,1-5-128 0,0 1-160 16,-2-1 160-16,1 0-208 0,-1-2-160 0,1-2-16 15,-2-2-16-15,3-2-11408 16,-3 0-2272-16</inkml:trace>
  <inkml:trace contextRef="#ctx0" brushRef="#br0" timeOffset="-105671.1">31709 12438 34095 0,'-6'-2'3024'0,"2"1"-2416"0,3 2-480 0,1-1-128 16,1 2 1024-16,0-2 176 0,0 0 32 0,-1 0 16 15,3 3-1088-15,1-1-160 0,2 2-144 0,-6-4 144 32,0 0-1808-32,27 16-240 0,-15-7-64 0,2 2-12736 0</inkml:trace>
  <inkml:trace contextRef="#ctx0" brushRef="#br0" timeOffset="-105051.61">32059 12725 34095 0,'-4'3'1504'0,"2"-2"320"0,0-1-1456 0,2 0-368 0,2-1 0 0,-1 1 0 16,1-3-976-16,1-1-272 0,1 0-48 0,0-6-16 15,3-3 400-15,-2 1 80 0,1-4 0 0,-2 3 16 0,-2-3 1200 0,-1 4 224 16,-1-3 48-16,-1 2 16 0,-1-3 1296 0,-3 1 256 16,0 2 48-16,-3 1 16 0,0 3-880 0,-2 2-160 15,0 6-32-15,-1 1-16 0,-1 5-656 0,1 2-128 16,0 4-32-16,-1 5 0 0,1 0-256 0,1 2-128 15,0-1 128-15,1 1-128 0,2 3 0 0,1-2 0 16,1 2 0-16,1-1 0 0,2 1 0 0,0-1 0 16,2 1 0-16,0-3 0 0,2 0 0 0,0-2 0 0,1-2 0 15,0-1 0-15,2-2 0 0,0-1 0 0,0-3 0 16,1 1 0-16,2-3 0 0,-1-2 0 0,3-1 0 0,-1-1 0 16,1 1-144-16,1-5 144 0,1 1-192 0,0-4 192 15,3 1 0-15,-1-3 0 0,-1-1 0 0,1-1 144 16,-2-1-144-16,0 0 0 0,-3-2-160 0,0 1 160 15,-2-2 0-15,-2 1 0 0,0-3 0 0,-2 0 0 16,-1-2 0-16,-2 3 0 0,0-1 0 0,-2-1 0 16,-1 0 128-16,1-1-128 0,-1 4 192 0,0 0-192 15,-1 0 128-15,0 3-128 0,1 3 0 0,-1 3 0 16,1 3 0-16,0 0 0 0,0 4 0 0,0 1 0 16,1 1 0-16,0 1 0 0,1 1 128 0,1 1-128 15,1 1 128-15,-1 2-128 0,2 1 144 0,1 1-144 16,-1 2 176-16,2 3-176 0,1-2 192 0,1 5-192 0,-1-3 128 0,1 3-128 15,2 1 0-15,-2 1 0 0,0 0 0 0,-1 2 0 16,0 0 0-16,-3 2 0 0,0 3 0 0,-2 0 0 16,-2 4 0-16,1-5 0 0,-3 2 0 0,1-2 0 15,0 2 0-15,-2 1 0 0,0-5 0 0,2 1 0 16,-2 0 0-16,-2-5 0 0,1 2 0 0,0-2 0 16,-1 0 0-16,-2-2 0 0,-1 1 0 0,0 0 0 15,-1-1 0-15,-2 1 0 0,-4 1 128 0,0 1-128 16,0-2 144-16,-3-2-144 0,3-5-144 0,-2 1-128 15,2-6-32-15,-2-2 0 0,3-5-48 0,1-3-16 16,-1-3 0-16,2-3 0 16,-1-4-1120-16,2-5-240 0</inkml:trace>
  <inkml:trace contextRef="#ctx0" brushRef="#br0" timeOffset="-104535.77">32197 12222 25791 0,'-3'0'2304'0,"0"0"-1856"0,3 0-448 0,1 0 0 0,2 0 704 0,-1 0 64 0,1 1 0 0,-1 0 0 16,3-1-256-16,3 0-64 0,-1 2 0 0,2-2 0 15,-1 0 704-15,1 2 128 0,0-1 16 0,-1 4 16 0,1 1 128 0,-2 4 32 16,1 4 0-16,-1 3 0 0,-1 4-896 0,-2 3-160 15,0 3-32-15,-3 1-16 0,-1 3-208 0,0 0-32 16,0 4-128-16,-1-4 192 0,-2 1-192 0,1 1 128 16,-2-2-128-16,2 0 0 0,-2-2 0 15,0-3 128-15,2 0-128 0,-1-4 0 16,1-4 0-16,1 1 0 0,1-3 0 0,0-4 0 16,1-2 256-16,0-2-32 0,2-3-16 0,-1-2 0 0,2-3 0 0,-2 0 0 15,1-5 0-15,-1 0 0 0,1-2-208 0,-1-3 176 16,1 0-176-16,-2-2 160 0,1-2-160 0,0-3 0 15,-1-3 0-15,0-2 0 0,0-4 0 0,2-1 0 16,-2-3 0-16,0-1 0 0,2 3 0 0,0 3 0 16,1 5 0-16,0 3 0 0,1 4 0 0,-2 5 0 15,2 3-176-15,2 0 176 0,0 4 0 0,2 1 0 0,2 1 0 16,1 4 0-16,4 0 0 0,-2-1 0 0,1 4 0 0,-2-2-128 16,0 4 128-16,-1-2 0 0,-1 3 0 0,-1-1 0 15,0 2 0-15,-1-1 0 0,-1 2 0 0,1-1 0 16,-2-1 0-16,1 1 0 0,-1 2 0 0,1-2 0 15,-2 1 0-15,0 2 0 0,-1-3-176 0,0 2 176 32,-1 0-448-32,-1 2 16 0,1-3 0 0,-2 0 0 15,2 2-1184-15,0-1-240 0</inkml:trace>
  <inkml:trace contextRef="#ctx0" brushRef="#br0" timeOffset="-103667.84">32698 12571 29487 0,'-1'-2'2624'0,"1"2"-2112"0,0 0-512 0,0 0 0 0,1 0 464 0,0-1-16 0,1 1 0 0,-1-4 0 0,3 3 16 0,0-4 0 16,4 2 0-16,-1-4 0 0,3 2 48 0,1 2 16 15,0-5 0-15,2 2 0 0,0 0 496 0,2-1 112 16,0 0 16-16,0-1 0 0,-1 0-544 0,-1-2-96 16,1 2-32-16,-3-2 0 0,-1 0-256 0,0 1-48 0,0-4-16 0,-2 0 0 15,0 1 32-15,-1 0 16 0,-1 0 0 0,-2 1 0 16,0-1-208-16,-2 2 176 0,-1-1-176 0,-2 3 160 15,-3 0-160-15,1 0 0 0,-2 2 0 0,-1 0 0 16,-3-1 0-16,0 3 0 0,-2 0-160 0,-1 3 160 16,-1 1-208-16,-1 0 48 0,-1 5 16 0,1 1 0 15,-1 0 144-15,2 3 0 0,0 1-144 0,3 2 144 16,2 2 0-16,2-1 0 0,1 2 0 0,0 3 0 16,1 0 0-16,2 3 0 0,0 3 0 0,2-1 0 15,0 2 0-15,2 1 0 0,0 1 0 0,3-3 0 16,1-1 128-16,2 1 64 0,1-3 0 0,0-4 0 15,1-1-192-15,0-4 128 0,2 1-128 0,2-3 128 0,-1-4-288 16,1-1-64-16,2-2-16 0,0-3 0 16,0 0-816-16</inkml:trace>
  <inkml:trace contextRef="#ctx0" brushRef="#br0" timeOffset="-103253.48">33059 12379 6447 0,'0'2'272'0,"1"0"80"0,1 1-352 0,-1-1 0 0,0 0 0 0,0 1 0 0,1 2 1408 0,-1 1 192 0,3 2 64 0,1 7 0 0,-1 1 2320 0,3 5 480 0,-2 2 80 0,0-1 32 16,-1-1-1808-16,1 1-352 0,0-5-80 0,-1 2-16 15,0-4-1104-15,0-2-240 0,-1 2-32 0,1-6-16 16,-2 1-544-16,1-4-128 0,1 0 0 0,-3-1-16 16,1-1-64-16,1-3-16 0,-3 0 0 0,1 0 0 15,-1-1 144-15,0 0 16 0,-1-1 16 0,0 0 0 16,-3-3-64-16,0 2-16 0,4 2 0 0,0 0 0 16,-20-17-48-16,12 7-16 0,-2 0 0 0,-1-3 0 15,1-3 0-15,-1-1-16 0,-1-5 0 0,3-3 0 16,0 0 48-16,2-3 16 0,2-6 0 0,1 4 0 15,1 0-240-15,3 1 0 0,2 2 128 0,0 2-128 0,1 2 0 16,3 1 0-16,1-1 0 0,3 2 0 0,1 4-144 16,3 0 144-16,2-1-208 0,2 1 80 15,2 0-400 1,1 1-80-16,0 0-16 0,2 1 0 0,0-1-400 0,2 1-64 0,1 1-32 0</inkml:trace>
  <inkml:trace contextRef="#ctx0" brushRef="#br0" timeOffset="-101420.53">31258 8966 2751 0,'3'-4'256'0,"-2"3"-256"0,1 1 0 0,-1-2 0 0,-1 2 544 0,0 0 64 0,1-2 16 0,0 0 0 0,1-2 336 0,-1 3 64 16,-1-3 0-16,-1 3 16 0,-1 0 208 0,1-2 32 15,-1 2 16-15,-1 0 0 0,2 0-144 0,-1-3-16 0,0 3-16 0,1-3 0 16,1 1-128-16,0-2-32 0,0 2 0 0,0-3 0 16,1 1-256-16,-1 0-64 0,2 1-16 0,-2-1 0 15,1-1-112-15,-2 1-32 0,1 1 0 0,-3 2 0 16,2-1 464-16,-2 2 80 0,0 1 32 0,-4 1 0 16,3 2-160-16,-4-3-48 0,-1 2 0 0,1 2 0 15,-1-2-112-15,-1 2-32 0,0 1 0 0,-1 0 0 16,0 1-192-16,0 0-64 0,1-1 0 0,0 3 0 15,0-1-128-15,0 2-16 0,2-2-16 0,-1 2 0 16,0 2-288-16,2-2 0 0,0 2 128 0,0 0-128 16,2 1 0-16,1 2 160 0,1-1-160 0,-1 4 128 15,2 0-128-15,1 1 0 0,1 2 0 0,0 0 0 0,1 1 256 16,1 1-16-16,2-2-16 0,1 1 0 0,1 0-224 16,2-4 0-16,0 1 128 0,3-6-128 0,1 0 0 15,0-2 0-15,0-4 0 0,1 1 0 0,-1-4 208 0,0 1 0 16,-1-4 0-16,-1 0 0 0,0 0-16 0,0-2-16 15,-2 0 0-15,0-3 0 0,0 0 64 0,-2-1 16 16,1-2 0-16,-1-1 0 0,1-1-112 0,0-2-16 16,-1-1 0-16,0 2 0 0,1-2-128 0,-2-1 0 15,-2-1 144-15,1 2-144 0,0 0 0 0,-2-4 0 16,1 2 0-16,-2-1 0 0,0 1 0 0,-1-1 0 16,1-1 0-16,-2-1 0 0,1 4 0 0,-1 0 0 15,0-2 0-15,-2 4 0 0,1-2 0 0,-2 3 0 16,1 2 0-16,0-1 0 0,0 3 0 0,0-2 0 15,0 3 0-15,1 0 0 0,-1 1 0 0,2 0 0 0,0 2 0 16,-1 2 0-16,2-2 0 0,0 3 128 0,0 0-128 0,0 3 0 16,2 0 144-16,0 2-144 0,1 2 192 0,0 2-192 15,1 2 176-15,1 1-176 0,1 2 160 0,0 1-160 16,2 2 144-16,0 0-144 0,1 2 128 16,2-2-128-16,-1 2 0 0,2-2 0 0,1 0 128 0,-1-2-128 15,2 1 0-15,-2-1 0 0,2-1 0 0,-2-4 0 16,-1-1 0-16,0-1 0 0,2-1 0 0,-3 2 0 15,1-4-432-15,-1-3 48 0,0 2 0 0,-2-1 0 16,1-3-1824 0,1 0-352-16,-3-2-80 0,1 1-16 0</inkml:trace>
  <inkml:trace contextRef="#ctx0" brushRef="#br0" timeOffset="-100901.21">31693 8955 19343 0,'1'-5'848'0,"-1"0"192"0,3 4-832 0,-2-3-208 0,0 3 0 0,0 1 0 0,0-1 368 0,1-3 16 0,1 0 16 0,0 0 0 15,1-1 816-15,-2 2 144 0,-1 0 48 0,1 1 0 16,-2 1-320-16,-2-1-64 0,1 2-16 0,0 0 0 16,-2 0 272-16,0 0 64 0,-1 2 16 0,0 1 0 15,1-2-208-15,-1 4-32 0,-1 0-16 0,1 2 0 16,-1-1-608-16,0 2-128 0,0 4-32 0,0 1 0 15,2 1-208-15,-2 2-128 0,1 0 160 0,-1 1-160 16,1 1 0-16,2 0 0 0,-1 3 0 0,1-4 0 16,-1 2 0-16,2-3 0 0,1 0 0 0,0-2 0 15,0-3 0-15,1-1 0 0,2 0 0 0,-1-4 0 16,1-2 0-16,1-1 0 0,-1-2 0 0,1 2 0 16,1-3 128-16,-1-3-128 0,2 2 0 0,0 0 0 15,0-3 192-15,2 2-48 0,0-2-16 0,2 3 0 0,1-4-128 16,0 1 0-16,3 0 0 0,1 0 0 0,1-3-224 0,1 1-32 15,2-1 0-15,-2-1 0 16,0 1-256-16,0 1-48 0,-3-3-16 0,-1 3 0 16,-2 0-256-16,-1 1-48 0,-2-1-16 0,-1 1 0 15,-2 2-448-15,-2-2-80 0,0 0-32 0,-2 4-12272 16</inkml:trace>
  <inkml:trace contextRef="#ctx0" brushRef="#br0" timeOffset="-100583.89">31889 8836 13823 0,'-3'-5'608'0,"1"4"128"0,1-2-592 0,0 2-144 0,1 1 0 0,0 0 0 0,1 0 1632 0,-1 0 288 0,1 1 64 0,1 2 16 16,0-1 160-16,-2-2 16 0,0 0 16 0,6 26 0 15,-3-8-288-15,-2-1-64 0,0 3-16 0,1 6 0 16,-2 2-928-16,-2 6-192 0,1-2-48 0,0 5 0 16,-3 1-512-16,0-2-144 0,1 0 0 0,-2-1 0 0,-1 0 0 0,1-2 0 15,-2-1 0-15,3-4 0 31,-3-1-624-31,2-3-32 0,0-1-16 0,2-2-15424 0</inkml:trace>
  <inkml:trace contextRef="#ctx0" brushRef="#br0" timeOffset="-98333.52">31514 8532 15663 0,'2'-3'1392'0,"0"0"-1120"0,0 1-272 0,-1 1 0 0,-1 1 928 0,1-2 128 0,2-1 32 0,0-3 0 0,2-3 192 0,1 1 64 15,1-3 0-15,-1 0 0 0,-1-1-128 0,0 3 0 0,-2-1-16 0,0 1 0 16,-1-2 64-16,1 1 16 0,-2 3 0 0,0-5 0 16,-1 3-208-16,0-1-48 0,2 1 0 0,-2-3 0 15,0-2-704-15,-3-1-160 0,1-6-32 0,-2 0 0 16,0 1-128-16,-2-2 0 0,-1-1 0 0,-3 0 0 15,-1 1 0-15,-2 1 0 0,0-1 0 0,-3 2 0 16,-2-2 256-16,0 2 32 0,-2 3 0 0,-2 2 0 16,-1 1 112-16,0 1 32 0,-2 5 0 0,0 0 0 15,2 3-224-15,1 2-32 0,1 1-16 0,1 0 0 16,0 6-160-16,3-3 0 0,-1 3 0 0,2 0 0 16,2 1 0-16,0 0 0 0,0-2 0 0,1 4 0 15,2-3 0-15,-2-2 0 0,1 3 0 0,-2 0 0 16,1-2 0-16,-1 2 0 0,0-1 0 0,0 1 0 0,0-1 0 15,-2-1 0-15,-1 4 0 0,-1-3 0 16,0 4 128-16,-1-2-128 0,2 1 192 0,-2 1-64 0,2 2-128 16,1-4 0-16,2 5 0 0,1-3 0 0,2 1 0 0,1-1 0 15,2 2 0-15,2-5 0 0,1 2 0 0,2-1 0 16,0-1 0-16,1 0 0 0,-1 0 0 0,2-2 0 16,0 0 0-16,-1 0 0 0,0-1 0 0,1 1 0 15,-2 0 0-15,-1 0 0 0,0 2 0 0,-1-1 0 16,0 2 128-16,-2-1-128 0,1 1 0 0,-1-1 0 15,-1 1 0-15,2-2 0 0,-1 1 192 0,-1 1-64 16,2-1 0-16,-1-1 0 0,1 2-128 0,-1-1 0 16,1 0 0-16,-1-3 128 0,1 3-128 0,-1-1 0 15,1-1 0-15,-1 1 0 0,2 1 0 0,0-2 0 16,0-1 0-16,1-1 0 0,1 2 0 0,0-1 0 0,2-2 0 0,-2 0 0 16,2 1 192-16,0-1-64 0,0 0 0 0,-1 0 0 15,1 2-128-15,0-2 0 16,0 0-192-16,0 0 192 0,1 0 0 0,-2 0 0 0,2 0 0 0,0 0 192 15,0 0-192-15,0 0 0 0,0 0-160 0,0 0 160 16,0 0 0-16,0 0 0 0,0 0 0 0,0 0 160 16,0 0-160-16,-22 5 0 0,18-4 0 0,1 1 0 15,-1-2 0-15,0 2 0 0,1 1 0 0,-2-1 0 16,1 2 0-16,0-2 0 0,-1 3 0 0,0-3 0 16,2 2 0-16,-1-2 0 0,0 2 0 0,2-3 0 15,0 2 0-15,2-3 0 0,0-3 0 0,0 2 0 16,3 0 0-16,-1-3 320 0,1 2-48 0,-1-3 0 15,2 1-272-15,-2-1 0 0,2 1 0 0,0-3 0 16,1 3 0-16,-1-3 0 0,-1 1 128 0,2-2-128 0,-1 2 0 0,1 0 0 16,1-3 0-16,0 0 0 0,0 1 0 0,2-1 0 15,-2-1 0-15,0 0 0 0,0 2 0 0,1-1 0 16,-1 2 0-16,0-3 0 0,0 0 144 0,0 1-16 16,-1-1-128-16,1 3 192 0,1-3-192 0,-1 0 176 15,0 1-176-15,1-2 160 0,0 0-160 0,0 1 0 16,-1-1 0-16,0 0 0 0,2 2 0 0,-3-2 0 15,1 3 0-15,-2 0 0 0,-1 2 0 0,0 1 0 16,-1 1 0-16,-2 2 0 0,0 1 0 0,0 1 0 16,-1 1 0-16,-1 0 0 0,-1 3 0 0,1-2 0 15,-1 2 0-15,1 1 0 0,-1-1 0 0,-1 1 0 16,1 1 0-16,-1 0 0 0,0 1 0 0,-1 0 0 0,0 1 0 16,-1 1 0-16,0 0 0 0,-1 0 0 0,1 3 0 15,-2 0 0-15,1 3 0 0,-1-2 0 0,1 2 0 16,-2 4 0-16,2-1 0 0,-2 3 0 0,-1 2 144 0,2-1-16 15,-2 0-128-15,0 0-192 0,1 1 64 0,2-5 0 16,1-1 128-16,2 0 0 0,0-6 0 0,3 0 0 16,2-5 0-16,2 0 0 0,2-1 128 0,-1-4-128 15,4 1 0-15,1-2 0 0,0 0 0 0,3 0 0 16,0-2 0-16,2 2 0 0,2-1 0 0,1 1 0 16,1 0 0-16,1 1 0 0,1 1 0 0,-2 0 0 15,2-2-288-15,-1 1 32 0,2 2 0 0,-2-1 0 16,2-1-912-1,-1 2-176-15,1-1-48 0,2 3 0 0</inkml:trace>
  <inkml:trace contextRef="#ctx0" brushRef="#br0" timeOffset="-95887.64">31526 13654 21183 0,'0'-4'1888'0,"0"3"-1504"0,1 0-384 0,-1 1 0 0,1-3 1856 0,1 3 288 0,-1 0 64 0,0 0 16 0,2 0-592 0,-1 0-112 0,2 3-32 0,-4-3 0 0,0 0-192 0,8 24-32 16,-6-9-16-16,-2 3 0 0,0 0-576 0,0 3-112 15,-2 4-32-15,0 2 0 0,-1-1-320 0,1 1-64 16,-2 2-16-16,1-1 0 0,-1 2-128 0,-1 0 0 16,1-1-192-16,0 0 192 0,1-2-160 0,-1-4 160 15,0 2 0-15,1-3-144 16,-1-1-800-16,-1-3-144 0,1-1-48 0,-1-5-15904 16</inkml:trace>
  <inkml:trace contextRef="#ctx0" brushRef="#br0" timeOffset="-95649.7">31313 14011 38703 0,'-4'0'3440'0,"3"-2"-2752"0,1 1-560 0,1-1-128 16,3 0 560-16,-1 1 80 0,2-2 0 0,1-1 16 31,4-1-976-31,3-3-208 0,3-1-48 0,3 1 0 0,1-4 192 0,-2 2 16 0,1 1 16 0,1 0 0 15,1 0 576-15,-3 2 112 0,2-3 32 0,-2 0 0 16,1 1 128-16,0 0 16 0,-2-3 16 0,-2 1 0 16,-2 0-528-16,0-1 0 0,-3 1-160 0,-2-2 160 15,-2 1-1728 1,-2 1-208-16</inkml:trace>
  <inkml:trace contextRef="#ctx0" brushRef="#br0" timeOffset="-95153.2">31657 13429 16575 0,'-1'-1'1472'0,"-1"-1"-1168"16,2 2-304-16,0 0 0 0,2 0 1152 0,-2-2 192 15,1-1 16-15,0 2 16 0,0-3-368 0,1 1-80 16,0-1-16-16,1 2 0 0,-1 0 480 0,1 1 80 16,0 4 32-16,1-1 0 0,1 4 288 0,0 3 48 15,0 4 16-15,1 1 0 0,0 7-768 0,0 3-128 16,1 4-48-16,-1 5 0 0,-1 1-480 0,-2 2-112 15,1-2 0-15,-1 5-16 0,0-3-128 0,0 1-32 16,0-3 0-16,0 1 0 0,1-2-144 0,-2-1 128 0,2 1-128 16,-3-1 128-16,2-4-128 0,-2-2 0 0,0 0 0 0,-1 1 128 15,0-3-128-15,0-4 0 0,0-1 144 16,-1-1-144-16,1-5 192 0,-1 0-48 0,1-2 0 0,-2-3 0 16,2-3 32-16,0-2 0 0,0-2 0 0,0-1 0 15,0-1-176-15,0-2 0 0,0-2 144 0,0-3-144 16,2-1 128-16,-2-1-128 0,0-2 160 0,1-3-160 15,-1 0 0-15,1-6 128 0,1 0-128 0,0 1 0 16,0-2 0-16,1 0 0 0,0 1 0 0,0 2 0 16,2 1 0-16,0 2 0 0,1 1 0 0,1 4 0 15,2 2 0-15,1 0 0 0,0 3 144 0,1 1-144 16,-1 1 0-16,1 1 0 0,-1 2 128 0,0 1-128 16,0 0 0-16,-1 2 0 0,0 0 0 0,0 5 0 15,1-4 0-15,-2 5 0 0,1-2 0 0,0 3 128 0,1 1-128 16,-2-1 0-16,1 3 0 0,0-5 0 0,0 4 0 0,0-1 0 15,0 1 0-15,-1-2 0 0,1-1 0 0,-2 1 0 16,1 0 0-16,-1-3 0 0,2 0-432 0,-2 0 48 16,1-2 0-16,-2-4 0 15,0 1-320-15,-1-2-64 0,0-1-16 0,0-2-17456 16</inkml:trace>
  <inkml:trace contextRef="#ctx0" brushRef="#br0" timeOffset="-94620.13">32294 13818 12895 0,'1'-6'576'0,"0"-1"112"0,0 1-560 0,2 1-128 0,-2 1 0 0,0 1 0 0,2 1 256 0,-1-4 32 0,2-4 0 0,0-1 0 0,0 0 1136 0,-1-2 240 0,-2 5 32 0,-1 1 16 16,-2 4 1616-16,-2 3 336 0,-1 0 64 0,-1 3 16 15,-3 4-1648-15,1 0-336 0,-2 4-64 0,0 2-16 16,-1-1-896-16,0 4-176 0,0 0-32 0,0 1-16 16,-1 1-288-16,1-1-48 0,0 3-16 0,1 0 0 15,3-2-208-15,-1 1 0 0,3-2 0 0,1 2 0 16,1-5 0-16,1 1 0 0,2-2 0 0,1-2 0 16,1 0 0-16,1-4 0 0,2 2 128 0,0-3-128 15,0-1 0-15,2-4 0 0,0 0 0 0,2-2 0 0,1 0 0 16,1-3 0-16,1-2 0 0,1-1 0 0,2-3-128 15,-2-1 128-15,3-2 0 0,-2 1 0 0,-2-3-144 0,-1 3 144 16,-1-4 0-16,-1 3-144 0,-3 1 16 0,-2-2 0 16,0 3 0-16,-3 3 0 0,-1-4 128 0,0 4 0 15,-1-1 0-15,-2 3 0 0,2 1 160 0,0 0 64 16,-1 1 16-16,1 2 0 0,0 2-64 0,1-1-16 16,-1 1 0-16,1 0 0 0,0 1-160 0,0 0 128 15,1 3-128-15,0 0 128 0,2 3-128 0,0-1 160 16,2 3-160-16,1 1 160 0,2 0-16 0,1 1 0 15,2 0 0-15,0 1 0 0,4 1-144 0,-2-1 0 16,2 2 0-16,-1-2 0 0,-2-1 0 0,-1-2 0 16,-1 1 128-16,0-1-128 0,-3-2 0 0,1-2 0 15,-3 1 0-15,-2-5-176 16,1 3-288-16,-1-4-64 0,-2 0-16 0,-1-4 0 16,-1 3-592-16,-1-5-112 0</inkml:trace>
  <inkml:trace contextRef="#ctx0" brushRef="#br0" timeOffset="-94153.48">32619 13722 35935 0,'-5'2'3200'0,"1"0"-2560"0,2 0-512 0,1-2-128 0,1 0 1168 0,1 0 224 0,0 1 32 0,0 1 16 15,1 0-1296-15,0 4-144 0,2-1-256 0,-1 3 64 16,1 1-112-16,0 3-16 0,-2-1-16 0,1-1 0 15,-1 3 784-15,1-2 176 0,-1 3 16 0,1 1 16 0,-1-3-144 16,-1 2-16-16,2-3-16 0,-1 2 0 0,1-3-96 0,-2 0-32 16,2-1 0-16,-1-2 0 0,-1 0-32 0,2-4-16 15,-2 1 0-15,0-2 0 0,0-2 128 0,1 0 16 16,-1-2 16-16,0-1 0 0,-1-1-272 0,1-1-48 16,-1-3-16-16,-1 2 0 0,1-5-128 0,0 1 160 15,0-2-160-15,0-3 160 0,0-3-160 0,0 0 0 16,1-3 0-16,-1-4 0 0,2-1 0 0,-2-3 0 15,1-2 0-15,0-5 0 0,2 1 0 0,-1 0 0 16,2 5 0-16,1 1 0 0,1 7 0 0,1 1 0 16,1 4 0-16,0 4 0 0,2 3-128 0,1 3 128 15,2 1 0-15,-1 3 0 0,2 3-256 0,-1 3 32 16,2 3 0-16,-1 1 0 0,-2 2 224 0,2 3-176 16,-1 4 176-16,2-2-160 0,-1 3 160 0,1 4 0 0,1 2 0 15,-1-1 0-15,1 1 0 0,0 2 0 16,0-1 0-16,-1-2 0 0,-2 1 0 0,2-2 0 0,-1 0 0 0,-1-2 0 15,1-2 0-15,-3-1 0 0,-1 0 0 0,-3-5 0 32,-2 1-448-32,0-5-144 0,-1 0-48 0,-2-2 0 0,0-1-400 15,-4-1-96-15,1-3-16 0,-3 2 0 0</inkml:trace>
  <inkml:trace contextRef="#ctx0" brushRef="#br0" timeOffset="-92065.14">31140 14855 29487 0,'-4'-3'2624'0,"2"1"-2112"0,2 0-512 0,0 1 0 0,0 1 448 0,-1 0-32 0,-1-2 0 0,-1-1 0 16,-2-2-1392-16,-1 3-288 0,-2-3-48 0,0 1-16 0,-1 2 1024 0,-1 2 304 16,0-3-128-16,1 3 128 0,0 0 624 0,0 3 192 15,0-3 32-15,1 0 16 0,-1 2-176 0,1 2-48 16,1 2 0-16,0-1 0 0,-2 4 192 0,2 1 48 16,-1 1 0-16,1 5 0 0,-2-1-432 0,2 4-96 15,-1 4-16-15,1-1 0 0,2 1-48 0,0 5-16 16,1-4 0-16,2 1 0 0,2 0 16 0,0-2 0 0,1 0 0 15,0-6 0-15,2 0 128 0,0-3 32 0,2-1 0 16,-1-5 0-16,2 2-256 0,0-4-32 0,1-4-16 16,0-2 0-16,2-1 0 0,-1-3 0 0,1-2 0 15,2-2 0-15,0-4-144 0,2-1 0 0,-2-2 0 0,0-2 0 16,-2-1 0-16,-1 0-176 0,0-2 48 0,-2 1 0 16,-1 0 0-16,-2 0 0 0,0 1 0 0,-1-2 0 15,-2 1 128-15,0 2 0 0,0-3 0 0,-1 0 0 16,-1 3 0-16,0 0 0 0,0-1 0 0,-1 1 0 15,1 4 0-15,0 1 176 0,0 4-48 0,1 2 0 16,0 1-128-16,1 3 0 0,1-1 0 0,3 1 0 0,-1 4 128 16,2-1 0-16,2 3 0 0,0 1 0 15,3-2-128-15,0 6 192 0,2 2-192 0,2 0 192 0,-2 2 64 0,2 0 32 16,-1 2 0-16,2 2 0 0,0 4 96 0,-1-3 0 16,0 4 16-16,0-4 0 0,-2 3-112 0,0-3-32 15,-4 0 0-15,0 0 0 0,-2-2-256 0,-4 0 0 16,1-4 0-16,-3 1 0 15,0-1-384-15,-1-2-128 0,-2 0-16 16,1 1-18592-16</inkml:trace>
  <inkml:trace contextRef="#ctx0" brushRef="#br0" timeOffset="-91718.13">31436 15075 35935 0,'-7'1'3200'0,"4"-1"-2560"0,0 0-512 0,2 0-128 0,2-1 976 0,0 1 176 0,1-2 48 0,-1 2 0 0,0-2-1360 0,0 2-272 0,2 0-48 0,-3 0-16 16,0 0 720-16,0 0 144 0,9 20 16 0,-8-13 16 15,0 6 320-15,2 1 64 0,-1 0 16 0,0 2 0 16,2 5-512-16,0-4-96 0,1 6-32 0,-1-5 0 0,-1 5-160 0,2-5 0 16,0 1 0-16,1-3-176 15,-1-1-240-15,1-3-48 0,2 0-16 0,-2-2-12016 16,3 0-2416-16</inkml:trace>
  <inkml:trace contextRef="#ctx0" brushRef="#br0" timeOffset="-90919.44">32248 14635 35935 0,'-2'-3'3200'0,"0"2"-2560"0,2-3-512 0,0 3-128 16,0 1-224-16,-1-1-64 0,0-4-16 0,0 0 0 0,-3-1 592 0,0-1 112 0,-1-1 32 0,-1 0 0 0,0 3 64 0,-2 2 16 0,0 0 0 0,-2 2 0 0,0 3-128 0,-2 2 0 16,-1 2-16-16,1 4 0 0,-2 3-368 0,-1-1 0 15,2 4 0-15,-2 1 0 0,1 1 272 0,1-1-16 16,0 1 0-16,4-1 0 0,-1 0 64 0,1-2 16 15,2 0 0-15,2-2 0 0,1-2-80 0,3 0 0 16,-1-3-16-16,4-1 0 0,0-1-240 0,2-1 144 0,0-1-144 16,2-3 128-16,2 1-128 0,1-4 0 0,2 1 0 0,2-4 0 15,1-1 0-15,1 0 0 0,-2 0 0 0,0 1 0 16,3-2 0-16,-1-2-176 0,1 1 48 0,-1-2 0 16,0 0 128-16,-1-1 0 0,-1 0 0 0,-1 0 0 15,-2 0 0-15,-1 1 0 0,-2-1 0 0,-2 1 0 16,-1 2 0-16,-1 0 0 0,-2 0 0 0,-1 2 0 15,0 1 0-15,-3-1 144 0,2 1-16 0,-1-1-128 16,-1 4 256-16,1-1-48 0,-1 2-16 0,1 1 0 16,0 0-48-16,0 0-16 0,1 4 0 0,0-1 0 15,1 2-128-15,-2 3 160 0,2 0-160 0,0 3 160 16,2 0-160-16,-1 2 0 0,1 0 0 0,1 2 0 16,2 1 0-16,-2 2 128 0,2-3-128 0,0-1 128 0,1 2 0 15,1-3 0-15,0 3 0 0,-1-4 0 0,2 2-128 0,-2-1 0 16,-1 0 0-16,0-2 0 0,-2 0 0 0,0 0 0 15,-2 0 0-15,0 0-176 16,1 1-304-16,-2-5-64 0,-2 3-16 0,1-4-12320 16,0 0-2480-16</inkml:trace>
  <inkml:trace contextRef="#ctx0" brushRef="#br0" timeOffset="-90469.31">32514 14790 34095 0,'0'-6'3024'0,"0"1"-2416"0,1 1-480 0,0 2-128 0,1 2 1440 0,0-5 272 0,1-1 48 0,1-4 16 15,4-4-1264-15,-1-2-256 0,1 1-64 0,-1 3 0 16,-1 2-192-16,1 3 0 0,-3 1 0 0,3 1 0 16,-4 3 0-16,2 2 0 0,-1 5 0 0,1-1 0 15,-1 3 0-15,-1 1 0 0,1 2 0 0,-1 2 0 16,-1 1 0-16,-1 1 0 0,1 1 0 0,-2 1 0 0,-2 0 0 0,-1 0 128 16,-1 3-128-16,-2 0 144 0,-2 0-16 15,-2 0 0-15,-1 2 0 0,-2 1 0 0,-2 2-128 0,-3 0 128 16,0 4-128-16,-2-1 128 0,2-1-128 0,0 0 0 15,3-4 0-15,2 0 0 0,3-4 0 0,3-1-144 16,3-6 144-16,3 3-160 0,1-6 160 0,2-2 0 16,2 1 0-16,2-2 0 0,1-3 0 0,3 2 0 15,0-3-192-15,3 0 64 0,0 2 0 0,1-6 0 16,1 2 0-16,1 0 0 0,0-2-16 0,-1 2 0 16,1-1 0-16,-2-2 0 15,1 1-816-15,-1-2-144 0,0 2-48 0</inkml:trace>
  <inkml:trace contextRef="#ctx0" brushRef="#br0" timeOffset="-89797.98">33229 14359 20271 0,'-2'-1'1792'0,"0"-2"-1424"0,-1 2-368 0,2 0 0 0,1 1 4288 0,0 0 768 0,0 0 176 0,-1 0 16 0,0-3-3792 0,-2 2-768 15,1-2-160-15,-2 3-16 0,0-3-112 0,-1 1-16 16,-1 2 0-16,-1 0 0 0,-1 2-112 0,-2-1-16 16,1 1-16-16,-4 5 0 0,1-1-240 0,-4 1 0 15,-2 4 0-15,-1 4 0 0,-1 4 0 0,0 2 0 16,4 2 0-16,0-1 0 0,4 1 144 0,0 0-16 15,3-3 0-15,1 1 0 0,2 0-128 0,2-4 192 16,1 1-192-16,1-5 192 0,1 2-192 0,1-4 0 0,1-2 0 16,2 0 128-16,-1-5-128 0,2 0 0 15,1-1 144-15,1-3-144 0,2 0 0 0,-1-5 0 0,0 1 0 16,2-2 128 0,1-2-256-16,-1-1-64 0,2-1 0 0,0-3 0 0,0 2 192 0,1-1 0 0,-1-1 0 0,2 1 0 15,-2-4 0-15,0 0 0 0,-1 0 0 0,-1 0 0 16,-2 1 0-16,-2-1 0 0,-1 3 0 0,-1 0 0 15,-1 2 0-15,-2-2 176 0,0 5-48 0,-2-1 0 16,1 3 64-16,0 1 0 0,1 2 0 0,-1 1 0 16,-1 2-192-16,2 0 128 0,0 2-128 0,0 1 128 15,0 1 0-15,2 1 0 0,0 2 0 0,1 0 0 16,0 2 112-16,1 2 16 0,1 0 0 0,1 0 0 16,2 2-16-16,0 3 0 0,2 1 0 0,1 1 0 15,0-1-240-15,1 1 0 0,-1 2 0 0,0-3 0 0,1 3 0 16,-1-2 0-16,-1-1 0 0,-1 0 0 0,-2-1 0 0,-2 0 0 15,0 0 0-15,-2-1 0 16,-1-1-560 0,-2-2-208-16,0-1-32 0,-2 0-16 0,0-1-736 0,-1-3-160 0</inkml:trace>
  <inkml:trace contextRef="#ctx0" brushRef="#br0" timeOffset="-89170.49">33496 14591 35935 0,'0'0'3200'0,"1"0"-2560"0,0 0-512 0,0 0-128 0,2-2 1136 0,-2 2 208 0,2-1 32 0,0-1 16 15,2 2-688-15,1-1-128 0,1 1-16 0,-1-2-16 16,-1 2-32-16,0-2 0 0,0 2 0 0,0 0 0 16,0 2-128-16,-2 0-48 0,1-1 0 0,0 4 0 15,1 0-336-15,-2-2 0 0,2 0 0 0,0 4 128 16,1-3-128-16,-1 3 0 0,-1-1 0 0,0-1 0 16,-2 3 0-16,-1 1 0 0,1-3 0 0,-2 2 0 15,-2 3 0-15,-2 4 0 0,-4 2 0 0,-1 0 0 16,1 1 128-16,-2-2 0 0,2-5 0 0,1 0 0 0,-3-1-128 0,0 0 0 15,-1 0 0-15,1-3 0 0,0-1 0 0,0 0 0 16,2-2 0-16,-1 0 0 0,3-3 0 0,1-2 0 16,1-2 0-16,2 1 0 0,-1-1 0 0,3 0-240 15,0-2 64-15,0-1 16 16,3 1-336-16,1-2-64 0,-1-1-16 0,3 2 0 16,1-1 112-16,-1 0 16 0,2 1 0 0,1-2 0 0,1 2 192 0,0 0 64 15,0 1 0-15,0 1 0 0,0 4 192 0,-2-2 0 16,2 4 0-16,-2 0-144 0,0 3 144 0,1-3 0 15,0 4 0-15,-1 0 0 0,1 2 192 0,-2-2 0 16,2 1 16-16,-2 1 0 0,0-1-208 0,-3 1 0 16,3 2 128-16,-2-3-128 0,-2 3 0 0,0-1 0 15,-1-1 0-15,1 1 0 0,-2 1 0 0,-1 0 0 16,0 1 0-16,-1 0 0 0,-1 0 0 0,0 1 0 16,1 1 0-16,-2 2 0 0,1-3 0 0,-1 0 0 0,1-1 0 0,-1 1 0 15,0-3 256-15,-2 0-64 0,0 0 0 0,-1-2 0 16,-1 1 144-16,0-1 32 0,-4 0 0 0,-1 1 0 15,-2 1-176-15,-1-3-48 0,1-1 0 0,1 1 0 16,-1-4-144-16,-1 1-224 0,-1-2 48 0</inkml:trace>
  <inkml:trace contextRef="#ctx0" brushRef="#br0" timeOffset="-77669.4">31520 15756 28559 0,'-2'-2'2544'0,"2"0"-2032"0,2 2-512 0,-2 0 0 0,1 0 1104 0,-1 0 128 0,1-1 32 0,0 1 0 0,1 0 192 0,-2 0 32 16,0 3 16-16,0-3 0 0,0 0-576 0,0 0-112 16,-8 21-32-16,5-11 0 0,-1-2-448 0,-1 2-80 15,-1 2-32-15,-1 2 0 0,0-2-224 0,0 2 0 0,0 1 0 0,0-3 0 16,0 2 0-16,0-1-192 0,1 5 192 0,0-6-208 31,2 4-688-31,-1-2-144 0,2 1-32 0,-1 1 0 16,2 1-1360-16,-2-3-288 0,1 2-48 0,1-3-11264 0</inkml:trace>
  <inkml:trace contextRef="#ctx0" brushRef="#br0" timeOffset="-76998.89">31637 16032 23951 0,'1'-3'1056'0,"1"2"224"0,-1 1-1024 0,-1-2-256 0,1 2 0 0,0 0 0 0,-1 2 1328 0,2-2 208 0,-1 0 32 0,1 3 16 0,2 0 464 0,-4-3 80 0,0 0 32 0,0 0 0 15,0 0-848-15,16 14-160 0,-12-10-48 0,-1-3 0 16,1 0-624-16,1-1-128 0,0-1-32 16,0 0 0-16,0-2-128 0,1-1-16 0,0 1-16 0,1-2 0 15,-1 0-160-15,1-1 128 0,-1-1-128 0,2 0 128 16,-1 1-128-16,1-4 0 0,-1 3 0 0,0-5 0 16,0 3 0-16,-1-3 0 0,0 3 0 0,0-3 0 15,-1 4 0-15,-1-2 160 0,0 2-160 0,-2 0 160 16,-1 0-16-16,0 1 0 0,-1 2 0 0,0 0 0 15,-2 0-144-15,0 1 0 0,-1 2 0 0,-1 1 0 16,-1-2 0-16,-1 2 0 0,0 0 0 0,0 2 0 16,-2-1 0-16,0 1 0 0,-1 2-160 0,0-1 160 0,0 2-240 15,0 1 48-15,0-1 16 0,-1 3 0 0,0 0 176 0,2 3 0 16,-2 3 0-16,2 0-128 0,0 2 128 16,0 1 0-16,2-1 0 0,1 1 0 0,0 1 0 0,2-1 0 15,0 2 0-15,1-1 0 0,-1 2 0 0,2-1 0 16,1-1 0-16,-1 2 0 0,1 0 0 0,1-2 0 15,0 3 0-15,2-2 0 0,-2 1 0 0,0-2 0 16,2 0 0-16,0-1 0 0,1 1 0 0,0-3 0 16,-1 1 0-16,2-1 0 0,0-1 0 0,0-1 0 15,1-3 0-15,1 0 0 16,0 0-432-16,1-7-48 0,0 1-16 0,1-3-11984 16,1-3-2416-16</inkml:trace>
  <inkml:trace contextRef="#ctx0" brushRef="#br0" timeOffset="-76417.51">32128 15932 33167 0,'-2'-3'1472'0,"-1"2"304"0,1 0-1424 15,0 1-352-15,1 0 0 0,1 0 0 0,0 0 560 0,-1-3 32 0,0 3 16 0,-2 0 0 0,0 0-608 0,-2 0 0 0,0 3 0 0,-2-2 0 0,1 3 0 0,0-3 192 16,0 4-64-16,0-3 0 0,1 2 48 0,-1 2 16 16,-1-1 0-16,1 3 0 0,-1 0 176 0,1 1 32 15,-3 1 16-15,2 2 0 0,-2 3 352 0,0 0 64 16,1 2 0-16,-1 2 16 0,0-2-336 0,2 2-80 15,-1 2-16-15,2-4 0 0,1 3-160 0,2-1-48 16,1-1 0-16,1-1 0 0,2-2-208 0,2 0 0 16,-1-4 128-16,3-1-128 0,1-4 0 0,1 0 0 15,0-3 0-15,0-3 0 0,1 0 0 0,1-3 176 16,-1-1-176-16,1 0 160 0,1-3-160 0,-2 0 0 16,2 1 144-16,-1-7-144 0,1 2 0 0,-2-2 0 15,0-1 0-15,-1 2 0 0,1-4 0 0,-2 0 0 16,-1-1 0-16,1 3 0 0,-1-6 0 0,0 3 0 0,-1-1 0 15,-2 1 0-15,1-2 0 0,-1 2 0 0,-1 1 0 16,-1 4 0-16,-1 0 0 0,0 4 0 0,0 3 0 16,-1 1 0-16,1 2 0 0,0 2 0 15,0 2 0-15,1-1 0 0,0 2 0 0,0 1 0 0,1 3 0 0,0 2 0 16,2-2 0-16,-1 3 0 0,3 1 0 0,0 1 0 16,1 3 304-16,2-1-16 0,1 1 0 0,1-2 0 15,1 2-64-15,2-2-16 0,0 0 0 0,1-1 0 16,2 2-208-16,-1-2 0 0,1 0 0 0,1-1 0 15,-1 0 0-15,1-2 0 0,-3-1 0 0,0 2 0 16,-2-4 0-16,-1-2-192 0,-1 0 48 0,0-1 0 16,0-3-800-16,-1 0-144 0</inkml:trace>
  <inkml:trace contextRef="#ctx0" brushRef="#br0" timeOffset="-75633.88">32542 15576 911 0,'-3'-4'0'0,"0"1"0"0,1 2 0 0,2 1 0 0,0 0 3744 0,0 0 672 0,0 0 128 0,1 0 16 0,0 0-1360 0,-1 0-256 0,3 3-64 0,-3-3-16 16,0 0-384-16,0 0-80 0,5 29-16 0,-4-14 0 16,0 2-768-16,-1 4-144 0,1 3-48 0,1-1 0 15,0 5-848-15,0-2-192 0,0 2-16 0,0 1-16 16,-1-1-48-16,-1 0-16 0,2 1 0 0,-1-2 0 15,-1 0-128-15,0 0-32 0,-1 2 0 0,1-3 0 16,0 0-128-16,0-3 0 0,-2 0 0 0,2-2 0 16,0-4 0-16,-1-3 0 0,1 0 0 0,0-3 0 15,0-2 0-15,0 0-272 0,-1-5 64 0,0-1 16 16,1 1-1024 0,-3-7-192-16</inkml:trace>
  <inkml:trace contextRef="#ctx0" brushRef="#br0" timeOffset="-75402.01">32379 15929 39615 0,'-1'-6'1760'0,"2"1"352"0,2 1-1680 0,0-1-432 16,2 0 0-16,0 4 0 0,1-1 176 0,3-3-48 15,5-3-128-15,4-1 192 0,3 0 64 0,3-2 0 16,-2 0 0-16,-1 2 0 0,-2 3 192 0,-3 0 64 15,0 1 0-15,-2 2 0 0,1 2-240 0,-4-2-32 16,-1 2-16-16,-2 0 0 0,-1 1-224 0,-1 0-240 0,-2 0 48 0</inkml:trace>
  <inkml:trace contextRef="#ctx0" brushRef="#br0" timeOffset="-75114.44">32864 15405 31327 0,'-1'-1'2784'0,"1"1"-2224"16,0 2-560-16,0 1 0 0,1-2 1360 0,0 0 176 15,0 3 16-15,-1 2 16 0,2 1-656 0,-1 3-128 16,0 3-16-16,0 1-16 0,-1 0-48 0,0 1-16 16,1 0 0-16,-1-2 0 0,2 1-432 0,-1-3-64 15,0 0-32-15,2-1 0 0,-2-2-160 0,0-2 0 16,2-1 0-16,-2 0 0 16,-1-3-640-16,1 1-16 0,-1-2 0 0</inkml:trace>
  <inkml:trace contextRef="#ctx0" brushRef="#br0" timeOffset="-73034.94">31462 17025 28559 0,'-2'4'2544'0,"1"-2"-2032"0,1 2-512 0,1-4 0 0,1 2 1232 0,-1 1 160 0,0 3 16 0,0 0 16 0,2 6 208 0,-2 3 32 0,1 3 16 0,1-1 0 16,-2 1-912-16,0 1-192 15,2 1-48-15,-2 2 0 0,-1 0-256 0,1-1-48 16,-1 4-16-16,0-1 0 0,0-1-208 0,0-1 176 0,-1 1-176 0,0-1 160 15,-2 0-160-15,1-3 0 0,-1 3 0 0,0-5 0 16,0-1-192-16,1-5-64 0,-1-2 0 0,1-3-16 31,2-1-1088-31,-1-1-224 0</inkml:trace>
  <inkml:trace contextRef="#ctx0" brushRef="#br0" timeOffset="-72767.19">31465 16711 32255 0,'-1'0'1424'0,"-1"0"304"0,-1 1-1392 0,2 0-336 0,0 2 0 0,1-2 0 0,0 1 832 0,0 1 80 15,0 3 32-15,-3 1 0 0,1 3-784 0,-2 0-160 16,0 3 0-16,-1-2 0 0,2 0 496 0,-2 0 144 16,0-2 16-16,1-1 16 0,2 1-480 0,-1-3-192 15,2 2 128-15,0-6-11392 16,-1 2-2304-16</inkml:trace>
  <inkml:trace contextRef="#ctx0" brushRef="#br0" timeOffset="-72180.89">31891 16888 35007 0,'-4'1'1552'0,"0"-1"320"0,1 0-1488 0,1 0-384 0,1 0 0 0,1 0 0 0,0 0 624 0,-1 0 48 16,-2 0 16-16,-2 0 0 0,0 1-240 0,-1 2-32 16,-1-1-16-16,-2 2 0 0,2 1 176 0,-1 0 48 15,0 1 0-15,0 0 0 0,1-1-480 0,-2 4-144 16,1-1 0-16,-2 3 0 0,1 0 0 0,-1 2 0 15,3-2 0-15,-1 0 0 0,2 0 128 0,1-2-128 16,0 1 192-16,1-3-192 0,3 2 256 0,-1-3-64 16,2 0-16-16,0-1 0 0,1-2-176 0,0-1 0 15,2-2 144-15,-1 0-144 0,3 0 0 0,0-4 144 16,1-1-144-16,2 1 0 0,0-3 0 0,1 0 0 16,2 1 0-16,1-4 0 0,1 2 0 0,0 2 0 15,2 1-192-15,-1 2 48 0,1 0 16 0,-2 3 0 0,2 0 0 16,-1 3 0-16,-3 2 128 0,-1 2-192 0,-2 2 192 0,-3 2-192 15,-1 1 192-15,-1 3 0 0,-2-1 0 0,0 2 0 16,-1-3 0-16,0 2 0 0,0 1 128 0,-1-2-128 16,2 1 176-16,-2-2-48 0,-2 2 0 0,1-3 0 15,-1 2-128-15,0 0 0 0,-2-2 0 0,-1-1 128 16,-1 0 32-16,1 0 0 0,-2 0 0 0,-1 1 0 16,0-3-16-16,-1 1 0 0,0 2 0 0,1-3 0 15,-3 0 0-15,1-2 0 0,0 1 0 0,-1-2 0 16,1 0-144-16,-2-2 0 0,2 1 144 0,-1-5-144 15,1 1-160-15,0-2-96 0,1-2-32 0,0 1-12544 16,1 0-2512-16</inkml:trace>
  <inkml:trace contextRef="#ctx0" brushRef="#br0" timeOffset="-70719.08">31166 18102 17503 0,'0'0'1552'0,"0"0"-1232"0,0 0-320 0,0 0 0 0,0 1 144 0,0 0-16 0,-1 3-128 0,1-3 192 0,-1 3 1088 0,-1 2 224 0,1-2 32 0,0 3 16 0,0-3 208 0,1 1 32 16,-2 0 16-16,2 0 0 0,0 0-624 0,0 0-128 0,0 1-32 0,0-1 0 15,2 4 240-15,-2-1 32 16,0 1 16-16,1 0 0 0,-1 2-576 0,1 0-112 16,0 1-32-16,-1-1 0 0,2 2-400 0,-2 0-192 0,-2 1 160 0,2-2-160 15,0 1 0-15,-1-1 0 0,1 2 0 16,-1-1 0-16,1 0 0 0,-1 0 0 0,-1-2-144 0,2-1 144 31,-1-1-944-31,0 1-80 0,1-3-32 0,-1-1 0 16,1 1-1248-16,-2-3-256 0,2 1-64 0,0 0-11056 0</inkml:trace>
  <inkml:trace contextRef="#ctx0" brushRef="#br0" timeOffset="-69581.38">31125 17714 22111 0,'-1'2'1968'0,"1"-2"-1584"0,0 0-384 0,0 0 0 0,0 0 640 0,0 1 32 0,0 1 16 0,0 0 0 15,0-1 832-15,0 2 160 0,0-1 48 0,0-2 0 16,0 0 112-16,0 0 16 0,0 0 16 0,0 0 0 16,0 0-1360-16,0 0-256 0,0 0-64 0,0 0-16 31,0 0-944-31,0 0-176 0,0 0-32 0,0 0-16 15,0 0-928-15,0 0-192 0</inkml:trace>
  <inkml:trace contextRef="#ctx0" brushRef="#br0" timeOffset="-68734.61">31386 18077 28559 0,'-2'3'1264'0,"-1"-2"272"0,2 0-1232 0,0 2-304 0,1-2 0 0,0-1 0 0,1 0 624 0,-1 2 64 16,0 2 16-16,1 1 0 0,-1 1 976 0,0 0 208 15,0 4 32-15,0-4 16 0,0 6-848 0,0-5-192 16,1 4-16-16,-1-1-16 0,2 1-592 0,-2 0-112 16,1-2-32-16,-2 2 0 0,1-1-128 0,0 0 192 15,0-2-192-15,-2 1 192 0,2-1-192 0,-1-1 0 16,0 0 144-16,1-3-144 0,-1 0 0 0,-1 1 0 0,2-4 0 0,-1 0 128 16,1 2-128-16,0-3 0 0,-1 0 128 0,1 0-128 15,0 0 176-15,-1-3-48 0,1 2 0 0,0 0 0 16,0 1-128-16,0 0 192 0,0 0-192 0,0 0 192 15,3-26-192-15,-1 17 0 0,-1-2 0 0,0 0 0 16,0-4 0-16,2-2 0 0,-1-1 0 0,2 0 0 16,0-2 0-16,1 0 0 0,1 1-144 0,0-3 144 15,0 5 0-15,2-1 0 0,0-1 0 0,1 3 0 16,0-1 0-16,-2 3-128 0,1 3 128 0,-1 1 0 16,-1 3 0-16,0 0 0 0,0 4 0 0,-2 0 0 15,1 3 0-15,-1 0 0 0,0 0 0 0,-2 3 0 0,2 0 0 0,-1 1 0 16,1 4 0-16,1-1 0 0,0 3 0 0,-1-1 0 15,-1 4 0-15,0 2 0 0,-1 1 0 16,1 1 0-16,-2 3 0 0,0-3 0 0,-1 2 0 0,-1 0 144 16,1-2-144-16,0-2 128 0,-1 1-128 0,1-4 128 15,0 1-128-15,0-4 128 0,0-1 16 0,1-2 0 16,0-2 0-16,1 1 0 0,-1-5 0 0,1 0 0 16,1-3 0-16,0 1 0 0,0-2-16 0,1-1 0 15,-2-1 0-15,1-2 0 0,-1 0-128 0,2-1 0 16,-2-1 0-16,1-2 0 0,-1 1 0 0,-1-2 0 15,1-1-128-15,-1 0 128 0,0-2 0 0,-1 4 0 16,0-3 0-16,0 1 0 0,1 3 0 0,-1 1 0 16,3 3 0-16,-2-2 0 0,2 3-144 0,-1-2 144 15,1 2 0-15,0 0 0 0,2 1-240 0,1-1 64 0,-1-3 16 0,2 3 0 16,-1 1 160-16,-1-1 0 0,1 0 0 0,0 1 0 16,1 0 0-16,0 1 0 0,-1 4 0 0,0-4 0 15,0 6 0-15,-1 0 0 0,1 4 0 0,-1-1 0 16,1 5 0-16,-1 1 144 0,0 3-16 0,-1 0-128 15,0 5 256-15,-2-1-64 0,1-1-16 16,-2 0 0-16,0 1-176 0,-1 0 128 0,0-2-128 0,1 0 128 16,1 2-128-16,-1-5 0 0,0 2 0 0,-1-3 0 15,1 2 0-15,-1-3 0 0,2 0-160 0,-2-1 160 16,0 0-512 0,0-4 0-16,0 0 0 0,0-1 0 0,0-2-256 0,0-1-64 0,0-1-16 15,0-1-17456-15</inkml:trace>
  <inkml:trace contextRef="#ctx0" brushRef="#br0" timeOffset="-68084.36">31913 17881 35823 0,'-5'8'784'0,"1"-2"176"0,1 2 16 16,1-2 32-16,4 0-816 0,-1-5-192 0,0 3 0 0,0 4 0 0,2 4 464 0,-2 5 48 0,3 4 16 0,-2 6 0 0,1-2-112 0,-2 2-32 0,1 2 0 0,0-2 0 0,-2-1 64 0,0 1 0 16,1 0 0-16,-2-2 0 0,1 1-272 0,-2-2-48 0,2 3-128 0,-2-4 192 15,-2 0-64-15,2 0-128 0,-1-1 176 0,-1-3-176 16,2-1 224-16,0-1-64 0,0-3-16 0,0 0 0 15,1-3 32-15,-1-1 0 0,1-3 0 0,0-2 0 16,0-1-32-16,-1 0 0 0,0-2 0 0,1-1 0 16,-2-1 32-16,1-1 0 0,1-4 0 0,-1-1 0 15,1 0-48-15,0-5 0 0,0 0 0 0,-1-4 0 16,1-2 0-16,0-3-128 0,0-5 192 0,1-1-64 16,0-5-128-16,0-2 160 0,1-3-160 0,0-4 160 15,0-1-160-15,2 1 0 0,-1-5 0 0,1 4 0 16,0 3 0-16,1-3 0 0,1 2 0 0,1 2 0 15,2 4 0-15,0 0 0 0,0 6 0 0,2 2 0 0,1 3-192 16,0 1 48-16,3 2 0 0,-1 2 0 0,2 3 144 16,0 2 0-16,1 1 0 0,0 3-128 0,1-1-144 0,1 1-32 15,-4 3 0-15,1 4 0 0,-2-3 112 0,-2 4 32 16,1 4 0-16,-2 0 0 0,-1 3-48 0,-2 4-16 16,-1 3 0-16,-3 4 0 0,-1 2-16 0,-1 2 0 15,-2-2 0-15,-1 2 0 0,-2 1 240 0,-1 0 0 16,0-1 0-16,1 1 160 0,-2-1-32 0,0 0 0 15,0-2 0-15,1 0 0 0,0-7 160 0,-1 2 32 16,1-1 0-16,0-4 0 0,-1 0 64 0,1-2 32 16,-1 1 0-16,-2-3 0 0,1 2-32 0,-1-2-16 15,0-1 0-15,0-2 0 0,0 4-368 0,-2-6 144 16,1 2-144-16,-1-3 0 0,2 3 0 0,-2-2 0 16,0 2 0-16,-1-2 0 15,0 0-320-15,-1 3-128 0,1-3-32 0,0 4 0 16,1 0-240-16,0 0-48 0,3-3-16 0,-1 2-11760 0,5-1-2336 0</inkml:trace>
  <inkml:trace contextRef="#ctx0" brushRef="#br0" timeOffset="-67599.31">32276 17730 24239 0,'4'-5'528'16,"-3"1"112"-16,-1 2 32 0,0 0 16 0,0 2-560 0,0 0-128 0,2 0 0 0,-2 2 0 0,-2 0 1760 0,1-2 320 0,-1 4 64 0,2-4 16 0,0 0-144 0,-13 20-32 0,8-12 0 0,0 2 0 0,-1 0-1008 0,0 1-208 0,0 3-32 0,1 1-16 0,0-2-336 0,0 2-64 15,0 2 0-15,1 1-16 0,1-1-64 0,0 0-16 16,1 2 0-16,2 1 0 0,0-3-224 0,-1-2 0 15,2 3 0-15,0-4 0 0,0 1 0 0,0-3 0 16,2-3 0-16,1 1 0 0,1-4 128 0,0 0-128 16,1-1 0-16,0-1 144 0,1-4-16 0,2-3 0 15,1 1 0-15,0-3 0 0,1-3-128 0,1 0 0 16,1-3-192-16,-1-2 192 0,-1 0-192 0,0-1 192 16,-1-1-192-16,0-1 192 0,0-1 0 0,-3-1 0 0,0 2 0 15,-3 2 0-15,-1-1 0 0,-2 1-144 0,0 0 144 16,-2 0 0-16,-1 0 0 0,-2 2 176 0,-1-3 0 0,-1 1 0 15,0 3 112-15,-2-2 32 0,1 0 0 0,-2 2 0 16,1 2-160-16,-2-2-32 0,1 3 0 0,0 1 0 16,-1 5-128-16,2-2 0 0,2 3 0 0,-1 1 128 15,2 0-128-15,2 0-144 0,0 0 144 0,2 0-208 32,1 0-224-32,0 0-32 0,1-2-16 0,1 2 0 0,0 0-288 15,2 0-48-15,-1 2-16 0,2 0 0 0,0 2-1376 16,3 1-288-16,0-2-48 0,1 2-13008 0</inkml:trace>
  <inkml:trace contextRef="#ctx0" brushRef="#br0" timeOffset="-67184.5">32570 17972 35935 0,'-5'6'1600'0,"0"-1"320"0,1 0-1536 0,1-1-384 0,3-2 0 0,0-2 0 0,0 0 160 0,0 2-32 0,-1-1-128 0,0 3 192 0,-1-3 448 0,-1 0 64 15,1-1 32-15,0-1 0 0,2 1 0 0,0 0 0 0,0 0 0 0,-7-22 0 16,6 14-128-16,-1-4-32 15,1-2 0-15,-1-1 0 0,0-1-80 0,1-1-32 0,-1-3 0 16,-1 0 0-16,2 1-16 0,-1-1-16 0,-1-1 0 0,1-2 0 16,-1 4-144-16,2-4-32 15,0 2 0-15,-1 3 0 0,2-2-256 0,2 0 0 0,-1 3 0 0,1 1 0 16,1 2 0-16,-1-1 0 0,2 3 0 0,2 0 0 16,2 1 0-16,-2-1 0 0,1 1 0 0,1 3 0 15,2-1-432 1,-1-1-32-16,0 4-16 0,-1 0 0 0,0 0-224 0,1 1-64 15,0-2 0-15,-1 2 0 0,0 4-704 0,-1-2-160 0,0 1-32 16</inkml:trace>
  <inkml:trace contextRef="#ctx0" brushRef="#br0" timeOffset="-66862.45">32811 17145 39615 0,'0'5'1760'0,"1"-2"352"0,0 4-1680 0,2-2-432 16,0-2 0-16,-1 0 0 0,0 3 288 0,2 4-32 0,-1 3 0 0,4 8 0 15,-1 5 384-15,0 5 64 0,0-1 0 0,-1 3 16 16,0 1-80-16,-1 0 0 0,1 0-16 0,-2 0 0 16,0 4-480-16,-2-1-144 0,0 2 0 0,-2-3 0 15,-1 2 0-15,-1-3 0 0,-1 0 0 0,1-3 0 16,-1-3-240-16,-1-1-48 0,1-5-16 0,3-1 0 31,-3-3-368-31,1-3-80 0,-1-2-16 0</inkml:trace>
  <inkml:trace contextRef="#ctx0" brushRef="#br0" timeOffset="-66677.69">32675 17670 34095 0,'-2'-3'3024'0,"2"0"-2416"16,3-1-480-16,1 1-128 0,-1-1 640 0,2-1 128 15,1-1 0-15,4-8 16 16,5-1-1344-16,2-4-272 0,2-1-48 0,1 0-16 0,-2 5 896 0,1-1 0 15,-2 4 128-15,-1 2 0 0,0 0-304 0,-1 3-64 16,-1 0-16-16</inkml:trace>
  <inkml:trace contextRef="#ctx0" brushRef="#br0" timeOffset="-66217.11">33146 17463 34095 0,'-5'3'1504'0,"1"0"320"0,2-1-1456 0,0-2-368 0,1 3 0 0,0 0 0 31,0-1-464-31,-2 3-176 0,0 0-16 0,-5 6-16 0,-1 0 2112 0,0 6 416 0,-4 0 96 0,1 3 16 16,-1 1-1072-16,2 2-224 0,1-4-32 0,1 1-16 15,0 2-496-15,1-3-128 0,1 2 0 0,2-3 0 16,0 0 0-16,3-2 0 0,-1 0 0 0,3-5 0 15,0-1 160-15,1-1-32 0,2-3-128 0,1-1 192 16,2 0-64-16,0-4 0 0,3-1-128 0,1-1 192 16,-1-3-192-16,3-2 0 0,0 0 0 0,-1-1 0 0,0-2-144 15,0-1-32-15,0 1 0 0,-1-5 0 0,0 1-64 16,0 0-16-16,0-4 0 0,-3 1 0 0,1 4-48 16,-3-4-16-16,-2 3 0 0,0 0 0 0,-2 3 320 0,-1-1 0 15,-2-1 0-15,-1 1 0 0,-2 1 0 0,0 3 192 16,0-3-48-16,-1 3-16 0,1-1 112 0,0 5 16 15,0-2 0-15,2 5 0 0,-1-3-80 0,2 3-16 16,-1 3 0-16,1-3 0 0,2 2 176 0,-2 1 48 16,4 3 0-16,-1-1 0 0,0 1-144 0,2 3-32 15,0 0 0-15,1 4 0 0,1 2-32 0,0-2-16 16,1 5 0-16,0 1 0 0,2 5-160 0,0-4 0 16,0 2 0-16,-1-1 0 0,2 0 0 0,-2-4 0 15,-1 2 0-15,2-3 0 16,-2 0-480-16,-1-6 32 0,0 1 0 0</inkml:trace>
  <inkml:trace contextRef="#ctx0" brushRef="#br0" timeOffset="-65717.56">33272 17523 21183 0,'2'0'1888'0,"1"1"-1504"0,-1 1-384 0,1 0 0 0,-1-2 224 0,1 3-32 0,-1 2 0 0,4 1 0 15,2 5 1792-15,0 4 336 0,0 2 80 0,-1 3 16 16,-1 1 192-16,-2 2 32 0,1 2 16 0,-2 0 0 0,-1-3-1568 0,1 2-320 16,-1-6-64-16,0 1-16 0,0-3-128 0,0-4-32 15,1 2 0-15,-2-6 0 0,0 1-304 0,0-3-64 16,-1-3-16-16,0 0 0 0,2-1-144 0,-2-1 0 15,-2-1 0-15,2-1 0 0,0-2 0 0,-1-1 0 16,0 2 0-16,0-7 0 0,-1 2 0 0,2-4 0 16,0-2 0-16,-1-4 0 0,1-5 0 0,-1-3 0 15,2-5 0-15,-1-1-176 0,0-2-32 0,0-2-16 16,0 0 0-16,0 0 0 0,1 3 48 0,2 5 16 16,1 3 0-16,1 4 0 0,1 7 0 0,0 0 0 15,0 3 0-15,0 6 0 0,0 1 160 0,1 1 0 16,-1 0 0-16,0 4 0 0,0 0 0 0,2-1 0 15,-1 4 0-15,-1-2 0 0,2 0 0 0,-1 2 0 16,0 2 0-16,1-2-128 0,-1 1 128 0,2 2-128 0,0 2 128 0,-1 1-128 16,2 3 128-16,1 2 0 15,-1 4-144-15,0 1 144 0,0 5 0 0,-3 1 0 0,2 1 0 0,-3 1 0 16,2-1 0-16,-2-3 0 0,0 2 0 16,-1-2 0-16,-1-3 0 0,-1-2-272 0,1-3 64 0,-1-3 16 31,-1-2-592-31,1 2-112 0,-1-2-32 0</inkml:trace>
  <inkml:trace contextRef="#ctx0" brushRef="#br0" timeOffset="-65348.95">33618 16881 34095 0,'-4'9'1504'0,"2"-2"320"0,-1 0-1456 0,2-1-368 0,2-1 0 0,1-2 0 0,-1 5 496 0,1 3 16 0,1 8 16 0,-1 8 0 0,1 4 752 0,1 6 128 15,-2 0 48-15,2 1 0 0,-1 1-240 0,0 0-32 0,2-2-16 0,-1-2 0 16,-1-2-496-16,2-1-96 0,0-1-32 0,0-2 0 16,-1-3-336-16,1 2-64 0,0 6-16 0,1 0 0 15,1 0-128-15,-1-6-176 0,3-4 48 0,0-2 0 16,-2-5 128-16,1 0-192 0,2-3 192 0,-3 0-192 31,0-4-464-31,-2-1-112 0,0 0 0 0,-1-3-16 16,-2-3-336-16,1 0-64 0</inkml:trace>
  <inkml:trace contextRef="#ctx0" brushRef="#br0" timeOffset="-65100.89">33429 17244 1839 0,'0'1'160'0,"0"0"-160"0,1 3 0 0,2-4 0 0,-1 1 8368 0,1-1 1632 16,0 0 336-16,2 1 64 0,4-1-7456 0,3 0-1472 15,3 0-320-15,4-2-48 0,0-3 144 0,0-1 32 16,2-5 0-16,0-4 0 0,3-1-576 0,0-2-96 16,3 0-32-16,1-1 0 0,-2 0-576 0,0-4-160 15,2-3-16-15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17:41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19406 11179 22111 0,'-1'-1'1968'0,"1"0"-1584"0,1-1-384 0,-1 0 0 0,2 2 320 0,-1-1-32 0,0 0 0 0,2-4 0 0,2-1-544 0,0-1-96 16,-1-1-32-16,1 2 0 15,-1 3-128-15,0-2-48 0,-2 3 0 0,1 2 0 0,-2 0 560 0,-1 2 0 0,0 4 0 0,-1-1 0 16,0 3 768-16,-1-1 176 0,1 2 16 0,0-2 16 16,0 2 256-16,1-3 48 0,0 0 16 0,0-1 0 15,0 1-144-15,1 1-16 0,0 0-16 0,0-1 0 16,2 0-608-16,-1 2-128 0,2-2-32 0,1 1 0 16,0 1-144-16,1-1-16 0,1 4-16 0,1-2 0 15,2 1-176-15,0 2 0 0,2 3 0 0,0 2 0 16,2-3 0-16,0 2 0 0,0 3 0 0,1-2 0 15,0 0-256-15,-3 1 64 0,1-2 0 0,-5-1 16 16,0-3-144-16,-2 4-16 0,-3-2-16 0,-2 0 0 0,-1 0 352 0,-4 1 240 16,-1 1-48-16,-1-4 0 0,-4 1 144 0,-1-2 32 15,0-1 0-15,-3-4 0 0,1-1-368 0,-2-1-160 16,-1-2 16-16,-2-1-9824 16,2 0-1952-16</inkml:trace>
  <inkml:trace contextRef="#ctx0" brushRef="#br0" timeOffset="14818.01">19246 13177 14735 0,'0'-4'1312'0,"0"3"-1056"0,0-1-256 0,0 2 0 0,0 0 0 0,0 0-272 0,-2-2 48 0,1-1 16 15,0 1-240-15,-1-1-64 0,0 2 0 0,-1-2 0 0,-1 1 944 0,1 2 176 16,0 2 32-16,-1-2 16 0,-1 1 704 0,1-1 144 15,-1 0 32-15,0-1 0 0,2-1 320 0,-2 2 80 16,1-1 16-16,-1 1 0 0,0 0-528 0,-1 0-96 16,1 1-32-16,-2-1 0 0,0 2-784 0,-1-1-176 15,0 1-16-15,0-2-16 0,-1 3-304 0,-2 0 0 16,1 2 0-16,-2 2 0 0,-1-1 480 0,0 0 32 0,-1 0 16 16,-1 0 0-16,-1 4 400 0,-1-2 80 0,0 0 16 15,-2 3 0-15,2-3-368 0,-1-1-64 0,2 2-16 0,1-4 0 16,3 1-576-16,0 0 0 0,-1-1 0 0,1 1 0 15,0 1 0-15,0-1 0 0,4 0 0 0,0 0 128 16,2 3-128-16,0-3 0 0,2 0 0 0,-1-1 0 16,2 1 0-16,0 2 0 0,1-2 0 0,1 0 0 15,2 0 0-15,0-2 0 0,1 0 0 0,3-2 0 16,0 2 160-16,3-4 16 0,-1 0 0 0,3 0 0 16,1-4-176-16,2 2 0 0,0-1 0 0,2 1 0 15,0-2 0-15,0 1 128 0,0-1-128 0,2 0 0 0,0-1 0 16,2 1 128-16,-1-1-128 0,-2 3 0 15,-1-1 0-15,0 2 0 0,0 1 0 0,-3 1 0 0,1 4 128 16,-2-2-128-16,0 0 128 0,-1 2-128 0,0 2 0 0,-2-1 0 16,1 1 0-16,-2 2 0 0,1-1 128 0,-1 1-128 15,1 2 128-15,-2-2-128 0,-1 1 144 0,0 0-144 16,0-3 160-16,-2 3-160 0,-1-1 176 0,-2-2-176 16,0 0 192-16,-3 0-192 0,1-1 192 0,-2 0-192 15,0 0 192-15,-2 3-192 0,-1 2 192 0,-2-2-64 16,0 2 0-16,-1 0-128 0,1 0 192 0,-1 1-64 15,0 2 0-15,1-3-128 0,-1 0 0 0,2 2 0 16,1 0 0-16,1 1 0 0,-1-2 0 0,1 1 0 16,-2-1 0-16,1-2 0 0,-2 0 0 0,0 0 0 15,1-3 0-15,-3 0 0 0,1 0 0 0,-3-1 0 16,0-2 0-16,-2 0 0 0,-1-2 256 0,-1-1-48 0,-1 0-16 16,0 2 0-16,-2-3-48 0,0 0-16 0,2 0 0 15,-3 0 0-15,0-3-128 0,-2 2 0 16,0 0 0-16,-1-1 0 15,1 4-384-15,1-2-64 0,2 1-16 0,0 3 0 16,4 1-288-16,-1-2-48 0,0 5-16 0,3-2-11456 0,0 0-2288 0</inkml:trace>
  <inkml:trace contextRef="#ctx0" brushRef="#br0" timeOffset="22601.48">31375 15714 5519 0,'-1'-1'496'0,"0"0"-496"0,1-1 0 0,0 2 0 0,0 0 1456 0,0-2 192 0,1 1 32 0,-1-2 16 0,0-2-32 0,1 0-16 0,0 0 0 0,0-1 0 0,1 2-1264 0,-2 1-240 15,0-1-144-15,0 0 160 0,0 2-160 0,-2 1 0 16,1-2 144-16,-1 2-144 0,-1 0 1248 0,1 1 176 15,-1 0 48-15,1 0 0 0,-2 0 384 0,2 1 64 16,-1 0 32-16,1 2 0 0,1-2-416 0,-1 4-64 16,1-4-32-16,0 3 0 0,0-2-368 0,1 2-80 15,-2-2-16-15,1 2 0 0,1-1-448 0,-1 2-80 0,1-1-32 0,-1 3 0 16,1 0-192-16,-2 0-32 16,0 2-16-16,1 1 0 0,-3 2 16 0,0 3 0 15,-1 0 0-15,0 1 0 0,-1 4 64 0,-1 0 32 0,-1 3 0 0,0 2 0 16,-1-2-32-16,0 0 0 0,1 0 0 0,-1-3 0 15,2 1-256-15,-1 0 160 0,2-4-160 0,0-3 128 16,1 1-128-16,1-7 0 0,2 1 0 0,-1-4 0 16,3-2-512-1,3-5-48-15,-1-1 0 0,3-6-18416 0</inkml:trace>
  <inkml:trace contextRef="#ctx0" brushRef="#br0" timeOffset="27769.39">32989 15388 11055 0,'-2'1'976'0,"2"-1"-784"0,0-1-192 0,2-1 0 0,-1 0 0 0,0 1 176 0,-1-1-176 0,1-3 160 0,2 1-160 0,-1-1 0 0,0-2-192 0,0 1 192 0,-1 0 176 0,1 1 144 0,-1 0 48 0,-1 0 0 16,0 1 368-16,0 1 80 15,-1 2 16-15,1-2 0 0,-2 2 416 0,0 0 96 0,1 1 0 0,-1-2 16 16,1 2-80-16,0 0-32 0,0 0 0 16,1 0 0-16,0-2-384 0,0 2-80 0,0 0-16 0,0 0 0 15,0 0-32-15,0 0-16 0,0 0 0 0,0 0 0 16,13-19-16-16,-10 16-16 0,-1-1 0 0,1-2 0 15,-1 2-160-15,-1 0-16 0,1 1-16 0,-2 0 0 16,0 2 48-16,-2 0 16 0,0 1 0 0,-2 0 0 16,0 0-48-16,1 0 0 0,-1 2 0 0,-1 1 0 15,1-1 112-15,-1 2 16 0,3-3 0 0,0 0 0 16,-1 2-320-16,2-1-48 0,1 2-16 0,0-4 0 16,2 2-256-16,1 2 0 0,2-4 0 0,0 1 0 15,1 3 160-15,0-3-32 0,0 2 0 0,2 0 0 0,-1 1 0 0,-1 2 0 16,0 1 0-16,1 1 0 0,-2 2 0 0,-1 0 0 15,1 1 0-15,-1 3 0 0,1 1-128 0,-1 1 0 16,0-2 0-16,-2 4 0 16,0-1 176-16,0-1 0 0,0-1 0 0,-1-1 0 0,1 0-176 0,-1-2 0 15,1-4 0-15,0 2 0 0,-1-4 0 0,0-1 0 16,0-2 0-16,1-1 0 16,-1-2-944-16,-1-4-64 0,1 2-16 0,0-3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18:27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15438 9984 10127 0,'-2'0'896'0,"1"0"-704"0,-1 0-192 0,2 0 0 0,0 1 704 0,-1 0 128 0,-1 2 0 0,-2-2 16 0,-1 1-592 0,0 2-128 15,-1 1-128-15,1-3 176 16,-1 2-176-16,1 1 0 0,0-2 0 0,0 0 0 0,0-1 0 0,1 1 208 16,2-2-16-16,1 2-16 0,-1-1 976 0,2-2 192 15,2 2 32-15,-1-1 16 0,3-1-208 0,-1 2-32 16,2-2-16-16,1 0 0 0,2-2-432 0,0 1-96 16,5-1-16-16,-1 2 0 0,1-3-272 0,-1 1-64 15,1 1-16-15,1 1 0 0,1 0 80 0,1-2 0 0,0 2 16 0,1 2 0 16,1-2 416-16,-1 1 80 0,2 2 0 0,-1-1 16 15,4 1-160-15,1-3-48 0,-2 0 0 0,1 0 0 16,3-1-112-16,1-1-16 0,3-3-16 0,2 2 0 16,0 0-48-16,3-3-16 0,1 0 0 0,4 1 0 15,-1 1-240-15,2-1-32 0,-2 3-16 0,-1 1 0 16,0-3 48-16,0 0 0 0,2 0 0 0,-2 0 0 16,-1 0 112-16,1 1 16 0,1-2 16 0,2 4 0 15,-1-3-80-15,-1 3-32 0,-3 1 0 0,3-2 0 16,2 4 32-16,0-4 16 0,-1 1 0 0,1-2 0 15,-1-2-272-15,3 0 160 0,2-1-160 0,-2 1 128 0,0 0 0 16,1 0 0-16,1 3 0 0,0-1 0 0,-1 2-128 0,-2 0 0 16,1-1 0-16,-3 2 0 0,0 0 0 15,-2 0 0-15,0 2 0 0,0 0 0 0,-1 1 0 16,2 2 0-16,3-2 0 0,1 5 0 0,0-1 0 0,-1 3 160 16,0-3-160-16,-2 3 160 0,1-2-160 0,-1-2 0 15,1 0 0-15,0-2 0 0,2-2 0 0,2 1 0 16,2-3 0-16,0 0 0 0,2-3 0 0,-1 2 0 15,1 0 0-15,-1-5 0 0,0 1 0 0,-1 0 0 16,0 0 0-16,-1 0 0 0,0 2 0 0,-1 3 0 16,2 0 0-16,-1 0 0 0,-1 2 0 0,-1 1 0 15,-1-3 0-15,-1 2 0 0,1-2 0 0,0 0 0 16,0 0 0-16,0 0 0 0,-1 1 0 0,3 3 0 16,0-4 0-16,-1 2 0 0,-1 2 0 0,-3-2 0 0,-2 1 0 15,-3-3 0-15,-3 0 0 0,3-3 0 0,3-1 0 0,0 1 0 16,0 2 0-16,-1-4 0 0,-2 3 0 0,-1 0 0 15,-4 1 0-15,0 1 0 0,-3 0 0 0,-3 0 0 16,1 1-336-16,-3 1 0 0,-2 0 0 0,-1 3-11648 16,-1-1-2336-1</inkml:trace>
  <inkml:trace contextRef="#ctx0" brushRef="#br0" timeOffset="1723.74">580 10002 31327 0,'-4'0'2784'0,"3"-1"-2224"0,2 1-560 0,3-2 0 0,0-1 304 0,-1 2-48 0,2-4-16 0,3 0 0 16,3-3-432-16,1 0-96 0,1 0-16 0,0 2 0 16,0 0 304-16,-1 1 0 0,2-1 0 0,-1 2 0 15,2 2 0-15,-1-1 0 0,2 3 0 0,0 0 0 16,0 3-128-16,0-2 128 0,0 0-192 0,1 3 192 16,-1-4 0-16,2 1 0 0,0 0 0 0,1 1 0 15,2 0 0-15,0-4 0 0,4 0 0 0,0 0 144 16,4-3 480-16,-1 0 80 0,3-1 32 0,0 0 0 15,-2-1-288-15,3-1-64 0,2 2-16 0,1-1 0 16,-2 3-208-16,1 1-32 0,2-1-128 0,0 3 192 16,1 1 16-16,-2 1 0 0,1 3 0 0,-2-1 0 15,-2 0 144-15,-1-2 32 0,0 1 0 0,0 0 0 0,-4-2-80 16,1-2-16-16,1 2 0 0,0-3 0 16,0 3-80-16,0-3-16 0,1-2 0 0,1-2 0 0,0 1-64 0,0-1 0 15,1 1-128-15,-1-2 192 0,0 0 0 0,0 1 0 16,-2-1 0-16,1-1 0 0,0 0 0 0,1 2-16 15,-2 1 0-15,2 0 0 0,0 1-48 0,-1-2-128 16,1 5 192-16,-3 1-64 0,-2 2-128 0,0 1 0 16,0 1 0-16,0 1 0 0,0 1 0 0,-1-2 192 15,0 1-192-15,-2 0 192 0,2-4-16 0,-3 0 0 16,2 1 0-16,-1 0 0 0,1-2-48 0,0 1-128 16,2-1 192-16,0 1-64 0,1-3 0 0,1 1 0 15,0-2 0-15,1 2 0 0,-1-2-128 0,-1 3 0 16,2-4 0-16,-3 1 0 0,0 0 0 0,-2 1 0 0,1 1 0 15,0 0 0-15,-3 2 0 0,0 0 0 16,0 2 0-16,1 1 0 0,-1 2 0 0,2 0 0 0,-2 2 0 16,1 2 0-16,3-2 128 0,1 3 0 0,4-4 0 15,1 2 0-15,2 0-128 0,-2-5 0 0,1 2 0 16,1-4 0-16,-1 1 0 0,-2-2 0 0,-1 0 0 0,1-2 0 16,0-2 0-16,1 1 0 0,0-2 0 0,-1 2-176 15,-1-1 176-15,0 3 0 0,3-3 128 0,-1 4-128 16,0 4 0-16,0-1 0 0,-2 2 0 0,1 0 0 15,0 4 0-15,-2-2 0 0,2 0 0 0,-1 2 0 16,1-3 0-16,1-4 0 0,1 2 0 0,2-4-192 16,1-4 192-16,0 2 0 0,1-3 160 0,1 0-160 15,5-1 192-15,1-3-48 0,-1 1-16 0,-1-4 0 16,1 1-128-16,0-1 0 0,1 1 0 0,-1 0 0 0,2 1 0 0,-1 2 0 16,-2 0 0-16,0 4 0 0,-1 0 0 15,-3 3 0-15,-1 1 0 0,-1 5 0 0,-1 1-160 0,1 3-64 16,-2 2-16-16,2 4 0 15,-2 2-320 1,1 5-64-16,4 7-16 0,2 10-17968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32:36.68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10921 8935 17503 0,'-2'-7'1552'0,"1"0"-1232"0,2 3-320 0,0 0 0 0,0 0 864 0,1-2 112 0,1-4 32 0,1-8 0 0,2-6 208 0,2-3 64 0,2-2 0 0,4 1 0 0,0 1 384 0,1 3 96 16,0 3 16-16,1 3 0 0,-1 4-480 0,1 3-80 16,-2 4-32-16,-1 3 0 0,-1 2-416 0,-2 4-64 15,-1 0-32-15,-1 5 0 0,-1-1-288 0,0 1-48 0,-2 4-16 0,0-2 0 16,-1 0-192-16,1 3-128 15,-2-3 160-15,-1 0-160 0,1 3 128 0,-1-3-128 0,0 4 0 16,0 0 0-16,0 2 128 0,-1-1-128 0,3 4 0 16,-3 2 144-16,3 3-144 0,0 5 128 0,1 6-128 0,2 0 128 15,-1 4 112-15,0 5 16 0,0 5 0 0,0 2 0 16,-1 6 16-16,-1 5 16 0,1 7 0 0,-2 2 0 16,0-4-96-16,-3 5 0 0,0 3-16 0,-2 6 0 15,0 7-176-15,-3-1 0 0,-1 0 0 0,0 1 0 16,-2 5 0-16,0-2 0 0,-2 3 0 0,0-2 0 15,2 0 0-15,-1 2 0 0,1 2 0 16,0-2 0-16,1 1 0 0,1 3 0 0,1 3 0 0,0-4 0 0,4-4 0 0,-3 4 0 16,3 2 0-16,1 0 128 0,0-3-128 0,2 1 0 15,1 3 0-15,2-4 0 0,1 0 0 0,0 1 0 16,1 3 0-16,1-5 0 0,-1-1 0 0,0-1 0 16,3-3 0-16,-3-1 0 0,2 0 0 0,-4 1 0 15,0-4 0-15,-1 0 0 0,-1 1 0 0,-3-5 0 16,0-3 0-16,-3-1 0 0,-1 2 0 0,-3-1 0 15,-1-1 0-15,0-2 0 0,1-5 0 0,-1-3 0 16,3 0 0-16,0-1 0 0,2 4 0 0,0-4 0 16,3-5 0-16,0-1 0 0,0-2 0 0,0 4 0 15,2 4 0-15,0-3 0 0,0-2 0 0,1-1 0 16,1-3 0-16,0-4 0 0,1 1 0 0,-1-2 0 16,1 1 0-16,-1-6 128 0,0 0 64 0,1-4 16 0,-2-2 0 0,-1 1 0 15,-2-3-208-15,0 0 0 0,0 4 0 0,-1-5 0 16,-1 2 0-16,-1-2 0 0,-1-4 0 0,1-2 0 15,0 0 0-15,1-1 0 0,0-1 0 0,2-2 0 16,-1-4 0-16,1 0 0 0,1 0 0 0,1-2 0 16,1-1 0-16,1 0 0 0,-2-3 0 0,2 3 0 15,1-3 192-15,-1 3-16 0,0 1 0 0,0-4 0 16,1-1-48-16,-2 1 0 0,1-2 0 0,-1 1 0 16,-1-3-128-16,0 1 0 0,0-4 0 0,-1 2 0 15,0 3 0-15,-1-1 0 0,-1-1 0 0,1 1 0 0,-1 2 0 16,-1-3 0-16,0 0 0 0,-1-4 0 0,1 1 0 0,-1-2-144 15,-1-4 144-15,2-1-208 0,-2-2 16 0,2-2 0 16,0 2 0-16,0-4 0 0,1 0 192 0,-1 0 0 16,0 0 0-16,2 0 0 0,0-1 0 0,0-3 0 15,0 2 0-15,0-1 0 0,0 0 0 0,2 0 0 16,0 1 0-16,1 1 0 16,1 1-592-16,0 1-80 0,1 1-16 0,-1 1 0 15,1 3-608-15,-1 1-128 0,-3 0-32 0,2 2-10064 16,-2 2-2032-16</inkml:trace>
  <inkml:trace contextRef="#ctx0" brushRef="#br0" timeOffset="1">11333 15801 5519 0,'-2'-9'496'0,"1"2"-496"0,-1 2 0 0,1 0 0 0,1 1 8000 0,0 0 1488 0,1-1 304 0,1-3 64 0,2-3-8000 0,3-4-1616 0,3 0-240 0,4 1-208 32,4 1-368-32,4 2-64 0,3 2 0 0,5 3-16 15,6-2 0-15,4 2 0 0,5-3 0 0,4 2 0 16,1 3-208-16,2 0-32 0,4 3-16 0,-1-2 0 0,2 2 768 0,2 1 144 0,1 0 0 16,1 0 0-16,-1 0 1024 0,3-3 128 0,3 1 32 0,3-2 0 15,5-4-16-15,1 1 0 0,-2 2 0 0,6-3 0 16,4-2-464-16,3-1-80 0,5 2-32 0,2-1 0 15,-1 1-368-15,5-2-80 16,3 4-16-16,1 0 0 0,-4 3-128 0,5 0 0 0,5 4 0 0,-1 0 0 16,-1 4 0-16,-2 0-224 0,1-3 48 0,-4 3 16 0,-5 0 32 0,0-2 0 15,3 0 0-15,-3-1 0 0,-1-1 128 0,-1 0 0 16,5 0 0-16,-2-3-128 0,1 0 128 0,1-4 0 16,3 0 0-16,-3-1 0 0,0-4 128 0,-2 2 16 15,0-1 0-15,-1 1 0 16,-1 1-144-16,-5 1 0 0,-3 2 144 0,-3 1-144 0,-1 4 160 0,-5-2-32 15,-6 3-128-15,-4 0 192 0,-1 4 64 0,-5 0 0 16,-1 1 0-16,-4 4 0 0,-3 1-256 0,-7-3-160 16,-2 0 32-16,0 0 0 0,1-1 0 0,-2-2 0 15,-3 0 0-15,1-1 0 0,1-1 128 0,-3 1 0 16,-3-2-144-16,-3 1 144 0,-1 0 0 0,-3-1-144 16,-1 1 144-16,-2 0 0 0,1 0 0 0,-4 0 0 15,-2-1 128-15,-2 1-128 0,-4 0 208 0,0-2-48 0,-3 3-16 16,-1-2 0-16,-1 1 48 0,-4 0 0 15,1-1 0-15,-2 1 0 0,0 0 64 0,0 0 0 0,1-1 16 0,-1-1 0 16,1 1-80-16,-1-1-32 0,3 3 0 0,0-6 0 16,1 1-160-16,1-1 0 0,3 0 0 0,0-2 0 15,1-1 0-15,0-1 0 16,2-2 0-16,-4 3 0 0,-2 1 0 0,2-2 0 0,0-1-144 0,1-4 144 16,-1 1 0-16,-3-1 0 0,-1 1 0 0,-3 0 0 15,-3-1 0-15,0 0 0 0,-2-1 0 0,-3 1 144 16,1-1 96-16,-2-2 16 0,-1 1 0 0,-1-5 0 0,1-1 112 15,0-2 16-15,-1-3 16 0,0-3 0 0,1-4 176 16,-1-8 48-16,0-4 0 0,-1-8 0 16,2-2-176-16,-2-4-16 0,1-7-16 0,-1-5 0 0,1-2-96 0,0-6 0 15,1-2-16-15,-1-5 0 0,1 1-48 0,-1-8-16 16,3-1 0-16,0-4 0 0,-1 0-48 0,3-2 0 16,1 1 0-16,3-7 0 0,-2-1-192 0,2-3-192 15,0 6 48-15,0-3 0 0,1 0 144 0,1-5 0 16,-2 0 0-16,0 1 0 0,1 0 0 0,-2-5 0 15,0 4 0-15,-1-4 0 16,1 1 0-16,-1 2 0 0,0-3 0 0,2 0 0 0,-3 0 0 0,0 0 0 16,1-1 0-16,-1 5 0 0,2 6-192 0,-4-5-48 15,1-2-16-15,0-2 0 0,-3-1 96 0,1 2 16 0,0 2 0 0,2 5 0 16,1 0-64-16,-1 7-16 0,0 2 0 0,1 5 0 16,0 2 224-16,0 1-144 0,0-2 144 0,1 3-128 15,0 4 128-15,-2 2 128 16,1 0-128-16,-2 6 176 15,1 3-336-15,-1 3-64 0,-2 2-16 0,1 5 0 16,1 8-48-16,1-2-16 0,-3-4 0 0,1 3 0 16,-1 1-48-16,-1 1-16 0,1 3 0 0,-1 4 0 15,1 4 112-15,-1 0 32 0,-1 5 0 0,-2 0 0 16,1 2 224-16,-2 1 0 0,1 2 192 0,0 1-192 16,0 5 368-16,-1 2-48 0,1 1 0 0,-2 0 0 15,2 1-320-15,-1-1 0 0,-1 2 0 0,2 0 0 0,-1 1 0 16,1 4 0-16,0-2 128 0,-1 3-128 0,1-1 0 0,-1 1 0 15,1 1-160-15,-2 3 160 0,1 0-304 0,-2-1 48 16,0 2 16-16,-2 3 0 0,2-2 240 16,-4 3 0-16,1 1-160 0,-1 3 160 0,-1 0 0 0,1 5 0 15,-1 0 0-15,-2 3 0 0,1 1 0 0,-1 3 0 16,0 0 0-16,-1 1 0 0,2-1 0 0,-4 1 0 16,2 2 0-16,-2-2 0 0,2 0 0 0,-1-1 0 15,-1-1 0-15,1-1 0 0,1 1 0 0,-2-2 0 16,0 1 0-16,-1 1 0 0,-2 0 0 0,-2-1-144 15,-1 0 144-15,-2-1 0 0,-3-1 0 0,-1 0 0 16,-4-1 0-16,-3-1 0 0,-1 1 0 0,-7-2 0 16,-1 2 0-16,-3 0 0 0,-2 3 0 0,-3 0 0 0,0-2 0 15,-1 0 0-15,-1 2 0 0,-8 1 0 0,-4 4 0 0,-3 2 0 16,2-2 0-16,-5 0 0 0,0 1 0 0,-3 0 0 16,-3 2 0-16,3-2 0 0,9-4 0 0,-4 1 0 15,-9-3 0-15,0 0 0 0,-1-1 0 0,-1 0 0 16,0-1 0-16,-4-1 0 0,-5 1 0 0,1-2-160 15,6 2 160-15,-4 1 0 0,-5-3 0 0,-2 3 0 16,4 1 0-16,-3-1 0 0,0 1 0 0,0-1 0 16,2 1 0-16,-1 2 0 0,2-2 0 0,3 0 0 15,1-1 0-15,3-3 0 0,6 2 0 0,0-3 0 16,0 0 0-16,2-3 128 0,2 0-128 0,3 0 0 16,5 3 0-16,-5-5 0 0,-2 4 0 0,2-4 0 15,4 5 0-15,2 0 0 0,0 0 0 0,0 0 0 0,2 5 0 16,1-4 0-16,4 4 0 0,3-5 0 0,5 3 0 0,2 0 0 15,0 0 0-15,4-1 0 0,3 0 0 0,4-1 0 16,3 0 0-16,2 0-128 16,4 1-368-16,2-1-64 0,1 3-16 0,3-3 0 15,1 0-368-15,2 2-80 0,1-3 0 0,1 0-18608 0</inkml:trace>
  <inkml:trace contextRef="#ctx0" brushRef="#br1" timeOffset="15">14393 8511 26719 0,'-2'-6'2368'0,"2"1"-1888"0,0 1-480 0,3 0 0 0,-1 3 672 0,1-4 32 0,1-5 16 0,2-2 0 16,2-5-1248-16,1 0-256 0,0 3-48 0,-2 1-16 0,-2 4 512 0,-1 6 96 0,-3 0 32 0,-2 6 0 16,-3-1 1552-16,0 7 304 0,-3 0 64 0,1 6 16 15,-3-1-624-15,1 5-112 0,-3 5-32 0,2-2 0 16,-1 4-592-16,3 1-128 0,0-1-32 0,1 1 0 16,0 1-208-16,3 3 0 0,2-5 0 0,1 3 0 15,3 2-176-15,2 1-16 0,3 2-16 0,1 3 0 0,2 3 16 0,1 1 16 16,0 1 0-16,2 0 0 0,2 4 176 0,-2 3 0 15,-1 3 0-15,1 1 0 0,-1 7 0 0,2 2 0 16,0 3 0-16,2 2 0 0,-1-2 0 0,1 6 0 16,1 2 0-16,-1 7 0 0,0 2 0 0,0 1 0 15,0 1 0-15,-2 3 0 0,1 4 0 0,-3-6 0 16,-2-5 0-16,-2 1-128 0,-1 1 128 0,-3-3-160 16,-2-4 160-16,-2-3-160 0,-1-5 160 0,-1 5 0 15,-1 4 0-15,0-1 0 0,1 0 0 0,-1 1 0 16,1-1 0-16,-2 4 128 0,3 1-128 0,-2 1 0 15,-1-3 0-15,2 1 0 0,-3 3 0 0,1 4 128 16,0-3-128-16,0 2 128 0,-1-5-128 0,0 6 128 16,4 5-128-16,-2-1 128 0,0-4-128 0,0 1 176 0,0 0-176 0,1-2 192 15,-1-3-192-15,1-5 128 0,-1-4-128 0,2-2 128 16,0 1 512-16,0-4 112 16,1-1 16-16,0-4 0 0,-1-4-80 0,0 3-16 0,2 1 0 0,0-1 0 15,1 3-672-15,-2-4 0 0,2-4 0 0,-2 1 0 16,1 2 0-16,-1 1 0 0,1 1 0 0,0 1 0 15,1-1 0-15,-1-2 0 0,0-4 0 0,2 4 0 16,0 6 0-16,1-2 0 0,-1-1 0 0,-1-2 0 16,1-7 0-16,1 3 0 0,0 1 0 0,0-3 128 15,0-4-128-15,0-2 0 0,1-3 0 0,-1-3 0 0,-1-2 0 16,-1 0 0-16,0-3 144 0,0 2-144 0,-3 2 128 0,-2-3-128 16,-1-1 160-16,-2 1-160 0,-1-5 0 0,0-1 0 15,-2-2 0-15,0-3-160 0,2-2 160 0,-1 0-192 16,2-2 192-16,0-5-192 15,1 0-336-15,2-4-80 0,-1-4-16 16,3-2 0-16,1 1-464 0,2-4-80 0,-1 0-32 0,2-4 0 16,0 1-1344-16,1-3-272 0</inkml:trace>
  <inkml:trace contextRef="#ctx0" brushRef="#br1" timeOffset="16">11118 12028 33167 0,'5'-1'2944'0,"2"0"-2352"0,2 1-464 0,-1-3-128 0,2 1 0 0,4-2-160 0,12-1 160 0,17-4-208 0,17-4-80 0,13-2-16 0,9 0 0 0,0 1 0 16,1-1 304-16,-2 2 0 0,-2 1 0 0,0 0 0 31,1 5-768-31,-1 2-112 0,-1 1-16 0,1 2 0 16,-2 0 16-16,3 6 0 0,1-2 0 0,0 0 0 16,2 0-64-16,-1-3-16 0,1-2 0 0,3-3 0 0,-1 1 960 0,2-1 128 0,0 1 48 0,2-1 16 15,6-1 1152-15,-1 2 224 0,-1 0 48 0,4 0 16 16,2 0-464-16,1-1-80 0,0 1-32 0,4 1 0 15,2 3-784-15,1 0-144 0,-2 2-128 0,-1 3 144 0,3 0-144 0,-1 4 0 16,0 1-192-16,-1 2 192 0,3 2-384 0,-3 1 32 16,-3 1 16-16,-3-5 0 15,-2 4-176-15,-1-5-16 0,-1-3-16 16,-2-4 0-16,2-2 400 0,-4-4 144 0,1 2 0 0,-1-5-144 0,-6 3 816 0,4-5 160 16,2 3 48-16,-1-1 0 0,-5 1-528 0,-1 1-96 15,-2 1-32-15,-1 2 0 0,-2 2-224 0,-3 0 0 16,-1 4 0-16,-3-1 0 0,-3 0 0 0,-2 2 0 15,-2-1 0-15,-3-2 0 0,-4 2 0 0,0 1-192 16,-1-1 192-16,-7-3-160 16,0 3-496-16,-3-4-112 0,-3 0 0 0,-4-2-16 0,-2 0 656 0,-4-1 128 0,-1 1 0 0,-3 1 0 15,-1-2 176-15,-4 1-16 16,-2-1 0-16,-2 1-9056 16,-2 2-1792-16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20:32:36.69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16528 11813 40543 0,'-10'2'1792'0,"2"-1"384"0,1 2-1744 0,2-3-432 0,1 0 0 0,3 0 0 0,0 0 480 0,-2 0 16 0,-2 0 0 0,1-4 0 16,-1 3-688-16,1 0-128 0,1-3-16 0,1 3-16 0,1 1 352 0,-1 0 0 15,0 1-144-15,-2 3 144 0,1-1 0 0,-4 5 0 16,0-1 0-16,-2 3 0 0,1 1 0 0,-2 2 144 16,-3-2-16-16,1 2 0 0,-2 2 192 0,0 2 48 15,-1 3 0-15,-3 0 0 0,5 0 80 0,-2 1 0 16,1 0 16-16,2-3 0 0,2 1-240 0,3-3-48 16,3-1-16-16,2-3 0 0,2 1-160 0,1-4 0 15,2-1 0-15,2-3 128 0,2 0-128 0,1-4 0 16,2-1 0-16,1-1 128 0,0-5 0 0,2 1-128 0,-1-2 192 0,0-2-64 15,1 1 64-15,-2-1 16 0,0 2 0 0,-1 1 0 16,0-3-208-16,-1 2 0 0,-2-1 0 0,-1 1 0 16,-1 1 0-16,-2-2 0 0,-1 2-192 0,-1-2 192 15,1 1 0-15,-4-1 0 0,1-1 128 0,0-2-128 16,-2 2 192-16,0-4-48 0,-1 0-16 0,0 1 0 16,-1 0 16-16,0 0 0 0,0 0 0 0,-1 1 0 15,0 0 0-15,0 0 0 0,0 2 0 0,-1 3 0 16,1 1-144-16,1 2 0 0,-1 2 0 0,0 2 128 15,0 2-128-15,0 2 0 0,-2 0 0 0,1 1 0 16,-1 0 0-16,1 3 0 0,1-1-144 0,0 2 144 16,1 0 0-16,0 1 0 0,1 0 0 0,1 1 0 0,2-4 0 0,1 1 0 15,3-3 0-15,0 2 0 0,2-4 0 0,3 1 0 16,2 0 0-16,2-3 0 0,-1-1 0 0,2 0 0 16,0 2 0-16,3-3 0 0,2 0 0 0,0-3 0 15,2 1 0-15,0-2 0 0,-3 1 0 0,-3 0 0 16,-3 0 0-16,-3 0 0 0,0 0 0 0,-5-2 0 15,0 3 0-15,-2-1 0 0,-1-1 0 0,-2 2 128 16,-2 0-128-16,-2-2 0 0,0 1 0 0,-3 0 128 16,-2-2-128-16,-2 1 0 0,1-1 224 0,-3 0-48 15,-2 1-16-15,1-3 0 0,1 1 192 0,0 0 32 16,3-1 16-16,-1 2 0 0,4 0-144 0,0 2-16 0,3-2-16 16,1 4 0-16,2-3-224 0,2 3 0 0,0-2 128 15,1 2-128-15,1 1 0 0,-1 1 0 16,1-1 0-16,1 3 0 0,-1-3-192 0,0 2-48 0,0 1 0 0,-1-3 0 15,0 0 96-15,0 0 16 0,0 0 0 0,0 0 0 16,2 19 128-16,-5-10 0 0,2-2 0 0,-2 3 0 16,1 1 0-16,-1 2 0 0,1-2 0 0,-1 0-128 15,2 0 128-15,0-3 0 0,0 2 0 0,0-4 0 16,1-1 0-16,0 1 0 0,0-4 0 0,0 1 0 16,1-2 0-16,-1-1 0 0,2 0 0 0,-1-1 0 15,3-4 0-15,-1 0 0 0,0-1 0 0,1-5 0 0,1-1 128 0,-1 0-128 16,1-5 128-16,0 1-128 0,-2-2 128 0,2 2-128 15,-1-1 160-15,1 1-160 0,-1 2 192 0,-1 3-64 16,0 1-128-16,-1 3 192 0,0 2-192 0,0 1 0 16,-1 3 0-16,0 1 0 0,-1 1-432 0,3 3 32 15,-2 2 0-15,3 2 0 16,0 0-352-16,1 1-64 0,2 0-16 0,4 2-13184 16,3 1-2656-16</inkml:trace>
  <inkml:trace contextRef="#ctx0" brushRef="#br0" timeOffset="1">15636 11223 6447 0,'-7'1'576'0,"1"-1"-576"0,1 0 0 0,1 0 0 0,1 0 5088 0,2-1 912 0,1 1 176 0,-2 0 32 0,-2-2-3808 0,-1 0-768 0,0 0-160 0,3 2-16 16,-2-3-880-16,1 3-192 0,2 3-16 0,1-3-16 31,-1 4-224-31,0-1-128 0,0 4 128 0,-1 2-128 0,1 1 336 0,0 2 0 0,-2 1 0 0,2-2 0 16,0 0 128-16,1-1 32 0,0-3 0 0,1-1 0 15,0 1 80-15,2-2 32 0,-1-2 0 0,2-1 0 16,0-2-96-16,1-2-32 0,0 2 0 0,3-5 0 15,1 3-80-15,0-2-16 0,2-1 0 0,1-1 0 16,3-3-96-16,0 2-32 16,2 1 0-16,2-3 0 0,-2 2-128 0,1-1-128 0,1-2 144 0,-3 3-144 0,1-2 0 0,1 2 0 15,-1-4 0-15,-1 1 0 0,-1 2 0 16,-1-1 0-16,-2 1 0 0,-1-1 0 0,-1 1 128 0,-1 2-128 16,-2-4 0-16,-1 4 0 0,-1-4 384 0,-1 2 0 15,0-2-16-15,-2 0 0 0,-1 2-144 0,1-3-32 16,-2 0 0-16,1-2 0 15,-1 2 0-15,-1 0-16 0,1-3 0 0,-2 2 0 0,0-2 0 0,-1 1 0 16,2 0 0-16,-1 1 0 0,-2 0-176 0,1 1 0 16,1-1 0-16,-1 1 128 0,0 4-128 0,0-2 0 15,1 3 0-15,-1 1 0 0,0 0 0 0,-2 1 0 16,0 1 0-16,0 1 0 0,-1 0 0 0,-3 1 0 16,0 2-128-16,-3 1 128 0,0 0-176 0,-2 1 48 0,0 4 0 0,0-5 0 31,-3 4 128-31,3 0-160 0,-1 2 160 0,0-2-160 0,3 0 160 0,-2 2 0 0,2 0 0 0,0-2-128 15,1 2 128-15,1-1 0 0,1 3 0 0,0 0 0 16,0 1 0-16,2 3 176 0,1-2-176 0,-1 3 192 16,1 4-192-16,0 0 0 0,0 4 0 0,1-2 0 15,0 5 0-15,0-2-176 0,1 2 48 0,2 3 0 16,1-2 128-16,1-2 0 0,2-1 0 16,1-1-128-1,0-4 128-15,4 0-192 0,0 0 192 0,3-3-192 16,2 0-112-16,2-4-16 0,-1-2-16 0,2-4 0 15,3-1-128 1,0-2-32-16,2-1 0 0,2-6 0 0,0 1-16 0,3-4 0 16,2 0 0-16,2 0 0 0,-1-5-704 0,2 1-128 0</inkml:trace>
  <inkml:trace contextRef="#ctx0" brushRef="#br0" timeOffset="2">16431 11019 19343 0,'0'-2'1728'0,"0"2"-1392"0,2 0-336 0,-2 0 0 0,0 0 1824 0,0-2 288 0,1 1 64 0,0-2 16 0,0-2-1168 0,0 0-224 0,-1-1-48 0,-1 0-16 15,-1 1 176-15,-2-1 48 0,0 0 0 0,-2 1 0 16,-2 1-112-16,-1 2-16 0,-2 2 0 0,-3-3 0 15,1 6-48-15,-4-3-16 0,3 3 0 0,-4 2 0 16,0 4-160-16,0-2-32 0,4 3-16 0,-4-1 0 16,2 2-112-16,-1 3-32 0,0-2 0 0,-1 2 0 15,2 0-192-15,1 2-32 0,2-1-16 0,0 0 0 16,1 1-176-16,1-5 0 0,2 0 0 0,3 2 0 16,1-4 0-16,1 0 0 0,3 0 0 0,1-3 0 15,1 0 0-15,3 1 0 0,1 2 0 0,0-1 0 16,1 2 0-16,0 1 0 0,2-2 0 0,-1 0 0 0,2 1 0 15,1 0 0-15,1-1 0 0,0-3 0 0,0-1 0 0,3-2 0 16,1-1 0-16,-1-4 0 0,1-1 0 0,0-1 0 16,1-2 0-16,-1-1 0 0,1 1 192 0,-1-6-32 15,0 3-16-15,0-4 0 0,-2 2 0 0,0-1 0 16,-2-4 0-16,-1 1 0 0,-2 0-144 0,0 0 160 16,-3 1-160-16,-2 0 160 0,0 0-160 0,-3-1 160 15,-1 2-160-15,-3-3 160 0,0-1-160 0,-2 1 160 16,-1 3-160-16,-1-3 160 0,1 3 0 0,-1 2 0 15,1 3 0-15,1 5 0 0,-1-1 32 0,3 4 0 16,-1 4 0-16,1-3 0 0,0 4-64 0,2 1 0 0,0 2 0 16,2 2 0-16,0 1-128 0,2 1 0 0,0 1 0 0,2 1 0 15,1 3 0-15,0-1 0 0,2 1 0 0,1 1 0 16,2 3 0-16,-2 1 0 0,1-3 0 0,1 1 0 16,0 1 0-16,0-2 0 0,-2 0 0 0,2-1 0 15,0-2 128-15,0 1 0 0,0-3 0 0,0 1 0 16,1-2-128-16,-3 0 0 0,2 0 0 0,-1-4 0 15,-2-1-176-15,2 0-64 0,0-1-16 0,-1 1 0 32,0-6-576-32,0 2-128 0,0-4-32 0,-1 0-18672 0</inkml:trace>
  <inkml:trace contextRef="#ctx0" brushRef="#br0" timeOffset="3">16776 10705 28559 0,'-6'-3'1264'0,"1"1"272"0,0-1-1232 0,3 2-304 0,1 1 0 0,-1-1 0 0,2 1 384 0,-2-2 0 0,-2 0 16 0,-1 0 0 0,1 2-80 0,-2-4-32 0,3 3 0 0,-1-1 0 15,1 2 672-15,2 0 144 0,0 0 32 0,0 0 0 16,-1 0 272-16,1 0 48 0,0 0 16 0,0 3 0 16,-1-2-816-16,2 2-144 15,0-1-48-15,-1 0 0 0,1 1-128 0,-1 1-16 0,0 1-16 0,0-2 0 16,-2 3-160-16,1 2-16 0,-2-2-128 0,0 2 192 16,0 1-192-16,-1 3 0 0,1-1 128 0,0 1-128 15,-1 2 192-15,0 0-16 0,1 3 0 0,1-3 0 16,0 5 0-16,-1 1 0 0,3 1 0 0,-1 1 0 15,0 0 0-15,0-1 0 0,2 4 0 0,-1 0 0 16,-1 1-16-16,2-2 0 0,-1 4 0 0,1-5 0 16,0 2-160-16,1 1 160 0,1-3-160 0,0 1 160 0,2-3-160 15,0-1 0-15,2-3 0 0,1-2 0 16,-1-3 0-16,3-2 0 0,0-1 0 0,2-2 0 0,0-4 0 0,1 0 0 16,3-5 144-16,-1-2-144 0,-1-1 0 0,2-1 0 15,1-3 0-15,-1 1 128 0,1-6-128 0,-1 2 0 16,1-2-176-16,-1-1 176 15,-1 2-928-15,-2-5-96 0,0 4 0 0,-2 0-12112 16,0-2-2416-16</inkml:trace>
  <inkml:trace contextRef="#ctx0" brushRef="#br0" timeOffset="4">16517 10854 6847 0,'-8'0'144'0,"3"0"48"0,0 1 0 0,2-1 0 0,1 3-192 0,2-3 0 0,0 0 0 0,-1 0 0 0,0 2 912 0,1 0 160 0,4 0 16 0,2-1 16 0,4-2 2608 0,6-1 512 0,4-2 96 0,4-1 32 16,7-4-176-16,3 2-16 0,4-1-16 0,0-3 0 16,2 3-2336-16,-1 0-464 0,2-3-80 0,-1 3-32 15,-2-1-464-15,4 0-80 0,5-2-32 0,1 1 0 16,2-5-656-16,-3 0-384 0,1 1 64 0,0-10-20800 15</inkml:trace>
  <inkml:trace contextRef="#ctx0" brushRef="#br0" timeOffset="5">14486 13961 24879 0,'1'1'2208'0,"1"-1"-1760"0,-2 1-448 0,0 2 0 0,0-2 176 0,0-1-48 0,1 5-128 0,-1-2 192 0,0 5-3072 0,0-2-640 0,-1 0-112 0,-1-1-16 15,1-1 2704-15,1-2 560 0,0 1 96 0,-1-1 32 16,2-2 3728-16,-1 0 752 0,3-2 160 0,-1-1 32 16,1 3-1008-16,0-5-192 0,0 4-32 0,1-4-16 0,-2 4-1824 0,0-4-384 15,0 0-64-15,-1 0 0 0,0 0-432 0,-1 0-80 16,0-1 0-16,-2 0-16 0,-1-2 176 0,0 2 32 15,-1-4 16-15,-2-1 0 0,-3-1 16 0,-1-3 0 16,-2-1 0-16,-2-4 0 0,-2-2-48 16,-3-2-16-16,0-4 0 0,-2-2 0 0,1-6-336 0,0-1-64 15,2 0-16-15,0-4 0 0,0-3-128 0,2-3 0 16,0-3 0-16,1 3-176 0,4 2 304 0,-2 0 48 16,2 3 16-16,0 0 0 0,1-1 64 0,0 0 0 15,2 4 16-15,-1 0 0 0,1 2-16 0,1-3-16 16,0-3 0-16,-3 3 0 0,2 3-240 0,-2-3 144 0,1 2-144 0,-3 2 128 15,1-2 64-15,0 2 0 0,-1 0 0 0,-1 0 0 16,1-2 48-16,-2-2 16 0,1-2 0 0,0 2 0 16,2 0-256-16,0 0 0 15,1 1 0-15,0 2 0 0,4 5 0 0,1-1 0 0,3 5 0 0,1 3-160 16,-1 3 160-16,1 0 0 0,0 2 0 0,0 0-128 16,1 3 128-16,-3 0 0 0,2-1 0 0,-3 3 0 15,0 3 0-15,1 0 0 0,-2-2 0 0,-1 2 0 16,-1-1 0-16,1 1 0 0,-1 2 0 0,1-1 0 15,0 1 0-15,-2-1 0 0,3-1 192 0,-1 0-64 16,1 0-128-16,-1-2-128 0,2 1 128 0,-1-2-192 0,1 0 192 16,0 2 0-16,0-1 0 0,0 2 0 0,0 0 0 0,1 4 0 15,-2-1 0-15,0 2 0 0,0 3 0 0,0 3 0 16,-4 2 0-16,1 3 0 0,-1 3 0 0,-2 3 0 16,-2 4 0-16,1 1-128 0,-2 1 128 0,0 2 0 15,-2 3 0-15,1-4 0 0,0 3 0 0,-1 0 0 16,2 0 0-16,1 1-128 15,0 1 128-15,2-3 0 0,1-1 0 0,-1 2 0 0,1 0 0 0,0 1 0 16,-1 2 0-16,-1 0 0 0,1-1 0 0,0 0 0 16,2-2 0-16,-1-3 0 0,3-1 0 0,0-1 0 15,2-4 0-15,0-2 0 0,2-3 0 0,0-2 0 16,1-1 0-16,2-3 0 0,0 0 0 0,1-3 0 16,-1-1 0-16,1-2 0 0,2-3 128 0,-1-2 0 15,2 0 0-15,0-5 0 0,-1 4 96 0,1-6 32 0,2-4 0 0,0-2 0 16,2 0-256-16,1-2 128 0,0-3-128 0,3-2 0 15,-3 0 0-15,3 2 0 0,-1 0 0 0,0 1 0 16,0-1 0-16,-2 7-288 0,1 1 64 0,-3 3 16 16,-1 3-32-16,-1 1 0 0,0 2 0 0,-3-3 0 15,1 3 240-15,-2 1 0 0,2-1 0 0,-2 2 0 16,0 2 0-16,0-1 0 0,1 2 0 0,-2 1 0 16,2-3 0-16,-1 3 0 0,2-2 0 0,-1 2 0 15,2 1 0-15,-2 0 0 0,3 4 0 0,-1-4 0 16,2 5 0-16,-1 1 0 0,1 3 0 0,2 2 0 15,0 3 0-15,2 4 0 0,2 1 0 0,-1 2 0 16,1 5 0-16,2 1 0 0,0-2 0 0,1 1 0 0,0-1 208 0,-1 0-64 16,-1-3-16-16,2 0 0 15,-1 1 0-15,-2-2 0 0,1 1 0 0,-2-3 0 0,-1 1-128 0,-1 1 0 16,0-3 0-16,-2 0 0 0,-2-1 0 0,0-1 0 16,-1-2 0-16,0-1 0 15,-2 0-896-15,1-2-192 0,-2-4-64 0,0 1 0 16,0-2-512-16,1-6-96 0,0 2-32 0,2-5-18704 0</inkml:trace>
  <inkml:trace contextRef="#ctx0" brushRef="#br0" timeOffset="6">13311 10875 35007 0,'-1'-2'3120'0,"0"1"-2496"0,1-1-496 0,0 2-128 0,1 0 896 0,0 0 144 0,1-2 48 0,-1-2 0 0,3 0-768 0,-2-1-160 0,2 3-32 0,0-3 0 0,-2 4 144 0,0-2 32 15,1 3 0-15,-2 3 0 0,0-2-144 0,1 4-32 16,-1 4 0-16,-1 2 0 0,0 2 96 0,-1 5 16 16,-1-1 0-16,1 5 0 0,0-2-112 0,0 2-128 15,-2-1 176-15,0 2-176 0,0-2 192 0,-1-2-64 16,2 1 0-16,-1 0-128 0,1-4 160 0,-1-1-160 16,2 1 128-16,-1-1-128 0,2-4 0 0,0 1 0 0,0-4 0 0,2 0 0 31,1-1-432-31,-1-1-112 0,2-4-32 0,0 2-11728 0,-1 1-2352 15</inkml:trace>
  <inkml:trace contextRef="#ctx0" brushRef="#br0" timeOffset="7">12861 10895 42383 0,'0'-1'1872'0,"0"0"400"0,0 1-1824 0,2 0-448 15,0 0 0-15,2 0 0 0,2-3 384 0,5 2 0 16,6 0-16-16,12-3 0 0,9 1-192 0,9-3-48 15,6-1 0-15,2-3 0 0,2-1-128 0,0 0 0 16,-2-3-192-16,1 0 192 0,-1 2-144 0,-3 1 144 16,-1 0 0-16,-6-2 0 0,-3 6 0 0,-6-2 0 15,-3 1 192-15,-3-1-48 0,-4 3-144 0,-3-2-192 16,-1 5 32-16,-2-3 16 0,-3 2-176 0,-3 0-48 0,-2 3 0 16,-3 1 0-1,-2 1-336-15,-2 2-64 0,-2-2 0 0,-3 4-11312 16,-3 0-2256-16</inkml:trace>
  <inkml:trace contextRef="#ctx0" brushRef="#br0" timeOffset="8">12848 11343 30399 0,'-4'3'1344'0,"0"-3"288"0,2 2-1312 0,1-2-320 0,1 0 0 0,2 0 0 0,1-2 1152 0,3 0 144 16,4-1 48-16,6-1 0 0,6-3-1344 0,5 1-272 16,5-3-48-16,2 2-16 0,3 1 1312 0,1 0 272 15,0-2 48-15,3 0 16 0,-1-1-272 0,2 2-48 16,0-1-16-16,1 2 0 0,2-1-48 0,-1 0-16 16,1 5 0-16,-3-3 0 15,-3 4-192-15,-2 1-32 0,-2 0-16 0,-4 0 0 0,-1 0-416 0,-4 0-96 16,-2 0-16-16,0 1 0 15,-2-1-656-15,-1 1-144 0,-1-1-32 0,0 1-13264 16,-2-1-2672-16</inkml:trace>
  <inkml:trace contextRef="#ctx0" brushRef="#br0" timeOffset="9">14701 14024 8287 0,'3'-4'736'0,"-2"1"-592"0,-1 3-144 0,-1 0 0 0,1 0-1408 0,-1 0-304 0,-2 0-64 0,-1-3-16 0,-1 1 1792 0,-3 1 464 0,-3 1 48 0,0-2 0 16,-1 2 1248-16,3 0 256 16,0 0 48-16,1 0 16 0,2 2 1152 0,3-2 224 15,0 1 64-15,2 2 0 0,1 1-864 0,1-1-160 0,3 0-48 0,1 1 0 16,0-3-1200-16,1 1-240 0,1 1-48 0,1-2-16 15,0-1-240-15,-1 0-64 0,0 0 0 0,-2-1 0 16,0 1-128-16,-1-4-48 0,-2 3 0 0,-2 0 0 16,1 1 0-16,-2 0 0 0,1 0 0 0,0 0 0 15,-1 0 112-15,-2 0 0 0,3 0 16 0,0 0 0 16,0 0-208-16,0 0-32 0,-5 19-16 0,7-12 0 16,1-3-208-16,2 3-128 0,3-1 160 0,-1-1-160 15,2-1 240-15,-2 0-48 0,2-2-16 0,1 0 0 16,1 1 176-16,-1-3 32 0,1 0 16 0,0 0 0 0,-1-3-112 0,0 2-32 15,0-2 0-15,1 1 0 0,-1 0 208 0,2 0 48 16,-1-1 0-16,2 1 0 16,-1 2-224-16,3-2-32 0,0 1-16 0,2-1 0 0,3 1-80 0,0-1-16 15,1-1 0-15,1 1 0 0,3-2-16 0,0-1 0 16,5-1 0-16,2 0 0 0,0-2 32 0,2 1 0 16,-1-1 0-16,7-3 0 0,3 0 96 0,7-4 0 15,3 2 16-15,4-2 0 0,1 1-16 0,1 2-16 16,-2 1 0-16,-1-3 0 0,-1 2-240 0,0-1 0 15,0 2 0-15,-3 1 0 0,0 2 0 0,-5 3 0 16,-4-1 0-16,-2 1 0 0,-2 0 0 0,-5 0 0 0,0 0 0 0,-4 2 0 16,0-3 0-16,-1 1 0 0,-1 2 0 0,-2 0 0 15,-1-3 0-15,1 1 0 0,0 0 0 0,0 0 144 16,0 0-144-16,0-1 0 0,1 1 0 0,-1-1 0 16,1 0 0-16,-1 1 0 0,-1 0 0 0,-3 1 0 15,0-1 0-15,-3 1 0 0,-2 2 0 0,-2-3 0 16,-2 4 0-16,-1-3-144 0,-2 3 144 0,-3-2-160 15,0 1 160-15,1 1-160 0,-2-2 160 0,0 1-160 16,0 2 160-16,2-4 0 0,0 1 0 0,1 1 0 16,1 0 128-16,1 0-128 0,0 0 128 0,0-1-128 15,0 3 0-15,1 0 0 0,-1-2 0 0,0 1 128 16,-1-1-128-16,-3 1 0 0,2 1 0 0,-4 0 0 16,0-2 0-16,-2 0 0 0,0 2 0 0,-1-1 0 0,0 1 0 0,-2 0 0 15,0 0 0-15,0-2 0 0,0 0 0 0,-2 0 0 16,2 2 0-16,0 0 128 0,0 0 0 0,0 0 0 15,0 0 0-15,0 0 0 0,0 0-128 0,-5-21 0 16,4 17 0-16,1 1 128 0,-1-2-128 0,-2 1 0 16,1-1 0-16,-2 1 0 0,-1-1 0 0,-3-3 0 15,-2 1 0-15,-3 1-128 0,0 0-16 0,-3 0 0 16,-3 0 0-16,-1 0 0 0,-1-1 144 0,2-1-208 16,-1 3 80-16,1-1 128 0,3 3-128 0,1-3 128 15,1 2 0-15,1 1 0 0,2 0 0 0,1 2 0 16,0-2 0-16,2 1 0 0,0-2-160 0,0 2 160 15,0-1-208-15,-1 1 80 0,1-2-112 0,-1 2-16 0,0-2 0 0,1 1 0 32,-1-2 256-32,2-1-176 0,-1 1 176 0,1 0-160 0,1-1 160 0,1 1-128 0,0 0 128 0,1 0-128 15,0 3 128-15,3-2 0 0,0 3 0 0,0 0 0 16,3-2-256-16,2 2 0 0,3 1-16 0,3 1 0 31,4 2-240-31,2 3-64 0,4-1 0 0,4 2 0 0,2 3 80 0,2-1 16 0,-1-1 0 16,-1 1 0-16,1 1 224 0,-1 0 32 0,0 2 16 0,-3-1 0 15,-2-1 208-15,-2 1 0 0,-3 1 0 0,-2-3 0 16,-3 0 0-16,-1 1 0 0,-2-3 0 0,1 1 0 16,-2 0 240-16,1-1 80 0,-2 0 32 0,0 2 0 0,-1-3 48 0,0 0 16 15,0 1 0-15,0 2 0 0,0 0-256 0,-1-1-160 16,-1 1 192-16,1 1-192 0,0 0 128 0,-3-1-128 16,0 2 0-16,-1-1 0 0,-1-1 0 0,-2 3 0 15,0 0 0-15,-2-3 0 0,-3 2 208 0,0 0-64 16,-3 2-16-16,-3 0 0 0,-1-1 112 0,-2 3 16 15,-3-3 0-15,0 1 0 0,2-1-16 0,-2-1 0 16,-1 0 0-16,2-1 0 0,3-1-240 0,3-2 0 16,3-3 0-16,2-1 0 15,5-2 0-15,1-2-336 0,2-2 48 0,3-4 16 16,3-1-688-16,4-8-144 0,2-4-32 16,7-4-20416-16</inkml:trace>
  <inkml:trace contextRef="#ctx0" brushRef="#br0" timeOffset="10">17266 13326 17503 0,'4'-5'1552'0,"-1"0"-1232"0,0 2-320 0,-2 3 0 0,-1 0 1632 0,1-4 272 0,3-1 48 0,2-2 16 0,0-3-240 0,2 2-64 16,-2-2 0-16,-1 3 0 0,0 1 512 0,0 1 112 15,0 0 16-15,1 1 0 0,1 2-976 0,1-3-192 16,2 3-48-16,-2-1 0 0,3 0-64 0,-1 3-32 15,2 0 0-15,-1 1 0 0,0-1-416 0,0 2-64 16,0 1-32-16,-1-1 0 0,-1 3-352 0,-1-4-128 16,0 4 0-16,-2 0 0 0,-1 1 128 0,-2 0-128 0,1 4 0 0,-1-1 0 15,-1 1 0-15,-2 2 0 0,1 4 0 0,1 0 0 16,-2 3 0-16,0 2 144 0,1 1-144 0,0 1 192 16,2 0-192-16,-1-1 0 0,3-2 0 0,0-1 0 15,2-1 128-15,3-1 0 0,3 0 0 0,-1-4 0 16,3-1 144-16,-2-3 32 0,1-1 0 0,-2-3 0 15,1 0-64-15,-2-2-16 0,2-3 0 0,1-3 0 16,1 2-96-16,-1-4 0 0,0-1-128 0,1-4 192 16,1 0-192-16,0-1 128 0,0-3-128 0,1 0 0 15,-3-1 256-15,2-3-64 0,-1-1 0 0,0-1 0 0,-1 4 16 0,-4 0 0 16,-2 5 0-16,0 3 0 0,-5 5-208 0,0 0 0 16,-2 3 0-16,-1 0 0 0,0 4 0 0,-1 1 0 15,-2 3 0-15,1 3 0 16,1 3-144-16,-1 1-32 0,4-1 0 0,-1 2 0 0,3 0-16 0,2 1 0 15,1 0 0-15,2-1 0 0,2-1 192 0,1-1 0 16,-1-3 0-16,1-4-128 0,-1 0 128 0,-1-3 0 16,1 1 0-16,-1-3 0 0,-2-1 208 0,2-2-16 15,0 1-16-15,-1-2 0 0,1-3 272 0,1 1 64 16,0-3 16-16,1 1 0 0,2-2-176 0,-1 0-32 16,1 1-16-16,1-2 0 0,-1 0-112 0,-1-1 0 15,1 2-16-15,-1-2 0 0,-2 3 48 0,2-2 16 0,-2-1 0 16,0 0 0-16,0 1-112 0,-2-3 0 0,0 1-128 15,-2-5 192-15,-1 3 272 0,0-4 48 0,-1-1 16 0,-1-1 0 16,0 1-384-16,-1-6-144 0,-1 2 0 0,-1-5 0 16,-1 2 0-16,-1-6 0 0,-1-2 0 0,0 2 0 15,-2 2 0-15,0-1 0 0,0 2 0 0,-1 1 0 32,-2 3-1072-32,1 7-208 0,-1 3-32 0,1 6-16 15,-1 2-112-15,2 2-32 0,-1 4 0 0,0 4-21136 0</inkml:trace>
  <inkml:trace contextRef="#ctx0" brushRef="#br0" timeOffset="11">18589 13330 52527 0,'-4'0'2320'0,"-1"0"496"0,-1 0-2256 0,3 0-560 0,1 0 0 0,4 0 0 0,-1 1-832 0,-1 2-288 0,2-1-48 0,1 3-16 16,4-1-960-16,2 3-192 0,2 1-32 0,1 1-16 15,-1 0 1008-15,-1 5 208 0,0-2 32 0,-2 5 16 0,-2-1 2208 0,-2 2 432 0,-3-3 80 16,-1 1 32-16,-1 0-832 0,-3 0-160 0,1-4-48 0,0-1 0 16,-1-1-464-16,0-4-128 0,2-3 0 0,-2-3-12896 31,3 0-2640-31</inkml:trace>
  <inkml:trace contextRef="#ctx0" brushRef="#br0" timeOffset="12">18642 12792 58047 0,'-3'-10'2576'0,"-2"1"528"0,0 3-2480 0,0 1-496 0,2 5-128 0,2 0 0 15,0 0-1344-15,-2 0-304 0,-2-3-48 0,-1 1-16 16,1 2-1264-16,1 2-256 0,3 1-48 0,1 2-16 0,3 3 2592 0,-1 2 512 16</inkml:trace>
  <inkml:trace contextRef="#ctx0" brushRef="#br0" timeOffset="13">19094 12568 39615 0,'5'-2'3520'0,"-3"0"-2816"16,-1 1-560-16,0 1-144 0,1 3 1856 0,-1-1 352 0,1 4 64 0,3 1 16 31,2 4-2288-31,2 7-496 0,4 8-80 0,-2 3 0 15,1 3-96-15,-1 5-16 0,-2 0 0 0,-1 3 0 0,-2 2 448 0,-1 1 96 0,-3 1 16 0,-1 2 0 16,1-1 400-16,-4 4 96 0,1 4 16 0,-1 2 0 16,-1 2-16-16,2-9 0 0,1-4 0 0,1-5 0 15,2-3-80-15,2-4-16 0,1-3 0 0,0-1 0 16,0-6-272-16,2-2 0 0,-1-1 0 0,0-5 0 16,1 1-448-16,-1-8-160 15,-1-2-32-15,2-2 0 16,-2-5-640-16,-1 0-128 0</inkml:trace>
  <inkml:trace contextRef="#ctx0" brushRef="#br0" timeOffset="14">19341 12577 35935 0,'2'-1'3200'0,"0"-1"-2560"15,-1 2-512-15,1 2-128 0,1 1 928 0,0-1 160 0,4 0 48 0,3 4 0 32,2 2-3056-32,3 4-624 0,0 2-112 0,-1 2-32 0,1 1 1872 0,-2 5 368 0,-2 3 80 0,-1 2 16 15,0 4 2368-15,-3 0 480 16,0 5 80-16,1 1 32 0,-2 4-1200 0,0 2-256 0,-1 0-32 0,-1 2-16 16,1 3-368-16,0-2-80 0,1-4-16 0,1 1 0 15,3-3-320-15,0-1-80 0,1-2-16 0,2-2 0 16,-1-2-224-16,0 0 0 0,-1-4-192 0,1 3 192 31,-1-3-688-31,0 2-16 0,-2-2-16 0,-1 2-18672 0</inkml:trace>
  <inkml:trace contextRef="#ctx0" brushRef="#br0" timeOffset="15">14910 14280 11967 0,'3'-7'1072'0,"-1"2"-864"0,0 4-208 0,-2-2 0 0,0 1 0 0</inkml:trace>
  <inkml:trace contextRef="#ctx0" brushRef="#br0" timeOffset="16">14776 14246 10127 0,'-2'-1'896'0,"1"1"-704"16,1-2-192-16,0 0 0 0,1 1 1408 0,1 0 240 15,0 1 48-15,3-3 16 16,1 1-1392-16,3-3-320 0,3 1 0 0,-1 0 0 0,0 2 0 0,-1 0-192 0,-2 2 64 0,-2 1 128 16,-2 0-160-16,-1 1 160 0,0 0-192 0,-2 0 192 15,-1 2 1888-15,0 1 464 0,-1 0 80 0,0-3 48 16,1 3-80-16,-3-1-16 0,2 0 0 0,0-2 16 15,-1 1-736-15,1-1-160 0,0-1-32 0,1-1 16 16,0 0-624-16,1 0-128 0,2-1-32 0,0-3 32 16,1 3-464-16,0-1-80 0,1-1-32 0,0 2 16 15,0-2-176-15,-2 2 0 0,0 0 0 0,-1-1 0 16,1 0 0-16,-3 2 0 0,1 0 0 0,-2 0 160 16,1 0 128-16,-3 2 32 0,2 0 0 0,-1-1 0 15,-1 3-320-15,-1 0 128 0,3 1-128 0,-1-2 0 0,0 2 176 0,2 1-176 16,2-3 192-16,-1 1-64 0,1 1 96 15,2-4 32 1,1 2 0-16,-1-3 0 0,1 2 112 0,-2 0 16 0,2 1 0 0,0-3 0 0,0 0-32 0,0 0-16 16,-1 0 0-16,0 0 16 0,-2 0 32 0,1 1 0 15,0-1 0-15,0 1 0 0,0 3-112 0,1-2-16 16,0 2 0-16,1 2 0 0,1 0-96 0,1 4-32 16,1-2 0-16,0 0 0 0,2 4 0 0,0-3 0 15,3 3 0-15,-1-3 0 16,2 1 32-16,0-2 0 0,3 2 0 0,-1-4 0 0,0 0 80 0,-2-1 16 15,3 0 0-15,-3-4 0 0,2 3 0 0,1-3 0 16,0 2 0-16,-1-1 0 0,1-1 48 0,1 0 16 0,-2 3 0 0,0-1 0 16,2 2-80-16,0 0-16 0,-1 1 0 0,-2 0 0 15,0 3-224-15,-1-2 128 0,5 4-128 0,1 3 0 16,1 1 0-16,-1-2 0 0,1 3 0 0,0-1 0 16,0 1 0-16,1-2 0 0,3 1 0 0,-1-3 0 15,1-1 0-15,2 1 0 0,2 1 0 0,2-2 0 16,1 4 224-16,2-4-48 0,2 1-16 0,3-1 0 15,1 3-16-15,1 1 0 0,0-2 0 0,1 5 0 16,-1 2-144-16,-3-2 0 0,-2 3 0 0,-1-2 0 31,-2 3 0-31,-1 0 0 0,-1-3 0 0,3 3 0 0,0 2 0 0,2-1 0 16,-1-1 0-16,-2-1 0 0,0-3 0 0,2-1 0 0,3 1 0 0,1-1 0 16,-1-1 144-16,-2 0-144 0,0-4 160 0,-2 4-160 0,0-2 224 0,0 1-48 15,1-2-16-15,0 2 0 0,0-1-160 0,3-2 0 16,-4 2 0-16,3-1 0 0,-2 2 0 0,-2 0 0 15,1 1 0-15,-3 0 0 0,-3 0 0 0,-1 0 0 16,-2-2 0-16,-3 2 0 16,0-3 0-16,-2 2 0 0,0-1 0 0,-1 1 0 0,-2-2 0 0,3 3 0 15,-1 0 0-15,1 1 0 0,1-5 128 0,2 0-128 16,0 3 192-16,1-4-64 0,0 0-128 0,2-3 128 16,0 2-128-16,0-4 128 0,1 0 288 0,1 1 48 15,1 0 16-15,0 1 0 0,-1 0-352 0,-2-1-128 0,3 3 0 16,-2 0 0-16,-1 1 0 0,1 0 0 0,-1 0 0 0,-1 0 0 31,-1 2 0-31,-1-1 0 0,-1-1 0 0,-1 0 0 16,-3 1 0-16,-1-3 0 0,-1 4 0 0,0-4 0 15,0 0 0-15,0 1 0 0,1-2 0 0,-1 0 0 16,2 0 0-16,-1-1 0 0,1 2 0 0,0-4 0 16,0-1 0-16,-2-1 0 0,2 1 0 0,-4-4 0 31,0 0-384-31,0 0-80 0,-2-3-16 0,0 1 0 15,-2-2-768-15,0-2-160 0,0-1-16 0,0-3-14672 0,-3-3-2928 0</inkml:trace>
  <inkml:trace contextRef="#ctx0" brushRef="#br0" timeOffset="17">18620 15927 45151 0,'1'0'4016'0,"0"0"-3216"0,1 0-640 0,-1 0-160 0,1 0 288 0,1 0 32 0,3 1 0 0,1 0 0 0,5 3-720 0,0 1-144 0,0 2-32 0,-2 3 0 15,-2 1 176-15,-3 3 16 0,-2 2 16 0,-3 3 0 16,-1 0 368-16,-4 4 0 0,-2 1 0 0,-2 4 0 16,-1-5 0-16,-1 2 208 0,0-1-48 0,2-4-16 15,2 0 16-15,1-6 0 0,3-3 0 0,2-1 0 16,1-4 80-16,1-1 16 0,0-5 0 0,3 0 0 15,0-4 32-15,1 0 16 0,2-3 0 0,1-3 0 16,0-4 16-16,1-2 16 0,1-2 0 0,1-6 0 0,-1 0-16 0,1-2-16 16,-1-2 0-16,1-1 0 0,-1-2-304 0,-1 1 0 15,0 3 0-15,0 1 0 0,0 1 0 0,-2 4-144 16,-1 5-16-16,-1 5 0 0,-2 5 160 0,-2 3-192 16,0 2 192-16,-2 2-192 0,2 2 192 0,-1 2 0 15,1 3-144-15,2 5 144 0,2 2 0 0,0 2 0 16,1 2 0-16,0 0 0 0,2 1 0 0,-1 0 0 15,2-3 0-15,-1 1 0 0,1-2 0 0,1 1 192 16,-1-3-64-16,-1 0 0 0,1-1-128 0,-2-2 0 16,1 0 0-16,-3-2 0 15,1-1-576-15,-4-2-160 0,1 2-32 0,-3-2 0 16,-1 3-384-16,-3-2-64 0,-1 3-32 0,0 0 0 0</inkml:trace>
  <inkml:trace contextRef="#ctx0" brushRef="#br0" timeOffset="18">19207 16085 42383 0,'0'-4'1872'0,"-2"1"400"0,-1-1-1824 0,1-1-448 0,-1 1 0 0,1 2 0 15,0-3 832-15,-3-1 80 0,-3-7 16 0,-2-3 0 16,-1 0-1168-16,0 4-224 0,0 3-48 0,0 7-16 31,-2 0-160-31,1 6-16 0,-2 5-16 0,0 4 0 0,-4 5 448 0,1 4 80 0,-2 4 32 0,1 0 0 0,1 2 160 0,2 1 176 16,1-3-48-16,2 1 0 0,3-4 64 0,2 0 16 15,3-6 0-15,1 0 0 0,5-1 48 0,0-3 0 16,3-1 0-16,4-2 0 0,3-1-256 0,3-1 144 16,2-3-144-16,6-2 128 0,1-2-128 0,5-2 0 15,2-2 0-15,1-2 128 0,1-3-128 0,2-3 0 16,-2-3 0-16,-1-3 128 0,-3 1-128 0,-2-3 0 16,-1-3 144-16,-5-1-144 0,-1 1 128 0,-7 1-128 15,-2 1 160-15,-4 1-160 0,-4-1 240 0,-3 4-48 0,-3 2-16 16,-5 1 0-16,-3 4 0 0,-4-1 0 0,-2 5 0 0,-3 3 0 15,-1-1-176-15,-4 6 160 0,-1 0-160 0,1 1 160 16,2 1-160-16,2-3 0 0,3 3 0 0,3 0 0 16,2 0 0-16,4 0 0 0,1 0-176 15,2-2 176 1,2 0-608-16,3 0-32 0,0-2-16 0,2-1-18688 0</inkml:trace>
  <inkml:trace contextRef="#ctx0" brushRef="#br0" timeOffset="19">19896 15714 58047 0,'-2'3'2576'0,"-3"-3"528"0,-1 0-2480 0,1 0-496 0,1 1-128 0,3 2 0 0,-1 0-1536 0,-1 3-336 0,-4 5-64 0,-1 7-16 15,0 5-544-15,2 6-96 0,0 6-32 0,-1 5 0 0,0 2 1968 0,0 7 384 16,1 6 80-16,-2 4 0 16,0 4 832-16,-3 0 144 0,0 2 48 0,-3-4 0 0,0 0-240 0,-1-4-32 15,2-4-16-15,-1-5 0 0,-1-2-544 0,2-9 0 16,-1-2 0-16,2-7 0 16,1-1-704-16,2-5-64 0,3-6 0 0,1-5 0 15,5-5-736-15,0-9-160 0</inkml:trace>
  <inkml:trace contextRef="#ctx0" brushRef="#br0" timeOffset="20">19458 15809 54367 0,'3'0'2416'0,"-3"0"480"0,0 0-2320 0,1 0-448 0,0 0-128 0,2 2 0 15,1 0-192-15,3-1-64 0,5 4-16 0,7 1 0 16,6 4-304-16,4 1-64 0,5 2-16 0,1 0 0 0,4 3 464 0,-1-1 192 15,0 3-176-15,2-4 176 16,0 4-432-16,-2 0 16 0,-1-3 0 0,-4 2-14368 16,-3 1-2880-16</inkml:trace>
  <inkml:trace contextRef="#ctx0" brushRef="#br0" timeOffset="21">18247 15883 41471 0,'0'-1'3680'0,"1"0"-2944"0,0-3-592 0,3 3-144 16,1 0 0-16,2-3-144 0,7 0 144 0,7-2-208 0,6 0 32 0,5 0 16 31,3 0 0-31,-4 1 0 0,-4 2-240 0,-7 1-48 16,-8 2-16-16,-6 0 16 0,-6 3 3552 0,-5 2 720 0,-3 0 144 0,-6-1 16 15,-2 4 16-15,-3-2-3200 0,-2 0-640 0,0-1-160 0,1-1 0 0,2-1 0 16,2 1 0-16,2-3 0 0,3-1 0 0,4-1 0 16,2 1 0-16,2-4 0 0,3 1 0 0,0-1 0 15,2-5 0-15,-1 2 0 0,0-3 0 0,1-1 0 16,1 0 0-16,-2-3 0 0,0-1 0 0,-1-1 0 16,0-2 0-16,-1-1 0 0,-1-3 0 0,-3-1 0 15,-1 0 0-15,-2-1 0 0,-3 0 0 0,-1 0 0 16,-3 1 0-16,0 0-3152 0,-1 4 3520 0,-1 1 704 15,1 2 144-15,-2 1 32 16,2 2-1760-16,1 3-336 0,2 0-80 0,2 3 0 16,-1 0-64-16,4 3-16 0,0 1 0 0,3-1 16 15,0 3 464-15,3-3 80 0,1 3 32 0,0 1 32 0,1-1 384 0,0 1-176 0,1 1 176 0,-1 0-128 16,1 3-16-16,-1-1 0 0,1 3 0 0,-1-6 0 16,5 21-144-16,-2-9-32 0,-1-2 0 0,3 2 0 15,1 7 64-15,5 3 0 0,3 2 0 0,0-2 0 16,-1-5-96-16,5 3-16 0,3-1 0 0,1 2 0 15,1-3 176-15,-2 1 48 16,-1-3 0-16,-1 0 0 0,-2 0 144 0,-2-4 0 0,-2-1-144 0,-1-1 144 16,-3 1 0-16,-1-2 0 0,-1 1 0 0,-1 0 0 15,-2-1 0-15,0 0 208 0,-2 1-48 0,0-1-16 16,-2 2 0-16,-2-1 0 0,1 1 0 0,-1-2 0 0,-1 1-16 0,-1-2 0 16,-1 2 0-16,-1 1 0 0,-1 3 112 0,-2-2 16 15,1 1 0-15,-4 2 0 0,-1 3 144 0,-3-1 48 16,1 2 0-16,-4 1 0 0,2-3 0 0,-3-1 16 15,1 1 0-15,-3 1 0 0,0-5-80 0,0 2 0 16,-2-1-16-16,0-2 0 0,-1-1-224 0,0-2-144 16,2-3 192-16,-1-5-15504 15,3-3-3104-15</inkml:trace>
  <inkml:trace contextRef="#ctx0" brushRef="#br0" timeOffset="23">16379 12014 10127 0,'8'-6'896'0,"-2"1"-704"0,-1 3-192 0,-3-2 0 0,0 3 320 0,-1-1 16 0,4-3 16 0,2-1 0 16,1 0-1584-16,-2-3-320 0,-5 4-64 0,-3 3-16 0,-3 2 1264 0,-4 2 368 16,-2 3-144-16,-2 0 144 0,0 2 1152 0,2-3 256 15,1 1 48-15,2-2 16 0,3-1 1280 0,2 0 272 16,0-1 48-16,3-1 48 0,0 0-576 0,0 1-112 16,2-1-32-16,0 0 16 0,-1 0-1920 0,0 0-496 15,1 3 128-15,-1-3-128 0,0 0 448 0,-1 0 16 16,0 0 16-16,0 0 32 0,0 0 976 0,0 0 208 15,0 0 32-15,0 0 48 0,-13 13-864 0,9-9-160 0,1 1-48 0,0-3 16 16,0 2-720-16,1 1 0 0,1-4 0 0,-1 2 0 16,2-1 0-16,2-1-128 0,-4 2 128 0,2-1 0 15,2 0 0-15,-4 1 0 0,2-2 0 0,0 2 0 16,-1 1 0-16,0-1 0 0,1 0 144 0,-1 1-16 16,-1-1 0-16,0 2 16 0,-1 1 0 0,0 2 32 15,-2-2-176-15,0 3 192 0,0-1-192 0,-1 1 208 16,-1 0-80-16,1-1-128 0,-1 1 176 0,-1-2-176 15,1 0 160-15,0 1-160 0,-1-3 128 0,1 1-128 0,1 2 128 16,-1-1-128-16,0 2 0 0,0 1 128 0,-2 0-128 0,0 1 0 31,1 2 0-31,-1-2 0 0,0 3 0 0,1-2 0 0,-1 2 144 0,2-4-144 0,-2 4 144 0,0-3-144 16,-1 4 192-16,0-2-192 0,1-1 128 0,-3 5-128 16,0-4 0-16,0 2 0 0,-2 0 160 0,1-2-160 15,0 1 128-15,0 1-128 0,-4-4 0 0,3 3 0 16,-1-2 0-16,0 2 0 0,-1-2 192 0,0 2-64 15,-1-1 0-15,0 1 0 0,1 1 48 0,2-1 0 16,-4 4 0-16,2-2 0 0,0 4-176 0,0-2 0 16,0 2 144-16,-1 0-144 0,3 0 128 0,-2-1-128 15,0 0 160-15,0-1-160 0,1 2 176 0,-1-4-176 16,2 2 192-16,1-4-192 0,0 2 160 0,0-1-160 0,-1 3 128 16,2-5-128-16,1 2 0 0,-2 1 0 0,1-1 128 0,-1 2-128 15,0-3 0-15,1 3 0 0,-2-2 0 0,-1 4 0 31,-1-2 0-31,0 0 0 0,-1 2 0 0,-1-2 0 0,0 0 160 0,0 1-160 0,-1 2 192 0,0-3-192 16,-1 4 176-16,2-1-176 0,-2-1 160 0,4 1-160 16,0-2 192-16,0-1-64 0,0 0-128 0,2 0 192 15,0 2-192-15,1 1 144 0,1-3-144 0,0-1 128 16,2-3-128-16,2 3 0 0,-2-4 0 0,1 4 0 16,2-2 0-16,-2 0 0 15,1 4 0-15,-4-3 0 0,4 1 0 0,-2-1 0 0,-1 2 0 0,-2 0 0 16,1-1 0-16,-2 2 0 0,1-4 0 0,-1 2 0 0,-1 1 0 0,1-1 0 15,-3 0 0-15,1-3 0 0,2 2 0 0,-1 0 0 16,1-1 0-16,1-1 0 0,-1 2 0 0,2-3 128 16,0 1-128-16,3-1 0 0,-1 1 0 0,1-2 0 15,3-1 0-15,0-1 0 0,2 0 0 0,-1 0 0 16,1-1 0-16,1 1 0 0,0 1 0 0,-1-3 0 16,2 3 0-16,-2-1 0 0,2 0 0 0,-1-1 0 15,0 1 0-15,0-2 0 0,2 2 0 0,-2-3 0 16,1 0 0-16,-1 0 0 0,1 1 0 0,-1-1 0 15,1 1 0-15,-2 1 0 0,2 0 0 0,-2 1 0 16,0 0 0-16,1-1 0 0,0 0 0 0,-1-2 0 0,2 3 0 0,0-6 0 31,2 2 0-31,-2-1 0 0,4-2 0 0,-1 1 0 0,1-3 0 0,1 0 0 0,0 0 0 0,1 0 0 16,0 0 0-16,1-4 0 0,0 3 0 0,0 0 0 16,0-2 0-16,-3 1 0 0,2 2 0 0,0 0-176 15,-2 0 176-15,-1-3-160 0,2 3 160 0,-1-1-160 16,1-1 160-16,0-1 0 0,2-3 0 0,1-1-128 15,1-2 128-15,1-5 0 16,2-2 0-16,1-2 0 0,2-6 288 0,2-3-16 0,-1-3 0 0,4-3 0 16,0-2-96-16,3-2-32 0,2 0 0 0,0 0 0 15,1 1-144-15,0-2 0 0,3-2 0 0,1 1 0 16,-1 3 0-16,0 1-192 0,0 0 64 0,-2 3 128 16,0 4-288-16,-2-2 64 0,-1 4 16 0,-1 2 0 0,-1-2 208 0,1 0 0 15,0 0-160-15,0-2 160 0,-1 2 0 0,-3 3 0 31,1-2 0-31,-3-1 0 0,1 2 0 0,-1-2 192 0,-1-3-192 0,2-2 192 0,3-3-192 0,2 0 0 32,1 2 0-32,-1 4 0 0,3-3 0 0,-1 5 0 0,3-2 0 0,-1 3 0 0,0 1 0 0,-2-1 0 15,1 2 0-15,-2 1 0 0,-1 2 0 0,-1 1 0 16,0 2 0-16,-3 1 0 0,1 2-224 0,-2-1 80 16,-2 3 16-16,-2 0 0 15,1 1 128-15,-2-1 0 16,1 0 0-16,-2 1 0 0,-2 0 0 0,0 0-128 15,2-4 128-15,-1-1-128 0,1 1 128 0,-2-2 0 0,3-4 0 16,1 2 0-16,-1-3 0 0,1-1 0 0,2 5 0 0,-1-3 128 16,0 4-128-16,-1 1 0 0,-1 2 0 0,0 3 0 15,-1 1 0-15,-2 2 0 0,-1 0 0 0,-2 0 0 16,2 3-128-16,-2-1 0 0,0 3 0 0,0-2 0 16,0 1 128-16,-1-1-192 0,0 0 192 0,-1 1-192 15,1 1 192-15,0-2 0 0,-1 0 0 0,1-1 0 16,0 1 0-16,0-2 0 0,-1 1 0 0,2 0 0 15,0-4 0-15,-1 3 0 0,1-3 0 0,-1 1 0 16,-1 2 0-16,1-1 0 0,0 0 0 0,-2 0 0 16,1 2 0-16,-1 0 0 0,-1 2 0 0,1 2 0 15,-2-1 0-15,-2 3 0 0,2 0 0 0,-1 0 0 0,1 0 0 16,-1 0 0-16,0 0-144 0,1-1 144 0,-2 0 0 0,2 1 0 16,0-3 0-16,0 3 0 0,0 0 0 0,0 0 0 15,0 0 0-15,13-20 0 0,-10 16 0 0,2-3 0 16,0 2 0-16,0-1 0 0,-1 1 0 0,0 0 0 15,-1-1 0-15,1 4 0 0,-1-3 0 0,-2 1 0 16,0 2 0-16,-2-1 0 0,0 2 0 0,-2 0 0 16,1 1 0-16,-3 1 0 0,-1 0 0 0,-1 2 0 15,1-1 0-15,-3 2 128 0,2 1-128 0,-3-2 0 16,0 1 0-16,0 1 128 0,-2 0-128 0,-2 1 0 16,1-3 0-16,-3 2 0 0,-2 1 128 0,0 0-128 15,-2 1 0-15,-1 1 128 0,-1 2-128 0,-2 1 0 16,0-1 144-16,-1 3-144 0,1-2 0 0,1 1 0 15,2-1 0-15,0 0 128 0,2-3 0 0,3 1 0 0,1-3 0 0,2 1 0 16,0-3-128-16,2 3 0 0,1-2 0 0,3-2 0 16,0 0 0-16,0-1 0 0,4 2 0 0,-1-4 0 15,3 0 0-15,2 0 0 0,0-1-176 0,2-3 176 16,2 0 0-16,0 1 0 0,1-2 0 0,2 0 0 16,2-1 0-16,3-1-192 0,0 1 192 0,2-4-192 15,1 3-16-15,3-3 0 0,1-1 0 0,-1 0 0 16,2 0 64-16,2-1 16 0,-1 1 0 0,-2 0 0 15,1 1 128-15,-2 0 0 0,1 5 0 0,-4-1-128 16,0 1 128-16,0 0 0 0,-1 4 0 0,0-3-128 0,0 3 128 0,0 1-160 16,-2 0 160-16,1 0-160 0,0 1 160 0,-2-1-160 15,0 2 160-15,-1 0-160 0,-1-2 160 0,-1 3 0 16,0 0 0-16,-2 0 0 16,-1 2 0-16,0 0 0 0,-1 2 0 0,-1 2 0 0,-1-3 0 0,0 4 0 15,-1 0 144-15,-2 3-144 0,0-2 256 0,0 2-48 16,-2-1-16-16,1-1 0 0,0 0 80 0,1 1 16 15,0-1 0-15,0 1 0 0,2-1-48 0,1 2-16 16,0 0 0-16,2 0 0 0,2-1-48 0,-1 0-16 16,0 3 0-16,0-3 0 0,2 2-160 0,-4 0 0 15,1 1 0-15,0-2 0 0,-1 2 0 0,-1 0 0 16,-2-2 0-16,-1 1 0 0,0 0 0 0,-1 0 0 0,-1-2 128 16,0-1-128-16,-1 0 0 0,1-5 192 0,1 0-192 0,-2-1 192 15,2-1-192-15,0-2 160 0,1-2-160 0,0 0-14256 16,0-3-2944-16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6.png"/><Relationship Id="rId5" Type="http://schemas.openxmlformats.org/officeDocument/2006/relationships/customXml" Target="../ink/ink2.xml"/><Relationship Id="rId10" Type="http://schemas.openxmlformats.org/officeDocument/2006/relationships/customXml" Target="../ink/ink4.xml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desmos.com/calculator/82m4zkjl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88combmfx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600.png"/><Relationship Id="rId7" Type="http://schemas.openxmlformats.org/officeDocument/2006/relationships/image" Target="../media/image17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60.png"/><Relationship Id="rId4" Type="http://schemas.openxmlformats.org/officeDocument/2006/relationships/customXml" Target="../ink/ink5.xml"/><Relationship Id="rId9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customXml" Target="../ink/ink14.xml"/><Relationship Id="rId18" Type="http://schemas.openxmlformats.org/officeDocument/2006/relationships/image" Target="../media/image220.png"/><Relationship Id="rId3" Type="http://schemas.openxmlformats.org/officeDocument/2006/relationships/image" Target="../media/image190.png"/><Relationship Id="rId7" Type="http://schemas.openxmlformats.org/officeDocument/2006/relationships/customXml" Target="../ink/ink10.xml"/><Relationship Id="rId12" Type="http://schemas.openxmlformats.org/officeDocument/2006/relationships/image" Target="../media/image100.png"/><Relationship Id="rId17" Type="http://schemas.openxmlformats.org/officeDocument/2006/relationships/customXml" Target="../ink/ink15.xml"/><Relationship Id="rId2" Type="http://schemas.openxmlformats.org/officeDocument/2006/relationships/customXml" Target="../ink/ink8.xml"/><Relationship Id="rId16" Type="http://schemas.openxmlformats.org/officeDocument/2006/relationships/image" Target="../media/image21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3.xml"/><Relationship Id="rId5" Type="http://schemas.openxmlformats.org/officeDocument/2006/relationships/image" Target="../media/image80.png"/><Relationship Id="rId10" Type="http://schemas.openxmlformats.org/officeDocument/2006/relationships/image" Target="../media/image410.png"/><Relationship Id="rId19" Type="http://schemas.openxmlformats.org/officeDocument/2006/relationships/customXml" Target="../ink/ink16.xml"/><Relationship Id="rId4" Type="http://schemas.openxmlformats.org/officeDocument/2006/relationships/customXml" Target="../ink/ink9.xml"/><Relationship Id="rId9" Type="http://schemas.openxmlformats.org/officeDocument/2006/relationships/customXml" Target="../ink/ink1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250.png"/><Relationship Id="rId3" Type="http://schemas.openxmlformats.org/officeDocument/2006/relationships/image" Target="../media/image190.png"/><Relationship Id="rId21" Type="http://schemas.openxmlformats.org/officeDocument/2006/relationships/customXml" Target="../ink/ink24.xml"/><Relationship Id="rId12" Type="http://schemas.openxmlformats.org/officeDocument/2006/relationships/customXml" Target="../ink/ink19.xml"/><Relationship Id="rId7" Type="http://schemas.openxmlformats.org/officeDocument/2006/relationships/image" Target="../media/image410.png"/><Relationship Id="rId17" Type="http://schemas.openxmlformats.org/officeDocument/2006/relationships/customXml" Target="../ink/ink22.xml"/><Relationship Id="rId2" Type="http://schemas.openxmlformats.org/officeDocument/2006/relationships/customXml" Target="../ink/ink17.xml"/><Relationship Id="rId16" Type="http://schemas.openxmlformats.org/officeDocument/2006/relationships/image" Target="../media/image32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8.xml"/><Relationship Id="rId24" Type="http://schemas.openxmlformats.org/officeDocument/2006/relationships/image" Target="../media/image28.png"/><Relationship Id="rId5" Type="http://schemas.openxmlformats.org/officeDocument/2006/relationships/image" Target="../media/image80.png"/><Relationship Id="rId15" Type="http://schemas.openxmlformats.org/officeDocument/2006/relationships/image" Target="../media/image230.png"/><Relationship Id="rId23" Type="http://schemas.openxmlformats.org/officeDocument/2006/relationships/customXml" Target="../ink/ink25.xml"/><Relationship Id="rId10" Type="http://schemas.openxmlformats.org/officeDocument/2006/relationships/image" Target="../media/image31.png"/><Relationship Id="rId19" Type="http://schemas.openxmlformats.org/officeDocument/2006/relationships/customXml" Target="../ink/ink23.xml"/><Relationship Id="rId9" Type="http://schemas.openxmlformats.org/officeDocument/2006/relationships/image" Target="../media/image100.png"/><Relationship Id="rId14" Type="http://schemas.openxmlformats.org/officeDocument/2006/relationships/customXml" Target="../ink/ink21.xml"/><Relationship Id="rId22" Type="http://schemas.openxmlformats.org/officeDocument/2006/relationships/image" Target="../media/image2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customXml" Target="../ink/ink26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customXml" Target="../ink/ink27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LLMs:</a:t>
            </a:r>
            <a:br>
              <a:rPr lang="en-US" sz="4600" dirty="0"/>
            </a:br>
            <a:r>
              <a:rPr lang="en-US" sz="4600" dirty="0"/>
              <a:t>Word Embeddings &amp; Attention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C56B7-9690-E4EE-6CE7-D3486A1CD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2D42CD64-52AE-F72F-CBE6-0F7ADA8CF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83" y="1525266"/>
            <a:ext cx="5363497" cy="5363497"/>
          </a:xfrm>
          <a:prstGeom prst="rect">
            <a:avLst/>
          </a:prstGeom>
        </p:spPr>
      </p:pic>
      <p:pic>
        <p:nvPicPr>
          <p:cNvPr id="6" name="Picture 5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37242F2D-8B6C-5006-6B04-4F0B53E67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2286" r="3920" b="2332"/>
          <a:stretch/>
        </p:blipFill>
        <p:spPr>
          <a:xfrm>
            <a:off x="552099" y="1639605"/>
            <a:ext cx="5024285" cy="5134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43651-7D3E-ED3C-8854-C34FD687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Embedding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A3B6-2802-F68E-D040-2CF09DF9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43488" cy="450151"/>
          </a:xfrm>
        </p:spPr>
        <p:txBody>
          <a:bodyPr/>
          <a:lstStyle/>
          <a:p>
            <a:r>
              <a:rPr lang="en-US" dirty="0"/>
              <a:t>After training our LM, we'll learn more organized vectors (details later)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3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5B81B-4692-1501-4A06-2AFC67667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D7D45533-0CCE-F8F9-11F8-5DF32A7D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20165" r="7229" b="8754"/>
          <a:stretch/>
        </p:blipFill>
        <p:spPr>
          <a:xfrm>
            <a:off x="7148051" y="2024994"/>
            <a:ext cx="3302145" cy="2956205"/>
          </a:xfrm>
          <a:prstGeom prst="rect">
            <a:avLst/>
          </a:prstGeom>
        </p:spPr>
      </p:pic>
      <p:pic>
        <p:nvPicPr>
          <p:cNvPr id="6" name="Picture 5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1A43148B-E642-4442-500D-334C01AA4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9448" r="8830" b="8872"/>
          <a:stretch/>
        </p:blipFill>
        <p:spPr>
          <a:xfrm>
            <a:off x="1386349" y="2024994"/>
            <a:ext cx="3183515" cy="2956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AE7E8-CCC7-B4DB-8F68-8B3740A1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Embedding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E0DA-DF9D-4E5F-91E1-3C9707C2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00804" cy="450151"/>
          </a:xfrm>
        </p:spPr>
        <p:txBody>
          <a:bodyPr/>
          <a:lstStyle/>
          <a:p>
            <a:r>
              <a:rPr lang="en-US" dirty="0"/>
              <a:t>We can use either of these models to generate text, staring with </a:t>
            </a:r>
            <a:r>
              <a:rPr lang="en-US" dirty="0">
                <a:solidFill>
                  <a:schemeClr val="tx1"/>
                </a:solidFill>
              </a:rPr>
              <a:t>"the dog"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F7278-8E8E-9E3C-FFD5-4347769744D5}"/>
              </a:ext>
            </a:extLst>
          </p:cNvPr>
          <p:cNvSpPr txBox="1"/>
          <p:nvPr/>
        </p:nvSpPr>
        <p:spPr>
          <a:xfrm>
            <a:off x="1883709" y="1596582"/>
            <a:ext cx="220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Random vectors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A67D2-845B-03FE-8C3A-9E05E650D7EE}"/>
              </a:ext>
            </a:extLst>
          </p:cNvPr>
          <p:cNvSpPr txBox="1"/>
          <p:nvPr/>
        </p:nvSpPr>
        <p:spPr>
          <a:xfrm>
            <a:off x="7710994" y="1596582"/>
            <a:ext cx="208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Trained vectors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793AB-813C-1A7A-598C-F1D31ADAF6D3}"/>
              </a:ext>
            </a:extLst>
          </p:cNvPr>
          <p:cNvSpPr txBox="1"/>
          <p:nvPr/>
        </p:nvSpPr>
        <p:spPr>
          <a:xfrm>
            <a:off x="552099" y="5566722"/>
            <a:ext cx="53487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the dog</a:t>
            </a:r>
            <a:r>
              <a:rPr lang="en-US" sz="2400" dirty="0">
                <a:latin typeface="Consolas" panose="020B0609020204030204" pitchFamily="49" charset="0"/>
              </a:rPr>
              <a:t> cat ate ran zoo </a:t>
            </a:r>
            <a:r>
              <a:rPr lang="en-US" sz="2400" dirty="0" err="1">
                <a:latin typeface="Consolas" panose="020B0609020204030204" pitchFamily="49" charset="0"/>
              </a:rPr>
              <a:t>zoo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zoo</a:t>
            </a:r>
            <a:r>
              <a:rPr lang="en-US" sz="2400" dirty="0">
                <a:latin typeface="Consolas" panose="020B0609020204030204" pitchFamily="49" charset="0"/>
              </a:rPr>
              <a:t> dog </a:t>
            </a:r>
            <a:r>
              <a:rPr lang="en-US" sz="2400" dirty="0" err="1">
                <a:latin typeface="Consolas" panose="020B0609020204030204" pitchFamily="49" charset="0"/>
              </a:rPr>
              <a:t>dog</a:t>
            </a:r>
            <a:r>
              <a:rPr lang="en-US" sz="2400" dirty="0">
                <a:latin typeface="Consolas" panose="020B0609020204030204" pitchFamily="49" charset="0"/>
              </a:rPr>
              <a:t> cat </a:t>
            </a:r>
            <a:r>
              <a:rPr lang="en-US" sz="2400" dirty="0" err="1">
                <a:latin typeface="Consolas" panose="020B0609020204030204" pitchFamily="49" charset="0"/>
              </a:rPr>
              <a:t>cat</a:t>
            </a:r>
            <a:r>
              <a:rPr lang="en-US" sz="2400" dirty="0">
                <a:latin typeface="Consolas" panose="020B0609020204030204" pitchFamily="49" charset="0"/>
              </a:rPr>
              <a:t> ate ran . ate . ate </a:t>
            </a:r>
            <a:r>
              <a:rPr lang="en-US" sz="2400" dirty="0" err="1">
                <a:latin typeface="Consolas" panose="020B0609020204030204" pitchFamily="49" charset="0"/>
              </a:rPr>
              <a:t>ate</a:t>
            </a:r>
            <a:r>
              <a:rPr lang="en-US" sz="2400" dirty="0">
                <a:latin typeface="Consolas" panose="020B0609020204030204" pitchFamily="49" charset="0"/>
              </a:rPr>
              <a:t> ! the 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8B5BA-C03F-7AEF-4BD6-F28A3EB1F9C8}"/>
              </a:ext>
            </a:extLst>
          </p:cNvPr>
          <p:cNvSpPr txBox="1"/>
          <p:nvPr/>
        </p:nvSpPr>
        <p:spPr>
          <a:xfrm>
            <a:off x="6332636" y="5566722"/>
            <a:ext cx="53487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the dog</a:t>
            </a:r>
            <a:r>
              <a:rPr lang="en-US" sz="2400" dirty="0">
                <a:latin typeface="Consolas" panose="020B0609020204030204" pitchFamily="49" charset="0"/>
              </a:rPr>
              <a:t> ate . the dog ! the zoo . the dog ran the zoo . the dog ate the dog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F1130-E232-085E-8A9B-C033628E4231}"/>
              </a:ext>
            </a:extLst>
          </p:cNvPr>
          <p:cNvSpPr txBox="1"/>
          <p:nvPr/>
        </p:nvSpPr>
        <p:spPr>
          <a:xfrm>
            <a:off x="481118" y="5012350"/>
            <a:ext cx="769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Generated tokens from random and trained models</a:t>
            </a:r>
          </a:p>
        </p:txBody>
      </p:sp>
    </p:spTree>
    <p:extLst>
      <p:ext uri="{BB962C8B-B14F-4D97-AF65-F5344CB8AC3E}">
        <p14:creationId xmlns:p14="http://schemas.microsoft.com/office/powerpoint/2010/main" val="97535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42DAE-53F5-1DEB-21DC-1A0C97DA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597B-447D-E460-33D5-99C40607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Word Embedding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6540-1237-B96F-6448-772577E30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7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Vector representation of vocab tokens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Set of vectors for both </a:t>
            </a:r>
            <a:r>
              <a:rPr lang="en-US" dirty="0">
                <a:solidFill>
                  <a:srgbClr val="0070C0"/>
                </a:solidFill>
              </a:rPr>
              <a:t>previous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7030A0"/>
                </a:solidFill>
              </a:rPr>
              <a:t>next</a:t>
            </a:r>
            <a:r>
              <a:rPr lang="en-US" dirty="0">
                <a:solidFill>
                  <a:schemeClr val="tx1"/>
                </a:solidFill>
              </a:rPr>
              <a:t> token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Sampling next token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Cosine similarity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Sample from categorical distribution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Learning better vectors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Cross-entropy loss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SGD: looping through pairs of tokens in our corpus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58B9E-094D-262F-09A7-643A6E92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9" y="362529"/>
            <a:ext cx="3911746" cy="4002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3F81EA-2F21-D0E9-9595-A5B224146FD5}"/>
              </a:ext>
            </a:extLst>
          </p:cNvPr>
          <p:cNvSpPr/>
          <p:nvPr/>
        </p:nvSpPr>
        <p:spPr>
          <a:xfrm>
            <a:off x="226142" y="1113178"/>
            <a:ext cx="7865806" cy="113840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FEA3C-DB27-247E-8CF6-6B0304587F36}"/>
              </a:ext>
            </a:extLst>
          </p:cNvPr>
          <p:cNvSpPr/>
          <p:nvPr/>
        </p:nvSpPr>
        <p:spPr>
          <a:xfrm>
            <a:off x="98323" y="4901145"/>
            <a:ext cx="8428732" cy="16080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340C4-6CB7-A61E-196A-3707918BD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AC219E63-70F1-C4A6-2CAB-0C864296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20165" r="7229" b="8754"/>
          <a:stretch/>
        </p:blipFill>
        <p:spPr>
          <a:xfrm>
            <a:off x="6096000" y="2239097"/>
            <a:ext cx="4896465" cy="438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38EFB-2B61-5C40-C4FD-179B4354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33A21-2989-4B80-338F-279ED765D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Suppose we have a trained set of embedded vectors and we want to generate a the </a:t>
                </a:r>
                <a:r>
                  <a:rPr lang="en-US" dirty="0">
                    <a:solidFill>
                      <a:srgbClr val="7030A0"/>
                    </a:solidFill>
                  </a:rPr>
                  <a:t>next</a:t>
                </a:r>
                <a:r>
                  <a:rPr lang="en-US" dirty="0">
                    <a:solidFill>
                      <a:schemeClr val="tx1"/>
                    </a:solidFill>
                  </a:rPr>
                  <a:t> token after the </a:t>
                </a:r>
                <a:r>
                  <a:rPr lang="en-US" dirty="0">
                    <a:solidFill>
                      <a:srgbClr val="0070C0"/>
                    </a:solidFill>
                  </a:rPr>
                  <a:t>previous </a:t>
                </a:r>
                <a:r>
                  <a:rPr lang="en-US" dirty="0">
                    <a:solidFill>
                      <a:schemeClr val="tx1"/>
                    </a:solidFill>
                  </a:rPr>
                  <a:t>token</a:t>
                </a:r>
                <a:r>
                  <a:rPr lang="en-US" dirty="0">
                    <a:solidFill>
                      <a:srgbClr val="0070C0"/>
                    </a:solidFill>
                  </a:rPr>
                  <a:t> 'the'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previous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 next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33A21-2989-4B80-338F-279ED765D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  <a:blipFill>
                <a:blip r:embed="rId3"/>
                <a:stretch>
                  <a:fillRect l="-1164" t="-23288" b="-3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6E62400-AAAF-2AF5-1622-8A37D3AA3018}"/>
              </a:ext>
            </a:extLst>
          </p:cNvPr>
          <p:cNvSpPr txBox="1"/>
          <p:nvPr/>
        </p:nvSpPr>
        <p:spPr>
          <a:xfrm>
            <a:off x="552098" y="3476740"/>
            <a:ext cx="4521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token should be our next token?</a:t>
            </a:r>
          </a:p>
        </p:txBody>
      </p:sp>
    </p:spTree>
    <p:extLst>
      <p:ext uri="{BB962C8B-B14F-4D97-AF65-F5344CB8AC3E}">
        <p14:creationId xmlns:p14="http://schemas.microsoft.com/office/powerpoint/2010/main" val="5673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A33C63-399E-8855-78D6-C05DA8BD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FAD9084D-CD01-DADD-31B1-3A3F0CDC6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20165" r="7229" b="8754"/>
          <a:stretch/>
        </p:blipFill>
        <p:spPr>
          <a:xfrm>
            <a:off x="6096000" y="2239097"/>
            <a:ext cx="4896465" cy="438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2620D6-DD6B-22E1-A19A-207CABB7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1C33C-179C-4831-6BAB-972B737DE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Suppose we have a trained set of embedded vectors and we want to generate a the </a:t>
                </a:r>
                <a:r>
                  <a:rPr lang="en-US" dirty="0">
                    <a:solidFill>
                      <a:srgbClr val="7030A0"/>
                    </a:solidFill>
                  </a:rPr>
                  <a:t>next</a:t>
                </a:r>
                <a:r>
                  <a:rPr lang="en-US" dirty="0">
                    <a:solidFill>
                      <a:schemeClr val="tx1"/>
                    </a:solidFill>
                  </a:rPr>
                  <a:t> token after the </a:t>
                </a:r>
                <a:r>
                  <a:rPr lang="en-US" dirty="0">
                    <a:solidFill>
                      <a:srgbClr val="0070C0"/>
                    </a:solidFill>
                  </a:rPr>
                  <a:t>previous </a:t>
                </a:r>
                <a:r>
                  <a:rPr lang="en-US" dirty="0">
                    <a:solidFill>
                      <a:schemeClr val="tx1"/>
                    </a:solidFill>
                  </a:rPr>
                  <a:t>token</a:t>
                </a:r>
                <a:r>
                  <a:rPr lang="en-US" dirty="0">
                    <a:solidFill>
                      <a:srgbClr val="0070C0"/>
                    </a:solidFill>
                  </a:rPr>
                  <a:t> 'the'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previous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 next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1C33C-179C-4831-6BAB-972B737DE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  <a:blipFill>
                <a:blip r:embed="rId3"/>
                <a:stretch>
                  <a:fillRect l="-1164" t="-23288" b="-3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CE054-ECE1-BADC-5995-529E61B9E3B8}"/>
                  </a:ext>
                </a:extLst>
              </p:cNvPr>
              <p:cNvSpPr txBox="1"/>
              <p:nvPr/>
            </p:nvSpPr>
            <p:spPr>
              <a:xfrm>
                <a:off x="552098" y="3476740"/>
                <a:ext cx="460000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Which token should be our next token?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Lookup the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for the vocab token 'the'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Access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err="1"/>
                  <a:t>-th</a:t>
                </a:r>
                <a:r>
                  <a:rPr lang="en-US" sz="2800" dirty="0"/>
                  <a:t> row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CE054-ECE1-BADC-5995-529E61B9E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476740"/>
                <a:ext cx="4600005" cy="2246769"/>
              </a:xfrm>
              <a:prstGeom prst="rect">
                <a:avLst/>
              </a:prstGeom>
              <a:blipFill>
                <a:blip r:embed="rId4"/>
                <a:stretch>
                  <a:fillRect l="-2785" t="-2439" r="-928" b="-7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5F58FC-4FC8-3319-601F-BE41D6EE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960" y="3927890"/>
            <a:ext cx="2504152" cy="232454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6934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362C-DB7C-5B47-FAD6-0A5D684C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A42231F8-661B-3F5F-BB35-75CDE4CF4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0917" r="8230" b="9851"/>
          <a:stretch/>
        </p:blipFill>
        <p:spPr>
          <a:xfrm>
            <a:off x="6341806" y="2239097"/>
            <a:ext cx="4650659" cy="438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577A1-6406-F457-D8A2-0F5C8476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BC14A-22F0-B012-EA91-E9EA96F6A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Suppose we have a trained set of embedded vectors and we want to generate a the </a:t>
                </a:r>
                <a:r>
                  <a:rPr lang="en-US" dirty="0">
                    <a:solidFill>
                      <a:srgbClr val="7030A0"/>
                    </a:solidFill>
                  </a:rPr>
                  <a:t>next</a:t>
                </a:r>
                <a:r>
                  <a:rPr lang="en-US" dirty="0">
                    <a:solidFill>
                      <a:schemeClr val="tx1"/>
                    </a:solidFill>
                  </a:rPr>
                  <a:t> token after the </a:t>
                </a:r>
                <a:r>
                  <a:rPr lang="en-US" dirty="0">
                    <a:solidFill>
                      <a:srgbClr val="0070C0"/>
                    </a:solidFill>
                  </a:rPr>
                  <a:t>previous </a:t>
                </a:r>
                <a:r>
                  <a:rPr lang="en-US" dirty="0">
                    <a:solidFill>
                      <a:schemeClr val="tx1"/>
                    </a:solidFill>
                  </a:rPr>
                  <a:t>token</a:t>
                </a:r>
                <a:r>
                  <a:rPr lang="en-US" dirty="0">
                    <a:solidFill>
                      <a:srgbClr val="0070C0"/>
                    </a:solidFill>
                  </a:rPr>
                  <a:t> 'the'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previous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 next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BC14A-22F0-B012-EA91-E9EA96F6A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  <a:blipFill>
                <a:blip r:embed="rId3"/>
                <a:stretch>
                  <a:fillRect l="-1164" t="-23288" b="-3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0B5209-CBBB-125F-B7C3-2F5EC40399F6}"/>
                  </a:ext>
                </a:extLst>
              </p:cNvPr>
              <p:cNvSpPr txBox="1"/>
              <p:nvPr/>
            </p:nvSpPr>
            <p:spPr>
              <a:xfrm>
                <a:off x="552099" y="3476740"/>
                <a:ext cx="455084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Which token should be our next token?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Lookup the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for the vocab token 'the'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Access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err="1"/>
                  <a:t>-th</a:t>
                </a:r>
                <a:r>
                  <a:rPr lang="en-US" sz="2800" dirty="0"/>
                  <a:t> row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sz="28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C00000"/>
                    </a:solidFill>
                  </a:rPr>
                  <a:t>Compare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to all vectors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0B5209-CBBB-125F-B7C3-2F5EC4039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76740"/>
                <a:ext cx="4550844" cy="3108543"/>
              </a:xfrm>
              <a:prstGeom prst="rect">
                <a:avLst/>
              </a:prstGeom>
              <a:blipFill>
                <a:blip r:embed="rId4"/>
                <a:stretch>
                  <a:fillRect l="-2815" t="-1765" r="-2011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20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BFCA3-DBD0-68EC-7125-38EBA656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9A3B-1092-2B16-2221-27537716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(Unnormalized) Cosine Similarity 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5EACC-AE31-FAA3-D811-1FC2DE3EA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7" y="1113178"/>
                <a:ext cx="7854483" cy="2039539"/>
              </a:xfrm>
            </p:spPr>
            <p:txBody>
              <a:bodyPr/>
              <a:lstStyle/>
              <a:p>
                <a:r>
                  <a:rPr lang="en-US" dirty="0"/>
                  <a:t>We’ve been using Euclidean distance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Cosine similarity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 vectors are similar if their dot product is positive and big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(Why cosine?)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Two vectors are similar if the angle between them is small (</a:t>
                </a:r>
                <a:r>
                  <a:rPr lang="en-US" sz="2800" dirty="0">
                    <a:solidFill>
                      <a:srgbClr val="00B0F0"/>
                    </a:solidFill>
                  </a:rPr>
                  <a:t>small angle </a:t>
                </a:r>
                <a:r>
                  <a:rPr lang="en-US" sz="28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 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cos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</m:t>
                    </m:r>
                    <m:r>
                      <a:rPr lang="en-US" sz="2800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5EACC-AE31-FAA3-D811-1FC2DE3EA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7" y="1113178"/>
                <a:ext cx="7854483" cy="2039539"/>
              </a:xfrm>
              <a:blipFill>
                <a:blip r:embed="rId2"/>
                <a:stretch>
                  <a:fillRect l="-1616" t="-4938" b="-16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C7F49B-11BB-919B-7994-0EAF87B9FD75}"/>
                  </a:ext>
                </a:extLst>
              </p14:cNvPr>
              <p14:cNvContentPartPr/>
              <p14:nvPr/>
            </p14:nvContentPartPr>
            <p14:xfrm>
              <a:off x="9601344" y="4949210"/>
              <a:ext cx="2335017" cy="175312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C7F49B-11BB-919B-7994-0EAF87B9FD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1984" y="4939850"/>
                <a:ext cx="2353737" cy="177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75EF4B-B23F-52A9-2937-5109A1CC0FDB}"/>
                  </a:ext>
                </a:extLst>
              </p14:cNvPr>
              <p14:cNvContentPartPr/>
              <p14:nvPr/>
            </p14:nvContentPartPr>
            <p14:xfrm>
              <a:off x="3835088" y="5825772"/>
              <a:ext cx="3340440" cy="586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307E48-75D1-B83D-9DDC-512A75F199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5728" y="5816412"/>
                <a:ext cx="335916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01AE83-B995-3CAD-3B17-AF781D27FB84}"/>
                  </a:ext>
                </a:extLst>
              </p14:cNvPr>
              <p14:cNvContentPartPr/>
              <p14:nvPr/>
            </p14:nvContentPartPr>
            <p14:xfrm>
              <a:off x="7656507" y="595735"/>
              <a:ext cx="4384413" cy="325308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01AE83-B995-3CAD-3B17-AF781D27FB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7147" y="586376"/>
                <a:ext cx="4403133" cy="3271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43CF29-094E-2D8A-804C-0ACA960DA15D}"/>
                  </a:ext>
                </a:extLst>
              </p:cNvPr>
              <p:cNvSpPr txBox="1"/>
              <p:nvPr/>
            </p:nvSpPr>
            <p:spPr>
              <a:xfrm>
                <a:off x="7175528" y="4077428"/>
                <a:ext cx="3034958" cy="89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43CF29-094E-2D8A-804C-0ACA960DA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28" y="4077428"/>
                <a:ext cx="3034958" cy="894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66AB8D-8A00-68F4-F94C-B9B7E6B1FA75}"/>
                  </a:ext>
                </a:extLst>
              </p14:cNvPr>
              <p14:cNvContentPartPr/>
              <p14:nvPr/>
            </p14:nvContentPartPr>
            <p14:xfrm>
              <a:off x="2458080" y="4455360"/>
              <a:ext cx="7130520" cy="9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66AB8D-8A00-68F4-F94C-B9B7E6B1FA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8720" y="4446000"/>
                <a:ext cx="714924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6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C299-CBDC-0CB1-1DC0-0206D693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587D-49A7-398B-8263-B9ADFCA5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(Unnormalized) Cosine Similarity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DC6D5-C15A-305D-5E29-2E496DE58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7" y="1113178"/>
                <a:ext cx="7854483" cy="2039539"/>
              </a:xfrm>
            </p:spPr>
            <p:txBody>
              <a:bodyPr/>
              <a:lstStyle/>
              <a:p>
                <a:r>
                  <a:rPr lang="en-US" dirty="0"/>
                  <a:t>Cosine similarity Desmos demo</a:t>
                </a:r>
              </a:p>
              <a:p>
                <a:r>
                  <a:rPr lang="en-US" dirty="0">
                    <a:hlinkClick r:id="rId2"/>
                  </a:rPr>
                  <a:t>https://www.desmos.com/calculator/82m4zkjlkc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DC6D5-C15A-305D-5E29-2E496DE58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7" y="1113178"/>
                <a:ext cx="7854483" cy="2039539"/>
              </a:xfrm>
              <a:blipFill>
                <a:blip r:embed="rId3"/>
                <a:stretch>
                  <a:fillRect l="-1630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92225FD-5CD7-A135-8125-0996C3184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43" y="2561499"/>
            <a:ext cx="7790053" cy="40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1BE3D-6FE6-92A8-76BF-4633107F2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0A64A40A-3BBF-E91F-A23E-CBF1ACF96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0917" r="8230" b="9851"/>
          <a:stretch/>
        </p:blipFill>
        <p:spPr>
          <a:xfrm>
            <a:off x="6341806" y="2239097"/>
            <a:ext cx="4650659" cy="438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E7B2C-AEBE-8D8A-2BDE-D67BBC7B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CD9A7-2A67-73E4-BEC8-ADFB7F71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Suppose we have a trained set of embedded vectors and we want to generate a the </a:t>
                </a:r>
                <a:r>
                  <a:rPr lang="en-US" dirty="0">
                    <a:solidFill>
                      <a:srgbClr val="7030A0"/>
                    </a:solidFill>
                  </a:rPr>
                  <a:t>next</a:t>
                </a:r>
                <a:r>
                  <a:rPr lang="en-US" dirty="0">
                    <a:solidFill>
                      <a:schemeClr val="tx1"/>
                    </a:solidFill>
                  </a:rPr>
                  <a:t> token after the </a:t>
                </a:r>
                <a:r>
                  <a:rPr lang="en-US" dirty="0">
                    <a:solidFill>
                      <a:srgbClr val="0070C0"/>
                    </a:solidFill>
                  </a:rPr>
                  <a:t>previous </a:t>
                </a:r>
                <a:r>
                  <a:rPr lang="en-US" dirty="0">
                    <a:solidFill>
                      <a:schemeClr val="tx1"/>
                    </a:solidFill>
                  </a:rPr>
                  <a:t>token</a:t>
                </a:r>
                <a:r>
                  <a:rPr lang="en-US" dirty="0">
                    <a:solidFill>
                      <a:srgbClr val="0070C0"/>
                    </a:solidFill>
                  </a:rPr>
                  <a:t> 'the'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previous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 next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CD9A7-2A67-73E4-BEC8-ADFB7F71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  <a:blipFill>
                <a:blip r:embed="rId3"/>
                <a:stretch>
                  <a:fillRect l="-1164" t="-23288" b="-3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CCFAA0-3FB2-8770-FFA0-81FE96AC339D}"/>
                  </a:ext>
                </a:extLst>
              </p:cNvPr>
              <p:cNvSpPr txBox="1"/>
              <p:nvPr/>
            </p:nvSpPr>
            <p:spPr>
              <a:xfrm>
                <a:off x="552099" y="3476740"/>
                <a:ext cx="45508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Compute similarity scores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CCFAA0-3FB2-8770-FFA0-81FE96AC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76740"/>
                <a:ext cx="4550844" cy="954107"/>
              </a:xfrm>
              <a:prstGeom prst="rect">
                <a:avLst/>
              </a:prstGeom>
              <a:blipFill>
                <a:blip r:embed="rId4"/>
                <a:stretch>
                  <a:fillRect l="-2815" t="-6369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33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536B2-B152-8F60-11A7-65362F4E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42B9-0D76-1D67-06EC-B7B91B51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45937-62E7-69D6-459F-1EB7826EB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Suppose we have a trained set of embedded vectors and we want to generate a the </a:t>
                </a:r>
                <a:r>
                  <a:rPr lang="en-US" dirty="0">
                    <a:solidFill>
                      <a:srgbClr val="7030A0"/>
                    </a:solidFill>
                  </a:rPr>
                  <a:t>next</a:t>
                </a:r>
                <a:r>
                  <a:rPr lang="en-US" dirty="0">
                    <a:solidFill>
                      <a:schemeClr val="tx1"/>
                    </a:solidFill>
                  </a:rPr>
                  <a:t> token after the </a:t>
                </a:r>
                <a:r>
                  <a:rPr lang="en-US" dirty="0">
                    <a:solidFill>
                      <a:srgbClr val="0070C0"/>
                    </a:solidFill>
                  </a:rPr>
                  <a:t>previous </a:t>
                </a:r>
                <a:r>
                  <a:rPr lang="en-US" dirty="0">
                    <a:solidFill>
                      <a:schemeClr val="tx1"/>
                    </a:solidFill>
                  </a:rPr>
                  <a:t>token</a:t>
                </a:r>
                <a:r>
                  <a:rPr lang="en-US" dirty="0">
                    <a:solidFill>
                      <a:srgbClr val="0070C0"/>
                    </a:solidFill>
                  </a:rPr>
                  <a:t> 'the'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previous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 next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45937-62E7-69D6-459F-1EB7826EB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00804" cy="450151"/>
              </a:xfrm>
              <a:blipFill>
                <a:blip r:embed="rId2"/>
                <a:stretch>
                  <a:fillRect l="-1164" t="-23288" b="-3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0E0377-6D77-6CDC-CDFD-58326332BC77}"/>
                  </a:ext>
                </a:extLst>
              </p:cNvPr>
              <p:cNvSpPr txBox="1"/>
              <p:nvPr/>
            </p:nvSpPr>
            <p:spPr>
              <a:xfrm>
                <a:off x="552099" y="3476740"/>
                <a:ext cx="4550844" cy="3143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Compute similarity scores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sz="28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Convert to probabilities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𝑠𝑜𝑓𝑡𝑚𝑎𝑥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Sample from Categorical distribution defined by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LOOP: next token </a:t>
                </a:r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:r>
                  <a:rPr lang="en-US" sz="2800" dirty="0" err="1">
                    <a:sym typeface="Wingdings" panose="05000000000000000000" pitchFamily="2" charset="2"/>
                  </a:rPr>
                  <a:t>prev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0E0377-6D77-6CDC-CDFD-58326332B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76740"/>
                <a:ext cx="4550844" cy="3143040"/>
              </a:xfrm>
              <a:prstGeom prst="rect">
                <a:avLst/>
              </a:prstGeom>
              <a:blipFill>
                <a:blip r:embed="rId3"/>
                <a:stretch>
                  <a:fillRect l="-2815" t="-1938" r="-1475" b="-4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cat and dog&#10;&#10;AI-generated content may be incorrect.">
            <a:extLst>
              <a:ext uri="{FF2B5EF4-FFF2-40B4-BE49-F238E27FC236}">
                <a16:creationId xmlns:a16="http://schemas.microsoft.com/office/drawing/2014/main" id="{E5D0ABF5-2C79-32FA-CC8F-D9E35723A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21460" r="9906" b="10554"/>
          <a:stretch/>
        </p:blipFill>
        <p:spPr>
          <a:xfrm>
            <a:off x="6341805" y="2239096"/>
            <a:ext cx="4650659" cy="4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BE0F6-B711-E374-FAE6-99485782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C383-F532-97C0-6075-0C75A034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 to 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A339-B88C-65E2-221A-49950E70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5608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N-gram LMs</a:t>
            </a:r>
          </a:p>
          <a:p>
            <a:pPr>
              <a:lnSpc>
                <a:spcPct val="100000"/>
              </a:lnSpc>
            </a:pPr>
            <a:r>
              <a:rPr lang="en-US" dirty="0"/>
              <a:t>Word Embedding LMs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Vector representation of vocab tokens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Sampling next token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Learning better vectors</a:t>
            </a:r>
          </a:p>
          <a:p>
            <a:pPr>
              <a:lnSpc>
                <a:spcPct val="100000"/>
              </a:lnSpc>
            </a:pPr>
            <a:r>
              <a:rPr lang="en-US" dirty="0"/>
              <a:t>Transformer LMs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Increasing context size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Attention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Tranformer</a:t>
            </a:r>
            <a:r>
              <a:rPr lang="en-US" dirty="0">
                <a:solidFill>
                  <a:schemeClr val="tx1"/>
                </a:solidFill>
              </a:rPr>
              <a:t> blocks</a:t>
            </a:r>
          </a:p>
          <a:p>
            <a:pPr>
              <a:lnSpc>
                <a:spcPct val="100000"/>
              </a:lnSpc>
            </a:pPr>
            <a:r>
              <a:rPr lang="en-US" dirty="0"/>
              <a:t>More Transformers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C43BB1-6EB1-5FBA-B221-DC4B1C015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/>
        </p:blipFill>
        <p:spPr bwMode="auto">
          <a:xfrm>
            <a:off x="9085005" y="183946"/>
            <a:ext cx="2855505" cy="27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9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3F8F2-AAFD-962E-19E9-3F15E428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84E1F15-BBE7-1455-D7EB-CA4AE0F46EBE}"/>
              </a:ext>
            </a:extLst>
          </p:cNvPr>
          <p:cNvGrpSpPr/>
          <p:nvPr/>
        </p:nvGrpSpPr>
        <p:grpSpPr>
          <a:xfrm>
            <a:off x="966985" y="1818314"/>
            <a:ext cx="10843489" cy="4420695"/>
            <a:chOff x="349810" y="558580"/>
            <a:chExt cx="10843489" cy="44206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EDDA0C-2500-C1BA-2628-3F435FB0C61F}"/>
                </a:ext>
              </a:extLst>
            </p:cNvPr>
            <p:cNvSpPr txBox="1"/>
            <p:nvPr/>
          </p:nvSpPr>
          <p:spPr>
            <a:xfrm>
              <a:off x="349810" y="626042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Current text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0857167-FC1B-0172-FEBA-6A60AC2F6705}"/>
                </a:ext>
              </a:extLst>
            </p:cNvPr>
            <p:cNvCxnSpPr>
              <a:cxnSpLocks/>
              <a:stCxn id="34" idx="2"/>
              <a:endCxn id="38" idx="0"/>
            </p:cNvCxnSpPr>
            <p:nvPr/>
          </p:nvCxnSpPr>
          <p:spPr>
            <a:xfrm>
              <a:off x="1110473" y="995374"/>
              <a:ext cx="0" cy="38439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6F4EFD-7CCC-C595-18A7-B8C91FE30B43}"/>
                </a:ext>
              </a:extLst>
            </p:cNvPr>
            <p:cNvSpPr/>
            <p:nvPr/>
          </p:nvSpPr>
          <p:spPr>
            <a:xfrm>
              <a:off x="349812" y="2638558"/>
              <a:ext cx="1521326" cy="121644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Cambria" panose="02040503050406030204" pitchFamily="18" charset="0"/>
                </a:rPr>
                <a:t>Word Embedding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AADF3D-B7E9-FF77-7188-3075B9481919}"/>
                </a:ext>
              </a:extLst>
            </p:cNvPr>
            <p:cNvSpPr/>
            <p:nvPr/>
          </p:nvSpPr>
          <p:spPr>
            <a:xfrm>
              <a:off x="6561427" y="2636776"/>
              <a:ext cx="1521326" cy="1216447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ea typeface="Cambria" panose="02040503050406030204" pitchFamily="18" charset="0"/>
                </a:rPr>
                <a:t>Output Embedding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B10295D-0282-90F1-84C0-7FF3FC1E1880}"/>
                </a:ext>
              </a:extLst>
            </p:cNvPr>
            <p:cNvSpPr/>
            <p:nvPr/>
          </p:nvSpPr>
          <p:spPr>
            <a:xfrm>
              <a:off x="349810" y="1379764"/>
              <a:ext cx="1521326" cy="4182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Tokenizer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1950029-F725-9575-2AAD-D9C7A79ED061}"/>
                </a:ext>
              </a:extLst>
            </p:cNvPr>
            <p:cNvCxnSpPr>
              <a:cxnSpLocks/>
              <a:stCxn id="38" idx="2"/>
              <a:endCxn id="36" idx="0"/>
            </p:cNvCxnSpPr>
            <p:nvPr/>
          </p:nvCxnSpPr>
          <p:spPr>
            <a:xfrm>
              <a:off x="1110473" y="1798037"/>
              <a:ext cx="2" cy="84052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C6594D-9DCD-93B8-93BC-CB231A767D5A}"/>
                </a:ext>
              </a:extLst>
            </p:cNvPr>
            <p:cNvSpPr txBox="1"/>
            <p:nvPr/>
          </p:nvSpPr>
          <p:spPr>
            <a:xfrm>
              <a:off x="1110473" y="2007973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Input tokens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25A17E-9D6F-A7E6-E608-A64F34187882}"/>
                </a:ext>
              </a:extLst>
            </p:cNvPr>
            <p:cNvSpPr txBox="1"/>
            <p:nvPr/>
          </p:nvSpPr>
          <p:spPr>
            <a:xfrm>
              <a:off x="7072186" y="4055945"/>
              <a:ext cx="27379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Similarity scores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for each token 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in vocab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74DE76-2A82-D045-36BD-C25A9270B0AB}"/>
                </a:ext>
              </a:extLst>
            </p:cNvPr>
            <p:cNvSpPr/>
            <p:nvPr/>
          </p:nvSpPr>
          <p:spPr>
            <a:xfrm>
              <a:off x="6561427" y="1383738"/>
              <a:ext cx="1521326" cy="4182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Tokenizer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DFFE14-56B0-3666-D63B-69C1077DBE52}"/>
                </a:ext>
              </a:extLst>
            </p:cNvPr>
            <p:cNvSpPr txBox="1"/>
            <p:nvPr/>
          </p:nvSpPr>
          <p:spPr>
            <a:xfrm>
              <a:off x="6561425" y="626042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Next text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4F4A8B5-6B73-2254-F73C-8EBCD05D3F8D}"/>
                </a:ext>
              </a:extLst>
            </p:cNvPr>
            <p:cNvCxnSpPr>
              <a:cxnSpLocks/>
              <a:stCxn id="43" idx="2"/>
              <a:endCxn id="42" idx="0"/>
            </p:cNvCxnSpPr>
            <p:nvPr/>
          </p:nvCxnSpPr>
          <p:spPr>
            <a:xfrm>
              <a:off x="7322088" y="995374"/>
              <a:ext cx="2" cy="3883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D542929-1D0F-3AA3-58C0-CCA9FDC4F87F}"/>
                </a:ext>
              </a:extLst>
            </p:cNvPr>
            <p:cNvCxnSpPr>
              <a:cxnSpLocks/>
              <a:stCxn id="47" idx="1"/>
              <a:endCxn id="37" idx="3"/>
            </p:cNvCxnSpPr>
            <p:nvPr/>
          </p:nvCxnSpPr>
          <p:spPr>
            <a:xfrm flipH="1" flipV="1">
              <a:off x="8082753" y="3245000"/>
              <a:ext cx="716783" cy="501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81C2EE5-1C88-0A15-FF3F-F2C107D6576E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 flipV="1">
              <a:off x="1871138" y="3245000"/>
              <a:ext cx="4690289" cy="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0AC8442-2312-645C-7957-89CC3EAD404D}"/>
                </a:ext>
              </a:extLst>
            </p:cNvPr>
            <p:cNvSpPr/>
            <p:nvPr/>
          </p:nvSpPr>
          <p:spPr>
            <a:xfrm>
              <a:off x="8799536" y="3040878"/>
              <a:ext cx="1521326" cy="4182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Cambria" panose="02040503050406030204" pitchFamily="18" charset="0"/>
                </a:rPr>
                <a:t>Softmax</a:t>
              </a:r>
              <a:endParaRPr lang="en-US" dirty="0">
                <a:solidFill>
                  <a:schemeClr val="tx1"/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CB0DE9-6AA9-004F-C719-CBE8D1A6C8D8}"/>
                </a:ext>
              </a:extLst>
            </p:cNvPr>
            <p:cNvSpPr/>
            <p:nvPr/>
          </p:nvSpPr>
          <p:spPr>
            <a:xfrm>
              <a:off x="8799536" y="1383738"/>
              <a:ext cx="1521326" cy="418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a typeface="Cambria" panose="02040503050406030204" pitchFamily="18" charset="0"/>
                </a:rPr>
                <a:t>Sampling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52E379-530D-4C40-5459-01FBDB409891}"/>
                </a:ext>
              </a:extLst>
            </p:cNvPr>
            <p:cNvSpPr txBox="1"/>
            <p:nvPr/>
          </p:nvSpPr>
          <p:spPr>
            <a:xfrm>
              <a:off x="9448425" y="2004733"/>
              <a:ext cx="174487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ea typeface="Cambria" panose="02040503050406030204" pitchFamily="18" charset="0"/>
                </a:rPr>
                <a:t>Probabilty</a:t>
              </a:r>
              <a:endParaRPr lang="en-US" dirty="0">
                <a:ea typeface="Cambria" panose="02040503050406030204" pitchFamily="18" charset="0"/>
              </a:endParaRP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of each token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in vocab 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29F2C36-439E-9BCA-014A-9A5CD4E4AE9A}"/>
                </a:ext>
              </a:extLst>
            </p:cNvPr>
            <p:cNvCxnSpPr>
              <a:cxnSpLocks/>
              <a:stCxn id="48" idx="2"/>
              <a:endCxn id="47" idx="0"/>
            </p:cNvCxnSpPr>
            <p:nvPr/>
          </p:nvCxnSpPr>
          <p:spPr>
            <a:xfrm>
              <a:off x="9560199" y="1802011"/>
              <a:ext cx="0" cy="12388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87CD14-1A24-B0C1-599A-5764CD3B582B}"/>
                </a:ext>
              </a:extLst>
            </p:cNvPr>
            <p:cNvSpPr txBox="1"/>
            <p:nvPr/>
          </p:nvSpPr>
          <p:spPr>
            <a:xfrm>
              <a:off x="7724485" y="1943574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Next token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7D8EFE2-2322-C6FD-07AF-E9A72F0EC974}"/>
                </a:ext>
              </a:extLst>
            </p:cNvPr>
            <p:cNvCxnSpPr>
              <a:cxnSpLocks/>
              <a:stCxn id="42" idx="3"/>
              <a:endCxn id="48" idx="1"/>
            </p:cNvCxnSpPr>
            <p:nvPr/>
          </p:nvCxnSpPr>
          <p:spPr>
            <a:xfrm>
              <a:off x="8082753" y="1592875"/>
              <a:ext cx="716783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95F2F3-112B-882C-A240-DE20D7018160}"/>
                </a:ext>
              </a:extLst>
            </p:cNvPr>
            <p:cNvSpPr txBox="1"/>
            <p:nvPr/>
          </p:nvSpPr>
          <p:spPr>
            <a:xfrm>
              <a:off x="2218738" y="4038654"/>
              <a:ext cx="16453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Embedded vector representation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  <a:ea typeface="Cambria" panose="02040503050406030204" pitchFamily="18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1DA1E52-D8FB-5D0B-5E7D-344C849B8693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3041400" y="3359177"/>
              <a:ext cx="1" cy="67947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8353FD5-702E-DA22-E6FD-AC121B0D32D0}"/>
                </a:ext>
              </a:extLst>
            </p:cNvPr>
            <p:cNvCxnSpPr>
              <a:cxnSpLocks/>
            </p:cNvCxnSpPr>
            <p:nvPr/>
          </p:nvCxnSpPr>
          <p:spPr>
            <a:xfrm>
              <a:off x="8417242" y="3363962"/>
              <a:ext cx="1" cy="67947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BDE34ED-F88C-417D-D2CA-22CA1E346F17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V="1">
              <a:off x="8485148" y="1682573"/>
              <a:ext cx="0" cy="26100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EA3C78-3064-0E80-858C-4FE3A7CAE395}"/>
                </a:ext>
              </a:extLst>
            </p:cNvPr>
            <p:cNvSpPr txBox="1"/>
            <p:nvPr/>
          </p:nvSpPr>
          <p:spPr>
            <a:xfrm>
              <a:off x="3199597" y="558580"/>
              <a:ext cx="218249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ea typeface="Cambria" panose="02040503050406030204" pitchFamily="18" charset="0"/>
                </a:rPr>
                <a:t>Really Small </a:t>
              </a:r>
              <a:r>
                <a:rPr lang="en-US" sz="2400" dirty="0">
                  <a:ea typeface="Cambria" panose="02040503050406030204" pitchFamily="18" charset="0"/>
                </a:rPr>
                <a:t>Language Model</a:t>
              </a:r>
            </a:p>
            <a:p>
              <a:pPr algn="ctr"/>
              <a:r>
                <a:rPr lang="en-US" sz="2400" dirty="0">
                  <a:ea typeface="Cambria" panose="02040503050406030204" pitchFamily="18" charset="0"/>
                </a:rPr>
                <a:t> </a:t>
              </a:r>
              <a:r>
                <a:rPr lang="en-US" dirty="0">
                  <a:ea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B32BD-C375-A0FF-3CB9-C21D1881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Embedding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4FFC-D726-A858-1DB9-6660AE70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language model with just word embedding layers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1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for Word Embedding 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601006" cy="2039539"/>
              </a:xfrm>
            </p:spPr>
            <p:txBody>
              <a:bodyPr/>
              <a:lstStyle/>
              <a:p>
                <a:r>
                  <a:rPr lang="en-US" dirty="0"/>
                  <a:t>Two matrices of features vectors: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for context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for next token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Using </a:t>
                </a:r>
                <a:r>
                  <a:rPr lang="en-US" dirty="0" err="1"/>
                  <a:t>PyTorch</a:t>
                </a:r>
                <a:endParaRPr lang="en-US" sz="2400" dirty="0">
                  <a:latin typeface="Consolas" panose="020B0609020204030204" pitchFamily="49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WordEmbedLM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(encode): Linear(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vocab_size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out_features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=2)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(decode): Linear(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=2, 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out_features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vocab_size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F.softmax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model.forward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x_onehot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))</a:t>
                </a:r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601006" cy="2039539"/>
              </a:xfrm>
              <a:blipFill>
                <a:blip r:embed="rId2"/>
                <a:stretch>
                  <a:fillRect l="-1208" t="-5090" b="-16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46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11245-F6A4-681B-667E-EB825B837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08A3-CEEE-7AED-8BD0-8D25A480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for Word Embedding 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7816930-160E-5D79-CD0D-D1C204A8C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601006" cy="2039539"/>
              </a:xfrm>
            </p:spPr>
            <p:txBody>
              <a:bodyPr/>
              <a:lstStyle/>
              <a:p>
                <a:r>
                  <a:rPr lang="en-US" dirty="0"/>
                  <a:t>Two matrices of features vectors: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for context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for next token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Using </a:t>
                </a:r>
                <a:r>
                  <a:rPr lang="en-US" dirty="0" err="1"/>
                  <a:t>PyTorch</a:t>
                </a:r>
                <a:endParaRPr lang="en-US" sz="2400" dirty="0">
                  <a:latin typeface="Consolas" panose="020B0609020204030204" pitchFamily="49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WordEmbedLM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(encode): Linear(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vocab_size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out_features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=2)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(decode): Linear(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=2, 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out_features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vocab_size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F.softmax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model.forward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x_onehot</a:t>
                </a:r>
                <a:r>
                  <a:rPr lang="en-US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))</a:t>
                </a:r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7816930-160E-5D79-CD0D-D1C204A8C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601006" cy="2039539"/>
              </a:xfrm>
              <a:blipFill>
                <a:blip r:embed="rId2"/>
                <a:stretch>
                  <a:fillRect l="-1208" t="-5090" b="-16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97D0A0-1F15-2B51-7BC6-F18B6DB747CD}"/>
              </a:ext>
            </a:extLst>
          </p:cNvPr>
          <p:cNvCxnSpPr>
            <a:cxnSpLocks/>
          </p:cNvCxnSpPr>
          <p:nvPr/>
        </p:nvCxnSpPr>
        <p:spPr>
          <a:xfrm flipV="1">
            <a:off x="2605548" y="4218039"/>
            <a:ext cx="1061884" cy="1868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9126B5-CF0C-307B-2420-0E3C107692FE}"/>
              </a:ext>
            </a:extLst>
          </p:cNvPr>
          <p:cNvCxnSpPr>
            <a:cxnSpLocks/>
          </p:cNvCxnSpPr>
          <p:nvPr/>
        </p:nvCxnSpPr>
        <p:spPr>
          <a:xfrm flipV="1">
            <a:off x="4790717" y="6071420"/>
            <a:ext cx="1061884" cy="1868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CACDFF-0511-F358-A974-C05E0F8E5B15}"/>
              </a:ext>
            </a:extLst>
          </p:cNvPr>
          <p:cNvSpPr txBox="1"/>
          <p:nvPr/>
        </p:nvSpPr>
        <p:spPr>
          <a:xfrm>
            <a:off x="4081132" y="3028890"/>
            <a:ext cx="7531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torch.nn.Embedding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0" i="1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num_embeddings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2000" b="0" i="1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embedding_dim</a:t>
            </a:r>
            <a:r>
              <a:rPr lang="en-US" sz="2000" b="0" i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3AD55-A6AD-A3F4-6883-5F86A4610B2A}"/>
              </a:ext>
            </a:extLst>
          </p:cNvPr>
          <p:cNvSpPr txBox="1"/>
          <p:nvPr/>
        </p:nvSpPr>
        <p:spPr>
          <a:xfrm>
            <a:off x="5624052" y="5255897"/>
            <a:ext cx="1809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x_index</a:t>
            </a:r>
            <a:endParaRPr lang="en-US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7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F4EC4-C819-AC2C-7BF6-714F47BC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EE9A-5E82-5FD8-6AF3-DE6142E4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Learning Better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E77A5F-4CAD-655F-92F2-BDE4FE03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9447308" cy="2039539"/>
              </a:xfrm>
            </p:spPr>
            <p:txBody>
              <a:bodyPr/>
              <a:lstStyle/>
              <a:p>
                <a:r>
                  <a:rPr lang="en-US" dirty="0"/>
                  <a:t>Classic ML recipe: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Training data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Hypothesis function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objective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Loss: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Objective: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>
                    <a:solidFill>
                      <a:schemeClr val="tx1"/>
                    </a:solidFill>
                  </a:rPr>
                  <a:t>SGD to find parameters that optimize the objective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E77A5F-4CAD-655F-92F2-BDE4FE03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9447308" cy="2039539"/>
              </a:xfrm>
              <a:blipFill>
                <a:blip r:embed="rId2"/>
                <a:stretch>
                  <a:fillRect l="-1356" t="-5090" b="-140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6EDECD7-5619-FC07-F310-C366FB28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879" y="367131"/>
            <a:ext cx="4246340" cy="2238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E3C8D7-270D-6E0B-C346-CCD2C4B7B8CF}"/>
                  </a:ext>
                </a:extLst>
              </p:cNvPr>
              <p:cNvSpPr txBox="1"/>
              <p:nvPr/>
            </p:nvSpPr>
            <p:spPr>
              <a:xfrm>
                <a:off x="1494503" y="3139447"/>
                <a:ext cx="3244645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E3C8D7-270D-6E0B-C346-CCD2C4B7B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03" y="3139447"/>
                <a:ext cx="3244645" cy="491288"/>
              </a:xfrm>
              <a:prstGeom prst="rect">
                <a:avLst/>
              </a:prstGeom>
              <a:blipFill>
                <a:blip r:embed="rId4"/>
                <a:stretch>
                  <a:fillRect t="-3704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5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9F529-578F-13F4-A937-077274A5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D0F4-79B0-9C46-BA03-1907F53A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Tranformer</a:t>
            </a:r>
            <a:r>
              <a:rPr lang="en-US" dirty="0"/>
              <a:t> 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37A78-FBB9-24C0-3D35-26229118F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9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C159E-4F3C-594E-A7C6-70D2C182E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CD25-48A9-AC2F-DB3F-3F583460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BF80-8E2B-C024-C9AD-E6C27AF1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7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Increasing context size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Uniform average of context vectors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Position encoding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Attention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Weighted average of context vectors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Query Keys Values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Expressive power of linear transforms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Transformer blocks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4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Increasing Context Size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What if we want to have more input tokens?</a:t>
            </a:r>
          </a:p>
          <a:p>
            <a:r>
              <a:rPr lang="en-US" dirty="0">
                <a:solidFill>
                  <a:schemeClr val="tx1"/>
                </a:solidFill>
              </a:rPr>
              <a:t>V: for context</a:t>
            </a:r>
          </a:p>
          <a:p>
            <a:r>
              <a:rPr lang="en-US" dirty="0">
                <a:solidFill>
                  <a:schemeClr val="tx1"/>
                </a:solidFill>
              </a:rPr>
              <a:t>U: for next token</a:t>
            </a: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F711DC22-F41C-5B50-6FA0-984E7A31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0917" r="8230" b="9851"/>
          <a:stretch/>
        </p:blipFill>
        <p:spPr>
          <a:xfrm>
            <a:off x="6862916" y="2219433"/>
            <a:ext cx="4650659" cy="43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20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Increasing Context Size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What if we want to have more input tokens?</a:t>
            </a:r>
          </a:p>
          <a:p>
            <a:r>
              <a:rPr lang="en-US" dirty="0">
                <a:solidFill>
                  <a:schemeClr val="tx1"/>
                </a:solidFill>
              </a:rPr>
              <a:t>Uniform average over T input context tokens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66F3B4-DCC3-DE6E-B8A7-77A646E2BB02}"/>
              </a:ext>
            </a:extLst>
          </p:cNvPr>
          <p:cNvSpPr/>
          <p:nvPr/>
        </p:nvSpPr>
        <p:spPr>
          <a:xfrm>
            <a:off x="526688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15EE0-E20C-5A23-4F11-5F2E151BDEE1}"/>
              </a:ext>
            </a:extLst>
          </p:cNvPr>
          <p:cNvSpPr/>
          <p:nvPr/>
        </p:nvSpPr>
        <p:spPr>
          <a:xfrm>
            <a:off x="1758314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0CF90-8D27-3CD7-300D-807D60281F7C}"/>
              </a:ext>
            </a:extLst>
          </p:cNvPr>
          <p:cNvSpPr/>
          <p:nvPr/>
        </p:nvSpPr>
        <p:spPr>
          <a:xfrm>
            <a:off x="3021264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CE986-5800-3E15-EE4D-BB6E21C55D24}"/>
              </a:ext>
            </a:extLst>
          </p:cNvPr>
          <p:cNvSpPr/>
          <p:nvPr/>
        </p:nvSpPr>
        <p:spPr>
          <a:xfrm>
            <a:off x="4252890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85690A-C1C6-E5DB-B171-D47DA2C37F0A}"/>
              </a:ext>
            </a:extLst>
          </p:cNvPr>
          <p:cNvGrpSpPr/>
          <p:nvPr/>
        </p:nvGrpSpPr>
        <p:grpSpPr>
          <a:xfrm>
            <a:off x="737556" y="5955924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7C578C-9CB8-5D27-F33A-0B74E0F59E60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0A7319-87A2-841C-7B63-75141B35660B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7CF283-B306-1E01-15A2-A1A65EA10DAE}"/>
              </a:ext>
            </a:extLst>
          </p:cNvPr>
          <p:cNvGrpSpPr/>
          <p:nvPr/>
        </p:nvGrpSpPr>
        <p:grpSpPr>
          <a:xfrm>
            <a:off x="1973309" y="594494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A5780E-842E-19A0-051C-460C020C652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9FEF4-0C5C-ED78-6C52-B7564C17A748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272A9D-CDFB-2409-778E-018EBA6ACF84}"/>
              </a:ext>
            </a:extLst>
          </p:cNvPr>
          <p:cNvGrpSpPr/>
          <p:nvPr/>
        </p:nvGrpSpPr>
        <p:grpSpPr>
          <a:xfrm>
            <a:off x="3201956" y="594525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CBEA39-7552-901D-9EBC-3A771999A1B9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4D1144-08EE-945B-737A-C9127FC0590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7CA34D-047C-1301-F129-3D2BCA6C3CF2}"/>
              </a:ext>
            </a:extLst>
          </p:cNvPr>
          <p:cNvGrpSpPr/>
          <p:nvPr/>
        </p:nvGrpSpPr>
        <p:grpSpPr>
          <a:xfrm>
            <a:off x="4437708" y="593426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864933-F354-B7FB-7DBF-1912AE817354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551EA5-78D9-2341-0900-09AB935CA08E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3C5A57-1F14-0398-8181-84CCCFF70AA1}"/>
              </a:ext>
            </a:extLst>
          </p:cNvPr>
          <p:cNvGrpSpPr/>
          <p:nvPr/>
        </p:nvGrpSpPr>
        <p:grpSpPr>
          <a:xfrm>
            <a:off x="4484407" y="3255544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A91FCC-12EC-9AA1-BBA6-27F07772D9B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4C2071-9254-7FEC-3D83-651C30F36BC3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B24ACD-0996-C795-3979-8E696B40A3D1}"/>
              </a:ext>
            </a:extLst>
          </p:cNvPr>
          <p:cNvCxnSpPr>
            <a:cxnSpLocks/>
            <a:stCxn id="10" idx="0"/>
            <a:endCxn id="21" idx="2"/>
          </p:cNvCxnSpPr>
          <p:nvPr/>
        </p:nvCxnSpPr>
        <p:spPr>
          <a:xfrm flipV="1">
            <a:off x="1084825" y="3498217"/>
            <a:ext cx="3515336" cy="24577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5DCE0A-1621-E107-BC27-E5552600414A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flipV="1">
            <a:off x="2320578" y="3498217"/>
            <a:ext cx="2279583" cy="244672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BF4A99-7205-0B8E-1F47-46EC7343BE25}"/>
              </a:ext>
            </a:extLst>
          </p:cNvPr>
          <p:cNvCxnSpPr>
            <a:cxnSpLocks/>
            <a:stCxn id="16" idx="0"/>
            <a:endCxn id="21" idx="2"/>
          </p:cNvCxnSpPr>
          <p:nvPr/>
        </p:nvCxnSpPr>
        <p:spPr>
          <a:xfrm flipV="1">
            <a:off x="3549225" y="3498217"/>
            <a:ext cx="1050936" cy="244703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261E9-7AAB-870C-7739-7DCAC60CBABF}"/>
              </a:ext>
            </a:extLst>
          </p:cNvPr>
          <p:cNvCxnSpPr>
            <a:cxnSpLocks/>
            <a:stCxn id="19" idx="0"/>
            <a:endCxn id="21" idx="2"/>
          </p:cNvCxnSpPr>
          <p:nvPr/>
        </p:nvCxnSpPr>
        <p:spPr>
          <a:xfrm flipH="1" flipV="1">
            <a:off x="4600161" y="3498217"/>
            <a:ext cx="184816" cy="243605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A46717-91F4-AD79-38CA-C49953C729FC}"/>
              </a:ext>
            </a:extLst>
          </p:cNvPr>
          <p:cNvSpPr txBox="1"/>
          <p:nvPr/>
        </p:nvSpPr>
        <p:spPr>
          <a:xfrm>
            <a:off x="469168" y="6317915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22DDFE-B0A5-E8A0-C8FD-4D538950CD70}"/>
              </a:ext>
            </a:extLst>
          </p:cNvPr>
          <p:cNvSpPr txBox="1"/>
          <p:nvPr/>
        </p:nvSpPr>
        <p:spPr>
          <a:xfrm>
            <a:off x="1704921" y="6317915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dog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EA0381-74D3-A169-E851-1417AD59527A}"/>
              </a:ext>
            </a:extLst>
          </p:cNvPr>
          <p:cNvSpPr txBox="1"/>
          <p:nvPr/>
        </p:nvSpPr>
        <p:spPr>
          <a:xfrm>
            <a:off x="2933568" y="6317915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5013A8-B42C-0870-441B-9F249B5803CB}"/>
              </a:ext>
            </a:extLst>
          </p:cNvPr>
          <p:cNvSpPr txBox="1"/>
          <p:nvPr/>
        </p:nvSpPr>
        <p:spPr>
          <a:xfrm>
            <a:off x="4169320" y="6317915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the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B06D2B-43C5-8177-FCB3-FFA46C9AD665}"/>
              </a:ext>
            </a:extLst>
          </p:cNvPr>
          <p:cNvSpPr txBox="1"/>
          <p:nvPr/>
        </p:nvSpPr>
        <p:spPr>
          <a:xfrm>
            <a:off x="4072724" y="2763088"/>
            <a:ext cx="12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D31A10E-AE39-795F-6F1F-A17CC8E81287}"/>
                  </a:ext>
                </a:extLst>
              </p:cNvPr>
              <p:cNvSpPr txBox="1"/>
              <p:nvPr/>
            </p:nvSpPr>
            <p:spPr>
              <a:xfrm>
                <a:off x="300849" y="2901080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D31A10E-AE39-795F-6F1F-A17CC8E81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9" y="2901080"/>
                <a:ext cx="272041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graph of a function&#10;&#10;AI-generated content may be incorrect.">
            <a:extLst>
              <a:ext uri="{FF2B5EF4-FFF2-40B4-BE49-F238E27FC236}">
                <a16:creationId xmlns:a16="http://schemas.microsoft.com/office/drawing/2014/main" id="{57FF7AEC-5774-1C74-8D1A-F79A76F9B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0917" r="8230" b="9851"/>
          <a:stretch/>
        </p:blipFill>
        <p:spPr>
          <a:xfrm>
            <a:off x="6341806" y="2239097"/>
            <a:ext cx="4650659" cy="43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73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aph of a function&#10;&#10;AI-generated content may be incorrect.">
            <a:extLst>
              <a:ext uri="{FF2B5EF4-FFF2-40B4-BE49-F238E27FC236}">
                <a16:creationId xmlns:a16="http://schemas.microsoft.com/office/drawing/2014/main" id="{D86EDC65-FC24-CD98-A315-9E8EC7219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0917" r="8230" b="9851"/>
          <a:stretch/>
        </p:blipFill>
        <p:spPr>
          <a:xfrm>
            <a:off x="2085974" y="2812025"/>
            <a:ext cx="4042812" cy="3810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Position Encoding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What about position within the input context??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66F3B4-DCC3-DE6E-B8A7-77A646E2BB02}"/>
              </a:ext>
            </a:extLst>
          </p:cNvPr>
          <p:cNvSpPr/>
          <p:nvPr/>
        </p:nvSpPr>
        <p:spPr>
          <a:xfrm>
            <a:off x="6997464" y="269105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15EE0-E20C-5A23-4F11-5F2E151BDEE1}"/>
              </a:ext>
            </a:extLst>
          </p:cNvPr>
          <p:cNvSpPr/>
          <p:nvPr/>
        </p:nvSpPr>
        <p:spPr>
          <a:xfrm>
            <a:off x="8229090" y="269105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0CF90-8D27-3CD7-300D-807D60281F7C}"/>
              </a:ext>
            </a:extLst>
          </p:cNvPr>
          <p:cNvSpPr/>
          <p:nvPr/>
        </p:nvSpPr>
        <p:spPr>
          <a:xfrm>
            <a:off x="9492040" y="2696621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CE986-5800-3E15-EE4D-BB6E21C55D24}"/>
              </a:ext>
            </a:extLst>
          </p:cNvPr>
          <p:cNvSpPr/>
          <p:nvPr/>
        </p:nvSpPr>
        <p:spPr>
          <a:xfrm>
            <a:off x="10723666" y="2696621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85690A-C1C6-E5DB-B171-D47DA2C37F0A}"/>
              </a:ext>
            </a:extLst>
          </p:cNvPr>
          <p:cNvGrpSpPr/>
          <p:nvPr/>
        </p:nvGrpSpPr>
        <p:grpSpPr>
          <a:xfrm>
            <a:off x="7208332" y="324262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7C578C-9CB8-5D27-F33A-0B74E0F59E60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0A7319-87A2-841C-7B63-75141B35660B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7CF283-B306-1E01-15A2-A1A65EA10DAE}"/>
              </a:ext>
            </a:extLst>
          </p:cNvPr>
          <p:cNvGrpSpPr/>
          <p:nvPr/>
        </p:nvGrpSpPr>
        <p:grpSpPr>
          <a:xfrm>
            <a:off x="8444085" y="323163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A5780E-842E-19A0-051C-460C020C652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9FEF4-0C5C-ED78-6C52-B7564C17A748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272A9D-CDFB-2409-778E-018EBA6ACF84}"/>
              </a:ext>
            </a:extLst>
          </p:cNvPr>
          <p:cNvGrpSpPr/>
          <p:nvPr/>
        </p:nvGrpSpPr>
        <p:grpSpPr>
          <a:xfrm>
            <a:off x="9672732" y="323195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CBEA39-7552-901D-9EBC-3A771999A1B9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4D1144-08EE-945B-737A-C9127FC0590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7CA34D-047C-1301-F129-3D2BCA6C3CF2}"/>
              </a:ext>
            </a:extLst>
          </p:cNvPr>
          <p:cNvGrpSpPr/>
          <p:nvPr/>
        </p:nvGrpSpPr>
        <p:grpSpPr>
          <a:xfrm>
            <a:off x="10908484" y="3220966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864933-F354-B7FB-7DBF-1912AE817354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551EA5-78D9-2341-0900-09AB935CA08E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3C5A57-1F14-0398-8181-84CCCFF70AA1}"/>
              </a:ext>
            </a:extLst>
          </p:cNvPr>
          <p:cNvGrpSpPr/>
          <p:nvPr/>
        </p:nvGrpSpPr>
        <p:grpSpPr>
          <a:xfrm>
            <a:off x="10955183" y="542242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A91FCC-12EC-9AA1-BBA6-27F07772D9B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4C2071-9254-7FEC-3D83-651C30F36BC3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B24ACD-0996-C795-3979-8E696B40A3D1}"/>
              </a:ext>
            </a:extLst>
          </p:cNvPr>
          <p:cNvCxnSpPr>
            <a:cxnSpLocks/>
            <a:stCxn id="10" idx="0"/>
            <a:endCxn id="21" idx="2"/>
          </p:cNvCxnSpPr>
          <p:nvPr/>
        </p:nvCxnSpPr>
        <p:spPr>
          <a:xfrm flipV="1">
            <a:off x="7555601" y="784915"/>
            <a:ext cx="3515336" cy="24577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5DCE0A-1621-E107-BC27-E5552600414A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flipV="1">
            <a:off x="8791354" y="784915"/>
            <a:ext cx="2279583" cy="244672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BF4A99-7205-0B8E-1F47-46EC7343BE25}"/>
              </a:ext>
            </a:extLst>
          </p:cNvPr>
          <p:cNvCxnSpPr>
            <a:cxnSpLocks/>
            <a:stCxn id="16" idx="0"/>
            <a:endCxn id="21" idx="2"/>
          </p:cNvCxnSpPr>
          <p:nvPr/>
        </p:nvCxnSpPr>
        <p:spPr>
          <a:xfrm flipV="1">
            <a:off x="10020001" y="784915"/>
            <a:ext cx="1050936" cy="244703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261E9-7AAB-870C-7739-7DCAC60CBABF}"/>
              </a:ext>
            </a:extLst>
          </p:cNvPr>
          <p:cNvCxnSpPr>
            <a:cxnSpLocks/>
            <a:stCxn id="19" idx="0"/>
            <a:endCxn id="21" idx="2"/>
          </p:cNvCxnSpPr>
          <p:nvPr/>
        </p:nvCxnSpPr>
        <p:spPr>
          <a:xfrm flipH="1" flipV="1">
            <a:off x="11070937" y="784915"/>
            <a:ext cx="184816" cy="243605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A46717-91F4-AD79-38CA-C49953C729FC}"/>
              </a:ext>
            </a:extLst>
          </p:cNvPr>
          <p:cNvSpPr txBox="1"/>
          <p:nvPr/>
        </p:nvSpPr>
        <p:spPr>
          <a:xfrm>
            <a:off x="6939944" y="3604613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he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22DDFE-B0A5-E8A0-C8FD-4D538950CD70}"/>
              </a:ext>
            </a:extLst>
          </p:cNvPr>
          <p:cNvSpPr txBox="1"/>
          <p:nvPr/>
        </p:nvSpPr>
        <p:spPr>
          <a:xfrm>
            <a:off x="8175697" y="3604613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dog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EA0381-74D3-A169-E851-1417AD59527A}"/>
              </a:ext>
            </a:extLst>
          </p:cNvPr>
          <p:cNvSpPr txBox="1"/>
          <p:nvPr/>
        </p:nvSpPr>
        <p:spPr>
          <a:xfrm>
            <a:off x="9404344" y="3604613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5013A8-B42C-0870-441B-9F249B5803CB}"/>
              </a:ext>
            </a:extLst>
          </p:cNvPr>
          <p:cNvSpPr txBox="1"/>
          <p:nvPr/>
        </p:nvSpPr>
        <p:spPr>
          <a:xfrm>
            <a:off x="10640096" y="3604613"/>
            <a:ext cx="99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846115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8B40-A8A2-EF09-4E7A-10ECEDAE3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BDD14AC-0E2F-3927-19AA-180B40EC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69" y="1864113"/>
            <a:ext cx="5578108" cy="4699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126AE-D384-142D-8A14-D72D7782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Position Encoding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9390CA-27B4-9B78-2488-1F04BE07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What about position within the input context??</a:t>
            </a:r>
          </a:p>
          <a:p>
            <a:r>
              <a:rPr lang="en-US" dirty="0">
                <a:solidFill>
                  <a:schemeClr val="tx1"/>
                </a:solidFill>
              </a:rPr>
              <a:t>Rotary Position Encoding (</a:t>
            </a:r>
            <a:r>
              <a:rPr lang="en-US" dirty="0" err="1">
                <a:solidFill>
                  <a:schemeClr val="tx1"/>
                </a:solidFill>
              </a:rPr>
              <a:t>RoPE</a:t>
            </a:r>
            <a:r>
              <a:rPr lang="en-US" dirty="0">
                <a:solidFill>
                  <a:schemeClr val="tx1"/>
                </a:solidFill>
              </a:rPr>
              <a:t>) Desmos Demo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https://www.desmos.com/calculator/88combmfxv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FAC9F32-1D6A-3FD2-D07F-9BA7736FA6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7" y="3152717"/>
                <a:ext cx="5816506" cy="341126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2D version: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Given a fixed base rotation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an embedded vector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at integer position,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will be rotated by angle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Rotate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FAC9F32-1D6A-3FD2-D07F-9BA7736FA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7" y="3152717"/>
                <a:ext cx="5816506" cy="3411267"/>
              </a:xfrm>
              <a:prstGeom prst="rect">
                <a:avLst/>
              </a:prstGeom>
              <a:blipFill>
                <a:blip r:embed="rId4"/>
                <a:stretch>
                  <a:fillRect l="-220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0B00-7783-56ED-4BFF-A02D053BF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96B9-5352-C36B-CB73-CF647E4F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 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5E815-7D4C-6B97-100D-31BE4F363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9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6919-45C9-7A17-E2EC-03338922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9B549-8026-0410-09F7-7959C6ACF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0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We can do better than uniform combination of input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28AB19-2225-80A9-2F72-CF3F89BD396C}"/>
              </a:ext>
            </a:extLst>
          </p:cNvPr>
          <p:cNvSpPr/>
          <p:nvPr/>
        </p:nvSpPr>
        <p:spPr>
          <a:xfrm>
            <a:off x="6565334" y="5393370"/>
            <a:ext cx="40748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9D6959-CAB8-5CD7-CD20-5854818CAB8F}"/>
              </a:ext>
            </a:extLst>
          </p:cNvPr>
          <p:cNvSpPr/>
          <p:nvPr/>
        </p:nvSpPr>
        <p:spPr>
          <a:xfrm>
            <a:off x="7796960" y="5393370"/>
            <a:ext cx="429925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36E2656-7CF7-9884-4DC0-7FDB92EA3E54}"/>
              </a:ext>
            </a:extLst>
          </p:cNvPr>
          <p:cNvSpPr/>
          <p:nvPr/>
        </p:nvSpPr>
        <p:spPr>
          <a:xfrm>
            <a:off x="9059910" y="5398939"/>
            <a:ext cx="43473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A63477-A82A-C484-0037-B62EE04651B9}"/>
              </a:ext>
            </a:extLst>
          </p:cNvPr>
          <p:cNvSpPr/>
          <p:nvPr/>
        </p:nvSpPr>
        <p:spPr>
          <a:xfrm>
            <a:off x="10291536" y="5398939"/>
            <a:ext cx="44435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B753FE2-7D69-3447-F0F6-FE030C34896B}"/>
              </a:ext>
            </a:extLst>
          </p:cNvPr>
          <p:cNvSpPr/>
          <p:nvPr/>
        </p:nvSpPr>
        <p:spPr>
          <a:xfrm>
            <a:off x="6998416" y="3003933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6B8C0E-420B-611D-9A67-B7F47E8B197C}"/>
              </a:ext>
            </a:extLst>
          </p:cNvPr>
          <p:cNvSpPr/>
          <p:nvPr/>
        </p:nvSpPr>
        <p:spPr>
          <a:xfrm>
            <a:off x="8206391" y="2992949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DBE5A-35A2-0B3B-BB74-6CF6E6289D04}"/>
              </a:ext>
            </a:extLst>
          </p:cNvPr>
          <p:cNvSpPr/>
          <p:nvPr/>
        </p:nvSpPr>
        <p:spPr>
          <a:xfrm>
            <a:off x="9435039" y="2993261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2FE92A-7AA8-B9A5-D266-74285239A669}"/>
              </a:ext>
            </a:extLst>
          </p:cNvPr>
          <p:cNvSpPr/>
          <p:nvPr/>
        </p:nvSpPr>
        <p:spPr>
          <a:xfrm>
            <a:off x="10670791" y="2982278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F3E35B0-0A02-AD1A-145A-064B9BED3162}"/>
              </a:ext>
            </a:extLst>
          </p:cNvPr>
          <p:cNvGrpSpPr/>
          <p:nvPr/>
        </p:nvGrpSpPr>
        <p:grpSpPr>
          <a:xfrm>
            <a:off x="6776197" y="5944940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8600E4-220B-D1FD-D765-4B82D11D4E1B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F308EE-CB46-5609-C049-0CF837D84AA8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120D3A-DE77-5077-E8AF-CCE0F28DA43C}"/>
              </a:ext>
            </a:extLst>
          </p:cNvPr>
          <p:cNvGrpSpPr/>
          <p:nvPr/>
        </p:nvGrpSpPr>
        <p:grpSpPr>
          <a:xfrm>
            <a:off x="8011950" y="5933956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45B03FB-3A09-CC89-F277-A58EB1400DF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628A5F2-665E-A242-1CD5-F609BD93F69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CC56F1-98CA-B32F-3625-7D179075C1D1}"/>
              </a:ext>
            </a:extLst>
          </p:cNvPr>
          <p:cNvGrpSpPr/>
          <p:nvPr/>
        </p:nvGrpSpPr>
        <p:grpSpPr>
          <a:xfrm>
            <a:off x="9240597" y="5934268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10606CB-623A-AB3B-E2DC-79A677AFCC9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BD3AD0F-2131-CB63-D204-AA6E98CB2534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AC1ED29-2A93-F89B-55F0-381A410DA0EF}"/>
              </a:ext>
            </a:extLst>
          </p:cNvPr>
          <p:cNvGrpSpPr/>
          <p:nvPr/>
        </p:nvGrpSpPr>
        <p:grpSpPr>
          <a:xfrm>
            <a:off x="10476349" y="5923284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7630D81-8CCA-A4F5-AD29-B62EC6650404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25B49DA-25B7-283E-060E-97D6947824C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3DED0E-06BD-BEBF-9070-E91DBDE328F2}"/>
              </a:ext>
            </a:extLst>
          </p:cNvPr>
          <p:cNvGrpSpPr/>
          <p:nvPr/>
        </p:nvGrpSpPr>
        <p:grpSpPr>
          <a:xfrm>
            <a:off x="11027304" y="1345016"/>
            <a:ext cx="463028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62BE384-6997-8133-56C5-7D26DDC2B84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52F5AAF-AE60-A580-E954-16A72901AB03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7C8D0C8-E8C8-EDF6-F1C6-118E2904CDC2}"/>
              </a:ext>
            </a:extLst>
          </p:cNvPr>
          <p:cNvCxnSpPr>
            <a:cxnSpLocks/>
            <a:stCxn id="68" idx="0"/>
            <a:endCxn id="106" idx="2"/>
          </p:cNvCxnSpPr>
          <p:nvPr/>
        </p:nvCxnSpPr>
        <p:spPr>
          <a:xfrm flipV="1">
            <a:off x="7114174" y="1587689"/>
            <a:ext cx="4028891" cy="14162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E5A10CA-8AA6-8E1F-5ECC-01C8316FA066}"/>
              </a:ext>
            </a:extLst>
          </p:cNvPr>
          <p:cNvCxnSpPr>
            <a:cxnSpLocks/>
            <a:stCxn id="69" idx="0"/>
            <a:endCxn id="106" idx="2"/>
          </p:cNvCxnSpPr>
          <p:nvPr/>
        </p:nvCxnSpPr>
        <p:spPr>
          <a:xfrm flipV="1">
            <a:off x="8322150" y="1587689"/>
            <a:ext cx="2820916" cy="14052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F85CF22-1288-CA02-D9FD-44EFE12661D6}"/>
              </a:ext>
            </a:extLst>
          </p:cNvPr>
          <p:cNvCxnSpPr>
            <a:cxnSpLocks/>
            <a:stCxn id="70" idx="0"/>
            <a:endCxn id="106" idx="2"/>
          </p:cNvCxnSpPr>
          <p:nvPr/>
        </p:nvCxnSpPr>
        <p:spPr>
          <a:xfrm flipV="1">
            <a:off x="9550797" y="1587689"/>
            <a:ext cx="1592268" cy="1405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212D0D5-DD47-5B51-CB52-8BBF39D86C80}"/>
              </a:ext>
            </a:extLst>
          </p:cNvPr>
          <p:cNvCxnSpPr>
            <a:cxnSpLocks/>
            <a:stCxn id="71" idx="0"/>
            <a:endCxn id="106" idx="2"/>
          </p:cNvCxnSpPr>
          <p:nvPr/>
        </p:nvCxnSpPr>
        <p:spPr>
          <a:xfrm flipV="1">
            <a:off x="10786549" y="1587689"/>
            <a:ext cx="356516" cy="1394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3EC66AD-2D37-81F1-F5A0-B90E5706E166}"/>
              </a:ext>
            </a:extLst>
          </p:cNvPr>
          <p:cNvCxnSpPr>
            <a:cxnSpLocks/>
            <a:stCxn id="90" idx="0"/>
            <a:endCxn id="106" idx="2"/>
          </p:cNvCxnSpPr>
          <p:nvPr/>
        </p:nvCxnSpPr>
        <p:spPr>
          <a:xfrm flipV="1">
            <a:off x="7123473" y="1587689"/>
            <a:ext cx="4019592" cy="435725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754F85C-04ED-B348-776A-DB15F38F7C7B}"/>
              </a:ext>
            </a:extLst>
          </p:cNvPr>
          <p:cNvCxnSpPr>
            <a:cxnSpLocks/>
            <a:stCxn id="94" idx="0"/>
            <a:endCxn id="106" idx="2"/>
          </p:cNvCxnSpPr>
          <p:nvPr/>
        </p:nvCxnSpPr>
        <p:spPr>
          <a:xfrm flipV="1">
            <a:off x="8359225" y="1587689"/>
            <a:ext cx="2783840" cy="43462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33D85C3-1D3E-60AF-729F-E10D0D8363EC}"/>
              </a:ext>
            </a:extLst>
          </p:cNvPr>
          <p:cNvCxnSpPr>
            <a:cxnSpLocks/>
            <a:stCxn id="98" idx="0"/>
            <a:endCxn id="106" idx="2"/>
          </p:cNvCxnSpPr>
          <p:nvPr/>
        </p:nvCxnSpPr>
        <p:spPr>
          <a:xfrm flipV="1">
            <a:off x="9587873" y="1587689"/>
            <a:ext cx="1555193" cy="434657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633FAD4-226F-C64D-DDB5-53ADD42F4CB3}"/>
              </a:ext>
            </a:extLst>
          </p:cNvPr>
          <p:cNvCxnSpPr>
            <a:cxnSpLocks/>
            <a:stCxn id="102" idx="0"/>
            <a:endCxn id="106" idx="2"/>
          </p:cNvCxnSpPr>
          <p:nvPr/>
        </p:nvCxnSpPr>
        <p:spPr>
          <a:xfrm flipV="1">
            <a:off x="10823625" y="1587689"/>
            <a:ext cx="319440" cy="43355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3B5D3CF-1553-00EF-1858-24F888B1950A}"/>
              </a:ext>
            </a:extLst>
          </p:cNvPr>
          <p:cNvSpPr/>
          <p:nvPr/>
        </p:nvSpPr>
        <p:spPr>
          <a:xfrm>
            <a:off x="6759776" y="24523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7AED592-2D65-44BA-F998-42DEF8277FA7}"/>
              </a:ext>
            </a:extLst>
          </p:cNvPr>
          <p:cNvSpPr/>
          <p:nvPr/>
        </p:nvSpPr>
        <p:spPr>
          <a:xfrm>
            <a:off x="7991402" y="2452363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5E6110D-50D9-8C39-1BC3-1FE8ECBB1738}"/>
              </a:ext>
            </a:extLst>
          </p:cNvPr>
          <p:cNvSpPr/>
          <p:nvPr/>
        </p:nvSpPr>
        <p:spPr>
          <a:xfrm>
            <a:off x="9254351" y="245793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A8C645-B112-B49B-B62F-DE5F27B9ACAF}"/>
              </a:ext>
            </a:extLst>
          </p:cNvPr>
          <p:cNvSpPr/>
          <p:nvPr/>
        </p:nvSpPr>
        <p:spPr>
          <a:xfrm>
            <a:off x="10485977" y="2457932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8D8B0F2-C2DE-5E73-F39A-3C553506A8C0}"/>
              </a:ext>
            </a:extLst>
          </p:cNvPr>
          <p:cNvSpPr/>
          <p:nvPr/>
        </p:nvSpPr>
        <p:spPr>
          <a:xfrm>
            <a:off x="508287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229C851-2614-66BE-5FF5-59C2FBC41CE2}"/>
              </a:ext>
            </a:extLst>
          </p:cNvPr>
          <p:cNvSpPr/>
          <p:nvPr/>
        </p:nvSpPr>
        <p:spPr>
          <a:xfrm>
            <a:off x="1739913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D6AB48B-574F-67D6-4D6A-E58D5BCCBD49}"/>
              </a:ext>
            </a:extLst>
          </p:cNvPr>
          <p:cNvSpPr/>
          <p:nvPr/>
        </p:nvSpPr>
        <p:spPr>
          <a:xfrm>
            <a:off x="3002863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745BF41-FA53-246B-0272-89D80431F034}"/>
              </a:ext>
            </a:extLst>
          </p:cNvPr>
          <p:cNvSpPr/>
          <p:nvPr/>
        </p:nvSpPr>
        <p:spPr>
          <a:xfrm>
            <a:off x="4234489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BC96E4F-29B4-602C-E525-D6CFC7E9C9FF}"/>
              </a:ext>
            </a:extLst>
          </p:cNvPr>
          <p:cNvGrpSpPr/>
          <p:nvPr/>
        </p:nvGrpSpPr>
        <p:grpSpPr>
          <a:xfrm>
            <a:off x="737556" y="5955924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3C37B84-C37C-00C3-F2B0-0D2420A54C7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B94CCC5-2ADB-A443-3250-26A9634B93AF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6D23C2F-C5C7-1E31-F262-B9D5ED1DECD7}"/>
              </a:ext>
            </a:extLst>
          </p:cNvPr>
          <p:cNvGrpSpPr/>
          <p:nvPr/>
        </p:nvGrpSpPr>
        <p:grpSpPr>
          <a:xfrm>
            <a:off x="1973309" y="594494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812942-4A88-46EE-22F8-3CB7A0E9752F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290B40F-70D8-3BAE-FB2B-39F6F475E17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0567CF9-22EC-48E7-1577-C3786C37BF64}"/>
              </a:ext>
            </a:extLst>
          </p:cNvPr>
          <p:cNvGrpSpPr/>
          <p:nvPr/>
        </p:nvGrpSpPr>
        <p:grpSpPr>
          <a:xfrm>
            <a:off x="3201956" y="594525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F02BE4A-4038-FF5B-397A-3D4848FC16E3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C2EBB09-0143-C0F3-B634-2AA52E088EA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210D312-8703-DAE1-D228-85735028489F}"/>
              </a:ext>
            </a:extLst>
          </p:cNvPr>
          <p:cNvGrpSpPr/>
          <p:nvPr/>
        </p:nvGrpSpPr>
        <p:grpSpPr>
          <a:xfrm>
            <a:off x="4437708" y="593426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C2C83DE-C931-3492-3A66-3EA8D0686AB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6E22884-4515-9109-574C-BE7FADF076FD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1C64650-4CC1-2C40-76B0-29F6B4B3D3D2}"/>
              </a:ext>
            </a:extLst>
          </p:cNvPr>
          <p:cNvGrpSpPr/>
          <p:nvPr/>
        </p:nvGrpSpPr>
        <p:grpSpPr>
          <a:xfrm>
            <a:off x="4484407" y="3255544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55261AD-A8A8-130E-3147-C1C87B080B6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521A35C-F83F-6E25-F05D-D53813879629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819473D-7726-1E16-688B-A6683C1DEC36}"/>
              </a:ext>
            </a:extLst>
          </p:cNvPr>
          <p:cNvCxnSpPr>
            <a:cxnSpLocks/>
            <a:stCxn id="169" idx="0"/>
            <a:endCxn id="157" idx="2"/>
          </p:cNvCxnSpPr>
          <p:nvPr/>
        </p:nvCxnSpPr>
        <p:spPr>
          <a:xfrm flipV="1">
            <a:off x="1084825" y="3498217"/>
            <a:ext cx="3515336" cy="24577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CE62EC6-2E62-1A4B-CAD4-BC19385B4FF1}"/>
              </a:ext>
            </a:extLst>
          </p:cNvPr>
          <p:cNvCxnSpPr>
            <a:cxnSpLocks/>
            <a:stCxn id="166" idx="0"/>
            <a:endCxn id="157" idx="2"/>
          </p:cNvCxnSpPr>
          <p:nvPr/>
        </p:nvCxnSpPr>
        <p:spPr>
          <a:xfrm flipV="1">
            <a:off x="2320578" y="3498217"/>
            <a:ext cx="2279583" cy="244672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7685E14-C3E2-A0EA-B942-137CDA85BAF7}"/>
              </a:ext>
            </a:extLst>
          </p:cNvPr>
          <p:cNvCxnSpPr>
            <a:cxnSpLocks/>
            <a:stCxn id="163" idx="0"/>
            <a:endCxn id="157" idx="2"/>
          </p:cNvCxnSpPr>
          <p:nvPr/>
        </p:nvCxnSpPr>
        <p:spPr>
          <a:xfrm flipV="1">
            <a:off x="3549225" y="3498217"/>
            <a:ext cx="1050936" cy="244703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E5967C1-694E-3EB1-AB08-BFCB72B80BE8}"/>
              </a:ext>
            </a:extLst>
          </p:cNvPr>
          <p:cNvCxnSpPr>
            <a:cxnSpLocks/>
            <a:stCxn id="160" idx="0"/>
            <a:endCxn id="157" idx="2"/>
          </p:cNvCxnSpPr>
          <p:nvPr/>
        </p:nvCxnSpPr>
        <p:spPr>
          <a:xfrm flipH="1" flipV="1">
            <a:off x="4600161" y="3498217"/>
            <a:ext cx="184816" cy="243605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618B69-6367-F9CA-60B0-42C96BB1E674}"/>
              </a:ext>
            </a:extLst>
          </p:cNvPr>
          <p:cNvSpPr txBox="1"/>
          <p:nvPr/>
        </p:nvSpPr>
        <p:spPr>
          <a:xfrm>
            <a:off x="10017718" y="882345"/>
            <a:ext cx="1859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Context: v'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069420-F46A-D58E-153A-D4AB118EAEB7}"/>
              </a:ext>
            </a:extLst>
          </p:cNvPr>
          <p:cNvGrpSpPr/>
          <p:nvPr/>
        </p:nvGrpSpPr>
        <p:grpSpPr>
          <a:xfrm>
            <a:off x="469168" y="6317915"/>
            <a:ext cx="4699958" cy="461665"/>
            <a:chOff x="469168" y="6317915"/>
            <a:chExt cx="4699958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CFDEF7-64E8-201E-3CFD-637FC3972A73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D05CDD-E8D3-9910-2922-428D3187FE58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7EAEB8-3A94-CB0B-B25C-35FA2E20F25D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ACF583-DF62-2486-E7D3-500E8FD83DBE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B481BE0-548A-B3E7-1FE6-58F2D953AB11}"/>
              </a:ext>
            </a:extLst>
          </p:cNvPr>
          <p:cNvSpPr txBox="1"/>
          <p:nvPr/>
        </p:nvSpPr>
        <p:spPr>
          <a:xfrm>
            <a:off x="3581881" y="2763088"/>
            <a:ext cx="1757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Context: v'</a:t>
            </a:r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402957" y="1521757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7" y="1521757"/>
                <a:ext cx="2720415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B63F9-C489-43C2-0F82-F7DC9611B804}"/>
              </a:ext>
            </a:extLst>
          </p:cNvPr>
          <p:cNvGrpSpPr/>
          <p:nvPr/>
        </p:nvGrpSpPr>
        <p:grpSpPr>
          <a:xfrm>
            <a:off x="6499064" y="6316955"/>
            <a:ext cx="4699958" cy="461665"/>
            <a:chOff x="469168" y="6317915"/>
            <a:chExt cx="4699958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ACC56-B526-65A8-9EA0-A0D2FF2C4765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FC66-3D3F-35F8-7D61-C54F193B128E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E8EE9-C4F8-E91C-2C43-13ED2EC5EC64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00198-0DD1-1209-7C1B-5BFD342A97D5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1FF28C-4E46-CF65-F5DA-1ADEC9B71B72}"/>
                  </a:ext>
                </a:extLst>
              </p:cNvPr>
              <p:cNvSpPr txBox="1"/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1FF28C-4E46-CF65-F5DA-1ADEC9B7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790BB9-2523-C571-9B84-2E05B8F9BED8}"/>
                  </a:ext>
                </a:extLst>
              </p14:cNvPr>
              <p14:cNvContentPartPr/>
              <p14:nvPr/>
            </p14:nvContentPartPr>
            <p14:xfrm>
              <a:off x="410760" y="90000"/>
              <a:ext cx="11748240" cy="657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790BB9-2523-C571-9B84-2E05B8F9BE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400" y="55440"/>
                <a:ext cx="11766960" cy="66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BD66A76-E799-15D9-BB4D-4EBFF3CDCF66}"/>
                  </a:ext>
                </a:extLst>
              </p14:cNvPr>
              <p14:cNvContentPartPr/>
              <p14:nvPr/>
            </p14:nvContentPartPr>
            <p14:xfrm>
              <a:off x="6676920" y="4006440"/>
              <a:ext cx="5239800" cy="1785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BD66A76-E799-15D9-BB4D-4EBFF3CDCF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7560" y="3997080"/>
                <a:ext cx="5258520" cy="18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0C021C-8687-7CE2-4E57-E197BEE2A2E9}"/>
                  </a:ext>
                </a:extLst>
              </p14:cNvPr>
              <p14:cNvContentPartPr/>
              <p14:nvPr/>
            </p14:nvContentPartPr>
            <p14:xfrm>
              <a:off x="207000" y="3508200"/>
              <a:ext cx="689760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0C021C-8687-7CE2-4E57-E197BEE2A2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640" y="3498840"/>
                <a:ext cx="691632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566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A356-3522-66F6-C105-4E3D829A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Skeleton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C2A72C1-709C-0398-9FBA-92503DDCBA6A}"/>
              </a:ext>
            </a:extLst>
          </p:cNvPr>
          <p:cNvGrpSpPr/>
          <p:nvPr/>
        </p:nvGrpSpPr>
        <p:grpSpPr>
          <a:xfrm>
            <a:off x="737556" y="5955924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2B7B7D2-92BB-21EC-8CD6-6FE8167EB7DD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D517FA6-C7FA-7BB5-DE2E-A1C136AB9A2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C6CF65-80DD-C4E7-433D-BD40FE097F85}"/>
              </a:ext>
            </a:extLst>
          </p:cNvPr>
          <p:cNvGrpSpPr/>
          <p:nvPr/>
        </p:nvGrpSpPr>
        <p:grpSpPr>
          <a:xfrm>
            <a:off x="1973309" y="594494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EE5A3A-A030-93E2-6124-51B826427DD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C99DD55-C838-9A5C-67F9-BC35378ED42B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848743-BC34-9A9B-3601-73607FD93FFC}"/>
              </a:ext>
            </a:extLst>
          </p:cNvPr>
          <p:cNvGrpSpPr/>
          <p:nvPr/>
        </p:nvGrpSpPr>
        <p:grpSpPr>
          <a:xfrm>
            <a:off x="3201956" y="594525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87C35A1-FF39-B3E1-D028-DE318E7CC4A5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99C7803-F3EE-733B-5EAE-0DA364542DD3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B5D30F-3D5E-28D9-336F-C04ADBF86474}"/>
              </a:ext>
            </a:extLst>
          </p:cNvPr>
          <p:cNvGrpSpPr/>
          <p:nvPr/>
        </p:nvGrpSpPr>
        <p:grpSpPr>
          <a:xfrm>
            <a:off x="4437708" y="593426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0F068F-033A-1EA8-F859-D1EF42191DA7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6C6B82-4A48-7486-3F12-0263DC1DF1FE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B4CEFE-25EF-2D6B-5DD7-1CE0A0EBD62A}"/>
              </a:ext>
            </a:extLst>
          </p:cNvPr>
          <p:cNvGrpSpPr/>
          <p:nvPr/>
        </p:nvGrpSpPr>
        <p:grpSpPr>
          <a:xfrm>
            <a:off x="3954753" y="1607141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95155FE-9FB7-8F14-E31F-4A9DF5E4644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D4EFCDF-4534-21FC-8600-CDE72740948E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8CA51CE-19EB-C5BF-8C03-ED537416B966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1084829" y="4990563"/>
            <a:ext cx="1521326" cy="9653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90BF94C-2304-4F3E-1891-2673C2D12495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2320582" y="4961135"/>
            <a:ext cx="606860" cy="98380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CDCA739-17DB-3348-037E-D2085FAEB12E}"/>
              </a:ext>
            </a:extLst>
          </p:cNvPr>
          <p:cNvCxnSpPr>
            <a:cxnSpLocks/>
            <a:stCxn id="107" idx="0"/>
          </p:cNvCxnSpPr>
          <p:nvPr/>
        </p:nvCxnSpPr>
        <p:spPr>
          <a:xfrm flipH="1" flipV="1">
            <a:off x="3336960" y="4987167"/>
            <a:ext cx="212269" cy="95808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40C8B15-892C-0037-C218-319D29EB7535}"/>
              </a:ext>
            </a:extLst>
          </p:cNvPr>
          <p:cNvCxnSpPr>
            <a:cxnSpLocks/>
          </p:cNvCxnSpPr>
          <p:nvPr/>
        </p:nvCxnSpPr>
        <p:spPr>
          <a:xfrm flipH="1" flipV="1">
            <a:off x="3658689" y="4987167"/>
            <a:ext cx="901073" cy="94710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3E4DBDB-9B25-F49A-EC92-2D81390373DC}"/>
                  </a:ext>
                </a:extLst>
              </p14:cNvPr>
              <p14:cNvContentPartPr/>
              <p14:nvPr/>
            </p14:nvContentPartPr>
            <p14:xfrm>
              <a:off x="5931857" y="3889774"/>
              <a:ext cx="2505240" cy="2857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3E4DBDB-9B25-F49A-EC92-2D81390373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497" y="3880414"/>
                <a:ext cx="2523960" cy="28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74C397C-014E-9AA1-C68D-B7C4B2C2D5DD}"/>
                  </a:ext>
                </a:extLst>
              </p14:cNvPr>
              <p14:cNvContentPartPr/>
              <p14:nvPr/>
            </p14:nvContentPartPr>
            <p14:xfrm>
              <a:off x="6623057" y="4046140"/>
              <a:ext cx="2566080" cy="2201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74C397C-014E-9AA1-C68D-B7C4B2C2D5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3697" y="4036780"/>
                <a:ext cx="258480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/>
              <p:nvPr/>
            </p:nvSpPr>
            <p:spPr>
              <a:xfrm>
                <a:off x="3539013" y="690108"/>
                <a:ext cx="20826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Better embedding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13" y="690108"/>
                <a:ext cx="2082615" cy="830997"/>
              </a:xfrm>
              <a:prstGeom prst="rect">
                <a:avLst/>
              </a:prstGeom>
              <a:blipFill>
                <a:blip r:embed="rId6"/>
                <a:stretch>
                  <a:fillRect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CAD4CA15-028A-8D0C-930C-4DEFE923EA31}"/>
              </a:ext>
            </a:extLst>
          </p:cNvPr>
          <p:cNvSpPr txBox="1"/>
          <p:nvPr/>
        </p:nvSpPr>
        <p:spPr>
          <a:xfrm>
            <a:off x="501762" y="6406117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Embedded context tokens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70E61D7-47C8-65AF-6AC8-A909332C7EE8}"/>
              </a:ext>
            </a:extLst>
          </p:cNvPr>
          <p:cNvCxnSpPr>
            <a:cxnSpLocks/>
          </p:cNvCxnSpPr>
          <p:nvPr/>
        </p:nvCxnSpPr>
        <p:spPr>
          <a:xfrm flipV="1">
            <a:off x="3120252" y="1901326"/>
            <a:ext cx="937381" cy="64868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87DC719-D3C8-E91F-309C-CA6B89BF87A9}"/>
              </a:ext>
            </a:extLst>
          </p:cNvPr>
          <p:cNvSpPr/>
          <p:nvPr/>
        </p:nvSpPr>
        <p:spPr>
          <a:xfrm>
            <a:off x="2531386" y="2498501"/>
            <a:ext cx="1203487" cy="24328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GPT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(Layers of Attention Blocks)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E574A5A-1E8B-88E1-7B08-535CA9EAA07D}"/>
                  </a:ext>
                </a:extLst>
              </p14:cNvPr>
              <p14:cNvContentPartPr/>
              <p14:nvPr/>
            </p14:nvContentPartPr>
            <p14:xfrm>
              <a:off x="5882586" y="508070"/>
              <a:ext cx="2505240" cy="2857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E574A5A-1E8B-88E1-7B08-535CA9EAA0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226" y="498710"/>
                <a:ext cx="2523960" cy="28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280B2D2-5A43-36B9-2F19-A9E7E89900AF}"/>
                  </a:ext>
                </a:extLst>
              </p14:cNvPr>
              <p14:cNvContentPartPr/>
              <p14:nvPr/>
            </p14:nvContentPartPr>
            <p14:xfrm>
              <a:off x="7253106" y="1427636"/>
              <a:ext cx="601560" cy="534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280B2D2-5A43-36B9-2F19-A9E7E89900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3746" y="1418276"/>
                <a:ext cx="6202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655323F-2901-B0CB-19C7-547BDF8D8EEE}"/>
                  </a:ext>
                </a:extLst>
              </p14:cNvPr>
              <p14:cNvContentPartPr/>
              <p14:nvPr/>
            </p14:nvContentPartPr>
            <p14:xfrm>
              <a:off x="7927026" y="994916"/>
              <a:ext cx="279720" cy="2098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655323F-2901-B0CB-19C7-547BDF8D8E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17666" y="985556"/>
                <a:ext cx="298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F6077D1-77B4-451F-7CA7-ACC478D6C107}"/>
                  </a:ext>
                </a:extLst>
              </p14:cNvPr>
              <p14:cNvContentPartPr/>
              <p14:nvPr/>
            </p14:nvContentPartPr>
            <p14:xfrm>
              <a:off x="8385097" y="89963"/>
              <a:ext cx="1904760" cy="1041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F6077D1-77B4-451F-7CA7-ACC478D6C1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5737" y="80603"/>
                <a:ext cx="192348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EC83F7-1FD9-1730-78BD-0538FABA7088}"/>
                  </a:ext>
                </a:extLst>
              </p14:cNvPr>
              <p14:cNvContentPartPr/>
              <p14:nvPr/>
            </p14:nvContentPartPr>
            <p14:xfrm>
              <a:off x="9069120" y="1063800"/>
              <a:ext cx="2058120" cy="468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EC83F7-1FD9-1730-78BD-0538FABA70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59760" y="1054440"/>
                <a:ext cx="2076840" cy="47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7C5E86-F9B3-8FC0-EB9E-AE6028F86C34}"/>
                  </a:ext>
                </a:extLst>
              </p14:cNvPr>
              <p14:cNvContentPartPr/>
              <p14:nvPr/>
            </p14:nvContentPartPr>
            <p14:xfrm>
              <a:off x="9358920" y="2554200"/>
              <a:ext cx="1554480" cy="66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7C5E86-F9B3-8FC0-EB9E-AE6028F86C3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49560" y="2544840"/>
                <a:ext cx="1573200" cy="687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EBDCFF3-84FD-E30A-8FFC-9BE1FA359E08}"/>
              </a:ext>
            </a:extLst>
          </p:cNvPr>
          <p:cNvSpPr/>
          <p:nvPr/>
        </p:nvSpPr>
        <p:spPr>
          <a:xfrm>
            <a:off x="508287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C36DA-9469-7936-2188-57B300E51683}"/>
              </a:ext>
            </a:extLst>
          </p:cNvPr>
          <p:cNvSpPr/>
          <p:nvPr/>
        </p:nvSpPr>
        <p:spPr>
          <a:xfrm>
            <a:off x="1739913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DE801-497C-7E49-8DC8-8708FB37CA74}"/>
              </a:ext>
            </a:extLst>
          </p:cNvPr>
          <p:cNvSpPr/>
          <p:nvPr/>
        </p:nvSpPr>
        <p:spPr>
          <a:xfrm>
            <a:off x="3002863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FCD77-C89A-F13E-5179-299453473AF0}"/>
              </a:ext>
            </a:extLst>
          </p:cNvPr>
          <p:cNvSpPr/>
          <p:nvPr/>
        </p:nvSpPr>
        <p:spPr>
          <a:xfrm>
            <a:off x="4234489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11BCAE-0DE0-359C-6A5C-BC7456613529}"/>
                  </a:ext>
                </a:extLst>
              </p14:cNvPr>
              <p14:cNvContentPartPr/>
              <p14:nvPr/>
            </p14:nvContentPartPr>
            <p14:xfrm>
              <a:off x="7983350" y="1199572"/>
              <a:ext cx="169200" cy="27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11BCAE-0DE0-359C-6A5C-BC745661352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77230" y="1193452"/>
                <a:ext cx="18144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576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A356-3522-66F6-C105-4E3D829A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Skeleton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C2A72C1-709C-0398-9FBA-92503DDCBA6A}"/>
              </a:ext>
            </a:extLst>
          </p:cNvPr>
          <p:cNvGrpSpPr/>
          <p:nvPr/>
        </p:nvGrpSpPr>
        <p:grpSpPr>
          <a:xfrm>
            <a:off x="737556" y="5955924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2B7B7D2-92BB-21EC-8CD6-6FE8167EB7DD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D517FA6-C7FA-7BB5-DE2E-A1C136AB9A2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C6CF65-80DD-C4E7-433D-BD40FE097F85}"/>
              </a:ext>
            </a:extLst>
          </p:cNvPr>
          <p:cNvGrpSpPr/>
          <p:nvPr/>
        </p:nvGrpSpPr>
        <p:grpSpPr>
          <a:xfrm>
            <a:off x="1973309" y="594494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EE5A3A-A030-93E2-6124-51B826427DD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C99DD55-C838-9A5C-67F9-BC35378ED42B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848743-BC34-9A9B-3601-73607FD93FFC}"/>
              </a:ext>
            </a:extLst>
          </p:cNvPr>
          <p:cNvGrpSpPr/>
          <p:nvPr/>
        </p:nvGrpSpPr>
        <p:grpSpPr>
          <a:xfrm>
            <a:off x="3201956" y="594525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87C35A1-FF39-B3E1-D028-DE318E7CC4A5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99C7803-F3EE-733B-5EAE-0DA364542DD3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B5D30F-3D5E-28D9-336F-C04ADBF86474}"/>
              </a:ext>
            </a:extLst>
          </p:cNvPr>
          <p:cNvGrpSpPr/>
          <p:nvPr/>
        </p:nvGrpSpPr>
        <p:grpSpPr>
          <a:xfrm>
            <a:off x="4437708" y="593426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0F068F-033A-1EA8-F859-D1EF42191DA7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6C6B82-4A48-7486-3F12-0263DC1DF1FE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B4CEFE-25EF-2D6B-5DD7-1CE0A0EBD62A}"/>
              </a:ext>
            </a:extLst>
          </p:cNvPr>
          <p:cNvGrpSpPr/>
          <p:nvPr/>
        </p:nvGrpSpPr>
        <p:grpSpPr>
          <a:xfrm>
            <a:off x="3954753" y="1607141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95155FE-9FB7-8F14-E31F-4A9DF5E4644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D4EFCDF-4534-21FC-8600-CDE72740948E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8CA51CE-19EB-C5BF-8C03-ED537416B966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1084829" y="4990563"/>
            <a:ext cx="1521326" cy="9653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90BF94C-2304-4F3E-1891-2673C2D12495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2320582" y="4961135"/>
            <a:ext cx="606860" cy="98380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CDCA739-17DB-3348-037E-D2085FAEB12E}"/>
              </a:ext>
            </a:extLst>
          </p:cNvPr>
          <p:cNvCxnSpPr>
            <a:cxnSpLocks/>
            <a:stCxn id="107" idx="0"/>
          </p:cNvCxnSpPr>
          <p:nvPr/>
        </p:nvCxnSpPr>
        <p:spPr>
          <a:xfrm flipH="1" flipV="1">
            <a:off x="3336960" y="4987167"/>
            <a:ext cx="212269" cy="95808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40C8B15-892C-0037-C218-319D29EB7535}"/>
              </a:ext>
            </a:extLst>
          </p:cNvPr>
          <p:cNvCxnSpPr>
            <a:cxnSpLocks/>
          </p:cNvCxnSpPr>
          <p:nvPr/>
        </p:nvCxnSpPr>
        <p:spPr>
          <a:xfrm flipH="1" flipV="1">
            <a:off x="3658689" y="4987167"/>
            <a:ext cx="901073" cy="94710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76CA2EB-67F8-3E6D-C732-7CE17E74F47C}"/>
                  </a:ext>
                </a:extLst>
              </p14:cNvPr>
              <p14:cNvContentPartPr/>
              <p14:nvPr/>
            </p14:nvContentPartPr>
            <p14:xfrm>
              <a:off x="1695474" y="1207153"/>
              <a:ext cx="1904760" cy="10414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76CA2EB-67F8-3E6D-C732-7CE17E74F4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6114" y="1197793"/>
                <a:ext cx="192348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/>
              <p:nvPr/>
            </p:nvSpPr>
            <p:spPr>
              <a:xfrm>
                <a:off x="3539013" y="690108"/>
                <a:ext cx="17575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Combined Context: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13" y="690108"/>
                <a:ext cx="1757539" cy="830997"/>
              </a:xfrm>
              <a:prstGeom prst="rect">
                <a:avLst/>
              </a:prstGeom>
              <a:blipFill>
                <a:blip r:embed="rId10"/>
                <a:stretch>
                  <a:fillRect t="-5970" r="-714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CAD4CA15-028A-8D0C-930C-4DEFE923EA31}"/>
              </a:ext>
            </a:extLst>
          </p:cNvPr>
          <p:cNvSpPr txBox="1"/>
          <p:nvPr/>
        </p:nvSpPr>
        <p:spPr>
          <a:xfrm>
            <a:off x="501762" y="6406117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Embedded context tokens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70E61D7-47C8-65AF-6AC8-A909332C7EE8}"/>
              </a:ext>
            </a:extLst>
          </p:cNvPr>
          <p:cNvCxnSpPr>
            <a:cxnSpLocks/>
          </p:cNvCxnSpPr>
          <p:nvPr/>
        </p:nvCxnSpPr>
        <p:spPr>
          <a:xfrm flipV="1">
            <a:off x="3120252" y="1901326"/>
            <a:ext cx="937381" cy="64868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87DC719-D3C8-E91F-309C-CA6B89BF87A9}"/>
              </a:ext>
            </a:extLst>
          </p:cNvPr>
          <p:cNvSpPr/>
          <p:nvPr/>
        </p:nvSpPr>
        <p:spPr>
          <a:xfrm>
            <a:off x="2531386" y="2498501"/>
            <a:ext cx="1203487" cy="24328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GPT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(Layers of Attention Blocks)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E574A5A-1E8B-88E1-7B08-535CA9EAA07D}"/>
                  </a:ext>
                </a:extLst>
              </p14:cNvPr>
              <p14:cNvContentPartPr/>
              <p14:nvPr/>
            </p14:nvContentPartPr>
            <p14:xfrm>
              <a:off x="5882586" y="508070"/>
              <a:ext cx="2505240" cy="2857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E574A5A-1E8B-88E1-7B08-535CA9EAA0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226" y="498710"/>
                <a:ext cx="2523960" cy="28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280B2D2-5A43-36B9-2F19-A9E7E89900AF}"/>
                  </a:ext>
                </a:extLst>
              </p14:cNvPr>
              <p14:cNvContentPartPr/>
              <p14:nvPr/>
            </p14:nvContentPartPr>
            <p14:xfrm>
              <a:off x="7253106" y="1427636"/>
              <a:ext cx="601560" cy="534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280B2D2-5A43-36B9-2F19-A9E7E89900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3746" y="1418276"/>
                <a:ext cx="6202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655323F-2901-B0CB-19C7-547BDF8D8EEE}"/>
                  </a:ext>
                </a:extLst>
              </p14:cNvPr>
              <p14:cNvContentPartPr/>
              <p14:nvPr/>
            </p14:nvContentPartPr>
            <p14:xfrm>
              <a:off x="7927026" y="994916"/>
              <a:ext cx="279720" cy="2098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655323F-2901-B0CB-19C7-547BDF8D8E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7666" y="985556"/>
                <a:ext cx="298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F6077D1-77B4-451F-7CA7-ACC478D6C107}"/>
                  </a:ext>
                </a:extLst>
              </p14:cNvPr>
              <p14:cNvContentPartPr/>
              <p14:nvPr/>
            </p14:nvContentPartPr>
            <p14:xfrm>
              <a:off x="8385097" y="89963"/>
              <a:ext cx="1904760" cy="1041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F6077D1-77B4-451F-7CA7-ACC478D6C1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5737" y="80603"/>
                <a:ext cx="192348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417D87-96EF-88D8-7C6F-CB5CFA2EC0F1}"/>
                  </a:ext>
                </a:extLst>
              </p:cNvPr>
              <p:cNvSpPr txBox="1"/>
              <p:nvPr/>
            </p:nvSpPr>
            <p:spPr>
              <a:xfrm>
                <a:off x="6071429" y="5749487"/>
                <a:ext cx="4996270" cy="780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𝑛𝑒𝑥𝑡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417D87-96EF-88D8-7C6F-CB5CFA2EC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29" y="5749487"/>
                <a:ext cx="4996270" cy="7804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F8BA7-D327-0ED2-7798-22158E37AE22}"/>
                  </a:ext>
                </a:extLst>
              </p:cNvPr>
              <p:cNvSpPr txBox="1"/>
              <p:nvPr/>
            </p:nvSpPr>
            <p:spPr>
              <a:xfrm>
                <a:off x="7401644" y="5079078"/>
                <a:ext cx="4251002" cy="55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F8BA7-D327-0ED2-7798-22158E37A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44" y="5079078"/>
                <a:ext cx="4251002" cy="557717"/>
              </a:xfrm>
              <a:prstGeom prst="rect">
                <a:avLst/>
              </a:prstGeom>
              <a:blipFill>
                <a:blip r:embed="rId16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95EE32-E707-7CF5-986B-3C830C606F5A}"/>
                  </a:ext>
                </a:extLst>
              </p14:cNvPr>
              <p14:cNvContentPartPr/>
              <p14:nvPr/>
            </p14:nvContentPartPr>
            <p14:xfrm>
              <a:off x="10535539" y="301378"/>
              <a:ext cx="1393920" cy="2588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95EE32-E707-7CF5-986B-3C830C606F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26179" y="292018"/>
                <a:ext cx="1412640" cy="26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861C93A-F0F6-C000-D820-F814AD700E05}"/>
                  </a:ext>
                </a:extLst>
              </p14:cNvPr>
              <p14:cNvContentPartPr/>
              <p14:nvPr/>
            </p14:nvContentPartPr>
            <p14:xfrm>
              <a:off x="6402019" y="708898"/>
              <a:ext cx="4158000" cy="2143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861C93A-F0F6-C000-D820-F814AD700E0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2659" y="699538"/>
                <a:ext cx="4176720" cy="21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3E2E64-DB4A-F1C6-FABF-BCD9B9FC5D50}"/>
                  </a:ext>
                </a:extLst>
              </p14:cNvPr>
              <p14:cNvContentPartPr/>
              <p14:nvPr/>
            </p14:nvContentPartPr>
            <p14:xfrm>
              <a:off x="8877240" y="3018600"/>
              <a:ext cx="2988000" cy="212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3E2E64-DB4A-F1C6-FABF-BCD9B9FC5D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67880" y="3009240"/>
                <a:ext cx="3006720" cy="2147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31FCEE9-985F-B9B0-8212-DEE4A0B311E2}"/>
              </a:ext>
            </a:extLst>
          </p:cNvPr>
          <p:cNvSpPr/>
          <p:nvPr/>
        </p:nvSpPr>
        <p:spPr>
          <a:xfrm>
            <a:off x="508287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0038F-4BDD-DA72-57FE-EEDECB67B7F3}"/>
              </a:ext>
            </a:extLst>
          </p:cNvPr>
          <p:cNvSpPr/>
          <p:nvPr/>
        </p:nvSpPr>
        <p:spPr>
          <a:xfrm>
            <a:off x="1739913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ECF65-BCCE-FE8F-BB79-DD2873C4518A}"/>
              </a:ext>
            </a:extLst>
          </p:cNvPr>
          <p:cNvSpPr/>
          <p:nvPr/>
        </p:nvSpPr>
        <p:spPr>
          <a:xfrm>
            <a:off x="3002863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FD9DE9-5F1C-215D-B573-A79755F2BEC0}"/>
              </a:ext>
            </a:extLst>
          </p:cNvPr>
          <p:cNvSpPr/>
          <p:nvPr/>
        </p:nvSpPr>
        <p:spPr>
          <a:xfrm>
            <a:off x="4234489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6F3FF4-106A-41AC-EF7A-BBE1ED6233AE}"/>
                  </a:ext>
                </a:extLst>
              </p14:cNvPr>
              <p14:cNvContentPartPr/>
              <p14:nvPr/>
            </p14:nvContentPartPr>
            <p14:xfrm>
              <a:off x="7983350" y="1199572"/>
              <a:ext cx="169200" cy="276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6F3FF4-106A-41AC-EF7A-BBE1ED6233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77230" y="1193452"/>
                <a:ext cx="18144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893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A356-3522-66F6-C105-4E3D829A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MinGPT</a:t>
            </a:r>
            <a:r>
              <a:rPr lang="en-US" dirty="0"/>
              <a:t>  </a:t>
            </a:r>
            <a:r>
              <a:rPr lang="en-US" dirty="0" err="1"/>
              <a:t>Femto</a:t>
            </a:r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C2A72C1-709C-0398-9FBA-92503DDCBA6A}"/>
              </a:ext>
            </a:extLst>
          </p:cNvPr>
          <p:cNvGrpSpPr/>
          <p:nvPr/>
        </p:nvGrpSpPr>
        <p:grpSpPr>
          <a:xfrm>
            <a:off x="737556" y="619758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2B7B7D2-92BB-21EC-8CD6-6FE8167EB7DD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D517FA6-C7FA-7BB5-DE2E-A1C136AB9A2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C6CF65-80DD-C4E7-433D-BD40FE097F85}"/>
              </a:ext>
            </a:extLst>
          </p:cNvPr>
          <p:cNvGrpSpPr/>
          <p:nvPr/>
        </p:nvGrpSpPr>
        <p:grpSpPr>
          <a:xfrm>
            <a:off x="1973309" y="618659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EE5A3A-A030-93E2-6124-51B826427DD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C99DD55-C838-9A5C-67F9-BC35378ED42B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848743-BC34-9A9B-3601-73607FD93FFC}"/>
              </a:ext>
            </a:extLst>
          </p:cNvPr>
          <p:cNvGrpSpPr/>
          <p:nvPr/>
        </p:nvGrpSpPr>
        <p:grpSpPr>
          <a:xfrm>
            <a:off x="3201956" y="618691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87C35A1-FF39-B3E1-D028-DE318E7CC4A5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99C7803-F3EE-733B-5EAE-0DA364542DD3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B5D30F-3D5E-28D9-336F-C04ADBF86474}"/>
              </a:ext>
            </a:extLst>
          </p:cNvPr>
          <p:cNvGrpSpPr/>
          <p:nvPr/>
        </p:nvGrpSpPr>
        <p:grpSpPr>
          <a:xfrm>
            <a:off x="4437708" y="6175926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0F068F-033A-1EA8-F859-D1EF42191DA7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6C6B82-4A48-7486-3F12-0263DC1DF1FE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B4CEFE-25EF-2D6B-5DD7-1CE0A0EBD62A}"/>
              </a:ext>
            </a:extLst>
          </p:cNvPr>
          <p:cNvGrpSpPr/>
          <p:nvPr/>
        </p:nvGrpSpPr>
        <p:grpSpPr>
          <a:xfrm>
            <a:off x="3949667" y="3767696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95155FE-9FB7-8F14-E31F-4A9DF5E4644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D4EFCDF-4534-21FC-8600-CDE72740948E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8CA51CE-19EB-C5BF-8C03-ED537416B966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1084829" y="5232221"/>
            <a:ext cx="1521326" cy="9653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90BF94C-2304-4F3E-1891-2673C2D12495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2320582" y="5202793"/>
            <a:ext cx="606860" cy="98380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CDCA739-17DB-3348-037E-D2085FAEB12E}"/>
              </a:ext>
            </a:extLst>
          </p:cNvPr>
          <p:cNvCxnSpPr>
            <a:cxnSpLocks/>
            <a:stCxn id="107" idx="0"/>
          </p:cNvCxnSpPr>
          <p:nvPr/>
        </p:nvCxnSpPr>
        <p:spPr>
          <a:xfrm flipH="1" flipV="1">
            <a:off x="3336960" y="5228825"/>
            <a:ext cx="212269" cy="95808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40C8B15-892C-0037-C218-319D29EB7535}"/>
              </a:ext>
            </a:extLst>
          </p:cNvPr>
          <p:cNvCxnSpPr>
            <a:cxnSpLocks/>
          </p:cNvCxnSpPr>
          <p:nvPr/>
        </p:nvCxnSpPr>
        <p:spPr>
          <a:xfrm flipH="1" flipV="1">
            <a:off x="3658689" y="5228825"/>
            <a:ext cx="901073" cy="94710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/>
              <p:nvPr/>
            </p:nvSpPr>
            <p:spPr>
              <a:xfrm>
                <a:off x="3533927" y="2850663"/>
                <a:ext cx="17575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Combined Context: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27" y="2850663"/>
                <a:ext cx="1757539" cy="830997"/>
              </a:xfrm>
              <a:prstGeom prst="rect">
                <a:avLst/>
              </a:prstGeom>
              <a:blipFill>
                <a:blip r:embed="rId2"/>
                <a:stretch>
                  <a:fillRect t="-6061" r="-71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70E61D7-47C8-65AF-6AC8-A909332C7EE8}"/>
              </a:ext>
            </a:extLst>
          </p:cNvPr>
          <p:cNvCxnSpPr>
            <a:cxnSpLocks/>
          </p:cNvCxnSpPr>
          <p:nvPr/>
        </p:nvCxnSpPr>
        <p:spPr>
          <a:xfrm flipV="1">
            <a:off x="3115166" y="4061881"/>
            <a:ext cx="937381" cy="64868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87DC719-D3C8-E91F-309C-CA6B89BF87A9}"/>
              </a:ext>
            </a:extLst>
          </p:cNvPr>
          <p:cNvSpPr/>
          <p:nvPr/>
        </p:nvSpPr>
        <p:spPr>
          <a:xfrm>
            <a:off x="2531386" y="4741615"/>
            <a:ext cx="1203487" cy="4314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417D87-96EF-88D8-7C6F-CB5CFA2EC0F1}"/>
                  </a:ext>
                </a:extLst>
              </p:cNvPr>
              <p:cNvSpPr txBox="1"/>
              <p:nvPr/>
            </p:nvSpPr>
            <p:spPr>
              <a:xfrm>
                <a:off x="5557702" y="4754641"/>
                <a:ext cx="4996270" cy="780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𝑛𝑒𝑥𝑡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417D87-96EF-88D8-7C6F-CB5CFA2EC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02" y="4754641"/>
                <a:ext cx="4996270" cy="780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F8BA7-D327-0ED2-7798-22158E37AE22}"/>
                  </a:ext>
                </a:extLst>
              </p:cNvPr>
              <p:cNvSpPr txBox="1"/>
              <p:nvPr/>
            </p:nvSpPr>
            <p:spPr>
              <a:xfrm>
                <a:off x="6924889" y="4210731"/>
                <a:ext cx="4251002" cy="55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F8BA7-D327-0ED2-7798-22158E37A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89" y="4210731"/>
                <a:ext cx="4251002" cy="557717"/>
              </a:xfrm>
              <a:prstGeom prst="rect">
                <a:avLst/>
              </a:prstGeom>
              <a:blipFill>
                <a:blip r:embed="rId4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054E4C-4919-173B-4E4B-561485E9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3182774" cy="520619"/>
          </a:xfrm>
        </p:spPr>
        <p:txBody>
          <a:bodyPr/>
          <a:lstStyle/>
          <a:p>
            <a:r>
              <a:rPr lang="en-US" dirty="0"/>
              <a:t>2-D embedded space</a:t>
            </a:r>
          </a:p>
          <a:p>
            <a:r>
              <a:rPr lang="en-US" dirty="0"/>
              <a:t>1 attention layer</a:t>
            </a:r>
          </a:p>
          <a:p>
            <a:r>
              <a:rPr lang="en-US" dirty="0"/>
              <a:t>1 attention head (think channel)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9759DC-807F-490E-492D-06352259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86" y="328508"/>
            <a:ext cx="3676487" cy="38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70E3A1-417F-CE9B-FFC8-B72EBD758FE4}"/>
              </a:ext>
            </a:extLst>
          </p:cNvPr>
          <p:cNvSpPr/>
          <p:nvPr/>
        </p:nvSpPr>
        <p:spPr>
          <a:xfrm>
            <a:off x="614303" y="560313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77A6B-6F16-C732-B606-51DF1AF13139}"/>
              </a:ext>
            </a:extLst>
          </p:cNvPr>
          <p:cNvSpPr/>
          <p:nvPr/>
        </p:nvSpPr>
        <p:spPr>
          <a:xfrm>
            <a:off x="1845929" y="560313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8A1DA-67E4-7E3D-7FBC-0BDB46E232CD}"/>
              </a:ext>
            </a:extLst>
          </p:cNvPr>
          <p:cNvSpPr/>
          <p:nvPr/>
        </p:nvSpPr>
        <p:spPr>
          <a:xfrm>
            <a:off x="3108879" y="560870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9F59C-0821-55CA-B665-139584664D3A}"/>
              </a:ext>
            </a:extLst>
          </p:cNvPr>
          <p:cNvSpPr/>
          <p:nvPr/>
        </p:nvSpPr>
        <p:spPr>
          <a:xfrm>
            <a:off x="4340505" y="560870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14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A356-3522-66F6-C105-4E3D829A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MinGPT</a:t>
            </a:r>
            <a:r>
              <a:rPr lang="en-US" dirty="0"/>
              <a:t>  </a:t>
            </a:r>
            <a:r>
              <a:rPr lang="en-US" dirty="0" err="1"/>
              <a:t>Femto</a:t>
            </a:r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C2A72C1-709C-0398-9FBA-92503DDCBA6A}"/>
              </a:ext>
            </a:extLst>
          </p:cNvPr>
          <p:cNvGrpSpPr/>
          <p:nvPr/>
        </p:nvGrpSpPr>
        <p:grpSpPr>
          <a:xfrm>
            <a:off x="737556" y="619758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2B7B7D2-92BB-21EC-8CD6-6FE8167EB7DD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D517FA6-C7FA-7BB5-DE2E-A1C136AB9A2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C6CF65-80DD-C4E7-433D-BD40FE097F85}"/>
              </a:ext>
            </a:extLst>
          </p:cNvPr>
          <p:cNvGrpSpPr/>
          <p:nvPr/>
        </p:nvGrpSpPr>
        <p:grpSpPr>
          <a:xfrm>
            <a:off x="1973309" y="618659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EE5A3A-A030-93E2-6124-51B826427DD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C99DD55-C838-9A5C-67F9-BC35378ED42B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848743-BC34-9A9B-3601-73607FD93FFC}"/>
              </a:ext>
            </a:extLst>
          </p:cNvPr>
          <p:cNvGrpSpPr/>
          <p:nvPr/>
        </p:nvGrpSpPr>
        <p:grpSpPr>
          <a:xfrm>
            <a:off x="3201956" y="618691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87C35A1-FF39-B3E1-D028-DE318E7CC4A5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99C7803-F3EE-733B-5EAE-0DA364542DD3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B5D30F-3D5E-28D9-336F-C04ADBF86474}"/>
              </a:ext>
            </a:extLst>
          </p:cNvPr>
          <p:cNvGrpSpPr/>
          <p:nvPr/>
        </p:nvGrpSpPr>
        <p:grpSpPr>
          <a:xfrm>
            <a:off x="4437708" y="6175926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0F068F-033A-1EA8-F859-D1EF42191DA7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6C6B82-4A48-7486-3F12-0263DC1DF1FE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B4CEFE-25EF-2D6B-5DD7-1CE0A0EBD62A}"/>
              </a:ext>
            </a:extLst>
          </p:cNvPr>
          <p:cNvGrpSpPr/>
          <p:nvPr/>
        </p:nvGrpSpPr>
        <p:grpSpPr>
          <a:xfrm>
            <a:off x="3949667" y="3767696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95155FE-9FB7-8F14-E31F-4A9DF5E4644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D4EFCDF-4534-21FC-8600-CDE72740948E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8CA51CE-19EB-C5BF-8C03-ED537416B966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1084829" y="5232221"/>
            <a:ext cx="1521326" cy="9653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90BF94C-2304-4F3E-1891-2673C2D12495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2320582" y="5202793"/>
            <a:ext cx="606860" cy="98380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CDCA739-17DB-3348-037E-D2085FAEB12E}"/>
              </a:ext>
            </a:extLst>
          </p:cNvPr>
          <p:cNvCxnSpPr>
            <a:cxnSpLocks/>
            <a:stCxn id="107" idx="0"/>
          </p:cNvCxnSpPr>
          <p:nvPr/>
        </p:nvCxnSpPr>
        <p:spPr>
          <a:xfrm flipH="1" flipV="1">
            <a:off x="3336960" y="5228825"/>
            <a:ext cx="212269" cy="95808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40C8B15-892C-0037-C218-319D29EB7535}"/>
              </a:ext>
            </a:extLst>
          </p:cNvPr>
          <p:cNvCxnSpPr>
            <a:cxnSpLocks/>
          </p:cNvCxnSpPr>
          <p:nvPr/>
        </p:nvCxnSpPr>
        <p:spPr>
          <a:xfrm flipH="1" flipV="1">
            <a:off x="3658689" y="5228825"/>
            <a:ext cx="901073" cy="94710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/>
              <p:nvPr/>
            </p:nvSpPr>
            <p:spPr>
              <a:xfrm>
                <a:off x="3533927" y="2850663"/>
                <a:ext cx="17575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Combined Context: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27" y="2850663"/>
                <a:ext cx="1757539" cy="830997"/>
              </a:xfrm>
              <a:prstGeom prst="rect">
                <a:avLst/>
              </a:prstGeom>
              <a:blipFill>
                <a:blip r:embed="rId2"/>
                <a:stretch>
                  <a:fillRect t="-6061" r="-71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70E61D7-47C8-65AF-6AC8-A909332C7EE8}"/>
              </a:ext>
            </a:extLst>
          </p:cNvPr>
          <p:cNvCxnSpPr>
            <a:cxnSpLocks/>
          </p:cNvCxnSpPr>
          <p:nvPr/>
        </p:nvCxnSpPr>
        <p:spPr>
          <a:xfrm flipV="1">
            <a:off x="3115166" y="4061881"/>
            <a:ext cx="937381" cy="64868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87DC719-D3C8-E91F-309C-CA6B89BF87A9}"/>
              </a:ext>
            </a:extLst>
          </p:cNvPr>
          <p:cNvSpPr/>
          <p:nvPr/>
        </p:nvSpPr>
        <p:spPr>
          <a:xfrm>
            <a:off x="2531386" y="4741615"/>
            <a:ext cx="1203487" cy="4314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GPT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054E4C-4919-173B-4E4B-561485E9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3281850" cy="520619"/>
          </a:xfrm>
        </p:spPr>
        <p:txBody>
          <a:bodyPr/>
          <a:lstStyle/>
          <a:p>
            <a:r>
              <a:rPr lang="en-US" dirty="0"/>
              <a:t>2-D embedded space</a:t>
            </a:r>
          </a:p>
          <a:p>
            <a:r>
              <a:rPr lang="en-US" dirty="0"/>
              <a:t>1 attention layer</a:t>
            </a:r>
          </a:p>
          <a:p>
            <a:r>
              <a:rPr lang="en-US" dirty="0"/>
              <a:t>1 attention head (think channel)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0F5E95-F360-6E60-515B-29FC6888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64" y="1398312"/>
            <a:ext cx="4821332" cy="5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2088B6-676F-6A25-E070-6ED1162D1AB9}"/>
              </a:ext>
            </a:extLst>
          </p:cNvPr>
          <p:cNvSpPr/>
          <p:nvPr/>
        </p:nvSpPr>
        <p:spPr>
          <a:xfrm>
            <a:off x="8725989" y="933994"/>
            <a:ext cx="2024742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9759DC-807F-490E-492D-06352259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86" y="328508"/>
            <a:ext cx="3676487" cy="38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BB2F70-2DD0-F48D-3E69-567000D15741}"/>
                  </a:ext>
                </a:extLst>
              </p14:cNvPr>
              <p14:cNvContentPartPr/>
              <p14:nvPr/>
            </p14:nvContentPartPr>
            <p14:xfrm>
              <a:off x="5847120" y="4255920"/>
              <a:ext cx="2610000" cy="213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BB2F70-2DD0-F48D-3E69-567000D157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7760" y="4246560"/>
                <a:ext cx="2628720" cy="2149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DBC2348-AE0F-91AD-E003-99ACB669DEC0}"/>
              </a:ext>
            </a:extLst>
          </p:cNvPr>
          <p:cNvSpPr/>
          <p:nvPr/>
        </p:nvSpPr>
        <p:spPr>
          <a:xfrm>
            <a:off x="614303" y="560313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DCF3E-78FA-0AD6-86BB-784B5BD1C159}"/>
              </a:ext>
            </a:extLst>
          </p:cNvPr>
          <p:cNvSpPr/>
          <p:nvPr/>
        </p:nvSpPr>
        <p:spPr>
          <a:xfrm>
            <a:off x="1845929" y="560313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9F2B3-11FA-1263-77A0-4436D010EE56}"/>
              </a:ext>
            </a:extLst>
          </p:cNvPr>
          <p:cNvSpPr/>
          <p:nvPr/>
        </p:nvSpPr>
        <p:spPr>
          <a:xfrm>
            <a:off x="3108879" y="560870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C3B5C-9547-F3DB-E649-96AD961EC436}"/>
              </a:ext>
            </a:extLst>
          </p:cNvPr>
          <p:cNvSpPr/>
          <p:nvPr/>
        </p:nvSpPr>
        <p:spPr>
          <a:xfrm>
            <a:off x="4340505" y="560870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51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8037C3-7DA2-7898-A685-D74EEB90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07" y="226659"/>
            <a:ext cx="4359319" cy="37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0CF9211-8ED2-E6EB-EFD4-F3D6FCAB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0" y="870654"/>
            <a:ext cx="3488711" cy="36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3DE40FA-85E4-26E8-642E-2C0F7083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66" y="2977648"/>
            <a:ext cx="4769031" cy="3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9A356-3522-66F6-C105-4E3D829A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MinGPT</a:t>
            </a:r>
            <a:r>
              <a:rPr lang="en-US" dirty="0"/>
              <a:t>  Pico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C2A72C1-709C-0398-9FBA-92503DDCBA6A}"/>
              </a:ext>
            </a:extLst>
          </p:cNvPr>
          <p:cNvGrpSpPr/>
          <p:nvPr/>
        </p:nvGrpSpPr>
        <p:grpSpPr>
          <a:xfrm>
            <a:off x="737556" y="619758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2B7B7D2-92BB-21EC-8CD6-6FE8167EB7DD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D517FA6-C7FA-7BB5-DE2E-A1C136AB9A2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C6CF65-80DD-C4E7-433D-BD40FE097F85}"/>
              </a:ext>
            </a:extLst>
          </p:cNvPr>
          <p:cNvGrpSpPr/>
          <p:nvPr/>
        </p:nvGrpSpPr>
        <p:grpSpPr>
          <a:xfrm>
            <a:off x="1973309" y="618659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EE5A3A-A030-93E2-6124-51B826427DD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C99DD55-C838-9A5C-67F9-BC35378ED42B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848743-BC34-9A9B-3601-73607FD93FFC}"/>
              </a:ext>
            </a:extLst>
          </p:cNvPr>
          <p:cNvGrpSpPr/>
          <p:nvPr/>
        </p:nvGrpSpPr>
        <p:grpSpPr>
          <a:xfrm>
            <a:off x="3201956" y="618691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87C35A1-FF39-B3E1-D028-DE318E7CC4A5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99C7803-F3EE-733B-5EAE-0DA364542DD3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B5D30F-3D5E-28D9-336F-C04ADBF86474}"/>
              </a:ext>
            </a:extLst>
          </p:cNvPr>
          <p:cNvGrpSpPr/>
          <p:nvPr/>
        </p:nvGrpSpPr>
        <p:grpSpPr>
          <a:xfrm>
            <a:off x="4437708" y="6175926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0F068F-033A-1EA8-F859-D1EF42191DA7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6C6B82-4A48-7486-3F12-0263DC1DF1FE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B4CEFE-25EF-2D6B-5DD7-1CE0A0EBD62A}"/>
              </a:ext>
            </a:extLst>
          </p:cNvPr>
          <p:cNvGrpSpPr/>
          <p:nvPr/>
        </p:nvGrpSpPr>
        <p:grpSpPr>
          <a:xfrm>
            <a:off x="3937930" y="3082432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95155FE-9FB7-8F14-E31F-4A9DF5E4644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D4EFCDF-4534-21FC-8600-CDE72740948E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8CA51CE-19EB-C5BF-8C03-ED537416B966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1084829" y="5232221"/>
            <a:ext cx="1521326" cy="9653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90BF94C-2304-4F3E-1891-2673C2D12495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2320582" y="5202793"/>
            <a:ext cx="606860" cy="98380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CDCA739-17DB-3348-037E-D2085FAEB12E}"/>
              </a:ext>
            </a:extLst>
          </p:cNvPr>
          <p:cNvCxnSpPr>
            <a:cxnSpLocks/>
            <a:stCxn id="107" idx="0"/>
          </p:cNvCxnSpPr>
          <p:nvPr/>
        </p:nvCxnSpPr>
        <p:spPr>
          <a:xfrm flipH="1" flipV="1">
            <a:off x="3336960" y="5228825"/>
            <a:ext cx="212269" cy="95808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40C8B15-892C-0037-C218-319D29EB7535}"/>
              </a:ext>
            </a:extLst>
          </p:cNvPr>
          <p:cNvCxnSpPr>
            <a:cxnSpLocks/>
          </p:cNvCxnSpPr>
          <p:nvPr/>
        </p:nvCxnSpPr>
        <p:spPr>
          <a:xfrm flipH="1" flipV="1">
            <a:off x="3658689" y="5228825"/>
            <a:ext cx="901073" cy="94710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/>
              <p:nvPr/>
            </p:nvSpPr>
            <p:spPr>
              <a:xfrm>
                <a:off x="3522190" y="2165399"/>
                <a:ext cx="17575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Combined Context: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9EEEC81-54F5-6B18-ABC0-714AC0B8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90" y="2165399"/>
                <a:ext cx="1757539" cy="830997"/>
              </a:xfrm>
              <a:prstGeom prst="rect">
                <a:avLst/>
              </a:prstGeom>
              <a:blipFill>
                <a:blip r:embed="rId5"/>
                <a:stretch>
                  <a:fillRect t="-5970" r="-719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70E61D7-47C8-65AF-6AC8-A909332C7EE8}"/>
              </a:ext>
            </a:extLst>
          </p:cNvPr>
          <p:cNvCxnSpPr>
            <a:cxnSpLocks/>
          </p:cNvCxnSpPr>
          <p:nvPr/>
        </p:nvCxnSpPr>
        <p:spPr>
          <a:xfrm flipV="1">
            <a:off x="3103429" y="3376617"/>
            <a:ext cx="937381" cy="64868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87DC719-D3C8-E91F-309C-CA6B89BF87A9}"/>
              </a:ext>
            </a:extLst>
          </p:cNvPr>
          <p:cNvSpPr/>
          <p:nvPr/>
        </p:nvSpPr>
        <p:spPr>
          <a:xfrm>
            <a:off x="2519649" y="4056351"/>
            <a:ext cx="1203487" cy="10727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GPT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054E4C-4919-173B-4E4B-561485E9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3281850" cy="520619"/>
          </a:xfrm>
        </p:spPr>
        <p:txBody>
          <a:bodyPr/>
          <a:lstStyle/>
          <a:p>
            <a:r>
              <a:rPr lang="en-US" dirty="0"/>
              <a:t>2-D embedded space</a:t>
            </a:r>
          </a:p>
          <a:p>
            <a:r>
              <a:rPr lang="en-US" dirty="0"/>
              <a:t>3 attention layer</a:t>
            </a:r>
          </a:p>
          <a:p>
            <a:r>
              <a:rPr lang="en-US" dirty="0"/>
              <a:t>3 attention heads (think channels)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BE2410-99B5-0D6A-4123-50BF308A99A3}"/>
              </a:ext>
            </a:extLst>
          </p:cNvPr>
          <p:cNvGrpSpPr/>
          <p:nvPr/>
        </p:nvGrpSpPr>
        <p:grpSpPr>
          <a:xfrm>
            <a:off x="4462611" y="3089561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8612AD-A83D-B6B0-A5C2-E8386990210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700514-AB93-C5EB-65C0-42EEB382695D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A55A52-9308-21B8-B457-BC50C1C59157}"/>
              </a:ext>
            </a:extLst>
          </p:cNvPr>
          <p:cNvGrpSpPr/>
          <p:nvPr/>
        </p:nvGrpSpPr>
        <p:grpSpPr>
          <a:xfrm>
            <a:off x="3399500" y="3089561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1E006C-DBFF-152F-2347-1BC30A874373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7F8F19-3FEC-B8A1-41BB-94437770CDE7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BC920E3-D229-C9AA-7CA9-72F205969615}"/>
              </a:ext>
            </a:extLst>
          </p:cNvPr>
          <p:cNvSpPr/>
          <p:nvPr/>
        </p:nvSpPr>
        <p:spPr>
          <a:xfrm>
            <a:off x="614303" y="560313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7950B-D1CA-0B3D-933D-DD5ECDCCF9F0}"/>
              </a:ext>
            </a:extLst>
          </p:cNvPr>
          <p:cNvSpPr/>
          <p:nvPr/>
        </p:nvSpPr>
        <p:spPr>
          <a:xfrm>
            <a:off x="1845929" y="560313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100DD-839B-3641-30BD-AC063C162392}"/>
              </a:ext>
            </a:extLst>
          </p:cNvPr>
          <p:cNvSpPr/>
          <p:nvPr/>
        </p:nvSpPr>
        <p:spPr>
          <a:xfrm>
            <a:off x="3108879" y="560870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B73C52-7CA1-C286-6CB5-95AB01E65A8B}"/>
              </a:ext>
            </a:extLst>
          </p:cNvPr>
          <p:cNvSpPr/>
          <p:nvPr/>
        </p:nvSpPr>
        <p:spPr>
          <a:xfrm>
            <a:off x="4340505" y="560870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4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8037C3-7DA2-7898-A685-D74EEB90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1003660"/>
            <a:ext cx="4359319" cy="37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3DE40FA-85E4-26E8-642E-2C0F7083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92" y="1064184"/>
            <a:ext cx="4769031" cy="3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9A356-3522-66F6-C105-4E3D829A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MinGPT</a:t>
            </a:r>
            <a:r>
              <a:rPr lang="en-US" dirty="0"/>
              <a:t> Pico: Output embedded space - 3 heads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0CF9211-8ED2-E6EB-EFD4-F3D6FCAB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04" y="1033043"/>
            <a:ext cx="3488711" cy="36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8C2FCD-7787-211E-D1C5-37D1F4386F14}"/>
                  </a:ext>
                </a:extLst>
              </p14:cNvPr>
              <p14:cNvContentPartPr/>
              <p14:nvPr/>
            </p14:nvContentPartPr>
            <p14:xfrm>
              <a:off x="3430080" y="4743000"/>
              <a:ext cx="5367600" cy="1726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8C2FCD-7787-211E-D1C5-37D1F4386F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0720" y="4733640"/>
                <a:ext cx="5386320" cy="17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368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8037C3-7DA2-7898-A685-D74EEB90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1003660"/>
            <a:ext cx="4359319" cy="37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3DE40FA-85E4-26E8-642E-2C0F7083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92" y="1064184"/>
            <a:ext cx="4769031" cy="3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9A356-3522-66F6-C105-4E3D829A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54250" cy="627812"/>
          </a:xfrm>
        </p:spPr>
        <p:txBody>
          <a:bodyPr/>
          <a:lstStyle/>
          <a:p>
            <a:r>
              <a:rPr lang="en-US" dirty="0" err="1"/>
              <a:t>MinGPT</a:t>
            </a:r>
            <a:r>
              <a:rPr lang="en-US" dirty="0"/>
              <a:t> Pico: Attention Weights – 3 layers, 3 heads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0CF9211-8ED2-E6EB-EFD4-F3D6FCAB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04" y="1033043"/>
            <a:ext cx="3488711" cy="36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94F4E9-1736-5319-5B5C-49F0C0B95C1D}"/>
              </a:ext>
            </a:extLst>
          </p:cNvPr>
          <p:cNvSpPr/>
          <p:nvPr/>
        </p:nvSpPr>
        <p:spPr>
          <a:xfrm>
            <a:off x="359229" y="994943"/>
            <a:ext cx="11280672" cy="381218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28C80D-ACE5-4113-7E37-243DFC9A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71" y="2723419"/>
            <a:ext cx="9057834" cy="4006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03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We can do better than uniform combination of input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28AB19-2225-80A9-2F72-CF3F89BD396C}"/>
              </a:ext>
            </a:extLst>
          </p:cNvPr>
          <p:cNvSpPr/>
          <p:nvPr/>
        </p:nvSpPr>
        <p:spPr>
          <a:xfrm>
            <a:off x="6565334" y="5393370"/>
            <a:ext cx="40748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9D6959-CAB8-5CD7-CD20-5854818CAB8F}"/>
              </a:ext>
            </a:extLst>
          </p:cNvPr>
          <p:cNvSpPr/>
          <p:nvPr/>
        </p:nvSpPr>
        <p:spPr>
          <a:xfrm>
            <a:off x="7796960" y="5393370"/>
            <a:ext cx="429925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36E2656-7CF7-9884-4DC0-7FDB92EA3E54}"/>
              </a:ext>
            </a:extLst>
          </p:cNvPr>
          <p:cNvSpPr/>
          <p:nvPr/>
        </p:nvSpPr>
        <p:spPr>
          <a:xfrm>
            <a:off x="9059910" y="5398939"/>
            <a:ext cx="43473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A63477-A82A-C484-0037-B62EE04651B9}"/>
              </a:ext>
            </a:extLst>
          </p:cNvPr>
          <p:cNvSpPr/>
          <p:nvPr/>
        </p:nvSpPr>
        <p:spPr>
          <a:xfrm>
            <a:off x="10291536" y="5398939"/>
            <a:ext cx="44435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B753FE2-7D69-3447-F0F6-FE030C34896B}"/>
              </a:ext>
            </a:extLst>
          </p:cNvPr>
          <p:cNvSpPr/>
          <p:nvPr/>
        </p:nvSpPr>
        <p:spPr>
          <a:xfrm>
            <a:off x="6998416" y="3003933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6B8C0E-420B-611D-9A67-B7F47E8B197C}"/>
              </a:ext>
            </a:extLst>
          </p:cNvPr>
          <p:cNvSpPr/>
          <p:nvPr/>
        </p:nvSpPr>
        <p:spPr>
          <a:xfrm>
            <a:off x="8206391" y="2992949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DBE5A-35A2-0B3B-BB74-6CF6E6289D04}"/>
              </a:ext>
            </a:extLst>
          </p:cNvPr>
          <p:cNvSpPr/>
          <p:nvPr/>
        </p:nvSpPr>
        <p:spPr>
          <a:xfrm>
            <a:off x="9435039" y="2993261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2FE92A-7AA8-B9A5-D266-74285239A669}"/>
              </a:ext>
            </a:extLst>
          </p:cNvPr>
          <p:cNvSpPr/>
          <p:nvPr/>
        </p:nvSpPr>
        <p:spPr>
          <a:xfrm>
            <a:off x="10670791" y="2982278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AB3E56B-D86F-9F23-FF88-702B8D4D3F97}"/>
              </a:ext>
            </a:extLst>
          </p:cNvPr>
          <p:cNvSpPr/>
          <p:nvPr/>
        </p:nvSpPr>
        <p:spPr>
          <a:xfrm>
            <a:off x="6984528" y="4823113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8BC7290-A69B-B0FE-7BFE-D76AB29AFA32}"/>
              </a:ext>
            </a:extLst>
          </p:cNvPr>
          <p:cNvSpPr/>
          <p:nvPr/>
        </p:nvSpPr>
        <p:spPr>
          <a:xfrm>
            <a:off x="8220281" y="4812129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2CB0B9-186E-C042-D53D-7D1332929640}"/>
              </a:ext>
            </a:extLst>
          </p:cNvPr>
          <p:cNvSpPr/>
          <p:nvPr/>
        </p:nvSpPr>
        <p:spPr>
          <a:xfrm>
            <a:off x="9448928" y="4812441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CFB2E65-80D9-95C9-6AC8-6699656031D9}"/>
              </a:ext>
            </a:extLst>
          </p:cNvPr>
          <p:cNvSpPr/>
          <p:nvPr/>
        </p:nvSpPr>
        <p:spPr>
          <a:xfrm>
            <a:off x="10684680" y="4801457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66FEF18-58E2-7821-B4EC-498B4B260E1E}"/>
              </a:ext>
            </a:extLst>
          </p:cNvPr>
          <p:cNvGrpSpPr/>
          <p:nvPr/>
        </p:nvGrpSpPr>
        <p:grpSpPr>
          <a:xfrm>
            <a:off x="7089920" y="3271481"/>
            <a:ext cx="3726202" cy="485487"/>
            <a:chOff x="3944346" y="3743090"/>
            <a:chExt cx="2555465" cy="416247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8F31C19-1862-1705-8A79-3EDB101E0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4346" y="3743090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4EB394A-F5F9-38B3-2B92-A1FDD553F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9007" y="3743090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05EC0BE-7301-EF70-13F2-7EDA363F9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150" y="3746589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7CD30FE-D580-A906-5256-E91F1B341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811" y="3746589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F3E35B0-0A02-AD1A-145A-064B9BED3162}"/>
              </a:ext>
            </a:extLst>
          </p:cNvPr>
          <p:cNvGrpSpPr/>
          <p:nvPr/>
        </p:nvGrpSpPr>
        <p:grpSpPr>
          <a:xfrm>
            <a:off x="6776197" y="5944940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8600E4-220B-D1FD-D765-4B82D11D4E1B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F308EE-CB46-5609-C049-0CF837D84AA8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120D3A-DE77-5077-E8AF-CCE0F28DA43C}"/>
              </a:ext>
            </a:extLst>
          </p:cNvPr>
          <p:cNvGrpSpPr/>
          <p:nvPr/>
        </p:nvGrpSpPr>
        <p:grpSpPr>
          <a:xfrm>
            <a:off x="8011950" y="5933956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45B03FB-3A09-CC89-F277-A58EB1400DF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628A5F2-665E-A242-1CD5-F609BD93F69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CC56F1-98CA-B32F-3625-7D179075C1D1}"/>
              </a:ext>
            </a:extLst>
          </p:cNvPr>
          <p:cNvGrpSpPr/>
          <p:nvPr/>
        </p:nvGrpSpPr>
        <p:grpSpPr>
          <a:xfrm>
            <a:off x="9240597" y="5934268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10606CB-623A-AB3B-E2DC-79A677AFCC9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BD3AD0F-2131-CB63-D204-AA6E98CB2534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AC1ED29-2A93-F89B-55F0-381A410DA0EF}"/>
              </a:ext>
            </a:extLst>
          </p:cNvPr>
          <p:cNvGrpSpPr/>
          <p:nvPr/>
        </p:nvGrpSpPr>
        <p:grpSpPr>
          <a:xfrm>
            <a:off x="10476349" y="5923284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7630D81-8CCA-A4F5-AD29-B62EC6650404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25B49DA-25B7-283E-060E-97D6947824C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3DED0E-06BD-BEBF-9070-E91DBDE328F2}"/>
              </a:ext>
            </a:extLst>
          </p:cNvPr>
          <p:cNvGrpSpPr/>
          <p:nvPr/>
        </p:nvGrpSpPr>
        <p:grpSpPr>
          <a:xfrm>
            <a:off x="11027304" y="1345016"/>
            <a:ext cx="463028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62BE384-6997-8133-56C5-7D26DDC2B84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52F5AAF-AE60-A580-E954-16A72901AB03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7C8D0C8-E8C8-EDF6-F1C6-118E2904CDC2}"/>
              </a:ext>
            </a:extLst>
          </p:cNvPr>
          <p:cNvCxnSpPr>
            <a:cxnSpLocks/>
            <a:stCxn id="68" idx="0"/>
            <a:endCxn id="106" idx="2"/>
          </p:cNvCxnSpPr>
          <p:nvPr/>
        </p:nvCxnSpPr>
        <p:spPr>
          <a:xfrm flipV="1">
            <a:off x="7114174" y="1587689"/>
            <a:ext cx="4028891" cy="14162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E5A10CA-8AA6-8E1F-5ECC-01C8316FA066}"/>
              </a:ext>
            </a:extLst>
          </p:cNvPr>
          <p:cNvCxnSpPr>
            <a:cxnSpLocks/>
            <a:stCxn id="69" idx="0"/>
            <a:endCxn id="106" idx="2"/>
          </p:cNvCxnSpPr>
          <p:nvPr/>
        </p:nvCxnSpPr>
        <p:spPr>
          <a:xfrm flipV="1">
            <a:off x="8322150" y="1587689"/>
            <a:ext cx="2820916" cy="14052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F85CF22-1288-CA02-D9FD-44EFE12661D6}"/>
              </a:ext>
            </a:extLst>
          </p:cNvPr>
          <p:cNvCxnSpPr>
            <a:cxnSpLocks/>
            <a:stCxn id="70" idx="0"/>
            <a:endCxn id="106" idx="2"/>
          </p:cNvCxnSpPr>
          <p:nvPr/>
        </p:nvCxnSpPr>
        <p:spPr>
          <a:xfrm flipV="1">
            <a:off x="9550797" y="1587689"/>
            <a:ext cx="1592268" cy="1405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212D0D5-DD47-5B51-CB52-8BBF39D86C80}"/>
              </a:ext>
            </a:extLst>
          </p:cNvPr>
          <p:cNvCxnSpPr>
            <a:cxnSpLocks/>
            <a:stCxn id="71" idx="0"/>
            <a:endCxn id="106" idx="2"/>
          </p:cNvCxnSpPr>
          <p:nvPr/>
        </p:nvCxnSpPr>
        <p:spPr>
          <a:xfrm flipV="1">
            <a:off x="10786549" y="1587689"/>
            <a:ext cx="356516" cy="1394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3EC66AD-2D37-81F1-F5A0-B90E5706E166}"/>
              </a:ext>
            </a:extLst>
          </p:cNvPr>
          <p:cNvCxnSpPr>
            <a:cxnSpLocks/>
            <a:stCxn id="90" idx="0"/>
            <a:endCxn id="106" idx="2"/>
          </p:cNvCxnSpPr>
          <p:nvPr/>
        </p:nvCxnSpPr>
        <p:spPr>
          <a:xfrm flipV="1">
            <a:off x="7123473" y="1587689"/>
            <a:ext cx="4019592" cy="435725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754F85C-04ED-B348-776A-DB15F38F7C7B}"/>
              </a:ext>
            </a:extLst>
          </p:cNvPr>
          <p:cNvCxnSpPr>
            <a:cxnSpLocks/>
            <a:stCxn id="94" idx="0"/>
            <a:endCxn id="106" idx="2"/>
          </p:cNvCxnSpPr>
          <p:nvPr/>
        </p:nvCxnSpPr>
        <p:spPr>
          <a:xfrm flipV="1">
            <a:off x="8359225" y="1587689"/>
            <a:ext cx="2783840" cy="43462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33D85C3-1D3E-60AF-729F-E10D0D8363EC}"/>
              </a:ext>
            </a:extLst>
          </p:cNvPr>
          <p:cNvCxnSpPr>
            <a:cxnSpLocks/>
            <a:stCxn id="98" idx="0"/>
            <a:endCxn id="106" idx="2"/>
          </p:cNvCxnSpPr>
          <p:nvPr/>
        </p:nvCxnSpPr>
        <p:spPr>
          <a:xfrm flipV="1">
            <a:off x="9587873" y="1587689"/>
            <a:ext cx="1555193" cy="434657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633FAD4-226F-C64D-DDB5-53ADD42F4CB3}"/>
              </a:ext>
            </a:extLst>
          </p:cNvPr>
          <p:cNvCxnSpPr>
            <a:cxnSpLocks/>
            <a:stCxn id="102" idx="0"/>
            <a:endCxn id="106" idx="2"/>
          </p:cNvCxnSpPr>
          <p:nvPr/>
        </p:nvCxnSpPr>
        <p:spPr>
          <a:xfrm flipV="1">
            <a:off x="10823625" y="1587689"/>
            <a:ext cx="319440" cy="43355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23B6A7-942D-CB38-802F-12F18EC8787B}"/>
              </a:ext>
            </a:extLst>
          </p:cNvPr>
          <p:cNvSpPr/>
          <p:nvPr/>
        </p:nvSpPr>
        <p:spPr>
          <a:xfrm>
            <a:off x="6773664" y="4271543"/>
            <a:ext cx="54534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7436F7-4050-1F9A-FC4D-9ABB7ABB01D9}"/>
              </a:ext>
            </a:extLst>
          </p:cNvPr>
          <p:cNvSpPr/>
          <p:nvPr/>
        </p:nvSpPr>
        <p:spPr>
          <a:xfrm>
            <a:off x="8005290" y="4271543"/>
            <a:ext cx="56778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B9441AE-F886-F75B-DBC4-9D4D862D6AB4}"/>
              </a:ext>
            </a:extLst>
          </p:cNvPr>
          <p:cNvSpPr/>
          <p:nvPr/>
        </p:nvSpPr>
        <p:spPr>
          <a:xfrm>
            <a:off x="9268240" y="4277112"/>
            <a:ext cx="57259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21F623-9EF0-5A61-0671-EDF70003655B}"/>
              </a:ext>
            </a:extLst>
          </p:cNvPr>
          <p:cNvSpPr/>
          <p:nvPr/>
        </p:nvSpPr>
        <p:spPr>
          <a:xfrm>
            <a:off x="10499866" y="4277112"/>
            <a:ext cx="582211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8D8B0F2-C2DE-5E73-F39A-3C553506A8C0}"/>
              </a:ext>
            </a:extLst>
          </p:cNvPr>
          <p:cNvSpPr/>
          <p:nvPr/>
        </p:nvSpPr>
        <p:spPr>
          <a:xfrm>
            <a:off x="526688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229C851-2614-66BE-5FF5-59C2FBC41CE2}"/>
              </a:ext>
            </a:extLst>
          </p:cNvPr>
          <p:cNvSpPr/>
          <p:nvPr/>
        </p:nvSpPr>
        <p:spPr>
          <a:xfrm>
            <a:off x="1758314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D6AB48B-574F-67D6-4D6A-E58D5BCCBD49}"/>
              </a:ext>
            </a:extLst>
          </p:cNvPr>
          <p:cNvSpPr/>
          <p:nvPr/>
        </p:nvSpPr>
        <p:spPr>
          <a:xfrm>
            <a:off x="3021264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745BF41-FA53-246B-0272-89D80431F034}"/>
              </a:ext>
            </a:extLst>
          </p:cNvPr>
          <p:cNvSpPr/>
          <p:nvPr/>
        </p:nvSpPr>
        <p:spPr>
          <a:xfrm>
            <a:off x="4252890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BC96E4F-29B4-602C-E525-D6CFC7E9C9FF}"/>
              </a:ext>
            </a:extLst>
          </p:cNvPr>
          <p:cNvGrpSpPr/>
          <p:nvPr/>
        </p:nvGrpSpPr>
        <p:grpSpPr>
          <a:xfrm>
            <a:off x="737556" y="5955924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3C37B84-C37C-00C3-F2B0-0D2420A54C7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B94CCC5-2ADB-A443-3250-26A9634B93AF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6D23C2F-C5C7-1E31-F262-B9D5ED1DECD7}"/>
              </a:ext>
            </a:extLst>
          </p:cNvPr>
          <p:cNvGrpSpPr/>
          <p:nvPr/>
        </p:nvGrpSpPr>
        <p:grpSpPr>
          <a:xfrm>
            <a:off x="1973309" y="594494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812942-4A88-46EE-22F8-3CB7A0E9752F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290B40F-70D8-3BAE-FB2B-39F6F475E17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0567CF9-22EC-48E7-1577-C3786C37BF64}"/>
              </a:ext>
            </a:extLst>
          </p:cNvPr>
          <p:cNvGrpSpPr/>
          <p:nvPr/>
        </p:nvGrpSpPr>
        <p:grpSpPr>
          <a:xfrm>
            <a:off x="3201956" y="594525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F02BE4A-4038-FF5B-397A-3D4848FC16E3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C2EBB09-0143-C0F3-B634-2AA52E088EA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210D312-8703-DAE1-D228-85735028489F}"/>
              </a:ext>
            </a:extLst>
          </p:cNvPr>
          <p:cNvGrpSpPr/>
          <p:nvPr/>
        </p:nvGrpSpPr>
        <p:grpSpPr>
          <a:xfrm>
            <a:off x="4437708" y="593426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C2C83DE-C931-3492-3A66-3EA8D0686AB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6E22884-4515-9109-574C-BE7FADF076FD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1C64650-4CC1-2C40-76B0-29F6B4B3D3D2}"/>
              </a:ext>
            </a:extLst>
          </p:cNvPr>
          <p:cNvGrpSpPr/>
          <p:nvPr/>
        </p:nvGrpSpPr>
        <p:grpSpPr>
          <a:xfrm>
            <a:off x="4484407" y="3255544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55261AD-A8A8-130E-3147-C1C87B080B6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521A35C-F83F-6E25-F05D-D53813879629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819473D-7726-1E16-688B-A6683C1DEC36}"/>
              </a:ext>
            </a:extLst>
          </p:cNvPr>
          <p:cNvCxnSpPr>
            <a:cxnSpLocks/>
            <a:stCxn id="169" idx="0"/>
            <a:endCxn id="157" idx="2"/>
          </p:cNvCxnSpPr>
          <p:nvPr/>
        </p:nvCxnSpPr>
        <p:spPr>
          <a:xfrm flipV="1">
            <a:off x="1084825" y="3498217"/>
            <a:ext cx="3515336" cy="24577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CE62EC6-2E62-1A4B-CAD4-BC19385B4FF1}"/>
              </a:ext>
            </a:extLst>
          </p:cNvPr>
          <p:cNvCxnSpPr>
            <a:cxnSpLocks/>
            <a:stCxn id="166" idx="0"/>
            <a:endCxn id="157" idx="2"/>
          </p:cNvCxnSpPr>
          <p:nvPr/>
        </p:nvCxnSpPr>
        <p:spPr>
          <a:xfrm flipV="1">
            <a:off x="2320578" y="3498217"/>
            <a:ext cx="2279583" cy="244672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7685E14-C3E2-A0EA-B942-137CDA85BAF7}"/>
              </a:ext>
            </a:extLst>
          </p:cNvPr>
          <p:cNvCxnSpPr>
            <a:cxnSpLocks/>
            <a:stCxn id="163" idx="0"/>
            <a:endCxn id="157" idx="2"/>
          </p:cNvCxnSpPr>
          <p:nvPr/>
        </p:nvCxnSpPr>
        <p:spPr>
          <a:xfrm flipV="1">
            <a:off x="3549225" y="3498217"/>
            <a:ext cx="1050936" cy="244703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E5967C1-694E-3EB1-AB08-BFCB72B80BE8}"/>
              </a:ext>
            </a:extLst>
          </p:cNvPr>
          <p:cNvCxnSpPr>
            <a:cxnSpLocks/>
            <a:stCxn id="160" idx="0"/>
            <a:endCxn id="157" idx="2"/>
          </p:cNvCxnSpPr>
          <p:nvPr/>
        </p:nvCxnSpPr>
        <p:spPr>
          <a:xfrm flipH="1" flipV="1">
            <a:off x="4600161" y="3498217"/>
            <a:ext cx="184816" cy="243605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618B69-6367-F9CA-60B0-42C96BB1E674}"/>
              </a:ext>
            </a:extLst>
          </p:cNvPr>
          <p:cNvSpPr txBox="1"/>
          <p:nvPr/>
        </p:nvSpPr>
        <p:spPr>
          <a:xfrm>
            <a:off x="10592106" y="882345"/>
            <a:ext cx="12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069420-F46A-D58E-153A-D4AB118EAEB7}"/>
              </a:ext>
            </a:extLst>
          </p:cNvPr>
          <p:cNvGrpSpPr/>
          <p:nvPr/>
        </p:nvGrpSpPr>
        <p:grpSpPr>
          <a:xfrm>
            <a:off x="469168" y="6317915"/>
            <a:ext cx="4699958" cy="461665"/>
            <a:chOff x="469168" y="6317915"/>
            <a:chExt cx="4699958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CFDEF7-64E8-201E-3CFD-637FC3972A73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D05CDD-E8D3-9910-2922-428D3187FE58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7EAEB8-3A94-CB0B-B25C-35FA2E20F25D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ACF583-DF62-2486-E7D3-500E8FD83DBE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B481BE0-548A-B3E7-1FE6-58F2D953AB11}"/>
              </a:ext>
            </a:extLst>
          </p:cNvPr>
          <p:cNvSpPr txBox="1"/>
          <p:nvPr/>
        </p:nvSpPr>
        <p:spPr>
          <a:xfrm>
            <a:off x="4072724" y="2763088"/>
            <a:ext cx="12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402957" y="1521757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7" y="1521757"/>
                <a:ext cx="2720415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B63F9-C489-43C2-0F82-F7DC9611B804}"/>
              </a:ext>
            </a:extLst>
          </p:cNvPr>
          <p:cNvGrpSpPr/>
          <p:nvPr/>
        </p:nvGrpSpPr>
        <p:grpSpPr>
          <a:xfrm>
            <a:off x="6499064" y="6316955"/>
            <a:ext cx="4699958" cy="461665"/>
            <a:chOff x="469168" y="6317915"/>
            <a:chExt cx="4699958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ACC56-B526-65A8-9EA0-A0D2FF2C4765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FC66-3D3F-35F8-7D61-C54F193B128E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E8EE9-C4F8-E91C-2C43-13ED2EC5EC64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00198-0DD1-1209-7C1B-5BFD342A97D5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CFE49-D6F2-ADFC-0414-53EB9D5F9132}"/>
                  </a:ext>
                </a:extLst>
              </p:cNvPr>
              <p:cNvSpPr txBox="1"/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CFE49-D6F2-ADFC-0414-53EB9D5F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973A000-95EB-0884-67D1-4B3C847AC078}"/>
              </a:ext>
            </a:extLst>
          </p:cNvPr>
          <p:cNvSpPr/>
          <p:nvPr/>
        </p:nvSpPr>
        <p:spPr>
          <a:xfrm>
            <a:off x="6759776" y="24523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B8DCAA-CFFB-B72D-6370-36B0498191EF}"/>
              </a:ext>
            </a:extLst>
          </p:cNvPr>
          <p:cNvSpPr/>
          <p:nvPr/>
        </p:nvSpPr>
        <p:spPr>
          <a:xfrm>
            <a:off x="7991402" y="2452363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B05A18-3566-A611-A018-EAC97EB903F0}"/>
              </a:ext>
            </a:extLst>
          </p:cNvPr>
          <p:cNvSpPr/>
          <p:nvPr/>
        </p:nvSpPr>
        <p:spPr>
          <a:xfrm>
            <a:off x="9254351" y="245793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CED3BF-237E-B5D6-FB25-0C157B92F61D}"/>
              </a:ext>
            </a:extLst>
          </p:cNvPr>
          <p:cNvSpPr/>
          <p:nvPr/>
        </p:nvSpPr>
        <p:spPr>
          <a:xfrm>
            <a:off x="10485977" y="2457932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5794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71A79-E4CA-6FD0-A079-C90C6B83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5233-91DB-40F6-E11B-DF9EF1D0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FEB3-25C0-CB56-16B2-0F7957D8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7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Vector representation of vocab tokens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Set of vectors for both </a:t>
            </a:r>
            <a:r>
              <a:rPr lang="en-US" dirty="0">
                <a:solidFill>
                  <a:srgbClr val="0070C0"/>
                </a:solidFill>
              </a:rPr>
              <a:t>previous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7030A0"/>
                </a:solidFill>
              </a:rPr>
              <a:t>next</a:t>
            </a:r>
            <a:r>
              <a:rPr lang="en-US" dirty="0">
                <a:solidFill>
                  <a:schemeClr val="tx1"/>
                </a:solidFill>
              </a:rPr>
              <a:t> token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Sampling next token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Cosine similarity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Sample from categorical distribution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Learning better vectors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Cross-entropy loss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SGD: looping through pairs of tokens in our corpus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EDBDEE-E92B-AFA8-7E54-618F5665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9" y="362529"/>
            <a:ext cx="3911746" cy="40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31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If only we had a way to measure vector similarity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28AB19-2225-80A9-2F72-CF3F89BD396C}"/>
              </a:ext>
            </a:extLst>
          </p:cNvPr>
          <p:cNvSpPr/>
          <p:nvPr/>
        </p:nvSpPr>
        <p:spPr>
          <a:xfrm>
            <a:off x="6565334" y="5393370"/>
            <a:ext cx="40748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9D6959-CAB8-5CD7-CD20-5854818CAB8F}"/>
              </a:ext>
            </a:extLst>
          </p:cNvPr>
          <p:cNvSpPr/>
          <p:nvPr/>
        </p:nvSpPr>
        <p:spPr>
          <a:xfrm>
            <a:off x="7796960" y="5393370"/>
            <a:ext cx="429925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36E2656-7CF7-9884-4DC0-7FDB92EA3E54}"/>
              </a:ext>
            </a:extLst>
          </p:cNvPr>
          <p:cNvSpPr/>
          <p:nvPr/>
        </p:nvSpPr>
        <p:spPr>
          <a:xfrm>
            <a:off x="9059910" y="5398939"/>
            <a:ext cx="43473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A63477-A82A-C484-0037-B62EE04651B9}"/>
              </a:ext>
            </a:extLst>
          </p:cNvPr>
          <p:cNvSpPr/>
          <p:nvPr/>
        </p:nvSpPr>
        <p:spPr>
          <a:xfrm>
            <a:off x="10291536" y="5398939"/>
            <a:ext cx="44435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B753FE2-7D69-3447-F0F6-FE030C34896B}"/>
              </a:ext>
            </a:extLst>
          </p:cNvPr>
          <p:cNvSpPr/>
          <p:nvPr/>
        </p:nvSpPr>
        <p:spPr>
          <a:xfrm>
            <a:off x="6998416" y="3003933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6B8C0E-420B-611D-9A67-B7F47E8B197C}"/>
              </a:ext>
            </a:extLst>
          </p:cNvPr>
          <p:cNvSpPr/>
          <p:nvPr/>
        </p:nvSpPr>
        <p:spPr>
          <a:xfrm>
            <a:off x="8206391" y="2992949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DBE5A-35A2-0B3B-BB74-6CF6E6289D04}"/>
              </a:ext>
            </a:extLst>
          </p:cNvPr>
          <p:cNvSpPr/>
          <p:nvPr/>
        </p:nvSpPr>
        <p:spPr>
          <a:xfrm>
            <a:off x="9435039" y="2993261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2FE92A-7AA8-B9A5-D266-74285239A669}"/>
              </a:ext>
            </a:extLst>
          </p:cNvPr>
          <p:cNvSpPr/>
          <p:nvPr/>
        </p:nvSpPr>
        <p:spPr>
          <a:xfrm>
            <a:off x="10670791" y="2982278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AB3E56B-D86F-9F23-FF88-702B8D4D3F97}"/>
              </a:ext>
            </a:extLst>
          </p:cNvPr>
          <p:cNvSpPr/>
          <p:nvPr/>
        </p:nvSpPr>
        <p:spPr>
          <a:xfrm>
            <a:off x="6984528" y="4823113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8BC7290-A69B-B0FE-7BFE-D76AB29AFA32}"/>
              </a:ext>
            </a:extLst>
          </p:cNvPr>
          <p:cNvSpPr/>
          <p:nvPr/>
        </p:nvSpPr>
        <p:spPr>
          <a:xfrm>
            <a:off x="8220281" y="4812129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2CB0B9-186E-C042-D53D-7D1332929640}"/>
              </a:ext>
            </a:extLst>
          </p:cNvPr>
          <p:cNvSpPr/>
          <p:nvPr/>
        </p:nvSpPr>
        <p:spPr>
          <a:xfrm>
            <a:off x="9448928" y="4812441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CFB2E65-80D9-95C9-6AC8-6699656031D9}"/>
              </a:ext>
            </a:extLst>
          </p:cNvPr>
          <p:cNvSpPr/>
          <p:nvPr/>
        </p:nvSpPr>
        <p:spPr>
          <a:xfrm>
            <a:off x="10684680" y="4801457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66FEF18-58E2-7821-B4EC-498B4B260E1E}"/>
              </a:ext>
            </a:extLst>
          </p:cNvPr>
          <p:cNvGrpSpPr/>
          <p:nvPr/>
        </p:nvGrpSpPr>
        <p:grpSpPr>
          <a:xfrm>
            <a:off x="7089920" y="3271481"/>
            <a:ext cx="3726202" cy="485487"/>
            <a:chOff x="3944346" y="3743090"/>
            <a:chExt cx="2555465" cy="416247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8F31C19-1862-1705-8A79-3EDB101E0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4346" y="3743090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4EB394A-F5F9-38B3-2B92-A1FDD553F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9007" y="3743090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05EC0BE-7301-EF70-13F2-7EDA363F9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150" y="3746589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7CD30FE-D580-A906-5256-E91F1B341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811" y="3746589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F3E35B0-0A02-AD1A-145A-064B9BED3162}"/>
              </a:ext>
            </a:extLst>
          </p:cNvPr>
          <p:cNvGrpSpPr/>
          <p:nvPr/>
        </p:nvGrpSpPr>
        <p:grpSpPr>
          <a:xfrm>
            <a:off x="6776197" y="5944940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8600E4-220B-D1FD-D765-4B82D11D4E1B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F308EE-CB46-5609-C049-0CF837D84AA8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120D3A-DE77-5077-E8AF-CCE0F28DA43C}"/>
              </a:ext>
            </a:extLst>
          </p:cNvPr>
          <p:cNvGrpSpPr/>
          <p:nvPr/>
        </p:nvGrpSpPr>
        <p:grpSpPr>
          <a:xfrm>
            <a:off x="8011950" y="5933956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45B03FB-3A09-CC89-F277-A58EB1400DF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628A5F2-665E-A242-1CD5-F609BD93F69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CC56F1-98CA-B32F-3625-7D179075C1D1}"/>
              </a:ext>
            </a:extLst>
          </p:cNvPr>
          <p:cNvGrpSpPr/>
          <p:nvPr/>
        </p:nvGrpSpPr>
        <p:grpSpPr>
          <a:xfrm>
            <a:off x="9240597" y="5934268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10606CB-623A-AB3B-E2DC-79A677AFCC9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BD3AD0F-2131-CB63-D204-AA6E98CB2534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AC1ED29-2A93-F89B-55F0-381A410DA0EF}"/>
              </a:ext>
            </a:extLst>
          </p:cNvPr>
          <p:cNvGrpSpPr/>
          <p:nvPr/>
        </p:nvGrpSpPr>
        <p:grpSpPr>
          <a:xfrm>
            <a:off x="10476349" y="5923284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7630D81-8CCA-A4F5-AD29-B62EC6650404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25B49DA-25B7-283E-060E-97D6947824C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3DED0E-06BD-BEBF-9070-E91DBDE328F2}"/>
              </a:ext>
            </a:extLst>
          </p:cNvPr>
          <p:cNvGrpSpPr/>
          <p:nvPr/>
        </p:nvGrpSpPr>
        <p:grpSpPr>
          <a:xfrm>
            <a:off x="11027304" y="1345016"/>
            <a:ext cx="463028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62BE384-6997-8133-56C5-7D26DDC2B84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52F5AAF-AE60-A580-E954-16A72901AB03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7C8D0C8-E8C8-EDF6-F1C6-118E2904CDC2}"/>
              </a:ext>
            </a:extLst>
          </p:cNvPr>
          <p:cNvCxnSpPr>
            <a:cxnSpLocks/>
            <a:stCxn id="68" idx="0"/>
            <a:endCxn id="106" idx="2"/>
          </p:cNvCxnSpPr>
          <p:nvPr/>
        </p:nvCxnSpPr>
        <p:spPr>
          <a:xfrm flipV="1">
            <a:off x="7114174" y="1587689"/>
            <a:ext cx="4028891" cy="14162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E5A10CA-8AA6-8E1F-5ECC-01C8316FA066}"/>
              </a:ext>
            </a:extLst>
          </p:cNvPr>
          <p:cNvCxnSpPr>
            <a:cxnSpLocks/>
            <a:stCxn id="69" idx="0"/>
            <a:endCxn id="106" idx="2"/>
          </p:cNvCxnSpPr>
          <p:nvPr/>
        </p:nvCxnSpPr>
        <p:spPr>
          <a:xfrm flipV="1">
            <a:off x="8322150" y="1587689"/>
            <a:ext cx="2820916" cy="14052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F85CF22-1288-CA02-D9FD-44EFE12661D6}"/>
              </a:ext>
            </a:extLst>
          </p:cNvPr>
          <p:cNvCxnSpPr>
            <a:cxnSpLocks/>
            <a:stCxn id="70" idx="0"/>
            <a:endCxn id="106" idx="2"/>
          </p:cNvCxnSpPr>
          <p:nvPr/>
        </p:nvCxnSpPr>
        <p:spPr>
          <a:xfrm flipV="1">
            <a:off x="9550797" y="1587689"/>
            <a:ext cx="1592268" cy="1405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212D0D5-DD47-5B51-CB52-8BBF39D86C80}"/>
              </a:ext>
            </a:extLst>
          </p:cNvPr>
          <p:cNvCxnSpPr>
            <a:cxnSpLocks/>
            <a:stCxn id="71" idx="0"/>
            <a:endCxn id="106" idx="2"/>
          </p:cNvCxnSpPr>
          <p:nvPr/>
        </p:nvCxnSpPr>
        <p:spPr>
          <a:xfrm flipV="1">
            <a:off x="10786549" y="1587689"/>
            <a:ext cx="356516" cy="1394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3EC66AD-2D37-81F1-F5A0-B90E5706E166}"/>
              </a:ext>
            </a:extLst>
          </p:cNvPr>
          <p:cNvCxnSpPr>
            <a:cxnSpLocks/>
            <a:stCxn id="90" idx="0"/>
            <a:endCxn id="106" idx="2"/>
          </p:cNvCxnSpPr>
          <p:nvPr/>
        </p:nvCxnSpPr>
        <p:spPr>
          <a:xfrm flipV="1">
            <a:off x="7123473" y="1587689"/>
            <a:ext cx="4019592" cy="435725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754F85C-04ED-B348-776A-DB15F38F7C7B}"/>
              </a:ext>
            </a:extLst>
          </p:cNvPr>
          <p:cNvCxnSpPr>
            <a:cxnSpLocks/>
            <a:stCxn id="94" idx="0"/>
            <a:endCxn id="106" idx="2"/>
          </p:cNvCxnSpPr>
          <p:nvPr/>
        </p:nvCxnSpPr>
        <p:spPr>
          <a:xfrm flipV="1">
            <a:off x="8359225" y="1587689"/>
            <a:ext cx="2783840" cy="43462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33D85C3-1D3E-60AF-729F-E10D0D8363EC}"/>
              </a:ext>
            </a:extLst>
          </p:cNvPr>
          <p:cNvCxnSpPr>
            <a:cxnSpLocks/>
            <a:stCxn id="98" idx="0"/>
            <a:endCxn id="106" idx="2"/>
          </p:cNvCxnSpPr>
          <p:nvPr/>
        </p:nvCxnSpPr>
        <p:spPr>
          <a:xfrm flipV="1">
            <a:off x="9587873" y="1587689"/>
            <a:ext cx="1555193" cy="434657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633FAD4-226F-C64D-DDB5-53ADD42F4CB3}"/>
              </a:ext>
            </a:extLst>
          </p:cNvPr>
          <p:cNvCxnSpPr>
            <a:cxnSpLocks/>
            <a:stCxn id="102" idx="0"/>
            <a:endCxn id="106" idx="2"/>
          </p:cNvCxnSpPr>
          <p:nvPr/>
        </p:nvCxnSpPr>
        <p:spPr>
          <a:xfrm flipV="1">
            <a:off x="10823625" y="1587689"/>
            <a:ext cx="319440" cy="43355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23B6A7-942D-CB38-802F-12F18EC8787B}"/>
              </a:ext>
            </a:extLst>
          </p:cNvPr>
          <p:cNvSpPr/>
          <p:nvPr/>
        </p:nvSpPr>
        <p:spPr>
          <a:xfrm>
            <a:off x="6773664" y="4271543"/>
            <a:ext cx="54534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7436F7-4050-1F9A-FC4D-9ABB7ABB01D9}"/>
              </a:ext>
            </a:extLst>
          </p:cNvPr>
          <p:cNvSpPr/>
          <p:nvPr/>
        </p:nvSpPr>
        <p:spPr>
          <a:xfrm>
            <a:off x="8005290" y="4271543"/>
            <a:ext cx="56778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B9441AE-F886-F75B-DBC4-9D4D862D6AB4}"/>
              </a:ext>
            </a:extLst>
          </p:cNvPr>
          <p:cNvSpPr/>
          <p:nvPr/>
        </p:nvSpPr>
        <p:spPr>
          <a:xfrm>
            <a:off x="9268240" y="4277112"/>
            <a:ext cx="57259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21F623-9EF0-5A61-0671-EDF70003655B}"/>
              </a:ext>
            </a:extLst>
          </p:cNvPr>
          <p:cNvSpPr/>
          <p:nvPr/>
        </p:nvSpPr>
        <p:spPr>
          <a:xfrm>
            <a:off x="10499866" y="4277112"/>
            <a:ext cx="582211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18B69-6367-F9CA-60B0-42C96BB1E674}"/>
              </a:ext>
            </a:extLst>
          </p:cNvPr>
          <p:cNvSpPr txBox="1"/>
          <p:nvPr/>
        </p:nvSpPr>
        <p:spPr>
          <a:xfrm>
            <a:off x="10592106" y="882345"/>
            <a:ext cx="12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496926" y="2357215"/>
                <a:ext cx="426431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0" dirty="0"/>
                  <a:t>Cosine similarity matrix!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26" y="2357215"/>
                <a:ext cx="4264316" cy="1077218"/>
              </a:xfrm>
              <a:prstGeom prst="rect">
                <a:avLst/>
              </a:prstGeom>
              <a:blipFill>
                <a:blip r:embed="rId2"/>
                <a:stretch>
                  <a:fillRect l="-2718" t="-7386" r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B63F9-C489-43C2-0F82-F7DC9611B804}"/>
              </a:ext>
            </a:extLst>
          </p:cNvPr>
          <p:cNvGrpSpPr/>
          <p:nvPr/>
        </p:nvGrpSpPr>
        <p:grpSpPr>
          <a:xfrm>
            <a:off x="6499064" y="6316955"/>
            <a:ext cx="4699958" cy="461665"/>
            <a:chOff x="469168" y="6317915"/>
            <a:chExt cx="4699958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ACC56-B526-65A8-9EA0-A0D2FF2C4765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FC66-3D3F-35F8-7D61-C54F193B128E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E8EE9-C4F8-E91C-2C43-13ED2EC5EC64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00198-0DD1-1209-7C1B-5BFD342A97D5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CFE49-D6F2-ADFC-0414-53EB9D5F9132}"/>
                  </a:ext>
                </a:extLst>
              </p:cNvPr>
              <p:cNvSpPr txBox="1"/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CFE49-D6F2-ADFC-0414-53EB9D5F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973A000-95EB-0884-67D1-4B3C847AC078}"/>
              </a:ext>
            </a:extLst>
          </p:cNvPr>
          <p:cNvSpPr/>
          <p:nvPr/>
        </p:nvSpPr>
        <p:spPr>
          <a:xfrm>
            <a:off x="6759776" y="24523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B8DCAA-CFFB-B72D-6370-36B0498191EF}"/>
              </a:ext>
            </a:extLst>
          </p:cNvPr>
          <p:cNvSpPr/>
          <p:nvPr/>
        </p:nvSpPr>
        <p:spPr>
          <a:xfrm>
            <a:off x="7991402" y="2452363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B05A18-3566-A611-A018-EAC97EB903F0}"/>
              </a:ext>
            </a:extLst>
          </p:cNvPr>
          <p:cNvSpPr/>
          <p:nvPr/>
        </p:nvSpPr>
        <p:spPr>
          <a:xfrm>
            <a:off x="9254351" y="245793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CED3BF-237E-B5D6-FB25-0C157B92F61D}"/>
              </a:ext>
            </a:extLst>
          </p:cNvPr>
          <p:cNvSpPr/>
          <p:nvPr/>
        </p:nvSpPr>
        <p:spPr>
          <a:xfrm>
            <a:off x="10485977" y="2457932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40ACB-379C-B04E-F199-7BDE6964794A}"/>
              </a:ext>
            </a:extLst>
          </p:cNvPr>
          <p:cNvSpPr txBox="1"/>
          <p:nvPr/>
        </p:nvSpPr>
        <p:spPr>
          <a:xfrm>
            <a:off x="1107909" y="354204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0ED31-8362-A98D-BA78-D3A78BF56278}"/>
              </a:ext>
            </a:extLst>
          </p:cNvPr>
          <p:cNvSpPr txBox="1"/>
          <p:nvPr/>
        </p:nvSpPr>
        <p:spPr>
          <a:xfrm>
            <a:off x="1677911" y="3559330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will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30E05-B968-79CD-B03F-2E7ACED11E2C}"/>
              </a:ext>
            </a:extLst>
          </p:cNvPr>
          <p:cNvSpPr txBox="1"/>
          <p:nvPr/>
        </p:nvSpPr>
        <p:spPr>
          <a:xfrm>
            <a:off x="2290580" y="3555660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BEEDC-269D-7B89-190F-6DAE9BAA57D0}"/>
              </a:ext>
            </a:extLst>
          </p:cNvPr>
          <p:cNvSpPr txBox="1"/>
          <p:nvPr/>
        </p:nvSpPr>
        <p:spPr>
          <a:xfrm>
            <a:off x="2891583" y="354555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4926D-083E-54FD-9EAA-DE1FD4056226}"/>
              </a:ext>
            </a:extLst>
          </p:cNvPr>
          <p:cNvSpPr txBox="1"/>
          <p:nvPr/>
        </p:nvSpPr>
        <p:spPr>
          <a:xfrm>
            <a:off x="1122690" y="382658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D30127-E82A-20FE-1C90-B9EA888FE75A}"/>
              </a:ext>
            </a:extLst>
          </p:cNvPr>
          <p:cNvSpPr txBox="1"/>
          <p:nvPr/>
        </p:nvSpPr>
        <p:spPr>
          <a:xfrm>
            <a:off x="1658259" y="382658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1B4E49-9A65-AB18-6B3A-4B38F5ECFF60}"/>
              </a:ext>
            </a:extLst>
          </p:cNvPr>
          <p:cNvSpPr txBox="1"/>
          <p:nvPr/>
        </p:nvSpPr>
        <p:spPr>
          <a:xfrm>
            <a:off x="2270928" y="382291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6AB8B3-901F-8774-D77D-371AA77A8BAE}"/>
              </a:ext>
            </a:extLst>
          </p:cNvPr>
          <p:cNvSpPr txBox="1"/>
          <p:nvPr/>
        </p:nvSpPr>
        <p:spPr>
          <a:xfrm>
            <a:off x="2871931" y="381280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66E344-91BF-13E0-CB17-9B23246BDE61}"/>
              </a:ext>
            </a:extLst>
          </p:cNvPr>
          <p:cNvSpPr txBox="1"/>
          <p:nvPr/>
        </p:nvSpPr>
        <p:spPr>
          <a:xfrm>
            <a:off x="520882" y="426163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820F1-CE9D-A80D-70AB-7E5A6E9C8742}"/>
              </a:ext>
            </a:extLst>
          </p:cNvPr>
          <p:cNvSpPr txBox="1"/>
          <p:nvPr/>
        </p:nvSpPr>
        <p:spPr>
          <a:xfrm>
            <a:off x="523457" y="475028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E6D6E-75F7-4186-5412-984A804B9C3C}"/>
              </a:ext>
            </a:extLst>
          </p:cNvPr>
          <p:cNvSpPr txBox="1"/>
          <p:nvPr/>
        </p:nvSpPr>
        <p:spPr>
          <a:xfrm>
            <a:off x="520882" y="523893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304EC-7CF8-69FB-55BA-ECF972A7B2C8}"/>
              </a:ext>
            </a:extLst>
          </p:cNvPr>
          <p:cNvSpPr txBox="1"/>
          <p:nvPr/>
        </p:nvSpPr>
        <p:spPr>
          <a:xfrm>
            <a:off x="533485" y="578559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4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69AD5D8-C672-FD6D-7D60-DC23CB52A0BB}"/>
              </a:ext>
            </a:extLst>
          </p:cNvPr>
          <p:cNvGraphicFramePr>
            <a:graphicFrameLocks noGrp="1"/>
          </p:cNvGraphicFramePr>
          <p:nvPr/>
        </p:nvGraphicFramePr>
        <p:xfrm>
          <a:off x="1331178" y="4160160"/>
          <a:ext cx="2279584" cy="2092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896">
                  <a:extLst>
                    <a:ext uri="{9D8B030D-6E8A-4147-A177-3AD203B41FA5}">
                      <a16:colId xmlns:a16="http://schemas.microsoft.com/office/drawing/2014/main" val="1273824826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897201989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501608424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3291805047"/>
                    </a:ext>
                  </a:extLst>
                </a:gridCol>
              </a:tblGrid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3045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30163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031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17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6D19D2-FBA3-C403-3EFD-FAE5ED1B019A}"/>
              </a:ext>
            </a:extLst>
          </p:cNvPr>
          <p:cNvSpPr txBox="1"/>
          <p:nvPr/>
        </p:nvSpPr>
        <p:spPr>
          <a:xfrm>
            <a:off x="-422594" y="426163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Consolas" panose="020B0609020204030204" pitchFamily="49" charset="0"/>
              </a:rPr>
              <a:t>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C3895-3C66-3448-491D-E2163D475F36}"/>
              </a:ext>
            </a:extLst>
          </p:cNvPr>
          <p:cNvSpPr txBox="1"/>
          <p:nvPr/>
        </p:nvSpPr>
        <p:spPr>
          <a:xfrm>
            <a:off x="-420019" y="475028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latin typeface="Consolas" panose="020B0609020204030204" pitchFamily="49" charset="0"/>
              </a:rPr>
              <a:t>na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5E291-2611-3AF4-6987-2BC185C03CFA}"/>
              </a:ext>
            </a:extLst>
          </p:cNvPr>
          <p:cNvSpPr txBox="1"/>
          <p:nvPr/>
        </p:nvSpPr>
        <p:spPr>
          <a:xfrm>
            <a:off x="-422594" y="523893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Consolas" panose="020B0609020204030204" pitchFamily="49" charset="0"/>
              </a:rPr>
              <a:t>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C7434-FFE9-0DB6-0097-C891B9088161}"/>
              </a:ext>
            </a:extLst>
          </p:cNvPr>
          <p:cNvSpPr txBox="1"/>
          <p:nvPr/>
        </p:nvSpPr>
        <p:spPr>
          <a:xfrm>
            <a:off x="-409991" y="578559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Consolas" panose="020B0609020204030204" pitchFamily="49" charset="0"/>
              </a:rPr>
              <a:t>mange</a:t>
            </a:r>
          </a:p>
        </p:txBody>
      </p:sp>
    </p:spTree>
    <p:extLst>
      <p:ext uri="{BB962C8B-B14F-4D97-AF65-F5344CB8AC3E}">
        <p14:creationId xmlns:p14="http://schemas.microsoft.com/office/powerpoint/2010/main" val="3439341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If only we had a way to measure vector similarity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28AB19-2225-80A9-2F72-CF3F89BD396C}"/>
              </a:ext>
            </a:extLst>
          </p:cNvPr>
          <p:cNvSpPr/>
          <p:nvPr/>
        </p:nvSpPr>
        <p:spPr>
          <a:xfrm>
            <a:off x="6565334" y="5393370"/>
            <a:ext cx="40748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9D6959-CAB8-5CD7-CD20-5854818CAB8F}"/>
              </a:ext>
            </a:extLst>
          </p:cNvPr>
          <p:cNvSpPr/>
          <p:nvPr/>
        </p:nvSpPr>
        <p:spPr>
          <a:xfrm>
            <a:off x="7796960" y="5393370"/>
            <a:ext cx="429925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36E2656-7CF7-9884-4DC0-7FDB92EA3E54}"/>
              </a:ext>
            </a:extLst>
          </p:cNvPr>
          <p:cNvSpPr/>
          <p:nvPr/>
        </p:nvSpPr>
        <p:spPr>
          <a:xfrm>
            <a:off x="9059910" y="5398939"/>
            <a:ext cx="43473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A63477-A82A-C484-0037-B62EE04651B9}"/>
              </a:ext>
            </a:extLst>
          </p:cNvPr>
          <p:cNvSpPr/>
          <p:nvPr/>
        </p:nvSpPr>
        <p:spPr>
          <a:xfrm>
            <a:off x="10291536" y="5398939"/>
            <a:ext cx="44435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B753FE2-7D69-3447-F0F6-FE030C34896B}"/>
              </a:ext>
            </a:extLst>
          </p:cNvPr>
          <p:cNvSpPr/>
          <p:nvPr/>
        </p:nvSpPr>
        <p:spPr>
          <a:xfrm>
            <a:off x="6998416" y="3003933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6B8C0E-420B-611D-9A67-B7F47E8B197C}"/>
              </a:ext>
            </a:extLst>
          </p:cNvPr>
          <p:cNvSpPr/>
          <p:nvPr/>
        </p:nvSpPr>
        <p:spPr>
          <a:xfrm>
            <a:off x="8206391" y="2992949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DBE5A-35A2-0B3B-BB74-6CF6E6289D04}"/>
              </a:ext>
            </a:extLst>
          </p:cNvPr>
          <p:cNvSpPr/>
          <p:nvPr/>
        </p:nvSpPr>
        <p:spPr>
          <a:xfrm>
            <a:off x="9435039" y="2993261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2FE92A-7AA8-B9A5-D266-74285239A669}"/>
              </a:ext>
            </a:extLst>
          </p:cNvPr>
          <p:cNvSpPr/>
          <p:nvPr/>
        </p:nvSpPr>
        <p:spPr>
          <a:xfrm>
            <a:off x="10670791" y="2982278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AB3E56B-D86F-9F23-FF88-702B8D4D3F97}"/>
              </a:ext>
            </a:extLst>
          </p:cNvPr>
          <p:cNvSpPr/>
          <p:nvPr/>
        </p:nvSpPr>
        <p:spPr>
          <a:xfrm>
            <a:off x="6984528" y="4823113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8BC7290-A69B-B0FE-7BFE-D76AB29AFA32}"/>
              </a:ext>
            </a:extLst>
          </p:cNvPr>
          <p:cNvSpPr/>
          <p:nvPr/>
        </p:nvSpPr>
        <p:spPr>
          <a:xfrm>
            <a:off x="8220281" y="4812129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2CB0B9-186E-C042-D53D-7D1332929640}"/>
              </a:ext>
            </a:extLst>
          </p:cNvPr>
          <p:cNvSpPr/>
          <p:nvPr/>
        </p:nvSpPr>
        <p:spPr>
          <a:xfrm>
            <a:off x="9448928" y="4812441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CFB2E65-80D9-95C9-6AC8-6699656031D9}"/>
              </a:ext>
            </a:extLst>
          </p:cNvPr>
          <p:cNvSpPr/>
          <p:nvPr/>
        </p:nvSpPr>
        <p:spPr>
          <a:xfrm>
            <a:off x="10684680" y="4801457"/>
            <a:ext cx="231515" cy="24267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66FEF18-58E2-7821-B4EC-498B4B260E1E}"/>
              </a:ext>
            </a:extLst>
          </p:cNvPr>
          <p:cNvGrpSpPr/>
          <p:nvPr/>
        </p:nvGrpSpPr>
        <p:grpSpPr>
          <a:xfrm>
            <a:off x="7089920" y="3271481"/>
            <a:ext cx="3726202" cy="485487"/>
            <a:chOff x="3944346" y="3743090"/>
            <a:chExt cx="2555465" cy="416247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8F31C19-1862-1705-8A79-3EDB101E0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4346" y="3743090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4EB394A-F5F9-38B3-2B92-A1FDD553F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9007" y="3743090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05EC0BE-7301-EF70-13F2-7EDA363F9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150" y="3746589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7CD30FE-D580-A906-5256-E91F1B341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811" y="3746589"/>
              <a:ext cx="0" cy="4127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F3E35B0-0A02-AD1A-145A-064B9BED3162}"/>
              </a:ext>
            </a:extLst>
          </p:cNvPr>
          <p:cNvGrpSpPr/>
          <p:nvPr/>
        </p:nvGrpSpPr>
        <p:grpSpPr>
          <a:xfrm>
            <a:off x="6776197" y="5944940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8600E4-220B-D1FD-D765-4B82D11D4E1B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F308EE-CB46-5609-C049-0CF837D84AA8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120D3A-DE77-5077-E8AF-CCE0F28DA43C}"/>
              </a:ext>
            </a:extLst>
          </p:cNvPr>
          <p:cNvGrpSpPr/>
          <p:nvPr/>
        </p:nvGrpSpPr>
        <p:grpSpPr>
          <a:xfrm>
            <a:off x="8011950" y="5933956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45B03FB-3A09-CC89-F277-A58EB1400DF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628A5F2-665E-A242-1CD5-F609BD93F69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CC56F1-98CA-B32F-3625-7D179075C1D1}"/>
              </a:ext>
            </a:extLst>
          </p:cNvPr>
          <p:cNvGrpSpPr/>
          <p:nvPr/>
        </p:nvGrpSpPr>
        <p:grpSpPr>
          <a:xfrm>
            <a:off x="9240597" y="5934268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10606CB-623A-AB3B-E2DC-79A677AFCC9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BD3AD0F-2131-CB63-D204-AA6E98CB2534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AC1ED29-2A93-F89B-55F0-381A410DA0EF}"/>
              </a:ext>
            </a:extLst>
          </p:cNvPr>
          <p:cNvGrpSpPr/>
          <p:nvPr/>
        </p:nvGrpSpPr>
        <p:grpSpPr>
          <a:xfrm>
            <a:off x="10476349" y="5923284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7630D81-8CCA-A4F5-AD29-B62EC6650404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25B49DA-25B7-283E-060E-97D6947824C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3DED0E-06BD-BEBF-9070-E91DBDE328F2}"/>
              </a:ext>
            </a:extLst>
          </p:cNvPr>
          <p:cNvGrpSpPr/>
          <p:nvPr/>
        </p:nvGrpSpPr>
        <p:grpSpPr>
          <a:xfrm>
            <a:off x="11027304" y="1345016"/>
            <a:ext cx="463028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62BE384-6997-8133-56C5-7D26DDC2B84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52F5AAF-AE60-A580-E954-16A72901AB03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7C8D0C8-E8C8-EDF6-F1C6-118E2904CDC2}"/>
              </a:ext>
            </a:extLst>
          </p:cNvPr>
          <p:cNvCxnSpPr>
            <a:cxnSpLocks/>
            <a:stCxn id="68" idx="0"/>
            <a:endCxn id="106" idx="2"/>
          </p:cNvCxnSpPr>
          <p:nvPr/>
        </p:nvCxnSpPr>
        <p:spPr>
          <a:xfrm flipV="1">
            <a:off x="7114174" y="1587689"/>
            <a:ext cx="4028891" cy="14162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E5A10CA-8AA6-8E1F-5ECC-01C8316FA066}"/>
              </a:ext>
            </a:extLst>
          </p:cNvPr>
          <p:cNvCxnSpPr>
            <a:cxnSpLocks/>
            <a:stCxn id="69" idx="0"/>
            <a:endCxn id="106" idx="2"/>
          </p:cNvCxnSpPr>
          <p:nvPr/>
        </p:nvCxnSpPr>
        <p:spPr>
          <a:xfrm flipV="1">
            <a:off x="8322150" y="1587689"/>
            <a:ext cx="2820916" cy="14052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F85CF22-1288-CA02-D9FD-44EFE12661D6}"/>
              </a:ext>
            </a:extLst>
          </p:cNvPr>
          <p:cNvCxnSpPr>
            <a:cxnSpLocks/>
            <a:stCxn id="70" idx="0"/>
            <a:endCxn id="106" idx="2"/>
          </p:cNvCxnSpPr>
          <p:nvPr/>
        </p:nvCxnSpPr>
        <p:spPr>
          <a:xfrm flipV="1">
            <a:off x="9550797" y="1587689"/>
            <a:ext cx="1592268" cy="1405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212D0D5-DD47-5B51-CB52-8BBF39D86C80}"/>
              </a:ext>
            </a:extLst>
          </p:cNvPr>
          <p:cNvCxnSpPr>
            <a:cxnSpLocks/>
            <a:stCxn id="71" idx="0"/>
            <a:endCxn id="106" idx="2"/>
          </p:cNvCxnSpPr>
          <p:nvPr/>
        </p:nvCxnSpPr>
        <p:spPr>
          <a:xfrm flipV="1">
            <a:off x="10786549" y="1587689"/>
            <a:ext cx="356516" cy="1394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3EC66AD-2D37-81F1-F5A0-B90E5706E166}"/>
              </a:ext>
            </a:extLst>
          </p:cNvPr>
          <p:cNvCxnSpPr>
            <a:cxnSpLocks/>
            <a:stCxn id="90" idx="0"/>
            <a:endCxn id="106" idx="2"/>
          </p:cNvCxnSpPr>
          <p:nvPr/>
        </p:nvCxnSpPr>
        <p:spPr>
          <a:xfrm flipV="1">
            <a:off x="7123473" y="1587689"/>
            <a:ext cx="4019592" cy="435725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754F85C-04ED-B348-776A-DB15F38F7C7B}"/>
              </a:ext>
            </a:extLst>
          </p:cNvPr>
          <p:cNvCxnSpPr>
            <a:cxnSpLocks/>
            <a:stCxn id="94" idx="0"/>
            <a:endCxn id="106" idx="2"/>
          </p:cNvCxnSpPr>
          <p:nvPr/>
        </p:nvCxnSpPr>
        <p:spPr>
          <a:xfrm flipV="1">
            <a:off x="8359225" y="1587689"/>
            <a:ext cx="2783840" cy="43462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33D85C3-1D3E-60AF-729F-E10D0D8363EC}"/>
              </a:ext>
            </a:extLst>
          </p:cNvPr>
          <p:cNvCxnSpPr>
            <a:cxnSpLocks/>
            <a:stCxn id="98" idx="0"/>
            <a:endCxn id="106" idx="2"/>
          </p:cNvCxnSpPr>
          <p:nvPr/>
        </p:nvCxnSpPr>
        <p:spPr>
          <a:xfrm flipV="1">
            <a:off x="9587873" y="1587689"/>
            <a:ext cx="1555193" cy="434657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633FAD4-226F-C64D-DDB5-53ADD42F4CB3}"/>
              </a:ext>
            </a:extLst>
          </p:cNvPr>
          <p:cNvCxnSpPr>
            <a:cxnSpLocks/>
            <a:stCxn id="102" idx="0"/>
            <a:endCxn id="106" idx="2"/>
          </p:cNvCxnSpPr>
          <p:nvPr/>
        </p:nvCxnSpPr>
        <p:spPr>
          <a:xfrm flipV="1">
            <a:off x="10823625" y="1587689"/>
            <a:ext cx="319440" cy="43355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23B6A7-942D-CB38-802F-12F18EC8787B}"/>
              </a:ext>
            </a:extLst>
          </p:cNvPr>
          <p:cNvSpPr/>
          <p:nvPr/>
        </p:nvSpPr>
        <p:spPr>
          <a:xfrm>
            <a:off x="6773664" y="4271543"/>
            <a:ext cx="54534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7436F7-4050-1F9A-FC4D-9ABB7ABB01D9}"/>
              </a:ext>
            </a:extLst>
          </p:cNvPr>
          <p:cNvSpPr/>
          <p:nvPr/>
        </p:nvSpPr>
        <p:spPr>
          <a:xfrm>
            <a:off x="8005290" y="4271543"/>
            <a:ext cx="56778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B9441AE-F886-F75B-DBC4-9D4D862D6AB4}"/>
              </a:ext>
            </a:extLst>
          </p:cNvPr>
          <p:cNvSpPr/>
          <p:nvPr/>
        </p:nvSpPr>
        <p:spPr>
          <a:xfrm>
            <a:off x="9268240" y="4277112"/>
            <a:ext cx="57259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21F623-9EF0-5A61-0671-EDF70003655B}"/>
              </a:ext>
            </a:extLst>
          </p:cNvPr>
          <p:cNvSpPr/>
          <p:nvPr/>
        </p:nvSpPr>
        <p:spPr>
          <a:xfrm>
            <a:off x="10499866" y="4277112"/>
            <a:ext cx="582211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18B69-6367-F9CA-60B0-42C96BB1E674}"/>
              </a:ext>
            </a:extLst>
          </p:cNvPr>
          <p:cNvSpPr txBox="1"/>
          <p:nvPr/>
        </p:nvSpPr>
        <p:spPr>
          <a:xfrm>
            <a:off x="10592106" y="882345"/>
            <a:ext cx="12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496926" y="2357215"/>
                <a:ext cx="426431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0" dirty="0"/>
                  <a:t>Cosine similarity matrix!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26" y="2357215"/>
                <a:ext cx="4264316" cy="1077218"/>
              </a:xfrm>
              <a:prstGeom prst="rect">
                <a:avLst/>
              </a:prstGeom>
              <a:blipFill>
                <a:blip r:embed="rId2"/>
                <a:stretch>
                  <a:fillRect l="-2718" t="-7386" r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B63F9-C489-43C2-0F82-F7DC9611B804}"/>
              </a:ext>
            </a:extLst>
          </p:cNvPr>
          <p:cNvGrpSpPr/>
          <p:nvPr/>
        </p:nvGrpSpPr>
        <p:grpSpPr>
          <a:xfrm>
            <a:off x="6499064" y="6316955"/>
            <a:ext cx="4699958" cy="461665"/>
            <a:chOff x="469168" y="6317915"/>
            <a:chExt cx="4699958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ACC56-B526-65A8-9EA0-A0D2FF2C4765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FC66-3D3F-35F8-7D61-C54F193B128E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E8EE9-C4F8-E91C-2C43-13ED2EC5EC64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00198-0DD1-1209-7C1B-5BFD342A97D5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CFE49-D6F2-ADFC-0414-53EB9D5F9132}"/>
                  </a:ext>
                </a:extLst>
              </p:cNvPr>
              <p:cNvSpPr txBox="1"/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CFE49-D6F2-ADFC-0414-53EB9D5F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973A000-95EB-0884-67D1-4B3C847AC078}"/>
              </a:ext>
            </a:extLst>
          </p:cNvPr>
          <p:cNvSpPr/>
          <p:nvPr/>
        </p:nvSpPr>
        <p:spPr>
          <a:xfrm>
            <a:off x="6759776" y="24523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B8DCAA-CFFB-B72D-6370-36B0498191EF}"/>
              </a:ext>
            </a:extLst>
          </p:cNvPr>
          <p:cNvSpPr/>
          <p:nvPr/>
        </p:nvSpPr>
        <p:spPr>
          <a:xfrm>
            <a:off x="7991402" y="2452363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B05A18-3566-A611-A018-EAC97EB903F0}"/>
              </a:ext>
            </a:extLst>
          </p:cNvPr>
          <p:cNvSpPr/>
          <p:nvPr/>
        </p:nvSpPr>
        <p:spPr>
          <a:xfrm>
            <a:off x="9254351" y="245793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CED3BF-237E-B5D6-FB25-0C157B92F61D}"/>
              </a:ext>
            </a:extLst>
          </p:cNvPr>
          <p:cNvSpPr/>
          <p:nvPr/>
        </p:nvSpPr>
        <p:spPr>
          <a:xfrm>
            <a:off x="10485977" y="2457932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40ACB-379C-B04E-F199-7BDE6964794A}"/>
              </a:ext>
            </a:extLst>
          </p:cNvPr>
          <p:cNvSpPr txBox="1"/>
          <p:nvPr/>
        </p:nvSpPr>
        <p:spPr>
          <a:xfrm>
            <a:off x="1107909" y="354204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0ED31-8362-A98D-BA78-D3A78BF56278}"/>
              </a:ext>
            </a:extLst>
          </p:cNvPr>
          <p:cNvSpPr txBox="1"/>
          <p:nvPr/>
        </p:nvSpPr>
        <p:spPr>
          <a:xfrm>
            <a:off x="1677911" y="3559330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will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30E05-B968-79CD-B03F-2E7ACED11E2C}"/>
              </a:ext>
            </a:extLst>
          </p:cNvPr>
          <p:cNvSpPr txBox="1"/>
          <p:nvPr/>
        </p:nvSpPr>
        <p:spPr>
          <a:xfrm>
            <a:off x="2290580" y="3555660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BEEDC-269D-7B89-190F-6DAE9BAA57D0}"/>
              </a:ext>
            </a:extLst>
          </p:cNvPr>
          <p:cNvSpPr txBox="1"/>
          <p:nvPr/>
        </p:nvSpPr>
        <p:spPr>
          <a:xfrm>
            <a:off x="2891583" y="354555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4926D-083E-54FD-9EAA-DE1FD4056226}"/>
              </a:ext>
            </a:extLst>
          </p:cNvPr>
          <p:cNvSpPr txBox="1"/>
          <p:nvPr/>
        </p:nvSpPr>
        <p:spPr>
          <a:xfrm>
            <a:off x="1122690" y="382658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D30127-E82A-20FE-1C90-B9EA888FE75A}"/>
              </a:ext>
            </a:extLst>
          </p:cNvPr>
          <p:cNvSpPr txBox="1"/>
          <p:nvPr/>
        </p:nvSpPr>
        <p:spPr>
          <a:xfrm>
            <a:off x="1658259" y="382658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1B4E49-9A65-AB18-6B3A-4B38F5ECFF60}"/>
              </a:ext>
            </a:extLst>
          </p:cNvPr>
          <p:cNvSpPr txBox="1"/>
          <p:nvPr/>
        </p:nvSpPr>
        <p:spPr>
          <a:xfrm>
            <a:off x="2270928" y="382291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6AB8B3-901F-8774-D77D-371AA77A8BAE}"/>
              </a:ext>
            </a:extLst>
          </p:cNvPr>
          <p:cNvSpPr txBox="1"/>
          <p:nvPr/>
        </p:nvSpPr>
        <p:spPr>
          <a:xfrm>
            <a:off x="2871931" y="381280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66E344-91BF-13E0-CB17-9B23246BDE61}"/>
              </a:ext>
            </a:extLst>
          </p:cNvPr>
          <p:cNvSpPr txBox="1"/>
          <p:nvPr/>
        </p:nvSpPr>
        <p:spPr>
          <a:xfrm>
            <a:off x="520882" y="426163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820F1-CE9D-A80D-70AB-7E5A6E9C8742}"/>
              </a:ext>
            </a:extLst>
          </p:cNvPr>
          <p:cNvSpPr txBox="1"/>
          <p:nvPr/>
        </p:nvSpPr>
        <p:spPr>
          <a:xfrm>
            <a:off x="523457" y="475028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E6D6E-75F7-4186-5412-984A804B9C3C}"/>
              </a:ext>
            </a:extLst>
          </p:cNvPr>
          <p:cNvSpPr txBox="1"/>
          <p:nvPr/>
        </p:nvSpPr>
        <p:spPr>
          <a:xfrm>
            <a:off x="520882" y="523893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304EC-7CF8-69FB-55BA-ECF972A7B2C8}"/>
              </a:ext>
            </a:extLst>
          </p:cNvPr>
          <p:cNvSpPr txBox="1"/>
          <p:nvPr/>
        </p:nvSpPr>
        <p:spPr>
          <a:xfrm>
            <a:off x="533485" y="578559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4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69AD5D8-C672-FD6D-7D60-DC23CB52A0BB}"/>
              </a:ext>
            </a:extLst>
          </p:cNvPr>
          <p:cNvGraphicFramePr>
            <a:graphicFrameLocks noGrp="1"/>
          </p:cNvGraphicFramePr>
          <p:nvPr/>
        </p:nvGraphicFramePr>
        <p:xfrm>
          <a:off x="1331178" y="4160160"/>
          <a:ext cx="2279584" cy="2092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896">
                  <a:extLst>
                    <a:ext uri="{9D8B030D-6E8A-4147-A177-3AD203B41FA5}">
                      <a16:colId xmlns:a16="http://schemas.microsoft.com/office/drawing/2014/main" val="1273824826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897201989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501608424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3291805047"/>
                    </a:ext>
                  </a:extLst>
                </a:gridCol>
              </a:tblGrid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3045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30163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031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1788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BAD5E3B-7322-8DA2-292C-D58C2A2DB135}"/>
              </a:ext>
            </a:extLst>
          </p:cNvPr>
          <p:cNvGrpSpPr/>
          <p:nvPr/>
        </p:nvGrpSpPr>
        <p:grpSpPr>
          <a:xfrm>
            <a:off x="6918846" y="3271481"/>
            <a:ext cx="4030678" cy="1794305"/>
            <a:chOff x="3817497" y="3247791"/>
            <a:chExt cx="2764278" cy="1127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B73201-1C4C-DC00-21FD-D32401E5E932}"/>
                </a:ext>
              </a:extLst>
            </p:cNvPr>
            <p:cNvSpPr/>
            <p:nvPr/>
          </p:nvSpPr>
          <p:spPr>
            <a:xfrm>
              <a:off x="3862542" y="4222689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E5EE32-FB3B-CC43-6987-5E9D618AF1D8}"/>
                </a:ext>
              </a:extLst>
            </p:cNvPr>
            <p:cNvSpPr/>
            <p:nvPr/>
          </p:nvSpPr>
          <p:spPr>
            <a:xfrm>
              <a:off x="4710033" y="4215788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FE262B-9128-E448-CC8A-757FD765B51C}"/>
                </a:ext>
              </a:extLst>
            </p:cNvPr>
            <p:cNvSpPr/>
            <p:nvPr/>
          </p:nvSpPr>
          <p:spPr>
            <a:xfrm>
              <a:off x="5552651" y="4215984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6E8FBA-6EDB-56B3-77DE-AB48293EFF36}"/>
                </a:ext>
              </a:extLst>
            </p:cNvPr>
            <p:cNvSpPr/>
            <p:nvPr/>
          </p:nvSpPr>
          <p:spPr>
            <a:xfrm>
              <a:off x="6400142" y="4209083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DE62D668-61E5-D911-DD09-B178D376EB1E}"/>
                </a:ext>
              </a:extLst>
            </p:cNvPr>
            <p:cNvSpPr/>
            <p:nvPr/>
          </p:nvSpPr>
          <p:spPr>
            <a:xfrm>
              <a:off x="3817497" y="3581399"/>
              <a:ext cx="2764278" cy="277069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Times New Roman"/>
                </a:rPr>
                <a:t>softmax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D5D85C-7A55-07A7-0BC9-2525F17C4A91}"/>
                </a:ext>
              </a:extLst>
            </p:cNvPr>
            <p:cNvGrpSpPr/>
            <p:nvPr/>
          </p:nvGrpSpPr>
          <p:grpSpPr>
            <a:xfrm>
              <a:off x="3944346" y="3876441"/>
              <a:ext cx="2555465" cy="305034"/>
              <a:chOff x="3944346" y="3743090"/>
              <a:chExt cx="2555465" cy="416247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6B84ED8C-7D94-D74A-FC47-66AE9619B8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4346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A23605A-710B-80AA-0A06-9B99C68FD0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07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43BC9925-2C2D-4B6F-8741-7A9789F471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150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87FAF6A-F259-6976-0B2F-9A9BF299BF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9811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AE4E43-B50D-9C85-849C-CA2F1A166059}"/>
                </a:ext>
              </a:extLst>
            </p:cNvPr>
            <p:cNvGrpSpPr/>
            <p:nvPr/>
          </p:nvGrpSpPr>
          <p:grpSpPr>
            <a:xfrm>
              <a:off x="3934821" y="3247791"/>
              <a:ext cx="2555465" cy="305034"/>
              <a:chOff x="3944346" y="3743090"/>
              <a:chExt cx="2555465" cy="416247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6E5E1D0-0E17-03EA-3B3D-B53A939A6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4346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315A0A9-50CE-72C0-8E4D-05B3703913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07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78C6DD1-FBF3-BC55-6987-D5AB7802FB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150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AB097A3-0209-8630-01C6-686EA39A9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9811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311405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887301" cy="2039539"/>
          </a:xfrm>
        </p:spPr>
        <p:txBody>
          <a:bodyPr/>
          <a:lstStyle/>
          <a:p>
            <a:r>
              <a:rPr lang="en-US" dirty="0"/>
              <a:t>We can do better than uniform combination of input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28AB19-2225-80A9-2F72-CF3F89BD396C}"/>
              </a:ext>
            </a:extLst>
          </p:cNvPr>
          <p:cNvSpPr/>
          <p:nvPr/>
        </p:nvSpPr>
        <p:spPr>
          <a:xfrm>
            <a:off x="6565334" y="5393370"/>
            <a:ext cx="40748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9D6959-CAB8-5CD7-CD20-5854818CAB8F}"/>
              </a:ext>
            </a:extLst>
          </p:cNvPr>
          <p:cNvSpPr/>
          <p:nvPr/>
        </p:nvSpPr>
        <p:spPr>
          <a:xfrm>
            <a:off x="7796960" y="5393370"/>
            <a:ext cx="429925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36E2656-7CF7-9884-4DC0-7FDB92EA3E54}"/>
              </a:ext>
            </a:extLst>
          </p:cNvPr>
          <p:cNvSpPr/>
          <p:nvPr/>
        </p:nvSpPr>
        <p:spPr>
          <a:xfrm>
            <a:off x="9059910" y="5398939"/>
            <a:ext cx="43473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A63477-A82A-C484-0037-B62EE04651B9}"/>
              </a:ext>
            </a:extLst>
          </p:cNvPr>
          <p:cNvSpPr/>
          <p:nvPr/>
        </p:nvSpPr>
        <p:spPr>
          <a:xfrm>
            <a:off x="10291536" y="5398939"/>
            <a:ext cx="44435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B753FE2-7D69-3447-F0F6-FE030C34896B}"/>
              </a:ext>
            </a:extLst>
          </p:cNvPr>
          <p:cNvSpPr/>
          <p:nvPr/>
        </p:nvSpPr>
        <p:spPr>
          <a:xfrm>
            <a:off x="6998416" y="3003933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6B8C0E-420B-611D-9A67-B7F47E8B197C}"/>
              </a:ext>
            </a:extLst>
          </p:cNvPr>
          <p:cNvSpPr/>
          <p:nvPr/>
        </p:nvSpPr>
        <p:spPr>
          <a:xfrm>
            <a:off x="8206391" y="2992949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DBE5A-35A2-0B3B-BB74-6CF6E6289D04}"/>
              </a:ext>
            </a:extLst>
          </p:cNvPr>
          <p:cNvSpPr/>
          <p:nvPr/>
        </p:nvSpPr>
        <p:spPr>
          <a:xfrm>
            <a:off x="9435039" y="2993261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2FE92A-7AA8-B9A5-D266-74285239A669}"/>
              </a:ext>
            </a:extLst>
          </p:cNvPr>
          <p:cNvSpPr/>
          <p:nvPr/>
        </p:nvSpPr>
        <p:spPr>
          <a:xfrm>
            <a:off x="10670791" y="2982278"/>
            <a:ext cx="231515" cy="242673"/>
          </a:xfrm>
          <a:prstGeom prst="rect">
            <a:avLst/>
          </a:prstGeom>
          <a:solidFill>
            <a:srgbClr val="FEB80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F3E35B0-0A02-AD1A-145A-064B9BED3162}"/>
              </a:ext>
            </a:extLst>
          </p:cNvPr>
          <p:cNvGrpSpPr/>
          <p:nvPr/>
        </p:nvGrpSpPr>
        <p:grpSpPr>
          <a:xfrm>
            <a:off x="6776197" y="5944940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8600E4-220B-D1FD-D765-4B82D11D4E1B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F308EE-CB46-5609-C049-0CF837D84AA8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120D3A-DE77-5077-E8AF-CCE0F28DA43C}"/>
              </a:ext>
            </a:extLst>
          </p:cNvPr>
          <p:cNvGrpSpPr/>
          <p:nvPr/>
        </p:nvGrpSpPr>
        <p:grpSpPr>
          <a:xfrm>
            <a:off x="8011950" y="5933956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45B03FB-3A09-CC89-F277-A58EB1400DF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628A5F2-665E-A242-1CD5-F609BD93F69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CC56F1-98CA-B32F-3625-7D179075C1D1}"/>
              </a:ext>
            </a:extLst>
          </p:cNvPr>
          <p:cNvGrpSpPr/>
          <p:nvPr/>
        </p:nvGrpSpPr>
        <p:grpSpPr>
          <a:xfrm>
            <a:off x="9240597" y="5934268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10606CB-623A-AB3B-E2DC-79A677AFCC9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BD3AD0F-2131-CB63-D204-AA6E98CB2534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AC1ED29-2A93-F89B-55F0-381A410DA0EF}"/>
              </a:ext>
            </a:extLst>
          </p:cNvPr>
          <p:cNvGrpSpPr/>
          <p:nvPr/>
        </p:nvGrpSpPr>
        <p:grpSpPr>
          <a:xfrm>
            <a:off x="10476349" y="5923284"/>
            <a:ext cx="463028" cy="242673"/>
            <a:chOff x="3280626" y="2900431"/>
            <a:chExt cx="718090" cy="344793"/>
          </a:xfrm>
          <a:solidFill>
            <a:srgbClr val="964305">
              <a:lumMod val="40000"/>
              <a:lumOff val="60000"/>
            </a:srgb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7630D81-8CCA-A4F5-AD29-B62EC6650404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25B49DA-25B7-283E-060E-97D6947824C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3DED0E-06BD-BEBF-9070-E91DBDE328F2}"/>
              </a:ext>
            </a:extLst>
          </p:cNvPr>
          <p:cNvGrpSpPr/>
          <p:nvPr/>
        </p:nvGrpSpPr>
        <p:grpSpPr>
          <a:xfrm>
            <a:off x="11027304" y="1345016"/>
            <a:ext cx="463028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62BE384-6997-8133-56C5-7D26DDC2B84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52F5AAF-AE60-A580-E954-16A72901AB03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7C8D0C8-E8C8-EDF6-F1C6-118E2904CDC2}"/>
              </a:ext>
            </a:extLst>
          </p:cNvPr>
          <p:cNvCxnSpPr>
            <a:cxnSpLocks/>
            <a:stCxn id="68" idx="0"/>
            <a:endCxn id="106" idx="2"/>
          </p:cNvCxnSpPr>
          <p:nvPr/>
        </p:nvCxnSpPr>
        <p:spPr>
          <a:xfrm flipV="1">
            <a:off x="7114174" y="1587689"/>
            <a:ext cx="4028891" cy="14162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E5A10CA-8AA6-8E1F-5ECC-01C8316FA066}"/>
              </a:ext>
            </a:extLst>
          </p:cNvPr>
          <p:cNvCxnSpPr>
            <a:cxnSpLocks/>
            <a:stCxn id="69" idx="0"/>
            <a:endCxn id="106" idx="2"/>
          </p:cNvCxnSpPr>
          <p:nvPr/>
        </p:nvCxnSpPr>
        <p:spPr>
          <a:xfrm flipV="1">
            <a:off x="8322150" y="1587689"/>
            <a:ext cx="2820916" cy="14052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F85CF22-1288-CA02-D9FD-44EFE12661D6}"/>
              </a:ext>
            </a:extLst>
          </p:cNvPr>
          <p:cNvCxnSpPr>
            <a:cxnSpLocks/>
            <a:stCxn id="70" idx="0"/>
            <a:endCxn id="106" idx="2"/>
          </p:cNvCxnSpPr>
          <p:nvPr/>
        </p:nvCxnSpPr>
        <p:spPr>
          <a:xfrm flipV="1">
            <a:off x="9550797" y="1587689"/>
            <a:ext cx="1592268" cy="1405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212D0D5-DD47-5B51-CB52-8BBF39D86C80}"/>
              </a:ext>
            </a:extLst>
          </p:cNvPr>
          <p:cNvCxnSpPr>
            <a:cxnSpLocks/>
            <a:stCxn id="71" idx="0"/>
            <a:endCxn id="106" idx="2"/>
          </p:cNvCxnSpPr>
          <p:nvPr/>
        </p:nvCxnSpPr>
        <p:spPr>
          <a:xfrm flipV="1">
            <a:off x="10786549" y="1587689"/>
            <a:ext cx="356516" cy="1394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3EC66AD-2D37-81F1-F5A0-B90E5706E166}"/>
              </a:ext>
            </a:extLst>
          </p:cNvPr>
          <p:cNvCxnSpPr>
            <a:cxnSpLocks/>
            <a:stCxn id="90" idx="0"/>
            <a:endCxn id="106" idx="2"/>
          </p:cNvCxnSpPr>
          <p:nvPr/>
        </p:nvCxnSpPr>
        <p:spPr>
          <a:xfrm flipV="1">
            <a:off x="7123473" y="1587689"/>
            <a:ext cx="4019592" cy="435725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754F85C-04ED-B348-776A-DB15F38F7C7B}"/>
              </a:ext>
            </a:extLst>
          </p:cNvPr>
          <p:cNvCxnSpPr>
            <a:cxnSpLocks/>
            <a:stCxn id="94" idx="0"/>
            <a:endCxn id="106" idx="2"/>
          </p:cNvCxnSpPr>
          <p:nvPr/>
        </p:nvCxnSpPr>
        <p:spPr>
          <a:xfrm flipV="1">
            <a:off x="8359225" y="1587689"/>
            <a:ext cx="2783840" cy="43462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33D85C3-1D3E-60AF-729F-E10D0D8363EC}"/>
              </a:ext>
            </a:extLst>
          </p:cNvPr>
          <p:cNvCxnSpPr>
            <a:cxnSpLocks/>
            <a:stCxn id="98" idx="0"/>
            <a:endCxn id="106" idx="2"/>
          </p:cNvCxnSpPr>
          <p:nvPr/>
        </p:nvCxnSpPr>
        <p:spPr>
          <a:xfrm flipV="1">
            <a:off x="9587873" y="1587689"/>
            <a:ext cx="1555193" cy="434657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633FAD4-226F-C64D-DDB5-53ADD42F4CB3}"/>
              </a:ext>
            </a:extLst>
          </p:cNvPr>
          <p:cNvCxnSpPr>
            <a:cxnSpLocks/>
            <a:stCxn id="102" idx="0"/>
            <a:endCxn id="106" idx="2"/>
          </p:cNvCxnSpPr>
          <p:nvPr/>
        </p:nvCxnSpPr>
        <p:spPr>
          <a:xfrm flipV="1">
            <a:off x="10823625" y="1587689"/>
            <a:ext cx="319440" cy="43355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23B6A7-942D-CB38-802F-12F18EC8787B}"/>
              </a:ext>
            </a:extLst>
          </p:cNvPr>
          <p:cNvSpPr/>
          <p:nvPr/>
        </p:nvSpPr>
        <p:spPr>
          <a:xfrm>
            <a:off x="6773664" y="4271543"/>
            <a:ext cx="545342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7436F7-4050-1F9A-FC4D-9ABB7ABB01D9}"/>
              </a:ext>
            </a:extLst>
          </p:cNvPr>
          <p:cNvSpPr/>
          <p:nvPr/>
        </p:nvSpPr>
        <p:spPr>
          <a:xfrm>
            <a:off x="8005290" y="4271543"/>
            <a:ext cx="567784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B9441AE-F886-F75B-DBC4-9D4D862D6AB4}"/>
              </a:ext>
            </a:extLst>
          </p:cNvPr>
          <p:cNvSpPr/>
          <p:nvPr/>
        </p:nvSpPr>
        <p:spPr>
          <a:xfrm>
            <a:off x="9268240" y="4277112"/>
            <a:ext cx="572593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21F623-9EF0-5A61-0671-EDF70003655B}"/>
              </a:ext>
            </a:extLst>
          </p:cNvPr>
          <p:cNvSpPr/>
          <p:nvPr/>
        </p:nvSpPr>
        <p:spPr>
          <a:xfrm>
            <a:off x="10499866" y="4277112"/>
            <a:ext cx="582211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4,4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8D8B0F2-C2DE-5E73-F39A-3C553506A8C0}"/>
              </a:ext>
            </a:extLst>
          </p:cNvPr>
          <p:cNvSpPr/>
          <p:nvPr/>
        </p:nvSpPr>
        <p:spPr>
          <a:xfrm>
            <a:off x="526688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229C851-2614-66BE-5FF5-59C2FBC41CE2}"/>
              </a:ext>
            </a:extLst>
          </p:cNvPr>
          <p:cNvSpPr/>
          <p:nvPr/>
        </p:nvSpPr>
        <p:spPr>
          <a:xfrm>
            <a:off x="1758314" y="540435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D6AB48B-574F-67D6-4D6A-E58D5BCCBD49}"/>
              </a:ext>
            </a:extLst>
          </p:cNvPr>
          <p:cNvSpPr/>
          <p:nvPr/>
        </p:nvSpPr>
        <p:spPr>
          <a:xfrm>
            <a:off x="3021264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745BF41-FA53-246B-0272-89D80431F034}"/>
              </a:ext>
            </a:extLst>
          </p:cNvPr>
          <p:cNvSpPr/>
          <p:nvPr/>
        </p:nvSpPr>
        <p:spPr>
          <a:xfrm>
            <a:off x="4252890" y="540992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BC96E4F-29B4-602C-E525-D6CFC7E9C9FF}"/>
              </a:ext>
            </a:extLst>
          </p:cNvPr>
          <p:cNvGrpSpPr/>
          <p:nvPr/>
        </p:nvGrpSpPr>
        <p:grpSpPr>
          <a:xfrm>
            <a:off x="737556" y="5955924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3C37B84-C37C-00C3-F2B0-0D2420A54C7C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B94CCC5-2ADB-A443-3250-26A9634B93AF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6D23C2F-C5C7-1E31-F262-B9D5ED1DECD7}"/>
              </a:ext>
            </a:extLst>
          </p:cNvPr>
          <p:cNvGrpSpPr/>
          <p:nvPr/>
        </p:nvGrpSpPr>
        <p:grpSpPr>
          <a:xfrm>
            <a:off x="1973309" y="5944940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812942-4A88-46EE-22F8-3CB7A0E9752F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290B40F-70D8-3BAE-FB2B-39F6F475E17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0567CF9-22EC-48E7-1577-C3786C37BF64}"/>
              </a:ext>
            </a:extLst>
          </p:cNvPr>
          <p:cNvGrpSpPr/>
          <p:nvPr/>
        </p:nvGrpSpPr>
        <p:grpSpPr>
          <a:xfrm>
            <a:off x="3201956" y="5945252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F02BE4A-4038-FF5B-397A-3D4848FC16E3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C2EBB09-0143-C0F3-B634-2AA52E088EA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210D312-8703-DAE1-D228-85735028489F}"/>
              </a:ext>
            </a:extLst>
          </p:cNvPr>
          <p:cNvGrpSpPr/>
          <p:nvPr/>
        </p:nvGrpSpPr>
        <p:grpSpPr>
          <a:xfrm>
            <a:off x="4437708" y="5934268"/>
            <a:ext cx="463029" cy="242673"/>
            <a:chOff x="3280626" y="2900431"/>
            <a:chExt cx="718090" cy="3447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C2C83DE-C931-3492-3A66-3EA8D0686AB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6E22884-4515-9109-574C-BE7FADF076FD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1C64650-4CC1-2C40-76B0-29F6B4B3D3D2}"/>
              </a:ext>
            </a:extLst>
          </p:cNvPr>
          <p:cNvGrpSpPr/>
          <p:nvPr/>
        </p:nvGrpSpPr>
        <p:grpSpPr>
          <a:xfrm>
            <a:off x="4484407" y="3255544"/>
            <a:ext cx="463029" cy="242673"/>
            <a:chOff x="3639671" y="2900431"/>
            <a:chExt cx="718090" cy="344793"/>
          </a:xfrm>
          <a:solidFill>
            <a:srgbClr val="475A8D">
              <a:lumMod val="40000"/>
              <a:lumOff val="60000"/>
            </a:srgbClr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55261AD-A8A8-130E-3147-C1C87B080B6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521A35C-F83F-6E25-F05D-D53813879629}"/>
                </a:ext>
              </a:extLst>
            </p:cNvPr>
            <p:cNvSpPr/>
            <p:nvPr/>
          </p:nvSpPr>
          <p:spPr>
            <a:xfrm>
              <a:off x="399871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819473D-7726-1E16-688B-A6683C1DEC36}"/>
              </a:ext>
            </a:extLst>
          </p:cNvPr>
          <p:cNvCxnSpPr>
            <a:cxnSpLocks/>
            <a:stCxn id="169" idx="0"/>
            <a:endCxn id="157" idx="2"/>
          </p:cNvCxnSpPr>
          <p:nvPr/>
        </p:nvCxnSpPr>
        <p:spPr>
          <a:xfrm flipV="1">
            <a:off x="1084825" y="3498217"/>
            <a:ext cx="3515336" cy="24577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CE62EC6-2E62-1A4B-CAD4-BC19385B4FF1}"/>
              </a:ext>
            </a:extLst>
          </p:cNvPr>
          <p:cNvCxnSpPr>
            <a:cxnSpLocks/>
            <a:stCxn id="166" idx="0"/>
            <a:endCxn id="157" idx="2"/>
          </p:cNvCxnSpPr>
          <p:nvPr/>
        </p:nvCxnSpPr>
        <p:spPr>
          <a:xfrm flipV="1">
            <a:off x="2320578" y="3498217"/>
            <a:ext cx="2279583" cy="244672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7685E14-C3E2-A0EA-B942-137CDA85BAF7}"/>
              </a:ext>
            </a:extLst>
          </p:cNvPr>
          <p:cNvCxnSpPr>
            <a:cxnSpLocks/>
            <a:stCxn id="163" idx="0"/>
            <a:endCxn id="157" idx="2"/>
          </p:cNvCxnSpPr>
          <p:nvPr/>
        </p:nvCxnSpPr>
        <p:spPr>
          <a:xfrm flipV="1">
            <a:off x="3549225" y="3498217"/>
            <a:ext cx="1050936" cy="244703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E5967C1-694E-3EB1-AB08-BFCB72B80BE8}"/>
              </a:ext>
            </a:extLst>
          </p:cNvPr>
          <p:cNvCxnSpPr>
            <a:cxnSpLocks/>
            <a:stCxn id="160" idx="0"/>
            <a:endCxn id="157" idx="2"/>
          </p:cNvCxnSpPr>
          <p:nvPr/>
        </p:nvCxnSpPr>
        <p:spPr>
          <a:xfrm flipH="1" flipV="1">
            <a:off x="4600161" y="3498217"/>
            <a:ext cx="184816" cy="243605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618B69-6367-F9CA-60B0-42C96BB1E674}"/>
              </a:ext>
            </a:extLst>
          </p:cNvPr>
          <p:cNvSpPr txBox="1"/>
          <p:nvPr/>
        </p:nvSpPr>
        <p:spPr>
          <a:xfrm>
            <a:off x="10592106" y="882345"/>
            <a:ext cx="12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069420-F46A-D58E-153A-D4AB118EAEB7}"/>
              </a:ext>
            </a:extLst>
          </p:cNvPr>
          <p:cNvGrpSpPr/>
          <p:nvPr/>
        </p:nvGrpSpPr>
        <p:grpSpPr>
          <a:xfrm>
            <a:off x="469168" y="6317915"/>
            <a:ext cx="4699958" cy="461665"/>
            <a:chOff x="469168" y="6317915"/>
            <a:chExt cx="4699958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CFDEF7-64E8-201E-3CFD-637FC3972A73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D05CDD-E8D3-9910-2922-428D3187FE58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7EAEB8-3A94-CB0B-B25C-35FA2E20F25D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ACF583-DF62-2486-E7D3-500E8FD83DBE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B481BE0-548A-B3E7-1FE6-58F2D953AB11}"/>
              </a:ext>
            </a:extLst>
          </p:cNvPr>
          <p:cNvSpPr txBox="1"/>
          <p:nvPr/>
        </p:nvSpPr>
        <p:spPr>
          <a:xfrm>
            <a:off x="4072724" y="2763088"/>
            <a:ext cx="12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402957" y="1521757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7" y="1521757"/>
                <a:ext cx="2720415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B63F9-C489-43C2-0F82-F7DC9611B804}"/>
              </a:ext>
            </a:extLst>
          </p:cNvPr>
          <p:cNvGrpSpPr/>
          <p:nvPr/>
        </p:nvGrpSpPr>
        <p:grpSpPr>
          <a:xfrm>
            <a:off x="6499064" y="6316955"/>
            <a:ext cx="4699958" cy="461665"/>
            <a:chOff x="469168" y="6317915"/>
            <a:chExt cx="4699958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ACC56-B526-65A8-9EA0-A0D2FF2C4765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FC66-3D3F-35F8-7D61-C54F193B128E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E8EE9-C4F8-E91C-2C43-13ED2EC5EC64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00198-0DD1-1209-7C1B-5BFD342A97D5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88819-2174-BC78-1506-3E0EFDFCA67B}"/>
                  </a:ext>
                </a:extLst>
              </p:cNvPr>
              <p:cNvSpPr txBox="1"/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88819-2174-BC78-1506-3E0EFDFCA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1526402"/>
                <a:ext cx="272041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A08C27A-C4EA-002E-6898-22B8CBF28872}"/>
              </a:ext>
            </a:extLst>
          </p:cNvPr>
          <p:cNvSpPr/>
          <p:nvPr/>
        </p:nvSpPr>
        <p:spPr>
          <a:xfrm>
            <a:off x="6759776" y="24523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58837-317E-6C13-6639-F803597682FD}"/>
              </a:ext>
            </a:extLst>
          </p:cNvPr>
          <p:cNvSpPr/>
          <p:nvPr/>
        </p:nvSpPr>
        <p:spPr>
          <a:xfrm>
            <a:off x="7991402" y="2452363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AC61EF-5839-87FD-21E6-276A86F5FEA8}"/>
              </a:ext>
            </a:extLst>
          </p:cNvPr>
          <p:cNvSpPr/>
          <p:nvPr/>
        </p:nvSpPr>
        <p:spPr>
          <a:xfrm>
            <a:off x="9254351" y="245793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55FB7F-ACDC-C797-16DE-DC3CEA7D8CB4}"/>
              </a:ext>
            </a:extLst>
          </p:cNvPr>
          <p:cNvSpPr/>
          <p:nvPr/>
        </p:nvSpPr>
        <p:spPr>
          <a:xfrm>
            <a:off x="10485977" y="2457932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ndara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540BA60-7506-0A74-4B9B-4815AD20544B}"/>
              </a:ext>
            </a:extLst>
          </p:cNvPr>
          <p:cNvGrpSpPr/>
          <p:nvPr/>
        </p:nvGrpSpPr>
        <p:grpSpPr>
          <a:xfrm>
            <a:off x="6918846" y="3271481"/>
            <a:ext cx="4030678" cy="1794305"/>
            <a:chOff x="3817497" y="3247791"/>
            <a:chExt cx="2764278" cy="112737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AB3E56B-D86F-9F23-FF88-702B8D4D3F97}"/>
                </a:ext>
              </a:extLst>
            </p:cNvPr>
            <p:cNvSpPr/>
            <p:nvPr/>
          </p:nvSpPr>
          <p:spPr>
            <a:xfrm>
              <a:off x="3862542" y="4222689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BC7290-A69B-B0FE-7BFE-D76AB29AFA32}"/>
                </a:ext>
              </a:extLst>
            </p:cNvPr>
            <p:cNvSpPr/>
            <p:nvPr/>
          </p:nvSpPr>
          <p:spPr>
            <a:xfrm>
              <a:off x="4710033" y="4215788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2CB0B9-186E-C042-D53D-7D1332929640}"/>
                </a:ext>
              </a:extLst>
            </p:cNvPr>
            <p:cNvSpPr/>
            <p:nvPr/>
          </p:nvSpPr>
          <p:spPr>
            <a:xfrm>
              <a:off x="5552651" y="4215984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CFB2E65-80D9-95C9-6AC8-6699656031D9}"/>
                </a:ext>
              </a:extLst>
            </p:cNvPr>
            <p:cNvSpPr/>
            <p:nvPr/>
          </p:nvSpPr>
          <p:spPr>
            <a:xfrm>
              <a:off x="6400142" y="4209083"/>
              <a:ext cx="158775" cy="1524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7" name="Rounded Rectangle 57">
              <a:extLst>
                <a:ext uri="{FF2B5EF4-FFF2-40B4-BE49-F238E27FC236}">
                  <a16:creationId xmlns:a16="http://schemas.microsoft.com/office/drawing/2014/main" id="{6A4724CD-B2D0-DBB5-BD04-01B6742CC321}"/>
                </a:ext>
              </a:extLst>
            </p:cNvPr>
            <p:cNvSpPr/>
            <p:nvPr/>
          </p:nvSpPr>
          <p:spPr>
            <a:xfrm>
              <a:off x="3817497" y="3581399"/>
              <a:ext cx="2764278" cy="277069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Times New Roman"/>
                </a:rPr>
                <a:t>softmax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43403BF-A925-72CC-7835-8813AEF1B448}"/>
                </a:ext>
              </a:extLst>
            </p:cNvPr>
            <p:cNvGrpSpPr/>
            <p:nvPr/>
          </p:nvGrpSpPr>
          <p:grpSpPr>
            <a:xfrm>
              <a:off x="3944346" y="3876441"/>
              <a:ext cx="2555465" cy="305034"/>
              <a:chOff x="3944346" y="3743090"/>
              <a:chExt cx="2555465" cy="416247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A3D465F2-EEE8-B258-A3BB-F2CD441732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4346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8AB8467F-AD4B-00AF-E992-49856CF776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07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7B90A50D-97B7-2B9D-D517-999B670D0E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150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3FA61B4-6B72-6905-DA09-7E83583B6A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9811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66FEF18-58E2-7821-B4EC-498B4B260E1E}"/>
                </a:ext>
              </a:extLst>
            </p:cNvPr>
            <p:cNvGrpSpPr/>
            <p:nvPr/>
          </p:nvGrpSpPr>
          <p:grpSpPr>
            <a:xfrm>
              <a:off x="3934821" y="3247791"/>
              <a:ext cx="2555465" cy="305034"/>
              <a:chOff x="3944346" y="3743090"/>
              <a:chExt cx="2555465" cy="41624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18F31C19-1862-1705-8A79-3EDB101E05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4346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4EB394A-F5F9-38B3-2B92-A1FDD553F3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07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05EC0BE-7301-EF70-13F2-7EDA363F9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150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7CD30FE-D580-A906-5256-E91F1B341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9811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869453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9887301" cy="2039539"/>
              </a:xfrm>
            </p:spPr>
            <p:txBody>
              <a:bodyPr/>
              <a:lstStyle/>
              <a:p>
                <a:r>
                  <a:rPr lang="en-US" dirty="0"/>
                  <a:t>But...there is an issue with just doing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9887301" cy="2039539"/>
              </a:xfrm>
              <a:blipFill>
                <a:blip r:embed="rId2"/>
                <a:stretch>
                  <a:fillRect l="-1295"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535437" y="1566257"/>
                <a:ext cx="6205573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We're really just comparing input to input</a:t>
                </a: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:r>
                  <a:rPr lang="en-US" sz="2800" dirty="0"/>
                  <a:t>Symmetric with strong diagonal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b="0" dirty="0"/>
              </a:p>
              <a:p>
                <a:r>
                  <a:rPr lang="en-US" sz="2800" b="0" dirty="0">
                    <a:solidFill>
                      <a:schemeClr val="accent6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37" y="1566257"/>
                <a:ext cx="6205573" cy="1384995"/>
              </a:xfrm>
              <a:prstGeom prst="rect">
                <a:avLst/>
              </a:prstGeom>
              <a:blipFill>
                <a:blip r:embed="rId3"/>
                <a:stretch>
                  <a:fillRect l="-2063" t="-4405" r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E40ACB-379C-B04E-F199-7BDE6964794A}"/>
              </a:ext>
            </a:extLst>
          </p:cNvPr>
          <p:cNvSpPr txBox="1"/>
          <p:nvPr/>
        </p:nvSpPr>
        <p:spPr>
          <a:xfrm>
            <a:off x="1107909" y="295530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0ED31-8362-A98D-BA78-D3A78BF56278}"/>
              </a:ext>
            </a:extLst>
          </p:cNvPr>
          <p:cNvSpPr txBox="1"/>
          <p:nvPr/>
        </p:nvSpPr>
        <p:spPr>
          <a:xfrm>
            <a:off x="1677911" y="2972590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will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30E05-B968-79CD-B03F-2E7ACED11E2C}"/>
              </a:ext>
            </a:extLst>
          </p:cNvPr>
          <p:cNvSpPr txBox="1"/>
          <p:nvPr/>
        </p:nvSpPr>
        <p:spPr>
          <a:xfrm>
            <a:off x="2290580" y="2968920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BEEDC-269D-7B89-190F-6DAE9BAA57D0}"/>
              </a:ext>
            </a:extLst>
          </p:cNvPr>
          <p:cNvSpPr txBox="1"/>
          <p:nvPr/>
        </p:nvSpPr>
        <p:spPr>
          <a:xfrm>
            <a:off x="2891583" y="354555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4926D-083E-54FD-9EAA-DE1FD4056226}"/>
              </a:ext>
            </a:extLst>
          </p:cNvPr>
          <p:cNvSpPr txBox="1"/>
          <p:nvPr/>
        </p:nvSpPr>
        <p:spPr>
          <a:xfrm>
            <a:off x="1122690" y="323984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D30127-E82A-20FE-1C90-B9EA888FE75A}"/>
              </a:ext>
            </a:extLst>
          </p:cNvPr>
          <p:cNvSpPr txBox="1"/>
          <p:nvPr/>
        </p:nvSpPr>
        <p:spPr>
          <a:xfrm>
            <a:off x="1658259" y="323984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1B4E49-9A65-AB18-6B3A-4B38F5ECFF60}"/>
              </a:ext>
            </a:extLst>
          </p:cNvPr>
          <p:cNvSpPr txBox="1"/>
          <p:nvPr/>
        </p:nvSpPr>
        <p:spPr>
          <a:xfrm>
            <a:off x="2270928" y="323617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6AB8B3-901F-8774-D77D-371AA77A8BAE}"/>
              </a:ext>
            </a:extLst>
          </p:cNvPr>
          <p:cNvSpPr txBox="1"/>
          <p:nvPr/>
        </p:nvSpPr>
        <p:spPr>
          <a:xfrm>
            <a:off x="2871931" y="381280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66E344-91BF-13E0-CB17-9B23246BDE61}"/>
              </a:ext>
            </a:extLst>
          </p:cNvPr>
          <p:cNvSpPr txBox="1"/>
          <p:nvPr/>
        </p:nvSpPr>
        <p:spPr>
          <a:xfrm>
            <a:off x="520882" y="367489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820F1-CE9D-A80D-70AB-7E5A6E9C8742}"/>
              </a:ext>
            </a:extLst>
          </p:cNvPr>
          <p:cNvSpPr txBox="1"/>
          <p:nvPr/>
        </p:nvSpPr>
        <p:spPr>
          <a:xfrm>
            <a:off x="523457" y="416354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E6D6E-75F7-4186-5412-984A804B9C3C}"/>
              </a:ext>
            </a:extLst>
          </p:cNvPr>
          <p:cNvSpPr txBox="1"/>
          <p:nvPr/>
        </p:nvSpPr>
        <p:spPr>
          <a:xfrm>
            <a:off x="520882" y="4652197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304EC-7CF8-69FB-55BA-ECF972A7B2C8}"/>
              </a:ext>
            </a:extLst>
          </p:cNvPr>
          <p:cNvSpPr txBox="1"/>
          <p:nvPr/>
        </p:nvSpPr>
        <p:spPr>
          <a:xfrm>
            <a:off x="533485" y="519885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4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69AD5D8-C672-FD6D-7D60-DC23CB52A0BB}"/>
              </a:ext>
            </a:extLst>
          </p:cNvPr>
          <p:cNvGraphicFramePr>
            <a:graphicFrameLocks noGrp="1"/>
          </p:cNvGraphicFramePr>
          <p:nvPr/>
        </p:nvGraphicFramePr>
        <p:xfrm>
          <a:off x="1331178" y="3573420"/>
          <a:ext cx="2279584" cy="2092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896">
                  <a:extLst>
                    <a:ext uri="{9D8B030D-6E8A-4147-A177-3AD203B41FA5}">
                      <a16:colId xmlns:a16="http://schemas.microsoft.com/office/drawing/2014/main" val="1273824826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897201989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501608424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3291805047"/>
                    </a:ext>
                  </a:extLst>
                </a:gridCol>
              </a:tblGrid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3045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30163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031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17886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4A301E31-2FCD-A495-60B3-2B958C11677F}"/>
              </a:ext>
            </a:extLst>
          </p:cNvPr>
          <p:cNvGrpSpPr/>
          <p:nvPr/>
        </p:nvGrpSpPr>
        <p:grpSpPr>
          <a:xfrm>
            <a:off x="7665339" y="0"/>
            <a:ext cx="4526661" cy="4223027"/>
            <a:chOff x="6880131" y="0"/>
            <a:chExt cx="5311869" cy="530526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428AB19-2225-80A9-2F72-CF3F89BD396C}"/>
                </a:ext>
              </a:extLst>
            </p:cNvPr>
            <p:cNvSpPr/>
            <p:nvPr/>
          </p:nvSpPr>
          <p:spPr>
            <a:xfrm>
              <a:off x="6880131" y="4511025"/>
              <a:ext cx="407483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9D6959-CAB8-5CD7-CD20-5854818CAB8F}"/>
                </a:ext>
              </a:extLst>
            </p:cNvPr>
            <p:cNvSpPr/>
            <p:nvPr/>
          </p:nvSpPr>
          <p:spPr>
            <a:xfrm>
              <a:off x="8111757" y="4511025"/>
              <a:ext cx="429925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6E2656-7CF7-9884-4DC0-7FDB92EA3E54}"/>
                </a:ext>
              </a:extLst>
            </p:cNvPr>
            <p:cNvSpPr/>
            <p:nvPr/>
          </p:nvSpPr>
          <p:spPr>
            <a:xfrm>
              <a:off x="9374707" y="4516594"/>
              <a:ext cx="434734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6A63477-A82A-C484-0037-B62EE04651B9}"/>
                </a:ext>
              </a:extLst>
            </p:cNvPr>
            <p:cNvSpPr/>
            <p:nvPr/>
          </p:nvSpPr>
          <p:spPr>
            <a:xfrm>
              <a:off x="10606333" y="4516594"/>
              <a:ext cx="44435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753FE2-7D69-3447-F0F6-FE030C34896B}"/>
                </a:ext>
              </a:extLst>
            </p:cNvPr>
            <p:cNvSpPr/>
            <p:nvPr/>
          </p:nvSpPr>
          <p:spPr>
            <a:xfrm>
              <a:off x="7313213" y="2121588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A6B8C0E-420B-611D-9A67-B7F47E8B197C}"/>
                </a:ext>
              </a:extLst>
            </p:cNvPr>
            <p:cNvSpPr/>
            <p:nvPr/>
          </p:nvSpPr>
          <p:spPr>
            <a:xfrm>
              <a:off x="8521188" y="2110604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E7DBE5A-35A2-0B3B-BB74-6CF6E6289D04}"/>
                </a:ext>
              </a:extLst>
            </p:cNvPr>
            <p:cNvSpPr/>
            <p:nvPr/>
          </p:nvSpPr>
          <p:spPr>
            <a:xfrm>
              <a:off x="9749836" y="2110916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42FE92A-7AA8-B9A5-D266-74285239A669}"/>
                </a:ext>
              </a:extLst>
            </p:cNvPr>
            <p:cNvSpPr/>
            <p:nvPr/>
          </p:nvSpPr>
          <p:spPr>
            <a:xfrm>
              <a:off x="10985588" y="2099933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AB3E56B-D86F-9F23-FF88-702B8D4D3F97}"/>
                </a:ext>
              </a:extLst>
            </p:cNvPr>
            <p:cNvSpPr/>
            <p:nvPr/>
          </p:nvSpPr>
          <p:spPr>
            <a:xfrm>
              <a:off x="7299325" y="3940768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BC7290-A69B-B0FE-7BFE-D76AB29AFA32}"/>
                </a:ext>
              </a:extLst>
            </p:cNvPr>
            <p:cNvSpPr/>
            <p:nvPr/>
          </p:nvSpPr>
          <p:spPr>
            <a:xfrm>
              <a:off x="8535078" y="3929784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2CB0B9-186E-C042-D53D-7D1332929640}"/>
                </a:ext>
              </a:extLst>
            </p:cNvPr>
            <p:cNvSpPr/>
            <p:nvPr/>
          </p:nvSpPr>
          <p:spPr>
            <a:xfrm>
              <a:off x="9763725" y="3930096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CFB2E65-80D9-95C9-6AC8-6699656031D9}"/>
                </a:ext>
              </a:extLst>
            </p:cNvPr>
            <p:cNvSpPr/>
            <p:nvPr/>
          </p:nvSpPr>
          <p:spPr>
            <a:xfrm>
              <a:off x="10999477" y="3919112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66FEF18-58E2-7821-B4EC-498B4B260E1E}"/>
                </a:ext>
              </a:extLst>
            </p:cNvPr>
            <p:cNvGrpSpPr/>
            <p:nvPr/>
          </p:nvGrpSpPr>
          <p:grpSpPr>
            <a:xfrm>
              <a:off x="7404717" y="2389136"/>
              <a:ext cx="3726202" cy="485487"/>
              <a:chOff x="3944346" y="3743090"/>
              <a:chExt cx="2555465" cy="41624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18F31C19-1862-1705-8A79-3EDB101E05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4346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4EB394A-F5F9-38B3-2B92-A1FDD553F3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07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05EC0BE-7301-EF70-13F2-7EDA363F9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150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7CD30FE-D580-A906-5256-E91F1B341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9811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F3E35B0-0A02-AD1A-145A-064B9BED3162}"/>
                </a:ext>
              </a:extLst>
            </p:cNvPr>
            <p:cNvGrpSpPr/>
            <p:nvPr/>
          </p:nvGrpSpPr>
          <p:grpSpPr>
            <a:xfrm>
              <a:off x="7090994" y="5062595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68600E4-220B-D1FD-D765-4B82D11D4E1B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2F308EE-CB46-5609-C049-0CF837D84AA8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8120D3A-DE77-5077-E8AF-CCE0F28DA43C}"/>
                </a:ext>
              </a:extLst>
            </p:cNvPr>
            <p:cNvGrpSpPr/>
            <p:nvPr/>
          </p:nvGrpSpPr>
          <p:grpSpPr>
            <a:xfrm>
              <a:off x="8326747" y="5051611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45B03FB-3A09-CC89-F277-A58EB1400DF1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628A5F2-665E-A242-1CD5-F609BD93F69C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ACC56F1-98CA-B32F-3625-7D179075C1D1}"/>
                </a:ext>
              </a:extLst>
            </p:cNvPr>
            <p:cNvGrpSpPr/>
            <p:nvPr/>
          </p:nvGrpSpPr>
          <p:grpSpPr>
            <a:xfrm>
              <a:off x="9555394" y="5051923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10606CB-623A-AB3B-E2DC-79A677AFCC91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BD3AD0F-2131-CB63-D204-AA6E98CB2534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AC1ED29-2A93-F89B-55F0-381A410DA0EF}"/>
                </a:ext>
              </a:extLst>
            </p:cNvPr>
            <p:cNvGrpSpPr/>
            <p:nvPr/>
          </p:nvGrpSpPr>
          <p:grpSpPr>
            <a:xfrm>
              <a:off x="10791146" y="5040939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7630D81-8CCA-A4F5-AD29-B62EC6650404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25B49DA-25B7-283E-060E-97D6947824CA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C3DED0E-06BD-BEBF-9070-E91DBDE328F2}"/>
                </a:ext>
              </a:extLst>
            </p:cNvPr>
            <p:cNvGrpSpPr/>
            <p:nvPr/>
          </p:nvGrpSpPr>
          <p:grpSpPr>
            <a:xfrm>
              <a:off x="11342101" y="462671"/>
              <a:ext cx="463028" cy="242673"/>
              <a:chOff x="3639671" y="2900431"/>
              <a:chExt cx="718090" cy="344793"/>
            </a:xfrm>
            <a:solidFill>
              <a:srgbClr val="475A8D">
                <a:lumMod val="40000"/>
                <a:lumOff val="60000"/>
              </a:srgbClr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62BE384-6997-8133-56C5-7D26DDC2B84C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2F5AAF-AE60-A580-E954-16A72901AB03}"/>
                  </a:ext>
                </a:extLst>
              </p:cNvPr>
              <p:cNvSpPr/>
              <p:nvPr/>
            </p:nvSpPr>
            <p:spPr>
              <a:xfrm>
                <a:off x="399871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7C8D0C8-E8C8-EDF6-F1C6-118E2904CDC2}"/>
                </a:ext>
              </a:extLst>
            </p:cNvPr>
            <p:cNvCxnSpPr>
              <a:cxnSpLocks/>
              <a:stCxn id="68" idx="0"/>
              <a:endCxn id="106" idx="2"/>
            </p:cNvCxnSpPr>
            <p:nvPr/>
          </p:nvCxnSpPr>
          <p:spPr>
            <a:xfrm flipV="1">
              <a:off x="7428971" y="705344"/>
              <a:ext cx="4028891" cy="141624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E5A10CA-8AA6-8E1F-5ECC-01C8316FA066}"/>
                </a:ext>
              </a:extLst>
            </p:cNvPr>
            <p:cNvCxnSpPr>
              <a:cxnSpLocks/>
              <a:stCxn id="69" idx="0"/>
              <a:endCxn id="106" idx="2"/>
            </p:cNvCxnSpPr>
            <p:nvPr/>
          </p:nvCxnSpPr>
          <p:spPr>
            <a:xfrm flipV="1">
              <a:off x="8636947" y="705344"/>
              <a:ext cx="2820916" cy="140526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6F85CF22-1288-CA02-D9FD-44EFE12661D6}"/>
                </a:ext>
              </a:extLst>
            </p:cNvPr>
            <p:cNvCxnSpPr>
              <a:cxnSpLocks/>
              <a:stCxn id="70" idx="0"/>
              <a:endCxn id="106" idx="2"/>
            </p:cNvCxnSpPr>
            <p:nvPr/>
          </p:nvCxnSpPr>
          <p:spPr>
            <a:xfrm flipV="1">
              <a:off x="9865594" y="705344"/>
              <a:ext cx="1592268" cy="14055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212D0D5-DD47-5B51-CB52-8BBF39D86C80}"/>
                </a:ext>
              </a:extLst>
            </p:cNvPr>
            <p:cNvCxnSpPr>
              <a:cxnSpLocks/>
              <a:stCxn id="71" idx="0"/>
              <a:endCxn id="106" idx="2"/>
            </p:cNvCxnSpPr>
            <p:nvPr/>
          </p:nvCxnSpPr>
          <p:spPr>
            <a:xfrm flipV="1">
              <a:off x="11101346" y="705344"/>
              <a:ext cx="356516" cy="1394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3EC66AD-2D37-81F1-F5A0-B90E5706E166}"/>
                </a:ext>
              </a:extLst>
            </p:cNvPr>
            <p:cNvCxnSpPr>
              <a:cxnSpLocks/>
              <a:stCxn id="90" idx="0"/>
              <a:endCxn id="106" idx="2"/>
            </p:cNvCxnSpPr>
            <p:nvPr/>
          </p:nvCxnSpPr>
          <p:spPr>
            <a:xfrm flipV="1">
              <a:off x="7438270" y="705344"/>
              <a:ext cx="4019592" cy="435725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754F85C-04ED-B348-776A-DB15F38F7C7B}"/>
                </a:ext>
              </a:extLst>
            </p:cNvPr>
            <p:cNvCxnSpPr>
              <a:cxnSpLocks/>
              <a:stCxn id="94" idx="0"/>
              <a:endCxn id="106" idx="2"/>
            </p:cNvCxnSpPr>
            <p:nvPr/>
          </p:nvCxnSpPr>
          <p:spPr>
            <a:xfrm flipV="1">
              <a:off x="8674022" y="705344"/>
              <a:ext cx="2783840" cy="434626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33D85C3-1D3E-60AF-729F-E10D0D8363EC}"/>
                </a:ext>
              </a:extLst>
            </p:cNvPr>
            <p:cNvCxnSpPr>
              <a:cxnSpLocks/>
              <a:stCxn id="98" idx="0"/>
              <a:endCxn id="106" idx="2"/>
            </p:cNvCxnSpPr>
            <p:nvPr/>
          </p:nvCxnSpPr>
          <p:spPr>
            <a:xfrm flipV="1">
              <a:off x="9902670" y="705344"/>
              <a:ext cx="1555193" cy="43465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633FAD4-226F-C64D-DDB5-53ADD42F4CB3}"/>
                </a:ext>
              </a:extLst>
            </p:cNvPr>
            <p:cNvCxnSpPr>
              <a:cxnSpLocks/>
              <a:stCxn id="102" idx="0"/>
              <a:endCxn id="106" idx="2"/>
            </p:cNvCxnSpPr>
            <p:nvPr/>
          </p:nvCxnSpPr>
          <p:spPr>
            <a:xfrm flipV="1">
              <a:off x="11138422" y="705344"/>
              <a:ext cx="319440" cy="433559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623B6A7-942D-CB38-802F-12F18EC8787B}"/>
                </a:ext>
              </a:extLst>
            </p:cNvPr>
            <p:cNvSpPr/>
            <p:nvPr/>
          </p:nvSpPr>
          <p:spPr>
            <a:xfrm>
              <a:off x="7088461" y="3389198"/>
              <a:ext cx="54534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97436F7-4050-1F9A-FC4D-9ABB7ABB01D9}"/>
                </a:ext>
              </a:extLst>
            </p:cNvPr>
            <p:cNvSpPr/>
            <p:nvPr/>
          </p:nvSpPr>
          <p:spPr>
            <a:xfrm>
              <a:off x="8320087" y="3389198"/>
              <a:ext cx="567784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B9441AE-F886-F75B-DBC4-9D4D862D6AB4}"/>
                </a:ext>
              </a:extLst>
            </p:cNvPr>
            <p:cNvSpPr/>
            <p:nvPr/>
          </p:nvSpPr>
          <p:spPr>
            <a:xfrm>
              <a:off x="9583037" y="3394767"/>
              <a:ext cx="572593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C21F623-9EF0-5A61-0671-EDF70003655B}"/>
                </a:ext>
              </a:extLst>
            </p:cNvPr>
            <p:cNvSpPr/>
            <p:nvPr/>
          </p:nvSpPr>
          <p:spPr>
            <a:xfrm>
              <a:off x="10814663" y="3394767"/>
              <a:ext cx="582211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618B69-6367-F9CA-60B0-42C96BB1E674}"/>
                </a:ext>
              </a:extLst>
            </p:cNvPr>
            <p:cNvSpPr txBox="1"/>
            <p:nvPr/>
          </p:nvSpPr>
          <p:spPr>
            <a:xfrm>
              <a:off x="10906903" y="0"/>
              <a:ext cx="12850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context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73A000-95EB-0884-67D1-4B3C847AC078}"/>
                </a:ext>
              </a:extLst>
            </p:cNvPr>
            <p:cNvSpPr/>
            <p:nvPr/>
          </p:nvSpPr>
          <p:spPr>
            <a:xfrm>
              <a:off x="7074573" y="157001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B8DCAA-CFFB-B72D-6370-36B0498191EF}"/>
                </a:ext>
              </a:extLst>
            </p:cNvPr>
            <p:cNvSpPr/>
            <p:nvPr/>
          </p:nvSpPr>
          <p:spPr>
            <a:xfrm>
              <a:off x="8306199" y="1570018"/>
              <a:ext cx="4299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B05A18-3566-A611-A018-EAC97EB903F0}"/>
                </a:ext>
              </a:extLst>
            </p:cNvPr>
            <p:cNvSpPr/>
            <p:nvPr/>
          </p:nvSpPr>
          <p:spPr>
            <a:xfrm>
              <a:off x="9569148" y="1575587"/>
              <a:ext cx="4347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CED3BF-237E-B5D6-FB25-0C157B92F61D}"/>
                </a:ext>
              </a:extLst>
            </p:cNvPr>
            <p:cNvSpPr/>
            <p:nvPr/>
          </p:nvSpPr>
          <p:spPr>
            <a:xfrm>
              <a:off x="10800774" y="1575587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AD5E3B-7322-8DA2-292C-D58C2A2DB135}"/>
                </a:ext>
              </a:extLst>
            </p:cNvPr>
            <p:cNvGrpSpPr/>
            <p:nvPr/>
          </p:nvGrpSpPr>
          <p:grpSpPr>
            <a:xfrm>
              <a:off x="7233643" y="2389136"/>
              <a:ext cx="4030678" cy="1794305"/>
              <a:chOff x="3817497" y="3247791"/>
              <a:chExt cx="2764278" cy="112737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B73201-1C4C-DC00-21FD-D32401E5E932}"/>
                  </a:ext>
                </a:extLst>
              </p:cNvPr>
              <p:cNvSpPr/>
              <p:nvPr/>
            </p:nvSpPr>
            <p:spPr>
              <a:xfrm>
                <a:off x="3862542" y="4222689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E5EE32-FB3B-CC43-6987-5E9D618AF1D8}"/>
                  </a:ext>
                </a:extLst>
              </p:cNvPr>
              <p:cNvSpPr/>
              <p:nvPr/>
            </p:nvSpPr>
            <p:spPr>
              <a:xfrm>
                <a:off x="4710033" y="4215788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FE262B-9128-E448-CC8A-757FD765B51C}"/>
                  </a:ext>
                </a:extLst>
              </p:cNvPr>
              <p:cNvSpPr/>
              <p:nvPr/>
            </p:nvSpPr>
            <p:spPr>
              <a:xfrm>
                <a:off x="5552651" y="4215984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6E8FBA-6EDB-56B3-77DE-AB48293EFF36}"/>
                  </a:ext>
                </a:extLst>
              </p:cNvPr>
              <p:cNvSpPr/>
              <p:nvPr/>
            </p:nvSpPr>
            <p:spPr>
              <a:xfrm>
                <a:off x="6400142" y="4209083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57">
                <a:extLst>
                  <a:ext uri="{FF2B5EF4-FFF2-40B4-BE49-F238E27FC236}">
                    <a16:creationId xmlns:a16="http://schemas.microsoft.com/office/drawing/2014/main" id="{DE62D668-61E5-D911-DD09-B178D376EB1E}"/>
                  </a:ext>
                </a:extLst>
              </p:cNvPr>
              <p:cNvSpPr/>
              <p:nvPr/>
            </p:nvSpPr>
            <p:spPr>
              <a:xfrm>
                <a:off x="3817497" y="3581399"/>
                <a:ext cx="2764278" cy="277069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Times New Roman"/>
                  </a:rPr>
                  <a:t>softmax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Times New Roman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D5D85C-7A55-07A7-0BC9-2525F17C4A91}"/>
                  </a:ext>
                </a:extLst>
              </p:cNvPr>
              <p:cNvGrpSpPr/>
              <p:nvPr/>
            </p:nvGrpSpPr>
            <p:grpSpPr>
              <a:xfrm>
                <a:off x="3944346" y="3876441"/>
                <a:ext cx="2555465" cy="305034"/>
                <a:chOff x="3944346" y="3743090"/>
                <a:chExt cx="2555465" cy="416247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B84ED8C-7D94-D74A-FC47-66AE9619B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4346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9A23605A-710B-80AA-0A06-9B99C68FD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9007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3BC9925-2C2D-4B6F-8741-7A9789F47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5150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87FAF6A-F259-6976-0B2F-9A9BF299BF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99811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6AE4E43-B50D-9C85-849C-CA2F1A166059}"/>
                  </a:ext>
                </a:extLst>
              </p:cNvPr>
              <p:cNvGrpSpPr/>
              <p:nvPr/>
            </p:nvGrpSpPr>
            <p:grpSpPr>
              <a:xfrm>
                <a:off x="3934821" y="3247791"/>
                <a:ext cx="2555465" cy="305034"/>
                <a:chOff x="3944346" y="3743090"/>
                <a:chExt cx="2555465" cy="416247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F6E5E1D0-0E17-03EA-3B3D-B53A939A6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4346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D315A0A9-50CE-72C0-8E4D-05B370391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9007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78C6DD1-FBF3-BC55-6987-D5AB7802F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5150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FAB097A3-0209-8630-01C6-686EA39A9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99811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0DAC73-E580-FF25-6BE4-BE9F0BDA44A0}"/>
              </a:ext>
            </a:extLst>
          </p:cNvPr>
          <p:cNvGrpSpPr/>
          <p:nvPr/>
        </p:nvGrpSpPr>
        <p:grpSpPr>
          <a:xfrm>
            <a:off x="3909861" y="6427568"/>
            <a:ext cx="4699958" cy="461665"/>
            <a:chOff x="469168" y="6317915"/>
            <a:chExt cx="4699958" cy="46166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798A5C-D5FD-6724-3592-7452335581D9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401254E-DCDA-FEC3-BBCE-F4BF520FF112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7AC2D17-9C9E-0F7B-DE11-6BDEDF29A751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1D19190-84F9-A358-39F3-B8C1EDAFA56E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ACE6F39-20B2-7520-39B8-85FDEF9F1892}"/>
              </a:ext>
            </a:extLst>
          </p:cNvPr>
          <p:cNvSpPr/>
          <p:nvPr/>
        </p:nvSpPr>
        <p:spPr>
          <a:xfrm>
            <a:off x="4157924" y="559142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497EA53-7BDA-648A-29F2-5D7B5D75F434}"/>
              </a:ext>
            </a:extLst>
          </p:cNvPr>
          <p:cNvSpPr/>
          <p:nvPr/>
        </p:nvSpPr>
        <p:spPr>
          <a:xfrm>
            <a:off x="5389550" y="5591420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E4B0E74-696A-AD04-C04F-E885C079D4D6}"/>
              </a:ext>
            </a:extLst>
          </p:cNvPr>
          <p:cNvSpPr/>
          <p:nvPr/>
        </p:nvSpPr>
        <p:spPr>
          <a:xfrm>
            <a:off x="6652500" y="5596989"/>
            <a:ext cx="44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C85A028-A4C7-2FF9-7B1E-D236E7D9BB2F}"/>
              </a:ext>
            </a:extLst>
          </p:cNvPr>
          <p:cNvSpPr/>
          <p:nvPr/>
        </p:nvSpPr>
        <p:spPr>
          <a:xfrm>
            <a:off x="7884126" y="5596989"/>
            <a:ext cx="45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38E7CE-AB95-50CF-B256-4FDE4498A210}"/>
              </a:ext>
            </a:extLst>
          </p:cNvPr>
          <p:cNvGrpSpPr/>
          <p:nvPr/>
        </p:nvGrpSpPr>
        <p:grpSpPr>
          <a:xfrm>
            <a:off x="4184760" y="6142990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0C87BD8-FC83-0F00-EE0C-AA44C2AA9E43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732E4B6-3315-2481-C547-3B4CB88B40D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7C4F977-493E-E183-02A7-9AC78F13AFDB}"/>
              </a:ext>
            </a:extLst>
          </p:cNvPr>
          <p:cNvGrpSpPr/>
          <p:nvPr/>
        </p:nvGrpSpPr>
        <p:grpSpPr>
          <a:xfrm>
            <a:off x="5420513" y="6132006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1E21A8D-CAAF-411A-3D0D-B9674A23A99F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E133E12-CDF8-D1CA-6356-71D6C499D5CF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3A8BD64-3D75-E061-09D7-E0415D02C2C6}"/>
              </a:ext>
            </a:extLst>
          </p:cNvPr>
          <p:cNvGrpSpPr/>
          <p:nvPr/>
        </p:nvGrpSpPr>
        <p:grpSpPr>
          <a:xfrm>
            <a:off x="6649160" y="6132318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4E8566A-567A-1B96-7F54-03A598F8BB62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223904E-3CD7-EF9C-0995-AA535A5BFDF6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2FEB251-266C-EC40-4EF9-846BA7F9A0A9}"/>
              </a:ext>
            </a:extLst>
          </p:cNvPr>
          <p:cNvGrpSpPr/>
          <p:nvPr/>
        </p:nvGrpSpPr>
        <p:grpSpPr>
          <a:xfrm>
            <a:off x="7884912" y="6121334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1EA8922-1BCF-CE15-EF20-71DCFEC5FBEE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F899B18-0802-64A1-C014-AC77FFB6F217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CD63A3B5-9E25-49A6-184A-9616A79B8874}"/>
              </a:ext>
            </a:extLst>
          </p:cNvPr>
          <p:cNvSpPr txBox="1"/>
          <p:nvPr/>
        </p:nvSpPr>
        <p:spPr>
          <a:xfrm>
            <a:off x="2806103" y="298053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402A11E-9F85-DCE6-076F-288A4B146CFD}"/>
              </a:ext>
            </a:extLst>
          </p:cNvPr>
          <p:cNvSpPr txBox="1"/>
          <p:nvPr/>
        </p:nvSpPr>
        <p:spPr>
          <a:xfrm>
            <a:off x="2786451" y="324778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F85DAF8-A99D-190E-FBE9-6E61898BD3E4}"/>
                  </a:ext>
                </a:extLst>
              </p:cNvPr>
              <p:cNvSpPr txBox="1"/>
              <p:nvPr/>
            </p:nvSpPr>
            <p:spPr>
              <a:xfrm>
                <a:off x="8133048" y="4832497"/>
                <a:ext cx="241859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F85DAF8-A99D-190E-FBE9-6E61898BD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048" y="4832497"/>
                <a:ext cx="2418596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991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6496271" cy="2039539"/>
              </a:xfrm>
            </p:spPr>
            <p:txBody>
              <a:bodyPr/>
              <a:lstStyle/>
              <a:p>
                <a:r>
                  <a:rPr lang="en-US" dirty="0"/>
                  <a:t>Instead learn a query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represent the output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6496271" cy="2039539"/>
              </a:xfrm>
              <a:blipFill>
                <a:blip r:embed="rId2"/>
                <a:stretch>
                  <a:fillRect l="-1972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504477" y="4801633"/>
                <a:ext cx="2418596" cy="61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7" y="4801633"/>
                <a:ext cx="2418596" cy="619529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B63F9-C489-43C2-0F82-F7DC9611B804}"/>
              </a:ext>
            </a:extLst>
          </p:cNvPr>
          <p:cNvGrpSpPr/>
          <p:nvPr/>
        </p:nvGrpSpPr>
        <p:grpSpPr>
          <a:xfrm>
            <a:off x="3909861" y="6427568"/>
            <a:ext cx="4699958" cy="461665"/>
            <a:chOff x="469168" y="6317915"/>
            <a:chExt cx="4699958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ACC56-B526-65A8-9EA0-A0D2FF2C4765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FC66-3D3F-35F8-7D61-C54F193B128E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E8EE9-C4F8-E91C-2C43-13ED2EC5EC64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00198-0DD1-1209-7C1B-5BFD342A97D5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E40ACB-379C-B04E-F199-7BDE6964794A}"/>
              </a:ext>
            </a:extLst>
          </p:cNvPr>
          <p:cNvSpPr txBox="1"/>
          <p:nvPr/>
        </p:nvSpPr>
        <p:spPr>
          <a:xfrm>
            <a:off x="4411969" y="198479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0ED31-8362-A98D-BA78-D3A78BF56278}"/>
              </a:ext>
            </a:extLst>
          </p:cNvPr>
          <p:cNvSpPr txBox="1"/>
          <p:nvPr/>
        </p:nvSpPr>
        <p:spPr>
          <a:xfrm>
            <a:off x="4981971" y="197160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will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30E05-B968-79CD-B03F-2E7ACED11E2C}"/>
              </a:ext>
            </a:extLst>
          </p:cNvPr>
          <p:cNvSpPr txBox="1"/>
          <p:nvPr/>
        </p:nvSpPr>
        <p:spPr>
          <a:xfrm>
            <a:off x="5594640" y="196793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BEEDC-269D-7B89-190F-6DAE9BAA57D0}"/>
              </a:ext>
            </a:extLst>
          </p:cNvPr>
          <p:cNvSpPr txBox="1"/>
          <p:nvPr/>
        </p:nvSpPr>
        <p:spPr>
          <a:xfrm>
            <a:off x="6195643" y="2544565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4926D-083E-54FD-9EAA-DE1FD4056226}"/>
              </a:ext>
            </a:extLst>
          </p:cNvPr>
          <p:cNvSpPr txBox="1"/>
          <p:nvPr/>
        </p:nvSpPr>
        <p:spPr>
          <a:xfrm>
            <a:off x="4426750" y="223886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D30127-E82A-20FE-1C90-B9EA888FE75A}"/>
              </a:ext>
            </a:extLst>
          </p:cNvPr>
          <p:cNvSpPr txBox="1"/>
          <p:nvPr/>
        </p:nvSpPr>
        <p:spPr>
          <a:xfrm>
            <a:off x="4962319" y="223886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1B4E49-9A65-AB18-6B3A-4B38F5ECFF60}"/>
              </a:ext>
            </a:extLst>
          </p:cNvPr>
          <p:cNvSpPr txBox="1"/>
          <p:nvPr/>
        </p:nvSpPr>
        <p:spPr>
          <a:xfrm>
            <a:off x="5574988" y="223519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6AB8B3-901F-8774-D77D-371AA77A8BAE}"/>
              </a:ext>
            </a:extLst>
          </p:cNvPr>
          <p:cNvSpPr txBox="1"/>
          <p:nvPr/>
        </p:nvSpPr>
        <p:spPr>
          <a:xfrm>
            <a:off x="6175991" y="2811822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66E344-91BF-13E0-CB17-9B23246BDE61}"/>
              </a:ext>
            </a:extLst>
          </p:cNvPr>
          <p:cNvSpPr txBox="1"/>
          <p:nvPr/>
        </p:nvSpPr>
        <p:spPr>
          <a:xfrm>
            <a:off x="3824942" y="267391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820F1-CE9D-A80D-70AB-7E5A6E9C8742}"/>
              </a:ext>
            </a:extLst>
          </p:cNvPr>
          <p:cNvSpPr txBox="1"/>
          <p:nvPr/>
        </p:nvSpPr>
        <p:spPr>
          <a:xfrm>
            <a:off x="3827517" y="316256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E6D6E-75F7-4186-5412-984A804B9C3C}"/>
              </a:ext>
            </a:extLst>
          </p:cNvPr>
          <p:cNvSpPr txBox="1"/>
          <p:nvPr/>
        </p:nvSpPr>
        <p:spPr>
          <a:xfrm>
            <a:off x="3824942" y="365121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304EC-7CF8-69FB-55BA-ECF972A7B2C8}"/>
              </a:ext>
            </a:extLst>
          </p:cNvPr>
          <p:cNvSpPr txBox="1"/>
          <p:nvPr/>
        </p:nvSpPr>
        <p:spPr>
          <a:xfrm>
            <a:off x="3837545" y="419786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4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69AD5D8-C672-FD6D-7D60-DC23CB52A0BB}"/>
              </a:ext>
            </a:extLst>
          </p:cNvPr>
          <p:cNvGraphicFramePr>
            <a:graphicFrameLocks noGrp="1"/>
          </p:cNvGraphicFramePr>
          <p:nvPr/>
        </p:nvGraphicFramePr>
        <p:xfrm>
          <a:off x="4635238" y="2572434"/>
          <a:ext cx="2279584" cy="2092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896">
                  <a:extLst>
                    <a:ext uri="{9D8B030D-6E8A-4147-A177-3AD203B41FA5}">
                      <a16:colId xmlns:a16="http://schemas.microsoft.com/office/drawing/2014/main" val="1273824826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897201989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501608424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3291805047"/>
                    </a:ext>
                  </a:extLst>
                </a:gridCol>
              </a:tblGrid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3045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30163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031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17886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4A301E31-2FCD-A495-60B3-2B958C11677F}"/>
              </a:ext>
            </a:extLst>
          </p:cNvPr>
          <p:cNvGrpSpPr/>
          <p:nvPr/>
        </p:nvGrpSpPr>
        <p:grpSpPr>
          <a:xfrm>
            <a:off x="7665339" y="0"/>
            <a:ext cx="4526661" cy="4223027"/>
            <a:chOff x="6880131" y="0"/>
            <a:chExt cx="5311869" cy="530526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428AB19-2225-80A9-2F72-CF3F89BD396C}"/>
                </a:ext>
              </a:extLst>
            </p:cNvPr>
            <p:cNvSpPr/>
            <p:nvPr/>
          </p:nvSpPr>
          <p:spPr>
            <a:xfrm>
              <a:off x="6880131" y="4511025"/>
              <a:ext cx="407483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9D6959-CAB8-5CD7-CD20-5854818CAB8F}"/>
                </a:ext>
              </a:extLst>
            </p:cNvPr>
            <p:cNvSpPr/>
            <p:nvPr/>
          </p:nvSpPr>
          <p:spPr>
            <a:xfrm>
              <a:off x="8111757" y="4511025"/>
              <a:ext cx="429925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6E2656-7CF7-9884-4DC0-7FDB92EA3E54}"/>
                </a:ext>
              </a:extLst>
            </p:cNvPr>
            <p:cNvSpPr/>
            <p:nvPr/>
          </p:nvSpPr>
          <p:spPr>
            <a:xfrm>
              <a:off x="9374707" y="4516594"/>
              <a:ext cx="434734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6A63477-A82A-C484-0037-B62EE04651B9}"/>
                </a:ext>
              </a:extLst>
            </p:cNvPr>
            <p:cNvSpPr/>
            <p:nvPr/>
          </p:nvSpPr>
          <p:spPr>
            <a:xfrm>
              <a:off x="10606333" y="4516594"/>
              <a:ext cx="44435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753FE2-7D69-3447-F0F6-FE030C34896B}"/>
                </a:ext>
              </a:extLst>
            </p:cNvPr>
            <p:cNvSpPr/>
            <p:nvPr/>
          </p:nvSpPr>
          <p:spPr>
            <a:xfrm>
              <a:off x="7313213" y="2121588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A6B8C0E-420B-611D-9A67-B7F47E8B197C}"/>
                </a:ext>
              </a:extLst>
            </p:cNvPr>
            <p:cNvSpPr/>
            <p:nvPr/>
          </p:nvSpPr>
          <p:spPr>
            <a:xfrm>
              <a:off x="8521188" y="2110604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E7DBE5A-35A2-0B3B-BB74-6CF6E6289D04}"/>
                </a:ext>
              </a:extLst>
            </p:cNvPr>
            <p:cNvSpPr/>
            <p:nvPr/>
          </p:nvSpPr>
          <p:spPr>
            <a:xfrm>
              <a:off x="9749836" y="2110916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42FE92A-7AA8-B9A5-D266-74285239A669}"/>
                </a:ext>
              </a:extLst>
            </p:cNvPr>
            <p:cNvSpPr/>
            <p:nvPr/>
          </p:nvSpPr>
          <p:spPr>
            <a:xfrm>
              <a:off x="10985588" y="2099933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AB3E56B-D86F-9F23-FF88-702B8D4D3F97}"/>
                </a:ext>
              </a:extLst>
            </p:cNvPr>
            <p:cNvSpPr/>
            <p:nvPr/>
          </p:nvSpPr>
          <p:spPr>
            <a:xfrm>
              <a:off x="7299325" y="3940768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BC7290-A69B-B0FE-7BFE-D76AB29AFA32}"/>
                </a:ext>
              </a:extLst>
            </p:cNvPr>
            <p:cNvSpPr/>
            <p:nvPr/>
          </p:nvSpPr>
          <p:spPr>
            <a:xfrm>
              <a:off x="8535078" y="3929784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2CB0B9-186E-C042-D53D-7D1332929640}"/>
                </a:ext>
              </a:extLst>
            </p:cNvPr>
            <p:cNvSpPr/>
            <p:nvPr/>
          </p:nvSpPr>
          <p:spPr>
            <a:xfrm>
              <a:off x="9763725" y="3930096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CFB2E65-80D9-95C9-6AC8-6699656031D9}"/>
                </a:ext>
              </a:extLst>
            </p:cNvPr>
            <p:cNvSpPr/>
            <p:nvPr/>
          </p:nvSpPr>
          <p:spPr>
            <a:xfrm>
              <a:off x="10999477" y="3919112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66FEF18-58E2-7821-B4EC-498B4B260E1E}"/>
                </a:ext>
              </a:extLst>
            </p:cNvPr>
            <p:cNvGrpSpPr/>
            <p:nvPr/>
          </p:nvGrpSpPr>
          <p:grpSpPr>
            <a:xfrm>
              <a:off x="7404717" y="2389136"/>
              <a:ext cx="3726202" cy="485487"/>
              <a:chOff x="3944346" y="3743090"/>
              <a:chExt cx="2555465" cy="41624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18F31C19-1862-1705-8A79-3EDB101E05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4346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4EB394A-F5F9-38B3-2B92-A1FDD553F3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07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05EC0BE-7301-EF70-13F2-7EDA363F9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150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7CD30FE-D580-A906-5256-E91F1B341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9811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F3E35B0-0A02-AD1A-145A-064B9BED3162}"/>
                </a:ext>
              </a:extLst>
            </p:cNvPr>
            <p:cNvGrpSpPr/>
            <p:nvPr/>
          </p:nvGrpSpPr>
          <p:grpSpPr>
            <a:xfrm>
              <a:off x="7090994" y="5062595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68600E4-220B-D1FD-D765-4B82D11D4E1B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2F308EE-CB46-5609-C049-0CF837D84AA8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8120D3A-DE77-5077-E8AF-CCE0F28DA43C}"/>
                </a:ext>
              </a:extLst>
            </p:cNvPr>
            <p:cNvGrpSpPr/>
            <p:nvPr/>
          </p:nvGrpSpPr>
          <p:grpSpPr>
            <a:xfrm>
              <a:off x="8326747" y="5051611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45B03FB-3A09-CC89-F277-A58EB1400DF1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628A5F2-665E-A242-1CD5-F609BD93F69C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ACC56F1-98CA-B32F-3625-7D179075C1D1}"/>
                </a:ext>
              </a:extLst>
            </p:cNvPr>
            <p:cNvGrpSpPr/>
            <p:nvPr/>
          </p:nvGrpSpPr>
          <p:grpSpPr>
            <a:xfrm>
              <a:off x="9555394" y="5051923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10606CB-623A-AB3B-E2DC-79A677AFCC91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BD3AD0F-2131-CB63-D204-AA6E98CB2534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AC1ED29-2A93-F89B-55F0-381A410DA0EF}"/>
                </a:ext>
              </a:extLst>
            </p:cNvPr>
            <p:cNvGrpSpPr/>
            <p:nvPr/>
          </p:nvGrpSpPr>
          <p:grpSpPr>
            <a:xfrm>
              <a:off x="10791146" y="5040939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7630D81-8CCA-A4F5-AD29-B62EC6650404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25B49DA-25B7-283E-060E-97D6947824CA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C3DED0E-06BD-BEBF-9070-E91DBDE328F2}"/>
                </a:ext>
              </a:extLst>
            </p:cNvPr>
            <p:cNvGrpSpPr/>
            <p:nvPr/>
          </p:nvGrpSpPr>
          <p:grpSpPr>
            <a:xfrm>
              <a:off x="11342101" y="462671"/>
              <a:ext cx="463028" cy="242673"/>
              <a:chOff x="3639671" y="2900431"/>
              <a:chExt cx="718090" cy="344793"/>
            </a:xfrm>
            <a:solidFill>
              <a:srgbClr val="475A8D">
                <a:lumMod val="40000"/>
                <a:lumOff val="60000"/>
              </a:srgbClr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62BE384-6997-8133-56C5-7D26DDC2B84C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2F5AAF-AE60-A580-E954-16A72901AB03}"/>
                  </a:ext>
                </a:extLst>
              </p:cNvPr>
              <p:cNvSpPr/>
              <p:nvPr/>
            </p:nvSpPr>
            <p:spPr>
              <a:xfrm>
                <a:off x="399871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7C8D0C8-E8C8-EDF6-F1C6-118E2904CDC2}"/>
                </a:ext>
              </a:extLst>
            </p:cNvPr>
            <p:cNvCxnSpPr>
              <a:cxnSpLocks/>
              <a:stCxn id="68" idx="0"/>
              <a:endCxn id="106" idx="2"/>
            </p:cNvCxnSpPr>
            <p:nvPr/>
          </p:nvCxnSpPr>
          <p:spPr>
            <a:xfrm flipV="1">
              <a:off x="7428971" y="705344"/>
              <a:ext cx="4028891" cy="141624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E5A10CA-8AA6-8E1F-5ECC-01C8316FA066}"/>
                </a:ext>
              </a:extLst>
            </p:cNvPr>
            <p:cNvCxnSpPr>
              <a:cxnSpLocks/>
              <a:stCxn id="69" idx="0"/>
              <a:endCxn id="106" idx="2"/>
            </p:cNvCxnSpPr>
            <p:nvPr/>
          </p:nvCxnSpPr>
          <p:spPr>
            <a:xfrm flipV="1">
              <a:off x="8636947" y="705344"/>
              <a:ext cx="2820916" cy="140526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6F85CF22-1288-CA02-D9FD-44EFE12661D6}"/>
                </a:ext>
              </a:extLst>
            </p:cNvPr>
            <p:cNvCxnSpPr>
              <a:cxnSpLocks/>
              <a:stCxn id="70" idx="0"/>
              <a:endCxn id="106" idx="2"/>
            </p:cNvCxnSpPr>
            <p:nvPr/>
          </p:nvCxnSpPr>
          <p:spPr>
            <a:xfrm flipV="1">
              <a:off x="9865594" y="705344"/>
              <a:ext cx="1592268" cy="14055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212D0D5-DD47-5B51-CB52-8BBF39D86C80}"/>
                </a:ext>
              </a:extLst>
            </p:cNvPr>
            <p:cNvCxnSpPr>
              <a:cxnSpLocks/>
              <a:stCxn id="71" idx="0"/>
              <a:endCxn id="106" idx="2"/>
            </p:cNvCxnSpPr>
            <p:nvPr/>
          </p:nvCxnSpPr>
          <p:spPr>
            <a:xfrm flipV="1">
              <a:off x="11101346" y="705344"/>
              <a:ext cx="356516" cy="1394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3EC66AD-2D37-81F1-F5A0-B90E5706E166}"/>
                </a:ext>
              </a:extLst>
            </p:cNvPr>
            <p:cNvCxnSpPr>
              <a:cxnSpLocks/>
              <a:stCxn id="90" idx="0"/>
              <a:endCxn id="106" idx="2"/>
            </p:cNvCxnSpPr>
            <p:nvPr/>
          </p:nvCxnSpPr>
          <p:spPr>
            <a:xfrm flipV="1">
              <a:off x="7438270" y="705344"/>
              <a:ext cx="4019592" cy="435725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754F85C-04ED-B348-776A-DB15F38F7C7B}"/>
                </a:ext>
              </a:extLst>
            </p:cNvPr>
            <p:cNvCxnSpPr>
              <a:cxnSpLocks/>
              <a:stCxn id="94" idx="0"/>
              <a:endCxn id="106" idx="2"/>
            </p:cNvCxnSpPr>
            <p:nvPr/>
          </p:nvCxnSpPr>
          <p:spPr>
            <a:xfrm flipV="1">
              <a:off x="8674022" y="705344"/>
              <a:ext cx="2783840" cy="434626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33D85C3-1D3E-60AF-729F-E10D0D8363EC}"/>
                </a:ext>
              </a:extLst>
            </p:cNvPr>
            <p:cNvCxnSpPr>
              <a:cxnSpLocks/>
              <a:stCxn id="98" idx="0"/>
              <a:endCxn id="106" idx="2"/>
            </p:cNvCxnSpPr>
            <p:nvPr/>
          </p:nvCxnSpPr>
          <p:spPr>
            <a:xfrm flipV="1">
              <a:off x="9902670" y="705344"/>
              <a:ext cx="1555193" cy="43465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633FAD4-226F-C64D-DDB5-53ADD42F4CB3}"/>
                </a:ext>
              </a:extLst>
            </p:cNvPr>
            <p:cNvCxnSpPr>
              <a:cxnSpLocks/>
              <a:stCxn id="102" idx="0"/>
              <a:endCxn id="106" idx="2"/>
            </p:cNvCxnSpPr>
            <p:nvPr/>
          </p:nvCxnSpPr>
          <p:spPr>
            <a:xfrm flipV="1">
              <a:off x="11138422" y="705344"/>
              <a:ext cx="319440" cy="433559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623B6A7-942D-CB38-802F-12F18EC8787B}"/>
                </a:ext>
              </a:extLst>
            </p:cNvPr>
            <p:cNvSpPr/>
            <p:nvPr/>
          </p:nvSpPr>
          <p:spPr>
            <a:xfrm>
              <a:off x="7088461" y="3389198"/>
              <a:ext cx="54534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97436F7-4050-1F9A-FC4D-9ABB7ABB01D9}"/>
                </a:ext>
              </a:extLst>
            </p:cNvPr>
            <p:cNvSpPr/>
            <p:nvPr/>
          </p:nvSpPr>
          <p:spPr>
            <a:xfrm>
              <a:off x="8320087" y="3389198"/>
              <a:ext cx="567784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B9441AE-F886-F75B-DBC4-9D4D862D6AB4}"/>
                </a:ext>
              </a:extLst>
            </p:cNvPr>
            <p:cNvSpPr/>
            <p:nvPr/>
          </p:nvSpPr>
          <p:spPr>
            <a:xfrm>
              <a:off x="9583037" y="3394767"/>
              <a:ext cx="572593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C21F623-9EF0-5A61-0671-EDF70003655B}"/>
                </a:ext>
              </a:extLst>
            </p:cNvPr>
            <p:cNvSpPr/>
            <p:nvPr/>
          </p:nvSpPr>
          <p:spPr>
            <a:xfrm>
              <a:off x="10814663" y="3394767"/>
              <a:ext cx="582211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618B69-6367-F9CA-60B0-42C96BB1E674}"/>
                </a:ext>
              </a:extLst>
            </p:cNvPr>
            <p:cNvSpPr txBox="1"/>
            <p:nvPr/>
          </p:nvSpPr>
          <p:spPr>
            <a:xfrm>
              <a:off x="10906903" y="0"/>
              <a:ext cx="12850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context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73A000-95EB-0884-67D1-4B3C847AC078}"/>
                </a:ext>
              </a:extLst>
            </p:cNvPr>
            <p:cNvSpPr/>
            <p:nvPr/>
          </p:nvSpPr>
          <p:spPr>
            <a:xfrm>
              <a:off x="7074573" y="157001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B8DCAA-CFFB-B72D-6370-36B0498191EF}"/>
                </a:ext>
              </a:extLst>
            </p:cNvPr>
            <p:cNvSpPr/>
            <p:nvPr/>
          </p:nvSpPr>
          <p:spPr>
            <a:xfrm>
              <a:off x="8306199" y="1570018"/>
              <a:ext cx="4299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B05A18-3566-A611-A018-EAC97EB903F0}"/>
                </a:ext>
              </a:extLst>
            </p:cNvPr>
            <p:cNvSpPr/>
            <p:nvPr/>
          </p:nvSpPr>
          <p:spPr>
            <a:xfrm>
              <a:off x="9569148" y="1575587"/>
              <a:ext cx="4347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CED3BF-237E-B5D6-FB25-0C157B92F61D}"/>
                </a:ext>
              </a:extLst>
            </p:cNvPr>
            <p:cNvSpPr/>
            <p:nvPr/>
          </p:nvSpPr>
          <p:spPr>
            <a:xfrm>
              <a:off x="10800774" y="1575587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AD5E3B-7322-8DA2-292C-D58C2A2DB135}"/>
                </a:ext>
              </a:extLst>
            </p:cNvPr>
            <p:cNvGrpSpPr/>
            <p:nvPr/>
          </p:nvGrpSpPr>
          <p:grpSpPr>
            <a:xfrm>
              <a:off x="7233643" y="2389136"/>
              <a:ext cx="4030678" cy="1794305"/>
              <a:chOff x="3817497" y="3247791"/>
              <a:chExt cx="2764278" cy="112737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B73201-1C4C-DC00-21FD-D32401E5E932}"/>
                  </a:ext>
                </a:extLst>
              </p:cNvPr>
              <p:cNvSpPr/>
              <p:nvPr/>
            </p:nvSpPr>
            <p:spPr>
              <a:xfrm>
                <a:off x="3862542" y="4222689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E5EE32-FB3B-CC43-6987-5E9D618AF1D8}"/>
                  </a:ext>
                </a:extLst>
              </p:cNvPr>
              <p:cNvSpPr/>
              <p:nvPr/>
            </p:nvSpPr>
            <p:spPr>
              <a:xfrm>
                <a:off x="4710033" y="4215788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FE262B-9128-E448-CC8A-757FD765B51C}"/>
                  </a:ext>
                </a:extLst>
              </p:cNvPr>
              <p:cNvSpPr/>
              <p:nvPr/>
            </p:nvSpPr>
            <p:spPr>
              <a:xfrm>
                <a:off x="5552651" y="4215984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6E8FBA-6EDB-56B3-77DE-AB48293EFF36}"/>
                  </a:ext>
                </a:extLst>
              </p:cNvPr>
              <p:cNvSpPr/>
              <p:nvPr/>
            </p:nvSpPr>
            <p:spPr>
              <a:xfrm>
                <a:off x="6400142" y="4209083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57">
                <a:extLst>
                  <a:ext uri="{FF2B5EF4-FFF2-40B4-BE49-F238E27FC236}">
                    <a16:creationId xmlns:a16="http://schemas.microsoft.com/office/drawing/2014/main" id="{DE62D668-61E5-D911-DD09-B178D376EB1E}"/>
                  </a:ext>
                </a:extLst>
              </p:cNvPr>
              <p:cNvSpPr/>
              <p:nvPr/>
            </p:nvSpPr>
            <p:spPr>
              <a:xfrm>
                <a:off x="3817497" y="3581399"/>
                <a:ext cx="2764278" cy="277069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Times New Roman"/>
                  </a:rPr>
                  <a:t>softmax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Times New Roman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D5D85C-7A55-07A7-0BC9-2525F17C4A91}"/>
                  </a:ext>
                </a:extLst>
              </p:cNvPr>
              <p:cNvGrpSpPr/>
              <p:nvPr/>
            </p:nvGrpSpPr>
            <p:grpSpPr>
              <a:xfrm>
                <a:off x="3944346" y="3876441"/>
                <a:ext cx="2555465" cy="305034"/>
                <a:chOff x="3944346" y="3743090"/>
                <a:chExt cx="2555465" cy="416247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B84ED8C-7D94-D74A-FC47-66AE9619B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4346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9A23605A-710B-80AA-0A06-9B99C68FD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9007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3BC9925-2C2D-4B6F-8741-7A9789F47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5150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87FAF6A-F259-6976-0B2F-9A9BF299BF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99811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6AE4E43-B50D-9C85-849C-CA2F1A166059}"/>
                  </a:ext>
                </a:extLst>
              </p:cNvPr>
              <p:cNvGrpSpPr/>
              <p:nvPr/>
            </p:nvGrpSpPr>
            <p:grpSpPr>
              <a:xfrm>
                <a:off x="3934821" y="3247791"/>
                <a:ext cx="2555465" cy="305034"/>
                <a:chOff x="3944346" y="3743090"/>
                <a:chExt cx="2555465" cy="416247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F6E5E1D0-0E17-03EA-3B3D-B53A939A6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4346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D315A0A9-50CE-72C0-8E4D-05B370391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9007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78C6DD1-FBF3-BC55-6987-D5AB7802F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5150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FAB097A3-0209-8630-01C6-686EA39A9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99811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FCE0EFD-7B5B-D59E-8DDE-200A4BA704BC}"/>
              </a:ext>
            </a:extLst>
          </p:cNvPr>
          <p:cNvSpPr/>
          <p:nvPr/>
        </p:nvSpPr>
        <p:spPr>
          <a:xfrm>
            <a:off x="4157924" y="559142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5A44D3-6583-D3D1-1EBD-04CB5B1A6BB5}"/>
              </a:ext>
            </a:extLst>
          </p:cNvPr>
          <p:cNvSpPr/>
          <p:nvPr/>
        </p:nvSpPr>
        <p:spPr>
          <a:xfrm>
            <a:off x="5389550" y="5591420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B43C201-C547-D3DA-472E-882DD9B7A14B}"/>
              </a:ext>
            </a:extLst>
          </p:cNvPr>
          <p:cNvSpPr/>
          <p:nvPr/>
        </p:nvSpPr>
        <p:spPr>
          <a:xfrm>
            <a:off x="6652500" y="5596989"/>
            <a:ext cx="44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4EC23F-29E1-E884-5E90-8E83A8523D0F}"/>
              </a:ext>
            </a:extLst>
          </p:cNvPr>
          <p:cNvSpPr/>
          <p:nvPr/>
        </p:nvSpPr>
        <p:spPr>
          <a:xfrm>
            <a:off x="7884126" y="5596989"/>
            <a:ext cx="45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28B69C-96C3-A79B-5CD2-FD7201B8778F}"/>
              </a:ext>
            </a:extLst>
          </p:cNvPr>
          <p:cNvGrpSpPr/>
          <p:nvPr/>
        </p:nvGrpSpPr>
        <p:grpSpPr>
          <a:xfrm>
            <a:off x="4184760" y="6142990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599156-7EC0-B964-B968-E19A39D8D65B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B3AF19-B8E0-EF88-5FD0-429C8C10148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299A5C-C0CF-9B7C-8E6C-BA9524C7CC66}"/>
              </a:ext>
            </a:extLst>
          </p:cNvPr>
          <p:cNvGrpSpPr/>
          <p:nvPr/>
        </p:nvGrpSpPr>
        <p:grpSpPr>
          <a:xfrm>
            <a:off x="5420513" y="6132006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9E4789-50C1-4335-9725-7D4AB991F0E9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363E8BC-32E3-84B1-91D8-FB5AD7BE589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C1E2F3-B4D5-9795-ECD9-A6015CD4959C}"/>
              </a:ext>
            </a:extLst>
          </p:cNvPr>
          <p:cNvGrpSpPr/>
          <p:nvPr/>
        </p:nvGrpSpPr>
        <p:grpSpPr>
          <a:xfrm>
            <a:off x="6649160" y="6132318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5FBCA07-4F5C-1476-D8DA-AF587B9F7549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11FF8E-2F48-D3E4-E387-5C5EA18035F0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93E5AD-A18F-508F-1BE2-A6AA0DF729FA}"/>
              </a:ext>
            </a:extLst>
          </p:cNvPr>
          <p:cNvGrpSpPr/>
          <p:nvPr/>
        </p:nvGrpSpPr>
        <p:grpSpPr>
          <a:xfrm>
            <a:off x="7884912" y="6121334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7E4FDC-8766-2498-B3A4-F2DD5878E7B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3F66C41-AA73-C4CE-D129-96AD4D3EBA4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B9A7F6-4573-62ED-FD70-242FA64BF858}"/>
                  </a:ext>
                </a:extLst>
              </p:cNvPr>
              <p:cNvSpPr txBox="1"/>
              <p:nvPr/>
            </p:nvSpPr>
            <p:spPr>
              <a:xfrm>
                <a:off x="1248720" y="2963063"/>
                <a:ext cx="24185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B9A7F6-4573-62ED-FD70-242FA64BF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20" y="2963063"/>
                <a:ext cx="241859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3F08A-5387-E9E5-7ED9-36FCA12760E0}"/>
                  </a:ext>
                </a:extLst>
              </p:cNvPr>
              <p:cNvSpPr txBox="1"/>
              <p:nvPr/>
            </p:nvSpPr>
            <p:spPr>
              <a:xfrm>
                <a:off x="8133048" y="4832497"/>
                <a:ext cx="241859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3F08A-5387-E9E5-7ED9-36FCA127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048" y="4832497"/>
                <a:ext cx="2418596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86F1ED5A-314E-F84F-2B71-EE44BACA188D}"/>
              </a:ext>
            </a:extLst>
          </p:cNvPr>
          <p:cNvSpPr txBox="1"/>
          <p:nvPr/>
        </p:nvSpPr>
        <p:spPr>
          <a:xfrm>
            <a:off x="6097646" y="197583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F0D65A6-54B1-575D-482A-805336DE12BB}"/>
              </a:ext>
            </a:extLst>
          </p:cNvPr>
          <p:cNvSpPr txBox="1"/>
          <p:nvPr/>
        </p:nvSpPr>
        <p:spPr>
          <a:xfrm>
            <a:off x="6077994" y="224309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09720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6496271" cy="2039539"/>
              </a:xfrm>
            </p:spPr>
            <p:txBody>
              <a:bodyPr/>
              <a:lstStyle/>
              <a:p>
                <a:r>
                  <a:rPr lang="en-US" dirty="0"/>
                  <a:t>Instead learn a query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represent the output</a:t>
                </a:r>
              </a:p>
              <a:p>
                <a:r>
                  <a:rPr lang="en-US" dirty="0"/>
                  <a:t>(And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the input)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6496271" cy="2039539"/>
              </a:xfrm>
              <a:blipFill>
                <a:blip r:embed="rId2"/>
                <a:stretch>
                  <a:fillRect l="-1972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/>
              <p:nvPr/>
            </p:nvSpPr>
            <p:spPr>
              <a:xfrm>
                <a:off x="504477" y="4801633"/>
                <a:ext cx="2418596" cy="61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516700-598F-5978-0D78-59474FDF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7" y="4801633"/>
                <a:ext cx="2418596" cy="619529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B63F9-C489-43C2-0F82-F7DC9611B804}"/>
              </a:ext>
            </a:extLst>
          </p:cNvPr>
          <p:cNvGrpSpPr/>
          <p:nvPr/>
        </p:nvGrpSpPr>
        <p:grpSpPr>
          <a:xfrm>
            <a:off x="3909861" y="6427568"/>
            <a:ext cx="4699958" cy="461665"/>
            <a:chOff x="469168" y="6317915"/>
            <a:chExt cx="4699958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ACC56-B526-65A8-9EA0-A0D2FF2C4765}"/>
                </a:ext>
              </a:extLst>
            </p:cNvPr>
            <p:cNvSpPr txBox="1"/>
            <p:nvPr/>
          </p:nvSpPr>
          <p:spPr>
            <a:xfrm>
              <a:off x="4691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I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FC66-3D3F-35F8-7D61-C54F193B128E}"/>
                </a:ext>
              </a:extLst>
            </p:cNvPr>
            <p:cNvSpPr txBox="1"/>
            <p:nvPr/>
          </p:nvSpPr>
          <p:spPr>
            <a:xfrm>
              <a:off x="1704921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will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E8EE9-C4F8-E91C-2C43-13ED2EC5EC64}"/>
                </a:ext>
              </a:extLst>
            </p:cNvPr>
            <p:cNvSpPr txBox="1"/>
            <p:nvPr/>
          </p:nvSpPr>
          <p:spPr>
            <a:xfrm>
              <a:off x="2933568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not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00198-0DD1-1209-7C1B-5BFD342A97D5}"/>
                </a:ext>
              </a:extLst>
            </p:cNvPr>
            <p:cNvSpPr txBox="1"/>
            <p:nvPr/>
          </p:nvSpPr>
          <p:spPr>
            <a:xfrm>
              <a:off x="4169320" y="6317915"/>
              <a:ext cx="9998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eat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E40ACB-379C-B04E-F199-7BDE6964794A}"/>
              </a:ext>
            </a:extLst>
          </p:cNvPr>
          <p:cNvSpPr txBox="1"/>
          <p:nvPr/>
        </p:nvSpPr>
        <p:spPr>
          <a:xfrm>
            <a:off x="4411969" y="198479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0ED31-8362-A98D-BA78-D3A78BF56278}"/>
              </a:ext>
            </a:extLst>
          </p:cNvPr>
          <p:cNvSpPr txBox="1"/>
          <p:nvPr/>
        </p:nvSpPr>
        <p:spPr>
          <a:xfrm>
            <a:off x="4981971" y="197160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will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30E05-B968-79CD-B03F-2E7ACED11E2C}"/>
              </a:ext>
            </a:extLst>
          </p:cNvPr>
          <p:cNvSpPr txBox="1"/>
          <p:nvPr/>
        </p:nvSpPr>
        <p:spPr>
          <a:xfrm>
            <a:off x="5594640" y="196793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BEEDC-269D-7B89-190F-6DAE9BAA57D0}"/>
              </a:ext>
            </a:extLst>
          </p:cNvPr>
          <p:cNvSpPr txBox="1"/>
          <p:nvPr/>
        </p:nvSpPr>
        <p:spPr>
          <a:xfrm>
            <a:off x="6195643" y="2544565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4926D-083E-54FD-9EAA-DE1FD4056226}"/>
              </a:ext>
            </a:extLst>
          </p:cNvPr>
          <p:cNvSpPr txBox="1"/>
          <p:nvPr/>
        </p:nvSpPr>
        <p:spPr>
          <a:xfrm>
            <a:off x="4426750" y="223886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D30127-E82A-20FE-1C90-B9EA888FE75A}"/>
              </a:ext>
            </a:extLst>
          </p:cNvPr>
          <p:cNvSpPr txBox="1"/>
          <p:nvPr/>
        </p:nvSpPr>
        <p:spPr>
          <a:xfrm>
            <a:off x="4962319" y="223886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1B4E49-9A65-AB18-6B3A-4B38F5ECFF60}"/>
              </a:ext>
            </a:extLst>
          </p:cNvPr>
          <p:cNvSpPr txBox="1"/>
          <p:nvPr/>
        </p:nvSpPr>
        <p:spPr>
          <a:xfrm>
            <a:off x="5574988" y="223519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6AB8B3-901F-8774-D77D-371AA77A8BAE}"/>
              </a:ext>
            </a:extLst>
          </p:cNvPr>
          <p:cNvSpPr txBox="1"/>
          <p:nvPr/>
        </p:nvSpPr>
        <p:spPr>
          <a:xfrm>
            <a:off x="6175991" y="2811822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66E344-91BF-13E0-CB17-9B23246BDE61}"/>
              </a:ext>
            </a:extLst>
          </p:cNvPr>
          <p:cNvSpPr txBox="1"/>
          <p:nvPr/>
        </p:nvSpPr>
        <p:spPr>
          <a:xfrm>
            <a:off x="3824942" y="267391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820F1-CE9D-A80D-70AB-7E5A6E9C8742}"/>
              </a:ext>
            </a:extLst>
          </p:cNvPr>
          <p:cNvSpPr txBox="1"/>
          <p:nvPr/>
        </p:nvSpPr>
        <p:spPr>
          <a:xfrm>
            <a:off x="3827517" y="316256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E6D6E-75F7-4186-5412-984A804B9C3C}"/>
              </a:ext>
            </a:extLst>
          </p:cNvPr>
          <p:cNvSpPr txBox="1"/>
          <p:nvPr/>
        </p:nvSpPr>
        <p:spPr>
          <a:xfrm>
            <a:off x="3824942" y="365121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304EC-7CF8-69FB-55BA-ECF972A7B2C8}"/>
              </a:ext>
            </a:extLst>
          </p:cNvPr>
          <p:cNvSpPr txBox="1"/>
          <p:nvPr/>
        </p:nvSpPr>
        <p:spPr>
          <a:xfrm>
            <a:off x="3837545" y="4197868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Consolas" panose="020B0609020204030204" pitchFamily="49" charset="0"/>
              </a:rPr>
              <a:t>4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69AD5D8-C672-FD6D-7D60-DC23CB52A0BB}"/>
              </a:ext>
            </a:extLst>
          </p:cNvPr>
          <p:cNvGraphicFramePr>
            <a:graphicFrameLocks noGrp="1"/>
          </p:cNvGraphicFramePr>
          <p:nvPr/>
        </p:nvGraphicFramePr>
        <p:xfrm>
          <a:off x="4635238" y="2572434"/>
          <a:ext cx="2279584" cy="2092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896">
                  <a:extLst>
                    <a:ext uri="{9D8B030D-6E8A-4147-A177-3AD203B41FA5}">
                      <a16:colId xmlns:a16="http://schemas.microsoft.com/office/drawing/2014/main" val="1273824826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897201989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1501608424"/>
                    </a:ext>
                  </a:extLst>
                </a:gridCol>
                <a:gridCol w="569896">
                  <a:extLst>
                    <a:ext uri="{9D8B030D-6E8A-4147-A177-3AD203B41FA5}">
                      <a16:colId xmlns:a16="http://schemas.microsoft.com/office/drawing/2014/main" val="3291805047"/>
                    </a:ext>
                  </a:extLst>
                </a:gridCol>
              </a:tblGrid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3045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30163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031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17886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4A301E31-2FCD-A495-60B3-2B958C11677F}"/>
              </a:ext>
            </a:extLst>
          </p:cNvPr>
          <p:cNvGrpSpPr/>
          <p:nvPr/>
        </p:nvGrpSpPr>
        <p:grpSpPr>
          <a:xfrm>
            <a:off x="7665339" y="0"/>
            <a:ext cx="4526661" cy="4223027"/>
            <a:chOff x="6880131" y="0"/>
            <a:chExt cx="5311869" cy="530526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428AB19-2225-80A9-2F72-CF3F89BD396C}"/>
                </a:ext>
              </a:extLst>
            </p:cNvPr>
            <p:cNvSpPr/>
            <p:nvPr/>
          </p:nvSpPr>
          <p:spPr>
            <a:xfrm>
              <a:off x="6880131" y="4511025"/>
              <a:ext cx="407483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9D6959-CAB8-5CD7-CD20-5854818CAB8F}"/>
                </a:ext>
              </a:extLst>
            </p:cNvPr>
            <p:cNvSpPr/>
            <p:nvPr/>
          </p:nvSpPr>
          <p:spPr>
            <a:xfrm>
              <a:off x="8111757" y="4511025"/>
              <a:ext cx="429925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6E2656-7CF7-9884-4DC0-7FDB92EA3E54}"/>
                </a:ext>
              </a:extLst>
            </p:cNvPr>
            <p:cNvSpPr/>
            <p:nvPr/>
          </p:nvSpPr>
          <p:spPr>
            <a:xfrm>
              <a:off x="9374707" y="4516594"/>
              <a:ext cx="434734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6A63477-A82A-C484-0037-B62EE04651B9}"/>
                </a:ext>
              </a:extLst>
            </p:cNvPr>
            <p:cNvSpPr/>
            <p:nvPr/>
          </p:nvSpPr>
          <p:spPr>
            <a:xfrm>
              <a:off x="10606333" y="4516594"/>
              <a:ext cx="44435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andara"/>
                </a:rPr>
                <a:t>v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753FE2-7D69-3447-F0F6-FE030C34896B}"/>
                </a:ext>
              </a:extLst>
            </p:cNvPr>
            <p:cNvSpPr/>
            <p:nvPr/>
          </p:nvSpPr>
          <p:spPr>
            <a:xfrm>
              <a:off x="7313213" y="2121588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A6B8C0E-420B-611D-9A67-B7F47E8B197C}"/>
                </a:ext>
              </a:extLst>
            </p:cNvPr>
            <p:cNvSpPr/>
            <p:nvPr/>
          </p:nvSpPr>
          <p:spPr>
            <a:xfrm>
              <a:off x="8521188" y="2110604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E7DBE5A-35A2-0B3B-BB74-6CF6E6289D04}"/>
                </a:ext>
              </a:extLst>
            </p:cNvPr>
            <p:cNvSpPr/>
            <p:nvPr/>
          </p:nvSpPr>
          <p:spPr>
            <a:xfrm>
              <a:off x="9749836" y="2110916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42FE92A-7AA8-B9A5-D266-74285239A669}"/>
                </a:ext>
              </a:extLst>
            </p:cNvPr>
            <p:cNvSpPr/>
            <p:nvPr/>
          </p:nvSpPr>
          <p:spPr>
            <a:xfrm>
              <a:off x="10985588" y="2099933"/>
              <a:ext cx="231515" cy="242673"/>
            </a:xfrm>
            <a:prstGeom prst="rect">
              <a:avLst/>
            </a:prstGeom>
            <a:solidFill>
              <a:srgbClr val="FEB80A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AB3E56B-D86F-9F23-FF88-702B8D4D3F97}"/>
                </a:ext>
              </a:extLst>
            </p:cNvPr>
            <p:cNvSpPr/>
            <p:nvPr/>
          </p:nvSpPr>
          <p:spPr>
            <a:xfrm>
              <a:off x="7299325" y="3940768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BC7290-A69B-B0FE-7BFE-D76AB29AFA32}"/>
                </a:ext>
              </a:extLst>
            </p:cNvPr>
            <p:cNvSpPr/>
            <p:nvPr/>
          </p:nvSpPr>
          <p:spPr>
            <a:xfrm>
              <a:off x="8535078" y="3929784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2CB0B9-186E-C042-D53D-7D1332929640}"/>
                </a:ext>
              </a:extLst>
            </p:cNvPr>
            <p:cNvSpPr/>
            <p:nvPr/>
          </p:nvSpPr>
          <p:spPr>
            <a:xfrm>
              <a:off x="9763725" y="3930096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CFB2E65-80D9-95C9-6AC8-6699656031D9}"/>
                </a:ext>
              </a:extLst>
            </p:cNvPr>
            <p:cNvSpPr/>
            <p:nvPr/>
          </p:nvSpPr>
          <p:spPr>
            <a:xfrm>
              <a:off x="10999477" y="3919112"/>
              <a:ext cx="231515" cy="242673"/>
            </a:xfrm>
            <a:prstGeom prst="rect">
              <a:avLst/>
            </a:prstGeom>
            <a:solidFill>
              <a:srgbClr val="84AA33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66FEF18-58E2-7821-B4EC-498B4B260E1E}"/>
                </a:ext>
              </a:extLst>
            </p:cNvPr>
            <p:cNvGrpSpPr/>
            <p:nvPr/>
          </p:nvGrpSpPr>
          <p:grpSpPr>
            <a:xfrm>
              <a:off x="7404717" y="2389136"/>
              <a:ext cx="3726202" cy="485487"/>
              <a:chOff x="3944346" y="3743090"/>
              <a:chExt cx="2555465" cy="41624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18F31C19-1862-1705-8A79-3EDB101E05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4346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4EB394A-F5F9-38B3-2B92-A1FDD553F3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07" y="3743090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05EC0BE-7301-EF70-13F2-7EDA363F9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150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7CD30FE-D580-A906-5256-E91F1B341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9811" y="3746589"/>
                <a:ext cx="0" cy="4127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F3E35B0-0A02-AD1A-145A-064B9BED3162}"/>
                </a:ext>
              </a:extLst>
            </p:cNvPr>
            <p:cNvGrpSpPr/>
            <p:nvPr/>
          </p:nvGrpSpPr>
          <p:grpSpPr>
            <a:xfrm>
              <a:off x="7090994" y="5062595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68600E4-220B-D1FD-D765-4B82D11D4E1B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2F308EE-CB46-5609-C049-0CF837D84AA8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8120D3A-DE77-5077-E8AF-CCE0F28DA43C}"/>
                </a:ext>
              </a:extLst>
            </p:cNvPr>
            <p:cNvGrpSpPr/>
            <p:nvPr/>
          </p:nvGrpSpPr>
          <p:grpSpPr>
            <a:xfrm>
              <a:off x="8326747" y="5051611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45B03FB-3A09-CC89-F277-A58EB1400DF1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628A5F2-665E-A242-1CD5-F609BD93F69C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ACC56F1-98CA-B32F-3625-7D179075C1D1}"/>
                </a:ext>
              </a:extLst>
            </p:cNvPr>
            <p:cNvGrpSpPr/>
            <p:nvPr/>
          </p:nvGrpSpPr>
          <p:grpSpPr>
            <a:xfrm>
              <a:off x="9555394" y="5051923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10606CB-623A-AB3B-E2DC-79A677AFCC91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BD3AD0F-2131-CB63-D204-AA6E98CB2534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AC1ED29-2A93-F89B-55F0-381A410DA0EF}"/>
                </a:ext>
              </a:extLst>
            </p:cNvPr>
            <p:cNvGrpSpPr/>
            <p:nvPr/>
          </p:nvGrpSpPr>
          <p:grpSpPr>
            <a:xfrm>
              <a:off x="10791146" y="5040939"/>
              <a:ext cx="463028" cy="242673"/>
              <a:chOff x="3280626" y="2900431"/>
              <a:chExt cx="718090" cy="344793"/>
            </a:xfrm>
            <a:solidFill>
              <a:srgbClr val="964305">
                <a:lumMod val="40000"/>
                <a:lumOff val="60000"/>
              </a:srgbClr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7630D81-8CCA-A4F5-AD29-B62EC6650404}"/>
                  </a:ext>
                </a:extLst>
              </p:cNvPr>
              <p:cNvSpPr/>
              <p:nvPr/>
            </p:nvSpPr>
            <p:spPr>
              <a:xfrm>
                <a:off x="328062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25B49DA-25B7-283E-060E-97D6947824CA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C3DED0E-06BD-BEBF-9070-E91DBDE328F2}"/>
                </a:ext>
              </a:extLst>
            </p:cNvPr>
            <p:cNvGrpSpPr/>
            <p:nvPr/>
          </p:nvGrpSpPr>
          <p:grpSpPr>
            <a:xfrm>
              <a:off x="11342101" y="462671"/>
              <a:ext cx="463028" cy="242673"/>
              <a:chOff x="3639671" y="2900431"/>
              <a:chExt cx="718090" cy="344793"/>
            </a:xfrm>
            <a:solidFill>
              <a:srgbClr val="475A8D">
                <a:lumMod val="40000"/>
                <a:lumOff val="60000"/>
              </a:srgbClr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62BE384-6997-8133-56C5-7D26DDC2B84C}"/>
                  </a:ext>
                </a:extLst>
              </p:cNvPr>
              <p:cNvSpPr/>
              <p:nvPr/>
            </p:nvSpPr>
            <p:spPr>
              <a:xfrm>
                <a:off x="3639671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2F5AAF-AE60-A580-E954-16A72901AB03}"/>
                  </a:ext>
                </a:extLst>
              </p:cNvPr>
              <p:cNvSpPr/>
              <p:nvPr/>
            </p:nvSpPr>
            <p:spPr>
              <a:xfrm>
                <a:off x="3998716" y="2900431"/>
                <a:ext cx="359045" cy="344793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7C8D0C8-E8C8-EDF6-F1C6-118E2904CDC2}"/>
                </a:ext>
              </a:extLst>
            </p:cNvPr>
            <p:cNvCxnSpPr>
              <a:cxnSpLocks/>
              <a:stCxn id="68" idx="0"/>
              <a:endCxn id="106" idx="2"/>
            </p:cNvCxnSpPr>
            <p:nvPr/>
          </p:nvCxnSpPr>
          <p:spPr>
            <a:xfrm flipV="1">
              <a:off x="7428971" y="705344"/>
              <a:ext cx="4028891" cy="141624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E5A10CA-8AA6-8E1F-5ECC-01C8316FA066}"/>
                </a:ext>
              </a:extLst>
            </p:cNvPr>
            <p:cNvCxnSpPr>
              <a:cxnSpLocks/>
              <a:stCxn id="69" idx="0"/>
              <a:endCxn id="106" idx="2"/>
            </p:cNvCxnSpPr>
            <p:nvPr/>
          </p:nvCxnSpPr>
          <p:spPr>
            <a:xfrm flipV="1">
              <a:off x="8636947" y="705344"/>
              <a:ext cx="2820916" cy="140526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6F85CF22-1288-CA02-D9FD-44EFE12661D6}"/>
                </a:ext>
              </a:extLst>
            </p:cNvPr>
            <p:cNvCxnSpPr>
              <a:cxnSpLocks/>
              <a:stCxn id="70" idx="0"/>
              <a:endCxn id="106" idx="2"/>
            </p:cNvCxnSpPr>
            <p:nvPr/>
          </p:nvCxnSpPr>
          <p:spPr>
            <a:xfrm flipV="1">
              <a:off x="9865594" y="705344"/>
              <a:ext cx="1592268" cy="14055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212D0D5-DD47-5B51-CB52-8BBF39D86C80}"/>
                </a:ext>
              </a:extLst>
            </p:cNvPr>
            <p:cNvCxnSpPr>
              <a:cxnSpLocks/>
              <a:stCxn id="71" idx="0"/>
              <a:endCxn id="106" idx="2"/>
            </p:cNvCxnSpPr>
            <p:nvPr/>
          </p:nvCxnSpPr>
          <p:spPr>
            <a:xfrm flipV="1">
              <a:off x="11101346" y="705344"/>
              <a:ext cx="356516" cy="1394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3EC66AD-2D37-81F1-F5A0-B90E5706E166}"/>
                </a:ext>
              </a:extLst>
            </p:cNvPr>
            <p:cNvCxnSpPr>
              <a:cxnSpLocks/>
              <a:stCxn id="90" idx="0"/>
              <a:endCxn id="106" idx="2"/>
            </p:cNvCxnSpPr>
            <p:nvPr/>
          </p:nvCxnSpPr>
          <p:spPr>
            <a:xfrm flipV="1">
              <a:off x="7438270" y="705344"/>
              <a:ext cx="4019592" cy="435725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754F85C-04ED-B348-776A-DB15F38F7C7B}"/>
                </a:ext>
              </a:extLst>
            </p:cNvPr>
            <p:cNvCxnSpPr>
              <a:cxnSpLocks/>
              <a:stCxn id="94" idx="0"/>
              <a:endCxn id="106" idx="2"/>
            </p:cNvCxnSpPr>
            <p:nvPr/>
          </p:nvCxnSpPr>
          <p:spPr>
            <a:xfrm flipV="1">
              <a:off x="8674022" y="705344"/>
              <a:ext cx="2783840" cy="434626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33D85C3-1D3E-60AF-729F-E10D0D8363EC}"/>
                </a:ext>
              </a:extLst>
            </p:cNvPr>
            <p:cNvCxnSpPr>
              <a:cxnSpLocks/>
              <a:stCxn id="98" idx="0"/>
              <a:endCxn id="106" idx="2"/>
            </p:cNvCxnSpPr>
            <p:nvPr/>
          </p:nvCxnSpPr>
          <p:spPr>
            <a:xfrm flipV="1">
              <a:off x="9902670" y="705344"/>
              <a:ext cx="1555193" cy="43465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633FAD4-226F-C64D-DDB5-53ADD42F4CB3}"/>
                </a:ext>
              </a:extLst>
            </p:cNvPr>
            <p:cNvCxnSpPr>
              <a:cxnSpLocks/>
              <a:stCxn id="102" idx="0"/>
              <a:endCxn id="106" idx="2"/>
            </p:cNvCxnSpPr>
            <p:nvPr/>
          </p:nvCxnSpPr>
          <p:spPr>
            <a:xfrm flipV="1">
              <a:off x="11138422" y="705344"/>
              <a:ext cx="319440" cy="433559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623B6A7-942D-CB38-802F-12F18EC8787B}"/>
                </a:ext>
              </a:extLst>
            </p:cNvPr>
            <p:cNvSpPr/>
            <p:nvPr/>
          </p:nvSpPr>
          <p:spPr>
            <a:xfrm>
              <a:off x="7088461" y="3389198"/>
              <a:ext cx="54534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97436F7-4050-1F9A-FC4D-9ABB7ABB01D9}"/>
                </a:ext>
              </a:extLst>
            </p:cNvPr>
            <p:cNvSpPr/>
            <p:nvPr/>
          </p:nvSpPr>
          <p:spPr>
            <a:xfrm>
              <a:off x="8320087" y="3389198"/>
              <a:ext cx="567784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B9441AE-F886-F75B-DBC4-9D4D862D6AB4}"/>
                </a:ext>
              </a:extLst>
            </p:cNvPr>
            <p:cNvSpPr/>
            <p:nvPr/>
          </p:nvSpPr>
          <p:spPr>
            <a:xfrm>
              <a:off x="9583037" y="3394767"/>
              <a:ext cx="572593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C21F623-9EF0-5A61-0671-EDF70003655B}"/>
                </a:ext>
              </a:extLst>
            </p:cNvPr>
            <p:cNvSpPr/>
            <p:nvPr/>
          </p:nvSpPr>
          <p:spPr>
            <a:xfrm>
              <a:off x="10814663" y="3394767"/>
              <a:ext cx="582211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s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4,4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618B69-6367-F9CA-60B0-42C96BB1E674}"/>
                </a:ext>
              </a:extLst>
            </p:cNvPr>
            <p:cNvSpPr txBox="1"/>
            <p:nvPr/>
          </p:nvSpPr>
          <p:spPr>
            <a:xfrm>
              <a:off x="10906903" y="0"/>
              <a:ext cx="12850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context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73A000-95EB-0884-67D1-4B3C847AC078}"/>
                </a:ext>
              </a:extLst>
            </p:cNvPr>
            <p:cNvSpPr/>
            <p:nvPr/>
          </p:nvSpPr>
          <p:spPr>
            <a:xfrm>
              <a:off x="7074573" y="157001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B8DCAA-CFFB-B72D-6370-36B0498191EF}"/>
                </a:ext>
              </a:extLst>
            </p:cNvPr>
            <p:cNvSpPr/>
            <p:nvPr/>
          </p:nvSpPr>
          <p:spPr>
            <a:xfrm>
              <a:off x="8306199" y="1570018"/>
              <a:ext cx="4299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B05A18-3566-A611-A018-EAC97EB903F0}"/>
                </a:ext>
              </a:extLst>
            </p:cNvPr>
            <p:cNvSpPr/>
            <p:nvPr/>
          </p:nvSpPr>
          <p:spPr>
            <a:xfrm>
              <a:off x="9569148" y="1575587"/>
              <a:ext cx="4347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CED3BF-237E-B5D6-FB25-0C157B92F61D}"/>
                </a:ext>
              </a:extLst>
            </p:cNvPr>
            <p:cNvSpPr/>
            <p:nvPr/>
          </p:nvSpPr>
          <p:spPr>
            <a:xfrm>
              <a:off x="10800774" y="1575587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ndara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Candara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Candara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AD5E3B-7322-8DA2-292C-D58C2A2DB135}"/>
                </a:ext>
              </a:extLst>
            </p:cNvPr>
            <p:cNvGrpSpPr/>
            <p:nvPr/>
          </p:nvGrpSpPr>
          <p:grpSpPr>
            <a:xfrm>
              <a:off x="7233643" y="2389136"/>
              <a:ext cx="4030678" cy="1794305"/>
              <a:chOff x="3817497" y="3247791"/>
              <a:chExt cx="2764278" cy="112737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B73201-1C4C-DC00-21FD-D32401E5E932}"/>
                  </a:ext>
                </a:extLst>
              </p:cNvPr>
              <p:cNvSpPr/>
              <p:nvPr/>
            </p:nvSpPr>
            <p:spPr>
              <a:xfrm>
                <a:off x="3862542" y="4222689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E5EE32-FB3B-CC43-6987-5E9D618AF1D8}"/>
                  </a:ext>
                </a:extLst>
              </p:cNvPr>
              <p:cNvSpPr/>
              <p:nvPr/>
            </p:nvSpPr>
            <p:spPr>
              <a:xfrm>
                <a:off x="4710033" y="4215788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FE262B-9128-E448-CC8A-757FD765B51C}"/>
                  </a:ext>
                </a:extLst>
              </p:cNvPr>
              <p:cNvSpPr/>
              <p:nvPr/>
            </p:nvSpPr>
            <p:spPr>
              <a:xfrm>
                <a:off x="5552651" y="4215984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6E8FBA-6EDB-56B3-77DE-AB48293EFF36}"/>
                  </a:ext>
                </a:extLst>
              </p:cNvPr>
              <p:cNvSpPr/>
              <p:nvPr/>
            </p:nvSpPr>
            <p:spPr>
              <a:xfrm>
                <a:off x="6400142" y="4209083"/>
                <a:ext cx="158775" cy="152473"/>
              </a:xfrm>
              <a:prstGeom prst="rect">
                <a:avLst/>
              </a:prstGeom>
              <a:solidFill>
                <a:srgbClr val="84AA33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57">
                <a:extLst>
                  <a:ext uri="{FF2B5EF4-FFF2-40B4-BE49-F238E27FC236}">
                    <a16:creationId xmlns:a16="http://schemas.microsoft.com/office/drawing/2014/main" id="{DE62D668-61E5-D911-DD09-B178D376EB1E}"/>
                  </a:ext>
                </a:extLst>
              </p:cNvPr>
              <p:cNvSpPr/>
              <p:nvPr/>
            </p:nvSpPr>
            <p:spPr>
              <a:xfrm>
                <a:off x="3817497" y="3581399"/>
                <a:ext cx="2764278" cy="277069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Times New Roman"/>
                  </a:rPr>
                  <a:t>softmax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Times New Roman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D5D85C-7A55-07A7-0BC9-2525F17C4A91}"/>
                  </a:ext>
                </a:extLst>
              </p:cNvPr>
              <p:cNvGrpSpPr/>
              <p:nvPr/>
            </p:nvGrpSpPr>
            <p:grpSpPr>
              <a:xfrm>
                <a:off x="3944346" y="3876441"/>
                <a:ext cx="2555465" cy="305034"/>
                <a:chOff x="3944346" y="3743090"/>
                <a:chExt cx="2555465" cy="416247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B84ED8C-7D94-D74A-FC47-66AE9619B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4346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9A23605A-710B-80AA-0A06-9B99C68FD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9007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3BC9925-2C2D-4B6F-8741-7A9789F47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5150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87FAF6A-F259-6976-0B2F-9A9BF299BF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99811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6AE4E43-B50D-9C85-849C-CA2F1A166059}"/>
                  </a:ext>
                </a:extLst>
              </p:cNvPr>
              <p:cNvGrpSpPr/>
              <p:nvPr/>
            </p:nvGrpSpPr>
            <p:grpSpPr>
              <a:xfrm>
                <a:off x="3934821" y="3247791"/>
                <a:ext cx="2555465" cy="305034"/>
                <a:chOff x="3944346" y="3743090"/>
                <a:chExt cx="2555465" cy="416247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F6E5E1D0-0E17-03EA-3B3D-B53A939A6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4346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D315A0A9-50CE-72C0-8E4D-05B370391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9007" y="3743090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78C6DD1-FBF3-BC55-6987-D5AB7802F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5150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FAB097A3-0209-8630-01C6-686EA39A9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99811" y="3746589"/>
                  <a:ext cx="0" cy="4127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FCE0EFD-7B5B-D59E-8DDE-200A4BA704BC}"/>
              </a:ext>
            </a:extLst>
          </p:cNvPr>
          <p:cNvSpPr/>
          <p:nvPr/>
        </p:nvSpPr>
        <p:spPr>
          <a:xfrm>
            <a:off x="4157924" y="559142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1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5A44D3-6583-D3D1-1EBD-04CB5B1A6BB5}"/>
              </a:ext>
            </a:extLst>
          </p:cNvPr>
          <p:cNvSpPr/>
          <p:nvPr/>
        </p:nvSpPr>
        <p:spPr>
          <a:xfrm>
            <a:off x="5389550" y="5591420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2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B43C201-C547-D3DA-472E-882DD9B7A14B}"/>
              </a:ext>
            </a:extLst>
          </p:cNvPr>
          <p:cNvSpPr/>
          <p:nvPr/>
        </p:nvSpPr>
        <p:spPr>
          <a:xfrm>
            <a:off x="6652500" y="5596989"/>
            <a:ext cx="44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3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4EC23F-29E1-E884-5E90-8E83A8523D0F}"/>
              </a:ext>
            </a:extLst>
          </p:cNvPr>
          <p:cNvSpPr/>
          <p:nvPr/>
        </p:nvSpPr>
        <p:spPr>
          <a:xfrm>
            <a:off x="7884126" y="5596989"/>
            <a:ext cx="45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ndara"/>
              </a:rPr>
              <a:t>4</a:t>
            </a:r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28B69C-96C3-A79B-5CD2-FD7201B8778F}"/>
              </a:ext>
            </a:extLst>
          </p:cNvPr>
          <p:cNvGrpSpPr/>
          <p:nvPr/>
        </p:nvGrpSpPr>
        <p:grpSpPr>
          <a:xfrm>
            <a:off x="4184760" y="6142990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599156-7EC0-B964-B968-E19A39D8D65B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B3AF19-B8E0-EF88-5FD0-429C8C101482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299A5C-C0CF-9B7C-8E6C-BA9524C7CC66}"/>
              </a:ext>
            </a:extLst>
          </p:cNvPr>
          <p:cNvGrpSpPr/>
          <p:nvPr/>
        </p:nvGrpSpPr>
        <p:grpSpPr>
          <a:xfrm>
            <a:off x="5420513" y="6132006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9E4789-50C1-4335-9725-7D4AB991F0E9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363E8BC-32E3-84B1-91D8-FB5AD7BE589C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C1E2F3-B4D5-9795-ECD9-A6015CD4959C}"/>
              </a:ext>
            </a:extLst>
          </p:cNvPr>
          <p:cNvGrpSpPr/>
          <p:nvPr/>
        </p:nvGrpSpPr>
        <p:grpSpPr>
          <a:xfrm>
            <a:off x="6649160" y="6132318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5FBCA07-4F5C-1476-D8DA-AF587B9F7549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11FF8E-2F48-D3E4-E387-5C5EA18035F0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93E5AD-A18F-508F-1BE2-A6AA0DF729FA}"/>
              </a:ext>
            </a:extLst>
          </p:cNvPr>
          <p:cNvGrpSpPr/>
          <p:nvPr/>
        </p:nvGrpSpPr>
        <p:grpSpPr>
          <a:xfrm>
            <a:off x="7884912" y="6121334"/>
            <a:ext cx="463028" cy="242673"/>
            <a:chOff x="3280626" y="2900431"/>
            <a:chExt cx="718090" cy="3447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7E4FDC-8766-2498-B3A4-F2DD5878E7B1}"/>
                </a:ext>
              </a:extLst>
            </p:cNvPr>
            <p:cNvSpPr/>
            <p:nvPr/>
          </p:nvSpPr>
          <p:spPr>
            <a:xfrm>
              <a:off x="3280626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3F66C41-AA73-C4CE-D129-96AD4D3EBA4A}"/>
                </a:ext>
              </a:extLst>
            </p:cNvPr>
            <p:cNvSpPr/>
            <p:nvPr/>
          </p:nvSpPr>
          <p:spPr>
            <a:xfrm>
              <a:off x="3639671" y="2900431"/>
              <a:ext cx="359045" cy="344793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B9A7F6-4573-62ED-FD70-242FA64BF858}"/>
                  </a:ext>
                </a:extLst>
              </p:cNvPr>
              <p:cNvSpPr txBox="1"/>
              <p:nvPr/>
            </p:nvSpPr>
            <p:spPr>
              <a:xfrm>
                <a:off x="677589" y="2963063"/>
                <a:ext cx="2989727" cy="688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B9A7F6-4573-62ED-FD70-242FA64BF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9" y="2963063"/>
                <a:ext cx="2989727" cy="688715"/>
              </a:xfrm>
              <a:prstGeom prst="rect">
                <a:avLst/>
              </a:prstGeom>
              <a:blipFill>
                <a:blip r:embed="rId4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3F08A-5387-E9E5-7ED9-36FCA12760E0}"/>
                  </a:ext>
                </a:extLst>
              </p:cNvPr>
              <p:cNvSpPr txBox="1"/>
              <p:nvPr/>
            </p:nvSpPr>
            <p:spPr>
              <a:xfrm>
                <a:off x="8133048" y="4832497"/>
                <a:ext cx="241859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3F08A-5387-E9E5-7ED9-36FCA127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048" y="4832497"/>
                <a:ext cx="2418596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86F1ED5A-314E-F84F-2B71-EE44BACA188D}"/>
              </a:ext>
            </a:extLst>
          </p:cNvPr>
          <p:cNvSpPr txBox="1"/>
          <p:nvPr/>
        </p:nvSpPr>
        <p:spPr>
          <a:xfrm>
            <a:off x="6097646" y="1975834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eat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F0D65A6-54B1-575D-482A-805336DE12BB}"/>
              </a:ext>
            </a:extLst>
          </p:cNvPr>
          <p:cNvSpPr txBox="1"/>
          <p:nvPr/>
        </p:nvSpPr>
        <p:spPr>
          <a:xfrm>
            <a:off x="6077994" y="2243091"/>
            <a:ext cx="999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F8AECA-AAC0-9FE4-9C32-97CAA1D5B31A}"/>
                  </a:ext>
                </a:extLst>
              </p:cNvPr>
              <p:cNvSpPr txBox="1"/>
              <p:nvPr/>
            </p:nvSpPr>
            <p:spPr>
              <a:xfrm>
                <a:off x="3322733" y="4797743"/>
                <a:ext cx="241859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F8AECA-AAC0-9FE4-9C32-97CAA1D5B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33" y="4797743"/>
                <a:ext cx="2418596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525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7058069" cy="627812"/>
          </a:xfrm>
        </p:spPr>
        <p:txBody>
          <a:bodyPr/>
          <a:lstStyle/>
          <a:p>
            <a:r>
              <a:rPr lang="en-US" dirty="0"/>
              <a:t>Learn to pay attention!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6496271" cy="2039539"/>
              </a:xfrm>
            </p:spPr>
            <p:txBody>
              <a:bodyPr/>
              <a:lstStyle/>
              <a:p>
                <a:r>
                  <a:rPr lang="en-US" dirty="0"/>
                  <a:t>Instead learn a query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represent the output</a:t>
                </a:r>
              </a:p>
              <a:p>
                <a:r>
                  <a:rPr lang="en-US" dirty="0"/>
                  <a:t>(And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the input)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Attention:</a:t>
                </a:r>
              </a:p>
              <a:p>
                <a:r>
                  <a:rPr lang="en-US" dirty="0">
                    <a:solidFill>
                      <a:srgbClr val="D60093"/>
                    </a:solidFill>
                  </a:rPr>
                  <a:t>Query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F0"/>
                    </a:solidFill>
                  </a:rPr>
                  <a:t>Key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Value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89649A-E676-4C6B-94DA-DD5332505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6496271" cy="2039539"/>
              </a:xfrm>
              <a:blipFill>
                <a:blip r:embed="rId2"/>
                <a:stretch>
                  <a:fillRect l="-1972" t="-5090" b="-5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8C9DBC-97D1-C04E-2E63-9CFB6C67816C}"/>
                  </a:ext>
                </a:extLst>
              </p:cNvPr>
              <p:cNvSpPr txBox="1"/>
              <p:nvPr/>
            </p:nvSpPr>
            <p:spPr>
              <a:xfrm>
                <a:off x="431058" y="4383069"/>
                <a:ext cx="2418596" cy="61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8C9DBC-97D1-C04E-2E63-9CFB6C678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58" y="4383069"/>
                <a:ext cx="2418596" cy="619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6EB18-DC2D-A588-9012-F00134172422}"/>
                  </a:ext>
                </a:extLst>
              </p:cNvPr>
              <p:cNvSpPr txBox="1"/>
              <p:nvPr/>
            </p:nvSpPr>
            <p:spPr>
              <a:xfrm>
                <a:off x="3747220" y="4379849"/>
                <a:ext cx="2958379" cy="688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6EB18-DC2D-A588-9012-F00134172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220" y="4379849"/>
                <a:ext cx="2958379" cy="688715"/>
              </a:xfrm>
              <a:prstGeom prst="rect">
                <a:avLst/>
              </a:prstGeom>
              <a:blipFill>
                <a:blip r:embed="rId4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2ECA99-BE5C-0B9F-0026-FF657B3D6E0A}"/>
                  </a:ext>
                </a:extLst>
              </p:cNvPr>
              <p:cNvSpPr txBox="1"/>
              <p:nvPr/>
            </p:nvSpPr>
            <p:spPr>
              <a:xfrm>
                <a:off x="431058" y="5679939"/>
                <a:ext cx="241859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2ECA99-BE5C-0B9F-0026-FF657B3D6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58" y="5679939"/>
                <a:ext cx="241859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4883D2-A502-2872-A961-ADC9D9D4FB85}"/>
                  </a:ext>
                </a:extLst>
              </p:cNvPr>
              <p:cNvSpPr txBox="1"/>
              <p:nvPr/>
            </p:nvSpPr>
            <p:spPr>
              <a:xfrm>
                <a:off x="431058" y="5048881"/>
                <a:ext cx="241859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4883D2-A502-2872-A961-ADC9D9D4F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58" y="5048881"/>
                <a:ext cx="241859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47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D315D-3F40-DE70-9376-82660DC5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863E-1DDC-F920-8543-F98FCAE7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(Token)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6A7F-51EE-FDCC-6168-54CC9B85F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beginning and the end of LLM networks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E61656-F7EA-19AB-0A2F-E9E9759BE183}"/>
              </a:ext>
            </a:extLst>
          </p:cNvPr>
          <p:cNvGrpSpPr/>
          <p:nvPr/>
        </p:nvGrpSpPr>
        <p:grpSpPr>
          <a:xfrm>
            <a:off x="966985" y="1818314"/>
            <a:ext cx="10843489" cy="4420695"/>
            <a:chOff x="349810" y="558580"/>
            <a:chExt cx="10843489" cy="44206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E6C6C7-534A-C37C-2C3C-F35B60965D6B}"/>
                </a:ext>
              </a:extLst>
            </p:cNvPr>
            <p:cNvSpPr txBox="1"/>
            <p:nvPr/>
          </p:nvSpPr>
          <p:spPr>
            <a:xfrm>
              <a:off x="349810" y="626042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Current text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25C56E-D5AF-1F5E-47F9-A5C5A90F5782}"/>
                </a:ext>
              </a:extLst>
            </p:cNvPr>
            <p:cNvCxnSpPr>
              <a:cxnSpLocks/>
              <a:stCxn id="5" idx="2"/>
              <a:endCxn id="10" idx="0"/>
            </p:cNvCxnSpPr>
            <p:nvPr/>
          </p:nvCxnSpPr>
          <p:spPr>
            <a:xfrm>
              <a:off x="1110473" y="995374"/>
              <a:ext cx="0" cy="38439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FE13B-133F-8028-2B21-68C07B3C2A6B}"/>
                </a:ext>
              </a:extLst>
            </p:cNvPr>
            <p:cNvSpPr/>
            <p:nvPr/>
          </p:nvSpPr>
          <p:spPr>
            <a:xfrm>
              <a:off x="2563905" y="2636776"/>
              <a:ext cx="3307099" cy="12164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Many layers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transformer/attention blocks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B23305-3A12-B66A-238D-DF66A8B894DF}"/>
                </a:ext>
              </a:extLst>
            </p:cNvPr>
            <p:cNvSpPr/>
            <p:nvPr/>
          </p:nvSpPr>
          <p:spPr>
            <a:xfrm>
              <a:off x="349812" y="2638558"/>
              <a:ext cx="1521326" cy="121644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Cambria" panose="02040503050406030204" pitchFamily="18" charset="0"/>
                </a:rPr>
                <a:t>Word Embedding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A2E65A-E52C-9AC7-5A36-889858AC2CD9}"/>
                </a:ext>
              </a:extLst>
            </p:cNvPr>
            <p:cNvSpPr/>
            <p:nvPr/>
          </p:nvSpPr>
          <p:spPr>
            <a:xfrm>
              <a:off x="6561427" y="2636776"/>
              <a:ext cx="1521326" cy="1216447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ea typeface="Cambria" panose="02040503050406030204" pitchFamily="18" charset="0"/>
                </a:rPr>
                <a:t>Output Embedding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3E195E-0E78-E5BC-9755-C3B04196548E}"/>
                </a:ext>
              </a:extLst>
            </p:cNvPr>
            <p:cNvSpPr/>
            <p:nvPr/>
          </p:nvSpPr>
          <p:spPr>
            <a:xfrm>
              <a:off x="349810" y="1379764"/>
              <a:ext cx="1521326" cy="4182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Tokenizer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F417CA7-06D5-F564-2356-C652E4679D74}"/>
                </a:ext>
              </a:extLst>
            </p:cNvPr>
            <p:cNvCxnSpPr>
              <a:cxnSpLocks/>
              <a:stCxn id="10" idx="2"/>
              <a:endCxn id="8" idx="0"/>
            </p:cNvCxnSpPr>
            <p:nvPr/>
          </p:nvCxnSpPr>
          <p:spPr>
            <a:xfrm>
              <a:off x="1110473" y="1798037"/>
              <a:ext cx="2" cy="84052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CD7A5A-2351-A70B-45AA-134D0E9D1C2B}"/>
                </a:ext>
              </a:extLst>
            </p:cNvPr>
            <p:cNvSpPr txBox="1"/>
            <p:nvPr/>
          </p:nvSpPr>
          <p:spPr>
            <a:xfrm>
              <a:off x="1110473" y="2007973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Input tokens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63B996-0862-D4C4-72BF-F83E8403BB68}"/>
                </a:ext>
              </a:extLst>
            </p:cNvPr>
            <p:cNvSpPr txBox="1"/>
            <p:nvPr/>
          </p:nvSpPr>
          <p:spPr>
            <a:xfrm>
              <a:off x="7072186" y="4055945"/>
              <a:ext cx="27379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Similarity scores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for each token 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in vocab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B9B22C-B28F-D4E3-47A4-F92A82778256}"/>
                </a:ext>
              </a:extLst>
            </p:cNvPr>
            <p:cNvSpPr/>
            <p:nvPr/>
          </p:nvSpPr>
          <p:spPr>
            <a:xfrm>
              <a:off x="6561427" y="1383738"/>
              <a:ext cx="1521326" cy="4182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Tokenizer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EC4CA9-DB6C-4C8B-F9F5-116C43E029C9}"/>
                </a:ext>
              </a:extLst>
            </p:cNvPr>
            <p:cNvSpPr txBox="1"/>
            <p:nvPr/>
          </p:nvSpPr>
          <p:spPr>
            <a:xfrm>
              <a:off x="6561425" y="626042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Next text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438224-9AA9-D063-E99C-4FC0DA366527}"/>
                </a:ext>
              </a:extLst>
            </p:cNvPr>
            <p:cNvCxnSpPr>
              <a:cxnSpLocks/>
              <a:stCxn id="15" idx="2"/>
              <a:endCxn id="14" idx="0"/>
            </p:cNvCxnSpPr>
            <p:nvPr/>
          </p:nvCxnSpPr>
          <p:spPr>
            <a:xfrm>
              <a:off x="7322088" y="995374"/>
              <a:ext cx="2" cy="3883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F5F107-2D8C-0C3B-CF8F-66F7D0D99D82}"/>
                </a:ext>
              </a:extLst>
            </p:cNvPr>
            <p:cNvCxnSpPr>
              <a:cxnSpLocks/>
              <a:stCxn id="20" idx="1"/>
              <a:endCxn id="9" idx="3"/>
            </p:cNvCxnSpPr>
            <p:nvPr/>
          </p:nvCxnSpPr>
          <p:spPr>
            <a:xfrm flipH="1" flipV="1">
              <a:off x="8082753" y="3245000"/>
              <a:ext cx="716783" cy="501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F1418A9-5848-68F3-61DD-4DF748361BB5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 flipV="1">
              <a:off x="1871138" y="3245000"/>
              <a:ext cx="692767" cy="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4BF0465-343B-70DF-8F07-E7866DE6332E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>
              <a:off x="5871004" y="3245000"/>
              <a:ext cx="690423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5AAAD1-D7EF-7C0C-468B-6ED7635E125B}"/>
                </a:ext>
              </a:extLst>
            </p:cNvPr>
            <p:cNvSpPr/>
            <p:nvPr/>
          </p:nvSpPr>
          <p:spPr>
            <a:xfrm>
              <a:off x="8799536" y="3040878"/>
              <a:ext cx="1521326" cy="4182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Cambria" panose="02040503050406030204" pitchFamily="18" charset="0"/>
                </a:rPr>
                <a:t>Softmax</a:t>
              </a:r>
              <a:endParaRPr lang="en-US" dirty="0">
                <a:solidFill>
                  <a:schemeClr val="tx1"/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29F636-3A86-1F93-A69B-746492E957E8}"/>
                </a:ext>
              </a:extLst>
            </p:cNvPr>
            <p:cNvSpPr/>
            <p:nvPr/>
          </p:nvSpPr>
          <p:spPr>
            <a:xfrm>
              <a:off x="8799536" y="1383738"/>
              <a:ext cx="1521326" cy="418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a typeface="Cambria" panose="02040503050406030204" pitchFamily="18" charset="0"/>
                </a:rPr>
                <a:t>Sampling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CA3A65-DBFC-A9FD-4680-379A182C4578}"/>
                </a:ext>
              </a:extLst>
            </p:cNvPr>
            <p:cNvSpPr txBox="1"/>
            <p:nvPr/>
          </p:nvSpPr>
          <p:spPr>
            <a:xfrm>
              <a:off x="9448425" y="2004733"/>
              <a:ext cx="174487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ea typeface="Cambria" panose="02040503050406030204" pitchFamily="18" charset="0"/>
                </a:rPr>
                <a:t>Probabilty</a:t>
              </a:r>
              <a:endParaRPr lang="en-US" dirty="0">
                <a:ea typeface="Cambria" panose="02040503050406030204" pitchFamily="18" charset="0"/>
              </a:endParaRP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of each token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in vocab 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10F8C3B-954C-630F-3BBC-A60C4AD5747A}"/>
                </a:ext>
              </a:extLst>
            </p:cNvPr>
            <p:cNvCxnSpPr>
              <a:cxnSpLocks/>
              <a:stCxn id="21" idx="2"/>
              <a:endCxn id="20" idx="0"/>
            </p:cNvCxnSpPr>
            <p:nvPr/>
          </p:nvCxnSpPr>
          <p:spPr>
            <a:xfrm>
              <a:off x="9560199" y="1802011"/>
              <a:ext cx="0" cy="12388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874EC5-6C74-7F3C-DEAB-148865B2985E}"/>
                </a:ext>
              </a:extLst>
            </p:cNvPr>
            <p:cNvSpPr txBox="1"/>
            <p:nvPr/>
          </p:nvSpPr>
          <p:spPr>
            <a:xfrm>
              <a:off x="7724485" y="1943574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Next token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CE642AB-8F51-D68F-6A4B-704102476121}"/>
                </a:ext>
              </a:extLst>
            </p:cNvPr>
            <p:cNvCxnSpPr>
              <a:cxnSpLocks/>
              <a:stCxn id="14" idx="3"/>
              <a:endCxn id="21" idx="1"/>
            </p:cNvCxnSpPr>
            <p:nvPr/>
          </p:nvCxnSpPr>
          <p:spPr>
            <a:xfrm>
              <a:off x="8082753" y="1592875"/>
              <a:ext cx="716783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12005-297A-CDBA-788A-E5DAD9A00BA7}"/>
                </a:ext>
              </a:extLst>
            </p:cNvPr>
            <p:cNvSpPr txBox="1"/>
            <p:nvPr/>
          </p:nvSpPr>
          <p:spPr>
            <a:xfrm>
              <a:off x="1349642" y="4043439"/>
              <a:ext cx="16453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Embedded vector representation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  <a:ea typeface="Cambria" panose="02040503050406030204" pitchFamily="18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A19AAF-D921-7C95-EA69-BAB232073026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172304" y="3363962"/>
              <a:ext cx="1" cy="67947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729673-6009-9604-E74C-5B5F66D86F69}"/>
                </a:ext>
              </a:extLst>
            </p:cNvPr>
            <p:cNvSpPr txBox="1"/>
            <p:nvPr/>
          </p:nvSpPr>
          <p:spPr>
            <a:xfrm>
              <a:off x="5373272" y="4043439"/>
              <a:ext cx="16453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Embedded vector representation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  <a:ea typeface="Cambria" panose="020405030504060302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48E5F1-7521-342C-721B-5EF77629F5B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6195934" y="3363962"/>
              <a:ext cx="1" cy="67947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AEE463B-710B-7B30-AF76-6A0AA0DFDC98}"/>
                </a:ext>
              </a:extLst>
            </p:cNvPr>
            <p:cNvCxnSpPr>
              <a:cxnSpLocks/>
            </p:cNvCxnSpPr>
            <p:nvPr/>
          </p:nvCxnSpPr>
          <p:spPr>
            <a:xfrm>
              <a:off x="8417242" y="3363962"/>
              <a:ext cx="1" cy="67947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2B6830A-EF61-7C01-9DDF-CEFAD232D66A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8485148" y="1682573"/>
              <a:ext cx="0" cy="26100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2DB276-BE1D-0514-A0BA-14303A0DCB2A}"/>
                </a:ext>
              </a:extLst>
            </p:cNvPr>
            <p:cNvSpPr txBox="1"/>
            <p:nvPr/>
          </p:nvSpPr>
          <p:spPr>
            <a:xfrm>
              <a:off x="3199597" y="558580"/>
              <a:ext cx="218249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ea typeface="Cambria" panose="02040503050406030204" pitchFamily="18" charset="0"/>
                </a:rPr>
                <a:t>Large Language Model</a:t>
              </a:r>
            </a:p>
            <a:p>
              <a:pPr algn="ctr"/>
              <a:r>
                <a:rPr lang="en-US" sz="2400" dirty="0">
                  <a:ea typeface="Cambria" panose="02040503050406030204" pitchFamily="18" charset="0"/>
                </a:rPr>
                <a:t> </a:t>
              </a:r>
              <a:r>
                <a:rPr lang="en-US" dirty="0" err="1">
                  <a:ea typeface="Cambria" panose="02040503050406030204" pitchFamily="18" charset="0"/>
                </a:rPr>
                <a:t>e.g</a:t>
              </a:r>
              <a:r>
                <a:rPr lang="en-US" dirty="0">
                  <a:ea typeface="Cambria" panose="02040503050406030204" pitchFamily="18" charset="0"/>
                </a:rPr>
                <a:t> GPT, Llama, </a:t>
              </a:r>
              <a:r>
                <a:rPr lang="en-US" dirty="0" err="1">
                  <a:ea typeface="Cambria" panose="02040503050406030204" pitchFamily="18" charset="0"/>
                </a:rPr>
                <a:t>etc</a:t>
              </a:r>
              <a:r>
                <a:rPr lang="en-US" dirty="0">
                  <a:ea typeface="Cambria" panose="020405030504060302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93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601FE-27EF-0094-AD14-89CA772CD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CBE4478-A0A3-372B-583B-ACEB3AC5C068}"/>
              </a:ext>
            </a:extLst>
          </p:cNvPr>
          <p:cNvGrpSpPr/>
          <p:nvPr/>
        </p:nvGrpSpPr>
        <p:grpSpPr>
          <a:xfrm>
            <a:off x="966985" y="1818314"/>
            <a:ext cx="10843489" cy="4420695"/>
            <a:chOff x="349810" y="558580"/>
            <a:chExt cx="10843489" cy="44206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50A132-0691-7357-1558-5CF16E9C06A9}"/>
                </a:ext>
              </a:extLst>
            </p:cNvPr>
            <p:cNvSpPr txBox="1"/>
            <p:nvPr/>
          </p:nvSpPr>
          <p:spPr>
            <a:xfrm>
              <a:off x="349810" y="626042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Current text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C3ACC57-AA86-9286-3515-24CE54C2364A}"/>
                </a:ext>
              </a:extLst>
            </p:cNvPr>
            <p:cNvCxnSpPr>
              <a:cxnSpLocks/>
              <a:stCxn id="34" idx="2"/>
              <a:endCxn id="38" idx="0"/>
            </p:cNvCxnSpPr>
            <p:nvPr/>
          </p:nvCxnSpPr>
          <p:spPr>
            <a:xfrm>
              <a:off x="1110473" y="995374"/>
              <a:ext cx="0" cy="38439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F77F6C-2B03-27EF-5782-4DDBF9370312}"/>
                </a:ext>
              </a:extLst>
            </p:cNvPr>
            <p:cNvSpPr/>
            <p:nvPr/>
          </p:nvSpPr>
          <p:spPr>
            <a:xfrm>
              <a:off x="349812" y="2638558"/>
              <a:ext cx="1521326" cy="121644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Cambria" panose="02040503050406030204" pitchFamily="18" charset="0"/>
                </a:rPr>
                <a:t>Word Embedding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24AE40-4FE9-878B-1DA3-10A6B96CF692}"/>
                </a:ext>
              </a:extLst>
            </p:cNvPr>
            <p:cNvSpPr/>
            <p:nvPr/>
          </p:nvSpPr>
          <p:spPr>
            <a:xfrm>
              <a:off x="6561427" y="2636776"/>
              <a:ext cx="1521326" cy="1216447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ea typeface="Cambria" panose="02040503050406030204" pitchFamily="18" charset="0"/>
                </a:rPr>
                <a:t>Output Embedding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E8C946-5EC8-EF8C-588C-3FE1D702424D}"/>
                </a:ext>
              </a:extLst>
            </p:cNvPr>
            <p:cNvSpPr/>
            <p:nvPr/>
          </p:nvSpPr>
          <p:spPr>
            <a:xfrm>
              <a:off x="349810" y="1379764"/>
              <a:ext cx="1521326" cy="4182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Tokenizer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132BF5D-1B3A-6B46-B8DA-516A85B4E408}"/>
                </a:ext>
              </a:extLst>
            </p:cNvPr>
            <p:cNvCxnSpPr>
              <a:cxnSpLocks/>
              <a:stCxn id="38" idx="2"/>
              <a:endCxn id="36" idx="0"/>
            </p:cNvCxnSpPr>
            <p:nvPr/>
          </p:nvCxnSpPr>
          <p:spPr>
            <a:xfrm>
              <a:off x="1110473" y="1798037"/>
              <a:ext cx="2" cy="84052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4E2142-E153-8CC3-8308-043550BD3981}"/>
                </a:ext>
              </a:extLst>
            </p:cNvPr>
            <p:cNvSpPr txBox="1"/>
            <p:nvPr/>
          </p:nvSpPr>
          <p:spPr>
            <a:xfrm>
              <a:off x="1110473" y="2007973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Input tokens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22E099-386D-89EE-07B6-090B8171E93F}"/>
                </a:ext>
              </a:extLst>
            </p:cNvPr>
            <p:cNvSpPr txBox="1"/>
            <p:nvPr/>
          </p:nvSpPr>
          <p:spPr>
            <a:xfrm>
              <a:off x="7072186" y="4055945"/>
              <a:ext cx="27379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Similarity scores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for each token 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in vocab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A20E79-8345-5166-FCAC-0AF5E23F87F6}"/>
                </a:ext>
              </a:extLst>
            </p:cNvPr>
            <p:cNvSpPr/>
            <p:nvPr/>
          </p:nvSpPr>
          <p:spPr>
            <a:xfrm>
              <a:off x="6561427" y="1383738"/>
              <a:ext cx="1521326" cy="4182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</a:rPr>
                <a:t>Tokenizer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E2001B-CE5F-064B-2B29-6D401610F36F}"/>
                </a:ext>
              </a:extLst>
            </p:cNvPr>
            <p:cNvSpPr txBox="1"/>
            <p:nvPr/>
          </p:nvSpPr>
          <p:spPr>
            <a:xfrm>
              <a:off x="6561425" y="626042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Next text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F34FAAB-97BE-92EB-56E4-B70BF7ECF74C}"/>
                </a:ext>
              </a:extLst>
            </p:cNvPr>
            <p:cNvCxnSpPr>
              <a:cxnSpLocks/>
              <a:stCxn id="43" idx="2"/>
              <a:endCxn id="42" idx="0"/>
            </p:cNvCxnSpPr>
            <p:nvPr/>
          </p:nvCxnSpPr>
          <p:spPr>
            <a:xfrm>
              <a:off x="7322088" y="995374"/>
              <a:ext cx="2" cy="3883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918CEC5-B59D-41B4-A8FE-B446333A99FE}"/>
                </a:ext>
              </a:extLst>
            </p:cNvPr>
            <p:cNvCxnSpPr>
              <a:cxnSpLocks/>
              <a:stCxn id="47" idx="1"/>
              <a:endCxn id="37" idx="3"/>
            </p:cNvCxnSpPr>
            <p:nvPr/>
          </p:nvCxnSpPr>
          <p:spPr>
            <a:xfrm flipH="1" flipV="1">
              <a:off x="8082753" y="3245000"/>
              <a:ext cx="716783" cy="501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C203950-DC8D-D919-3164-715F1D4331F9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 flipV="1">
              <a:off x="1871138" y="3245000"/>
              <a:ext cx="4690289" cy="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5AE93EA-623B-6403-73BD-A9079D731D71}"/>
                </a:ext>
              </a:extLst>
            </p:cNvPr>
            <p:cNvSpPr/>
            <p:nvPr/>
          </p:nvSpPr>
          <p:spPr>
            <a:xfrm>
              <a:off x="8799536" y="3040878"/>
              <a:ext cx="1521326" cy="4182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Cambria" panose="02040503050406030204" pitchFamily="18" charset="0"/>
                </a:rPr>
                <a:t>Softmax</a:t>
              </a:r>
              <a:endParaRPr lang="en-US" dirty="0">
                <a:solidFill>
                  <a:schemeClr val="tx1"/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2197DD6-6F6F-94F2-B1B8-34DABA582910}"/>
                </a:ext>
              </a:extLst>
            </p:cNvPr>
            <p:cNvSpPr/>
            <p:nvPr/>
          </p:nvSpPr>
          <p:spPr>
            <a:xfrm>
              <a:off x="8799536" y="1383738"/>
              <a:ext cx="1521326" cy="418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a typeface="Cambria" panose="02040503050406030204" pitchFamily="18" charset="0"/>
                </a:rPr>
                <a:t>Sampling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3C8DD9-B26E-455E-5AAE-989E61D804BB}"/>
                </a:ext>
              </a:extLst>
            </p:cNvPr>
            <p:cNvSpPr txBox="1"/>
            <p:nvPr/>
          </p:nvSpPr>
          <p:spPr>
            <a:xfrm>
              <a:off x="9448425" y="2004733"/>
              <a:ext cx="174487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ea typeface="Cambria" panose="02040503050406030204" pitchFamily="18" charset="0"/>
                </a:rPr>
                <a:t>Probabilty</a:t>
              </a:r>
              <a:endParaRPr lang="en-US" dirty="0">
                <a:ea typeface="Cambria" panose="02040503050406030204" pitchFamily="18" charset="0"/>
              </a:endParaRP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of each token</a:t>
              </a:r>
            </a:p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in vocab 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3E99A23-B665-E43F-84E6-EBF2F19F7546}"/>
                </a:ext>
              </a:extLst>
            </p:cNvPr>
            <p:cNvCxnSpPr>
              <a:cxnSpLocks/>
              <a:stCxn id="48" idx="2"/>
              <a:endCxn id="47" idx="0"/>
            </p:cNvCxnSpPr>
            <p:nvPr/>
          </p:nvCxnSpPr>
          <p:spPr>
            <a:xfrm>
              <a:off x="9560199" y="1802011"/>
              <a:ext cx="0" cy="12388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D158FA0-2E44-02DC-D0B8-702D1D58E82E}"/>
                </a:ext>
              </a:extLst>
            </p:cNvPr>
            <p:cNvSpPr txBox="1"/>
            <p:nvPr/>
          </p:nvSpPr>
          <p:spPr>
            <a:xfrm>
              <a:off x="7724485" y="1943574"/>
              <a:ext cx="1521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Next token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21F48AE-BD9A-14B6-F4E7-CE544F9CA8C9}"/>
                </a:ext>
              </a:extLst>
            </p:cNvPr>
            <p:cNvCxnSpPr>
              <a:cxnSpLocks/>
              <a:stCxn id="42" idx="3"/>
              <a:endCxn id="48" idx="1"/>
            </p:cNvCxnSpPr>
            <p:nvPr/>
          </p:nvCxnSpPr>
          <p:spPr>
            <a:xfrm>
              <a:off x="8082753" y="1592875"/>
              <a:ext cx="716783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none" w="lg" len="lg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D29549-0A39-71CD-4993-9D5B3189CDCA}"/>
                </a:ext>
              </a:extLst>
            </p:cNvPr>
            <p:cNvSpPr txBox="1"/>
            <p:nvPr/>
          </p:nvSpPr>
          <p:spPr>
            <a:xfrm>
              <a:off x="2218738" y="4038654"/>
              <a:ext cx="16453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a typeface="Cambria" panose="02040503050406030204" pitchFamily="18" charset="0"/>
                </a:rPr>
                <a:t>Embedded vector representation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  <a:ea typeface="Cambria" panose="02040503050406030204" pitchFamily="18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725B5C1-AC42-0F9D-2CB3-7EDD4A07B8C7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3041400" y="3359177"/>
              <a:ext cx="1" cy="67947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9E31FA4-A932-C59E-27A8-E92AB0F06024}"/>
                </a:ext>
              </a:extLst>
            </p:cNvPr>
            <p:cNvCxnSpPr>
              <a:cxnSpLocks/>
            </p:cNvCxnSpPr>
            <p:nvPr/>
          </p:nvCxnSpPr>
          <p:spPr>
            <a:xfrm>
              <a:off x="8417242" y="3363962"/>
              <a:ext cx="1" cy="67947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33CD84E-18F2-13BD-2C90-846E84013D03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V="1">
              <a:off x="8485148" y="1682573"/>
              <a:ext cx="0" cy="26100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tailEnd type="none" w="lg" len="lg"/>
            </a:ln>
            <a:effectLst/>
          </p:spPr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E344F1-356A-CF54-DEFF-AEBF282962F5}"/>
                </a:ext>
              </a:extLst>
            </p:cNvPr>
            <p:cNvSpPr txBox="1"/>
            <p:nvPr/>
          </p:nvSpPr>
          <p:spPr>
            <a:xfrm>
              <a:off x="3199597" y="558580"/>
              <a:ext cx="218249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ea typeface="Cambria" panose="02040503050406030204" pitchFamily="18" charset="0"/>
                </a:rPr>
                <a:t>Really Small </a:t>
              </a:r>
              <a:r>
                <a:rPr lang="en-US" sz="2400" dirty="0">
                  <a:ea typeface="Cambria" panose="02040503050406030204" pitchFamily="18" charset="0"/>
                </a:rPr>
                <a:t>Language Model</a:t>
              </a:r>
            </a:p>
            <a:p>
              <a:pPr algn="ctr"/>
              <a:r>
                <a:rPr lang="en-US" sz="2400" dirty="0">
                  <a:ea typeface="Cambria" panose="02040503050406030204" pitchFamily="18" charset="0"/>
                </a:rPr>
                <a:t> </a:t>
              </a:r>
              <a:r>
                <a:rPr lang="en-US" dirty="0">
                  <a:ea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5DFBE-6155-D520-5C6B-E7CBD686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Embedding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B33B-9517-E4E0-5991-E86FFCE62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language model with just word embedding layers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8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45BCE2C-75ED-8318-017E-55055775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748947"/>
            <a:ext cx="2790784" cy="20598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001E1E8-4453-56DF-EE2E-58B06ADE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736" y="1688659"/>
            <a:ext cx="4697307" cy="24761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E7D021-1821-6148-2707-36F9E024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327" y="1688659"/>
            <a:ext cx="1576954" cy="317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1DD0A-8984-0845-ABE5-22B78AFC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Embedding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BA24-CE4F-D1CA-2D1C-92B8916C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CD0752-2493-51A7-8537-0E1C40524EB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524265" y="2436901"/>
            <a:ext cx="538582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C861755-D0C7-4738-1A69-367C43104CFD}"/>
              </a:ext>
            </a:extLst>
          </p:cNvPr>
          <p:cNvSpPr/>
          <p:nvPr/>
        </p:nvSpPr>
        <p:spPr>
          <a:xfrm>
            <a:off x="3062847" y="2227764"/>
            <a:ext cx="1320736" cy="4182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Cambria" panose="02040503050406030204" pitchFamily="18" charset="0"/>
              </a:rPr>
              <a:t>Tokenizer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42E665-BF77-0563-BD56-4057C2ABB045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4383583" y="2436901"/>
            <a:ext cx="50102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6440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C879-54C4-E457-55C8-DEB8D51BD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2316-A455-0881-AD92-8B721CEB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Embedding 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D3B59-FF12-7C5C-FBEE-02C532546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843488" cy="2039539"/>
              </a:xfrm>
            </p:spPr>
            <p:txBody>
              <a:bodyPr/>
              <a:lstStyle/>
              <a:p>
                <a:r>
                  <a:rPr lang="en-US" dirty="0"/>
                  <a:t>Vector representation for each token in vocabulary (initially random)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Two sets of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(we'll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better visualization)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to represent </a:t>
                </a:r>
                <a:r>
                  <a:rPr lang="en-US" dirty="0">
                    <a:solidFill>
                      <a:srgbClr val="0070C0"/>
                    </a:solidFill>
                  </a:rPr>
                  <a:t>previous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to represent </a:t>
                </a:r>
                <a:r>
                  <a:rPr lang="en-US" dirty="0">
                    <a:solidFill>
                      <a:srgbClr val="7030A0"/>
                    </a:solidFill>
                  </a:rPr>
                  <a:t>next</a:t>
                </a:r>
                <a:r>
                  <a:rPr lang="en-US" dirty="0">
                    <a:solidFill>
                      <a:schemeClr val="tx1"/>
                    </a:solidFill>
                  </a:rPr>
                  <a:t> tokens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D3B59-FF12-7C5C-FBEE-02C532546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843488" cy="2039539"/>
              </a:xfrm>
              <a:blipFill>
                <a:blip r:embed="rId2"/>
                <a:stretch>
                  <a:fillRect l="-1181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869F03-7876-CB69-8512-AB540128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53" y="3273455"/>
            <a:ext cx="3629204" cy="33689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27C9B-8AC5-94F3-530C-ED987A3CC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01" y="3270952"/>
            <a:ext cx="3624197" cy="337390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0376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EE49-417F-2F83-417C-15D5990E8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F80B3FD2-B75D-8C3A-744F-C9CF3CA52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2286" r="3920" b="2332"/>
          <a:stretch/>
        </p:blipFill>
        <p:spPr>
          <a:xfrm>
            <a:off x="3342968" y="1649438"/>
            <a:ext cx="5024285" cy="5134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B7211-D5F2-F914-111C-711902D8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Embedding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A12A9-6CF4-E5BE-E691-0EA01BD0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43488" cy="2039539"/>
          </a:xfrm>
        </p:spPr>
        <p:txBody>
          <a:bodyPr/>
          <a:lstStyle/>
          <a:p>
            <a:r>
              <a:rPr lang="en-US" dirty="0"/>
              <a:t>Vector representation for each token in vocabulary (initially random)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2D08A-67C4-8014-F87C-0A60DF344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0" y="2807896"/>
            <a:ext cx="2633506" cy="24446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F1EEA-B9CB-CF99-52B1-B0DC62305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944" y="2806080"/>
            <a:ext cx="2629873" cy="244825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76E054-83FA-630C-AD07-CD8371696A77}"/>
                  </a:ext>
                </a:extLst>
              </p:cNvPr>
              <p:cNvSpPr txBox="1"/>
              <p:nvPr/>
            </p:nvSpPr>
            <p:spPr>
              <a:xfrm>
                <a:off x="425331" y="2279144"/>
                <a:ext cx="25745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: Previous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76E054-83FA-630C-AD07-CD8371696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1" y="2279144"/>
                <a:ext cx="2574558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2D4E6B-4FF8-8970-CF3B-04093D7591AF}"/>
                  </a:ext>
                </a:extLst>
              </p:cNvPr>
              <p:cNvSpPr txBox="1"/>
              <p:nvPr/>
            </p:nvSpPr>
            <p:spPr>
              <a:xfrm>
                <a:off x="8909520" y="2223743"/>
                <a:ext cx="25745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: Next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2D4E6B-4FF8-8970-CF3B-04093D759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20" y="2223743"/>
                <a:ext cx="2574558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35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14264</TotalTime>
  <Words>1907</Words>
  <Application>Microsoft Macintosh PowerPoint</Application>
  <PresentationFormat>Widescreen</PresentationFormat>
  <Paragraphs>619</Paragraphs>
  <Slides>46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Cambria Math</vt:lpstr>
      <vt:lpstr>Candara</vt:lpstr>
      <vt:lpstr>Consolas</vt:lpstr>
      <vt:lpstr>Wingdings</vt:lpstr>
      <vt:lpstr>Office Theme</vt:lpstr>
      <vt:lpstr>  10-315 Introduction to ML  LLMs: Word Embeddings &amp; Attention</vt:lpstr>
      <vt:lpstr>Building up to Large Language Models</vt:lpstr>
      <vt:lpstr>Word Embedding LMs</vt:lpstr>
      <vt:lpstr>Word Embedding Language Models</vt:lpstr>
      <vt:lpstr>Word (Token) Embeddings</vt:lpstr>
      <vt:lpstr>Simple Word Embedding LM</vt:lpstr>
      <vt:lpstr>Simple Word Embedding LM</vt:lpstr>
      <vt:lpstr>Simple Word Embedding LM</vt:lpstr>
      <vt:lpstr>Simple Word Embedding LM</vt:lpstr>
      <vt:lpstr>Simple Word Embedding LM</vt:lpstr>
      <vt:lpstr>Simple Word Embedding LM</vt:lpstr>
      <vt:lpstr>Outline: Word Embedding LM</vt:lpstr>
      <vt:lpstr>Sampling from Word Embeddings</vt:lpstr>
      <vt:lpstr>Sampling from Word Embeddings</vt:lpstr>
      <vt:lpstr>Sampling from Word Embeddings</vt:lpstr>
      <vt:lpstr>(Unnormalized) Cosine Similarity Metric</vt:lpstr>
      <vt:lpstr>(Unnormalized) Cosine Similarity Metric</vt:lpstr>
      <vt:lpstr>Sampling from Word Embeddings</vt:lpstr>
      <vt:lpstr>Sampling from Word Embeddings</vt:lpstr>
      <vt:lpstr>Simple Word Embedding LM</vt:lpstr>
      <vt:lpstr>PyTorch for Word Embedding LM</vt:lpstr>
      <vt:lpstr>PyTorch for Word Embedding LM</vt:lpstr>
      <vt:lpstr>Learning Better Vectors</vt:lpstr>
      <vt:lpstr>Tranformer LMs</vt:lpstr>
      <vt:lpstr>Transformer Language Models</vt:lpstr>
      <vt:lpstr>Increasing Context Size</vt:lpstr>
      <vt:lpstr>Increasing Context Size</vt:lpstr>
      <vt:lpstr>Position Encoding</vt:lpstr>
      <vt:lpstr>Position Encoding</vt:lpstr>
      <vt:lpstr>Attention</vt:lpstr>
      <vt:lpstr>Learn to pay attention!</vt:lpstr>
      <vt:lpstr>GPT Skeleton</vt:lpstr>
      <vt:lpstr>GPT Skeleton</vt:lpstr>
      <vt:lpstr>MinGPT  Femto</vt:lpstr>
      <vt:lpstr>MinGPT  Femto</vt:lpstr>
      <vt:lpstr>MinGPT  Pico</vt:lpstr>
      <vt:lpstr>MinGPT Pico: Output embedded space - 3 heads</vt:lpstr>
      <vt:lpstr>MinGPT Pico: Attention Weights – 3 layers, 3 heads</vt:lpstr>
      <vt:lpstr>Learn to pay attention!</vt:lpstr>
      <vt:lpstr>Learn to pay attention!</vt:lpstr>
      <vt:lpstr>Learn to pay attention!</vt:lpstr>
      <vt:lpstr>Learn to pay attention!</vt:lpstr>
      <vt:lpstr>Learn to pay attention!</vt:lpstr>
      <vt:lpstr>Learn to pay attention!</vt:lpstr>
      <vt:lpstr>Learn to pay attention!</vt:lpstr>
      <vt:lpstr>Learn to pay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319</cp:revision>
  <dcterms:created xsi:type="dcterms:W3CDTF">2020-05-18T13:01:09Z</dcterms:created>
  <dcterms:modified xsi:type="dcterms:W3CDTF">2025-04-19T19:29:55Z</dcterms:modified>
</cp:coreProperties>
</file>