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327" r:id="rId3"/>
    <p:sldId id="2501" r:id="rId4"/>
    <p:sldId id="2863" r:id="rId5"/>
    <p:sldId id="2864" r:id="rId6"/>
    <p:sldId id="2865" r:id="rId7"/>
    <p:sldId id="2867" r:id="rId8"/>
    <p:sldId id="2866" r:id="rId9"/>
    <p:sldId id="2480" r:id="rId10"/>
    <p:sldId id="2290" r:id="rId11"/>
    <p:sldId id="2291" r:id="rId12"/>
    <p:sldId id="2298" r:id="rId13"/>
    <p:sldId id="2458" r:id="rId14"/>
    <p:sldId id="2435" r:id="rId15"/>
    <p:sldId id="2443" r:id="rId16"/>
    <p:sldId id="2468" r:id="rId17"/>
    <p:sldId id="2436" r:id="rId18"/>
    <p:sldId id="2469" r:id="rId19"/>
    <p:sldId id="2470" r:id="rId20"/>
    <p:sldId id="2477" r:id="rId21"/>
    <p:sldId id="2478" r:id="rId22"/>
    <p:sldId id="2479" r:id="rId23"/>
    <p:sldId id="2471" r:id="rId24"/>
    <p:sldId id="2314" r:id="rId25"/>
    <p:sldId id="2462" r:id="rId26"/>
    <p:sldId id="2460" r:id="rId27"/>
    <p:sldId id="2461" r:id="rId28"/>
    <p:sldId id="2868" r:id="rId29"/>
    <p:sldId id="2870" r:id="rId30"/>
    <p:sldId id="2481" r:id="rId31"/>
    <p:sldId id="2869" r:id="rId32"/>
    <p:sldId id="1737" r:id="rId33"/>
    <p:sldId id="1738" r:id="rId34"/>
    <p:sldId id="1739" r:id="rId35"/>
    <p:sldId id="974" r:id="rId36"/>
    <p:sldId id="1179" r:id="rId37"/>
    <p:sldId id="1183" r:id="rId38"/>
    <p:sldId id="2295" r:id="rId39"/>
    <p:sldId id="2294" r:id="rId40"/>
    <p:sldId id="2296" r:id="rId41"/>
    <p:sldId id="2297" r:id="rId42"/>
    <p:sldId id="1744" r:id="rId43"/>
    <p:sldId id="286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EBF1E9"/>
    <a:srgbClr val="F8DCFE"/>
    <a:srgbClr val="D5E3C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9" autoAdjust="0"/>
    <p:restoredTop sz="79713" autoAdjust="0"/>
  </p:normalViewPr>
  <p:slideViewPr>
    <p:cSldViewPr snapToGrid="0">
      <p:cViewPr varScale="1">
        <p:scale>
          <a:sx n="74" d="100"/>
          <a:sy n="74" d="100"/>
        </p:scale>
        <p:origin x="171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30:19.0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29852 634 18431 0,'1'0'1632'0,"0"-1"-1312"0,0 1-320 0,-1 0 0 0,0 0 1280 16,0 0 176-16,2-3 32 0,-2 2 16 0,0 0 1104 0,1-1 208 0,-1-3 64 0,0 5 0 0,0 0-1536 0,0 0-288 0,0 0-64 0,0 0-16 0,-6-17-208 0,4 13-32 0,1 3-16 0,0 0 0 0,-2 1-368 0,1 0-80 0,-2 2-16 0,1 2 0 0,-2 1 112 15,-2 1 16-15,1 2 0 0,-2 2 0 0,-4 3-64 0,-1 3 0 16,-2 3 0-16,-4 3 0 0,2 0 32 0,-3 4 0 15,-1-1 0-15,-2 2 0 0,-2 2-96 0,-2-2 0 16,2 1-16-16,-1-2 0 0,-3 5-64 0,-2-1-16 16,0 1 0-16,-1 1 0 0,-3 4-160 0,0-3 0 15,1 1 0-15,0-2 0 0,2-3 0 0,1-1 0 16,0-2-192-16,2-2 192 0,1-4-304 0,4 0 64 0,1-3 16 16,4-4 0-1,3-5-672-15,3 0-144 0,5-7-32 0,0-1-18000 16</inkml:trace>
  <inkml:trace contextRef="#ctx0" brushRef="#br0" timeOffset="381.76">29212 745 32255 0,'0'-7'704'0,"0"4"160"0,-1 2 32 0,1 1 0 0,1 0-720 0,-1 0-176 0,2 1 0 0,0 0 0 0,0 1 1552 0,2 1 288 16,1 2 48-16,3 0 16 16,-2 1-944-16,1 2-176 0,1-2-32 0,-1 3-16 15,-1-2-240-15,2 3-48 0,0-4-16 0,1 5 0 0,3-3 16 0,-1 2 16 0,2 1 0 16,2-5 0-16,-1 4-64 0,5-4-16 0,4 0 0 0,2 0 0 31,2 1-64-31,3-1-32 0,3 0 0 0,2 3 0 16,0-2-48-16,1 3-16 0,2 1 0 0,-2 0 0 0,1 3-48 0,-4 1-16 0,-2 2 0 0,-5-3 0 15,-4 0-160-15,-2 1 0 0,-5 1 0 0,-1 4 0 16,-4-3 0-16,-4 3 0 0,-3 0 0 0,-5 3 0 16,-3 0-736-16,-5 1-128 15</inkml:trace>
  <inkml:trace contextRef="#ctx0" brushRef="#br0" timeOffset="2298.31">29524 1757 19343 0,'0'-3'1728'0,"0"1"-1392"0,1-3-336 0,0 3 0 0,1 2 1536 0,-1-3 256 0,0 0 32 15,0-4 16-15,2-1 928 0,-2 1 192 0,-1-4 48 0,-1 5 0 0,0-3-1296 0,-3 4-256 0,0 1-48 0,-1-1-16 0,0 3-592 0,2 1-112 0,-1-2-32 0,1 3 0 16,2 0-352-16,1 0-80 15,1 0-16-15,2 0 0 0,1 0-208 0,-2 0 176 16,2 0-176-16,-1 0 160 0,-3 0 16 0,0 0 0 0,0 0 0 0,0 0 0 0,19 8 96 0,-15-5 32 16,-1 0 0-16,0 1 0 0,-1-1-144 0,1 5-32 31,-2-5 0-31,0 2 0 0,-1 2 80 0,0-1 16 16,2 1 0-16,-2 1 0 0,1-1-48 0,0 2-16 15,1-2 0-15,2 2 0 0,0-1-160 0,1 2 0 0,2 0 0 16,1 3 0-16,2-1 0 0,-1 1 0 0,5 2 0 15,0 1 0-15,0 0 0 0,1 3 0 0,1 2 0 0,-1-2 0 16,0 3 0-16,-1 0 0 0,-1 0 0 0,-3 2 0 16,-1-6 0-16,-3 3 0 0,-1 4 0 0,-1 1 0 15,-3-1 0-15,-2 0 0 0,-2-1 0 0,1 1 0 16,-3 1 176-16,1-2 48 0,-1 0 16 0,1 0 0 16,-1-2 0-16,2-1 0 0,-1-1 0 0,2-2 0 15,-2 0-240-15,0-1 0 0,2 0 0 0,-1-3 0 16,1 1 0-16,-1-2 0 0,2 2 0 0,-1-2 0 15,-1-1 0-15,1 0 0 0,-1 2 0 0,-1-3 0 16,1 0 0-16,-1 2 0 0,0-2 0 0,1-3 0 16,-2 2 0-16,0 0 0 0,0-1 0 0,-1-1 0 0,-1-1 0 15,1 0 0-15,0-2 0 0,-1 0 0 16,0 0 0-16,0 0 128 0,1-4-128 0,0-1 0 0,1 0 0 0,0-1 0 16,0-2 0-16,1 0 0 0,-1-2 0 0,1-2 0 15,-1 3 0-15,2-6 0 0,-2 2 0 0,1-2 0 16,0-1 0-16,1 0 0 0,-1 4 160 15,0-4-160-15,1 1 160 0,-2-1-160 0,-2-1 128 0,0 0-128 16,0 1 0-16,-1 0 144 0,0 0-144 0,-1 1 0 16,0 1 0-16,1-3 0 0,-1 3 0 0,1-1 0 15,1 2 0-15,1-2 0 0,1 2 0 0,-1 0 0 16,2 0 0-16,0 1 0 0,2 2 0 0,1 1 0 16,-1 2 0-16,2 2 0 0,0 0 0 0,0 0 0 0,2 0 0 15,-2 2 0-15,2 2 0 0,-1-2 0 0,2 3 0 0,-1 0 0 16,1 1 0-16,0 2 0 0,1 2 0 0,0 1 0 15,0 1 0-15,1 2 0 0,-1-1 0 16,3 2 0-16,-2 0 0 0,2 2 0 0,0 3-128 16,3-1 128-16,0 2 0 0,0-4 0 0,1 2 0 0,0-2 0 15,-1 0 0-15,1-2 0 0,-1 1 0 0,0-4 0 16,-1 0 0-16,1-1 0 0,-2 0 0 0,2-3 0 16,0 2 0-16,-1 0 0 0,-1-2 0 0,0-1 0 15,-1-1 0-15,1 2 0 0,-2-5 0 0,-1 2 0 16,0-1 0-16,0-1 0 0,-2-1 0 0,2-2 0 15,-1 0 0-15,0 0 0 0,0 0 0 0,-1-5 0 0,1 1 0 16,1-1 0-16,0-1 0 0,1-2 0 0,0-4 0 0,3-1 0 16,0-1 0-16,0-2 0 0,1 0 0 0,1-1 0 15,2-1 128-15,-2 0-128 0,1-1 0 0,2 0 0 16,1-1 144-16,0-2-144 0,1 1 128 0,0 1-128 0,1-3 160 16,0 4-160-16,1 0 0 0,-1 2 0 15,0 2 0-15,-1 1 0 0,0 3 0 16,-1 1 0-16,0 2 0 0,0-1 0 0,0 0-192 0,0 1-144 0,-2 2-32 0,1-1 0 31,-1 2-960-31,0-2-192 0,-1 1-32 16,-1-3-19200-16</inkml:trace>
  <inkml:trace contextRef="#ctx0" brushRef="#br0" timeOffset="3664.09">29325 469 16575 0,'-9'-1'1472'0,"2"0"-1168"0,2 1-304 0,1-3 0 0,3 3 1152 0,-3-1 192 0,-3 0 16 0,-6-2 16 0,-3 0-32 0,-1 0 0 0,-2 1 0 0,1-2 0 0,1 3-976 0,0 1-208 0,4-1-32 0,1 1-128 0,0 1 1008 0,4-1 80 0,2 0 32 0,2 0 0 0,1 0 320 0,3-1 64 15,2 1 16-15,0-3 0 0,3 1-272 16,1 0-48-16,2-1-16 0,-1 1 0 0,2-1-576 16,1 0-112-16,1-2-32 0,0 2 0 15,-1 0-16-15,1-2-16 0,-1 1 0 0,-2 2 0 16,0 0-96-16,-1-1-16 15,1 2 0-15,-2 1 0 0,1 0-80 0,-1 0-32 0,2 1 0 16,-1 0 0-16,3 1-208 0,3 0 0 0,-1-2 128 0,3 1-128 0,2-1 0 16,3-1 144-16,2 1-144 0,2-5 128 15,2 1-128-15,1 2 0 0,1-4 0 0,1 1 0 16,-1 0 0-16,2 0 0 0,-2 0 0 0,2 2 0 0,-2 0 0 0,-2 0 0 16,-1 1-192-16,-1 1 192 0,-3-1 0 0,-3 2 0 0,1 0 0 15,-5 0 0-15,1 0 0 0,-2 2 0 0,-1 1 160 16,-2-3-160-16,1 0 192 0,-1 0-192 0,-1 0 192 0,-2 0-192 15,0 0 128-15,-2 0-128 0,2 0 0 0,-2-2 0 16,1 1 0-16,-3-1 0 16,2 2 0-16,-2-1 0 0,-1-1 0 0,2 0 0 15,-1 1 0-15,-2 1 0 0,-1-2 240 0,0 0-16 0,0 2 0 0,-1-1 0 16,-1 0-80-16,0 1-16 0,-2 0 0 0,-2 0 0 16,6 0 0-16,0 0-128 0,-20 0 192 0,11-3-64 15,1 2 64-15,-1 0 0 16,0-1 0-16,0-1 0 0,0 2-192 0,-1-3 128 15,0 2-128-15,0-3 128 0,2 1-128 0,-4-1 0 0,3 3 0 0,-3-3 0 0,3 3 0 16,-3-1 0 0,3 1 0-16,-1 2 0 0,0-1 0 0,0-1 0 0,1 0 0 15,1 1 0-15,1 1 0 0,1-2 0 0,1 1 0 0,0-2 0 0,2 3 0 0,0-2 0 16,1-1 0-16,0 3 0 0,0-2 0 16,1-1 0-16,1 2 0 0,0-3 0 15,0 3 0-15,1-3 0 0,0 2 0 0,0-3 0 0,3 1 0 0,-1-1 0 16,0-1 0-16,2 0 0 31,0 0-832-31,3 1-80 0,-1-1-32 0,5-2-19872 0</inkml:trace>
  <inkml:trace contextRef="#ctx0" brushRef="#br0" timeOffset="13747.27">30527 2895 15663 0,'-1'4'1392'0,"-1"-4"-1120"0,2 0-272 16,0 0 0-16,0 0 624 0,-1 0 64 0,-1 1 16 0,-1 1 0 0,-1 0 400 0,1-1 96 0,-4 1 16 0,3-2 0 0,-3 1-288 0,1-1-48 0,-1 2-16 0,-3-2 0 0,-1 0-272 15,-2 3-48-15,-1 1-16 0,-4-2 0 0,-2 2-16 0,-1 1-16 0,-3-3 0 0,-2 1 0 0,0 0 32 0,-3 0 16 32,1-3 0-32,-1 0 0 0,1 0-208 0,-2 0-32 15,-1 1-16-15,0 0 0 0,1 3 64 0,-1 1 16 0,-2-1 0 0,0 1 0 16,1 0 32-16,0 1 16 0,0 0 0 0,-2 0 0 15,2 1 160-15,1 0 48 0,2-2 0 0,0-2 0 0,1 2-256 0,-1-1-48 16,-2 1-16-16,3 1 0 0,-2-1-16 0,4-1 0 31,3-1 0-31,-2 2 0 0,-1 0-288 0,-1-1 0 16,2 0 0-16,-3-1 0 0,-3 4 256 0,-3-6 0 0,1 0 0 0,0 0 0 0,3-1-80 0,0-1-32 16,2 0 0-16,-2 0 0 0,-1-3-144 0,0 1 0 15,-1 0 0-15,0-1 0 0,2 0 0 0,-1 2 0 0,3 1 0 16,-2-1 0-1,3 2 0-15,0 2 0 0,3-1 0 0,0 1 0 16,-1 0 0-16,-1 0 0 0,0 1 0 0,2-1 0 16,3 0 0-16,-1 1 0 0,0 1 0 0,0-2 0 15,1 2 0-15,1-3 0 0,1 3 0 0,3-4 0 16,1 1 0-16,2 0 0 0,-1 1 0 0,1-2 0 16,1 0 128-16,1-2-128 0,3 2 128 0,0-1-128 15,2 1 160-15,1 0-160 0,0-1 192 0,1 1-192 16,2 0 0-16,1 0 0 0,0 0 0 0,1 0 0 0,1 0 0 15,-1 1 0-15,1 0 0 0,0 1 0 0,-1-2 0 0,0 0 0 16,0 0 0-16,0 0 0 0,15 18 0 16,-10-14 0-16,1 2 0 0,0 1 0 0,2 0 176 0,0-1-176 15,2 2 160-15,1 0-160 0,-1 3 144 0,2-2-144 16,-3 2 128-16,1 0-128 0,0 4 0 0,0-2 0 16,-1 6 0-16,-1 2 0 0,0 5 0 0,-3-3 0 15,-3 3 0-15,1 2 0 0,-2 0 0 0,-1-1 128 16,0 0-128-16,0-2 128 0,0 1-320 0,-1-5-64 15,1-1 0-15,-2-2-16 0,1 3 272 0,0 2 0 0,-1 0 0 16,-2 1 0-16,-1-1 0 0,0 3 0 0,-3 0 0 0,0 0 0 16,-1 0 0-16,1 0 0 15,-2-1 0-15,0-3 0 0,1-1 0 0,0-2 0 16,3-2 0-16,0-2 0 0,1-3 0 0,1-2 0 16,-1-1 0-16,2-1 0 0,-2 3 0 0,-1-2 0 15,-2 1 0-15,2 0 0 0,-1 1 0 0,-1-2 0 0,2-1 128 0,1-1-128 16,0-1 0-16,3-1 176 0,-1 0-176 0,1-3 160 15,0 2-32-15,1 1 0 0,1-3 0 16,-2 2 0-16,1-2-128 0,-1 2 0 0,0 1 144 0,1-1-144 16,-3 1 0-16,1 1 0 0,0 1 0 0,-1-1 128 15,0 3-128-15,2-3 0 0,-1-1 0 0,2 0 0 16,1-1 0-16,0-3 0 0,1 0 0 0,1-1 0 16,0 4 0-16,0-6 0 0,2 2 0 0,0-2 0 15,0 2 0-15,-1-1 0 0,2 0 128 0,-1 1-128 0,1-3 176 0,0 2-48 16,0 0 0-16,3 0 0 0,2-3 16 0,1 3 0 15,3-2 0-15,0 1 0 0,2 2-144 0,1 0 0 16,2 0 0-16,0 1 0 0,2 0 0 0,2 2 0 16,-1-3 0-16,4 1 0 0,5 3 0 15,2-3 0-15,6-1 0 0,0 0 0 0,3 0 0 0,3 1 0 16,2 0 0-16,3-1 0 0,5 0 0 0,4 0 0 0,3-1 0 0,0 0 0 16,-3 1 0-16,-1 0 0 0,-3-4 0 0,-3 3 0 15,0 0 0-15,1-3 0 16,1 2 0-16,1 2 0 0,-4 0 0 0,-1 0 0 15,-3 0 0-15,-3-3 0 0,-5 3 0 0,-1-1 0 0,0 0 0 0,1 1 0 16,-1-3 0-16,0 2 0 0,-2 1 0 0,3-1 0 16,0-1 0-16,0 2 0 15,-4 2 0-15,1-2 0 0,-1 1 0 0,-1 0 0 16,4-1 0-16,-3 3 0 0,3-3 0 0,-4 0 0 16,2 0 0-16,-3 0 0 0,-3 0 0 0,-1 0 0 15,-2 0 0-15,-1-3 0 0,-4 3 0 0,-2-1 0 0,-3 0 0 0,-1-1 0 16,-2 2 0-16,-3 0 0 0,1 0 0 15,-2 0 0-15,-1 0 0 0,-1 0 0 0,1 0 0 0,-1 2 0 16,-2-1 0-16,-1 0 0 0,0-1 0 0,-2 3 0 16,1-3 0-16,1 1 0 0,0 0 0 0,0 2 0 0,1-3 0 0,-1 0 0 15,1 0 0-15,0 0 0 0,1-3 0 16,-3 2 0-16,4 0 0 0,-2-2 0 0,1 1 0 0,1 0 0 16,1-2 128-16,-2 2-128 15,-1-3 0-15,0 3 0 0,2-2 0 0,-2 0 0 16,0 1 0-16,0-1 0 0,-1-1 0 0,-1 0 128 0,-2 1 32 0,1 1 0 15,-1-2 0-15,0-4 0 0,-2 4-160 0,1-2 0 16,-1 2 0-16,0-3 0 0,-1 2 0 0,-1-4 0 0,1 3 0 16,-1-4 0-1,0 1 176-15,1-3-48 0,0 1-128 0,1-5 192 16,-1 1-64-16,1-4 0 0,-1-1-128 0,1-1 192 0,0 1 0 0,0-3-16 0,0-3 0 0,0-3 0 16,-2 2-176-16,1-2 160 0,0-1-160 0,0 0 160 15,-2-2-160-15,-1-2 0 16,2 2 0-16,-2 1 128 0,2 1-128 0,-2 2 0 15,2 2 0-15,-1 2 0 0,1 3 0 0,-1 1 192 16,1 3-64-16,0-3 0 0,1 2-128 0,1-1 0 16,1 2 0-16,-1-1 0 0,3 2 0 0,-1 1 0 15,1-2 0-15,-1 2 0 0,1 3 0 0,-1-1 0 0,1 2-192 0,-1-1 192 16,1 4 0-16,-1 0 0 0,-1 2 0 0,1 0 0 16,-1 5 0-16,-1-3 0 0,0 1 0 0,-1 3 0 0,-2 0 0 0,1 1 0 15,-1 0 0-15,-2 1 0 0,-1 0-320 0,-1 2 48 16,-1 0 16-16,0 0 0 0,0-1 128 0,-1 1 128 15,3-2-192-15,-1 0 192 16,2-1-144-16,0-1 144 0,1 0 0 16,-1 1-144-16,0-4 144 0,0 3 0 0,1-3 0 0,0 2 0 0,-1-1 0 0,0 1 0 15,0 0 0-15,0 0 0 0,-1 1 0 0,0 0 0 16,1 1 0-16,0-3 0 16,-1 3 0-16,-1 0 0 0,1 3 0 0,-1-3 0 15,-1 0 0-15,1 0 0 0,-2 1 0 0,-1-1 0 0,2 1 0 0,-2-1 0 16,1 2 0-16,-1-4 0 15,3 2 0-15,-1-1 0 0,1 0 0 0,-2-4 0 0,3 0 0 0,-1 0 0 16,-1 0 0-16,2-1 0 0,0 1 0 0,1-2 0 16,-1 1 0-16,0 0 0 0,1 1 0 15,0 3 0-15,-1-3 0 0,1 1 0 0,-2 2 0 16,1-2 0-16,-1 1 0 0,-3 3 0 0,1-2 0 0,-2 2 0 0,0-1 0 16,-1-1-128-1,-1 2-512-15,0-1-112 0,2 1-16 0,-1 0-12080 16,4 0-2416-16</inkml:trace>
  <inkml:trace contextRef="#ctx0" brushRef="#br0" timeOffset="14615.76">28893 3628 23951 0,'-2'-2'2128'16,"-1"2"-1696"-16,2 2-432 0,0-1 0 0,1 1 464 0,1-2 16 0,-2 3 0 0,2 0 0 0,0 4 640 15,1 0 128-15,0 4 32 0,2 0 0 0,-2 0-816 0,2 1-144 0,-2-1-48 0,1 0 0 0,-1 1-272 0,1 1 0 0,-3 1 0 0,0-2 0 0,-1 1 432 16,-1 2 16-16,0-3 16 0,-2 1 0 0,2-1 512 0,-3-2 112 0,1 0 0 0,0-1 16 16,1-2-208-16,-1-1-64 0,0 0 0 0,0-1 0 15,2-4-432-15,-2 1-80 0,3-1-32 0,0-1 0 16,0-1-288-16,-1-2 160 0,2 1-160 0,0-4 128 16,2 1-128-16,-1-3 0 0,0 1 0 0,2-4 128 15,0-3 0-15,2-1 0 0,0-2 0 0,1-3 0 16,0 0-128-16,3-1 160 0,0 0-160 0,-1-2 160 15,2 3-160-15,-1-1 0 0,1 2 0 0,-1 2 0 0,0 0 0 0,0 1 0 16,0 3 0-16,-1 0 0 16,1-1 0-16,0 3 0 0,-2 1 0 0,1 3 0 0,-1 1 0 0,-1 1 0 15,0 3 0-15,1-3 0 0,-4 5 0 0,2-2 0 16,0 2 0-16,1-1 0 0,1 2 0 16,-1-1 0-16,1 2 0 0,1 0 0 0,0 1 0 0,0 1 0 0,0 4 0 15,0-2 0-15,-1 2 0 0,1 2 0 16,-1 3 176-16,0-1-176 0,1 3 192 0,-2 1-64 15,0 1-128-15,-1-1 192 0,-1 2-192 0,-2-1 144 0,1-2-144 0,-1 1 128 16,-2 0-128-16,1 0 0 0,-2-2 0 0,1 0 0 16,-1 2 0-16,0-2 0 0,0 1 0 0,-1 0 0 31,0-2-704-31,-1 1 0 0,1 1-16 16,-1-4 0-16,1 1-2000 0,1-4-400 0,1 0-80 0,0-5-11424 0</inkml:trace>
  <inkml:trace contextRef="#ctx0" brushRef="#br0" timeOffset="15037.27">29410 3740 5919 0,'1'-6'128'0,"-1"1"16"0,2 0 16 0,-2 1 32 0,1 2-192 0,-1 1 0 16,1-2 0-16,-1 1 0 0,1-3 1616 0,2-1 304 0,-2-1 48 0,-1-1 16 0,0 1 800 0,-1 1 160 0,0 1 48 0,-3 3 0 0,0-1-496 0,-1 2-112 0,-1 2-16 15,-3 2 0-15,2 1-1056 0,-3 3-224 0,-1 0-32 0,0 5-16 0,1 0-656 0,-1 0-128 0,2 2-16 0,2 1-16 0,1-2-224 0,2 1 0 16,3-2 0-16,2 2 0 16,1-3 144-16,3-1-16 0,1 0 0 0,2-2 0 15,0-4 208-15,2 1 48 0,3-1 0 0,0-2 0 0,2 1-192 0,1-2-16 0,2-1-16 16,-1 0 0-16,-1-1-160 0,1-2 0 0,2 1 0 0,-1-2 0 15,-2 2-208-15,1-5-32 0,-1 3 0 0,-2-3 0 16,1 2-16-16,-2-3 0 0,-2 0 0 16,-1-2 0-16,-2 2 256 0,-2-1-144 0,1-2 144 0,-6 2-128 15,0-2 128-15,-3 0 0 16,-2 0 0-16,-3-1 128 0,-1 0 192 0,-3-1 64 16,0 0 0-16,-3 0 0 0,-1 2-48 0,1-3 0 15,0 4 0-15,-1-1 0 0,0 2-208 0,-1 1-128 16,3 3 128-16,-1-1-128 0,0 2 0 0,3 3-240 0,1-2 48 0,2 3 0 31,2 0-1200-31,1 3-224 0,1-1-48 0,1 2-14256 0</inkml:trace>
  <inkml:trace contextRef="#ctx0" brushRef="#br0" timeOffset="15464.35">29793 3819 3679 0,'-3'4'320'0,"-1"0"-320"0,2-1 0 0,2-1 0 0,1-1 2544 0,0 0 432 0,0-1 96 0,1 3 0 0,0-2-2384 0,0 2-496 0,2 0-192 0,0 1 176 0,0-3 272 0,-1 1 48 0,2 1 16 0,-1-1 0 16,0 1 736-16,-2-2 160 0,1 2 16 0,-1-1 16 15,1 3 432-15,-2-4 96 0,0 2 16 0,0-1 0 0,1-1-576 16,-1-1-128-16,1 0 0 0,1-1-16 16,-2-3-352-16,0 2-64 0,2-3-16 0,-2-4 0 0,1 1-144 0,1-3-48 15,-1-1 0-15,1-4 0 0,-1 2-160 0,1-4-32 32,-1 1-16-32,1-2 0 0,-1 1-144 0,1-3-32 0,-2-2 0 0,1 4 0 0,0-2-80 0,-1 0-32 31,0 3 0-31,1 1 0 0,1 3-144 0,-1 0 0 15,2 1 0-15,-1 2 0 0,0 1 0 0,1 2 0 16,1-1 0-16,-1 3 0 0,2 0 0 0,0-1 0 0,0 2 0 16,0 0 0-16,1 1-160 0,-1 1-64 15,0-1-16-15,0 3 0 16,0 0-592-16,-1 1-112 0,0 2-16 0,0 1-16 16,0 3-1344-16,0-1-272 0</inkml:trace>
  <inkml:trace contextRef="#ctx0" brushRef="#br0" timeOffset="16126.28">30195 3688 15663 0,'-3'3'688'0,"0"0"144"0,2-1-656 0,0 1-176 0,1-1 0 0,0-2 0 0,0 1 928 16,-2 2 160-16,2-1 16 0,-1 3 16 0,0 0 832 0,0 1 160 15,0 0 48-15,-1-1 0 0,2 1-400 0,-1-1-80 16,2 1-16-16,-1 0 0 0,3-1-576 0,-2-1-128 16,3 1-32-16,-2-1 0 0,3 1-528 0,-1-4-96 15,1-1-32-15,1 0 0 0,0-1-32 0,0-2-16 16,3-1 0-16,-2 0 0 0,3-5-32 0,-1 0 0 16,1-1 0-16,-2-1 0 0,2 0-64 0,0-1-128 15,0-1 176-15,-1-2-176 0,-1 3 0 0,0 0 0 16,-1-3 0-16,-1 1 0 0,1-1 0 0,-2 3 0 0,1 1 0 15,-2 4 0-15,0 0 192 0,0 0-64 0,0 3 0 16,-2 2-128-16,1 2 320 0,-1 2-64 0,0-1 0 16,-1 4 0-16,0 3-256 0,0-1 0 15,0 2 0-15,1 1 0 0,0 0 0 0,1 0 0 0,0 0 0 16,1-2 0-16,1 2 0 0,-1-1 0 0,1-1 0 16,0 1 0-16,-2-3 0 0,2-1 0 0,-1 1 0 15,0 1 0-15,-2-3 0 0,1-1 0 0,-2 1 0 0,0-3 0 16,0 3 0-16,1-4 0 0,-2 1 0 0,1-2 0 15,0 1 192-15,0-3-64 0,2 2 0 0,-1-3-128 16,2 0 160-16,0 0-160 0,1-3 128 0,0 1-128 16,0-3 0-16,-1 0 0 0,4 0 0 0,-2-2 0 15,4-2 0-15,-1 0 0 0,1-2 0 0,-2 4 0 0,0 2 0 16,-1 1 0-16,4-4 0 0,1-1 0 0,2 0 0 0,-2 2 0 16,1 3 0-16,-2-2 0 0,-1 2 0 0,0 3 0 15,-2-1 0-15,1 1 0 0,-2-1 304 0,0 1 16 16,0 1 16-16,-2 2 0 0,1 2-208 0,-1 0-128 15,0 0 128-15,-1 2-128 0,0 5 0 16,-2 1 0-16,2 5 0 0,-2 3 0 0,-1 1 0 16,1 5 0-16,-1 2 0 0,-1 3 0 0,-1 3 0 0,-1 3 0 15,0 0 0-15,-2 3 0 0,2 3 0 0,-3-5 0 16,1 3-128-16,-1-1 128 16,0-6-784-16,3-5-80 0,2-4-16 0,2-8-11248 15,3-3-2256-15</inkml:trace>
  <inkml:trace contextRef="#ctx0" brushRef="#br0" timeOffset="17247.07">29880 4308 24879 0,'-4'0'2208'0,"1"0"-1760"0,1 0-448 0,2 0 0 0,0 0 1280 0,0 0 160 0,0 0 32 0,-2 0 16 0,-1-3 272 0,2 3 48 0,0-1 16 0,1 1 0 0,0 0-1120 0,0 0-208 0,0 0-48 0,0 0-16 16,0 0-224-16,0 0-32 0,0 0-16 0,18-7 0 0,-14 7 176 0,-1 0 48 0,-1 1 0 0,1 4 0 15,-2 0-64-15,-1 6-16 16,0 0 0-16,-1 1 0 0,-1 4-64 0,0 2-16 16,-2 3 0-16,0 3 0 15,1 0-224-15,-1 7 176 0,-1 5-176 0,1 1 160 16,2 6-160-16,-1-1 0 0,2 3 144 0,0-2-144 0,1-1 0 0,1-2 144 0,2-2-144 0,-1-3 0 15,1-2 128-15,-2-3-128 0,0 1 0 0,0-1 0 16,-1 0 0-16,-1 2 128 0,-1-2-128 0,-1 1 0 16,1 0 144-1,-3 0-144-15,0 0 0 0,-1-2 144 0,1-4 16 16,0 0 0-16,0-4 0 0,0-1 0 0,1-7-16 0,0-2 0 16,2 2 0-16,1-5 0 0,1-2 16 0,0 1 0 15,1-2 0-15,1 1 0 0,0-3-160 0,0 0 0 16,1 1 0-16,-1-3 0 0,1 0 0 0,-1-1 0 0,-1-1 128 0,1 0-128 0,-1-3 0 0,-1 1 0 15,0 0 0-15,0-1 128 0,0 0 0 0,-1-1-128 16,-1-1 192-16,0 1-64 0,-2-1-128 0,0-3 0 16,1 3 144-16,-1-1-144 15,-1-6 0-15,-1 0 0 0,0-2 0 0,-1-5 128 0,1 0-128 0,0-2 0 32,-1 1 0-32,-1 3 0 0,1-3 0 0,1 2 0 0,-1 2 0 15,1 2 0-15,1 3 0 0,0 0 0 0,0 5 0 0,1-2 0 16,-1 2 0-16,0 1 0 0,0 1 0 0,0 1 0 15,2 2 0-15,0 0 0 0,-1-1 128 16,1 1-128-16,0 0 0 0,-1 1 0 0,1-1 0 0,1 4 128 16,1-1-128-16,0 1 0 0,1 1 0 0,0 1 0 15,3 2 0-15,1-1 0 0,1 2 0 0,1 2 0 16,3 2 0-16,1-2 0 0,1 3 0 0,1 2 0 16,0 0 0-16,2 4 0 0,0 0 0 0,-1 1 0 15,0-1 0-15,-1 2 0 0,-1-1 0 0,-1 2-128 16,0-4 128-16,-3 2 0 0,1-2 0 0,-3-1 0 0,0-5 0 15,-2 1 0-15,1 0 0 0,-1-3 0 0,0 1 0 0,0-1 0 16,-1-2 0-16,1 2 0 0,0-3 128 0,0-1 0 16,-1-2 0-16,1-2 0 0,1-1 16 15,0-4 16-15,3 1 0 0,0-5 0 0,2-2-160 16,2-2 192-16,1-3-192 0,2-2 192 0,1-3-192 0,-1 0 0 16,1-2 0-16,-1 0 128 15,-2-2-864-15,-2 2-176 0</inkml:trace>
  <inkml:trace contextRef="#ctx0" brushRef="#br0" timeOffset="21876.89">30158 6086 20271 0,'4'-5'1792'0,"0"1"-1424"0,-1 2-368 16,-1-1 0-16,-1 2 512 0,0-1 16 0,3-2 16 0,1-4 0 0,2 0 320 0,-1-1 64 0,1-2 16 0,-4 2 0 0,0 2-176 0,-2 1-16 0,-1 1-16 0,0 0 0 0,-1 4 320 0,-1-2 64 15,0 2 16-15,0 1 0 0,-2 1 80 0,0 2 0 16,-1 2 16-16,1-2 0 0,0 5-416 15,-3-2-96-15,2 3-16 0,-2 0 0 0,0 3-464 0,-2 1-112 16,0 2 0-16,-3 1-128 0,1 1 256 0,-3 2-64 16,-2 0-16-16,-1 2 0 0,-2 2-176 0,-2-1 0 0,0 2 0 15,0 2 128-15,0-3-128 0,1 0 0 16,1-1 0-16,0-4 0 16,2 1-480-16,2-2-128 0,0-2-32 0,0-1 0 15,2-3-544-15,-1-1-112 0,3 0-32 0,0-6-9184 0,2 0-1840 0</inkml:trace>
  <inkml:trace contextRef="#ctx0" brushRef="#br0" timeOffset="22192.5">29748 6077 35935 0,'-5'-2'1600'0,"1"-1"320"0,3 2-1536 0,0 0-384 0,2 2 0 0,-1-1 0 0,1 1 192 0,0 2-48 16,2-2 0-16,0 1 0 0,4 6 400 0,-7-8 80 15,13 17 16-15,-4-4 0 0,1 4-304 0,1 0-48 16,0 4-16-16,1 1 0 0,1 2-48 0,0-1-16 0,1 2 0 16,-2 1 0-16,2-4-208 0,-2 1 0 15,1 0 128-15,-1-3-128 0,0 0 208 0,1-3 0 16,-2 0 0-16,3-1 0 0,-2 2-80 0,-1-1-128 15,0-3 176-15,0 1-176 0,-1-3 0 16,0 2 0-16,0-1 0 0,0-1 0 16,0 0-224-16,-2-1-160 0,1 0-16 15,-2 0-17712-15</inkml:trace>
  <inkml:trace contextRef="#ctx0" brushRef="#br0" timeOffset="23159.55">30006 6263 8287 0,'-2'-3'736'0,"0"1"-592"0,2 2-144 0,0 0 0 0,0 1 448 0,-1-2 48 0,0 0 16 0,0 1 0 0,-2-4-16 16,0 1 0-16,-1 3 0 0,1-2 0 0,0 1-240 0,0 1-32 16,1-2-16-16,0 2 0 0,1 2 1168 0,0-2 224 0,1 1 64 0,1 1 0 15,-1-2 0-15,1 2 16 0,-1-2 0 0,0 0 0 16,0 0-320-16,0 0-64 16,0 0-16-16,0 0 0 0,8 22-256 0,-9-17-64 0,-1 1-16 0,-1 0 0 15,-1 0-240-15,-1 2-32 16,0 0-16-16,-2 1 0 0,-1 0-16 0,0 2 0 15,-2-4 0-15,0 3 0 0,-1 1-272 0,0-2-64 0,-2 1-16 0,0 1 0 16,0 1-32-16,0 1-16 16,-1 0 0-16,0 1 0 0,2 1-64 0,0-3-16 15,-1 4 0-15,2-2 0 0,1 2 80 0,2-4 16 16,1 1 0-16,1-2 0 0,1 2-256 0,2-2 176 16,-1-2-176-16,0 2 160 0,1-1-160 0,-1 1 0 0,0 0 0 0,-1 1 0 0,0-1 0 15,-1-3 0-15,1 2 0 0,-1 0 0 16,1-4 0-16,0 3-176 0,-1-4 48 0,0-1 0 15,-2 1-928-15,2-5-176 16,0 0-48-16,0-4-15488 0</inkml:trace>
  <inkml:trace contextRef="#ctx0" brushRef="#br0" timeOffset="23888.16">29850 5918 10127 0,'-5'-3'448'0,"2"3"96"15,-1-3-544-15,2 1 0 0,2 2 0 0,0 0 0 0,0 0 208 0,-2-2-64 0,1 1-16 0,-1-2 0 0,-1 1-128 0,2-1-192 0,-2-1 32 0,1 3 16 0,1 0 144 0,-2 1 176 0,2-2-48 0,0 2 0 0,1-2 512 16,-2 1 80-16,1 1 32 0,1-1 0 0,-1 1 704 0,1 0 144 0,0-3 16 0,1 2 16 16,0 0 160-16,-1 1 16 0,0 0 16 15,0 0 0 1,0 0-688-16,0 0-144 0,0 0-32 0,19-9 0 16,-15 8-96-16,1 0-32 0,0-2 0 0,1 2 0 15,0 1-64-15,1-1 0 0,2 1-16 0,0-1 0 16,1 1-240-16,1 0-64 0,2 0 0 0,1-3 0 15,1 2-256-15,1-2-48 0,1 0-16 16,0-2 0-16,0 2-128 0,-1-2 0 0,0 2 0 0,-1 0 0 0,-2-2 0 0,1 0 0 16,-1 0 0-16,0 3 0 0,-2-3 0 0,0 0 0 15,-1 1 0-15,-1 0 0 0,-1 1 0 16,1-1 0-16,-2 2 0 0,-1 0 128 0,1-1 128 0,-1 1 32 16,-2 0 0-16,0 1 0 0,0-2-160 0,-1 3-128 15,0-2 192-15,0 1-192 0,-1-1 384 0,1-1-48 16,-2 0 0-16,0 1 0 0,0-1-80 15,-1-1-32-15,0 2 0 0,0-2 0 0,-1 2-64 16,-1-2-16-16,-1 2 0 0,0-3 0 16,0 1-144-16,-2 1 128 15,0-1-128-15,-1 0 128 16,0 1-128-16,-2 1 0 16,1-1 0-16,0 3 0 0,-2 0 0 15,2 0 0-15,-1 0 0 0,1 0 0 16,-1 2-880-16,2-1-96 0,-1 3-32 0,0-2-10560 0,3 2-2112 15</inkml:trace>
  <inkml:trace contextRef="#ctx0" brushRef="#br0" timeOffset="25168.37">30624 5580 16575 0,'0'0'1472'0,"2"0"-1168"31,-2 0-304-31,1 0 0 0,-1-2 416 0,0 2 32 0,1-2 0 0,-1 2 0 0,1-1 336 0,2-1 80 0,-2-1 16 0,-1 3 0 0,0 0 400 0,0 0 64 16,0 0 32-16,0 0 0 0,0 0 144 0,0 0 16 0,0 0 16 0,0 0 0 0,0 0-256 0,0 0-48 15,0 0-16-15,0 0 0 0,0 0-768 0,-11 24-144 16,7-9-48-16,1 2 0 0,-2 1-272 0,0 3 0 16,1 0 0-16,-2 2 0 0,0 1 128 0,-1-2-128 15,1 0 0-15,0-2 0 0,0-2 368 0,1-2-48 16,0 0 0-16,0-3 0 0,0-2 64 0,-1 0 0 16,2-2 0-16,-2-1 0 0,1 3-112 0,0-4-16 15,0-1 0-15,1-1 0 0,2 0-256 0,-1-3 0 0,2 2 0 16,0-4 0-16,1 0 0 0,0 0 0 0,2-4 0 15,0-1 0-15,1-2 0 0,1-1 0 0,0-3 0 16,1 0 0-16,0-3 160 0,1 0-32 0,0-3 0 16,0-1 0-16,2-3-128 0,-1-1 0 0,1-1 0 15,-1 4-176-15,-1-2 176 0,0 2 0 0,1-1 0 0,-1 4 0 16,-1 1 0-16,0 4 0 0,-2 0 0 0,1 1 0 16,0 3 0-16,-2-3 0 0,2 4 0 0,-2 0 0 15,1-1 0-15,-1 1-128 0,1 1 128 0,1 0 0 31,-2 0-800-31,2 0-80 0,-1 0-16 0,2-1-16432 0</inkml:trace>
  <inkml:trace contextRef="#ctx0" brushRef="#br0" timeOffset="29596.75">20491 1255 6447 0,'-1'-2'576'0,"1"1"-576"0,0 0 0 0,1 1 0 0,-1-3 1200 0,1 2 128 0,0 0 16 0,1-5 16 16,0 2 608-16,2-2 112 0,-1-2 32 0,2 1 0 0,0 1-352 0,0 0-64 0,0 1-16 0,-1 1 0 0,0 0-240 0,-2 3-48 0,1 1-16 0,-2 0 0 0,0 1-112 0,-1 3-32 15,0-2 0-15,-1 3 0 0,-2 3-192 0,-2 0-32 16,-1 4-16-16,-2 0 0 0,-4 4-336 0,-2 1-64 16,-4 2-16-16,-3 2 0 0,-1-1-256 0,-1 1-48 15,-2 0-16-15,-1 0 0 0,0 1-96 0,0 0-32 16,-1 1 0-16,1 0 0 0,-1-1 64 0,1-1 16 15,3-1 0-15,-1 0 0 0,-2 3-80 0,-4 2-128 16,-1 2 176-16,-1 1-176 0,0 0 176 0,0 0-176 16,1 0 160-16,1-4-160 0,4-1 0 0,3-2-208 0,2-7 16 0,3 0 0 31,2-3-448-31,3-5-64 0,0 1-32 0,2-6-17248 0</inkml:trace>
  <inkml:trace contextRef="#ctx0" brushRef="#br0" timeOffset="29954.38">19968 1219 35935 0,'-11'-8'1600'0,"5"3"320"0,2 3-1536 0,1-1-384 16,3 2 0-16,0 1 0 0,2 0 256 0,-1 0 0 15,1 0-16-15,1 0 0 0,2 0 272 0,1 1 48 16,1 4 16-16,3-2 0 0,0 3-368 0,2 1-64 16,3 2-16-16,3 2 0 0,1 4 96 0,2 0 16 15,2 6 0-15,-1 1 0 0,0 3-16 0,-2 2 0 16,0 3 0-16,-3 1 0 0,-1-2-224 0,-2 1 0 0,-2-2 0 0,0 3 0 15,1-1 0-15,-1 3 0 0,2-2 0 0,-1 2 0 16,0-3 0-16,2 1 0 0,-4-1 0 0,0 0 0 16,-4-3 0-16,-1-4 0 0,-3 0 0 0,-3-2-12128 15,-1-4-2448-15</inkml:trace>
  <inkml:trace contextRef="#ctx0" brushRef="#br0" timeOffset="30556.81">21032 839 16575 0,'-1'-1'1472'0,"0"1"-1168"0,1 0-304 0,0 0 0 0,1 0 1200 0,0 0 176 0,-1-1 32 0,0 1 16 0,2 0-144 16,-1 0-48-16,0 0 0 0,-1 0 0 0,0 0-272 0,0 0-64 0,15 17-16 0,-10-8 0 0,-1 0-128 0,-1 6-32 0,1-1 0 0,-1 4 0 15,-2 2-400-15,0 4-96 0,-1 4-16 0,-1-1 0 31,0-2-208-31,-3 4 0 0,0-1 0 0,-2 2 0 32,0-2-368-32,0-1-64 0,-3-1-16 0,3-2-8944 0,-3-2-1792 15</inkml:trace>
  <inkml:trace contextRef="#ctx0" brushRef="#br0" timeOffset="31503.02">19928 804 9215 0,'-2'-1'816'0,"-1"0"-656"0,2 1-160 0,1 0 0 0,0 0 560 0,-1 0 80 0,0-3 0 0,1 2 16 16,-3 0-16-16,3-5 0 0,1 1 0 0,3-1 0 0,2-1 1216 0,3-2 224 0,2 2 48 0,3-2 16 0,2 1 144 0,4-2 16 0,1 3 16 0,3-3 0 0,1 4-368 15,1 1-80-15,1 1-16 0,-1 4 0 0,0 0-1248 16,-1 0-256-16,-3 3-48 0,-2-1-16 0,-3 0-288 0,0 5 0 16,0-5 0-16,-1 2 0 0,0 1 0 15,-1-1 0-15,2 0 0 0,-1 0 0 0,1 1 0 16,2-2 0-16,1 0 0 0,-1 0 0 0,1-1 480 0,0-1 32 15,-2 1 16-15,0-2 0 16,-2 0-336-16,-1-2-192 0,-3 2 192 0,-1-1-192 16,-2 1 160-16,-4 0-160 0,-1-2 128 0,-3 2-128 15,0 0 0-15,-2 0 128 0,-2 0-128 0,-2 0 0 0,0 0 128 0,0 0-128 16,-1 2 128-16,-1-2-128 0,1 0 144 0,-2 0-144 0,3-2 160 16,-1-1-160-16,2 3 192 0,2-5-48 0,-1 4-16 15,3-4 0-15,2 1 16 0,1 0 0 16,2 0 0-16,2-2 0 0,-1 1-144 15,1-2 0-15,1 3 0 0,-1-3 0 0,0 2 0 0,-2-1 0 0,0 1 0 0,-1-1 0 16,-3 1 0-16,-1-1 0 0,-1 0 0 0,-4-3 0 16,-1 0 0-16,-4 1 0 0,0-1 0 0,-5-4 0 15,-2-1 0-15,-3-1 0 0,-2-2 128 0,-3 1-128 16,0-2 0-16,1 4 160 0,-1-1-160 0,3 1 160 16,2 3-160-16,4 0 128 15,3 0-128-15,7 2 128 0,5 2-336 0</inkml:trace>
  <inkml:trace contextRef="#ctx0" brushRef="#br0" timeOffset="32486.95">21501 1230 22111 0,'-9'-1'1968'0,"3"1"-1584"0,5 1-384 0,1-1 0 0,0-1 1152 0,0 1 128 0,-1 0 48 0,-2 0 0 0,0-3-112 0,0 1 0 0,4 0-16 0,3-1 0 0,2-1-512 0,3 0-112 16,3 1 0-16,3-1-16 0,2 0 192 0,3 0 32 15,4 2 16-15,2-3 0 0,1 3-208 0,3 0-32 16,1 2-16-16,-1 0 0 0,0 2-352 0,0 0-192 16,-2 0 192-16,-1 2-192 15,1-1-352-15,-1-1-176 0,0 1-48 0,-1 0 0 16,0-1-1008-16,0 1-208 16,0-3-32-16,0 3-16 0,-1 0-528 0,-1-3-128 0</inkml:trace>
  <inkml:trace contextRef="#ctx0" brushRef="#br0" timeOffset="32867.58">21470 1529 28559 0,'-3'-5'1264'0,"-1"0"272"0,1 4-1232 0,2-2-304 15,2 3 0-15,2 0 0 16,-1-1 752-16,3 0 80 0,3 1 32 0,4-5 0 16,5 4 416-16,7-4 96 0,4 4 16 0,4-3 0 15,3 3-864-15,3 1-160 0,3 1-48 0,1-1 0 16,0 0-320-16,0 0 0 0,-1 1 0 0,1-1 0 16,1 4-864-1,1-3-96-15,-3 3 0 0,-2 0-14816 0</inkml:trace>
  <inkml:trace contextRef="#ctx0" brushRef="#br0" timeOffset="33947.98">22853 1263 16575 0,'-23'-6'1472'0,"6"1"-1168"15,2 4-304-15,4-2 0 0,4 3 208 0,3 0-16 0,-1 0 0 0,-5 0 0 0,-5 0 896 0,-3-1 160 0,0 1 32 0,4 0 16 0,4-1-288 0,4 1-64 0,3-3-16 0,4 2 0 0,6-1 480 0,2-1 80 0,5 1 32 0,2-2 0 16,5 2-224-16,3-2-32 16,0 1-16-16,5 3 0 0,3-2-256 0,4 1-48 15,5 1-16-15,1 0 0 0,2 0-416 0,3 0-96 0,3 1-16 0,0 1 0 16,3-2-400-16,2 3 128 0,3 1-128 0,1-1 0 0,3 1 208 15,5 0-32 1,3-2-16-16,2 2 0 0,1-3-160 0,1 0 160 16,-1 2-160-16,3-2 160 0,0 2-160 0,0-1 160 15,0-2-160-15,-1 1 160 0,-4 3-160 0,1-3 160 16,-1 4-160-16,-1-4 160 0,1 2 16 0,-2 1 0 0,-4-1 0 0,-2 0 0 0,-2 0-176 0,-4 4 160 16,0-5-160-16,-4 1 160 15,-4 0-160-15,0 1 160 0,-4 0-160 0,-3-3 160 16,-1 1-160-16,-5-2 0 0,-1 3-160 0,-4-3 160 15,-2 0 0-15,1-3 0 0,-4 2 0 0,-3 0 0 16,-2 0-336-16,-2-3 16 0,0 3 16 0,-3-4 0 31,-2 1-896-31,-1 2-176 0,-2-2-32 0,-4 1-15584 0</inkml:trace>
  <inkml:trace contextRef="#ctx0" brushRef="#br0" timeOffset="34987.01">23759 467 14735 0,'0'-4'1312'0,"1"3"-1056"0,-1-3-256 0,2 3 0 0,-1 0 336 0,-1 1 16 0,2-5 0 0,1-1 0 0,0-3-176 0,2 0-48 0,-1 1 0 0,1-1 0 0,-1 4-128 0,1 0 0 0,-2 1 144 0,1 2-144 16,0 2 624-16,0-3 48 16,-2 6 16-16,-1-3 0 0,1 2 640 0,-2 2 128 15,0 1 16-15,-2 0 16 0,0 1-336 0,-2 0-64 16,-2 3 0-16,-3 1-16 0,-1 1-432 0,-1 0-64 15,-2 4-32-15,-2-3 0 0,-4 4-320 0,-1-1-64 0,2 0-16 16,-4 2 0-16,-4 6 48 0,-3-1 16 0,-3 1 0 0,0 5 0 16,-1-4-208-16,2 1 144 0,0 0-144 0,1-5 128 15,3-1-128-15,0 1 0 16,1 0 0-16,1-3 128 0,0-2-128 0,2 0-256 16,-2-3 64-16,1-1-9152 15,2-1-1856-15</inkml:trace>
  <inkml:trace contextRef="#ctx0" brushRef="#br0" timeOffset="35368.39">23377 396 28559 0,'-4'-8'2544'0,"2"1"-2032"0,-1 3-512 0,3 1 0 16,0 2 416-16,2 0-16 16,0-1 0-16,1 0 0 0,0-1 1008 0,2 0 208 0,3 0 48 0,0 0 0 15,1 1-896-15,0 2-192 16,0 5-16-16,1-2-16 0,0 3-208 0,0 3-32 15,1 2-16-15,-1 2 0 0,0 2 0 0,1 4 0 0,-1 3 0 0,0 1 0 16,0 5-128-16,-1-1-32 0,0 4 0 0,-1 2 0 0,-1 3-128 0,1 1 0 31,-3 3 0-31,0-4 0 0,-2-1-144 0,0-2-64 16,-1-1-16-16,1-4 0 16,-1-4-624-16,2-2-128 0,1-5-32 0,1 1 0 15,3-6-1216-15,1-1-240 0</inkml:trace>
  <inkml:trace contextRef="#ctx0" brushRef="#br0" timeOffset="44216.06">24098 757 2751 0,'-4'-2'256'0,"0"1"-256"0,2-1 0 0,1 1 0 0,0 1 3200 0,-1 0 576 0,2 0 128 0,-1 0 32 0,0 0-2304 0,-2 0-464 0,1 0-80 16,-1 1-32-16,2-1-752 0,0 2-160 0,1-2-16 0,1 0-128 0,2 0 128 0,-1 0-128 0,3 0 0 0,0 0 0 0,2 0 832 16,1 0 96-16,-1-2 32 0,2 1 0 0,1 1 256 0,0 0 64 15,0 0 16-15,0 0 0 0,1 0 64 0,0 0 16 16,1-2 0-16,2 1 0 0,-2-1-224 0,4 2-64 15,1-1 0-15,2-3 0 0,2 3-448 0,1-1-112 16,3 0-16-16,0 0 0 0,0 2-304 0,3 0-64 16,2-3-16-16,-2 3 0 0,-1 0-128 0,0 3 0 15,-4-3 0-15,-3 2 0 16,-3 2-768-16,-4-1-176 0,-1 0-32 0,-5 0-16032 0</inkml:trace>
  <inkml:trace contextRef="#ctx0" brushRef="#br0" timeOffset="45560.75">24742 1097 15663 0,'-5'0'1392'0,"1"0"-1120"0,3 0-272 0,1 0 0 0,1 0 320 0,-1 0 0 0,0 2 0 0,0-2 0 0,0 1-176 0,3-1-16 0,-1 0-128 0,-2 0 192 0,0 0 32 0,0 0 0 16,29-6 0-16,-19 5 0 0,0-4 448 0,1 0 96 16,-1 0 0-16,1-1 16 0,1-1 720 0,1 0 144 15,-1-3 16-15,-1 3 16 0,1-3 128 0,1 0 32 16,-2 1 0-16,1-4 0 0,1 0-640 0,-1 1-128 0,2-3-32 16,-2 0 0-16,2-1-432 0,-1 0-96 0,1-1 0 15,-1-2-16-15,2-1-80 0,-1-2-16 0,-1-1 0 16,0-1 0-16,-2 2-224 0,0 0-48 0,0-1-128 0,-1 4 192 15,0-4-192-15,0 1 176 0,-1 1-176 0,-1 1 160 16,0 0-32-16,-1 1-128 0,0 1 192 0,1 1-64 16,-1 2-128-16,-1 2 0 0,2 1 144 0,-2 1-144 15,0 0 0-15,-1 3 0 0,0 4 0 0,-1-1 0 16,0 5 0-16,-1-3 0 0,0 3 0 0,-1 0 0 16,2 0 0-16,0 3 0 0,-2-2 0 0,1 3 0 15,-2 0-128-15,0 0 128 0,0 5-128 0,-2-1 128 16,-1 1-144-16,-1 4 144 0,-1 0-160 0,-1 1 160 15,0-2-128-15,1 2 128 0,-3 1 0 0,0 1-144 0,0 1 144 16,-1 2 0-16,1 2 0 0,-2-3 0 0,0 3 0 16,1 3 0-16,-1-2 0 0,0 0 0 0,1-1 0 0,-1 2 0 15,0-1 0-15,2-2 0 0,0-3 0 0,0-3 0 16,2 0 0-16,2-2 0 0,0-1 0 0,1-3 0 16,2 1 0-16,0-3 0 0,2 2 0 0,1-5 0 15,0 2 0-15,2-3 0 0,2 0 224 0,0-2 32 16,2 0 0-16,1-1 0 0,2 0-256 0,0-3 0 15,2 1 0-15,-2-3 0 0,2-1 0 0,-1-2 0 16,2 3 0-16,-1-5 0 0,0 2 0 0,-1 0 0 16,1-2 0-16,-2 1 0 0,2-1 0 0,-1-1 0 0,1 1 0 0,1-2 0 15,-2 0 0-15,1-2 0 0,0 1 0 0,-1 0 0 16,-1-1 0-16,0 1 0 16,-1-2 0-16,0 0 0 0,0 0 0 0,-1-3 0 15,1 1 0-15,-1-2 0 0,-1 3 0 0,-2-1 0 0,0 1 0 0,1 1 0 16,-3 1 0-16,0 4 0 0,-2 1 0 0,0 3 0 15,-2 2 0-15,0 0 0 0,1 4 0 0,-2 1 144 16,0 0 64-16,-2 1 16 0,0 4 0 0,1 0 0 16,-2 1-224-16,1 5 0 0,-2 0 0 0,2 4 0 15,-2 1 0-15,3 5 0 0,-3 1 0 0,0 1 0 16,0 1 0-16,1 4 0 0,-1-2 0 0,0-1 0 16,1 3 0-16,0-5 0 0,2 1 0 0,-2-2 0 15,2-4 144-15,0-1-16 0,0-1 0 0,1 0 0 16,0 1-128-16,0 0 0 0,0-3 0 0,1 1 0 15,0 2 0-15,2-3 0 0,-1 1 0 0,2-4-176 16,1 0-144-16,1-3-48 0,1 4 0 0,1-4-18384 16</inkml:trace>
  <inkml:trace contextRef="#ctx0" brushRef="#br0" timeOffset="47553.8">24176 1763 5519 0,'1'-3'496'0,"0"2"-496"0,1 0 0 0,-2 1 0 0,1 0 688 0,-1 0 32 0,1-1 16 0,0 1 0 0,0-3 1184 0,1 2 224 15,-2 1 48-15,0 0 16 0,0 0 32 0,0 0 16 16,0 0 0-16,0 0 0 0,0 0-1104 0,0 0-240 15,-13 17-32-15,12-13-16 0,2-4-224 0,-1 1-32 16,2 2-16-16,-2-1 0 0,1 3 240 0,0-4 32 16,2 4 16-16,-2-2 0 0,-1 3-160 0,1 0-16 15,-1 1-16-15,0 2 0 0,-1 0-80 0,0 2-16 16,-1 0 0-16,0 1 0 0,-1 0-128 0,1 0-16 16,-2 2-16-16,2-1 0 0,-2 1-48 0,0 1 0 15,1-4 0-15,0 2 0 0,-1 2-192 0,2-1-64 16,-1 1 0-16,1-4 0 0,-1 2-128 0,2-2 0 0,0-1 0 15,0-1 0-15,0 1 0 0,-1 0 0 0,0-3 0 16,-1 2 0-16,1-2 0 0,-2 1 0 0,0-2 128 0,0 3-128 16,-3-5 0-16,0 3 0 0,1-1 0 0,-2-1 0 15,1 1 0-15,-1-4 0 0,1 2 0 0,1-1 0 16,0-1 0-16,0-2 0 0,-2 1 0 0,2 1 0 16,1-4 0-16,-1 2 0 0,0-1 0 0,-1 1 0 15,1-2 192-15,-1 0-64 0,2 1 0 0,-1 0 0 16,-1 1-128-16,3-4 160 0,-1 3-160 0,1 0 160 15,0-3-160-15,0 3 0 0,2-4 144 0,-2 1-144 16,2 2 128-16,-2-2-128 0,2 1 128 0,-1-1-128 16,1 0 0-16,-2 1 0 0,2 0 0 0,-1 0 128 15,1-1-128-15,-2 1 0 0,0-1 0 0,2 0 0 16,-2 2 0-16,0-2 0 0,2 0 0 0,-3 1 0 0,1-2 0 16,0 0 0-16,-1 1 0 0,3 0 0 0,0 1 0 0,-1 1 0 15,1-1 128-15,0 0-128 0,2 3 144 0,-1-2-144 16,0 2 192-16,1-1-192 0,0-1 128 0,0 2-128 15,0 0 0-15,0 0 0 0,0 0 0 0,0 0 0 16,0 0 0-16,0 0 0 0,0 0 0 0,0 0 0 16,0 0 0-16,0 0 0 0,0 0 0 0,0 0 0 15,0 0 0-15,-3-22 0 0,2 17 0 0,1 0 0 16,-1 0 0-16,1-2 0 0,-1-1 0 0,1 1 0 16,0-2 0-16,0-3 0 0,-2-2 0 0,2 1 160 15,2 0-160-15,-2-1 192 0,1 1-192 0,1 2 128 16,1-1-128-16,1 1 128 0,-1-1-128 0,1 0 0 15,1 1 0-15,0-3 0 0,1 2 0 0,-1 1 0 16,1-2 0-16,0 2 0 0,1 0 0 0,0 0 0 16,2 0 0-16,-1-1 128 0,1 0-128 0,0 3 128 0,0-3-128 15,1 1 128-15,2 1-128 0,-1-1 128 0,1 0-128 16,0 1 128-16,1 3-128 0,-1-3 0 0,0 1 0 0,1 2 0 16,-1 1 0-16,1-1 0 0,-1 3 0 0,-1 0 0 15,1 0-128-15,0 4 128 0,-1-2 0 0,0 2 0 16,0 2 0-16,-1 1 0 0,0 0 0 0,0 2 0 15,-2 1 0-15,1 3 0 0,0 0 0 0,0 2 0 16,0 0 0-16,1 0 0 0,0 2 0 0,1-1 0 16,-1 0 0-16,1 2 0 0,-1-4 0 0,1 0 0 15,1 0 0-15,0-3 0 0,0 2 0 0,0-3 0 16,1-1 0-16,0 1 0 0,0 0 0 0,0-1 0 0,0-2 0 16,-1 0 0-16,-1 2 0 0,0-2 128 15,-1 0-128-15,0-1 128 0,-1 0-128 0,-1 1 128 0,1-3-128 0,1 1 128 16,0-1-128-16,0-1 128 0,2-2-128 15,2 1-256-15,2-3 64 0,2-2 16 16,3 0-416-16,4-7-96 0</inkml:trace>
  <inkml:trace contextRef="#ctx0" brushRef="#br0" timeOffset="84830.51">22030 3657 17503 0,'-2'-1'1552'0,"-1"1"-1232"0,3 0-320 0,2 0 0 0,-2 0 576 0,1 0 48 0,0 0 16 0,0-1 0 0,1 1 160 15,1-4 32-15,1 2 16 0,-4 2 0 0,0 0 496 0,17-10 112 0,-9 8 16 0,-1-4 0 0,-1 3-432 0,2-2-80 16,-1 0 0-16,2-2-16 0,-3 3-384 0,0-4-80 16,0 1-16-16,1-2 0 0,-1 2 128 0,1-6 32 15,1 2 0-15,-1-5 0 0,0 0-112 0,3-3-32 16,0 0 0-16,1-5 0 0,2-3-160 0,0-4-48 16,2-2 0-16,1-3 0 0,2-1-64 0,-2 1-16 15,0 2 0-15,1 1 0 0,0 2 0 0,1 5 0 16,-3 4 0-16,2 0 0 0,4-3-48 0,0 3-16 15,-3 1 0-15,0 3 0 0,-3 5 0 0,-4 2 0 16,-3 3 0-16,-1 0 0 0,-3 3-128 0,-1 0 0 16,-1 2 0-16,1-1 0 0,-2 2 0 0,0-2 0 15,1 2 0-15,-1 2 0 0,0-5 0 0,0 4 0 16,-1 1 0-16,2 0 0 0,-2 0 0 0,-2 0 0 0,1 3 0 16,-1 5 0-16,-2-1 0 0,-1 4 0 0,-1 5 0 0,-3 2 0 15,0-1 192-15,-2 5-32 0,-2 4-16 16,-5 5 0-16,0 4-144 0,-2-2 0 15,-2 3 144-15,1-3-144 0,2 1 0 0,2-3 0 0,2 0 0 16,3-8 0-16,2-1 0 0,2-4 0 0,5-1 0 16,1-3 0-16,5 0 0 0,1-1 0 15,3-2 0-15,0-1 0 0,3-3 0 0,2-2 0 0,1 0 0 0,3-5 0 16,2-2 0-16,1-2 0 0,2-1 0 0,0-4 0 0,-1 2 0 0,2-3-128 16,1-1 128-16,0-1 0 15,-1-2-144-15,1 0 144 0,-2-1-160 0,-2-1 160 0,1-3 0 16,-1-2-144-16,-1-2 144 0,-2 0 0 0,2-3 0 0,-5 1 0 0,0-1 0 15,-2 1 0 1,-1-1 0-16,-3 2 0 0,-1 1 0 0,-1 2 0 0,-2 2 0 16,-2 1 0-16,-2 4 0 0,-3 0 0 0,0 3 0 15,-1 1 0-15,2 2 0 0,-2 0 0 16,1 3 128-16,3 1 0 0,-2-1 0 0,3 3 0 16,2 1-128-16,0 1 0 0,2 1 0 0,-1 4 128 0,2 1-128 0,-1 3 0 15,1 2 0-15,0 1 0 0,0 4 0 0,0 1 0 16,0 3 0-16,-1 0 0 0,-2 2 0 0,0 2 0 15,1-2 0-15,-2 1 0 0,-1 2 0 0,0 1 0 16,0-4 0-16,-1 3 0 0,0-1 0 0,-1-2 0 16,1-1 0-16,1-5 0 0,1-1-256 0,1-2-80 15,-1-1-16-15,3-5-11664 16,-1-1-2320-16</inkml:trace>
  <inkml:trace contextRef="#ctx0" brushRef="#br0" timeOffset="85214.54">23175 3055 35935 0,'-11'-2'1600'0,"3"-2"320"0,0 3-1536 0,3-1-384 0,4 4 0 0,1-2 0 0,0 0 128 0,-1 1-128 0,0-1 128 0,-1 1-128 0,1-1 0 0,2 0 0 0,3 0 0 0,-4 0 128 15,0 0-128-15,25-4 0 0,-12 4 0 0,3-3 0 16,3 1 272-16,2 0-16 15,0 1 0-15,0-2 0 0,0 3-256 0,-2 0 0 16,-1-2 0-16,0 1 0 0,0-1 0 0,-3 1 0 16,-3-3 0-16,1 3 0 15,-2-1-384-15,0-1-96 0,-1 2-16 0,1 1-10208 16,0-3-2048-16</inkml:trace>
  <inkml:trace contextRef="#ctx0" brushRef="#br0" timeOffset="85480.26">23096 3309 41471 0,'-6'1'3680'0,"2"0"-2944"0,4 1-592 0,2 0-144 16,0-1 0-16,-1-1-272 0,2 4 64 0,-1-3 16 0,2 3 192 16,2-1 0-16,2 1 0 0,-1 0-144 0,3-3 144 0,0 0-160 15,3-1 160-15,1 1-160 16,2-1-736-16,1 0-128 0,3-1-48 0,0 0-10256 16,2 1-2048-16</inkml:trace>
  <inkml:trace contextRef="#ctx0" brushRef="#br0" timeOffset="86378.7">23953 3064 34095 0,'-8'2'3024'0,"1"3"-2416"0,4 0-480 0,0-2-128 0,2 0 432 0,-3 1 64 0,-1 3 16 0,-6 7 0 0,-4 5 288 0,-3 2 64 16,-1 3 16-16,3 5 0 0,1 0-624 0,2 1-112 15,2 2-16-15,1-1-128 0,1 0 0 0,2-3 0 0,-1-2 0 0,1 2 0 16,-1 0 0-16,1-1 0 0,0-2 0 0,0-1 0 15,2-5 0-15,-1 1 0 0,0-3 0 0,0 1 0 16,1-5 416-16,0-2-32 0,1 1 0 0,-1-5 0 16,3-1-160-16,-1-2-32 0,2-2-16 0,0-2 0 15,1-1-176-15,1-3 0 0,0-3 0 0,3-4 128 16,1-3-128-16,0-2 0 0,1-4 0 0,2-4 0 16,1-6 0-16,3-8 0 0,1-3-128 0,2-4 128 15,2 1 0-15,-1-4-144 0,3-1 144 0,-3 7 0 16,-1 4-128-16,1 2 128 0,3-3 0 0,0 0 0 15,1 1 0-15,0 2 0 0,1 1 0 0,-3 3 0 16,1 6 0-16,-3 2 0 0,1 4 0 0,-2 2 144 16,1 4-144-16,-2 1 0 0,1 3-160 0,-3 2 160 15,0 4 0-15,-2 3 0 0,0-2-128 0,0 6 128 0,-2-2 0 16,-1 5 0-16,0 3 0 0,-2 3 0 0,0 2 0 16,-2 1 0-16,0 1 0 0,-3-1 0 0,0 2 0 0,-1 3 0 15,-1-1 0-15,-3 2 0 0,1 0 0 0,-2 0 0 16,2-1 0-16,-1-2 0 0,0-2 128 0,0 1-128 15,-1 3 0-15,-1 0 0 0,-1-3 0 0,1 1 0 16,-3 0 0-16,1-1 0 0,-2-2 0 0,-1-2 0 16,0 2 0-16,-2-6 0 0,-2 1 0 0,-3-3 0 15,0 1 0-15,-5-2 0 0,1-4 0 0,-1-2 0 16,-2-1-160-16,1-3 160 16,2 1-832-16,-1-2-64 0,3-5 0 0,2 2 0 15,2-1-1392-15,4 1-272 0,2-3-64 0,3 1-11520 0</inkml:trace>
  <inkml:trace contextRef="#ctx0" brushRef="#br0" timeOffset="87453.51">23629 2944 9215 0,'0'0'816'0,"0"0"-656"0,1 1-160 0,-1-1 0 0,0 0 256 15,0 1 32-15,2 0 0 0,-2 2 0 0,0-1 608 0,0 2 112 0,0 1 16 0,-2-2 16 16,1 1 0-16,0 1 0 0,-1 0 0 0,-1 2 0 16,2 0-224-16,-2-1-48 15,0 3-16-15,-1-1 0 0,0 2 48 0,2 1 16 16,-2-1 0-16,2 1 0 0,-2 2-400 0,1-1-80 16,1 4-16-16,-2-2 0 0,2 1-192 0,-2 1-128 15,-1 1 128-15,0 0-128 0,1 1 448 0,-1-1 32 16,1-1 0-16,0-2 0 0,0 1 176 0,0-4 48 15,2 0 0-15,2-5 0 0,-3 1-400 0,1-2-80 0,1 0-16 16,1-2 0-16,-1 1-208 0,-1-4 0 0,2-2 0 16,0-1 0-16,0-1 0 0,-1 0 0 0,1-5 0 0,-1 2 0 15,1-3 0-15,-3-1 0 0,2-3 0 0,1 1 0 16,-1-1 0-16,1-2 224 0,1 0-32 0,0 1-16 16,3-1 272-16,0-1 64 0,1 1 16 0,1 1 0 15,1 3-320-15,1-1-64 0,0 2-16 0,2 0 0 16,3 0 96-16,-1 0 16 0,0 2 0 0,2-2 0 15,0 3 0-15,0 0 0 0,-1 2 0 0,0-1 0 16,1 3-240-16,0-3 0 0,-2 1 0 0,-1 1 0 16,0-1 0-16,-2 1 0 0,-3 3 0 0,0-1 0 15,-2 2 0-15,-2 1 0 0,0 0 0 0,-2 0 0 16,-2 0 0-16,1 2 0 0,0 2 0 0,-2-1 0 16,1 2 304-16,0-1 64 0,-1 3 16 0,1 0 0 0,-1 0-160 15,1 5-32-15,0-4 0 0,0 3 0 0,1 1-192 16,-1-1 0-16,0 0 0 0,1 1 0 0,-1 3 128 0,0-4-128 15,-2 1 0-15,2 0 0 0,-1-1 128 0,0 0-128 16,0-4 0-16,-1 3 0 0,1-1 0 0,-1-1 0 16,0 0 0-16,2 1 0 0,-2-3-1024 0,0 0-240 0,1 1-48 15,-1-2-13648 1</inkml:trace>
  <inkml:trace contextRef="#ctx0" brushRef="#br0" timeOffset="87830.9">24178 3321 29487 0,'3'-6'1296'0,"-2"1"288"0,-1 2-1264 0,0 1-320 0,0 2 0 0,0 0 0 0,1 0 496 0,-1 0 32 0,1 0 16 0,-1 0 0 0,2 2 464 0,-2-2 80 16,0 0 32-16,0 0 0 0,0 0-368 0,0 0-80 16,0 0-16-16,-6 24 0 0,4-22-656 0,1 2-176 15,1 1-16-15,0-1-10896 16,1-2-2192-16</inkml:trace>
  <inkml:trace contextRef="#ctx0" brushRef="#br0" timeOffset="88496.4">24574 3027 35935 0,'-5'2'1600'0,"0"-2"320"0,0 4-1536 0,3-1-384 0,2 2 0 0,0-2 0 16,0 2-160-16,-2 0-96 0,1 5-32 0,-3 2 0 16,1 4 288-16,-2-1 128 0,0 1-128 0,1-1 192 15,-1-2-192-15,2 0 0 0,-1 0 128 0,0-4-128 16,2 1 256-16,-1-3 0 0,1 1 0 0,0-4 0 16,1-1 96-16,0 2 32 0,1-5 0 0,0 3 0 15,1-3-192-15,2-2-48 0,-1-1 0 0,1-1 0 0,0-5 64 0,2 1 16 16,1-3 0-16,1-1 0 0,0-2-64 0,0 0-16 15,2-6 0-15,1 2 0 0,-1-1-144 0,2 2 0 16,1-5 0-16,2-1 0 0,-1 6 0 0,0 1 0 16,-1 5 0-16,-1 3 128 0,-1 3-128 0,-1 0 0 15,-2 7 0-15,1 1 128 0,-1 2 128 0,-1 3 0 16,0 2 16-16,-1 1 0 0,2 0-272 0,-3 0 160 16,0-2-160-16,0-1 128 0,1 3-128 0,1-2 0 15,-1 0 0-15,0-1 128 0,0 1-128 0,0-3 0 16,-1 0 0-16,-1-1 0 0,1 0 0 0,-2-2 0 15,0 1 0-15,0-3 0 0,-2 0 0 0,0-1 0 16,0 0 0-16,0 0 0 0,-1-1 0 0,1 0 0 16,-1-2 0-16,1 1 0 0,0 2 0 0,0 0 0 15,0 0 0-15,0-26 0 0,2 17 0 0,2-1 0 16,2-2 0-16,1 1 0 0,2 1 0 0,1-1 0 0,1-1-128 0,1 4 128 16,1-3-144-16,-1 0 144 0,2 2-192 0,-1 0 192 15,0-1 0-15,-1 3 0 0,3-2 0 0,-1 2 0 16,-2 1 0-16,0 1 128 0,1 0-128 0,-2 4 144 15,-1-3-144-15,-2 4 0 0,0 0 0 0,-2 0 0 16,-1 2 0-16,0 0 0 0,1 2-160 0,-2 3 160 0,1 0 0 16,-3 3 0-16,1 1 0 0,-2 3 0 15,-2 2 128-15,-1 0-128 0,0 0 192 0,-2 1-192 16,-1 2 0-16,-1 2 0 0,-1-3 0 0,-1 1 0 16,1 1-304-1,-1-3-112-15,2 0-32 0,0-1-11456 0,1-3-2304 0</inkml:trace>
  <inkml:trace contextRef="#ctx0" brushRef="#br0" timeOffset="88894.19">25380 3134 35935 0,'3'-2'3200'0,"0"-2"-2560"0,1 3-512 0,-1 1-128 0,-1-1-400 0,3-3-112 0,1 0 0 0,2 0-16 16,3-4 528-16,0 0 256 0,1-3-32 0,-2 1 0 0,0 0-64 0,-4 0-16 0,-1 2 0 0,-1 0 0 16,-3-1-144-16,-1 1-192 0,-1 2 32 0,-2-3 16 31,0 2-320-31,-4-2-64 0,1 2-16 0,-2-1 0 0,-1-2 96 0,-2 3 32 0,0-2 0 0,-3 2 0 15,-1 3 416-15,-1 3-128 0,0 2 128 0,-2 4 0 16,-2 3 480-16,-2 3 176 0,-2 2 48 0,-1 2 0 16,1 2-112-16,0 2-16 0,2 0 0 0,1 0 0 15,1 1-432-15,1 2-144 0,3 1 0 0,2-4 0 16,1 1 0-16,3 0 0 0,2 0 0 0,1-2 0 16,4-2 272-16,0-1 0 0,3-1 0 0,0-5 0 15,4 0-272-15,0-2 0 0,2-1 128 0,1-1-128 16,1-2-1536-16,2 0-384 0,0-2-64 0,2-2-12480 0</inkml:trace>
  <inkml:trace contextRef="#ctx0" brushRef="#br0" timeOffset="89378.99">25700 3092 18431 0,'3'-6'816'0,"-3"1"160"0,0 1-784 0,0 2-192 16,0 2 0-16,-1-3 0 0,-1 2 896 0,0 0 144 15,-3 1 32-15,-2-4 0 0,-3 4 1024 0,-5 1 208 16,0 2 32-16,-3 3 16 0,0 1-560 0,-2 2-96 0,1 2-32 16,-1 3 0-16,0 1-1200 0,2-2-240 0,1 3-48 0,3 0-16 15,4-1-160-15,1 1 0 0,4-1 0 0,3-1 0 0,2 1 0 0,3-3 0 16,2-1 0-16,1-1 0 15,2-3 0-15,1 0 0 0,2-2-128 0,0 0 128 16,0-4-160-16,0-1 160 0,1-1-208 0,1-3 80 16,0 1-16-16,0-3 0 0,2-3 0 0,-2 2 0 15,1-3 16-15,-3 0 0 0,1 2 0 0,-1-5 0 16,-1 3 128-16,-1-1-128 0,0 0 128 0,-2 1-128 16,-1-1 128-16,0 2-160 0,-1-2 160 0,-1 3-160 15,1-1 160-15,-2 0 0 0,-1 3 0 0,-1 0-128 16,0 4 128-16,-1-3 0 0,0 5 0 0,-2 0 0 15,0 0 320-15,-1 1 64 0,1 3 0 0,-1-2 0 0,2 3 80 16,-2 0 32-16,3-5 0 0,0 0 0 0,0 0-176 0,-3 23-48 16,3-15 0-16,1 0 0 0,0-1-80 0,2 1-32 15,-1 0 0-15,2 0 0 0,0 1-160 0,2 0 160 16,0-1-160-16,0 3 160 0,1-3-160 0,1 2 0 16,-1-3 0-16,2 2 0 0,-2-1-160 0,1 1-64 15,-1-1-16-15,-1-1-11504 16,1-1-2304-16</inkml:trace>
  <inkml:trace contextRef="#ctx0" brushRef="#br0" timeOffset="89830.43">25395 3027 20271 0,'-5'-2'896'0,"1"1"192"0,1 1-880 0,0 0-208 0,2 0 0 0,1 0 0 15,-1 0 0-15,0 0 176 0,-2 0-176 0,-1 0 160 0,1 1 800 0,-2-1 144 0,2 2 48 0,1 0 0 0,-1-2-400 0,3 3-80 16,0-2-16-16,0 1 0 0,1-2-656 0,2 1 0 16,-1 1 0-16,1-1 0 0,-2 1 0 0,0 0-144 0,2-1 144 0,-3 1 0 15,0 0 0-15,-1-1 0 16,-1 3 0-16,0-3 0 0,-1 0 592 0,0 1 32 15,-2 0 0-15,-3 0 0 0,0 1 464 0,-2-1 80 16,-1-1 32-16,-3 2 0 0,0-1-656 0,1 1-128 0,-1-1-32 0,1 2 0 31,-1-2-1376-31,0 2-288 0,2 2-48 0,0 1-12816 0</inkml:trace>
  <inkml:trace contextRef="#ctx0" brushRef="#br0" timeOffset="90653.47">26400 2411 27647 0,'-1'1'2448'0,"1"0"-1952"0,0 2-496 0,1-3 0 0,-1 0 160 0,0 0-160 0,2 1 160 0,-2 1-160 0,1 2 0 0,-1 0 0 15,0-2 0-15,0 2 0 0,0-3-192 0,0 2 32 16,0-1 0-16,-1-1 0 0,1 3-64 0,-2-4-16 15,1 1 0-15,0-1 0 0,-2 2 240 0,1-1 0 16,1-1-160-16,-2 0 160 0,2 0 560 0,-1 0 176 16,-1 0 32-16,2 0 16 0,0-1 400 0,-1 1 80 15,2 0 16-15,-1-2 0 0,1 2-592 0,1 0-112 16,-1 0-32-16,0 0 0 0,0 0-544 0,0 0-224 0,0 0 16 16,0 0 0-1,0 0-1872-15,0 0-368 0,0 0-80 0,20 3-10400 0</inkml:trace>
  <inkml:trace contextRef="#ctx0" brushRef="#br0" timeOffset="91317.95">25879 3054 30399 0,'-3'-4'2704'0,"2"3"-2160"0,1 1-544 0,0 1 0 0,1 2 0 0,-2-3 0 0,0 1-192 0,-1 2 48 0,-1 0 144 16,-1 2 0-16,-2 2-144 0,1 2 144 0,0 2 0 0,-1-2 0 0,1 1 192 0,1 2-64 16,0 0-128-16,2 3 160 0,-2 1-160 0,2-3 160 15,-1 0 144-15,1 1 16 0,0-3 16 0,2 0 0 16,0-3 304-16,0-1 48 0,4-2 16 0,-3-1 0 16,3-4-416-16,0 0-80 0,2-3-16 0,-1-1 0 15,1-4 320-15,2-1 64 0,-1-2 16 0,0 0 0 16,1-4-320-16,-1 1-64 0,1 0-16 0,-2-4 0 15,1 1-192-15,-1-2 176 0,2-2-176 0,-1-1 160 16,2 0-160-16,0 2 0 0,-1 3 0 0,1 1 0 16,-2 5 0-16,1 3 0 0,0 1 0 0,0 3 0 15,-1 0 0-15,2 3 0 0,0 2 128 0,-1 3-128 0,2-1 336 16,-1 1-16-16,-1 1 0 0,2 2 0 0,1 2-320 16,2 0 0-16,-1 3 0 0,1 2 128 0,-4-3 48 15,0 2 16-15,0 3 0 0,-3-3 0 0,-1 2-64 16,-1 2-128-16,-3 1 192 0,-1-1-64 0,-1 2-128 0,-2 0 0 15,-1 2 0-15,2-1 0 0,-3-2 0 0,1-1 0 16,2 1-144-16,-1-3 144 16,2-6-1264-16,1 0-144 0,1-5-16 0,1-1-15008 0</inkml:trace>
  <inkml:trace contextRef="#ctx0" brushRef="#br0" timeOffset="91741.53">26707 2275 26719 0,'1'-6'1184'0,"-2"-1"240"16,1 2-1136-16,0 3-288 0,0 1 0 0,0 1 0 0,0 0 128 0,0-2-128 0,0 1 144 0,0-2-144 0,-1 1 256 0,0 1-64 0,-2 2 0 0,-2 1 0 0,0 2 384 0,-1 1 80 0,-1 3 16 0,-3 2 0 0,0 2-288 0,-3 3-64 15,0 2-16-15,-2 2 0 0,1-1-32 0,-3 3 0 16,-3 8 0-16,-3 4 0 0,-4 7 496 16,-2 2 80-16,1 2 32 0,-2 6 0 0,-2 2-176 0,2 3-48 15,2 2 0-15,2-2 0 0,4-1-304 0,2-6-64 16,5 1-16-16,4-9 0 0,3-1-128 0,3-3-16 15,4 2-128-15,1-4 192 0,1 5 32 0,3-7 0 16,1 1 0-16,3-5 0 0,0-1-224 0,1-5 0 16,1-3 0-16,-2-2 0 0,2 0 0 0,-1-2 0 0,1 2 0 15,0 1 0-15,1-1-320 0,-1 0 32 16,0-1 16-16,-2-1 0 16,1-1-1184-16,0-1-224 0,0 5-48 0,1-3-13760 0</inkml:trace>
  <inkml:trace contextRef="#ctx0" brushRef="#br0" timeOffset="92338.77">26857 2928 6447 0,'3'-4'576'0,"0"1"-576"0,-2 0 0 16,0 2 0-16,-1 1 3088 0,0 0 512 0,2 0 112 0,-2-2 0 0,-2 0-1936 0,1 2-400 0,-3 0-80 0,4 0-16 0,0 0 320 0,-21 11 64 0,11-2 16 15,-2-2 0 1,-2 4-736-16,0 2-160 0,-2 1-16 0,-3 0-16 15,-1 3 16-15,0-1 16 0,2 0 0 0,1 0 0 0,-3-1-336 16,1 1-80-16,3-1-16 0,1-1 0 16,1 1-352-16,0-3 0 0,2 2 0 0,0-3 0 15,3-1-1280-15,-1 0-256 0,1-2-64 0,3-2-13360 16</inkml:trace>
  <inkml:trace contextRef="#ctx0" brushRef="#br0" timeOffset="92549.12">26505 2967 23951 0,'0'0'2128'0,"0"-2"-1696"16,0 2-432-16,2 2 0 0,0-2 2832 0,2 1 496 16,0 3 80-16,2-3 32 0,4 4-2256 0,2 3-448 15,4 2-96-15,4 1 0 0,0 1-128 0,-1 2 0 16,1 1-16-16,-1-2 0 0,-1 3-496 0,0-1 0 15,-3 2 0-15,-1 1 0 0,-3-2-240 0,-1 1-80 0,-2 3-32 16,-3 0-17216-16</inkml:trace>
  <inkml:trace contextRef="#ctx0" brushRef="#br0" timeOffset="93334.92">27062 3218 8287 0,'-1'0'736'0,"1"0"-592"0,1 0-144 0,0 0 0 0,0 0-448 0,1 0-112 0,0-1-16 0,2 1-16 0,1 0 208 0,1 0 32 0,3 0 16 16,-1 0 0-16,2 2 1536 0,-1 2 304 0,1-1 64 0,0 2 16 0,1 1 880 16,-3 2 176-16,2 0 48 0,-2 2 0 15,0 1-832-15,-3 1-176 16,-1 2-16-16,-2 1-16 0,-2 1-368 0,-1-3-64 15,-1 3 0-15,-2 1-16 0,-1-1-736 0,-1-2-144 16,-1 4-16-16,-1-2-16 0,-1 1-288 0,-2 3 0 16,0-3-128-16,0 3 128 0,-1 0-288 0,-1-3 32 15,0 0 16-15,-2-2 0 0,1 0-160 0,1-3-48 0,0-2 0 0,1 0-8304 16,0-6-1664-16</inkml:trace>
  <inkml:trace contextRef="#ctx0" brushRef="#br0" timeOffset="94023.74">27512 3241 12895 0,'-17'1'1152'0,"2"-2"-928"0,1-1-224 0,4 2 0 0,4 2 5184 0,2-1 1008 0,1 0 192 0,-5-1 32 0,-4 2-5056 0,-4-2-1008 0,1 0-208 0,1 0-144 15,5 0-256-15,4-2-144 0,2 1-48 0,3 0 0 16,4-1 0-16,2 2 0 0,3-2 0 0,4 1 0 0,5-1 448 0,1 2 144 0,6 0 0 0,1 0 0 16,1 0 224-16,5 0 32 0,3-2 16 0,3 2 0 15,3-1-416-15,1 1 0 0,3-2 128 0,-3 2-128 16,-3 0 0-16,1 0 0 0,1-1 0 15,-4 1 0-15,-3-4 0 0,-1 3 0 0,-4-4 0 0,-1 2 0 16,-5-1 0-16,-3 0 0 0,-3-1 0 0,-3 0 0 16,-3 3 0-16,-4-4 0 0,-3 2 0 0,-3 1 0 15,-2 0 0-15,-3 1 128 0,-2-1-128 0,-3 0 0 16,0 3 224-16,-6-2-32 0,-3 1-16 0,-3 1 0 16,2 0 272-16,-7 0 48 0,-7 1 16 0,-6 1 0 15,-4-1-192-15,-7 4-48 0,-2-2 0 0,-3 2 0 0,-5 0-128 16,1 1-16-16,0 0-128 0,-1 0 192 0,3 1-64 15,4 1 0-15,4-2-128 0,4 2 192 0,7 0-192 16,6-4 0-16,6 1 128 0,6 0-128 0,6-1 176 16,7-2-16-16,6 1 0 0,4-2 0 0,6 0-160 0,5 0 192 15,5-1-192-15,6 0 192 0,1 0-192 0,5 0 0 16,4 0 0-16,4-1 0 0,8 1 0 0,1-1 0 16,3 0-144-16,2 1 144 0,2-4-224 0,-2 3 16 15,0-4 0-15,-5 1 0 16,-6 2-560-16,-3-2-96 0,-6 1-32 0,-5-1 0 15,-4 0-800-15,-7 1-160 0</inkml:trace>
  <inkml:trace contextRef="#ctx0" brushRef="#br0" timeOffset="94562.36">27874 2076 22111 0,'-3'-5'1968'0,"0"3"-1584"0,2 2-384 0,1 0 0 0,1 2 688 0,-2-1 48 0,0 1 16 0,-1 0 0 0,-1 3 464 0,-1-2 112 0,0 6 16 0,1 3 0 0,-1 3 32 0,3 2 16 0,1 3 0 0,3 3 0 16,4 4-240-16,2 2-32 0,5 4-16 0,3 0 0 15,4 2-368-15,2-1-80 0,3 0-16 0,1-2 0 16,0 1-384-16,4 2-64 0,1 3-32 0,3 0 0 16,-1 2 0-16,-2 0 0 0,-1-1 0 0,-2 2 0 15,-4 3-160-15,-6 0 192 16,-5-2-192-16,-8 2 192 0,-5 0-32 0,-6 4 0 16,-6-2 0-16,-2-1 0 0,-5 2 32 0,-3-1 0 0,-1 0 0 15,-4 0 0-15,-2-3-192 0,0-1 0 0,0-4 0 16,2-3 0-16,1-3 0 0,1 1 0 0,-2 2 0 15,1 0 0 1,0-2-304-16,2-3-80 0,0 1-32 0,1 0 0 16,1-1-368-16,0 1-80 0,-1-2-16 0,-3 0-11088 0,-1 1-2240 0</inkml:trace>
  <inkml:trace contextRef="#ctx0" brushRef="#br0" timeOffset="100386.93">22668 3968 8287 0,'-1'0'736'0,"0"0"-592"16,0 0-144-16,1 0 0 0,0 0 1984 0,0 0 384 0,-1 0 64 0,-1 0 0 0,0 0 304 0,1 0 48 0,-1 0 16 0,2 0 0 15,0 0-1440-15,0 0-272 0,0 0-64 0,0 0-16 0,0 0-288 0,0 0-48 0,0 0-16 0,-5 22 0 0,5-20-480 0,0 3-176 0,2 0 0 0,-2 0 144 16,0 1-144-16,0 1 0 0,-2 0 0 0,1 2 0 16,0-1 0-16,-2 2 0 0,1 3 0 0,-2 0 0 15,1 2 416-15,-1-1 48 0,1 0 16 0,1 0 0 16,-1 1 208-16,1-2 32 0,1 1 16 0,-2 1 0 15,2-1-208-15,0 0-32 0,-2 1-16 0,1-1 0 16,-1 1-288-16,1 1-48 0,-2-1-16 0,-1 2 0 16,0-4-128-16,-1 4 0 0,0-3 0 0,-2-4 0 15,1 4 0-15,-2-5 0 0,2-1 0 0,0 0 0 16,0-2 0-16,0-1 0 0,-2-2 0 0,1 1 0 16,-1-1 0-16,-1-1 0 0,0 1 0 0,-1-3 128 15,-3 0-128-15,0-3 0 0,-1 2 0 0,-1 0 0 0,0-3 0 0,0 1 0 16,0-3 0-16,-1 1 0 0,5-1 0 0,-2-1 0 15,1 1 0-15,-1-1 0 0,2 1 0 16,0 4 0-16,0-3 0 0,0-1 0 0,1 1 0 0,0-2 0 16,1-1 0-16,0 2 0 0,1-2 0 0,1 0 0 15,0-1 0-15,1-1 0 0,2 0 0 0,-1-1 288 16,2-3-48-16,-1 2-16 0,1-3-48 0,1 2-16 16,0-2 0-16,1-1 0 0,0-2-160 0,1 1 192 15,2-3-192-15,1 0 192 0,0 1-192 0,1-5 0 16,0-1 0-16,4 1 0 0,-1 0 0 0,0 1 0 15,3 0 0-15,0 1 0 0,3 0 0 0,0 3 0 0,0-2 0 16,2 5 0-16,1 0 0 0,-2 1 0 16,2 4 0-16,0-2 0 0,1 2 0 0,-1 2 0 15,1 0 0-15,-1 3 0 0,0 1 0 0,1 1 0 0,-1-1 0 16,2 2 0-16,-2 0 0 0,2 3 0 0,0 0 0 0,1 0 0 16,-1 3 0-16,-1 2 0 0,0 0 0 15,-1 1 0-15,0 4 0 0,-2-3 0 0,0 3 0 0,-1 1 0 16,-1 1 0-16,0 2 0 0,-1 0 0 0,0-2 0 15,-1 2 0-15,0 0 0 0,-1 3 0 0,0-4 0 16,0 2 0-16,1-4 0 0,-2 1 0 0,2 1 0 16,2-2 0-16,0 1 0 0,0-2 0 0,0 0 0 15,1-1 0-15,-1-1 0 0,1-1 0 0,-2-2 0 16,0-2 0-16,0 1 0 0,1 0 0 0,-2-4 0 0,0 1 0 16,0-1 0-16,1 0 0 0,-1-1 0 15,2 1-752-15,-1-4-16 0,0 3-16 0,-1-3-16880 16</inkml:trace>
  <inkml:trace contextRef="#ctx0" brushRef="#br0" timeOffset="101064.22">22960 3825 21183 0,'-2'-5'1888'0,"-1"1"-1504"0,3 1-384 0,2 3 0 0,-1-2 0 0,0-1-256 0,0-2 32 0,2-3 16 0,-1-2 1040 0,1-2 192 16,-1 1 64-16,1 0 0 0,0 1 128 0,1 3 16 0,0 1 16 0,-1-3 0 15,1 3-304-15,0 0-64 16,0 0-16-16,1-1 0 0,0 1-128 0,1-1-32 16,0 3 0-16,0-1 0 0,1 0-256 0,0 4-64 15,0-2-16-15,-1 3 0 0,0 3-368 0,1 1 0 16,-2 3 0-16,-2 0 0 0,0 3 0 0,-2 4 0 15,0 1 0-15,-1-2 0 0,-2 5 0 0,-1-1 128 16,1 0-128-16,-3 3 176 0,0-3-176 0,-1-1 0 16,0-1 0-16,-1-1 0 0,2 1 0 0,-1-2 0 15,1 0 144-15,-1-2-144 0,1 0 144 0,-1 0-144 16,2 0 192-16,-1-3-192 0,3 2 208 0,-1-4-64 16,2-1-16-16,0-2 0 0,2 1 176 0,0 0 16 15,2 0 16-15,2-2 0 0,1 0-336 0,0 2 144 0,3-3-144 16,2 1 0-16,0 0 0 0,3-2 0 0,1 1 0 0,-1 1 0 31,1 1-464-31,1-3 0 0,-1 3 0 0,0-1 0 0,-1 0-816 0,-1-1-144 16,0 2-48-16,-1-3 0 15,0 2-1280-15,1-2-256 0</inkml:trace>
  <inkml:trace contextRef="#ctx0" brushRef="#br0" timeOffset="101463.29">23310 4149 31327 0,'-7'-3'2784'0,"2"1"-2224"0,4 2-560 15,1-1 0-15,1 1 1088 0,-1 0 96 0,0 0 32 0,0-3 0 0,0 0-704 0,2-1-144 0,5 1-32 0,1-1 0 0,5 1-144 0,0 1-48 0,3 1 0 0,3-3 0 0,2 3-144 0,1-3 0 0,5 2 0 0,2-3 0 16,0-2 0-16,1 3 0 0,1-1 0 0,0 0 0 16,1 0-256-16,-4 0-48 0,0 1 0 0,-4-1 0 31,-1 5-1296-31,-4-2-272 0,-2 0-48 0,-4 2-12288 0</inkml:trace>
  <inkml:trace contextRef="#ctx0" brushRef="#br0" timeOffset="101689.87">23457 4297 40543 0,'0'0'1792'0,"3"0"384"0,2-3-1744 0,1 2-432 15,0 1 0-15,2-1 0 0,0-1 256 0,10 0-48 0,10-1 0 16,12-5 0 0,8-1-576-16,6 0-112 0,3-2-32 0,-1 0-17328 0</inkml:trace>
  <inkml:trace contextRef="#ctx0" brushRef="#br1" timeOffset="134786.41">26390 918 4607 0,'2'-2'400'0,"-2"-3"-400"0,0 2 0 0,0 2 0 0,0 0 2112 0,0 1 320 0,0 0 80 0,-2-1 16 0,1-2-928 0,-1 1-176 0,-2 0-32 0,-2-1-16 0,2 1 672 0,-2 2 144 16,0 0 32-16,1 0 0 0,1 0-544 0,0 0-96 16,2 0-32-16,1 0 0 0,1 0-464 0,0 0-112 15,1 0-16-15,0 0 0 0,0 0-672 0,1 0-144 16,-2 0-16-16,0 0-128 0,0 0 0 0,0 0 0 16,0 0 0-16,19 5 0 0,-15-3 416 0,1-2 32 15,1 1 0-15,0 0 0 0,1 2 96 0,0-3 32 16,0 3 0-16,1 0 0 0,1 2-192 0,-1-2-48 15,2 5 0-15,1-4 0 0,-1 2-336 0,1-1 0 16,2 1 0-16,-1 1 0 0,2-1 0 0,-1 1 0 16,1 0 0-16,-1 2 0 0,-1-2 0 0,-3 1 0 15,3 0 0-15,-1 1 0 0,-1 2 0 0,-2-1 0 16,1 0 0-16,-2 1 0 0,1 0 0 0,-2 1 0 16,0 0 0-16,0 0 0 0,-1 4 0 0,0 0 0 0,-1 1 0 15,-2 3 0-15,1 1 0 0,-1 1 0 0,-2 4 128 0,0-1-128 16,-1 4 176-16,0-6-48 0,-2-1 0 15,0-2 0-15,0 0-128 0,-2-2 0 0,0 3 144 0,0-1-144 16,0-2 128-16,0-2-128 0,-1-2 128 16,0 0-128-16,-1 1 0 0,-1-1 0 0,1 0 0 15,-1-1 0-15,0 0 0 0,-1 1 0 0,-1-2 0 0,2 1 0 16,-2 0 0-16,0 2 0 0,0-3 0 0,-1 0 0 0,2-1 0 0,-1-1 0 16,2-2 0-16,-2 1 0 0,0-2 0 0,0 0 0 15,-1 1 0-15,0-3 0 0,-1 1 0 0,-1-3 0 16,-1 1 0-16,-2 0 0 0,1-2 0 0,-1 0-208 15,0 1 80-15,1-3 128 0,-1 1-144 16,1-2 144-16,2 1 0 0,0-4 0 16,2 1-128-16,1 0 128 0,1-2 0 0,1-1 0 15,3-2-128-15,1 2 128 0,2-5 0 0,1 0 0 0,2 0-224 0,0 0 64 16,0-4 16-16,4 1 0 0,0-1 144 0,2 0 0 16,0-1 0-16,2-3-128 0,3-1 128 0,0 0 0 15,2-1 0-15,1 1 128 0,0 0 0 0,1-1 0 16,1 3 0-16,2-3 0 0,-1 2-128 0,1-2 176 15,0 3-176-15,1-2 192 0,0 0-192 0,0-1 0 16,-2 1 0-16,1 0 0 0,-1 1 0 0,0-1 0 16,-1 0 0-16,0 0 0 0,-1 1 0 0,2-4 0 15,-2 1 0-15,0-1 0 0,0-1 176 0,0-4 0 16,3 2 0-16,-2-2 0 0,1 2-176 0,2-2 0 16,0 2 0-16,0 1 128 0,0-1-128 0,-1 2 0 15,1 0 0-15,-1 2 0 0,1 2 0 0,-3 5 0 0,0-1 0 16,0 5 0-16,0 1 0 0,-1 1 0 0,0 5 0 15,-1-1 0 1,-1 3-512-16,0 0-48 0,0 2 0 0,-2 2-17568 0</inkml:trace>
  <inkml:trace contextRef="#ctx0" brushRef="#br1" timeOffset="142332.07">25940 1342 15663 0,'-3'-3'1392'0,"0"0"-1120"0,2 1-272 0,2 0 0 0,0 1 1120 0,2 1 160 0,-1-2 48 0,1 0 0 0,1 0-1328 0,1-3-432 0,-1 1 0 0,-1 2 0 0,-1-2 1312 0,-2 2 256 0,-1-1 48 0,0 1 16 16,-3-1 352-16,1 2 80 0,-2 0 16 15,0 0 0-15,0 1 144 0,0 0 16 16,-1 0 16-16,2 0 0 0,-1 1-560 0,2-1-112 16,1 0-32-16,2-1 0 0,1 1-752 0,2 0-160 0,2-3-16 15,0 2-16-15,1-2-176 0,0-2 0 0,0 2-192 16,2 0 192-16,-2-2-224 0,1 0 80 0,-1 2 16 0,-1-1 0 16,1-1 128-16,-2 0 0 0,0 0 0 0,-2 0-128 15,0 3 128-15,-2-3 0 0,0 1 0 0,-3 2-128 16,2-2 432-16,-2 1 80 0,1 3 32 0,1-2 0 15,-1 1-160-15,2-1-48 0,2 2 0 0,0-3 0 16,1 0-208-16,2 1 0 0,1-1 0 0,0 0 0 16,1 0 0-16,1-1 0 0,-1 2 0 0,-1-3 0 15,1 1 0-15,-1 2 0 0,-1-3 0 0,0 1 0 0,-3 2 0 16,1-2 0-16,-3 1 0 0,0 3 0 0,0-4 0 16,-3 4 0-16,2 0 0 0,-3-3 0 0,2 3 160 15,-1 3-160-15,1-3 160 0,2 0-160 0,0 0 192 16,0 0-64-16,0 0-128 0,0 0 192 15,0 0-48-15,0 0-16 0,-10 18 0 0,10-14 0 0,0 2 0 16,0-1 0-16,-1 1 0 0,-1 0 0 0,2 0 0 0,0 1 0 16,-1-2 0-16,1 0 0 0,0 1-544 15,0-4 160-15,1 1-18912 0</inkml:trace>
  <inkml:trace contextRef="#ctx0" brushRef="#br1" timeOffset="143342.62">27558 922 28559 0,'-4'-5'2544'15,"2"4"-2032"-15,0-2-512 0,4 2 0 0,-1 0-320 0,-1 1-176 0,1-4-16 0,0-1-16 0,-1-1 1040 16,3 0 224-16,-1 0 32 0,1-1 16 0,-1 4 48 0,1 0 0 0,-2 3 0 0,0 0 0 0,-1 3 64 0,-1 2 32 0,0 3 0 0,-4 1 0 0,0 6 16 0,-1-2 0 0,-2 5 0 0,0 3 0 15,-2 3-480-15,-1 1-80 0,2-1-32 0,-2 4 0 0,0 2-352 0,-2 2 0 0,2-2 0 0,0 1 0 16,0-1 0-16,1-1 0 0,1-1 0 0,-1-3 0 16,3 1-144-16,1-6-112 0,0 0 0 0,1-2-16 15,2-2-864-15,-1-2-160 0,2 1-48 16,0-4-9552-16,0-4-1920 0</inkml:trace>
  <inkml:trace contextRef="#ctx0" brushRef="#br1" timeOffset="143633.99">27261 1184 34095 0,'-15'-1'1504'0,"5"1"320"0,2 0-1456 0,3 0-368 16,2 1 0-16,2-1 0 0,0 1 560 0,-2 1 32 0,0 0 16 0,-1-1 0 15,0 4 272-15,3 0 48 0,2-1 16 0,4 1 0 16,2 0-496-16,5 0-80 0,1-2-32 0,6 0 0 16,2-2-80-16,4-1-32 0,3-1 0 0,0-2 0 15,2 1-96-15,0-3-128 0,-2-1 176 16,2 0-176-16,0-2 0 0,-2 0 0 0,-1 0 0 16,-1 1 0-1,-1-2-704-15,-2 2-112 0,1 0-16 0,-3 1-11072 16,-1 0-2208-16</inkml:trace>
  <inkml:trace contextRef="#ctx0" brushRef="#br1" timeOffset="144764.07">27493 1783 23039 0,'-2'-3'1024'15,"0"-1"192"-15,-1 2-960 0,3-1-256 16,0 2 0-16,0 0 0 0,1 0 544 0,1-3 64 0,0-1 16 0,3-2 0 0,0-4 624 0,2-2 128 15,2-2 32-15,1-1 0 0,2 1-400 0,-1-3-80 0,2-2-16 0,0 0 0 0,3-1 288 0,-1-5 48 0,4 2 16 0,-2-5 0 0,2-2-304 0,-1 2-64 0,1-2-16 0,-2-3 0 16,-1 0-272-16,-1-4-48 0,0 3-16 0,-2-4 0 16,0 3-32-16,0-1-16 0,-1-2 0 15,2-2 0-15,2 0-224 0,3-3-32 0,1 2-16 0,1-2 0 0,1 3-224 0,0 2 0 0,1-1 0 16,-1 4 0-16,-2 4 0 0,-2 4-128 16,-1 3 128-16,0-1 0 0,-1 3-160 0,-2-1 32 0,0 2 0 15,0 1 0 1,-2 2 128-16,0 2-128 0,1 1 128 0,-3 2-128 0,0 3 128 0,-2 0 0 15,2 5 0-15,-3-1 0 0,0 3 0 16,-1 1 0-16,-1 3 0 0,1 3 0 0,-1-1 0 0,0 2 0 16,1 3 0-16,1 1 0 0,2 3 0 0,1-1-160 15,0 1 160-15,2 0 0 0,2 3 0 0,1-1-128 16,2 1 128-16,0 1 0 0,2-3 0 0,-2 2 0 16,-1-1 0-16,-1 1 0 0,-3 1 0 0,0 0 0 15,-4-1 0-15,-2 3 0 0,-1 0 0 0,-2 0 0 16,-3 3 0-16,0 0 0 0,-3 2 0 0,0-2 0 15,-2 1 0-15,-1 0 0 0,-1-3 0 0,0 1 128 16,0-2-128-16,-2 1 0 0,0-2 0 0,-1-2 0 16,-1 4 0-16,-1-5 0 0,-1 2 0 0,0-4-128 15,-1 0 128-15,-1-3 0 0,1 2 0 0,-4-4 0 16,1 0 0-16,-3-1 0 0,3 0 0 0,-2-2 0 0,-3 0 0 16,-1-2 0-16,-1 3 0 0,-1-4 0 0,2 0 0 15,-1-2 0-15,3-1 0 0,2 3 0 0,1-5 0 16,2 4 0-16,4-1 0 0,1-1 0 0,2 3 0 0,3 0 0 15,1 0 0-15,1 0 0 0,3 0 0 0,1 1 0 16,0-1 0-16,1 2 0 0,0 0 0 0,3-1 0 16,0 4-144-16,1-4 144 0,1 3 0 0,0-3-144 15,2 2 144-15,-1-1 0 0,0 1 0 0,2-2-128 16,2 2 128-16,-1-1 0 0,1 0 0 0,0 1 0 16,2-2 0-16,0 2 0 0,2-1 0 0,1 2 0 15,0-3 0-15,3 3 0 0,1-3 0 0,-2 2 0 16,1 0 0-16,-2 1 0 0,0 0 0 0,-1 1 0 15,-1 0 0-15,-2-1 0 0,-3 3 0 0,-2-1 0 0,0 2 0 16,-3-1 0-16,-1 0 0 0,0 1 0 0,-1-1 0 0,-1 0 0 16,1 1 0-16,-2 0 0 0,1 0 0 15,0 2 0-15,-1-3 0 0,-2 2 0 0,1-1 0 0,-2 2 0 16,-1 2 0-16,-1 1 0 16,0 2 0-16,0 1 0 0,0-2 0 0,-3 2 0 0,2 0 0 15,-1-3 0-15,0 2 0 0,-1 0 0 0,-1-1 0 0,1 0 0 16,-1-2 0-16,0 1 0 0,-2-2 160 0,0 2 16 15,-1-2 0-15,-2 0 0 0,1 0-48 0,0 0-128 16,-1-3 192-16,1 2-64 0,-3-3-128 0,0 3 160 16,-1-3-160-16,0 2 160 0,0-3-160 0,-2 0 160 15,-1-1-160-15,-2-1 160 0,0-2-160 0,-3 1 0 16,0-1 0-16,-2-2 0 0,-1-2 0 0,-2 1 160 0,1-1 16 0,-2-1 0 16,0-2-176-16,1 0 0 0,-2-1 144 15,0-3-144-15,-1 0 0 0,2-2-320 0,3 0 64 16,1-3-20240-16</inkml:trace>
  <inkml:trace contextRef="#ctx0" brushRef="#br1" timeOffset="-124134.98">21735 16733 26719 0,'-5'-6'2368'0,"1"1"-1888"0,2 0-480 0,2 4 0 0,1-2 0 0,-1 1 0 0,1-8-128 0,0-3 128 0,2-1-928 0,3-1-80 0,4 4-16 0,1 1 0 16,3 5 2256-16,2 4 448 0,4 3 96 0,2 2 16 0,5 1 736 0,5 1 160 15,7 4 16-15,3 1 16 0,5-2-1568 0,3 0-304 16,5 1-64-16,4 0-16 0,4 0-384 0,8-1-64 16,6-5-32-16,6-2 0 0,3 0-112 0,8-2-32 0,7-1 0 15,7 0 0 1,0-4-144-16,5 0-256 0,1-1 64 0,-1 2 16 15,0 2-208-15,0-1-32 0,3 1-16 0,-4 1 0 0,-2 1 272 0,-2 0 160 16,-2 1-192-16,-1 0 192 16,-3-1 0-16,-2 1 0 0,-1 2 0 0,-8-3 0 0,-4-3 128 0,-9 0-128 15,-4-1 0-15,-7 1 0 0,-7-2 144 0,-4-1-144 16,-5-1 128-16,-7-1-128 0,-7 1 176 0,-6-2-48 0,-5 1-128 16,-6-3 192-16,-5 1-192 0,-5-3 176 0,-5 1-176 0,-4-4 160 15,-4 1-32-15,-3-4-128 16,-4-2 192-16,-3-3-64 0,-3 0 112 0,-5-4 16 15,-3-3 0-15,-3-4 0 0,-3-1-128 16,1-2 0-16,1 1-128 0,1-3 192 0,5-2-192 0,1-1 0 16,4-1 0-16,3-5 0 0,3 2 144 0,1 0-16 0,3 2 0 0,0-1 0 0,1 3-128 0,0 0 192 15,1-1-192-15,0 3 192 0,0-1-192 0,0 0 160 16,0 1-160-16,2 2 160 0,-2-1 32 0,2 2 16 31,1 4 0-31,-1 0 0 0,2-1-64 0,1 2-16 0,1-1 0 0,-1 1 0 0,1-2 0 0,1 2 0 16,0 1 0-16,-1 1 0 15,3 2-304-15,-1 5-64 0,-1 0-16 16,2 4 0-16,-2 3 96 0,-1 4 16 0,1 3 0 0,-1 2 0 16,-2 3 144-16,-1 2-128 0,-1 0 128 0,-2 3-128 15,-1 1 128-15,-2 3 0 0,0 0 0 0,-4 3-128 16,-4 1 128-16,-5 3 0 0,-3 0 0 0,-4 1 0 0,-1 1 0 0,-3-2 0 0,-4 0 0 16,-1-1 0-16,-2-3 0 0,0-1 0 15,-2-1 0-15,-1-1 0 16,1-3 0-16,-1-2 0 0,-3-1 0 0,-3-2 0 15,-2 1 0-15,-5 1 0 0,-3-2 0 0,-6 3 0 16,-7 1 0-16,0 1 0 0,-1 0 0 0,-12 3 0 0,-13 2 0 0,-9 0 0 0,-7 3 0 16,-2 0-128-1,2-1 128-15,-1 4 0 0,1-4 0 0,2 1 0 0,-1-4 0 0,1 2 0 32,3 3 0-32,-2-2 0 0,0 1 0 0,-2-2 0 0,2 4 0 0,0-5 0 0,1 4 0 15,-2-3 0-15,-1 1 0 0,-1-2 0 0,0 1 0 16,1-3 0-16,1 2 0 0,2-2 0 0,7-3 0 0,0 3 0 15,-1 1 0-15,2-4 0 0,1-1 0 0,4 4 0 16,2-2 0-16,0 4 0 0,-1 3 0 0,5 0-128 0,3-1 128 0,5 0-128 0,1 2-48 0,5 1 0 16,5-4 0-16,8-1 0 0,6-2 176 0,6-4 0 15,6 0 0 1,4-2 0-16,5-1 0 0,3 2 0 0,2 1 0 0,2-3 0 16,5 1 0-16,2-3 0 15,3 1 0-15,0 1 0 0,4-2 0 0,2 0 0 16,0 0 0-16,1 0-128 0,2 2 128 0,3 0 0 15,0 0 160-15,1 3-160 0,1-2 128 0,0 2-128 16,0 2 0-16,2-2 144 0,-1 3-144 0,2 0 0 0,-2 0 0 16,1 1 0-16,2 0 0 0,-1 3 128 0,0 0-128 15,2 0 0-15,0 3 128 0,0 0-128 0,3 4 128 16,-3 1-128-16,4 5 0 0,-2-1 0 0,2 4 128 16,0 3-128-16,0 7 0 0,1 8 0 0,0 3-160 0,-1 8 160 15,0 5-192-15,-3 4 192 0,-1 2-208 0,-2-1 80 16,-1-6-32-16,-2 3 0 0,-1 1 0 0,-3 2 0 15,-1 0 160-15,-1-2 0 0,-1-4 0 0,0-2-128 16,-1-7 128-16,0 3 0 0,-2 1 0 0,0-3 0 16,0 1 0-16,0-3 0 0,3 1 0 0,3-7 0 15,2-11 0-15,2-4 0 0,5-6 0 0,1-3 0 16,3-5 0-16,2 0 0 0,4-4 0 0,3 0-128 0,6-1 128 16,4-1-128-16,6 0 128 0,2-3-128 0,5 2 128 15,5-3-208-15,4-1 80 0,6-1 128 0,5 0 0 0,5 1 0 16,7 0 224-16,5 0-64 0,7 4 32 0,1-1 16 15,4-3 0-15,5 0 0 0,3 1-208 0,13 2 0 16,6-3 0-16,12 0 0 0,11 0 240 0,3-3-48 16,3 6-16-16,-4-6 0 0,-1 2 96 0,14-2 32 15,6 3 0-15,0 0 0 0,-4 3-304 0,-8 1 0 16,-8-4 0-16,-5 7 0 0,-2 3 0 0,-4-1-224 16,-3 1 64-16,-9-1 16 15,-9 3-368-15,-5 0-64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14:18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9609 10508 35935 0,'-3'-4'3200'0,"-1"1"-2560"0,3 3-512 0,1-3-128 0,-2 2-976 0,1-2-224 0,-1 0-32 0,-5-4-16 15,-1-1 448-15,-2-2 96 0,-4 0 0 0,-2 1 16 0,0 2 256 0,-4 1 48 16,-2 1 16-16,-3 2 0 0,-3 3 368 0,-7 0 192 0,-2 3-32 0,-5 2 0 15,-1 2 512-15,-2 2 96 0,-2 2 32 0,0 0 0 16,0-2-224-16,3-1-32 0,3 0-16 0,6-3 0 0,5 0-272 0,-1 0-64 31,-3-2-16-31,0 1 0 0,-3 0 464 0,-2-3 80 16,-2 2 32-16,-2-1 0 0,5-1-368 0,-4 0-80 0,-4 2-16 0,-1-2 0 0,0 0-288 16,1 3 0-16,1-1 0 0,0 0 0 15,2 2 0-15,2-1 0 0,1 1 0 0,2-1 0 16,1 1 0-16,0-2 0 0,2 2 0 0,1 0 0 15,-1 1 0-15,3-1 0 0,2 0 0 0,2 0 0 16,2 0 0-16,2-2 0 0,2 0 0 0,2 0 0 16,2-1 176-16,0 0 80 0,2-1 0 0,-1-1 16 15,1 0 96-15,0-1 16 0,0 1 0 0,3 0 0 16,5-4-128-16,1 3 0 0,3-1-16 0,1-1 0 16,2 0-64-16,0-2-16 0,2 1 0 0,0 2 0 15,0-3-160-15,3 0 0 0,0 0 0 0,1 0 128 16,0 0-128-16,1 2 0 0,1-4 0 0,2 0 0 0,2 1 0 15,1-3 0-15,2 3 0 0,1-4 0 16,5 0 0-16,-2 0 0 0,-1 0 0 0,1 2 0 0,2-2 0 0,-1 0 0 16,1 0 0-16,0 1 0 0,-3-1 0 0,1 2 0 15,-2 0 0-15,-4 2 0 0,0 0 144 0,-3-1-144 16,-2 0 160-16,-2 3-160 0,-1 0 208 0,-3-1-48 16,-1 0-16-16,-1 0 0 0,-3 0-144 0,-1 3 192 0,-1-5-192 15,-2 2 192-15,-4 0-192 0,0 2 0 16,-2-1 0-16,-3 2 0 0,0-1 0 0,-3 3 0 15,-1 0 0-15,0 0 0 0,0 1 0 0,1-1 0 0,-1 4 0 16,1-1 0-16,1 0 0 0,-1 3 0 16,1 1 0-16,1-1 0 0,-1 4 0 0,1-3 0 15,-1 3 0-15,-1 1 0 0,2-2 0 0,-2 4 0 16,0-2 0-16,2-1 0 0,2-1 0 0,0 1 0 16,1-1 0-16,0-1 0 0,1 3 0 0,1-1 0 0,3-2 0 15,0-1 0-15,4 1 0 0,2-4 192 0,3 1-64 0,1 0 0 16,0 0 144-16,2 0 32 0,3 3 0 0,3-1 0 15,1 2-176-15,4 2-128 0,2 0 192 0,2 0-192 16,3 3 192-16,2 1-192 0,1 2 192 0,1-2-192 16,2 5 0-16,-1-7 0 0,1 2 0 0,0-1 0 15,0 0 0-15,0-2 0 0,-2-8 0 0,1 3 0 16,1-1 128-16,0-4-128 0,2 1 0 0,0-2 0 0,-1 4 0 16,0-4-144-16,1 4 16 0,1 0 0 15,-1 1-720 1,2 3-144-16,1 5-32 0,1 3-17584 0</inkml:trace>
  <inkml:trace contextRef="#ctx0" brushRef="#br0" timeOffset="4219.45">11187 9877 23039 0,'-2'-3'2048'0,"-1"-1"-1648"0,2 0-400 0,0 2 0 0,1 2 1408 0,1-3 192 0,-1 2 32 0,1 0 16 16,0-4-1856-16,1 1-368 0,-1 2-80 0,0 2-16 0,-1 0 400 0,0 5 80 16,-1 3 0-16,-2 3 16 0,1 4 528 0,-2 4 96 15,-1 3 32-15,0 5 0 0,-1 2 592 0,-1 5 112 16,-2 6 32-16,-1 4 0 0,0 8 64 0,-2 1 0 15,1 4 16-15,1-5 0 0,0-3-720 0,-1-7-160 16,2 1-32-16,1-7 0 0,1-4 32 0,-1 1 0 0,0 3 0 16,1 2 0-16,-1-2-208 0,5-4-32 0,0-3-16 0,2-6 0 15,1-4-336-15,4-7-64 0,-1-3-16 0,1-7-17328 16</inkml:trace>
  <inkml:trace contextRef="#ctx0" brushRef="#br0" timeOffset="4535.08">11621 9725 43311 0,'-6'3'3840'0,"0"-1"-3072"15,0 2-608-15,3 1-160 0,1 1 512 0,-2 3 80 16,-2 5 16-16,-5 9 0 0,-3 8-752 0,0 6-160 16,3 2-16-16,1-2-16 0,4 1 128 0,1 1 16 15,2 2 16-15,0 3 0 0,2 2-96 0,-2 1-32 16,1 0 0-16,-2-5 0 0,0-6 48 0,-3 2 0 16,0 3 0-16,-5 2 0 0,0 1 112 0,-3-1 144 0,0-2-208 0,-2-2 80 15,1 0-64-15,-1-8-16 0,1 0 0 0,1-8 0 31,-1-3-1696-31,1-3-336 0</inkml:trace>
  <inkml:trace contextRef="#ctx0" brushRef="#br0" timeOffset="4817.7">10705 10316 35935 0,'0'0'3200'0,"0"-1"-2560"0,1 0-512 0,2 0-128 0,1 1 1440 0,3-4 272 15,3 3 48-15,6-6 16 0,12 3-1168 0,13-9-224 32,13-2-64-32,8-1 0 0,6 0 48 0,0-1 0 15,3 2 0-15,-2-2 0 0,-2 1-176 0,-1-2-16 16,-1 1-16-16,-1 0 0 0,-2-3-160 0,-3 3-144 15,-4-1 144-15,-6 1-208 0,-2 3-112 0,-4-2 0 16,-3 1-16-16,-4 2 0 16,-2-2-304-16,-3 1-64 0,-2 3-16 0,-7 3 0 15,-2 0-1472-15,-5 6-304 0,-5-2-48 0,-7 5-13200 0</inkml:trace>
  <inkml:trace contextRef="#ctx0" brushRef="#br0" timeOffset="5084.31">10638 10586 42383 0,'-5'6'3776'0,"0"-1"-3024"0,1-3-608 0,4 0-144 16,2-2 1344-16,1 2 224 0,1 1 48 0,4 2 16 0,6 0-1632 0,9 0-208 15,9-5-112-15,9-2 0 0,6-5 128 0,7-2 16 16,8-3 16-16,5-4 0 0,3-2-96 0,3-1-32 16,4-1 0-16,1-2 0 15,-1 1-160-15,0 1-16 0,1 2-16 0,-3 2 0 16,2-3-256-16,-1 0-48 0,3-2-16 0,4 0-17824 0</inkml:trace>
  <inkml:trace contextRef="#ctx0" brushRef="#br0" timeOffset="8012.41">13222 10212 26719 0,'0'0'2368'0,"-1"0"-1888"0,0 2-480 0,0 0 0 0,1-1 1760 0,-2 4 256 0,1 0 48 0,-1 3 16 0,1 8-1552 0,-2-1-304 0,1 3-64 0,-2 3-16 15,0 0-144-15,-1 1 0 16,2 2 0-16,-1-2 0 0,-1-1 128 0,0 1 64 0,0-4 0 0,0 2 0 15,3-4 512-15,-2 0 96 0,0 0 32 0,0 1 0 0,1-4-192 0,-1-2-16 32,-1 0-16-32,1-3 0 0,-1 1-224 0,-1-3-64 0,1 0 0 0,0-1 0 0,0 0-128 0,0-3-16 31,0-1-16-31,2-2 0 0,-1-3-160 0,2 0 0 0,0-6 0 0,1-13 320 0,2 5-112 16,2-3 0-16,1-3 0 0,2-4-32 0,1-1-16 15,3-2 0-15,1 0 0 0,2-1-160 0,-1 1 0 16,3-1-192-16,0 2 192 15,-2 3-208-15,0 3 80 0,-4 6 128 0,1 2-208 0,-1 1 208 0,-2 6 0 16,1 1 0-16,-2 3 0 0,1 2 0 0,0-1 160 16,-1 4-32-16,0-1 0 0,1 2 16 0,2 3 0 15,2-1 0-15,-1 0 0 0,2 2-144 0,1 3 0 0,0 2 0 16,1 1 0-16,1 1 0 0,0 4 0 16,0 3 0-16,-2 2-176 0,-1 1 176 0,-2-1 0 0,0 0 0 15,-2 0 0-15,-2-1 0 0,-1 0 0 0,-1 2 0 16,-2-5 0-16,-1 1 0 0,0-1 176 0,-1-5-48 0,0-1 0 15,-1-1-128-15,1-4 0 0,0-1 0 0,0-2 0 16,-1-2 176-16,1-1 0 0,1 0 0 0,0-2 0 16,1 0-48-16,-1-3 0 0,1 0 0 0,2-1 0 15,-4 6-128-15,0 0 0 0,10-23 0 0,-6 13 0 16,-1 2 0-16,1-3 0 16,1 0 128-16,0-2-128 0,0-1 128 0,0 2-128 0,1-2 192 0,0-1-64 15,2 0-128-15,-1-1 128 0,2 1-128 0,-2-2 128 0,3 1-128 16,-1-1 160-16,2-1-160 0,-1 2 160 0,0 4-160 0,1-3 0 15,0 4 0-15,-1 4 0 0,-2 0 0 0,1 1 0 16,0 3 0-16,-1 1 0 0,0 0 0 0,-1 1 0 16,1 2 0-16,-2-1 0 15,1 2 0-15,1-2 0 0,-1 0 0 0,1 2 0 0,-1 1 0 0,0-2 0 16,2 2 0-16,0 1 0 0,-1 1 0 0,1 0 0 16,-2 1 0-16,2 0 0 0,0 1 0 0,-2 3 0 15,2 1 0-15,-2 2 0 0,-1 2 144 0,2-2 0 16,-2 2 0-16,-1 2 0 0,0-3-144 0,-1 2 0 15,-1 0 0-15,-1 1 128 0,-1 1-128 0,-1 2 192 16,0-1-192 0,-1 4 192-16,-1 0-192 0,-1 2 0 0,0 1-192 0,1-4 192 0,0-3 0 0,1-1 0 0,1 2 0 15,-1-2 192-15,1 1-192 0,0-3 0 0,1-1 0 0,0-6 128 16,2 0-128-16,-1-2-176 0,1-2 48 0,-1-3 0 31,2 1-624-31,-1-3-112 0,-1 0-32 0,0-5 0 16,1 0-368-16,-2-3-80 0</inkml:trace>
  <inkml:trace contextRef="#ctx0" brushRef="#br0" timeOffset="8474.29">14454 10143 35935 0,'-1'-12'1600'0,"0"3"320"0,-1 2-1536 0,1 1-384 0,1 3 0 0,-1 2 0 0,1 0-400 0,-1-1-160 0,-2-1-16 0,-2-1-16 0,-1 3 352 0,-4 4 80 16,-2 2 16-16,-3 4 0 16,-1 6 144-16,-3 1 128 15,-3 4-128-15,0 3 176 0,-2 4-176 0,1 3 0 16,3 1 0-16,0-3 0 0,4 2 960 0,0-1 256 15,1-1 48-15,3 0 16 0,1 1-320 0,3-4-48 0,2-4-16 0,2 0 0 16,2 2-560-16,2-1-112 16,2 2-32-16,3 1 0 0,3-2-192 0,0-2 0 0,5 0 0 0,0-3 0 15,2-2 0-15,4-4-160 0,1-1 160 0,2-6-192 16,3-1 192-16,1-5-160 0,2-4 160 0,0-4-160 16,2-1 160-16,-1-2 0 0,-3-6 0 0,-2 2 0 15,1-2 0-15,-3-3 0 0,-1 0 0 0,-3-2 0 16,-2 0 160-16,-3-2-32 0,0-1-128 0,-3 0 192 15,-4-2 128-15,0-1 0 0,-2 1 16 0,-3-1 0 16,0-1 48-16,-1 0 16 0,-4 0 0 0,1 2 0 16,-2 1-144-16,-1 3-16 0,-2 2-16 0,-1 3 0 15,1 3-224-15,-1 1 144 0,-1 2-144 0,2-2 128 16,-1 4-128-16,3 2-256 0,0-1 64 0,-1 3 16 16,2-1-496-16,0 2-96 15,2 2-32-15,0 1-18368 0</inkml:trace>
  <inkml:trace contextRef="#ctx0" brushRef="#br0" timeOffset="8929.94">14816 10262 35007 0,'-1'12'1552'0,"-1"-2"320"0,-1-1-1488 0,1-1-384 0,0-1 0 0,1-2 0 0,0 1 720 0,-1 5 80 0,-2 6 16 0,-1 7 0 0,0 3-368 0,1-1-80 0,2-3-16 0,-1-2 0 16,3-3-48-16,1-3-16 0,1-1 0 0,0 0 0 16,2-3-288-16,0-5 128 0,2 2-128 0,-1-2 0 15,1-1 272-15,-1-1-48 0,1-4-16 0,0 0 0 16,0 0 48-16,-1-5 16 0,2-2 0 0,-1-1 0 16,1-1-48-16,-1-6-16 0,2-1 0 0,0-4 0 15,4-3-80-15,-1 1-128 0,2-6 176 0,1-1-176 16,1-3 208-16,1-3-64 0,1-1-16 0,0 0 0 15,1 4-128-15,-1 1 0 0,-1 5 0 0,0 0 0 16,-1 5 0-16,0 1 0 0,0 3 0 0,-2 2 0 0,1 0 0 0,0 4 0 16,-1 0 176-16,2 3-176 0,0 3 128 0,0 2-128 15,-3 2 0-15,0 3 0 0,1 5 128 0,-1 1-128 16,0 3 0-16,1 3 144 0,0 1-16 0,1 2-128 16,2 2 192-16,0 2-64 0,1 1-128 0,1 1 0 15,-1 2 144-15,-1 1-144 0,3 0 0 0,-4 0 0 16,-2 0 0-16,-2 0 0 0,-1 1-208 0,-2-2-64 15,-1 2-16-15,-2-2 0 16,-1 1-336-16,-2-4-64 0,1-2-16 0,-2 0 0 16,0-5-1632-16,-1-1-336 0,1-2-64 0,1-3-12816 0</inkml:trace>
  <inkml:trace contextRef="#ctx0" brushRef="#br0" timeOffset="9338">15682 10358 38703 0,'1'-10'1712'0,"0"3"352"0,1 2-1648 0,-1 0-416 0,0 4 0 0,0-2 0 16,2 1 544-16,1-2 32 0,3-3 0 0,3-2 0 16,2 1-384-16,4 1-64 0,2 1 0 0,0 1-128 15,4-1 128-15,1-3-128 0,0 3 0 0,1-1 0 16,0 1 0-16,1-6 0 0,-1 4-128 0,-3-1 128 16,0-2-256-16,-2 0 64 0,0 0 0 0,-3 0 0 15,-4-2 192-15,1 2 0 0,-5 0-160 0,0-3 160 16,-3 2 176-16,-1 0 96 0,-3-1 32 0,-1-2 0 15,-3 2 64-15,0-2 16 0,-2 1 0 0,-2-3 0 16,0 4-64-16,-2 0 0 0,-1 4 0 0,-1 0 0 0,-1 4-96 0,-2 2-32 16,0 4 0-16,-4 2 0 0,2 1-192 0,-4 5 0 15,-2 6 0-15,-3 5 0 0,1 2 0 0,-2 2 0 16,0 1 0-16,1 4 0 0,3 2 0 0,2 0-192 16,4 1 192-16,4-1-160 0,2 0 160 0,2 0 0 15,2-4 0-15,2 0-128 0,2-2 128 0,1 1 0 16,2-1 0-16,0-2 128 0,4 1-128 0,0-4 176 15,2-4-176-15,3 1 192 0,4-2 0 0,2 0 0 16,4-2 0-16,3-2 0 0,4-1-192 0,3-2 0 16,2-3 0-16,4-3 0 15,1-4-400-15,4-3-16 0,0-1 0 0,1-3 0 16,-3-5-416-16,1-1-96 0,0 1-16 0,-1-4-17440 0</inkml:trace>
  <inkml:trace contextRef="#ctx0" brushRef="#br0" timeOffset="9573.29">16395 10053 41471 0,'-8'1'1840'0,"2"0"368"0,-2 2-1760 0,4-3-448 0,2 2 0 0,2 1 0 0,0 1 320 0,0 3-32 0,0 3 0 0,0 5 0 15,4 3-288-15,2 4 128 0,5 2-128 0,1 1 0 0,6-2 192 0,0 2-192 16,3 1 192-16,0-1-192 0,0 1 0 0,0-3 0 15,-1-1 0-15,-1 2-192 0,-2-2 32 0,-1-2 16 16,0 0 0-16,-2-3 0 0,1 2-112 0,-2-5-32 16,1-4 0-16,-2-1 0 15,2-3-784-15,1-2-144 0,-1-4-48 0,2-4-15760 16</inkml:trace>
  <inkml:trace contextRef="#ctx0" brushRef="#br0" timeOffset="9824.62">17345 9725 44223 0,'-10'-3'1968'0,"3"-2"400"0,-1 2-1904 0,3 3-464 0,2 3 0 0,0-3 0 16,1 5 0-16,-6 1-240 0,-4 2 32 0,-5 12 0 15,-3 9 16-15,-4 5 16 0,0 8 0 0,-2 6 0 16,-3 6 176-16,0 6 128 0,-5 8-128 0,0 6 176 15,-4 1 64-15,0 1 16 0,1 2 0 0,-4 4 0 16,-1 6-128-16,-1 3-128 0,-3 6 176 0,0-7-176 16,2-5 192-16,-2-8-192 0,2-4 192 0,-2-1-192 15,-2-3 0-15,2-5 0 0,3-2-160 0,3-5-13056 16,5-2-2608-16</inkml:trace>
  <inkml:trace contextRef="#ctx0" brushRef="#br0" timeOffset="11460.32">9630 12656 23039 0,'5'-3'2048'0,"-1"1"-1648"0,-2 2-400 0,-2 0 0 0,0 0 1824 0,2 0 288 0,0 0 48 0,3-1 16 0,0 0-176 0,0 1-16 16,0 0-16-16,-4 0 0 0,0 0-1152 0,-1 0-240 15,-1 1-32-15,-1 0-16 0,-3 1-704 0,0-2-144 16,-3 2-16-16,8-2-16 15,-24 2-288-15,4 1-64 0,-5-1-16 0,-7 2 0 0,-6-2 720 0,-7 3 0 16,-6 0 0-16,-5-1 160 16,-5 2 96-16,-2-3 32 15,-1 2 0-15,-1 2 0 0,3 0 352 0,2 4 64 16,-1-3 0-16,2 2 16 0,0-4-208 0,-1 1-32 16,2 3-16-16,2-4 0 0,3 1-224 0,1-4-48 0,4 1-16 15,0-1 0-15,3-3-176 0,1 1 0 0,-1 3 0 0,1-3 0 16,-1-1 0-16,1 0 0 0,-1 1 0 0,2-1 0 15,1 0 0-15,-1 0 128 0,1 1-128 0,-2 2 128 16,1-3 64-16,1 1 16 0,2-1 0 0,3 0 0 16,4-1-64-16,5-2-16 0,2 1 0 0,2-3 0 15,4 0 0-15,2-1-128 0,2-2 192 0,0 3-64 16,3-3-128-16,1 0 160 0,2 1-160 0,1-1 160 16,2 0-160-16,2 2 0 0,0-3 144 0,1 1-144 15,3 2 192-15,0 0-48 0,1 0 0 0,2-2 0 16,2 5-144-16,1-6 0 0,4 2 0 0,-1 1 0 0,5-3 0 0,0 1 0 15,2 1 0-15,1-3 0 0,3-1 0 0,2 1 0 16,1-1 0-16,3-1 0 0,1-1 160 0,1 1-160 16,-2 1 192-16,1-3-192 0,0 4 0 0,1-5 0 15,1 2 0-15,-1 2 0 0,-2 0 0 0,-3-1 0 16,-2 3-128-16,-3 1 128 0,1 2 0 0,-3-3 0 16,-2 4 0-16,0 0 160 0,-4 2-160 0,0-1 0 15,-1 2 0-15,-5-2 128 0,1 3-128 0,-3 1 0 16,-1-3 0-16,-1 3-176 0,-2 3 176 0,-1-3 0 15,-3 1 0-15,0 0 0 0,-4 3 0 0,-2-4 0 16,0 2 0-16,-3 1 128 0,0-2-128 0,-3 4-240 0,-2-3 64 16,-2 2 16-16,-1 2 160 0,-1 2-192 0,1 0 192 0,-5 3-192 15,0 3 192-15,-1 2 0 0,3 1 0 0,-1 2 0 16,4 1 176-16,1-2 16 0,2 3 0 0,4 2 0 16,1-2 64-16,2 3 0 0,1 1 16 0,2 1 0 15,1 2-272-15,2 1 160 0,1-3-160 0,2-3 128 16,3 0-128-16,0-4 0 0,4 0 0 0,0-3 0 15,1 0 0-15,3-3 0 0,1 3 0 0,3-3 0 16,2 2 0-16,4-1 0 0,3 0 0 0,3-5 0 16,1 0-240-16,1-2 80 0,8-1 16 0,5 1 0 15,6-2-240-15,2-1-64 16,4 3 0-16,2-2 0 0,5 0-320 0,3-1-80 16</inkml:trace>
  <inkml:trace contextRef="#ctx0" brushRef="#br0" timeOffset="12833.96">11110 12015 35935 0,'-6'-7'3200'0,"0"0"-2560"0,0 2-512 0,3 3-128 0,1 2 800 0,-2-2 144 0,-4-1 16 0,-4-5 16 0,-1 0-656 0,-2 1-144 0,4 4-32 0,2 3 0 15,3 5-144-15,2 4-272 0,4 0 64 0,2 2 16 16,2 1-848-16,3 3-176 0,1-1-16 0,3-1-16 16,-1 1 608-16,3 1 112 0,-1 0 16 0,-2 1 16 15,0 2 704-15,-3 1 144 0,1 0 32 0,-3 5 0 0,0 4 784 0,-2 5 176 16,-1 0 16-16,-2 2 16 16,-2 0-512-16,0 3-96 0,-1-1-32 0,-2 1 0 0,2 0-176 0,-3 4-48 15,-2 4 0-15,2 2 0 0,-1 3-336 0,0-3-176 16,1-2 160-16,0-5-160 0,0-5 0 0,2-5 0 15,0-3-128-15,-1-2 128 0,0-2-416 0,-1-5 32 16,1 1 0-16,0-4 0 16,2-3-64-16,-1-1 0 0,1-1 0 0,0-4 0 15,0 0-832-15,1-5-192 0,1 1-16 0,1-5-16 16,-2-1-752-16,2-1-160 0,2-5-16 0,-1 1-10848 0</inkml:trace>
  <inkml:trace contextRef="#ctx0" brushRef="#br0" timeOffset="13147.98">11501 11926 18431 0,'1'-5'1632'0,"-1"3"-1312"0,-1 1-320 0,0 1 0 16,0 1 2832-16,-2 1 496 0,1 0 112 0,-2 1 16 15,-1 4-1984-15,-1 5-400 0,-2 9-80 0,1 2-16 16,0 7-112-16,-1 8-32 0,2 3 0 0,0 6 0 0,3 5 32 0,2 1 0 16,1-2 0-16,3-1 0 0,0-1-480 0,1 0-112 15,0 2-16-15,-1 1 0 0,0 0-256 0,-2 0 0 16,-1 0 0-16,-2-4 0 0,-1-5 0 0,0-3 0 16,-2-3 0-16,-3-1 0 0,1-4 0 0,-1-2-192 15,0-1 192-15,-1-3-192 16,3-7-640-16,-2-3-128 0,2-2-32 0,-1-7 0 15,2-1-1328-15,-1-3-272 0</inkml:trace>
  <inkml:trace contextRef="#ctx0" brushRef="#br0" timeOffset="13461.88">10760 12585 28559 0,'-12'0'1264'0,"2"-2"272"0,2 2-1232 0,1 0-304 0,4 0 0 0,0 0 0 15,1 2 640-15,-2-2 64 0,-2 0 0 0,0 0 16 16,3-2-1344-16,3 0-272 0,5-2-48 0,3-2-16 16,3-1 1936-16,4 0 384 0,3-4 80 0,3 1 16 15,3 0 112-15,2 1 32 0,4 0 0 0,5 1 0 0,3 1-576 16,1 3-128-16,-1-2 0 0,2 2-16 15,0 3-352-15,1-5-64 0,0 1-16 0,1-1 0 0,3-1-240 16,-2-3-48-16,-4 2-16 0,1-1 0 0,1-1-272 0,-4 3-64 16,-1 1-16-16,-3-3 0 15,-3 4-384-15,-4 1-80 0,-3 2-16 0,-3 1 0 16,-4 1-1184-16,-5 0-240 0,-3 3-64 0,-6-1-13760 0</inkml:trace>
  <inkml:trace contextRef="#ctx0" brushRef="#br0" timeOffset="13806.69">10563 12971 41471 0,'-12'0'1840'0,"5"0"368"0,1 0-1760 0,3 0-448 0,2 0 0 0,2 0 0 16,3 0 224-16,1-2-32 0,4 1-16 0,7-1 0 0,7-3-176 0,8-1 0 16,10 0-192-16,7-5 192 15,10 0 0-15,8-3 208 0,9-1 0 0,8-2 0 0,9 0 112 0,3-3 0 16,0 0 16-16,2-1 0 0,-1 4-160 0,-2-1-48 15,-4 0 0-15,-3-2 0 0,-7 3-320 0,-1-2-64 16,3-1 0-16,-4 2-16 16,-4-1-368-16,-5 0-80 0,-4 0-16 0,-7 2-17728 15</inkml:trace>
  <inkml:trace contextRef="#ctx0" brushRef="#br0" timeOffset="14544.96">13715 12336 3679 0,'-2'-7'320'0,"1"0"-320"0,0 1 0 0,1 1 0 0,2 1 3184 0,1-1 560 0,-1-1 112 0,3-4 32 0,4-3-2224 0,2-6-432 0,3-1-80 0,-1 3-32 15,1 2 64-15,-4 4 16 0,0 5 0 0,-2 3 0 0,-3 3 336 0,0 2 80 16,-2 4 16-16,-3 5 0 16,0 5-416-16,-4 4-96 0,-2 6-16 0,-2 5 0 0,-2 2-400 0,-2 4-96 15,-2-1-16-15,-2 2 0 0,-1 2-384 16,1-1-80-16,-3-3 0 0,2 0-128 0,-1 0 128 0,-1-1-128 16,-1-1 0-16,0 1 0 0,1 3 192 0,-1-3-192 15,0-5 192-15,2 2-192 0,-1-4 0 0,3-2 0 16,2-2 0-16,2-2 0 15,2-1-864-15,1-4-176 0,4-2-48 0,3-3 0 16,2-5-1312-16,2-2-272 0,5-5-48 0,1-7-10032 0</inkml:trace>
  <inkml:trace contextRef="#ctx0" brushRef="#br0" timeOffset="14843.28">13885 12117 33167 0,'-2'-9'1472'0,"-1"2"304"0,1 1-1424 0,-1 2-352 0,2 0 0 0,1 3 0 15,-1 1 768-15,0-4 64 0,-1-1 32 0,1 0 0 16,0 2-672-16,1-1-192 0,0 4 0 0,0 4 0 16,2-1 0-16,1 5 0 15,1 3 0-15,-1 2 0 0,1 4 192 0,0 0 0 0,3 5 16 0,-2 0 0 0,1 3 336 0,2 2 64 16,0 3 16-16,1 3 0 0,1 2-432 0,0 3-192 15,0-1 160-15,-2 5-160 0,2 0 0 0,-1 7 128 16,0-1-128-16,-2 3 0 0,0-1 0 0,0 0 144 16,-1-7-144-16,-1-3 128 0,-2-3-128 0,1-8 0 15,0 1 0-15,0-3 0 0,0-3-160 0,0-4-112 16,0-6-32-16,1 0-11344 16,0-3-2256-16</inkml:trace>
  <inkml:trace contextRef="#ctx0" brushRef="#br0" timeOffset="15062.89">13535 12807 26719 0,'-13'4'2368'0,"2"-2"-1888"0,1-2-480 0,5 0 0 15,3 0 3360-15,2 0 576 0,2 0 112 0,0-2 32 16,4-1-3520-16,6-1-704 0,7-2-144 0,10-1-32 31,5-4-1088-31,5-1-208 0,1 1-48 0,1 0-16 0,-1 0-832 0,-2 4-176 0,-2 0-16 0,-4 3-9776 16</inkml:trace>
  <inkml:trace contextRef="#ctx0" brushRef="#br0" timeOffset="15612.07">14392 12057 19343 0,'-1'-5'1728'0,"0"4"-1392"0,1-1-336 0,0 1 0 16,0 1 2336-16,0-2 400 0,0 2 80 0,0-5 0 15,1 2-1088-15,0-1-240 0,2-1-32 0,-1 3-16 16,1-1-288-16,0 3-48 0,0 1-16 0,-1 3 0 15,1 3-384-15,-1 6-64 0,-1 3-32 0,1 5 0 16,-1 7-400-16,-1 6-80 0,1 2 0 0,-1 3-128 16,1 6 144-16,-2-3-144 15,0 6 0-15,0-2 144 0,-2-1-144 0,0 6 0 0,-4 1 0 0,0-4 0 0,-2 1 0 0,-1-5 0 16,2-1-192-16,-1-6 192 0,-1-7-144 0,2-3 144 16,-1-2 0-16,0-3 0 0,2-3 0 0,-2 1 0 15,2-3 0-15,1-1 0 0,1-4 192 0,2-2-48 16,3-2-16-16,0-2 0 0,1-1 0 0,2 0-128 15,2-3 192-15,0 1-64 16,2-2-128-16,-1 0 0 0,2-1 0 0,-2 1 0 0,1 2 0 0,0-3 0 16,-3 1-128-16,1 0 128 0,-1 1-160 0,0 0 160 15,-2 1-208-15,0-1 80 16,-1 2-240-16,-1 1-32 0,0-2-16 0,0 2 0 16,0-2-976-16,1-2-192 0,0 2-32 0,0-3-14496 0</inkml:trace>
  <inkml:trace contextRef="#ctx0" brushRef="#br0" timeOffset="15957.6">14976 12029 39615 0,'-1'-6'1760'0,"-2"1"352"0,1-1-1680 0,-1 3-432 0,2 3 0 0,1 0 0 0,0 3 176 0,-1-3-48 0,0 0-128 0,-3 3 192 0,1 5-192 0,2 0-160 16,-1 7 32-16,0 3 0 15,1 5-192-15,-1 6-16 0,-1 5-16 0,1 5 0 0,-1 0 96 0,-2 3 32 16,0 1 0-16,-2 2 0 0,1 1 224 0,-3 2 0 15,-1 0 0-15,0-1 0 0,-1-1 0 0,0 0 0 16,0-1 128-16,-3-1-128 0,2-1 0 0,-2-6-176 16,2-2 32-1,0-3 0-15,0 0-880 0,1-1-192 0,1-3-16 0,3-3-16 16,2-1-864-16,3-2-192 0</inkml:trace>
  <inkml:trace contextRef="#ctx0" brushRef="#br0" timeOffset="16429.3">16196 12581 28559 0,'3'-5'2544'0,"-2"0"-2032"15,2 2-512-15,-1-2 0 0,-1 3 1664 0,2-1 256 16,-1 0 32-16,2-4 16 0,2-1-1360 0,1-8-272 15,2-2-48-15,0-1-16 0,-2 1-128 0,-1-2-16 16,-1 1-128-16,-2 0 192 0,-2 2-64 0,-1-2 0 16,-2 3-128-16,-3-1 192 0,-2 4 400 0,-1 4 80 0,-1 2 16 0,-2 1 0 15,0 6-240-15,-4 3-64 0,-2 2 0 0,-1 5 0 16,1 1-192-16,-1 6-64 0,0 0 0 0,1 2 0 16,1 2-128-16,0 2 0 0,2 0 0 0,2-1-176 15,-1 3 16-15,4 1 0 0,-1 2 0 0,1-3 0 16,2-2 160-16,-1 6 0 0,2 5 0 0,-1 3 0 15,3-2 0-15,0 0 0 0,3-2 0 0,1-2-128 16,4 1-192-16,2-3-16 0,2-2-16 0,4-4-11536 16,2 1-2304-16</inkml:trace>
  <inkml:trace contextRef="#ctx0" brushRef="#br0" timeOffset="16883.79">16675 12452 911 0,'-8'-9'0'0,"1"2"0"15,0 1 0-15,2 3 0 0,1-1 5584 0,0 3 1040 16,-1 0 208-16,-3-3 32 0,-6-1-4304 0,-4 0-848 16,-2 2-176-16,-1 4-48 0,2 4-976 0,-1 4-192 15,1 4-32-15,-1 4-16 0,-1 3 736 0,0 6 144 16,-1 3 16-16,-1 0 16 0,3 3-624 0,1 1-128 15,3-1-32-15,0 0 0 0,1 0-208 0,4-1-64 0,1 0 0 0,3-5 0 16,5-3 16-16,1-2 0 0,3-6 0 16,2-1 0-1,2-1-448-15,3-3-80 0,1-3-32 0,1-3 0 16,2-4-736-16,0-2-160 0,2-2-32 0,-2-1 0 16,2-1 512-16,0-4 80 0,1-2 32 0,-1-2 0 0,1-1 592 0,-1-2 128 0,-2-3 0 0,1 1 0 15,0-2 160-15,-2-3 32 0,0 1 0 0,-1-1 0 16,-1 2 256-16,-2 1 48 0,-1 5 16 0,-1 2 0 15,-1 3 560-15,0 1 112 0,-1 4 32 0,0 2 0 16,-1 3-80-16,0 2-16 0,-1 2 0 0,1 2 0 16,-1 3-608-16,2 5-128 0,0-2-32 0,-1 4 0 0,1 3-48 15,1 2-16-15,0 3 0 0,0 0 0 0,1-1-144 0,2 1-16 16,-2 0-128-16,0-5 192 0,1-2-192 0,1-2 0 16,2 1-192-16,-3-2 192 15,2-2-544-15,-1-2 0 0,2-3 0 0,0-1 0 16,0 1-1056-16,1-6-192 0</inkml:trace>
  <inkml:trace contextRef="#ctx0" brushRef="#br0" timeOffset="17434.38">17239 12422 41471 0,'-6'10'1840'0,"-2"-2"368"0,0 1-1760 0,1 0-448 0,4 0 0 0,0-2 0 0,1 4 240 0,-5 10-48 0,-1 13 0 0,-3 9 0 15,1 11-704-15,2 0-160 0,3 0-32 0,0-3 0 0,3 1 224 16,0-8 32-16,-1 2 16 0,1-3 0 0,-1-1 192 0,-1-1 48 0,1-1 0 0,-1-5 0 16,-1 3 704-16,1-5 128 0,1-3 48 0,-1-3 0 15,0-4-48-15,1-3-16 0,0-3 0 0,1-3 0 0,0-5-336 16,1-1-64-16,2-1-16 0,1-5 0 15,0 0-208-15,1-2 176 0,1-4-176 0,1-6 160 0,2-4-160 0,-1-3-192 16,1-4 32-16,-1-8 16 0,1-4 144 0,-1-7 0 16,0-1 0-16,0-6-128 0,0-8 128 0,2-2 192 15,-1-4-32-15,1 0-16 0,0-3 32 0,2-1 0 16,0-1 0-16,0 2 0 0,-1 7-32 0,-1 3 0 16,2 2 0-16,-1 5 0 0,-2 6 16 0,1 1 0 15,-2 5 0-15,1 5 0 0,1 3-160 0,-1 1 0 16,2 5 144-16,1 2-144 0,-1-1 0 0,3 6-128 15,-1-2 0-15,1 4 0 0,0 6-64 0,2-2-16 16,0 5 0-16,0 4 0 0,-1 3 64 0,-1 2 16 16,2 7 0-16,-2 3 0 0,-1 1 128 0,0 5-192 15,1 7 192-15,-4 0-192 0,-2 3 192 0,-2 1-192 0,-3-2 192 16,-2 2-192-16,-4-2 192 0,-1 1 0 0,-3-2-144 0,-2 2 144 16,-4 2 0-16,-2 2 0 0,-4 4 0 0,-2-2 0 15,-3-1 240-15,-3 0-48 0,-3-2 0 0,0-2 0 16,0-3 80-16,0-3 16 0,2-3 0 0,1-3 0 15,3-3-32-15,4-4-16 0,2 0 0 0,1-8 0 16,3-4-240-16,-1-2 0 0,3-2-192 0,0-7 192 31,2-3-832-31,1-6-48 0,1 0-16 0,1-9-18112 0</inkml:trace>
  <inkml:trace contextRef="#ctx0" brushRef="#br0" timeOffset="17919.32">18092 11961 33167 0,'0'-4'2944'0,"-2"2"-2352"0,-2-1-464 0,1 2-128 0,1 0 2352 0,1 1 448 0,-1 0 80 0,-1 0 32 0,-2 0-2496 0,-4-1-416 16,-1 1-256-16,-2 0 48 0,-3 1-112 15,-2-1-32-15,-3 5 0 0,-4-3 0 0,0 7 192 0,-5-2 160 16,0 3-208-16,-2 4 80 0,-3 1 128 0,1 2 0 0,2-3 160 0,2 2-160 16,4 0 304-16,1-4-48 15,4 2 0-15,3-3 0 0,3 0-256 0,3-2 0 16,4-3 0-16,2 0 0 0,2-1 0 0,5-3-272 0,0 2 48 0,5-3 16 16,2 2-32-16,6-3 0 0,2-3 0 0,6 3 0 31,3-1-240-31,1 1-48 0,2-1-16 0,0 2 0 15,1-1 96-15,-1 4 32 0,2-2 0 0,-1 3 0 0,1 5 416 0,-2-1 0 0,0 2 0 0,0 4 0 16,0 2 0-16,-3 0 0 0,-1 6 0 0,-6-4 0 16,0 4 0-16,-5-1 0 0,-3 4 0 0,-4-3 0 15,-1-3 592-15,-2 0 48 0,-3-3 16 0,-2 2 0 16,-3 3-144-16,-3 3-48 0,-4 0 0 0,-2-2 0 16,-1-3 32-16,-3 1 0 0,0 0 0 0,-3-1 0 0,-1 1-96 0,-2-2-16 15,-2 1 0-15,-2-2 0 0,1-1-224 0,-2-1-160 16,-1-4 192-16,-1 1-192 0,-2-2 0 0,0-1 0 15,0-4 0-15,2 0 0 16,1-2-464-16,4-7-160 0,5 1-16 0,5-3-18736 16</inkml:trace>
  <inkml:trace contextRef="#ctx0" brushRef="#br0" timeOffset="18721.07">19646 12233 32255 0,'-10'-9'2864'0,"1"2"-2288"0,-3-2-576 0,4 3 0 0,2 1 2448 0,2 1 384 0,0 1 80 0,-3-5 16 32,-6-3-2928-32,-1-4-448 0,-1 2-144 0,1-1-48 0,5 4 320 0,2 3 48 0,2 3 16 0,3 4 0 0,0 0 400 0,1 6 96 15,1 5 16-15,0 3 0 0,0 7-256 0,-1 8-288 16,-2 4 64-16,0 4 16 0,-1 5 208 0,-1-1-144 16,-1 3 144-16,1-3-128 15,0-7 128-15,1 3 0 0,-1 5 0 0,3-1 0 0,-1-7 0 0,2 0 192 0,2-5-32 0,1-4-16 16,1-4 112-16,1-4 0 0,0-2 16 0,1-4 0 15,1-5-96-15,1 1-32 0,2-2 0 0,2-5 0 16,3-3 32-16,2-3 0 0,2-2 0 0,3-3 0 16,2-1-176-16,-1-4 0 15,0-3 0-15,0-3 0 0,2 0-208 0,-3-4 80 0,-1 1 128 0,-2 2-208 16,-3-1 208-16,-1 4 0 0,-2 3 0 0,-1-1 0 16,0 1 192-16,-1 4 64 0,-1-2 32 0,-1 5 0 15,0 4 112-15,-1 3 32 0,-1 1 0 0,-1 4 0 16,0 1-256-16,2 3-48 0,0 0-128 0,0 2 192 0,2 0-192 15,1-1-128-15,0-1 128 0,0-1-208 0,1 0 64 0,-1-2 16 16,0-1 0-16,-3-1 0 0,-1-1 128 0,0 0 0 16,-1 0 0-16,-1-1 0 0,0 1 192 0,-2 0 80 15,1 3 16-15,-2-3 0 0,3 3 16 0,-2 0 0 16,1-1 0-16,2 0 0 0,0 2 0 0,2 0 0 16,2-4 0-16,2 1 0 0,1-1-144 0,2-1-32 15,2-3 0-15,-1-2 0 0,1-2 64 0,-1 0 16 16,-1-2 0-16,1-3 0 15,-1 0 16-15,-2-3 0 0,-1-2 0 0,0 0 0 0,1-3-224 0,-1-1 0 16,-1-3-192-16,-2-4 192 0,1-2-368 0,0-3 48 16,0-7 0-16,1 0 0 15,-1-1-80-15,-2 4-16 0,2-1 0 0,0 2 0 16,-2 3-448-16,-1 4-96 0,1 7 0 0,-4 5-18496 0</inkml:trace>
  <inkml:trace contextRef="#ctx0" brushRef="#br0" timeOffset="19161.2">20934 12161 41471 0,'-2'-1'1840'0,"0"0"368"0,-1-3-1760 0,2 3-448 0,1-3 0 0,0 2 0 0,0-1 0 0,-1 1 0 0,0-4 128 0,-2-4-128 0,-2 0 0 0,0 1-224 16,-2 0 48-16,-1 3 16 0,-3 4 160 0,-1-1 0 15,-2 6 0-15,-3-1-128 0,-1 6 128 0,-5 2 0 16,0 4 160-16,-3 4-160 0,0 4 160 0,0 2-160 16,0-1 160-16,4 4-160 15,1-2 0-15,2 2 0 0,4-2 0 0,3 0 0 0,3-2 128 0,4-1-128 16,3 2 0-16,4-6 144 0,3 1-144 0,4-3 0 16,4 0 0-16,6-4 0 0,2-2-272 0,3-5-96 15,2-2-16-15,2-3 0 16,2-3-544-16,1-3-112 0,-2-1-32 0,1-3 0 0,0-1 656 0,-1 0 128 15,-2-4 32-15,-2 1 0 0,0-1 1328 0,-4 2 272 16,0-3 48-16,-4-2 16 0,-1 1-688 0,-3-5-128 0,-2 2-16 16,-4-1-16-16,-2-4 0 0,-2-1 0 0,-5 0 0 15,-1 0 0-15,-3-1 80 0,-2 0 32 0,-3 0 0 0,0 3 0 16,-2 2-240-16,0 2-48 0,-3-1-16 0,-1 3 0 16,2 3-80-16,-1 2-16 0,0 3 0 0,-1 3 0 31,1 2-656-31,2 3-128 15,0-1-16-15,3 2-16 0,2 0-576 16,2 1-112-16,2 1-32 0,2 0-18496 0</inkml:trace>
  <inkml:trace contextRef="#ctx0" brushRef="#br0" timeOffset="19506.34">21485 12577 43311 0,'0'15'1920'0,"-1"-8"384"0,0 3-1840 0,-1-5-464 0,2-1 0 0,0-2 0 0,0 1-1008 0,0 2-288 0,0 1-64 0,0 2-16 0,0-1 1120 0,0-3 256 16,0 0 0-16,-1-1 0 0,0-7 304 0,0 1 16 16,-3-5 16-16,0 0 0 0,1-1 400 0,-2-4 80 15,0 1 16-15,1-4 0 0,1-3 176 0,1-3 32 16,1-4 16-16,2-4 0 0,1-2-384 0,2-3-80 0,2 0-16 0,2-2 0 15,2-1-304-15,0-1-64 0,1-1-16 0,-1 3 0 16,1 0-64-16,-1 2-128 0,1 1 176 0,-3 2-176 16,1 3 192-16,-3 7-64 0,-2 3 0 0,0 2-128 15,-2 6 128-15,1 0-128 0,-2 1 0 0,1 3 0 16,1 0 0-16,-1 2 0 0,2-1-240 0,1 0 80 31,0 1-416-31,1-1-64 0,3 1-32 0,-1 2 0 0,2 2-288 16,3 0-48-16,-1 3-16 0,3 3 0 0,2 4-544 0,2 5-112 0</inkml:trace>
  <inkml:trace contextRef="#ctx0" brushRef="#br0" timeOffset="19976.93">22367 12261 36863 0,'20'0'1632'0,"-8"0"336"0,-1-3-1584 0,-2 2-384 15,-3-2 0-15,-1 2 0 0,2-2 544 0,7 0 32 16,6-4 0-16,7-2 0 15,2-3-992-15,-1-1-192 0,-4 0-32 0,-3-4-16 0,-4 1 656 0,-6-1 176 16,-3-3 16-16,-5 0 0 0,-3-1 624 0,-4 1 128 16,-5 4 16-16,-4 0 16 0,-3 4-288 0,-7 3-64 15,-2 6-16-15,-9 0 0 0,-4 7-224 0,-8 7-32 16,-6 1-16-16,-2 9 0 0,-3 3-336 0,2 2 0 16,5 6 0-16,1 0 0 0,6 3 0 0,5-1 0 0,3 1 0 15,7 0 0-15,6-3 160 0,5 1-32 0,6-3-128 0,4-2 192 16,3-1-192-16,3-1 0 0,3 2 0 0,3-4 0 15,3 1-192-15,0-6-96 0,5 2-16 0,2-8 0 16,1 2 96-16,4-6 16 0,3-1 0 0,4-4 0 16,2-1 192-16,-1-3-144 0,3-7 144 0,1-3-128 15,2-1 304-15,-2-2 64 0,0-3 16 0,-2-4 0 16,-2 1 128-16,-1-4 48 0,3-3 0 0,-3-4 0 16,-1-1 272-16,0-5 64 0,0-4 16 0,0-6 0 15,-1-2-112-15,-2-7-32 0,1-3 0 0,-3-5 0 16,-2-4-192-16,0 0-64 0,-2 2 0 0,-1-2 0 15,-1 4-64-15,-2-2-32 0,-1 1 0 0,-1 1 0 0,-1 4-144 16,-3-2-16-16,1 6-128 0,-3 2 192 0,0 3 0 0,-2 2-16 16,0 3 0-16,-1 5 0 0,0 1-368 0,-2 5-64 15,0 3 0-15,-2 5-16 16,1 6-576-16,-1 5-112 0,0 4-32 0,-1 1 0 16,-1 5-560-16,0 3-112 0</inkml:trace>
  <inkml:trace contextRef="#ctx0" brushRef="#br0" timeOffset="20745.32">23417 11921 41471 0,'-8'-5'3680'0,"2"2"-2944"0,1 2-592 0,3 1-144 0,-1 1 128 0,-2-1-128 0,-5 0 192 0,-7 0-64 0,-5 0-256 0,-3 2-64 0,0 1-16 0,2 2 0 16,0 1 16-16,2 2 0 0,2 0 0 0,0-1 0 31,2 3-528-31,2 0-112 0,1-4 0 0,3 2-16 0,1 0 400 0,3-1 96 0,2-1 16 0,1-1 0 15,2 1 336-15,1 0 0 0,1-1 0 0,1 1 0 16,1 0 0-16,2 1-272 0,0-1 32 0,-2 2 16 16,3 2-368-1,-2 4-80-15,-1-2-16 0,1 4 0 0,-2 2 688 0,1-2 192 0,2 1 16 0,2 0 0 16,3 1 592-16,2-6 112 0,4 4 32 0,3-5 0 16,3 2-368-16,5-4-64 0,1-2 0 0,3-2-16 0,2 1-496 15,2 0 0-15,0-1-208 0,0 1 64 0,-3 2-64 0,-4-1-16 16,-4 4 0-16,-2 0 0 0,-3 5 224 0,-6 0 256 15,-1 3-48-15,-3 1-16 0,-2 6 416 0,-4 2 80 16,-2 3 16-16,-2 4 0 0,-6-1-320 0,-3 5-48 16,-2-5-16-16,-3 2 0 0,-4-1-96 0,-1-2-32 15,-2 0 0-15,0-2 0 0,-1 0-192 0,0-2 0 16,-2-1 128-16,0 1-128 0,-1-3 0 0,-3-2 0 16,-2 0 0-16,-2-2 0 15,0-2-560-15,-2 0-48 0</inkml:trace>
  <inkml:trace contextRef="#ctx0" brushRef="#br0" timeOffset="22017.72">9340 15025 30399 0,'-4'-2'2704'0,"1"2"-2160"0,1 0-544 0,1 0 0 0,0 0 752 0,-1 0 32 0,-1 1 16 0,-5-1 0 0,0 0 352 0,-5 1 64 0,0 3 0 0,-5-3 16 16,1 4-352-16,-3 0-80 16,-2 0-16-16,-4-1 0 0,-3 1-448 0,-1 0-80 0,-4 0-32 0,-4 0 0 15,-4-3-16-15,-6 2 0 0,-7-2 0 0,-5 1 0 16,-6-2-208-16,-4 1 0 0,-3 1 0 0,-4-2 0 16,0 3-224-16,-1 2-32 0,3-1-16 0,-2 1 0 15,3 0-96-15,4 0-16 0,9 1 0 0,3-2 0 0,2 1 384 16,2-1 0-16,1 0 128 0,-1-3-128 15,4 2 368-15,0-4-16 0,2 2 0 0,1-2 0 0,5 0-224 0,1 0-128 16,5-1 128-16,-1 0-128 0,1-3 240 0,3-1-32 16,3 0 0-16,1-1 0 0,3-1-32 0,2-1-16 15,4 0 0-15,3-1 0 0,2-2 176 0,4-3 48 16,3 2 0-16,4-2 0 0,1 1-48 0,5-2 0 16,3-3 0-16,4-1 0 0,7-1-336 0,4-2 0 15,5 2 0-15,2 1 128 16,3 3-384-16,9-2-80 0,13-1-16 0,8-2 0 0,-1 3 160 0,-1 0 48 15,-2 2 0-15,-3-1 0 0,-2 2 144 0,-8 1 0 16,-3 3 0-16,-7 1 0 0,-5 3 0 0,-5 1 0 0,-6 1 0 16,-5 2 0-16,-4 1 192 0,-5 1 32 0,-1 1 0 0,-5 1 0 15,0 0 96-15,-5 3 0 0,-2-2 16 0,-3 3 0 16,-7 4-96-16,-5-2-32 16,-5 4 0-16,-4 2 0 0,-6 2-208 0,-4 2-192 0,-5 0 48 0,-1 2 0 15,-5-1-176-15,1 2-48 0,3-2 0 0,-2 4 0 16,-4 0 368-16,-2 4-176 0,0 5 176 0,3-1-128 15,8-3 128-15,-1 4 0 0,2 2 0 0,3 2-128 16,2 2 128-16,6-3 0 0,8-3 128 0,4-3-128 16,6-1 192-16,5-2-16 0,6 0-16 0,4-1 0 15,5-2-32-15,5 0-128 0,4 2 192 0,8-2-64 0,3 2-128 16,6-2 0-16,7 1 0 0,3 0 0 0,2-7-160 0,4 1-16 16,5-3 0-16,0 1 0 15,3-3-304-15,1 0-64 16,2 1-16-16,0-2 0 0,2 0-400 0,2 0-64 0</inkml:trace>
  <inkml:trace contextRef="#ctx0" brushRef="#br0" timeOffset="24358.43">10690 14767 33167 0,'-1'-11'2944'0,"-3"1"-2352"0,0-1-464 0,2 4-128 0,1 6 1504 0,-1-2 288 0,2 1 48 0,-2-4 16 15,-3-4-2656-15,0 0-528 0,-1 2-96 0,-2 3-32 16,2 3-656-16,-2 5-128 0,-1 4-16 0,-3 7-16 16,0 3 1328-16,-4 6 272 0,0 3 48 0,-2 2 16 0,-3 4 1440 0,0 2 272 15,-2 1 64-15,2 2 16 0,0 3 0 0,0 2 0 16,2 4 0-16,3-3 0 0,4-3-752 0,7-4-160 15,5-4-16-15,8-8-16 0,5 0-64 0,6-4-16 0,6-3 0 16,3-6 0-16,4-2 224 0,4-5 32 0,4-4 16 0,2-7 0 16,2 1-96-16,1-9-16 0,1-2 0 0,-4-4 0 15,-2 1 304-15,-5-1 48 0,-2 1 16 0,-4-2 0 16,-2-6-272-16,-3 0-48 0,-6 1-16 0,-4 0 0 16,-4 1 0-16,-5-2 0 0,-4-1 0 0,-4 1 0 15,-2-4 0-15,-2 1 0 16,-2-1 0-16,-3-2 0 0,-2 3 96 0,-3-5 32 0,0 4 0 0,-3-1 0 15,-1 2-240-15,-3 1-48 0,0 2-16 0,-2-1 0 16,-3 5-176-16,2 1 0 0,1 6 0 0,0 5 0 16,3 2-176-16,0 5-16 0,6 4 0 0,0 1 0 15,-2 5-16-15,2 1-16 0,2 2 0 0,3 6 0 16,1-2-320-16,2 4-64 0,3 2-16 0,4-1-18320 16</inkml:trace>
  <inkml:trace contextRef="#ctx0" brushRef="#br0" timeOffset="24688.18">11808 14040 41471 0,'1'-11'1840'0,"-1"2"368"0,0 3-1760 0,-1 3-448 0,1 1 0 0,0 1 0 0,1-1 0 0,-2 2 0 0,1-3-192 0,-1 0 192 16,-2 1-1280-16,-1 4-128 0,-3 4-16 0,-4 3-16 15,-4 6 208-15,-5 6 32 0,-4 4 16 0,-5 7 0 0,-3 5 2320 0,-1 6 464 0,2 5 80 0,1 1 32 16,4-4-528-16,2 0-96 0,3-4-32 0,-2 11 0 16,-4 14-480-16,-2 9-80 0,2 4-32 0,-1-3 0 15,-2 2-464-15,2 0 0 0,-2 0 0 0,0 4 0 16,-2-1 0-16,-1 2-208 0,-1-2 16 0,1-9 0 15,1-4 32-15,2-8 16 0,0-4 0 0,3-8 0 16,2-5 0-16,4-5 0 0,3-8 0 0,3-3 0 16,3-7-560-16,3-5-128 0,4-4 0 0,3-6-16784 15</inkml:trace>
  <inkml:trace contextRef="#ctx0" brushRef="#br0" timeOffset="25001.53">12023 14596 28559 0,'-4'-2'2544'0,"-1"-1"-2032"0,2 3-512 0,0 0 0 15,1 0 2848-15,-2 1 480 0,-1 1 80 0,-4 1 32 16,-2 4-2352-16,1 2-448 0,2 5-112 0,2 3-16 16,3 4-512-16,1 3 0 0,3 3 0 0,0 2 0 15,0 1 0-15,2 3-272 16,-2 0 16-16,0 7 16 0,0-1 240 0,-2 2-176 0,-1-1 176 0,-2 2-160 16,-2 2-32-16,-2-1-16 0,1 1 0 0,0-5 0 15,0-4-1312 1,1-4-256-16,3-3-48 0,1-6-16 0</inkml:trace>
  <inkml:trace contextRef="#ctx0" brushRef="#br0" timeOffset="26870.07">13797 15308 35007 0,'-3'-1'3120'0,"-1"-2"-2496"0,3 1-496 16,1 1-128-16,0 1 0 0,0 0 0 0,-1-4 0 0,-1 1 0 15,2-4-2240-15,0 1-448 0,2 1-112 0,0 2-16 16,0-2 1456-16,2-2 272 0,0 4 64 0,0 0 16 0,-1 0 2928 0,1-1 576 0,0 1 112 0,-2 2 16 15,1 1-496-15,-1 0-96 16,1-2-32-16,-2 2 0 0,0 2-1056 0,-1-2-224 0,0 3-32 0,0 0-16 16,0 0-400-16,-1-1-80 0,1 0 0 0,-1 0-16 15,-1 2-176-15,1-2 0 0,0 1 0 0,1-1 128 16,0 1-128-16,-1-3 160 0,1 0-160 0,0 0 160 16,0 0-32-16,0 0 0 0,0 1 0 0,1-2 0 15,-1 1-128-15,0 0 160 0,0 0-160 0,0 0 160 16,0 0-32-16,0 0 0 0,6-18 0 0,-5 13 0 15,-1 0 128-15,2 2 0 0,0-2 16 0,1 1 0 0,-1-1 112 0,0-4 32 16,1 2 0-16,1 0 0 0,1-5 96 0,0 1 0 16,1-4 16-16,0-1 0 0,1 2-80 0,1-7 0 15,2-3-16-15,1-2 0 0,0-2-192 0,0-5-48 16,3-4 0-16,-2-3 0 0,3-1-192 0,-3-1-288 16,2-2 64-16,-2 0 16 0,1-3-48 0,-2-1 0 15,1 1 0-15,-2 2 0 0,1 1 96 0,-1 4 16 16,-1 7 0-16,-2 7 0 0,-1 8 16 0,-1 5 0 15,-1 4 0-15,-2 5 0 0,0 3 128 0,-1 2 0 16,0 3 0-16,0 1 0 0,1 1-128 0,-1 5 128 16,1 8-128-16,2 4 128 0,1 5-288 0,0 0 32 15,1 1 0-15,0 3 0 0,2 2 112 0,-1 1 144 0,2-2-208 16,-2 2 80-16,-1-2 128 0,0-3-128 0,-1-3 128 0,-1-2-128 16,0-3 128-16,-2-3 0 0,1-4 0 0,-1-4 0 15,1 0 0-15,-1-5 0 0,1-1 0 0,0-4 0 16,1 1 144-16,1-5 64 0,1-1 16 0,0-1 0 15,1-1-48-15,1-5-16 0,3-7 0 0,2-5 0 16,2-3-160-16,-1-5 192 0,2-2-192 0,1-5 192 16,-1-3-192-16,-2-1 0 0,0 3 0 0,-2 0 0 15,2-6 0-15,1-7 0 0,1-3 0 0,-1-2 0 16,0 4 0-16,-2 3 0 0,0 8-192 0,-2 4 192 16,0 8 0-16,-1 4 0 0,-2 9 0 0,-1 5 0 15,-2 5 192-15,-1 6-64 0,-1 2 0 0,-1 4 0 16,1 6-128-16,1 2 160 0,-1 5-160 0,2 6 160 0,3 4-160 15,-2 4 0-15,1 7 0 0,-1-3-176 0,1 2 176 0,-1-2 0 16,1 3 0-16,1 2 0 0,0 4 0 0,1-2 0 16,0-1 0-16,-1 1 0 0,1-2 0 0,-2 1 0 15,1 0 0-15,-3-2-128 0,0-3-32 0,-2 1 0 16,0 1 0-16,-1-2 0 16,1 0-288-1,-2-4-48-15,0-3-16 0,1 0 0 0,-2-1-176 0,-2-2-32 0,2-1-16 0,-1-2 0 16,1 1-784-16,-1-4-144 0</inkml:trace>
  <inkml:trace contextRef="#ctx0" brushRef="#br0" timeOffset="27419.2">15194 14835 35935 0,'1'-3'3200'0,"-1"1"-2560"0,-1-2-512 0,1 2-128 0,0 2 1024 0,1-4 176 0,1-1 32 0,1-2 16 15,0-6-2176-15,2-3-432 0,0-4-96 0,-2 2-16 16,-2 4-128-16,-3 4-16 0,-5 4-16 0,-5 6 0 16,-4 5 1168-16,-6 4 224 0,-4 4 48 0,-3 5 16 0,0 1 1264 0,-2 1 240 15,1 4 48-15,3-2 16 0,5 0 208 0,2 2 32 16,2 1 16-16,4 0 0 0,2-1-928 0,4-1-176 15,2 5-32-15,1-2-16 0,1-2-352 16,4 0-144-16,1-4 128 0,2-1-128 0,2-1 0 0,0-6-192 16,1-1 0-16,1-3 16 0,1-2-64 0,1-4-16 15,3-2 0-15,1-2 0 0,2-2 256 0,0-7 0 16,2 1 0-16,2-2 160 0,-2-3 0 0,0-1 0 16,-2 1 0-16,0-2 0 0,-3-1-32 0,0-3-128 15,-1 3 192-15,-3-4-64 0,1 2 80 0,-2 0 16 16,0 3 0-16,0-1 0 0,-1 4 16 0,0 1 0 15,1 2 0-15,-4 4 0 0,1-1 0 0,-2 4 0 0,0 1 0 16,-1 2 0-16,0 1 0 0,0-4 0 0,-1 3 0 0,0 1 0 16,0-2-96-16,0 2-16 0,0 0 0 0,0-2 0 15,-1 2 80-15,1 0 16 0,0 0 0 0,0 0 0 16,0 0-224-16,0 0 144 0,0 0-144 0,0 0 128 16,0 0-128-16,0 0 0 15,0 0 0-15,0 0 0 0,0 0 0 0,0 0 0 0,0 0-176 0,0 0 176 16,0 0-384-16,0 0 0 0,0 0 0 0,0 0 0 15,0 0-304-15,0 0-48 0,0 0-16 16,0 0-18256-16</inkml:trace>
  <inkml:trace contextRef="#ctx0" brushRef="#br0" timeOffset="27921.98">15095 14727 39615 0,'-7'0'3520'0,"1"-3"-2816"0,3 1-560 0,0 2-144 0,2-2 464 0,0-1 64 0,-4 2 16 0,-2-5 0 15,-1-3-704-15,2 2-144 0,2-2-16 0,3 2-16 16,3 1 96-16,1 1 32 0,2 1 0 0,2 3 0 16,0-1 480-16,0 2 112 0,0 3 0 0,-1-1 16 15,-1 5-16-15,0 0-16 0,-2 3 0 0,-1 2 0 16,-1 3-16-16,-1 2 0 0,-1 3 0 0,-1 0 0 15,-3 0-16-15,0 0 0 0,-2 3 0 0,0-1 0 16,0 3 64-16,-1 1 16 0,1 0 0 0,-1 0 0 0,1 2-96 0,1 1-32 16,1-1 0-16,1-3 0 0,2-1-112 0,2-2-32 15,0 0 0-15,1-1 0 0,0 1-144 0,2-3 0 16,-1 2 144-16,1-4-144 0,-1 1 0 0,0-1 0 16,1 0 0-16,-2-1 0 15,0-2-160-15,1-2-48 0,0-2-16 0,-1 0 0 0,2-5-16 0,-1-1 0 16,2-2 0-16,1-2 0 31,1 0-288-31,3-4-64 0,3 2-16 0,4-6 0 0,3 1-608 0,2-3-128 0</inkml:trace>
  <inkml:trace contextRef="#ctx0" brushRef="#br0" timeOffset="28220.24">15697 14662 21183 0,'-4'0'1888'0,"0"-2"-1504"0,2 2-384 0,1 0 0 15,-1 0 2880-15,0 2 496 0,-3-1 96 0,-4 1 32 16,-2 3-2560-16,-4 3-512 0,1 4-112 0,-4 3 0 16,0 4-320-16,-3 4-256 0,0 3 64 0,-4 4 0 0,-2 4 1200 0,-3 5 240 15,3-6 48-15,-3 7 16 0,-4 7-320 0,-5 5-64 16,-3 3-16-16,-2 3 0 0,-1 3-464 0,-1-8-112 15,3-1-16 1,-1-3 0-16,-1-2-320 0,1-1 0 0,0-3 0 0,1-2 128 0,-2 0-128 0,3-4 128 16,4-3-128-16,2-5 128 0,4 1-128 0,5-4-128 15,6-6 128-15,5-3-192 16,5-3-288-16,6-7-64 0,6 0-16 0,4-3-18128 0</inkml:trace>
  <inkml:trace contextRef="#ctx0" brushRef="#br0" timeOffset="29131.1">16951 14667 32255 0,'-2'-7'2864'0,"0"3"-2288"0,-1 1-576 0,2-1 0 0,0 3 2240 0,1 1 352 0,-1 0 64 0,0 0 16 0,-1 0-1968 16,0 1-384-16,-1 6-64 0,1 2-32 15,2 9-528-15,0 4-96 0,0 4-32 0,0 5 0 0,0 2 432 0,-1 2-160 16,-1 2 160-16,1 3 0 0,-1-3 0 0,-1 2 304 16,2-3-48-16,-2 2 0 0,1-4 112 0,0-2 16 15,-1-1 0-15,-1-3 0 0,2-3-112 0,-2-4-16 16,0-4 0-16,2-3 0 0,1-4-128 0,1-3-128 15,-1-4 144-15,1-2-144 0,1-2 288 0,1-2-32 16,1 0-16-16,0-7 0 0,2-3-240 0,2-2 128 16,-1-3-128-16,1-3 0 0,2-4 0 0,-1-3 0 15,2-4 0-15,1-2 0 0,1-2 0 0,0-4 0 16,2-5-160-16,2-4 160 0,2 2-240 0,1 1 48 16,1 5 0-16,-2 3 0 0,-1 8-64 0,-2 4-16 0,-1 9 0 0,-4 3 0 15,1 5 272-15,-2 5-160 0,-1 0 160 0,1 4-128 16,-2 2 256-16,2 3 48 0,0 5 16 0,0 1 0 15,3 0-192-15,-3 7 160 0,3-1-160 0,-1 2 160 16,1 2-160-16,-1-3 160 0,2 3-160 0,-1-4 160 16,0 2-32-16,1 2-128 0,0 3 192 0,1 0-64 15,-2 2-128-15,-2 0 0 0,0 0 0 0,-3 1 128 16,1-1-128-16,-3 2-144 0,0-3 144 0,-3-1-208 16,1-4-96-16,-2-3-16 0,0-2 0 0,0-3 0 15,1-2-272 1,0-5-64-16,1-2-16 0,0-3-17984 0</inkml:trace>
  <inkml:trace contextRef="#ctx0" brushRef="#br0" timeOffset="29649.51">17976 14806 36863 0,'-1'-3'1632'0,"-2"1"336"0,1-3-1584 0,0 4-384 0,2-2 0 0,2 1 0 0,-2-3-656 0,0-1-224 0,1-4-32 0,0-3-16 15,0-5-1184-15,-1 0-256 0,0 1-32 0,-1 2-16 0,-3 1 2992 0,-1 2 576 0,-2 4 128 0,-2 2 32 16,-3 6 160-16,-2 0 16 0,-3 6 16 0,-3 3 0 16,-3 5-368-16,-4 5-80 0,-3 7-16 0,-4 3 0 15,0 2-592-15,-3 3-128 0,-2 2-32 0,6-5 0 16,6-4-288-16,1 2 0 0,1-1-128 0,4-3 128 15,6 0-144-15,4-4 144 0,2 0-128 0,6 0 128 16,3-6 0-16,2-2 0 0,3-5 0 0,1-2 128 16,3-3-416-16,1-1-80 0,1-4-16 0,0-1 0 15,2-2-160 1,0-1-32-16,2-3-16 0,0-2 0 0,2 0 896 0,0-3 176 0,1-1 32 0,0 0 16 0,2 2 256 16,0-5 48-16,0-1 16 0,-1-1 0 0,-1 3-400 0,-1-6-64 15,2 2-32-15,-2 0 0 0,1 2-160 0,-1-3-16 16,0 5-16-16,-2 1 0 0,-3 4 16 0,-2 2 0 15,0 6 0-15,-3-1 0 0,-2 5 64 0,0 1 16 16,-2 3 0-16,-2 4 0 0,0 3-16 0,-2 2 0 16,0 3 0-16,-3 2 0 0,1 4-32 0,0 0 0 15,0-1 0-15,1 1 0 0,-1 2-208 0,2 1 0 16,0-2 0-16,1 2 0 0,2-4 0 0,2-1 0 16,1-3-144-16,0-1 144 0,2-1-272 0,1-1 32 15,0-3 16-15,1-4 0 16,1 1-288-16,-1 0-64 0,1-3-16 0,-2-4 0 15,2 1-64-15,0-2-16 0,-1-2 0 0,1 1-17632 0</inkml:trace>
  <inkml:trace contextRef="#ctx0" brushRef="#br0" timeOffset="30356.39">18564 14589 28559 0,'-1'-1'2544'0,"0"-1"-2032"0,0 2-512 0,-1 0 0 0,1 2 2544 0,0-1 400 0,0 1 96 0,-2 4 16 16,1 3-2656-16,-3 6-400 0,-1 7-320 0,-3 7 48 0,-1 4-48 0,1 0 0 16,0 3 0-16,0-1 0 0,0-2 960 0,2 1 176 15,-2-1 32-15,3-3 16 0,1-3-96 0,1-5-32 16,2-2 0-16,1-1 0 0,-1-1-288 0,2-4-48 15,0-3-16-15,0-4 0 0,2-3-256 0,-1-2-128 16,0 1 128-16,2-7-128 0,0 2 0 0,3-5 0 16,2-2 0-16,0-4 0 0,4-2 0 0,-1-1 0 15,-1 1 0-15,1-7 0 0,1-4 0 0,1-2 0 16,-1-3 128-16,0-1-128 0,1-2 0 0,-1 1 0 16,0 1 0-16,2-2 128 0,-2 2-128 0,1 5 0 15,0 6 0-15,-2 5-176 0,-1 4 32 0,-1 3 0 0,-2 4 0 16,1 4 0-16,-1 2 144 0,-1 1 0 0,2 5 0 15,-1-1 0-15,2 1 0 0,1 3 0 0,0 1 128 0,-2-2-128 16,2 2 0-16,-2-1 0 0,0 1 0 0,0-1 0 16,-3 1 0-16,0-3 0 15,0 1 128-15,-4-2-128 0,1 1 128 0,-2 0-128 0,1-5 160 0,-1 2-160 16,0 0 256-16,-1-1-64 0,1-3 0 0,-1 0 0 16,1 2 48-16,-1-2 0 0,0 0 0 0,1-1 0 15,0 2-48-15,0-2-16 0,-2 0 0 0,4-2 0 16,-2 2-32-16,0 0 0 0,0 0 0 0,16-16 0 15,-9 9-144-15,3-3 0 0,2-2 144 0,1-1-144 0,-2 1 0 16,2-3 0-16,2 1-192 0,1-2 64 0,-2 2 0 16,1 0 0-16,1-3 0 0,-1 1 0 0,0 3 128 0,-2-2 176 15,1 2-48-15,-1-1 0 0,1 6-128 0,-3-1 0 16,0 3 0-16,-1 1 0 0,0 1 0 0,0 0 0 16,-1 3 176-16,-1 1-176 0,1 0 0 0,-2 3 0 15,2 0 0-15,-3 5 0 0,1 0 0 0,0 3-128 16,0 7 128-16,1 0 0 15,0 7 0-15,0 1 0 0,1 4 0 0,0 2 0 0,1-1 160 0,-1 0 96 16,1 0 0-16,-2-2 16 0,2 0 32 0,-1-3 0 16,-2-2 0-16,2 1 0 0,1 0-304 0,-2-2 0 15,0-2 0-15,0-1 0 0,0 0-208 0,-1-4-160 16,1-1-16-16,-2-2-16 16,0 0-576-16,0-6-112 0,-1 2-32 0,-1-5-12448 0,-2-1-2480 15</inkml:trace>
  <inkml:trace contextRef="#ctx0" brushRef="#br0" timeOffset="30780.42">19567 14909 44223 0,'-1'0'3936'0,"0"-4"-3152"0,1 3-624 0,0-3-160 0,2 2 720 0,2-2 112 0,2-3 32 0,5-4 0 15,9-7-1888-15,5-1-384 0,4-4-80 0,1 2-16 16,-1 0-80-16,-2 0-16 0,-4 1 0 0,-2 1 0 0,-2 1 1904 0,-4 1 368 16,-2 3 80-16,-2 0 16 15,-1 0 16-15,0 2 16 0,-1-2 0 0,-2 2 0 0,1 2-320 0,-1-3-64 16,0 2-16-16,0-1 0 0,-1 1-208 0,-1 0-32 16,-2 3-16-16,0 2 0 0,-2 1-144 0,-2-1 0 15,-2 2 0-15,-1 2 0 0,-6-2-272 0,-5 4-48 16,-2 1 0-16,-6 3 0 0,-1 3-48 0,-4 2-16 15,0 5 0-15,-3 0 0 0,0 5 240 0,1 2 144 16,3 0-192-16,2 4 192 0,4-2 208 0,4 2 160 0,1 3 16 0,2 3 16 16,3-2 112-16,1-1 32 0,2 2 0 0,3-2 0 15,0 1-240-15,4-1-48 0,1 2-16 0,0-2 0 16,2-2-240-16,3 3 176 0,2-1-176 0,3-2 160 16,1-1 0-16,3-2 0 0,1-4 0 0,2-3 0 15,2 0-160-15,1-7 0 0,2-1 0 0,3-1 128 31,3-1-448-31,3-4-112 0,5 1-16 0,2-3 0 0,5 0-512 16,4-5-128-16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2:53.2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1350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1802.59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2561.46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3200.75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3759.87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4166.88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4950.42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8311.4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9653.56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10006.7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10522.61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11057.18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11379.3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11655.25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12156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12650.11">5091 13574 53967 0,'-13'-8'2384'0,"3"5"496"0,-5 3-2304 0,1 4-448 0,1 4-128 0,2 2 0 16,5 5-1040-16,2 0-240 15,1 6-32-15,2-3-16 0,-2 1-1104 0,2-1-208 0,0 0-48 16</inkml:trace>
  <inkml:trace contextRef="#ctx0" brushRef="#br0" timeOffset="12832.21">5103 14541 29487 0,'0'0'2624'0,"-12"-4"-2112"15,-5 1-512-15,3 3 0 0,1 0 5600 0,5 2 1008 16,8-2 208-16,0 0 32 16,0 0-6848-16,10 11-1312 0,1-3-288 0,0 0-13440 15,1 0-2688-15</inkml:trace>
  <inkml:trace contextRef="#ctx0" brushRef="#br0" timeOffset="13011.78">5120 15022 25791 0,'0'0'1152'0,"0"0"224"0,-11 1-1104 0,1 2-272 0,1 0 0 0,9-3 0 16,0 0 5248-16,-2 10 1008 0,4 0 192 0,2 2 32 16,2 1-6832-16,1 4-1376 0,-1-5-256 0,-1 2-17808 15</inkml:trace>
  <inkml:trace contextRef="#ctx0" brushRef="#br0" timeOffset="13160.7">5150 15626 32591 0,'-13'5'1440'0,"2"3"304"0,-1 3-1392 0</inkml:trace>
  <inkml:trace contextRef="#ctx0" brushRef="#br0" timeOffset="13960.6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14340.9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15200.51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15708.96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16208.96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16492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16942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16:12.8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3363 5830 11055 0,'-16'-4'976'0,"2"3"-784"0,4 1-192 0,1 1 0 0,0-1 208 0,-7 1 0 0,-15-1 0 0,-18 0 0 0,-18 3-208 0,-10-3 128 0,0 0-128 0,2 0 0 16,5 1 704-16,-1 0 32 0,3 1 16 0,0-2 0 15,4-3 320-15,1 2 64 0,1-4 16 0,2 3 0 16,-1-1 192-16,-1 3 64 0,2 1 0 0,-4 3 0 16,1 1-624-16,0 1-112 0,0 0-32 0,6-1 0 15,4 1-400-15,0 2-96 0,0-1-16 0,1 2 0 16,1-2-128-16,3 0 0 0,2 0-192 0,4-5 192 0,3 2 0 15,2-1 0-15,2 0 0 0,4 0 0 0,3-1 128 0,2 4 160 16,0-1 32-16,2-1 0 0,3 1-16 0,3 0 0 16,0 1 0-16,5-1 0 0,2 1 32 0,2-1 16 15,4 1 0-15,1-1 0 0,2 2 0 0,1 0 0 16,1 2 0-16,1 2 0 0,0-3-224 0,1 6-128 16,2 3 160-16,0 6-160 0,1 3 128 0,-1 6-128 15,-2 4 0-15,0 7 144 0,0 1-144 0,-1 2 0 16,-2 0 0-16,-1 2 128 0,1 4-128 0,-4 2 0 15,0 2 0-15,-2 2 0 0,-2 9 0 0,-2 7 0 16,-2 0 0-16,-1 2 192 0,-1-3 16 0,-2 13 16 16,-2 15 0-16,-1-4 0 0,2-2-224 0,2-15 0 0,3-12 128 15,1-4-128-15,1 3 320 0,0 1 32 0,1 0 0 0,0-5 0 16,0-13-80-16,2-3-16 0,0-3 0 0,1-3 0 16,-2-2 48-16,0 1 0 0,-1-1 0 0,1-3 0 15,-1-1-176-15,-1-3-128 0,2-4 144 0,0-3-144 16,2-4 144-16,1-2-144 0,2-3 128 0,1-3-128 15,3 1 288-15,3-3-32 0,1 1 0 0,1 1 0 16,1 2 64-16,0-2 0 0,3 2 0 0,2-3 0 16,2 4-192-16,5 2-128 0,-1-3 144 0,3 1-144 15,6-1 432-15,5-1-16 0,2 1 0 0,5-1 0 16,4-1-224-16,2-1-32 0,1-5-16 0,2 0 0 16,4 1-144-16,-1-2 160 0,-2 0-160 0,-1-1 160 15,-1-5-160-15,-4 3 0 0,-3 0-192 0,-1 2-18064 16</inkml:trace>
  <inkml:trace contextRef="#ctx0" brushRef="#br0" timeOffset="19884.05">12417 6979 10127 0,'26'1'896'0,"-5"0"-704"0,-7 2-192 0,-8-3 0 0,-1 0-528 0,6 1-144 0,13 0-32 0,12 0 0 16,6 2-448-16,-4-3-112 0,-8 1-16 0,-11-2 0 0,-5 1 1280 0,-10-3 368 0,-5 2 16 0,-11-1 0 15,-1-1 1664-15,-7 1 320 0,-5 1 80 0,-6-3 16 16,2 3-384-16,-5-3-80 0,-5 1-16 0,-7-2 0 16,-6 3-960-16,-7 2-208 0,-8 2-48 0,-4 0 0 15,-1-1-768-15,-5-1 0 0,-2-1 0 0,-5 1-192 31,-4 1-320-31,-5-1-48 0,-1 0-16 0,-1-1 0 0,7-1 256 0,-7 4 64 16,-5 3 0-16,0 0 0 0,4-3 784 0,4 2 176 0,4 1 16 0,2-2 16 16,4 5 640-16,3-1 128 0,4-1 32 0,7 1 0 15,8-1-1152-15,10-1-240 0,11-2-144 0,-1 2 192 16,1 2-1184-16,0 0-224 16,8 0-64-16,9 1 0 0,7-2-144 0,10-2-48 15,8 1 0-15,8 0 0 0,6 0 368 0,9-2 64 0,9 1 16 0,8 0 0 16,10-2 384-16,8 1 64 0,9-3 32 0,7 0 0 0,3-3 672 0,4 1 128 15,5 0 16-15,13-2 16 0,17-1 352 0,2-2 80 16,-11 1 16-16,-4 0 0 0,3 0 496 0,5-2 112 16,2 0 0-16,0-2 16 0,-1 0-208 0,-7 1-32 15,-6 1-16-15,-6-1 0 0,-7-2-96 0,-9 2-32 16,-5 2 0-16,-7 2 0 0,-4 0-240 0,-11 2-48 16,-8-2-16-16,-5 4 0 15,-8-1-672-15,-8 4-384 0,-7 2 64 0,-7 3-13248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46:44.41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7233 4527 39615 0,'-9'-12'3520'0,"2"4"-2816"0,3 4-560 0,4 2-144 0,1 2 128 0,-1-5-128 0,-1-5 192 0,-2-4-64 0,3-4-496 0,4 0-96 15,5 3-32-15,4-1 0 0,3 5 352 0,4 4 144 0,4-1-128 0,0 2 128 0,4 0-128 0,-1 1 128 0,-1 1-128 0,-3-1 128 32,0 0-720-32,-6 1-64 0,-2-1-16 0,-5 2 0 15,-4-2 0-15,-5-1 0 0,-2 1 0 0,-5 0 0 0,-4 0 800 0,-3 3 384 0,-2-3-48 0,-2 1 0 16,-3 2 576-16,-1-1 112 0,0 2 32 16,-1 0 0-16,1 2-416 0,0 3-96 0,2-3-16 15,0 4 0-15,0 0-256 0,1 1-48 0,0-1-16 16,0-1 0-16,0 0-208 0,1 1 144 0,1-1-144 0,0 0 128 0,0 0 0 15,-1-1 0-15,-2 0 0 0,-1-2 0 0,-2 1-128 16,-3-2 0-16,-3 2 0 0,-3-2 0 16,-2-2 0-16,-7 2 0 0,-3 0 0 0,-8-3 128 0,-5 4 0 0,-4-2 0 15,-6-1 0-15,-4-2 0 0,-1 0 0 0,-7 0-128 16,-5 2 192-16,-9 0-64 0,-7 2 16 0,-5-1 0 16,3 1 0-16,-11 0 0 15,-8 1 80-15,-2 1 16 0,6 0 0 0,-13-1 0 0,-8 4 80 0,0 0 32 16,14-2 0-16,-13 2 0 0,-11 5-192 0,-3-4-32 15,6-1-128-15,-4 2 192 0,0 1-192 0,-2 0 0 16,0 0 0-16,5-3 0 0,10 0 0 0,-17-1 0 16,-16 4 0-16,-2-4 0 0,13-4 0 0,5-3 0 0,0 1 0 15,-5-1 0-15,-4 1 0 0,3-4 0 0,7-3 0 16,3 0 0-16,2 3 0 0,5-5 0 0,9 0 0 0,-1 0 144 16,2 1-144-16,0 2 0 15,1 5-192-15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5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04:21.67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7200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1">7000 5725 31327 0,'0'0'2784'0,"0"0"-2224"0,11-8-560 0,2 2 0 0,2 1 1872 0,3 1 272 15,3 0 48-15,1 0 16 0,0-1-1760 0,2 1-448 16,0-1 128-16,1 1-128 0,-3 2 0 16,0 1-144-16,-1 0 144 0,0 1-208 15,-1 0-1792-15,-1 2-368 0,1 2-64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18:13.18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3026 8663 19343 0,'-20'-22'1728'0,"5"7"-1392"0,2-2-336 0,3 5 0 0,4 6 1280 0,3 1 192 0,-2-3 48 0,-4-6 0 0,-3-4-1008 0,-5-10-208 0,-3 1-48 0,1 2 0 16,2 6-256-16,1 5 0 0,2 2 0 0,0 3 0 15,-2 4 624-15,-1 3 64 0,1 2 16 0,2 2 0 16,-3 4-416-16,4 3-80 0,-1 2-16 0,2 0 0 15,1 3-192-15,1 1 0 0,4-3 0 0,3-1 0 16,3-1 0-16,5-1 0 0,4-3 0 0,6 0 0 16,4-2 288-16,7-3 160 0,12 1 48 0,10-4 0 15,12-1 672-15,16 0 144 16,12-3 32-16,10-2 0 0,14-3-192 0,13 1-48 0,14 0 0 0,7 2 0 16,3-4-576-16,3 1-112 0,6 5-32 0,11 0 0 0,7 2-192 15,3-1-32-15,-4 0-16 0,2-2 0 0,7 2-144 16,9-1 0-16,10 2 0 0,-1 0 128 0,-1-1-128 15,-5-3 0-15,-2 0 0 0,-3 2 0 16,-7 1-528-16,-1 6-144 0</inkml:trace>
  <inkml:trace contextRef="#ctx0" brushRef="#br0" timeOffset="1839.52">21396 9399 10127 0,'3'-3'896'0,"-1"1"-704"16,-1 1-192-16,-1 1 0 0,1-3 0 0,1 2 192 0,0 0-192 0</inkml:trace>
  <inkml:trace contextRef="#ctx0" brushRef="#br0" timeOffset="2122.33">21486 9332 20271 0,'8'-2'896'0,"-3"-3"192"0,0 2-880 0,-2 2-208 0,1 0 0 0,-1-1 0 15,-1 2 1024-15,3-3 144 0,4-1 48 0,0-2 0 16,3 1 160-16,-1-1 32 0,-1 2 16 0,-3-1 0 16,0 0-1088-16,-3 4-208 0,-1-2-128 0,-2 2 128 15,-1 1-784-15,-3 0-160 0,1 0-16 0,-3 0-16 16,-1 0-624-16,0 1-112 0,-2 2-16 0,0-3-16 15,0 0 1184-15,-1 0 240 0,2 0 64 0,-3-3 0 0,-1 3 1456 16,-1 0 288-16,-1 3 64 0,-2-6 16 0,-2 1-16 0,0-2 0 16,-2 2 0-16,0-1 0 0,0-1-544 0,-1 2-112 15,0 0-32-15,1-1 0 0,-2 1-464 0,-2-2-80 16,1 3-32-16,-1-1 0 0,-1 0-224 0,-1 2-64 16,-1 0 0-16,2 2 0 0,-2 1-128 0,1 2 0 15,1-1 0-15,2-2 0 0,5 2 0 0,1-3 0 16,2 3 0-16,3-4 0 15,2 0-848-15,3 0-48 0,3 0-16 0,0 0 0 16,2 0-672-16,3-3-128 0,1 6-16 0,3-3-12048 0</inkml:trace>
  <inkml:trace contextRef="#ctx0" brushRef="#br0" timeOffset="3253.88">22163 9373 6447 0,'1'-3'576'0,"0"1"-576"0,0-1 0 0,2 2 0 0,-1 1 512 0,0-2 0 0,0 0 0 0,3 1 0 16,2-4-1440-16,2-1-288 0,1 0-64 0,0 0-16 0,-1 1 1296 0,-2-1 0 15,-1 2 160-15,-2 1 16 0,-2 0 960 0,-3 1 192 31,0 0 32-31,-2 1 16 0,0 4 864 0,-2-3 192 0,-4 2 16 0,-1-1 16 0,0 1-848 0,-2-2-160 16,1 2-48-16,-2-2 0 0,1 0-1104 0,-2-2-304 16,0 2 0-16,-1-2 0 0,-1 1 256 0,0 1-64 0,0-2 0 0,-1 2 0 15,0 0 576-15,-1-2 128 0,-1 1 0 16,2-2 16-16,-1 3 96 0,1-2 16 0,1 1 0 0,1-1 0 16,2 2-368-16,-1 0-64 0,3-2-16 0,1 1 0 15,3-1-432-15,-1 2-144 0,2 2 0 0,1-2 0 31,1-2-400-31,2 4-192 0,-1-2-48 0,3 1 0 16,0 1-848-16,0 0-176 0,2 1-48 0,-1-2-6368 0,1 2-1280 0</inkml:trace>
  <inkml:trace contextRef="#ctx0" brushRef="#br0" timeOffset="3991.15">22738 9355 23039 0,'-2'-1'2048'0,"1"0"-1648"0,0 1-400 0,1 0 0 0,0 0 1168 0,0 0 160 0,-1-2 16 0,-2 0 16 0,1 0-1360 0,-2-1-288 0,0 1-48 0,-1 2-16 16,2-4 352-16,-2 2 288 0,-1 2-48 0,-2-3-16 15,1 2 128-15,-2 0 32 0,-1 1 0 0,0-1 0 16,-1-2 832-16,0 2 192 0,-1 0 16 0,-1 1 16 16,-1 0 48-16,-1 0 16 0,-1 0 0 0,0 0 0 15,1 1-768-15,-3 3-160 0,0-4-16 0,-1 1-16 16,2-1-544-16,-2 2 0 0,3 1 0 0,-1 0 0 15,1 0-176-15,1-1-144 0,2 1-16 0,0-1-16 16,3 0-1312-16,2 0-256 0,-1 0-48 0,2 2-13888 16</inkml:trace>
  <inkml:trace contextRef="#ctx0" brushRef="#br0" timeOffset="4619.35">23424 9313 23951 0,'-2'-5'2128'0,"-1"2"-1696"0,1 0-432 0,0 3 0 0,1 0 1680 0,0-2 256 0,-3-1 48 0,-3-2 16 0,-3-1-656 0,-3 0-144 15,-1 0-32-15,-1 1 0 0,-1 1-256 0,-2 2-48 0,0 0-16 0,-3-1 0 16,-1 2-208-16,-2 1-64 0,1 0 0 0,-2 0 0 16,1 0-320-16,1 1-80 0,1 2-16 0,-1-3 0 15,2 4-160-15,2-1 0 0,0-1 0 0,-1 3 0 31,2 0-928-31,-1 1-224 0,-1 0-32 0,1 1-16 16,-1 1-1712-16,0-2-352 0,1 2-64 0,2 1-5552 0,2-3-1104 0</inkml:trace>
  <inkml:trace contextRef="#ctx0" brushRef="#br0" timeOffset="5109.54">23950 9331 6447 0,'-7'1'576'0,"2"-1"-576"0,0-1 0 0,1 1 0 0,1 0 4720 0,1 1 832 0,-2 0 160 0,-4-1 48 15,-3 3-3760-15,-5-3-736 0,-2 2-160 0,-2 2-16 0,0-3-256 0,-1 0-64 16,1 2 0-16,-1-2 0 0,1 0-64 0,1-1-32 16,-1 0 0-16,0 0 0 0,3 0 96 0,-2-1 32 15,3 0 0-15,0-2 0 0,1 1-336 0,2-1-64 16,0 1-16-16,3-2 0 15,2 2-1424-15,0 1-304 0</inkml:trace>
  <inkml:trace contextRef="#ctx0" brushRef="#br0" timeOffset="5686.14">24560 9358 42383 0,'-5'-3'3776'0,"0"2"-3024"0,3 1-608 0,0-1-144 15,0 1-592-15,-1 0-160 0,-5 0-16 0,-4-4-16 0,-4 3 624 0,-7 0 160 0,0-2 0 0,-3 2 0 16,-2 1-256-16,-1 0-32 0,1 1 0 0,-3 2 0 31,0-3-272-31,-1 1-48 0,1 0-16 0,0 3 0 0,1-3 480 0,1 3 144 0,0-3 0 0,3 4 0 32,1-2-480-32,2 0 16 0,3 2 0 0,2 1-9968 0,1-1-2000 0</inkml:trace>
  <inkml:trace contextRef="#ctx0" brushRef="#br0" timeOffset="6126.52">24946 9339 27647 0,'-5'-1'2448'0,"0"1"-1952"0,2 0-496 0,0 0 0 0,2 0 1600 0,-2-1 208 0,-2 0 48 0,-4 1 16 0,-4-3-1408 0,-2 2-272 0,1 0-64 0,-3 0-128 15,1-2-288-15,-1 2-160 0,0 1-48 0,-3-1 0 16,-2 2-352-16,-2-1-80 0,-1 1-16 0,0 2 0 0,-3-2 720 0,0 1 224 15,-2 1 0-15,1 0-160 16,-1 5-800-16,-1-2-144 0,1 0-48 0,2-1 0 0</inkml:trace>
  <inkml:trace contextRef="#ctx0" brushRef="#br0" timeOffset="6628.37">25682 9290 10127 0,'-3'-4'896'0,"1"3"-704"0,-2-1-192 0,2 0 0 0,1 2 3328 0,-2 0 624 0,1-1 128 0,-3 1 16 0,-3-1-1840 0,-4 1-368 16,-4 0-80-16,-4 0-16 0,-1 1-1104 0,-2 2-240 16,-3-1-32-16,-3 3-16 0,-1-1-592 0,-3 1-128 15,-2 1-32-15,-3 0 0 0,1 1-16 0,-1 0 0 0,-2-1 0 0,2-1 0 16,2 1 368-16,3-4 0 0,2 2 0 0,3 1 128 31,4-3-608-31,1 2-128 0,4 1-32 0,1-2 0 0</inkml:trace>
  <inkml:trace contextRef="#ctx0" brushRef="#br0" timeOffset="7083.36">26212 9375 33167 0,'-7'-3'2944'0,"0"1"-2352"0,3 0-464 0,1 2-128 0,1 0 528 0,-3 0 96 0,-4-1 16 0,-6-2 0 0,-4-2 160 0,-5 1 32 0,-1 2 16 0,2-2 0 16,-2 3-656-16,2 0-192 0,0 2 0 0,-1 0 128 15,0 3-672 1,0-3-128-16,-2 4-32 0,0 1-15760 0</inkml:trace>
  <inkml:trace contextRef="#ctx0" brushRef="#br0" timeOffset="14819.49">10048 7776 32255 0,'1'-5'2864'0,"2"2"-2288"0,-2-1-576 0,0 3 0 0,1 1 320 0,-2-1-32 0,2-4-16 0,1-2 0 0,-1 0 608 0,1 1 112 0,-2 3 32 0,-1 0 0 16,0 5-96-16,-1 1-16 0,-1 1 0 0,0 6 0 15,1 3-624-15,-1 3-128 0,1 2-32 0,0 3 0 16,0 3 112-16,-1 1 16 0,0 3 0 0,1 2 0 0,-2 2-48 0,2 1 0 16,-1 1 0-16,-1 0 0 0,2 2-208 0,0-1 0 15,1-4 0-15,0-3 0 0,0 1 0 0,0-6 0 16,0 1 0-16,-2-3 0 0,2 0 0 0,0-3-128 16,-1-1 128-16,0-2-208 15,0 1-336-15,-1-1-64 0,2-2-16 0,2-2 0 16,0-1-1392-16,-1-3-288 0</inkml:trace>
  <inkml:trace contextRef="#ctx0" brushRef="#br0" timeOffset="15180.57">9771 7947 34095 0,'-12'-9'1504'0,"2"3"320"0,0 1-1456 0,4-1-368 0,3 2 0 0,2 2 0 16,1-3 848-16,-2-1 112 0,-2-8 0 0,2-1 16 15,0-3-640-15,4 0-128 0,2 4-16 0,3 2-16 16,0 4 32-16,2 2 16 0,2 3 0 0,0-1 0 16,1 6-224-16,2 0 0 0,1-2 0 0,1 3 0 15,4 0 0-15,1-1 0 0,2 1 0 0,3-3 0 16,3 0 224-16,1-2 48 0,5-1 16 0,1 0 0 15,2-2 96-15,-1 1 32 0,2-3 0 0,-2-1 0 0,-1 2-32 16,-2 0-16-16,0 0 0 0,0 1 0 0,1 0-208 0,0 0-32 16,-2 2-128-16,-1 1 192 0,0-1-192 0,-1 0 0 15,-1 0 0-15,-3-2 0 0,-2 4-416 0,-3-2 32 16,-1 3 0-16,-5 3 0 16,-3-2-496-16,-4 4-80 0,-1-2-32 0,-4 5-10768 15,-3 1-2144-15</inkml:trace>
  <inkml:trace contextRef="#ctx0" brushRef="#br0" timeOffset="15573.01">9546 8565 40543 0,'-6'-1'1792'0,"2"0"384"0,3 1-1744 0,1 0-432 0,3-3 0 0,0 2 0 0,3 0 144 0,2-2-144 0,3 0 160 0,6-2-160 0,4-1 192 0,6-3-48 16,7 0-16-16,1-2 0 0,3 0-128 0,3-3 160 15,1 4-160-15,2-1 160 0,1 0-160 0,2 3 0 16,1-1 0-16,-2 2 0 0,-3 3 0 0,-3-2 0 16,-1-2 0-16,-2 2 0 0,2 1 0 0,-4 1 0 15,0-1 0-15,-2 4 0 0,-2-1 0 0,-1 2 128 16,-3 3-128-16,-2-1 192 0,-2 3-320 0,0 0-64 16,-1 2-16-16,-4 2 0 15,1-1-1056-15,-3 3-208 0</inkml:trace>
  <inkml:trace contextRef="#ctx0" brushRef="#br0" timeOffset="16687.75">10033 7137 27647 0,'-3'-4'2448'0,"-1"3"-1952"0,1 1-496 0,1 0 0 0,0 0-192 0,-3 0-144 0,-3 1-32 0,-5-1 0 15,-8 2-144-15,-4 0-16 0,-6 2-16 0,-1-1 0 0,-2 2 336 0,1 0 64 16,0 0 16-16,0-2 0 0,3 0 128 0,0-1 0 16,1-1 0-16,0 3 0 0,0-3 352 0,0 3 160 15,-1-2 16-15,1 2 16 0,2-3 480 0,3 3 112 0,0-3 16 0,2 0 0 16,6 3-304-16,-2-3-48 16,1 2-16-16,0-1 0 0,-1 3-240 0,2-2-48 0,2 0-16 15,0 2 0-15,2 1-288 0,0 2-48 0,3-1-16 0,-1 2 0 16,2 2 0-16,1-4 0 15,1 2 0-15,2 0 0 0,0-1 64 0,2 1 0 0,1 1 0 0,-1 0 0 16,2-3-192-16,0 1 192 0,0 0-192 0,2 3 192 16,-2 1-192-16,0-1 0 0,0 4 0 0,0-1 0 15,-2 4 0-15,2 0 0 0,-2 2 144 0,1 2-144 16,-1-2 0-16,1 4 0 0,0 2 0 0,1 2 0 16,-1 5 0-16,-2 2 0 0,1 2 0 0,-3 5 0 15,0 1 384-15,-1 1 16 0,-2 0 0 0,-2 1 0 0,0 2 48 16,1 0 16-16,0-3 0 0,1 3 0 0,2 1-272 15,0 3-64-15,2 0-128 0,1-5 192 0,1-7-192 0,0-3 0 16,-1-1 0-16,0-2 0 0,-1 0 0 0,0 1 0 16,-2-2 0-16,-1 1 0 0,-2 1 0 0,-2 3 0 15,-1-1 128-15,-2 0-128 0,0 1 0 0,0-4 176 16,0-5-176-16,-1-2 160 16,2 2 48-16,-2 0 16 0,-1 2 0 0,1-2 0 0,1 1-224 0,2-3 0 15,2-4 0-15,0-2 0 0,1-1 192 0,2 0-48 16,1 0-16-16,2-2 0 0,2-4 64 0,2-1 0 15,0-4 0-15,1 1 0 0,1-3-192 0,2-1 0 16,2-1 0-16,0-1 128 0,3-1-128 0,1 0 0 16,1-1 0-16,1-1 128 0,1 0-128 0,0 0 0 15,2 0 0-15,0-1 0 0,1-1-256 0,0 0-96 0,2 2-16 0,-1-1 0 32,3 1-800-32,-1-2-176 0,2-1-16 0,4 3-10096 0,1 2-2032 0</inkml:trace>
  <inkml:trace contextRef="#ctx0" brushRef="#br0" timeOffset="18660.8">11564 8529 23951 0,'-15'0'2128'0,"2"2"-1696"0,4-2-432 0,5 0 0 0,2 0 1280 0,-4 0 192 15,-7 1 16-15,-8-1 16 0,-6 2-1136 0,-3-4-240 0,1 2-128 0,3-3 160 16,6 1 160-16,3-2 16 0,2 1 16 0,4-2 0 15,1 0-224-15,4 1-128 0,0-1 160 0,2 0-160 16,1 4 304-16,1-4-48 16,2 5 0-16,-1-3 0 0,2 2-32 0,0 1-16 0,2 1 0 0,0 2 0 15,2-1 0-15,0 2 0 0,4 2 0 0,-1 0 0 16,1-1-208-16,2 2 176 0,4-1-176 0,2 0 160 0,4 3-160 0,3-4 0 16,2-2 0-16,2 1 128 0,2-2-128 0,0 1-144 15,1-3 144-15,-2-3-208 0,0 2 208 0,-3 0 0 16,-4 0-160-16,-1-3 160 15,-1 3 0-15,-2-3 0 0,1 2 0 0,-3 2 0 0,-1 0 320 0,-3 0 48 16,-2 0 0-16,0 0 0 0,-3 1-112 0,-2 3-32 16,0-3 0-16,-1-1 0 0,-2 2-224 0,1-2 0 15,-2 3-144-15,2-2 144 0,-1-1-320 0,-1 0 16 16,2 0 16-16,-2 0 0 16,0 0-160-16,-1-1-48 0,-1 1 0 0,-1 0 0 0,-1-3 176 0,-2 2 16 15,-1 0 16-15,-3 1 0 0,-1 0 288 0,-3-1 192 0,-2 2-16 16,-4-1-16-16,1 1 80 0,-3 3 16 0,-3-2 0 0,-2 2 0 15,2-2-256-15,-1 2 128 0,-2 1-128 0,0-3 0 16,-1 3 0-16,1-1 0 0,2 0 0 0,1-2 0 16,0 1 272-16,2-1 64 0,1-2 16 0,1 0 0 15,3 0 208-15,1 0 32 0,1 0 16 0,2-2 0 16,2 1-384-16,1-1-80 16,1 2-16-16,1-2 0 0,2 2-128 0,1 2 128 0,1-2-128 0,-1 3 128 15,3-1 64-15,-1 1 0 0,2 0 0 0,2 0 0 16,2 1-192-16,2-2 0 0,2 1 0 0,4-1 0 15,3-1-240-15,3 2-80 0,6-6 0 0,5 2-16 16,5 0-416 0,6-3-80-16,3 0 0 0,5-3-16 0,3 3-272 0,2-3-48 15,2 1-16-15,0-1 0 0,0 3-672 0,1 0-144 0</inkml:trace>
  <inkml:trace contextRef="#ctx0" brushRef="#br0" timeOffset="20673.89">13065 7962 7359 0,'2'-6'656'0,"-2"1"-528"0,0 1-128 0,0 3 0 0,-2 0 2432 0,2-1 464 0,-1-3 96 0,0-5 16 0,-2-1-1168 0,0-1-240 0,-3 1-32 0,-2 1-16 16,2 3-848-16,-3 0-160 0,-1 1-32 0,1 1-16 16,-1 1-496-16,-2 0 0 0,0 0 0 0,-1 0 0 15,-1 0 0-15,-1 2 0 0,-1 1 0 0,-3-2-160 16,1 3 640-16,-3 3 128 0,0-1 32 0,-4 3 0 0,-2 5 656 0,-1-1 144 16,-1 2 32-16,-3 4 0 0,0 1-496 15,-3 2-80-15,3 3-32 0,2-3 0 0,3-1-656 0,2 0-208 16,2-2 128-16,1 4-128 0,-1 4 0 0,2-1 128 15,3-1-128-15,3 0 0 0,4 0 256 0,2 2-48 16,5-5-16-16,2 1 0 0,3 1-192 0,2-6 0 16,3 2 0-16,1-1 0 0,3-4 0 0,4-2 0 15,1-4 0-15,3-1-160 0,2-3-160 0,3-2-48 16,5-4 0-16,0 0 0 0,1-3 368 0,0-3 0 16,2 0 0-16,0-4 0 0,-3 3 0 0,1 0 160 0,-2-3 16 15,-2 1 0-15,0 2 160 0,-3-3 48 16,0 1 0-16,0-2 0 0,2 0-16 0,-1-1 0 0,-2 0 0 0,-1-2 0 15,1-1-96-15,-2 0-16 0,-3 1 0 0,-4 0 0 16,-2 3 16-16,-3 2 0 0,-2 1 0 0,-3 4 0 16,-2-1-16-16,-2 4-16 0,1 2 0 0,-1 2 0 15,-1 1 80-15,0 1 32 0,-1 3 0 0,-1 2 0 16,-1 4 112-16,-2 2 32 0,1 2 0 0,-2 3 0 16,2 1-176-16,-2 0-48 0,2 3 0 0,-1 3 0 15,2 3-16-15,1 2 0 0,3-4 0 0,-1 2 0 16,3 3-256-16,0-6 0 0,4 2 0 0,-3-3 0 15,0 2-144-15,1-3 16 0,-1-3 0 0,-1 0 0 16,-1-2-288-16,1-1-48 0,0-1-16 0,0 0 0 16,0-2-32-16,1 0 0 0,3-1 0 0,1-5 0 31,1 0-432-31,4-1-80 0</inkml:trace>
  <inkml:trace contextRef="#ctx0" brushRef="#br0" timeOffset="21584.27">13462 8418 26719 0,'-2'3'2368'0,"1"-1"-1888"0,-1 2-480 0,2-4 0 0,2 2 1552 0,-1 2 224 0,0 2 32 0,2 4 16 15,2 2-1184-15,1 4-256 0,4 3-32 0,-1 2-16 16,5-1-336-16,0 2 0 0,3 3 0 0,2 2 0 31,0 0-880-31,1 3-144 0,0 3-16 0,-3 2-16 16,-3 2-1568-16,-8-2-320 0,-7-7-64 0,-5 1-7568 0</inkml:trace>
  <inkml:trace contextRef="#ctx0" brushRef="#br0" timeOffset="21945.1">12217 8517 7359 0,'-2'-5'656'0,"-1"1"-528"0,1 2-128 0,2 2 0 16,0 0 6048-16,1 1 1184 0,1 2 224 0,2-1 48 15,2 6-5376-15,3-1-1072 0,3 4-224 0,3 3-32 32,4 3-1536-32,-3 0-304 0,0 6-64 0,-1 0-16 15,-2 4-736-15,-3 3-128 0,-4 5-48 0,-6 0-10704 0</inkml:trace>
  <inkml:trace contextRef="#ctx0" brushRef="#br0" timeOffset="22400.32">10992 8506 18431 0,'-6'-7'1632'0,"1"3"-1312"0,2-1-320 0,2 5 0 16,1 0 1760-16,-1-4 288 0,-2 2 48 0,-2-5 16 15,-1-1-1040-15,1 0-208 0,0 2-32 0,3 3-16 16,0 1-688-16,2 4-128 0,2 1 0 0,1 6 0 16,0 1 0-16,1 6-192 0,-2 0 192 0,0 7-192 31,1 1-368-31,-3 3-64 0,1 5-16 0,-5 5 0 0,0 4-640 0,-5-1-144 0,-1-1-32 0,-4 0 0 31,-2-6-288-31,-2-1-64 0,-4 2-16 0,-4-2 0 0,-3 1 880 0,-2 2 176 0,-1 4 48 0,0-5 0 16,1-3 144-16,0-2 48 0,3-4 0 0,0-1-4208 15</inkml:trace>
  <inkml:trace contextRef="#ctx0" brushRef="#br0" timeOffset="23341.36">14092 8416 23951 0,'0'-5'2128'0,"0"3"-1696"0,0 0-432 0,0 1 0 0,1 0 2288 0,1-2 368 0,1-1 80 0,2-2 16 0,2-5-1760 0,2 0-352 0,2 0-64 0,0-4 0 16,0 1-576-16,2-2 0 0,-2-1 0 0,1 0 0 15,-1-4 0-15,0-2 0 0,-1 4 0 0,0-4 0 16,0 2 0-16,-1-1 128 0,1-3-128 0,-2-1 0 15,2 0 736-15,-1-1 32 0,1-3 16 0,1 0 0 16,-1 4-208-16,1 3-32 0,0 2-16 0,0 5 0 16,-1 3-272-16,-3 4-48 0,2 3-16 0,-3 3 0 15,1 0-48-15,-4 4-16 0,1 3 0 0,-3 2 0 16,2 4-128-16,-5 2 0 0,0 5 0 0,-2 4 0 16,-1 2 0-16,-2 1 0 0,-2 8 0 0,2-2 0 15,2-5 0-15,0 1 0 0,1 2 0 0,2 1 0 0,2-6 0 0,0 1 0 16,2-3 0-16,2-1 0 0,1-1 0 0,0-6 0 15,1 0 0-15,0-3 0 0,0 0 0 0,2-5 0 16,-2-3 0-16,0 0 0 0,0 0 0 0,2-2 0 16,-1-4 192-16,1 2-64 0,0-3-128 0,0-1 0 15,0-4 0-15,1-1 0 0,0-3 0 0,-2-2 0 16,0-4 0-16,0 1 0 0,-2-4 0 0,0 2 0 16,-1 2 0-16,0-7 0 0,0-5 0 0,1-3 0 15,-1 0 128-15,0-3-128 0,1 3 0 0,-1 4 160 16,1 7-160-16,0 4 160 0,1 2-16 0,-1 4 0 15,3 4 0-15,-2 0 0 0,1 3 192 0,1 4 48 0,0 2 0 16,1 0 0-16,0 2-384 0,-1 3 0 0,2 2 0 0,-2 2 0 16,0 0 0-16,-2 4 0 0,2 1 0 0,-3 3-128 15,0 3 128-15,0 2 0 0,-2-1 0 0,0 4 0 16,-1-1 0-16,1 4 0 0,-2 2 0 0,-1 2 0 16,1-4 0-16,-1 2 0 0,1 0 0 0,-1 2 0 31,2-1-432-31,-2 0 0 0,1-3 0 0,1-4 0 15,1-5-896-15,1-1-176 0</inkml:trace>
  <inkml:trace contextRef="#ctx0" brushRef="#br0" timeOffset="23702.46">15083 8508 38703 0,'0'4'1712'0,"-1"-4"352"0,0 1-1648 0,1 3-416 0,0-1 0 0,0 1 0 0,1 3 512 0,0 3 32 0,2 4 0 0,2 11 0 15,1 4-1568-15,1 1-304 0,0 5-64 0,-2 2-16 16,0-2 304-16,-4 1 48 0,-2-3 16 0,-3-1 0 0,-2-3-176 16,-4-1-48-16,-3-4 0 0,-1-2 0 0,-3-4 512 0,1-2 112 0,0 1 0 0,1-6 16 15,2-3-176 1,-1 1-32-16</inkml:trace>
  <inkml:trace contextRef="#ctx0" brushRef="#br0" timeOffset="26438.73">16278 7301 22111 0,'1'-3'1968'0,"-1"-1"-1584"0,0 3-384 0,1 0 0 0,1-1 784 0,-1 0 80 0,1-3 16 0,1-4 0 0,-1-1-496 0,1-2-112 0,-2 0-16 0,-1-2 0 16,-2 4 400-16,-3 0 80 0,-3 2 16 0,-2 1 0 15,-2 4-160-15,-4-2-16 0,-4 5-16 0,-2 0 0 0,-3 5-560 0,-5-2 0 16,0 6 0-16,-4 2 0 0,1 0 0 0,-3 0 0 16,-1 3 0-16,-2 1 0 15,2 2 176-15,0-4-32 0,4 3 0 0,1-4 0 0,2 2 448 0,4-1 96 16,4-2 16-16,1 2 0 0,3-1-64 0,5 0 0 15,1 0 0-15,2-1 0 0,0 1-432 0,1 2-80 16,0-2-128-16,3 4 176 0,1-3-176 0,2 3 0 16,0-4-160-16,3 4 160 0,1-2-352 0,4 0 32 15,1 0 0-15,3 1 0 0,2-1 32 0,4-2 16 16,2 1 0-16,4-1 0 0,0-4 272 0,3 2 0 16,-1 0 128-16,1-1-128 0,-2-1 432 0,2 1-16 15,-1 0 0-15,-2-2 0 0,0 3-240 0,-1-3-48 16,-1 3-128-16,-3 1 192 0,0-2-192 0,-3 1 0 0,0 1 0 15,-2-1 0-15,-1 1 0 0,-3 0 0 0,1 0 0 0,-4 2 0 16,1-2 0-16,0-2 176 0,-1 4 0 0,0-2 0 16,1 2 16-16,-2 0 0 15,1 1 0-15,2-1 0 0,1 8-192 0,0-1 128 0,3 0-128 0,-2 1 128 16,1-2-128-16,0-1 0 0,-1 4 0 0,2 1 0 16,-1-1 0-16,-2-2 0 0,-2 1 0 0,-1-4 0 15,-3 0 0-15,-2 1 0 0,-3 0 0 0,-1 0 0 16,-2-1 0-16,0-4 0 0,-5-1 0 0,1-4 0 15,-2 1 256-15,-3-2 64 0,-3-1 0 0,-1 1 16 16,2-2-16-16,-3-2 0 0,1 2 0 0,-2-3 0 16,-1 0-144-16,0 0-48 0,1 0 0 0,-1-2 0 0,2 1-128 0,0-2 0 15,0-1 0-15,2 0 0 0,0 0 0 0,0-2 0 16,2-1 128-16,0 1-128 16,0-3-944-16,-1 1-208 0</inkml:trace>
  <inkml:trace contextRef="#ctx0" brushRef="#br0" timeOffset="35696.61">16728 8288 31327 0,'-5'-1'2784'0,"1"1"-2224"0,2 1-560 0,2-1 0 16,0 3 2064-16,0-3 304 0,-1 2 64 0,-1 2 16 0,1 1-1664 0,2 1-336 0,2 0-64 0,1 0 0 16,-1 2-544-16,2-1-96 0,1-1-32 0,-1-2-17856 15</inkml:trace>
  <inkml:trace contextRef="#ctx0" brushRef="#br0" timeOffset="35885.58">17127 8431 48831 0,'-4'-4'2176'0,"0"1"432"0,0 3-2096 0,2 0-512 15,0 0 0-15,1 0 0 16,1 0-1232-16,-2 0-368 0,-1 0-64 0,1 0-18368 16</inkml:trace>
  <inkml:trace contextRef="#ctx0" brushRef="#br0" timeOffset="36041.83">17573 8401 44223 0,'0'-1'3936'0,"0"1"-3152"0,1 1-624 0,0 0-160 16,2 2 0-16,-1-3-256 0,2 1 64 0,1 0 16 31,2 1-1952-31,2 2-400 0,2 4-80 0,-1-6-16 0</inkml:trace>
  <inkml:trace contextRef="#ctx0" brushRef="#br1" timeOffset="40428.53">3017 14296 11967 0,'-11'0'1072'0,"1"-4"-864"0,4 3-208 0,2 1 0 0,2 0 1904 0,-4 0 336 0,-6-2 64 0,-6-1 0 0,-4 2-592 0,-1-4-128 16,2 3-32-16,3-3 0 0,3 3 48 0,4-1 0 15,2 2 0-15,2 1 0 0,2 0-912 0,2-2-176 16,2 2-48-16,4 2 0 0,0-2-464 0,6 3 0 16,2 2 0-16,4 0 0 0,6 4 0 0,4-1-336 15,3 3 48-15,8 0 16 0,7 2 96 0,8-4 32 16,5 3 0-16,1-6 0 0,1-1 144 0,11-2 0 15,10 2-144-15,6 0 144 0,6 0 0 0,0-1 208 16,-2-7-16-16,8 2-16 0,6 1 384 0,8 0 80 16,1 0 0-16,6 1 16 0,1 3 0 0,5-3 0 15,5 3 0-15,3-4 0 0,2 3-528 0,3-2-128 0,5 1 0 16,3 1 0-16,4 0 0 0,0 0 0 0,-10-1 0 0,14-2 0 16,6 5 0-16,7-3 160 0,4-4-160 0,5-1 160 15,3-1 48-15,5 0 16 0,4 1 0 0,3-2 0 16,5-2-224-16,1 0 176 0,-1-2-176 0,-2 1 160 15,-4 3-160-15,9-4 0 0,0 5 0 0,1 2 0 16,1 1 0-16,-2 1 0 0,-1 0 0 0,-4 1 0 16,-3 1 0-16,-2 2-144 0,-2 5 144 0,-3-1-160 15,-2 4-192-15,0-3-32 0,-6 1-16 0,-1-4 0 16,-3 2-480-16,1-2-80 16,0 3-32-16,6-8-14304 0</inkml:trace>
  <inkml:trace contextRef="#ctx0" brushRef="#br1" timeOffset="42749.92">20732 9604 35007 0,'-2'0'3120'0,"0"1"-2496"0,2-1-496 0,0 2-128 0,2 0 464 0,0-2 80 15,0 1 16-15,3 3 0 16,4-2-560-16,2 2 0 0,5 1 0 0,4-4 0 0,2 2 0 0,4-1 0 16,4-2 0-16,5 0 0 0,3 0 224 0,4-3-64 15,2 1-16-15,2 1 0 0,0-3 544 0,0 3 96 16,-2-1 32-16,-3 2 0 0,-1 2-384 0,-3-2-80 16,0 3-16-16,0-1 0 0,0-1-96 0,0-1-32 15,-1 0 0-15,0 0 0 0,0-1-208 0,-3-1 0 16,0-1 128-16,-3-1-128 0,-4 2 0 0,-1-3 144 0,-3 1-144 15,-2 2 128 1,-3-2-608-16,-2 2-128 0,1-2-32 0,6 3-26288 16</inkml:trace>
  <inkml:trace contextRef="#ctx0" brushRef="#br1" timeOffset="43488.06">22253 9734 23951 0,'0'-3'2128'0,"0"1"-1696"0,1 1-432 0,0 1 0 0,1 0 560 0,-2-3 16 0,2 1 16 0,1-3 0 0,2 0 32 0,0-1 0 16,-1-1 0-16,3 3 0 0,-2 0 240 0,-2 0 48 31,2 2 16-31,-1 0 0 0,0 1 16 0,-2 1 0 0,2-1 0 0,-2 1 0 0,2 1-48 0,0 0-16 16,2 3 0-16,4-4 0 0,0 1-208 0,5 1-32 15,1-1-16-15,3 1 0 0,2-2-256 0,3-2-48 16,2 2-16-16,2-3 0 0,2 2-160 0,2-3-16 16,0 2-128-16,-1-2 192 0,1 3-192 0,2-3 0 15,-1 2 0-15,-1-2 0 0,0 3 0 0,-1-2 0 16,-1 2 0-16,-2-1 0 0,1 2 0 0,-1-3 0 0,2 1 0 0,-2 0 0 16,-2-1-320-16,-1 2 0 0,-3-3 0 0,-1 3 0 31,2-1-448-31,0 2-112 0,2-2-16 0,2 2 0 15,0-1-448-15,4 1-80 0,3 1-32 0,-1 1 0 16,2-2-704-16,1 2-144 0,-1 0-16 0,-1 1-9680 0</inkml:trace>
  <inkml:trace contextRef="#ctx0" brushRef="#br1" timeOffset="45280.78">24311 9597 5519 0,'-19'-4'240'0,"5"3"64"0,1 1-304 0,3-3 0 0,4 3 0 0,1 0 0 0,-1 3 528 0,-5-3 48 0,-8 0 16 0,-3 1 0 16,-4 0 192-16,2 3 48 0,2-3 0 0,1 3 0 0,4 0-304 0,-1-2-48 0,2 3-16 15,0-1 0-15,1-1 176 0,-1 2 48 0,0 0 0 0,0-1 0 16,1 1 32-16,0-1 16 0,2 1 0 0,-1-3 0 15,2 2 272-15,2 1 48 16,3-3 16-16,0 2 0 0,4-3 64 0,0 3 16 0,3-3 0 0,3 0 0 16,2 1 128-16,3 0 48 0,5-2 0 0,3 1 0 15,4-2 208-15,5 1 64 0,9-2 0 0,4-1 0 16,7 2-400-16,3-3-80 0,0 3-16 0,5-3 0 16,3 2-688-16,2 2-144 0,3 0-16 0,-2 0-16 15,3 1-240-15,0-1 0 0,2 1 128 0,-1 0-128 16,-4 2 0-16,2-1 0 0,-2 2 0 0,1 1 0 0,-2 0 176 15,-1-1-176-15,-2-1 192 0,0-1-192 0,-3-1 0 0,-4 1 0 16,-4-2 0-16,-2 0 0 0,-2 0 0 0,-4-2 0 16,-3-1 0-16,-5 0-12160 15,-3-1-2512-15</inkml:trace>
  <inkml:trace contextRef="#ctx0" brushRef="#br1" timeOffset="49936.96">26037 9718 911 0,'-3'-1'0'0,"0"-2"0"0,-1 1 0 0,0 0 0 0,2 2 4048 0,-1 0 736 0,0 0 144 0,-4 0 16 16,-3 0-2576-16,-2-2-528 0,-3-1-112 0,-2 3 0 15,0 0-640-15,2-2-112 0,1 1-16 0,3-2-16 16,0 1-752-16,1-1-192 0,0 1 0 0,0-1 0 16,3 2 176-16,-2-3-48 0,3 2-128 0,0-1 192 15,1 1 1088-15,0-2 192 0,1 3 64 0,2 0 0 0,-1 1-128 0,2 0-32 16,0 0 0-16,1 0 0 0,0 0-624 0,1 0-128 16,2 1-32-16,-1-1 0 0,2 0-304 0,-4 0-64 15,0 0-16-15,0 0 0 0,27 1-80 0,-18 1 0 16,2 0-128-16,0-2 192 0,1 2-192 0,2 1 0 15,1-2 128-15,3-1-128 0,1 1 0 0,2-1 0 16,1 0 0-16,2-1 0 0,-2 0 144 0,0-2-16 16,2 1 0-16,-2-2 0 0,1 2-128 0,-2-1 0 15,0 1 0-15,0-1-176 0,-1 2 176 0,-1 0 0 16,0 0 0-16,0 1 0 0,0 0 0 0,-2 0 0 0,0 0 0 16,-2 0 0-16,-1 1 0 0,-2 0 0 0,-2 0 0 0,-1 2 0 15,-3-2-144-15,-3 0 144 0,0 2-160 0,-2-2 160 16,-1 0-208-16,-2 3 48 15,-2-4 16-15,-2 2 0 0,0 1 144 0,-4-3-128 0,0 2 128 0,-3-2-128 16,0 0 128-16,-2 0 0 0,-1-1 0 0,-3 0 0 16,2 1 0-16,-3-4 0 0,3 3 0 0,0-3 0 15,-1 2 0-15,1-2 144 0,0 3 0 0,-2-2 0 16,1 2 64-16,0 0 16 0,1 1 0 0,1 0 0 16,0 1-96-16,2 0-128 0,1 2 176 0,0-2-176 15,3 0 128-15,2 2-128 0,0-2 0 0,3 2 0 16,2-1 0-16,-1-2 0 0,4 2 0 0,-3 1-144 0,2-3-176 0,1 2-48 15,-1 0 0-15,0 0 0 0,1-1 80 0,-1 1 16 16,-1 1 0-16,0-1 0 0,1 1 112 0,-1-2 32 16,1 1 0-16,-1 1 0 15,0 0-560-15,0-1-96 0,1 1-32 0,-2 1 0 32,1-2-736-32,1 2-160 0,-1 1-16 0,1-2-13232 0</inkml:trace>
  <inkml:trace contextRef="#ctx0" brushRef="#br1" timeOffset="51381.59">27428 9694 1839 0,'-1'-2'160'16,"-1"1"-160"-16,1-1 0 0,0 1 0 0,0 1 3328 0,0 0 640 0,1 0 128 0,-2 0 32 0,2 0-2720 0,-1-2-560 0,0-1-96 0,1 3-32 0,0 0-272 0,0 0-48 0,0 0-16 0,0 0 0 15,0 0 480-15,-1-21 96 0,2 19 0 0,-2-3 16 16,1 1 464-16,-3 2 96 0,1-3 0 0,-1 3 16 15,-1-1-64-15,-2 1-16 0,-1-1 0 0,-3 0 0 32,-2 3-608-32,-4 0-128 0,-3 0-32 0,-3 1 0 15,-3 2-512-15,-3 1-192 0,-2-1 144 0,0 4-144 16,1-3 0-16,-1-1 0 0,0 1-224 0,2-1 80 16,1 0 144-16,1-1 224 0,1 1-48 0,1-2-16 15,3 2 208-15,3-1 32 0,0-2 16 0,5 0 0 16,0 1-288-16,4-1-128 0,1 1 128 0,2-1-128 15,2 3 0-15,2-3 0 0,1 1 0 0,1 0 0 0,2 3 0 0,2-3-224 16,1 2 48-16,2-1 16 0,2 1-160 0,2-1-48 16,2 1 0-16,2-2 0 0,4-1 192 0,2 0 48 15,1 0 0-15,2-1 0 0,0-2 128 0,4 3 0 16,2-2 0-16,1-1 0 0,2 1-288 0,-1 1-32 16,0-2 0-16,-1 3 0 15,-3-4-96-15,-1 3-32 0,1 0 0 0,-4-2 0 0,0 2 288 0,-2 0 160 16,-3-1-192-16,-3 0 192 0,-1 0 0 0,-2 2 0 15,-3-3 128-15,-1 3-128 0,-3-1 224 0,-2 1-48 16,-2-1-16-16,-2 1 0 16,-1-3-768-16,-3 2-160 0,-2 1-16 0,-1-1-14000 0</inkml:trace>
  <inkml:trace contextRef="#ctx0" brushRef="#br1" timeOffset="51915.6">28159 9673 21183 0,'-16'0'944'0,"3"0"192"0,3 2-912 0,4-2-224 0,4 0 0 0,1 0 0 0,1 2 224 0,-4-2 0 0,1 0 0 0,-2 0 0 0,0 1 784 0,0-1 144 0,4 0 48 0,1 1 0 16,1-1-480-16,2 0-80 0,2 3-32 0,1-3 0 15,2 1 528-15,0-1 96 0,3 1 32 0,0-1 0 16,2 2 336-16,0 0 80 0,2-2 16 0,3 1 0 16,1-1-864-16,4 0-192 0,4-1-16 0,1-1-16 15,3 0-208-15,5 0-32 0,6-1-16 0,3 1 0 16,3-3-32-16,1 0-16 0,3 0 0 0,1 0 0 15,4-1-304-15,-1 0 0 0,-3 0 0 0,0 1 0 16,0 0 0-16,-1 1 0 0,-1-1 0 0,-3-1 0 16,-4 1 0-16,-5-1 0 0,-2 1-192 0,-5-1 48 15,-1-1-320-15,-2 3-64 0,-3-1-16 0,-3 0 0 16,-1 2-976-16,1-2-192 0</inkml:trace>
  <inkml:trace contextRef="#ctx0" brushRef="#br1" timeOffset="54871.53">23896 12981 11055 0,'-1'-1'976'0,"0"0"-784"16,1 1-192-16,0-2 0 0,1 2 1408 0,-1 0 256 0,0-2 32 0,0 1 16 0,0 0-304 0,0-4-48 0,0 3-16 0,0 2 0 0,0 0 256 0,0 0 64 16,0 0 0-16,0 0 0 0,0 0 0 0,0 0 0 15,0 0 0-15,0 0 0 0,0 0-320 0,0 0-64 16,0 0-16-16,0 0 0 0,0 0-528 0,0 0-96 16,0 0-32-16,0 0 0 0,0 0-256 0,24 7-48 15,-18-7-16-15,0 0 0 0,3 1-16 0,1-1 0 16,-1 0 0-16,3 0 0 0,-1-1-16 0,0 1 0 15,1-2 0-15,1 0 0 0,0 2 0 0,1-1 0 16,-1-1 0-16,2 2 0 0,0 0-96 0,0 0-32 16,1 0 0-16,0 0 0 0,0 2 0 0,1-1 0 15,2 3 0-15,-1-4 0 0,2 0-128 0,1 0 128 16,-1 0-128-16,2 0 128 0,1 0 64 0,0 0 16 0,2 0 0 0,2 0 0 16,1 0 80-16,2 0 16 0,2 1 0 0,-1 0 0 15,1 1-128-15,1 0-32 0,-1 3 0 0,-1-4 0 16,-2 3 32-16,0-1 0 0,-2 1 0 0,-1 0 0 15,0-3-176-15,-1 1 0 0,-2 1 0 0,2-2 128 16,0 0-128-16,-1-1 0 0,2 2 0 0,1-2 0 16,-1 2 192-16,0-2-32 0,0 0-16 0,0 3 0 15,-1-1-16-15,0-2 0 0,-1 3 0 0,1-2 0 16,1 1-128-16,0 1 0 0,-1 0 0 0,0-1 0 16,1 1 0-16,-2-1 0 0,1 3 0 0,0-3 0 15,2 2 0-15,1 1 0 0,-2 0 0 0,0-2 0 16,-2 1 0-16,1 1 0 0,-1-4 0 0,1 3 192 0,-3-3 0 0,1 2 0 15,-1-1 0-15,0-1 0 0,0 1-192 0,2 0 128 16,-1-2-128-16,1 0 128 0,-2 0-128 0,0 0 0 16,-3 0 0-16,2 0 128 0,4 1-128 0,-1-1 0 15,2-1 0-15,0 1 0 0,0 1 0 0,0-1 0 16,1 2 0-16,-2-2 0 0,0-2 0 0,0 2 0 16,1 2 0-16,0-2 0 0,0 1 0 0,-2-1 0 15,0 2 0-15,0-2 0 0,1 3 0 0,-1 0 0 16,-1-1 0-16,-1-1 0 0,2 1 0 0,1 1 0 0,1-2 0 15,0-1 0-15,-2 3 0 0,0-6 0 16,1 3 0-16,2-1 0 0,0 1 0 0,0-1 0 0,0 1 0 16,-1-2 0-16,-1 2 0 0,-1-2 0 0,-1 1 0 15,-1 1 0-15,-1 3 0 0,0-3 0 0,0 3 0 0,-2-2 0 16,0 2 0-16,-1-1 0 0,1 0 0 0,-1 1 0 16,3 1 0-16,-1-4 0 0,1 3 0 0,-1 0 0 15,1-3 0-15,-1 0 0 0,-1 0 0 0,2 0 0 16,-1 0 0-16,0 0 0 0,0 0 0 0,0-3 0 15,-1 2 0-15,0 0 0 0,-1 1 0 0,1-1 0 16,-2 1 0-16,2 0 0 0,-1 0 0 0,0 0 0 16,0-3 0-16,-2 3 0 0,3-1 0 0,-2 1 0 15,0 1 0-15,2-1 0 0,0 3 0 0,-1-3 0 16,2 1 0-16,-2-1 0 0,2 1 0 0,-1 0 0 0,-1-1 0 0,2 0 0 16,0-1 0-16,0 0 0 0,-1 1 0 0,2-1 0 15,1-2 0-15,0 1 0 0,0-2 0 0,0 2 0 16,1-3 0-16,-1 3 0 0,-1-1 0 0,-1 1 0 15,1-1 0-15,-2 0 0 0,0 1 0 0,1 1 0 16,0-1 0-16,-2 1 0 0,-1 1 0 0,2 0 0 16,2 0 0-16,-1 0 0 0,1 0 0 0,0 0 0 15,1 0 0-15,-1 0 0 0,1 0 0 0,-1 0 0 16,2 0 0-16,-1 0 0 0,-1-2 0 0,1 0 0 16,2 1 0-16,-1 1 0 0,1-2 0 0,0-1 0 15,1 2 0-15,0-3 0 0,1 3 0 0,2-3 0 0,2 2 0 16,0-1 0-16,-1 1 0 0,1-2 0 0,-2 2 0 15,-2-2 0-15,-2 1 0 0,-2 0 0 16,-1-1 0-16,-1 2 0 0,-2-2 0 0,-1 1 0 0,-1 3 0 0,-3-3 0 16,1 1 0-16,-2 1 0 0,-1 1 0 0,0-2 0 15,-1 1 0-15,0-1 128 0,0 1-128 0,-1 1 128 16,1-2-128-16,-3 0 0 0,-1 2 0 0,0-1 0 16,-2 1 0-16,0 0 0 0,0 0 0 0,-2 0 0 15,1-2-288-15,-2 0 64 0,0 1 16 0,-1 0 0 16,1 1-32-16,-1-4 0 0,-1 3 0 0,0-3 0 15,0 2-304-15,-2-2-64 0,-1-1-16 0,2 0-13696 16,-1-2-2736-16</inkml:trace>
  <inkml:trace contextRef="#ctx0" brushRef="#br2" timeOffset="68008.73">2782 9853 32255 0,'-3'-18'2864'16,"-1"8"-2288"-16,1 2-576 0,3 4 0 0,0 0 608 0,0 3 16 0,0 0 0 0,2-4 0 0,-1-1 256 0,1-4 48 0,1 2 16 0,-2 0 0 16,1 2-176-16,1-1-48 0,-2 2 0 0,0 0 0 15,-1 3-576-15,-1-3-144 0,-1 0 0 0,-3 1 0 16,0 1 0-16,-4-2 0 0,-2 1 0 0,-4 2 0 16,-3 2-256-16,-6-4-16 0,-4 3-16 0,-7-1 0 15,-3 0 0-15,-4 1 0 0,-4-1 0 0,-2 2 0 16,1-2 288-16,-6-1 176 0,-2 2-32 0,-4-1 0 15,-2-1 240-15,-1 3 64 0,-2-3 0 0,2 1 0 16,7 1-240-16,-5 1-32 0,-3 0-16 0,0 0 0 16,3 1-160-16,1 1 192 0,5-1-192 0,1 1 192 15,1 4-192-15,4 1 0 0,4-1 0 0,5-1 0 0,1 1 0 16,2 1 0-16,1 1 0 0,3-2 0 0,1 1 0 16,4 3 0-16,1-2 0 0,1 2 0 0,3-2-272 15,3 2 16-15,2-1 0 0,2-3 0 0,4 0-96 0,1 0-16 16,1 1 0-16,3 0 0 0,1 2 208 0,2 2 160 15,-1 0-208-15,3 1 80 0,-1 4 128 0,4 3 144 16,-1 2-16-16,1 4-128 0,1 2 128 0,1 4-128 16,-1 8 0-16,1 7 0 0,0 5 128 0,-1 3-128 15,2 6 144-15,-2-1-144 0,-2-2 0 0,-1-3 0 16,-2 2 0-16,-3-2 0 0,-2 3 0 0,-1 6 0 16,-3 5 0-16,-3 0 0 0,-1-5 0 0,0-5 0 15,1-1 0-15,0-1 0 0,2-3 0 0,-1-5 0 16,5-6 0-16,-1-3 0 0,3-5 128 0,1-4-128 15,1-4 0-15,-1-4 144 0,1 2 96 0,1-6 16 0,-1 3 0 16,0-3 0-16,1 1-256 0,-4 2 176 0,2 3-176 16,-1-2 160-16,3 2-32 0,-4 2-128 0,-1 2 192 0,-1 1-64 15,0-1-128-15,1-2 128 0,2 0-128 0,1-3 128 16,1-4-128-16,1 1 0 0,3-3 0 0,3-3 128 16,1-3 64-16,4-3 16 0,6-4 0 0,3-4 0 15,7-2 48-15,7-4 16 0,7-4 0 0,9-4 0 16,10-2 32-16,7-3 0 0,5-3 0 0,3 1 0 15,0 3-176-15,8-3-128 0,8 0 144 0,1 1-144 16,0 5-256-16,2 4-160 0,6 2-32 16,2 7-18944-16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20:31.10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20090 1332 4735 0,'-2'0'416'0,"-1"-1"-416"0,3 1 0 0,0 0 0 0,0 0 736 0,0-2 64 0,0 0 16 0,0 1 0 0,2 0 368 0,0-4 80 16,3 4 16-16,2-4 32 0,2 5-608 0,1-4-128 15,4 3-32-15,-1 0 32 0,3 1-336 0,2 0-80 16,0 0-16-16,1 0 48 0,-1 0-192 0,3 0 0 16,-1 0 0-16,2 0 0 15,0 0 0-15,1 0 128 0,0 0 0 0,1 0 0 0,-1-3 464 0,2 3 112 16,1-1 0-16,2 1 64 0,1-1-384 0,0 1-64 15,4 0 0-15,-1 0 16 0,1 0-208 0,1 0-128 16,-1-3 160-16,0 3-32 0,-1-1-128 0,-1 0 0 16,0 0 0-16,-3-2 0 0,-3 2 0 0,0 0 0 15,0-1 0-15,-3 0 0 0,-2 1 0 0,0 1 0 16,0-2 0-16,-1 2 0 0,1 0 0 0,0-2 128 0,0 2-128 16,-1-1 160-16,0 1 192 0,0-1 32 0,-1 1 16 0,-1 0 0 15,0 0-400-15,-3 0 128 0,-1 0-128 0,-3 0 0 16,-2 0 256-16,-3 1-48 0,0-1 0 0,-4 0 0 15,-1 0 176-15,-1 0 48 0,-3-1 0 0,-1 1 0 16,-2-2-64-16,-3 2-16 0,-1-2 0 0,-4 1 0 16,0 1-352-16,-4-2 144 0,-5 2-144 0,-1 0 0 15,1 2 128-15,-5-2-128 0,-2 0 0 0,-5 0 0 16,2 1 128-16,-6 1-128 0,1-2 192 0,-6 0-192 16,-2 2 0-16,0-2 0 0,-1 1-160 0,0-1 160 15,-1 1 0-15,3 1 0 0,1-2 0 0,0 2 0 0,2-1 0 16,0 1 128-16,0-2-128 0,1 0 128 0,1 0-128 0,2 0 0 15,4 2 0-15,1-4 0 16,2 2 0-16,1 0 0 0,4 0 0 0,3 2 0 16,3-2 0-16,4 1 0 0,4 0 0 0,1 2 0 0,4-3 0 0,3 0 0 15,2 0 0-15,5 1 0 0,1-1 0 0,3 1 0 16,4-1 0-16,3 0 0 0,3 0 0 0,4 0-176 16,4 0 48-16,5-1 0 15,3 1-256-15,1-1-64 0,1 1 0 0,0 0 0 0,2 0 304 0,0 0 144 16,-1 0-160-16,-2-3 160 0,-1 2 0 0,-1 1 0 15,-1-1 0-15,-3 1 0 0,-1 0 0 0,-1 0 0 16,-2-2 208-16,-1 0-64 0,-1 1-144 0,-2-1 0 0,0 0 0 0,-3 1-176 16,-2 0 176-16,0-1-160 0,-2 2 160 0,-2-2-160 31,-2 1-320-31,-5 1-64 0,0 0-16 0,-3 1-5872 0,-4 1-1184 0</inkml:trace>
  <inkml:trace contextRef="#ctx0" brushRef="#br0" timeOffset="4176.76">20690 1456 11055 0,'-4'0'976'0,"2"-2"-784"0,2 2-192 0,1 0 0 0,0 0 448 0,-1 0 32 0,0-2 16 0,0 1 0 0,2 1 16 0,-2-1 0 16,2 1 0-16,-2 0 0 0,0 0 96 0,0 0 32 15,0 0 0-15,0 0 0 0,23-4-208 0,-19 4-48 0,1-1 0 0,1 1 0 16,0 0 208-16,2 0 48 0,1 0 0 0,0 0 0 16,4-3-320-16,0 2-48 0,4-1-16 0,1 2 0 15,3-5-96-15,3 1-32 0,0 2 0 0,4-1 0 32,2-1 416-32,3 2 80 0,1 1 16 0,2 0 0 0,2 1-48 0,-2 0 0 0,-1 0 0 0,-3 0 0 15,-2 2-592-15,-6 0 0 0</inkml:trace>
  <inkml:trace contextRef="#ctx0" brushRef="#br0" timeOffset="6522.73">21041 1612 10127 0,'-5'0'896'0,"0"-1"-704"0,3 1-192 0,2-2 0 0,0 2 128 0,0 0-128 0,-3 0 192 0,1-2-64 15,-2 1 288-15,0-2 48 16,2 1 16-16,1-1 0 0,-1 1-480 0,4-1 0 0,0 2 0 0,3-1 0 15,0-1 0-15,1 2 0 0,2-2 0 0,0 1 0 0,2 2 880 16,0-2 128-16,1 0 16 0,-1 2 16 16,1 0 320-16,0 0 64 0,1 2 16 0,-3 0 0 0,3-1-880 0,-3 3-176 15,1-3-48-15,3 2 0 0,-1-1-336 0,-1-2 0 16,3 0 0-16,-1 0 0 0,0 0 0 0,0 0 0 16,3-2 128-16,-1 0-128 0,1 0 672 0,0-1 64 15,1 2 16-15,-1 0 0 0,1-3 144 0,1 2 16 16,2-1 16-16,-2 2 0 0,-1 0-416 0,1-2-96 15,5 1-16-15,3 1 0 0,3-4-176 0,5 1-32 16,-1 2-16-16,2-2 0 0,-1 1 16 0,1-2 0 16,-2 2 0-16,1 0 0 0,-2-2-192 0,-1-1 128 0,1 0-128 0,-2 1 128 15,-1 0-128-15,0 1 0 0,-2 2 0 0,-1 2 0 16,-4-1 0-16,-1 1 0 0,0 1 0 0,-2 0 0 31,-1 3-1088-31,-2-2-192 0</inkml:trace>
  <inkml:trace contextRef="#ctx0" brushRef="#br0" timeOffset="8148.92">21536 1271 6447 0,'-4'0'576'0,"2"0"-576"0,0 0 0 0,2 0 0 0,0 0 192 0,0-2-64 0,-2 2 0 0,-1-1-128 0,1 1 368 0,-2 0-48 0,2-2 0 0,-1 2 0 16,2-2 272-16,0 2 48 0,1-1 16 0,-1 1 0 16,1 0 208-16,0 0 32 0,1 0 16 0,-1 0 0 15,1 0 112-15,0 0 32 0,-1 0 0 0,0 0 0 16,0 0-336-16,0 0-64 0,0 0-16 0,20 3 0 16,-13-3-352-16,2-2-80 0,2 1-16 0,2 1 0 15,0-4 96-15,2 2 16 0,2 0 0 0,1-1 0 16,1-1 144-16,1 2 16 0,0-2 16 0,1-1 0 0,3 3 272 0,0-3 48 15,2 4 16-15,0-3 0 0,0 1-96 0,0 1-16 16,1 1 0-16,1-1 0 0,-1 0-272 0,-1-1-64 16,1 2-16-16,0-1 0 0,2-1-208 0,-2 0-144 15,1 0 192-15,-2-1-192 0,0 2 0 0,-1-2 0 16,0 1 0-16,-2-1-192 0,1 0 192 0,-2 0 0 16,1 1-160-16,-3 0 160 15,-1 2-816-15,-3-2-80 0,-1 3-32 0,-4 0-11408 0</inkml:trace>
  <inkml:trace contextRef="#ctx0" brushRef="#br0" timeOffset="9058.03">22076 1399 911 0,'1'-3'0'0,"1"0"0"0,-1-1 0 0,-1 3 0 0,1-1 688 0,-1 2 48 0,0-2 16 0,0 1 0 0,1 0 704 0,1-4 144 16,-2 1 16-16,1 2 16 0,-1-2-464 0,-1 2-80 15,1 2-32-15,-3 0 0 0,1 0-432 0,-1 0-96 16,-1 1-16-16,-1 0 0 0,-1 3-512 0,1-3 0 16,-1 0 0-16,0 2 0 0,1-3 0 0,0 0 0 15,0 0 0-15,1-4 0 0,2 3 320 0,0 1-64 16,2-3 0-16,0 2 0 0,1-1 624 0,4 2 112 16,1-4 32-16,1 3 0 0,3-2-512 0,3 2-112 15,-1-2-16-15,2 3 0 0,0-2-64 0,2 1-32 0,1 0 0 0,-1 1 0 16,1-4 176-16,0 3 48 0,2-1 0 0,2-1 0 15,0 1 128-15,2-1 48 16,1 0 0-16,2-1 0 0,0 2-48 0,1-3 0 0,1 0 0 0,2 0 0 16,1 0 0-16,0 3 0 0,-1-3 0 0,2 4 0 15,1-4-160-15,2 1-32 0,1 1-16 0,1-3 0 16,0 3-432-16,0-1 0 0,0 0 0 0,-1 0 0 16,0-1 0-16,-2 3 0 0,2-4-192 0,-2 1 192 15,-2 1-192-15,0-1 192 0,0 3-160 0,-1-3 160 16,-1 4-656-16,-3-3-48 15,-1 4 0-15,-5 4-12800 0</inkml:trace>
  <inkml:trace contextRef="#ctx0" brushRef="#br1" timeOffset="18044.3">2856 15568 24879 0,'-2'-5'2208'0,"-2"-1"-1760"0,2 2-448 0,1 2 0 0,-1 2 2704 0,2-3 464 0,0 1 96 0,-1-1 0 15,0-3-4032-15,0 0-800 0,-1-3-160 0,1 4-48 16,2-1 624-16,-1 1 112 0,2 3 16 0,0 1 16 16,-1-1-32-16,2 2-16 0,-1 2 0 0,-1-1 0 0,2 1 1696 0,-1 1 320 0,0 2 80 0,-2 0 16 15,1 2 736-15,-1 2 160 0,0-1 32 0,-1 4 0 16,1 1-624-16,-2 0-112 0,2 3-32 0,0-3 0 15,0 3-416-15,2-2-96 0,0-1 0 0,1 0-16 16,0-2-416-16,1-2-80 0,2 1 0 0,-1-4-16 16,1-1-176-16,1-4-224 0,1 1 48 0,0-5 16 15,-1 0 160-15,0-4-128 0,2 1 128 0,0-2-128 16,-2 2 128-16,-1-4 0 0,-1 3 0 0,0-3 128 16,-1 2 0-16,0 0 16 0,-2-1 0 0,-1 0 0 0,-1 1 80 15,0-3 16-15,-1-1 0 0,0 1 0 0,0-2-240 16,-2 0 176-16,1 1-176 0,-1 0 160 0,1-1-32 0,-2 3 0 15,0 0 0-15,1 2 0 0,-1 0 16 0,-1 5 0 16,0-2 0-16,-1 5 0 0,0 0-144 0,-3 0 0 16,0 5 0-16,-2 1 0 0,1-1-304 0,0 2 16 15,-1 3 0-15,0 2 0 0,0 1 112 0,1 2 32 16,2-2 0-16,1 0 0 0,2-3 144 0,3 1 0 16,2 2 128-16,2 1-128 0,3-3 176 0,2-2-48 15,2 1 0-15,4-3 0 0,0-1 0 0,2 2 0 16,1-5 0-16,0 0 0 0,0 2-128 0,1-4-192 15,-1 0 32-15,-2-1 16 0,1 1 144 0,-2-1 0 0,0 0 0 16,-2-2 0-16,0 1 0 0,-2-4 0 0,1 1 0 16,-3-2 0-16,0 0 0 0,-2 0 0 15,-2-3 0-15,1 0 0 0,-2-1 224 0,0 0-32 0,-1-1 0 16,0-1 0-16,0-2-32 0,-1-1-16 0,2 2 0 0,-2-2 0 16,0 1-144-16,-2 0 0 0,0 0 144 0,-2-1-144 15,1 2 0-15,-4 1 0 0,4 3 0 0,-2 2 128 16,-1 1-128-16,-1 2-128 0,0 3 128 0,-2 1-192 15,1 4 192-15,0 2-192 0,0 2 192 0,-2 1-192 16,-1 5 0-16,1 1 0 0,1-3 0 0,2 1 0 16,-1-1 192-16,1 3 0 0,1 1 0 0,-2 1 0 15,4-1 0-15,2-3 0 0,1-1 0 0,2-2 0 0,1-3 0 16,2-1 176-16,0-1-48 0,1-1 0 0,-2-3-128 0,2-1 0 16,-1 0 0-16,0-1 0 0,0-1 0 0,-2 0 0 15,0 1 0-15,0-3 0 0,-1 2 0 0,0 0-144 16,0-1 144-16,-1-1 0 0,2 2 0 0,-2-1-128 15,0 3 128-15,-2-1 0 0,2 2 0 0,-1-1 0 16,0 3 0-16,1-3 144 0,0 0-144 0,0 0 0 16,0 0 144-16,0 0-144 0,0 0 128 0,0 0-128 15,0 0 128-15,0 0-128 0,0 0 224 0,-19-14-32 16,18 7 0-16,0-1 0 0,0 0-64 0,1-1 0 16,0-1-128-16,0 3 192 0,0-2-400 0,0 2-96 15,1 1-16-15,-1-3 0 16,1 6-320-16,2 0-80 0,-2 3-16 0,-1 3-17696 0</inkml:trace>
  <inkml:trace contextRef="#ctx0" brushRef="#br1" timeOffset="19394.96">3195 16247 32255 0,'-2'-5'2864'0,"2"1"-2288"0,0-1-576 0,0 3 0 16,1-1-272-16,0-1-176 0,2-4-16 0,-1-3-16 0,2-4 480 0,1 2 192 16,-1-4-16-16,-1 5 0 0,0 1 272 0,-3 2 64 0,0 2 16 0,-3 1 0 15,0 2 352-15,-2-1 64 0,-3 1 16 0,1 1 0 16,-2 0 64-16,-2-2 32 0,0 0 0 0,-2 0 0 16,1 0-416-16,-1-1-96 0,-2 0-16 0,0-1 0 15,1-2-240-15,1 2-48 0,-1 0-16 0,3-1 0 16,-1 5-224-16,2-3 0 0,-1 4 128 0,1-1-128 15,1 2 0-15,-1 1 0 0,3 0 0 0,-2 1 0 0,0 4 0 0,-1 1 0 16,-1 0 0-16,0 4 0 0,-4 0 0 0,1 4 0 16,-3-1 0-16,-1 2 0 0,-1 3 176 0,0-2-16 15,-2 2 0-15,-2-1 0 0,2 1 32 0,-1-2 0 16,0 2 0-16,-1 0 0 0,4 2-64 0,0-3-128 16,1 0 192-16,2 0-64 0,1 1 48 0,0-2 0 15,2 1 0-15,0 0 0 16,2 1-176-16,-2 0 128 0,4 3-128 0,-1-2 128 15,0 2-128-15,1-3 128 0,2 7-128 0,-2 0 128 0,0 0-128 0,-1 2 0 16,2 1 144-16,-2-3-144 0,0 2 0 0,-2 0 144 16,1-1-144-16,-2-1 0 0,2-1 256 0,1-2-48 0,0-5-16 15,2 1 0-15,0-1 32 0,2-1 0 0,1 1 0 0,0 1 0 16,3-2-80-16,0-3-16 0,2 3 0 16,3-2 0-16,-1-1-128 0,2 0 0 0,1-2 0 0,1 3 128 15,2 0-128-15,0 4 0 0,2-2 0 0,0 1 0 16,0 0 0-16,-1 2 0 0,-1 2 0 0,1-1 0 15,-2 1 0-15,2 2 0 0,-2 3 0 0,1-2 0 16,0-2 0-16,0-1 0 0,-1-2 0 0,1-2 0 16,0 0 0-16,0-4 192 0,0-1-64 0,2-2 0 15,0-3 80-15,0-2 16 0,2-1 0 0,0-2 0 16,0 2-32-16,0-4 0 0,2 0 0 0,0-2 0 16,0 4-192-16,0-2 0 0,1 0 128 0,-2 1-128 0,3 3 0 0,-2-3 0 15,0-1 0-15,1 3 0 0,-2-1 0 0,0-1 0 16,-1 1 0-16,-1-1 0 0,0-1 0 0,0 0 0 15,0-1 0-15,1-2 0 0,0 0 160 0,0 0-16 16,1-4 0-16,-1 0 0 16,2-1 48-16,0-2 0 0,1-1 0 15,0 1 0-15,-3 1-192 0,2-4 0 0,0-1 144 0,1-1-144 0,-3 2 0 0,0 0 0 16,-1 0 0-16,-2 0 0 0,1 1 0 0,-3 0 0 16,0-1 0-16,0 0 0 0,-1 4 0 0,0-1 0 15,-1 3 0-15,-1-5 0 0,1 1 0 0,0 0 0 16,1-1 0-16,-1-2 128 0,1 1-128 0,-1-5 0 15,1 2 0-15,0 0 128 0,1 3-128 0,-1-2 0 0,2-4 0 0,0 2 0 16,1-3 0-16,-3 2 0 0,1-1 0 0,-2 3 0 16,1 4 0-16,-2-5 0 0,-2 3 0 0,1-1 128 15,-2 1-128-15,-1 2-240 0,0 3 64 0,-1 0 16 16,1 3 160-16,-3-1-208 0,2-4 80 0,-1 0 128 16,-1 2 0-16,2 2 0 0,-1 0 0 0,-1 1 0 15,3 0 0-15,0 0 0 16,0 1 0-16,1-1 0 0,1 1 0 0,-1 0 0 0,1-1 0 0,1-1 0 15,-2 4-128-15,1-2 128 0,1 0 0 0,-2 1 0 16,0 2-192-16,-1-1 16 0,0 3 16 0,-1 0 0 16,0 0 0-16,0 0 0 0,-1 0 0 0,0 1 0 15,-2 3 160-15,2-3 0 0,2-1 128 0,0 0-128 0,0 0 0 16,0 0 0-16,-15 16 0 0,15-13 0 16,-1-1 160-16,1 0 16 0,1 0 0 0,0 1 0 0,2-3-176 0,-3 1 0 15,1 0 0-15,-1 3 0 0,0-3 0 0,0 0 0 16,-1 2 0-16,-2-2 0 0,1 0 0 0,-3 3 0 15,-3-2 0-15,-2 1 0 0,-1-2 368 0,-2 4-16 16,-5-3 0-16,0 2 0 0,-2 1 64 0,-3-2 16 16,0 2 0-16,-3-2 0 0,0 1-48 0,-1-2-16 31,-1 1 0-31,1-2 0 0,1 2-128 0,0-3-32 0,1 1 0 0,1 0 0 16,2 2-512-16,-1-6-96 0,2 1-32 0,1-11-23840 0</inkml:trace>
  <inkml:trace contextRef="#ctx0" brushRef="#br1" timeOffset="47210.92">10673 11401 24879 0,'0'-1'2208'0,"2"-1"-1760"0,2 2-448 0,0 0 0 0,1-2-320 0,2 1-128 0,4-2-48 0,10-2 0 16,11-1-1248-16,9 0-256 0,7-3-48 0,5 2-16 0,1-3 1664 0,0 2 400 0,-1 2 0 0,-2-4 0 15,1 0 576-15,3-1 144 0,4 0 48 0,1 0 0 16,1 2-32-16,1 0 0 0,2 2 0 0,0 0 0 16,2 2-176-16,-3 0-48 15,-1 0 0-15,-4 0 0 16,0 3 208-16,-4-3 48 0,1 3 0 0,-6-2 0 0,-1 4-416 0,-3-4-80 0,-1 3-16 0,-2 1 0 16,-3 0 416-16,-3 0 80 0,-3 0 16 0,-3-2 0 15,-2 2-64-15,-1 0 0 0,-2-2 0 0,-1-1 0 0,-2 3-192 16,-2-2-64-16,-3-1 0 0,0 2 0 0,-1-2-64 0,-2 0-32 15,-2-1 0-15,1 1 0 0,-3 0-352 16,-1 2 0-16,0-3 0 0,-2 1 128 0,1 0-128 0,-2-1 0 16,-1 2 0-16,1-3 0 0,-1 1 128 0,-1 0 16 15,0 1 0-15,-1-2 0 0,2 2 48 0,-1-3 0 16,1-1 0-16,0 3 0 0,-1-1-192 0,-2 0 0 16,2-1 0-16,-3 0 0 0,1 1 0 0,-3-1 128 15,0-1-128-15,-3-1 0 0,-2-1 448 0,-4 1 0 16,-2-4 0-16,-2 1 0 15,1 0-64-15,-5-1 0 16,-1-2 0-16,-4-2 0 0,1-1 0 0,-1-1 0 16,-2 1 0-16,-2 0 0 0,1-2-32 0,-4 1-16 15,-1-1 0-15,-2 2 0 0,-1 0-160 0,2 2-48 16,1 2 0-16,3 1 0 0,1 1-128 0,4-2 0 0,5 2 0 16,2 0 0-16,3 5 0 0,2-1 256 0,4 3 0 0,1 0-16 15,2 3-240-15,1 1 176 0,2 0-176 0,1 1 160 16,4 3-160-16,0 2-192 0,2-1 32 0,1 4 16 15,4 2-128-15,3 1-32 0,2 3 0 0,4-1 0 16,1 0 112-16,4 3 32 0,3-4 0 0,2 2 0 16,-2-4 160-16,7 3 0 0,2 2-144 0,1 1 144 15,0-1 0-15,1 3 0 0,-5-1 0 0,0 2 0 16,-5 0-176-16,-3 1 48 0,-1 0 0 0,-5 1 0 16,-1-1 128-16,-7 0-192 0,-3 0 192 0,-3-1-192 0,-4 0 320 15,-2 0 48-15,-4-1 16 0,-3 2 0 0,-3 0 128 16,-2 0 16-16,-4 2 16 0,-2-6 0 0,0-2 176 0,-3 1 48 15,-1 0 0-15,-3 0 0 0,-1-4-320 0,-3 3-64 16,-1-2-16-16,-4-2 0 0,-5 4-176 0,-6-1-256 16</inkml:trace>
  <inkml:trace contextRef="#ctx0" brushRef="#br1" timeOffset="55695.28">26979 12412 43311 0,'-1'-12'3840'16,"1"1"-3072"-16,0 3-608 0,-1 3-160 16,1 1-1408-16,0-4-320 0,-2-12-64 0,-1-6-16 0,-2-10-112 0,-5-6-32 0,-1 2 0 0,-26-35-672 0,11 45 2208 15,-4 6 48-15,-6 5 16 0,-3 5 352 0,-7 3 128 16,-5 2 0-16,-3 4 0 0,-3 1 1760 0,-3 4 352 15,1 3 64-15,-3-1 0 0,-1 7-1296 0,-1 2-272 16,0-1-48-16,-6 5-16 0,-5 2-368 0,-7 2-80 0,-3 2-16 16,-5 1 0-16,-1 0-208 0,-3 5 0 0,-2-3-144 0,-2 4 144 15,1 1 0-15,4-1 0 0,5-3 0 0,5 3 160 16,4 1 176-16,5 3 48 0,7 1 0 0,8 2 0 16,11 0-112-16,8 0-16 0,12 2 0 0,8 1 0 15,7-1-256-15,13 0 0 0,12 1 0 0,9 0 0 31,12-4-192-31,11-2-112 0,11-5-16 0,10-1 0 16,13-7 0-16,9-1 0 0,7 0 0 0,2-7 0 0,2-3-48 16,10-6-16-16,4-4 0 0,2-4 0 0,0-3 0 0,-3-7 0 15,-1-3 0-15,-5-4 0 0,-5 0 720 0,-6-6 144 16,-7-5 32-16,-7-3 0 0,-4-5-80 0,-10-4-16 16,-5 1 0-16,-9-4 0 0,-6-2-48 0,-8 1-16 15,-8 1 0-15,-7-1 0 0,-6 0 288 0,-7 2 48 16,-5-5 16-16,-7 3 0 0,-4 0-208 0,-8 0-48 15,-5 3 0-15,-11-1 0 16,-10 5-1024-16,-13-2-192 0,-13 3-64 0,-12 10-18992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21:50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20487 13365 39615 0,'-4'-9'3520'0,"1"3"-2816"0,0 3-560 0,0 1-144 0,-2 0 0 0,-3 1 0 0,-4 0 0 0,-13-4 0 0,-13-1 0 0,-15 0-224 15,-10 3 80-15,-10 1 16 0,-7-2 128 0,-10 2 224 16,-10 2-48-16,-14 0-16 0,-11 0-32 0,-11 0 0 15,-8 0 0-15,-8 2 0 0,-8 2 240 0,-6 1 32 0,-7 2 16 0,-5 1 0 16,0-4 128-16,-4 5 32 0,-1 2 0 0,-1-2 0 16,5 2-384-16,-5 4-64 0,-2-1 0 0,10 0-128 15,11-3 0-15,8 1 0 0,8 1 0 0,13-2 0 16,11-3-160-16,15 0-32 0,14-3-16 0,17-1 0 31,18-1-352-31,19-3-64 0,17-4-16 0,18-1 0 16,18-1-64-16,24-3 0 0,23-1-16 0,30-2 0 0,25-6 208 15,28 2 32-15,28 2 16 0,23-4 0 0,21 0-880 16,15-1-192-16,12 1-16 0,6 3-16 0,5 0-512 0,-4 1-96 16,-5 3-32-16,-10-1 0 0,-11 1 2208 0,-12 0 352 0,-8-1 112 0,-13 3 32 15,-8-3 3056-15,-16 3 608 0,-12 1 128 0,-17 1 32 16,-13 1-2640-16,-19 1-528 0,-16 5-96 0,-23-3-32 0,-17 3-192 0,-20 3-32 16,-16-1-16-16,-18 2 0 0,-13 1-528 0,-23 1-96 15,-20 5-32-15,-32 0 0 0,-29-2-288 0,-33 2-64 16,-29 1-16-16,-24 2 0 0,-16-1 240 0,-14 0 0 15,-6 0 0-15,-4 0 0 0,2 0 0 0,4 2 0 16,4-1 160-16,9-3-160 0,8 0 192 0,11-1-64 16,8 0 0-16,14-8-14080 15,11 0-2816-15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23:55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4554 7154 20271 0,'-1'0'1792'0,"1"0"-1424"0,0 0-368 0,0 0 0 0,1 0 160 0,0 2-32 0,1-2-128 0,-1 1 192 15,1 3 112-15,1-3 16 0,1 2 0 0,-1-1 0 16,0 0 64-16,-1 1 32 0,-1-1 0 0,1 1 0 16,-2-3 336-16,0 0 64 0,1 0 16 0,-1 0 0 15,1 0 400-15,0-3 96 0,2 1 16 0,-3 2 0 16,0 0-160-16,0 0-32 0,0 0 0 0,10-18 0 16,-9 15-288-16,-1-2-64 0,-1 2-16 0,-3-3 0 0,2 2-144 0,-3 3-16 15,0-4-16-15,-1 4 0 0,-2-4-320 0,1 0-64 16,1 0-16-16,-1-1 0 0,4 1-80 0,-1-2 0 15,1 0-128-15,2-4 192 0,0 1 0 0,1-2 0 16,1-5 0-16,2-1 0 0,-2 1 0 0,3-5-16 16,-2 1 0-16,2-3 0 0,0 1 80 0,-1-1 32 15,0 2 0-15,-2-2 0 0,0 2 32 0,-1-1 16 16,-1-3 0-16,-2 2 0 0,1 3-16 0,-2 1 0 16,-1-1 0-16,0 4 0 0,-1 0-32 0,0 2-16 15,1 0 0-15,-4-7 0 0,6 12-272 16,1 3 0-16,1 0 0 0,1 2 0 0,1-1 160 15,1 4-160-15,-1-1 128 0,3 3-128 0,-2 0 0 0,1 2 0 16,0 1 0-16,1-2 0 0,-2 4 0 0,2 0 0 0,-1-1 0 16,-1 3 0-16,1 0 0 0,-3-1-192 0,1-1 192 15,-1 1 0-15,0-1 0 0,-1 1 0 0,-1-2 0 16,1 0 0-16,-1 0 0 0,0 1 0 0,1-2 192 16,2 1-192-16,-1 1 0 0,3-4 0 0,-1 1 0 15,5 2 0-15,-1 0 0 0,4-2 0 0,2 2 0 16,3 1 160-16,0-3 0 0,3 3 0 0,2 0 0 15,2 0-160-15,3 1 0 0,2-1 0 0,2 1 0 16,-1-1 128-16,3-2-128 0,2 3 128 0,1-1-128 16,0-1 0-16,2-1 0 0,4 0 0 0,-1-2 0 0,3 0 0 0,2-2 0 15,1 1 0-15,6-1 0 0,2-2 0 0,5 0 0 16,7-1 0-16,4-2 0 0,4 0 0 0,0 1 0 16,-3-1 0-16,5 2 0 0,5 1 0 0,4-2 128 15,1 0-128-15,-1 0 0 0,-2 3 0 0,-3-2 128 16,3 3-128-16,4 0 0 0,7-3 0 0,-1 3 0 15,-2 1 128-15,1 0-128 0,2 0 192 0,0 0 0 16,2-3 0-16,-1 2 0 0,-7 1-192 0,5 1 0 16,6-2 0-16,0-1-176 0,-4 2 176 0,1 0 0 15,3 0 0-15,1-3 0 0,1 1 0 0,-1-2 0 16,-3 2 0-16,3-2 0 0,1 1 0 0,0 3 0 16,-3-2 128-16,-4 1-128 0,-8 1 0 0,4 0 0 0,1 1 0 0,-2-1 0 15,-4 2 0-15,-5 1 0 0,-2 1 0 0,0-1 0 16,2 1 0-16,-3 0 0 0,0-2 0 0,-6 2 0 15,-2-2 0-15,-1 2 0 0,3 1 0 0,1-3 0 16,1 2 0-16,-4 1 0 0,-3-4 0 0,-2 4 0 16,-1 0 0-16,2 1 0 0,2-3 0 0,0 1-128 15,-2-3 128-15,-2 3 0 0,-5-4 0 16,-2 2 0-16,-2 2 0 0,-2-2 0 0,-1 1 0 0,-4-2 0 16,0 1 0-16,-1 1 0 0,-1-1 128 0,-2 1-128 15,-1-3 0-15,-3 0 0 0,0 1 0 0,-3-1 0 16,3 0 0-16,-3 0 0 0,0-1 0 0,0-2 0 15,-2 2 0-15,0 0 0 0,1-3 0 0,-2 2 0 16,0-2 0-16,0 0 0 0,-2 2 0 0,-2-2 0 0,1 2 0 0,-1-2 0 16,-1 1 0-16,1 1 0 0,0-2 0 0,-1 4 0 15,-1-3 0-15,0 1 0 0,1 0 0 0,-1 1 0 16,0-2 0-16,-1 3 0 0,1-4 0 0,-1 3 0 16,0-4 0-16,-1 2 0 0,1-1 0 0,-2-1 0 15,2 2 0-15,-1 0 0 0,-1-1 0 0,-1 0 0 16,1 2 0-16,-4 1 0 0,1-3 0 0,0 1 0 15,-1 0 0-15,-2 1 0 0,0-1 0 0,1 0 0 16,-1 1 0-16,-1-1 0 0,-1 1 0 0,1 1 0 16,-1-2 0-16,0-1 0 0,-1 2 0 0,0-1 0 15,0 1 0-15,-1-2 0 0,0 2 0 0,-2-2 0 0,0 3 0 16,0-4 0-16,0 4 0 0,0-4 144 0,0 3-144 0,2-2 160 16,0 0-160-16,1 1 0 0,-1 1 144 0,0-1-144 15,0 3 0-15,-1-2 128 0,-1 1-128 0,0-1 0 16,-1 2 0-16,1-1 0 0,-2 1 0 0,-2 0 0 15,0 0 0-15,0-2 0 0,-1 1 0 0,-1 1 0 16,0-2 160-16,-2 2-32 0,2 0-128 0,-1-1 192 16,0-1-192-16,-2 0 0 0,1 1 0 0,-1 1 0 15,1-2 144-15,-2 0-16 0,0 1 0 0,2 1 0 16,-2-1-128-16,-1 1 0 0,1 0 0 0,-1 0 0 16,1 0 128-16,0 0 0 0,-1 0 0 0,0 0 0 0,0 0-128 15,0 0 0-15,0 0 0 0,0 0 0 0,-4 23 0 0,1-16 0 16,1 0 144-16,-2 2-144 0,1 2 0 0,1-3 0 15,-1 5 0-15,1 0 128 0,0 0-128 0,0 0 0 16,0 3 0-16,1 2 0 0,-1 2 0 0,2-3 0 16,-2 3 0-16,1 1 0 0,-2 1 0 0,2-2 0 15,-2 2 0-15,1 0 0 16,1-1 0-16,-2 2 0 0,1 1 0 0,-1 5 0 16,1 0-624-16,-2 2-32 0,-2 3-16 0,-5-6-21408 0</inkml:trace>
  <inkml:trace contextRef="#ctx0" brushRef="#br0" timeOffset="8905.14">29061 1154 25791 0,'-1'-5'2304'0,"1"0"-1856"0,1 4-448 0,2 1 0 0,-1 0 464 0,2 0 0 0,1-2 0 0,1-1 0 15,5 3 976-15,3-1 192 0,3 2 32 0,1 4 16 0,-1 1-656 0,-2 6-128 0,-4 2-16 0,-2 2-16 0,-3 4-128 0,-4 1-32 16,-2 4 0-16,-5 3 0 0,-2-2-224 0,-4 5-48 15,-4-1-16-15,-4 3 0 0,-3 3-256 16,-1 3-160-16,-2 1 192 0,-6 10-192 0,-6 9 0 16,-3 8 0-16,-6 7 0 0,-3 2 0 0,-2 0 0 0,1-3 0 15,0-5 0-15,3-3 0 0,0-5 0 0,4-5 0 16,3-3 0-16,2-8 0 0,3-4 304 0,1-7-48 16,3-1-16-16,0-3 0 0,2-6 96 0,2-1 32 15,1-3 0-15,-1-3 0 0,1 0-112 0,-1-4-32 16,1 1 0-16,0-3 0 0,1 1-224 0,1-5 0 15,0 1 0-15,3-3 0 0,1 1 0 0,3-5 0 16,1-2 0-16,2-1 0 0,1-2 128 0,0-1-128 16,2-5 0-16,0-2 0 0,0-3 0 0,1-1 0 0,1-4 0 15,2-1-160-15,1-3 160 0,0-3 0 0,1-3 128 16,0-1-128-16,1-2 160 0,-1 0-32 0,0-6-128 0,-1 0 192 16,1 0-192-16,-1 3 0 0,0 1 128 0,1-1-128 15,-2 4 0-15,4 2 0 0,0 7 0 0,1 0 0 16,2 4 0-16,0 1 0 0,3 3 0 0,1 1 0 15,1 1 0-15,1 4 0 0,1 3 0 0,0-2 0 16,0 5 0-16,0 4 0 0,1 0 0 0,0 7 0 16,-1 0 0-16,-2 4 0 0,-1 5 0 0,-4 4 0 15,-2 6 240-15,-1 4 0 0,-2-4 0 0,-4 8 0 16,-2 6-240-16,-5 6 0 0,-4 6 0 0,-5 4 0 0,-3 6 192 16,0-2-48-16,0-6-16 0,4-3 0 0,4-5-128 0,2-2 0 15,5-2 0-15,2-2 128 0,3-2-128 0,5-7 128 16,0 0-128-16,4-8 128 0,3 0 48 0,2-5 0 15,0-2 0-15,4-2 0 0,0-6 32 0,3 0 16 16,0-4 0-16,3-4 0 0,2 0 128 0,1-5 32 16,4-6 0-16,0-2 0 0,4-3 112 0,3-4 16 15,5-3 16-15,4-3 0 0,6-6-128 0,3-3-16 16,6-3-16-16,6-3 0 0,4 0-368 0,3-2 0 16,1 6 0-16,-3 1 0 15,-3 6-368-15,4 2-80 0,2 1-32 0,-3 1 0 16,0 2-896-16,-4-3-176 0,-2 1-48 0,0-5-19296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08:13.8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3952 4382 32255 0,'0'-4'2864'0,"0"2"-2288"0,2 2-576 16,0 0 0-16,-1 0 0 0,0-3 0 0,2 1-192 0,-1-3 48 0,1-1-112 0,-1-1 0 0,-3 1-16 0,-2 1 0 0,-2-1 272 0,-4 0 0 0,-3-1 0 0,-5 0 0 0,-1 0 0 0,-5 2 0 0,-3 3 0 0,-5-2 0 0,-3 3 256 0,-5 1 96 0,-3 0 32 0,-5 1 0 0,-3 3 176 0,-5-2 32 0,-2 2 16 0,-2-2 0 0,-2 2-288 16,-7-2-48-16,-4 2-16 0,-5-1 0 0,0-1 80 0,2-2 16 15,4 0 0-15,3 0 0 0,0 1 336 0,1 0 64 16,-1 3 16-16,-2 1 0 0,-2-4-368 0,1 2-64 15,-1-1-16-15,-1 0 0 0,0-1-144 0,-1 1-48 16,-2-1 0-16,3-2 0 0,7-2-128 0,1 1-176 16,2-3 48-16,1 4 0 0,3-4 128 0,2 4 0 15,1-2 0-15,5 2 0 0,1 0 0 0,4-1 0 16,6 2 0-16,0 0 0 0,3 0 0 0,2 2 0 16,3 0 0-16,1 2 0 0,3 1 0 0,3-1 128 15,3 1-128-15,1 1 0 0,3 3 144 0,5-4-144 16,2 1 192-16,2-1-192 0,3 1 240 0,3-1-64 15,1 2-16-15,1 1 0 0,-1 2-160 0,2-1 0 0,0 3 0 16,2-1 0-16,-2 2 0 0,1 2 0 0,1 0 0 16,0 1 0-16,0 0 128 0,-1 3-128 0,2 3 128 0,-2 1-128 15,2 1 0-15,-2 2 128 0,0 2-128 0,0 2 0 16,2 2 256-16,-1 2-48 0,3 0 0 0,-1 2 0 16,1-3-16-16,0 2 0 0,1 3 0 0,-1 4 0 15,0 4-192-15,0 10 0 0,0 11 0 0,-3 8 0 16,-3 8 0-16,-2 8 0 0,-3 7 0 0,-1 5 0 15,-2 1 0-15,-1-5 0 0,2-5 0 0,0-9 0 16,2-6 0-16,1-5 0 0,1-3 0 0,1-3 0 16,-1-5 0-16,0-4 0 0,1-3 0 0,-2-6 0 15,-2-4 0-15,0-1 0 0,-2-4 0 0,-1-3 0 0,2-1 0 16,-3-1 0-16,0-5 128 0,-2-3-128 0,2-1 288 16,1-7 16-16,0-4 0 0,2-1 0 0,-1-4-304 15,0-3 0-15,2-2 0 0,-2 0 0 0,2-1 0 0,-1-1 0 16,3 2 0-16,2-1 0 0,-1 1 0 0,3-1 160 15,1 2-160-15,0 3 128 0,2-4-128 0,2 3 192 16,2 1-192-16,4 1 192 0,2 1 208 16,3 3 48-16,1-1 16 0,5 1 0 0,5 2-336 0,5 0-128 15,4 1 0-15,3-2 144 0,4 0-144 0,5-4 0 16,3-3 0-16,5 0 128 0,6-5-128 0,3-2 0 16,4-2 144-16,1 0-144 0,-1-2 0 0,-4-1 0 15,-1 0 0-15,2-2 0 0,4-3-144 0,1 0 144 16,-1 1-160-16,0-2 160 15,0 4-768-15,1 3-48 0,3 3-16 0,1 3-19200 0</inkml:trace>
  <inkml:trace contextRef="#ctx0" brushRef="#br0" timeOffset="19597.46">2734 16126 26719 0,'5'-11'2368'0,"0"1"-1888"16,0 5-480-16,-1 1 0 0,-2-1-448 0,3-1-192 0,4-10-48 0,4-6 0 0,3-8-448 0,0-3-80 0,-2 0-32 15,-5 3 0-15,-4 1 1088 0,-4 2 160 0,-2-2 144 0,-6 0-16 0,1 0 1136 0,-2-3 224 0,-1 3 48 0,1-6 16 0,1 2 368 0,1-6 64 0,1 6 0 0,1-2 16 0,1-1-512 0,0-1-96 16,2 3-32-16,-2-1 0 0,1 2-768 0,-2 2-144 15,0-1-48-15,-2 1 0 0,-1 0-144 0,-3-3-48 32,0 0 0-32,-2-3 0 0,-1-2-208 0,0 1 0 15,-1 2 0-15,1 4 0 0,0 2 0 0,-2-3 0 16,-1-4 0-16,0-2 0 0,3 5 0 0,0-1 0 0,6 2 0 16,1 2 0-16,3 1 0 0,3 5 0 15,1 4 0-15,4 3 0 0,0 2 0 0,1 2 0 16,2-1 0-16,-1 4 0 0,1 4 0 0,-2 1-160 0,1 1 160 0,-1 2-128 15,2 6 128-15,-2-2-208 0,-1 5 80 0,0 3 128 16,-1 1-176-16,-1 3 176 0,0 2-128 0,-3 5 128 16,0 2-400-16,-3 0 0 0,0 4 0 0,-2 0 0 15,0 0 144-15,0-1 16 0,0-3 16 0,1-3 0 16,2-2 368-16,-1 0 80 0,3 2 16 0,1 1 0 16,1-3 240-16,-1-1 48 0,1-2 16 0,1 1 0 15,1-2-400-15,-2-2-144 0,1-1 0 0,-2-1 144 16,1 0-144-16,-2-3 0 0,0-1 0 0,-1-4 0 15,0 0 0-15,-2-1 0 0,0-2 0 0,-2-5 0 0,-2 0 288 16,1-3-32-16,-1-6 0 0,-1-1 0 16,1-5-64-16,1-2 0 0,1 2-16 0,0-2 0 0,0-3 0 15,1-3 0-15,1-2 0 0,0 3 0 0,2 0-176 16,2 2 0-16,0 5 0 0,2 4 128 0,-1 6-128 0,1 1 0 16,-1 5 0-16,2 1-176 0,-3 1 176 0,0 2-128 15,1-1 128-15,-1 3-128 0,-2 0 128 0,-1 0-128 16,1 3 128-16,-3-3-128 0,0 1 128 0,-3 0 0 15,0 1 0-15,0 0 0 0,-3-1 128 0,0 3 16 16,0-2 0-16,-1 3 0 0,1 1 160 0,0 3 16 16,4-3 16-16,1 5 0 0,2-2 32 0,10 4 0 15,6 0 0-15,11-2 0 0,7 3-208 0,3-2-32 16,3-1-128-16,2-1 192 0,-2 0-192 0,-8-3 0 0,-4 2 0 16,4-3 0-16,11 2 0 0,12 3 0 0,8 5-176 15,4 1-19744-15</inkml:trace>
  <inkml:trace contextRef="#ctx0" brushRef="#br0" timeOffset="20662.12">7774 16034 14735 0,'-6'9'1312'0,"1"-3"-1056"0,3-1-256 0,0-1 0 0,1 1-400 0,-1 0-144 0,-5 5-32 0,-4 6 0 0,-2 7 48 0,-5 2 0 16,2 0 0-16,0-4 0 0,3-3 1280 0,-1-2 256 0,3-3 48 0,2-6 16 0,3 1 1168 0,2-7 224 16,3 0 48-16,2-2 16 0,4 0 400 15,2-4 80-15,1-2 0 0,2-4 16 16,4 0-1552-16,1-2-304 0,-1-2-64 0,2-1-16 0,2-2-832 16,-1-2-256-16,3-3 128 0,-2 0-128 0,-2 0-256 15,2-1-112-15,3-11-16 0,1 0-16 0,-2-3 16 0,-3 1 0 16,-2-1 0-16,-1-5 0 0,-3 1 144 0,-3-2 48 15,0-2 0-15,-5-3 0 0,1-4 0 0,-3 1 0 16,1 2 0-16,-2 1 0 0,1 0 544 0,-1-1 112 16,1 0 32-16,2-2 0 0,-1 0-48 0,2 3 0 15,0 3 0-15,0-2 0 0,3-2 16 0,-4 5 0 16,0 4 0-16,-2 6 0 0,-1 2-128 0,-1 4-16 16,-2 6-16-16,0-2 0 0,-1 5-160 0,-1 3-16 0,0 0-128 0,-1-1 192 15,0 7-192-15,1 3 0 0,0 5 0 16,1-2 0-16,0 4 0 0,2-1-240 0,1 2 48 15,1 0 16-15,1 2-48 0,1-1-16 0,3 7 0 16,1 0 0-16,2 3 48 0,-2 3 0 0,2 7 0 16,-4 1 0-16,1 7 192 0,-2 0 0 0,-3 5 0 0,-1-3 0 15,-2 0 368-15,-3 0 16 0,-4 3 0 0,-1 0 0 16,-1-2-128-16,-3-1 0 0,-1 1-16 0,1-9 0 16,1-2-112-16,3-6-128 0,1-1 176 0,2-8-176 15,1 0 144-15,5-6-144 0,-1-4 0 0,3 0 144 16,2-5-144-16,0-5 128 0,4-3-128 0,2-3 128 15,2-3-128-15,1-5-176 0,1 3 48 0,1-1 0 16,1-8-64-16,2 1-16 0,2-1 0 0,-1 3 0 0,2 1-48 16,-5 4 0-16,0 1 0 0,-4 4 0 15,-3 5 256-15,-2-2 0 0,-1 5-160 0,-2 3 160 0,-2-1 240 16,0 1 112-16,-1 2 32 0,1 4 0 0,0-1-80 0,1 1-16 16,1 1 0-16,0 3 0 0,1 0-80 0,-1 3-16 15,4 2 0-15,2 3 0 0,3 1-192 16,1 2 0-16,4 4 0 0,3 2 0 0,2 1 0 15,4-2-208-15,2 2 16 0,2 0 0 16,4-2-512-16,2 1-80 0,5 3-32 16,-3 0 0-16,-2-4-1424 0,8 5-304 0</inkml:trace>
  <inkml:trace contextRef="#ctx0" brushRef="#br0" timeOffset="21639">13026 16347 39615 0,'-9'-6'3520'0,"2"0"-2816"0,1 1-560 0,1 1-144 0,1 2 224 15,-4-3 16-15,-4-5 0 0,-9-6 0 0,-4-4-1840 0,-2-2-352 0,2-2-80 0,3-2-16 0,1 2 656 16,4-5 128-16,1-3 32 0,1-4 0 0,4 1 1664 0,1-4 336 0,5-4 64 0,1-2 0 16,6-3-160-16,1-2-32 0,3-2-16 0,3 1 0 15,2-4-336-15,0 1-64 0,3-1-16 0,0 2 0 16,-1 2 400-16,1-1 80 0,1-1 16 0,-3 1 0 15,0-1-64-15,-2 2 0 0,0 3 0 0,-1 5 0 16,-1 0-256-16,1-2-48 0,0-2-16 0,-1 5 0 0,0 3-192 0,-1 0-128 16,1 5 160-16,-3 1-160 0,-1 5 0 15,1 1 0-15,-2 2 0 0,1 7 0 0,-1 0 0 0,0 1 0 16,-1 3 0-16,1 2 0 0,-2 1 144 0,1 3-144 16,0-1 128-16,-2 2-128 0,1 4 128 0,-1 1-128 15,0 2 128-15,-1 2-128 0,-2 3 0 0,0 3 0 16,-2 5 0-16,-4 3 0 0,-2 3 0 0,-3 4 0 15,-2 4 0-15,-4 3 0 0,-1-2 0 0,-1 3 0 16,-4 0 0-16,-1 1 0 0,1-1 0 0,1-1 0 16,0 1 128-16,3-8-128 0,4-2 0 0,2-4 0 15,-1 1 0-15,5-7 128 0,1 0-128 0,2-2 0 16,3-3 144-16,0-3-144 0,0 2 0 0,2-3 128 16,0-1-128-16,2-1 0 0,1-3 0 0,1 0 0 15,2-3 0-15,2-4 0 0,2-3 128 0,4-3 0 16,2-2 0-16,4-6 0 0,3-2-128 0,3 0 128 15,0-6-128-15,2 1 128 0,3-2-128 0,-1-2 0 0,1 3 0 16,-3 2 0-16,-2 2-160 0,-2 4 160 0,-2 2-192 0,0 1 192 16,-2 4 0-16,-4 1-128 0,0 5 128 0,0 2 0 15,0 3 0-15,0 1 0 0,3 1 0 0,0 8 0 16,2-2 192-16,1 7-64 0,1 3-128 0,1 4 192 16,-1 7-192-16,-1-2 176 0,-3 3-176 0,-2 0 160 15,-2-2-16-15,-3 0 0 0,1-1 0 0,-2-1 0 16,0-4-144-16,-1-2 0 0,1 1 0 0,-1-3 0 15,3 2-592-15,0-3 0 16,2 1 0-16,6 3 0 0</inkml:trace>
  <inkml:trace contextRef="#ctx0" brushRef="#br0" timeOffset="22523.23">17895 16403 37775 0,'-5'0'3360'0,"0"-3"-2688"0,1 2-544 0,-1 0-128 0,2-4 960 0,1 1 176 0,-2-2 16 0,-1-5 16 0,-2-6-1952 0,-3-8-400 0,2-6-80 0,1-4-16 15,2-2-1488-15,0-2-304 0,0-5-64 0,0-1-16 0,-1-2 2496 0,-2-5 496 16,1-1 160-16,0 1 0 0,0 0 864 0,1-2 256 16,1-1 48-16,0-1 16 0,3 3 112 0,-1-3 32 15,5 4 0-15,1-3 0 0,5 2-176 0,2-7-48 16,3 1 0-16,3-2 0 0,3-2-448 0,-2 8-80 16,-2 6-32-16,2-1 0 0,2-4-320 0,-2 11-64 15,1 4-16-15,-4 6 0 0,0 6-144 0,-4 3 0 16,0 3 0-16,-3 1 0 0,-1 2-176 0,-1 1-64 15,-1 0-16-15,-2-1 0 0,0 5 256 0,-2-1 0 0,-2 2 0 0,1 1 0 16,0 5 0-16,-1 1 0 0,0 1 0 0,0 4 0 0,-2 4 0 16,-1 2 0-16,0 10 0 0,-1 5 0 15,-1 7 0-15,-2 6 0 0,-1 5 0 0,-4 5 0 16,1 4-144-16,-4 1 16 0,-1-2 0 0,0-1 0 16,-1-1 128-16,-1-6 144 0,2-5-16 0,1-6-128 15,-1-1 224-15,2-10-64 0,3 0-16 0,-1-6 0 16,3-5-16-16,1-1-128 0,0-4 192 0,-1-2-64 15,2-4-128-15,1-5 0 0,-1-2 0 0,1-3 0 16,5-4 0-16,0-2 0 0,5-4 0 0,2-4 0 16,6-2 0-16,4 1 0 0,2 5 0 0,37-30 0 15,-17 26 0-15,2 6-144 0,0 1 144 16,-5 4-256-16,0 5 48 0,2 4 16 0,-2 3 0 0,1 1 64 16,-3 4 128-16,0 1-208 0,-3 3 80 0,-3 5 128 15,-3-6 224-15,-1 4-48 0,-4-1-16 0,-2 0 112 16,0 0 32-16,0 0 0 0,-2-1 0 0,-1-2-112 0,0 2 0 15,1-1-16-15,1-1 0 0,0 2-176 0,-1-2 0 16,1 2 0-16,3 2-18816 16</inkml:trace>
  <inkml:trace contextRef="#ctx0" brushRef="#br0" timeOffset="23370.95">23482 16339 43311 0,'0'-4'3840'16,"-2"0"-3072"-16,-1 3-608 0,-1-3-160 0,2-1-256 0,-2-2-64 0,-2-6-32 0,-4-8 0 0,-3-8 80 0,-2-12 16 0,-3-4 0 0,2-4 0 0,2-2-80 0,-3-3-16 0,1-6 0 0,2-3 0 0,0-1 352 0,3-4 256 0,1-5-32 0,1 1-16 0,3 2 48 0,0 3 16 0,1 3 0 0,2 2 0 15,0 1-112-15,-1 2-32 0,2 2 0 0,-2 0 0 16,1 7-128-16,0 5 0 0,-1 4 0 0,-1 3 0 16,1 5 0-16,-2 2-144 0,1 0 144 0,-1 2-160 15,1 5 160-15,1 0 0 0,2 2 0 0,1 1 0 16,1 3 0-16,0 5 128 0,2 0-128 0,1 4 0 16,0 2 144-16,0 1-144 0,0 1 192 15,1 4-192-15,0-3 0 0,0 4 0 0,-1 2 0 0,0 1 0 16,1 3 0-16,-2 6-176 0,-1 4 176 0,-1 2-160 0,-1 7 160 15,-4 2 0-15,-4 3 0 0,-2-2-128 16,-4 3 128-16,-2-1 0 0,-4 2 0 0,-1-4 0 16,0-3 0-16,-2 2 0 0,1 1 0 0,0-7 0 15,5-2 0-15,3-5 0 0,4-3 0 0,2-2 0 16,4-3 240-16,3-4-32 0,2 1 0 0,2-3 0 16,2-4-208-16,3 1 144 0,3-1-144 0,1-4 128 15,3 2-128-15,1 0-256 0,1-3 64 0,1 1 16 0,2-1 176 16,-2-2-160-16,-2 0 160 0,1 0-160 0,1-3 288 15,2-1 64-15,1-1 16 0,-1-1 0 0,0 0 48 16,2-1 0-16,0-4 0 0,1 0 0 0,0-1-128 0,0 2 0 16,-1 0-128-16,1-1 192 0,-1 2-192 15,1 1 0-15,0 2 128 0,1 3-128 0,-4 3 0 0,2 2-208 16,-1-1 32-16,0 3 16 0,0 3 160 0,1 3 0 16,2 6 160-16,1 2-160 0,0 5 192 0,1 8-64 15,-1 0-128-15,0 6 192 0,0 2-192 0,-2 1 0 16,-3-1-144-16,-2 1-12912 15,-2-1-2592-15</inkml:trace>
  <inkml:trace contextRef="#ctx0" brushRef="#br0" timeOffset="50189.28">2482 17111 46991 0,'-8'0'4176'0,"1"-1"-3344"0,2 1-656 0,3 0-176 0,2 0-544 0,-3 1-144 0,-2 2-16 0,-5-1-16 0,0 1-1328 0,-1-1-272 0,3 3-48 0,0 0-16 16,3 0 1024-16,3 1 208 0,0-1 32 0,1-1 16 16,4 2-64-16,-1-2-16 0,1 0 0 0,0-1 0 15,2 1-32-15,0 0 0 0,-1-2 0 0,0 2-6224 16,-1-3-1264-16</inkml:trace>
  <inkml:trace contextRef="#ctx0" brushRef="#br0" timeOffset="51250.08">3062 16423 39615 0,'-2'-2'3520'0,"0"1"-2816"0,0 2-560 0,0-1-144 0,1 0 432 0,-1 0 48 0,-2 0 16 0,-2-1 0 0,-2 1-496 0,-2 0-256 0,-1 0 16 0,-1 0 16 0,0 0 224 0,-2 0 0 0,-1 4 0 0,-2 0-144 0,-1 2 144 0,-1 4 0 15,-1 1 0-15,0 6 0 16,0 2 0-16,3 3 0 16,2 3 0-16,3-1 0 0,2 5 0 0,0-1 0 15,4 4 0-15,1 2 0 0,1-1 0 0,3 1 0 16,1 0 0-16,4-2-128 0,1-3 128 0,3-1 224 15,6-2-48-15,1 0-16 0,3-1-160 0,1-3 0 16,1-1 144-16,1-4-144 0,0 1 0 0,-2-2 0 0,2-4 0 16,0-2-192-16,-1-2 32 0,-1-5 0 0,-3 0 0 15,-1-3 0-15,0-2 160 0,-2 1 0 0,-1-4 128 0,0-1-128 16,-1 0 128-16,-1-5-128 0,0-4 128 16,-2-1-128-16,1-1 144 0,-1-3-144 0,2-5 192 0,0-3-192 15,-2 2 320-15,0-6-64 0,0 1 0 0,-3-7 0 16,-3 4-256-16,-1-2 128 0,-1-2-128 15,-2 2 0-15,1 0 0 0,-2 4 0 0,1 0-160 16,1 2 160-16,-2 2-160 0,1 4 160 0,-2 2 0 0,1 4-144 16,0 2 144-16,-1 6 0 0,-1 3 128 0,-2 2-128 15,-2 4 240-15,-3 1-32 0,-1 1 0 0,-2 3 0 16,-2-2-80-16,-3 2-128 0,-1 0 176 0,0 1-176 16,1-2 0-16,1 2 0 0,1-3 0 0,1-1 0 15,0 1 0-15,1-2 0 0,3-2-208 0,3-1 80 16,4 3-448-16,1-3-64 0,3 1-32 15,3 2 0-15</inkml:trace>
  <inkml:trace contextRef="#ctx0" brushRef="#br0" timeOffset="51626.96">3527 16246 43311 0,'0'-1'3840'0,"0"1"-3072"0,0 0-608 0,1 1-160 0,1 3 128 0,1-1-128 0,2 6 192 0,3 8-64 16,4 10-128-16,1 8-176 0,2 7 48 0,-1 4 0 0,-2 6 128 0,-1 2 0 0,1 8 0 0,-2 1 0 0,0-1-128 0,-1-5 0 0,0-4 0 0,-2-4 0 15,-1-2 128-15,0-2 0 0,1-3 0 0,-4-2 0 0,0-2 0 0,-3-4 176 0,0-1-48 0,-2-5 0 0,1-3-128 0,0-5-176 0,-1-6 48 0,-1-4-18976 16</inkml:trace>
  <inkml:trace contextRef="#ctx0" brushRef="#br0" timeOffset="52379.46">7304 17388 53439 0,'-12'4'4752'16,"2"-3"-3792"-16,3-1-768 0,4-1-192 0,3 1-1376 0,-4-4-304 15,-3 3-64-15,-5-3-16 0</inkml:trace>
  <inkml:trace contextRef="#ctx0" brushRef="#br0" timeOffset="52885.53">8172 16383 43311 0,'-2'4'1920'15,"-3"-2"384"-15,-1 1-1840 0,1-1-464 16,0 2 0-16,0 1 0 0,-2 1 192 0,-7 6-48 0,-8 8-16 15,-11 9 0 1,-4 6-704-16,-3 5-128 0,-1 3-48 0,1-1 0 16,3 0-960-16,7-3-192 0,6-2-32 0,5-4-16 15,7-2 832-15,6-2 160 0,3 2 48 0,7-2 0 0,3 2 912 0,3-2 0 0,3-5 160 0,1 3-16 16,7 1 1072-16,3-4 192 0,1-3 64 0,1-3 0 16,1-5-480-16,0-4-96 0,3-3 0 0,1-5-16 15,1-4-688-15,1-5-192 0,4-3 0 0,-1-2 0 0,1-5-768 0,-2-2-208 16,-2 1-48-16,-2-6-16 15,-2 0 416 1,-5-4 96-16,-1-2 16 0,-5-2 0 0,-4 0 1392 0,-4-2 272 0,-7 1 64 0,-3-4 16 0,-3 3-368 0,-5-3-80 16,-2-1-16-16,-2 3 0 0,-3 0-448 0,-1 3-112 0,-3 5-16 15,-3 4 0-15,1 4-192 0,-4 7 144 16,-2 2-144-16,-1 2 128 0,-3 7-128 0,0 2-224 16,1 0 48-16,1 4 16 15,-2 3-544-15,3-2-96 0,3 2-32 0,3-1 0 16,4-1-224-16,1 1-48 0,3 2-16 0,2-1 0 15,3-1 384-15,3 1 80 0,2-3 16 0,2 0-9280 16,3 1-1840-16</inkml:trace>
  <inkml:trace contextRef="#ctx0" brushRef="#br0" timeOffset="53186.16">9180 16376 23951 0,'-6'33'2128'0,"-1"-9"-1696"0,-3-1-432 0,1-6 0 0,2-4 5008 0,2-3 928 0,0 3 176 0,-4 14 32 0,-2 18-5680 16,1 11-1136-16,6 5-224 0,7-7-64 0,3-5-128 0,5-7-48 0,4-2 0 0,1-2 0 15,1 2 912-15,1-1 224 0,-1 2 0 0,0 1 0 0,-3 0 0 16,-5-5 0-16,-3 1 0 0,-3-2 0 0,-1 0 0 16,-1-7 0-16,-1-3 0 0,0-4-144 15,1-1-560-15,0-8-96 16,2 1-32-16,2-5-15424 0</inkml:trace>
  <inkml:trace contextRef="#ctx0" brushRef="#br0" timeOffset="53616.46">12462 17409 45151 0,'2'8'4016'0,"-2"-2"-3216"0,-2-2-640 0,-1-4-160 0,0-1 896 0,0 1 128 0,1 0 48 0,-3 1 0 0,0-1-2992 0,0-1-576 0,-2-4-128 0,3-2-32 0</inkml:trace>
  <inkml:trace contextRef="#ctx0" brushRef="#br0" timeOffset="54129.06">13572 16536 30399 0,'-13'9'2704'0,"-2"-3"-2160"0,-2 0-544 0,1-1 0 16,3 2 2352-16,2-5 352 0,-6 4 80 0,-15 5 16 15,-19 9-2672-15,-15 6-512 16,-7 10-128-16,5-1 0 0,10 2-688 0,9-4-128 16,9 0-16-16,9 0-16 0,10-5 1712 0,6 0 352 0,6 3 64 0,6 2 0 0,3-4 304 0,5 1 48 0,4 1 16 0,2-3 0 15,6 3-752-15,2-1-160 16,3 1-32-16,1-7 0 0,3 2-192 16,2-3-240-16,3-6 48 0,1-3 16 15,4-4-848-15,-3-6-192 0,2-4-16 0,-1 0-16 16,1-4 128-16,1-5 32 0,1 0 0 0,-1-4 0 0,2-2 1408 15,-2-5 272-15,0 0 64 0,-3-6 16 0,-1 0 816 16,-3-1 176-16,-3 0 16 0,-3-3 16 0,-3 1-976 0,-3-7-192 16,-2-1-32-16,-4-3-16 0,-3-1-336 0,-5-2-144 15,-3 2 128-15,-3 0-128 0,-4 2 0 0,-1 0 0 16,-3 5 0-16,-5 0 0 0,-3 5-160 0,-2 0 160 0,-1 7 0 0,-2 1-144 16,-2 2 144-16,-1 2 0 15,-1 1 0-15,-1 1 0 0,4 2-144 0,-1 1 0 16,2 3 0-16,1 1 0 15,5 4-688-15,3 1-144 0,3 3-32 0,4-3-16576 0</inkml:trace>
  <inkml:trace contextRef="#ctx0" brushRef="#br0" timeOffset="54410.81">14280 16494 41471 0,'1'23'1840'0,"-2"-9"368"16,-2 3-1760-16,0-5-448 0,-1-2 0 0,1-3 0 0,0 4 336 0,-4 12-16 0,0 14 0 0,0 8 0 0,4 6-320 0,6-3 0 0,3-4 0 0,5-4 0 0,3-4 208 0,2-2-16 0,5 0-16 0,-2-2 0 0,1-2-176 0,0-3 0 15,-1 2 0-15,0 0 0 0,1 1 0 0,-3 1-144 16,-1-1 0-16,-4-1 0 16,-1 0-368-16,-4-3-80 0,-2-1-16 0,-1-4-17808 15</inkml:trace>
  <inkml:trace contextRef="#ctx0" brushRef="#br0" timeOffset="55128.07">17608 16825 40543 0,'2'0'3600'0,"-4"0"-2880"16,1-2-576-16,0-1-144 0,-1 1 896 0,-1 0 160 0,-2-1 32 0,-5 0 0 0,-5 0-1776 0,-6 1-336 0,-6 4-80 0,-4 3-16 0,-6 4-3488 15,-6 6-704-15,-7 2-144 0,-3 5-32 0,0 7 4464 0,4-1 880 0,8 5 144 0,6 3 128 16,8 4-4160-16,6 4-832 0,5 2-176 16,4 1 0-16,2 0 6512 0,3-2 1280 0,4-1 272 0,1-1 48 0,4-2-128 15,0-1-16-15,4-3-16 16,3-1 0-16,2-2-1440 0,5-4-272 0,4-3-64 0,4-4-16 16,3-4-608-16,2-3-128 0,5-2-32 0,-1-5 0 15,3-4-32-15,-3-4-16 0,3-2 0 0,0-6 0 16,0-6 336-16,-1-2 64 0,-2-6 0 0,0-4 16 15,2-6-240-15,0-3-48 0,1-6-16 0,-6-2 0 16,-1-4-176-16,-4-4-48 0,-2-7 0 0,-4-3 0 16,-2 4 176-16,-1-8 16 0,-2 1 16 0,-2 0 0 15,0 2-656-15,-1 2-144 16,2 5-32-16,-3 6 0 0,-2 8 112 0,-1 6 0 0,-4 5 16 0,-1 2 0 0,-1 6 912 16,-2 1 176-16,-1 4 48 0,-3 4 0 0,2 1 256 15,-6-1 48-15,0 6 16 0,-2 0 0 0,-1 1-912 16,-4 3-240-16,-4 2 0 0,-2 2-12224 15,-3-1-2528-15</inkml:trace>
  <inkml:trace contextRef="#ctx0" brushRef="#br0" timeOffset="55459.75">18255 17466 9215 0,'5'-5'816'0,"-5"0"-656"0,-1-1-160 0,1-1 0 0</inkml:trace>
  <inkml:trace contextRef="#ctx0" brushRef="#br0" timeOffset="55728.87">18501 16755 43311 0,'6'9'3840'0,"-3"0"-3072"15,-2-3-608-15,-2-4-160 0,-2 2 1568 0,3 2 288 0,2 10 48 0,0 6 16 16,3 8-1920-16,1 8-592 0,2 3-16 0,-1 0 0 16,-1 2-928-16,-1 1-192 0,-2 4-48 0,-3-1 0 31,-3 5-1584-31,-4 0-320 0,-4 1-64 0,-5-1-11008 0</inkml:trace>
  <inkml:trace contextRef="#ctx0" brushRef="#br0" timeOffset="56061.48">16441 17773 28559 0,'-15'7'2544'0,"3"-3"-2032"0,1 1-512 0,2-4 0 0,5-1 2640 0,2-1 432 0,0 1 96 0,-5-2 16 0,0 2-3648 0,-2-2-736 0,4 1-144 0,4 1-16 16,4 0 1232-16,0-2 128 0,2 0 256 0,1 0-64 0,1-1 592 0,-2 1 128 0,1 0 32 0,-1-2-17776 16</inkml:trace>
  <inkml:trace contextRef="#ctx0" brushRef="#br0" timeOffset="56711.89">22207 17915 46991 0,'0'0'4176'0,"1"-2"-3344"0,1-2-656 0,1-1-176 0,1 1-512 0,2-2-128 0,3-1-16 0,6-6-16 0,5-6-3408 0,6-1-672 0,2-5-144 0,-2 2-32 0</inkml:trace>
  <inkml:trace contextRef="#ctx0" brushRef="#br0" timeOffset="57223.34">23757 16632 50687 0,'-13'10'2240'0,"0"-7"464"0,-3 3-2160 0,1-1-544 0,1 2 0 0,3-4 0 15,-6 3-1344-15,-13 7-368 0,-17 7-80 0,-14 9 0 16,-7 7-192-16,4 6-16 0,5 4-16 0,8 1 0 15,10 0 144-15,9 1 16 0,7-2 16 0,6 0 0 16,5-2 1360-16,3 2 272 0,3-3 48 0,2 0 16 0,1-1 816 0,0 1 160 16,3-4 48-16,-1-5 0 0,2-6-592 0,1 2-112 15,3-3-32-15,2 1 0 0,2-8 192 0,3-4 48 16,4-4 0-16,3-3 0 0,4-3 80 0,5-3 32 16,6-4 0-16,5-3 0 0,4 0-496 0,2-6-288 15,4 0 32-15,0-3 16 0,0-5 240 0,-2 1 192 16,-2-5-48-16,0 0 0 0,-1-4 240 0,-1-3 32 15,0 0 16-15,-4-4 0 0,-1 2-80 0,-4 2-16 16,-4 0 0-16,-2 1 0 0,-3-3-144 0,-5 3-48 16,-5 2 0-16,-6 1 0 0,-3 4 96 0,-6 2 16 15,-1 6 0-15,-3 0 0 0,-4 3 192 0,-1 3 64 0,-2 1 0 16,-2-2 0-16,-1 2 0 0,-2 0 0 0,-2 1 0 16,1-2 0-16,0 0-512 0,1 1 0 0,2-2-208 0,3-1-12832 15,4 3-2560-15</inkml:trace>
  <inkml:trace contextRef="#ctx0" brushRef="#br0" timeOffset="57508.86">25050 16858 58047 0,'12'35'2576'0,"-5"-12"528"0,-4-2-2480 0,-3-6-496 0,-3-5-128 0,0-3 0 0,-1 4-720 0,-2 9-176 0,-1 16-16 0,-3 11-16 0,1 10-800 0,1 3-144 0,1 5-48 0,2-1 0 16,1-1 1040-16,0 0 208 0,1 1 32 0,0 2 16 0,1-7 400 0,1-3 80 15,1-3 16-15,0-5 0 0,0-2-48 0,0-6 0 16,1-3 0-16,-2-6 0 0,0-5-128 0,0-4-16 15,-2-8-16-15,0-13-19104 0</inkml:trace>
  <inkml:trace contextRef="#ctx0" brushRef="#br0" timeOffset="59639.34">27846 16310 35935 0,'0'3'3200'0,"0"-6"-2560"0,0-1-512 0,-1-1-128 15,1-1 1264-15,-2-1 224 0,2-7 48 0,-2-7 16 0,-2-11-1104 0,-1-12-240 0,-3-12-32 0,-3-8-16 0,-4-8-32 0,-4-9 0 0,-4-5 0 0,-5-9 0 0,-1-5 160 0,-5-6 32 0,0-5 0 0,0 1 0 16,5 2 128-16,0 6 48 0,6 4 0 0,4 14 0 16,8 11-304-16,2 15-64 15,4 13-128-15,4 11 192 0,1 7-192 16,3 4-208-16,-1 5 32 0,3 3 16 0,1 3 160 0,0 2 0 15,3 4-144-15,0 1 144 0,-2 2 0 0,1 2 0 0,0 1-144 0,1 4 144 16,-2 3-176-16,1 2 32 0,-2 6 0 0,0 3 0 16,-1 9-192-16,0 7-48 15,-1 5 0-15,1 5 0 0,-2 4 128 0,1 6 0 16,0 7 16-16,-3 1 0 0,2-1 240 0,-3-1-192 0,1-1 192 16,-1-6-192-16,0-3 192 0,0-4 0 0,1-4 0 15,-2-4 0-15,2-2 0 0,-2-5 0 16,0 0 0-16,-1-5 0 0,0-7 0 0,-2-3 0 0,2-3 0 15,-2-5 0-15,1-1 0 0,0-7 192 0,-1-5-64 16,0-3-128-16,2-3 256 0,-2-6-48 0,0-12-16 0,-1-10 0 16,-1-6 0-16,1-9 0 0,-1-5 0 0,0-9 0 15,2-5 64-15,2-3 16 0,2-3 0 0,1-1 0 16,5-2-272-16,2 5 128 0,2 4-128 0,1 7 0 16,0 6 0-16,-1 6 0 0,1 9 0 0,-3 8 0 15,0 6-176-15,-3 7-32 0,-1 5-16 0,-2 2 0 0,-2 2 64 0,-1 2 16 0,0 2 0 16,-2 4 0-16,1-2 144 0,-2 4 256 0,1 3-64 15,-2-3-16-15,2 4 0 0,0-3 0 16,1 1 0-16,-1 3 0 0,2-2-176 16,0 1 0-16,1 0 0 0,-1 1 0 0,1 1 0 15,-2 4 0-15,1 3-192 0,0 6 192 0,-2 1-288 0,0 3 64 16,-1 1 16-16,-2 3 0 0,-2 7 208 0,-1 4 0 0,-4 4 0 0,-3 5 0 16,0 0 0-16,-4 1 0 15,2-2 128-15,-5 0-128 0,-1 5 160 16,-1-2-160-16,0-2 128 0,1-3-128 0,0-1 160 0,3-5-160 15,1-3 192-15,3-3-192 0,2-3 384 0,4-6-48 16,1 0 0-16,3-6 0 0,2-3-96 0,1-3-32 16,3-1 0-16,1-3 0 0,1-2-208 0,1-1 0 15,2-3 0-15,1-4 0 0,3-2 0 0,-1-4-208 0,2-7 64 0,0-2 16 0,3-1 128 16,-1-7 0 0,0-1 0-16,1-4 0 0,1-1 0 0,-2-2 0 15,1-5 0-15,-1 0 0 0,2 1 0 0,-2-1 0 0,0 5 0 16,1-3-192-16,3 0 192 0,0 1-160 0,0 5 160 15,-2 3-160-15,2 3 160 0,-2 4 0 0,-2 6 0 16,0 3 0-16,0 2 0 0,-2 4 0 0,-2 3 0 16,-2 3 0-16,0 4 0 0,-1 1 0 0,-2 0 0 0,1 4 0 15,0 1 128-15,1 1 48 0,0 4 16 0,1 5 0 16,2 2 0-16,0 5 16 0,3 3 0 0,1 7 0 0,2 3-80 0,-1 2 0 16,2 5-128-16,-1-1 192 15,1-2-192-15,-3-1 0 0,2-6 0 0,-4-3 0 16,3-3 0-16,-3-7 0 0,1-3 0 0,3-6 0 15,0-4-640 1,5-8-128-16,1-5-32 0,7-6-19424 0</inkml:trace>
  <inkml:trace contextRef="#ctx0" brushRef="#br0" timeOffset="71363.57">30002 16363 1839 0,'-27'-3'160'0,"5"1"-160"0,0-3 0 0,3 2 0 0,6 0 9600 15,1-2 1904-15,-2 2 368 0,-12-5 80 0,-14-4-9456 0,-14-8-1904 0,-11-4-368 0,-5-4-80 0,-2 0-384 0,-1-2-80 0,-2 0 0 0,-3 3-16 0,-4 1 208 0,-6 5 128 0,-6 5-160 0,-7 4 160 0,-3 7-176 0,-7 7 176 16,-3 12-192-16,-3 1 192 0,-4 4 320 0,-1 5 192 15,2 4 16-15,2 7 16 16,1 7-64-16,7 2-16 0,9 6 0 0,8 6 0 16,9 7-320-16,11 5-144 0,11 8 128 0,9 12-128 15,9 9 0-15,8 3 0 0,7 6 0 0,10-3 0 16,9-6-432 0,7-4-64-16,6-8-16 0,7-2 0 0,6 1 304 0,5 3 48 0,5 7 16 0,3-7 0 15,1-8 144-15,6-4 192 0,8-3-32 0,8-8-16 16,8-5-144-16,9-9 0 0,11-6-192 0,12-10 192 15,4-11 0-15,17-7 288 0,17-4-32 0,13-12 0 0,13-8 0 16,10-7 0-16,7-3 0 0,5-11 0 16,4-8-688-16,-1-2-144 0,0-5-16 0,-7 0-16 15,-17-1-112-15,4-2-32 0,5-7 0 0,-6 1 0 16,-1-4 384-16,-3 1 80 0,-2 1 16 0,-6 1 0 0,-5 4 464 0,-9 0 80 16,-6 2 32-16,-6-1 0 0,-6-1 304 0,-9 3 64 15,-8 1 16-15,-14-1 0 0,-10 2 96 0,-10-6 32 16,-12 0 0-16,-11-1 0 0,-10-5-560 0,-12 0-96 15,-13-2-32-15,-14 0 0 0,-12-3-128 0,-14-1 0 16,-10-4 0-16,-13-2 0 0,-11 1-272 0,-12 1 64 16,-10 0 16-16,-7 4 0 0,-3 6 192 0,-13-1 0 15,-6 1 0-15,-10 5 160 0,-3 8-160 0,-5 8 0 16,-2 8 0-16,-11 5 0 0,-9 7 0 0,-5 4 0 16,-2 6 0-16,0 6 0 0,-3 6 192 0,-3 5 0 15,-3 4 0-15,2 7 0 16,2 4-640-16,1 7-128 0,2 3-32 0,0 9-20160 0</inkml:trace>
  <inkml:trace contextRef="#ctx0" brushRef="#br1" timeOffset="81855.9">3221 8709 40543 0,'-12'-8'3600'0,"1"2"-2880"0,3 5-576 16,5 1-144-16,0 0 640 0,-2-3 80 0,-6 0 32 15,-8-2 0-15,-4-1-752 0,0 1 0 0,0 5 0 0,2 0 0 0,3 5 0 0,-1 1-192 0,3 5 192 0,0 2-208 0,-1 7-128 0,1 1-32 0,0 7 0 16,-2 0 0-16,1 4 208 0,0 1 160 0,-1 2-208 0,1 0 80 0,-2-1 128 0,-2 8 0 31,-3 12 0-31,-5 4 0 0,1 8 336 0,-2 4 0 0,0 3 0 16,1 1 0-16,2 0 0 0,3 0 0 0,2 3 0 15,0 1 0-15,1 5-160 0,-1-7-48 0,5-6 0 0,0 3 0 16,-3 1-128-16,-1 0 0 0,-1 0 0 16,-2-2 0-16,3-5 128 0,-2-6-128 0,1 3 0 0,-4-3 128 15,1-2-128-15,-4-4 0 0,1-3 0 0,1-5 0 16,1-6 160-16,1-4 48 0,2-4 16 0,0-2 0 16,2-2-96-16,3-3-128 0,0-5 176 0,4-1-176 15,-1-4 304-15,2-2-48 0,2 1-16 0,0-2 0 16,2 1-240-16,1-2 176 0,2 0-176 0,-1 0 160 15,4-1-160-15,0-1 0 0,1 1 144 0,2-2-144 16,0 0 256-16,0-3-32 0,1-1 0 0,-1-1 0 16,1-2-224-16,-1-1 0 0,0-1 0 0,-2-1 0 0,-1 1 0 0,0-5 0 15,-2-1 0-15,-2 0 0 0,0-4 0 0,-3-2 0 16,0-1 0-16,-2-3 0 0,-2-1 144 0,2-1-16 16,0 2 0-16,-5-3 0 0,0-6 0 0,-1 0 0 15,0-2 0-15,1 3 0 0,2-2 0 0,2 4 0 0,1 2 0 0,4 1 0 16,3 1 80-16,1 5 16 15,3 0 0-15,2 0 0 0,2 2-224 0,0-2 0 16,2 5 128-16,0-4-128 0,9-4-256 16,-7 8 48-16,-1 2 16 0,1 1-64 0,-2 1-16 15,-2 4 0-15,1 0 0 0,-2 2 80 0,0 5 0 16,-2 2 16-16,-2 8 0 0,1 2 48 0,-1 7 0 16,-2 3 0-16,0 2 0 0,-1 6 128 0,0 4 176 15,0 4-48-15,2 5 0 0,2 0-128 0,1-1 0 0,1 0 0 16,1-4-176-16,3-8 176 0,1-5 0 0,2-5 128 0,0-2-128 15,1-4 0-15,0-4 0 0,-1-1 0 16,4-3 0-16,-3-7 320 0,1-1-16 0,1-3 0 0,1 2 0 16,0-4 128-16,0-1 16 0,3-2 16 0,0 1 0 15,2-4-224-15,2 1-48 0,-1-2-16 0,3 3 0 16,3-3-176-16,1 1 128 0,1-1-128 0,2-2 128 16,0-3-656-1,2-2-144-15,1-1-32 0,0-5 0 0,2-2-704 16,1-4-160-16</inkml:trace>
  <inkml:trace contextRef="#ctx0" brushRef="#br1" timeOffset="82278.7">3498 8104 35007 0,'3'1'1552'0,"-1"-1"320"0,1 0-1488 0,2 0-384 0,0 0 0 0,-2-1 0 0,3 1 192 0,3 0-48 0,3 0 0 0,7 3 0 0,1 4 448 0,1 4 96 0,-1 4 16 16,-3 7 0-16,0 7 16 0,-3 8 16 0,-4 2 0 0,-3 5 0 0,-2 1-432 0,-2 1-96 0,-1 1-16 0,-1-1 0 0,3-4-192 15,-2-3 0-15,3 1-192 0,-1-2 192 0,2-4 0 0,-1-5 0 16,1 1 0-16,-2-3 0 15,0 0 0-15,-3-3 0 0,0-2 128 0,-1-2-128 16,-1-3 192-16,1-2-48 0,-2-4-16 0,-1 0-18656 16</inkml:trace>
  <inkml:trace contextRef="#ctx0" brushRef="#br1" timeOffset="82558.69">3171 8328 43311 0,'-24'2'1920'0,"9"1"384"0,3 1-1840 0,6-4-464 0,4 0 0 16,4 0 0-16,0 0 192 0,3-2-64 0,4-3-128 0,6-1 192 16,9-5-192-16,11-4 0 15,6-3 0-15,7 0 0 0,6-5 400 0,6 1 48 0,6-4 0 0,5 1 0 16,-1 3-448-16,1 3 128 0,-3-2-128 0,-5 5 0 15,-6 2 0-15,0 3 0 0,0 0 0 16,-7 1 0-16,-4 4 0 0,-6 0 0 0,-4 2 0 16,-4 2 0-1,-3-2-448-15,-3 1 0 0,-5 1-16 0,-3 1 0 16,-2 1-208-16,-4 0-32 0,-2 3-16 0,-3-1-17952 0</inkml:trace>
  <inkml:trace contextRef="#ctx0" brushRef="#br1" timeOffset="82924.75">3282 9279 43311 0,'1'-5'3840'0,"2"-1"-3072"0,0 2-608 0,3 1-160 16,2 0 0-16,3-2 0 0,6-5 0 0,13-5 0 16,13-7 0-16,10-5 0 15,9-1 0-15,-1 4 0 0,-2 1 192 0,-2 5 48 16,1 1 16-16,-3 2 0 0,-2 2-256 0,-4 3 0 15,-1 3 0-15,-2 1 0 0,-4 0-160 0,-2 1-80 0,-4 0-16 16,-4-1 0 0,-3 1-480-16,-4-2-96 0,0 1-32 0,-4 0 0 15,-1-3-1632-15,-3 1-336 0,2-1-64 0,-2 1-16 0</inkml:trace>
  <inkml:trace contextRef="#ctx0" brushRef="#br1" timeOffset="83506.28">4354 8712 43311 0,'0'7'1920'0,"0"-1"384"0,1 2-1840 0,2 0-464 0,-1-3 0 0,1 0 0 16,1 3 0-16,3 6-128 0,1 6-16 0,5 6 0 0,0 2-256 0,2 1-48 0,0-5-16 0,-1-3 0 0,-2-1 208 0,0-5 64 0,-1-1 0 0,-1-4 0 16,-1-3-256-16,-2-3-32 0,0-3-16 0,-5-1 0 0,-1-1 336 0,-1-4 160 0,0-1-160 0,-2-4 160 15,-2-1 320-15,0-4 144 0,-1-3 48 0,-1-4 0 16,0-4-32-16,0-1 0 0,-2-3 0 16,2-1 0-16,0-2-208 0,1 1-32 0,1-2-16 15,3 2 0-15,2 1-224 0,3 8 0 0,2 4 0 0,2 7 0 16,0 2-192-16,2 6 64 0,3 3 128 0,0 5-208 15,3-2 208-15,0 4 0 0,4 3 0 0,1 0 0 16,0 1 128-16,-1 0-128 0,1-2 0 0,0 2 0 16,0 1 0-16,1 3 0 0,2 1 0 0,-2 1 0 0,0-1 384 15,1 3-16-15,1-1-16 0,1 3 0 0,0 3-64 16,0-1-16-16,-1 3 0 0,0-1 0 16,-2 0 16-16,-2-1 0 0,-3-1 0 0,-2 1 0 0,-1-3-160 15,-3-1-128-15,-1-1 192 0,-3-5-192 0,-1-3-128 16,-2 0-144-16,-2-6-32 0,0-2 0 15,-2-2-640-15,-2-5-128 0</inkml:trace>
  <inkml:trace contextRef="#ctx0" brushRef="#br1" timeOffset="84628.5">5276 8502 31327 0,'-1'-1'2784'0,"1"1"-2224"16,0 0-560-16,0 1 0 0,1 0 1088 0,1 2 96 0,-1-1 32 0,1 3 0 0,2 5-960 0,1 4-256 0,1 4 0 0,2 5 128 0,0 8 352 0,2-1 64 15,0 5 16-15,1 2 0 0,3 3-80 0,-1-1-16 16,1 1 0-16,-2 1 0 0,-1 1-48 0,-1 0-16 0,-1 0 0 0,-2 2 0 0,0 2-400 0,-4-1 0 0,-1 0 0 0,-4-3 0 16,0 2 176-16,-3-5 0 0,0-5 0 0,1-3 0 15,-1-4 208-15,0 0 64 0,0-3 0 0,0-2 0 16,0-5-144-16,2-6-32 0,-1-3 0 0,0-5 0 16,2-3-272-16,-1-8 160 15,0-5-160-15,0-5 128 0,-2-6-128 0,0-8 160 16,-1-6-160-16,-1-8 160 0,1 0-160 15,-1-2 0-15,0-3 144 0,1-10-144 0,0-7 0 16,-1-2 128-16,4 2-128 0,-2 0 0 0,2 3 176 16,2 7-48-16,2 6 0 0,2 8 0 0,0 7-128 0,4 1 0 0,-1 5 0 0,2 2 128 0,0 4-128 0,2 4 0 15,2-1 0-15,2 2 0 16,4 3 0-16,3 3 0 0,5 2 0 0,4 1 0 16,2 3-224-16,2 4 32 0,-1 1 0 15,-1 2 0-15,-1 2 192 0,-3 2 0 0,0 4 0 0,-2 1-144 16,-2 6 144-16,-1 0-208 0,-4 2 80 15,0 5 128-15,-2 2-224 0,-2 2 80 0,-5 1 16 0,-3-1 0 16,-2 2 128-16,-3 1 176 0,-2 1-48 0,-5-5 0 16,-2 2-128-16,-1-6 128 0,-3 0-128 0,-3-3 128 15,0-1 128-15,-2-3 0 0,-1-2 16 0,-2-4 0 16,0-1-96-16,-4-1-32 0,1-1 0 0,-1-3 0 16,-3-1-144-16,0-1 192 0,-1-4-192 0,1-1 192 15,2 1-192-15,1-4 0 0,-1-2 0 0,3 1 0 16,1-3-704-16,3-1 0 0,0-3-16 15,3 1-12512-15,3 1-2496 0</inkml:trace>
  <inkml:trace contextRef="#ctx0" brushRef="#br1" timeOffset="85112.75">5919 8447 50687 0,'-8'3'2240'0,"0"0"464"0,2 2-2160 16,2-2-544-16,3 0 0 0,2-1 0 0,-1 2-832 0,0 3-256 0,2 3-64 0,-2 5-16 0,1 4 416 0,3 3 96 0,1 0 16 0,-1-1 0 0,3 2 192 0,-1 0 64 0,0 2 0 0,-1 1 0 0,1-2-96 0,-2 2-16 0,0-2 0 0,-1-5 0 0,1-1 496 15,-2-2 0-15,1-3 0 0,-1-5 0 16,2-3 272-16,0-4 160 0,0-2 16 0,0-3 16 16,3-1 176-16,1-3 16 0,3-3 16 0,2-7 0 15,3 1-256-15,-1-5-48 0,1 0-16 0,0-4 0 16,0 0-352-16,0 0-160 0,-1 1 16 0,-3-1 0 16,-1 6-144-16,-1 3-32 0,-2 1 0 0,-1 1 0 15,-1 4 160-15,-2 2 32 0,-2 0 0 0,0 2 0 0,-1 6 336 16,-1-2 80-16,0 3 16 0,-1 3 0 0,-1-2 80 0,0 4 32 15,1 1 0-15,1 2 0 0,0 3-128 0,1 4-32 16,1-1 0-16,2 6 0 0,1-3-256 0,1 3 160 16,3-1-160-16,1-1 128 0,1 1-128 0,3-2 0 15,2 3 0-15,0-3 0 0,0 2 0 0,0-3 0 16,0 1 0-16,0-1 0 0,-1-2 0 0,0-2 0 16,1-1 0-16,-3-2 0 15,1 0-688-15,0-6-64 0,-2 0-16 0,0-3 0 16,1-1-240-16,-1-2-48 0,2-3-16 0,-1-1-11648 15,2-4-2320-15</inkml:trace>
  <inkml:trace contextRef="#ctx0" brushRef="#br1" timeOffset="85406.65">6848 7718 46991 0,'-4'5'2080'0,"1"0"432"0,-1 1-2000 0,3 2-512 0,2 0 0 0,1 0 0 0,2 4 192 0,1 8-64 0,4 8-128 0,1 14 192 0,2 5-656 0,0 7-144 0,3 5-32 16,2 6 0-16,1 4 496 0,0-5 144 0,1 3 0 0,-1-4 0 0,1 0-416 0,-2-5 32 0,-1-1 0 0,-1-3 0 16,-1-6 240-1,-3-2 144-15,-1-4-160 0,-2-5 160 0,1-2 0 16,-3-3 0-16,2-5 0 0,-3-3 0 0,0-2 0 15,-2-7 0-15,1-2 0 0,-3-4 0 0,-1-4 0 16,-1-1 0-16,0-5-144 0,-4-7-19120 16</inkml:trace>
  <inkml:trace contextRef="#ctx0" brushRef="#br1" timeOffset="85574.17">6666 8256 46991 0,'0'1'2080'0,"0"-2"432"0,0-1-2000 0,1-1-512 15,3-1 0-15,2 2 0 0,6-2 896 0,6-1 96 16,13-3 16-16,15-3 0 0,16-3-512 0,9-1-112 16,3 0 0-16,2 2-16 0,1 2-80 0,3-4-16 0,3 4 0 15,1-3 0 1,1 0-768-16,-3 1-144 0,-4 0-48 0,-5 1 0 16,0-2-1152-16,-3 1-224 0</inkml:trace>
  <inkml:trace contextRef="#ctx0" brushRef="#br1" timeOffset="87391.93">4998 15332 42383 0,'-4'-7'3776'0,"1"0"-3024"0,1 1-608 0,2 2-144 0,0 1 0 0,-1-5 160 15,-2-4-160-15,-5-10 160 0,-4-7-336 0,-4-4-64 0,-3-3-16 0,-3 1 0 0,-4-2 48 0,-4 1 0 0,-2-2 0 0,-6-1 0 0,-4-2 208 0,-5 0 0 0,-2-1 0 0,-2 1 0 16,-4 0 192-16,3 0 128 0,10 8 16 16,-4-5 16-16,-3-4 272 0,-2-4 48 15,2 0 16-15,1 2 0 0,6 4-16 0,1 5 0 0,2 7 0 16,1 6 0-16,1-1-352 0,0 6-80 0,1 5-16 15,1 1 0-15,3 4-80 0,1 0-16 0,3 3 0 0,4-1 0 16,3 0-128-16,4-1 0 0,1 0 0 0,2-3 0 16,2 3 0-16,1 0 0 0,2-1 0 0,1-2 0 15,1 2 0-15,1-1 0 0,2-2 0 16,3 4 192-16,1 0-32 0,3 1 0 0,0 4 0 0,1-2 0 16,1 6-160-16,1-2 0 0,0 4 0 0,3-1 0 15,1 3 0-15,2 4 0 0,1 2 0 0,2-1 0 16,-2 4 0-16,2 1 0 0,0-1 128 0,0 3-128 15,0-2 0-15,-2 4 0 0,3-2 0 0,0 3 0 16,3 0 0-16,2 1 0 0,5 1 0 0,1 0-176 0,1 2 176 0,1-4 0 16,1 2 0-16,-1-2 0 0,3 0 0 15,-1-3 0-15,-2 3 0 0,-5-6 0 0,-1 1 0 0,-1-3-128 16,-1 1 128-16,-5-7 0 0,-4 1 0 0,-4-2 0 16,-3-3 0-16,-3-3 0 0,-2 1 0 0,-2-4 0 15,-1 1 128-15,-3-3-128 0,-2-1 0 0,-2-1 0 16,-2-1 0-16,-1-4 0 0,-3 0 0 0,0-2 0 15,1 0 0-15,-2-5 0 0,-2 0 0 0,-1-3 0 16,2 1 0-16,-2-2 0 0,0 1 0 0,2 3 0 16,-1 5 0-16,1-1 0 0,0 6-256 0,1 1-32 15,1 4 0-15,-2 1 0 0,2 4 0 0,2 1 0 0,-1-1 0 16,1 3 0-16,3-3 32 0,2 0 0 0,1 1 0 16,-1 1 0-16,0-2 96 0,-1 1 32 0,1-1 0 15,-1 2 0-15,-1-3 128 0,-2-1 0 0,1 0 0 16,-2-1 0-16,-1-3 0 0,1-1 0 0,-3-1 0 0,1-3 0 15,2-2 192-15,-2-5 0 0,2 1 16 0,-1-3 0 16,3-1 64-16,1-3 16 0,1 1 0 0,1 0 0 16,2 1-96-16,0 3 0 0,4 2-16 0,-1 1 0 15,3 2-176-15,0-2 0 0,1 6 0 0,0-2 128 16,1 2-128-16,1 2 0 0,3 1 0 0,0-1 0 16,3 1 128-16,0-1-128 0,1 0 128 0,1-2-128 15,-2 5 0-15,2-5 128 0,1 1-128 0,-1-1 0 0,0 0 0 0,-1-1 128 0,-3 4-128 16,1-4 0-16,2 1 256 0,-1-3-16 15,0-2-16-15,-2 5 0 0,1 0-224 16,-2 2 144-16,1 0-144 0,0 2 128 0,0 4-128 0,1 4 0 16,1 0 0-16,1 4 0 0,2 0 0 0,2 2 0 15,5 1 0-15,1 0 0 0,4 0 0 0,1-4 0 16,6 3 0-16,2-4 0 0,3 1 0 0,-2-2 0 16,1-5 0-16,-2 0 0 0,0 0 0 0,-4-5 0 15,-2 0 0-15,0-2 0 0,1 0 0 0,-2-3 0 16,-3 0 0-16,-2-2 0 0,-1 0-256 0,-4-1 32 15,-3-3 0-15,-1 1 0 16,-3 2-544-16,-4-3-96 0,0-2-32 0,0 0-19888 0</inkml:trace>
  <inkml:trace contextRef="#ctx0" brushRef="#br1" timeOffset="88550.71">5713 15530 44223 0,'-3'-4'3936'0,"2"0"-3152"0,2 2-624 15,3-1-160-15,1-2 0 0,4-1 128 0,4-6-128 0,11-8 128 0,12-10-768 0,12-5-176 0,10-9-16 0,5-1-16 0,3-5 656 0,-2-2 192 0,0 0 0 0,-2 0 0 16,1-2-304-16,0-3 64 0,0 3 16 0,-2-3 0 0,-1 0 224 16,-3 1 208-16,-4-1-32 0,-4 5-16 0,-6 8 112 15,-2 3 32-15,-2-1 0 0,1 5 0 0,-1 0 0 0,-1 6 0 16,-1 2 0-16,-3 6 0 0,-2 1-48 0,-1 2 0 15,-1 0 0-15,-2 0 0 0,1 3-80 0,-3-2-32 16,0 3 0-16,-3-1 0 0,1 1-144 0,-3 2 0 16,0-2 0-16,-1 4 0 0,-1-3-272 0,-1 2 64 15,0-2 16-15,-3 1 0 0,-1 2 192 0,-3-3 0 16,0 3 0-16,-2-1-144 0,-1 2 144 0,-3 0 0 16,0 1 128-16,-4 3-128 0,1 2 224 0,-4 0-32 15,0 3 0-15,-3 0 0 0,-2 4-32 0,-3 0-16 16,-1 3 0-16,-3 0 0 0,2-2-16 0,-4 2-128 0,-3 4 192 0,-3-2-64 15,-1 3-128-15,-2-2 0 0,-4 3 0 0,-3-1 128 16,1 1-128-16,-1 0 0 0,-2 0 0 0,1 0-176 16,1-2 176-16,1-1 0 0,3 1 0 0,-1 0-128 15,4-4 128-15,-1-2 0 0,3 0 160 0,1-1-160 16,-1 0 256-16,4-2-32 0,1-2-16 0,4 1 0 16,1 1-208-16,3-1 0 0,2 1 0 0,1-4 0 15,5 3 0-15,-1-4-192 0,5 0 48 0,1-1 0 16,4-2-176-16,1 0-16 0,3-1-16 0,4-2 0 15,4-3 144-15,3 3 16 0,5-2 16 0,2 0 0 16,3 2 176-16,-1 0 0 0,0 0 128 0,1 1-128 0,1 3 192 16,-1-3-48-16,0 4 0 0,-2-1 0 15,-1 2-144-15,0 3 0 0,1-2 0 0,0 1 0 0,-1-1 0 0,2 0 0 16,3-1 0-16,0 0 0 0,2 3 0 0,0-2 0 16,-1 4 0-16,-5 4 0 0,-1 2 0 0,-4 4 0 15,-3 2 0-15,-4 4 0 0,-3 5 240 0,-4 6-48 16,-1 7 0-16,-5 2 0 0,-2 3 128 0,-7 6 0 15,-2 1 16-15,-4-3 0 0,-5-4 48 0,-5 2 0 16,-4 1 0-16,-6 0 0 0,0-2-224 0,-4-1-32 16,-2-3-128-16,-3 0 192 15,2-2-864-15,-3-1-176 0,-3 2-48 0,0 2-19728 0</inkml:trace>
  <inkml:trace contextRef="#ctx0" brushRef="#br1" timeOffset="89314.87">4652 15866 28559 0,'-6'-6'2544'0,"1"4"-2032"0,0-3-512 16,1 5 0-16,2 0 3456 0,0 0 608 0,0 0 112 0,-2 0 32 0,-1 1-3824 0,0 3-768 0,0-2-160 0,3 2-32 0,-1-2 352 0,2 2 64 0,2-3 16 0,2 3 0 16,3 2 272-16,2 1 48 0,-4-2 16 0,5 3 0 15,6 2 160-15,6 6 32 0,4 4 16 0,-1 2 0 16,4 1-128-16,-4 3-16 0,0 4-16 15,-2 2 0-15,-3-2 16 0,-3 2 16 0,-3-1 0 0,-3-3 0 16,-2-2-112-16,-3-3-32 0,-2-6 0 0,-1-4 0 16,-2-1-128-16,0-3 0 0,-2-4 0 0,2-5 0 15,0 0 0-15,3-3 0 0,1-5-176 0,0-3 176 16,3-5 0-16,0-2 0 0,3-7 0 0,1-1 0 16,0-3 0-16,0 1 0 0,-2-1 0 0,0 5 128 15,1 0-128-15,-1 6 0 0,3 2 128 0,-1 6-128 16,-1 6 0-16,1 4-256 0,2 9 32 0,2 6 16 15,0 7 64-15,1 3 16 0,0 7 0 0,-1-3 0 16,-1 3 128-16,-1-3 0 0,-2-3-144 0,-1-4 144 16,-1-1 0-16,-2-7 128 0,-1-1 0 0,-1-3 0 15,2-1 112-15,-4-4 16 0,1-3 0 0,0-2 0 16,-1-1 160-16,2-4 32 0,3-2 16 0,-1-3 0 0,3-3-16 0,0-1 0 16,1-4 0-16,0 0 0 0,0-1-112 0,2-1-16 15,-1 1-16-15,-2-4 0 0,0 4-160 0,-1-2-16 16,-1 0-128-16,0 0 192 0,-1-2-64 0,-1 2 0 15,-1 0-128-15,0 3 192 0,0 0-48 0,0-4-16 16,0 0 0-16,1-5 0 0,0 2 0 0,1-1 0 16,0 1 0-16,0-3 0 0,1-1-256 0,-1-2-64 15,1 1-16-15,-1-5 0 16,0 2-1024-16,1 4-208 0,-1 1-32 0,1 4-19728 0</inkml:trace>
  <inkml:trace contextRef="#ctx0" brushRef="#br1" timeOffset="89742.3">5616 16153 43311 0,'-3'7'1920'0,"-1"-2"384"0,2-2-1840 0,2-1-464 0,1 0 0 0,1-2 0 16,2 0 0-16,3 0-192 0,4-2 16 0,7-3 0 0,7-3 176 0,3-7-208 0,4-2 80 0,2-8 128 0,0 0-448 0,1-5 48 0,-1 0 0 0,0-3 0 0,-5 0-48 0,-4 1-16 0,-6 3 0 0,-7 5 0 0,-3 1 720 0,-6 0 160 0,-4 3 32 0,-5 0 0 15,-4 1 160-15,-2-1 32 0,-3 2 16 0,0 1 0 16,-1 4-256-16,0 1-48 0,-1 4-16 0,-3 3 0 16,3 4-144-16,-3 1-16 0,0 3-16 0,1 5 0 0,2 0-160 15,1 7 160-15,0 3-160 0,1 4 160 16,0 0-160-16,3 3 160 0,2 2-160 0,3-2 160 0,0 1-32 0,2 2 0 15,1 2 0-15,1 1 0 0,-1 1-128 0,2 0 128 16,1 0-128-16,-1 4 128 0,0 0-128 0,1 3 0 16,-1 0 0-16,4-2 0 0,0 0 0 0,4-6 0 15,2-3 0-15,3-2 0 0,0-2-224 0,1-2 32 16,2-5 0-16,2 2 0 16,1 1-256-16,1-8-64 0,-1 0 0 0,0-4 0 15,1-2-64-15,-4-3 0 0,1-3-16 0,0-4 0 16,-1-2-960-16,-2-2-192 0,-1 0-48 0,0-4-14816 0</inkml:trace>
  <inkml:trace contextRef="#ctx0" brushRef="#br1" timeOffset="90066.55">6240 16003 44223 0,'-9'10'1968'0,"2"-2"400"0,0-1-1904 0,4-1-464 0,1-1 0 0,4-2 0 0,-1 3 0 0,0 4-208 0,2 7 16 0,0 8 0 0,5 3-64 0,0 3-16 0,1 4 0 0,1-5 0 0,-3-1 272 0,1-3-160 16,-2-1 160-16,-2-2-128 0,1-3-208 0,-4 0-48 15,-1-3 0-15,-1-2 0 16,-1-3-2048-16,1-2-432 0</inkml:trace>
  <inkml:trace contextRef="#ctx0" brushRef="#br1" timeOffset="90221.78">6283 15665 43311 0,'-4'-3'3840'0,"2"2"-3072"0,0 0-608 16,4 1-160-16,-1-3 416 0,0 1 48 16,2-2 16-16,3-2 0 15,3-2-2112-15,4 0-416 0,6 0-96 0,0-2-16 0,5 2 1632 0</inkml:trace>
  <inkml:trace contextRef="#ctx0" brushRef="#br1" timeOffset="90741.13">6630 15985 44223 0,'4'4'1968'0,"-1"-4"400"0,-2 0-1904 0,0-4-464 0,0 3 0 0,1-4 0 16,1 0-528-16,2-3-208 0,4-5-32 0,-1-5-16 15,2-1-1360-15,-2-1-272 0,-3 0-48 0,-3 4-16 16,-2 2 1008-16,-1 4 192 0,-4 6 32 0,-2 2 16 15,-3 5 112-15,-1 2 32 0,2 1 0 0,-3 4 0 0,-5 6 1760 0,0 0 352 16,4 4 80-16,1-3 16 0,3 3 1376 0,2-3 288 16,4-2 48-16,0 2 16 0,2 3-1504 0,1-4-320 15,1 3-48-15,0 3-16 0,1-3-720 0,-1 2-240 16,1-3 128-16,0 1-128 0,-1-3 0 0,1-4 0 16,1-1 0-16,-1-2 0 0,1-3-256 0,0-1-16 15,1-3 0-15,1 1 0 0,0-6 272 0,1 1-128 16,0-2 128-16,2-3 0 0,0 1 0 0,2-5 192 15,0-1 0-15,1 0 0 0,3-3 176 0,1-1 16 16,2-1 16-16,2-2 0 0,0 2-112 0,1-3-32 16,0 3 0-16,0 2 0 0,-2 4-256 0,0 5 0 0,-2-2 0 15,-1 6 0-15,-2 1-192 0,-3 1 0 0,-1 2 0 16,-3 2 0-16,-1 2 192 0,-3 0 0 0,0 4 0 0,-2 1 160 16,-2-2-160-16,0 3 0 0,-2 2 0 0,-1-1 0 15,-2 5 240-15,-2-1 16 0,1-1 0 0,-1 3 0 16,0 3-112-16,-1 4-16 0,0 2 0 0,1 2 0 15,1 2-128-15,1 3 0 0,-1 1 0 0,1 4 0 16,-2 2 0-16,1 4 0 0,-1-3 0 0,-1 1 0 16,1 0-128-16,-2-3 128 0,1-1-160 0,-1-1 160 15,-1 0 0-15,-1-5 0 0,0 1 0 0,-3-5 0 16,0-1 0-16,0-4 0 0,-2-4 0 0,1-5 0 16,-2-1 0-16,1-8 0 0,-2 2 0 0,-2-5 0 15,-2-7-512-15,0-3-64 0,-4-6-16 0,4-9 0 16,-1-3-1088-16,1-4-224 0</inkml:trace>
  <inkml:trace contextRef="#ctx0" brushRef="#br1" timeOffset="91050.14">6933 15536 19343 0,'-1'7'1728'0,"-1"-3"-1392"0,-2 0-336 0,1-2 0 0,1 0 5584 0,2 0 1056 0,0-1 208 0,0 4 32 0,1 3-5968 0,2 3-1184 0,3 1-240 0,4 3-64 0,2 1 368 0,4 1 64 32,3 1 16-32,1 0 0 0,1 3 128 0,0 4 0 15,1 2 0-15,-2 4 128 0,-2 2-128 0,-2 5 0 0,-2 4 0 16,-5 1 0-16,-3-4 144 0,-4 7 16 0,-1 2 0 0,-3 2 0 15,-1 1 144-15,0-1 16 0,-3 2 16 0,1-7 0 16,0-6-208-16,0-5-128 0,2-6 128 0,3-2-128 16,3-4-592-16,2-2-192 15,1-7-48-15,0-7-11648 0,-1-1-2352 0</inkml:trace>
  <inkml:trace contextRef="#ctx0" brushRef="#br1" timeOffset="91238.24">6978 15924 1839 0,'-13'-20'160'0,"5"8"-160"0,2 1 0 0,2 5 0 0,3 1 6928 16,1 0 1360-16,1 1 272 0,0-4 48 0,3-4-4960 0,2-4-976 0,6 0-208 0,5 3-32 0,2-2-1536 16,5 4-288-1,-1 2-64-15,2-1-16 0,0 1 32 0,-3 2 0 16,-1 0 0-16,-4-3 0 0,-2 2-272 0,-4 2-48 16,0-2-16-16,-3 0 0 15,-2-1-592-15,-1 1-112 0,-1 2-32 0,-1-6 0 16,0 8-512-16,-1-3-128 0</inkml:trace>
  <inkml:trace contextRef="#ctx0" brushRef="#br1" timeOffset="91864.84">7584 15631 17503 0,'2'3'1552'0,"-3"-1"-1232"0,0-2-320 0,-2 0 0 0,1 1 4288 0,-1 1 784 0,0 1 176 0,-4 0 16 15,-2 5-4816-15,-5 1-976 0,-2 5-192 0,-1-2-48 16,-1 0 224-16,1 0 32 0,2-3 16 0,0 0 0 0,3 0 496 0,1-2 0 16,0-1 176-16,0 3-48 0,-1-3 496 0,1 0 96 15,-1-1 32-15,0 2 0 0,-1-3 96 0,1 4 32 16,-1-2 0-16,1 2 0 0,1-1-304 0,2-1-64 0,1-1-16 0,1-2 0 16,3 0-272-16,0-2-48 0,3-1-16 15,1 0 0-15,2-1-160 0,2-1 0 0,1-1 0 0,2 0 128 16,1-2-128-16,1 1 0 0,1 0 0 0,1 3 0 15,-1 1 0-15,1 0 0 0,-1 2-160 0,1 3 160 16,-1 4-192-16,2 0 192 0,-1 2-208 0,-1 4 80 16,2 2 128-16,0 5 0 0,3 3-144 0,-1 0 144 15,-2-3-160-15,0 3 160 0,1 1-208 0,-3 2 80 0,-2 3 128 0,-3-3-128 16,-2 3 128-16,-3-2-128 16,-1-1 128-16,-6-2 256 0,0 0-64 0,-4-1-16 15,-3-7 80-15,-3 0 32 0,0-2 0 0,-3-5 0 16,-4 1-752-1,-3-2-160-15</inkml:trace>
  <inkml:trace contextRef="#ctx0" brushRef="#br1" timeOffset="93601.43">7208 15301 23951 0,'-5'7'2128'0,"1"1"-1696"0,2-2-432 0,2-3 0 0,1-2 1984 0,-1 2 320 0,0 9 64 0,1 0 16 0,2 4-2384 0,0 1-720 0,4-3-32 0,0 1 0 0,0-2 752 0,2 2 0 0,-3-1 0 0,-1 2 0 15,1 5 0-15,-1 2-144 0,-1 6 16 0,-1 4 0 16,-2 2 368-16,-4 4 80 0,0 4 0 0,-4 1 16 16,1 1 416-16,-1 0 80 0,-1 0 0 0,1-2 16 15,0-1-400-15,0-1-96 0,1 5-16 0,0-4 0 16,1 0 160-16,0-8 16 0,0 0 16 0,0-3 0 16,0 1 384-16,0-4 80 0,0-4 16 0,0-3 0 15,0-4-672-15,2-4-128 0,0-1-16 0,2-5-16 16,1-2-176-16,0-2 160 0,3-3-160 0,0 0 160 15,2-5-32-15,3-1-128 0,-1-3 192 0,3-2-64 16,-1 0-128-16,-1-2 0 0,0 0-160 0,0-3 160 16,0-2-176-16,-2 1 176 0,-1 0-192 0,-1-3 192 0,-3 1 0 15,0 1-128-15,-2 0 128 0,0-1 0 0,-2 0 0 16,1 1 0-16,-1 2 0 0,2-2 0 0,0 5 0 16,-1 0 144-16,4 5-144 0,-1-4 192 0,1 6-192 0,3-1 0 15,1-1 0-15,2 2 0 0,3 0 0 16,3 0 128-16,-1 1-128 0,6 1 128 0,4 3-128 0,4 5 0 15,2-2 0-15,1 7 0 0,2-1-208 0,-3 5 16 16,1 2 16-16,-4 1 0 0,-1-1 176 0,-4 3 0 16,-1-1 0-16,-4 1 0 0,-3-1 0 0,-3 0 0 15,-1-1 144-15,-4-3-144 0,0 0 304 0,-4 1-48 16,0-5-16-16,-1-1 0 0,0 0 48 0,-2-3 16 16,-1-3 0-16,0-2 0 0,-2-2-304 0,-3-4-224 15,1-3 32-15,-9-13 16 0</inkml:trace>
  <inkml:trace contextRef="#ctx0" brushRef="#br1" timeOffset="99144.75">11082 8724 24879 0,'-1'-8'2208'0,"0"3"-1760"0,1 0-448 0,0 4 0 0,0-1 768 0,0-1 80 16,0-6 16-16,0-2 0 0,1-2-656 0,-1 0-208 0,1 2 128 0,-1-1-128 0,0 4 0 0,-1 2 0 0,0 4 0 0,-3-2 0 16,0 5 0-16,-1 3 0 0,0 0 0 0,-2 2-144 15,-2 1 144-15,-2 6 0 0,-1 0 0 0,-4 5 0 16,-2 1 304-16,-3 5 144 0,-1 2 16 0,-3 4 16 16,-1-1 416-16,0 2 96 0,-2 4 16 0,-2-1 0 15,2 1-304-15,-2 0-48 0,0-1-16 0,-1 1 0 16,-2 3-240-16,-3 1-48 0,-1 1-16 0,-4 4 0 15,-1-4-336-15,-1 2 0 0,-2 2 0 0,2-7 128 16,-1 0-128-16,-7 3 0 0,-5 4 0 0,1-1 0 16,5-3 0-16,2-3 0 0,0-4 0 0,-4 4 0 15,-1 2 0-15,-2 0 0 0,2 0 0 0,4-2 0 0,4 0 256 0,3-2 0 16,4-5-16-16,2 1 0 0,2-2-48 16,-1 2-16-16,-1 1 0 0,0 1 0 0,3 2 16 15,-2-4 16-15,0 2 0 0,1-1 0 0,0 2-208 0,1-6 0 16,-1 2 0-16,1-2 0 0,2-1 0 0,-1-2 0 15,2 0 0-15,1-3 0 0,0 3 144 0,0-2-144 16,0 0 128-16,-1 0-128 0,2 4 256 0,0-3-16 16,-2 2-16-16,1-1 0 0,2-1-224 0,0 0 176 15,1-2-176-15,1-1 160 0,3-2-160 0,1-2 0 16,1-1-160-16,0 1 160 0,2-1 0 0,-3 2 0 16,1-2 0-16,-1 1 0 0,0-2 0 0,0 2 0 15,0 2 0-15,-2-1 0 0,-5 5 0 0,4-5 0 16,1 3-128-16,2-3 128 0,0-2 0 0,2 1 0 15,0 0 192-15,2-2-192 0,2-1 0 0,-1-1 0 0,1 2 0 16,-1-3 0-16,1 5 128 0,0-5-128 0,-1 2 0 0,0-1 0 0,0 2 0 16,-1 0 0-16,-2 1 0 0,1 0 0 15,-3-2 0-15,1 0 0 0,0 0 0 16,-1 1 0-16,0 0 0 0,-1 0 0 0,2-2 0 0,-2 2 0 16,-1 1 0-16,-1 1 0 0,-2 3 0 0,0 0 0 15,0-2 144-15,-1 1-16 0,1 1-128 0,3-5 192 0,5-2-48 0,3-4-16 16,3 0 0-16,0-2 0 15,1 3 64-15,1-5 0 0,0 1 0 0,2-1 0 16,0-1-192-16,0-1 0 0,-1 1 0 0,0-3-176 16,1 4 176-16,-2-4 0 0,1 2 0 0,1-1 0 0,-1 1 0 15,0-1 0-15,1-2 0 0,-4 2 0 0,4-1 0 16,-1-2 0-16,2-1 0 0,-1-1 0 0,1-2 0 16,2-3 0-16,0 2 128 0,1-5-128 0,3 0 320 0,1-4 0 15,4 1 0-15,1-5 0 0,3 0-144 0,4 1-48 0,2-2 0 0,1 0 0 16,4-2-128-16,1-1-192 15,-1 1 32-15,1 0 16 0,-1 2-16 0,-1-2 0 16,-2 0 0-16,-2 2 0 0,-2 1 160 0,-1 2-128 16,-1 3 128-16,-1 1-128 0,-3 2 128 0,-2 2 0 15,0-1 0-15,-2 4 0 0,-1 1 0 0,-1 0 0 16,0 3 0-16,-2-2 0 0,1 3 0 0,-2 1 128 16,1 0-128-16,-1 2 128 0,1 1-128 0,-2 1 144 15,0 4-144-15,0 2 160 0,1 1-160 0,-1 1 0 16,0 4 0-16,1 2 0 0,-2 4 0 0,-1 1-224 0,-2 3 80 15,-2 3 16-15,-2 2-16 0,-1 0 0 0,0 1 0 16,-3 1 0-16,0 1 144 0,1-10 0 0,3 0 0 16,-5 2 0-16,-2 5 0 0,-2 1 0 0,1-2 0 0,3-6 0 15,3-5 272-15,4-6 48 0,3-1 0 0,3-5 0 0,1-2 64 0,5-1 32 16,0-3 0-16,4 3 0 16,3-1-240-16,3 5-48 0,3 0-128 15,3 2 192-15,1 1-192 0,5 2 0 0,2-2-192 0,2 1 192 16,3-1-240-16,1-1 64 0,2 0 16 0,0-4 0 15,1 1-320 1,1-1-64-16,2 0-16 0,0 0-12176 0,2 0-2432 0</inkml:trace>
  <inkml:trace contextRef="#ctx0" brushRef="#br1" timeOffset="100937.18">11164 8595 21183 0,'-4'2'1888'0,"-1"1"-1504"0,1 1-384 0,1-2 0 0,1 1 1968 0,-1 0 320 0,-2 5 64 0,-4-1 16 0,-1 5-848 0,-1 1-176 0,4 0-16 0,3-4-16 0,5-3-64 0,0-1-16 16,4-1 0-16,1-3 0 15,4 3-528-15,3-4-128 0,2-3 0 16,1 2-16-16,1-1-304 0,0-1-64 0,3 2-16 0,-1 1 0 16,-2 0-176-16,-1 4 0 0,0-2 144 0,0 2-144 15,-5 2 128-15,-1 0-128 0,-1 4 160 0,-3 3-160 16,-1 0 224-16,-3 7-48 0,0 3-16 0,-1 1 0 16,-1 4-160-16,0 1 192 0,0 3-192 0,0 0 192 15,1 1-192-15,3 5 0 0,1 1 0 0,3 4 0 16,4 6 0-16,4-4 0 0,2 2 0 0,2-2 0 15,0-4 128-15,2 0 0 0,1 1 0 0,2 0 0 16,0 1-128-16,0 5 160 0,-1 2-160 0,0 3 160 16,-3 4-160-16,0 7 0 0,-1 6 0 0,-3 8 0 0,-2 3 0 0,0 4 0 15,0 5 0-15,-2-2 0 0,-1-8 0 0,1-3 0 16,-2-6 0-16,0-7 0 0,0-6 0 0,0-6 0 16,2 1 0-16,-2-3 0 0,1-6 384 0,-2-4 0 15,0-4 0-15,0-3 0 0,0-1-112 0,-3-3-16 16,3-1-16-16,0 0 0 0,0-4-240 0,1 3 0 15,0-3 0-15,2-2 0 0,-1 0 0 0,0-1 0 16,-1 0 0-16,-2 1-160 0,0 2 160 0,-3 2 0 16,-1-1 0-16,-1 2 0 0,-2-2 0 0,-1 3 0 15,-1 2 0-15,-2-2 0 0,-1-1 0 0,0-1 0 16,-4-2 0-16,0-1 0 0,-2 1 144 0,1-3 16 16,0-5 0-16,3-2 0 0,0-3-160 0,2-1 192 15,0-3-192-15,3-1 192 0,0 0-192 0,0-2 0 16,3 1 144-16,0 0-144 0,1 1 128 0,1-2-128 15,1 4 160-15,0 0-160 0,2 3 0 0,0 0 0 16,0 0 0-16,1 4 0 0,-1-1 0 0,0 1 0 0,0 2 0 0,0 0 0 0,-1-1-192 16,-2-3 32-16,1 3 0 0,-2-6 0 15,1 0 32-15,-3-4 0 0,1-1 0 0,-2-2 0 16,0-1 128-16,1-2 0 0,-2-2 0 0,0 0 128 16,0-2 128-16,-2-1 48 0,2-1 0 0,-1-3 0 15,1-2-64-15,0-1-16 0,-1-2 0 0,0-4 0 16,-1-2-80-16,1 1-16 0,-1-3 0 0,-2 0 0 15,-1-2-128-15,-1 2 0 0,-3-4 144 0,1 1-144 16,-5 2 0-16,-2-3 0 0,-1 2 0 0,-2 2 0 16,0 4 0-16,1 2 0 0,2 4 0 0,-2 1 0 15,-3 1 0-15,-2 2 128 0,2 2-128 0,0-4 0 0,3 4 0 16,3-6 0-16,1 4 0 0,3-1 0 0,1-2 0 16,2 2 0-16,2 1 0 0,1 1 128 0,3 3-320 0,0 0-64 15,-1 3-16-15,4 2 0 16,-2 3-224-16,1 2-32 0,1 4-16 0,1 1 0 0,2 2 160 0,1 5 16 15,3 3 16-15,2 1 0 0,2 3 128 0,2-2 32 16,0-1 0-16,0 2 0 0,1 1 192 0,0-2-144 16,-1-3 144-16,-2 0-128 0,1-1 128 0,-2-2 0 15,1-1 0-15,-1-3 0 0,-1 1 0 0,2-4 144 16,-2 0-16-16,0 0-128 0,1 1 240 0,-1-4-64 16,2 3-16-16,0 0 0 0,1-3-160 0,1 1 192 15,0 0-192-15,0 1 192 0,2-3 0 0,-1-1 0 0,1-1 0 16,-1-2 0-16,-1-2 32 0,-1 0 16 0,-1-2 0 15,0 1 0-15,-2-4-48 0,-3 1 0 0,1-2 0 16,-1 0 0-16,-2-1-192 0,-1 1 128 0,-2-4-128 0,-1-1 0 16,-2 0 0-16,-3-3-128 0,-1 0-16 15,-2-2 0 1,-2-3-496-16,-4-5-112 0,-1-1-16 0,-3-8-19328 0</inkml:trace>
  <inkml:trace contextRef="#ctx0" brushRef="#br1" timeOffset="102891.75">10830 8620 23951 0,'-4'-5'2128'0,"0"-1"-1696"0,4 2-432 0,2 3 0 0,0 1 1872 0,2 0 304 0,1-5 48 0,1-2 16 0,6-1-2048 16,3 0-384-16,4 2-96 0,-1 1-16 0,-1 3-528 0,1 2-96 0,-1-3-32 0,-2 3 0 0,0 0 640 0,-2 0 128 0,0 0 32 0,0 0 0 15,-2 3 160-15,2-3 144 0,-2 0-16 0,1 0-128 0,1 1 1136 0,2-1 112 16,1 1 32-16,1 1 0 15,1 0 384-15,2-1 96 0,4 4 16 0,2-4 0 16,2 3-928-16,6-1-176 0,3 0-32 0,-4-1-16 16,-3 1-432-16,4 0-64 0,7 2-128 0,4 1 176 15,0 4-176-15,-3-2 0 0,-2 2 0 0,-4 5 0 16,-2 2 0-16,-3 3 0 0,-1 6 0 0,-3-2 0 16,0 3 0-16,-1-2 0 0,2-3 0 0,-1-1 0 0,3-1 0 0,2-1 0 15,4-1 0-15,2-1 0 0,3 0 0 0,1 0 0 16,1-5 0-16,-1-1 0 0,1 0 304 0,1 0-32 15,-2 2 0-15,0-1 0 0,0 4-272 0,2 1 128 16,1 3-128-16,-1 2 0 0,1 3 0 0,-3 0 0 16,-3 3 0-16,1 1 0 0,-3 0 0 0,-1 2 0 15,1-5 0-15,-1 0 0 0,0-3 0 0,1-1 0 16,1-2 0-16,2-3 0 0,1-1 0 0,2-1 0 16,0-3 0-16,4-3 0 0,1 0 176 0,3-2-176 15,-2 2 160-15,2-3-160 0,0 5 192 0,-4-2-64 16,-1 4-128-16,-2 0 192 0,1 3-64 0,-3-4 0 15,-1 4-128-15,-3-4 192 0,-2 4-192 0,-2-1 128 16,1 3-128-16,0-1 0 0,-2-1 0 0,-1 0 0 0,2 1 0 16,0 1 0-16,0-3 0 0,0 2 0 0,0-4 0 15,0 2 0-15,3 1 0 0,0-3 0 0,2-1 0 0,-2-2 0 16,-1-1 176-16,1-1-176 0,1 1 192 0,-5 1-192 16,1 0 160-16,-1 1-160 0,3 1 128 0,-1 4-128 15,-1-2 160-15,-4 2-160 0,-3 1 192 0,-2 1-192 16,-3-1 128-16,-2 4-128 0,1-2 0 0,-2 2 0 15,-1 1 0-15,1 1 0 0,0-3 0 0,4 0 0 16,-1 0 128-16,4-3-128 0,4 0 0 0,1-3 0 16,2 1 240-16,3-4-16 0,2 0 0 0,2-1 0 15,0 0-224-15,0 1 128 0,0-2-128 0,-5 0 0 16,0 1 144-16,-3 1-144 0,-3 1 128 0,-2 0-128 16,-2 4 240-16,-2 1-48 0,1 2 0 0,-3 2 0 15,0 0-192-15,-2 4 0 0,0 1 128 0,0 1-128 16,-5-6 0-16,4 2 0 0,1 2 0 0,6 1 0 0,1 1 0 15,5-3 0-15,5-1 0 0,4 1 0 0,2-3 288 0,3-1 64 16,5-1 16-16,0-1 0 0,5-1-32 0,-1-1 0 16,2 1 0-16,-3-3 0 0,-1 2-128 0,-4 0-16 15,-2-5-16-15,-1 4 0 0,-2 1 80 0,0 1 32 16,-1 5 0-16,-5 0 0 0,-3 0-160 0,-3 2-128 16,-4 0 144-16,-3 3-144 0,0 2 0 0,-3 1 0 15,0 0 0-15,-1 0 0 0,2 0 0 0,0-2 0 16,3-2 0-16,0-2 0 0,1-4 0 0,-2-3 0 15,0-1 0-15,1-1 0 0,-1-3 240 0,0 2-48 16,-2-3-16-16,-1 2 0 0,-2-1 32 0,-2-4 16 16,-2 2 0-16,-2 1 0 0,-3 0-224 0,0 1 0 15,-4-1 0-15,-2 0 0 0,0-3 0 0,-2 4 0 16,0-1 0-16,0 1 0 0,1-1 0 0,-1 0-160 0,0 3 160 16,2-2-128-16,2-1 128 0,1 1-160 0,2-4 160 15,1 1-160-15,4-2 160 0,0-2 0 0,2 0 0 0,0 0 0 16,0-4 0-16,-1-1 0 0,-1 2 0 0,-1-4 0 15,0 1 0-15,-1-3 0 0,-4 2 0 0,1-3 0 16,-3-1 0-16,-2-3 0 0,-1 2 0 0,-1-4 0 16,-2-2 128-16,-3-3-128 0,0-1 128 0,-4-4-128 15,2-1 128-15,-3-4-128 0,0-3 128 0,-2 1-128 16,2-4 0-16,-1-2 128 0,-1 3-128 0,0-1 0 0,-1 2 0 0,-2 3 0 16,-1 4 0-16,-2 0 0 15,-3 7 0-15,0 3-128 0,-2-1 128 0,-4 6-192 16,-4 1 192-16,0 2-128 0,-3 4 128 0,-1 1-128 0,2 1 128 15,4-1 0-15,0 3 128 0,9-1-128 16,4 2-336-16,5 0-144 0,6-1-32 0,3 4 0 16,3-1-16-16,6-1-16 0,3 3 0 0,6 4 0 15,4 2 32-15,3 0 16 0,3 2 0 0,3 3 0 16,1 2 128-16,0 0 32 0,-1 0 0 0,-1 0 0 0,-2 0 336 0,-3-4 0 16,-3 2-144-16,-3-2 144 0,-3-1 0 0,-3 1 0 15,-3-2 0-15,0 2 0 0,-2-3 0 0,-2-2 0 16,-1 2 0-16,0-2 0 0,0 0 0 0,1-1 0 15,0-3 0-15,-2 1 0 0,1-3 0 0,-2 0 144 16,1 1-144-16,-3-3 192 0,1 3-64 0,-5 0-128 16,1 1 192-16,-6-2-64 0,0 1-128 0,-5 3 128 15,-3 1-128-15,-5-2 128 0,-1 1 0 0,-3 0-128 0,-6 1 192 16,-2 0-64-16,-3-1 48 0,-4 1 0 0,1 2 0 16,-4-1 0-16,-1-1 96 0,0 1 32 0,1-1 0 15,0-2 0-15,3 2-48 0,3-2 0 0,3-4 0 16,3-4 0-16,5 0-16 0,4-3-16 0,5-1 0 15,-1-4 0-15,4-3-368 0,-3-8-80 0,-2-6-16 0,-5-11-21744 16</inkml:trace>
  <inkml:trace contextRef="#ctx0" brushRef="#br1" timeOffset="106580.4">11424 7566 24879 0,'-1'-5'2208'0,"1"1"-1760"0,0 2-448 0,-1 1 0 0,1 1 464 15,0-1 16-15,-1-3 0 0,-2-2 0 0,1-2 96 0,-2-3 0 0,-1-1 16 0,-1 1 0 0,1 1 352 0,-2-1 64 0,-2-2 16 0,0 2 0 0,-1-1-496 0,-2 1-80 0,0-1-32 0,-3-1 0 16,-2 4-160-16,-2-1-48 0,-1 5 0 0,-2 3 0 16,0 3-208-16,-2 4 0 15,-1 5 0-15,0 2 0 16,0 2-400-16,-1 6-128 0,-1-1-32 0,-2 7 0 15,2-1 288-15,1 2 48 0,4-2 16 0,1 2 0 0,1 2 208 0,3 0-192 0,2 2 192 0,2-1-192 16,5 0 192-16,3-1 208 0,4 2-32 0,1-2-16 16,3-1 528-16,3 1 96 0,2-1 32 0,1 1 0 15,2-6-432-15,1-1-64 0,2-3-32 0,2-3 0 16,3-4-32-16,1-2 0 0,3-4 0 0,-1-2 0 16,0-6 160-16,2-1 32 0,0-6 0 0,2-2 0 15,0-1-160-15,0-2-32 0,-1 0 0 0,-2-5 0 16,1-1-128-16,-1-1-128 0,2-4 144 0,-1 1-144 15,-2-2 0-15,-1 0 0 0,-1-1 0 0,-2 2-160 0,-2 0 16 0,-3-1 0 16,-2 0 0-16,-4-1 0 16,-2 2 144-16,-1 0 192 0,-4 3-32 0,-1 1-16 15,-3 4-144-15,1 5 0 0,0-1 0 0,-1 3 0 16,-1 4 240-16,-1 1 16 0,1 4 0 0,0-2 0 16,1 2-16-16,-1 2 0 0,3 2 0 0,1 2 0 0,-1-1-80 15,2 2-16-15,2 4 0 0,0 1 0 0,2 4-144 16,2 2 0-16,0 0 0 0,3 1 128 0,1 4-128 0,1 0 128 15,0 2-128-15,1-2 128 0,2 3 128 0,-2 2 32 16,1 1 0-16,-1-1 0 0,0-1-288 0,0 2 0 16,-1 0 0-16,0-1 0 0,-1-1 0 15,1 0 0-15,0 1-192 0,3-4 192 16,0-4-672-16,2-3-32 0,3-4-16 0,0-5-11568 16,2-1-2304-16</inkml:trace>
  <inkml:trace contextRef="#ctx0" brushRef="#br1" timeOffset="107531.95">12243 7518 28559 0,'-1'-5'2544'0,"1"4"-2032"0,0-2-512 0,0 2 0 0,1 0 896 0,0 1 64 0,1-4 32 0,-1-2 0 16,1 0-1552-16,1-2-304 0,-2 1-64 0,-2 1-16 0,0-1 16 0,-4 0 0 0,-3 3 0 0,-1-2 0 15,-2 1 96-15,-1 0 0 0,-2 2 16 0,0-2 0 0,0 0 1280 0,-1 1 256 16,2 1 48-16,-1 2 16 0,0-2 1136 0,2 1 208 16,0-1 48-16,-2 3 16 0,3-2-720 0,0 4-160 15,1-1-32-15,1 1 0 0,-1 3-720 0,0-1-160 16,0 3-16-16,-1 2-16 0,-2 2-368 0,-1 2 0 15,-1 1 0-15,0 4 0 0,1 3 0 0,0 2 0 16,2 1 0-16,-1 3 0 0,1 1 160 0,-2 4 112 16,1 6 32-16,-2 1 0 0,0 6-48 0,3-8 0 15,3 0 0-15,3-7 0 0,3-3-128 0,2-5-128 16,4 0 144-16,2-4-144 0,3 0 304 0,3-1-48 0,2 0 0 16,-1-4 0-16,2-1-112 0,1 2-16 0,3-3-128 15,2 2 192-15,2-2-192 0,-1 0 144 0,-1 0-144 0,1-2 128 16,2-1-320-16,1 0-80 0,-2-2-16 15,0 0 0-15,1-2-64 0,-4 1-16 0,0-3 0 0,-3 1 0 16,-1-3-480-16,-4-4-112 16,-1 3 0-16,-1-5-16048 0</inkml:trace>
  <inkml:trace contextRef="#ctx0" brushRef="#br1" timeOffset="107924.16">12549 7042 22111 0,'2'-4'1968'0,"-1"0"-1584"0,-1 4-384 0,0 0 0 0,1 0 4784 0,2 2 864 0,1 0 176 0,2 3 48 0,4 4-5232 0,3-1-1024 0,3 7-224 0,2 4-32 16,0 4-768-16,-2 6-128 0,-1 4-48 0,-1 8 0 0,-3 7 1088 0,0-1 224 15,-2 3 32-15,-4-3 16 16,-2 3 384-16,0 3 80 0,-2 2 16 0,-1 3 0 15,-1 5 656-15,-2 0 144 0,0 1 32 0,-2-4 0 16,0-3-576-16,0-8-128 0,1-4 0 0,-1-10-16 16,3-1-368-16,-1-6 0 0,3-3 0 15,-1-4-11952-15,1-5-2448 0</inkml:trace>
  <inkml:trace contextRef="#ctx0" brushRef="#br1" timeOffset="108158">12490 7555 43311 0,'3'-1'3840'0,"-3"0"-3072"16,1 1-608-16,0 0-160 0,2 0 1536 0,2 1 256 16,1-1 64-16,3 0 16 0,4 0-1680 0,7 0-320 15,6 1-80-15,4-1-16 16,-1 2-224-16,1-2-64 0,-2 4 0 0,1-1 0 15,-4 2-352-15,1-3-80 0,-2 3-16 0,2 0-12496 16,-1 2-2512-16</inkml:trace>
  <inkml:trace contextRef="#ctx0" brushRef="#br1" timeOffset="108346.46">13308 7739 43311 0,'1'11'3840'0,"-1"2"-3072"0,0-6-608 0,1-2-160 16,2 0 1088-16,-1 5 192 0,3 4 48 0,1 10 0 15,4 7-960-15,-1 4-192 0,0-2-48 0,-5-3 0 16,1-3-688-16,-5-3-144 0,-1-3-16 0,-3-4-16 16,-2 0-720-16,-1-6-144 15,-2-3-16-15,1-3-17152 0</inkml:trace>
  <inkml:trace contextRef="#ctx0" brushRef="#br1" timeOffset="108490.39">13274 7273 39615 0,'5'-20'1760'0,"-2"7"352"0,-1-3-1680 0,1 4-432 15,0 5 0-15,0 2 0 16,2-4-384-16,1-4-176 0,5-6-16 0,5-12-16 0</inkml:trace>
  <inkml:trace contextRef="#ctx0" brushRef="#br1" timeOffset="110290.29">13707 7546 42383 0,'-4'-3'3776'0,"3"3"-3024"0,1 0-608 0,3 0-144 0,-1 0 0 0,2 0 0 15,0-2 0-15,3 1-176 0,2 1-400 0,-1-2-64 0,3 2-32 0,-1 2 0 0,1 2-128 0,-1 5-32 0,-1 3 0 0,0 4 0 32,-2 4 256-32,-1 4 32 0,2 7 16 0,-1 6 0 0,2 3 752 0,-2 3 160 15,2 6 16-15,-2-4 16 0,1 1 592 0,-2 0 112 16,1 2 32-16,2-1 0 0,0-4-768 0,0-3-128 0,1-5-48 15,0-7 0-15,1-3 288 0,1-8 48 0,-1 0 16 0,0-6 0 16,-1-2-176-16,-2-5-48 0,1-3 0 0,0-2 0 16,-1-5-160-16,0-3-48 0,-2 0 0 0,0-6 0 15,0-2 48-15,-1-3 0 0,1-6 0 0,-1-2 0 16,0-5-176-16,0-5 160 0,0-1-160 0,0-6 160 16,0 2 16-16,-1 1 0 0,1-4 0 0,0 3 0 15,0-1-176-15,0 4 0 0,-2 8 144 0,2-2-144 16,1 1 0-16,1 3 0 0,0 2 0 0,-2 6 0 15,-1 1-192-15,-1 3-64 0,1 5-16 0,-1-2 0 16,-1 4-288-16,1 3-48 16,-1-2-16-16,0 4 0 0,1 1-464 0,1 3-112 0</inkml:trace>
  <inkml:trace contextRef="#ctx0" brushRef="#br1" timeOffset="111672.3">14844 7879 40543 0,'-14'-2'3600'0,"3"0"-2880"0,5-1-576 0,3 1-144 0,3 2 0 16,-4-5 0-16,-5-1 0 0,-6-4 0 0,-4-2-944 0,-1-3-64 0,4 1-16 0,4 5 0 0,2 2 832 0,1 5 192 0,4-1 0 0,-1 7 0 15,1 5-256-15,-2 4-64 0,-1 6-16 0,-1 4 0 16,-3 6 336-16,0 2 0 0,-1 1-144 0,0-1 144 16,0-3 272-16,-1 3 112 0,-1 3 32 0,1-2 0 15,1-1 160-15,2-4 48 0,3-2 0 0,5-6 0 16,0-4 16-16,3-5 16 0,3-1 0 0,2-8 0 16,2-1-208-16,0-4-64 0,5-2 0 0,0-4 0 15,0 2-384-15,1-7 0 0,0 1 0 0,0-3 0 0,-2 1 0 0,1-2 0 16,-1 1 0-16,-1 0 0 0,0 0 0 15,-3 2 0-15,0 1 0 0,-2-1 0 0,-2 2 0 0,0 2 0 16,-2-2 0-16,0 2 0 0,2 2 176 0,-2 2-48 16,0 3-128-16,-1 2 192 0,1 2 0 0,1 0 0 15,1 1 0-15,0 4 0 0,2 0-64 0,1 1 0 16,1 3-128-16,2 2 192 0,0 0 48 0,-1 3 0 16,3-2 0-16,1 4 0 0,0 1-240 0,0 1 0 15,2-1 128-15,-2-1-128 0,-1-2 0 0,-1-2 0 16,-1 0 0-16,0-2 0 0,-3-1 0 0,0-3 0 15,0-2 0-15,0 1 0 0,1-3-160 0,1-2-32 16,2 0 0-16,4-5 0 16,2 0-528-16,1-1-112 0,3-4-32 0,-2 3 0 15,1-4-1120-15,2-2-240 0</inkml:trace>
  <inkml:trace contextRef="#ctx0" brushRef="#br1" timeOffset="111925.89">15414 7214 43311 0,'2'16'1920'15,"-2"-5"384"-15,0 1-1840 0,0-1-464 0,0 1 0 0,1-3 0 0,2 5 384 0,1 10 0 0,4 11-16 0,6 14 0 0,4 11-368 0,5 2 0 0,1-1 0 0,1-2 0 0,0 0 240 0,-3-2-32 0,-1-2 0 0,-4-5 0 0,-2 1-208 0,-5-5 0 0,-4 0 128 0,-2-7-128 16,-4-4-320-16,-4-2-96 0,-3 2-32 0,-4-2 0 16,-3-7-800-16,-3-4-160 0,-2-6-48 0,1-6 0 15,-1-5-1424-15,-1-5-304 0,2-5-48 0,-2-5-10704 16</inkml:trace>
  <inkml:trace contextRef="#ctx0" brushRef="#br1" timeOffset="112096.4">15056 7633 10127 0,'3'11'896'0,"-3"-6"-704"0,2 0-192 0,1-1 0 0,2-2 7872 0,1 1 1536 16,5-1 304-16,6 1 64 0,12 1-7264 0,13 1-1440 15,8 0-304-15,7-3-48 16,1-1-592-16,-1-2-128 0,-1-1 0 0,-2-1 0 31,0 1-928-31,-4 0-176 0,-4 1-48 0,-4 6-18960 16</inkml:trace>
  <inkml:trace contextRef="#ctx0" brushRef="#br1" timeOffset="112258.98">16104 7831 48831 0,'6'11'2176'0,"-2"-5"432"0,-1 1-2096 0,1 2-512 0,0-3 0 0,-1 1 0 15,4 0 128-15,1 8-128 0,7 7 0 0,2 4 0 16,2 2-464-16,-1 3-208 0,1-2-32 0,-3-4-16 15,-1-4-624-15,-3-4-112 0,-1-6-16 0,-2 0-17664 16</inkml:trace>
  <inkml:trace contextRef="#ctx0" brushRef="#br1" timeOffset="112434.82">16159 7546 6447 0,'-6'-27'576'0,"1"9"-576"15,1 0 0-15,1 5 0 0,1 5 6144 0,4 2 1136 16,-2-3 208-16,1-5 64 0,1-9-6528 0,1-3-1312 0,2 2-256 0,0 5-48 31,0 8-2112-31,-2 4-432 0,0 7-64 0,-2 2-4176 0,2 4-832 16</inkml:trace>
  <inkml:trace contextRef="#ctx0" brushRef="#br1" timeOffset="112877.53">16789 7747 43311 0,'0'11'1920'0,"-3"-4"384"0,1 2-1840 0,-1-4-464 0,2-1 0 16,1-1 0-1,-1 2-320-15,-2 1-176 0,0 7-16 0,-4 2-16 16,-1-1-32-16,-2 2 0 0,0-1 0 0,-2-1 0 15,-1 1-64-15,0-3-16 0,1 4 0 0,0-2 0 16,2 2 128-16,-1 0 32 0,2 1 0 0,2-1 0 0,2-5 480 0,0 2-144 16,1 4 144-16,1 2 0 0,-1 0 256 0,0 5 144 15,2-4 32-15,1 0 0 0,1-3 352 0,3 0 80 16,5-1 16-16,3-3 0 0,4-2-624 0,3-4-112 16,6-2-16-16,0-1-128 15,5-7-960-15,-1 1-320 0,0-4-48 0,0-3-16 16,-1 0-288-16,-1-2-64 0,-2-2-16 0,-2-2 0 0,0 0 1712 0,-2-2 256 15,-4 3 80-15,0-6 32 0,-4 0 1568 0,0-2 320 16,-3 0 64-16,-2-2 16 0,-4-3-1296 0,-3 1-256 0,-2 2-48 16,-4 0-16-16,-2 1-400 0,-2 0-64 0,-2 2-32 15,0 4 0-15,-2 3 144 0,-1 1 16 0,0 4 16 16,1 3 0-16,-5 1-192 0,2 1-32 0,1 6-16 16,-2 0 0-16,2 4-160 0,0-1 160 0,0 1-160 15,2 0 160-15,3 1-160 0,3-1 0 0,2 0-160 16,2-2 160-1,1 1-992-15,5-4-96 0,0 0-32 0,3 3-17552 0</inkml:trace>
  <inkml:trace contextRef="#ctx0" brushRef="#br1" timeOffset="113788.87">17241 7827 39615 0,'-2'10'3520'0,"1"0"-2816"0,2-4-560 0,1-2-144 0,1 3 336 0,-1-1 48 0,3 9 0 0,3 10 0 0,3 5-96 0,2 3-16 0,2 3 0 0,-1-4 0 0,-2-4-272 0,0-4 0 0,-2-1 0 0,-1-2 0 0,-3-1 0 0,-2-5 0 15,-2-1 0-15,-3-4 0 0,0-1 0 0,-3-4 0 0,0-2 0 0,0-3 0 16,-3-1 256-16,1-4 0 0,0-3 0 0,1-3 0 16,1-4 48-16,2-1 0 15,1 1 0-15,1-6 0 0,1-2-112 0,3-9 0 16,2-5-16-16,2-3 0 0,2-3-352 0,1-2-64 0,1 1-16 16,0 0 0-16,-1 1 80 0,0 6 16 0,-1 4 0 0,0 5 0 15,-1 10 160-15,-3 4 0 0,-1 6 0 0,-2 3 0 16,1 0 432-16,-1 4 16 0,0 1 0 15,1 0 0-15,1 2-32 0,2 0 0 0,5 5 0 0,1-2 0 0,3 1-416 0,4 0 0 16,4 0 0 0,1 4 0-16,3 0 0 0,0 1 0 0,1 3-160 15,-2-1 160-15,-1 3 0 0,-3 5 0 0,-2 0-128 0,-2 4 128 16,-3-1 0-16,-4 3 0 0,-2 1 0 0,-4 1 0 16,-3-1 144-16,-3 2 80 0,-1 3 16 0,-4-2 0 0,0 1 112 0,-3 2 32 15,1-6 0-15,-1 1 0 0,1-1-256 16,0-6-128-16,0-1 160 0,1-2-160 15,2-4 0-15,1-2 0 0,0-4 0 0,1 0 0 16,1-6-448-16,-1 0-144 0,2-3-32 16,0-5 0-16,0 0-560 0,0-6-112 0,2-2-32 0,-2-1-17872 15</inkml:trace>
  <inkml:trace contextRef="#ctx0" brushRef="#br1" timeOffset="114325.14">18458 7609 26719 0,'1'-5'2368'0,"-1"4"-1888"0,0-1-480 0,-1 2 0 0,0 0 1168 0,0 0 144 0,-2-1 32 0,-1-1 0 0,-2 1-1600 0,-2-3-304 16,-2 3-64-16,-3-1-16 15,0 2 128-15,-1-2 0 0,-1 4 16 0,2 0 0 0,-1-1 704 0,0 3 144 0,1-1 32 0,0 0 0 16,2 3 1952-16,0-1 400 0,1 2 80 0,-1 0 0 16,0 3-1312-16,-1 1-272 0,-1 0-48 0,0 1-16 15,-1 6-672-15,-1-2-144 0,0 1-32 0,1 0 0 16,-1 0-320-16,2-3 0 0,2 0 0 0,3-8 0 15,3 0-160-15,2-3-48 0,3-1-16 0,1-4 0 0,4 1 224 16,3-4 0-16,2 1 0 0,2-1-144 0,2-1 144 16,2 3 0-16,1 3 0 0,3 3 0 0,0-2 0 15,1 4 0-15,1 1 0 0,1 5 128 0,1 0-128 16,1-2 0-16,-1 5 0 0,0-3 0 0,-1 1 0 16,-2 1 0-16,2 0 0 0,-4 2 128 0,1 1-128 0,-3-2 0 15,-2 2 0-15,-1-1 0 0,-3 2 128 0,-1-2 0 16,-1 1 0-16,-3 0 0 0,-1-3 96 0,-3 1 32 15,-2 1 0-15,-1 0 0 0,0 2 0 0,-3-1 0 16,-2 0 0-16,0 2 0 0,-4-5-256 0,-1 2 0 16,-3-3 0-16,-1 2 0 0,-2-3-176 0,-3 3 32 15,-2-2 0-15,-3 4 0 0,-1-1-368 0,-2 5-64 16,-4-2 0-16,-6 6-19008 0</inkml:trace>
  <inkml:trace contextRef="#ctx0" brushRef="#br1" timeOffset="119001.85">15307 8808 18431 0,'5'-7'1632'0,"-2"3"-1312"0,-1-3-320 0,-1 2 0 0,2 2 2032 0,-2 0 336 0,2 0 64 0,0-5 0 0,3-2-1280 0,2-3-272 0,1-2-48 0,-3 1-16 0,-3-2-112 0,0 4 0 15,-2-2-16-15,-1 2 0 0,-2 2-176 16,-1 1-16-16,1 1-16 0,-2 0 0 0,0 1-480 16,1-1 0-16,0 1 0 0,1-1 0 0,-2-1 0 0,1 1 224 15,-1 2-32-15,-1-3-16 0,-2 2 336 0,0 1 80 16,0-3 16-16,-2 2 0 0,0 0-96 0,-1 1 0 16,0 1-16-16,-2 4 0 0,1-3-192 0,-1 3-48 15,0 1 0-15,0 0 0 0,0 1 16 0,-1 3 0 16,3-3 0-16,-1 4 0 0,-1 1-128 0,1 2-16 15,0 3-128-15,0 4 192 0,1 2-64 0,1 7-128 16,0 3 176-16,2 1-176 0,1 3 0 0,1 4 0 16,1 3 0-16,2 0 0 0,-1 0 0 0,1-1 0 0,0 2 0 15,1-4 0-15,0-2 0 0,0 2 0 0,-2 4 0 16,0 1 0-16,-1 0 0 0,0-1 0 0,-1-2 0 16,0 0 0-16,-1-2 0 0,1-2 0 0,0-8 0 15,0 2 0-15,-1-2 0 0,0-1 0 0,1-5 0 16,0 0 0-1,0-2-336-15,0-2-128 0,1-6-32 0,1-1-17424 0</inkml:trace>
  <inkml:trace contextRef="#ctx0" brushRef="#br1" timeOffset="119260.74">14658 9176 50687 0,'-14'-2'2240'0,"5"2"464"0,-1 0-2160 0,6 0-544 0,4 0 0 0,2 0 0 0,3-2-1536 0,3 2-432 0,5-1-80 0,7 1 0 0,9-2 1264 0,4 1 256 0,4 1 48 0,3 1 16 0,1 1 464 0,1-1 0 0,0 4 0 0,-3-2 0 16,-1-1-192-16,-4 2-64 15,-3 0 0-15,-5-1 0 16,-3 1-144-16,-3 1-48 0,-3-1 0 0,-1-2 0 15,-2 2-1168-15,-2-3-240 0,2-2-64 0,-2-3-13568 0</inkml:trace>
  <inkml:trace contextRef="#ctx0" brushRef="#br1" timeOffset="119726.58">15514 9268 43311 0,'-1'3'1920'0,"-2"0"384"0,1-3-1840 0,0 0-464 0,2-3 0 0,2 2 0 0,0 2 288 0,3-3-32 16,2-6-16-16,5-1 0 15,5-6-816-15,3-3-144 0,3-1-48 0,1-1 0 0,0 0 368 0,-1-1 64 16,0 3 16-16,-3-2 0 15,-3 5 16-15,-2 1 16 0,0 3 0 0,-4 1 0 0,0 3 288 16,-3 1 0-16,-2-1 0 0,0 3 0 0,-2 0 0 0,-2 0 0 16,-1 3 0-16,-1-5 0 0,-1 3 192 0,-1 1 64 15,-3-1 0-15,-1 0 0 0,-1-2-48 0,-1 1 0 16,-1 1 0-16,-1-3 0 0,0 3-208 0,-2 1 0 16,0 0 0-16,-3 2 0 0,0 4-288 0,-2-1 0 15,-3 5 0-15,-1 2 0 0,1-2 160 0,-2 6 128 16,-4-1-192-16,-3 8 192 0,2 2 0 0,2-2 0 0,2 3 0 0,2 2 0 15,4 0 224-15,0 3 160 16,3 1 16-16,2-1 16 0,4 2-144 0,2-2-16 16,3-1-16-16,2 0 0 0,5-4-240 0,1-1 0 15,3 0 0-15,2-2 0 0,4-4 144 0,1 0-144 0,2-3 128 16,0-2-128-16,2 2 0 0,1-5 0 0,-2-1 0 16,-1 0-176-16,2-2-144 0,-1-2-16 0,2-4-16 15,0 0 0 1,0-4-1264-16,1-1-256 0</inkml:trace>
  <inkml:trace contextRef="#ctx0" brushRef="#br1" timeOffset="120329.5">16340 9051 50687 0,'-6'0'2240'0,"1"-2"464"0,0 1-2160 0,2 1-544 0,3 0 0 0,0 0 0 0,0 1-1760 0,-2 1-464 0,-1 0-80 0,-3 0-32 16,-3 3 864-16,-2 1 160 0,-4 3 32 0,-2-2 16 16,-4 6-816-16,-2 0-160 0,-2 2-48 0,-1 2 0 15,1 3 896-15,2-1 176 0,2 2 48 0,2 1 0 0,6-1 2528 0,0 4 512 0,6-1 112 16,1 2 0-16,2-2 192 0,3-2 48 0,-1 3 0 0,4 2 0 16,3 0-1472-16,1 2-304 0,2-1-48 0,2-3-16 15,4-4-528-15,1-1-112 0,-2-5-32 16,2-2 0-1,0-2-1568-15,1-2-320 0,1-5-64 0,-2-2-16 16,0-4-48-16,-3-2 0 0,0-5 0 0,-4 1 0 0,1-4 2784 0,-2-4 544 0,1-1 128 0,-3-3 0 16,0 1 1024-16,0-5 208 0,-2-1 48 0,1-1 0 15,1-2-1088-15,0-1-192 0,0-4-64 0,1 0 0 16,0-1-704-16,-1 1-128 0,0 3-48 0,0 5 0 16,0 4-208-16,1 4-256 0,-1 5 48 0,-1 6 16 15,0 1-160-15,-2 5-32 0,0 0 0 0,0 5 0 16,-1 1 384-16,-1 0 128 0,0 5 0 0,-1 0 0 15,1 2 112-15,-2 3 16 0,1 1 0 0,-1 3 0 0,1 2 160 16,-1 2 32-16,2 0 16 0,2 0 0 0,-1 0-144 0,4 0-16 16,2 1-16-16,3-2 0 0,2-1-112 0,2-2-32 15,0 0 0-15,0-3 0 0,1-3-144 0,0 1-144 16,2-3 144-16,0-1-208 16,-1-3-528-16,-2-3-96 0,3-2-32 0,-4-5-17904 0</inkml:trace>
  <inkml:trace contextRef="#ctx0" brushRef="#br1" timeOffset="120631.18">16722 8830 46079 0,'-6'0'2048'0,"1"0"400"0,0 0-1952 0,2 0-496 0,3 0 0 0,2 1 0 15,-1 2 0-15,1 2-256 0,2 4 16 0,2 8 16 0,3 1-272 0,1 9-48 0,1 2-16 0,0 2 0 0,0 3 432 0,3 3 128 0,1 4 0 0,1 4 0 16,1 0 0-16,0 1 0 0,-1 1 0 0,-1-4 0 16,-2-3 256-16,-4 1 64 0,-1 2 16 0,-2-1 0 15,-4 1-144-15,0 1-48 0,-5 4 0 0,0-4 0 16,-2-3-592-1,0-7-112-15,0-6-16 0,1-6-16 0,2-8-1328 16,-1-4-272-16</inkml:trace>
  <inkml:trace contextRef="#ctx0" brushRef="#br1" timeOffset="120840.83">16561 9112 49759 0,'-1'2'2208'16,"-2"-2"448"-16,0 0-2128 0,1 0-528 0,2 0 0 0,3 0 0 0,1 0 224 0,1 0-64 16,4 0-16-16,5-2 0 15,6-2-848-15,6-1-160 0,2 0-32 0,2-1-16 16,0 1 368-16,1 0 80 0,-1 3 16 0,1-3 0 16,2 0-496-16,-1 1-80 0,-1 2-32 0,-2-3 0 15,-2 3-1952-15,-2 2-400 0</inkml:trace>
  <inkml:trace contextRef="#ctx0" brushRef="#br1" timeOffset="121271.97">17257 9053 43311 0,'-2'4'3840'0,"-1"0"-3072"0,1 1-608 15,1-1-160-15,2 1 896 0,-1 0 160 0,0 5 32 0,-1 8 0 0,-1 6-960 16,1 2-128-16,1 5-160 0,-1-2 160 15,1 3-576-15,-1-2 16 0,-2 3 0 0,0-4 0 16,-1 4-192-16,1-4-32 0,1-1-16 0,-1-2 0 0,3 0 464 0,2-9 80 16,0 1 32-16,1-2 0 0,0-5 224 0,2 0 256 15,0-5-48-15,1-1-16 0,2-4 48 0,0-4 0 16,2 0 0-16,3-7 0 0,0 0-240 0,2-4 0 16,2-6 0-16,2 0 0 15,-3-2-400-15,1-2-176 0,2-3-48 0,-2-1 0 16,-1-1-528-16,-2 0-96 0,-2-1-32 0,-2 0 0 0,-1 0 880 0,-2 1 160 15,-1 2 48-15,-2 6 0 0,1 6 768 0,-2 6 144 16,-1 7 48-16,1-2 0 0,-3 8 0 0,-2 2 0 16,0 5 0-16,-1 3 0 0,2 0-160 0,0 1-32 15,1 0 0-15,0-1 0 0,1 2-432 0,2 1-144 16,-1 0 0-16,1 3 0 0,0-3 128 0,2 1-128 16,-1 0 0-16,0 3 0 0,1 3 128 0,-1 3-128 15,1 1 192-15,-1 2-192 0,-1 0 0 0,0 2 0 0,0-4 0 16,1 1 0-16,-1-2 0 0,2-2 0 0,3-2 0 0,-2-2 0 15,2-5 0-15,0-2-224 0,2-3 16 0,-2-5 0 32,1-2-1200-32,0-4-256 0</inkml:trace>
  <inkml:trace contextRef="#ctx0" brushRef="#br1" timeOffset="121688.31">17770 9546 45151 0,'0'17'2000'0,"-1"-6"416"0,1 0-1936 0,0-3-480 15,3-3 0-15,-1-3 0 0,2 1-608 0,0 3-224 0,2 3-32 0,0 1-16 0,1-1-528 0,0-1-96 0,-2-3-32 0,-2-4 0 0,0-2 1248 0,-2 0 288 0,-1-6 0 0,-1 0 0 16,-1 0 1056-16,0-3 224 0,1-3 64 0,-2 0 0 16,2-3-256-16,1-3-64 15,-1-3 0-15,1-5 0 0,1-3-96 0,2-5-32 16,-1-2 0-16,2-2 0 0,-1-2-480 0,5 1-96 16,-1 2-32-16,3 2 0 0,-1 6-288 0,1 2 0 15,0 1 0-15,-1 3 0 0,1-3 0 0,0 4 0 0,0 0 0 16,-1 5 0-16,1-3 0 0,0 2 0 0,-1 6 0 15,0 0 0-15,0 5 0 0,-1 0-192 0,1 2 48 16,-1 3 16-16,-1 1 0 0,2 2 0 0,0 0 0 16,3 2 0-1,0 3-416-15,4 2-80 0,0 0-16 0,3 3 0 16,0 1-496-16,1-2-96 0,0 4-32 0,-3-2-17936 0</inkml:trace>
  <inkml:trace contextRef="#ctx0" brushRef="#br1" timeOffset="122123.75">18404 9394 27647 0,'7'-4'2448'0,"-2"2"-1952"0,0-5-496 0,1 4 0 0,-1 0 2384 0,-1 1 384 16,3-1 80-16,3-3 16 0,6-4-4640 0,6-2-912 15,4-3-192-15,-1 1-48 0,0 3 2672 0,-4 0 512 16,-3 3 128-16,0-1 0 0,-2 0 2000 0,0 1 400 16,-1-4 80-16,0 0 16 0,1 2-1856 0,0 0-352 15,0 2-80-15,-3-4-16 0,1 1-352 0,-3-2-80 16,-1 0-16-16,-1 1 0 0,-4 0-128 0,-2 1 160 16,-1-2-160-16,-4-2 160 0,0 2-160 0,-3 2 0 15,-1-1-192-15,-4 1 192 0,-3 1-320 0,-3 5 64 16,-2 3 16-16,-4 4 0 0,-3 3 112 0,-5 7 128 0,-1 4-208 15,-2 2 80-15,-2 4 128 0,1 6 0 0,0 0 0 16,5 2 128-16,1-2 384 0,5 1 64 0,4-1 32 0,3-1 0 16,5 1 208-16,2-5 32 0,3 2 16 0,5-2 0 15,1 1-592-15,4 0-112 0,3 1-32 0,3 2 0 16,4 2 128-16,-1-2 32 0,2-1 0 0,1 1 0 16,3 0-32-16,2-2-16 0,2 1 0 0,2-7 0 15,3-2-240-15,2-2 0 0,2-3 128 0,-1-3-128 16,3-2-320-16,0-6-96 15,3-1-32-15,0-4-13616 0,4-4-2720 0</inkml:trace>
  <inkml:trace contextRef="#ctx0" brushRef="#br1" timeOffset="136722.54">9552 7851 23951 0,'3'3'2128'0,"1"0"-1696"0,-1-1-432 0,1-1 0 0,1 1 640 0,2 0 64 0,8-1 0 0,7 2 0 0,12-1-704 0,7-2 0 0,2 0 0 0,0-6-176 16,-2 1-720-16,-3-1-128 0,-4 0-48 0,-5 1-6032 15,-3 1-1200-15</inkml:trace>
  <inkml:trace contextRef="#ctx0" brushRef="#br1" timeOffset="137563.21">13597 9004 29487 0,'-7'-2'2624'0,"1"-2"-2112"0,1 2-512 0,2 0 0 0,3 0 2240 0,3-1 352 0,0 1 64 0,5-2 16 0,5-4-2000 0,11-4-400 0,10-1-80 0,11-3 0 0,7 1-336 0,5 1-64 0,1 4-16 0,0 3 0 0,-1 3-144 0,-1 4-16 0,-3 4-16 0,-4 1 0 31,-6 0-1776-31,-1 1-336 0</inkml:trace>
  <inkml:trace contextRef="#ctx0" brushRef="#br1" timeOffset="138508.79">16738 10608 20271 0,'5'-4'1792'0,"-4"3"-1424"0,0 1-368 0,1 0 0 0,-1 0 4496 15,1 0 832-15,2 3 176 0,5-1 16 0,6-1-5648 0,7 4-1152 0,7-5-208 0,6 2-48 0,7-2 176 0,3-2 32 0,3 0 16 0,3-2 0 0,2 0 1056 16,2 1 256-16,4 1 0 0,-4 1 0 15,1 1 0-15,-3 1 0 0</inkml:trace>
  <inkml:trace contextRef="#ctx0" brushRef="#br1" timeOffset="143066.26">19920 9035 21183 0,'5'0'1888'0,"-2"-2"-1504"0,1 0-384 0,-3 2 0 0,-1 0 464 0,1 0 32 0,3-1 0 0,1 0 0 0,1-1 208 0,0 0 64 0,-2 1 0 0,-3 0 0 0,-1 2 1216 0,-2-1 256 0,-3 5 64 0,0-3 0 0,-1 3-1168 15,-2 2-240 1,3-1-32-16,1 2-16 0,-1 5-16 0,1 3-16 15,1 1 0-15,1 2 0 0,2 3-496 0,0 3-80 16,1 1-32-16,-1 1 0 0,1 1-208 0,-2-3 0 16,1 0 0-16,-2-4 0 0,-1 0 0 0,2-4 0 15,-4-1 0-15,0 2 0 0,-1-5 0 0,-1 0 0 16,-1-2 0-16,-2-3 0 0,0-3 176 0,2 1-16 16,-2-6 0-16,0 0 0 0,1-4 160 0,2-3 48 15,1-4 0-15,1-4 0 0,2-2-160 0,3-3-16 0,1-2-16 16,2-4 0-16,2-1-176 0,0-2 0 0,1 3 0 15,1 3 0-15,1 1 0 0,-1 6-176 0,1 4 176 16,-1 6-192-16,-1 5 64 0,0 2 0 0,-1 5 0 0,0 4 0 16,2-2 128-16,-3 2 0 0,4 1 0 0,-1 1 0 15,1-1 0-15,0-2 0 0,1 0 0 0,0-2 0 16,-1-1 0-16,3-2 0 0,1 1 0 0,0-5-128 16,2 1 128-16,2-2 176 0,0-4-48 15,1-1 0-15,0 0-128 0,1-3 0 0,-1 1-160 0,-2 1 160 16,-2-2 0-16,-1 2-144 0,-1-4 144 0,-1-2 0 15,-2 2-176-15,0-2 176 0,-2 0-208 0,1 1 80 16,-1 0 128-16,1-3 0 0,-1 6 0 0,0-1 0 0,3 5 0 16,1 4 144-16,-3 1-16 0,3 1-128 0,1 7 352 0,3 2-32 0,2 4-16 0,2 4 0 15,3-1-144-15,3 3-32 0,2 1 0 0,0-3 0 16,0 2-128-16,0-2 0 16,-2-1 0-16,-3-1 0 0,-2-4 0 0,-3-1 0 15,-1 2 0-15,-2-3 0 0,-3 1 0 16,-2-4 0-16,-3 3 0 0,-2-4 0 0,-1 0 128 0,-2-1-128 15,-3 2 192-15,1-1-64 0,-2 0 144 0,-1 0 32 16,1 0 0-16,1 3 0 0,0 0-304 0,1 1 0 16,0-1 0-16,2 3 0 0,3-1-192 15,-1-3-160-15,5 1-32 0,-3-3 0 16,4-3-480-16,-2-1-96 0,3-2-32 0,-1-2-17632 0</inkml:trace>
  <inkml:trace contextRef="#ctx0" brushRef="#br1" timeOffset="143619.81">21212 9253 41471 0,'-11'-3'1840'0,"1"-2"368"0,1 0-1760 0,3 2-448 0,3 0 0 0,2 2 0 0,-1-1-208 0,-6-3-128 0,0-4-32 16,-5-1 0-16,1 0-512 0,0 2-96 0,-1-1-32 0,0 3 0 0,-1 3 416 0,-1 3 80 0,0 3 0 0,0 2 16 0,2 2 240 15,-1 2 64-15,3-2 0 0,1 3 0 16,2 6 1008-16,-1-2 208 15,3 2 32-15,-3 1 16 0,2 4-496 0,-2-4-80 16,2 1-32-16,-2-1 0 0,0 3-288 0,1 0-176 16,0-1 192-16,2 1-192 0,4 0 128 0,-1-3-128 15,3-1 0-15,3-1 0 0,3-2 320 0,0-2-64 16,3-1 0-16,2-8 0 0,1 2-256 0,2-7 0 16,3 1-208-16,0-7 80 15,3-2-256-15,0-4-32 0,0-2-16 0,1-3 0 16,0 0-528-16,-3-2-128 0,1-1 0 0,-4 0-16 15,-3 1 0-15,-2 0 0 0,-3-2 0 0,0 2 0 0,-4 1 1552 0,0 2 304 0,0 7 64 0,0 1 16 16,-1 5 704-16,2 1 160 0,2 0 32 0,0 5 0 16,4 5-944-16,1 4-176 0,1 0-32 0,2 4-16 15,2 0-432-15,2 5-128 0,-1-3 0 0,-1 1 0 16,0-2 0-16,-2-2 0 0,-2-1-160 0,-1 0 160 16,0 1-304-16,-1-3 64 0,-2 2 16 0,-2-1 0 15,0 0-480-15,-2-3-112 16,-2 2-16-16,0-5 0 0,-2-1-1392 0,-2 0-272 15,2-1-64-15,-2-2-11840 0</inkml:trace>
  <inkml:trace contextRef="#ctx0" brushRef="#br1" timeOffset="144332.84">21699 9185 43311 0,'-5'11'1920'0,"0"-2"384"0,-1-2-1840 0,2 3-464 0,3-4 0 0,0 0 0 0,0 3 0 0,-2 7-128 0,1 10-16 0,-3 7 0 0,0 4-208 0,0 3-32 0,1 0-16 0,0-1 0 0,2 2 400 0,-2 1 0 0,0 4 0 16,2-3 0-16,-1-1-176 0,1-1 0 0,1 0 0 0,0-3 0 15,-1-3 176-15,-1-2 0 0,0-4 0 0,-2-1 0 16,0-1 128-16,-1-6 48 0,0 0 16 0,0-3 0 16,-2-1 128-16,1-5 48 0,1-2 0 0,1-4 0 15,0-2-96-15,0-4-16 0,0-4 0 0,1-3 0 16,-1-4-256-16,1-5 0 0,1-5 0 0,-1-5 0 15,0-5 0-15,1-5 0 0,-1-5 0 0,1-7 0 16,1-2 0-16,0-5-144 0,0-2 16 0,0 0 0 0,1 0 128 16,-1 0 0-16,1 3 0 0,-1 7 0 0,0 7 0 0,1 6 0 15,1 4 0-15,0 3 0 0,0 3 176 0,3 2 64 16,0 1 16-16,4 2 0 0,0 2-256 0,4 0 176 16,3-1-176-16,3-1 160 0,4 0-160 0,4 2 0 15,2 2 0-15,1 0 0 0,6 4 0 0,-2 0-256 16,1 1 64-16,-1 3 16 0,-1 2-112 0,0 0-32 15,-2 5 0-15,-3 1 0 0,0 3 112 0,-4 1 16 16,-4 2 0-16,0 3 0 0,-5 2 192 0,-1 2 0 16,-4 2 0-16,-2 0-144 0,-1 1 144 0,-2 2 128 15,-2 1-128-15,0-1 176 0,0-1-16 0,1-2 0 16,-1-1 0-16,1-4 0 0,1 0-160 0,1 0 0 16,-1-4 0-16,1 1 0 0,0-2 0 0,-2 1 0 15,1 0 0-15,-2-1 0 0,-1-1 128 0,-1 1 0 16,-3 0 0-16,-1 0 0 0,-2 2 0 0,-2 0 0 0,-2-1 0 15,-3 3 0-15,-2-4 16 0,-4 2 0 0,-2 1 0 16,-1 2 0-16,-1 0 48 0,-1-2 16 0,-2 1 0 0,0 0 0 16,0-3 48-16,0-1 16 0,-1 0 0 0,1-2 0 15,1-4-272-15,0 0 0 0,1-5 128 0,2-1-128 16,1 0 0-16,-2-4-192 0,2-1 16 0,2-3-13392 16,3-1-2672-16</inkml:trace>
  <inkml:trace contextRef="#ctx0" brushRef="#br1" timeOffset="163278.01">18062 10017 30399 0,'0'-4'2704'0,"0"3"-2160"0,2 1-544 0,-1 0 0 16,-1 0 0-16,1 0-272 0,0 0 16 0,0 0 16 0,2-2-64 0,-2 2-16 0,0 2 0 0,-1-2 0 0,0 0 1008 0,0 0 192 0,0 0 32 0,-6 20 16 0,3-11 272 0,-1-2 48 0,1 4 16 0,2 4 0 15,0 2-240-15,0 1-64 16,2 5 0-16,3 4 0 0,-1 3-640 0,3 5-128 16,3 4-16-16,0 1-16 0,1 1-160 15,-2-1 0-15,1 2 0 0,-2-2 0 0,0-4 0 16,-2 3 0-16,-2 6 0 0,0-4 0 15,-2 3-256-15,-1-7 64 0,0 0 0 0,-3-3 16 16,1-9-288-16,0-2-64 0,-3-3-16 0,1-3 0 16,0-6-992-16,0-2-208 0</inkml:trace>
  <inkml:trace contextRef="#ctx0" brushRef="#br1" timeOffset="164112.28">18511 10523 6447 0,'5'-9'576'0,"-2"4"-576"0,-1 0 0 0,-1 2 0 0,1 0 3136 0,-2 1 512 16,1 0 96-16,0-3 32 0,1 0-2512 0,0-1-496 0,0-2-112 0,-1 0-16 0,1 2 240 0,-4 1 32 0,1 1 16 0,-3 1 0 0,2-1 176 0,-3 1 48 15,0 1 0-15,0 0 0 0,-1-1-144 0,0 2-32 16,0-2 0-16,1 3 0 0,-2 0-16 0,1 0 0 16,1 2 0-16,-1-1 0 0,-1 3-400 0,-1 0-96 15,2 3-16-15,-1-1 0 0,-2 5-320 0,0 0-128 0,0 6 0 0,-3-2 0 16,1 4 0-16,-1 1 0 16,-2 1 0-16,-1-2 0 0,3 2 0 0,-1 0 0 0,1-2 144 15,5 0-144-15,2-5 528 0,3-1 32 0,3-3 0 0,1 1 0 16,2 1-240-16,1-1-32 0,1 0-16 0,0-2 0 15,2-2-272-15,-1 0 0 0,2-5 128 0,-1 2-128 16,2-4 0-16,-1-1 0 0,1-4-128 0,0 0 128 16,2-1-160-16,-1-1 160 0,0-3-160 0,2 1 160 0,0-3 0 15,0 0 0-15,-1 1 0 0,-1-1 0 16,-1-1 208-16,0-2-64 0,-1 2-16 0,-2 2 0 16,-1-2-128-16,-1 0 0 0,1-2-192 0,-1-1 192 15,-1-2 0-15,-1 4 0 0,-1 0 192 0,-1 3-64 16,0 0 0-16,1 5-128 0,0-1 192 0,1 4-64 0,-1 1 0 15,1 2-128-15,0 5 192 0,2-1-64 0,-1 5-128 0,2-1 0 16,2 6 0-16,-1 0 0 0,3 3 0 16,-1 0 0-16,0 3 0 0,0-3 0 0,-2 1 128 15,0-2 0-15,-1 1 0 0,-1-3 0 0,1 0 0 0,-2-2 0 16,1 0 0-16,0-1 0 0,0 0-128 0,-1-5-176 16,3 2 48-16,-1-3 0 15,1 2-288-15,2-2-48 0,0 0-16 0,2 1 0 16,-1-1-1088-16,1 0-224 0,1 0-32 0,0 0-14800 0</inkml:trace>
  <inkml:trace contextRef="#ctx0" brushRef="#br1" timeOffset="164442.57">18888 10143 6447 0,'-2'-6'576'0,"-2"0"-576"15,2 1 0-15,0 0 0 0,2 4 7616 0,3-2 1424 0,-1 2 288 0,1-3 48 0,3 1-8336 0,1-1-1664 0,5 3-336 0,-1 7-64 0,1 6-176 0,-1 8-32 0,-1 5-16 0,-1 7 0 0,-2 2 1904 0,-2 2 384 0,0 3 80 16,-1-5 16-16,-2 2 336 0,-1 1 80 0,1 0 16 0,-2 0 0 15,0-3-816-15,0-2-176 16,0-1-16-16,-2-1-16 0,4-3-544 0,-2-5 0 16,1-2 0-16,0-5 0 0,0-3 0 0,2-2 0 15,-2-3-192-15,2-3 48 16,-2 0-1072-16,0-4-192 0,0-1-64 0,-1-2-16272 16</inkml:trace>
  <inkml:trace contextRef="#ctx0" brushRef="#br1" timeOffset="164662.74">18721 10446 35935 0,'-7'-5'1600'0,"2"1"320"0,0 2-1536 0,4 1-384 16,2 2 0-16,-1-1 0 0,1-1 384 0,1 0 0 16,1-3 0-16,3-1 0 0,3-3-224 0,3 2-32 0,3-4-128 0,3 3 192 15,0-3 64-15,2 3 0 0,2 0 0 0,2-2 0 16,2 2 400-16,1-2 96 0,0 2 16 0,2 4 0 15,-1-1-544-15,-1 0-96 0,0 3-128 0,-2-2 176 16,-1 3-592 0,-3 3-112-16,0-3-32 0,-3 2-11472 0,-1 2-2304 0</inkml:trace>
  <inkml:trace contextRef="#ctx0" brushRef="#br1" timeOffset="165057.37">19300 10466 28559 0,'-1'4'1264'0,"0"-2"272"0,1 1-1232 0,0-3-304 0,1 0 0 0,0 0 0 16,2-2-880-16,-1 1-224 0,4-1-48 0,2-2-16 16,0-1 224-16,2-4 48 0,0 1 16 0,1-1 0 0,-1 0 1904 0,1-2 368 15,-1 0 80-15,1 0 0 0,0 0 688 0,1-2 128 16,-3 2 16-16,3 0 16 0,-3 0-1424 0,0 1-304 15,0 0-48-15,-4 2-16 0,0-2-528 0,-3 2-224 16,-1 0 16-16,-2 0 0 0,0 3 208 0,-3-1-144 0,-1-1 144 0,-1-1-128 16,0 0 128-16,-3-1 176 15,1 0-48-15,-1 3 0 0,-1-1 128 0,1 3 0 16,1 4 16-16,-2 0 0 0,1 6-272 0,-3 2 160 0,1 6-160 16,-3 6 128-16,-1 6-128 0,0 3 0 15,3-1 0-15,1 1 0 0,2-1 0 0,2 0 0 0,-2 2 0 0,2 0 0 16,2-3 224-16,0 0 112 0,1 2 32 0,2-1 0 0,2-1-240 0,0-3-128 15,1 2 160 1,3-4-160-16,1-2 480 0,1-3 0 0,1 0 0 0,2-3 0 16,1-4-336-16,0-3-144 0,1-2 128 0,0-3-128 31,2-4-960-31,1 0-256 0</inkml:trace>
  <inkml:trace contextRef="#ctx0" brushRef="#br1" timeOffset="165499.47">19772 10450 33167 0,'-8'5'2944'0,"0"-4"-2352"0,3 2-464 0,3-1-128 0,2-1 704 0,-1 3 112 0,-3-2 16 0,-2 5 16 0,0 1-7088 0,-1 3-1424 0,3-1-272 0,1 1-64 0,2-1 6352 15,-2 1 1280-15,2 2 368 0,0-2 0 0,0 1 288 0,-2-1 160 0,1-1 48 0,-1 0 32 16,2-1 3584-16,-2 0 720 0,2-5 144 0,0-1 48 16,0 1-992-16,1-4-192 0,0 0-32 0,1-5-16 0,0 0-2512 0,0-3-496 31,3-3-96-31,0-4-32 0,1-1-464 0,0-3-192 16,0 0 176-16,0-6-176 0,1 2 0 0,0-2-208 15,0-1 16-15,2 1 0 0,-2 2-64 0,1 2 0 0,2 3 0 0,0 6 0 16,-2 1 256-16,2 5-192 0,-1 1 192 15,1 4-192-15,0-2 432 0,-1 3 80 0,2 3 32 0,1 0 0 0,0 2-64 0,2 1-16 0,-1 3 0 16,-1 0 0 0,2 1 160-16,0 1 16 0,1 5 16 0,1 0 0 15,1-1-256-15,-1 5-48 0,-1-1-16 0,3 4 0 16,-3 0-144-16,2 4 0 0,1 3-160 0,-3 1 160 16,0 0 0-16,-3 1 0 0,1 1-128 0,-3-4 128 15,-3 0-368-15,0-4-16 0,1-3-16 0,-2-2 0 16,-2-7-80-16,0-2-16 15,-1-3 0-15,1-3 0 0,-2-2-400 0,1-3-96 0</inkml:trace>
  <inkml:trace contextRef="#ctx0" brushRef="#br1" timeOffset="165783.9">20349 10020 46079 0,'-2'-2'2048'0,"1"1"400"0,0 1-1952 16,1 1-496-16,1 1 0 0,2 1 0 0,2 1-560 0,1 3-208 0,4 7-32 0,3 5-16 0,5 6 224 0,0 9 32 0,1 2 16 0,-1 5 0 0,-2 3 384 0,-2-1 160 0,-2-1-128 0,-2 2 128 0,-2-2 128 0,-3 1 96 0,0-3 32 0,-3-1 0 15,0 1 192-15,-2-4 64 0,-1-2 0 16,-1-2 0-16,-2-2-512 0,0-3 0 0,-1-7 0 15,2-3 0-15,-1-3 0 0,0-5 0 0,2-6-208 0,-1-1 64 32,0-4-608-32,0-1-112 0,-2-2-32 0,-1-6 0 0</inkml:trace>
  <inkml:trace contextRef="#ctx0" brushRef="#br1" timeOffset="166002.84">20198 10398 50687 0,'6'-4'2240'0,"-1"3"464"0,1-1-2160 0,3-1-544 0,1 2 0 0,0-3 0 0,4 2 0 16,9-6 0-16,14 0-160 0,11-4 160 15,6 0-656-15,0 1-16 0,-5 2 0 0,-6 2 0 16,-6 2-464-16,-7 1-80 0,-4 2-32 0,-6 0 0 0,-3 2 688 0,-4 2 144 16,-2-1 32-16,-1 0 0 15,-2 2-256-15,1-1-64 0,0 1 0 0,-1-2-17248 16</inkml:trace>
  <inkml:trace contextRef="#ctx0" brushRef="#br1" timeOffset="166456.34">21129 10418 52527 0,'9'6'2320'0,"-6"-1"496"0,-1 0-2256 0,-1-2-560 0,0 1 0 0,2-1 0 15,0 3-128-15,3-1-144 0,6 6-32 0,0 3 0 16,4 0-1488-16,0 0-288 0,-1 1-64 0,-2-3-16 15,-1-1-16-15,-5 0-16 16,0 3 0-16,-3 1 0 0,0-3 416 0,-2 4 96 0,1-3 16 16,1 3 0-16,0-4 2272 0,1 1 464 0,-1-4 80 0,1 3 32 15,0-6 384-15,0-1 80 0,-1-3 16 0,-1 1 0 0,0-3-832 0,-1-3-144 16,2 1-48-16,-1-5 0 0,-2 3-96 0,1-6-32 16,1-1 0-16,-1-3 0 0,1-1 112 0,-1-5 16 15,1-2 0-15,-1-6 0 0,-1-3-176 16,2-4-16-16,-1-2-16 0,-1 0 0 0,3 1 16 0,-1-2 16 15,0 2 0-15,0 1 0 0,1-2-80 0,-1 2 0 16,2 6-16-16,-1 2 0 0,1 8-368 0,-1 2 0 16,-1 2 0-16,1 2 128 15,-2 5-464-15,1 4-96 0,-1-1-16 0,0 5 0 16,-1 1-640-16,-1 4-128 0,1 0-16 0,0 3-16 16,1 4-512-16,-1 5-96 0,1 6-32 0,2 3 0 0</inkml:trace>
  <inkml:trace contextRef="#ctx0" brushRef="#br1" timeOffset="167043.01">21908 10268 15663 0,'-7'3'1392'0,"0"-3"-1120"0,1-2-272 0,1 1 0 0,3 1 7424 0,1-2 1408 0,-1 0 304 0,-1 0 48 0,-2-2-7856 0,-3 2-1584 0,1-3-304 15,-2 2-64-15,-1 3-720 0,-1 3-160 0,-2 3-32 0,-2 5 0 16,-3 1 256-16,1 6 64 0,-3 3 0 0,2 1 0 0,-1 2 1216 0,2-5 336 0,3 2 32 0,2 0 0 0,3-2 512 15,3-1 96 1,1 0 32-16,4-2 0 0,0-1-368 0,2-3-64 16,1 0 0-16,3-2-16 0,0 1-304 0,1-3-64 15,2-2-16-15,-1 0 0 0,2 0-176 0,1-1 0 16,1-1 0-16,-1 1 0 0,1-1-160 0,-2-2-16 0,-1-1 0 0,1-1 0 0,-3-1 176 0,2-1-160 31,-4-2 160-31,3-1-160 0,-2 0 160 0,1-2-128 16,0-4 128-16,1 1-128 0,-2 0 256 0,3-1 48 0,0-7 16 0,2-1 0 15,-1-4 16-15,0 0 16 16,-1-2 0-16,0 2 0 0,-1 0-224 0,-1 4 128 0,2 1-128 0,-1 5 0 16,1 4 240-16,-2 3-48 0,1 2-16 0,-1 3 0 0,1 3 336 0,-1 3 64 15,1 4 0 1,-1-2 16-16,2 4-160 0,-2 3-48 0,0 1 0 0,-2 1 0 16,0 1-224-16,-1 1-160 0,-2 0 192 0,2 2-192 0,-2-3 240 0,2 1-64 15,-1 1-16-15,2 1 0 16,0-3 80-16,-1-3 16 0,2 1 0 0,0 0 0 15,1-2-256-15,1-2 0 0,0-2 0 0,-1 0 0 16,2-2-528 0,0-1-160-16,0-1-16 0,0-1-16 0,2-4-384 15,0-2-80-15,0-1-16 0,0-2-18960 0</inkml:trace>
  <inkml:trace contextRef="#ctx0" brushRef="#br1" timeOffset="171602.73">22179 10399 23039 0,'-4'3'2048'0,"3"-1"-1648"0,2-2-400 0,0 0 0 0,1 0 528 0,-1 1 32 0,1 1 0 0,1 1 0 0,2 2 1152 15,1-1 224-15,1 1 48 0,-1 0 16 0,2 3-448 0,-1-1-80 0,1 0-32 0,-2 3 0 0,1 2-608 0,-2-1-128 0,0-1-32 0,-1 0 0 16,0 4-384-16,-2-3-80 0,2 0-16 15,-2 0 0-15,1-5-64 0,-1 1 0 16,1-2-128-16,-2-2 192 0,0 0-192 0,0-3 176 16,-1-4-176-16,0-1 160 0,0-1 32 0,-1-3 16 15,0-6 0-15,0-1 0 0,1 0-16 0,-2-2 0 16,1-2 0-16,-1-2 0 0,-1-1 16 0,1 0 0 0,-2-3 0 0,2-1 0 16,-2 1 0-16,1-5 0 15,1 1 0-15,-2 1 0 0,2 0-208 0,-1 3 0 0,2 3 128 16,-3 3-128-16,3-2 0 0,1 4 0 0,0 2 0 15,1 4 0-15,2-2 0 0,1 3 0 0,1 2 0 16,1 1 0-16,0 0 0 0,3 2 0 0,0 1 0 16,3 2 0-16,-1 1 0 0,0 4 0 0,0-2 0 0,1 3 0 15,-1 2 0-15,2 1 0 0,-1 4 0 0,-1-2 0 16,-1-1-160-16,0 3 32 0,1 1 0 0,2 4 0 31,0 0-496-31,-2 1-80 0,0 0-32 0,-1 0 0 0,-1-1-1248 16,0-2-240-16</inkml:trace>
  <inkml:trace contextRef="#ctx0" brushRef="#br1" timeOffset="171837.13">22664 10264 42383 0,'-8'5'3776'0,"3"2"-3024"0,4-3-608 0,1 0-144 0,2-1 224 0,0 0 16 0,-2 6 0 0,-2 5 0 0,2 0-240 0,0 6 0 0,3-1 0 0,-3-1 0 0,1 2-320 0,2 0-16 0,-2 0 0 0,1 2 0 0,2-2 80 0,-2-2 32 15,2 1 0-15,0-4 0 0,0-2 96 0,1 0 128 32,-1-5-208-32,0 0-11936 15,1-7-2384-15</inkml:trace>
  <inkml:trace contextRef="#ctx0" brushRef="#br1" timeOffset="172017.34">22788 9802 44223 0,'-19'0'1968'0,"3"0"400"0,-1 1-1904 0,8 3-464 0,4-3 0 0,2 0 0 0,-1 3 320 0,-3 0-16 15,-4 3-16-15,-3 4 0 0,3-3-288 0,4 2 0 0,3-4-208 0,3-1 80 31,2 1-864-15,3-2-160-16,2 1-48 0,3 0-17552 0</inkml:trace>
  <inkml:trace contextRef="#ctx0" brushRef="#br1" timeOffset="172570.84">23105 10285 41471 0,'-7'-8'1840'0,"2"0"368"0,0 1-1760 0,3 1-448 0,2 2 0 0,0 0 0 0,0 1 192 0,-1-7-32 0,-1-3-16 16,-2-4 0-16,0 1-144 0,-2 1 0 0,0 4 0 0,-2 4 0 16,1 3 0-16,-2 6-192 0,2 3 64 0,-2 6 128 15,1 2-128-15,-2 4 128 0,1 3 0 0,-1 2 0 16,-1 4 0-16,1-2 0 0,0 0 192 0,3 1-64 16,-1-1-128-16,4-5 0 0,1 2 0 0,2 0 0 15,1-2 0-15,1-2 0 0,2-1 0 0,0-2 0 16,2-3 0-16,1 0-144 0,1-2 144 0,0-3-208 15,-1 0 208-15,2-3 0 0,-1-1 0 0,2-2 0 16,-1-2 0-16,1-1 0 0,-2-3 0 0,2 0 0 16,1-3 0-16,-1-2 0 0,2-1 0 0,-1-3 0 15,1 0 0-15,-1 0 0 0,0-2 160 0,-2 1-160 0,1 1 0 0,-2-1 0 16,1 1 128-16,-2 1-128 0,-1 3 0 16,0 3 0-16,-2 1 0 0,1 5 0 0,-1-1 0 15,-2 6 0-15,0-1 0 0,0 7 0 0,-1 2 0 16,0 0 0-16,0 3 0 0,2 1 0 0,-1 2 160 0,1-3-160 15,0-2 192-15,0 2-192 0,3 1 208 16,0-2-64-16,1-1-16 0,0-2 0 0,2-1-128 16,-1-3 0-16,1-3 0 0,-1-2 0 0,2 0 0 0,-2-2-224 15,2 0 48-15,-2-3 16 16,2 0-544-16,-3 1-96 0,1-2-32 0,-2 0-11136 16,1 1-2240-16</inkml:trace>
  <inkml:trace contextRef="#ctx0" brushRef="#br1" timeOffset="173138.81">23394 9569 23039 0,'-6'-1'2048'0,"0"-1"-1648"0,1 4-400 0,1-1 0 0,3 1 2624 0,1-1 448 0,0 1 96 0,-1 5 16 0,0-1-2400 0,-1 5-464 0,0 1-112 0,1 4-16 0,1 3 64 0,1 3 0 0,1 0 0 0,1 3 0 0,1 4 896 0,0 1 176 16,3 4 32-16,-2-2 16 0,1-1-608 0,0 1-128 15,3 4-32-15,-2-1 0 16,0-1-288-16,1 2-48 0,-1-3-16 0,-1 2 0 16,1-2-256-16,-4 1 0 0,0 0 0 0,-2-1 0 15,-1 1 0-15,-2-3 0 0,-1 0 0 0,-1-5 0 0,-1 0 0 16,-1-1 0-16,1-2 0 0,-2-3-144 0,0-3 144 0,0-1 0 15,1-6 0-15,0-2 0 0,2-2 0 0,1-6 0 16,-1-3 0-16,1-3 0 0,0-2 0 0,0-7 0 16,-1-4 0-16,1-3 0 0,-1-2 0 0,3-4-192 15,1 0 192-15,1-1-192 0,3 3-64 0,3 3-32 16,1 0 0-16,-1 5 0 0,3 3 96 0,-1 3 32 16,2 2 0-16,1 4 0 0,0 2 160 0,2-1 0 15,2 2 0-15,0 2 0 0,-1 1 0 0,1 4 0 16,0-3 0-16,-1 4 0 0,0 0-240 0,-2-1 48 15,-3 3 0-15,0-1 0 0,0 1-16 0,-2-1 0 16,-2 0 0-16,0 0 0 0,-1 3-80 0,-1-3-16 16,-1 0 0-16,-1 0 0 0,-1 2 304 0,-2-2-128 0,-2 0 128 0,-1 1 0 15,1 0 240-15,-2-2 144 0,-2 1 48 0,1-4 0 16,-1 4-64-16,-3-1-16 0,0 0 0 0,-2 2 0 16,-2-1-96-16,-2 2-32 0,-2 3 0 0,-5 2 0 15,0-2-32-15,-2 3-16 0,2 0 0 0,-1 0 0 16,2 2-176-16,1 1 0 0,1 1 0 0,1-2 128 15,6-3-512 1,0-1-128-16,5-4 0 0,2-3-18352 0</inkml:trace>
  <inkml:trace contextRef="#ctx0" brushRef="#br1" timeOffset="173425.45">23805 9581 38703 0,'-10'1'3440'0,"3"2"-2752"0,0 0-560 0,4 1-128 0,3 2 752 0,1-4 112 0,0 7 32 0,2 0 0 0,-1 10-688 0,4 6-208 0,2 7 128 0,0 4-128 0,3 1 0 0,-1-2 0 0,1-2 0 0,-1 2 0 15,0 0 208-15,-1 2-16 0,-2 1 0 0,1 0 0 0,-2 2-48 16,-2-1-16-16,-1 1 0 0,1-3 0 15,-1 1-128-15,-2-3 0 16,0-3 0-16,0-3 128 0,0-3-128 0,-1 0-176 0,0-4 48 0,0-2 0 31,0 4-384-31,0-3-64 0,-1 0 0 0,-1 0-17920 0</inkml:trace>
  <inkml:trace contextRef="#ctx0" brushRef="#br1" timeOffset="173802.27">23987 10365 43311 0,'-5'1'1920'0,"2"0"384"0,2 1-1840 0,2-2-464 0,2 0 0 0,0-2 0 16,1 1-336-16,2 0-176 0,4 1-16 0,3-5-16 0,3 1 288 16,1-2 64-16,1 0 16 0,1-2 0 0,-2 2 176 15,1-4 0-15,-1 0-144 0,0-1 144 0,-1 0 176 16,-2-3 96-16,1 2 32 0,-4-2 0 0,-1 2 80 0,-3 0 32 15,-1-1 0-15,-2 2 0 0,-1 1 0 16,-3 0 0-16,0 2 0 0,-3-4 0 0,1 3-160 0,-2 0-16 16,-1-1-16-16,-1 4 0 0,0 0-224 0,-2 6 0 15,0 1 0-15,-2 4 0 0,-1 6 0 0,-2 1-208 0,1 6 32 0,-2 0 16 16,2 2 160-16,-2-1-160 16,1 2 160-16,-1 2-160 0,0-3 160 0,2 0 0 15,1-2 0-15,-1 3 0 0,0-2 208 0,3 2 32 16,2-3 0-16,0 1 0 0,4 1 128 0,2-3 16 15,2-2 16-15,3-2 0 0,1 0-400 0,3-3 0 16,1 1 0-16,5-5 0 0,2 0 0 0,5-5 0 16,1-1 0-16,2-2 0 15,-1-3-416-15,6-4-160 0,3-2-48 0,4-4-19616 0</inkml:trace>
  <inkml:trace contextRef="#ctx0" brushRef="#br1" timeOffset="175113.59">25069 8541 26719 0,'2'-4'2368'0,"1"3"-1888"0,-1-1-480 0,0 2 0 0,1 0 0 0,-1-2-336 0,2-1 48 0,2 0 16 0,3 0-704 0,-2-2-144 0,2 0-32 0,-4 4 0 0,-1-3 1344 0,-1 4 256 16,-1 0 48-16,-2 4 16 0,0-3 1568 0,-2 3 320 0,1 0 64 15,-1 1 16-15,-1-2-464 0,1 2-96 16,-2 2 0-16,0-2-16 0,1-2-1008 0,-1 1-192 0,1 1-32 0,0-3-16 16,0 2-144-16,1-3-48 15,-1 3 0-15,1-3 0 0,-1 0-464 0,1 2 0 16,-1-2 0-16,1 0 0 0,-1 1 0 0,1 0 0 15,0 1 0-15,-2 0 0 0,0 0 0 0,0 0 0 16,1 2 0-16,-1 2 0 0,0-2 192 0,-1 3-48 16,0 1-16-16,-1 2 0 0,0 0 160 0,-1 0 32 0,-1 3 0 15,0 2 0-15,-2 1-80 0,-1 4-16 16,-3 3 0-16,-3-1 0 0,-1 4 96 0,-1 2 32 16,-3-1 0-16,-1 1 0 0,-2 2-176 0,-1 1-48 0,2-1 0 15,-1 0 0-15,3-5 144 0,-1 0 32 0,4-4 0 16,1 0 0-16,3-3-128 0,1 2-32 0,1-4 0 0,1-2 0 15,2 0-144-15,0-3 160 0,0 0-160 0,1 0 160 16,2-3-160-16,0 1 0 0,-1-1 0 0,2 1 0 16,1-4 128-16,0 0-128 0,0 0 192 0,1-1-64 15,1-1-128-15,-1 2 0 0,2-3 0 0,-1-1 0 16,2 4 0-16,-2-4 192 0,2 3-64 0,-3-4 0 16,3 0-128-16,-2 2 0 0,0 3 0 0,-1-4 0 15,1 3 0-15,-1-1 0 0,-1-2 0 0,1 1 0 0,1-1 0 0,-1 2 0 16,0-3 0-16,0 3 0 0,1-3 192 15,-2 2-64-15,1-1 0 0,-1 1 0 0,0 0-128 0,1 0 128 16,1-1-128-16,0 1 128 0,1 0-128 16,-1-1 128-16,2 1-128 0,0-1 128 0,0-2-128 15,1 0 0-15,-2 0 0 0,2-2 0 0,-1-1 0 0,1-1 0 16,-1 0 0-16,0-1 0 0,-1 0 0 0,0 0 0 16,-1-1 0-16,0 0 0 0,-2-4 0 0,1 3 0 15,-1-4 0-15,1 1 0 0,0-1 0 0,-1-1 0 16,0-1 0-16,0 0 0 0,1 0 144 0,0 1 48 15,1-2 16-15,0 0 0 0,2 2-208 0,0 0 128 16,1-1-128-16,1 3 0 0,1 3 0 0,0-3 128 16,1 3-128-16,1-1 0 0,0 4 0 0,1 0 0 0,-2-1 0 15,2 3 0-15,0 0 0 0,0 1 0 0,-1 1 0 16,0 1 0-16,-1 1 0 0,0 1 0 0,-1 1 0 16,-1 0 0-16,1 4 0 0,-1 2 0 0,-1-2 0 15,0 4 0-15,0 2 0 0,-1 2 0 0,-1 3 0 16,2 2 0-16,0-1 0 0,0 1 0 0,0-4 0 0,2-1 0 15,-1 2 0-15,1-5 0 0,2 2 0 0,0-3 0 16,0 1 0-16,1-2 0 0,-1-1 0 0,1 1 0 16,3-5 0-16,-1 0 0 0,4 2 0 0,1-3 0 15,0-2 0-15,1 2 0 0,2-5 0 0,1 2 0 16,0-4 0-16,1 2 0 0,0-3 0 0,0-1-160 16,-1 0 160-16,-1-1 0 0,-1 0 0 0,-3-1-128 15,-1 1-192-15,-3 0-48 0,-1-1 0 0,-3 1-14720 16,-2 0-2944-16</inkml:trace>
  <inkml:trace contextRef="#ctx0" brushRef="#br1" timeOffset="175887.03">24163 9292 21183 0,'-1'-5'1888'0,"0"3"-1504"0,1-4-384 0,0 6 0 0,0-3 656 0,0 2 64 0,0-4 16 0,-1-1 0 0,1-1 800 0,-1 0 176 0,-1 2 16 16,1 3 16-16,1 1 240 0,-1 2 64 0,0 3 0 0,-1 1 0 0,1 1-704 0,0 1-144 0,1 2-32 0,-1-2 0 0,1 2-208 0,1 1-64 16,0 1 0-16,2 0 0 0,0-1-48 0,1 1-16 0,1 1 0 0,1-2 0 15,3 1-336-15,-1 1-80 0,4-1-16 0,-1 0 0 16,1 1-192-16,3 4-32 0,1-2-16 0,1 3 0 16,3 3-160-16,1 0 0 15,4 3 0-15,3 2 0 0,3 1 0 0,1 2 0 0,5 5 0 16,-1 0 0-16,-1 3 0 0,-2 2 0 0,-3 2 0 15,-3-1 0-15,-3 2 0 0,-6 0 0 0,-3 0 0 16,-4 1 0-16,-2 4 0 0,-2 1 0 0,2 2 0 0,-4-2 0 0,0 0 0 0,0-2 0 16,-2-2 0-16,0 0 0 15,-2-1 0-15,0-2 0 0,2-1 0 0,-3-3 0 16,-1 2 0-16,-2-3 0 0,-1 5 0 0,1-4 0 16,-6 1 0-16,-1 0 0 0,-2 1 0 0,-4 0 0 15,-3-3 0-15,-3 5 0 0,-3-3 0 0,-2 1 0 16,-1-2-512-16,-6 0 0 15,0-2 16-15,-6-4 0 0,-2 0-64 0,-6-4-16 0,-2-4 0 0,-5-5-13296 16,-2-8-2656-16</inkml:trace>
  <inkml:trace contextRef="#ctx0" brushRef="#br1" timeOffset="176777.34">18013 9793 13823 0,'-3'0'1216'0,"2"-1"-960"0,1 0-256 0,1 1 0 0,2-4 736 0,-1 3 96 16,2 0 32-16,1-4 0 0,2-2-272 0,3-4-48 0,3 0-16 0,-2 0 0 0,-1-1-528 0,-2 2 0 0,1 0 0 0,-2 1 0 0,2-1 320 0,0 3 176 0,1-4 16 0,1 1 16 0,2 2 1584 0,1 0 304 16,2 0 64-16,1-1 16 15,-2 1-448-15,0 2-64 0,1 1-32 0,-2 0 0 16,-3 4-864-16,-3-2-160 0,-1 6-32 0,-5-2-16 16,-2 4-432-16,-2 1-64 0,-2 4-32 0,-2-3 0 15,-3 3-32-15,-3 4-16 0,-3 2 0 0,-4 3 0 16,-2 2 0-16,-2 2 0 0,-1-1 0 0,0 2 0 15,0-3 16-15,1-3 16 0,-1 1 0 0,-1-2 0 0,2 3-16 16,2-4-16-16,0 1 0 0,0 2 0 0,0 2-112 0,-1 4 0 16,-1 4-16-16,1 4 0 0,1 1-176 15,-1 7 128-15,2 4-128 0,0 4 128 0,3 5-128 16,1 3 0-16,2 0 0 0,6-6 0 0,0-5 0 16,3 7 0-16,4 4 0 0,2 3 0 0,3 5 0 15,2-9 0-15,3-2 0 0,1-5 0 0,1-9 0 0,2-3 0 16,2-3 0-16,1-1 0 0,4-1-128 0,2-1 128 0,4-2 0 0,5 0 0 31,4-1-672-31,6-3-64 0,6-2-16 0,8-4-12448 16,10 2-2496-16</inkml:trace>
  <inkml:trace contextRef="#ctx0" brushRef="#br1" timeOffset="178048.74">25469 8282 5519 0,'0'0'496'0,"0"-1"-496"0,1 0 0 15,1 1 0-15,0 0 5952 0,-1 0 1104 0,2-3 224 0,1 3 32 0,1-1-4752 0,1 1-960 0,1 0-192 0,-1 4-48 0,1-2-608 0,-4 4-128 0,0 3-32 0,-1 2 0 0,-2 1-272 0,0 1-64 16,0 2-16-16,-1 1 0 0,0-3-48 0,-1 3 0 16,1 0 0-16,-1 2 0 0,-1-3 64 0,0 1 0 15,-2 0 0-15,0 0 0 0,1-3-16 0,-1 2 0 0,1-4 0 16,-1 1 0-16,2-4 80 0,-1 1 0 0,1-4 16 0,0-1 0 15,2-2-80-15,-1-1 0 0,1-1-16 16,0-1 0-16,0-4-16 0,1 0 0 0,0-2 0 0,1-3 0 16,0-1-224-16,2-3 128 0,0-2-128 0,2-4 0 15,0 2 144-15,0-3-144 0,0 1 128 0,1-2-128 16,0-1 0-16,1 1 0 0,0-1 0 0,2 0 0 16,-1 5 0-16,1 0 0 0,0 4 0 15,-2 1 0-15,0 6 0 0,0 2 0 0,-2 0 0 16,0 4 0-16,-2 1 0 0,1 0 0 0,1 3 0 0,-1 2 0 15,-1 2-128-15,1 1 128 0,1 3 0 0,0 0 0 16,1 4 0-16,0 0 0 0,2 1 0 0,-2 2 0 16,1-2 0-16,-2-4 0 0,1 0 0 0,1 1 0 15,0 2 0-15,0-4 0 0,0 1 0 0,-1-2 0 16,-1-1 0-16,-2-3 0 0,0-1 0 0,-1-2 0 0,0-1 0 16,-1-2 0-16,-1 0 0 0,0-2 0 0,-1 0 208 15,1-2 16-15,-2-1 0 0,1-1 0 0,0 0-96 0,1-5-128 16,0 0 176-16,0 0-176 0,2-7 0 0,1 1 0 15,1 0 0-15,-1-4 0 0,4 0 0 0,-3 1 0 16,4 2 0-16,-2 2 0 0,0 4 0 0,-1 2 0 16,-1 4 0-16,0 1 0 0,-1 4 0 0,-1-2 0 15,-1 2 0-15,-1 2 0 0,0-1 0 0,1 3 0 16,-1-2 0-16,-1 3 0 0,2-2 0 0,-1 2 0 16,1-3 0-16,-1-1 0 0,0 0 192 0,0 0-32 15,13 16 0-15,-8-10 0 0,2 4-160 0,0-1 160 16,1 3-160-16,0 2 160 0,1 3-160 0,-1-3 0 15,-2 2 0-15,0 0 0 0,-2 1 0 0,-2-1-144 0,1 2 144 16,-3-5-160 0,0 2-608-16,-3-3-112 0,2 1-16 0,-2-3-16 15,0-2-496-15,1 0-112 0,1-2-16 0,2-5-16352 0</inkml:trace>
  <inkml:trace contextRef="#ctx0" brushRef="#br1" timeOffset="178448.78">26089 8344 35935 0,'-1'-3'1600'0,"-2"1"320"0,1 1-1536 0,0 0-384 0,2 1 0 0,2-2 0 16,-2 0 576-16,-2-1 32 0,1 0 16 0,-3-2 0 0,2 0-64 0,-3 1-16 0,1 0 0 0,-2 3 0 0,0 1-352 0,-3 3-192 0,1 1 192 0,-2 5-192 0,0-1 256 0,-3 4-64 16,1 3-16-16,1-2 0 0,1 2 16 0,1 3 16 15,1-2 0-15,0 1 0 0,3-2-208 0,2 0 0 16,1-2 0-16,2 1 0 0,3-3 0 0,1-2 144 15,2-1-144-15,0 0 128 0,4-1-128 0,-1-2 0 16,0 0 0-16,4-1 128 0,0-2-128 16,2 2 0-16,1-4 0 0,0 0 0 0,0 0 0 0,1-4 0 15,-1 2 0-15,0-3 0 0,0-4-128 0,-3 2-16 16,1-1 0-16,-3-2 0 0,0 0 144 0,-2-2 0 16,-2 1-144-16,1-3 144 0,-1 1 0 0,-2-2 0 15,0-2 128-15,-4 1-128 0,0-2 320 0,-2 1-32 16,-1 1 0-16,-2 1 0 0,-1 0-32 0,-2 2-16 15,-2 0 0-15,-1 3 0 0,0 2-16 0,-2-2 0 0,0 4 0 0,-2 1 0 16,-1 2-224-16,0-1 128 0,-1 3-128 16,0 1 0-16,1 1-144 0,2 3-128 0,-1-1-32 0,2 0 0 31,3-3-160-31,2 3-48 0,0-1 0 0,2 0 0 16,3-1-736-16,1-1-160 0</inkml:trace>
  <inkml:trace contextRef="#ctx0" brushRef="#br1" timeOffset="179304.81">26449 8271 2751 0,'1'-2'256'0,"-1"0"-256"0,1 2 0 0,0-2 0 0,2 1 384 0,-2 1 16 0,0-2 16 0,2 2 0 0,0-2 288 15,2-2 48-15,-1 2 16 0,1-1 0 0,-2 1 848 0,-1 0 176 0,-2 2 48 0,0 0 0 0,0 0 1440 0,-1 2 304 0,-2 0 48 0,1-2 16 0,1 3-496 0,1-3-80 16,0 0-32-16,0 0 0 0,0 0-1696 0,-4 26-320 15,6-21-80-15,1 2-16 0,1 0-560 0,0 2-112 16,1 0-32-16,0 1 0 0,-1 0-224 0,1 1 0 16,0 0 0-16,1 2 0 0,-1 2 352 0,0-1 32 15,-1 2 0-15,1 0 0 0,-2 0-208 0,1-1-48 16,0 2 0-16,-2-2 0 0,0-1-128 0,-1-1 0 16,-1 0 0-16,0-2 0 0,0 0 0 0,-1-4 192 15,-1-1-192-15,1-1 192 0,0-1 80 0,0-4 32 16,1 1 0-16,-2-2 0 0,1-1-112 0,0-1-32 15,0-3 0-15,-2 1 0 0,2-1-160 0,-3-5 0 0,0 1 0 16,1-3 0-16,-2-1 0 0,0-1 0 0,0-3 0 16,0-1 0-16,1-1 128 0,1 0-128 0,-1-2 0 15,3 0 128-15,-1 3 96 0,2 3 16 0,2 1 0 0,-1 4 0 16,1 0-240-16,1 1 0 0,2 3 0 16,-2-2 0-16,1 4 0 0,0 1 0 0,0-1 0 0,-1 2 0 15,1 0 0-15,0 1 0 0,-1 0-192 16,0 1 192-16,1-3 0 0,-1 2 0 0,1 0 0 0,1-1 0 15,0 2 0-15,0-3 0 0,0 3 0 0,1-2 0 16,0 3-256-16,2-1 48 0,-2 0 16 0,1 1 0 16,2-1-608-1,-2 1-112-15,1 1-32 0,-2 1 0 0,-1 1-848 16,0-1-192-16</inkml:trace>
  <inkml:trace contextRef="#ctx0" brushRef="#br1" timeOffset="179900.41">26773 8474 38703 0,'-3'0'1712'0,"3"0"352"0,3 0-1648 0,-1 0-416 0,2 0 0 0,1-1 0 0,0 1 176 0,3-3-48 0,7 2-128 0,4-2 192 0,3 0-16 0,3-1-16 0,-1 0 0 0,1-2 0 0,0 1 160 0,0-1 48 0,-1 1 0 0,-1-1 0 0,-1 0 0 0,-1-2 0 16,-1 1 0-16,-2-1 0 0,0 0-176 0,-4-1-48 16,0 0 0-16,-2 2 0 0,-2-2-144 0,-2 1 0 15,-3-2 0-15,-3 0 0 16,-1 1 0-16,-1 1 0 0,-3-1 0 0,-2 0 0 15,-3 1 0-15,-3-1 0 0,0 2 128 0,-4 0-128 0,-1 2 0 0,-1 2 128 16,-2 1-128-16,-2 4 128 0,0 3-128 0,-1 3 0 16,1 2 0-16,-1 1 0 0,2 4 0 15,1 2 0-15,1 1 0 0,-1 3 0 0,2 1 0 0,2-1 0 16,1 4 0-16,2-3 0 0,2-2 0 0,2 1 0 16,3-1 0-16,1-1 0 0,1-1 224 0,2-2-32 15,2-1-16-15,1-2 0 0,3 0-176 0,1-5 0 16,2 1 144-16,1-2-144 0,3 0 160 0,1-4-32 15,3 0-128-15,1-1 192 0,-1-2-192 0,4-5 0 16,2 0-192-16,2-2-12928 16,2-2-2608-16</inkml:trace>
  <inkml:trace contextRef="#ctx0" brushRef="#br1" timeOffset="180492.81">27770 8445 24879 0,'0'0'2208'0,"-1"2"-1760"0,1 0-448 15,0-2 0-15,1 0 2576 0,1 1 432 0,-2 1 96 0,1 1 16 0,1 1-1152 0,2 1-240 0,-1 1-32 16,0 1-16-16,1 0-928 0,-2 0-192 0,2 3-48 0,0-4 0 0,-2 4-288 0,1-3-64 0,-1 3-16 0,0 2 0 0,0-4-144 0,-1 3 0 16,1 0 0-16,-2-1 0 0,0 1 0 0,0-4 0 15,0 0 0 1,-2-1 0-16,2-2 0 0,-2 1 0 0,-1-3 0 16,0 1 0-16,1-3 0 0,-1 0 0 0,-1-3 0 0,1 1 0 15,0-3 320-15,-1-1 0 0,2 0-16 0,-1-3 0 16,1 0 96-16,-1-4 32 0,1-1 0 0,-1-2 0 15,2-3-96-15,-1 0-16 0,0-5 0 0,1-1 0 16,0-2-128-16,1 2-48 0,0-2 0 0,0 4 0 16,1-3-144-16,2 4 0 0,-1 2 0 0,0 2 128 15,2 2-128-15,0 2 0 0,1 2 0 0,0 4 0 16,-2-1 0-16,2 2 0 0,2 0 0 0,-1 3 0 16,0-1-144-16,1 0 144 0,1 1-192 0,0-1 192 15,2 0-704-15,-1 1-16 0,1 2-16 16,-3 2 0-16,2-3-224 0,-2 3-32 0</inkml:trace>
  <inkml:trace contextRef="#ctx0" brushRef="#br1" timeOffset="180874.61">28107 8388 41471 0,'-5'4'1840'0,"2"-3"368"0,2-1-1760 0,2 0-448 15,2 0 0-15,-1 0 0 0,2 0 144 0,1 0-144 16,4 2 160-16,2-1-160 0,1 1 0 0,3 0-128 15,1-1-16-15,1-1 0 0,1 0 16 0,-1-1 0 16,0-1 0-16,1-1 0 0,-1 0 128 0,-2-2 256 0,-2-1-64 0,0-1-16 16,-2 0 112-16,-1 0 32 0,-2 0 0 0,0-2 0 15,-2 2-96-15,0-5-16 0,-1 1 0 0,-1 0 0 16,-2 0-208-16,0-1 0 0,-4-1 0 0,1-2 0 16,-3 2 0-16,-1-1 0 0,-1 2-208 15,-1 1 64-15,-3 1-64 0,-1 6-16 0,-2-1 0 16,1 5 0-16,-3 3 224 0,0 5-176 0,-1 3 176 0,1 4-160 15,-1 4 160-15,2 2 192 0,-3 4-32 0,1-2-16 16,2 2 80-16,-1 1 16 0,1-3 0 0,-1 4 0 16,2-2-32-16,2-1 0 0,1-3 0 0,0 1 0 15,1 0-80-15,2-2 0 0,1 1-128 0,1-2 192 16,2-2-192-16,1-2 128 0,2 1-128 0,2-6 0 16,3 0 0-16,1-2 0 0,2-5 0 0,3 0 0 15,0-3 0-15,5 0-320 0,4-3 64 0,1 0 0 16,4-4-704-16,0-1-128 0,5-1-16 15,0 0-17152-15</inkml:trace>
  <inkml:trace contextRef="#ctx0" brushRef="#br1" timeOffset="181224.17">28631 7740 14735 0,'-5'-6'1312'0,"0"0"-1056"0,2 2-256 0,0 3 0 0,3 1 4720 16,0 1 880-16,0 1 176 0,-1 0 48 0,0 3-3424 0,-1 1-672 0,1 5-144 0,1 3-32 0,0 7-768 0,3 1-144 0,-1 2-48 0,3 4 0 0,1 3-192 0,2 1-32 0,0 7-16 0,0-2 0 16,0 3-352-16,-2 3 128 0,2 1-128 0,-3 2 0 15,-4-3 0-15,-1 3 0 0,-4-3 0 0,-1-2 0 16,0-3 0-16,-2 1 0 0,0-4 0 0,-2 0 0 0,2-3 0 16,-1-2 0-16,2-3 0 0,0-2-128 15,2-4-336-15,2-3-64 0,0-3-16 0,1-2-12336 16,2-7-2480-16</inkml:trace>
  <inkml:trace contextRef="#ctx0" brushRef="#br1" timeOffset="182499.67">29061 8445 35935 0,'-8'-1'3200'0,"2"1"-2560"0,2 0-512 0,3 0-128 16,1 0 144-16,-2 0 16 0,-1 0 0 0,-3 0 0 0,-3 0-160 0,1-2 0 0,1 0 0 0,2 1 0 0,1 0 0 0,2 1 0 0,1 0 0 0,1-3 0 0,0 2 208 0,2 1 176 0,2-1 16 0,2 1 16 15,0 0 256-15,4 0 48 0,0 0 16 16,2 0 0-16,1 0-336 0,0 0-64 0,2 0-16 0,0 0 0 15,2 0-320-15,-1-4 128 0,2 2-128 0,-1-2 0 16,0-1 0-16,1-1 0 0,-1-1 0 0,0-3-128 16,-1 0-64-16,0-1 0 0,-2-2 0 0,-2 1 0 15,-2 0 192-15,-1-3 0 0,-3-1 0 0,-2-2-128 16,-3 1 128-16,-2 2 0 0,0-2 0 0,-6 1-128 16,0 1-336-1,-3 1-64-15,-4 3-16 0,0 1 0 0,-4 3-288 0,0 2-64 0,-3 4-16 16,0 1 0-16,-2 2 528 0,0 3 128 0,1 5 0 0,-2 1 16 15,2 3 240-15,0 3 208 0,-1 3-32 0,4 3-16 0,-1 0 544 0,3 0 96 16,1 2 32-16,1 1 0 0,2-3-32 16,3 1 0-16,3-1 0 0,1 1 0 0,1-2-352 15,2 0-64-15,3-1 0 0,3-3-16 0,2-1-144 0,1-1-32 16,3-1 0-16,2-2 0 0,0-1-192 0,1-5 128 16,3 0-128-16,1-2 0 0,0-1 0 0,0-3-208 15,-1-1 16-15,-1-2 0 16,1-3-192-16,-2-1-16 0,1-3-16 0,-2 2 0 15,-1-2-1584-15,0 0-320 0</inkml:trace>
  <inkml:trace contextRef="#ctx0" brushRef="#br1" timeOffset="182977.91">29418 8376 41471 0,'-8'0'1840'0,"2"0"368"0,1 0-1760 0,3 0-448 0,2 0 0 0,1 0 0 15,0 1 224-15,0 3-32 0,0-1-16 0,2 3 0 0,-1 4 16 0,2 2 0 0,-1 3 0 0,0 0 0 0,1 2-192 0,0 3 0 0,1 2 0 0,-2 0 0 0,2 2 0 0,-1-1 0 0,0 1 0 0,-1-3 0 16,-1 1-128 0,0-5 128-16,-1 1-160 0,1-5 160 0,-1 0 0 0,0-5 0 15,2 0 0-15,-1-3 0 0,2-2 240 0,1-5 80 16,1-2 32-16,3-1 0 0,-1-3 144 0,1-1 16 15,2-6 16-15,1-1 0 0,2-3-128 0,0-2-16 16,0-2-16-16,0-1 0 0,0 0-192 0,-2-4-48 16,2 0 0-16,-2-2 0 0,-1-2-128 0,0 3 0 0,0-2-160 0,-2 2 160 15,0 4 0-15,-3 3 0 16,0 4-128-16,-1 3 128 0,-3 1 0 0,1 3 0 16,-3 5 0-16,1 0 0 0,-1 1-304 0,-1 0 48 15,1 4 0-15,-1-3-13520 16,-1 3-2704-16</inkml:trace>
  <inkml:trace contextRef="#ctx0" brushRef="#br1" timeOffset="183410.47">29967 8385 28559 0,'-2'0'2544'0,"1"-1"-2032"0,2-1-512 0,1 1 0 31,0 1 1920-31,-1 0 304 0,2-2 48 0,0 0 16 16,2 1-2288-16,0-4-704 0,2 1 0 15,-4 2-16-15,-2 1 80 0,-2-3 32 16,-2 4 0-16,-2 1 0 0,-4 3 1296 0,-2 2 256 0,-4 4 48 0,-2 1 16 16,-4 3 80-16,-2 2 32 0,-1 4 0 0,-4 1 0 15,1 2-416-15,1-1-96 0,0 2-16 0,4-3 0 0,4 1-320 0,4-5-64 16,3 0-16-16,3-3 0 16,3 0-192-16,4-5 176 0,2-1-176 0,4-1 160 0,2-5-160 15,2-2 0-15,4-2 0 0,3-5 0 0,4 1 0 0,1-5 128 16,2 0-128-16,1-3 0 0,0 1 0 0,2-2 0 15,2 0 0-15,-2-2 0 0,0 2 0 0,-3 1 0 16,-4 3 0-16,0 0 0 0,2-3 0 0,0 2 192 16,-1 1-192-16,-3 2 192 0,1 1-192 0,-5 3 0 15,-1 2-192-15,-5 2 192 0,-1 2 0 0,-3 2 0 16,-2 4 0-16,-1 0 0 0,-3 5 320 0,1 0 48 16,-1 3 0-16,1-2 0 0,-2 2-112 0,2 0 0 15,1-1-16-15,-2 1 0 0,3-2-112 0,0-2 0 16,1 0-128-16,1-3 192 0,1-2-192 0,1 0 0 0,0-2 0 15,2-2-160 1,0 1-320-16,1-6-64 0,1 1-16 0,-1-2 0 16,2-2-176-16,0 0-32 0,-1 0-16 0,0-6-17744 0</inkml:trace>
  <inkml:trace contextRef="#ctx0" brushRef="#br1" timeOffset="183825.74">30449 8393 38703 0,'-8'7'3440'0,"3"-1"-2752"0,4 0-560 0,1-1-128 0,1 0 608 16,-1 1 96-16,0 5 0 0,-1 6 16 0,0 7-432 0,0 3-96 0,1 0 0 0,1-1-16 0,1-2-176 0,0-4 0 0,0-3 0 0,1-1 0 0,-2-4 0 0,1-2 0 15,0-2 0-15,-1-3 0 0,0 0 0 0,-1-5 0 16,0 0 128-16,0-4-128 0,0-1 368 0,0-1-16 15,1-2 0-15,1-2 0 0,-1-1-224 0,1-2-128 16,1-3 128-16,7-25-128 0,-5 15 128 16,2 1-128-16,0-3 0 0,2-1 0 0,1 1 0 15,1-1 0-15,0 7 0 0,-1 5 0 0,0 2 0 16,-1 4 0-16,-2 5 0 0,0 1 176 0,0 2-48 16,-2 3 0-16,0 1 0 0,-2 3 80 0,2-1 16 15,-1 3 0-15,0 0 0 0,1 3 32 0,0-1 16 16,1 2 0-16,1 1 0 0,2 0-32 0,-1 2-16 0,5 2 0 15,-2 0 0-15,3-1-224 0,-2 4 144 0,0-1-144 0,1 2 128 16,-1-1-128-16,-1-1 0 0,2 3 0 16,-1 1 128-16,0 1-128 0,1-4 0 0,-2-1 0 15,-1-1 0 1,-2-2-384-16,0-3-48 0,-1-1-16 0,-2-4 0 16,0-4-496-16,-1 1-96 0,-1-7-32 0,1-2-18064 0</inkml:trace>
  <inkml:trace contextRef="#ctx0" brushRef="#br1" timeOffset="184052.36">31284 7872 41471 0,'-10'7'1840'0,"3"2"368"0,2-2-1760 0,3 2-448 0,3-2 0 0,0-1 0 0,2 4 224 15,-1 4-32-15,2 12-16 0,2 8 0 0,4 7 16 0,1 2 0 16,2 1 0-16,0-1 0 0,2 2-32 0,-1-6 0 15,2 1 0-15,0-3 0 0,0 0 0 0,-1-5 0 16,1 0 0-16,-4 0 0 0,1-3-160 0,-2-1 0 16,-1-4 0-16,-3-1 0 0,-1-2-288 0,-1-3-96 15,-2-1 0-15,-1-5-12400 16,-1-2-2464-16</inkml:trace>
  <inkml:trace contextRef="#ctx0" brushRef="#br1" timeOffset="184239.34">31077 8179 41471 0,'-7'0'3680'0,"3"0"-2944"0,4 3-592 0,5-2-144 15,1-1 480-15,1 0 64 0,3 0 16 0,5 0 0 16,10 0 96-16,10 0 32 0,9 0 0 0,4-1 0 16,5-3-336-16,3 3-64 0,3 1-16 0,1-2 0 15,-1 2-112-15,0-2-32 0,0 0 0 0,-5 2 0 31,-3-4-448-31,-9-1-80 0,-9 3-32 0,-8-4-13344 0,-9-3-2672 0</inkml:trace>
  <inkml:trace contextRef="#ctx0" brushRef="#br1" timeOffset="184770.31">26843 9176 43311 0,'-10'1'3840'0,"3"1"-3072"0,4 1-608 0,3 0-160 15,0 1 512-15,0 0 80 0,-2 4 16 0,-2 8 0 0,0 6-608 0,2 7 0 0,2 0 0 0,1 5 0 0,2 0 0 0,-1 2 0 0,1 1 0 0,-1 0 128 0,1 1-416 0,-1-5-80 0,0-1-16 0,1-1 0 0,1-5 240 0,-1-1 144 0,0-2-192 16,-1-4 192-1,1-3-480-15,-1-4 16 0,-1-3 0 0,1-3-18544 16</inkml:trace>
  <inkml:trace contextRef="#ctx0" brushRef="#br1" timeOffset="184967.44">26624 9425 46991 0,'-10'0'2080'0,"4"-2"432"0,2 1-2000 0,4 0-512 0,4-1 0 16,2-1 0-16,3 2 240 0,5-4-48 0,8-1-16 0,10-2 0 16,8 0-176-16,4-2-192 0,1 2 32 15,-2 2 16-15,-1 1-32 0,-1 1 0 0,-3 2 0 0,-3 2 0 16,-1 0 176-16,-2 1 0 0,1 0 0 0,-4 2 0 16,1-2-352-16,-4-1-32 0,0 1-16 0,-5-1-13136 31,-3 0-2624-31</inkml:trace>
  <inkml:trace contextRef="#ctx0" brushRef="#br1" timeOffset="185287.62">27632 9370 37775 0,'-10'5'3360'0,"1"1"-2688"0,4-3-544 0,2 1-128 0,0-2 1296 0,0 2 240 16,-6 6 32-16,-6 2 16 0,-5 7-608 0,-2 2-112 15,1 1-32-15,0 1 0 0,4 2-560 16,-2-3-112-16,2 4-32 0,2-2 0 0,1-2-128 0,2 0 0 15,1 2 0-15,3-4 0 0,5-1-192 0,0-2-80 16,6-5-16-16,0 1 0 0,5-1 144 0,3-4 144 16,3 0-208-16,3-3 80 0,3-4 128 0,1-2-192 15,2-3 192-15,4-1-192 0,3-4 192 0,2-3 192 16,5-4-32-16,0-4-16 0,-1 0 0 16,-1-1 0-16,0-1 0 0,-5 0 0 0,-4 2 48 0,-2-4 0 15,-4 3 0-15,-5 0 0 0,-4 4-64 0,-5-3 0 16,-5 1 0-16,-3-1 0 0,-7 0-128 0,-3 1 0 15,-3 1 0-15,-6 1 0 0,-5-6 0 0,-6 2 0 16,-3 3-224-16,-5 0 80 16,0 1-576-16,-2 1-112 0,0 4-32 0,0-4-19136 0</inkml:trace>
  <inkml:trace contextRef="#ctx0" brushRef="#br1" timeOffset="189036.34">29388 9501 22111 0,'-1'0'1968'0,"1"0"-1584"0,1 2-384 0,-1-2 0 16,1-2-896-16,-1 1-256 0,1 1-48 0,2 0-16 0,-1-4-1088 0,1 3-240 0,0-4-32 0,0 0-16 0,-1 2 2384 0,0-1 464 0,-1 0 112 0,0 2 16 0,0-3 1856 16,-1 1 384-16,0 3 80 0,0 0 16 0,0-4-304 0,-1 1-64 15,1 1-16-15,-1 0 0 0,0 0-16 0,-1 1 0 16,0-1 0-16,1 0 0 0,-2 0-960 0,2-2-192 15,-1 0-32-15,0 2-16 0,0-1-640 0,-1-1-128 16,1 0-32-16,-2 1 0 0,2-1-192 0,-2 2-128 16,0-2 160-16,-1 1-160 0,0 1 160 0,0 3-160 15,-1-2 160-15,0 2-160 0,0 2 128 0,-3 0-128 16,2 1 0-16,-3 0 0 0,0 2 0 0,-1 0 0 16,1 1 0-16,-2 0 0 0,1 2 0 0,-1 0 0 15,0 1 0-15,0 0 0 0,-1 2 0 0,0 0 128 16,-1 0-128-16,0 1 144 0,1 2-144 0,1-1 160 0,-1 1-160 15,2 1 160-15,2-3-32 0,1 2-128 0,2 1 192 0,-1-2-64 16,4 1-128-16,0-2 0 0,3-3 144 16,0 1-144-16,3 0 0 0,0-3-240 0,2 2 48 0,3-5 0 15,0 0 0-15,1 0 0 0,3-1 0 0,1-1 0 16,2-2 192-16,-1-2-144 0,3-1 144 0,-1-2-128 16,1 2 128-16,-1-4-192 0,1 1 192 0,-1 0-192 15,0-1 192-15,1-5 0 0,-3 4 0 0,-1-1-128 16,-2-2 128-16,-3 0 0 0,0 0 0 0,-2 0 0 15,-1-1 144-15,-1 1 16 0,-2 0 0 0,-1-1 0 16,1 1-32-16,-4-2-128 0,2 2 192 0,-2-2-64 0,-2 3-128 16,1-1 0-16,-1 2 0 0,0 4 0 0,0 1 0 0,1 4 128 15,0 0-128-15,1 4 0 0,1 2 128 16,-1 4-128-16,2 1 128 0,2 4-128 0,1-1 0 0,1 3 0 16,0 4 128-16,2-1-128 0,1 1 0 15,1 0 160-15,0 1-160 0,2-2 160 0,1 1 0 0,1-3 0 16,0 1 0-16,0-3 0 0,-1 0 0 0,2-1 0 15,-2-3 0-15,0-1 0 0,-1-3-160 0,0-2 0 0,-2-1 0 0,1-1 0 32,-1-4-688-32,-2 0-16 0,1 0 0 15,-2-5-18112-15</inkml:trace>
  <inkml:trace contextRef="#ctx0" brushRef="#br1" timeOffset="189515.8">29765 9389 18431 0,'-2'1'1632'0,"-1"2"-1312"0,2-1-320 0,1 2 0 0,0-3 4176 15,0 3 768-15,-1-1 160 0,-2 6 16 0,1 2-2784 0,0 0-560 0,0 4-112 0,1 0-32 0,1 1-1008 0,1 0-208 0,0-1-32 0,0 1-16 0,1 3-368 0,0-1 0 16,-1-1 0-16,2 1 0 16,-2-1 0-16,0-2 0 0,2 1 0 0,1-1 0 0,-1-4 0 0,2 0 0 15,0-2-176-15,0-1 176 0,1-3-288 16,0-1 32-16,1 0 16 0,-1-3 0 0,1-1 64 0,1-1 16 0,-1 0 0 0,2-4 0 16,-2-2 160-16,1 1-160 15,-1-4 160-15,0 0-160 0,0-1 160 0,0-4 0 16,0 1 0-16,1-4 0 0,-1 1 0 0,1-2 0 15,-1-5 0-15,0 3 0 0,1-4 0 0,-2 3 0 16,0 2 0-16,-2 5 128 0,-2 6-128 0,1 1 176 16,-3 5-176-16,0 3 192 0,0 3 144 0,-1 3 48 15,-1 5 0-15,1 3 0 0,-1 4-256 0,1 2-128 0,1 2 160 16,0 3-160-16,1 0 160 0,1 0-160 0,3-1 160 0,1-2-160 16,2 0 192-16,2-3-48 15,0-3-16-15,-1 2 0 0,5-7-128 0,-4 1 0 0,1-4-192 16,-1 0 192-16,0-2-432 0,-1-3 48 0,-2 1 0 15,2-4 0 1,-2 0-416-16,0-5-80 0,0 0-16 0,-2-1-17424 0</inkml:trace>
  <inkml:trace contextRef="#ctx0" brushRef="#br1" timeOffset="189768.78">30314 9065 35935 0,'-6'4'3200'0,"1"2"-2560"0,4-1-512 0,1 1-128 0,2-4 768 0,-1 5 128 16,-2 6 16-16,0 6 16 15,0 8-736-15,1 5-192 0,0 5 0 0,1 1 0 0,1-3 0 16,2-1-256-16,-1-5 64 0,0 2 16 0,1-4 448 0,0-1 96 16,1-1 16-16,0-3 0 0,1 1-64 0,0-6 0 15,0-1 0-15,2-2 0 0,-2 0-320 0,0-3 0 16,1 2 0-16,-2-6 0 15,1 2-880-15,-2-3-144 0,0-3-16 0,-2 0-16160 16</inkml:trace>
  <inkml:trace contextRef="#ctx0" brushRef="#br1" timeOffset="190277.27">30070 9368 43311 0,'-9'2'1920'0,"4"-2"384"0,2 0-1840 0,3 0-464 31,3 0 0-31,0-2 0 0,4 1 288 0,1-1-32 16,6 1-16-16,6-1 0 0,6-1-240 0,3-1 128 0,3 2-128 16,0 2 0-16,-1-4 0 0,0 2-288 0,-1 2 32 0,-2-5 16 15,1 2-80-15,-2 0-32 0,0-2 0 0,-1 0 0 32,-1 1-224-32,-3 0-32 0,1-3-16 0,-4 1 0 15,-1 3-1536-15,-2-3-304 0,-1 4-64 0,-1-1-16 16,-1 2-1872-16,-1-2-384 0,0 3-80 0,1 3-16 15,-2-3 1392-15,0 0 288 0,-1 1 48 0,-1 0 16 0,-1 3 3344 0,1-4 656 0,-3 0 144 0,0 1 32 16,0 1 1952-16,-2 1 400 0,0 2 80 0,0-2 0 16,-3 2 896-16,0 1 160 0,-1 3 32 0,-2-3 16 15,-2 2-2272-15,-1 2-464 0,-2 1-96 0,-3 2 0 16,-1-1-1120-16,-2 2-224 0,-2 3-32 0,-1 0-16 16,-2 3-176-16,-2 1-32 0,1 1-128 0,1 3 192 0,0-3-16 0,2 2-16 15,3 1 0-15,0-4 0 0,4 0-160 0,0-3 128 16,4 2-128-16,1-6 128 0,4 0-128 0,1-2 0 15,2-5 0-15,3 0 0 0,2 1 0 0,1-7 128 16,3 2-128-16,1-5 128 0,4 0-128 0,2-3 0 16,2-1 0-16,1-3 0 0,2 0 0 0,-1-2 0 15,2-4 0-15,1 2 0 0,0-3-144 0,-3 0 144 16,-2-2 0-16,-1 2 0 0,-4 0 0 0,-2-1 0 16,-2-2 0-16,-2 1 0 0,-1-2 0 0,-4 0 0 15,0 0 0-15,-4 2 0 0,-2 1 128 0,-3 0 96 16,-3 4 16-16,-2 2 0 0,-2 0 16 0,-2 4 0 15,-1 1 0-15,-2 4 0 16,-1 1-624-16,0 2-112 0,-1 1-32 0,-1-1 0 16,2 2-1232-16,-1-1-256 0</inkml:trace>
  <inkml:trace contextRef="#ctx0" brushRef="#br1" timeOffset="190750.89">31076 9482 35935 0,'0'0'3200'0,"1"0"-2560"0,1 2-512 0,2-2-128 0,1 0 1024 0,-1-2 192 0,1 2 48 0,3-2 0 0,6 1-832 0,5 0-176 0,4-2-16 0,2 1-16 0,0 1-224 0,-2-3 0 0,-1 0 128 0,-1 1-128 0,-1-1 240 0,-3 0 0 0,1 0 0 15,-3 0 0-15,-2-3 64 0,0 2 16 16,-2 0 0-16,0-1 0 0,-1 0-192 0,-2 0-128 16,0-3 192-16,-2 2-192 0,-1-1 0 0,-3-3 0 15,1 1 0-15,-2-1-192 16,-1-1-272-16,-2-3-48 0,-1 1-16 0,-3-3 0 15,0 2-496-15,-4 3-80 0,-2 4-32 0,-3 5 0 16,-5 3 16-16,-2 7 0 0,-4 7 0 0,0 3 0 0,0 2 1120 0,1 2 256 0,3 2 48 16,1-1 0-16,3 3 976 0,2 1 208 0,3 3 48 0,0-3 0 15,3 4-512-15,3-1-112 0,2-1-16 0,3-3 0 16,0 1-512-16,4-5-96 0,0-1-32 0,2-2 0 16,1-2-256-16,1-2 0 0,1-3 0 0,1-1 0 15,-1 0 0-15,3-4-176 0,-1-1 32 0,1-2 0 16,1-2-384-1,-1-1-80-15,2-4-16 0,0-1-11936 0,3-5-2400 0</inkml:trace>
  <inkml:trace contextRef="#ctx0" brushRef="#br1" timeOffset="191250.81">31536 9453 35007 0,'-3'11'1552'0,"2"-2"320"0,1 2-1488 15,-1-6-384-15,1 1 0 0,1-3 0 0,0 2 768 0,-1 5 96 16,2 3 16-16,-1 4 0 0,1 6-416 0,1 0-80 0,-2-1 0 0,0-2-16 16,0-5 112-16,1 0 32 0,-1-1 0 0,0-3 0 15,0-3 112-15,1-2 16 16,-1 1 16-16,1-4 0 0,1-1-112 0,-1-2-32 15,1 0 0-15,-1-2 0 0,1-1-16 0,-1-1-16 16,2 0 0-16,-2-3 0 0,1-1-192 0,-2-1-32 0,0 0-16 0,1-4 0 0,-1 0 144 0,0-2 48 16,-1-6 0-16,1-1 0 0,-1-2-240 0,3-2-64 15,-2-2 0 1,3-2 0-16,-1 2-128 0,2-2 0 0,1 4 0 16,1 3 0-16,0 4 0 0,-1 4-176 0,2 4 48 15,-1 2 0-15,1 4 128 0,-1 2 0 0,2 2 0 0,-1-1-128 0,1 2 128 0,0 2 0 16,0-1 0-16,1 1-128 0,1 2 128 15,1 0 0-15,0-1 0 0,-1 1 0 16,0 4 0-16,0-2 192 0,0 0-64 0,-1 5 0 16,0 1 0-16,-1 4 16 0,0 2 0 0,-2 0 0 15,0 3 0-15,-2-2 0 0,2 3 0 0,-1 0 0 16,-1 2-144-16,1-3 128 0,0 2-128 0,0-5 128 0,0 0-128 16,1 0 0-16,-1-4 0 0,0 2-176 15,-1-3-560-15,0-2-112 0,0-2-32 16,-1-1 0-16,-1-2-368 0,1-1-80 0,0-2-16 0,-2-1 0 15,2-2-624-15,0 0-128 0</inkml:trace>
  <inkml:trace contextRef="#ctx0" brushRef="#br1" timeOffset="191786.34">32336 9388 35935 0,'-1'-2'1600'0,"1"-1"320"0,0 1-1536 0,1-1-384 0,0 1 0 0,0 1 0 0,2-2 128 0,-1-1-128 0,3-4 128 0,1-1-128 0,2-4 560 0,-1 0 32 0,1-4 16 0,-2 1 0 0,-1 3-192 0,-2-5-32 0,0 4-16 0,-3 1 0 0,-3 1 48 15,0 1 16-15,-5 2 0 0,-2 3 0 0,-1 3-64 0,-5 5-16 31,-4 3 0-31,-1 3 0 0,-1 3-48 0,0 4-16 16,-3 4 0-16,3 2 0 0,1 1-96 0,1 2 0 16,4-1-16-16,1 2 0 0,5 0 160 0,2-2 48 15,3 2 0-15,2 2 0 0,2 0 0 0,2-2 0 16,2 1 0-16,-1-1 0 0,1-2-64 0,0 1 0 16,2-2 0-16,-2-2 0 0,-1-2-64 0,1 0 0 15,-1-4-16-15,1 1 0 0,0-1 64 0,1-6 16 16,1 2 0-16,0-2 0 0,1 0-320 0,2-3-304 15,0-2 64-15,1-2 16 16,2-1-544-16,3-2-128 0,2-3 0 0,1-2-16 16,3-2-496-16,0 0-112 0,1-2-16 0,0 0 0 0</inkml:trace>
  <inkml:trace contextRef="#ctx0" brushRef="#br1" timeOffset="192818.77">32928 9555 23039 0,'3'-3'2048'0,"-2"1"-1648"0,0 2-400 15,0-2 0-15,1 2 1392 0,-1-1 192 0,1 0 32 0,2-4 16 0,2 0 1056 0,0-1 224 0,2 1 32 0,-2-3 16 16,1 4-1744-16,0-3-336 0,0 1-80 0,-1-1-16 16,2 3-112-16,-2-3-32 0,1 3 0 0,1-2 0 15,-1 1-352-15,-1-1-80 16,2 1-16-16,-2-2 0 0,-1 1-192 0,1 1 0 0,-1-1-192 0,-1 1 192 15,-1-1-192-15,0 0 64 0,-1-2 128 0,-1 2-208 16,-1 0 208-16,-1 0 0 0,-1-2 0 0,-2 2 0 16,-1-2 0-16,0 0 0 0,-2 2 0 0,1-3 0 15,-1 3-192-15,0 0 0 0,0 1 0 0,-3 3 0 0,0-3 0 0,-3 3 0 16,1 4 0-16,-2 3 0 16,1 1 64-16,-2 5 128 0,1 0-208 0,2 3 80 15,1 2 128-15,0 1 0 0,1 4 0 0,1 1 0 0,1 2 0 16,0-1 0-16,3 2 0 0,0 0 0 0,2-2 0 0,1 1 176 0,4-2-16 0,-1 0 0 15,1-4 64-15,2-1 16 0,1-4 0 0,1 0 0 16,0-3-240 0,2-2 0-16,0-1 0 0,1-1-160 15,1-5-400-15,2-1-80 0,1-1 0 0,0-3-16 16,3-2-992-16,0-2-192 0</inkml:trace>
  <inkml:trace contextRef="#ctx0" brushRef="#br1" timeOffset="193531.51">33490 9399 43311 0,'-4'-3'3840'0,"1"3"-3072"0,3 0-608 0,0 0-160 0,2 0-432 0,-2-1-112 0,0 0-32 0,-3 0 0 0,1 1 304 0,-2-3 48 0,-1 1 16 0,-1 2 0 0,1-2-496 0,-1 2-80 0,-1 2-32 0,0-2 0 0,1 0 816 0,-3 0 0 0,-1 0 0 0,0 2 0 16,1 1 512-16,-1-1 96 0,0 2 32 15,0 1 0-15,1 1-288 0,-1 0-48 16,0 0-16-16,1 2 0 15,1 0-128-15,1 0-32 0,1 2 0 0,-1-4 0 0,4 4-128 16,0-4 192-16,2 1-192 0,1 0 192 0,1-1-64 0,3-1 0 16,1 0 0-16,0 0 0 0,2-4-128 0,1 2-176 15,0-3 48-15,0 0 0 0,0 0 128 0,0-3 0 16,-1 2 0-16,-1-3 0 0,1-1 0 0,-3 1 0 16,1-1 0-16,-2-1 0 0,-1 1 0 0,0-1 0 15,-2 0 128-15,0-2-128 0,0 2 192 0,-2 0-48 16,2 0 0-16,-1 1 0 0,0 2-144 0,1-2 192 15,0 4-192-15,0-3 192 0,0 3-192 0,0 1 0 16,0 0 0-16,-1 1 0 0,-1 3 0 0,0-3 0 16,2-1 0-16,0 0 0 0,0 0 0 0,0 0 0 15,-12 23 128-15,8-17-128 0,1 1 288 0,1 2-32 16,1-3 0-16,-2 2 0 0,2 0-96 0,-2 0-32 16,2-1 0-16,0 3 0 0,0-3-128 0,0 3 0 0,1 0 0 15,1 1 0-15,0-2 160 0,1 1-160 0,1 1 192 16,1 0-192-16,1 0 176 0,0 0-176 0,0 0 160 15,1-2-160-15,1 5 128 0,-1-3-128 0,0 0 0 0,1-1 144 0,-1 3-144 0,0 0 0 0,0 0 0 16,0 1 0-16,-1 0 0 0,0 0 0 0,-1 0 0 0,-2 1 0 16,1-2 0-16,-3 2 0 15,0-1 0-15,-1 1 0 16,-2-3 0-16,1 2 0 0,-3 1 0 0,0-2 128 16,-1 2-128-16,-2 1-192 0,0-4 32 0,0 5 16 15,0-4-64-15,0 0-16 0,2-2 0 0,0 0 0 16,0-1-224-16,2 0-32 15,0-4-16-15,2 1 0 0,0-1-368 0,1-1-80 16,-1-1-16-16,-1 1 0 0,0-4-1408 0,-1 2-272 16,-2-1-64-16</inkml:trace>
  <inkml:trace contextRef="#ctx0" brushRef="#br1" timeOffset="193818.56">33184 9807 42383 0,'-2'1'3776'0,"0"-1"-3024"16,2 0-608-16,2 0-144 0,0 0 640 0,-1-1 80 0,1 1 32 0,-1-3 0 0,1 2-432 0,2 0-96 0,0-3-16 0,-4 4 0 15,0 0-800-15,0 0-176 0,0 0-16 0,0 0-16 16,0 0-224-16,0 0-32 0</inkml:trace>
  <inkml:trace contextRef="#ctx0" brushRef="#br1" timeOffset="194109.29">33736 9762 34095 0,'-10'8'3024'0,"2"-3"-2416"0,2 0-480 0,4-3-128 16,2 1 2880-16,0-3 544 0,0 1 112 0,-3 0 32 15,1 3-2464-15,-2 1-480 16,1-3-112-16,1 2 0 0,-2 1-512 0,2-4-128 16,-1 2-16-16,0-1 0 15,-2 0-384-15,1 0-80 0,0 0-16 0,-1-2 0 16,2 0-384-16,-1 1-80 0</inkml:trace>
  <inkml:trace contextRef="#ctx0" brushRef="#br2" timeOffset="-184844.35">2084 17348 36863 0,'0'-5'3264'0,"0"0"-2608"0,0 2-528 0,1 0-128 0,0 1 192 0,0-1 16 0,2-5 0 0,-1-3 0 0,-1 0 160 0,2 0 16 15,-1 3 16-15,0 3 0 0,-4 2-400 0,-3 5 0 0,1 2-144 0,-5 5 144 16,0 2-1024-16,-2 3-80 0,0 5-32 0,-1 5 0 0,-2 0 784 16,2 6 160-16,1 2 16 0,-1 3 16 0,1 4 672 0,0 5 128 15,1-1 16-15,-1 3 16 0,2 3-144 0,0 1-16 16,1-3-16-16,1-3 0 0,1-2-368 0,-2 1-128 15,2 2 0-15,0-6 144 16,1-3-1120-16,1-4-240 0,2-3-32 0,0-9-9376 16,2-3-1856-16</inkml:trace>
  <inkml:trace contextRef="#ctx0" brushRef="#br2" timeOffset="-184337">2830 17455 37775 0,'-3'-4'1664'0,"-3"2"368"0,-1 0-1632 0,1-1-400 0,2 2 0 0,2 1 0 31,-3 0-848-31,-4 0-256 16,-3 0-48-16,-4 0-16 0,-3 0 560 0,2 0 112 0,1 0 32 15,2 2 0-15,2 2 896 0,1 3 176 0,1 3 32 0,-1 1 16 0,1 7-656 0,-1 2 0 16,-1 4 0-16,-1 5 0 0,0 5 0 16,0 1 336-16,2 1-32 0,2 1-16 0,4-1 480 0,2-4 112 15,3-2 16-15,3-6 0 16,4 2-384-16,0-7-64 0,4 2 0 0,3-6-16 15,-1-2-816-15,3 0-176 0,4-2-16 0,0-1-16 16,1-4-240-16,0-4-32 0,1 0-16 16,2-6 0-16,2-2 192 0,0-8 48 0,2-1 0 0,-1-5 0 15,3-4 208-15,0-5 48 0,-2 1 16 0,1-7 0 0,-3-1 816 0,-3-1 144 16,-3-1 48-16,-3 0 0 0,-1 1-16 0,-6-1 0 16,-4 4 0-16,-3-1 0 0,-3 4 144 0,-4-2 48 15,-3-1 0-15,-3 5 0 0,0 3-304 0,-2 4-64 16,-1 4-16-16,0 5 0 0,-2 4-192 0,-3 4-48 15,-1 3 0-15,-4 4 0 0,-1 3 80 0,-4 4 16 0,1 3 0 16,-1 4 0 0,1 1-592-16,-1 1-112 0,4 4-32 0,-1 1-17600 0</inkml:trace>
  <inkml:trace contextRef="#ctx0" brushRef="#br2" timeOffset="-183841.91">3722 17597 40543 0,'-12'-14'3600'0,"1"0"-2880"0,-2 2-576 0,3-2-144 0,5 5 640 0,2 3 112 0,-2-5 16 0,-6-5 0 0,-6-10-2960 0,-4-5-592 16,-1 4-112-16,0 5-32 0,2 8 1728 0,-2 5 352 0,1 12 64 0,-3 3 16 16,0 5-768-16,-2 6-128 0,-2 6-48 0,2 3 0 15,-1 5 768-15,1 1 160 0,0 6 16 0,3-1 16 0,4 0 960 0,4 0 192 16,3-2 48-16,5-2 0 0,5-3 1392 0,5-3 272 15,4-4 64-15,7-5 16 0,3-1-944 0,6-4-192 0,1-2-32 16,7-5-16-16,5-1-864 0,6-5-144 16,3-1 0-16,2-4 0 15,2-3-624-15,-2-3 0 0,-1-4 0 0,2-1 0 0,0-1 304 0,-2-3 48 0,-3-1 16 16,-4 0 0-16,-5-1 1344 0,-5 1 288 0,-5-1 48 0,-4-1 16 16,-6 1-240-16,-7 0-48 0,-3 1-16 0,-7 1 0 15,0 3-656-15,-7-3-128 0,-4 0-32 0,-3 0 0 16,-4 1 64-16,-3-4 0 0,0 2 0 0,-4 2 0 15,1-1-80-15,-1 2-16 0,1 2 0 0,-4 3 0 16,0 3-288-16,1 4 0 0,2 3-176 0,2 6-12736 16,3 3-2544-16</inkml:trace>
  <inkml:trace contextRef="#ctx0" brushRef="#br2" timeOffset="-183311.99">7796 17591 22111 0,'0'3'1968'0,"-2"-5"-1584"0,0 1-384 0,0-3 0 0,1 3 3584 0,0 1 640 0,1 0 128 0,-3 0 32 0,1 1-7584 0,-3 3-1536 0,0 1-288 0,-1 8-64 0,-2-1 2128 0,0 5 416 0,-2 4 96 0,-3 4 16 0,0 3 2944 15,-3 2 608-15,-3 2 112 0,-1 2 32 0,-1-1 1552 0,-1 0 304 16,0-3 64-16,0-3 16 0,2-2-64 0,3-4-16 16,2-4 0-16,2-2 0 0,5 0-2240 0,2-4-448 15,3 0-96-15,3-3-11792 16,3-2-2368-16</inkml:trace>
  <inkml:trace contextRef="#ctx0" brushRef="#br2" timeOffset="-182776.83">8425 17622 41471 0,'-26'16'1840'0,"5"-6"368"0,-2 1-1760 0,7-6-448 0,6-2 0 0,3 0 0 16,-3 1-528-16,-10 3-192 0,-6 6-48 0,-6-1 0 15,3 1-128-15,5-2-48 0,7-3 0 16,4-1 0-16,6-3 128 0,2-1 32 0,3-2 0 0,0 2 0 16,4 0-1728-16,-1 5-352 0,0 3-64 0,0 1-16 0,-1 4 2176 0,1-1 416 15,-1 5 96-15,2-3 0 0,0-3 2432 0,2 1 464 16,2-3 112-16,1-2 0 0,6-1-1232 0,2-6-256 16,2 0-48-16,5-4-16 0,3-2-752 0,3-6-128 15,6 1-48-15,0-7 0 0,-5 3-272 0,3-4-224 16,1-3 32-16,1-3 16 0,-3-2 176 0,-4-2 0 0,-4 2 0 0,-4-5-128 15,-4 1 512-15,-5 4 128 0,-3 2 0 0,-6 1 16 16,-3 2 32-16,-6 3 0 0,-4 4 0 16,-3 1 0-16,-3 0-160 0,-5 1-16 0,1 0-16 15,-1 1 0-15,-1-1-128 0,1 3-32 0,-1-4 0 16,3 2 0-16,1 0-64 0,3 3-16 0,2 1 0 0,2 2 0 16,2 1-128-16,1 1 0 0,1 1 0 15,-1 0-18672-15</inkml:trace>
  <inkml:trace contextRef="#ctx0" brushRef="#br2" timeOffset="-182283.75">9309 17559 35007 0,'-8'-2'1552'0,"1"-2"320"0,-2-1-1488 0,3 2-384 15,1-1 0-15,3 2 0 0,-3-1 656 0,-3-2 64 0,-3-3 16 0,-4 2 0 0,-2 0-1264 0,-2 2-256 0,1 8-48 0,1 6-16 0,-2 8 848 0,-1 6 384 0,-2 5-16 0,1 5-16 0,0 2-352 0,0 1 0 0,2-3-192 0,3 0 64 16,3-5-208-16,3-1-48 0,4-2 0 0,4-5 0 0,2 0 960 0,7-4 192 16,4 0 48-16,5 1 0 0,1-6-176 0,5-1-16 15,7-1-16-15,3-3 0 32,3 1-928-32,3-4-176 0,1-3-32 0,4-4-16 0,-5-2 112 0,4-1 32 0,4-2 0 0,-1-1 0 15,1-5 112-15,-5 3 32 0,-4-1 0 0,-1-1 0 16,0 0-32-16,-5-3 0 0,-3-2 0 0,-4-1 0 15,-6 0 848-15,-4 1 160 0,-4-2 48 0,-7 0 0 16,-4 0 0-16,-5 0 0 0,-4-3 0 0,-5 1 0 16,-3-2-128-16,-7-1-32 0,-3 3 0 0,-5 1 0 15,-1 0-384-15,0 3-80 0,0 0-16 0,-3 2 0 16,-2 0-128-16,0 4 0 0,-1 1 0 0,3 4 0 16,2 1-736-16,5 6-80 15</inkml:trace>
  <inkml:trace contextRef="#ctx0" brushRef="#br2" timeOffset="-181774.48">12860 17626 28559 0,'3'-1'2544'0,"-1"-3"-2032"0,-1 0-512 16,1 2 0-16,-1 0 2336 0,0-1 368 0,4-2 80 0,0-1 16 0,4-2-1936 0,-3 3-384 0,0 4-80 0,-2 1-16 0,-2 6-128 0,-2 5-48 0,-5 8 0 0,-1 4 0 0,-4 6-64 0,-2 3-16 15,-4 8 0-15,-4-1 0 0,0 1-128 0,-2-1 0 16,-3 2 0-16,0-1 0 0,3-6-128 0,0 2 128 16,0-5-160-16,6-3 160 15,3-4-576-15,8-7-32 0,3-3 0 0,5-5-11120 16,5-5-2224-16</inkml:trace>
  <inkml:trace contextRef="#ctx0" brushRef="#br2" timeOffset="-181306.31">13938 17539 17503 0,'-23'9'1552'0,"-1"-4"-1232"0,0-1-320 0,3-2 0 16,3-1 5344-16,4 2 1008 0,-8-2 208 0,-13 4 32 0,-21 6-5472 15,-11 3-1120-15,2 5-192 0,12 0-48 16,12 2-2032-16,10-1-416 16,9 0-64-16,5-2-32 0,6-1 2176 0,4 1 432 0,2-1 176 0,2-1-128 15,2 0-160-15,2 2-32 0,-1 1 0 0,2 1 0 0,-2-3 528 16,1-2 112-16,1 4 0 0,2-6 16 0,4 2 144 15,1-2 32-15,4 0 0 0,3-2 0 0,2-1-144 0,6 0-32 16,4-2 0-16,3-3 0 0,1-3-32 16,6 0-16-16,2-5 0 0,4 0 0 0,1-4 496 0,1-2 112 15,1-4 0-15,-2-1 16 0,-2-3-176 0,-2-2-32 16,-4 2-16-16,-4-4 0 0,-2 0-304 0,-4-1-64 16,-2-3-16-16,-3 1 0 0,-2-4-304 0,-3-1 128 15,-4 1-128-15,-5-4 0 0,-4 1 0 0,-4 2 0 16,-5 3 0-16,-3 2 0 0,-6 2 128 0,-2 2-128 15,-3 1 144-15,-3 1-144 0,-3 2 144 0,-4 3-144 16,-2 1 128-16,-3 1-128 0,-2 6 144 0,-2 0-144 16,-4 4 160-16,0 3-160 0,-1 3 0 0,0 1 0 15,2 3-208-15,4-2 64 16,7 1-992-16,3 0-192 0,2 3-32 0,4 1-16 0</inkml:trace>
  <inkml:trace contextRef="#ctx0" brushRef="#br2" timeOffset="-180816.89">14856 17721 23039 0,'6'0'2048'0,"-5"-5"-1648"0,-1 0-400 0,-1-1 0 0,-1-3 4352 0,-2 2 800 0,0-3 160 0,-3-7 16 0,-4-8-6800 0,-4-7-1376 0,-2 1-272 0,-2 5-48 0,0 9-3312 16,-2 7-672-16,-2 7-128 0,-2 8-16 16,-2 6 5328-16,-3 4 1072 0,-1 10 224 0,0 3 32 0,-2 8 2080 15,3 4 416-15,6 1 64 0,1-2 32 0,7-2 736 0,3-1 160 16,4-1 32-16,3-3 0 0,5 1 832 0,2-7 160 15,0 0 32-15,4-1 16 0,3 1-2512 0,1-3-496 16,3 0-96-16,1-4-32 16,2-1-1104-16,4-5-208 0,2-2-48 0,2-4-16 15,3-4-816-15,2-3-176 0,2-2-16 0,3-3-16 0,3-1 1008 16,1-2 208-16,-3 1 32 0,0-2 16 0,2-1 832 0,0-1 160 16,-4-1 48-16,-1 0 0 0,-1-6 288 0,-3 1 64 0,0-4 16 15,-3 0 0-15,-2-1-288 0,-6 1-48 0,-3-2-16 0,-6 1 0 16,-2-1 64-16,-5-5 0 0,-3 1 0 0,-2-1 0 15,-3 1-144-15,-2-3-32 0,-2 0 0 0,-3 4 0 16,-3 3-208-16,-1 4-32 0,-2 3-16 0,-3 2 0 16,1 1-336-16,-5 2 144 0,-3 2-144 15,-2 3 0-15,-3 0-192 0,-1 1-128 0</inkml:trace>
  <inkml:trace contextRef="#ctx0" brushRef="#br2" timeOffset="-180212.53">16853 17904 39615 0,'1'5'3520'0,"-1"-4"-2816"0,0 0-560 0,-1 1-144 0,1 0 336 0,0-1 48 0,0 6 0 0,-1 4 0 15,-1 4-1552-15,0 4-304 0,-2 5-64 0,-1 1-16 0,-1-2 384 0,-1 1 80 0,-2-1 0 0,-2 1 16 16,-1 2-544-16,-4 2-112 0,-3 3-32 0,-5 6-10512 0</inkml:trace>
  <inkml:trace contextRef="#ctx0" brushRef="#br2" timeOffset="-179664.77">17397 17944 34095 0,'4'0'1504'15,"-3"-3"320"-15,0 2-1456 0,-1 0-368 0,-1-1 0 0,0 2 0 16,-2-2-544-16,1 1-176 0,-3 0-48 0,-4-1 0 16,-1 4-1488-16,-2 0-304 0,-2 7-64 0,0-2-16 0,-1 4 2976 0,-4 4 608 15,-1 5 112-15,-3 2 32 0,-2 4-320 0,2 2-48 16,2 2-16-16,2 1 0 0,5 0-16 0,6-1-16 15,3-3 0-15,5-1 0 0,5-1 480 0,5-6 80 16,5 1 32-16,4-5 0 0,5 0-832 0,-2-5-176 16,-1-2-16-16,8 1-16 15,6-3-1152-15,5 0-224 0,1-1-64 0,-2 0 0 16,0-3 192-16,-2-1 16 0,-3-2 16 0,0-3 0 0,-2 1 1376 0,-2-3 288 16,0-1 48-16,-1-4 16 0,-1 1 720 0,-3-6 144 15,0 0 16-15,-3-1 16 0,-2 0-544 0,-3-1-128 16,-2-2 0-16,-1-1-16 0,-4 0-496 0,-1-5-80 0,-1-4-32 15,-3-3 0-15,-2 1-16 0,-3-7 0 0,0 1 0 16,-2-3 0-16,-2 5-128 0,-3 0-16 0,1 7-16 0,-4 4 0 16,0 8-160-16,-5 1 0 0,-1 6-160 0,-4 4 160 15,-2 1-320-15,-4 2 48 0,-1 1 0 0,-4 2 0 32,0 2-160-32,-1 4-16 0,0-1-16 0,0 3-11616 0,-2 4-2320 0</inkml:trace>
  <inkml:trace contextRef="#ctx0" brushRef="#br2" timeOffset="-179148.32">18838 17799 40543 0,'13'0'1792'0,"-5"-3"384"0,-2 2-1744 0,-2-2-432 0,-3 1 0 15,-1 1 0-15,-1-3 128 0,-1 3-128 0,-1-1 0 0,-6 0 128 0,-5 6-3536 0,-9 1-720 0,-9 2-144 0,-10 5-16 0,-8 0 2960 0,-3 3 608 0,-6 3 112 0,-2 3 32 16,2 3-320-16,-1 4-64 0,5 2-16 0,3 2 0 0,7 5 608 0,8 0 128 0,9 0 32 0,8 1 0 0,9-1 2592 16,7-1 528-16,7-6 96 0,4-1 32 0,5-3-1264 0,4-6-256 15,4-2-48-15,2-2-16 16,3-3-1632 0,1-3-320-16,3-4-64 0,0-4-16 0,3-2-688 15,1-5-144-15,-1 0-16 0,-1-5-16 0,1-1 592 0,0-2 112 16,-2 0 32-16,-1-7 0 0,0 1 1296 0,-1-4 272 0,-1-4 48 0,-1-2 16 15,-1-5 224-15,-4 0 64 0,-4-5 0 0,-3 0 0 16,-4 0-384-16,-3-3-64 0,-3 1 0 0,-1-2-16 16,-2 1-304-16,-2-1-64 0,-2 3-16 0,-3 4 0 0,1 8-368 15,-4 4-288-15,-1 7 48 0,-2 4 16 16,0 5-736-16,-3 3-160 0,-4 3-32 0,-2-2 0 0,0 3 960 0,-4 1 192 16,1 0 0-16,-3-4-14272 15</inkml:trace>
  <inkml:trace contextRef="#ctx0" brushRef="#br2" timeOffset="-178551.88">23021 17926 41471 0,'1'7'3680'0,"-1"-3"-2944"0,0-2-592 0,0-1-144 0,0 0 528 0,0 3 80 0,1 3 16 0,1 4 0 0,-1 7-1200 0,0 2-256 0,-2-1-32 0,-3 1-16 0,-2 0 688 0,-3 1 192 0,-3 0 0 0,-3 2 0 0,-1 1-144 0,-3 1 144 16,-2 2-192-16,-2 1 192 16,-3 2 0-16,1 1-128 0,1-5 128 15,2-1 0 1,4-2-704-16,3-1-96 0,1-2-16 0,6 0 0 0,3-3-1808 16,4-6-384-16</inkml:trace>
  <inkml:trace contextRef="#ctx0" brushRef="#br2" timeOffset="-178105.57">23941 17910 41471 0,'-15'11'3680'15,"-1"-3"-2944"-15,1-6-592 0,3-2-144 0,1 0 864 16,-4 4 144-16,-14 5 16 0,-15 3 16 16,-11 9-3440-16,-1 3-688 0,6-2-144 0,8 1-32 15,11 0 592-15,6-5 112 0,7 1 32 0,4-3 0 0,4-1 3472 0,3-1 688 16,2 0 144-16,1 1 16 0,1 1-480 0,0 0-96 16,1 0-32-16,-1 0 0 0,3 1-160 0,3-2-48 15,0 0 0-15,4 1 0 0,4-3-656 0,2-2-128 16,6 0-16-16,2-4-16 15,4 2-976-15,3-5-192 0,3-1-32 0,1-3-16 16,3-1-160-16,1-3-48 0,1-2 0 0,0-4 0 16,-1-1 640-16,-1-4 128 0,0-2 32 0,-2 0 0 15,0-6 1344-15,-4 1 272 0,0-4 48 0,-5-2 16 0,-3-2 336 0,-3-3 80 0,-5-3 16 0,-3-5 0 16,-5 1-864-16,-4 1-160 0,-3 4-48 0,-4-3 0 16,-5 0-400-16,-4 3-176 0,0 4 128 0,-5 4-128 15,-1 1 0-15,-2 6 0 0,-1 3 0 0,-1 2 0 16,0 5 0-16,-4 3 0 0,1 5 0 0,-2 1 0 15,0 2-320-15,2 2 16 0,3 6 0 0,0-1-17904 16</inkml:trace>
  <inkml:trace contextRef="#ctx0" brushRef="#br2" timeOffset="-177610.29">25116 18066 46079 0,'-4'0'2048'0,"-1"-2"400"0,-1-2-1952 0,0 1-496 15,-2-2 0-15,3 4 0 0,-1 1-944 0,-6-2-272 0,-8 1-64 0,-6 1-16 0,-6 3-5360 0,-3 5-1088 0,-1 4-192 0,3 5-64 0,-2 4 7552 0,4 2 1488 0,3 1 304 0,3 2 64 0,3 3 1664 0,5-1 336 16,3 2 64-16,7-3 16 16,2 0-1248-16,5-1-240 0,2 1-48 0,4-3-16 15,2-1-1136-15,4-3-224 0,2-1-64 0,3-1 0 31,3 0-992-31,2-2-208 0,4 0-32 0,4 0-16 0,3-5-288 16,3-2-64-16,0-1-16 0,2-3 0 0,4-2 944 0,1-3 160 0,-1-3 0 0,1-2 160 0,-1-3 544 0,-9 1 96 16,-6 1 32-16,3-1 0 15,4-8 176-15,4-4 32 0,-3-2 16 0,-4-3 0 16,-6-3-368-16,-5-3-80 0,-7-2-16 0,-4 1 0 16,-5 2-128-16,-5-3-16 0,-7-4-16 0,-7-1 0 0,-4 0-304 15,-6 2-128-15,-5 3 0 0,-7 4 128 0,-3 3-128 16,-4 0 0-16,-6 3 0 0,-4 2-176 15,-3 3-272-15,-2 2-48 0,-5 2-16 16,-3 2-18176-16</inkml:trace>
  <inkml:trace contextRef="#ctx0" brushRef="#br3" timeOffset="-132627.72">19133 4178 18431 0,'-18'-1'1632'16,"3"-3"-1312"-16,6 3-320 0,7-3 0 0,2 3 1040 16,-3-1 144-16,-5-2 32 0,-5-3 0 0,-2-3 544 0,0 1 112 0,7-4 32 0,7 2 0 0,7 1-528 0,9 2-96 0,6-1-32 0,7 1 0 0,8 3-816 0,6 1-176 0,9 1-16 0,7 1-16 0,6 0-48 0,5 2-16 0,8 4 0 0,5 1 0 15,2-1-160-15,2 1 0 16,3 0 0-16,2 0 128 0,1 0 64 15,1-4 0-15,1 2 0 0,1-1 0 0,-1-1-64 16,4-1 0-16,1-1 0 0,0-3 0 0,-5 2 480 0,5 0 96 16,5-1 0-16,1 1 16 0,1 4-272 0,-5-2-48 15,-10 1-16-15,-1 1 0 0,-2 0-208 0,-3 0-48 16,-5 0-128-16,-5 2 192 0,-6-1-192 0,-5-1 0 16,-2 1 0-16,-4-3 0 15,-6 0-800-15,-4 0-48 0,-2-3-16 0,-5 1 0 16,-5 2-816-16,-5-4-176 0,-7 3-16 0,-4-1-13088 15</inkml:trace>
  <inkml:trace contextRef="#ctx0" brushRef="#br3" timeOffset="-132126.02">19066 4387 20271 0,'-10'-9'896'0,"4"4"192"0,0 3-880 0,4-2-208 0,2 3 0 0,1 1 0 0,3-1 1264 0,1 1 208 0,2-4 32 0,7 1 16 0,5-2-752 15,7 0-128-15,6 4-48 0,6-1 0 0,2 2-144 0,6 2-48 0,1 1 0 0,6 2 0 0,3 2 432 0,6 2 64 0,6 2 32 0,3-4 0 0,4 1-336 0,-2-3-64 0,-3-2-16 0,9 0 0 16,10-1-112-16,8 0-16 0,0-2-16 0,2-4 0 16,-5 0 240-16,5-1 48 0,6 0 16 15,0-1 0-15,-2 0-64 0,1 0-16 0,7-2 0 0,1 5 0 16,0-2-224-16,-2-2-48 0,0 2-16 0,0 2 0 16,2 3-144-16,-4 0-32 0,-3-3 0 0,1 5 0 15,-1 2-128-15,0 3-192 0,-4 0 32 0,-2 2 16 31,0 3-1328-31,2 5-272 0</inkml:trace>
  <inkml:trace contextRef="#ctx0" brushRef="#br4" timeOffset="40298.18">3821 15620 43311 0,'-1'-21'3840'0,"-1"4"-3072"0,2 6-608 0,-1 4-160 0,1 1-816 0,-1-5-192 0,-1-10-32 15,-3-11-16-15,-2-11-1232 0,-1-2-240 0,-3 6-48 0,-3 4-16 0,-1 7 1184 0,-2 3 224 16,-2 3 48-16,-2-1 16 0,0 5 1440 0,-2-3 272 0,-2 2 64 0,-3 2 16 16,-5 1 544-16,4 3 128 0,4 2 0 0,-6 1 16 0,-8 3 96 0,-8-3 16 0,-7 4 0 0,1 3 0 15,-1 6-640-15,-3 3-112 16,-4 5-16-16,-3 5-16 0,-1 4-448 0,-4 4-96 0,-1 4-16 0,-2 0 0 16,-3 5-128-16,-2-1 0 0,-2 2-192 0,5-4 192 15,3 0-432-15,-3 7 48 16,-4 2 0-16,2 3 0 0,1 3 384 0,4 4-160 0,4 3 160 0,3 0 0 15,6 1 128-15,1 2 128 0,3-2 16 0,3 4 16 0,1 5-96 16,2 3 0-16,2 1-16 0,3 2 0 0,3 4-176 16,6-7 0-16,4-3 0 0,4 0 0 0,6 1 0 15,4-3 0 1,5-4 0-16,5-4 0 0,5-1 0 0,3-3 0 0,5 3-176 0,3-4 176 16,4-3-128-16,2-1 128 0,1-2-128 0,7 5 128 0,4 5 0 0,4-2-128 31,3-3 128-31,3-5 0 0,4 0 0 0,7-3 144 0,1-4 0 15,7 0 0-15,6-1 0 0,-2-4 0 0,-2-5 0 0,8 2 0 0,6-2-144 0,5-1 0 16,2 1 0 0,3-3 0-16,0-8 0 0,0-3 0 0,0-3 0 0,2-4 0 15,4-1 0-15,0-2 0 0,0-2 0 0,-5-5 0 0,-1-1 0 0,-4-1 0 0,0 0 0 0,-3-7 0 32,-6-3 0-32,-4-3 0 0,-4-4 0 0,-2-2 0 0,-2-3 0 0,-3-8 0 0,-1-1 0 0,-7-4 0 15,-5 2 0-15,-4-4 192 0,-3-4-192 0,-4-5 192 16,-4 7 16-16,-1-9 16 0,-1-5 0 0,-3-6 0 15,2 2 48-15,-5-4 16 16,0 1 0-16,-3-3 0 0,-2 2-80 0,-4-2-16 16,-2 3 0-16,-4-3 0 15,-4 1-48-15,-4-1-16 0,-1 7 0 0,-6 0 0 16,-2 3-128-16,-6 3-176 0,-2 2 48 0,-3 0 0 0,-4 1 128 16,-5 6 0-16,-4-1 0 0,-8 3 0 0,-3-2 0 15,-7 3 0-15,-2 4 0 0,-9 1 128 0,-7 2-128 0,-5 3 0 16,-5 4 0-16,-2 7 0 0,-3 4 0 0,0 4-160 0,0 3 160 0,5 7-160 31,7 0-272-31,9 5-48 0,8 3-16 0,7 2 0 16,6 7 0-16,8-2 0 0,5 3 0 0,6 3 0 15,4 0-864-15,3 2-176 0,4 2-48 0,2-1-15056 0</inkml:trace>
  <inkml:trace contextRef="#ctx0" brushRef="#br4" timeOffset="41486.91">9768 17092 15663 0,'7'-4'1392'0,"-3"-1"-1120"0,-2 1-272 0,-1 1 0 0,-1 1 3552 0,-1-1 656 0,0 0 128 0,0-2 16 0,-3-3-2672 0,-2-4-528 0,-2 0-128 15,-2-2 0-15,-3 3-528 0,-2-1-112 0,-4 1 0 0,-3-3-16 0,-3 6-48 0,-7-4 0 0,-5 3 0 0,-9 1 0 0,-3 2-320 0,-8 1 0 0,-7 6 0 0,-8 4 0 0,-5 5 0 0,-2-1 0 16,-2 3 0-16,4-1 0 0,5-1 144 0,-11 1 112 15,-9 5 32-15,-6-3 0 16,0 3 160-16,-3-3 48 16,1 2 0-16,5 1 0 0,12 2-304 0,-6 1-48 0,-4 7-16 15,-2 3 0-15,0 7-128 0,3 2 0 0,3 2 0 0,4 4 0 0,2 4 0 0,0 10 128 16,0 10-128-16,1 9 128 0,5 7-128 0,4 4 0 0,7 6 0 16,7-3 0-16,7 1-128 0,2 6-16 0,8 6 0 15,6-6 0 16,9-4-752-31,7-6-160 0,12-2-32 0,13-11 0 0,8-8 144 0,16-9 32 0,4-9 0 0,19-5 0 0,17-2 2048 0,18-10 400 0,13-7 96 0,11-12 16 32,4-4-848-32,15-9-160 0,15-5-48 0,6-5 0 15,-16-1-592-15,25-8-368 0,22-3 48 0,-1-1 16 16,-10-3-848-16,5-5-160 0,7-9-32 16,-9 1-16-16,-10 0-736 0,-14 0-144 0,-7-3-16 0,-6 0-16 15,-2-1 1296-15,-12-2 256 0,-8-3 48 0,-8-2 16 16,-6-1 2048-16,-8-3 400 0,-10 1 96 0,-10-4 16 0,-11 2 432 0,-9 1 96 0,-6-2 0 0,-10-2 16 15,-10-7-1392-15,-8 0-288 16,-11-1-48-16,-12-2-16 0,-4 6-704 0,-5 11 0 16,2 7 0-16,-16-6-208 0,-19-12 32 0,-19-9 16 15,-8 1 0-15,-5 9 0 0,-6 4 160 0,-6 10-208 16,-3 3 80-16,-2 11 128 0,2 7-320 0,-1 4 48 16,5 1 16-16,-4 3 0 0,-6 2 256 0,-2 3 144 15,-2 2-16-15,-2 4 0 0,-4 5-128 0,7 1-256 16,4 2 64-16,8 3-11840 15,7 3-2368-15</inkml:trace>
  <inkml:trace contextRef="#ctx0" brushRef="#br4" timeOffset="42418.1">13964 15773 28559 0,'-31'-14'2544'0,"7"1"-2032"0,-1 1-512 15,5 2 0-15,4 4 2976 0,1 1 496 0,-7-3 112 0,-19-4 0 0,-23-8-2736 0,-21 0-544 0,-13 1-112 0,-5 5-32 0,-1 5-784 0,-2 8-144 0,0 7-48 0,-1 7 0 16,6 5 0-16,2 6 0 0,5 4 0 0,4 6 0 15,9 3 112-15,6 4 32 0,2 1 0 0,5 5 0 0,9-2 1152 0,3 5 224 0,8 3 64 16,8 4 0-16,7 5-160 0,7 1-32 16,7-1 0-16,8-1 0 0,8 4-112 0,5 1-16 15,7 1-16-15,7 2 0 0,5 2-224 0,8-1-32 0,7 1-16 0,4-4 0 16,6-3-160-16,7 4-176 0,5 4 48 0,5-4 0 16,1 0 128-16,4-6-160 0,-3-6 160 0,1-6-160 15,9-2 160-15,7 0 0 0,10 1 0 0,2-10 128 0,-9-10 0 16,10-5 16-16,12-4 0 0,3-12 0 0,1-7 48 15,2-9 0-15,0-6 0 0,0-9 0 16,-2-5-192-16,0-9 0 16,2-8 0-16,-4-4 0 0,-3-6 0 0,-8-4-176 0,-5-4 176 0,-8-6-128 0,-8-1 320 0,-4-6 80 15,-7-1 16 1,-5-1 0-16,-8 3 128 0,-8-3 32 0,-8 2 0 0,-14 6 0 16,-8 7-320-16,-9 4-128 0,-10 4 0 0,-10 2 128 15,-10 1 112-15,-10 1 16 0,-12 2 0 0,-12 1 0 16,-10-2-96-16,-11 3-16 0,-8 3 0 0,-7 0 0 0,-4 7-368 15,2 4-80-15,1 4-16 0,-19 1 0 32,-16-3-400-32,0 8-96 0,5 3-16 0,10 4-11760 0,6 7-2352 0</inkml:trace>
  <inkml:trace contextRef="#ctx0" brushRef="#br4" timeOffset="43279.95">19031 17375 39615 0,'0'-11'3520'0,"0"1"-2816"0,0 4-560 0,-2 2-144 0,2 1 224 0,-2-3 16 0,-1-5 0 0,-3-11 0 16,-5-5-240-16,-5-3-160 0,-8-5 32 0,-6 4 0 0,-8 5 128 0,-9-2 0 0,-9 2 0 0,-10 3 0 0,-4 4-272 0,-11 4 16 0,-10 2 16 0,-13 3 0 15,-7 3 240-15,-7 7 0 0,3 3-160 0,3 2 160 0,1 4 176 16,-7 3 96-16,-6 5 32 0,-4 4 0 0,-4 3 144 0,4 0 48 0,12 2 0 15,-11 3 0-15,-6 4-288 0,-1-1-48 0,6 3-16 16,2 5 0-16,4 2-144 0,9 3 0 0,9 2 0 0,6 5 0 16,7 0 0-16,8 1-192 0,6 4 64 0,12-2 128 15,10 2-256-15,13-2 64 16,10 0 0-16,11-3 16 0,9 0 176 0,12 0-192 0,9-1 192 16,14 4-192-16,14 2 192 0,14-2 0 0,13-1 0 0,15-2 0 15,11-3 0-15,15-1 0 0,17 2 0 16,7-6 0-16,-4-4 0 0,21-4 0 0,12-4 0 0,6-9-128 15,-2 0 128-15,2-10 0 0,2-4 0 0,-9-7 128 0,-16-2-128 16,12-8 0-16,7-6 0 0,-5-8 0 0,-5-4-128 16,-11-5 128-16,-10 1-128 0,-6-8 128 0,-4-5 0 0,-8-6 0 15,-2-1 0-15,-13-2 176 0,-7 1-32 0,-8-1 0 16,-7-1 0-16,-11 1 0 0,-6 2 144 0,-9 3 32 16,-7 3 0-16,-12-4 0 0,-8 6-16 0,-11 1 0 15,-6-4 0-15,-10 5 0 0,-8-4 64 0,-9 2 16 16,-11-4 0-16,-10 2 0 0,-9-6-384 0,-15 0 0 15,-11-1-160-15,-11-1 160 16,-7 0-496-16,-10 5 16 0,-6 5 0 0,-10 0-12480 16,-4-1-2496-16</inkml:trace>
  <inkml:trace contextRef="#ctx0" brushRef="#br4" timeOffset="44232.31">24703 15973 41471 0,'-2'-13'3680'0,"-1"0"-2944"0,-1 5-592 0,0 3-144 0,1 3-160 0,-5-3-64 0,-6-8-16 0,-8-8 0 0,-11-2-208 16,-13-3-32-16,-16 0-16 0,-16 4 0 0,-11 4 496 0,-10 5 256 0,-4 9-16 0,-8 4-16 0,-5 6-224 0,-5 7 144 15,-1 3-144-15,-3 6 128 16,4 3 48-16,1 7 0 0,8 2 0 0,7 4 0 15,8 4-176-15,-2 8 0 0,1 7 0 0,8 4 0 0,11 6 0 0,8-1 0 0,6 0 0 16,3 4-176-16,4 7 336 0,1 6 64 16,2 7 16-16,5-5 0 0,3 1-240 0,7-7 0 15,9-7 0-15,8-7 0 0,5-7 0 0,8-6-208 16,8-4 16-16,6-2 0 16,6-3 192-16,8-3 160 0,8-3-32 0,7-2 0 15,9-2 0-15,8-3 0 0,3-4 0 0,21 2 0 16,22 2 112-16,14 0 16 0,-2-4 0 0,22-3 0 15,25-1-256-15,8-4 0 0,3-1 0 0,-1-3 0 16,1-2-544-16,0-3-96 0,-2 0-32 16,-2-1 0-16,-1 2-480 0,1-3-112 0,1 3-16 15,-12-7 0-15,-16-1 432 0,-10-4 80 0,-5-1 0 0,-10-6 16 16,-6 1 2352-16,-8-7 480 0,-6-1 96 0,-9-4 0 0,-8-2-1408 0,-7-7-272 16,-6-3-64-16,-8-4-16 0,-8-2-96 0,-10-9-32 15,-7-9 0-15,-10-8 0 0,-7-8-464 0,-10-4-80 16,-7-8-32-16,-11-5 0 0,-6-3 288 0,-11-4-192 15,-7-3 192-15,-6-3-160 0,-3 2 160 0,-6 1 0 16,-5 3 0-16,-3 4 0 0,-3 4 0 0,-5 2 0 16,-6-1 0-16,-2 4 0 0,2 7 208 0,-2 5 32 15,-5 6 0-15,-3 3 0 0,-4 5 16 0,-4 3 16 0,-7 3 0 16,-14 5 0-16,-13 3-80 0,-11 5-32 0,-6 4 0 16,-15 9 0-1,-14 3-528-15,-26 6-96 0,-26 4-32 0,-17-4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6:00:30.72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23460 3072 26719 0,'-9'-7'2368'0,"3"3"-1888"0,4 3-480 0,2 2 0 0,0 2 848 0,-2-2 80 0,0 0 16 0,-4 0 0 0,-1 2 416 0,-1-1 96 0,0 3 16 0,1 1 0 0,2 1-480 0,1 0-96 16,2-1 0-16,1-2-16 15,3 0-192-15,1-1-48 16,0 0 0-16,2-2 0 0,1 2-208 0,2-3-48 16,-2-3-16-16,1 1 0 0,2 0-64 0,1-3-16 15,2-1 0-15,-1 1 0 0,-3 2-32 0,2 0 0 16,1-3 0-16,2 1 0 0,1-1-64 0,1 1 0 0,0-1-16 0,-2 2 0 0,3 1-176 0,-1 3 192 15,0 0-192-15,1 2 192 16,0 0-64-16,0 2 0 0,2 2 0 0,1-1 0 16,2 2 0-16,2 2 0 0,1-1 0 0,4 1 0 15,4-1 0-15,5 1-128 0,7-3 192 0,6 0-64 16,-3-1 0-16,6-1 0 0,5-1 0 0,3 2 0 16,-2 0-128-16,2 1 0 0,2 0 144 0,-1 2-144 15,-3-3 128-15,8 0-128 0,6 1 160 0,1 0-160 16,0 3 0-16,0-2 0 0,4 3 0 0,0-2 0 15,2 1 0-15,0-1 0 0,-4 2 0 0,-2-4 0 0,-1 1 208 0,0-2-48 16,-1 1-16-16,-1-1 0 16,-3 0-144-16,-4 0 0 0,-2 0 0 0,-3-2 0 0,-2 0 0 15,-1-1 0-15,-1 3 0 0,-3-3 0 0,-1 2 0 16,-3 1 0-16,0 1 0 0,-4-1 0 0,-4-1 0 16,-1-2 0-16,-2 1 0 0,-1-1 0 0,0-1 0 0,-3 1 0 15,-1-1 0-15,-2 1 0 0,-1-2 0 0,0 1 0 16,-2 3 0-16,-1-3 0 0,-4 1 0 0,-2-1 0 15,-1 3 0-15,-5-3 0 0,-1 3 336 0,-3-2-16 16,-2 0 0-16,-1 5 0 0,-2-2-64 0,-2-2-32 16,0 3 0-16,-2 3 0 0,-1 1-80 0,-1 2-16 15,-2 0 0-15,1 0 0 0,-3 4-128 0,0 1 160 16,-1 2-160-16,-2 2 160 0,2-4-160 0,-1 3 0 16,-1 1 144-16,1 6-144 0,-1-3 0 0,2 5 0 15,0 6 0-15,1 5 0 0,0 5 0 0,3 8 0 0,0 6 0 16,1 5 128-16,1 9-128 0,0 11 0 0,0 10 0 15,-1 5 0-15,0 5 0 0,-2 7 0 0,1 9 0 0,-1-5 0 16,1-7 0-16,1-6 0 0,1-2 0 16,0-3 0-16,3-11 192 0,2-2-16 0,5-3-16 15,0 0 0-15,4 4 112 0,-1-1 32 0,2 1 0 0,-1-6 0 16,-1 0-304-16,-2-5 128 0,1-6-128 0,-4 4 0 16,0 0 0-16,-2-3 0 0,0-3 0 0,-4-3 0 15,0-5 128-15,-2 0-128 0,0-1 0 0,-2 0 0 16,0 0 0-16,0 0 0 0,0-2 0 0,0 0 0 15,1-6 0-15,-2-1 0 0,2-3 0 0,1-4 0 16,-1-4 0-16,-1-5 0 0,2-5 0 0,-1-2 0 0,0-3 128 16,0-3-128-16,-2-3 0 0,1-1 0 0,-2-4 0 0,-1 0 0 15,0-5 0-15,-2 1 0 0,-1-2 0 16,0 0 0-16,-2-2 0 0,-3 0 0 0,0-1 0 0,-2-1 0 16,-2 1 128-16,-4 0-128 0,-2 1 0 0,-4-1-176 15,-3 0 32-15,-3 3 0 0,0 0 144 0,-4 1-208 16,-2 3 80-16,0-1 128 0,0 2 0 0,0 0 0 15,-1 1 0-15,-1-3 0 0,2 2 0 0,-3-4 0 16,-3-1 0-16,-3-1 0 0,-3-1 0 0,-6 2 256 16,-4-4-32-16,-5 3-16 0,-4-4 96 0,-6 0 16 15,-3-2 0-15,-8-1 0 0,-4-1-64 0,-4 2-16 16,2-2 0-16,0-1 0 0,3-1-16 0,-1 0 0 0,-3 4 0 16,3-6 0-16,5 1-80 0,-1-4-16 0,1-1 0 0,-1 0 0 15,4-3-128-15,3 0 0 0,7-7 0 0,6 5 0 16,9-1 0-16,1 2 0 15,3-1-192-15,3 0 192 16,6 3-1200-16,10 2-112 0,4 1-32 0,7 0 0 16,4 3-464-16,6 1-112 0,2 2 0 0,5-1-18864 0</inkml:trace>
  <inkml:trace contextRef="#ctx0" brushRef="#br0" timeOffset="1457.01">22704 8989 39615 0,'-26'-23'3520'0,"7"4"-2816"15,1 5-560-15,8 2-144 0,7 6 640 0,1 1 80 0,1 0 32 0,-3-5 0 0,1-3-608 0,-1-8-144 0,4 1 0 0,7 4 0 0,7 1 0 0,10 6 0 0,5 5 0 0,10 4-176 16,6 4 176-16,9 3-192 0,6 5 192 0,7 0-192 0,10 3-128 0,2 3-16 0,5 4-16 0,0-4 0 31,0 0-448-31,-1-2-96 0,0 1 0 0,2 0-16 0,4-1 528 0,-1-2 96 16,-4-2 32-16,7 0 0 0,10-3 432 0,9 1 80 15,6-1 32-15,6-3 0 0,4 2 704 0,5-6 144 16,5 2 16-16,10-2 16 0,10 1-448 0,7-1-80 16,6 2-32-16,1-2 0 0,3-2-352 0,0 0-80 0,-1 0-16 0,-1-1 0 15,-2-3 0-15,-10 2 0 0,-13 1 0 0,11-2 0 16,7 3 0-16,-6-1 0 0,-10 0 0 0,-11-4 0 16,-7 0 0-16,-12-1 0 0,-11 0 0 0,-7 1 0 15,-4 1-32-15,-10 0 0 0,-9 0 0 0,-7 3 0 16,-8-4 112-16,-11 2 16 0,-4 0 0 0,0 2 0 15,-1-3 0-15,-1 4 0 0,-7 1 0 0,-6 3 0 16,-5 1 96-16,-4 1 32 0,-5 0 0 0,-4 4 0 16,-3 3-112-16,-1 3-16 0,-4 2 0 0,-1 6 0 15,-3 4-256-15,-2 6 0 0,0 4 0 0,-3 3 0 16,-3 7 0-16,1-5 0 0,0-4 0 0,-2 6 0 0,-1 21 0 0,-3 15 0 16,0 11 0-16,1-1 0 0,1 5 0 15,-1 3 0-15,-1 5 0 0,-1 6 0 0,-2 0 0 16,-2 7-176-16,0 8 176 0,-3-3-160 0,1 3 32 15,-2 6 0-15,0 8 0 0,0-2 0 0,3 4 128 0,0 5 0 16,2 7 0-16,5-1 0 0,5-9 0 16,3 9 0-16,4 7 0 0,3 5 0 0,3-5 0 0,4-1 0 15,3-7 0-15,4 9 128 0,4 4-128 0,3-2 0 16,2-4 0-16,3-3 0 0,1-8 0 0,0-7 0 16,1-2 0-16,-3-5 0 0,3-5 0 0,-1-1 0 15,1 2 0-15,1-4 0 0,-1 0 0 0,-1-4 0 0,-1 3 0 16,-4-5-128-16,-2-8 128 0,-4 0 144 15,-3 2-16-15,-1-9-128 0,-4-3 0 0,-3-9 0 0,-3-5 0 0,-3 4-192 16,-3 0 192-16,-1-3 0 0,-1-6 0 0,0-2 0 16,0-1 0-16,1 0 128 0,1-1-128 0,-1-7 160 15,2-8 48-15,1-5 16 0,1-4 0 0,-1-4 0 16,2-3 112-16,1-4 32 0,-1-3 0 0,2-6 0 16,-2-3-368-16,-1 0 128 0,1-6-128 0,-1 1 0 15,-1-3 0-15,-2-3 0 0,0-4 0 0,-2 0 0 16,-2-2 0-16,0-3 0 0,-1-1 0 0,-2-3 0 15,-3 1 0-15,0-2 0 0,-2-3 0 0,0 0 0 16,-2-3 0-16,-1-4 0 0,0 2 0 0,1-3 0 16,-1 0 160-16,2-3-32 0,-1 0-128 0,2-1 192 15,0-4 64-15,0-1 16 0,2 2 0 0,1-2 0 16,0 0-64-16,0 2-16 0,0-3 0 0,0 3 0 0,-1-1-192 0,-1 2 144 16,-1-2-144-16,-3 0 128 0,-3 2-128 0,-4 0 0 15,-5 2 0-15,-5-2 0 0,-6 1 0 0,-6 3 0 16,-7-2 0-16,-8 3 0 0,-11 0 0 0,-7 1 0 15,-4 0 0-15,-2 1 0 0,1 2 0 0,-4 1 0 16,-6 2 0-16,-5 1 0 0,-4 1 0 0,-4 2 0 16,-3 0 0-16,-5 1 0 0,-6 0 0 0,2 2 0 15,5 1 128-15,-2 1-128 0,5 1 304 0,-1 1-32 16,0-4 0-16,0 2 0 0,-1 0 0 0,0-1 0 0,4-1 0 16,1-1 0-16,3-1-272 0,-4-1 0 0,-7-8 0 0,-2 1-144 31,-5-4-1024-31,-3-3-208 0,-5 0-32 0,-8-3-22336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6:01:55.56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851 3741 43311 0,'-4'-1'3840'0,"2"1"-3072"0,3 1-608 16,0 1-160-16,2 0-384 0,-1 1-128 0,0 1 0 0,3 4-16 0,3 3 528 0,3 4-128 0,3 1 128 0,-1 1 0 0,2 2-128 0,2-1 128 0,2 2-192 0,1-3 192 15,-1 1-896-15,1-1-80 0,1-1-16 0,-1-1 0 0,-1 0 32 16,-3 1 0-16,0-3 0 0,-3 2 0 0,-2-1 752 0,-1 2 208 0,0 3 0 0,-1 0 0 16,0 1 288-16,-2 0 144 0,0-3 16 0,2-6 16 0,0 0 320 15,-1-4 64 1,1-1 16-16,0-6 0 0,-1 0-160 0,2-1-16 15,3-7-16-15,1 0 0 0,4-5-288 0,0-5-48 0,3-1-16 0,5-4 0 0,6-7-80 0,4-5-32 16,8-4 0-16,1-6 0 0,4-1-16 0,0-4 0 16,2-2 0-16,-6 4 0 0,-4 6-192 0,4-4 144 15,3-4-144-15,4 0 128 0,2-2-128 0,3 0 0 16,3 1 0-16,-1 0 0 0,0-2-256 0,-3 4-64 16,-4 3-32-16,-3 0 0 31,1 2-144-31,0-1-16 0,2-1-16 0,0 1 0 0,-1-1-560 0,-3 5-128 0,-2 0 0 0,-1 3-15680 0</inkml:trace>
  <inkml:trace contextRef="#ctx0" brushRef="#br0" timeOffset="792.77">1138 5161 40543 0,'-9'7'3600'0,"3"2"-2880"0,2 0-576 0,3-3-144 0,1 1 0 0,-3 1 0 0,0 10 0 0,-5 8 0 0,0 8-512 0,-2 0 32 16,2 1 0-16,2-2 0 0,2-3 304 0,2-3 176 0,1-1-192 0,2-1 192 0,1-2 0 0,2-3 0 0,1 0 0 0,1-3 0 15,-1-1 0-15,3-2 0 0,0 1 0 0,1-3 0 16,0-1 176-16,-1-2 80 16,1 0 32-16,0-5 0 0,0 0 64 0,3-1 16 15,0-6 0-15,0-1 0 0,3 0-48 0,2-8 0 0,3 0 0 0,4-9 0 16,4-2 64-16,7-10 0 0,6-4 0 0,4-7 0 16,5-2-112-16,3-5-16 0,5-4 0 0,-1-1 0 15,-3 5-256-15,0 2 160 0,0-4-160 0,2 2 128 16,0 3-128-16,0 2 0 0,1 5 0 0,2-2 0 15,3 2-512-15,0 0 0 0,1 3 16 0,-1 3 0 16,1 4-240 0,0 3-48-16,3 3-16 0,-5 4 0 0,-2 6-1680 0,-4-1-336 15</inkml:trace>
  <inkml:trace contextRef="#ctx0" brushRef="#br0" timeOffset="1599.6">1126 6922 38703 0,'-13'-15'3440'0,"3"6"-2752"0,1 4-560 0,4 0-128 0,4 4 0 0,1 1 0 0,-1 0 0 0,0 0 0 0,-2 0-192 0,1 0 0 0,1 3-16 0,3 3 0 0,3 5-48 0,2 4 0 0,6 5 0 0,2 6 0 16,2 3 256-16,1 6-144 16,5 4 144-16,-2 6-128 0,1 6 128 0,-2 4 0 15,-2 3 0-15,-4-2 0 0,-2-8 0 0,-3-6 0 0,0-3-128 0,-2-3 128 16,0-2 0-16,0-5 0 16,0-10 0-16,-1-1 128 0,0-3 704 0,1-6 160 0,-1-1 32 0,0-4 0 15,3-3-464-15,2-2-96 0,0-3-16 0,1-4 0 16,3-1 80-16,2-3 16 0,2 0 0 0,2-5 0 15,6-5-240-15,3-1-48 0,-2 0-16 0,2-3 0 16,2 0-64-16,1-3-16 0,3-3 0 0,4-1 0 16,2-3-16-16,4-2 0 0,1-4 0 0,2 2 0 15,-1-4 96-15,10-5 16 0,7-5 0 0,8-8 0 16,6 0-112-16,6-5-16 0,7 2 0 0,0-6 0 16,-6 6-128-16,5-1-176 0,9-5 48 0,12-2 0 15,10-2-784-15,4-1-160 0</inkml:trace>
  <inkml:trace contextRef="#ctx0" brushRef="#br0" timeOffset="3296.76">3582 7907 41471 0,'-3'-13'3680'16,"-1"0"-2944"-16,0 7-592 0,4 1-144 0,0 0 0 0,-1-3-144 0,-2-7 144 0,-1-11-208 0,-4-7-928 0,-2 2-176 0,0 7-32 0,-3 4-16 15,-3 7 1040-15,-4 7 320 0,-5 6-128 0,-2 1 128 0,-6 6 0 0,-5 3 0 0,-4 2 160 0,-6 3-160 16,-4 1 0-16,-5 2 0 0,-2-1 0 0,-3-2 0 16,0-2 0-16,-1-1 0 15,-4-4 192-15,-3 1-192 0,-5 2 656 0,-2-5 32 0,-2 0 0 16,1-3 0-16,2-3-112 0,-1-1-32 0,-3-1 0 15,2-1 0-15,1 1-544 0,5-3 0 0,5-3 0 16,7-2 0-16,3 0 128 0,3 1 32 0,4 2 0 16,2 1 0-16,2 3-160 0,2 0 0 0,5 3 144 0,2-2-144 15,3 2 0-15,5 2 144 0,0 1-144 0,6-1 0 16,1 1 336-16,3 1-32 0,4 1-16 0,3-1 0 16,2 1-288-16,1-2 160 0,2 5-160 0,2-2 128 0,1-1-128 0,3-3 0 15,1 2 0-15,1-3 0 0,2 0 0 0,0 1 0 16,4-2 0-16,-2 0 0 0,2-2 128 0,-2 0 0 15,2 0 0-15,-1-1 0 0,-1-1 160 16,0 2 32-16,-1-2 0 0,0 2 0 0,-2-1-192 0,-1 2-128 16,1 1 144-16,-2 0-144 0,-2 0 192 0,2 0-48 0,0 1-16 15,-1 2 0-15,1-3-128 0,0 2 0 0,0-2 0 16,0 0 128-16,0 0-128 0,0 0 0 16,0 0 0-16,0 0 0 0,0 0 128 0,0 0-128 0,0 0 0 0,0 0 128 15,0 0 64-15,0 0 16 16,19-6 0-16,-19 5 0 0,1 1-208 0,0 0 0 0,1-3 0 0,-1 2 0 15,1-1 0-15,1-1 0 16,0 2 0-16,0-2 0 0,-1 1 0 0,2-1 0 16,-1 1 0-16,-1-2 0 0,2 2 0 0,-2-1 0 0,-1 1 0 0,1-1 0 15,-1 2 128-15,0-1 0 0,-1 0-128 0,-1 2 192 0,1-1 64 0,-3 2 16 16,1 1 0-16,-2 0 0 0,4-2-272 0,0 0 0 16,-13 17 0-16,8-10 0 0,0 4 0 0,0 1 0 31,1 4 0-31,2 6 0 0,2 2 0 0,1 9 0 0,3 7 0 0,2 11-144 15,4 14 144-15,1 12 0 0,1 8 0 0,1 3 0 0,0 1 0 0,-1 10 0 16,1 15 0-16,-2 4 0 16,-1 1 0-16,-3 2 0 0,-1 2 0 0,-3 0-128 15,-1-3 128-15,0 5 0 0,-1 6 0 0,-2-3-128 0,1-3 128 0,-2-3 0 16,1-1 0-16,-3-2 0 0,1-7 0 0,-1-15 0 16,2-16 0-16,-3 7 0 0,0 4 0 0,-2-6 0 0,1-13 0 15,0-2 0-15,-1 1 0 0,-2-7 0 0,0-1 0 16,0-6 128-1,0-4-128-15,1-9 0 0,1-3 0 0,0-7 0 16,0-5 0-16,2-3 0 0,2-5 0 0,-2-2 0 0,1 0 0 0,-1-7 0 0,1 2 0 0,2-6 128 16,-2 0 48-16,2-5 16 0,-1 0 0 0,2-1 0 15,-1-3 240-15,0 0 48 16,0-5 16-16,1-1 0 0,-2-3-16 0,1-2 0 16,0-2 0-16,1 0 0 0,2-3-80 0,1 0-16 0,1-3 0 0,4 2 0 15,2-3-64-15,8 0-32 16,6 0 0-16,12 1 0 0,7-4 32 0,15 5 0 15,16-4 0-15,22 1 0 0,20 0-320 0,23 2 160 0,23 0-160 0,25 2 128 32,19 2-752-32,16 8-144 0,10 3-48 0,2 2-23120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5T17:36:39.35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22826 14140 8287 0,'-2'-1'736'0,"1"-1"-592"0,0 1-144 0,0 1 0 0,-1-2 1920 0,2 2 336 0,-1-2 80 0,-1 1 16 0,-2 1-1280 0,-1-3-256 0,-1 1-48 0,-3 1-16 32,0 1-1152-32,-2 0-240 0,-1 0-32 0,-3 0-16 15,0 3 80-15,-2 0 16 0,0-2 0 0,-3 3 0 0,-2-1 1088 0,-3 0 208 0,-2 4 64 0,-4-5 0 0,-4 4 512 0,-4-2 128 16,-5 0 0-16,-4-2 16 0,-5-1-304 0,-8-1-64 15,-7 3-16-15,-6-2 0 16,-6 4-608-16,-6-5-128 0,-1 1-32 0,-7-1 0 16,-5 1 176-16,-5 2 16 0,0-1 16 0,-5 2 0 15,-3-1 672-15,-5-1 144 0,1 4 32 0,-1-3 0 16,-3 0-128-16,-1 2-32 0,1-1 0 0,-2 1 0 16,2 0-752-16,1 0-160 0,2 1-16 0,0 0-16 0,1 0-416 15,1 3-64-15,2-3-32 0,1-1 0 16,1-1-128-16,1 1-32 0,2 0 0 0,5-1 0 15,9-3-48-15,4 2-16 0,4-1 0 0,9 0 0 16,6 1 48-16,9-6 0 0,7 2 0 0,8 0 0 0,8-3 464 0,6 2 0 16,7 2 176-16,7-3-48 0,9 1 448 0,7 0 112 15,5-3 16-15,11 0 0 0,8 1-704 0,11 1 0 16,10-2 0-16,10 1 0 0,8 2-240 0,8-2 80 16,8 3 16-16,8-1 0 0,6-1 272 0,5 2 48 15,-1 1 16-15,10 0 0 0,7-4-192 0,11 2 0 0,5-3 0 16,3 0 0-16,-3 1 0 0,3-1 0 0,5 1 0 15,0-1 0-15,3 2 0 0,1-2 256 0,3 1-32 16,2-1-16-16,2 3-208 0,3 0 176 0,2 0-176 16,-4 2 160-16,-1 1-288 0,-3 0-64 15,-3 3-16-15,-7-3 0 16,-6 3-240-16,-1-3-32 0,-1 4-16 0,-8-4 0 16,-3 4-784-16,-9-3-176 0,-7 1-16 0,-9 0-12176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3:44:13.6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 33 1840 0 0,'0'0'160'0'0,"-5"-9"-160"0"0,1 1 0 0 0,-6-1 0 0 0,2 6 2816 0 0,-2 0 536 0 0,10 3 104 0 0,0 0 16 0 0,-4 0-3896 0 0,4 0-784 0 0,0 0-152 0 0,0 0-32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9T15:41:24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6583 13601 1566 0,'-21'-6'69'0,"7"6"15"0,-1 0-68 0,-2 0-16 0,3 0 0 0,-4-7-460 16,0 7-96-16</inkml:trace>
  <inkml:trace contextRef="#ctx0" brushRef="#br0" timeOffset="331.52">6114 13632 518 0,'-53'10'23'0,"35"-10"5"0,-7 6-28 0,1-3 0 0,-8 3 0 0,4 1 0 0,-4-4 304 0,4 3 56 15,3-3 12-15,-3-3 1 0,0 7-233 0,-1-4-48 16,1 6-8-16,3-9-3 0,1 6-44 0,-1-6-9 16,0 4-1-16,4 2-1 0,4-6-26 0,2 0 0 15,-2 6 0-15,6-3 0 0,4-3 19 0,7 0 11 16,-7 6 2-16,7-6 1 0,0 0-13 0,0 0-4 15,0 0 0-15,0 0 0 0,7 4-5 0,4 2-2 16,3-6 0-16,11 3 0 0,-8-3 3 0,11 0 0 16,-3 6 0-16,10-6 0 0,1 0 16 0,3 0 4 15,3-6 1-15,11 6 0 0,0-3 5 0,14 3 1 0,-7-6 0 0,10 6 0 16,4-10-17-16,0 7-3 0,8-3-1 16,-5 0 0-16,8-4-6 0,-1 7-2 0,5-3 0 0,-5 3 0 15,1-4-10-15,0-2 0 0,-1 9 0 0,1-10-11 16,0 10 11-16,-4-6 0 0,-11 6 0 0,4 0 0 15,-7 0 0-15,4 0 11 0,-11 6-3 0,0-6 0 16,0 7-8-16,-7-4-11 0,-4 3 3 0,-10-3 0 31,0 7-20-31,-11-4-3 0,4-3-1 0,-11 3-788 0,-3-2-157 0</inkml:trace>
  <inkml:trace contextRef="#ctx0" brushRef="#br0" timeOffset="2350.33">9253 13821 1785 0,'0'0'79'0,"-10"-4"17"0,3 4-77 0,0-6-19 0,-4 6 0 0,4-3 0 16,7 3 148-16,0 0 25 0,0 0 6 0,0 0 1 15,0 0-149-15,0 0-31 0,0 0 0 0,0 0-8 16,7 3 8-16,4-3-13 0,-1-3 5 0,4-3 8 16,8 3 0-16,2-4 0 0,4 4 0 0,8-3 8 15,3-3 10-15,3-1 2 0,4 4 0 0,0-4 0 16,7 1 10-16,-1 0 2 0,15-1 1 0,0-5 0 15,4 5 7-15,-4 1 2 0,0-1 0 0,4 1 0 16,3-1-30-16,0 1-12 0,0 3 8 0,0-4-8 16,0 7 0-16,0-3 0 0,-3 3 0 0,-8-3 0 15,-3 6 0-15,4-4 0 0,3-2 0 0,-7 6 0 16,-7 0-98-16,3 0-25 16,0 0-5-16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15:38.03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10088 7259 31327 0,'-32'-2'2784'0,"6"-3"-2224"0,11 4-560 0,7-3 0 0,3 3 1152 0,-6-3 128 0,-12-3 32 0,-15-4 0 0,-7-4-976 0,2-3-192 0,8 1-144 0,9 2 192 0,9-1-192 0,6 5 0 0,6 0 0 0,5 1 128 0,6 3 96 0,5 0 16 0,5 1 0 0,5 1 0 0,8 5 48 0,4-2 16 0,8 4 0 0,6 1 0 0,10 2-176 0,9 1-128 0,7 3 192 0,7-3-192 0,4 1 160 0,10 2-160 0,12-3 128 0,9 0-128 0,6-1 320 0,5-2-32 0,3-2 0 15,6-2 0-15,6 2-16 0,4-2 0 0,4-2 0 0,2 1 0 0,-4 0-272 0,6 2 160 0,8 0-160 0,3 0 128 0,5 0-128 0,-1 2 0 0,-7 0 144 0,7-1-144 0,7 1 0 0,0-2 0 0,-3-2 0 0,-7 1 128 0,-11 2-128 0,-16-1-192 0,-13-1 64 0,7-1 0 0,6-1-704 0,-6-1-144 0,-11 2-32 0,-15-3-10560 0,-14 4-2112 0</inkml:trace>
  <inkml:trace contextRef="#ctx0" brushRef="#br1" timeOffset="55018.08">9518 16801 45151 0,'-2'1'4016'0,"0"0"-3216"0,0 1-640 0,0 0-160 0,1-1-192 15,1 3-80-15,-1 0-16 0,0 3 0 0,-1 1-1600 0,4 2-320 0,3 1-64 0,1-5-16 0,4 0 1232 16,2 2 240-16,2-2 48 0,0-1 16 0,4 0 1536 16,-1 2 304-16,0 2 64 0,-1-1 16 0,1 2-544 0,-4 0-112 0,1 1-32 0,-3-3 0 0,0 3-80 0,0 0-16 15,1 3 0-15,0-1 0 0,-3-2-112 0,3 2-16 16,-2-3-16-16,-1-4 0 16,0 0-96-16,0-6-16 0,-2 1 0 0,1-2 0 0,0-4-128 0,1-2 0 15,1-5 0-15,1-1 0 0,0-2-144 0,1-1 144 16,1-4-192-16,0 2 192 0,1-1 0 0,0 3 128 15,-1 4 0-15,1 0 16 16,-2 6-144-16,-1 1 192 0,0 7-192 0,-2-1 192 0,1 1 0 0,0 4 0 16,0 3 0-1,0 5 0-15,2-1-192 0,-1 2 0 0,0 0 0 16,0 0 128-16,0 1-128 0,-1-5-144 0,-1 0 144 0,0 0-208 0,1 0 208 0,-1-3 0 0,3-3 0 16,-1 0 0-16,0-5 0 0,0 0 160 0,0-4-32 0,3 2 0 15,1-7 336-15,2-2 64 0,1-3 16 0,1 1 0 16,-2-2-16-16,2-1 0 0,-2 0 0 0,-1-3 0 15,-1 2-336-15,-3-3-192 0,1-2 192 0,-2 2-192 16,0 4 0-16,-1 2 0 16,0 3 0-16,-3 0 0 0,1 5 0 0,-3 1 0 0,0-1 0 0,0 1-192 15,-2-2 192-15,1 3 160 0,0-3-32 0,-1 1 0 32,2-3-128-32,0 1 128 0,0 0-128 0,1 0 128 0,-1-3-128 15,-1-2 0-15,0 0 0 0,-1-5 128 0,0-1-400 16,-1 1-96-16,1 1-16 0,-1 1-20448 15</inkml:trace>
  <inkml:trace contextRef="#ctx0" brushRef="#br1" timeOffset="55745.57">10869 17057 23951 0,'8'-6'2128'0,"-5"2"-1696"15,1 0-432-15,-1 1 0 0,-2-1 608 0,0 3 32 0,0 0 16 0,1-3 0 0,1-2-3088 0,0-1-608 0,0 1-128 0,0 0-32 0,-3 1 4080 0,-1 3 800 0,-3 4 176 0,-1-2 16 0,-1 1 1456 0,0 4 272 16,-2 0 64-16,1-1 16 0,1 3-1648 16,-2-3-336-16,2 5-64 0,0-4-16 0,0 1-976 0,-1 0-192 15,1 4-32-15,0-3-16 16,-3 4-144-16,1 3-16 0,-2 2-16 0,-1 1 0 0,0 3-224 0,0 4 0 15,1-1 0-15,-1 2 0 0,1 1 0 0,0-3 0 16,0 0 0-16,1 0 0 0,1 1-192 0,-1-1-16 16,1 2-16-16,2-5 0 0,1 0-32 0,2-6-16 15,1 1 0-15,2-2 0 0,2-4 272 0,0-1-128 16,1-2 128-16,-1-2 0 16,2-2-480-16,-1-2 16 0,4-1 0 0,4-4-17264 0</inkml:trace>
  <inkml:trace contextRef="#ctx0" brushRef="#br1" timeOffset="57835.47">10901 17063 23039 0,'0'0'2048'0,"-1"0"-1648"0,1 0-400 0,-1 0 0 0,1 0 0 0,0 0 128 0,0 0-128 0,-1 0 0 0,1 0-1888 0,-2-1-464 0,1-2-80 0,1 3-32 0,0 0 2592 0,0 0 512 15,0 0 96-15,0 0 32 0,0 0 1216 0,-11-19 240 16,9 14 48-16,-1 1 16 0,1 2-736 0,-2-2-144 16,0 3-16-16,2-1-16 0,-2 2-160 0,-1 0-16 15,1 3-16-15,0 1 0 0,0-2-96 0,-1 2-32 16,0-2 0-16,0 1 0 0,0 0-480 0,1 0-112 16,-1-1-16-16,2 1 0 0,0-2-208 0,-1 0-48 0,1 1-16 15,0 0 0-15,0-2-176 0,0 1 0 0,-1 3 0 0,2-3 0 16,-2 4 0-16,0-2 0 0,1 0 0 15,-1 2 0-15,0-1 192 0,1 1-64 0,-1 4 0 16,1-3 0-16,0 1-128 0,-1 2 128 0,0-2-128 0,2 3 128 16,-1 1-128-16,1 2 128 0,1-2-128 15,1-3 128-15,-2 4 48 0,2 1 0 0,2 0 0 0,-1-2 0 16,1 0-176-16,0 0 192 0,0-2-192 0,1 0 192 16,-2 4-192-16,0-2 128 0,0 1-128 0,-2 2 128 15,0 1-128-15,-2-2 0 0,1 2 0 0,-2 0 128 16,-1 2 0-16,0 1-128 0,-2 0 192 0,1-2-64 15,1 0-128-15,0 0 0 0,0-3 144 16,1-2-144-16,2-1 240 0,-1-2-32 0,1 5 0 0,-1-2 0 16,1-1 48-16,-1 0 0 0,2-2 0 0,-3-1 0 0,2 0-96 15,-2-1-16-15,0 0 0 0,1 2 0 0,-3-2-144 0,1 0 0 16,0 2 0-16,-3-2 128 0,2 0 0 0,-3 0-128 16,1 2 192-16,-2 0-64 0,0 3 64 0,0-4 16 15,-2 0 0-15,1 2 0 0,-1-3-80 0,1-4 0 16,0 2-128-16,0-2 192 0,0 1-192 0,0-3 0 15,1-3 0-15,-2 1 0 0,-2-3-144 0,-5-2-128 0,1-5-32 16,-3 1 0 0,0 0-208-16,-1-2-32 0,-1-2-16 0,0-1 0 15,2 3-336-15,1 0-80 0,3 2-16 0,1 1-17680 0</inkml:trace>
  <inkml:trace contextRef="#ctx0" brushRef="#br1" timeOffset="58165.94">10879 16705 35935 0,'0'0'3200'0,"0"1"-2560"0,0 0-512 0,0 0-128 0,0 2 1104 0,1-3 208 0,2 1 32 0,2 3 16 0,2-1-928 15,3 1-192-15,1-3-48 0,-1-1 0 0,0 3 176 0,-1-3 16 0,-3-5 16 0,0 2 0 0,-2 6-400 0,-1-3-256 0,0-5 48 0,-3 4-12400 0,-1-2-2496 0</inkml:trace>
  <inkml:trace contextRef="#ctx0" brushRef="#br1" timeOffset="59800.38">13381 16823 12895 0,'8'2'1152'0,"-5"-4"-928"0,-2 0-224 15,-2-1 0-15,-2 1 6240 0,1 1 1200 0,-3-2 240 0,-2-2 64 0,-7-1-6928 0,-6-3-1392 0,-3 1-256 0,-5-2-64 0,1 4-3472 0,-2-1-688 0,-2 3-144 0,-1-1-32 0,-2 1 4080 0,-1 3 800 16,2 2 160-16,0-2 48 0,-1-1 2000 0,0 2 416 0,-1 2 80 0,-1 1 16 16,-1 2-512-16,-1 3-112 0,-2-1-16 0,-3 2 0 0,-3-2-256 15,0-1-64-15,2 1-16 0,-1-3 0 16,1 3-864-16,2-1-160 0,1 3-48 0,3-5 0 0,3-1-320 0,0 1 0 16,1-3 0-16,2 3 0 0,1-4 0 0,2 0 0 15,3 0 0-15,3-3 0 0,2 1 0 0,1-2 0 16,2 1 0-16,0 1 0 0,2 2 0 0,1 2 0 15,4 1 144-15,-1-2-144 0,1-1 512 0,0 0-16 16,1 3 0-16,1-1 0 0,2 1-192 0,0-2-48 16,2-2 0-16,1 1 0 0,0 2-256 0,1-2 0 15,1-2 128-15,2-1-128 0,0 1 0 0,1-5 0 16,3 3 0-16,-2-3 0 16,3 1 0-16,1-3-144 0,2 2 144 0,0-4 0 0,4 0 0 0,-1-2 192 0,4 2 0 0,-1-4-16 15,4 4-176-15,-1 0 192 0,-1 0-192 0,0 2 192 16,-1 3-192-16,-1-5 0 0,-2 0 0 0,-2 0 0 15,-1 5 0-15,-2 0 0 16,-2 1 0-16,0 0 0 0,-3 1 0 0,0-2 0 16,-1 0 0-16,-1-2 0 0,1 2 0 0,-1 1 0 0,1-1 0 0,-1-3 0 31,2 2 128-31,-2-3-128 0,2 2 0 0,0-1 128 0,0 2-128 16,-1 2 0-16,1 0 0 0,0 4 0 0,-2 0 0 0,0 1 0 0,-3 1 0 0,1 4 0 0,-2 3 0 0,-2 1 0 15,-4 3 0-15,-1 4 0 16,-4 1-192-16,-2 5-32 0,-1-2 0 0,-3 2 0 0,-3 4 16 0,-2 3 0 15,-2-1 0-15,4-3 0 0,0-2 208 0,2-3 0 32,1-3 0-32,2-4 0 0,3-2 368 0,3 1 64 15,3 1 16-15,1-3 0 0,3-3-112 0,1 2-16 0,1-4 0 0,1 2 0 0,0 0-320 0,1 0 0 32,0 3 0-32,2-1 0 0,3-1 0 0,-1 0-128 15,1 0 0-15,1-2 0 0,3 4 128 0,2-1-128 16,3 2 128-16,3 0-128 0,2 0 128 0,4-1-128 0,3 0 128 0,3 1-128 31,2-4-288-31,4 0-48 0,1 0-16 0,3 0-18272 0</inkml:trace>
  <inkml:trace contextRef="#ctx0" brushRef="#br1" timeOffset="60717.14">14063 16523 39615 0,'-3'0'3520'0,"-1"0"-2816"0,0-3-560 0,2 2-144 0,0 1 448 0,1-1 48 0,-1 0 16 0,-2-4 0 0,2 0-1664 0,0 0-320 0,7 0-64 16,3 0 0-16,2 1 1344 0,1 0 192 0,1 4 192 0,0 4-48 0,2 2 816 0,-2 5 144 0,2 4 48 0,-2 5 0 0,0 5-784 0,-3 3-160 16,-1 7-16-16,-2 4-16 0,-1 5-176 0,-4-5 0 15,0 2 0-15,-2-3 0 0,-1-3 128 0,-3-2 80 16,-1-2 32-16,1-5 0 0,1-6 96 0,1-4 32 0,2-3 0 15,2-4 0-15,1-4-80 0,1-2-16 0,1-1 0 0,2-2 0 16,3-5-144-16,3-6-128 0,2 0 192 0,0-1-192 16,2-3 0-16,0-1-304 15,0 1 48-15,-1-1 0 0,-2-1 16 0,-2 3 16 0,2 0 0 0,-5 7 0 16,1 2-48-16,-3 5-16 0,0 1 0 16,1 6 0-16,0 4 128 0,-1 3 32 0,3 1 0 0,-1 3 0 15,2-2 128-15,0 0 176 0,4 0-48 0,1 0 0 0,0-4 96 16,1-1 16-16,1-3 0 0,-1-3 0 0,3-1-16 15,-2-4 0-15,0 0 0 0,0-5 0 16,1 0-224-16,-1-2 176 0,-1-1-176 0,0-1 160 0,2-1-160 0,-2 0 0 16,0 2 0-16,-3 3 0 0,-2 0 0 0,-1 0 0 15,0 0 0-15,-1 2 0 0,-2-2 144 0,1 1 0 16,-1-1 0-16,2-2 0 0,-1 0 160 0,4 1 16 16,0-4 16-16,3 2 0 0,-2-3 160 0,2 1 16 15,1-2 16-15,-1 1 0 0,-3-1-112 0,2-2-32 16,1-3 0-16,-3-1 0 0,-1 5-384 0,-1-2 0 0,0 1 0 15,-5-3 0-15,-1-4 0 0,-3 0 0 16,-1 1 0-16,-1-1 0 0,-2 1-384 0,-2-1 64 0,1-1 0 16,-1 1 0-1,-2 0-464-15,0-5-96 0,1-1-16 0,1 1-12608 16,2 1-2512-16</inkml:trace>
  <inkml:trace contextRef="#ctx0" brushRef="#br1" timeOffset="61365.64">15171 17184 30399 0,'3'0'2704'0,"-2"0"-2160"0,-1 0-544 0,0 3 0 0,0-2-288 0,1 0-160 0,0 4-48 0,1 1 0 0,-1 4-1200 0,-1 4-240 0,0 1-48 0,-3 0-16 15,2 1 2528-15,-1-1 512 0,-1-2 112 0,3-1 0 0,-1 2 496 0,1-2 80 16,1 1 32-16,0 2 0 0,1-4-560 0,0 4-112 15,1 1-32-15,-2 1 0 0,0 3-512 0,0 0-96 16,1 1-32-16,-2 1 0 0,-2-2-160 0,0 3-48 0,-2 4 0 16,-1 1 0-16,-2-1-64 0,-1-7-16 0,1-3 0 15,-2 0 0-15,-3-1-128 0,-2-1 0 0,1-4 0 0,-2-7 0 32,1-2-592-32,-2-7-208 0,1-1-32 0,-2-5-10080 0,1-4-2016 0</inkml:trace>
  <inkml:trace contextRef="#ctx0" brushRef="#br1" timeOffset="61552.59">15147 17008 47919 0,'0'11'2112'0,"-4"-5"448"0,0 0-2048 0,0-2-512 0,2-3 0 0,1-1 0 15,1 1-624-15,0 2-224 0,1 3-48 0,5-4-16 0</inkml:trace>
  <inkml:trace contextRef="#ctx0" brushRef="#br1" timeOffset="62642.56">15961 16958 49759 0,'-1'3'4416'0,"0"-6"-3520"0,0 1-720 0,1 0-176 16,1 0-1008-16,1-1-224 0,3-3-48 0,4 0-16 0,5-4-704 0,5 0-144 0,6 2-32 0,2-1 0 0,5 4-656 0,3 0-144 15,2-1-32-15,3 2 0 0,2-1 1024 0,1 0 192 16,0 2 32-16,1 1-8256 0</inkml:trace>
  <inkml:trace contextRef="#ctx0" brushRef="#br1" timeOffset="63594.23">17642 16702 27647 0,'2'-6'2448'0,"0"3"-1952"0,-2 1-496 0,0-1 0 0,0 0 2048 15,0 0 320-15,1 3 64 0,-1-5 16 0,1-1-3200 0,2 0-640 0,-2 0-128 0,1 1-16 0,2 1 704 0,-3 5 160 0,-1 3 32 0,0 6 0 0,-2 1 1792 16,-2 6 384-16,-1 3 64 0,-2 2 0 0,-2 1-400 0,-2 4-96 15,-3 3-16-15,-1 2 0 0,1-4-400 0,-5 1-96 16,-3 2-16-16,-4 1 0 0,-3-1-256 0,1-3-48 16,-3-1-16-16,1-3 0 0,2-1-96 0,1-7-32 15,1-1 0-15,2-6 0 0,2-2-128 0,3-4 0 0,3 0 0 16,-1-6 128-16,-2-2-128 0,1-4 0 0,-1-6-160 16,3-2 160-16,0-2-256 0,1 0 32 0,3-4 16 0,0 0 0 15,2 1 208-15,2-3 0 16,1-1-160-16,0 0 160 0,2-2 0 0,1 2-144 0,3 0 144 0,-1 3 0 15,4 2-400 1,-2 3 16-16,1 0 16 0,-1 2 0 0,1 5 32 0,0 1 0 0,3 2 0 0,0 3 0 16,-1 0 112-16,4 1 32 15,-1 2 0-15,2 0 0 0,2 2 656 0,3 0 144 0,2 2 32 0,2 0 0 16,4 1-240-16,1 3-32 0,3 1-16 0,1 2 0 0,2 1-208 16,1 3-144-16,-1 1 192 0,-1 2-192 15,1 1 144-15,-1 4-144 0,1 2 0 0,-3 1 144 16,-2 4-16-16,0-3-128 15,-2 6 192-15,-3-2-64 0,-2-2-128 0,-2-3 160 16,0-6-160-16,-1 1 160 0,0 0-160 0,1-1 128 0,1-2-128 0,-1-6 128 0,1-2-128 0,2 0 0 16,4 0 0-16,4-5 0 15,2 1-384-15,4-4-96 0</inkml:trace>
  <inkml:trace contextRef="#ctx0" brushRef="#br1" timeOffset="65275.47">18930 16724 33167 0,'-3'0'2944'0,"1"-1"-2352"0,2 0-464 0,4-2-128 0,0 2 0 0,1-1 0 0,2-3 0 0,4-5 0 0,4-3-192 0,2-3 16 0,1 0 16 0,-2 3 0 0,-3-2-80 0,-3 3-16 0,-1-2 0 0,-4 3 48 0,-4 0 1776 0,-2 0 352 0,-4-1 80 0,-4 4 48 16,-3-1 480-16,-4-1 96 0,-1 3 32 0,-4 1 32 16,-2 1-1216-16,-3 0-224 0,-1 3-48 0,-3 0 16 15,0 2-928-15,-1 2-288 0,-1 1 128 0,2 3-128 16,0 3-320-16,3-2-176 0,2 6-16 0,3 1 0 16,2 0-176-16,3 1-32 0,2 1-16 0,3-2 32 15,1 0-256-15,1 1-32 0,1 3-16 0,2-1 32 16,0 1-176-16,2 0-48 0,2-1 0 0,0-2 32 15,2 1 480-15,1-1 112 0,1 1 0 0,0-4 48 0,2 4 224 0,1-3 48 16,2-2 16-16,1 0 48 0,4-2-80 0,3 0-16 16,5 1 0-16,2-2 32 0,3-2-64 0,5-2-16 15,4-3 0-15,-1-2 16 0,-2-3 320 0,3-6 0 16,4-5 0-16,1-1 128 0,-4 0-128 0,-2-1 0 16,-1-2 0-16,-6-1 0 0,-3-3-256 0,-3-1 48 15,-3 3 0-15,-6 0 0 0,-3-1 208 0,-2 0 0 0,-2 0 192 16,-3-2-192-16,-2 2 768 0,-3-4 32 0,0 1 16 0,-3 2 0 15,-2-6-80-15,-1 2-16 0,-3 0 0 0,-1-3 0 16,0 2-352-16,-2-4-80 0,-1-1-16 0,-2 1 0 16,1 3-128-16,0 0-16 0,1 7-128 0,1 1 192 15,1 4-192-15,0 3-128 0,0 3 128 0,1 1-208 32,1 2-368-32,2 1-64 0,1 3 0 0,1-1-16 0,1 2-704 15,2 0-144-15,2 3-32 0,2-2 0 16,1 2-832-16,1 0-160 0</inkml:trace>
  <inkml:trace contextRef="#ctx0" brushRef="#br1" timeOffset="65808.95">19575 16023 39615 0,'-5'-6'1760'0,"0"1"352"0,1 0-1680 0,2 1-432 0,2 2 0 0,0 1 0 0,0-3-1072 0,0-1-288 0,0-1-64 0,1-2-16 16,0 0-1280-16,0 0-256 0,3 3-48 0,-2 0-16 0,2 3 3040 0,-1 0 832 0,0 0 48 0,0 2 16 0,-1 2 1344 0,1 1 256 0,0 2 64 0,1 1 16 0,0 2-1152 0,1 2-224 0,1 2-48 0,-1 3-16 16,2-2-624-16,2 4-128 0,0 0-32 0,2-1 0 0,1 1-96 0,3-1-32 15,4 2 0-15,2 0 0 16,1 0-224-16,1 0 144 0,2 2-144 0,1 0 128 15,2 1-128-15,0 0 0 0,-1 1 0 0,0-2 0 16,-2 1-224-16,-3 1 80 0,0 0 16 0,-3 2 0 16,-4-2 128-16,-4 3-192 0,-4 2 192 0,-3-5-192 15,-2 0-192-15,-3 2-64 0,-4-1 0 0,-2 5 0 0,-2-4 304 0,-2-1 144 0,1-2-160 0,-1-4 160 16,-1-3 128-16,-2-3 112 0,2-1 16 0,-2-2 16 16,0 0-272-16,0-2 160 0,-1-1-160 0,-1-1 128 15,-3-2 16-15,1-2 0 0,-3 0 0 0,-3 0 0 16,-2-6-16-16,-2-3-128 0,-2 3 192 15,0-1-64-15,1-3-128 0,-2 0 0 0,1 1-160 0,0 0 160 32,4 2-976-32,0 1-112 0,3 2 0 0,0 2-16192 0</inkml:trace>
  <inkml:trace contextRef="#ctx0" brushRef="#br1" timeOffset="66303.93">18203 17254 911 0,'-11'7'0'0,"1"-3"0"0,0-2 0 0,2-1 0 0,3-1 8784 0,1-1 1680 0,0 1 336 0,-3 0 64 16,-3 0-9056-16,-1-3-1808 0,5 0-352 0,6-1-80 0,10-2-784 0,11 1-176 0,8 0-16 0,12 0-16 0,10 2 2256 0,9-2 464 0,11-2 96 0,8-1 16 0,6 0-576 0,8 0-96 15,4 0-32-15,1 1 0 0,3-3-560 0,-4 3-144 16,0-3 0-16,-2 2 0 0,-5 1 0 0,1-1 192 16,-4 1-192-16,-3-4 192 0,-3-3 256 0,-3 6 48 15,-5 3 16-15,-2 1 0 0,1-3-176 0,-1-1-16 16,-3-1-16-16,-2 2 0 0,-3 1-304 0,-2 0-176 15,-3 2 32-15,-1-1 0 16,-3 3-512-16,-4-5-112 0,-6-1 0 0,-2 0-17888 0</inkml:trace>
  <inkml:trace contextRef="#ctx0" brushRef="#br1" timeOffset="66997.78">18984 18093 28559 0,'12'-7'2544'0,"-3"-3"-2032"15,-2 0-512-15,-1 1 0 0,-2 1 1440 0,0 0 192 0,2-2 32 0,2-4 16 0,7-15-4800 0,4-3-960 0,-1-4-192 0,-3 3-32 0,-2 4 2768 16,-6 6 544-16,-2 3 112 0,-5 3 32 0,-5 3 2656 0,-5 1 544 0,-2 0 96 0,-3 4 32 16,-2 5 208-16,-3-3 32 0,0 7 16 0,-2-2 0 15,-1 4-1152-15,2 1-240 0,0 1-32 0,2 0-16 0,1 3-592 16,1-1-128-16,1 1-32 0,0 2 0 0,1 2-288 16,-2-2-48-16,1 3-16 0,-2 2 0 15,2 1-576-15,-1 2-112 0,-2 3-16 16,0-1-16-16,0 2-1072 0,4-4-192 0,3-1-64 0,0 1 0 15,-2 1 976-15,3 5 192 0,2-2 48 0,4-6 0 0,1-1 1408 0,4-5 272 16,2 1 64-16,1-1 16 0,4-7-528 0,1 2-96 16,5-4-32-16,3-4 0 15,2 2-960-15,6-6-192 0,2 0-32 0,1-1-16 0,1 0 880 0,1-2 176 16,0-1 48-16,1-4 0 0,-1 0 272 0,3-3 64 16,2-2 16-16,0-1 0 15,-6 3-176-15,1-3-32 0,-2 0-16 0,-2-2 0 0,-3 1-128 16,-4-2-32-16,-2 0 0 0,-2-2 0 0,-2-1-16 0,-3-2 0 0,1 0 0 15,-5-1 0-15,-1 3 64 0,-6-3 0 0,0 1 0 0,-2-2 0 16,0 4-96-16,-2-1-16 0,-1 5 0 0,-2-4 0 16,2 6-48-16,-2 1-16 15,0 1 0-15,1 4 0 0,0 4-400 0,-1 1-96 16,0 0-16-16,-1 2 0 0,0 3-336 0,0 3-80 0,0 0-16 16,2 4-11968-16,0 1-2400 0</inkml:trace>
  <inkml:trace contextRef="#ctx0" brushRef="#br1" timeOffset="67885.42">19619 17643 42383 0,'-4'3'3776'0,"1"-3"-3024"16,-1-2-608-16,3 0-144 0,0-1 320 0,1 1 48 0,-3 1 0 0,-1-4 0 0,1-4-960 0,-1 0-192 0,3 3-48 0,-1 1 0 0,4 0 672 0,-1 5 160 0,0 3 0 0,2 2 0 15,0 3 128-15,0 4 64 0,1 0 16 0,-1 4 0 16,2 3-208-16,-1 3 0 0,1 5 0 0,-1 1 0 15,-1 2 0-15,1 1 0 0,0 0 0 0,-1-3 0 16,0 1 0-16,-1-7 0 0,3-2 0 0,-1-4 0 16,1-2 208-16,1-4 0 0,2-2 0 0,0 0 0 0,1-3 176 15,-1-5 16-15,2 0 16 16,2-4 0-16,2-5-416 0,1-1 0 0,0-1 0 0,0-4 0 0,0-3 0 16,0-1-320-16,-1-2 48 0,0 3 16 0,0-3 256 0,-3 5 0 15,-1 2 0-15,-3 7 0 0,0 2-320 0,-2 1-16 16,0 8 0-16,-1-2 0 0,1 7 128 0,-1-2 16 15,2 4 16-15,1 2 0 0,1-1 48 0,2 2 0 16,0-3 0-16,-1 0 0 0,3-3 128 0,-3-1 176 16,0-1-48-16,1-2 0 0,1-1 64 0,1-1 0 0,0-2 0 15,-1-2 0-15,0 0 176 0,-1-1 32 16,-2 1 16-16,-1-1 0 0,-1 2-32 16,-1-4 0-16,-2 5 0 0,1-2 0 0,0 4-192 0,0-1-32 0,-1 4-16 15,2 2 0-15,0 2-144 0,-1-2 0 16,0-2-160-16,2 2 160 0,1 0-176 0,3 3 176 0,2 0-192 0,1-5 192 15,-2 1 0-15,0-6 0 0,0-2 192 0,0-6-48 16,0 1 432-16,-1-7 96 0,0 0 16 0,-1-9 0 16,0 1-256-16,-1-5-48 0,0-3-16 0,-2-2 0 15,-1-1-368-15,0-3-208 0,-2-3 16 0,0 0 16 32,-1-3-336-32,1-3-80 0,-2 0-16 0,-1-5 0 15,1-1 0-15,-2-2 0 0,0 0 0 0,-2-3-19168 0</inkml:trace>
  <inkml:trace contextRef="#ctx0" brushRef="#br1" timeOffset="68629.56">20652 17955 39615 0,'3'5'3520'0,"0"-4"-2816"0,-1 0-560 0,1 0-144 0,-1 2 432 0,2-2 48 0,3 4 16 0,7 3 0 0,5 4-1072 0,2 3-224 0,0 2-32 0,-2 2-16 16,-3 3 48-16,-4 0 16 0,-5 4 0 0,-5-1 0 15,-4 3 208-15,-5 2 64 0,-3 1 0 0,-6-2 0 0,-2 2 848 0,1-6 176 16,3-6 48-16,-2 2 0 0,-6 2 320 0,-4 2 64 0,0-2 16 16,-1-3 0-16,1-1-512 0,0-3-80 0,1-5-32 15,3-4 0 1,2-3-832-16,2-4-160 0,0-6-48 0,3-5-16528 0</inkml:trace>
  <inkml:trace contextRef="#ctx0" brushRef="#br1" timeOffset="68834.39">20791 17637 58047 0,'3'22'2576'0,"-6"-9"528"0,0-2-2480 0,-4-5-496 0,0-2-128 0,2-7 0 16,-2 2-1280-16,-4 0-256 0,-6-2-64 0,-6-14-14640 15,4-14-2912-15</inkml:trace>
  <inkml:trace contextRef="#ctx0" brushRef="#br2" timeOffset="116140.89">19254 15341 11055 0,'-2'0'976'0,"2"-3"-784"0,0 2-192 0,0 0 0 0,1 1 896 0,0 0 128 0,2-3 16 0,1-1 16 15,2 0 1600-15,1-1 320 0,2 1 64 0,-1 0 16 0,2 2-960 0,0 0-192 0,0 2-48 0,-1 4 0 0,-1 0-848 0,0 2-176 0,-2 3-48 0,-1 1 0 0,-1 2-384 0,-3 2-80 0,-1 0 0 16,-4 4-16 0,0-2-16-16,-2 2 0 0,-1 1 0 0,-1 1 0 15,1-5 16-15,-2 1 0 0,2 1 0 0,0-2 0 0,0-3-176 0,4-2-128 0,-1-1 192 16,1-3-192-1,3 1 128-15,0-4-128 0,0 0 0 0,3-3 0 16,-1 0 128-16,2-2-128 0,-1-2 144 0,-1-1-144 0,1-1 144 0,-2-4-144 0,1 0 128 0,1-2-128 16,-2 1 176-16,0 0-48 0,-1-3-128 0,0 3 192 15,0 0-16-15,0 0-16 16,0-2 0-16,0-1 0 0,1 1-160 0,1 1 0 0,-1-3 144 0,3 1-144 31,-1 0 208-31,1 1-16 0,2 1-16 0,-1 1 0 0,1 0-32 16,2-1 0-16,0 3 0 0,2-3 0 0,1 0-16 0,1 0 0 0,1 1 0 0,1-4 0 15,-1 4-128-15,2-1 0 0,-1 4 0 0,-1-2 0 0,1 4 0 16,-3 2 0-16,0 3 0 0,-2 1 0 0,1 3-304 16,-3 2 64-16,1 2 16 0,0 0 0 0,0 3 224 0,-1 1-176 15,2 0 176-15,-2 0-160 0,1-1 160 0,-1 0 0 16,1-1 0-16,-2-1 128 0,1 1-128 0,-1-2 0 16,3 1 0-16,-2 1-12224 15,2-2-2400-15</inkml:trace>
  <inkml:trace contextRef="#ctx0" brushRef="#br2" timeOffset="116581.97">19764 15417 4607 0,'-1'9'400'0,"-1"-3"-400"0,1-3 0 0,0 0 0 0,1-3 7264 0,1 0 1376 0,0 0 256 16,2 0 64-16,2 0-6320 0,3-3-1264 0,4 0-256 0,1-2-48 0,2-1-944 0,1 0-128 0,1-5-160 0,1 1 160 0,-2 0-640 0,0-1-16 16,-3 2 0-16,0-2 0 0,-3 2 272 0,-3 2 48 0,-1-1 16 0,-1-1 0 0,-1 1 320 15,-3 0 0 1,-1 0 192-16,-2 2-64 0,-1-3 320 15,-2 1 48-15,0-4 16 0,0 3 0 0,-1 1-192 0,0-3-48 16,-1 5 0-16,-1-2 0 0,0 5-272 0,-1-2 0 0,-1 5-208 0,-1 1 80 16,-2 3-48-16,0 2 0 15,-2 1 0-15,-1 4 0 0,0 6 48 0,-1-1 0 16,2 1 0-16,0 1 0 0,3 3 128 0,0-1 0 0,4 1 0 0,0 2-128 0,3-1 128 0,0 0 0 16,3-1 0-16,1 1 0 0,-1-2 0 0,2 0 192 15,2 2-64-15,0-1 0 16,3 1-128-16,1-4 0 0,2 0 0 0,-1-3 0 0,2-1 0 0,2-3 128 31,0 0-128-31,3-1 176 16,-2-4-688-16,2 0-144 0,-1-1-32 0,3-2 0 15,-2-1-832-15,1-4-160 0,1 0-48 0,-1-2 0 16,0-3-176-16,2 0-32 0</inkml:trace>
  <inkml:trace contextRef="#ctx0" brushRef="#br2" timeOffset="117482.85">20418 15452 11967 0,'1'-5'1072'0,"0"1"-864"0,1-1-208 0,-1 4 0 0,0-3-1376 0,2-1-320 0,-1-2-64 0,3-5-16 0,0-4 1408 0,1-2 368 0,-1 1 0 0,-2 0 0 0,-1 3 0 0,-2 2 176 15,0 2 0-15,-2 1 16 0,-1-1 3408 0,-1 3 688 16,-2 1 128-16,-1 1 48 0,-1 0-1520 0,-2 1-288 0,-1 3-64 0,-4 1-16 15,-1 1-1584-15,-3 3-320 0,-4 2-64 0,-1 4-16 32,-2 1-1344-32,-3 0-272 0,1 4-48 0,1 0-16 15,2 1-176-15,4-3-32 0,2-1-16 0,2-1 0 0,5 1 2048 16,0 2 416-16,5-2 64 0,1-1 32 0,2 3 112 0,2 1 32 0,2-1 0 0,2 2 0 16,2 4-784-16,2 0-160 0,1 1-16 0,2-1-16 15,0 0-416-15,2-1 0 0,1-1 0 0,3-2 0 16,1-1-448-16,2-7-32 0,0 1 0 15,1-4 0-15,0-5 192 0,1 0 32 0,0-5 16 0,-3-1 0 0,-1-3 368 16,0-2 80-16,-1-1 16 0,-1-2 0 31,-1-3-608-31,1-3-128 0,-2 0-32 0,0-2 0 0,-3-4 96 0,0 0 32 0,0-3 0 0,-2-3 0 0,-1 3 416 16,-1 0 0-16,0-2 0 0,-1 5 176 16,0 5-176-16,-1 3 0 0,1 4 0 15,0 6 0-15,0 1-352 0,-2 7-48 0,0 3-16 0,1 3 0 0,-2 8 1184 0,-1-1 256 16,-1 8 32-16,1-1 16 0,-1 6-160 0,1-3-16 15,-2 2-16-15,2-4 0 16,0 0-208-16,0 1-32 0,-1 3-16 0,1 2 0 0,-1-4-80 0,1 0-16 16,0-1 0-16,1-3 0 15,0-2-528-15,1-2 0 0,0-2 0 0,1-2 0 16,0-5-480-16,2-1-208 0,-1-3-32 0,0-2-16544 0</inkml:trace>
  <inkml:trace contextRef="#ctx0" brushRef="#br2" timeOffset="117914.46">20929 15279 43311 0,'-2'-4'1920'0,"0"2"384"0,-2-3-1840 0,3-2-464 0,1 4 0 0,0 0 0 0,0-2-1072 0,0-1-304 16,0-4-64-16,-1-1-16 0,0 0-3664 0,-3 4-720 0,-2 3-160 0,-3 5-16 0,-5 4 2416 0,-3 4 480 0,-5 3 112 0,-3 4 0 0,-3 1 2496 0,-3 1 512 16,0-1 0-16,1-1 176 0,3-1 3456 0,3-4 688 15,5 0 144-15,1-2 16 16,6-2-320-16,1 0-80 0,3-4-16 0,5-2 0 0,0-1-2592 0,3 0-512 16,3 0-96-1,2 2-32 1,3 0-1168-16,3 1-240 0,3 0-64 0,3 4 0 15,3 0-1280-15,2 3-256 0,2-1-48 0,-1-1-16 16,2 3 1104-16,-3-3 224 0,-1 0 32 0,-2 3 16 16,-2-3 352-16,-4 2 80 0,-5-4 16 0,0 1 0 0,-2 5 1280 15,-2 0 256-15,-3-2 48 0,-1 2 16 0,-3 3 624 0,-3-3 128 0,0 1 32 0,-1-3 0 16,-2 1-1056-16,0-5-208 0,2 1-32 0,-1-3-16 16,2-1-656-16,-1-1 0 0,2-2-176 0,-1 0 48 15,-1 0-144-15,0 0-32 0,-2 0 0 0,-2 0 0 16,-1 2-528-16,-3 2-128 0,0 1 0 0,-1 1-16 15,-2 1-464-15,-2 0-96 0</inkml:trace>
  <inkml:trace contextRef="#ctx0" brushRef="#br2" timeOffset="118336.88">21185 15365 33167 0,'-3'8'2944'0,"-2"-5"-2352"15,-1 1-464-15,-1-3-128 0,3-1 2240 0,0 2 448 16,0-1 64-16,-4 3 32 16,-5 1-3600-16,-4 2-720 0,-3 3-128 0,1 3-48 15,0 2-2464-15,0 4-496 0,2 2-112 0,1 1-16 0,1 0 1568 16,2-1 304-16,3-1 64 0,1 0 16 0,3 0 3792 0,3-3 752 0,2 0 160 0,1-1 16 15,3-2 304-15,-2 1 48 0,4-6 16 0,-1-1 0 16,2-2-1024-16,0-1-208 0,1-2-48 0,2-3 0 16,1-3-128-16,2-2-16 0,2-3-16 0,3-5 0 31,2 0-1424-31,2-5-272 0,1-3-64 0,4-2-16 16,1-1 224-16,2-3 48 0,-7 5 16 0,3-3 0 0,-1-2 1408 0,1 0 288 0,-3 0 48 0,-3 1 16 0,-2 2 112 0,-2-1 32 15,-3 6 0-15,-4 1 0 0,-1 4-256 0,-4 4-64 16,-2 2 0-16,-2 6 0 15,-3 2 0-15,-2 0 0 0,-2 3 0 0,-3 4 0 16,-1 0-384-16,-2 4-96 0,-1-1-16 0,-1 1 0 0,3 0-544 0,-2-1-112 16,0 1-32-16,1-1 0 15,3 1-2160-15,4-4-432 0</inkml:trace>
  <inkml:trace contextRef="#ctx0" brushRef="#br2" timeOffset="118778.66">21662 15426 35935 0,'-3'-4'3200'16,"0"1"-2560"-16,-1 0-512 0,2 2-128 0,0-3 464 0,0 3 80 0,-2-5 16 0,-2-1 0 0,-1-2-5040 0,-2-1-1024 0,1 2-192 0,2 2-32 0,1 1 2192 0,3-1 432 15,1 2 96-15,1 2 0 0,1-3 2128 0,1 4 432 0,0-2 64 0,0 3 32 0,0-1 2288 0,0 2 464 16,-2 2 96-16,0-3 0 0,0 2 240 0,0-2 32 16,0 0 16-16,0 0 0 0,0 0-272 0,-18 15-48 15,13-14-16-15,-1 2 0 0,3-1-320 0,-2-2-64 0,1 0-16 16,1-2 0-16,1 0-1280 0,1 0-272 16,1 2-48-16,0-5-16 0,1 1-432 0,1 2 0 15,2-3 0-15,0 1 0 0,2 2-480 0,-1 2-32 16,1 0 0-16,-1 1 0 0,0 0-1136 0,-1 2-224 15</inkml:trace>
  <inkml:trace contextRef="#ctx0" brushRef="#br2" timeOffset="120381.04">21574 15478 40543 0,'-6'1'3600'0,"1"0"-2880"0,0-1-576 0,4-1-144 0,1 0 320 0,-1 1 16 0,-3-3 16 0,-2 1 0 0,-2-3-1952 0,2-2-384 0,2-3-64 0,2 0-32 0,2 1 272 0,0-2 48 0,1 1 16 0,0 4 0 0,3 1 2192 0,-1 4 432 15,0 2 80-15,0 3 32 0,-2 3 176 0,0 3 48 0,-1 4 0 0,-2 3 0 16,-1 4-464-16,-2 6-96 0,-1 2-16 16,0-3 0-1,0 1-128-15,0-4-48 0,-1 1 0 0,0-4 0 0,0 2 16 16,2-4 0-16,0 0 0 0,1-4 0 0,4-2-192 0,2-6-32 0,2-3-16 0,2 0 0 15,2-6-240-15,0 0 0 0,4-6 0 0,0-2 0 16,-1-1 0-16,1-2 0 16,2-3 0-16,1-6 0 0,0-4 0 0,-1 0 0 0,3-1 0 0,-5-1 0 15,-1 2 0 1,-1 2 0-16,0 0 0 0,-1-2 0 0,-1 0 0 0,0 2 0 16,-1 3 0-16,-1 2 0 0,0 5 128 0,-1 1-128 15,0 4 0-15,0 2 144 0,1 2-144 16,1 5 0-16,0 1 0 0,-1 1 0 0,3 4 0 0,-1 1 0 0,2 4 0 0,0 3 0 0,1 0 0 0,2 3 0 31,-1 3 0-31,0 2 0 0,2 1 0 0,-2 0 0 16,1-2 0-16,-2 0 0 0,-1-2 0 0,-3-2 208 15,1 1-16-15,-3-4-16 0,0 2-48 0,-3-4-128 16,1 2 192-16,-2-2-64 0,0 0-272 0,0 0-64 16,-1-2-16-16,0-1 0 15,0 0-352-15,-1-2-80 0,1 0-16 0,-1-1-17728 0</inkml:trace>
  <inkml:trace contextRef="#ctx0" brushRef="#br2" timeOffset="120697.02">22086 15483 911 0,'4'13'0'0,"-4"-1"0"0,-1-1 0 0,-1-4 0 0,0-1 7664 0,1-2 1440 0,-2 2 304 0,-1 5 48 0,-1 7-6464 0,0 4-1296 0,1 0-256 0,0-1-48 0,1-4-1648 0,2-4-320 0,2-2-64 0,2-5 0 16,-1-1-2240-16,1-5-432 0</inkml:trace>
  <inkml:trace contextRef="#ctx0" brushRef="#br2" timeOffset="120866.48">22098 15027 11967 0,'3'13'1072'0,"-4"-7"-864"0,-1 0-208 0,1-3 0 16,1-1 6880-16,0-2 1328 0,0 0 272 15,0 0 48-15,0 2-6912 0,3-2-1376 0,2-2-240 0,4-9-12608 32,3-4-2496-32</inkml:trace>
  <inkml:trace contextRef="#ctx0" brushRef="#br2" timeOffset="121328.87">22476 14780 43311 0,'-5'5'1920'0,"0"0"384"0,1 0-1840 0,3 1-464 0,1 1 0 15,1-2 0 1,1 2-1200-16,1 5-336 0,2 8-64 0,1 9 0 15,1 5-4848-15,1 2-960 0,1 5-192 0,-1 2-32 0,0 2 6032 0,-3 0 1200 0,-2 1 240 0,0 1 160 16,-3-1 3680-16,-2-3 848 0,0-2 160 0,-2-3 48 16,-3-2-1472-16,-2 0-272 0,-2-3-64 0,-2-2-16 15,-1-2-1584-15,0-6-320 16,-1-4-64-16,1-3-16 0,0-4-720 0,3-2-208 0,1-5 0 0,1-4 128 0,3-2-128 16,2-3-240-16,2-1 64 0,2-2 16 31,0-5-304-31,0 1-64 0,1-4-16 0,-1 1 0 15,3 1-128-15,-2-1-32 0,1 2 0 0,1 0 0 0,-1 4 208 0,2-1 48 0,-1 3 0 0,0 1 0 0,1 1 832 16,1 2 192-16,1-1 16 0,1 1 16 0,2-1-16 0,1 1 0 16,2 1 0-16,3-4 0 0,3 0-592 0,0 1 0 15,2 2 0-15,0 0 0 16,-2 2-880-16,1 2-144 0,-2 3-16 0,-1 1-16 16,-2 2 512-16,-3 4 96 0,-4 4 32 0,-3 3 0 0,-3 1 1152 0,-4 4 224 15,-2 3 64-15,-5 0 0 0,-1 0 144 0,-3-2 48 0,0 0 0 0,0-4 0 16,-3 0-720-16,4-6-144 0,-1-2-32 0,-1-5 0 31,3-2-320-31,0-2 0 0,3-4 0 0,0-3 0 16,3-1-1280-16,1-2-208 0,0-4-48 0,2-2-15536 0</inkml:trace>
  <inkml:trace contextRef="#ctx0" brushRef="#br2" timeOffset="121619.55">22842 14869 43311 0,'-7'12'3840'0,"0"-1"-3072"0,0-3-608 0,3-3-160 0,1-1 704 0,1 5 128 0,-4 7 0 0,-4 11 16 0,-1 9-2016 0,1 5-416 0,2 1-80 0,2-3 0 15,2 2-1232-15,1 0-240 0,-1 2-64 0,-1-2 0 16,0 3 2096-16,-1-3 400 0,-1 4 96 0,-2-3 16 0,0 1 592 0,-2-2 0 16,-1-1 144-16,1-1-16 0,-2-3 336 0,3-1 80 0,0-3 16 0,3-5 0 31,1-2-1104-31,0-7-224 0,2-3-32 0,0-4-16 16,4-5-576-16,-1-1-112 0,2-5-32 0,2 0-8544 0</inkml:trace>
  <inkml:trace contextRef="#ctx0" brushRef="#br2" timeOffset="121976.4">22827 15724 16575 0,'3'6'1472'0,"1"-1"-1168"15,-1-1-304-15,-2-3 0 0,0-1 3680 0,0 1 672 16,4 3 144-16,3 1 32 0,2 1-2160 0,2-3-448 16,2-1-64-16,-2-2-32 0,2-2-864 0,-1-1-192 15,2-3-16-15,1-3-16 0,-1 1-176 0,0-4-48 16,0 1 0-16,-1 0 0 0,0 0-368 0,0-1-144 15,-1-2 0-15,1 2 144 0,-1 1-368 0,0-1-80 16,-1 0-16-16,-2 0 0 0,-1 2 320 0,-3 0-160 16,-1 1 160-16,-3 1-128 0,1 0 128 0,-4 2 144 15,-2 0-16-15,-2 0-128 0,-1-2 304 0,-3 0-48 16,-1 1-16-16,-1-1 0 0,-2 2-112 0,0 3-128 16,0-2 176-16,-1 4-176 0,3 1 128 0,-1 0-128 0,2 4 0 0,0 2 0 15,1 1 0-15,2 2 0 0,2 2 0 0,1 4-144 16,0-2 144-16,1 7 0 15,1 1 0-15,0 4 0 0,-1 1 144 0,2 1 16 0,1 2 0 0,-1-1 0 16,1-1 240-16,1 2 48 0,0-2 16 0,2 1 0 16,-1-3-464-16,2 0 0 0,1 0-208 0,2-3 64 15,2-4-624 1,4-2-128-16,3-3-32 0,3-3-12144 0,4-4-2432 0</inkml:trace>
  <inkml:trace contextRef="#ctx0" brushRef="#br2" timeOffset="123544.61">20194 15871 40543 0,'-4'-1'3600'0,"1"-2"-2880"0,-1 2-576 0,0 0-144 15,1 1-560-15,-2-1-144 0,-4-2-16 0,-6 0-16 0,-3-5-1184 0,-5-1-224 0,1 1-48 0,1-1-16 16,1-2 992-16,2 2 192 0,0 1 32 0,2-2 16 16,0 0 208-16,0 1 64 0,0 3 0 0,-1-3 0 0,-2 2 1232 0,-2-3 256 0,-1 3 48 0,0-3 16 15,-2 0 624-15,-2-2 128 0,-1 0 32 0,-1 1 0 16,-2 3-464-16,-2-2-80 0,2 4-32 0,-3-1 0 16,-2 2-608-16,-1-1-112 0,0 1-16 0,-3 2-16 15,-4-1-304-15,-1-1 0 0,5-1 0 0,-3 1 0 0,1 1-272 16,2 3-16-16,2 1 0 0,3 2 0 15,0 3-416-15,2 1-96 0,1 3-16 0,0-3 0 16,-1 4 304-16,-1-1 64 0,-1 1 16 0,-1 2 0 0,-2 0 432 0,-3 2 0 16,-1 3 0-16,0 2 0 0,1 2-176 0,-1-3 0 15,2 3 0-15,0 1 0 16,2 2-144-16,-2 2-48 0,4 3 0 0,0-1 0 16,3 3-80-16,2-1 0 0,4 2-16 15,0 2 0-15,4 6 144 0,1 0 16 0,2 3 16 0,2 3 0 0,1 2 720 0,0-2 144 16,2-2 16-16,1-2 16 0,2-2-288 0,-3-1-64 15,2 1-16-15,-1 1 0 0,-2 2-112 0,1-3-128 16,-1-1 176-16,-1 2-176 0,0 6 192 0,-1-3-192 16,1-4 192-16,2-2-192 0,0 2 128 0,3-10-128 0,1-2 0 0,1 2 0 15,1 3 592-15,0 3 64 16,3 0 16-16,3-2 0 0,2 1 224 0,2 0 32 16,4-1 16-16,2 0 0 0,2 2-720 0,0-2-224 0,3 2 128 0,2-1-128 31,1-1-384-31,3 0-128 0,0-3-16 0,5 1-16 15,2-4-224-15,1 1-32 0,4-1-16 0,-1 2 0 0,2-1 816 0,-1 2 144 16,0-2 48-16,-7-4 0 0,-1-4-416 0,0 3-80 16,8 10-16-16,1 4 0 0,-6-6 0 0,0 2 0 0,1 5 0 0,2 4 0 15,2 2 320-15,0 2 0 0,1-1 0 0,-1-2 0 0,2-3 0 0,2-3 256 16,1-4-64-16,2-3 0 0,0-2 992 16,1 0 192-16,-1-2 32 0,4 1 16 15,1 1-544-15,1-1-112 0,0-1-32 0,1 1 0 16,-1-5-608-16,2-1-128 0,0-2 0 0,1 0 0 0,1-5-288 0,2-2 0 15,2-5 0-15,2-4 0 16,2-1-144-16,4-4-16 0,5-1-16 0,2-3 0 0,2-2 240 0,-3-1 48 16,-1-1 16-16,2-6 0 0,1-1 160 0,-2-1 0 15,-1-3 0-15,-2-2 0 0,-3 1 0 0,-3-3 0 16,-2 1 0-16,0-3 176 0,-5 2 112 16,1 0 32-16,2-2 0 0,-3 1 0 0,0-3-320 0,0-1 0 15,1-4 128-15,-3 3-128 0,-2-1 0 0,-2 5 0 0,-1-1 0 16,-2 3-144-16,-1 1-32 15,-4 1 0-15,1 2 0 0,-8 5 0 0,0 0 368 16,-4 3 64-16,-3-3 0 0,-1 3 16 0,-1 1 128 0,-2-3 32 0,-2-1 0 0,-3-1 0 16,-1-3-48-16,-2 1 0 15,0-4 0-15,0-7 0 0,-2-2-128 0,2-3-16 16,0-3-16-16,1-5 0 0,3-1-32 0,-3-4 0 16,1-1 0-16,-1-4 0 0,1 0-192 0,-5 0 144 15,-2 2-144-15,-3-1 128 0,-2 4-128 0,-3 3 0 0,-4 3 0 0,-2-3 0 16,-3 4-144-16,-4-4 144 0,-2 2 0 0,-6-3 0 0,-2-1 0 15,-5-2-128 1,-3 1 128-16,-3 0 0 0,-3 1-160 0,-3-4 32 0,-2 1 0 0,1 1 0 16,4 2 128-16,-1-4-192 0,1 3 192 0,-1-3-192 0,0 2 192 15,3 1 176-15,1 3-48 0,0 1 0 0,1 3 16 0,0 1 0 16,1 4 0-16,1 3 0 0,0 7-144 0,3 3 0 16,-2 0 0-16,4 6-176 15,2 3-32-15,-5 1-16 0,-9 1 0 16,-4 0 0-16,-4 1-528 0,2 2-96 0,0 2-32 15,4 1 0-15,1-3-848 0,2 1-160 0,5 0-32 0,1 1-8096 16,3 0-1616-16</inkml:trace>
  <inkml:trace contextRef="#ctx0" brushRef="#br2" timeOffset="127791.36">14112 15702 27647 0,'0'-2'2448'0,"0"1"-1952"0,1 1-496 0,-1 0 0 0,0 0 480 0,0 0 0 0,0 0 0 0,0 1 0 0,1 3 560 0,-2-3 112 0,0 4 32 0,1-5 0 0,0 0 384 0,-8 19 80 0,4-13 16 0,2-1 0 15,-2 0-1088-15,1 0-192 0,-1-4-64 0,1 0 0 31,2-2-976-31,0 0-208 0</inkml:trace>
  <inkml:trace contextRef="#ctx0" brushRef="#br2" timeOffset="128861.82">14597 15182 12895 0,'2'-2'1152'16,"-2"1"-928"-16,0-1-224 0,0 1 0 0,0 1 3392 0,0 0 624 0,0-2 128 0,0-1 16 0,0-1-2080 0,0 2-416 0,0-3-96 0,-2 4-16 15,2-2-1200-15,-2 2-352 0,-2 0 144 0,-1 2-144 0,0 0 0 0,-2 3 0 0,-3 1 0 0,-1 1 128 0,0 2 160 0,-3 0 32 16,-2 5 16-16,0-1 0 16,0 3-128-16,0-2-16 0,0 2-16 0,0-2 0 15,2 3 16-15,3-3 16 0,2 2 0 0,2-2 0 0,1 3 48 0,1 1 0 16,2 1 0-16,3 1 0 0,3 1-256 15,2-2 144-15,3 3-144 0,0-3 128 0,-2-5-128 0,4 3 0 16,4 3 0-16,2 1-176 16,0-3-512-16,0-2-96 0,1-2-32 0,0-4 0 15,2 0 144-15,-3-4 32 0,1-2 0 0,-1-3 0 16,2-1 784-16,-2-1 176 0,1-3 16 0,-1-1 16 0,3-3 32 0,-2-2 0 16,0-2 0-16,-1 0 0 0,-2-2-112 0,-2 1-16 15,0 3 0-15,-1-4 0 0,0-2 32 0,0-1 0 16,-2-5 0-16,-1 0 0 0,0-3 96 0,-2 1 0 15,-2 3 16-15,-4 0 0 0,-2 1-96 0,-1 1-32 16,-2 2 0-16,-3 1 0 0,0 4-272 0,-4 0 0 16,1 3 0-16,-2 2 0 0,-2 1 0 0,0 5 0 0,-1 2 0 15,-1 2 0 1,-2 0-624-16,-1 3-128 0,2 0-16 0,2-3-16 16,2 4-1984-16,4-1-400 0,3-1-80 0,2 1-9552 0</inkml:trace>
  <inkml:trace contextRef="#ctx0" brushRef="#br2" timeOffset="129337.39">15100 15080 39615 0,'-3'0'3520'0,"2"-3"-2816"16,1 2-560-16,0 1-144 0,1 1 0 0,0-1 192 0,2 0-192 0,-2 3 192 0,3-2-1152 0,1 4-240 0,0 1-32 0,0 4-16 0,-1 2 1584 0,1 4 320 0,-2 8 64 0,1 4 16 0,-2 6 224 0,-1 0 32 0,2 6 16 0,-2-1 0 15,2 7-640-15,-1-5-128 0,-1 1-32 0,2 6 0 16,-2 3-208-16,0 6 0 0,-1 0 0 0,0-4-12576 16,0-1-2528-16</inkml:trace>
  <inkml:trace contextRef="#ctx0" brushRef="#br2" timeOffset="137651.51">22596 16620 13823 0,'-4'0'1216'16,"0"0"-960"-16,3 0-256 0,1 0 0 0,0 0 1424 0,-1 0 240 0,-1 0 64 0,-1-1 0 0,-1-2 192 0,0 0 64 0,2-2 0 0,2-1 0 16,1-1-48-16,1-1 0 0,1 1 0 0,1-2 0 0,2 0-160 0,-1-2-48 0,1 1 0 0,0 0 0 0,0 2-1008 15,2-1-208-15,-2 0-32 0,3 1-16 0,-2 0-256 16,2 0-48-16,-1 2-16 0,2-1 0 0,0 1-144 0,1-1 0 15,-1 2 0-15,0 0 128 0,2 0-128 0,1 0 0 16,0 1 0-16,1-1 0 0,1 0 0 0,-2 0 0 16,2 2 0-1,0-1 0-15,-3-1 0 0,1 4 128 0,-2 1-128 16,0 1 0-16,-1 4 144 0,0 2-144 0,1 6 160 0,-2 3-160 0,-2 6 176 0,0 5-176 0,0 2 192 0,-4 5-192 16,0 2 160-16,-3 3-160 0,-3 0 128 0,0 1-128 15,-2-4 0 1,-3 2 0-16,0 2 0 0,-2-1 0 0,-1-4 192 0,-3-1-64 0,0 2 0 15,1-2 0-15,-1-2-128 0,-3 1 0 16,0-4 0-16,-3 1 128 16,-1 3-128-16,0-5 0 0,-2 1 0 0,1-7 0 15,-2 0 0-15,-1-7 0 0,0 0 0 0,0-5 0 16,3-2 0-16,1-4 0 0,2-3 0 0,1-1 0 0,2-1 0 0,0-4 0 0,0-2 0 0,0-5 0 16,1 1 0-16,1-5 0 0,3 0 0 0,2-2 128 15,4 0 32-15,4 2 0 0,4 1 0 0,2 2 0 0,2 2-160 16,4 0 0-16,4 1 0 0,1-1 128 0,4-1-128 15,3 4 128-15,5-3-128 0,1 2 128 0,3 3-128 16,3 1 160-16,1 1-160 0,-4 0 160 0,-5 3-160 16,2 1 0-16,2 3 0 0,-3 0 0 0,1 4 224 0,-6 2-32 15,0 3-16-15,-3 0 0 0,-1 2-32 0,-3 3 0 16,1 5 0-16,-1 4 0 0,-2 3 16 0,-1-2 0 16,1 1 0-16,-3-2 0 0,-1 0-320 0,0-1-64 15,-1-2-16-15,-1-3-13648 16,1-5-2752-1</inkml:trace>
  <inkml:trace contextRef="#ctx0" brushRef="#br2" timeOffset="141997.7">17887 17526 4607 0,'-3'-3'400'0,"0"1"-400"0,-1 0 0 0,0 1 0 0,2 0 1408 0,-1 1 192 0,-1-2 32 0,-2-1 16 0,-2 2-464 0,-6-4-96 0,-2 0 0 0,-3 1-16 0,0-1-800 0,-2 2-144 16,0 0-128-16,0 2 144 0,-5 0-144 0,-3-1 192 0,-2 0-192 0,2 1 192 0,9 1 288 0,-5-2 64 0,-6 2 16 0,-6-2 0 0,-3 1-128 0,-2-1-32 31,-1 1 0-31,1 1 0 0,-1-2 0 0,1 2 0 16,0 0 0-16,3 2 0 0,4-2 64 0,2 0 16 16,2 0 0-16,5 1 0 0,3 2-48 0,4-1-16 0,5 0 0 0,1-1 0 0,2 3-416 15,4-4 0-15,2 1 0 0,5-1-176 16,1 0-288-16,4-1-64 0,1 1-16 15,5-2 0-15,8 0 1264 0,4-1 256 0,8 1 48 0,1-1 16 0,2 2-384 0,0 1-80 16,6-3 0-16,-2-1-16 0,-1 1-560 0,-4 0 0 16,-6 0 0-16,-1-2-144 0,-4 0 144 0,-4 0 0 15,-4 3 0-15,-5-4 0 0,-3 2 576 0,-4 2 192 16,-3-3 32-16,-3 2 16 16,-3 1-112-16,-5 0-32 0,-4 2 0 0,-7-2-14352 15</inkml:trace>
  <inkml:trace contextRef="#ctx0" brushRef="#br2" timeOffset="154700.49">13984 17721 3679 0,'8'-14'320'0,"-3"6"-320"0,-1-2 0 0,-1 4 0 0,-2 2 2704 0,0 2 480 0,1-2 80 0,0-2 32 0,3-5-3296 0,1-2-624 0,-1 1-144 0,-1 3-16 16,-3 4 1776-16,-3 5 352 0,-1 3 80 0,-2 3 16 0,-1 5 2096 0,1 0 432 0,-1 1 64 0,2 5 32 16,2 0-1696-16,2-1-352 0,1 1-64 0,4-2-16 15,0-1-1104-15,0-1-240 0,0 0-32 0,0 0-16 16,0 5-304-16,-2-1-64 0,0 0-16 0,-3 3 0 16,-3 1-32-16,-2 4-128 0,-2 3 192 0,-7 4-64 15,-2 7 48-15,-2-5 0 0,-4 6 0 0,1-6 0 16,-2 2-176-16,2-2 128 0,1-1-128 0,4-4 128 15,5-2-128-15,3-7 0 0,1-1 0 0,5-1 0 0,-1-7 0 16,5 0 0-16,1 0 0 0,2-2 0 16,2-1-496-16,-3-3-128 0,0 1-16 0,1-4-17936 15</inkml:trace>
  <inkml:trace contextRef="#ctx0" brushRef="#br2" timeOffset="155246.7">14429 17826 21183 0,'11'-7'1888'0,"-6"2"-1504"0,-2 1-384 0,-3 0 0 15,0 4 4256-15,0-2 784 0,-1 2 144 0,1-1 48 32,-2-1-5232-32,0-1-832 0,-1 0-256 0,0 3-64 0,-3 1 128 0,-2 4 16 0,-2 2 16 0,-2 4 0 0,-3 5 1712 0,-2 1 352 15,-2 3 64-15,4-3 16 0,3-2-368 0,-3 7-64 16,-6 8-16-16,-2 10 0 16,0 0-64-16,1 1-32 0,1 1 0 0,1 2 0 15,2-2-224-15,2-3-32 0,2-2-16 0,0-2 0 0,5-2-336 0,1-7 0 16,2-7 0-16,1 2 0 15,3-1 0-15,2 1 0 0,2-3-160 0,4-3 160 16,4-4-176-16,2-5 176 0,5-3-160 0,1-4 160 16,6-4-144-16,2-4 144 0,2 0-128 0,3 1 128 15,2-4-448-15,2 1-16 0,1 0 0 0,-4-2 0 16,-4 3-144-16,0-5-32 0,-2 3 0 0,-4-5 0 0,-2 5 640 0,-3-4 0 16,-4 4 0-16,-3-4 0 0,-1 1 272 0,-3 0 176 0,-1-2 48 0,-2-3 0 15,-1 1-48-15,-2-4 0 16,0-1 0-16,-1-4 0 0,-2-1-320 0,0-2-128 0,-2 2 0 0,1 2 0 15,-2 1 0-15,0-3-336 16,-2 2 48-16,0 3 16 16,0 5-432-16,0 1-64 0,-1 2-32 0,0 1 0 0,2 2 496 15,-1 3 112-15,1-1 0 0,0 1 16 0,-1 4 176 0,-1 0 0 16,1 2 0-16,-3 3 0 0,1 1-704 0,0 2-144 16,0 3-48-16,-2 4-14464 0</inkml:trace>
  <inkml:trace contextRef="#ctx0" brushRef="#br2" timeOffset="155750.04">15116 18205 42383 0,'-4'0'1872'0,"-1"0"400"0,-1-4-1824 0,2-1-448 0,3 2 0 0,0-3 0 0,1 1-1728 0,-3-7-432 0,1-9-80 0,-2-6-32 0,0-4-3232 0,2 0-640 0,-1 0-128 0,0 4-16 0,-1 2 7328 16,0 3 1472-16,0 4 304 0,1 2 48 0,0 6 288 0,0 4 64 0,-1 4 16 0,0 2 0 0,-1 2-1728 0,-1 4-352 0,-1 4-64 0,-2 3 0 31,-1 3-736-31,-1 4-144 0,-1 4-16 0,-5 7-16 0,-4 10-176 15,-2 6 0-15,1-1 0 0,2 1 0 0,4-1 0 0,2-3 240 0,4-9-48 0,4 1 0 16,2-2 256-16,3-3 32 0,2-1 16 0,3-6 0 0,-1-6-272 16,3-1-48-16,1 1-16 0,4-5 0 15,2-1-576-15,-1-5-112 0,2-1-32 0,1-2 0 32,2-1-16-32,0-4-16 0,-2 0 0 0,4 0 0 0,2-3 592 0,2-1 208 0,1-3 0 0,-2 0 0 0,1-2 368 0,1-3 64 15,-4 0 0-15,-2-1 16 16,-1-1-352-16,1-4-80 15,-1-1-16-15,-1-2 0 0,0-1-16 0,0-3-16 0,-1-1 0 0,-3 0 0 0,0 0-32 0,-2-2 0 16,-2 1 0-16,-2 0 0 0,-1 3-144 0,-2-1 0 16,-2-3 0-16,-3 2 0 0,-1-1 0 15,-1 1 0-15,-1-2 0 16,0 4 0-16,-1 5 240 0,0 0-48 0,0 4 0 16,-3 2 0-16,1 3-192 0,-2 1 144 0,0 3-144 0,-4 2-12576 15,-2 4-2592-15</inkml:trace>
  <inkml:trace contextRef="#ctx0" brushRef="#br2" timeOffset="-167316.65">21173 4062 36863 0,'-17'-14'3264'0,"2"4"-2608"0,4 5-528 0,3 4-128 0,0 1 640 0,-4 0 80 0,-13-3 32 0,-16-3 0 15,-14-2-560-15,-15 5-192 0,-3 3 0 0,-1 6 144 0,2 2 160 0,3 2 16 0,0 1 16 0,-2 1 0 0,1 2-336 0,-3-1-256 0,1 0 32 0,1-1 16 0,1 0-48 16,-3 0-16-16,-2 1 0 0,-3 0 0 0,-4-2 272 0,1 2 0 16,-2 2 0-16,3 2 0 15,4-1-640-15,0-2 0 0,-2 1-16 0,2-5 0 0,4-3 400 16,6-6 96-16,4 4 16 0,5-3 0 0,8 1 944 0,-2 1 192 15,0 1 32-15,2 4 16 0,0-2-528 0,1 4-128 16,2 2 0-16,3 1-16 0,4-1-240 0,4-2-128 16,2 5 128-16,4-4-128 0,7 0 128 0,3-1-128 15,6-4 128-15,4 2-128 0,3-3 0 0,3 0 0 16,3 2 0-16,4 0 0 0,1-2 0 0,4 2 0 16,2 3-192-16,2 1 64 0,2 4 128 0,3 5-192 0,3 8 192 15,0 5-192-15,1 8 192 0,-1 14 0 0,-1 11 0 0,-5 12-128 16,-3 9 128-16,-5 17 0 0,-5 16 0 0,-5 8 0 15,-1-14 0-15,-3 6 0 0,-3 5 0 0,0-7 0 32,2-5-528-32,0-8-32 0,1-6 0 0,1-1 0 0,1 1 560 0,-3-6 0 0,2-10 0 0,0 0 0 15,-2 0 656-15,1-6 144 0,0-7 32 0,-1-9 0 16,2-9-256-16,-1-1-32 0,-1 2-16 16,1-1 0-16,0 3-320 0,0 1-64 0,1 0-16 15,0-4 0-15,2 0-128 0,2-7 0 0,2-3 0 16,0 5 0-16,1 5 0 0,1 9 0 0,1 8 0 0,-2 1 0 15,-1 5 0-15,-3 2-256 0,0-5 64 0,-3 3 16 16,-2 5-16-16,0-5 0 0,-1-1 0 0,1-7 0 0,2-9 192 0,3-6 0 16,0-3 0-16,1-8 0 0,2-5 384 0,0-5 16 15,2-4 0-15,2-4 0 0,2-3 368 0,1-6 64 16,6-1 0-16,3-1 16 0,4-2-208 0,7-2-64 16,7-3 0-16,10-5 0 0,8-1-160 15,7-1-32-15,9-5-16 0,7 1 0 0,7 1-32 0,11-2 0 16,8 0 0-16,6-1 0 0,-4 2-208 15,7-1-128-15,7 0 128 0,-2-5-128 0,-3 0 0 0,2-2-320 16,2-3 64-16,-1-1-22832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27:02.3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25534 3417 13823 0,'-5'-5'1216'0,"1"3"-960"0,1-3-256 0,2 2 0 0,0 2 1024 0,2 0 176 0,-1 0 16 0,1-2 16 0,1 1 656 0,0-2 128 0,1-1 32 0,0 1 0 0,1 2-240 0,0 0-32 0,-1 2-16 0,0 0 0 15,1 0-528-15,-1 1-96 0,1 2-32 0,-1-1 0 0,0 3-320 0,1-3-64 16,-2 2-16-16,1 1 0 0,-1 1-208 0,0-1-48 16,-1 2-16-16,0 1 0 0,0 0-112 0,-1-1 0 15,3 2-16-15,-2-1 0 16,1-1-48-16,1 2 0 0,1-2 0 0,-2 2 0 16,2-3 0-16,0 3-16 0,-2 1 0 0,2 0 0 15,-2-4-16-15,2 5 0 0,0 0 0 0,1 0 0 0,1 3 0 16,-1 1 0-16,2 2 0 0,-1 0 0 0,2 3-96 15,-1 1 0-15,2 4-128 0,-3 0 192 0,-1-2-48 16,-1 2-16-16,-1 1 0 0,-1 0 0 0,-1 0-128 0,-1-3 0 16,0 4 144-16,-1-4-144 0,-2 0 0 0,1-1 144 15,-2 2-144-15,1-2 0 0,0-2 128 0,0 1-128 16,0 2 0-16,-1 3 0 0,0-2 0 0,0 3 0 16,1-1 0-16,0 1 0 0,2 1 304 15,0 0-48-15,1 0-16 0,-1 1 0 0,1-1-240 0,-2 1 0 16,2 0 128-16,0 0-128 0,-1-1 0 0,0 1 0 15,0-1 0-15,-1 1 0 0,0 0 0 0,1 2 0 16,-2 1 128-16,1 1-128 0,-1-4 0 0,1 2 0 16,-1-5 0-16,2 0 0 0,0-2 0 0,1-1 0 15,1 1 0-15,0-2 0 0,1 1 352 0,-1 0 32 0,1-2 0 16,1 1 0-16,0 0-384 0,0 0 0 0,-1 3 0 16,1-1-192-16,-2-1 320 0,-1 2 48 0,1-2 16 15,-1 0 0-15,0 0-192 0,-1 1 128 0,0-1-128 0,1 1 128 16,-1-1-128-16,1-1 160 0,0 1-160 0,1-2 160 15,-1 0-160-15,1-3 0 0,0 4 0 0,-1-3 0 16,0 2 0-16,0-2 0 0,0 2 0 0,-1-3 0 16,0 3 0-16,0 1 0 0,-2-2 0 0,2 1 0 15,0-2 0-15,-1-1 0 0,1 2 0 0,1-1 0 16,-1-1 0-16,1 2 0 0,-1-3 0 0,-1 2 0 16,1 1 0-16,1-3 0 0,-1 0 0 0,1 1 128 15,-1-1-128-15,0 0 160 0,-1-1-160 0,1 2 160 16,-1-1-160-16,-1-4 0 0,1 4 0 0,-1-1 0 15,-1-3 0-15,2 2 0 0,0 1 0 0,-1-1 0 16,1 0 0-16,-1 1 0 0,2-4 0 0,0 1 0 0,-1 1 0 16,2-1 0-16,-1-2 0 0,0 0 0 0,0 0 160 0,1 0-160 15,0-3 192-15,-2 2-192 0,2-4 0 0,0 1 0 16,-1-1 0-16,0 3 0 0,0-3 0 0,-2-1 0 16,1 3 0-16,-2-2 0 0,2 0 0 0,-2 0 0 15,-1 3 0-15,1-4 0 0,1 1 0 0,-1-1 0 16,1 1 0-16,1-3 0 0,1 2 0 0,-1-2 0 15,1 0 0-15,0 0 0 0,1 2 0 0,0-3 0 0,0 3 0 16,1-5 0-16,0 2 0 0,1-1 0 16,-1 2 0-16,0-6 0 0,2 2-128 0,-1-1 128 15,1-1-208-15,-1-1 80 0,-1 2 128 0,0-3 0 16,-1 1 0-16,0-3 0 0,-1-1 0 0,-1 1 0 0,-2-4 0 16,-1 1 0-16,0 0 0 0,-2-1 0 0,-1 1 0 15,1-1 0-15,-1-3 0 0,0 2 0 0,-1-2 0 16,-1 1 0-16,3-2 0 0,-1 0 0 0,1 1 0 15,1-2 0-15,-2 2 0 0,2-1 0 0,1 1 0 0,0 1 0 16,0 0 0-16,0 0 0 0,2 0 0 0,-2 2 0 16,1 0 0-16,0 2 0 0,1 1 0 0,0 0 0 15,-1 2 0-15,0 1 0 0,-1 4 0 0,0-3 0 16,1 3 0-16,0 1 0 0,-1 0 0 0,2 0 0 0,-1 1 0 16,0 0 0-16,0 3 0 0,2 1 0 15,-1 1 0-15,1 0 0 0,1 4 0 0,0 3-128 16,-1-1 128-16,4 4 0 0,-1 3 0 0,0 2 0 0,1-5 0 15,2 4 0-15,1 1 0 0,1-2 0 0,3 2 0 16,0-2 0-16,3 1 0 0,-2-5 0 0,1-1 0 16,0-1 0-16,-1 2 0 0,1-4 0 0,-1 1 0 15,-1-1 0-15,-3 0 0 0,0-3 0 0,-1 2 0 0,-1-2 0 16,-2 3 0-16,-1 1 0 0,-1-3 0 0,-1 1 0 16,-1 1 0-16,-1-2 0 0,0 0 0 0,0-2 0 15,1-1 0-15,-1-2 0 0,1-3 0 0,2-1 0 16,0-1 0-16,2-5 0 15,2 0-448-15,2-5-64 0,4-5-16 0,4-6 0 16,3-2-320-16,5-8-64 0,4-8-16 0,4-4 0 16,4-6-96-16,5-7-32 0</inkml:trace>
  <inkml:trace contextRef="#ctx0" brushRef="#br0" timeOffset="2946.45">24913 6086 8287 0,'4'-5'736'0,"-2"-1"-592"0,0 2-144 0,1 2 0 0,-1-1 736 0,1 1 112 16,3-5 32-16,3-4 0 0,3 0-112 0,2-6 0 0,1 2-16 0,-3 1 0 0,-1 3-224 0,-4 0-32 0,0 1-16 0,-2 3 0 0,-3-3 160 0,-2 4 48 0,-2 0 0 0,-3-1 0 0,-2 1 64 0,-1 1 16 15,-5 0 0-15,0 2 0 0,-3 0-64 0,-3 2-16 16,-2-2 0-16,-2 3 0 0,-5 3-160 0,-2-2-16 16,-5 4-16-16,-2 1 0 0,-4-1-320 0,0 1-176 15,-1 3 192-15,1 0-192 0,2 2 144 0,-1 0-144 16,1 4 0-16,3 0 144 0,4 1 256 0,-5 6 48 16,-4 3 16-16,-1 4 0 0,1 2-464 0,3 4 0 15,0 0 0-15,4 4 0 0,4 2 0 0,3-1 0 16,5 0 0-16,1 4 0 0,5-4-176 0,2 5 176 15,3 1-160-15,2 2 160 0,2 1 0 0,4 1-144 0,3-2 144 16,4-2 0-16,2-3 0 0,4-5 0 0,2-2 0 16,5-4 128-16,1-3-128 0,4-3 0 0,7-4 0 0,0 0 0 15,0-4 0-15,1-3 192 0,3-4 0 0,5-4-16 16,7-1 128-16,3-2 16 0,2-3 16 0,-1-4 0 16,0-1 0-16,1-6 0 0,-2 1 0 0,4-4 0 15,2-3-192-15,1-4-144 0,-2-2 192 0,-3-2-192 16,-2-3 0-16,-4-2 0 0,-2 2 0 0,-1-1 0 15,-4-1 0-15,-2 0 0 0,-2 0 0 0,-3-3 0 16,-3 2 480-16,-3 1-16 0,-5 1 0 0,-1 1 0 0,-5-2 112 16,-2-1 0-16,-3-2 16 0,-4-2 0 15,-6-1-128-15,-4 0-16 0,-4-2-16 0,-7 0 0 0,-5-3 16 0,-6 2 0 16,-1-1 0-16,-6 5 0 0,-1 3-208 0,2 2-48 16,0 5 0-16,-5-2 0 15,-10-5-512-15,-4 1-96 0,-2 3-32 0,2-1-16048 16</inkml:trace>
  <inkml:trace contextRef="#ctx0" brushRef="#br0" timeOffset="9728.64">25567 6322 10127 0,'-4'3'896'0,"2"-3"-704"0,1 0-192 0,1 0 0 0,0 0 320 0,0 0 16 0,0 0 16 0,-2 0 0 0,0 0-160 0,-1 1-48 0,1-1 0 0,-2 0 0 0,3 1-16 0,-4-1 0 15,0 1 0-15,0-1 0 0,-1 3-128 0,0-2 0 0,0 0 0 0,-3 2 0 0,1-1 0 0,-1 2 0 0,-1 1 0 0,0-1-176 0,-1 0 176 0,1 0 0 0,1 1 0 0,0-1 128 0,3 0 96 0,1-1 32 0,3-1 0 0,-1-1 0 0,3-1 1584 0,-1 1 320 0,2-1 64 0,1 0 16 0,0 0-832 0,2 2-144 0,1-2-48 0,1 2 0 0,0 0-768 0,0 1-144 0,3-1-48 0,-2 1 0 0,0-3-256 0,-1 1 0 16,-1 0 0-16,-2 3 0 0,-1-4 0 0,-4 2 0 0,1 2 0 0,-4-2 0 0,-1 2 256 0,0 1-64 0,0-2-16 0,-1 0 0 0,4 2 832 0,0-4 160 0,1 3 48 0,2-3 0 0,1 4-480 0,0-5-96 0,3 3 0 0,1-2-16 0,0-1-624 0,1 0 0 15,1 0 0-15,1-1 0 0,-1 0 0 0,0-1 0 0,-1-1 0 0,-1 1 0 16,-2 1 0-16,-1 1 0 16,-2 0 0-16,-2 0 0 0,0 0 0 0,-3 1 128 15,-2 2-128-15,-1 1 0 0,-1 1 592 0,1-3 48 16,0 2 16-16,2 1 0 0,1-4-16 0,2 3 0 0,0-2 0 0,2 2 0 16,0-2-288-16,2 2-64 0,1-3-16 0,2 3 0 15,0-2-128-15,-1 2-16 16,2 1-128-16,-1-1 192 0,1 1-192 0,-1 0 0 15,-2 1 0-15,1 0 0 0,-2 0-128 0,-1 3 128 16,0-2-192-16,-3 3 192 0,1 1 0 0,-3 0 0 0,0 1 160 0,-1-4-32 16,1 3 16-16,0-1 16 0,1 0 0 15,2 1 0-15,1-5-32 0,2 2 0 0,1-2 0 0,3 0 0 16,0-1-128-16,3-1 0 0,0 1 0 0,1-1 0 16,0 0 128-16,-1 1-128 0,2 0 192 0,-1 2-64 15,-2-2-128-15,-1 4-176 0,1-2 48 0,-3 4 0 16,0 0 128-16,-3 1 0 0,1 1 0 0,-4 3 0 15,-1 1 0-15,-3 0 176 0,-1 2-48 0,-1 1 0 16,0-3-128-16,1 0 0 0,-2 2 0 0,3-1 0 16,0 2 240-16,1-3 16 0,2 2 0 0,3 0 0 15,2-3-112-15,3 0-16 0,3 1 0 0,3 0 0 0,2 1-128 16,3-2 0-16,1 1 0 0,0-1 0 0,1 0 0 16,-1-2 0-16,-1 2 0 0,-2 0 0 15,-2-1 176-15,-1 2-48 0,-2 3-128 0,-2 0 192 0,-3 1-192 16,-1 1 0-16,-5 0 0 0,0 2 0 0,-4 3 0 0,-2 1 0 15,1-4 0-15,-2 4 0 0,-2 6 0 0,-1-3 0 16,-1 1 0-16,2-3 0 0,1-3 0 0,3-3 0 16,2-4 0-16,1 2 0 0,3-5 0 0,0 2 0 15,2-3-192-15,1-2 192 0,3 0 176 0,-1-1 144 16,2 0 16-16,-1 2 16 0,1-2-352 0,-1 2 0 0,0 1 0 0,0-3 0 16,-1 4 0-16,-2-2 0 15,1 1 0-15,-2 2 0 0,-1 0 0 0,-1 2 0 16,-2 2 0-16,0 2 0 0,-2 1 0 0,-3 2 0 15,0 5 0-15,-2-2 0 16,-1 4 0-16,0-4 0 0,1-2 0 0,1-4 0 0,4-5 0 16,1-3 0-16,2 1 0 0,1-5 0 0,1-1 272 0,1 0-16 0,0-1 0 15,3 1 0-15,-2-2-112 0,2 2-16 0,0-1-128 0,-2 2 192 16,2 0-192-16,0 1 0 0,-1 2 0 16,0-2 0-16,-1 2 0 0,-2 2 0 0,1 0 0 0,-2 3 0 15,0 0 0-15,-3 5 0 0,-1 1 0 0,-1 4 0 16,-1 5 0-16,-3 0 0 0,0 4 0 15,1-3 0-15,1-1 0 0,3-5 0 0,1-4 0 0,3-6 0 16,2-3 0-16,1-3 0 0,2 2 0 0,1-2 0 16,1 0 368-16,0 1 16 0,1-1 16 0,-1 0 0 15,-1 0-400-15,1-1 0 0,-1 0 0 0,-1 1 0 16,-1 2 0-16,-1-2 0 0,-1 3 0 0,-2-3 0 16,-2 5 0-16,-2 1 0 0,-1 4 0 0,-1 0 0 15,-2 2 0-15,0 1 0 0,-1-3 0 0,2 5 0 0,-2-2 0 0,2 0 0 0,2 2 0 0,0-5 0 16,1 5 0-16,1-5 0 0,3-1 0 0,1-2 0 15,0-2 0-15,1-1 0 0,3-1 0 0,0 0 0 16,-1 0 0-16,2 0 0 16,0-1 0-16,-1 0 0 0,0-4 0 0,-2 1 0 0,2 4 0 0,0 0 0 0,-2 2 0 15,1 0 0 1,-2 0 0-16,0-1 0 0,0-1 0 0,1 0 0 16,-2 4 0-16,-2 1 0 0,2 1 192 0,-1 0-64 15,0 1 0-15,0 0 0 0,-1 2-128 0,1-2 0 16,2 2 0-16,-1 4 0 0,3-3 0 0,-2 4 0 15,2-1 0-15,-2-1 0 0,0 1 0 0,0-1 0 0,1 1 0 0,-2-3 0 0,0 0 0 0,-2-3 0 16,0 2 0-16,-1 0 0 0,0-2 0 0,-2-1 0 16,0 1 0-16,-3-6 0 0,1 1 0 0,-1 1 0 31,1 1 0-31,0 0 0 0,-1-1 0 16,2 2 0-16,0 2 0 0,0 1 0 0,2 0 0 0,0-2 0 0,2 2 0 0,1-2 0 15,2 3 0-15,0-2 0 0,3-1 0 16,-1-1 0-16,4-1 0 15,-2-4 0-15,2-1 0 0,-1 1 0 0,0-2 0 0,1-2 0 16,-1-1 0-16,-1-1-176 0,-2 1 176 0,1-5 0 0,-1 2 128 0,-1-2-128 0,-1 3 0 16,-1-4 0-16,0-2 0 0,0 2 0 15,-1-1 0-15,1 1 0 0,0 0 0 0,-1 1 0 16,1-2 0-16,0 0 0 0,0 0 0 16,0 1 0-16,0-2 0 0,1-1 0 15,-1 5 0-15,0-6 0 0,1 0 0 0,-1 0 0 16,2-1 0-16,-1-2 0 0,0 1 0 0,1-6 0 0,0 2 0 15,-2-1 0-15,1-2 0 0,-2-1 0 0,1 0 0 16,-3-1 0-16,1-2 0 0,-1 0 0 0,-2-1 0 0,0-3 0 16,0 3 0-16,-1-6 0 0,0 2 0 0,0-1 0 0,-2 1 0 15,1 0 0-15,0-2 0 0,-1 4 0 0,2 4 0 16,0 0 0-16,-2 1 0 0,-1-1-128 0,1 0 128 0,-1 1 0 16,1 3 0-16,0-2 0 0,1 2 0 0,0 0 0 15,0 1 0-15,1 1 0 0,2 0 0 0,1 2 0 16,-1 0 0-16,-1 2-128 0,3-3-176 0,-1 3-16 15,1 1-16-15,-1 0 0 0,2 0 144 0,-2 1 48 16,3 4 0-16,0 1 0 0,0 4 144 0,3 3-208 0,1 5 80 16,1 6 128-16,2 3-128 0,3 5 128 15,1-1 0-15,0 1 0 0,2 1 0 0,-1-3 0 16,0-3 0-16,2-3 0 0,-3-2 0 0,-2-2 0 0,1 0 0 16,-3-5 0-16,-1-1 0 0,-1-2 0 0,0-1 0 0,0-5 0 15,0-1-176-15,0 0 176 0,2-5-128 0,2-4 128 31,1-1-528-31,2-2-32 0,2-3 0 0,3-4 0 16,4-3-64-16,3-2-16 0,5-4 0 0,7-8-17632 0</inkml:trace>
  <inkml:trace contextRef="#ctx0" brushRef="#br0" timeOffset="12397.49">25333 6705 35935 0,'-34'-2'3200'0,"8"2"-2560"16,2 2-512-16,9 1-128 0,8 1 0 0,4-3 0 0,0 3 0 0,-5 2 0 0,-3-1-480 0,0 3-160 0,5 1-48 0,6-3 0 0,7-1-1360 0,4-4-288 0,5 1-48 0,4-5-16 0,5 1 928 0,1-3 192 0,1 1 48 0,0-1 0 0,2-1 928 0,-1 0 304 0,-1 1-160 0,-1-1 160 0,-2 1 1664 0,2-2 400 0,2-2 96 0,1 1 16 0,2-2-48 0,2 3 0 0,3-4 0 0,2 0 0 0,3 1-1008 0,1 0-208 0,-2 1-32 0,0-2-16 0,4 1-544 0,2 0-128 0,2 2 0 15,4-2-16-15,5 0-176 0,-1 2 192 0,3 3-192 16,-3-1 192-16,0 3 32 0,-2 1 16 16,1 2 0-16,1 2 0 0,-1 0-240 0,1 3 128 0,-1-3-128 0,-1 3 0 15,0 0 208-15,0-2-48 0,1 0-16 0,-2 2 0 16,-2 0 32-16,-1-1 0 16,1 3 0-16,-1 0 0 0,-3 0-16 0,-2 3 0 15,1 1 0-15,-4 0 0 0,-2 0 32 0,3 3 0 16,3 2 0-16,1 0 0 0,0 3 48 0,-2-2 16 15,1 0 0-15,-1 2 0 0,0 1-256 0,0-1 0 16,-3 1-144-16,-1-2 144 0,-3-2 0 0,1 1 0 16,-2 0 0-16,0 1 0 0,-1 1 0 0,-2 1 0 15,2 0 0-15,0 2 0 0,0 0 0 0,0 1 0 16,-3-2 0-16,0-2-144 0,1 4 144 0,-3-1 0 16,0-1 0-16,-3 1 0 0,-1-1 0 0,-2 2 128 15,-2 3-128-15,-1-2 176 0,-1 2 16 0,-3 0 16 0,-1 0 0 16,-1 1 0-16,3 3-16 0,-3 1-16 0,1 1 0 0,-1 0 0 15,1-1-176-15,0-1 0 0,-1-2 144 16,2-2-144-16,1 1 0 0,1-3 0 0,1 2 0 0,2-1 128 16,0 1-128-16,-1 0 0 0,1 1 0 0,0-4 0 15,-2 1 0-15,0 1 0 0,-2 1 128 0,0 1-128 16,-2 2 0-16,-1 1 0 0,-1 2 0 0,-2-2 128 16,-2 2-128-16,-3-4 0 0,0 2-176 0,-1 0 176 15,1 2 0-15,0-1 240 0,1 0-32 0,1-3 0 16,0 1-64-16,3-3-16 0,0 1 0 0,0 0 0 15,2 2-128-15,-1-1 192 0,1 0-192 0,-2-2 192 16,0 2-192-16,-2 0 0 0,0 0 0 0,-3 3 0 0,0-1 0 16,-3 3 0-16,0 0 0 0,-4 0 0 0,-2 2 0 0,-2 0 0 15,-2-2 0-15,-1-1 0 16,-1 0 0-16,-2-4 0 0,0 5 0 0,1-3 0 16,-2-1 0-16,1-1 240 0,1 2-64 0,-1 2-16 0,1-2-160 0,1 1 0 15,1 1 0-15,0 0 0 0,0 0 0 0,1 0 0 16,-2 2 0-16,1-5 0 0,0 4 0 0,0-5 0 15,0 3 0-15,-3 1 0 0,0-1 0 0,-1 1 0 16,-2 2 0-16,-3 0 0 0,0 1 0 0,-2-1 0 16,-1 4 0-16,-2-6 0 0,1 1 0 0,-1 0 0 15,-1 3 0-15,0 0 0 0,2-4 0 0,-1 5 0 16,0-1 0-16,1 4 0 0,2-2 0 0,2-1 0 16,3 0 0-16,-2-1 0 0,3 1 0 0,1-3 0 0,2-2 0 15,-1-1 128-15,2-3 64 0,-1 1 0 0,0-1 0 16,0-3 0-16,-1 2-192 0,-2 0 0 0,-1 2 0 15,-2-1 0-15,-2 1 0 0,-2 0 0 0,-2 5 0 16,-2-5 0-16,-1 3 0 0,-1-2 0 0,-2 0 128 0,0 0-128 16,2-6 0-16,1 0 0 0,-2-1 0 0,3-2 0 15,0 0 0-15,2-2 0 0,2-1 0 0,2 0 0 16,2-2 192-16,0 1-32 0,2-1-16 0,0-1 0 16,1 0-144-16,1 1 0 0,-1-1 0 0,0 0 0 15,-1 1 0-15,-2-3 0 0,2 2 0 0,-4-3 0 0,-2 2 0 0,-1 0 0 16,-2-2 0-16,-3 0 0 15,1-2 0-15,-2 1 0 0,-1-3 0 0,-3 0 0 0,2-1 0 16,-1 1 0-16,-1 1 0 0,1-3 0 0,1 3 0 16,0-2 0-16,-1-1 0 0,4 2 0 15,0-1 0-15,1 2 0 0,0-3 0 0,0-1 0 16,-2 0 0-16,0-3 0 0,1 2 0 0,-2 1 0 16,-1-2 0-16,1 0 0 0,-3-1 0 0,1 1 0 0,-2-1 0 15,0 0 0-15,-1 0 0 0,0 0 0 16,-1 1 0-16,1-3 0 0,2 3 0 0,-1-2 0 0,2-1 0 0,-1 0 0 15,1 0 0-15,1-1 0 0,2 2 0 0,0 2 128 16,-1-3-128-16,0 2 192 0,3 2-192 0,-1-3 0 0,-1 3 0 0,1-3 128 16,0 4-128-16,-1-3 0 0,1 2-192 0,-2 1 192 15,-1-3-128-15,-1 2 128 16,0-3 0-16,1 3 0 0,-2-3 0 0,0 2 0 0,-2-1 0 16,1 1 0-16,2 1 0 0,2-3 128 0,0 2-128 0,2-1 192 0,3 0-192 15,0 1 0-15,1-3 0 16,1 1 0-16,0 3 0 0,2-4-176 15,-1 2 176-15,2 2-128 0,4-3 128 0,-2 0 0 0,3 3 0 0,1-2 0 16,2 2 0-16,-1-1 0 0,0 0 0 0,1 1 0 16,0-1-576-16,0-2-48 0,-1 1 0 0,-5-1-20672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9T14:43:30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5637 10776 1267 0,'0'0'56'0,"0"0"12"0,0 0-55 0,0 0-13 0,0 0 0 0,7-3 0 16,-7 3 264-16,0 0 51 0,0-10 9 0,8 4 3 16,-1 0-252-16,-7 6-51 0,0 0-9 0,10-4-3 15,-3-2-12-15,-7 6 0 0,11 0 0 0,-11 0 0 16,0 0 0-16,0 0 0 0,0 0 0 0,10 0 0 16,-3 6 9-16,8 4-1 0,-12-1 0 0,8 7 0 15,-4-4 12-15,0 14 1 0,0-8 1 0,-4 7 0 16,1 4 19-16,-1-1 4 0,1-3 1 0,-1 10 0 15,5-7-21-15,-8 6-4 0,0-6-1 0,3-2 0 0,4 2-6 16,-7-3-2-16,4-6 0 0,-1 6 0 0,1-6-4 0,-1-4 0 16,8-2-8-16,-8-7 12 0,1 3 3 0,-4-9 0 15,10 4 0-15,-3-4 0 0,4-4 2 0,0-2 1 16,-4 3 0-16,3-13 0 0,-3 1-3 0,7 2-1 16,-3-3 0-16,-4-2 0 0,4 2-6 0,-1-3-8 15,-3 10 11-15,7-1-11 0,-10 1 10 0,7 0-10 16,-1 9 8-16,1 0-8 0,-1 0 0 0,4 9-19 15,-3 7 3-15,7 2 1 0,-4 1 15 0,3 9 0 16,1-2 0-16,0-1 0 0,-8-3 0 0,4 3 0 16,-3-7 0-16,3 1 0 0,-3 3 0 0,-1-9 0 15,4 2 0-15,-3-2 0 0,3-4 0 0,-3 4 0 0,-8-10 8 16,4 7-8-16,7-10 19 0,-10 0 0 0,-4 0 0 16,7 0 0-16,7-4 16 0,-3-2 3 0,-4-3 1 0,10-1 0 15,-10-5-11-15,11-4-3 0,-7 0 0 0,3 0 0 16,0-6-13-16,-4 0-4 0,4-6 0 0,1-1 0 15,-5 1-8-15,1-4 0 0,-1-5 0 0,1 8 0 16,-1-2 0-16,1 6 0 0,3-4 8 0,-7 4-8 16,0 9 0-16,4-6 0 0,-1 6 0 0,-2 0 0 15,-5 4 0-15,4-4 0 0,0 3-9 0,-3 7 9 32,-1-4-49-32,1-2-7 0,-1 5 0 0,1-5-1 0,3 5-139 0,-4 1-27 15,11-10-5-15,8 0-2 0</inkml:trace>
  <inkml:trace contextRef="#ctx0" brushRef="#br0" timeOffset="796.69">7243 10773 2476 0,'-15'-10'220'0,"12"4"-176"0,-4 6-35 0,-4-6-9 0,-6 6 130 0,3 0 24 16,-1 0 5-16,5 6 1 15,-8-6-160-15,8 6-21 0,-8-3-10 0,0 7-1 0,1 5 14 0,-4-2 3 16,3 3 1-16,0 2 0 0,1 1 6 0,-1 3 8 16,0-3-13-16,4 3 5 0,4 3 8 0,-1 0-10 15,-3 0 10-15,7-3-10 0,-4 3 10 0,8 3 0 0,-4-2 0 16,0 2 0-16,0-9 0 0,3 6 0 0,1 3 0 0,-1-9 0 16,4 3 0-16,0-4 0 0,0-5 0 0,4 3 0 15,-1-1 8-15,1-5 1 0,3-1 0 16,3-6 0-16,1 7-9 0,3-4 0 0,-3-6 0 15,3 0 0-15,3-6 9 0,1 3-9 0,0-4 10 0,3 4-10 16,0-3 8-16,0-4-8 0,0-2 0 0,-3-4 0 16,-4 1 16-16,4 2-4 0,-8-3 0 0,4-2 0 15,-3-1 10-15,-1-6 2 0,-2 6 0 0,-1-6 0 16,-4-3 3-16,1-1 1 0,-4-2 0 0,-4 3 0 16,4-7-8-16,0 7 0 0,-3 0-1 0,3 3 0 15,-7-4-19-15,-1 4 0 0,5 7 8 0,-4-8-8 16,7 8 0-16,-11-1 0 0,11 3 0 0,-7 7 0 15,0-1-20-15,0 1 0 0,4 9-1 0,-8-9 0 16,4 9-91-16,0 0-17 16,-4 0-4-16,4 0-1 0,0 9-66 15,4-9-12-15,3 0-4 0,0 0 0 0,0 9-32 16,0-2-6-16,3 2-2 0,1 0 0 0,6 1 173 0,1-1 35 16,-4 7 6-16,11-4 2 0,-8 4 40 0,15 0 0 0,-11 3 8 0,4-1 0 0,-1 1 2 0,-6 0 1 15,6 0 0-15,5 6 0 0,-8-6-3 0,3 0-8 16,1 6 12-16,3 0-4 0,-10-6 32 0,6-1 5 15,-6 1 2-15,0-3 0 0,3 3 73 0,-7 0 14 16,3-4 3-16,4 4 1 0,-10-3-44 0,3-4-9 16,0 4-1-16,4 3-1 0,-4-10-23 0,0 7-4 15,0-7 0-15,3 7-1 0,-6-7-35 0,3 1-6 16,0-1-2-16,0-6 0 0,-3 4 22 0,-4-7 4 0,0 0 1 16,0 0 0-16,0 0 29 0,0 0 7 0,0 0 1 15,0 0 0-15,0 0 4 0,0 0 2 0,0 0 0 0,0 0 0 16,0 0-12-16,0-7-2 0,-4-5-1 15,4-4 0-15,0 0-17 0,-7 4-3 0,7-13-1 16,0 0 0-16,-3 3-20 0,3-3-4 16,3-10-1-16,-3 7 0 0,7-7-21 0,-7 7 8 0,4 0-8 0,-1-3 0 15,-3 9 0-15,0-3 0 0,4 0 0 0,-4 6 0 16,3 0 0-16,1 3 0 0,-4-3 0 0,3 10 0 16,-3-10 0-16,7 13 0 0,0-7-9 0,-7 4 9 31,11-7-27-31,3 7-1 0,0-1 0 0,7 4 0 0,-3-3-28 15,7-1-7-15,3 1-1 0,4 6 0 0,3-3-106 0,0-1-22 0,1 4-4 16,-1 3-559-16,-3 0-112 0</inkml:trace>
  <inkml:trace contextRef="#ctx0" brushRef="#br0" timeOffset="1343.43">8513 10863 1220 0,'0'0'27'0,"7"0"5"0,3-6 2 0,-3 6 0 0,-7 0-34 0,0 0 0 16,7-3 0-16,-7 3 0 0,0 0 68 0,0 0 8 16,0 0 0-16,-3-6 1 0,-4 3 11 0,0-4 3 15,0 7 0-15,-4-9 0 0,0 9 5 0,4-3 2 16,-7-3 0-16,4-1 0 0,-4 4-21 0,-1 3-4 16,-6-6-1-16,11 6 0 0,-8-3-21 0,0-4-5 0,-6 7-1 0,3 0 0 15,-1 0-35-15,-2 10-10 16,-1-10 0-16,0 6 0 0,4 4 8 0,-4 5-8 0,8-2 10 15,-8 2-10-15,4-5 8 0,7 9-8 0,-4 0 0 16,4-4 9-16,0 4 8 0,3 0 2 16,1 6 0-16,3 0 0 0,0-3-2 0,0 3 0 0,3-6 0 0,1 0 0 15,3 6-17-15,0 0 0 0,3-6 0 16,1 6 0-16,3-6 8 0,0-4-8 0,7-2 9 0,-7 6-9 16,4-4 8-16,3-5-8 0,3-1 0 0,1 0 9 15,3 1-9-15,0-4 0 0,4-6 9 0,3 0-9 16,-3 0 15-16,-4 0-2 0,-3-6 0 0,6 3 0 15,1-4 14-15,0-2 2 0,-8-7 1 0,5 7 0 16,-1-10 8-16,-11 0 2 0,8 1 0 0,-4-1 0 16,-3-6-7-16,-1-4-1 0,1-5 0 0,-1-1 0 15,-3 1-4-15,0-4-2 0,1 4 0 0,-1-4 0 16,-4 4-17-16,4-4-9 0,-3-3 10 0,-1 4-10 0,-3-7 15 16,4 0-3-16,-4-3-1 0,0 3 0 0,-4 0 3 0,4 0 1 15,-3 7 0-15,-1-1 0 0,1-3-5 0,-1 3-1 16,1 4 0-16,-4 6 0 0,3-7-9 0,-3 1 0 15,3 6 0-15,1 2 0 0,-1 8-16 0,-3-1 0 16,4 0 1-16,-4 13 0 16,3-4-115-16,1 7-23 0,-8-3-5 0,8 6-1 15,-1 9-117-15,-3 7-23 0,-4 9-5 0,4-3-644 0</inkml:trace>
  <inkml:trace contextRef="#ctx0" brushRef="#br0" timeOffset="5142.18">9158 10729 864 0,'0'0'38'0,"0"0"8"0,0 0-37 16,0 0-9-16,0 0 0 0,0 0 0 0,0 0 363 0,-3-7 70 15,-1 4 15-15,4 3 2 16,-3-6-386-16,3-3-76 0,0 2-16 0,0 7-4 0,0 0 32 0,0-3 10 16,0-3 0-16,0 6 0 0,3-3-10 0,-3 3-14 15,0-7 3-15,0-2 1 0,0 6 10 0,0 3 0 16,0 0 8-16,-3-6-8 0,-5 6 11 0,1 0-3 16,-3 0 0-16,-4 6 0 0,-4-3 10 0,0 3 2 15,-3-3 0-15,0 7 0 0,-4-4 6 0,-3 4 2 16,-4 5 0-16,4-5 0 0,4-1-10 0,-1 0-2 15,0 1 0-15,4 6 0 0,0-7 4 0,0 3 0 16,3-2 0-16,4 6 0 0,3-7-20 0,4 0 0 16,0 1 0-16,4-4 0 0,3-6 0 0,0 9 0 15,0-9 0-15,3 10 0 0,4-4 0 0,0-3 0 0,0 7 0 16,0-10 0-16,4 6 10 0,3-3-2 0,0-3 0 16,0 6 0-16,4-6-8 0,0 0 0 0,-1 4 9 0,4-4-9 15,1 0 12-15,-1 6-3 0,0-3 0 0,0-3 0 16,4 6-9-16,-1-3 0 0,-6 4 0 0,7-7 0 15,-4 9 0-15,0 0 0 0,-3-2 0 0,3-4 0 16,-7 6 0-16,4-2 0 0,-1 2 0 0,-3 0 0 16,1 1 0-16,-5-1 8 0,-3 7-8 0,0-7 8 15,0 7-8-15,-3-4 12 0,-1-2-12 0,-3-1 12 16,0-9-12-16,-3 16 0 0,-1-7 0 0,1 1 8 16,-1-1 20-16,1 1 3 0,-1-1 1 0,-3-3 0 15,4 4-32-15,-4-1 0 0,3 0 0 0,-3-2 0 0,0 2 12 16,3-6-3-16,1 7-1 0,-4-4 0 15,0 3-8-15,0 1 0 0,-4-1 0 0,4-3 0 16,0-2 0-16,0 5 8 0,-4-3-8 0,4-3 8 0,0 4 4 0,-3 2 0 16,3-9 0-16,-4 6 0 0,4-3-12 0,-4-3 10 15,1 0-10-15,-1 0 10 0,1 0 20 0,-1 0 4 16,0-3 1-16,-3-3 0 0,0 3-35 0,0-3 0 16,0-4 0-16,0 4 0 0,0-3 0 0,-4-1 0 15,4 1 0-15,0-1 0 16,-4 1-105-16,4 0-28 0,-7-7-6 0,3 6-718 15,4 1-144-15</inkml:trace>
  <inkml:trace contextRef="#ctx0" brushRef="#br0" timeOffset="7893.19">10149 10713 748 0,'0'0'33'0,"-7"6"7"0,-3-3-32 0,-1-3-8 0,-3 0 0 0,4 7 0 15,-5-4 166-15,1-3 31 0,0 6 7 0,0-3 0 16,3 3-161-16,-3-6-33 0,4 4-10 0,-4 2 0 16,7-6 64-16,0 0 8 0,3 6 2 0,4-6 0 15,-7 3 58-15,7-3 11 0,0 0 2 0,0 0 1 16,7 7-45-16,4-4-9 0,3-3-1 0,-4 6-1 15,4-6-42-15,1 3-8 0,-1-3-1 0,3 6-1 16,1-3-28-16,0-3-10 0,-1 0 0 0,4 0 9 16,4 7-9-16,0-7 8 0,3-7-8 0,4 7 8 0,3-3-8 0,4 3 0 15,7-6 0-15,-4 3 0 0,-3-3 15 0,7 6-3 16,7 0 0-16,-4-3 0 0,-3-4 8 16,0 4 2-16,0-3 0 0,3 0 0 0,7 2 0 0,-3-2 0 15,-7 6 0-15,4 0 0 0,6 0-10 0,-10 0-3 16,-4 6 0-16,-3-6 0 0,0 4 2 15,-4-4 0-15,0 6 0 0,-6-6 0 0,6 0-11 0,-3 0 0 16,3 0-12-16,-7 6 12 0,-10-6 0 0,3 3 0 16,4-3 0-16,-4 0 0 0,-7 0 8 0,0 0 4 15,0 0 0-15,0 0 0 0,0 0 0 0,0 0 1 16,-6 0 0-16,2-3 0 0,-3 3 5 0,-7 0 1 16,0 0 0-16,0 0 0 0,7-6-3 0,-7 6-1 0,0-10 0 15,0 4 0-15,0-3-5 0,0 6-1 16,-3-7 0-16,-4 1 0 0,-4-7-9 0,0 10-14 0,1-7 3 0,-4 4 1 15,-4-7 10-15,4 7 0 0,-4-7 0 0,8 7 0 16,3-1 0-16,-7 1 0 0,-4-10 0 0,4 10 0 16,7-7 0-16,0 3 0 0,-4-2 0 0,1 5 0 15,3-5 11-15,3 5-3 0,4 1 0 0,-4-7 0 16,-3 7-8-16,7-1 8 0,4 7-8 0,-4 3 8 16,-4-6-8-16,4 6 0 0,7-9 0 0,-7 9 0 15,0 0 0-15,0 0-9 0,0 0 0 0,0 0 0 16,0 0 9-16,0 0-13 0,0 0 5 0,0 0 8 15,8 0-12-15,-8 0 12 0,0 0-12 0,0 0 12 16,10 9 0-16,1-3 0 0,-4-3 0 0,0 7 0 0,3-4 0 0,1 4 0 16,3-1 0-16,4 0 0 0,-8 7 0 0,4-7 0 15,8 10 0-15,-1-3 0 0,-4-4 0 0,-2 4 8 16,2 3-8-16,-3-3 8 0,0-4-8 0,0 10 0 16,-3-9 0-16,-4 5 8 0,0-2-8 15,-3 0 0-15,-4-4-12 0,0 7 12 0,-4-3 0 0,1 0 0 16,-4-4 9-16,0 4-1 0,-4-4 4 0,4 4 0 15,0-7 1-15,-4 7 0 0,1-7 4 0,-4 1 1 16,7-1 0-16,-4 1 0 0,0-1-6 0,-3 1-2 16,4-1 0-16,3-3 0 0,0 10-10 0,-4-4 0 15,-3-2 0-15,0-1 8 0,10 1-8 0,1 5 0 16,-11-5-10-16,3 5 10 16,0-5-28-16,1-1 1 0,3 1 0 0,-4-1 0 15,-3-9-55-15,14 0-11 0,0 0-3 0,0 0 0 16,-11-3-70-16,4-13-14 0,14 7-4 0,1-7-942 0</inkml:trace>
  <inkml:trace contextRef="#ctx0" brushRef="#br0" timeOffset="9661.93">11793 9697 2761 0,'0'0'60'0,"-3"-3"13"0,-1-7 3 0,-3 4 2 0,4 3-62 0,-1-3-16 15,1-4 0-15,3 10 0 0,0 0 12 0,0 0 0 16,0 0 0-16,0 0 0 0,0 0-3 0,-4 10-1 15,4 5 0-15,0-2 0 0,-3 3 29 0,3-1 6 16,-4 4 1-16,4 0 0 0,0 0 6 0,0 9 2 16,0-3 0-16,4 3 0 0,-4 7-26 0,3 2-5 15,1 7-1-15,-1 0 0 0,1 6-6 0,-1-3-2 16,4 0 0-16,0 4 0 0,4-4-12 0,-4-3 0 16,4 9 0-16,-4 0 0 0,3 1 28 0,-3-1 4 0,0 0 0 15,0 4 0-15,-3-4-32 0,3 6 0 0,-7-12 0 0,4 7 0 16,-4-1 0-16,0 0 0 0,3-9 0 0,-3 10 0 15,-3-10 0-15,-1 3 0 0,8-7 0 0,-4-2 0 16,-4 0 0-16,4-4 0 0,-4-6 0 0,1-3 0 16,3 4 0-16,0-4 0 0,-4 0 0 0,4-6 0 15,0-1 32-15,0 1 0 0,0 0 0 0,0-3 0 16,-3-7-32-16,6 10 0 0,-3-10 0 0,0 7 0 16,-3 0 0-16,3-7 0 0,3 4 0 0,-3-4 0 0,-3-3 0 15,-1 10 0-15,4-3 0 0,0-4 0 0,0 0 0 0,-3 7 0 16,3-7 0-16,-4 7 0 0,4-6 0 0,0-1 0 15,-3-6 0-15,3-3 0 0,0 0 0 0,0 0 0 16,0 0 0-16,0 0 0 0,0 0 0 0,0 0 0 16,7 6 0-16,-7-6 0 0,3 4 0 0,8-4 0 15,3-4 0-15,-3 4 0 0,3 0 0 0,0 0 0 16,3-6 0-16,8 6 0 0,0 0 0 0,3-3 0 16,0 3 0-16,8 3 0 0,2-3 0 0,5 6 0 15,-4-2 0-15,-1 2 0 0,1 3 0 0,3-3 0 16,8-2 0-16,3 2 0 0,3-3 0 0,8-3 0 15,6 6-13-15,-3-6 4 0,-3 3 9 0,10-3 11 16,11-3-3-16,-4-3 0 0,3 6-8 0,-2 0-11 16,-1 0 3-16,0 0 0 0,7-3 8 0,0-3 11 0,4 6-3 15,0 0 0-15,-1-4-8 0,5 4 0 0,-5-6 0 0,12 6 0 16,6 0 0-16,0 0-11 0,-3 0 3 0,7 0 0 16,7 0 8-16,-4 0-8 0,-6 0 8 0,6 0-8 15,4 0 8-15,-3 0 0 0,-1 0 0 0,0 0 0 16,1 0 0-16,-1 0 0 0,1 0 0 0,-1 6 0 15,-14-12 0-15,8 6 0 0,3 0 0 0,-11 6-8 16,0-6 17-16,-7 4 4 0,-3-8 1 0,0 4 0 16,3 4-22-16,-3-4-5 0,-11 6-1 0,0-3 0 15,-3-3 14-15,3 6 0 0,0-3 0 0,0 4 0 16,-7-7 0-16,-3 9 0 0,-8 0 0 0,-3 1 0 16,-3-4-9-16,-1-3 9 0,1 7-8 0,-1-4 8 15,1-3 0-15,-5 3 0 0,1-2 0 0,0 2-8 16,-3 3 8-16,-4-9-13 0,3 6 5 0,-3-6 8 15,3 4-8-15,-3-4 8 0,-4 0 0 0,4 6 0 0,-3-6-9 16,-1 0 9-16,0 3-12 0,-3-3 12 0,0 0 0 0,-7 0 0 16,-1 0 0-16,-2 6 9 0,-1-6-1 0,-4 0-8 15,-2 0 12-15,2 0-4 0,1 0-8 0,0 0 0 16,-4-6 0-16,4 6 8 0,-8 0-8 0,4-3 0 16,-3 3 0-16,3-6 0 0,-3 6 0 0,-1 0 0 15,-6-10 0-15,3 10 0 0,-3-3 0 0,-1-3 0 16,1 0 0-16,-8 2 0 0,-3 4 0 0,8-6 0 15,-8 3 8-15,0-6-8 0,0-1 8 0,-8 1-8 16,1-7 8-16,4 7-8 0,-1-7 9 0,-3-3-9 0,4 0 10 16,-4 4-10-16,0-7 0 0,3-3 0 0,-3-4 0 0,0-2 0 15,0 0 0-15,3-1 0 0,-3-5 0 0,-3 9 0 16,3-7 0-16,0 1 8 0,3-10-8 16,1 6 9-16,-4-6-9 0,0-3 10 0,3-3-10 15,0-3 10-15,1 6-10 0,-1-7 0 0,1 1 0 0,3 0 0 16,0-1 0-16,0-2-11 0,0-4 3 0,0-2 0 15,0-1 8-15,0 0 0 0,-4 4 0 0,1 2-8 16,-1 4 8-16,-3-1-8 0,4 1 8 0,-4 0-8 16,0 0 8-16,-4-1-12 0,4 1 12 0,-4 9-12 15,4-3 12-15,-3 3 0 0,3 0 0 0,0 10 0 16,0-10 0-16,3 6 0 0,1 4 0 0,-1-4 0 16,0 0 0-16,4-2 0 0,-3 8 0 0,3 1 0 15,0 0 0-15,-4-1 0 0,4 4 0 0,0 3 0 0,0-3-8 16,0 9 0-16,0 0 0 0,-3 0 0 0,3-3 8 15,-4 13 0-15,4-4 0 0,0-2 0 0,-3 5 0 0,-1 1 0 16,4-1 0-16,0 4 0 0,0-3 0 0,4-1-8 16,-4 1 8-16,3 9 0 0,-3 0 0 0,0-9-10 15,4 2 10-15,-4 7 0 0,0 0-10 0,0 0 10 16,0 0-8-16,0 0 8 0,0 0-8 0,0 0 8 16,0 0-8-16,-7 0 8 0,0 0-12 0,0 7 4 15,-4 2 0-15,1-3 0 0,-1-3 8 0,-7 7 0 16,4-4 0-16,-7 3-8 0,-4-5 8 0,-3 5 0 15,-11 4 0-15,4-4-8 0,-7 3 8 0,-1-2 0 16,-2-1-9-16,-8 7 9 0,0-7-10 0,-4 7 10 16,-6-3-13-16,-1-7 5 0,-10 3 8 0,4 1 0 0,-8-1 0 15,0-3 0-15,1 4 0 0,-11-7 0 0,-8 3 8 16,-2-3-8-16,-1-3 0 0,-7 0 0 0,-3 7 0 16,-1-7 0-16,1-7 0 0,3 7 0 0,0 0 0 0,-7-3 0 15,-3 3 0-15,-1 0 0 0,12-6 0 0,-8 6 0 16,-7 0 0-16,0 0 0 0,7-3 0 0,-3 3 0 15,-11-6 0-15,7 6 0 0,3 0 0 0,4 0-8 16,0-4 8-16,1 4 0 0,-5-6 8 0,4 6-8 16,11 0 0-16,-4-3 0 0,-3-3 0 0,3 6 0 15,4 0 0-15,3-10 0 0,11 10 0 0,-1-9-8 16,-2 9 8-16,2-6 0 0,-2 2 0 0,3-2 0 16,6 3 0-16,-2 3 0 0,3-6 0 0,-8 6 0 15,1 0 0-15,0 0 0 0,7 6 0 0,0-6 8 0,3 3-8 16,4-3 0-16,0 6 0 0,0-6 0 0,7 0 0 15,3 4 0-15,8-4-8 0,-1 0 8 16,12 0 0-16,-5 0 0 0,-3-4 0 0,0 4 11 0,8 0-11 0,2-6 0 16,1 6 0-16,0-3 0 0,6-3 0 0,5 6 0 15,2-3 0-15,5-4 0 0,-1 7 0 0,4 0 0 16,3 0-8-16,4 0 8 0,-4-3-20 0,8 3 0 16,-4 3 0-16,7-3 0 15,-4 0-27-15,4 0-5 0,-4 7 0 0,4-4-1 16,0-3-69-16,0 6-14 0,0-3-2 0,0 7-1 15,0-4-37-15,0-6-8 0,3 9-2 0,4-2-753 0</inkml:trace>
  <inkml:trace contextRef="#ctx0" brushRef="#br0" timeOffset="10039.1">13624 10123 1785 0,'0'0'159'0,"0"0"-127"16,0 0-32-16,-10 7 0 0,-1 2 239 0,4 1 41 16,-4 2 9-16,4 4 2 15,0 9-291-15,4-3-48 0,-1 3-14 0,1 3-3 0,-1 7 32 0,1-1 6 16,3 1 2-16,-4 2 0 0,1 1 25 0,-1 3 0 16,-3-7 0-16,4 4 0 0,-1-1 0 0,-3-2 0 15,0 2 0-15,0-2 0 0,0-7 0 0,3 7-8 16,1-10 0-16,-4 0 0 15,3-3-74-15,1-7-14 0,-1 1-4 0,1-3-576 0,-4-7-116 0</inkml:trace>
  <inkml:trace contextRef="#ctx0" brushRef="#br0" timeOffset="10304.66">13370 10346 2617 0,'0'0'116'0,"-3"-6"24"0,3-7-112 0,-4 4-28 0,1-7 0 0,-1 0 0 16,4 4 28-16,0-4 0 0,0 4 0 0,0-4 0 16,4 7-48-16,-1-1-10 0,1-5-2 0,3 5 0 15,0-6 32-15,3 7 0 0,-2 0 0 0,2-1 0 16,1 7 0-16,-1-3 0 0,4-4 0 0,0 4 0 0,-3 3 26 0,3 3 11 16,0-6 3-16,4 3 0 0,0-4-16 0,-1 4-4 15,1-3 0-15,3 6 0 0,4-3-20 0,-4-3 0 16,-3 2 0-16,3-2 0 0,3-3-13 15,-2 9-1-15,2-10 0 0,1 4 0 16,0-3-86-16,-1-1-18 0,-3 1-3 16,4 6-984-16</inkml:trace>
  <inkml:trace contextRef="#ctx0" brushRef="#br0" timeOffset="10664.16">13924 10826 403 0,'0'0'17'0,"-7"12"5"0,4-2-22 0,-4-1 0 0,-1-3 0 0,5 4 0 16,-1-1 445-16,1 1 85 0,3-10 17 0,-4 6 3 31,4-6-494-31,0 0-100 0,0 0-19 0,0 0-4 15,0 0 28-15,0 0 6 0,0 0 1 0,0 0 0 0,4-6 32 0,-1-4 0 0,4 1 0 0,-3-1 0 16,0-5 0-16,-4 5 11 0,3-8 0 0,1-1 0 16,-4 0 53-16,3-6 10 0,1-3 2 0,-1-7 1 15,1 7-13-15,-1-7-4 0,4 1 0 0,4 6 0 16,-1-1-12-16,1-2-4 0,3 3 0 0,0 3 0 16,7 6-35-16,-3 0-9 0,0 4 0 0,6 2 0 15,5-3-31-15,-1 7-8 0,0-7-1 0,0 7-1 16,4-1-155-16,-4 7-32 0,32-12-5 0,-14 11-2 0</inkml:trace>
  <inkml:trace contextRef="#ctx0" brushRef="#br0" timeOffset="11101.34">14630 10453 2037 0,'0'0'90'0,"-7"3"19"0,-4-3-87 0,0 6-22 0,-3-3 0 0,4 4 0 15,-4 2 52-15,0-3 7 0,-4 4 1 0,4-1 0 32,-4 0-75-32,1 7-14 0,2-3-3 0,-6 2-1 0,4-2 33 0,-1 3 0 0,4-1 8 15,-4-2-8-15,4 2 10 0,0 1-10 0,0-3 10 0,3 2-10 16,4-2 23-16,0 3-2 0,4-1 0 0,3-2 0 16,-4-4-9-16,4 7-1 0,4-7-1 0,3 1 0 15,0-4-10-15,0 3 0 0,0-6 0 0,3-3 0 16,5 0 10-16,-1 0 0 0,3 0 0 0,1-3 0 15,0-3 2-15,-1-3 0 0,1 6 0 16,3-7 0-16,-3-2-12 0,-1 2 0 0,5-2 0 0,-8-4 8 16,3 0 20-16,-3 4 3 0,0-4 1 0,1 4 0 15,2-4-20-15,-6 0-3 0,-1-3-1 0,1 10 0 16,0-7 12-16,-1 7 1 0,-3-1 1 0,0 7 0 16,0-3-1-16,-7 6 0 0,0 0 0 0,0 0 0 15,0 0 3-15,0 0 1 0,7 9 0 0,-3 1 0 0,-4-4-4 16,0 10-1-16,0-4 0 0,-4 7 0 0,1-3-20 0,-1 3 0 15,-3-1 0-15,4 8 0 0,-1-8 0 0,4 1 0 16,0-3 0-16,4 3 0 0,-4-1 0 0,3 1-12 16,-3 3 12-16,4-9-12 15,-1 2-36-15,4-5-7 0,0-1-1 0,0 1-1 16,1-1-114-16,-1-3-22 0,3-2-5 0,4-4-758 0</inkml:trace>
  <inkml:trace contextRef="#ctx0" brushRef="#br0" timeOffset="11603.7">14975 10606 403 0,'4'16'36'0,"-4"-16"-36"0,0 0 0 0,3 9 0 16,1 1 393-16,0-1 72 0,-1 7 15 0,-3-4 2 15,0 4-354-15,0-6-72 0,0 5-13 0,0-2-3 16,0-4-28-16,-3 7-12 0,3-7 10 0,-4 1-10 16,4-1 15-16,0 0-3 0,0-9-1 0,0 10 0 15,0-10 24-15,0 6 5 0,0-6 0 0,0 0 1 0,0 0-13 0,0 0-4 16,7 10 0-16,-7-10 0 0,0 0-12 0,0 0-4 16,7-7 0-16,-7 7 0 0,11-3 20 0,-4 3 3 15,-4-6 1-15,4-4 0 0,-3 7-10 0,-1-6-2 16,4-7 0-16,-3 7 0 0,0-7-6 0,-1-3-2 15,1 7 0-15,-1-10 0 0,1 3 16 0,-1 0 2 16,1 0 1-16,3 1 0 0,-7-1-31 0,7-3 8 16,0 12-8-16,0-2 0 0,0-4-10 15,4 7-5-15,-1-7-1 0,1 7 0 0,-1-1 0 0,4 7-1 16,-3-3 0-16,3 3 0 0,4 3 6 0,-1 0 2 16,-3 0 0-16,4 3 0 0,-7 3 9 0,6-3-12 15,-3 7 12-15,-3-1-12 0,0 7 12 0,3 3 0 16,-4-4 8-16,1 4-8 0,-8 6 8 0,1-3-8 0,3 3 8 15,0 0-8-15,-3-6 11 0,-1 6-3 0,8-3 0 16,-8-6 0-16,4 3-8 0,-3-1-17 0,3-2 4 16,0-6 1-1,0 5-37-15,0-5-7 0,0-7-2 0,0-3 0 16,0 0-139-16,4 0-28 0,-4-3-6 0,0-4-684 0</inkml:trace>
  <inkml:trace contextRef="#ctx0" brushRef="#br0" timeOffset="12028.48">15861 10321 2804 0,'0'0'62'0,"0"0"13"0,0 0 2 0,0 0 1 0,0 0-62 0,0 0-16 15,-4 0 0-15,-3 6 0 16,-3-3-44-16,3 7-12 0,-4-4-3 0,-3 3 0 15,0-2 24-15,-4 2 5 0,4 1 1 0,-4-1 0 16,4 0-15-16,4 1-4 0,-1-1 0 0,4 1 0 0,-3-1 39 0,-1 0 9 0,7-2 0 0,-3 2 0 16,-3-6 18-16,6 10 6 0,1-4 0 0,-1 1 1 15,1-1 5-15,-1 0 1 0,1 1 0 0,-1-4 0 16,4-6-15-16,0 9-4 0,4-5 0 0,-1 5 0 16,-3-9-12-16,11 9-10 0,3-9 2 0,0 10 0 15,7-10-4-15,-3 0 0 0,10 0 0 0,0 6 0 16,0-6 12-16,1 0 0 0,-1 0-9 15,0 0 9-15,0 0 0 0,-3 3 0 0,-7 4 0 0,-1 2 0 16,-3 0 0-16,1 7 0 0,-12-7 0 0,4 1 0 16,-3 6 15-16,-1-4-3 0,-6-3 0 0,-1 7 0 15,-3 3 7-15,0-3 1 0,-4-4 0 0,-3 4 0 16,-3-7 15-16,-1 7 3 0,0-4 1 0,1 4 0 16,-4-6-31-16,6 5-8 0,1-2 0 0,0-4 0 15,0 1-20-15,0 5-6 0,3-8-1 16,1-4 0-16,-1 6-76 0,1-3-15 0,-1-6-3 0,4 0-590 15,0 0-117-15</inkml:trace>
  <inkml:trace contextRef="#ctx0" brushRef="#br0" timeOffset="12606.46">16309 9829 1209 0,'0'0'53'0,"0"0"12"0,-4 9-52 0,4-9-13 0,0 0 0 0,0 0 0 15,-3 9 264-15,-1-2 51 0,4-4 9 0,4 6 3 16,-1 1-284-16,4-4-57 0,1 3-11 0,2 7-3 16,-3-7 28-16,0 1 0 0,0-1 0 0,-3 1 0 15,-1-1 19-15,1 1-1 0,-1 5 0 0,1-5 0 16,3-1 20-16,-4 10 4 0,1-10 1 0,-4 10 0 15,4-3 9-15,-4 9 1 0,0-3 1 0,0 12 0 0,-4-9-28 16,4 4-6-16,-4-4 0 0,4 3-1 16,0 0-3-16,0-3-1 0,0 3 0 0,-3-3 0 15,3 1-15-15,0-4 9 0,0 3-9 0,3 0 8 0,-3 0-8 16,4-3 0-16,-4-3 0 0,4 6 0 0,-4-7 0 16,0 8 0-16,3 2 0 0,-3-3 0 0,-3 3 0 15,3-3 0-15,-4 3 0 0,0-3 0 0,1 1 8 0,3-5 0 16,3 5 0-16,-3-8 0 0,-3 1-8 0,3 6 8 15,0-6-8-15,3 0 8 0,-3-3 3 0,8-1 0 16,-5-2 0-16,1-4 0 0,-1-2-11 0,4 2-9 16,0 0 9-16,0-9-13 15,0 7-15-15,-3-7-4 0,3 0 0 0,-4-7 0 16,5 4-115-16,-5-3-23 0,1-3-5 0,3 2-889 0</inkml:trace>
  <inkml:trace contextRef="#ctx0" brushRef="#br0" timeOffset="13153.21">16944 10678 1695 0,'14'-12'75'0,"-7"3"16"0,-3-7-73 0,3 6-18 0,3-5 0 0,1-4 0 15,-4 0 39-15,3 3 4 0,-2 4 1 0,-1-4 0 0,0 7-44 0,-4-1 0 16,1 4-11-16,-4 6 3 0,-4-9 8 0,1 9 0 16,-11-3 0-16,3 3 0 0,-3 3 28 0,0 3 2 15,-4-3 0-15,0 3 0 0,-3 4 24 0,4-1 5 16,-5 1 1-16,5-1 0 0,-4 0-2 0,3 1 0 16,0 6 0-16,4-7 0 0,0 10-19 0,0-10-4 15,3 7-1-15,-3 3 0 0,4-4-34 0,3-2 0 16,0 3 0-16,0 2 0 0,0-2 13 0,0-3-4 15,3 2-1-15,0 1 0 0,1-4-8 0,3-2-11 16,-4-4 3-16,4 4 0 0,4-1 8 16,-4-9 0-16,0 0 0 0,3 9 0 0,-3-9-16 0,8 7 1 15,-1-4 1-15,3-3 0 0,-3 0 30 0,4 0 5 16,-1-3 2-16,1-4 0 0,3 4-23 0,-3-3 0 0,-1-3 0 16,1 2 0-16,-1 4 8 0,5-3-8 0,-1-4 8 0,0 1-8 15,0 6 0-15,0-6 8 0,-3-1-8 0,3 4 0 16,-4-4 9-16,4 10-9 0,-3-6 12 0,-4 6-12 15,-7 0 15-15,11 0-4 0,-4 0-1 0,-7 0 0 16,0 0 35-16,10 6 7 0,-3 4 2 0,0-4 0 16,0 4-34-16,0-1-6 0,-3 0-2 0,3 4 0 15,0-4 16-15,4 7 2 0,-4 0 1 0,0-4 0 16,3-2-31-16,1 5-8 0,-4 1-1 0,4-3 0 16,-1 2-15-1,1-5-4-15,-1-1 0 0,1 0 0 0,-4-9-88 0,0 7-17 0,0-4-4 16,0-3-1-16,-7 0-74 0,0 0-14 0</inkml:trace>
  <inkml:trace contextRef="#ctx0" brushRef="#br0" timeOffset="13438.52">17300 10268 2833 0,'0'0'62'0,"0"0"13"0,7 0 2 0,0-3 3 0,4 3-64 16,-4 0-16-16,7 0 0 0,-3 3 0 0,3 6-14 0,-4-9-6 0,1 9-2 0,3 4 0 15,-7 0 22-15,7 2 0 0,-7 4-9 0,0 6 9 16,-3-3-10-16,-1 9 2 0,1 1 0 0,-8-1 0 16,1-3 8-16,-4 7 0 0,3-7 0 0,-6 10 0 31,-1-4-38-31,1 1-6 0,-1-1 0 0,-3-6-1 15,3 1 0-15,4-1 0 0,-3-3 0 0,6-6 0 16,-3 6-36-16,0-6-7 0,0-10-2 0,0 7 0 0,3-7-117 16,1 1-23-16,-4-1-5 0,7-9-1 0</inkml:trace>
  <inkml:trace contextRef="#ctx0" brushRef="#br0" timeOffset="13675.26">17187 10456 3042 0,'0'0'135'0,"0"0"27"0,0 0-130 0,0 0-32 15,0 0 0-15,0 0 0 0,0 0 37 0,0 0 1 16,11 0 0-16,0 0 0 16,-1 0-53-16,4-3-10 0,4 3-3 0,-1 0 0 15,1-7-6-15,7 7-2 0,0-3 0 0,3-3 0 16,-4 6-44-16,-2 0-10 0,6-3-2 0,-7 3 0 15,0 0-13-15,0 0-3 0,0 0-1 0,-3 3 0 16,-4-3-75-16,-3 6-16 0,3-6-2 0,0 3-584 0</inkml:trace>
  <inkml:trace contextRef="#ctx0" brushRef="#br0" timeOffset="14003.31">17702 10550 403 0,'0'0'36'0,"-3"9"-36"0,3 4 0 0,-4-7 0 16,4-6 291-16,0 10 51 0,0-10 10 0,0 0 3 15,0 0-178-15,0 0-35 0,0 0-7 0,0 0-2 16,7 6-70-16,4-6-15 0,0-6-2 0,-1 6-1 0,1-10-37 0,3 4-8 15,0 3 0-15,4-4 0 16,-1-2-10-16,4 6 2 0,-6-3 0 0,2-4 0 16,1 7-24-16,-4-3-5 0,0-4-1 0,0 4 0 0,0 6 29 0,-3-9 9 15,-1 6 0-15,-3-4 0 0,1 4 18 0,-8 3 10 16,0 0 3-16,0 0 0 0,0 0 5 0,-8-6 0 16,1 3 1-16,-7-3 0 0,0 6-19 0,0 0-4 15,-7 0-1-15,3 6 0 0,1-3-13 0,-1 6 0 16,0-2 0-16,1 2 0 0,3 0 24 0,-1 1-2 15,1 5 0-15,4-2 0 0,-1 6-8 0,1 3-2 16,-1-3 0-16,0 3 0 0,1 3 0 0,-1-7 0 16,1 8 0-16,3 2 0 0,-4-3 16 0,4 3 4 15,0-9 0-15,3 6 0 0,1 0-32 0,3 0 0 16,3-3 0-16,4 3 0 16,1 0-26-16,2-6-11 0,4 0-3 0,4-3 0 15,0-4-68-15,6-2-15 0,4-1-2 0,4 0-562 0,7-2-112 0</inkml:trace>
  <inkml:trace contextRef="#ctx0" brushRef="#br0" timeOffset="15230.98">19099 10694 1785 0,'-3'3'159'0,"-4"4"-127"16,-4-7-32-16,1 0 0 0,-1 0 222 0,4 0 38 15,0 0 8-15,7 0 2 16,0 0-257-16,0 0-51 0,0 0-10 0,11 0-3 0,3 0 31 0,-4 0 5 16,1 0 2-16,-1 0 0 0,5 0-2 0,-5 0 0 15,-10 0 0-15,0 0 0 0,7 0 15 0,-7 0 0 0,0 0 0 0,0 0 10 16,0 0 7-16,0 0 2 0,7-7 0 0,-7 7 0 15,0 0 24-15,11-3 5 16,-4 3 0-16,3-6 1 0,1 6-17 0,3 0-3 0,4-3-1 0,-1-4 0 16,8 7-19-16,0 0-9 0,3-3 8 0,4-3-8 15,7 3 0-15,3-3 0 0,11-4-14 0,0 1 5 16,7 3 1-16,0 2 0 0,0-2 0 0,0 6 0 16,-4-9 0-16,1 6 0 0,2-4 0 0,1-2 0 15,0 6 8-15,-3-3 0 0,3-1 0 0,-4 4 0 16,-3 3 0-16,-10 0 11 0,-1 0-3 0,4 0 0 15,-4 0-8-15,4 3 0 0,0 4 0 0,0-7 0 16,3 0 0-16,0 0 0 0,1 0 0 0,-4 0 0 16,-4 0 0-16,0-7 0 0,1 4 0 0,-5 3 0 15,5 0 0-15,-1 0 0 0,-3-6 0 0,3 6 0 16,-3-10 0-16,-4 10 0 0,-3-3 0 0,-4 3 0 16,-3-6 0-16,-4 6 8 0,-3 6-8 0,-4-3 8 0,-3-3 0 15,-1 0 0-15,-3 7 0 0,-7-7 0 0,0 0-8 0,0 0 0 16,0 0 0-16,0 0 0 0,0 0 0 15,0 0 0-15,0 0 0 0,0 0 0 0,0 0 25 0,0 0 7 16,0 0 0-16,7 0 1 0,0-7-33 16,-7 7 0-16,7 0 0 0,-7 0 0 0,0 0 8 0,4-9-8 15,-1 6 0-15,-3 3 0 0,0-10 17 0,0 1-3 16,0 3-1-16,-3 0 0 0,3-4 2 0,-4 7 0 16,-3-3 0-16,0-4 0 0,0 1-4 0,0 0-1 15,-3 2 0-15,2-2 0 0,1 6-10 0,-3-4 10 16,-1-2-10-16,1 6 10 0,-4-3-10 0,-1-4 0 0,5 1 9 15,-4 9-9-15,3-10 0 0,-3 10 8 0,0-6-8 16,0 6 0-16,3-3 8 0,1 3-8 0,-4-6 10 16,3 6-10-16,0 0 8 0,1 0-8 0,-1 0 0 0,1 0 0 15,3 0 0-15,0 0 0 0,-4-3-13 0,4 3 4 16,0 0 9-16,7 0 0 0,-4-7-9 0,4 7 9 16,-7 0 0-16,7 0 0 0,0 0-9 0,0 0 9 15,0 0 0-15,0 0 0 0,0 0-8 0,0 0 8 16,0 0 0-16,0 0 0 0,0 0 0 0,0 0 0 15,7 0-8-15,4 0 8 0,-1-3 0 0,1-3 0 16,3 6-11-16,4 0 11 0,-1 6-10 0,5-3 10 16,-1-3-9-16,0 0 9 0,0 7-8 0,0-4 8 15,0 3 0-15,1-3 0 0,-5-3 0 0,1 6-8 0,0 4 8 16,-4-4 0-16,-4-3 0 0,1 7 0 16,-1-1 0-16,-3 0 0 0,-3 1 10 0,0-4-10 0,3 10 10 15,-4-7-10-15,-3 4 10 0,4 2-10 0,-4 1 24 0,3-3-2 16,-3 5 0-16,0-2 0 0,-3 3-22 0,3-3 8 15,0-4-8-15,-4 10 0 0,4-9 12 0,-3 5-3 16,3-2 0-16,-4 3 0 0,1-3-9 0,3-4-9 16,-4 4 9-16,-3-7-13 0,3 1 13 0,1 5 0 15,-1-12 0-15,1 7 0 0,3-10-13 0,-4 6-3 16,-3 4-1-16,7-10 0 16,0 0-153-16,0 0-30 0</inkml:trace>
  <inkml:trace contextRef="#ctx0" brushRef="#br0" timeOffset="16842.56">22634 10283 1440 0,'0'0'64'0,"0"0"12"0,0 0-60 0,0 0-16 0,0 0 0 0,0 0 0 16,0 0 216-16,0 0 40 0,0 0 8 0,0 0 1 15,0 0-206-15,0 0-42 0,0 0-8 0,0 0-1 16,0 0 6-16,7 0 2 0,-7 0 0 0,7 0 0 15,0 10 0-15,0-1 0 0,8 1 0 0,-8-1 0 16,0 0 8-16,3 10 1 0,4 6 1 0,-7-6 0 16,0 6-2-16,-3 10-1 0,3 2 0 0,0-2 0 15,0-1-9-15,-7 4-2 0,4-4 0 0,-4 1 0 16,7-4 4-16,-4 4 1 0,-6-4 0 0,6-3 0 31,4-9-4-31,-3 9-1 0,-1-9 0 0,4-3 0 0,-3 3 10 0,7 0 2 0,3-10 0 0,-4 0 0 16,1 4-24-16,3-10 0 0,7-3 0 0,0 6 0 15,-3-12 14-15,0 6-2 0,-1-9 0 0,1 2 0 0,-1-2-12 0,-2-4 0 16,-5-2 0-16,1 5 0 16,-4-9 0-16,3 4 9 0,-3-4-9 0,1 0 8 15,-5 0-8-15,4 1 0 0,0-8 9 0,-3 11-9 16,3-4 0-16,0 10 0 0,0-1-12 0,-4 1 4 16,4 2 8-16,-3 4 0 0,-4 3 0 0,0 0 0 15,7 3 0-15,-3 4 0 0,3-4 0 0,0 6 0 16,0 4-8-16,0-4 8 0,3-6-8 0,1 7 8 15,0-4 0-15,-1-3 0 0,4 3 0 0,0-6 8 16,0 4-8-16,1-4 0 0,-5 0 0 0,4 0 0 0,-3-4 24 16,3 4 0-16,-3-6 0 0,-1 6 0 0,1-9 1 15,-1 6 1-15,-3-4 0 0,4-2 0 0,-8-7 3 0,4 7 1 16,1-4 0-16,-1-2 0 0,-4-4-6 0,4 3-2 16,-3-3 0-16,6 1 0 0,-6-8-7 0,6 4-2 15,1-9 0-15,3 3 0 0,0 3-13 0,4-3 0 16,-4-1 0-16,4 1 0 0,-1-3-13 0,-3 12 4 0,0-9 1 15,-3 12 0 1,0-3-20-16,-1 0-4 0,1 4-1 0,-8 2 0 16,4-2-66-16,-3 11-13 0,-1-2-2 0,-3 6-1 15,4-9-139-15,-4 9-28 0,0 0-6 0,0 0 0 0</inkml:trace>
  <inkml:trace contextRef="#ctx0" brushRef="#br0" timeOffset="17294.8">23996 10462 172 0,'0'0'8'0,"0"0"1"0,0 0-9 0,0 0 0 16,-4-6 0-16,4 3 0 0,-3-4 524 0,3-2 104 16,-4 0 20-16,4 5 4 0,-3-5-522 0,3 3-104 15,0-4-26-15,-4 4 0 0,1 3 0 0,-4-3 0 16,-4 3 0-16,1 3 0 0,-1 0 0 0,-3 0 0 15,-4 3 0-15,4 3 0 0,-4 3 0 0,1 1 0 16,-1-1 10-16,1 1-10 0,-5 5 8 0,5 4-8 16,-1 0 0-16,0 6 0 0,4-6 8 0,0 9-8 15,0-9 0-15,0 6 0 0,3 0 0 0,4-6 10 16,0 6-10-16,0-3 8 0,4 0 2 0,-1-3 0 16,4-1 0-16,4 1 0 0,-4-3-10 0,7-4 0 15,0-2 0-15,3 6 8 0,1-7-8 0,0-3 8 16,3-3-8-16,-4 4 8 0,8-7-8 0,3 0 0 0,0 0 0 15,0-7 8-15,1 4 13 0,-1-6 3 0,3-4 0 16,-2 4 0-16,-8-1-10 0,3 1-2 0,-2 0 0 16,-1-10 0-16,0 3 4 0,-4-3 0 0,-3-9 0 15,0 9 0-15,0-9-2 0,1 3 0 0,-1-9 0 0,-4 5 0 16,-3 1-14-16,4-3 9 16,-4 3-9-16,-4 2 8 0,4 8-8 0,-3-1-12 0,-1 3 2 0,1 4 1 31,-5 2-15-31,1 1-4 0,0 2 0 0,4-2 0 15,-1 9-107-15,4 0-21 0,0-6-5 0,0 6-555 0,0 0-110 0</inkml:trace>
  <inkml:trace contextRef="#ctx0" brushRef="#br0" timeOffset="17671.16">24179 10845 2833 0,'0'0'125'0,"0"0"27"0,0 0-122 0,0 0-30 16,0 0 0-16,4 9 0 0,-1-6 0 0,5 3 0 16,-1 4-13-16,-7-10 4 0,0 0 9 0,7 0-8 15,3 0 8-15,-6 6-8 0,-4-6 8 0,0 0 0 16,0 0 0-16,10 0 0 0,-3-6 8 0,-3 6 3 16,-1-10 1-16,1 4 0 0,-4-3 25 0,0-1 6 15,0 1 1-15,-4-7 0 0,1 4-20 0,-1-4-3 16,1-3-1-16,-1-6 0 0,1 6 18 0,-1-9 3 0,4 3 1 15,0-3 0-15,0 0-24 0,4-7-5 16,-1 10-1-16,4-3 0 0,0 3-12 0,0 3 0 16,4-3 0-16,0 0 0 0,3 6 0 0,0 0 0 0,4-6 0 0,-1 6 0 15,4 3-8-15,0-2 8 0,-3 5-12 0,0-3 12 16,-4 7-11-16,4 0 11 0,-4-1-10 0,0 4 10 16,-4-4-14-16,1 10 3 0,-4-6 1 0,-7 6 0 31,11 0-35-31,-4 6-7 0,0-6-2 0,0 7 0 0,3-4-116 15,1 6-23-15,-4 7-5 0,4-7-566 0,3 1-112 0</inkml:trace>
  <inkml:trace contextRef="#ctx0" brushRef="#br0" timeOffset="18202.55">25393 10534 1324 0,'3'0'118'0,"1"-9"-94"16,3 9-24-16,-7 0 0 0,0 0 115 0,0 0 18 15,-3-10 4-15,-1 4 1 0,-3 3-65 0,-4-6-13 16,1 2-2-16,-4 7-1 0,-4-9-17 0,4 9-3 16,-4-3-1-16,-3-3 0 0,3-1 20 0,-3 4 3 15,0 3 1-15,0 0 0 0,0 0 0 0,-4 0 0 16,0 0 0-16,-3 3 0 0,0 4-20 0,0-7-3 0,0 9-1 0,3-3 0 15,-7 4-28-15,7-1-8 0,-3-6 0 16,7 13 0-16,0-7 11 0,0 10 1 0,0-3 0 16,3 3 0-16,0-4-4 0,4 4 0 0,4-6 0 15,-5 2 0-15,5 4-8 0,3 0 0 0,3-3 0 16,-3-1 0-16,7-2 0 0,0 2 0 0,7-5 0 16,-3-1 0-16,6 1 0 0,1-1 0 0,0 0 0 15,3-2 0-15,3-4 0 0,1-3 12 0,7 0-12 0,-1 0 12 16,1 0-12-16,3-3 0 0,-7-4 0 0,4 4 0 15,-4-3 28-15,-3-3 9 0,0 6 3 0,-1-7 0 16,1-2-16-16,-1 2-4 0,-2-2 0 0,-1-4 0 16,-4-3 26-16,1 0 5 0,-1-6 1 0,1 6 0 15,0-6-31-15,-1-9-5 0,-3 6-2 0,0-7 0 16,4 4-4-16,-1-4-1 0,1-5 0 0,-4 2 0 16,4 0-9-16,-4-6 0 0,0 0 0 0,0 1 0 15,-4-4 0-15,4-4 0 0,-3-2 0 0,-4 6 0 0,3 3 0 0,-3 6 0 16,0-2 0-16,-3 2 0 0,3 4 0 0,-4 5-9 15,1-5 0-15,-4 9 0 16,3 3-56-16,-3 3-11 0,0 3-3 0,0 7 0 16,0 0-132-16,0 2-26 0,-4 7-6 0,4 0-1 0</inkml:trace>
  <inkml:trace contextRef="#ctx0" brushRef="#br0" timeOffset="18717.79">25887 10202 2948 0,'0'0'65'0,"0"0"14"0,0 0 2 0,0 0 1 0,0 0-66 0,7-6-16 0,0 6 0 0,-7 0 0 15,0 0 0-15,0 0 0 0,0 0 0 0,0 0 0 16,0 0 0-16,0 0 0 0,0 0 0 0,0 0 0 15,0 0 0-15,0 0 0 0,-7 6 0 0,0-3 0 16,0 6 9-16,-7 1 2 0,3-4 0 0,-3 3 0 16,-4-2-1-16,4 2 0 0,-3-6 0 0,2 7 0 15,1-4 0-15,0-3 0 0,0-3 0 0,4 6 0 16,3-3-10-16,-4-3 0 0,4 7 0 0,7-7 8 16,0 0 4-16,0 0 0 0,0 0 0 0,0 0 0 0,0 0-12 15,0 0-17-15,7 6 4 0,0-3 1 0,0 7 1 0,4-10 1 16,-1 9 0-16,4-9 0 15,-3 6 10-15,3-6 0 0,0 3 0 0,4-3 0 0,-4 0 0 16,4 10 0-16,-1-10 0 0,1 6 0 0,-1-3 0 0,1 10 0 16,0-4 0-16,3 1-8 0,0 2 8 0,0-2-8 15,-3 5 8-15,-1 4-8 0,1 0 8 0,0 3 0 16,-4 0 0-16,0-3 0 0,-3 6 12 0,-4-7-1 16,0 1-1-16,-4 3 0 0,-3 0 3 0,0-6 1 15,-3 9 0-15,-1-6 0 0,1 0 6 0,-4-1 2 16,-4 1 0-16,-3-3 0 0,0 3-5 0,-4-4-1 15,-3-2 0-15,0-4 0 0,0 7-16 0,-1-7 8 16,-2 1-8-16,3-4 0 16,-1-3-44-16,-2 3-15 0,-1-2-3 0,0-4-1 15,-3 0-149-15,0-4-31 0,-39-14-5 0,7-7-2 0</inkml:trace>
  <inkml:trace contextRef="#ctx0" brushRef="#br0" timeOffset="28802.96">6392 14140 403 0,'0'0'36'0,"0"0"-36"15,4-3 0-15,-4 3 0 0,7-6 350 0,-7-3 63 16,3-1 13-16,-3 4 2 0,0 6-308 0,0-3-63 0,0-4-12 15,0-2-2-15,0 6-43 0,0-3 0 0,0-4-11 0,0 1 3 32,-3 3-20-32,3 2-3 0,0-2-1 0,0-3 0 0,0 6 22 0,0-4 10 0,0 4-10 0,0 3 10 15,0-6 8-15,0-3 7 0,-7-1 1 0,0 10 1 16,3-6 19-16,1-4 4 0,-1 10 1 0,4-3 0 16,-10-3-5-16,6 3-2 0,-3-3 0 0,4 3 0 15,-8-4-10-15,4 7-3 0,-4-3 0 0,4-3 0 16,-3 6-8-16,-1 0-1 0,1 0-1 0,-5 6 0 15,1-3-11-15,-3-3 0 0,-8 7 0 0,7-4 0 16,-6 6 0-16,-1-3 8 0,4 4-8 0,-4-1 0 16,4 1 8-16,-4 5-8 0,4-5 0 0,3 2 8 15,-3 4 0-15,7 3-8 0,0-4 12 0,3 4-4 16,-3 0-8-16,7 0 0 0,-3-4 0 0,3 14 0 16,0-1 0-16,3-3 0 0,4 0 0 0,-7-6-11 0,14 6 11 0,-7-6 0 15,0 0 0-15,0-1 0 0,4 1-14 0,3-3 2 16,-7 3 1-16,7-10 0 0,0 1 21 0,-4-4 4 15,1 3 1-15,6-9 0 0,-10 0 0 0,11 10 0 16,-4-10 0-16,4 6 0 0,3-6 1 0,-4-6 0 16,4 6 0-16,4 0 0 0,0-7-16 0,6 4 8 15,1-6-8-15,-7-1 0 0,10 1 8 0,-10 0-8 16,3-1 0-16,0-5 0 0,4 5 0 0,-11-6 0 16,0 7 0-16,0-7 0 0,4 7 8 0,-11 0-8 15,3-4 0-15,1-3 9 0,-4 1-9 0,0 2 10 16,0-3-10-16,4 4 10 0,-11-4-10 0,3 1 10 15,1-4-10-15,-4 9 10 0,3-9 18 0,-3 10 3 0,0-7 1 0,4-2 0 16,-4 2-11-16,3 6-1 0,4-8-1 0,-7 5 0 16,4-3-11-16,3 10-8 0,-4-3 9 15,1-1-9-15,3 1 0 0,4 0 0 0,-11-1 0 0,7 4 0 16,-4 3 0-16,4-4 0 0,-7 7 0 0,0 0 0 16,0 0-13-16,0 0 4 0,0 0 1 0,0 0 0 15,0 0 8-15,0 0 0 0,0 0 0 0,0 0 0 16,0 0 0-16,0 16 12 0,0-6-2 0,-3-1-1 15,-1 0 0-15,1 7 0 0,-1-7 0 16,1 10 0-16,3-9-9 0,0 8 12 0,0 8-12 0,0-8 12 16,-8 7-4-16,8 4 0 0,8-1 0 0,-8-3 0 15,0 3-8-15,0 7-17 0,0-10 4 0,3 3 1 16,1-3 12-16,-4 0 0 0,3-6 0 0,1 0 0 16,-1 0 23-16,-3-4 7 0,7-2 2 0,-7-4 0 15,4 1-32-15,-4 2 0 0,3-9 0 0,1 7 0 16,-4-10-20-16,0 0-9 0,7 6-3 15,-7-6 0-15,0 0 0 0,10 3 0 0,-3-3 0 0,4 0 0 16,3 0-109-16,-7 0-23 0,4 0-4 0,6 0-536 16,-6-3-107-16</inkml:trace>
  <inkml:trace contextRef="#ctx0" brushRef="#br0" timeOffset="29540.9">6713 14006 1267 0,'0'0'112'0,"0"0"-89"16,0 0-23-16,0 0 0 0,0 0 273 0,0 0 51 15,0 0 9-15,0 0 3 0,0 0-243 0,0 0-48 16,0 0-9-16,0 0-3 0,0 0-33 0,0 0 0 16,0 0-10-16,0 0 10 0,0 0-25 0,0 9 2 15,0 0 1-15,4 1 0 0,-1 5 7 0,-3 1 2 16,-3 3 0-16,3 0 0 0,-4 0 13 0,4 6 12 0,-7-7-3 0,4 11 0 15,-4-4-9-15,3 0 0 16,-3-3 0-16,4 3 0 0,3-6 0 0,-4 6 8 16,4 0-8-16,0-3 0 0,0-6 0 0,0 2 0 0,4-2 0 0,-1-3 0 15,4 2 0-15,4 1 10 0,-1-4-2 16,-3-2-8-16,11-1 17 0,-7-2-3 0,3-4-1 16,-4 3 0-16,4-6-5 0,4 0-8 0,0 0 11 15,-8 0-11-15,4-9 12 0,-3 9-12 0,3-10 12 16,-3 1-12-16,-1-1 16 0,1-5-4 0,-4 5-1 0,0-5 0 15,0 2 9-15,4-3 3 0,-4-9 0 16,-7 6 0-16,7 1-12 0,-4-7-3 0,4-4 0 0,-3 4 0 16,3-3-8-16,0 3 12 0,-4 3-12 0,5-3 12 15,-1 6-12-15,0 0 12 0,-4-3-12 0,4 3 12 16,0 10-12-16,-3-3 0 0,3-4-12 0,0 6 12 16,-7 4-10-16,3 3 10 0,-3 3 0 0,0 0-9 15,0 0 9-15,0 0 0 0,0 0 0 0,0 0 0 0,0 0 0 0,0 0 0 16,0 0 0-16,0 0 0 0,0 0 0 0,0 0 0 15,0 9 0-15,0 1 0 0,0 6 0 0,0-4 8 16,0 4-8-16,4 3 8 0,-4-1 4 0,4 1 2 16,-1-3 0-16,1 3 0 0,3 0-6 0,-7-4-8 15,3 4 11-15,4 6-11 0,-3-12 0 0,3 9 0 16,-4-10 0-16,8 4 0 0,-11 3 0 0,7-4 0 16,-4-2 0-16,5 3 0 0,2-1 0 0,-6-2 0 15,3 2 0-15,-4-5 0 0,4 2 0 0,4 1-19 16,-11-4 3-16,7 1 0 15,-4-7-42-15,-3-3-8 0,4 9-2 0,-4-9 0 16,0 0-147-16,11 0-29 0,-11 0-7 0</inkml:trace>
  <inkml:trace contextRef="#ctx0" brushRef="#br0" timeOffset="30181.14">7885 14131 2422 0,'0'0'108'0,"-4"0"21"0,1-3-103 0,-1-3-26 0,0-1 0 0,1 4 0 0,-4 3-10 0,0-6-7 16,3 3-2-16,-3-4 0 15,-3 4-29-15,-1-3-5 0,4 3-2 0,0-6 0 16,-7 2 19-16,3-2 3 0,-6 3 1 0,-1 2 0 0,0 4 19 0,-3 0 4 16,0 0 1-16,0 0 0 0,0 10 25 0,3-1 6 15,-7-2 1-15,-3-4 0 0,3 12 19 0,4-5 4 16,0-1 1-16,-4 7 0 0,1 3-18 0,3-1-3 15,-1 1-1-15,1-3 0 0,0 6-26 0,10 3 0 16,-6-6 8-16,10 6-8 0,-4 0 0 0,1-6 0 16,3 6 0-16,7-3 0 0,-4-3 0 0,4 3 0 15,0-4 0-15,4 1 0 0,-1 0 0 0,11-3 0 16,-10-4 0-16,3-5 0 0,3 2 14 0,4 0-2 0,-6 1-1 16,2-10 0-16,4 0 14 0,0 0 3 0,0 0 1 15,1-10 0-15,2 7-4 0,-3-9-1 0,7 2 0 16,-3 1 0-16,0-1 16 0,3-8 4 0,0-1 0 15,0 3 0-15,4-6-20 0,-4 0-3 0,0 0-1 0,0-3 0 16,-3 0 0-16,3-3 0 0,-3 3 0 0,0-3 0 16,-1-1 2-16,-3 1 0 0,-3-3 0 0,-4 3 0 15,4 2-2-15,-8-2-1 0,4 3 0 0,-3-3 0 16,-4 0 13-16,0 0 2 0,3-4 1 0,-3 4 0 16,-3 3-24-16,-1-3-11 0,1-1 10 0,3 4-10 15,-4-3 8-15,4 3-8 0,-3-3 0 0,-1 9 9 16,4-6-9-16,0 6-12 0,-7 3 2 0,7 4 1 15,0-4-79-15,0 7-15 0,0 2-3 0,0 7-1 16,0 0-109-16,0 0-23 0</inkml:trace>
  <inkml:trace contextRef="#ctx0" brushRef="#br0" timeOffset="30463.82">8075 14282 2991 0,'0'0'66'0,"0"0"14"0,0 0 2 0,4 9 2 0,-4 7-68 0,0-4-16 0,3 7 0 0,4 3 0 15,-3-3 0-15,3 0-16 0,-7-1 4 0,7 1 0 31,-7-3-42-31,3 3-8 0,-3-1-2 0,0-8 0 0,4 6 0 16,-4-7-1-16,-4 0 0 0,4 1 0 0,-3-1 6 16,3-9 2-16,0 10 0 0,0-10 0 0,0 0-1 0,0 0 0 0,0 0 0 0,0 0 0 15,0 0-152-15,0-10-30 0,-7-12-7 16,7 0-1-16</inkml:trace>
  <inkml:trace contextRef="#ctx0" brushRef="#br0" timeOffset="30620.04">8170 13927 2991 0,'0'0'132'0,"0"0"28"0,0 0-128 0,0 0-32 16,0 0 0-16,0 0 0 16,0 0-89-16,0 0-25 0,7 6-5 0,0-6-1090 0</inkml:trace>
  <inkml:trace contextRef="#ctx0" brushRef="#br0" timeOffset="31057.44">8678 14075 3031 0,'0'0'67'0,"0"0"13"0,-7 3 4 0,0-3 0 0,-3 0-67 0,-1 0-17 0,-3 6 0 0,3-3 0 31,4 3-111-31,-3-3-25 0,3 4-6 0,-4 2-1 0,1 1 53 0,-1 8 10 0,0-2 3 16,4 3 0-16,-7 9-11 0,7-3-3 0,-3 0 0 0,6-3 0 15,-7 3 57-15,4 0 11 0,7-6 3 0,-7 6 0 16,4-6 51-16,-1 0 10 0,1 0 3 0,3-4 0 16,0-2 20-16,0 3 5 0,3 2 1 0,-3-8 0 0,7-1-37 0,0 1-7 15,0 2-2-15,0-9 0 16,4 7-10-16,0-10-2 0,6 6-1 0,-3-6 0 0,1 0-11 0,-1-6 0 15,3 6 0-15,1-3 8 0,0-4-8 16,-1-2 8-16,1 3-8 0,-1-4 8 0,1 1 14 16,3-1 2-16,-7-2 1 0,4-4 0 0,-4 7 5 0,0-7 1 15,-3-3 0-15,-4 4 0 0,3-4 5 0,-2 6 0 16,-1-2 1-16,-7-10 0 0,-7 6-26 0,3 0-11 16,0-6 8-16,1 3-8 0,-4-3 0 0,-4 6 0 15,4 0 0-15,-10-3 0 0,2 10 0 0,-2-4 0 16,-1 7 0-16,-3-1 0 15,3 1-28-15,-3 2-10 0,0 7-2 0,-4 0-1 16,4 0-66-16,0 7-13 0,-4 2-2 0,8-6-910 0</inkml:trace>
  <inkml:trace contextRef="#ctx0" brushRef="#br0" timeOffset="32910.18">9786 14128 864 0,'0'0'76'0,"0"0"-60"0,-7 0-16 0,0 3 0 15,-4-3 218-15,1 0 41 0,-1 0 8 0,1 0 1 16,-1 0-209-16,0 0-43 0,1 0-8 0,3 0-8 16,7 0 0-16,-11 6 0 0,4-6 0 0,7 0 0 15,0 0 10-15,0 0-10 0,0 0 8 0,0 0-8 16,0 0 28-16,0 0 1 0,0 0 0 0,0 0 0 16,0 0 9-16,11 3 2 0,-1-3 0 0,4 7 0 0,1-4-6 0,2 3-1 15,4-3 0-15,4 3 0 16,3 4-15-16,4-4-3 0,3-3-1 0,4 7 0 15,-4-10-4-15,1 6-1 0,2-6 0 0,1 3 0 0,0-3-9 16,0 0 0-16,0 0 0 0,7-3 0 0,6-3 14 0,-2 6-2 16,-1-10-1-16,4 1 0 0,11 3-11 0,-11 2 8 15,-8-2-8-15,1 3 8 0,4-3-8 0,-4 3 0 16,6-4 0-16,-6 7 8 0,-7 0-8 0,7 0 0 16,3 0 0-16,-6 0 0 0,-4 0 0 0,-4 7 0 15,0-7 0-15,0 3 0 0,-3-3 0 0,-4 6 0 16,1-6 0-16,2 0 0 0,5 0 0 0,-5 0 0 15,-6 0 9-15,0-6-9 0,-4 6 0 0,7 0 9 16,4 0-9-16,-4-3 0 0,-3 3 25 0,-1-7-1 0,-2 7-1 0,-8-3 0 16,0 3-13-16,4-6-2 0,-4 6-8 0,0 0 12 15,-7 0 11-15,3 0 1 0,-3-3 1 0,4-3 0 16,-4 6-5-16,4 0 0 0,-8 0-1 0,8 0 0 16,-4-7-19-16,0 4 0 0,-7 3 0 0,0 0 0 15,10 0 12-15,-10 0-4 0,0 0 0 0,0 0-8 16,4-9 20-16,0 2-2 0,-4 7-1 0,0 0 0 15,-4-9 12-15,0 6 3 0,4-3 0 0,-7-4 0 16,0 7-1-16,0-9 0 0,4 8 0 0,-4-5 0 16,7 0-19-16,-7-1-3 0,-4 4-1 0,0-3 0 15,4-1-8-15,-3 4 0 0,-8-7 9 0,4 4-9 0,7 0 0 16,-7-1 0-16,-7-6 0 0,3 10 0 0,0-3 0 16,4-1 0-16,4 7 0 0,-4-3 0 0,-7-3 0 0,3 2 0 15,11 4 0-15,0-3 0 0,-11-4 0 0,8 10 0 16,2-9 0-16,1 9-8 0,0-3 8 0,0 3 0 15,-3-6-9-15,10 6 9 0,0 0 0 0,0 0-9 16,-11 0 9-16,11 0 0 0,0 0-16 0,0 0 3 16,0 0 1-16,11 0 0 15,-1 0-32-15,4 6-7 0,11-6-1 0,0 3 0 0,-4 3 23 0,7-3 4 16,11 7 1-16,-4-4 0 0,-3 4 12 0,3-1 2 16,-3 0 1-16,-4 1 0 0,-3-1 9 0,-4 1 0 15,-3 5 0-15,-4-5-8 0,0-1 8 0,-3 0 0 16,-8 1 0-16,1-1 0 0,-4 4 23 0,-4-4 6 15,4 1 2-15,-3-1 0 0,-4 0-6 0,-1 1-1 0,1-1 0 16,-3 1 0-16,-1-4 7 0,1 3 1 0,-1-6 0 0,-3 4 0 16,0 2-32-16,-4-6 0 0,1 4 0 0,-1 2 0 15,4-3 0-15,-7-3-15 0,-11 7 2 0,7-4 0 16,8-3 5-16,-8 3 8 0,-10 4-13 0,-1-1 5 16,8-2-12-16,3-4-1 0,1 3-1 0,3-3 0 31,3 3-26-31,4-2-4 0,3-4-2 0,1 0 0 0,-1 0-130 15,4-4-27-15,7 4-5 0,11-18 0 0</inkml:trace>
  <inkml:trace contextRef="#ctx0" brushRef="#br0" timeOffset="35065.86">12185 13124 345 0,'0'0'15'0,"0"0"4"0,0 0-19 0,-4 7 0 0,-3-7 0 0,4 6 0 16,3-6 372-16,-7 3 72 0,0 6 13 0,7-9 3 16,0 0-346-16,0 0-70 0,-4 7-13 0,4-7-3 15,0 0 23-15,0 0 5 0,0 12 0 0,0-2 1 16,0-10 0-16,7 6 0 0,-7 3 0 0,4 1 0 16,3-1-25-16,-4 7-6 0,1-7-1 0,3 10 0 0,0 6 6 0,0-6 1 15,0 9 0-15,0 0 0 0,0 4-20 0,0-4-3 16,0 10-1-16,0-4 0 15,0 4-8-15,1 6 0 0,-5 0 0 0,1 6 0 16,-1-3 0-16,-3 6 0 0,0-6 0 0,0 3 0 0,0-3 0 16,-3-3 0-16,-1 0 0 0,4 3 0 0,-3-3 12 0,3 0 0 15,-8 0 0-15,1-6 0 0,4 5 0 0,-1-8 0 16,-6 3 0-16,3-4 0 0,0 1 16 0,0-7 3 16,0 0 1-16,-4 3 0 15,0-9-17-15,1 10-3 0,6-10-1 0,-3 3 0 16,0-7-3-16,0 1-8 0,4 3 12 0,-4-3-4 15,7 0-8-15,-4-10 8 0,0 7-8 0,1-3 8 0,3-4 0 16,-4 0 0-16,4-2 0 0,0-7 0 0,0 0 19 0,0 0 3 16,0 0 1-16,0 0 0 0,0 0-11 15,0 0-3-15,0 0 0 0,0 0 0 0,0 0 5 16,0 0 1-16,0 0 0 0,0 0 0 0,4-7 3 0,3-2 1 16,-3 0 0-16,3 5 0 0,-4-2-27 0,4 3 0 15,0-3 0-15,4 3 0 0,-11 3-19 16,7 0-2-16,-7 0-1 0,10 0 0 0,1 0 22 0,-11 0 0 15,11 3-9-15,-4-3 9 0,0 0 0 0,0 6 0 16,3-3 0-16,-10-3 0 0,7 6 0 0,0-2 8 16,4-4-8-16,0 0 9 0,-4 0 9 0,7 0 2 15,-4 0 0-15,8 0 0 0,0-10-20 0,-1 10 0 16,8 0 0-16,7 0 0 0,7 0 0 0,6-3 0 0,-2-3 0 16,10 6 0-16,0-3 0 0,-1 3 0 0,1 0 0 15,4 0 0-15,-1 0 0 0,4 3 0 0,7-3 0 0,0 0 0 16,-3 0 0-16,-1 0 0 0,-3 0 0 0,0 0 0 15,0 0 0-15,0 6 0 0,7-6 0 0,0 3 0 16,4-3 0-16,-1 6 0 0,1-6 0 0,-4 4 0 16,4-4 0-16,3 6 0 0,3-3 0 0,8-3 0 15,0 6 0-15,-1-6 0 0,-3 3 0 0,8-3 0 16,-1 0 0-16,3 7 0 0,1-7 0 0,-4 0 0 16,-3 3 0-16,0 3 0 0,-1 0 0 0,5-3 0 15,-1 4 0-15,-4-4-12 0,-9 6 1 0,2-2 1 16,-3-4 10-16,0 3 8 0,0 3-8 0,4 1 11 15,-4-1-11-15,-7 1 0 0,0-4-12 0,0-3 12 16,7 6 0-16,0-2 0 0,-3-4 0 0,3 3 12 0,0 3-12 0,-7-9 0 16,0 10-12-16,0-10 12 0,7 0-8 0,0 6 8 15,4-3 0-15,0-3 0 0,-8 10 0 0,1-10 0 16,3 9 0-16,0-3 0 0,0 1 0 0,-4-4 0 16,-3 6 0-16,-7-3 0 0,-3-2-8 0,-4 5 8 15,-4-9 0-15,-3 9 0 0,3-2 0 0,-3-7 16 16,0 9-2-16,4-9-1 0,-5 6-13 0,5-3 0 15,-1 4 0-15,-3-4 0 0,0 3-10 0,-4-3-2 16,4 4 0-16,-4-4 0 0,1 3 12 0,-1 3 0 0,4-9 0 16,0 10 0-16,0-4 0 0,-4-3 0 0,0 7 0 0,-6-1 0 15,2 0 0-15,-6-2 0 0,-4-4 0 16,1 3 0-16,-5 3 0 0,-3 1 0 0,-6-10 0 16,2 6 0-16,-6-3 0 0,-1 4 0 0,1-4 0 0,-7-3 0 15,-4 0 0-15,0 0 0 0,0 0 0 0,0 0 0 16,0 0 0-16,0 0 0 0,0 0 10 0,0 0-10 15,7 0 11-15,-7 0-11 0,3-3 12 0,1-4-12 16,3 4 10-16,0-3-10 0,-4-4 8 0,4 7-8 16,-3-9 0-16,-1 2 0 0,1 1 0 0,-1 0 0 15,-3-1 0-15,7 1 0 0,-3-7 0 0,0 7 0 16,3-4 0-16,-7-3 0 0,3-2 8 0,4 2-8 16,-3-3 0-16,-4-6 10 0,3 3-10 0,1-9 10 15,-1 9-2-15,1-13 0 0,-4 1 0 0,3-1 0 0,4-2-8 16,-3 2 12-16,-1-9-12 0,1 7 12 0,3-10-12 0,0-4 8 15,0-2-8-15,-3 0 8 0,3 0-8 0,-4-1 0 16,1 1 0-16,3-4 0 0,-4 4 0 0,4 6 0 16,0-6 0-16,1-7 8 0,-1 7-8 0,-4 0 0 15,1-1 0-15,3 7 0 0,-4-6 0 0,1 3 0 16,-4 3 0-16,3 3 0 0,4-3 0 0,-3 6 0 16,-1-6-12-16,1 9 12 0,-1-2 0 0,-3 2 0 15,4 4 0-15,0-4 0 0,-4 3 0 0,3 1 0 16,1-1 9-16,-4 7-9 0,0 0 0 0,3 3 0 15,1 6-10-15,-1-6 10 0,-3 6 0 0,4 0-8 16,-4 1 8-16,3-1 0 0,-3 3 0 0,0-3 0 0,-7 4-8 16,7 2 8-16,0-3 0 0,0 1-10 0,0 2 10 15,-3-3-8-15,3 7 8 0,-4 0 0 0,1-1-9 0,-1 1 9 16,1-1 0-16,3 1 0 0,-4 0-9 0,0 2 9 16,1-2 0-16,-1 3 0 0,4-4-8 0,-3 10 8 15,-4-3 0-15,3 3 0 0,1-6 0 0,-1 6 0 16,-6 0 0-16,3-3 0 0,-8 6 0 0,5 3 0 15,-8-3-10-15,4 7 2 0,-7-4 0 0,0 3 0 16,0 7 8-16,-4-3 0 0,-3 2 0 0,0 1 0 16,-4-4-15-16,-4 4-1 0,1-3 0 0,-7-4 0 15,-4 7 16-15,0-7 0 0,-3 1 0 0,-1-1-9 16,-3 0 9-16,1 4 0 0,-5-10 0 0,-3 6 0 16,0-2 0-16,-7-4 0 0,-3-3 0 0,-1 6 0 15,0-3 0-15,-3 4 0 0,4-4 0 0,-11-3 0 16,0 0 0-16,-8 0 0 0,-6 6 0 0,3-6-8 15,1 0-4-15,-5 0 0 0,-6-6 0 0,3 6 0 0,8 0 12 0,-1 0 0 16,-7-10 0-16,0 7 0 0,-3-3 8 0,3 3 3 16,4-4 1-16,-4-2 0 0,-3 0-12 0,-4-1 0 15,0 4 0-15,4-3 0 0,3-1 20 0,-7 1 0 16,-3-1-1-16,3 1 0 0,7 3-31 0,-6-4-5 16,-1 7-2-16,-4-3 0 0,8-4 31 0,3 10 5 15,4 0 2-15,-4-3 0 0,-7-3-31 0,4 3-5 16,3-3-2-16,4 6 0 0,3-7 31 0,1-2 5 15,-1 6 2-15,4-3 0 0,-1 2-19 0,8-2-16 16,7-3 4-16,0 6 0 0,-7-10 12 0,7 10-12 16,-4-3 12-16,4-4-12 0,0 7 24 0,7-3 4 0,0-4 2 15,7 7 0-15,-7-6-29 0,4-4-5 16,3 4-2-16,3-1 0 0,1 1 18 0,6 0 0 0,5-1 8 16,6 1-8-16,0 3 0 0,0-4 0 0,7 7 0 15,1-3 0-15,-1-4 0 0,4 1 0 0,-4 9 0 0,7-9 0 16,-3 2 0-16,7 4 0 0,0-3 0 0,3 6 0 15,0-3 0-15,1 3 0 0,3 0 0 0,3 0 0 16,0 0 0-16,4 0 0 0,0 3 0 0,0-3 0 16,4 0 0-16,3 0 0 0,-4 6-11 0,1 4 11 15,3-1-17-15,3 0 4 0,-3 1 1 0,4 5 0 16,3-2 12-16,0 3 16 0,0-1-3 0,0 4-1 16,0-3-12-16,0 3 0 0,0-7-9 0,0 7 9 15,0 3 0-15,0 0 0 0,0-6 0 0,0 9 0 16,-7-3 0-16,4 3 0 0,3 0 0 0,-7-6 0 0,4 9 0 15,-1-3 0-15,-3 3 0 0,4-3 0 0,-1 3 0 0,4 1 0 16,-3-4 0-16,-1 3 0 0,4-3 0 0,4 3 0 16,-8-3 0-16,4 0 0 0,0-6-9 0,1 0 1 15,-1 6 0-15,0-6 0 0,-4 0 8 0,4-4 16 16,-3-2-4-16,3 9-1 0,-4-9-11 0,1 2 0 16,-1-2 0-16,1 2 0 0,-4-5 0 0,0 6 0 15,0-7 0-15,0 0 0 0,0 1 0 0,0-1-14 16,0 1 2-16,3-1 0 0,-3 0 12 0,4-2 0 15,-4 2 0-15,4 0 0 16,-4-2-66-16,0-4-20 0,0-3-4 0,0 0-1 16,0 0-81-16,7 9-16 0,0-9-3 0,0 0-1 0</inkml:trace>
  <inkml:trace contextRef="#ctx0" brushRef="#br0" timeOffset="36026.85">13515 13256 1555 0,'0'0'138'0,"0"0"-110"0,0 0-28 0,0 0 0 16,0 0 90-16,-7-3 13 0,7 3 2 0,-4-6 1 16,1-4-151-16,-1 4-31 0,4 3-5 15,0 3-2-15,0 0-26 0,-3-6-6 0,-4 2-1 16,7 4 0-16,-7 0 93 0,3 0 23 0,-3-6 0 0,0 6 0 15,0 6 92-15,-4-6 22 0,1 0 5 0,-1-6 1 16,1 12-28-16,-1-6-4 0,-3 4-2 0,3 2 0 16,-3-3-30-16,4-3-7 0,-1 6-1 0,0-6 0 15,-3 3-11-15,0 4-2 0,4-7-1 0,-4 0 0 16,-1 6-34-16,5-3-16 0,-4-3 2 0,0 6 0 0,0 4 22 0,-1-1 5 16,-2 1 1-16,3-1 0 0,0 0-23 0,-1 10-5 15,1-9-1-15,0 5 0 0,0 1 15 0,4-3 16 16,2-4-3-16,5 0-1 0,-4 1-12 0,7-4 8 15,0 3-8-15,3-2 0 0,-3-4 18 0,0-3-2 16,7 9-1-16,4-9 0 0,3 7 0 0,0-7 0 16,0 0 0-16,1 0 0 0,-1 0-15 0,3 0 11 15,1 0-11-15,-4 3 10 0,0-3-10 0,-3 9 0 16,6-3 0-16,-3-3 0 0,-3 13 0 0,-4-6 0 16,4-1 0-16,-4 0 0 0,3 7-8 0,-3-7 8 0,-3 7-10 15,3-3 10-15,-4 2-11 0,1-5 11 0,-4 5-12 16,4-2 12-16,-4-4 0 0,0 1 0 0,-4 5 0 0,0-5 0 15,1-1 13-15,-1 7-3 0,-3-13-1 16,0 7 0-16,0 5-1 0,0-5 0 0,-3 5 0 0,-1-2 0 16,-3-4-8-16,0 7-17 0,0 0 4 15,-4-4 1-15,-3 4 12 0,7-1 10 0,-4-5-2 0,1 2 0 16,-5 4-8-16,1-6-9 0,4-1 9 0,-5 7-13 16,1-7 13-16,4-6 0 0,-5 3 0 0,8-6-9 15,0 4-4-15,-3 2-1 0,2-6 0 0,5-6 0 16,-1 2-130-16,4 4-25 15,-10-9-6-15,2-7-1 0</inkml:trace>
  <inkml:trace contextRef="#ctx0" brushRef="#br0" timeOffset="36651.75">13487 13817 1785 0,'0'0'79'0,"0"0"17"16,-4 4-77-16,1 2-19 0,-1 3 0 0,1 1 0 0,3-4 141 0,-4 3 25 16,4 4 5-16,0 3 1 15,0-1-189-15,0-2-38 0,4 2-7 0,-4 4-2 16,0-3 20-16,3-4 3 0,-3 4 1 0,0 3 0 0,0 0 29 0,-3-4 11 15,-1 4 0-15,4-3-9 0,-7 3 19 0,3-7 4 16,1 10 1-16,-4-3 0 0,3-6 30 0,-3 9 7 16,4-10 0-16,-4 7 1 0,3-3-18 0,1-1-4 15,-1-5-1-15,1-1 0 0,3-6-13 0,0-3-2 16,0 0-1-16,0 0 0 0,0 0 3 0,0 0 1 16,7-3 0-16,-4-13 0 0,4 7-8 0,-3-10-2 15,3 4 0-15,-4-4 0 0,1 0 3 0,3-6 0 16,-7 3 0-16,3-3 0 0,1 0 27 0,0-4 6 15,-1 1 0-15,1-3 1 0,-1-7-20 0,1 10-4 16,-1-13-1-16,1 10 0 0,3-10-20 0,0 10 0 16,0-4 0-16,3 1 0 0,5 9-8 0,-5-4-7 0,1 14-1 15,3-4 0-15,3 0 16 0,1 10-9 0,-4-1 9 0,4 4-8 16,0 3-8-16,-4-3 0 0,3 3-1 0,-3 3 0 16,8 0 8-16,-8 3 9 0,-4-3-13 0,4 9 5 15,-3-3 0-15,0-3 0 0,-4 10 0 0,0-4 0 16,-4 1 8-16,4-1 0 0,-7 4 0 0,0-7 0 15,-3 10 0-15,-1-4 0 0,1 7 0 0,-4-9 0 16,3 5 0-16,-7 1 0 0,4-4 0 0,-3 4-12 16,3-6 12-16,-4 5 9 0,-3-2-1 0,3-4-8 15,1 7 0-15,-1 3-11 0,-3-10 0 0,4 0 0 16,-4 1-6-16,3-1-2 0,-3-2 0 0,3 2 0 0,1-9-4 16,-4 6-1-16,3-6 0 0,4-6 0 15,0 6-7-15,-4-9-1 0,8 9-1 0,-4-10-665 16,3 4-133-16</inkml:trace>
  <inkml:trace contextRef="#ctx0" brushRef="#br0" timeOffset="37042.25">13878 13792 1785 0,'0'0'159'0,"0"0"-127"16,0 0-32-16,0 0 0 0,7-9 180 0,0 9 31 15,4-3 5-15,0-3 2 0,-1 6-186 0,4-7-32 0,0 4-18 0,0-3 2 32,4-4-18-32,-4 1-4 0,4 0-1 0,0-1 0 0,-1 1 13 0,1-1 2 0,-1 4 1 0,1-3 0 15,-4-1 23-15,-3 7 0 0,3-6 0 0,-7-4 0 16,0 10 19-16,0-3 5 0,-3-4 0 0,-1 7 1 16,-3 3 11-16,4-6 1 0,-8-3 1 0,4 9 0 15,0 0-20-15,0-10-4 0,-7 10-1 0,0-9 0 16,3 9-5-16,1-7-8 0,-1 4 11 0,-3-3-11 15,0 6 0-15,0 0 0 0,7 0-15 0,-10 0 5 16,-1 0 10-16,0 6 0 0,1 4 0 0,-1-4 0 16,1 3-15-16,-1 1 3 0,-3 2 0 0,3 4 0 15,-3 3 12-15,4 6 0 0,-1 0 9 0,-3 3-9 16,3-9 0-16,4 9 0 0,-3-3 0 0,6-6 0 16,1 6 0-16,-1-12-8 0,4 3 8 0,0 2 0 15,0-2-9-15,4-7 9 0,3 1-13 0,0-1 5 16,0 1-20-1,4-4-3-15,-1-3-1 0,1 3 0 0,3-3 5 0,0-3 1 0,0 0 0 16,4 0-662-16,-1 0-132 0</inkml:trace>
  <inkml:trace contextRef="#ctx0" brushRef="#br0" timeOffset="37448.4">14358 13855 1728 0,'0'0'76'0,"0"0"16"0,0 0-73 0,0 0-19 0,0 0 0 0,11 0 0 16,-4 0 198-16,3 0 36 0,1 0 7 0,3-3 2 31,0-3-243-31,0-4-48 0,0 7-9 0,0-3-3 16,1-4-4-16,-1 1-2 0,-4 3 0 0,1-4 0 0,-1 1 35 0,-3 0 7 0,1-7 2 0,-1 6 0 15,-4 1 34-15,1 6 8 0,-4-13 0 0,0 13 1 16,0-3 23-16,0-4 5 0,-4 10 1 0,1-6 0 16,-4 6-24-16,3-3-5 0,-3-3-1 0,0 6 0 15,0 0-20-15,-4 0 0 0,1 0-12 0,3 6 4 16,-4-3-8-16,0 7-2 0,4-4 0 0,-3 9 0 16,-1-2 10-16,1-4 8 0,3 7-12 0,-4-6 12 15,4 5 0-15,-4-2 0 0,1-4 0 0,3 7 0 16,3-7 0-16,-3 7 0 0,0-4 0 0,0 4 0 0,3 3 0 15,1-3 0-15,3-4 9 0,0-2-9 0,-4 5 0 16,8-5-19-16,-1-1 3 0,1-3 1 16,7 4-136-16,-1-7-27 0,1 3-6 0,3-3 0 15</inkml:trace>
  <inkml:trace contextRef="#ctx0" brushRef="#br0" timeOffset="37792.08">14898 13846 2199 0,'0'0'48'0,"0"0"11"0,0 0 1 0,0 0 2 0,0-4-50 0,-4-5-12 16,4 9 0-16,0-12 0 16,4 2-23-16,-4 1-7 0,0-1-2 0,3 7 0 15,-3 3-19-15,-3-6-4 0,3-3-1 0,0 9 0 0,0 0 36 0,-11-10 6 0,4 10 2 0,-3 0 0 16,-5 0 20-16,5 0 5 0,-4 3 1 0,0 4 0 15,0-1 38-15,3-3 7 0,-3 6 1 0,0 1 1 16,3-1-8-16,-3-3-1 0,0 4-1 0,0 5 0 16,0-2-23-16,3-4-5 0,1 1-1 0,3 6 0 15,-4-1-22-15,4-2 0 0,3 2 0 0,1 4 0 16,-1-9 0-16,1 8 8 0,-1-2-8 0,4 0 8 16,0-4-8-16,0 4 0 0,4-7-11 0,-1 7 11 15,1-3-12-15,-1-4 3 0,1 0 1 0,-4-9 0 16,7 7-23-16,4-4-4 15,-4-3-1-15,0 0-634 0,3 0-127 0</inkml:trace>
  <inkml:trace contextRef="#ctx0" brushRef="#br0" timeOffset="38284.5">15032 13382 2559 0,'0'0'113'0,"0"0"24"0,0 0-109 0,0 0-28 0,0 0 0 0,0 0 0 15,0 0 39-15,0 6 2 0,0 3 1 0,0 4 0 32,0 2-95-32,0 11-19 0,0-8-4 0,0 7-1 15,-4-3 24-15,4 3 5 0,-3 10 0 0,-1-7 1 0,1 0 36 0,-4 7 11 16,3 3 0-16,-3-4 0 0,4 1 0 0,-1-1 0 15,-3-6 0-15,3-3 0 0,4-6 8 0,-3 0 8 16,-1 0 1-16,4-4 1 0,0 4 23 0,0-9 5 16,0-1 1-16,4 0 0 0,-1 1-19 0,-3-10-4 15,0 0-1-15,0 0 0 0,0 0-14 0,0 0-9 16,0 0 12-16,0 0-12 0,4-10 0 0,0 7 0 16,-1-6 0-16,4 0 0 0,-7-7 0 0,7 6 0 15,-3-5 10-15,3 5-10 0,0-8 0 0,0 2 0 16,-4 6 0-16,4-2 0 0,1 2 31 0,-1 1 1 15,-4 3 0-15,-3 6 0 0,0 0 0 0,11 0 0 16,-4 0 0-16,3 0 0 0,-3 6-32 0,0 3 0 0,4 1 0 16,0 2 0-16,-1 4 0 0,1 0 0 0,-1-4 0 15,1 7 0-15,0-3 0 0,-1 0 0 0,-3-4 0 0,0-3 0 16,4 7 0-16,-8 0 0 0,4-4 0 0,-3-2 0 16,-4-1 0-16,3 1-18 0,1 5 2 0,-4-5 1 31,0-10-25-31,0 0-4 0,3 6-2 0,-3-6 0 15,0 0-36-15,0 0-7 0,0 0-2 0,0 0 0 16,0 0-77-16,0 0-16 0,0 0-4 0,0 0-640 0</inkml:trace>
  <inkml:trace contextRef="#ctx0" brushRef="#br0" timeOffset="39073.61">15706 13551 1209 0,'14'-10'53'0,"-7"1"12"0,0 3-52 0,3 3-13 16,5-4 0-16,-5-2 0 0,1 6 159 0,-1-3 29 16,4 6 5-16,-3-4 2 15,0 4-179-15,-11 0-36 0,0 0-8 0,7 4 0 0,-7-4 28 0,7 9 16 16,-7-3-1-16,3 7-1 0,-3-4 29 0,0 7 5 16,-3 0 2-16,3-4 0 0,0 10 9 0,-4 0 1 15,4 3 1-15,-3 0 0 0,-4-6 3 0,3 6 0 16,1-3 0-16,-1 3 0 0,-3 3-39 0,0-9-7 15,7 6-2-15,-7 0 0 0,3-3-16 0,-3 3 8 0,4-6-8 16,3 3 0-16,-4-9 8 0,4 5-8 0,-3-8 0 16,3 6 0-16,3-7 0 0,-3 0 0 15,0-9 8-15,0 10-8 0,4-1 11 0,-4-9-2 16,0 0 0-16,0 0 0 0,0 0-9 0,0 0 0 0,0 0 0 0,0 0 0 16,-4-9 0-16,4-1 0 0,0-8 0 0,0 8 0 15,0-6 0-15,0-2 0 0,4-7 0 0,3 6 0 16,-4-9 0-16,1 2 0 0,-1-2 0 0,4-6 0 15,4 6 0-15,-4-7 0 0,0-3 0 0,-3 4 0 16,6-1 0-16,-3-2 0 0,0 9 0 0,0-7 0 16,4 10 0-16,0-3 0 0,-1 0 0 0,1-7 0 15,-1 10 33-15,-3 3 11 0,4 0 3 0,0 0 0 16,-1 0-22-16,4 10-4 0,-3-4-1 0,3 7 0 16,0 5 10-16,0-2 2 0,0-3 0 0,0 9 0 15,4 6-58-15,0-3-11 0,-4 7-3 0,0-1 0 16,4 10 23-16,-4-4 4 0,3 4 1 0,1 6 0 0,-7-6 12 0,3 6-9 15,0-3 9-15,-4 3-8 0,-6 0 8 0,3 0 0 16,-4-3 0-16,-3 3 0 0,0 4 0 0,0-4 0 16,-3 0 8-16,-4 3-8 0,0-3 0 0,0-3 0 15,-7 3 0-15,3 0 0 0,0-6 0 0,-3 6 0 16,0-6 0-16,-3 0 0 0,2-4 0 0,-6-2-15 0,4-4 3 16,-4 1 0-16,-1-4 12 0,5 4 0 0,-1-10 0 0,4 6 0 15,-4-3 0-15,1-6 0 0,-1-3 0 0,7 6 0 16,-3-10 0-16,0 4 0 0,4-4 12 0,3 1-12 15,0 0 8-15,-1-1-8 0,-2 1 0 16,6 3 0-16,4 6 0 0,-7-4 0 0,4-2 0 0,3 6 0 16,0 0 0-16,0 0 0 0,0 0 0 0,0 0 0 15,0 0 16-15,0 0-4 0,0 0-1 0,0 0 0 16,10 0-11-16,1 6 10 0,3 4-10 0,0 5 10 16,0-2-10-16,4-4 0 0,0 7 0 0,-1 3 0 15,-3-3 0-15,4-4 0 0,-4 4 0 0,-3 0 0 16,3-4 0-16,-4 7 0 0,1-10 0 0,0 7 0 15,-1-7 0-15,1 1 0 0,-1-4 0 0,1-3-11 16,-1 3-88-16,1-2-17 0,0 2-4 0,6-6-1 16,-3 0-106-16,0 0-21 0</inkml:trace>
  <inkml:trace contextRef="#ctx0" brushRef="#br0" timeOffset="39432.93">16379 14075 345 0,'11'3'15'0,"-7"-3"4"0,3 0-19 0,0 0 0 0,-7 0 0 0,7 0 0 16,0 0 512-16,3 0 100 0,1-3 19 0,0-4 4 16,-1 7-515-16,1-9-104 0,3 3-16 0,-4-4-11 15,1 7-9-15,3-6-1 0,4 2-1 0,-4-5 0 32,0-4-16-32,0 7-3 0,0-7-1 0,0 4 0 0,0-4 34 0,-3 0 8 0,3 4 0 0,-3-4 0 15,-4-3 30-15,3 3 8 0,-3 4 2 0,-3-4 0 16,3 7-23-16,-3-1-4 0,-4 1-1 0,-4 3 0 15,4-4-12-15,0 10 0 0,0 0 0 0,-7-3 0 16,-4 3 0-16,1 0-10 0,-1 3 2 0,-3 4 0 16,0 2 8-16,0-6-8 0,0 13 8 0,-7-1-8 15,3-2 8-15,0 6 0 0,1-3 0 0,-1 2 0 0,-3 1 0 16,3-3-13-16,1 3 5 0,2-1 8 0,5-2 8 16,-1 3 8-16,8 0 3 0,-1-4 0 0,4 4-7 15,0 0-2-15,-3-3 0 0,-1-4 0 0,8 4-10 0,-1-7 0 16,4 1-12-16,0-1 12 15,4-3-56-15,0 4-4 0,-1-10-1 16,4 0 0-16,0 0-163 0,0 0-32 0</inkml:trace>
  <inkml:trace contextRef="#ctx0" brushRef="#br0" timeOffset="44009.84">17205 13717 403 0,'0'0'36'0,"0"0"-36"0,0 0 0 0,0 0 0 16,7-6 307-16,-7 6 54 0,0 0 11 0,4 0 3 15,-1-6-188-15,-3 6-38 0,0 0-7 0,0 0-2 16,0-4-54-16,-3-2-11 0,3 6-3 0,0-9 0 15,-4-1-48-15,4 1-9 0,0 9-3 0,-3-10 0 16,-1 1-12-16,4 3-10 0,-7 3 2 0,3-4 0 31,1-2-4-31,3 9 0 0,-7 0 0 0,-4-3 0 0,4 3 12 0,-3 0 0 0,-1 3 0 0,0-3 0 16,-3 6 0-16,4-3 0 0,-8 7 0 0,4-4 0 16,0 3 0-16,-4 7 14 0,-3-6-3 0,0 2-1 15,7-2 13-15,-4 5 2 0,-3 1 1 0,0 3 0 16,3 0-26-16,1-1 0 0,-1 7 0 0,4 4-11 15,0-11 11-15,0 8 0 0,7 2 0 0,-4 3 0 16,0-9 0-16,4 3 0 0,7 3 0 0,-3-3 0 16,-1 4 0-16,4-11 0 0,0 8 0 0,4-8 0 15,-1-2 0-15,4-3 0 0,0 2 0 0,4-5 0 0,0 5-13 16,3-11 2-16,0 2 1 0,3-6 0 0,5 3-9 16,2-3-1-16,-6 0-1 0,7 0 0 15,-4 0-101-15,0-3-20 0,4 3-4 0,-8-6-811 16</inkml:trace>
  <inkml:trace contextRef="#ctx0" brushRef="#br0" timeOffset="44498.94">17410 13821 979 0,'0'0'87'0,"0"0"-70"0,0 0-17 0,0 0 0 16,0 0 249-16,0 0 47 0,0 0 8 0,0 0 3 15,3 6-252-15,-3-6-55 0,-3 9 0 0,-1 1-8 16,-3-4 8-16,0 3 0 0,-4-6 8 0,1 13-8 16,-4-6 24-16,0-1 0 0,-1 7 0 0,-2-4 0 15,3-2-12-15,0 5-1 0,-1 4-1 0,5 0 0 0,-4-3 2 0,10-1 0 16,-3-2 0-16,4 2 0 0,-1 4 0 0,4-9 1 15,4 5 0-15,3-2 0 0,0-4-13 0,3 7 0 16,1-7-9-16,3 7 9 0,4-7-14 0,-1 7 3 16,-3-3 1-16,4-4 0 0,3 1-7 0,-3-4-2 15,7 3 0-15,-8-9 0 0,1 3 2 0,0-3 0 16,-1-3 0-16,1 3 0 0,-1-6 17 0,-2-3 0 16,-1 5 0-16,0-5 0 0,0-7 31 0,-4 7 9 15,1-7 3-15,0 4 0 0,-1-4-19 0,1-3-3 16,-8 3-1-16,4-2 0 0,-3 5 0 0,-1-9-1 15,1 3 0-15,-1 1 0 0,-3 2 5 0,0-3 0 0,0 0 1 16,0 0 0-16,-7 4-36 0,7 2-7 0,-7-2-2 0,0 5 0 16,0 4 5-16,0 3 1 0,-3-4 0 0,-4 7 0 31,-1 0-41-31,-2 0-8 0,-1 7-1 0,4-4-1 16,0 3-179-16,3-3-35 0,-13 10-7 0,10-10-2 0</inkml:trace>
  <inkml:trace contextRef="#ctx0" brushRef="#br0" timeOffset="45153.92">18140 13980 230 0,'0'0'20'0,"0"0"-20"15,-7-3 0-15,0-3 0 0,3-3 565 0,-3-1 109 16,0 1 22-16,4-1 4 16,-1 4-642-16,1 3-128 0,-1-6-26 0,-3 2-4 15,3-2 20-15,1 6 4 0,-4-3 0 0,-4-1 1 16,-3 4 20-16,0 3 4 0,3 3 1 0,1 4 0 0,-8 2 38 0,1 0 12 16,-5 1 0-16,1 5 0 0,0 1 64 0,0-3 20 15,0 5 4-15,0-2 1 0,-1 0-35 0,1-4-7 16,4 7-2-16,-5-3 0 0,8 3-30 0,-3-1-7 15,6 1 0-15,1 3-8 0,-1-3-8 0,4-6-9 16,7 2-2-16,-4 4 0 0,4 0 10 0,4-3 9 0,6 2-13 16,1-8 5-16,0-1-1 0,6-2 0 0,-3-7 0 15,8 0 0-15,2 0 9 0,1-7 0 0,0 4-9 16,-1-6 9-16,8-1-12 0,-4 1 3 16,1-4 0-16,-1 1 0 0,-4 2 1 0,1 1 0 0,0-7 0 0,-8 7 0 31,-2-7 16-31,-1 7 3 0,0-1 1 0,-4-2 0 0,1-4-12 0,-4 7 0 0,-3-1 0 0,-1-5 8 15,4 2 9-15,-7-3 2 0,0 7 0 0,0 0 0 16,0-1-7-16,0 4 0 0,-3-3-1 0,-1-1 0 16,4 10 10-16,0 0 3 0,0 0 0 0,0 0 0 15,0 0-24-15,0 0 0 0,-3 0 0 0,3 0 0 16,0 0 0-16,0 0 0 0,0 0 0 0,0 0 0 16,0 0 0-16,-4 3 0 0,4 10 0 0,-4-1 0 15,4-2 0-15,-3 5 16 0,-1 1-4 0,1 3-1 16,3-7-11-16,-4 14 0 0,1-1 0 0,3 3 0 15,0 0 0-15,-4 0 8 0,1 7-8 0,3-4 8 16,-4 1-8-16,4-1 0 0,-3 0 0 0,-1 1-11 0,1-4 11 0,3 0 0 16,-4 0 0-16,1-3 0 0,-4 0 0 0,0 1 0 15,3-5 0-15,-7 5 0 0,1-1 0 0,-1-3 0 16,-3 0 0-16,4-4 0 0,-5 1-11 0,5 0 0 16,-4 0 0-16,0-3 0 15,-4-4-36-15,0 4-7 0,1-7-2 0,-4 1 0 16,-1-1-141-16,1-9-29 0,-18 6-6 0,8-15 0 0</inkml:trace>
  <inkml:trace contextRef="#ctx0" brushRef="#br0" timeOffset="45434.92">18440 14316 3452 0,'0'0'153'0,"-11"3"31"0,4-3-147 0,-4 6-29 15,11-6-8-15,-7 4 0 16,7-4-112-16,0 0-23 0,0 0-5 0</inkml:trace>
  <inkml:trace contextRef="#ctx0" brushRef="#br0" timeOffset="46700.25">19166 14068 1728 0,'-21'10'76'0,"14"-10"16"0,-3 0-73 0,-1 0-19 0,-7-3 0 0,4 3 0 15,4-7 188-15,-1 7 33 0,4-9 7 0,4 9 2 31,3 0-230-31,0 0-48 0,0 0-9 0,0-10-2 0,7 4 59 0,0 3 0 0,7-3 0 0,-4-4 0 16,4 10 18-16,4-3-1 0,7-3 0 0,-1 6 0 16,-2-3 24-16,2-3 5 0,1 6 1 0,3 0 0 15,0-7-10-15,1 4-1 0,-1 3-1 0,7 0 0 16,-3 0-23-16,7 0-12 0,7 0 12 0,-4 0-12 16,4 0 0-16,0 0 0 0,-4 0 0 0,-3 0 0 15,0 0 8-15,-1 0-8 0,1 0 0 0,4 0 0 16,-8 0 0-16,7 0 0 0,8 0 0 0,2-6 0 15,1 6 8-15,0 0-8 0,0 0 9 0,4 0-9 16,-8 0 16-16,0 0-4 0,1 0 0 0,3 0 0 16,0 0-3-16,0 0-1 0,0 0 0 0,-4 6 0 15,-3-6-8-15,-4 0 0 0,0 0 0 0,-6 0 0 16,-5 0 0-16,5 0 0 0,-8 0 0 0,-3 3 0 0,-1-3 0 0,1-3 8 16,-4 3-8-16,0 0 8 0,1 0 16 0,-5-6 4 15,-3 6 0-15,4-10 0 0,0 10-18 0,-1-9-10 16,-3 6 12-16,4-3-12 0,0-4 13 0,-4 7-4 15,3-3-1-15,-3-4 0 0,1 4-8 0,-5 6 10 16,-3-3-10-16,-3-3 10 0,-4 6 0 0,3-10 0 16,-3 7 0-16,-3-3 0 0,-4 6-10 0,0-9 0 15,0 9 0-15,-4-10 8 0,0 4 12 0,-3 6 1 0,0-10 1 0,0 10 0 16,-4-3-10-16,1-3-3 0,3-3 0 0,-7 5 0 16,-1-2-1-16,5-3-8 0,-1 3 12 15,4-4-4-15,-4 7-8 0,1-3 0 0,3-4 0 0,-1 1 0 16,5 0 0-16,-4-1 12 0,3 4-12 0,4-4 12 15,-3 1-12-15,2 0 0 0,-2 5 0 0,3-2 0 16,0-3-9-16,3 3-4 0,-3 2-1 16,7 4 0-16,0 0-5 0,0 0-1 0,0-6 0 0,0 6 0 15,0 0-2-15,0 0-1 0,0 0 0 0,0 0 0 16,7 0 11-16,4 6 1 0,-1-6 1 0,1 4 0 16,0 2 2-16,3 3 0 0,0-3 0 0,0-2 0 15,0 5 8-15,4-3 0 0,-1-3 0 0,1 4 0 16,0-4 0-16,-1 3 0 0,4-3 0 0,-6 4 0 15,6 2-11-15,-4 0 11 0,1-2-13 0,0-4 5 16,3 6 8-16,-4-3 11 0,1 4-3 0,-4-1 0 16,7 7-8-16,-7-7 0 0,4 1 0 0,-4-1 0 0,-3 10 0 15,-1-3 0-15,-3-4 0 0,-3 4 0 0,-1 0 0 16,1-4 12-16,-8 7-12 0,1-3 12 0,-4 2 1 0,-4 1 1 16,-3-3 0-16,0 3 0 0,-4-1 24 0,-3 1 5 15,4-3 1-15,-5 3 0 0,1-4-24 0,0 4-4 16,0-3 0-16,0-3-1 0,0 2-2 0,3-5 0 15,0-1 0-15,4-3 0 0,-3-3-26 0,6 7-6 16,0-10-1-16,1-3 0 16,6-4-86-16,1-2-18 0,-1 0-3 0,4-10-1170 0</inkml:trace>
  <inkml:trace contextRef="#ctx0" brushRef="#br0" timeOffset="47355.93">22250 13764 3016 0,'10'3'67'0,"-10"-3"13"0,0 0 4 0,0 0 0 0,0 0-68 0,0 0-16 0,0 0 0 0,-7 7 0 16,0-7-37-16,7 0-11 0,4 9-3 0,-4 0 0 0,-7 1 33 0,3-1 6 16,4 7 2-16,4 3 0 0,-4-1 10 0,0 1 0 15,3 6 0-15,1-6 0 0,3 6 11 0,-4 0-3 16,-3-3 0-16,0 3 0 0,11-6 20 0,-4 6 3 15,-7-6 1-15,3 6 0 0,1-6-20 0,3 0-4 16,0-10-8-16,-3 7 12 0,-8 0-4 0,8-7 0 16,6-6-8-16,1 3 12 0,-11-6-4 15,10 4-8-15,8-8 11 0,3-2-11 0,0-3 0 0,1-1 0 16,-1 1 0-16,0-7-9 0,7 4 9 0,-7 2 0 16,-3-5 0-16,0 5 0 0,-1 1 0 0,1 2 0 15,-8 4 0-15,1 3-8 16,-4-6 8-16,0 6-12 0,0 6 12 0,0-3-12 0,-3 7 12 0,-1-1 0 0,1 7 0 0,-4 3 0 15,0-4 0-15,3 4 0 0,4-3-8 0,0-3 8 16,0 2 0-16,1 1 8 0,-1-7 0 0,3 1 0 16,4-7 2-16,-3 3 1 0,-11-6 0 0,7 3 0 15,3-3 15-15,5 0 3 0,-8 0 1 0,0-3 0 16,-7 3 1-16,14-6 0 0,3-4 0 0,-6 1 0 31,-11 0-11-31,11-1-1 0,6 1-1 0,1-1 0 16,-4 1-9-16,0 0-1 0,7-7-8 0,4 6 12 0,0-5-4 15,-4 5-8-15,-4-8 11 0,5 2-11 0,2 3 16 0,-2-5-3 16,-5 2-1-16,-3 0 0 0,4-3-21 0,-4 1-5 0,0 2-1 0,-3-6 0 16,3 3-4-16,-4-3-1 0,1 3 0 0,-4 1 0 15,0-1-110-15,0 0-22 0,0 3-5 0,0-3-1143 16</inkml:trace>
  <inkml:trace contextRef="#ctx0" brushRef="#br0" timeOffset="47777.71">23668 13846 2833 0,'0'0'125'0,"0"0"27"0,0 0-122 0,0 0-30 16,0 0 0-16,0 0 0 0,0 0 0 0,-11 0 0 0,8 6 0 0,-8-3 0 31,4 3-56-31,-3-3-16 0,-5 7-4 0,-2-1-1 15,-4 7 17-15,-1 0 3 0,-2-4 1 0,-4 4 0 0,-1 3 56 0,1-1 0 0,0-2 0 0,0 3 8 16,6-3 42-16,1-4 9 0,0 4 1 0,7 3 1 16,0-4-5-16,3-5-2 0,4 9 0 0,4-10 0 15,-1 7-42-15,8-7-12 0,3 0 0 0,3 1 8 16,5-1-8-16,2 1 0 0,4-1-8 0,8-3 8 16,2-2-20-16,1 2 2 0,3-6 0 15,-3-6 0 1,0 6-14-16,-4-4-4 0,4-2 0 0,-8 3 0 0,-2-3 23 0,-5 3 4 0,4-4 1 15,-3-2 0-15,-7-1 32 0,3 1 6 0,-7-7 2 0,3 7 0 16,-6-7 19-16,-1 4 4 0,1-4 1 0,-4-3 0 16,0 0-24-16,0 4-4 0,0-4 0 0,-4 0-1 15,1 3-19-15,-1-2-8 0,1-1 8 0,-1 3-8 16,-3 4 0-16,0 2 0 0,4 1 0 0,-4-4 0 0,0 4-13 0,0-1 5 16,0 7 8-16,3-6-13 15,-3 3-35-15,3 2-6 0,-3-2-2 0,4-3 0 16,-1-1-80-16,1 4-17 0,-4 3-3 0</inkml:trace>
  <inkml:trace contextRef="#ctx0" brushRef="#br0" timeOffset="48152.63">24024 14184 2948 0,'0'0'65'0,"0"0"14"0,-3 0 2 0,3 0 1 0,0 0-66 15,0 0-16-15,0 0 0 0,0 0 0 16,0 0-76-16,10 10-18 0,1-10-4 0,-1 0-1 16,-3 0 4-16,4 0 1 0,-4-3 0 0,0-4 0 0,-3 4 74 0,-1-3 20 0,-3 6 0 0,7-10-9 15,-7 4 70-15,-3-6 15 0,-1-4 2 0,1 7 1 16,-4-7 4-16,0 3 1 0,-4-5 0 0,4-4 0 15,0 9-28-15,0-3-4 0,0-9-2 0,0 6 0 16,3 1-29-16,4-1-5 0,-3-6-2 0,3 3 0 16,0 0-14-16,3 0 0 0,-3-3 0 0,4 6 0 15,-1-6 19-15,4 6 10 0,-3 3 3 0,3-2 0 16,0-7-24-16,0 12-8 0,4-3 0 0,-8-3 0 16,8 10 0-16,-4-7 8 0,0 7-8 0,0 0 0 15,0-1-24 1,0 1-8-16,0 9-2 0,0-7 0 0,4 4-162 0,-1 3-32 15,1 0-6-15</inkml:trace>
  <inkml:trace contextRef="#ctx0" brushRef="#br0" timeOffset="48683.74">24906 13927 1994 0,'0'0'88'0,"7"-3"19"0,0-3-86 16,-3 3-21-16,-1-4 0 0,-3 7 0 0,4-3 15 0,-4 3-2 0,0-6 0 0,0 6 0 15,-7-3-13-15,0-3 0 0,0 6 0 0,0 0-10 16,-4 0 10-16,0 0 11 0,-3 0-3 0,4 0 0 16,-8 0 45-16,0 6 9 0,4-6 2 0,-3 3 0 15,-1-3 19-15,4 6 4 0,-4-3 1 0,1 4 0 16,-1 2-26-16,0-6-5 0,-3 3-1 0,0 4 0 15,0-1-38-15,0 1-8 0,0 5-2 0,3-2 0 16,-3 3-20-16,3 2-5 0,0-8-1 0,4 5 0 31,-3 4-9-31,10-3-1 0,0-4-1 0,3 4 0 0,4-6 5 0,0 5 2 0,4-5 0 16,3-1 0-16,3-6 22 0,4 7 0 0,0-4 0 0,1-6 0 16,-1 0 29-16,7 0 4 0,0 0 1 0,-3-10 0 15,6 4-7-15,-2 3-2 0,-1-13 0 0,-4 7 0 0,1 0 12 16,3-7 3-16,0 3 0 0,0-2 0 0,-3-4-32 15,0 3-8-15,3-3 0 0,-3-9 0 16,-1 3 0-16,1-3 12 0,3 0-4 0,-3-7 0 0,-1 7 7 0,1-13 1 16,0 4 1-16,-4 2 0 0,-4-3-9 0,1 4-8 15,-1-1 12-15,-6 7-12 0,-4 3 33 0,3-3 0 16,1 3 0-16,-8-3 0 0,1-1-5 0,3 4-2 16,-4-3 0-16,1 3 0 0,-8-3-26 0,4 3 0 15,0 6 0-15,0-6 0 0,-3-3-15 0,3 2 5 16,-1 4 1-16,1-3 0 15,0 0-20-15,0 6-4 0,0 1-1 0,0 8 0 16,0 1-142-16,0-1-28 0,-4 4-5 0,4 6-583 0,-3 0-116 16</inkml:trace>
  <inkml:trace contextRef="#ctx0" brushRef="#br0" timeOffset="49195.49">25753 13570 2746 0,'0'0'122'0,"0"0"25"0,0 0-118 0,0 0-29 0,0 0 0 0,0 0 0 31,7 0-16-31,-7 0-10 0,0 0-2 0,0 0 0 16,0 0-29-16,0 0-7 0,0 0 0 0,-4 9-1 0,-6-3 44 0,-1 4 9 0,-6-1 1 0,-5-3 1 15,-2 4 38-15,-8-1 7 0,0 1 1 0,0-1 1 16,-3 0 23-16,0 1 4 0,3-1 0 0,4 1 1 16,3-1-6-16,4-9-2 0,7 6 0 0,0-2 0 15,3 2-46-15,4-6-11 0,7 0 0 0,0 0 0 16,0 0-25 0,0 0-5-16,0 0-1 0,0 0 0 0,0 0 9 0,7 9 2 0,4-3 0 0,-4-2 0 0,3 2 20 15,-3-6 0-15,4 3-9 0,0-3 9 0,-1 6 0 0,-3-3 9 16,4 4-1-16,-1-4 0 0,5-3 12 0,2 6 1 15,-3 4 1-15,0-4 0 0,8-3 0 0,-1 6 0 16,0 1 0-16,4-1 0 0,3 7-22 16,-3-7 0-16,-1 1 0 0,1 8 0 0,-4-2 0 15,0-6 0-15,0 8 8 0,-6-2-8 0,2 3 0 0,-6 0 0 16,-1-4 0-16,-3 4 0 0,0 0 8 0,-3 6 1 16,-4 0 0-16,-4-3 0 0,1 3 15 0,-4 3 4 15,-4 1 0-15,-3 2 0 0,-3-9-9 0,-1 3-2 16,0 3 0-16,1-3 0 0,-8-6-5 0,0 0 0 15,-3 3-1-15,0-10 0 0,0 4-11 0,-1-6 0 16,1-7 0-16,-4 3 0 16,1-6-148-16,-5-9-28 0</inkml:trace>
  <inkml:trace contextRef="#ctx0" brushRef="#br0" timeOffset="51293.68">6622 16746 1936 0,'0'0'86'0,"0"0"18"16,0 0-84-16,0 0-20 0,0 0 0 0,3-3 0 15,4-3-41-15,-3-4-13 0,3 1-2 0,-7 9-1 16,3-6-18-16,4 3-3 0,0-4-1 0,-7 7 0 0,0 0 88 0,4-3 18 16,3-3 3-16,-7 3 1 0,0 3 36 0,0 0 7 15,-3-6 2-15,-5-4 0 0,1 7 9 0,-3-3 3 16,3-4 0-16,0 4 0 0,0 3-30 0,-4-3-6 16,0-4 0-16,4 1-1 0,-3-1-35 0,-1 1-6 15,-3-7-2-15,0 7 0 0,-4-4-8 0,1-2 0 16,-4-1-10-16,6 7 10 0,-9-1-11 0,6-2 11 15,1-1-12-15,-1 10 12 0,0-3 0 0,-6 3 12 16,2 3 0-16,1 3 0 0,-3 3 16 0,-1 3 4 16,0 1 0-16,0 9 0 0,4-4-32 0,4 4 0 0,-8 6 0 15,7-3 0-15,4 3-8 0,4 0-5 0,-5 4-1 16,5-1 0-16,6 3 14 0,-3-3 0 0,0 1-10 0,7-4 10 16,0 3 10-16,4 0 6 0,-1-3 2 0,4 0 0 15,4-6-27-15,-4 0-6 0,4 0-1 0,6 0 0 16,-3-4 16-16,4 1 0 0,0-7 0 0,-1 1-9 15,1-7-3-15,7 3-1 0,-1 0 0 0,-6-6 0 16,3 0 36-16,4-6 7 0,-4 0 2 0,0-4 0 16,4 1-19-16,0 0-3 0,-1-10-1 0,-6 3 0 15,3-3 14-15,0 0 2 0,4-6 1 0,-11 7 0 16,0-8 2-16,0 5 1 0,4-5 0 0,-8 8 0 16,-3-1-19-16,4-6-10 0,-4 6 10 0,0 0-10 15,0-3 12-15,-3 10-4 0,-4-4-8 0,7-3 12 16,-7 10 3-16,0-7 0 0,-7 7 0 0,0-1 0 0,3 1-7 0,4 9-8 15,0 0 11-15,0 0-11 0,0 0 20 0,0 0-4 16,0 0 0-16,0 0 0 0,-3 6-16 0,-1-3-16 16,8 7 4-16,-1-1 0 0,1 0 12 0,3 7-12 15,0-6 12-15,-4 8-12 0,4-2 12 16,0-7 0-16,-3 10 9 0,3 0-9 16,0 6 0-16,-7-6 8 0,4 6-8 15,-1 0 0-15,4-3-12 0,4 9-6 16,-8-9-1-16,4 10 0 0,0-10-97 0,-3 3-19 0,10 3-4 0,-10-9-1 15,6-3-75-15,1-1-15 0,-1-5-3 0,-3-7-1 0</inkml:trace>
  <inkml:trace contextRef="#ctx0" brushRef="#br0" timeOffset="51731.14">6932 16533 1407 0,'0'0'62'0,"0"0"14"0,0 0-61 0,0 0-15 0,-3-3 0 15,3 3 0-15,-4-6 0 0,4 6-10 0,-7-13 2 16,7 13 0-16</inkml:trace>
  <inkml:trace contextRef="#ctx0" brushRef="#br0" timeOffset="53177.82">7133 16568 518 0,'0'0'46'0,"0"0"-37"16,0 0-9-16,0 0 0 0,0 0 263 0,0 0 50 15,0 0 11-15,0 0 1 0,0 0-238 0,0 0-48 16,0 0-10-16,0 0-1 0,0 0-40 0,0 0-7 16,7-10-1-16,0 10-1 0,-3-3 50 0,-4 3 11 15,7-6 1-15,0 6 1 0,-7 0 22 0,3-10 4 0,-3 10 0 0,0 0 1 16,0 0 3-16,0 0 0 0,0 0 0 0,0 0 0 15,0 0-16-15,0 0-2 0,0 0-1 0,0 0 0 16,-3 3-34-16,3-3-7 0,-7 7-2 0,-4-7 0 16,4 9 16-16,-3-9 3 0,3 6 1 0,0-2 0 15,-1 2-22-15,5-3-8 0,3-3 0 0,-7 9 9 16,0-2-9-16,7-7 0 0,-4 3 0 0,4-3 0 16,-3 6 8-16,3-6 0 0,0 0 0 0,0 0 0 15,-7 9-8-15,7-9 8 0,0 0-8 0,0 0 8 16,0 0 0-16,-4 7 0 0,4-7 0 0,0 0 0 15,0 0-8-15,0 0 8 16,0 0-8-16,0 0 8 0,0 0 26 0,0 0 5 0,0 0 1 0,0 0 0 16,0 0-24-16,0 0-4 0,0 0 0 0,0 0-1 15,0 0-11-15,0 0 8 0,0 0-8 0,0 0 8 16,-3 3-8-16,3-3 10 0,-4 9-10 0,4-9 10 16,-3 10 0-16,3-10 0 0,0 0 0 0,0 9 0 15,0-3 18-15,0 4 4 0,-7-1 1 0,7 1 0 16,0-1-33-16,0 0 0 0,7 1 0 0,-7 5 0 15,0-5 0-15,3 9 0 0,4-4 0 0,-3 4 0 16,3 0 0-16,-4 0 0 0,8 6 0 0,-8-6 0 16,4-4 0-16,1 4 0 0,-1 0 0 0,0-3 0 15,-4 2 0-15,11-2 0 0,-10-3 0 0,3-4 0 16,3 7 12-16,-2-7-4 0,-1 1 0 0,0-1-8 16,0-3 8-16,3-3-8 0,1 4 0 0,-1-4 0 15,5 3 0-15,-8-6 10 0,10 0-10 0,-6 0 8 0,6 0-8 0,-2-6 0 16,2 3 9-16,-6-4-9 0,-1 4 0 0,4-6 8 15,4-1-8-15,-4-5 0 0,-3 5 8 0,6-5-8 16,-9-4 8-16,2 0-8 0,1 3 0 0,-4-6 9 16,3-3-9-16,4 0 0 0,-7 3 0 0,1-3 0 15,2 0 0-15,1 0 0 0,-1 3 0 0,-3-3 0 16,4 0 0-16,0 6 0 0,-1 0 0 0,-3 0 0 16,0 4 0-16,0-1 0 0,0 4 0 0,0 2 0 15,-7-5 0-15,4 11-9 0,-4 4 9 0,0 0-10 16,3-6 10-16,-3 6-10 0,0 0 10 0,0 0-10 15,0 0 10-15,0 0-10 0,0 0 2 0,-7 10 0 16,7-4 0-16,0 6 0 0,-7-2 8 0,7 5 0 0,0 4 0 0,7 0 0 16,-7 3 0-16,0 0 0 0,4-3-9 0,3 6 9 15,0 0 0-15,0 3 0 0,-3-3 0 0,3 0 0 16,0-3 0-16,0 3 0 0,3-6 0 0,-10 6 0 16,7-6 0-16,-3 0 0 0,3 0 0 0,0-4 0 31,-7 4-28-31,0-9-2 0,4 5 0 0,-1-5 0 15,-3-10-46-15,0 0-10 0,0 0-2 0,7 0 0 16,0 0-101-16,7 0-21 0,0-7-4 0,8 4-1 0</inkml:trace>
  <inkml:trace contextRef="#ctx0" brushRef="#br0" timeOffset="53718.18">8393 16699 1213 0,'14'-9'53'0,"-14"9"12"0,0 0-52 0,0 0-13 0,3-6 0 0,1-4 0 15,-4 10 87-15,0-9 14 0,0 9 3 0,0-10 1 16,0 1-23-16,0-1-5 0,-7 1-1 0,7 0 0 16,0-7 3-16,-7 7 0 0,-4 2 0 0,4-2 0 15,0 0-15-15,3 5-2 0,-6-2-1 0,-1-3 0 16,-6 9-4-16,6-7-1 0,0 4 0 0,-3 6 0 0,4 4-37 15,-8-7-8-15,0 9-2 0,1 1 0 0,-4-1-9 0,3 0 0 16,-3 7 0-16,3 0 0 0,-3-4 12 0,3 7 0 16,1-3 0-16,-1 9 0 0,4-6 6 15,0 9 2-15,0-3 0 0,0 3 0 0,7 0-10 16,-4 7-2-16,0-7 0 0,8 7 0 0,-4-7-8 16,7 3 0-16,0-3 0 0,0-3 0 0,0-6 0 0,0 0 0 15,0 0 0-15,7-3 0 0,0-7 0 0,0 0-11 16,0 1 3-16,0-4 0 0,4-3 8 0,3-3 0 15,-4-3 0-15,5-3 0 0,-1 0 0 16,0 2 11-16,0-11-3 0,0 5 0 0,7-8 5 0,-3 2 1 16,-1-3 0-16,5-3 0 0,-1-3 22 0,3 0 5 15,-6-3 1-15,7 3 0 0,-8-4-25 0,1-5-5 0,0-1 0 0,6 7-1 16,-13-6 11-16,3-4 2 0,-3 4 1 0,-1-1 0 16,4-3 3-16,-10 1 0 0,-1-4 0 0,1-3 0 15,0 6-28-15,-1-5 0 0,-3 5 0 0,-3 3 0 16,-1 1 0-16,0-4 0 0,1 10 0 0,-8-6 0 15,1 5 0-15,3 4 0 0,0 0 0 0,0-3 0 32,-4 9-24-32,4-6-3 0,3 6-1 0,-3 4 0 0,4-4-30 15,-4 0-6-15,0 10-2 0,7-7 0 0,0 6-106 0,0 7-22 16,0 3-4-16,0 0-522 0,0 0-104 0</inkml:trace>
  <inkml:trace contextRef="#ctx0" brushRef="#br0" timeOffset="54011.17">8647 16684 3027 0,'0'0'67'0,"0"0"13"0,0 0 4 0,-4 15 0 0,1-5-67 0,3 2-17 0,3 4 0 0,1 3 0 16,-1-1-40-16,1 4-12 0,6-3-3 0,-3 0 0 16,-3 0 3-16,3 0 1 0,0-4 0 0,0 4 0 15,-3-3 17-15,-1-4 3 0,1 4 1 0,-4-7 0 0,0 7 18 0,0-3 12 16,0-4-13-16,0-3 5 0,-4 4-1 0,4-10 0 16,0 0 0-16,0 0 0 15,0 0-22-15,0 0-4 0,0 0-1 0,0 0-677 16,0 0-136-16</inkml:trace>
  <inkml:trace contextRef="#ctx0" brushRef="#br0" timeOffset="54151.84">8738 16323 3200 0,'0'0'142'0,"0"0"29"0,0 0-137 0,0 0-34 0,0 0 0 0,0 0 0 31,0 0-123-31,0 0-31 0,7-6-6 0,4 6-1100 0</inkml:trace>
  <inkml:trace contextRef="#ctx0" brushRef="#br0" timeOffset="54589.17">9356 16640 2973 0,'0'0'65'0,"0"0"14"15,0 0 2-15,0 0 3 0,-7 0-67 0,-4 0-17 0,11 0 0 0,-7-4 0 16,0 4-40-16,-4-6-12 0,8 6-3 0,-4-3 0 16,0 3-81-16,-7 3-17 0,3-3-3 0,-3 10-1 15,3-4 85-15,-3 3 16 0,-3 7 4 0,-1-3 1 0,-3 5 31 0,7 1 7 16,-8 6 1-16,5-6 0 0,-1 6 54 0,1 3 11 16,2 4 3-16,-2-4 0 0,6 0 4 0,1-3 0 15,-1-6 1-15,4 6 0 0,3-3-14 0,-3-6-3 16,7 3-1-16,4-1 0 0,-1-2-43 0,5 3 0 15,2 0-11-15,-3-10 3 0,7 7-14 0,0-7-2 16,-3 1-1-16,7-1 0 0,-1-9 8 0,1 6 1 16,0-12 1-16,3 6 0 0,-4-9 15 0,8 5 8 15,-4-2 0-15,4-9-8 0,0 5 28 0,-4-2-2 0,3-4 0 16,-2-3 0-16,-8 3 4 0,0-2 1 0,3-1 0 0,-2 3 0 16,-1-6-7-16,-4-3-2 0,-3 0 0 0,0 3 0 15,4-9 3-15,-4 9 1 0,-7-3 0 0,-3 0 0 16,-1-4-18-16,-3 4-8 0,0 0 8 0,0 6-8 15,-4-3 0-15,1-3 0 0,-1 10 0 0,0-4 0 16,1 0-12-16,-8 10-8 0,8-7-2 0,-4 7 0 31,-4-1-122-31,4 1-24 0,3 9-4 0,1-10-865 0</inkml:trace>
  <inkml:trace contextRef="#ctx0" brushRef="#br0" timeOffset="55549.49">10315 16806 2127 0,'0'0'94'0,"0"0"20"0,-7 0-91 0,0 3-23 16,7-3 0-16,0 0 0 0,0 0 30 0,-3-3 2 15,-4 3 0-15,7 0 0 16,0 0-72-16,0 0-13 0,0 0-3 0,0 0-1 0,0 0 57 0,0 0 16 16,0 0 0-16,0 0 1 0,0 0 31 0,7 3 5 15,7-3 2-15,0 6 0 0,-14-6 24 0,14 0 5 16,14-6 0-16,7 6 1 0,8 0-31 0,-4-3-6 16,-11-3-2-16,0 2 0 0,11-2-32 0,-4 3-6 15,-3-3-8-15,3-1 11 0,15 4-11 0,-5 3-11 16,-2-6 3-16,3 6 0 0,3-3-4 0,4-3 0 15,0 6 0-15,-7 0 0 0,-4 0 12 0,4 0 0 0,3 0 0 16,-6 0 0-16,-8 0 0 0,7 0 0 16,11 0 0-16,-4 0 0 0,-6 0 0 0,-1 0 0 0,-3 0 0 0,0 0 0 15,0 0 0-15,-4 0 9 0,-3 0-1 0,-4 0-8 16,0 0 8-16,-3 0-8 0,-1 0 0 0,-2 0 0 16,-1 0 0-16,0 0 0 0,0 0 0 0,-3 0 0 15,-1 0 0-15,1 0 0 0,0 0 0 0,-1 0-9 16,1 0 9-16,-4 0 11 0,0 6-3 0,-3-6 0 15,-1-6 10-15,1 6 2 0,-4 0 0 0,-7 0 0 16,0 0 14-16,0 0 3 0,0 0 1 0,0 0 0 16,0 0-10-16,0-3-3 0,0-4 0 0,-4-2 0 15,1 6-9-15,-4-4-3 0,3-2 0 0,-3 0 0 16,-3-1-21-16,-1 1-5 0,1-7-1 0,-1 7 0 16,0-7 14-16,1 7-12 0,-4-4 12 0,0-3-12 15,-1 7 12-15,1-7 0 0,0 7 0 0,0 0-9 16,0-4 9-16,3-3 8 0,-3 10-8 0,4-3 11 15,-1-1-3-15,1 7 0 0,-1-3 0 0,0-4 0 0,8 10-8 16,-1-9 0-16,1 3 0 0,-1-4 0 0,4 7-11 0,0-3-4 16,7-4-1-16,-3 1 0 0,3 0-4 0,3-1 0 15,-2 4-1-15,2 3 0 16,1-3-26-16,3 6-5 0,-4-10 0 0,1 10-1 0,0-3 42 16,3-3 11-16,-4 12 0 0,4-3 0 0,0-3 0 0,1 10 0 15,-1-4 0-15,0 3 0 0,3-6 0 0,-2 4 0 16,6 2 0-16,-4 7 0 0,1-7 0 0,-4 1 0 15,4-1 0-15,-1 7 0 0,-2-4 0 0,-1-2 0 16,-4-1 0-16,-3 7-8 0,4-7 8 0,-8 7 16 16,1-4-4-16,-1-2-1 0,-3 5 1 0,0 1 1 15,-3-3 0-15,-1 2 0 0,-6 4 24 0,3-3 5 0,-4-4 1 16,-3 7 0-16,3 3-24 0,1-3-5 16,-1-7-1-16,-3 4 0 0,4 3-13 0,-1-3 0 0,-3-1 0 15,3-2 0-15,1 3-8 0,-4-4-2 0,3-6 0 0,0 10 0 31,1-3-29-31,-1-4-5 0,1 0-2 0,3-2 0 16,7-7-73-16,0 0-14 0,-7 3-3 0,7-3-620 0,0 0-124 0</inkml:trace>
  <inkml:trace contextRef="#ctx0" brushRef="#br0" timeOffset="57578.77">12372 15683 2433 0,'0'0'53'0,"0"0"11"0,0 0 3 0,0 0 2 0,-4-9-55 0,4 9-14 0,0 0 0 0,0 0 0 15,0 0 15-15,0 0 0 0,0 0 0 0,0 0 0 16,7 9-39-16,1 1-8 0,-5-1-2 0,1 7 0 0,3-4 34 0,-4 4 0 15,1 3 0-15,3 0 0 0,-7 6 32 16,3 0 11-16,1-6 1 0,-4 9 1 0,0-3 12 0,0 9 3 16,0 1 0-16,0-4 0 0,0 10-29 0,0-3-6 15,3 5-1-15,1 5 0 0,-1 2 7 0,1 6 1 16,3-3 0-16,-4 10 0 0,5 0-32 0,-5-4 0 16,4 4 0-16,0 0 0 0,-3 3 0 15,3 3 0-15,-7-10 0 0,3-2 0 0,1 2 0 16,-4-8 0-16,-4 2 0 0,1-3 0 0,-1-6 12 15,-3 0-3-15,4-3-1 0,-4 2 0 0,-4-2 13 0,4-3 3 16,-4-1 0-16,1-2 0 0,3-1 6 0,-4-5 2 16,4-4 0-16,0 0 0 0,0-3-32 0,0-3 0 15,3-4 0-15,1 4 0 0,3-3 0 0,-4-7 0 0,4 7 0 16,-3-4 0-16,3-2 0 0,0-1 0 0,0-2 0 0,0 2 0 16,0-3 0-16,-4-3 0 0,4 4 0 0,0-7 0 15,0 0 0-15,0 3 0 0,0 6 0 0,0-9 0 16,0 0 0-16,0 6 0 0,0-6 0 0,-3 4 0 15,3-4 0-15,0 0 0 0,0 0 0 0,0 0 0 16,0 0 11-16,0 0-11 0,0 0 12 0,0 0-12 16,0 0 0-16,7 0 0 0,3 0 0 0,1 0 0 15,3-10 15-15,0 10-4 0,0-3-1 0,4-3 0 16,0 3-10-16,6-4 8 0,5 4-8 0,6-3 8 16,0 6-8-16,4-6 0 0,0 3 0 0,-1 3 0 15,5 0 0-15,-1 0-12 0,0 0 4 0,4 3 8 16,7 3-11-16,4-6 11 0,-1 0-8 0,4 6 8 15,0-3 0-15,-3-3 0 0,-5 7 0 0,1-7-8 16,0 0 8-16,4 3 0 0,3-3 0 0,3 0 0 0,4 0 0 16,0 0 9-16,4 0-9 0,-1 0 10 0,4 0-10 15,11-3 10-15,0 3-10 0,7 0 10 0,3 3-10 0,-4-3 0 16,1 6 0-16,0-3 0 0,10 7 0 16,-7-4 0-16,-6-3 0 0,2 3 0 0,-2 4 0 0,2-1 0 15,1-3 0-15,0-3 8 0,-8 4-8 0,-2-4 0 16,-1 6 0-16,3-9 0 0,5 7 0 0,-5-7 0 15,4 9 0-15,-6-9 0 0,-5 9 0 0,4-9 0 16,4 7 0-16,3-4 0 0,4-3 0 0,-7 6 0 16,-8-3 0-16,4 3 0 0,0-2 0 0,1 5 0 15,-5-3 0-15,-3-6 0 0,-3 10 0 0,-4-4 0 16,-4-3-9-16,1 3 9 0,-1 4-8 0,1-7 8 0,-4 6-12 16,0-2 12-16,0-4 0 0,-7 3 0 0,-4 3 0 15,-3-2 0-15,0-4 0 0,0 3 0 0,0-3 0 0,-1 3 0 16,1-2 0-16,0 2 0 0,0-3 9 0,0 3-9 15,0 1 0-15,-4-4 8 0,-3 6-8 0,-4-9 0 16,-3 6 0-16,0-2 0 0,-4 2-9 0,0-6 9 16,0 0-13-16,-3 0 4 0,0 3 1 0,-1-3 0 15,-2-3 8-15,2 3-8 0,-6-6 8 16,0 6-8-16,3-4 8 0,-7 4 8 0,0-6-8 0,0 6 11 16,4 0-3-16,-1-3-8 0,-6-3 12 0,-1-4-4 15,5 4-8-15,-5 3 0 0,-3-3 0 0,4-4 0 16,-4 1-8-16,-4-1 8 0,4 1-10 0,0 0 10 15,1 2-8-15,-1-2 8 0,-4-4 0 0,4-2-9 16,-3-1 9-16,-1 3 0 0,4-2 8 0,0-4-8 0,4 3 13 0,-4 4-1 16,0-7-1-16,0-3 0 0,4 3 1 15,-4 0 1-15,3-6 0 0,1-3 0 0,-1 0 0 16,5 0 0-16,-5-13 0 0,4 3 0 0,-3-6-13 0,7-3 0 16,-8 3 0-16,4-6 0 0,4 3 0 0,-4 0 0 15,4-3-10-15,-4-3 10 0,0-1-10 0,3-8 10 16,1 8-12-16,-4-8 12 0,0 5-12 0,-3-2 4 15,-1 5 8-15,5-2-13 0,-5-4 13 0,-3 7-11 16,-3-4 11-16,3 4-10 0,3 0 10 0,-3 3 0 16,1 3 0-16,-8 12-8 0,3-2 8 0,4 2 0 15,-7 7 0-15,0 0 0 0,0 2 0 0,0 1 9 16,4-3-9-16,-1 9 0 0,-3-6 8 0,4 6-8 16,-1 1 0-16,1-7 0 0,3 6 0 0,-7-6 0 15,3 9 0-15,1-3-9 0,-1 0 0 0,1 1 0 16,-4 2 0-16,0 3 0 0,3-2-5 0,-6 5-1 0,3 1 0 0,-4 3 0 15,-3-4 15-15,0 7 0 0,0-3 0 0,-3 6 0 16,10 0 0-16,0 0 0 0,-14 0 0 0,-1 6 0 16,-2-3 0-16,3 3 0 0,-8-2 0 0,5 2 0 15,-4-6 0-15,0 9 0 0,-4-9 0 0,0 7 0 16,0-4 0-16,1 6 0 0,-4-9 0 0,-1 6 0 16,1-3 0-16,-4 4 0 0,-6-7 0 0,-1 0 0 15,-4 0 0-15,5-7 0 0,-5 7 0 0,1-3 0 16,-4-3 0-16,-3 6 0 0,-1-9 0 0,-6-1 0 15,-1 4 0-15,-6-3 0 0,3 5 0 0,-11-5 0 16,-3 0 0-16,0 2 0 0,0-2 0 0,-7 6 0 16,-7-3-16-16,-7-1-4 0,-8 4-1 0,1-3 0 15,0 6 21-15,-4-3 0 0,-7-4-9 0,7 7 9 0,11-3 0 16,-4 3-8-16,-3-6 8 0,-1 3 0 16,1-3 0-16,7 2 0 0,0-2 0 0,-1 0 0 15,-9 3 0-15,6-3 0 0,3-4 0 0,1 7 0 0,0-3-10 0,0-4 10 16,-4 10-8-16,0-9 8 0,4 6 0 0,0-4 0 15,-8 1 0-15,5-3 0 0,-8 6 0 0,11-4 0 16,-1 4 0-16,5-3 8 0,-12 3-8 0,4-3 0 16,8 2 0-16,3-2 8 0,3 0-8 0,4 3 0 15,-4 3 0-15,7-6 0 0,1 2 0 0,3-2 0 16,3 6 0-16,8-3 8 0,3-3-8 0,0-4 0 16,0 7 0-16,7-3 8 0,0-4-8 0,0 4 0 15,-3 3 8-15,-1-3-8 0,4 3 18 0,7 3-1 16,1-7 0-16,2 4 0 0,4 3-17 0,4-6 0 0,0 6 0 15,3 0 0-15,0 0 0 0,1 0 0 0,2 0 8 16,1 0-8-16,0 6 0 0,7-6 0 0,3 0 0 16,4 3-9-16,0-3 9 0,0 0 0 15,3 0 10-15,1 0-10 0,6 0 8 0,-3 0-8 0,3 0 0 0,4 0 9 0,-7 0-9 0,7 0 0 0,0 0 0 0,0 0-11 32,-7 7 11-32,0-4-12 0,4-3 12 0,-4 6-12 0,0-3 12 0,0 3-12 0,0 4 12 0,0-10-12 15,-1 9 12-15,1-2 0 0,0-4 0 0,-3 3 0 16,6-3 0-16,-3-3 0 0,7 0 10 0,-7 10-10 15,0-10 0-15,7 0 0 0,0 0 0 0,-3 6 0 16,-1 3-21-16,4-9-7 16,0 0-2-16,0 0 0 0,0 0-141 0,0 0-28 0,0 0-5 0</inkml:trace>
  <inkml:trace contextRef="#ctx0" brushRef="#br0" timeOffset="58125.52">13374 16110 2602 0,'0'0'116'0,"0"0"23"0,0 0-111 0,0 0-28 0,0 0 0 0,0 0 0 16,-7 0-14-16,7 0-8 0,-4 0-2 0,-3 3 0 47,0-3-39-47,-3 9-8 0,-1-9-1 0,-3 10-1 0,0-1-13 0,-7 4-2 0,-4-1-1 0,0-2 0 0,0-1 66 0,1 7 14 0,-4-7 9 0,3 7-12 31,0-4 72-31,8-2 15 0,-5 5 2 0,12-5 1 0,-1-1 9 0,4-3 1 0,4-2 1 0,3-4 0 31,0 0-57-31,0 0-12 0,10 9-3 0,4-3 0 16,0-3-26-16,8 10-6 0,2-10-1 0,1 6 0 0,3 1-2 0,0-1-1 0,1 7 0 0,-1 0 0 15,-3-4 19-15,-4 7 0 0,0-3-8 0,0 2 8 16,-3 1 0-16,-4 0 16 0,0 6-4 0,-3-6 0 16,-1-3-12-16,1 9 0 0,-8-13 0 0,4 7 0 0,-3 3 16 15,-4-9-4-15,0 2 0 0,0 4 0 0,-4-9 32 16,1 5 7-16,3-5 1 0,-4 2 0 0,1 4-32 0,-4-7-7 15,3 1-1-15,-3 5 0 0,0-5-12 0,0 5 0 16,-4-2 0-16,1 3 0 0,-1 2 0 0,-6 1-16 16,-1-3 3-16,0 3 1 15,-3 0-27-15,-4-4-5 0,4-2 0 0,-3 2-1 16,-1 1 0-16,4-6 0 0,3-1 0 0,-3-6 0 16,3-3-129-16,4 0-26 0,4 0-4 0,6-9-2 0</inkml:trace>
  <inkml:trace contextRef="#ctx0" brushRef="#br0" timeOffset="58317.37">13589 16756 3214 0,'0'0'71'0,"0"0"14"0,-7 6 3 0,3 3 3 0,-3 1-73 0,4-1-18 0,-1 1 0 0,1 5 0 16,-1-2-107-16,1 2-25 0,3-5-4 0,0 6-2 16,-4-4-72-16,1 4-14 0,3 3-4 0,0-10-752 15</inkml:trace>
  <inkml:trace contextRef="#ctx0" brushRef="#br0" timeOffset="58520.44">13723 16335 2970 0,'0'0'65'0,"0"0"14"0,-3 7 2 0,3-7 3 0,0 0-68 0,0 0-16 0,0 0 0 0,0 0 0 31,0 0-142-31,0 0-32 0,7 3-6 0,3 3-958 0</inkml:trace>
  <inkml:trace contextRef="#ctx0" brushRef="#br0" timeOffset="58848.49">13864 16859 2948 0,'4'19'65'0,"-4"-19"14"0,0 0 2 0,0 9 1 0,0-9-66 0,0 10-16 0,0-10 0 0,0 0 0 16,0 9-28-16,0-9-10 0,0 0-2 0,0 0 0 15,0 0-36-15,0 0-8 0,0 6-2 0,0-6 0 16,0 0 22-16,0 0 5 0,0 0 1 0,0 0 0 0,0 0 58 0,0 0 17 16,-7-6 1-16,0 3 0 0,3-10 45 0,1 4 9 15,-1 0 1-15,4-1 1 0,0-9 14 0,0 10 4 16,4-7 0-16,-4-2 0 0,3-1-56 0,1 3-12 16,3-3-1-16,0 0-1 0,-4 4-13 0,4-4-9 15,0 0 12-15,0 0-12 0,0 4 0 0,4-4-9 16,-4 0-1-16,4 10 0 0,-1-7 0 0,1 7 0 15,-4-1 0-15,0 1 0 16,4-1-24-16,-8 4-5 0,-3 6-1 0,0 0 0 16,0 0 7-16,11 0 1 0,-1 6 0 0,-10-6 0 15,7 0-120-15,-7 0-23 0,11 10-5 0,-4-10-847 16</inkml:trace>
  <inkml:trace contextRef="#ctx0" brushRef="#br0" timeOffset="59141.12">14400 16702 3049 0,'0'0'135'0,"0"0"28"0,0 0-131 0,0 0-32 0,-3 10 0 0,-1-4 0 16,4-6 13-16,0 9-4 0,0 1-1 0,0-1 0 31,0-9-76-31,0 10-16 0,0-1-4 0,4 0 0 0,-4 7-22 0,0-6-5 0,3-1-1 0,-3 0 0 16,0 1-19-16,0-4-4 0,-3 3-1 0,3-9 0 16,0 0 16-16,0 0 4 0,0 0 0 0,0 0 0 15,0 0 50-15,0 0 10 0,0 0 3 0,0 0 0 0</inkml:trace>
  <inkml:trace contextRef="#ctx0" brushRef="#br0" timeOffset="59297.34">14407 16361 3178 0,'0'0'70'0,"0"0"14"0,0 0 4 0,0 0 1 0,0 0-71 0,0 0-18 15,0 0 0-15,0 0-938 16,8-7-191-16</inkml:trace>
  <inkml:trace contextRef="#ctx0" brushRef="#br0" timeOffset="59672.25">15148 15818 2055 0,'0'0'45'0,"0"0"10"0,0 0 1 0,-3 9 2 0,-1 7-46 0,4-6-12 16,-3-1 0-16,3 10 0 0,-7 0-14 0,3 3-5 15,1-4-1-15,-1 4 0 0,-3 3 73 0,0 4 15 16,-4 5 2-16,4-6 1 0,-7 13-2 0,0-3 0 16,0 12 0-16,0-3 0 0,-4 6-29 0,1 1-7 15,-5 2-1-15,-2 4 0 0,-1-7-32 0,0 3 0 16,-3-2 0-16,3-1 0 0,-3 10 0 0,4-10 0 31,-1 7 0-31,0-7 0 0,4 0 0 0,-4-6 0 16,8 7-12-16,-5-11 3 15,5 1-51-15,-1 0-9 0,1-6-3 0,2-1 0 16,5 4-153-16,-1-13-31 0,-10 35-7 0,11-25-1 0</inkml:trace>
  <inkml:trace contextRef="#ctx0" brushRef="#br0" timeOffset="60094.03">15536 16194 2250 0,'0'0'49'0,"0"0"11"0,0 0 1 0,0 0 3 0,0 0-52 0,0 0-12 15,0 0 0-15,-3 13 0 0,-4-10 23 0,3 6 1 16,-3 1 1-16,4-1 0 0,-4 1-10 0,0 5-3 16,-1 4 0-16,-2 0 0 0,3 6-12 0,-4-6-18 15,1 6 4-15,-1 3 1 0,-3-3 13 0,3 3-9 16,-3 1 9-16,-3 2-8 0,-1-3 8 0,4 1 0 15,3-4 0-15,-6 3 8 0,3-3 3 0,-4 3 1 16,4-3 0-16,-4-3 0 0,4 3-12 0,-4-6 0 16,4 6-12-16,4-6 12 15,-1-10-180-15,1 7-28 0,3-7-5 0,3 1-2 0</inkml:trace>
  <inkml:trace contextRef="#ctx0" brushRef="#br0" timeOffset="60393.34">15572 16166 2988 0,'0'0'132'0,"0"0"28"0,0 0-128 0,0 0-32 15,0 10 0-15,3 5 0 16,4 1-28-16,-3 6-12 0,6-3-3 0,-3 12 0 0,0-3 18 0,4 7 3 16,0 2 1-16,-4 1 0 15,0 3-30-15,3-4-5 0,-6 1-2 0,3 3 0 16,-4-4 7-16,-3 1 2 0,4-3 0 0,-1 2 0 0,-3-2 34 0,0 5 15 0,0-8-12 16,0 2 12-16,0 1 0 0,0-7 0 0,0-3 0 15,0 0 0 1,0-3-107-16,-3-6-20 0,-1 3-4 0,4-10-785 0</inkml:trace>
  <inkml:trace contextRef="#ctx0" brushRef="#br0" timeOffset="60565.18">15416 16818 2016 0,'0'0'179'0,"0"0"-143"0,0 0-36 0,0 0 0 15,7-3 241-15,1-3 42 0,2-3 8 0,1-1 1 16,6 1-336-16,-3-1-68 0,1 1-14 0,2-7-2 16,1 7-64-16,-1-1-13 0,5-5-3 0</inkml:trace>
  <inkml:trace contextRef="#ctx0" brushRef="#br0" timeOffset="61252.54">16090 16157 2156 0,'0'0'96'0,"0"0"19"0,0 0-92 0,0 0-23 16,0 9 0-16,-3-3 0 0,3-6 52 0,0 13 7 15,0-7 1-15,0 13 0 0,0-10-44 0,0 10-8 16,0-3-8-16,-4 12 12 0,4-3-21 0,-3 13-4 0,-1-4-1 0,-3 4 0 16,0-4 14-16,-4 1 0 0,1 3 0 0,-4 2 0 15,0-8 29-15,-4 8 9 0,0-5 2 0,-3-4 0 16,0 4-29-16,0-1-11 0,3 4 8 0,-3-7-8 31,7-2-26-31,0-1-10 0,3-3-3 0,8-6 0 16,-1-1-111-16,1-8-22 0,3-1-5 0</inkml:trace>
  <inkml:trace contextRef="#ctx0" brushRef="#br0" timeOffset="61658.68">16044 16881 1785 0,'0'0'159'15,"0"0"-127"-15,0 0-32 0,0 0 0 0,4-3 248 0,3-3 44 16,0-4 9-16,0 1 2 0,4-1-262 0,-1-5-52 15,4 5-10-15,4-8-3 16,-4 8-38-16,7-9-8 0,-3 4-2 0,3-4 0 16,4 3 12-16,-4 4 1 0,0-7 1 0,0 3 0 0,7-3 45 0,-6 4 13 15,-12 2 0-15,8-3 0 0,-4-2 30 0,0 8 14 16,0-5 2-16,-3 5 1 0,-4-6-31 0,-4 13-7 16,-3 3-1-16,0 0 0 0,0 0 13 0,0 0 3 15,0 0 0-15,0 0 0 0,0 0-24 0,0 0 9 16,-10 0-9-16,-1 0 0 0,11 0 0 0,-10 10-11 15,-5 5 0-15,1-5 0 0,0 2 2 0,0 4 0 16,-3 0 0-16,2 2 0 0,-2-5 18 0,3 12 4 16,0 0 1-16,3-6 0 0,-3 9 18 0,0-3 3 0,3 10 1 15,4-7 0-15,-3 7-23 0,2-7-4 0,5 0-1 0,-1-3 0 16,1 3-8-16,3-9 0 0,3 6 9 0,4-9-9 16,1-4 0-16,-1-5-13 0,3 2 1 0,1 1 1 31,3-10-42-31,0 9-9 0,0-9-2 0,0-3 0 15,4-3-124-15,-1 2-26 0,5-2-5 0,-1-3-666 0</inkml:trace>
  <inkml:trace contextRef="#ctx0" brushRef="#br0" timeOffset="61935.83">16856 16621 1612 0,'0'0'72'0,"0"0"14"0,0 0-69 0,0 0-17 0,0 0 0 0,0 0 0 16,-7 6 275-16,0-3 51 0,7-3 10 0,-7 10 3 15,-4-1-297-15,4 7-59 0,-4-7-12 0,1 7-3 16,-4-4-16-16,0 4-3 0,-1 3-1 0,1-3 0 16,-3 2 28-16,-1 1 4 0,0 6 2 0,1-6 0 15,3 6 35-15,0-6 7 0,-4 0 2 0,0 0 0 16,4-4-14-16,-3-5-2 0,2-1-1 0,5 7 0 15,-4-13-81-15,3 6-17 0,1-2-3 0,2-7-620 16,-2 0-124-16</inkml:trace>
  <inkml:trace contextRef="#ctx0" brushRef="#br0" timeOffset="62170.15">16584 16737 2977 0,'0'0'65'0,"0"0"14"0,0 0 2 0,0 0 3 0,7 6-67 0,-3-3-17 0,3 4 0 0,0-4 0 16,0 3 0-16,0-3 0 0,0 3 8 0,4 4-8 16,-8-4 0-16,8 3 0 0,-4 1 8 0,-4 2-8 15,4-2 0-15,0 5-17 0,-3-5 3 0,3 9 1 32,-4-4-18-32,1-5-3 0,3 5-1 0,0-2 0 15,-3-4 6-15,3 1 1 0,-4 2 0 0,4-2 0 16,0-1-45-16,0-6-9 0,0 7-2 0,0-1 0 15,4-3-6-15,-4-6-2 0,0 10 0 0,0-10-568 0,4 0-115 0</inkml:trace>
  <inkml:trace contextRef="#ctx0" brushRef="#br0" timeOffset="62670.03">17223 16718 2257 0,'0'0'100'0,"0"0"20"0,0 0-96 0,0 0-24 16,0 0 0-16,0 0 0 0,0-9 20 0,-4 2-2 15,1 4 0-15,-1-6 0 0,1 3-29 0,-1 2-5 16,4 4-2-16,-7-6 0 16,0 3-15-16,0-3-3 0,0 6-1 0,-4 6 0 0,1-3 25 0,-5 7 12 15,5-4-12-15,-8 3 12 0,4 1 16 0,-3 2 10 16,-5 4 2-16,5 0 1 0,-1-4 0 0,4 4 0 15,-7 3 0-15,10-1 0 0,1-2-12 0,-1-7-2 16,4 10-1-16,0-9 0 0,3-1-14 0,4-9 0 16,0 0-9-16,0 0 9 0,0 0-26 0,7 6 1 15,4-6 0-15,0 0 0 16,-1 0-16-16,1-6-3 0,3 3-1 0,0-3 0 0,0-4 25 0,0 1 4 16,0-4 2-16,-3 1 0 0,0 2 14 0,-1 1 0 0,1-4 0 15,-1 4 10-15,-3-7 11 0,4 10 3 0,-4-3 0 16,-4-1 0-16,5 1 15 0,-5-1 3 0,1 1 1 0,-4 9 0 15,0-6-19-15,3 3-4 0,-3 3-1 0,0 0 0 16,0 0-19-16,0 0 0 0,0 0 8 0,0 0-8 16,0 0 28-16,7 0 3 0,0 9 0 0,4-6 0 15,-1 3 1-15,-3 10 1 0,1-3 0 0,2-4 0 16,1 7 25-16,-4 3 5 0,0 6 1 0,3-7 0 16,-6 11-20-16,3-4-3 0,0 0-1 0,0-6 0 15,-7 9-32-15,4-9-8 0,-1 6 0 0,-3-6 0 16,0-1-85-16,0-2-16 0,-3 3-3 0,-1-10-714 15,4 1-142-15</inkml:trace>
  <inkml:trace contextRef="#ctx0" brushRef="#br0" timeOffset="65128.18">15325 17314 576 0,'-4'3'51'0,"4"-3"-41"0,-3 0-10 0,3 0 0 16,-11 0 248-16,8 0 48 0,3 0 10 0,0 0 2 16,0 0-308-16,0 0-57 0,0 0-14 0,0 0-2 15,0 0 14-15,0 0 3 0,0 0 1 0,0 0 0 0,0 0 87 16,0 0 16-16,0 0 4 0,0 0 1 0,3-9 37 0,-3 9 7 16,0 0 2-16,4-4 0 0,-1-2 0 0,-3 6 0 15,-3-9 0-15,3 9 0 0,0-7-24 0,0 7-5 16,3-9-1-16,-3 6 0 0,-3-3-29 0,-1-4-7 15,4 10-1-15,0 0 0 0,0-9-32 0,-7 3 0 16,3 2 0-16,1-2 0 0,-1 3-12 0,-3-3-2 16,0 6-1-16,-3-3 0 0,3 3 6 0,-7 0 1 15,3 0 0-15,0 3 0 0,-3 3 8 0,-3-3 0 16,6 3-9-16,-3 4 9 0,0 6 0 0,0-4 0 16,3-3 0-16,-3 7 0 0,0 3 0 0,3-3 0 15,1-4 0-15,-1 4 0 0,1 9 0 0,3-6 0 16,-1 0 0-16,1-1 0 0,0 1 0 0,0 3-11 15,4-9 11-15,-1 6-8 0,1-10 8 0,-1 7 0 0,4-7 0 16,0-9 0-16,0 6 0 0,0 4 0 0,0-1 0 16,0 1 0-16,0-10 0 0,0 0 0 0,4 9 0 0,-1 0 0 15,-3-9 0-15,0 0 0 0,0 0 0 0,7 0 0 16,0 10 0-16,0-4 0 0,-7-6 0 0,7 3 0 16,1 7 24-16,-1-10 6 0,-7 0 2 0,7 0 0 15,0 6-32-15,3-6 0 0,-3 0 0 0,0 0 0 16,0 0 14-16,4 0-3 0,-4 0-1 0,0 0 0 15,0-6 0-15,4 6 0 0,-1-4 0 0,-3 4 0 16,0-6-2-16,1 3 0 0,2-3 0 0,1-4 0 16,-4 7-8-16,0-3 0 0,-4-3 0 0,4 2 8 15,0-2 19-15,0 6 3 0,1-7 1 0,-1 1 0 16,-4-7-23-16,4 7-8 0,0-1 0 0,0 1 0 0,0-7 12 16,-3 7-4-16,3-1-8 0,-4 1 12 15,5-7-12-15,-1 7 0 0,0 0 8 0,0-1-8 16,0 4 0-16,0-4 0 0,-4 7 0 0,4-3 0 15,-7 6 0-15,4-3 0 0,-4 3 0 0,0 0 0 0,0 0 0 0,0-6 8 16,0-4-8-16,0 7 0 0,0-3 14 0,0 6-3 16,-4-10-1-16,1 4 0 0,3-3 4 0,0-1 1 15,0 7 0-15,0-3 0 0,0-3 10 0,3 5 3 16,-3 4 0-16,0 0 0 0,0-6-28 0,0 6-20 16,0 0 3-16,0 0 1 0,0 0 0 0,0 0 0 15,0 0 0-15,0 0 0 0,-7 10 16 0,0 5 0 0,7-2 0 0,-7-4 0 16,0 7-14-16,4 0 1 0,3 2 0 0,0 1 0 15,-7-9 13-15,3 8 0 0,4 1 0 0,-3-3 0 16,-1 3 0-16,4 0 15 0,4-4-3 0,-1 4-1 16,-3-3 2-16,4-4 1 0,-8 4 0 0,8-7 0 15,-1 7-14-15,1-7-18 0,-1-5 4 0,1 5 1 16,-1-3 4-16,1 4 1 0,3-10 0 0,0 6 0 31,0-3-48-31,0 3-8 0,-7-6-3 0,7 0 0 16,0-6-110-16,0 6-23 0,0 0-4 0</inkml:trace>
  <inkml:trace contextRef="#ctx0" brushRef="#br0" timeOffset="65784.28">15646 17101 1209 0,'0'0'108'0,"0"0"-87"16,0 0-21-16,0 0 0 0,0 0 218 0,0 0 39 16,0 0 8-16,0-7 2 0,0 7-195 0,0 0-38 15,0 0-8-15,0 0-2 0,0 0-9 0,0 0-3 16,0 0 0-16,0 0 0 0,0 0-12 0,10 7 0 15,-10-7-12-15,4 3 12 0,-4-3-19 0,3 9 3 16,1 7 1-16,-4-7 0 0,0 7 15 0,-4-4 0 16,4 10 0-16,-3-3 0 0,-1 3 32 0,1-6 0 15,-1 9 0-15,-3-6 0 0,0 9 5 0,4 0 1 16,-4-3 0-16,-1 3 0 0,1-2-30 0,4 2-8 16,-1 3 0-16,1-9 0 0,-4 3-12 0,7-6-8 15,-4 0 0-15,4 0-1 16,-3-4-50-16,3 1-9 0,3-3-3 0,-3-4 0 15,4-3-155-15,-4-6-31 0,0 0-7 0,14 0 0 0</inkml:trace>
  <inkml:trace contextRef="#ctx0" brushRef="#br0" timeOffset="66274.56">16027 17398 2077 0,'0'0'45'0,"0"0"10"0,-4-9 1 0,1 6 4 0,-1-3-48 0,1-4-12 15,-1 1 0-15,1-1 0 16,3 4-204-16,0-3-44 0,-4 6-8 0,4 3-1 16,0 0 121-16,0 0 25 0,-11-7 5 0,1 7 1 0,3 7 117 0,-7-4 23 0,0 6 5 0,-1-3 0 15,5 4 102-15,-4-1 20 16,-4 7 4-16,4-4 1 0,0-2-15 0,3 6-2 15,1-7-1-15,-1 7 0 0,4-4-66 0,0-2-14 0,0 5-2 0,3 1-1 16,4-3-53-16,4 2-13 0,-4 1 0 16,7-4 0-1,0-2-26-15,0-1-8 0,0-2-2 0,4 2 0 16,6-3 0-16,1-3-1 0,0-3 0 0,-1 0 0 0,5 0 22 0,-5-3 5 0,4-3 1 16,-3 6 0-16,0-9 21 0,-4 2 5 0,0-2 1 15,0-1 0-15,0 1 6 0,-3 0 2 0,-1-7 0 16,1 13 0-16,-4-7-16 0,0 1-10 0,0 3 12 0,-4-4-12 15,-3 10 22-15,0 0-2 0,0 0-1 0,0 0 0 16,0 0-7-16,0 0-2 0,0 0 0 0,0 0 0 16,0 0 15-16,8 10 3 0,-5-1 1 0,1 1 0 15,-1 5 15-15,1-5 4 0,-1 5 0 0,-3-2 0 16,4 3-29-16,-4-1-6 0,3-2-1 0,-3 2 0 0,0-5-12 16,0-7 0-16,0-3 0 0,4 6 0 15,-4 4-23-15,0-10-7 0,0 0-2 0,0 0 0 16,0 0-230-16,0 0-46 0,0 0-10 0,0 0-2 0</inkml:trace>
  <inkml:trace contextRef="#ctx0" brushRef="#br0" timeOffset="66790.07">16291 17496 2570 0,'0'0'56'0,"0"0"12"0,0 0 3 0,0 0 1 0,0 0-57 0,0 0-15 0,0 0 0 0,-3 9 0 32,6 1-89-32,-3 5-21 0,-3-5-4 0,3 8-1 15,-4-8 11-15,4 6 3 0,0 2 0 0,0 1 0 0,0-3 91 0,0-1 18 0,0-2 4 0,0 3 1 16,0-4 66-16,-3-2 13 0,3 2 2 0,3-2 1 16,-3-1-3-16,0-9-1 0,0 0 0 0,0 0 0 15,0 0-36-15,0 0-7 0,0 0-2 0,0 0 0 16,7-6-27-16,4 3-6 0,-4-7-1 0,4-2 0 31,-4 2-38-31,0-2-8 0,3-4-2 0,1 3 0 0,-4-2 15 0,0-4 2 0,0 3 1 0,0-2 0 16,0-1 18-16,-3 3-12 0,-1-3 12 0,1 4-10 15,-1 2 19-15,1-3 4 0,-8 7 1 0,8-1 0 16,-4 10-2-16,0-6 0 0,0-3 0 0,3 9 0 16,-3 0 24-16,7-10 4 0,-3 7 0 0,3-3 1 0,0-3-23 15,4-1-5-15,-4 1-1 0,3 2 0 16,1-2 0-16,3 0 0 0,-4-1 0 0,1 1 0 0,0-1-12 15,-1 4-10-15,1-3 2 0,-4 9 0 0,3-3-4 0,-3-4 0 16,-7 7 0-16,8 0 0 0,-8 0 0 0,0 0 0 16,0 0 0-16,0 0 0 0,0 0 12 0,3 10 0 15,-3-10 0-15,0 9 0 0,0-9 0 0,0 16 0 16,0-7 0-16,0 7 0 0,0-4 0 0,0-2 8 16,0 6-8-16,4-7 11 0,-4-9-11 0,3 9-11 15,-3 1 3-15,0-10 0 16,7 9-104-16,-7-9-21 0,0 0-4 0,0 0-1 15,4 0-59-15,-4 0-12 0,7-9-3 0,-4 6 0 0</inkml:trace>
  <inkml:trace contextRef="#ctx0" brushRef="#br0" timeOffset="67523.82">16750 17395 1440 0,'0'0'128'0,"0"0"-103"0,0 0-25 0,0 0 0 16,0 0 244-16,0 0 44 0,0 0 9 0,0 0 2 16,0 0-309-16,0 0-62 0,0 0-12 0,0 0-2 15,0 0-3-15,0 0-1 0,7 3 0 0,-4 7 0 16,-3 6 69-16,0-7 21 0,-3 7-11 0,-1-4 11 0,1 4 47 0,-4 3 14 15,-4-10 3-15,4 7 1 0,0-1 35 0,0-2 6 16,0-4 2-16,0 1 0 0,0-1-36 0,3-2-6 16,-3 2-2-16,4-9 0 0,3 0-35 0,0 0-7 15,0 0-2-15,0 0 0 0,0 0-20 0,0 0-15 16,0 0 3-16,0 0 0 16,0 0-23-16,0 0-4 0,0 0-1 0,3-6 0 0,-3 6 40 0,7-3 0 15,-3-7 0-15,-4 10 0 0,0 0 18 0,3-9 11 16,5 2 3-16,-5-2 0 0,1 0-16 0,3-1-4 15,-4 4 0-15,4-3 0 0,-3 5-12 0,3-5 0 16,-4 3 0-16,8 6 0 0,-8-10 0 0,4 10-16 16,4 0 3-16,-4 0 1 0,0 7 12 0,4-4 0 0,-4-3 0 0,3 0 0 15,-3 9 0-15,1-9 0 0,-8 0-10 16,7 10 10-16,3-4 0 0,-3-3 0 0,-7-3 0 0,7 6 0 31,-7-6 0-31,7 6 13 0,-7-6-1 0,4 4-1 0,-4-4 9 0,3 9 1 16,1-3 1-16,-4-6 0 0,0 0-22 0,0 0 8 15,0 0-8-15,7 3 0 0,4 4 0 0,-4-7 0 16,0 3 0-16,0-3 0 0,3 6 0 0,-3-3 0 16,-7-3 0-16,0 0-8 0,14 0 8 0,-3-3 0 15,-4-3 0-15,0 6 0 0,-7 0 0 0,11-3 0 16,-1-4 8-16,1-2-8 0,-1 0 28 0,-2 5 2 0,2-2 0 16,1-3 0-16,-1-1-18 0,1 1-4 0,3 3-8 0,0-7 12 15,-3-3-12-15,3 1 8 0,-4 5-8 0,1 1 0 16,0 6 0-16,-1-3 0 15,-3-4 0-15,-7 10 0 0,7 0 0 0,-7 0 0 0,0 0 0 0,0 0 0 16,11 10 9-16,-4-1 3 0,0 0 0 0,0 1 0 0,-7-10 1 0,4 9 1 16,3 7 0-16,-4-7 0 0,1 1-14 0,-1 5 0 15,1-5 0-15,-1 9 0 0,4-10 19 0,-3 10 10 16,3-10 3-16,0 7 0 0,0 3-32 0,-4-4 0 16,5-2 0-16,-1 3 0 15,0-1-17-15,-4-2-10 0,4-4-1 0,-3 1-1 16,3-4-81-16,-7-6-16 0,7 6-3 0,0-12-1103 0</inkml:trace>
  <inkml:trace contextRef="#ctx0" brushRef="#br0" timeOffset="77389.1">19173 16950 2109 0,'-28'-9'93'0,"18"9"20"0,-4-7-90 0,-4 7-23 0,4-9 0 0,3 6 0 16,1-3 55-16,6-4 6 0,4 10 2 0,0 0 0 16,7-9-63-16,0 2-12 0,4 4-2 0,3-3-1 15,0 6 7-15,7 0 8 0,-7 0-13 0,4-3 5 16,0 3 25-16,-1 3 6 0,-6-3 1 0,3 6 0 16,0-6 14-16,-3 10 3 0,-4-1 1 0,3 1 0 15,-3-10 22-15,0 9 5 0,0-3 1 0,0-3 0 16,-7-3-6-16,11 7 0 0,0-4-1 0,-1-3 0 15,1 6-29-15,3-6-6 0,4 0 0 0,3 0-1 16,3 0-6-16,8 0-1 0,11-6 0 0,6 6 0 16,0 0-5-16,8 0-2 0,-1 0 0 0,1 0 0 0,-1-3-13 15,8 3 0-15,6-7 8 0,1 4-8 0,-1 3 0 0,1-6 0 16,-4 6 0-16,-4 0 0 0,-3 0 0 16,0 0 0-16,0 0 0 0,0 0 0 0,-3 6 0 0,-8-6 0 15,0 3 0-15,1-3 0 0,-4 7 0 0,-8-4 11 16,1 3-11-16,-3-6 10 0,-5 0-10 0,5 6 0 15,-5-6 0-15,1 0 0 0,7 0 0 0,0-6 0 16,-4 6 0-16,4 0 0 0,-4 0 0 0,4 0 0 16,-4 0 0-16,0 0 0 0,-3 0 0 0,-7 6 0 15,0-3 0-15,-8-3 0 0,4 0 0 0,-7 0 0 0,-3 0 0 16,-4 7 0-16,0-4 0 0,-7-3 0 16,0 0 0-16,0 0 0 0,0 0 0 0,0 0 15 0,0 0-4 0,0 0-1 15,0 0-2-15,-7-3 0 0,0-4 0 0,4-2 0 16,-5 3 0-16,5-4 0 0,-4 1 0 0,0 0 0 15,3 5-8-15,1-11 0 0,-1 5 0 0,-3 1 0 16,4 0 0-16,-4-7 0 0,0 6 0 16,-4 1 8-16,4-7-8 0,-4 7 0 0,1 0 0 0,-4-1 0 15,0 1 0-15,-1-1 0 0,-6-5-12 0,4 12 12 16,-8-13 0-16,4 6 0 0,-4 1 0 0,0 0 0 16,4-1 0-16,-3 1 0 0,6 3 0 0,0-4 8 15,4 1-8-15,0-1 0 0,7 4 0 0,0 6 0 16,3-9 0-16,4 5 0 0,0 4 0 0,0-6 0 15,4-3 0-15,3 6 0 0,0-4 0 0,4 1 0 16,3 3-10-16,0-3-4 0,0 3-1 0,4 3 0 0,-1-7 7 0,1 7 8 16,3 0-13-16,-3 7 5 0,-1-7 8 0,4 0-8 15,-6 0 8-15,2 3-8 0,-3 3 8 0,0-6 0 16,1 9 0-16,2-9-8 0,-6 10 8 0,3-4 0 16,0-3 0-16,4 7-8 0,-4-1 8 0,0-3 0 15,0 4 0-15,0-4 0 0,0 3-8 0,4 1 8 16,-1-1-8-16,-2 1 8 0,2-1-16 0,-6 0 3 0,-1 7 0 0,1-3 0 0,0 2 13 0,-8 1-9 15,-3 3 9-15,-3-7-8 0,-1 13 8 0,-3-6 0 16,-4 0 0-16,1-3-8 0,-1 9 8 0,-6-6 0 16,2-1 8-16,1 1-8 0,-3 0 16 0,-1-3-2 15,4-1 0-15,-4-2 0 0,1 3-14 0,3-7 0 16,-1 7 0-16,5-4 0 0,-1-2 0 0,1-1 0 16,3-3 0-16,3 4 0 15,4-10-76-15,0 0-11 0,0 0-2 0,0 0-797 16,0 0-159-16</inkml:trace>
  <inkml:trace contextRef="#ctx0" brushRef="#br0" timeOffset="78060.81">22687 16674 2512 0,'0'0'112'0,"7"-3"22"0,0-3-107 15,-3-4-27-15,-8 4 0 0,8 6 0 0,3-9 23 0,0 5-1 16,-7-2 0-16,0 6 0 0,-4-3-32 0,-3-3-6 15,4 3-2-15,-4-4 0 16,-7 7-23-16,0 0-5 0,3 0-1 0,-7 0 0 0,-3 0 24 0,-4 7 5 16,4-4 1-16,0 3 0 0,-7-3 17 0,-4 7 8 15,-3-1-8-15,7 0 12 0,6 7 16 0,-6 0 2 16,-7-4 1-16,3 7 0 0,11 6-7 0,0 0 0 16,-4 10-1-16,4-7 0 0,0 10-9 0,7-4-2 15,7 1 0-15,0-1 0 0,-4-2-12 0,8 2 0 16,6-9 0-16,4 3 0 0,-3-3 0 0,3 0-10 0,7-6 2 15,7-6 0-15,0 3 8 0,0-7-13 0,0 0 5 16,4 1 8-16,7-10 0 0,-4 0 0 0,-10 0 12 16,3 0-4-16,0-10 3 0,0 1 0 0,-3 6 0 15,-8-13 0-15,5 7 1 0,-5-7 1 0,4 3 0 0,-3-2 0 16,-4-4 11-16,4 3 3 0,3-2 0 0,-4-1 0 16,-3 0-1-16,0-6 0 0,4 6 0 15,-1-6 0-15,5 0-10 0,-8 6-1 0,0 0-1 16,0 0 0-16,7 4-14 0,-4 5 0 0,-10 1 0 15,8 6-10-15,-5-4 10 0,-3 7-8 0,0 0 8 0,0 0-8 16,0 0 8-16,0 0 8 0,0 0-8 0,0 0 11 16,0 0-11-16,-3 10 0 0,10-1 0 0,-4 1 0 15,-6-1 0-15,3 7 0 0,3 3-9 0,4-1 9 16,0-2 0-16,-3 3 0 0,-1 0-8 0,1 6 8 16,6-6 0-16,-3 6 0 0,0-6 0 0,4-1 0 15,0 1 22-15,-4-3 8 0,3 3 2 0,-3-1 0 0,-3-2-32 0,6 3-13 16,5-10 1-16,-5 1 0 0,-3-1-7 15,4 1-1-15,6-4 0 0,5 3 0 16,-8-9-163-16,3 7-33 0,5-7-6 0</inkml:trace>
  <inkml:trace contextRef="#ctx0" brushRef="#br0" timeOffset="78452.39">23474 16781 2973 0,'0'0'65'0,"-7"0"14"0,0-7 2 0,0 4 3 0,3-3-67 0,4 3-17 0,0-3 0 0,4-4 0 31,3 10-48-31,0-9-12 0,3 6-4 0,1-10 0 16,0 10 1-16,-4-6 0 0,0-1 0 15,0 1 0-15,0-1 46 0,-7 4 9 0,0-3 8 0,0 9-12 16,-7-7 23-16,-4 4 4 0,-3 3 1 0,-4 3 0 0,-6 4 0 0,-1 2 0 0,-3 1 0 0,0-1 0 16,-1 7 11-16,1 2 2 0,0 11 1 0,3-4 0 15,0 3-14-15,8 3-4 0,-4 1 0 0,3 2 0 16,4 1-3-16,3 2-1 0,4-8 0 0,0 5 0 16,7-9-8-16,-3 3 0 0,3-3 0 0,3-6 0 15,1 0 0-15,3-3 8 0,0-1-8 0,0-5 8 16,0-1 0-16,4-6 0 0,3 4 0 0,0-7 0 15,-4 0-20-15,4-7-5 0,4 4-1 0,3-6 0 16,0-1-102-16,11-2-20 0,-4 2-4 16,4-2 0-16,3-4-89 0,1 1-18 0,27-17-3 0,-6 7-1 15</inkml:trace>
  <inkml:trace contextRef="#ctx0" brushRef="#br0" timeOffset="78740.5">23996 16078 2206 0,'0'0'48'0,"-7"13"11"16,0-1 1-16,-4 4 3 0,-3-3-51 0,4 2-12 0,3 10 0 0,-4-3 0 0,0 10 65 0,4-4 11 15,4 6 1-15,3 4 1 0,-4 0 5 0,8 6 1 16,-1-4 0-16,1-2 0 0,-1 6-26 0,4-6-5 15,-3 5-1-15,3 1 0 0,0 0-30 0,0 0-6 16,4 0-2-16,-4-3 0 0,0 3-14 0,0 0 0 16,0-4 8-16,-4 1-8 0,1-6 0 0,-1-1 0 15,-3 1 0-15,0-7 0 0,-3-3 0 16,-1-3-15-16,-3 3 3 0,-3-6 1 16,3-4-105-16,-4 1-20 0,1-3-5 0,-1-7-1048 0</inkml:trace>
  <inkml:trace contextRef="#ctx0" brushRef="#br0" timeOffset="78977.95">23671 16593 3524 0,'0'0'78'0,"0"0"16"0,0 0 3 0,-3-7 1 0,-1 4-78 0,4 3-20 0,0 0 0 0,0 0 0 16,0 0 0-16,0 0 0 0,7-6 0 0,4 6 0 0,0-3-18 0,6 3-4 15,1-6-1-15,7 6 0 0,6 0 11 0,5 6 1 16,2-6 1-16,5 0 0 0,3 3 10 0,-4-3 0 16,0 6 0-16,1-6 0 31,-5 0-28-31,1 0-3 0,-4 0-1 0,1 0 0 0,-8 0-44 0,0-6-8 0,0-3-3 0,1 5-834 16,-8-2-167-16</inkml:trace>
  <inkml:trace contextRef="#ctx0" brushRef="#br0" timeOffset="79177.25">24582 16699 3628 0,'0'0'161'0,"0"0"33"0,-11 3-155 0,0 4-31 0,1 2-8 0,-1 0 0 31,4 7-29-31,0-3-7 0,7 12-2 0,4-6 0 15,-1 6-67-15,4-7-14 0,0 11-2 0,4-4-1 16,3 0-162-16,0-3-33 0,14 22-7 0,-10-10 0 0</inkml:trace>
  <inkml:trace contextRef="#ctx0" brushRef="#br0" timeOffset="79411.83">24846 16636 2988 0,'0'0'66'0,"-3"-6"14"0,-1-3 2 0,1-7 1 0,-4-3-67 0,-1 7-16 0,-2-13 0 0,6 9 0 15,-6 3 8-15,6-5-8 0,1-4 12 0,3 9-12 16,-4-3-82-16,4-2-23 0,0 8-5 0,0-5-1 16,4 5-53-16,-1 1-12 0,-3-1-1 0,4 1-1 15,-1 3 58-15,-3 6 12 0,0 0 3 0,0 0 0 16,0 0-4-16,0 0-1 0,0 0 0 0,0 0-295 15,-3 9-59-15</inkml:trace>
  <inkml:trace contextRef="#ctx0" brushRef="#br0" timeOffset="79860.64">25368 16618 2991 0,'0'0'66'0,"0"0"14"0,-7-7 2 0,0 1 2 0,4 3-68 0,3 3-16 15,0 0 0-15,0 0 0 16,-11 3-188-16,8 3-42 0,-5 4-8 0,1-1-2 16,0-3 87-16,0 7 17 0,0 3 3 0,0-1 1 15,-3-2 49-15,3 3 11 0,-4 2 1 0,0 1 1 0,4 0 195 0,-3-3 39 0,-1 3 8 16,1-1 2-16,3-2-27 0,-1 3-6 0,5-3-1 0,-1-4 0 15,1 10-64-15,3-9-12 0,3 2-4 0,4-5 0 16,1 5-48-16,2-2-12 0,1-4 0 0,6 1 0 31,1-1-45-31,0 1-12 0,6-4-3 0,-3 3 0 16,4-9-6-16,0 6-2 0,3-12 0 0,0 6 0 0,1-3 55 0,-1-3 13 0,-7-4 0 0,-3 4 0 16,-4-3 25-16,3-1 8 0,-3-9 2 0,-3 4 0 15,-4 2 40-15,-3-2 8 0,-1-11 1 0,-3 8 1 16,4-1-43-16,-8 0-9 0,1 3-1 0,-1-2-1 15,-3-1-10-15,0 9-1 0,-7-5-1 0,-4 5 0 16,4-2-6-16,-7-1-1 0,0 4 0 0,0 6 0 16,-1-4-34-1,1-2-7-15,0 9-2 0,0-3 0 0,7 3 31 0,-4-6 0 0,1 6 0 0,2-4 0 16,5 4-70-16,-1-6-11 16,8 6-3-16,3 0 0 0,-7 0-137 0,7 0-28 15,0 0-6-15,0 0-1 0</inkml:trace>
  <inkml:trace contextRef="#ctx0" brushRef="#br0" timeOffset="80251.17">26024 16709 3175 0,'0'0'70'0,"0"0"14"0,4 9 4 0,-1-6 0 0,-3 10-70 0,0-1-18 15,0 4 0-15,-3 3 0 16,3 6-36-16,0-6-12 0,0 9-1 0,0-9-1 15,-4-4 3-15,4 4 1 0,0 0 0 0,-3-3 0 0,-1 2 31 0,-3-2 7 0,4-3 8 0,-1-4-13 16,1 1 13-16,-1-4 10 0,1 3-2 0,3-9 0 16,0 0 39-16,0 0 7 0,-4 6 2 0,4-6 0 15,0 0-14-15,0 0-2 0,-3-9-1 0,3-7 0 16,0 10-24-16,3-13-5 0,-3 0-1 0,4 1 0 16,-1-1-9-16,1-6 12 0,6 0-12 0,1-4 12 15,-8 4-4-15,8 3 0 0,3-3 0 0,4 7 0 16,-4-8 4-16,7 8 0 0,-7 2 0 0,7 3 0 15,0 4 12-15,1-4 4 0,-5 4 0 0,4 9 0 16,1-9-7-16,2 9-1 0,1 6 0 0,0-3 0 16,3 3-20-16,0 4 8 0,4 9-8 0,3-4 0 15,-3-2 0-15,7 12 0 0,3-6 0 0,-7 6 0 16,-3-6 0-16,-4 6 0 0,1 3 0 0,-5-9 0 16,-3 6-48-16,-6-6-10 15,-5-1-2-15,-3 4-1 0,-3-9-161 0,-11 3-32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4T15:43:51.4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19514 1632 12895 0,'2'-8'1152'0,"1"5"-928"0,-1-4-224 0,1 5 0 0,-1-1 2048 0,0 3 384 0,-1 0 64 16,0-3 0-16,2 0 1008 0,0 1 192 0,1-1 32 0,-2 0 16 0,0 0-1840 0,-1 1-368 0,-2 2-80 0,-1 2-16 0,0-1-960 0,1 4-192 0,-2 0-32 0,1 1-16 0,2 1-240 0,0 4 176 31,1 0-176-31,2 4 160 0,1 3-32 0,3 3 0 0,0 4 0 0,2 5 0 0,2 4 192 0,-1 2 48 32,-2 0 0-32,1 4 0 0,-2-5-160 0,-2 4-16 0,-1-5-16 15,0 1 0-15,-2 0-176 0,1-2 0 0,-1 0 0 0,-1 2 0 0,2-4 128 0,-2 0 112 16,3 1 16-16,-2-3 0 0,2-1-128 0,-1-2-128 0,-1-4 176 15,-1-2-176-15,2-4 0 0,-2-1 0 16,-1-4 0-16,1-2 0 0,0-1 128 0,1-3-128 16,-2-1 0-16,1-2 0 0,0-2 0 0,-1-4 0 0,1-1 0 0,1-3 0 31,-2-3 0-31,0-6 0 0,0-1 0 0,0-9 0 0,-2-1 160 0,0-7-160 16,-1-2 128-16,0 0-128 15,-1 0 0-15,0-8 128 0,-2-3-128 0,1-1 0 16,0 2 0-16,0 1 0 0,2 3 0 0,-1 3 0 0,1 3 0 0,0 0 0 15,1 6 0-15,1 0 0 0,2 5 176 0,1 1 0 0,0 2 0 0,2-1 0 16,1 2 96 0,0 0 32-16,1-2 0 0,1 1 0 0,3-1-304 0,0-2 0 15,0 3 128-15,1-1-128 0,3 2 0 0,-2-1 0 16,2-1 0-16,-1 1 0 0,3-2 0 0,-1-1 0 16,1 2 0-16,-1 2 0 0,0 1 0 0,-1 4 0 15,0 4 0-15,0 2 0 0,-3 5 0 0,0 6 0 16,0 4 128-16,1 6-128 0,0 7 0 0,-1 7 0 15,1 4-208-15,1 3 80 0,-1-1 128 0,-3-1-192 16,1 2 192-16,1 4-192 0,1-1-128 0,-1 2-48 16,-1 1 0-16,0-4 0 15,-1-3-336-15,-2-5-80 0,1-3-16 0,-2-1-18672 0</inkml:trace>
  <inkml:trace contextRef="#ctx0" brushRef="#br0" timeOffset="714.72">20464 1686 20271 0,'-4'-2'1792'0,"0"-2"-1424"16,3 3-368-16,1 1 0 0,0 0 1376 0,0 0 208 0,-2-2 32 0,-2-1 16 0,-2 0 96 0,-2-2 0 0,0 0 16 0,-1 0 0 0,-1 2-656 0,1-1-128 0,-1-2-16 0,-1 1-16 0,1 0-128 0,1 0-32 0,0 1 0 0,-1 2 0 15,0 1-176-15,1-2-32 16,0 6-16-16,-3-3 0 0,3 6-320 0,-3-1-64 16,0 3-16-16,0 5 0 0,-1 0-144 0,0 5 0 0,-2 1 0 0,1 2 0 15,2 7 128-15,0-2-128 0,-1 2 192 0,3 3-64 16,2 0-128-16,0-3 0 0,2 1 0 0,0-1 0 15,2-1 0-15,2-1 0 0,2 0 0 0,0-6 0 0,2-3 0 16,1-3 0-16,2 1 0 0,2-4 0 16,0-4 0-16,1 0 128 0,0-2-128 0,1-2 0 15,-1-3 176-15,0-2-48 0,1-1-128 0,0-3 192 0,-1-1-192 0,1-2 176 16,1-2-176-16,0-1 160 0,-2-2-32 0,1-1-128 16,1-2 192-16,0-5-64 0,-2-1-128 0,0-3 0 15,-2 2 0-15,-1-2 0 16,-1 0 0-16,-3 0 0 0,0 1 128 0,-2 5-128 15,0 5 192-15,-2 4 0 0,1 3 0 0,-1 5 0 0,1 3 176 0,-1 0 32 16,2 0 16-16,0 5 0 0,1 1-128 0,2 0-32 0,1 6 0 16,2-1 0-16,0 0-256 0,0 2 0 15,2 2 0-15,-1-2 0 0,3 3 0 0,0-1 0 0,0 1 0 16,0 0 0-16,1 2 0 0,0 2 0 0,1 2 128 0,1 2-128 16,-1-2 0-16,2 3 0 0,-2-2 0 0,-2-2-144 15,1 2 144-15,-3-5 0 16,0 1 0-16,0-1 0 15,-1-1-432-15,-1-3 0 0,-2 1 0 0,2-6 0 16,-1-1-848-16,0-2-160 0</inkml:trace>
  <inkml:trace contextRef="#ctx0" brushRef="#br0" timeOffset="1230.97">20608 1649 37775 0,'-6'-5'1664'0,"4"4"368"0,0 1-1632 0,4 1-400 15,0 0 0-15,2 3 0 0,0-2 256 0,2 5-16 0,5 4-16 0,4 5 0 0,6 10 160 0,1 2 48 0,0 3 0 0,2 4 0 0,-3-1-16 0,0 1 0 0,-1-2 0 0,-1 1 0 0,0-2 48 0,-2-1 16 16,-1 0 0-16,-1-8 0 0,-2 0-160 0,0 0-16 16,2-1-16-16,0-2 0 0,0 0-160 0,-1-3-128 15,0 1 192-15,0-7-192 0,-1 0 128 0,0-4-128 16,0-1 0-16,0-2 0 15,-2-1 0-15,-1-6 0 0,-2-2 0 0,1-1 0 16,-2-5 0-16,0-2 0 0,-2-4 0 0,-3-5 0 0,-1 7 0 0,-2-7 0 0,-3-7 0 0,-2-4 0 16,-1 1 0-16,-1 1 0 15,1 5 0-15,-1 4 0 0,2 7 0 16,4 7 0-16,-1 3 0 0,3 7 0 0,3 4 0 16,0 5 0-16,2 5 0 0,2 3 0 0,1 3 0 0,1 0 0 0,1 0 0 0,0 2 0 15,1 2 0-15,2-4 0 0,4 3 0 0,-1-4 0 16,2 1 0-16,1-5 0 0,0-3 0 0,0-2 0 15,0 2 0-15,-1-5 128 0,1-1-128 0,-1-1 160 0,0-3 224 16,-1-4 32-16,-1 0 16 0,0-2 0 0,-2 0 80 16,0-5 0-16,1 0 16 0,0-2 0 15,0-1 160-15,0-3 16 0,1-3 16 0,-1-2 0 0,-2 1-208 0,1-6-64 16,2-6 0-16,-1-9 0 0,0-2-16 0,-1-1-16 16,0-2 0-16,0 2 0 0,-1 5-160 0,0 3-48 15,-3 0 0-15,-2 6 0 0,0 3 80 0,-3 5 16 16,-2 0 0-1,1 4 0-15,1-1-304 0,-1-2 0 16,-1 2 128-16,2-1-128 16,3-3-672-16,3-3-192 0</inkml:trace>
  <inkml:trace contextRef="#ctx0" brushRef="#br0" timeOffset="11840.13">18637 5146 37775 0,'-1'-2'3360'0,"1"0"-2688"0,1 0-544 0,-1 2-128 0,2 2 432 15,-2 0 48-15,1-1 16 0,0 3 0 0,-1 3-368 0,0 5-128 0,-1 8 0 0,-3 6 0 0,-1 8 0 0,-2 4 0 0,-1 4 0 16,-3 0 0-16,0 0 0 0,-3 1 0 0,1 3 0 0,-2-4 0 0,-1 1 0 0,0-1 0 0,1-1 0 0,-1-2 0 15,1-2-1520-15,1-3-192 16</inkml:trace>
  <inkml:trace contextRef="#ctx0" brushRef="#br0" timeOffset="12188.23">19138 5043 32255 0,'-26'4'1424'0,"9"1"304"0,1 1-1392 0,5 2-336 0,3-2 0 0,3-1 0 16,-1 5 640-16,-5 3 48 0,-8 13 16 0,-5 8 0 0,-4 11-256 0,4 1-32 15,1 1-16-15,7-1 0 0,3-3-400 0,4-1 0 16,3-1 0-16,2-4 0 0,3-3 0 0,1-2 0 16,2 1 0-16,2-1 0 0,-1-1 0 15,0-2-144-15,1-1 144 0,-1-2 0 16,0-1-1680-16,1-4-240 0</inkml:trace>
  <inkml:trace contextRef="#ctx0" brushRef="#br0" timeOffset="13917.52">19938 5799 27647 0,'-2'6'2448'15,"-1"0"-1952"-15,2-2-496 0,1 0 0 0,0 2 576 0,-3-1 32 0,1 7 0 0,-3 6 0 0,-2 6-16 0,-3 7 0 0,0 5 0 0,-1 2 0 0,-2-2-128 0,1 3-16 0,0-3-16 0,-2 1 0 0,2-2-160 0,1 1-16 0,1-1-16 0,0-4 0 0,2-1-240 0,2-6 0 16,2-1 0-16,2-4-10112 16,1-4-2112-16</inkml:trace>
  <inkml:trace contextRef="#ctx0" brushRef="#br0" timeOffset="14256.83">20073 5337 27647 0,'-9'-3'2448'16,"2"2"-1952"-16,1-2-496 0,2 3 0 0,4 0 2240 0,0 0 368 15,0 0 64-15,-1-2 16 0,-1 1-1904 0,1-1-368 0,0-1-80 16,2 0-16-16,0 1-192 0,2-1-128 0,-3 3 128 16,0 0-128-16,0 0 0 0,0 0 0 0,21-3 0 15,-15 3-17232-15</inkml:trace>
  <inkml:trace contextRef="#ctx0" brushRef="#br0" timeOffset="16552.25">21465 5936 35007 0,'-1'-2'3120'15,"1"1"-2496"-15,1 1-496 0,2 0-128 0,-2 1 1008 0,1 0 176 0,2 3 32 0,1-3 16 0,4 5-592 0,1 4-128 0,2 2-32 0,2 7 0 0,-1 1-352 0,0 3-128 0,0 4 0 0,0 2 144 16,-2-3-144-16,1 2 0 0,-1 1 0 0,0-2 0 16,-1-1 0-16,1-3 0 0,-1 0 0 0,0-4 0 15,0 1 0-15,-1-6 0 0,-1 2 0 0,0-4 0 16,-2-1 0-16,-1-1 0 0,0-2 0 0,0-2 0 0,-2-1 0 15,1-1 0-15,0-2 0 0,0-1 0 0,1-2 0 0,-2-1 0 16,2-1 0-16,0 1 0 0,1-2 0 0,-2-1 0 16,1 3 0-16,0 0 0 0,0 4 0 0,0-1 0 15,0 4 0-15,0 2 0 0,0-1 0 0,-2 3 0 16,2 0 0-16,0-1 0 0,0 2 0 0,0-4 0 16,0 2 0-16,1-1 0 0,0-2 224 0,2-1-32 15,-1-3-16-15,1-1 0 0,-1 0 80 0,2-2 0 16,-1-6 16-16,1 0 0 0,0-2 96 0,1-4 16 15,0-2 0-15,-1-4 0 0,3-1-96 0,-3-1-16 16,0-2 0-16,0-2 0 0,-3 2-112 0,0-4-32 0,-1-1 0 0,0 0 0 16,-2 3-128-16,-1 2 0 15,-1 0 0-15,-1 2 0 0,0 5 0 0,-2 2 0 16,1 4 0-16,-2 3 0 0,2-2 0 0,-2 4 0 0,2 0 0 0,1 0 0 16,-1 2 0-16,2-1-176 0,0 0 176 0,1 1-192 31,0 0-768-31,1 0-144 0</inkml:trace>
  <inkml:trace contextRef="#ctx0" brushRef="#br0" timeOffset="16780.18">22607 6050 41471 0,'0'14'1840'0,"0"-2"368"0,1 4-1760 15,0-5-448-15,2-2 0 0,-1 0 0 0,3 2 192 0,0 6-32 0,2 13-16 0,3 9 0 0,0 3 32 0,-1 0 0 0,-2-7 0 0,-3-4 0 0,0-3-176 0,-3-7-144 0,0-2 144 0,-3-4-208 16,-1-3-432-16,-1-2-64 0,1-4-32 0,-1-1-17296 16</inkml:trace>
  <inkml:trace contextRef="#ctx0" brushRef="#br0" timeOffset="16964.7">22660 5709 43311 0,'-13'-3'1920'0,"4"2"384"0,-1-1-1840 0,2 2-464 0,6 0 0 0,1 0 0 0,-1 0 320 0,-1 0-16 16,-2 0-16-16,0 2 0 0,0-2-288 0,2 0-192 15,3 0 16-15,2 1 16 31,0 2-944-31,2-1-192 0,1 4-48 0,0-3 0 0</inkml:trace>
  <inkml:trace contextRef="#ctx0" brushRef="#br0" timeOffset="17310.25">23388 5319 42383 0,'-18'5'1872'0,"4"-2"400"0,3 2-1824 0,3 1-448 0,5-1 0 0,1 1 0 15,1 1 208-15,-1 7-48 16,-2 11-16-16,0 8 0 0,2 12-144 0,2 5 0 16,4 8 0-16,-1 5 0 0,3 4 0 0,2-4 0 0,-2-5 0 0,2-1 0 15,-1-2 0-15,-1-3 0 16,2-4 0-16,-2-2 0 0,1-4 0 0,-1-6-192 16,-1-4 64-16,1-3 128 0,1 2-544 15,-1-4 16-15,0-4 0 0,-2-5 0 0,1-3-944 0,1-5-192 0,-1-4-48 0,3-3 0 0</inkml:trace>
  <inkml:trace contextRef="#ctx0" brushRef="#br0" timeOffset="17530.59">23917 5291 43311 0,'-8'17'1920'0,"2"-1"384"0,1 1-1840 0,2-3-464 16,4-3 0-16,1 0 0 0,1 7 192 0,1 9-64 0,2 17-128 0,3 19 192 16,2 17-192-16,-1 0 0 0,0-1 0 0,-2-8 0 0,-1-6-176 15,-4-4-80-15,0-6 0 0,-2-5-16 16,0-2-496-16,2-3-80 0,0-6-32 0,1-2-17232 16</inkml:trace>
  <inkml:trace contextRef="#ctx0" brushRef="#br0" timeOffset="18160.97">25791 6070 22111 0,'-11'13'1968'0,"1"-1"-1584"0,0 1-384 0,4-4 0 0,3 1 4736 0,1-3 880 16,-2 4 160-16,-2 7 48 0,-4 10-4512 0,-1 9-896 0,-3 4-176 0,3-1-48 0,1-6-192 0,2-5 0 0,1-5 128 0,1-4-128 0,1-4 0 0,1-6 0 15,2-1 0-15,1-4 0 0,0 0 0 0,-1-8 0 16,5 1 0-16,-2-8 0 0,1-1 0 0,2-3 0 0,0-6 0 0,2-2 0 16,-1-4 0-16,1-2 0 0,0-8 0 15,3-3 0-15,0 0 0 0,-1-6 0 0,4 1 0 0,1 0 0 16,2 4 0-16,0 9 0 0,1 7 0 0,-1 8 0 16,1 5 0-16,1 5 0 0,0 3 0 0,3 6 0 15,0 3 128-15,2 0 64 0,4 5 32 0,0 3 0 16,4 3 64-16,-2 1 16 0,-1 0 0 0,-1-1 0 15,-1 1-144-15,-1-1-32 0,-3-3 0 0,-3 2 0 0,1 0-128 16,-3 1 0-16,-1 0 0 0,-2 1 0 0,-2 3 0 0,-1-4 0 16,-2 2 128-16,-2-2-128 15,-1 2 0-15,-1-3 128 0,1-2-128 16,-3 0 128-16,-1-3-480 0,2-1-96 0,-1-4-32 16,1 0-19696-16</inkml:trace>
  <inkml:trace contextRef="#ctx0" brushRef="#br0" timeOffset="18527.34">26764 6015 43311 0,'-16'0'1920'0,"3"0"384"0,1 3-1840 0,3-3-464 0,6 2 0 0,0 2 0 0,0 1 0 0,-6 1 0 0,-3 5 0 0,-7 7 0 15,-1 4 0-15,-3 4 0 16,0 5 0-16,4 3 0 0,1 1-240 0,5-2-80 0,3 1-32 0,5-4 0 15,4-3-32-15,4-1-16 16,5 0 0-16,4-7 0 16,5 1-208-16,6-1-32 0,3-3-16 0,3 0 0 0,5-5 208 0,0-2 32 0,1-1 16 0,-2-4 0 15,2-1 528-15,-2-6 96 0,0-1 32 0,-3-6 0 0,0 1 192 0,-1-4 64 16,-3 0 0-16,-2-3 0 0,-3-2-112 0,-2-4-16 31,-3-4 0-31,-4-2 0 0,-2-2 128 0,-5 0 0 16,-2-3 16-16,-5 3 0 0,-1 4-16 0,-5 1-16 0,-2 2 0 0,-4 2 0 15,-3 2 128-15,-1 2 16 16,-2 3 16-16,-2 1 0 0,-3 0-656 0,-2 4 0 16,0 1-176-16,1 3 48 0,3-1-720 0,1 4-144 0,2-1-32 15,3 3-18608-15</inkml:trace>
  <inkml:trace contextRef="#ctx0" brushRef="#br0" timeOffset="18858.72">27721 5736 41471 0,'-9'4'3680'0,"4"-4"-2944"0,0 2-592 0,3 2-144 15,3 1 704-15,0-3 96 0,2 4 32 0,-2 4 0 0,4 8-704 0,-1 9-128 0,2 7 0 0,-1 11 0 0,2 2 0 0,-2 2 0 0,0 5 0 0,0 0 0 0,-1-2 0 0,0 2 0 0,-1 0 0 0,1-4 0 0,0-4-160 16,1-5 16-16,0-3 0 0,0-3 0 15,0-2-544 1,-1-3-96-16,1-7-32 0,-1 0-17856 0</inkml:trace>
  <inkml:trace contextRef="#ctx0" brushRef="#br0" timeOffset="19017.37">27451 6040 20271 0,'-5'3'1792'15,"3"-2"-1424"-15,0 1-368 0,2-2 0 0,2 0 6000 0,3 0 1120 0,1 0 240 0,5 0 32 16,7-2-5712-16,9 1-1136 0,9-1-224 0,9 1-64 16,5 4-624-1,3 0-128-15,4 0-16 0,1 1-16 0,3 3-128 0,2-1-32 0,3 4 0 16,5 1-12512-16,1 2-2512 0</inkml:trace>
  <inkml:trace contextRef="#ctx0" brushRef="#br0" timeOffset="19523.24">29524 6360 46991 0,'-9'0'2080'0,"3"0"432"0,2 0-2000 0,4-1-512 0,3 1 0 0,2-2 0 15,0 0-528-15,3 1-208 0,5-2-32 0,4 0-16 16,7-3 544-16,4 0 240 0,4 1-192 0,4-4 192 16,2 3 0-16,3-1 0 0,1 0 0 0,0-1 0 0,3 0 0 0,-1 1 0 15,2-3 0-15,-1 1 0 0,-1-1 0 0,-2 0 0 16,-2 1 128-16,-4-4-128 15,-2 1 0-15,-2-3 0 0,-5-1 128 16,-2-1-128-16,-5-2 224 0,-5 2 16 0,-4-2 0 0,-5-1 0 0,-2 3-96 0,-5 1-16 16,-4 1 0-16,-6 0 0 15,-4 4 160-15,-6 3 32 0,-4 3 0 0,-5 2 0 16,-4 3-192-16,-8 5-128 0,-8 4 144 0,-4 6-144 0,-3 4 384 0,0 5 0 0,1 3-16 16,3 3 0-16,4 2 80 0,3 0 0 0,4 4 16 0,6-1 0 15,8-1-128-15,4-3-16 0,9 0-16 0,7-1 0 16,5 1-144-16,6 0-32 0,4-3 0 0,7 2 0 15,3-2-384-15,4-1-96 16,4 0-16-16,4-3 0 16,4-2-400-16,1-4-96 0,3-1-16 0,3-5 0 15,1-1-304-15,2-1-64 0,4-2-16 0,-1-3-18384 16</inkml:trace>
  <inkml:trace contextRef="#ctx0" brushRef="#br0" timeOffset="20043.25">30885 6197 34095 0,'-8'-1'3024'0,"0"0"-2416"0,2 1-480 0,1 0-128 0,1 0 2240 16,2 0 448-16,-2 0 64 0,-3 0 32 0,-4 0-1392 0,-5 1-288 0,-4 3-48 0,-2-2-16 0,-1 4-704 0,-5 3-144 15,-3 3-16-15,-2 4-16 0,-2 2-672 0,-2 4-128 0,0 2-16 0,1 3-16 0,3 2 208 0,2 2 32 0,3 1 16 0,5 1 0 0,6-5 576 0,2 0 112 0,5-3 32 0,5 0 0 16,2-4-144-16,5-4-32 0,1-1 0 0,5-2 0 31,2-3-320-31,5-2-80 0,3-3-16 0,3-4 0 16,3 1-160-16,4-7-48 0,4-2 0 0,3-4 0 15,-3 1 64-15,3-5 16 0,0 0 0 0,0-3 0 16,-2-4 208-16,-2-2 32 0,-2 1 16 0,-4 0 0 0,-3 2 288 16,-4 3 64-16,-2-1 16 0,-3 4 0 0,-5 3 416 0,0 1 80 15,-3 2 0-15,-3 3 16 0,0 3 160 0,-4 2 16 16,0 0 16-16,-2 6 0 0,-1 0-112 0,-1 4-32 0,0 2 0 0,1 4 0 0,0 2-352 0,2 2-80 15,2-1-16-15,1 1 0 0,3 1-320 0,2 1 0 16,1 1 0 0,4-1 0-16,1-1-176 0,2 1-48 0,3 0-16 0,2 4 0 31,2-2-512-31,-2-1-96 0,-2-2-32 0,-2-3 0 0,-3-5-320 16,-1-1-64-16,-3-3-16 0,-1-1 0 0,-2-2-336 0,0-4-80 15</inkml:trace>
  <inkml:trace contextRef="#ctx0" brushRef="#br0" timeOffset="20396.03">31553 5644 43311 0,'-2'0'3840'0,"0"0"-3072"0,2 2-608 0,2 0-160 0,0-2 384 0,-1 1 64 0,2 1 0 0,-1 3 0 0,2 2 272 0,2 4 64 0,2 9 16 0,0 5 0 0,1 7-480 0,0 7-80 16,-1 7-32-16,1 5 0 0,0 6 96 0,0 6 16 0,1 5 0 15,0 2 0-15,3-2-320 0,-4-2 0 16,3-6-128-16,-4 0 128 0,1-3 0 0,-2 0 0 0,-2-7 0 16,-1 1 160-16,-3-2-416 0,-1 0-96 0,-1-7-16 0,-3-5 0 31,-1-8-640-31,-1-1-128 0,-1-4-16 0,-3-5-16 16,1-5-496-16,-2-8-80 0</inkml:trace>
  <inkml:trace contextRef="#ctx0" brushRef="#br0" timeOffset="20590.7">31230 6075 40543 0,'-5'-5'3600'0,"3"4"-2880"0,3 1-576 0,3 0-144 16,1 1 480-16,1-1 64 0,3 0 16 0,4 0 0 16,11 1-240-16,7 3-64 0,9 2 0 0,7 0 0 0,7 4-48 15,1-3-16-15,3 3 0 0,3 1 0 0,1 3-192 0,-4 1 0 16,-4 0 128-16,-5-2-128 0,-9-4 0 15,-5-4-128-15,-8-1 128 0,-6-4-19680 16</inkml:trace>
  <inkml:trace contextRef="#ctx0" brushRef="#br0" timeOffset="21132.34">32035 5166 25791 0,'2'6'2304'0,"-1"-1"-1856"0,1 1-448 0,3 2 0 0,1 0 3504 0,1-4 592 0,1 5 128 0,6 3 32 0,8 10-3376 0,8 7-688 0,8 5-192 0,3 5 0 0,-4-5 0 0,-5-3 0 0,-6-5 0 0,-7-4-18336 16</inkml:trace>
  <inkml:trace contextRef="#ctx0" brushRef="#br0" timeOffset="21353.32">32338 5118 44223 0,'-12'8'3936'0,"5"0"-3152"0,2 2-624 0,2 1-160 16,4-4 720-16,2 2 112 0,2-1 32 0,1 10 0 0,4 10-608 15,5 9-112-15,4 7-16 0,4 3-128 0,1-7 0 0,4 0 0 16,-1-3 0-16,3-5-192 16,-2-3-1024-16,4-5-192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9:14.4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2836 10177 1267 0,'0'0'112'0,"-10"-3"-89"0,6-3-23 0,-6 3 0 16,3 3 180-16,3 0 31 0,4 0 6 0,-7-10 2 15,3 7-155-15,4-3-32 0,-3 3-5 0,3-7-2 0,0 1 14 16,-7 6 2-16,7-4 1 0,-4 1 0 0,4-3-5 16,-7 3-1-16,4-4 0 0,-8 4 0 15,1-4-5-15,-1 4-2 0,-3-3 0 0,0 6 0 0,0-1-29 16,-7-2 8-16,6-3-8 0,-9 3 0 0,3-1 0 15,6 4 0-15,-9-3 0 0,6 6 0 0,-7 0 0 16,8 0 8-16,-8 0-8 0,4 6 9 0,7-3 5 0,-7-3 1 16,7 10 0-16,-1-7 0 0,-2 3 10 0,3-3 3 15,0 7 0-15,-1-1 0 0,-2-6-11 0,6 7-1 16,4-1-1-16,-3 0 0 0,-1 4-7 0,-3-4-8 16,7 4 11-16,3 3-11 0,1-4 9 0,-8 4-9 15,11 9 0-15,0 0 9 0,0 3-9 0,0 4 10 16,0 5-10-16,4 4 10 0,6 12-10 0,-10 1 10 0,4 8-10 15,3 7 10-15,3 0-10 0,-2 3 0 0,-1 4 0 16,-4 8 0-16,4-2 0 0,0 2 0 0,4 1 0 0,-4 0 0 16,-4 12 0-16,4-3 0 0,-3 0 0 0,-4 7 8 15,0-11 12-15,4 14 3 0,-8-1 0 0,4 4 0 16,0-3-11-16,0 5-3 0,0-2 0 0,0 9 0 16,0-3-9-16,0 3 8 0,4 3-8 0,3 6 8 15,-7 10-8-15,3-6 10 0,4-1-10 0,-3 7 10 16,-1 3-10-16,8 0 0 0,-4-6 0 0,-4-4 8 15,8 1-8-15,0-4 0 0,-8-5 9 0,4-4-9 16,0 6 16-16,4-6 0 0,-1-6-1 0,1 3 0 16,-11-7 9-16,3 7 3 0,5-6 0 0,-5-10 0 15,4-3-15-15,-7 3-4 0,4-3 0 0,-1-3 0 16,4-3-8-16,-7-3 0 0,4-4 0 0,-4-2 0 16,7 2 0-16,-7 4 0 0,3-10 0 0,-3 7 0 15,7-10 0-15,-3-3 8 0,-4 3-8 0,0 3 0 0,0-3 0 16,0-6 0-16,0 3 0 0,0-6 0 0,0-7 0 0,0-2 0 15,0-1 0-15,0-3 0 0,3-6 0 0,-3 6 0 16,0-6 0-16,0 0 0 0,-3 3 0 0,3-9 0 16,0-7 0-16,0 7 0 0,-4-4 0 0,-3-3 8 15,7 1-8-15,-3-4 0 0,3-3 0 0,-7 6 8 16,7-9-8-16,0 10 0 0,-4-1 8 0,4-3-8 16,0-3 8-16,0 7-8 0,0-1 8 15,0 0-8-15,0-9 0 0,-7 10 8 0,7-10-8 0,0 0 0 16,0-3 9-16,0 2-9 0,0-2 0 0,0-6 8 15,0 6-8-15,0-10 0 0,0 4 0 0,0-4 9 0,0-6-9 16,0 7 0-16,0-10 13 0,0 0-4 0,0 0-1 16,0 0 0-16,0 0 11 0,0 0 1 0,0 0 1 0,0 0 0 15,7 6-9-15,-7-6-3 0,0 0 0 0,0 6 0 16,0 0-9-16,0-3 0 0,11 7 0 0,-8-7 8 16,4 6-8-16,0-9 12 0,4 10-12 15,3-1 12-15,4-6-3 0,-1 7 0 0,8-1 0 0,3-3 0 16,-3-2-9-16,14-1 10 0,-4 3-10 0,4-3 10 15,7-3 3-15,3 0 1 0,1-3 0 0,-5 6 0 16,1-3-14-16,4 0 0 0,-15 0 8 0,11 0-8 16,-14 6 0-16,3-2-16 0,0-4 3 0,-3 6 1 15,-15-3-160 1,1 0-31-16</inkml:trace>
  <inkml:trace contextRef="#ctx0" brushRef="#br0" timeOffset="1054.99">3341 10713 345 0,'0'0'31'0,"0"0"-31"0,0 0 0 0,3-9 0 15,-3 6 405-15,7-3 75 0,-7-1 16 0,4 1 2 16,-1-3-391-16,-3 9-79 0,8-10-15 0,-8 7-3 16,3-6 6-16,-3-1 2 0,0 1 0 0,0 6 0 15,0-7-18-15,0 1 0 0,0 9 0 0,-3-3 0 16,3-7-10-16,-11 7 10 0,7-3-10 0,-3 6 10 15,-3 0 0-15,-4 0 0 0,0 9 0 0,-1 1 10 16,-6-1 4-16,0 4 1 0,-4-1 0 0,-3 10 0 16,-4-6 1-16,4 6 1 0,-7 0 0 15,3 0 0-15,-3 0 17 0,7 0 3 0,-4 0 1 0,7-4 0 16,1 4-5-16,6 0-1 0,-3 0 0 0,7 3 0 16,3 0-32-16,0-3 0 0,11 0-10 0,-3 0 10 15,-4 3-20-15,14 0 4 0,-4-3 1 0,1 10 0 16,3-10 15-16,4 9 0 0,3-3 0 0,-4-3 0 15,8-3 0-15,0 3 0 0,6-3 0 0,-6-6 10 0,7 3-10 16,3-10 8-16,-3 4-8 0,-1-7 8 0,1-3 10 0,0-3 2 16,-1 0 0-1,-3-3 0-15,4-3 8 0,3-4 1 16,4-2 1-16,-4-7 0 0,-3 7-13 0,7-7-2 0,-4-3-1 0,4 0 0 0,-4 0-2 0,4-9 0 16,-8 9 0-16,1-10 0 0,0 1-3 0,-4-1-1 15,-3-2 0-15,-1-4 0 0,-3 7-8 0,1-3 0 16,-5 2 0-16,1 1-11 0,-8-4 11 0,4 4 16 15,-3 3-4-15,-4-4-1 0,0 7-11 0,-4-3 0 16,4 6-10-16,-10-6 10 0,3 6 15 0,-4 6 9 16,4-3 1-16,-4 1 1 0,-3 8-26 0,-3-2 0 15,-1 2 0-15,7-2 0 16,-10 2-17-16,7 7-9 0,-7-3-2 0,7 3 0 16,3 0 4-16,1-4 0 0,-1 7 0 0,4-3 0 15,0 3-87-15,7 0-17 0,0 0-3 0,0 0-608 16,-4 3-121-16</inkml:trace>
  <inkml:trace contextRef="#ctx0" brushRef="#br0" timeOffset="1464.26">3665 10205 1843 0,'0'0'164'0,"0"0"-132"16,0 0-32-16,0 0 0 0,-7-6 204 0,7 6 33 15,0 0 7-15,0 0 2 16,-7 0-222-16,7 0-44 0,-7 10-8 0,4-1-3 0,-4 4 9 0,3-4 2 15,-6 10 0-15,6 3 0 0,-7 0 1 0,-3 0 1 16,4 9 0-16,-1 0 0 0,-3 13 18 0,-7-3 12 16,0 12-1-16,3-3-1 0,-7 4 10 0,-3-1 1 15,-4 0 1-15,8 7 0 0,-12-4 10 0,1 7 1 0,0 0 1 16,0 0 0-16,-1-1-18 0,1-5-3 0,-4-4-1 16,4-3 0-16,-7 0-12 0,3-6 0 0,4 0 0 15,-1 0 0-15,8-3 0 0,3 0 0 0,1-7 0 0,2-3 0 16,8 1 0-16,0-4-16 0,4-6 3 0,10 0 1 31,0-3-142-31,10 0-28 0,-3-7-6 0,11-2-831 0</inkml:trace>
  <inkml:trace contextRef="#ctx0" brushRef="#br0" timeOffset="1821.82">3874 11441 2602 0,'0'0'57'0,"0"0"12"0,0 9 3 0,0 1 1 0,0 5-58 0,0 4-15 0,7 0 0 0,-7 3 0 31,0 3-41-31,0 3-11 0,0 4-3 0,-7-1 0 16,3-6-30-16,-7 6-7 0,8 1 0 0,-8-4-1 15,1-6-20-15,6 0-4 0,-6 0-1 0,-1-10-684 0</inkml:trace>
  <inkml:trace contextRef="#ctx0" brushRef="#br0" timeOffset="2499.52">4854 10246 345 0,'0'0'31'0,"0"0"-31"0,-7-6 0 0,7-3 0 16,0 9 390-16,-3-7 72 0,-1 1 14 0,4 6 4 15,0 0-375-15,0-9-74 0,0 5-15 0,0 4-4 16,0 0-12-16,-7-6 8 0,7 6-8 0,-3 0 0 15,-12-3 9-15,8 6-9 0,4 3 8 0,-8-2-8 16,-3 5 31-16,-3 0 1 0,2 4 0 0,1 6 0 16,-10-7-13-16,2 10-3 0,-2 0 0 0,-4 10 0 0,6-1 26 0,-13 7 5 15,3 2 1-15,1-2 0 16,-1 9-20-16,4 0-3 0,-4-3-1 0,4 6 0 0,-1-6-4 16,5 3 0-16,6 0-1 0,0-3 0 0,1-3 1 15,3 9 1-15,7-9 0 0,-4 3 0 0,8-10-21 0,-5 7 0 16,8-10 0-16,0 4-8 0,0-4 8 15,8-3 0-15,2-6 0 0,-6 6 0 0,10-12 0 0,3 6 0 16,-3-3 0-16,8-7 0 16,2 7-41-16,1-6-3 0,0-4-1 0,3 4 0 15,4 2-29-15,3-2-6 0,0-1 0 0,1 4-1 16,2-10-131-16,1 10-27 0,-4-6-5 0,4-4 0 0</inkml:trace>
  <inkml:trace contextRef="#ctx0" brushRef="#br0" timeOffset="3446.09">5345 10811 2556 0,'0'0'113'0,"0"0"23"0,0 0-108 0,0-4-28 0,-7-5 0 0,7 9 0 15,0 0 0-15,0-3 0 0,0 3 0 0,0 0 0 16,0 0 0-16,0 0-11 0,-4-6 11 0,-3 6-12 16,0 6-3-16,-4 3-1 0,1-2 0 0,-4 8 0 15,-8 1 16-15,1 3 0 0,-7 3 0 0,3 0 0 16,-10 9 17-16,0-3 3 0,-4-3 1 0,4 7 0 16,-1-1-5-16,1-3 0 0,3-3-1 0,4 7 0 15,4-10 13-15,-1 0 4 0,0-4 0 0,7 4 0 31,4-3-173-31,0-6-35 0,0 2-6 0,7-8-842 0</inkml:trace>
  <inkml:trace contextRef="#ctx0" brushRef="#br0" timeOffset="3717.09">4847 10807 2718 0,'0'0'60'0,"0"0"12"0,0 0 2 0,-3 4 2 0,3-4-60 0,0 9-16 15,3 0 0-15,4 4 0 0,-3-4-11 0,6 10-5 16,4-6 0-16,4 6-1 0,-4 3 27 0,0-4 6 16,11-2 0-16,-4 6 1 0,-3 3-17 0,-1 0 0 0,8-3 0 15,-11 0 0 1,7 6-22-16,-3-3-8 0,0 0-2 0,-11 1 0 15,10-5-1-15,-6-2-1 0,3 3 0 0,0-3 0 16,0-3-35-16,-3-7-7 0,3 4-2 0,4-4 0 16,6 0-67-16,-10-2-14 0,8-7-2 0,2 0-655 0</inkml:trace>
  <inkml:trace contextRef="#ctx0" brushRef="#br0" timeOffset="4141.37">5362 10124 2710 0,'0'0'120'0,"0"0"25"0,0 0-116 0,0 0-29 16,0 0 0-16,0 0 0 0,0 0 9 0,0 0-9 16,0 0 8-16,7 0-8 0,-3 9 0 0,6 1 0 15,1 2-9-15,0 7 9 0,6 0-8 0,1-3 8 16,7 12 0-16,3-3 0 0,4 3-12 0,3 3 12 16,4 1-12-16,-4 2 12 0,4-2 9 0,-1 5 9 0,5 1 2 0,-8 3 0 15,0 3-10-15,1-4-2 0,-5 1 0 0,-2 0 0 16,-5-7 5-16,1 10 1 0,-11-3 0 15,0 3 0-15,-7-3-3 0,-3 9-1 16,-8-6 0-16,1 0 0 0,-4 6-2 0,-4-9 0 16,-3-1 0-16,3-5 0 0,-3-1-8 0,-3-2 12 0,3-4-12 0,-1-6 12 15,-6 0-12-15,7 0 0 0,0-7 0 0,-4 1 0 32,4-3-18-32,-3-4-9 0,6 1-1 0,-10-1-1 15,7-6-187-15,-7 3-38 0</inkml:trace>
  <inkml:trace contextRef="#ctx0" brushRef="#br0" timeOffset="5945.72">5831 9766 1094 0,'0'0'97'16,"0"-6"-77"-16,-3 0-20 0,-1-4 0 0,4 1 186 0,0 6 34 15,4-6 6-15,-1 5 2 0,4-2-170 0,-7 3-34 16,11-3-6-16,-11 6-2 0,11-3-16 0,-4 6 0 15,3-3 8-15,-3 6-8 0,7-3 0 0,1 3 0 0,-1-2 0 16,7-4 0-16,0 9 13 0,4-6-4 0,3-3-1 0,4 0 0 16,-4 0 6-16,4 0 1 0,3 0 0 0,4 0 0 15,-4 0 9-15,4-3 3 0,-4 0 0 16,0-3 0-16,-3 2 1 0,7-2 0 0,-11 6 0 16,4 0 0-16,-7-3-18 0,-1-3-10 0,1 6 12 0,0 0-12 15,-4 0 16-15,-7 0-4 0,-3 6-1 0,-1-3 0 16,-3-3 2-16,0 6 1 0,-7-6 0 0,0 0 0 15,-3 10 0-15,3-4 0 0,0 3 0 0,-7 1 0 16,3 2 1-16,-6 4 0 0,6 0 0 0,-3 3 0 16,3-7-15-16,-3 10 0 0,4 6 0 0,-4 1-10 15,3-1 10-15,1 9 0 0,-1-2 0 0,1 6-8 16,3 3 8-16,0 3 0 0,-4 0 0 0,4 3 0 16,0 3 0-16,4 4 9 0,-4 12 0 0,0-4 0 15,0 7 2-15,0-6 0 0,0 10 0 0,0-4 0 0,0 9-11 0,0-2 0 16,0 12 9-16,0-4-9 0,0 4 8 0,0 7-8 15,3 8 10-15,-6 1-10 0,3 6 18 0,0 0-2 16,0 6-1-16,0 0 0 0,0-3-15 0,0 9 9 16,-4 1-9-16,-3-7 8 0,4 6-8 0,-1-2 0 15,-3-4 9-15,3 3-9 0,-6-3 23 0,3 0 0 16,3-3 0-16,-3 0 0 0,4 7-7 0,-1-4 0 16,4-6-1-16,0-3 0 0,0 12-2 0,0-6 0 15,0 0 0-15,4 0 0 0,-1 0-5 0,4 3 0 16,-3-3-8-16,6-3 12 0,1-3-3 0,0 6-1 15,-1 6 0-15,-3-6 0 0,11-6-8 0,-8 6 0 16,-6-3 9-16,3-3-9 0,-3-7 19 0,-1 4-1 16,4-13 0-16,-7 9 0 0,0-9-29 0,-7 0-5 15,7-6-2-15,0-3 0 0,-3 0 18 0,-1-4 0 0,4-3-8 0,0 4 8 16,0-7 0-16,0 0 0 0,0-2 0 0,0 2 0 16,4 3 10-16,-1-9 9 0,-3 3 1 0,0-6 1 15,0-3-21-15,7-3-16 0,-7-4 2 0,4-3 1 16,-1 4 13-16,4-4 16 0,4 0-3 15,-8-6-1-15,4 0-12 0,4-3 0 0,3-3 0 16,-7-3 0-16,4-1 0 0,-1-12 9 0,1 7 1 16,-1-10 0-16,1-3-10 0,0 2 0 0,3-2 0 0,-4-6 0 15,-6-1 0-15,3-2 0 0,0-1 0 0,0 1 0 16,0-1 0-16,-3-6 0 0,3 7 0 0,-7-10 0 16,0 0 0-16,0 0 0 0,0 0 8 0,0 0-8 0,0 0 11 0,0 0 0 15,0 0 0-15,0 0 0 0,0 0-1 0,0 0 0 16,0 0 0-16,0 0 0 0,0 0 19 0,0 0 4 15,-11-10 1-15,4 10 0 0,0-3-34 16,-4 3 0-16,4-6 0 0,-3 6 0 0,-4 0 0 16,3 0 0-16,0 0 0 0,-3 6-9 0,-3-3 9 0,-1-3 0 15,0 6 10-15,1-2-10 0,-4-4 24 0,3 9 0 16,0-9-1-16,1 3 0 0,-1-3-3 16,0 10-1-16,1-10 0 0,3 0 0 0,0 9-19 0,-1-9 0 15,5 0 0-15,-8 0-9 16,11-3-84-1,-10-3-17-15,10 2-3 0</inkml:trace>
  <inkml:trace contextRef="#ctx0" brushRef="#br0" timeOffset="35411.43">3376 12836 748 0,'0'0'67'0,"0"-6"-54"0,-7-3-13 0,4-7 0 0,3 3 499 0,-8 4 97 16,8-3 19-16,8-7 4 15,2 6-531-15,1-6-107 0,-4 7-21 0,0-1-4 0,3-6 20 0,-10 10 3 16,7-4 1-16,-7 4 0 16,-3 0-18-16,3 2-3 0,-4 1-1 0,4 3 0 0,-10-3 34 0,-4 6 8 15,-4 0 0-15,4 0 0 0,0 9 0 0,-11-3-8 16,4 7 8-16,0-1-8 0,-4 7 8 15,7-3 0-15,-6 3 0 0,-4 3 8 0,10 0-8 0,-7 6 0 16,1-3 0-16,-1 3 8 0,-3 0-8 0,3 1 0 16,7 2 0-16,-3 0 0 0,7 1 0 0,0-1 9 15,-4 0-9-15,8 7 10 0,6-3-10 0,4-1-17 0,4-3 4 16,3 7 1-16,7-3 12 0,0-4-11 0,4 0 11 16,-1-3-10-16,4-2 10 0,1-4-12 15,2-4 12-15,1 1-12 0,3-6 12 0,4-1 0 16,-4-2 0-16,4-7 0 0,3-3-8 0,4 0 8 0,7-6-8 0,3-1 8 15,-3-5-19-15,-7-1 2 0,7-3 0 0,-7-5 0 16,-1 5 17-16,-2-9 11 0,-5 3-2 0,5-3 0 16,-12-3-9-16,1-4 0 0,0 1 0 0,-4-1 0 15,-3 7 22-15,3-3 12 0,-11-3 2 0,1-1 1 16,-4 1-9-16,0 0-1 0,-3-4-1 0,-8 4 0 16,-3-1-18-16,3 1-8 0,-6 0 8 0,-1-1-8 15,-3 7 0-15,0-6 0 0,-7-7 0 0,3 7 0 16,-3 6 0-16,-4-6 0 0,1 2 0 0,-1 7 0 15,-10 0 13-15,10 0-2 0,-7 4-1 0,4 5 0 0,-7 4 6 16,3-1 2-16,4 10 0 0,-8 0 0 0,5 7-18 0,3-4 0 16,3 12-8-16,4-2 8 0,-4-1-24 0,4 7 0 15,3-3 1-15,1 9 0 16,2 0-23-16,1-3-5 0,0 0-1 0,4-3 0 16,-1-7 12-16,0 7 3 0,8-6 0 0,-8-4 0 15,8 4-82-15,-4-4-16 0,3-3-3 0,4-6-789 0</inkml:trace>
  <inkml:trace contextRef="#ctx0" brushRef="#br0" timeOffset="36038.21">3701 12382 172 0,'0'0'16'0,"0"0"-16"15,3-10 0-15,-3 7 0 0,7-6 342 0,-7-1 66 16,4 1 12-16,-4-4 4 0,3 10-296 0,4-3-58 16,-7-3-12-16,0 5-2 0,0-5-27 0,0 6-5 15,0-3 0-15,0 6-1 0,0 0 18 0,4-7 4 16,3 1 1-16,-7-3 0 0,0 6-3 0,3-7-1 15,-3 1 0-15,4-1 0 0,3 7-1 0,-3-6 0 16,3-1 0-16,-4 1 0 0,4-4-29 0,-3 13-12 16,-4 0 8-16,0 0-8 0,10-3 0 0,-10 3 0 15,4 3 0-15,-4-3 0 0,7 4 0 0,-7 5 0 0,0 7 0 16,0-4 0-16,-11 1 12 0,4-1 0 16,0 7 0-16,0 0 0 0,-3-7 3 0,-5 10 1 0,5 0 0 15,-8 7 0-15,8-4-1 0,-8 6 0 0,4 0 0 16,-4 7 0-16,8 0 17 0,-8 9 3 0,4 0 1 0,-4 0 0 15,1 0-22-15,3 3-4 0,-1 3-1 0,-9-3 0 16,3 7-9-16,-4-4 10 0,0 10-10 0,-7-10 10 16,1 10-10-16,-5-4 0 0,1-5 0 0,3-1 0 15,-3-6 0-15,7 0 0 0,-7-3 11 0,3-3-11 16,4-7 0-16,3 7 0 0,0-6 0 0,8-7 0 16,2-3-13-16,5-6-9 0,6-7-2 0,4 4 0 15,0-10-160-15,11 4-32 16,0-10-6-16</inkml:trace>
  <inkml:trace contextRef="#ctx0" brushRef="#br0" timeOffset="36706.89">3690 13680 345 0,'0'0'31'0,"-7"-3"-31"0,7-7 0 0,-4 1 0 16,1 0 533-16,3 2 101 0,-7-8 20 0,7 5 4 15,7 4-557-15,-4-10-111 0,1 7-22 0,3-4-5 16,4 1 21-16,-1 2 5 0,4-2 1 0,-3 2 0 0,3 1 10 0,0 0-12 16,7-1 12-16,-7 10-12 0,8-6 12 0,-8 0 0 15,7 6-9-15,-7-4 9 0,0 4 0 0,-3 4 0 16,3-4 0-16,-4 0 0 0,4 6 0 0,-6-3 8 16,-8-3-8-16,0 0 12 0,10 9-12 0,-6 1 10 15,-8-1-10-15,-3-2 10 0,4 2-10 0,-5 3 0 16,5 4 0-16,-8-3 0 0,1-1 0 0,-1 4 0 15,4-4 0-15,-3 1 0 0,-1 0-11 0,-3 5 11 16,3 1-8-16,4-3 8 0,4 3 0 0,-8-7 0 16,8 7 0-16,-4-6 0 0,3 5 0 0,4-5 0 15,-11 6 0-15,8-7 0 0,3 7 0 0,-7 0 0 16,7-3 0-16,-4 2 0 0,4 4 0 0,0-3 0 16,0 0 0-16,0 3 0 0,0 0 0 0,0 0 0 15,11 0 0-15,-8-3 0 0,8-4 0 0,-7 4 0 0,13-6 0 16,-10-4 0-16,11 0-14 0,0-5 2 0,3 2 1 0,0-12 0 31,4 6-97-31,3-13-20 0,4 4-4 0,-4-4-527 0,3-6-105 0</inkml:trace>
  <inkml:trace contextRef="#ctx0" brushRef="#br0" timeOffset="37136.89">4904 12419 2386 0,'0'0'106'0,"0"-9"22"0,-4 3-103 0,4-7-25 16,-7 4 0-16,4-1 0 15,3 7-24-15,0-6-9 0,-8-1-3 0,8 1 0 16,0 6-9-16,-3-7-3 0,-1 10 0 0,1-3 0 0,3 3 26 0,-7 3 5 16,-4-3 1-16,-3 7 0 0,4-4 16 0,-5 0 0 15,5 6 0-15,-11 1 0 0,7-1 0 0,-8 4 16 16,1 2-4-16,4-2 0 0,-5-1 38 0,1 10 7 16,4 0 2-16,-8 0 0 0,0 3-2 0,4 0 0 15,0 10 0-15,3-4 0 0,-6 10-37 0,6 0-7 0,0 0-1 0,-3 3-1 16,7-4 3-16,3 1 1 0,1 3 0 0,6 0 0 15,-6 0-15-15,10 6 0 0,3-6 0 0,4 9 0 16,-7-6 0-16,7 0 0 0,4-3 0 0,0 3 0 16,-4-3-12-16,7-9 12 0,0 5-12 0,7 1 12 31,-7-6-43-31,7-4-1 0,-7 0-1 0,4-9 0 16,0 0-144-16,6-3-29 0,-6-6-6 0,3-7 0 0</inkml:trace>
  <inkml:trace contextRef="#ctx0" brushRef="#br0" timeOffset="37486.58">5429 12930 1670 0,'0'0'148'0,"0"0"-118"0,-7-9-30 0,7 9 0 0,-3-3 254 0,3 3 45 16,0 0 9-16,0 0 1 16,0 0-275-16,0 0-55 0,-7 3-11 0,0 6-3 15,0 7 7-15,-4 0 0 0,0 3 1 0,-3 3 0 16,0 0-11-16,0-1-2 0,-7 11-1 0,0-4 0 0,3 3 14 0,-7 1 3 0,1-7 1 0,-5 6 0 15,5-9 23-15,-1 6 0 0,0-6 0 0,8 0 0 16,-4-3-17-16,6-3 1 0,-2-1 0 0,3-2 0 31,10-10-142-31,-10 7-28 0,7-10-6 0,-4 0-626 0</inkml:trace>
  <inkml:trace contextRef="#ctx0" brushRef="#br0" timeOffset="37765.5">4900 12952 2365 0,'0'0'104'0,"0"0"23"0,0 0-102 0,0 0-25 0,0 0 0 0,0 0 0 16,0 0 41-16,0 0 3 0,0 10 1 0,14-1 0 0,-3 4-45 16,-4-4 0-16,10 1 0 0,1 2 0 0,3-2 0 0,0 8 11 15,4-5-2-15,-7 9 0 0,3-3-9 0,4-1 10 16,6 4-10-16,-6 0 10 0,0 3-10 0,-4 4 12 15,4-7-12-15,-1 0 12 0,1 0-12 0,0-1 12 16,-4 1-12-16,4-3 12 0,-8 3-12 0,8-6 0 16,-4 0 0-16,0-7 0 0,4 3-12 0,-7-2-4 15,-1-1 0-15,-3 4-1 16,0-7-20-16,-3-3-4 0,0 7-1 0,-8-7 0 16,4-3-197-16,-7 0-39 0,0 0-8 0,7-13-2 0</inkml:trace>
  <inkml:trace contextRef="#ctx0" brushRef="#br0" timeOffset="38834.85">5694 12225 2757 0,'0'0'122'0,"0"0"26"0,0 0-119 0,0 0-29 0,0 0 0 0,0 0 0 15,-7 9 0-15,7 1 0 0,0 2 0 0,7 7 0 31,0-6-36-31,3 9-3 0,1-4-1 0,7 11 0 0,-1-4 22 0,5-3 4 0,2 9 1 0,4 0 0 16,1 1 13-16,9 8 0 0,-2-5 0 0,-1 6 0 16,4-1 0-16,0 1 0 0,3-6-9 0,-10 6 9 15,3-1 0-15,-3-5 11 0,-4 6-1 0,-3-7 0 16,-1 7-10-16,-6 3 12 0,-4-4-12 0,-3 1 12 16,-1 3 16-16,-6 3 3 0,-1 0 1 0,-3-3 0 15,-3 3-16-15,-1-3-4 0,-3-3 0 0,0-7 0 0,-3 7-12 16,3-6 0-16,3 5 0 0,-10-8 0 0,3-1 0 15,-3-9-16-15,4 0 3 0,-1 0 1 16,0 0-144-16,-3-6-28 0,-32-4-5 16,8-21-2-16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w_{1})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2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2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w_{t-1}, w_{t-2})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72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0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/vectors/dice-red-two-game-rolling-chance-25637/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6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24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3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13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001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853783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039407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0803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54102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5518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76354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5358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ext2data.com/Dem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1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304.png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3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32.png"/><Relationship Id="rId4" Type="http://schemas.openxmlformats.org/officeDocument/2006/relationships/customXml" Target="../ink/ink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customXml" Target="../ink/ink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s.cmu.edu/~dst/WordEmbeddingDemo/tutoria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ustomXml" Target="../ink/ink1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customXml" Target="../ink/ink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www.youtube.com/watch?v=-NIFGVlA3xI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28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3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ngrams/graph?content=Albert+Einstein%2CSherlock+Holmes%2CFrankenstein&amp;year_start=2010&amp;year_end=2019&amp;corpus=26&amp;smoothing=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be.com/playlist?list=PLkDaE6sCZn6Hn0vK8co82zjQtt3T2Nkqc&amp;si=i2lBXNVrBAdgEiY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43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8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customXml" Target="../ink/ink2.xml"/><Relationship Id="rId4" Type="http://schemas.openxmlformats.org/officeDocument/2006/relationships/image" Target="../media/image300.png"/><Relationship Id="rId9" Type="http://schemas.openxmlformats.org/officeDocument/2006/relationships/image" Target="../media/image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16.png"/><Relationship Id="rId21" Type="http://schemas.openxmlformats.org/officeDocument/2006/relationships/image" Target="../media/image318.png"/><Relationship Id="rId34" Type="http://schemas.openxmlformats.org/officeDocument/2006/relationships/image" Target="../media/image11.png"/><Relationship Id="rId42" Type="http://schemas.openxmlformats.org/officeDocument/2006/relationships/image" Target="../media/image19.png"/><Relationship Id="rId47" Type="http://schemas.openxmlformats.org/officeDocument/2006/relationships/image" Target="../media/image23.png"/><Relationship Id="rId7" Type="http://schemas.openxmlformats.org/officeDocument/2006/relationships/image" Target="../media/image303.png"/><Relationship Id="rId2" Type="http://schemas.openxmlformats.org/officeDocument/2006/relationships/image" Target="../media/image43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45" Type="http://schemas.openxmlformats.org/officeDocument/2006/relationships/image" Target="../media/image2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13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80.png"/><Relationship Id="rId44" Type="http://schemas.openxmlformats.org/officeDocument/2006/relationships/image" Target="../media/image21.png"/><Relationship Id="rId4" Type="http://schemas.openxmlformats.org/officeDocument/2006/relationships/image" Target="../media/image300.png"/><Relationship Id="rId9" Type="http://schemas.openxmlformats.org/officeDocument/2006/relationships/image" Target="../media/image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43" Type="http://schemas.openxmlformats.org/officeDocument/2006/relationships/image" Target="../media/image20.png"/><Relationship Id="rId8" Type="http://schemas.openxmlformats.org/officeDocument/2006/relationships/image" Target="../media/image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46" Type="http://schemas.openxmlformats.org/officeDocument/2006/relationships/customXml" Target="../ink/ink3.xml"/><Relationship Id="rId20" Type="http://schemas.openxmlformats.org/officeDocument/2006/relationships/image" Target="../media/image317.png"/><Relationship Id="rId4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Natural Language Processing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Tasks Examples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221"/>
          </a:xfrm>
        </p:spPr>
        <p:txBody>
          <a:bodyPr/>
          <a:lstStyle/>
          <a:p>
            <a:r>
              <a:rPr lang="en-US" dirty="0"/>
              <a:t>How many different NLP Input/Output agents can you think of?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E2BD-F94A-45B3-9BB2-10717F527C00}"/>
              </a:ext>
            </a:extLst>
          </p:cNvPr>
          <p:cNvSpPr txBox="1"/>
          <p:nvPr/>
        </p:nvSpPr>
        <p:spPr>
          <a:xfrm>
            <a:off x="1905918" y="2206109"/>
            <a:ext cx="1113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Input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94725-E159-4E81-ACD1-2677DC5A6347}"/>
              </a:ext>
            </a:extLst>
          </p:cNvPr>
          <p:cNvSpPr/>
          <p:nvPr/>
        </p:nvSpPr>
        <p:spPr>
          <a:xfrm>
            <a:off x="4191000" y="1939081"/>
            <a:ext cx="2562225" cy="105727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629DB-A722-4C78-8DB0-926642FF7D5C}"/>
              </a:ext>
            </a:extLst>
          </p:cNvPr>
          <p:cNvSpPr txBox="1"/>
          <p:nvPr/>
        </p:nvSpPr>
        <p:spPr>
          <a:xfrm>
            <a:off x="7924801" y="2206108"/>
            <a:ext cx="1340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Output</a:t>
            </a:r>
            <a:endParaRPr lang="en-US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0C827-0A18-4124-8C1A-02150D219A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019424" y="2467719"/>
            <a:ext cx="1171576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154FDD-1633-4C5A-8F13-B6291E4B9CD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6753225" y="2467718"/>
            <a:ext cx="1171576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FC08EC-2CCD-202C-B292-DC15E43C24CD}"/>
                  </a:ext>
                </a:extLst>
              </p14:cNvPr>
              <p14:cNvContentPartPr/>
              <p14:nvPr/>
            </p14:nvContentPartPr>
            <p14:xfrm>
              <a:off x="2029320" y="3327120"/>
              <a:ext cx="7602840" cy="3164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FC08EC-2CCD-202C-B292-DC15E43C24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9960" y="3317760"/>
                <a:ext cx="7621560" cy="318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9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Task: Sentiment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Sentiment analysis demo</a:t>
            </a:r>
          </a:p>
          <a:p>
            <a:r>
              <a:rPr lang="en-US" dirty="0">
                <a:hlinkClick r:id="rId2"/>
              </a:rPr>
              <a:t>https://text2data.com/Demo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884F1-90FD-4050-B8A9-D72AB9EE8125}"/>
              </a:ext>
            </a:extLst>
          </p:cNvPr>
          <p:cNvSpPr txBox="1"/>
          <p:nvPr/>
        </p:nvSpPr>
        <p:spPr>
          <a:xfrm>
            <a:off x="552099" y="2296178"/>
            <a:ext cx="10134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“I recommend that you find something better to do with your time”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F6650-4619-3078-52C1-6E0DF62C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2" y="3382396"/>
            <a:ext cx="9987519" cy="828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EE53A-09D5-6BE0-A0BD-91BB851B8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62" y="4283247"/>
            <a:ext cx="5620101" cy="717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D465E3-3917-E3FF-7D8B-1739E50D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62" y="4827404"/>
            <a:ext cx="7772400" cy="12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55A84-56A4-D8C4-5285-C3380268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69EB-5C1E-315A-79E7-49AEB542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ED018-45DC-6CBA-BB5A-C1AD0D2B9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1252CF-DC0D-281E-7E6D-2E2F49708772}"/>
                  </a:ext>
                </a:extLst>
              </p14:cNvPr>
              <p14:cNvContentPartPr/>
              <p14:nvPr/>
            </p14:nvContentPartPr>
            <p14:xfrm>
              <a:off x="6645600" y="432000"/>
              <a:ext cx="5077080" cy="2056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1252CF-DC0D-281E-7E6D-2E2F497087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6240" y="422640"/>
                <a:ext cx="5095800" cy="20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457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907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24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14:cNvPr>
              <p14:cNvContentPartPr/>
              <p14:nvPr/>
            </p14:nvContentPartPr>
            <p14:xfrm>
              <a:off x="808920" y="3492360"/>
              <a:ext cx="1645200" cy="3095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3483000"/>
                <a:ext cx="1663920" cy="31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408C84-6CBF-0FD9-8252-0B84ECBB0507}"/>
                  </a:ext>
                </a:extLst>
              </p14:cNvPr>
              <p14:cNvContentPartPr/>
              <p14:nvPr/>
            </p14:nvContentPartPr>
            <p14:xfrm>
              <a:off x="2448720" y="3497040"/>
              <a:ext cx="6042960" cy="2198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408C84-6CBF-0FD9-8252-0B84ECBB05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9360" y="3487680"/>
                <a:ext cx="6061680" cy="221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33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DEB45-5162-8FAA-050F-A85CF0D7F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C284-44C1-4F5B-220F-818781A7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D28F8-C6FE-BD89-866A-58E9ABB5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Bag of words: Vector of length the size of the vocabulary</a:t>
            </a:r>
          </a:p>
          <a:p>
            <a:r>
              <a:rPr lang="en-US" dirty="0">
                <a:solidFill>
                  <a:schemeClr val="tx1"/>
                </a:solidFill>
              </a:rPr>
              <a:t>Two options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 occurrence: Binary: does the word exist (at least once) or 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 histogram: Integer: count of how many times the word appears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16A8AD-CFFD-C6F9-B0FB-CD04B92F5C73}"/>
                  </a:ext>
                </a:extLst>
              </p14:cNvPr>
              <p14:cNvContentPartPr/>
              <p14:nvPr/>
            </p14:nvContentPartPr>
            <p14:xfrm>
              <a:off x="1077480" y="3571560"/>
              <a:ext cx="1483920" cy="262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2DCF64-1D4D-F986-F4AC-40E4E6E1F4AF}"/>
                  </a:ext>
                </a:extLst>
              </p14:cNvPr>
              <p14:cNvContentPartPr/>
              <p14:nvPr/>
            </p14:nvContentPartPr>
            <p14:xfrm>
              <a:off x="290520" y="2095200"/>
              <a:ext cx="4323960" cy="1022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2DCF64-1D4D-F986-F4AC-40E4E6E1F4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160" y="2085840"/>
                <a:ext cx="4342680" cy="10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68AAAC-F6FD-AADD-4E3E-5671C3CF62F0}"/>
                  </a:ext>
                </a:extLst>
              </p14:cNvPr>
              <p14:cNvContentPartPr/>
              <p14:nvPr/>
            </p14:nvContentPartPr>
            <p14:xfrm>
              <a:off x="282960" y="1545120"/>
              <a:ext cx="24159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68AAAC-F6FD-AADD-4E3E-5671C3CF62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600" y="1535760"/>
                <a:ext cx="2434680" cy="10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590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14:cNvPr>
              <p14:cNvContentPartPr/>
              <p14:nvPr/>
            </p14:nvContentPartPr>
            <p14:xfrm>
              <a:off x="3059685" y="1922625"/>
              <a:ext cx="122760" cy="232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0325" y="1913265"/>
                <a:ext cx="141480" cy="2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6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125F5-1BF1-DDF0-CCA3-6AF3CA2C9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63A8-2C10-87E2-F6F9-4081C402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BB9-3D85-9376-A266-2815615E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Characters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Byte pair encoding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and punctuation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C7426-97C3-47E4-7BB7-AD5938745BF8}"/>
              </a:ext>
            </a:extLst>
          </p:cNvPr>
          <p:cNvSpPr txBox="1"/>
          <p:nvPr/>
        </p:nvSpPr>
        <p:spPr>
          <a:xfrm>
            <a:off x="7453325" y="2759389"/>
            <a:ext cx="4003222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B3442-B9AE-70FC-711D-5641B3BED32F}"/>
              </a:ext>
            </a:extLst>
          </p:cNvPr>
          <p:cNvSpPr txBox="1"/>
          <p:nvPr/>
        </p:nvSpPr>
        <p:spPr>
          <a:xfrm>
            <a:off x="7778536" y="2236169"/>
            <a:ext cx="2762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Corpus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3DBC78-3F81-4D8D-1DCB-297907720007}"/>
                  </a:ext>
                </a:extLst>
              </p14:cNvPr>
              <p14:cNvContentPartPr/>
              <p14:nvPr/>
            </p14:nvContentPartPr>
            <p14:xfrm>
              <a:off x="267840" y="2567520"/>
              <a:ext cx="10310040" cy="2626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3DBC78-3F81-4D8D-1DCB-2979077200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480" y="2558160"/>
                <a:ext cx="10328760" cy="26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4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5E7E262-2AD5-9F1B-D123-70A58CF89A75}"/>
              </a:ext>
            </a:extLst>
          </p:cNvPr>
          <p:cNvSpPr txBox="1"/>
          <p:nvPr/>
        </p:nvSpPr>
        <p:spPr>
          <a:xfrm>
            <a:off x="4778078" y="3192683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85108-3822-0B0A-4423-47ED7B10792C}"/>
              </a:ext>
            </a:extLst>
          </p:cNvPr>
          <p:cNvSpPr txBox="1"/>
          <p:nvPr/>
        </p:nvSpPr>
        <p:spPr>
          <a:xfrm>
            <a:off x="9341037" y="3186740"/>
            <a:ext cx="2767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Sam-I-am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41666-1F01-753F-BE2A-64C5DBB44BB2}"/>
              </a:ext>
            </a:extLst>
          </p:cNvPr>
          <p:cNvSpPr txBox="1"/>
          <p:nvPr/>
        </p:nvSpPr>
        <p:spPr>
          <a:xfrm>
            <a:off x="8808737" y="2248742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Word token vocabulary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1467072" y="3192684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552099" y="2255099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Character token</a:t>
            </a:r>
            <a:r>
              <a:rPr lang="en-US" sz="2400" dirty="0"/>
              <a:t> vocabulary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B3A75-B0E7-A942-A91A-2C59001932BD}"/>
              </a:ext>
            </a:extLst>
          </p:cNvPr>
          <p:cNvSpPr txBox="1"/>
          <p:nvPr/>
        </p:nvSpPr>
        <p:spPr>
          <a:xfrm>
            <a:off x="6473798" y="3186742"/>
            <a:ext cx="12098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_Sam</a:t>
            </a:r>
            <a:endParaRPr lang="en-US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4497859" y="2259975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BPE token vocabulary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23289-E730-E8D6-7E3C-FDF7042F3C2C}"/>
              </a:ext>
            </a:extLst>
          </p:cNvPr>
          <p:cNvSpPr txBox="1"/>
          <p:nvPr/>
        </p:nvSpPr>
        <p:spPr>
          <a:xfrm>
            <a:off x="62685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1870E-D5D0-3C5D-9919-C97A75C5F7B1}"/>
              </a:ext>
            </a:extLst>
          </p:cNvPr>
          <p:cNvSpPr txBox="1"/>
          <p:nvPr/>
        </p:nvSpPr>
        <p:spPr>
          <a:xfrm>
            <a:off x="391698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E11BB-5CEA-6F43-0E11-E42FEC40831C}"/>
              </a:ext>
            </a:extLst>
          </p:cNvPr>
          <p:cNvSpPr txBox="1"/>
          <p:nvPr/>
        </p:nvSpPr>
        <p:spPr>
          <a:xfrm>
            <a:off x="5633578" y="3186740"/>
            <a:ext cx="840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13</a:t>
            </a:r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14: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15</a:t>
            </a:r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CD006-920F-52D9-9BC9-20278FAC258C}"/>
              </a:ext>
            </a:extLst>
          </p:cNvPr>
          <p:cNvSpPr txBox="1"/>
          <p:nvPr/>
        </p:nvSpPr>
        <p:spPr>
          <a:xfrm>
            <a:off x="8583243" y="3186741"/>
            <a:ext cx="840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Byte pair encoding (BPE)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537349" y="3012994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397297" y="2182400"/>
            <a:ext cx="3768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Current token vocabulary</a:t>
            </a:r>
          </a:p>
          <a:p>
            <a:r>
              <a:rPr lang="en-US" sz="2000" dirty="0"/>
              <a:t>(Initialize to characters in corpus)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EE08-58D5-697A-D19A-47C80124348B}"/>
              </a:ext>
            </a:extLst>
          </p:cNvPr>
          <p:cNvSpPr txBox="1"/>
          <p:nvPr/>
        </p:nvSpPr>
        <p:spPr>
          <a:xfrm>
            <a:off x="4653132" y="3561889"/>
            <a:ext cx="13740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_a: 3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am: 10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_S: 4 Sa: 5 _I: 1 Th: 2 ha: 2 at: 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D2689-1BCC-E77B-903A-0C091F8E6B3A}"/>
              </a:ext>
            </a:extLst>
          </p:cNvPr>
          <p:cNvSpPr txBox="1"/>
          <p:nvPr/>
        </p:nvSpPr>
        <p:spPr>
          <a:xfrm>
            <a:off x="4384568" y="2191910"/>
            <a:ext cx="3285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Pair frequencies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Count frequencies of all pairs of current tokens </a:t>
            </a:r>
            <a:r>
              <a:rPr lang="en-US" sz="2000" dirty="0" err="1">
                <a:solidFill>
                  <a:schemeClr val="tx1"/>
                </a:solidFill>
              </a:rPr>
              <a:t>appearting</a:t>
            </a:r>
            <a:r>
              <a:rPr lang="en-US" sz="2000" dirty="0">
                <a:solidFill>
                  <a:schemeClr val="tx1"/>
                </a:solidFill>
              </a:rPr>
              <a:t> together in corpus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8097364" y="2182400"/>
            <a:ext cx="384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New tokens</a:t>
            </a:r>
          </a:p>
          <a:p>
            <a:r>
              <a:rPr lang="en-US" sz="2000" dirty="0"/>
              <a:t>Add most frequent pair to tokens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E094-4EEF-9F37-5000-AEC795D84F8C}"/>
              </a:ext>
            </a:extLst>
          </p:cNvPr>
          <p:cNvSpPr txBox="1"/>
          <p:nvPr/>
        </p:nvSpPr>
        <p:spPr>
          <a:xfrm>
            <a:off x="1426423" y="3027149"/>
            <a:ext cx="1778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9413-B4DB-637D-CB25-0811D16FDC7F}"/>
              </a:ext>
            </a:extLst>
          </p:cNvPr>
          <p:cNvSpPr txBox="1"/>
          <p:nvPr/>
        </p:nvSpPr>
        <p:spPr>
          <a:xfrm>
            <a:off x="8235262" y="3027149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370C7-7222-44D8-7033-56F87411250A}"/>
              </a:ext>
            </a:extLst>
          </p:cNvPr>
          <p:cNvSpPr txBox="1"/>
          <p:nvPr/>
        </p:nvSpPr>
        <p:spPr>
          <a:xfrm>
            <a:off x="9124336" y="3041304"/>
            <a:ext cx="1778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  <a:endParaRPr lang="pt-BR" sz="2000" dirty="0">
              <a:solidFill>
                <a:srgbClr val="C00000"/>
              </a:solidFill>
              <a:latin typeface="Courier New" panose="02070309020205020404" pitchFamily="49" charset="0"/>
            </a:endParaRPr>
          </a:p>
          <a:p>
            <a:endParaRPr lang="pt-BR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3FE62B-5C1D-76A5-A556-D470399C1523}"/>
                  </a:ext>
                </a:extLst>
              </p14:cNvPr>
              <p14:cNvContentPartPr/>
              <p14:nvPr/>
            </p14:nvContentPartPr>
            <p14:xfrm>
              <a:off x="839880" y="419400"/>
              <a:ext cx="8872920" cy="584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3FE62B-5C1D-76A5-A556-D470399C15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520" y="410040"/>
                <a:ext cx="8891640" cy="58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00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E0F6-B711-E374-FAE6-99485782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C383-F532-97C0-6075-0C75A034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A339-B88C-65E2-221A-49950E70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252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Practical Deep Learning</a:t>
            </a:r>
          </a:p>
          <a:p>
            <a:pPr>
              <a:lnSpc>
                <a:spcPct val="100000"/>
              </a:lnSpc>
            </a:pPr>
            <a:r>
              <a:rPr lang="en-US" dirty="0"/>
              <a:t>NLP Intro</a:t>
            </a:r>
          </a:p>
          <a:p>
            <a:pPr>
              <a:lnSpc>
                <a:spcPct val="100000"/>
              </a:lnSpc>
            </a:pPr>
            <a:r>
              <a:rPr lang="en-US" dirty="0"/>
              <a:t>Feature Engineering/Learning for Text</a:t>
            </a:r>
          </a:p>
          <a:p>
            <a:pPr>
              <a:lnSpc>
                <a:spcPct val="100000"/>
              </a:lnSpc>
            </a:pPr>
            <a:r>
              <a:rPr lang="en-US" dirty="0"/>
              <a:t>N-gram Language Models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dirty="0"/>
              <a:t>Word Embedding Language Models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C43BB1-6EB1-5FBA-B221-DC4B1C01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Byte pair encoding (BPE)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537349" y="3012994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397297" y="2182400"/>
            <a:ext cx="3768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Current token vocabulary</a:t>
            </a:r>
          </a:p>
          <a:p>
            <a:r>
              <a:rPr lang="en-US" sz="2000" dirty="0"/>
              <a:t>(Initialize to characters in corpus)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EE08-58D5-697A-D19A-47C80124348B}"/>
              </a:ext>
            </a:extLst>
          </p:cNvPr>
          <p:cNvSpPr txBox="1"/>
          <p:nvPr/>
        </p:nvSpPr>
        <p:spPr>
          <a:xfrm>
            <a:off x="4653132" y="3561889"/>
            <a:ext cx="13740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_S:  4 _I:  1 Th:  2 ha:  2 at:  2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_am: 3</a:t>
            </a:r>
          </a:p>
          <a:p>
            <a:r>
              <a:rPr lang="en-US" b="0" i="0" dirty="0">
                <a:solidFill>
                  <a:srgbClr val="00B050"/>
                </a:solidFill>
                <a:effectLst/>
                <a:latin typeface="Courier New" panose="02070309020205020404" pitchFamily="49" charset="0"/>
              </a:rPr>
              <a:t>Sam: 5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D2689-1BCC-E77B-903A-0C091F8E6B3A}"/>
              </a:ext>
            </a:extLst>
          </p:cNvPr>
          <p:cNvSpPr txBox="1"/>
          <p:nvPr/>
        </p:nvSpPr>
        <p:spPr>
          <a:xfrm>
            <a:off x="4384568" y="2191910"/>
            <a:ext cx="3285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Pair frequencies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Count frequencies of all pairs of current tokens </a:t>
            </a:r>
            <a:r>
              <a:rPr lang="en-US" sz="2000" dirty="0" err="1">
                <a:solidFill>
                  <a:schemeClr val="tx1"/>
                </a:solidFill>
              </a:rPr>
              <a:t>appearting</a:t>
            </a:r>
            <a:r>
              <a:rPr lang="en-US" sz="2000" dirty="0">
                <a:solidFill>
                  <a:schemeClr val="tx1"/>
                </a:solidFill>
              </a:rPr>
              <a:t> together in corpus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8097364" y="2182400"/>
            <a:ext cx="384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New tokens</a:t>
            </a:r>
          </a:p>
          <a:p>
            <a:r>
              <a:rPr lang="en-US" sz="2000" dirty="0"/>
              <a:t>Add most frequent pair to tokens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E094-4EEF-9F37-5000-AEC795D84F8C}"/>
              </a:ext>
            </a:extLst>
          </p:cNvPr>
          <p:cNvSpPr txBox="1"/>
          <p:nvPr/>
        </p:nvSpPr>
        <p:spPr>
          <a:xfrm>
            <a:off x="1426423" y="3027149"/>
            <a:ext cx="1778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  <a:endParaRPr lang="pt-BR" sz="2000" dirty="0">
              <a:solidFill>
                <a:srgbClr val="C00000"/>
              </a:solidFill>
              <a:latin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9413-B4DB-637D-CB25-0811D16FDC7F}"/>
              </a:ext>
            </a:extLst>
          </p:cNvPr>
          <p:cNvSpPr txBox="1"/>
          <p:nvPr/>
        </p:nvSpPr>
        <p:spPr>
          <a:xfrm>
            <a:off x="8235262" y="3027149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370C7-7222-44D8-7033-56F87411250A}"/>
              </a:ext>
            </a:extLst>
          </p:cNvPr>
          <p:cNvSpPr txBox="1"/>
          <p:nvPr/>
        </p:nvSpPr>
        <p:spPr>
          <a:xfrm>
            <a:off x="9124336" y="3041304"/>
            <a:ext cx="17781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</a:p>
          <a:p>
            <a:r>
              <a:rPr lang="pt-BR" sz="2000" dirty="0">
                <a:solidFill>
                  <a:srgbClr val="00B050"/>
                </a:solidFill>
                <a:latin typeface="Courier New" panose="02070309020205020404" pitchFamily="49" charset="0"/>
              </a:rPr>
              <a:t>Sam</a:t>
            </a:r>
          </a:p>
          <a:p>
            <a:endParaRPr lang="pt-BR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6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5E7E262-2AD5-9F1B-D123-70A58CF89A75}"/>
              </a:ext>
            </a:extLst>
          </p:cNvPr>
          <p:cNvSpPr txBox="1"/>
          <p:nvPr/>
        </p:nvSpPr>
        <p:spPr>
          <a:xfrm>
            <a:off x="4778078" y="3192683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85108-3822-0B0A-4423-47ED7B10792C}"/>
              </a:ext>
            </a:extLst>
          </p:cNvPr>
          <p:cNvSpPr txBox="1"/>
          <p:nvPr/>
        </p:nvSpPr>
        <p:spPr>
          <a:xfrm>
            <a:off x="9341037" y="3186741"/>
            <a:ext cx="2767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Sam-I-am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41666-1F01-753F-BE2A-64C5DBB44BB2}"/>
              </a:ext>
            </a:extLst>
          </p:cNvPr>
          <p:cNvSpPr txBox="1"/>
          <p:nvPr/>
        </p:nvSpPr>
        <p:spPr>
          <a:xfrm>
            <a:off x="8808737" y="2248742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Word token vocabulary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1467072" y="3192684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552099" y="2255099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Character token</a:t>
            </a:r>
            <a:r>
              <a:rPr lang="en-US" sz="2400" dirty="0"/>
              <a:t> vocabulary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B3A75-B0E7-A942-A91A-2C59001932BD}"/>
              </a:ext>
            </a:extLst>
          </p:cNvPr>
          <p:cNvSpPr txBox="1"/>
          <p:nvPr/>
        </p:nvSpPr>
        <p:spPr>
          <a:xfrm>
            <a:off x="6473798" y="3186742"/>
            <a:ext cx="12098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_Sam</a:t>
            </a:r>
            <a:endParaRPr lang="en-US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4497859" y="2259975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BPE token vocabulary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23289-E730-E8D6-7E3C-FDF7042F3C2C}"/>
              </a:ext>
            </a:extLst>
          </p:cNvPr>
          <p:cNvSpPr txBox="1"/>
          <p:nvPr/>
        </p:nvSpPr>
        <p:spPr>
          <a:xfrm>
            <a:off x="62685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1870E-D5D0-3C5D-9919-C97A75C5F7B1}"/>
              </a:ext>
            </a:extLst>
          </p:cNvPr>
          <p:cNvSpPr txBox="1"/>
          <p:nvPr/>
        </p:nvSpPr>
        <p:spPr>
          <a:xfrm>
            <a:off x="391698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E11BB-5CEA-6F43-0E11-E42FEC40831C}"/>
              </a:ext>
            </a:extLst>
          </p:cNvPr>
          <p:cNvSpPr txBox="1"/>
          <p:nvPr/>
        </p:nvSpPr>
        <p:spPr>
          <a:xfrm>
            <a:off x="5633578" y="3186740"/>
            <a:ext cx="840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13</a:t>
            </a:r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14: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15</a:t>
            </a:r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CD006-920F-52D9-9BC9-20278FAC258C}"/>
              </a:ext>
            </a:extLst>
          </p:cNvPr>
          <p:cNvSpPr txBox="1"/>
          <p:nvPr/>
        </p:nvSpPr>
        <p:spPr>
          <a:xfrm>
            <a:off x="8583243" y="3186741"/>
            <a:ext cx="840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35019A-907F-5BDC-3D77-DBBF2C2517E9}"/>
                  </a:ext>
                </a:extLst>
              </p14:cNvPr>
              <p14:cNvContentPartPr/>
              <p14:nvPr/>
            </p14:nvContentPartPr>
            <p14:xfrm>
              <a:off x="5751000" y="4742640"/>
              <a:ext cx="1662480" cy="118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35019A-907F-5BDC-3D77-DBBF2C2517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1640" y="4733280"/>
                <a:ext cx="1681200" cy="1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0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B17D-918B-C807-9E8A-EC76B699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0A23-3AC2-42C0-1DEF-0D6AD904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6587F-4688-9969-162C-BF4A0E5C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Feature learning</a:t>
            </a:r>
          </a:p>
          <a:p>
            <a:r>
              <a:rPr lang="en-US" dirty="0">
                <a:solidFill>
                  <a:schemeClr val="tx1"/>
                </a:solidFill>
              </a:rPr>
              <a:t>Word to </a:t>
            </a:r>
            <a:r>
              <a:rPr lang="en-US" dirty="0" err="1">
                <a:solidFill>
                  <a:schemeClr val="tx1"/>
                </a:solidFill>
              </a:rPr>
              <a:t>Vec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B48B2-8BF8-2427-B28E-C0363E8A9825}"/>
              </a:ext>
            </a:extLst>
          </p:cNvPr>
          <p:cNvSpPr txBox="1"/>
          <p:nvPr/>
        </p:nvSpPr>
        <p:spPr>
          <a:xfrm>
            <a:off x="481780" y="6256162"/>
            <a:ext cx="7354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https://www.cs.cmu.edu/~dst/WordEmbeddingDemo/tutorial.html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A51E52-CB2F-E152-F90C-B8457EE2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4" y="2263751"/>
            <a:ext cx="4400790" cy="36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8E8513-0330-2C0D-4E9C-DCC7E3AFF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99" y="806183"/>
            <a:ext cx="5677000" cy="48178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4954F3-5573-4F35-C92B-DC9CD1C17EDD}"/>
                  </a:ext>
                </a:extLst>
              </p14:cNvPr>
              <p14:cNvContentPartPr/>
              <p14:nvPr/>
            </p14:nvContentPartPr>
            <p14:xfrm>
              <a:off x="1622520" y="409320"/>
              <a:ext cx="8890200" cy="217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4954F3-5573-4F35-C92B-DC9CD1C17E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160" y="399960"/>
                <a:ext cx="8908920" cy="21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491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Text Feature Learning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Word embeddings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026686-CCCB-0C9C-CC99-85F1B9AD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88" y="2639308"/>
            <a:ext cx="4114904" cy="42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0ECF1C6-7287-BC29-C477-2EDE6847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08" y="2639308"/>
            <a:ext cx="4114904" cy="42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29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D1C1-6C9C-B623-6403-0C051D31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3F05-9E93-FA8C-AA41-F3C70AEB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6D600-777B-E29C-9639-D4D649B0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67926"/>
          </a:xfrm>
        </p:spPr>
        <p:txBody>
          <a:bodyPr/>
          <a:lstStyle/>
          <a:p>
            <a:r>
              <a:rPr lang="en-US" dirty="0"/>
              <a:t>Feature engineering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what the features may be useful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implement feature extraction algorithms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Feature learning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choose data and performance measure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on structure/algorithm to learn features</a:t>
            </a:r>
          </a:p>
          <a:p>
            <a:pPr marL="917575" lvl="2" indent="-457200"/>
            <a:r>
              <a:rPr lang="en-US" sz="2800" dirty="0"/>
              <a:t>Features are just intermediate values between input and output</a:t>
            </a:r>
          </a:p>
          <a:p>
            <a:pPr marL="917575" lvl="2" indent="-457200"/>
            <a:r>
              <a:rPr lang="en-US" sz="2800" dirty="0"/>
              <a:t>Structure defines number of feature values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Allow machine to map data to feature values as needed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4D92FA-F248-0BE2-5215-6F039472AA7C}"/>
                  </a:ext>
                </a:extLst>
              </p14:cNvPr>
              <p14:cNvContentPartPr/>
              <p14:nvPr/>
            </p14:nvContentPartPr>
            <p14:xfrm>
              <a:off x="8141040" y="1100520"/>
              <a:ext cx="2375280" cy="513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4D92FA-F248-0BE2-5215-6F039472AA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1680" y="1091160"/>
                <a:ext cx="2394000" cy="515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141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E354-0ACB-12B2-521B-529742EC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AB73-81D1-71DC-D2A2-DFF5F82C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89C0A-A9C0-595F-6F21-9208C2CF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67926"/>
          </a:xfrm>
        </p:spPr>
        <p:txBody>
          <a:bodyPr/>
          <a:lstStyle/>
          <a:p>
            <a:r>
              <a:rPr lang="en-US" dirty="0"/>
              <a:t>Feature engineering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what the features may be useful</a:t>
            </a:r>
          </a:p>
          <a:p>
            <a:pPr marL="917575" lvl="2" indent="-457200"/>
            <a:r>
              <a:rPr lang="en-US" sz="2800" dirty="0"/>
              <a:t>Leverage human experience for that input</a:t>
            </a:r>
          </a:p>
          <a:p>
            <a:pPr marL="917575" lvl="2" indent="-457200"/>
            <a:r>
              <a:rPr lang="en-US" sz="2800" dirty="0"/>
              <a:t>Consider data available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implement feature extraction algorithms</a:t>
            </a:r>
          </a:p>
          <a:p>
            <a:pPr marL="917575" lvl="2" indent="-457200"/>
            <a:r>
              <a:rPr lang="en-US" sz="2800" dirty="0"/>
              <a:t>Leverage data and compute power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Pro: Human interpretable features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trained models easier to explain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Features may not be sufficient for effective training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Humans likely needed to adapt to new tasks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Less likely to overfit as humans have selected impactful features</a:t>
            </a:r>
          </a:p>
        </p:txBody>
      </p:sp>
    </p:spTree>
    <p:extLst>
      <p:ext uri="{BB962C8B-B14F-4D97-AF65-F5344CB8AC3E}">
        <p14:creationId xmlns:p14="http://schemas.microsoft.com/office/powerpoint/2010/main" val="1165227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1436-D93C-4C8D-B77A-C7585261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8DD3-2C10-989B-574B-6F5CF7FD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55F1-45CA-2B21-528F-18153F1D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53088" cy="5467926"/>
          </a:xfrm>
        </p:spPr>
        <p:txBody>
          <a:bodyPr/>
          <a:lstStyle/>
          <a:p>
            <a:r>
              <a:rPr lang="en-US" dirty="0"/>
              <a:t>Feature learning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choose data and performance measure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on structure/algorithm to learn features</a:t>
            </a:r>
          </a:p>
          <a:p>
            <a:pPr marL="917575" lvl="2" indent="-457200"/>
            <a:r>
              <a:rPr lang="en-US" sz="2800" dirty="0"/>
              <a:t>Features are just intermediate values between input and output</a:t>
            </a:r>
          </a:p>
          <a:p>
            <a:pPr marL="917575" lvl="2" indent="-457200"/>
            <a:r>
              <a:rPr lang="en-US" sz="2800" dirty="0"/>
              <a:t>Structure defines number of feature values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Allow machine to map data to feature values as needed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Con: Humans cannot interpret features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trained models unexplainable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Allow </a:t>
            </a:r>
            <a:r>
              <a:rPr lang="en-US" dirty="0">
                <a:solidFill>
                  <a:schemeClr val="tx1"/>
                </a:solidFill>
              </a:rPr>
              <a:t>machine to search larger space for efficient features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Humans may not be needed to adapt to new tasks (just new/more data)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Can overfit to data as there is no human logic in feature definition</a:t>
            </a:r>
          </a:p>
        </p:txBody>
      </p:sp>
    </p:spTree>
    <p:extLst>
      <p:ext uri="{BB962C8B-B14F-4D97-AF65-F5344CB8AC3E}">
        <p14:creationId xmlns:p14="http://schemas.microsoft.com/office/powerpoint/2010/main" val="3769616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5E9E-7074-03F5-2B7C-67E37676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D030-6C36-0B19-52BD-A0110F4F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44ED-94DF-9294-8C3E-04BA144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252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Practical Deep Learning</a:t>
            </a:r>
          </a:p>
          <a:p>
            <a:pPr>
              <a:lnSpc>
                <a:spcPct val="100000"/>
              </a:lnSpc>
            </a:pPr>
            <a:r>
              <a:rPr lang="en-US" dirty="0"/>
              <a:t>NLP Intro</a:t>
            </a:r>
          </a:p>
          <a:p>
            <a:pPr>
              <a:lnSpc>
                <a:spcPct val="100000"/>
              </a:lnSpc>
            </a:pPr>
            <a:r>
              <a:rPr lang="en-US" dirty="0"/>
              <a:t>Feature Engineering/Learning for Text</a:t>
            </a:r>
          </a:p>
          <a:p>
            <a:pPr>
              <a:lnSpc>
                <a:spcPct val="100000"/>
              </a:lnSpc>
            </a:pPr>
            <a:r>
              <a:rPr lang="en-US" dirty="0"/>
              <a:t>N-gram Language Models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dirty="0"/>
              <a:t>Word Embedding Language Models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5B3348-414B-4FC5-97DF-F889709B0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18BA77-2490-A109-4042-9938D922822B}"/>
                  </a:ext>
                </a:extLst>
              </p14:cNvPr>
              <p14:cNvContentPartPr/>
              <p14:nvPr/>
            </p14:nvContentPartPr>
            <p14:xfrm>
              <a:off x="304200" y="1011240"/>
              <a:ext cx="985680" cy="314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18BA77-2490-A109-4042-9938D92282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840" y="1001880"/>
                <a:ext cx="1004400" cy="316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697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36D5-72EE-0C3A-9A91-184603735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E653-754C-CB99-1058-2831AF70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99CC6-E401-763E-0D37-D46A59FD6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4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5B5E-30D1-866E-3B4F-A41FC14B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4535-9A19-661B-ED97-08A0A6281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N-grams</a:t>
            </a:r>
          </a:p>
        </p:txBody>
      </p:sp>
    </p:spTree>
    <p:extLst>
      <p:ext uri="{BB962C8B-B14F-4D97-AF65-F5344CB8AC3E}">
        <p14:creationId xmlns:p14="http://schemas.microsoft.com/office/powerpoint/2010/main" val="35094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0B00-7783-56ED-4BFF-A02D053BF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96B9-5352-C36B-CB73-CF647E4F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Deep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5E815-7D4C-6B97-100D-31BE4F363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3DBA-4176-4143-06F2-38BAA9B3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B766-1678-86EA-F2F8-ED0472E1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82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Chain Rule of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60FBC-22CF-F242-A290-BA00D9CAA241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362805C-C36A-534E-9FC9-563500BDF1C7}"/>
              </a:ext>
            </a:extLst>
          </p:cNvPr>
          <p:cNvSpPr/>
          <p:nvPr/>
        </p:nvSpPr>
        <p:spPr>
          <a:xfrm>
            <a:off x="2089436" y="6218580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40AB6E8-0DB7-EC40-83A4-1B08B0C1891D}"/>
              </a:ext>
            </a:extLst>
          </p:cNvPr>
          <p:cNvSpPr/>
          <p:nvPr/>
        </p:nvSpPr>
        <p:spPr>
          <a:xfrm>
            <a:off x="2876741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FF35E82-136A-9B44-9C49-AC429F7A34DF}"/>
              </a:ext>
            </a:extLst>
          </p:cNvPr>
          <p:cNvSpPr/>
          <p:nvPr/>
        </p:nvSpPr>
        <p:spPr>
          <a:xfrm>
            <a:off x="3629287" y="621993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9C75C6D-001A-0343-8827-4154B87515CA}"/>
              </a:ext>
            </a:extLst>
          </p:cNvPr>
          <p:cNvSpPr/>
          <p:nvPr/>
        </p:nvSpPr>
        <p:spPr>
          <a:xfrm>
            <a:off x="4397479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361B812-0D47-DD4E-9626-B9820F133B07}"/>
              </a:ext>
            </a:extLst>
          </p:cNvPr>
          <p:cNvSpPr/>
          <p:nvPr/>
        </p:nvSpPr>
        <p:spPr>
          <a:xfrm>
            <a:off x="2089436" y="5852142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F926950-F328-2F43-B7DC-65E84EC17302}"/>
              </a:ext>
            </a:extLst>
          </p:cNvPr>
          <p:cNvSpPr/>
          <p:nvPr/>
        </p:nvSpPr>
        <p:spPr>
          <a:xfrm>
            <a:off x="2876741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EDFEF-8D22-A642-9CD9-A0EFA2602C59}"/>
              </a:ext>
            </a:extLst>
          </p:cNvPr>
          <p:cNvSpPr/>
          <p:nvPr/>
        </p:nvSpPr>
        <p:spPr>
          <a:xfrm>
            <a:off x="3629287" y="5853498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CB041CA-1F1F-7642-B298-F4054BC86642}"/>
              </a:ext>
            </a:extLst>
          </p:cNvPr>
          <p:cNvSpPr/>
          <p:nvPr/>
        </p:nvSpPr>
        <p:spPr>
          <a:xfrm>
            <a:off x="2096063" y="5509589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D857438-E7FB-2741-8156-31C5BC8F2676}"/>
              </a:ext>
            </a:extLst>
          </p:cNvPr>
          <p:cNvSpPr/>
          <p:nvPr/>
        </p:nvSpPr>
        <p:spPr>
          <a:xfrm>
            <a:off x="2883368" y="550687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5914FBD-94FB-9B4F-A0D9-4A22E48F0744}"/>
              </a:ext>
            </a:extLst>
          </p:cNvPr>
          <p:cNvSpPr/>
          <p:nvPr/>
        </p:nvSpPr>
        <p:spPr>
          <a:xfrm>
            <a:off x="2096063" y="5143156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658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60FBC-22CF-F242-A290-BA00D9CAA241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5C8C20-657A-7A4C-B127-2035C861AE5D}"/>
              </a:ext>
            </a:extLst>
          </p:cNvPr>
          <p:cNvGrpSpPr/>
          <p:nvPr/>
        </p:nvGrpSpPr>
        <p:grpSpPr>
          <a:xfrm>
            <a:off x="1807253" y="3008192"/>
            <a:ext cx="8052364" cy="879229"/>
            <a:chOff x="283253" y="2902175"/>
            <a:chExt cx="8052364" cy="8792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655857-F32E-8E45-9969-F1B11CC5B1C6}"/>
                </a:ext>
              </a:extLst>
            </p:cNvPr>
            <p:cNvSpPr/>
            <p:nvPr/>
          </p:nvSpPr>
          <p:spPr>
            <a:xfrm>
              <a:off x="472715" y="3142696"/>
              <a:ext cx="23759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n-Gram Model (n=2)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5DDABE-D4DF-A64B-A1C8-8BBE22B16A98}"/>
                </a:ext>
              </a:extLst>
            </p:cNvPr>
            <p:cNvSpPr/>
            <p:nvPr/>
          </p:nvSpPr>
          <p:spPr>
            <a:xfrm>
              <a:off x="283253" y="2902175"/>
              <a:ext cx="8052364" cy="879229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420F5C-D5A6-4E41-8396-53F8B497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21" y="3083954"/>
            <a:ext cx="3773664" cy="7050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C371AC-3274-541D-5AFE-88D5FBE99046}"/>
                  </a:ext>
                </a:extLst>
              </p14:cNvPr>
              <p14:cNvContentPartPr/>
              <p14:nvPr/>
            </p14:nvContentPartPr>
            <p14:xfrm>
              <a:off x="6612480" y="5085000"/>
              <a:ext cx="1609200" cy="6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C371AC-3274-541D-5AFE-88D5FBE990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3120" y="5075640"/>
                <a:ext cx="1627920" cy="8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406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9C75C6D-001A-0343-8827-4154B87515CA}"/>
              </a:ext>
            </a:extLst>
          </p:cNvPr>
          <p:cNvSpPr/>
          <p:nvPr/>
        </p:nvSpPr>
        <p:spPr>
          <a:xfrm>
            <a:off x="4397479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EDFEF-8D22-A642-9CD9-A0EFA2602C59}"/>
              </a:ext>
            </a:extLst>
          </p:cNvPr>
          <p:cNvSpPr/>
          <p:nvPr/>
        </p:nvSpPr>
        <p:spPr>
          <a:xfrm>
            <a:off x="3629287" y="5853498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D857438-E7FB-2741-8156-31C5BC8F2676}"/>
              </a:ext>
            </a:extLst>
          </p:cNvPr>
          <p:cNvSpPr/>
          <p:nvPr/>
        </p:nvSpPr>
        <p:spPr>
          <a:xfrm>
            <a:off x="2883368" y="550687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5914FBD-94FB-9B4F-A0D9-4A22E48F0744}"/>
              </a:ext>
            </a:extLst>
          </p:cNvPr>
          <p:cNvSpPr/>
          <p:nvPr/>
        </p:nvSpPr>
        <p:spPr>
          <a:xfrm>
            <a:off x="2096063" y="5143156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5C8C20-657A-7A4C-B127-2035C861AE5D}"/>
              </a:ext>
            </a:extLst>
          </p:cNvPr>
          <p:cNvGrpSpPr/>
          <p:nvPr/>
        </p:nvGrpSpPr>
        <p:grpSpPr>
          <a:xfrm>
            <a:off x="1807253" y="3008192"/>
            <a:ext cx="8052364" cy="879229"/>
            <a:chOff x="283253" y="2902175"/>
            <a:chExt cx="8052364" cy="8792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655857-F32E-8E45-9969-F1B11CC5B1C6}"/>
                </a:ext>
              </a:extLst>
            </p:cNvPr>
            <p:cNvSpPr/>
            <p:nvPr/>
          </p:nvSpPr>
          <p:spPr>
            <a:xfrm>
              <a:off x="472715" y="3142696"/>
              <a:ext cx="23727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n-Gram Model (n=3)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5DDABE-D4DF-A64B-A1C8-8BBE22B16A98}"/>
                </a:ext>
              </a:extLst>
            </p:cNvPr>
            <p:cNvSpPr/>
            <p:nvPr/>
          </p:nvSpPr>
          <p:spPr>
            <a:xfrm>
              <a:off x="283253" y="2902175"/>
              <a:ext cx="8052364" cy="879229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EDA7E5-BD50-634F-9D34-628E647C9D15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4380F9C-DF4D-0A47-8BC0-6BC60658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39" y="3094928"/>
            <a:ext cx="4313264" cy="6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5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6109-BDBA-4845-8FF4-B12A46D4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NLP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37F4A-F28A-42CD-8187-66E55371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562600"/>
            <a:ext cx="113792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hlinkClick r:id="rId2"/>
              </a:rPr>
              <a:t>Wheel of Fortune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AE489-CA2D-4E2E-8648-125F90323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" t="5555" r="17458" b="15555"/>
          <a:stretch/>
        </p:blipFill>
        <p:spPr>
          <a:xfrm>
            <a:off x="2743200" y="1368558"/>
            <a:ext cx="6324599" cy="40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2BF8F8-B61C-4235-BB19-5BF16A62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F93DE-01D4-48A9-848C-A21DDC3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DC575-B3DA-4894-AC1D-D96F1860F1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59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400" dirty="0"/>
                  <a:t>Which second word gives the highest probability?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b="0" i="1" smtClea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𝐥𝐢𝐦𝐛</m:t>
                          </m:r>
                          <m:r>
                            <a:rPr lang="en-US" sz="2400" b="0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𝐢𝐧𝐭𝐞𝐥𝐥𝐢𝐠𝐞𝐧𝐜𝐞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𝐟𝐥𝐚𝐯𝐨𝐫𝐢𝐧𝐠</m:t>
                          </m:r>
                          <m:r>
                            <a:rPr lang="en-US" sz="240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  <a:blipFill>
                <a:blip r:embed="rId4"/>
                <a:stretch>
                  <a:fillRect l="-414" t="-1264" r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u="sng" dirty="0"/>
                  <a:t>Break down problem</a:t>
                </a:r>
                <a:endParaRPr lang="en-US" sz="600" u="sng" dirty="0"/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n-gram probability </a:t>
                </a:r>
                <a:r>
                  <a:rPr lang="en-US" sz="2400" dirty="0"/>
                  <a:t>*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audio probability</a:t>
                </a:r>
              </a:p>
              <a:p>
                <a:pPr marL="0" indent="0" algn="ctr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b="0" dirty="0"/>
                  <a:t>*</a:t>
                </a:r>
                <a:r>
                  <a:rPr lang="en-US" sz="2400" b="0" dirty="0">
                    <a:solidFill>
                      <a:schemeClr val="tx2"/>
                    </a:solidFill>
                  </a:rPr>
                  <a:t>	 </a:t>
                </a:r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charset="0"/>
                      </a:rPr>
                      <m:t>𝐥𝐢𝐦𝐛</m:t>
                    </m:r>
                  </m:oMath>
                </a14:m>
                <a:r>
                  <a:rPr lang="en-US" sz="2400" b="0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endParaRPr lang="en-US" sz="18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𝐢𝐧𝐭𝐞𝐥𝐥𝐢𝐠𝐞𝐧𝐜𝐞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𝐟𝐥𝐚𝐯𝐨𝐫𝐢𝐧𝐠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  <a:blipFill>
                <a:blip r:embed="rId5"/>
                <a:stretch>
                  <a:fillRect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579A9530-BFB5-487E-97D8-757E46FD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14:cNvPr>
              <p14:cNvContentPartPr/>
              <p14:nvPr/>
            </p14:nvContentPartPr>
            <p14:xfrm>
              <a:off x="12964411" y="4766185"/>
              <a:ext cx="147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60091" y="4761865"/>
                <a:ext cx="234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39079-B1B2-42D1-B898-51CD5A26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D54A3D-277A-969B-00AF-E031B9453524}"/>
                  </a:ext>
                </a:extLst>
              </p14:cNvPr>
              <p14:cNvContentPartPr/>
              <p14:nvPr/>
            </p14:nvContentPartPr>
            <p14:xfrm>
              <a:off x="1995120" y="4891680"/>
              <a:ext cx="1981440" cy="84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D54A3D-277A-969B-00AF-E031B945352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5760" y="4882320"/>
                <a:ext cx="200016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5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Where do the n-gram probabilities come from?</a:t>
            </a:r>
          </a:p>
          <a:p>
            <a:r>
              <a:rPr lang="en-US" dirty="0">
                <a:hlinkClick r:id="rId2"/>
              </a:rPr>
              <a:t>Google n-grams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3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N-gram probabilities</a:t>
            </a:r>
          </a:p>
          <a:p>
            <a:r>
              <a:rPr lang="en-US" dirty="0">
                <a:solidFill>
                  <a:srgbClr val="7030A0"/>
                </a:solidFill>
              </a:rPr>
              <a:t>Vocabulary size: 30,000</a:t>
            </a:r>
          </a:p>
        </p:txBody>
      </p:sp>
    </p:spTree>
    <p:extLst>
      <p:ext uri="{BB962C8B-B14F-4D97-AF65-F5344CB8AC3E}">
        <p14:creationId xmlns:p14="http://schemas.microsoft.com/office/powerpoint/2010/main" val="1515155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Jane Austen,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Pride and Prejudice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</p:spTree>
    <p:extLst>
      <p:ext uri="{BB962C8B-B14F-4D97-AF65-F5344CB8AC3E}">
        <p14:creationId xmlns:p14="http://schemas.microsoft.com/office/powerpoint/2010/main" val="114494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CACA-B5CA-B42A-A28B-0F53BC6C1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11C9D-624C-32D7-9801-3D1EA2C7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hlinkClick r:id="rId2"/>
              </a:rPr>
              <a:t>Andrew Ng videos on Hyperparameter Tuning!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DEEB12-865B-6A9E-AA59-32BAAC596059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706134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Adam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Exponential moving average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Momentum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RMSprop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Learning rate decay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Skip connections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Dropout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5E2DE-8684-9BE4-CBA4-A4023760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2" y="4006316"/>
            <a:ext cx="5268451" cy="248455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8F2284-9195-7316-5A5A-3A4B535EADE5}"/>
                  </a:ext>
                </a:extLst>
              </p14:cNvPr>
              <p14:cNvContentPartPr/>
              <p14:nvPr/>
            </p14:nvContentPartPr>
            <p14:xfrm>
              <a:off x="6832800" y="76320"/>
              <a:ext cx="4326840" cy="6034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8F2284-9195-7316-5A5A-3A4B535EAD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3440" y="66960"/>
                <a:ext cx="4345560" cy="605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7195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 learning (auto-regressive)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Jane Austen,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Pride and Prejudice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08DFF-97B9-45A4-8CD5-9A867C5A6372}"/>
              </a:ext>
            </a:extLst>
          </p:cNvPr>
          <p:cNvSpPr/>
          <p:nvPr/>
        </p:nvSpPr>
        <p:spPr>
          <a:xfrm>
            <a:off x="4943659" y="2896583"/>
            <a:ext cx="6076336" cy="20395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8F9653-039C-4D1A-917D-FABB66499EE9}"/>
              </a:ext>
            </a:extLst>
          </p:cNvPr>
          <p:cNvSpPr/>
          <p:nvPr/>
        </p:nvSpPr>
        <p:spPr>
          <a:xfrm>
            <a:off x="600259" y="3429000"/>
            <a:ext cx="4343400" cy="13192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92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47C768-A28C-304F-BF0E-FCA5D194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Sampling from a Language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337C5-595C-AC49-88EA-E5FECD0E6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932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u="sng" dirty="0"/>
              <a:t>Question</a:t>
            </a:r>
            <a:r>
              <a:rPr lang="en-US" dirty="0"/>
              <a:t>: How do we sample from a Language Model?</a:t>
            </a:r>
          </a:p>
          <a:p>
            <a:pPr marL="0" indent="0">
              <a:buNone/>
            </a:pPr>
            <a:r>
              <a:rPr lang="en-US" i="1" u="sng" dirty="0"/>
              <a:t>Answer</a:t>
            </a:r>
            <a:r>
              <a:rPr lang="en-US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Treat each probability distribution like a (50k-sided) weighted die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the die corresponding to p(</a:t>
            </a:r>
            <a:r>
              <a:rPr lang="en-US" dirty="0" err="1"/>
              <a:t>w</a:t>
            </a:r>
            <a:r>
              <a:rPr lang="en-US" baseline="-25000" dirty="0" err="1"/>
              <a:t>t</a:t>
            </a:r>
            <a:r>
              <a:rPr lang="en-US" dirty="0"/>
              <a:t> | w</a:t>
            </a:r>
            <a:r>
              <a:rPr lang="en-US" baseline="-25000" dirty="0"/>
              <a:t>t-2</a:t>
            </a:r>
            <a:r>
              <a:rPr lang="en-US" dirty="0"/>
              <a:t>, w</a:t>
            </a:r>
            <a:r>
              <a:rPr lang="en-US" baseline="-25000" dirty="0"/>
              <a:t>t-1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Roll that die and generate whichever word </a:t>
            </a:r>
            <a:r>
              <a:rPr lang="en-US" dirty="0" err="1"/>
              <a:t>w</a:t>
            </a:r>
            <a:r>
              <a:rPr lang="en-US" baseline="-25000" dirty="0" err="1"/>
              <a:t>t</a:t>
            </a:r>
            <a:r>
              <a:rPr lang="en-US" dirty="0"/>
              <a:t> lands face 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417F7-6F47-5348-BFFB-567B62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E8A5F1-C213-CF49-B3E4-11788B491F61}"/>
              </a:ext>
            </a:extLst>
          </p:cNvPr>
          <p:cNvSpPr/>
          <p:nvPr/>
        </p:nvSpPr>
        <p:spPr>
          <a:xfrm>
            <a:off x="3167366" y="4881008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E5430F-C64F-0942-AED5-81522E70C2AC}"/>
              </a:ext>
            </a:extLst>
          </p:cNvPr>
          <p:cNvSpPr/>
          <p:nvPr/>
        </p:nvSpPr>
        <p:spPr>
          <a:xfrm>
            <a:off x="4263192" y="4876170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B686BC-CDE6-3F46-BAD1-FDF3FD2FC5EA}"/>
              </a:ext>
            </a:extLst>
          </p:cNvPr>
          <p:cNvSpPr/>
          <p:nvPr/>
        </p:nvSpPr>
        <p:spPr>
          <a:xfrm>
            <a:off x="5310638" y="4883427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ED8A64-767B-094C-AEB0-9148B1004D2E}"/>
              </a:ext>
            </a:extLst>
          </p:cNvPr>
          <p:cNvSpPr/>
          <p:nvPr/>
        </p:nvSpPr>
        <p:spPr>
          <a:xfrm>
            <a:off x="8518310" y="4876168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BB7FBE-2052-A245-9C6E-551F0D217F03}"/>
              </a:ext>
            </a:extLst>
          </p:cNvPr>
          <p:cNvSpPr/>
          <p:nvPr/>
        </p:nvSpPr>
        <p:spPr>
          <a:xfrm>
            <a:off x="6379862" y="4876170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3C680E-F7F4-7B41-BC42-87868963FE1D}"/>
              </a:ext>
            </a:extLst>
          </p:cNvPr>
          <p:cNvSpPr/>
          <p:nvPr/>
        </p:nvSpPr>
        <p:spPr>
          <a:xfrm>
            <a:off x="7449086" y="4876169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C0A05-8D69-0145-986B-EA29E78A04D2}"/>
              </a:ext>
            </a:extLst>
          </p:cNvPr>
          <p:cNvSpPr txBox="1"/>
          <p:nvPr/>
        </p:nvSpPr>
        <p:spPr>
          <a:xfrm rot="18215812">
            <a:off x="2848304" y="3036539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START)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DD837B6-3963-4C46-B842-6458EC2E405A}"/>
              </a:ext>
            </a:extLst>
          </p:cNvPr>
          <p:cNvSpPr/>
          <p:nvPr/>
        </p:nvSpPr>
        <p:spPr>
          <a:xfrm>
            <a:off x="2071540" y="4883427"/>
            <a:ext cx="946377" cy="43542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8E78F-4E66-1A40-B7F9-00DC38919845}"/>
              </a:ext>
            </a:extLst>
          </p:cNvPr>
          <p:cNvSpPr txBox="1"/>
          <p:nvPr/>
        </p:nvSpPr>
        <p:spPr>
          <a:xfrm rot="18215812">
            <a:off x="3929259" y="3043920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START, The)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189EE-138E-8F4B-9B7D-A46EAD5B8460}"/>
              </a:ext>
            </a:extLst>
          </p:cNvPr>
          <p:cNvSpPr txBox="1"/>
          <p:nvPr/>
        </p:nvSpPr>
        <p:spPr>
          <a:xfrm rot="18215812">
            <a:off x="5113221" y="3036537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The, bat)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EFDCE-76C8-9D40-87D2-1FFBAC942CD0}"/>
              </a:ext>
            </a:extLst>
          </p:cNvPr>
          <p:cNvSpPr txBox="1"/>
          <p:nvPr/>
        </p:nvSpPr>
        <p:spPr>
          <a:xfrm rot="18215812">
            <a:off x="6151345" y="3029152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bat, made)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0B14AC-0CC8-6942-BA94-FA1673F4C922}"/>
              </a:ext>
            </a:extLst>
          </p:cNvPr>
          <p:cNvSpPr txBox="1"/>
          <p:nvPr/>
        </p:nvSpPr>
        <p:spPr>
          <a:xfrm rot="18215812">
            <a:off x="7271474" y="3001773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made, noise)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89B07-7155-BF4F-A690-DFEA2A4355F8}"/>
              </a:ext>
            </a:extLst>
          </p:cNvPr>
          <p:cNvSpPr txBox="1"/>
          <p:nvPr/>
        </p:nvSpPr>
        <p:spPr>
          <a:xfrm rot="18215812">
            <a:off x="8211494" y="2908212"/>
            <a:ext cx="267608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noise, at)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3A23A9-C942-C54B-9536-32DE6579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>
            <a:off x="3414926" y="4449985"/>
            <a:ext cx="441738" cy="426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AB3E8B-5DCD-1C44-B63E-0864D24A3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>
            <a:off x="4549466" y="4430026"/>
            <a:ext cx="426627" cy="4227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16C1CB-1A5E-B844-89D2-362FCFCDA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 rot="17901085">
            <a:off x="5569983" y="4411071"/>
            <a:ext cx="441738" cy="426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829E9B-F777-6B4E-8D75-38157578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 rot="17901085">
            <a:off x="6704523" y="4391112"/>
            <a:ext cx="426627" cy="422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106A41-B7AA-9F46-9050-4A7CA307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>
            <a:off x="7702360" y="4430025"/>
            <a:ext cx="441738" cy="426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971DE5-D885-474E-8A16-6AF63E29A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>
            <a:off x="8836900" y="4410066"/>
            <a:ext cx="426627" cy="4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7" grpId="0"/>
      <p:bldP spid="18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193025"/>
          </a:xfrm>
        </p:spPr>
        <p:txBody>
          <a:bodyPr>
            <a:normAutofit/>
          </a:bodyPr>
          <a:lstStyle/>
          <a:p>
            <a:r>
              <a:rPr lang="en-US" dirty="0"/>
              <a:t>Random samples from language model trained on Shakespeare:</a:t>
            </a:r>
          </a:p>
          <a:p>
            <a:r>
              <a:rPr lang="en-US" dirty="0">
                <a:solidFill>
                  <a:schemeClr val="tx1"/>
                </a:solidFill>
              </a:rPr>
              <a:t>n=1: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“in as , stands gods revenge !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france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pitch good in fair hoist an what fair shallow-rooted , . that with wherefore it what a as your . , powers course which thee dalliance all”</a:t>
            </a:r>
          </a:p>
          <a:p>
            <a:r>
              <a:rPr lang="en-US" dirty="0">
                <a:solidFill>
                  <a:schemeClr val="tx1"/>
                </a:solidFill>
              </a:rPr>
              <a:t>n=2: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“look you may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have given them to the dank here to the jaws of tune of great difference of ladies . o that did contemn what of ear is shorter time ; yet seems to”</a:t>
            </a:r>
          </a:p>
          <a:p>
            <a:r>
              <a:rPr lang="en-US" dirty="0">
                <a:solidFill>
                  <a:schemeClr val="tx1"/>
                </a:solidFill>
              </a:rPr>
              <a:t>n=3: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“believe , they all confess that you withhold his levied host , having brought the fatal bowels of the pope ! ' and that this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distemper'd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messenger of heaven , since thou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deniest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the gentle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desdemona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,”</a:t>
            </a:r>
          </a:p>
          <a:p>
            <a:r>
              <a:rPr lang="en-US" dirty="0">
                <a:solidFill>
                  <a:schemeClr val="tx1"/>
                </a:solidFill>
              </a:rPr>
              <a:t>n=7: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“so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express'd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: but what of that ? 'twere good you do so much for charity .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cannot find it ; 'tis not in the bond . you , merchant , have you any thing to say ? but little”</a:t>
            </a:r>
          </a:p>
          <a:p>
            <a:r>
              <a:rPr lang="en-US" dirty="0">
                <a:solidFill>
                  <a:srgbClr val="7030A0"/>
                </a:solidFill>
              </a:rPr>
              <a:t>This is starting to look a lot like Shakespeare… because it is Shakespeare</a:t>
            </a:r>
          </a:p>
          <a:p>
            <a:endParaRPr lang="en-US" sz="18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B43C-900A-1C44-BF45-66CB67BC6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 Light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172A2-05B8-48BB-8B10-79B8A77419D8}"/>
              </a:ext>
            </a:extLst>
          </p:cNvPr>
          <p:cNvSpPr txBox="1"/>
          <p:nvPr/>
        </p:nvSpPr>
        <p:spPr>
          <a:xfrm>
            <a:off x="552099" y="6306203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CMU, Zico Kolter</a:t>
            </a:r>
          </a:p>
        </p:txBody>
      </p:sp>
    </p:spTree>
    <p:extLst>
      <p:ext uri="{BB962C8B-B14F-4D97-AF65-F5344CB8AC3E}">
        <p14:creationId xmlns:p14="http://schemas.microsoft.com/office/powerpoint/2010/main" val="14994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A82C8-7558-5771-4718-B9681BC4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2C296-8A78-F515-FC5E-E7F6994B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6A8D-6F2E-8BD0-35C0-2B7A9C1B8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E98609-46EB-8FC2-E6CF-FA718B3DADB0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C9FBF1A-00F3-2D0C-3085-1C940DD609C1}"/>
                  </a:ext>
                </a:extLst>
              </p:cNvPr>
              <p:cNvSpPr/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C9FBF1A-00F3-2D0C-3085-1C940DD60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6">
            <a:extLst>
              <a:ext uri="{FF2B5EF4-FFF2-40B4-BE49-F238E27FC236}">
                <a16:creationId xmlns:a16="http://schemas.microsoft.com/office/drawing/2014/main" id="{38088C78-817B-A623-BE4C-52BE45184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96" y="4678982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1FCAF-21C6-1A89-67B5-744DBE701BBE}"/>
              </a:ext>
            </a:extLst>
          </p:cNvPr>
          <p:cNvGrpSpPr/>
          <p:nvPr/>
        </p:nvGrpSpPr>
        <p:grpSpPr>
          <a:xfrm>
            <a:off x="770683" y="4267247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3BDD533-387A-0A09-119D-16E6833E5E2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BCCEBA6-690E-916F-F41E-D7D4B75708D4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9F6D813-5657-D1C7-E762-98F3DEF86E5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ED9C318-E62C-0817-3524-DE42F76F79BC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48BB977-13E0-AFC5-F902-84A87242085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73A2C-77E3-DA7D-EF94-FEA2EAC2FAFC}"/>
                  </a:ext>
                </a:extLst>
              </p:cNvPr>
              <p:cNvSpPr/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73A2C-77E3-DA7D-EF94-FEA2EAC2F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6">
            <a:extLst>
              <a:ext uri="{FF2B5EF4-FFF2-40B4-BE49-F238E27FC236}">
                <a16:creationId xmlns:a16="http://schemas.microsoft.com/office/drawing/2014/main" id="{9C34E81E-12BB-4E58-B510-6A5824B0B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7446" y="4110056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CAE0DE18-46F4-3CAC-4FD6-138F22BB0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5011" y="4110056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3EB029-BCB3-5FE7-2231-357FD10A7141}"/>
                  </a:ext>
                </a:extLst>
              </p:cNvPr>
              <p:cNvSpPr/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3EB029-BCB3-5FE7-2231-357FD10A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4A28AA2-B8B5-D207-8A90-970BD1856DAE}"/>
              </a:ext>
            </a:extLst>
          </p:cNvPr>
          <p:cNvGrpSpPr/>
          <p:nvPr/>
        </p:nvGrpSpPr>
        <p:grpSpPr>
          <a:xfrm>
            <a:off x="2628359" y="427260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9CA08E1-53D3-9B82-3077-7B6503EF2C8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F1B91FD-5B6C-3F0E-F6A2-03CE97F104F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C3EDDBF-CB6B-4486-AE26-B72011F1AE7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73B6A67-5135-23CA-20F6-51FC2EAF9E6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23B5836-B2AC-B7A5-CB9B-316DDB58C59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968EAF-FA27-7ACE-7C40-3B71E31B3BBC}"/>
              </a:ext>
            </a:extLst>
          </p:cNvPr>
          <p:cNvGrpSpPr/>
          <p:nvPr/>
        </p:nvGrpSpPr>
        <p:grpSpPr>
          <a:xfrm>
            <a:off x="447245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E2B90F7-B81A-6539-6E33-8DEC014B907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26930A-C65D-E77E-796D-0F949F99193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3DE334E-799E-E5E8-1674-98D67A3D56A2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CA50580-B3EE-E994-F883-BF01CC4EFF7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637835E-494F-991E-3CE9-8FA0BBD37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4C3BBE-13E4-6F79-027E-15D752563B33}"/>
              </a:ext>
            </a:extLst>
          </p:cNvPr>
          <p:cNvGrpSpPr/>
          <p:nvPr/>
        </p:nvGrpSpPr>
        <p:grpSpPr>
          <a:xfrm>
            <a:off x="629603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1E96616-8D8B-D9BC-304E-C9D79725B90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8693163-64BE-0FAA-2711-F4EB1751D8F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9F29DDC-DD5E-FC5A-006F-81027ECC2B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69000EB-F0C8-D75A-4D9B-DE61800846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C209DF7-CA4E-92A9-362D-C0491C1F5D9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D9C3CD-269E-E185-0D4D-D0868DAF4FFB}"/>
              </a:ext>
            </a:extLst>
          </p:cNvPr>
          <p:cNvGrpSpPr/>
          <p:nvPr/>
        </p:nvGrpSpPr>
        <p:grpSpPr>
          <a:xfrm>
            <a:off x="8238986" y="4284034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5BA4AF5-2218-5AEA-159C-0A245D89820D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3A74E50-6C58-6E74-21D1-4DB2BE68830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ED2FBD5-46E4-1B5D-AF53-F06EF5978F7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A410C41-2E09-25A9-EAA2-21924BFC743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48A52C1-3EA4-BA16-4618-41FB7A09A28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ACB4CB-3ED3-1E38-8696-FB9CC6B120AE}"/>
                  </a:ext>
                </a:extLst>
              </p:cNvPr>
              <p:cNvSpPr/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ACB4CB-3ED3-1E38-8696-FB9CC6B12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26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E3DCBC8-AB63-ED41-172D-61E5F54564C8}"/>
                  </a:ext>
                </a:extLst>
              </p14:cNvPr>
              <p14:cNvContentPartPr/>
              <p14:nvPr/>
            </p14:nvContentPartPr>
            <p14:xfrm>
              <a:off x="313920" y="1461600"/>
              <a:ext cx="11831400" cy="5382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E3DCBC8-AB63-ED41-172D-61E5F54564C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4560" y="1452240"/>
                <a:ext cx="11850120" cy="540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995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7D93-5FB9-D0D9-60B5-EB5C8016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1473-7105-D271-DB06-46E89674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AE493-D12D-987D-728F-6D9E34D81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444C7-B45B-9043-8A50-B45BBEBAC4B8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9E93C3F-7A62-B50A-70AC-B669D5CA66BC}"/>
                  </a:ext>
                </a:extLst>
              </p:cNvPr>
              <p:cNvSpPr/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9E93C3F-7A62-B50A-70AC-B669D5CA6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6">
            <a:extLst>
              <a:ext uri="{FF2B5EF4-FFF2-40B4-BE49-F238E27FC236}">
                <a16:creationId xmlns:a16="http://schemas.microsoft.com/office/drawing/2014/main" id="{D65F7662-8D60-6BDC-BC13-1BC62D7B1A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96" y="4678982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AA2F3E-6D08-DA3F-BD0E-B9E3E2853BA4}"/>
              </a:ext>
            </a:extLst>
          </p:cNvPr>
          <p:cNvGrpSpPr/>
          <p:nvPr/>
        </p:nvGrpSpPr>
        <p:grpSpPr>
          <a:xfrm>
            <a:off x="770683" y="4267247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3DA81AB-B8B1-1635-35C0-0BFA8B2C9B7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60C4530-9C83-73A9-8E36-CEC75CC4C19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965BB8E-AD66-4D36-6856-EE7EB4ABFC5D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8E08CC-E45C-FBC9-A775-7A67B27C6E63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563EE84-81AF-FEF4-304C-55E9C789C46D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BCBC8-77F3-83F8-5C83-525E7AF9E3FC}"/>
                  </a:ext>
                </a:extLst>
              </p:cNvPr>
              <p:cNvSpPr/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BCBC8-77F3-83F8-5C83-525E7AF9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6">
            <a:extLst>
              <a:ext uri="{FF2B5EF4-FFF2-40B4-BE49-F238E27FC236}">
                <a16:creationId xmlns:a16="http://schemas.microsoft.com/office/drawing/2014/main" id="{982B93FC-2880-8DA5-D1AA-47CD18A1F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7446" y="4110056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E725AA14-1425-ECB6-1639-4EF6F8528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5011" y="4110056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895F352-A6EB-A690-4E80-2E67A53075FF}"/>
                  </a:ext>
                </a:extLst>
              </p:cNvPr>
              <p:cNvSpPr/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895F352-A6EB-A690-4E80-2E67A5307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2E165-8C35-BBBA-AAFD-7D73400FF9C2}"/>
              </a:ext>
            </a:extLst>
          </p:cNvPr>
          <p:cNvGrpSpPr/>
          <p:nvPr/>
        </p:nvGrpSpPr>
        <p:grpSpPr>
          <a:xfrm>
            <a:off x="2628359" y="427260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155AF67-BD45-C760-C56A-20CADA497F1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4AF7800-BB3D-219B-0E93-C2D6953F8C3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C77698B-CA55-9343-5AA3-2A249712AD73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5DED955-9E6E-4383-5EDF-C6A38F29915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7A7C48-9025-080E-27F4-1D4EA3627FC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3B3469-35E5-48D8-92BD-30F66C7E9E1A}"/>
              </a:ext>
            </a:extLst>
          </p:cNvPr>
          <p:cNvGrpSpPr/>
          <p:nvPr/>
        </p:nvGrpSpPr>
        <p:grpSpPr>
          <a:xfrm>
            <a:off x="447245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01803F-727C-6E6F-3974-6B8B9E0607D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885874-32CC-1300-11A0-5B3F56D7BF0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393F574-CAA9-8BA8-9BA7-6651C4CF82D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A653B0E-D4FD-6C34-95C8-ADEE0B5819A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1F96FE2-8BE4-F53A-0A46-1C7406A43C8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1128A6-EF13-DCE3-2915-CCAFE6D60E13}"/>
              </a:ext>
            </a:extLst>
          </p:cNvPr>
          <p:cNvGrpSpPr/>
          <p:nvPr/>
        </p:nvGrpSpPr>
        <p:grpSpPr>
          <a:xfrm>
            <a:off x="629603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8D61B08-44C0-A865-4617-EC32BD186C1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8162BB4-72C4-C19F-168A-BCD88F47952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F193A31-D47E-C60E-6422-D34724EC7B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B0D517B-ABE5-FF9C-8612-07DFFF44E66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907A1C35-EE5E-301F-1499-C7A2CA38D5A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AFB8AA-5517-F472-C074-F79A0184E648}"/>
              </a:ext>
            </a:extLst>
          </p:cNvPr>
          <p:cNvGrpSpPr/>
          <p:nvPr/>
        </p:nvGrpSpPr>
        <p:grpSpPr>
          <a:xfrm>
            <a:off x="8238986" y="4284034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9468FB1-F945-0808-5D23-68306599F5F1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76D5A2E-7E0B-6E1D-024D-14386FC28C19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3E12C46-6F4B-F5BE-230B-90BC42C97C5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C0F3641-651D-7261-BACD-CE52ACAE2F3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F9B33EF-0FBD-0CC7-026A-C18A10ECE1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FB883B-7FE4-EDA8-CC4D-58FE0E52EF97}"/>
                  </a:ext>
                </a:extLst>
              </p:cNvPr>
              <p:cNvSpPr/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FB883B-7FE4-EDA8-CC4D-58FE0E52E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26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0B9F4C-A3EA-4A4F-6AC5-98936ADB7C84}"/>
                  </a:ext>
                </a:extLst>
              </p:cNvPr>
              <p:cNvSpPr txBox="1"/>
              <p:nvPr/>
            </p:nvSpPr>
            <p:spPr>
              <a:xfrm>
                <a:off x="9643046" y="3713243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0B9F4C-A3EA-4A4F-6AC5-98936ADB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046" y="3713243"/>
                <a:ext cx="601401" cy="66633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E6016-6DDD-1340-128A-17D2F0E9CCD0}"/>
                  </a:ext>
                </a:extLst>
              </p:cNvPr>
              <p:cNvSpPr txBox="1"/>
              <p:nvPr/>
            </p:nvSpPr>
            <p:spPr>
              <a:xfrm>
                <a:off x="8935313" y="371005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E6016-6DDD-1340-128A-17D2F0E9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313" y="3710058"/>
                <a:ext cx="601401" cy="66563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8DB8A6-3979-47C0-7EB8-115ABE638C42}"/>
                  </a:ext>
                </a:extLst>
              </p:cNvPr>
              <p:cNvSpPr txBox="1"/>
              <p:nvPr/>
            </p:nvSpPr>
            <p:spPr>
              <a:xfrm>
                <a:off x="8152338" y="502920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8DB8A6-3979-47C0-7EB8-115ABE638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338" y="502920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BFA315-B35F-6297-325F-AEEB0ECC721F}"/>
                  </a:ext>
                </a:extLst>
              </p:cNvPr>
              <p:cNvSpPr txBox="1"/>
              <p:nvPr/>
            </p:nvSpPr>
            <p:spPr>
              <a:xfrm>
                <a:off x="7996474" y="3706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BFA315-B35F-6297-325F-AEEB0ECC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474" y="3706212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EC0169-C555-76DC-7F66-81D2B36361F4}"/>
                  </a:ext>
                </a:extLst>
              </p:cNvPr>
              <p:cNvSpPr txBox="1"/>
              <p:nvPr/>
            </p:nvSpPr>
            <p:spPr>
              <a:xfrm>
                <a:off x="6988968" y="372024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EC0169-C555-76DC-7F66-81D2B3636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968" y="3720249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619B90-6343-E779-3020-C2147A823249}"/>
                  </a:ext>
                </a:extLst>
              </p:cNvPr>
              <p:cNvSpPr txBox="1"/>
              <p:nvPr/>
            </p:nvSpPr>
            <p:spPr>
              <a:xfrm>
                <a:off x="6205993" y="5039391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619B90-6343-E779-3020-C2147A82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993" y="5039391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CB2C7A-6250-BC43-3CF2-471A1297C5EF}"/>
                  </a:ext>
                </a:extLst>
              </p:cNvPr>
              <p:cNvSpPr txBox="1"/>
              <p:nvPr/>
            </p:nvSpPr>
            <p:spPr>
              <a:xfrm>
                <a:off x="6144686" y="370940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CB2C7A-6250-BC43-3CF2-471A1297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686" y="3709407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34C121-B954-7972-26DF-72729B83AE56}"/>
                  </a:ext>
                </a:extLst>
              </p:cNvPr>
              <p:cNvSpPr txBox="1"/>
              <p:nvPr/>
            </p:nvSpPr>
            <p:spPr>
              <a:xfrm>
                <a:off x="5137180" y="372344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34C121-B954-7972-26DF-72729B83A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80" y="3723444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6F55BC-52B7-A56C-560F-9D5E6B5B0F97}"/>
                  </a:ext>
                </a:extLst>
              </p:cNvPr>
              <p:cNvSpPr txBox="1"/>
              <p:nvPr/>
            </p:nvSpPr>
            <p:spPr>
              <a:xfrm>
                <a:off x="4354205" y="504258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6F55BC-52B7-A56C-560F-9D5E6B5B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05" y="5042586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508498C-B110-E93B-8CEF-E25E5176FB41}"/>
                  </a:ext>
                </a:extLst>
              </p:cNvPr>
              <p:cNvSpPr txBox="1"/>
              <p:nvPr/>
            </p:nvSpPr>
            <p:spPr>
              <a:xfrm>
                <a:off x="4282934" y="37052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508498C-B110-E93B-8CEF-E25E5176F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934" y="3705284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368FB1-C42B-D40C-3771-6F74306CE896}"/>
                  </a:ext>
                </a:extLst>
              </p:cNvPr>
              <p:cNvSpPr txBox="1"/>
              <p:nvPr/>
            </p:nvSpPr>
            <p:spPr>
              <a:xfrm>
                <a:off x="3275428" y="3719321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368FB1-C42B-D40C-3771-6F74306CE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428" y="3719321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84828B-7A39-8C0D-C85E-A2D79A44B008}"/>
                  </a:ext>
                </a:extLst>
              </p:cNvPr>
              <p:cNvSpPr txBox="1"/>
              <p:nvPr/>
            </p:nvSpPr>
            <p:spPr>
              <a:xfrm>
                <a:off x="2492453" y="503846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84828B-7A39-8C0D-C85E-A2D79A44B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453" y="5038463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C9EFFA3-CC5F-ECB1-CC31-914A6C57F6C9}"/>
                  </a:ext>
                </a:extLst>
              </p:cNvPr>
              <p:cNvSpPr txBox="1"/>
              <p:nvPr/>
            </p:nvSpPr>
            <p:spPr>
              <a:xfrm>
                <a:off x="2436253" y="371635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C9EFFA3-CC5F-ECB1-CC31-914A6C57F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53" y="371635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AB9B257-12AA-0471-1DB4-89CB7B57B719}"/>
                  </a:ext>
                </a:extLst>
              </p:cNvPr>
              <p:cNvSpPr txBox="1"/>
              <p:nvPr/>
            </p:nvSpPr>
            <p:spPr>
              <a:xfrm>
                <a:off x="1428747" y="373039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AB9B257-12AA-0471-1DB4-89CB7B57B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47" y="3730394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6E67873-7AFC-EF5C-ADF0-5C40CEBAA894}"/>
                  </a:ext>
                </a:extLst>
              </p:cNvPr>
              <p:cNvSpPr txBox="1"/>
              <p:nvPr/>
            </p:nvSpPr>
            <p:spPr>
              <a:xfrm>
                <a:off x="645772" y="504953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6E67873-7AFC-EF5C-ADF0-5C40CEBAA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72" y="5049536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5254E87-1859-6DFD-0EB4-7CE51C5FD2F5}"/>
                  </a:ext>
                </a:extLst>
              </p14:cNvPr>
              <p14:cNvContentPartPr/>
              <p14:nvPr/>
            </p14:nvContentPartPr>
            <p14:xfrm>
              <a:off x="3421800" y="1444320"/>
              <a:ext cx="4911120" cy="530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5254E87-1859-6DFD-0EB4-7CE51C5FD2F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412440" y="1434960"/>
                <a:ext cx="4929840" cy="531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017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BE66-160D-F452-05FC-BFC339D8B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C88752-367A-2801-D4CD-1523A537C14E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Batch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Adam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Exponential moving average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Momentum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RMSprop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Learning rate decay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Skip connections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Dropout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6F25A-BD15-9B0A-1750-50B7FDDA84AF}"/>
              </a:ext>
            </a:extLst>
          </p:cNvPr>
          <p:cNvSpPr/>
          <p:nvPr/>
        </p:nvSpPr>
        <p:spPr>
          <a:xfrm>
            <a:off x="6921910" y="157316"/>
            <a:ext cx="5270090" cy="608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2DDE6-1EB7-A818-53B1-440D8558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18E5-38F3-A2C7-9A60-4BF612DC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B46CDBFD-4DD2-0B64-D430-26225B1B7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6" y="1510432"/>
            <a:ext cx="6399532" cy="14031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0EC82-E0B3-B2A3-15C4-FC2139D2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808" y="2168807"/>
            <a:ext cx="4891942" cy="27623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DBEEDD-DF13-22BA-8F22-A6ED581E91B8}"/>
                  </a:ext>
                </a:extLst>
              </p14:cNvPr>
              <p14:cNvContentPartPr/>
              <p14:nvPr/>
            </p14:nvContentPartPr>
            <p14:xfrm>
              <a:off x="8636400" y="1215720"/>
              <a:ext cx="1898640" cy="290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DBEEDD-DF13-22BA-8F22-A6ED581E91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27040" y="1206360"/>
                <a:ext cx="1917360" cy="29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44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5B5E-30D1-866E-3B4F-A41FC14B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4535-9A19-661B-ED97-08A0A6281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4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is Hard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Emphasis can drastically change meaning</a:t>
            </a:r>
          </a:p>
          <a:p>
            <a:endParaRPr lang="en-US" dirty="0"/>
          </a:p>
          <a:p>
            <a:pPr algn="ctr"/>
            <a:r>
              <a:rPr lang="en-US" sz="4000" dirty="0">
                <a:solidFill>
                  <a:srgbClr val="7030A0"/>
                </a:solidFill>
              </a:rPr>
              <a:t>I didn’t eat your dog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2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12043</TotalTime>
  <Words>2480</Words>
  <Application>Microsoft Office PowerPoint</Application>
  <PresentationFormat>Widescreen</PresentationFormat>
  <Paragraphs>640</Paragraphs>
  <Slides>42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Candara</vt:lpstr>
      <vt:lpstr>CMU Serif Roman</vt:lpstr>
      <vt:lpstr>Courier</vt:lpstr>
      <vt:lpstr>Courier New</vt:lpstr>
      <vt:lpstr>Helvetica Neue Light</vt:lpstr>
      <vt:lpstr>Times New Roman</vt:lpstr>
      <vt:lpstr>Wingdings</vt:lpstr>
      <vt:lpstr>Office Theme</vt:lpstr>
      <vt:lpstr>1_Office Theme</vt:lpstr>
      <vt:lpstr>  10-315 Introduction to ML  Natural Language Processing</vt:lpstr>
      <vt:lpstr>Natural Language Processing (NLP)</vt:lpstr>
      <vt:lpstr>Practical Deep Learning</vt:lpstr>
      <vt:lpstr>Deep learning issues and Fixes</vt:lpstr>
      <vt:lpstr>Deep learning issues and Fixes</vt:lpstr>
      <vt:lpstr>Deep learning issues and Fixes</vt:lpstr>
      <vt:lpstr>Deep learning issues and Fixes</vt:lpstr>
      <vt:lpstr>Natural Language Processing (NLP)</vt:lpstr>
      <vt:lpstr>Language is Hard</vt:lpstr>
      <vt:lpstr>NLP Tasks Examples</vt:lpstr>
      <vt:lpstr>NLP Task: Sentiment Analysis</vt:lpstr>
      <vt:lpstr>Text Features</vt:lpstr>
      <vt:lpstr>Text Features</vt:lpstr>
      <vt:lpstr>Text Features</vt:lpstr>
      <vt:lpstr>Text Features</vt:lpstr>
      <vt:lpstr>Text Features</vt:lpstr>
      <vt:lpstr>Text Features: Tokenization</vt:lpstr>
      <vt:lpstr>Text Features : Tokenization</vt:lpstr>
      <vt:lpstr>Text Features : Tokenization</vt:lpstr>
      <vt:lpstr>Text Features : Tokenization</vt:lpstr>
      <vt:lpstr>Text Features : Tokenization</vt:lpstr>
      <vt:lpstr>Text Feature Learning</vt:lpstr>
      <vt:lpstr>Text Feature Learning</vt:lpstr>
      <vt:lpstr>Feature Engineering vs Feature Learning</vt:lpstr>
      <vt:lpstr>Feature Engineering vs Feature Learning</vt:lpstr>
      <vt:lpstr>Feature Engineering vs Feature Learning</vt:lpstr>
      <vt:lpstr>Natural Language Processing (NLP)</vt:lpstr>
      <vt:lpstr>Language Models</vt:lpstr>
      <vt:lpstr>Language Models</vt:lpstr>
      <vt:lpstr>N-gram Exercise</vt:lpstr>
      <vt:lpstr>The Chain Rule of Probability</vt:lpstr>
      <vt:lpstr>n-Gram Language Model</vt:lpstr>
      <vt:lpstr>n-Gram Language Model</vt:lpstr>
      <vt:lpstr>Human NLP</vt:lpstr>
      <vt:lpstr>Probability Models</vt:lpstr>
      <vt:lpstr>Probability Models</vt:lpstr>
      <vt:lpstr>N-gram Training</vt:lpstr>
      <vt:lpstr>N-gram Training</vt:lpstr>
      <vt:lpstr>N-gram Training</vt:lpstr>
      <vt:lpstr>N-gram Training</vt:lpstr>
      <vt:lpstr>Sampling from a Language Model</vt:lpstr>
      <vt:lpstr>N-gram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286</cp:revision>
  <dcterms:created xsi:type="dcterms:W3CDTF">2020-05-18T13:01:09Z</dcterms:created>
  <dcterms:modified xsi:type="dcterms:W3CDTF">2025-04-01T17:15:40Z</dcterms:modified>
</cp:coreProperties>
</file>