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327" r:id="rId3"/>
    <p:sldId id="2501" r:id="rId4"/>
    <p:sldId id="2863" r:id="rId5"/>
    <p:sldId id="2864" r:id="rId6"/>
    <p:sldId id="2865" r:id="rId7"/>
    <p:sldId id="2867" r:id="rId8"/>
    <p:sldId id="2866" r:id="rId9"/>
    <p:sldId id="2480" r:id="rId10"/>
    <p:sldId id="2290" r:id="rId11"/>
    <p:sldId id="2291" r:id="rId12"/>
    <p:sldId id="2298" r:id="rId13"/>
    <p:sldId id="2458" r:id="rId14"/>
    <p:sldId id="2435" r:id="rId15"/>
    <p:sldId id="2443" r:id="rId16"/>
    <p:sldId id="2468" r:id="rId17"/>
    <p:sldId id="2436" r:id="rId18"/>
    <p:sldId id="2469" r:id="rId19"/>
    <p:sldId id="2470" r:id="rId20"/>
    <p:sldId id="2477" r:id="rId21"/>
    <p:sldId id="2478" r:id="rId22"/>
    <p:sldId id="2479" r:id="rId23"/>
    <p:sldId id="2471" r:id="rId24"/>
    <p:sldId id="2314" r:id="rId25"/>
    <p:sldId id="2462" r:id="rId26"/>
    <p:sldId id="2460" r:id="rId27"/>
    <p:sldId id="2461" r:id="rId28"/>
    <p:sldId id="2868" r:id="rId29"/>
    <p:sldId id="2870" r:id="rId30"/>
    <p:sldId id="2481" r:id="rId31"/>
    <p:sldId id="2869" r:id="rId32"/>
    <p:sldId id="1737" r:id="rId33"/>
    <p:sldId id="1738" r:id="rId34"/>
    <p:sldId id="1739" r:id="rId35"/>
    <p:sldId id="974" r:id="rId36"/>
    <p:sldId id="1179" r:id="rId37"/>
    <p:sldId id="1183" r:id="rId38"/>
    <p:sldId id="2295" r:id="rId39"/>
    <p:sldId id="2294" r:id="rId40"/>
    <p:sldId id="2296" r:id="rId41"/>
    <p:sldId id="2297" r:id="rId42"/>
    <p:sldId id="1744" r:id="rId43"/>
    <p:sldId id="286" r:id="rId4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EBF1E9"/>
    <a:srgbClr val="F8DCFE"/>
    <a:srgbClr val="D5E3C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24" autoAdjust="0"/>
    <p:restoredTop sz="79713" autoAdjust="0"/>
  </p:normalViewPr>
  <p:slideViewPr>
    <p:cSldViewPr snapToGrid="0">
      <p:cViewPr varScale="1">
        <p:scale>
          <a:sx n="106" d="100"/>
          <a:sy n="106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7-19T14:43:30.6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5637 10776 1267 0,'0'0'56'0,"0"0"12"0,0 0-55 0,0 0-13 0,0 0 0 0,7-3 0 16,-7 3 264-16,0 0 51 0,0-10 9 0,8 4 3 16,-1 0-252-16,-7 6-51 0,0 0-9 0,10-4-3 15,-3-2-12-15,-7 6 0 0,11 0 0 0,-11 0 0 16,0 0 0-16,0 0 0 0,0 0 0 0,10 0 0 16,-3 6 9-16,8 4-1 0,-12-1 0 0,8 7 0 15,-4-4 12-15,0 14 1 0,0-8 1 0,-4 7 0 16,1 4 19-16,-1-1 4 0,1-3 1 0,-1 10 0 15,5-7-21-15,-8 6-4 0,0-6-1 0,3-2 0 0,4 2-6 16,-7-3-2-16,4-6 0 0,-1 6 0 0,1-6-4 0,-1-4 0 16,8-2-8-16,-8-7 12 0,1 3 3 0,-4-9 0 15,10 4 0-15,-3-4 0 0,4-4 2 0,0-2 1 16,-4 3 0-16,3-13 0 0,-3 1-3 0,7 2-1 16,-3-3 0-16,-4-2 0 0,4 2-6 0,-1-3-8 15,-3 10 11-15,7-1-11 0,-10 1 10 0,7 0-10 16,-1 9 8-16,1 0-8 0,-1 0 0 0,4 9-19 15,-3 7 3-15,7 2 1 0,-4 1 15 0,3 9 0 16,1-2 0-16,0-1 0 0,-8-3 0 0,4 3 0 16,-3-7 0-16,3 1 0 0,-3 3 0 0,-1-9 0 15,4 2 0-15,-3-2 0 0,3-4 0 0,-3 4 0 0,-8-10 8 16,4 7-8-16,7-10 19 0,-10 0 0 0,-4 0 0 16,7 0 0-16,7-4 16 0,-3-2 3 0,-4-3 1 0,10-1 0 15,-10-5-11-15,11-4-3 0,-7 0 0 0,3 0 0 16,0-6-13-16,-4 0-4 0,4-6 0 0,1-1 0 15,-5 1-8-15,1-4 0 0,-1-5 0 0,1 8 0 16,-1-2 0-16,1 6 0 0,3-4 8 0,-7 4-8 16,0 9 0-16,4-6 0 0,-1 6 0 0,-2 0 0 15,-5 4 0-15,4-4 0 0,0 3-9 0,-3 7 9 32,-1-4-49-32,1-2-7 0,-1 5 0 0,1-5-1 0,3 5-139 0,-4 1-27 15,11-10-5-15,8 0-2 0</inkml:trace>
  <inkml:trace contextRef="#ctx0" brushRef="#br0" timeOffset="796.69">7243 10773 2476 0,'-15'-10'220'0,"12"4"-176"0,-4 6-35 0,-4-6-9 0,-6 6 130 0,3 0 24 16,-1 0 5-16,5 6 1 15,-8-6-160-15,8 6-21 0,-8-3-10 0,0 7-1 0,1 5 14 0,-4-2 3 16,3 3 1-16,0 2 0 0,1 1 6 0,-1 3 8 16,0-3-13-16,4 3 5 0,4 3 8 0,-1 0-10 15,-3 0 10-15,7-3-10 0,-4 3 10 0,8 3 0 0,-4-2 0 16,0 2 0-16,0-9 0 0,3 6 0 0,1 3 0 0,-1-9 0 16,4 3 0-16,0-4 0 0,0-5 0 0,4 3 0 15,-1-1 8-15,1-5 1 0,3-1 0 16,3-6 0-16,1 7-9 0,3-4 0 0,-3-6 0 15,3 0 0-15,3-6 9 0,1 3-9 0,0-4 10 0,3 4-10 16,0-3 8-16,0-4-8 0,0-2 0 0,-3-4 0 16,-4 1 16-16,4 2-4 0,-8-3 0 0,4-2 0 15,-3-1 10-15,-1-6 2 0,-2 6 0 0,-1-6 0 16,-4-3 3-16,1-1 1 0,-4-2 0 0,-4 3 0 16,4-7-8-16,0 7 0 0,-3 0-1 0,3 3 0 15,-7-4-19-15,-1 4 0 0,5 7 8 0,-4-8-8 16,7 8 0-16,-11-1 0 0,11 3 0 0,-7 7 0 15,0-1-20-15,0 1 0 0,4 9-1 0,-8-9 0 16,4 9-91-16,0 0-17 16,-4 0-4-16,4 0-1 0,0 9-66 15,4-9-12-15,3 0-4 0,0 0 0 0,0 9-32 16,0-2-6-16,3 2-2 0,1 0 0 0,6 1 173 0,1-1 35 16,-4 7 6-16,11-4 2 0,-8 4 40 0,15 0 0 0,-11 3 8 0,4-1 0 0,-1 1 2 0,-6 0 1 15,6 0 0-15,5 6 0 0,-8-6-3 0,3 0-8 16,1 6 12-16,3 0-4 0,-10-6 32 0,6-1 5 15,-6 1 2-15,0-3 0 0,3 3 73 0,-7 0 14 16,3-4 3-16,4 4 1 0,-10-3-44 0,3-4-9 16,0 4-1-16,4 3-1 0,-4-10-23 0,0 7-4 15,0-7 0-15,3 7-1 0,-6-7-35 0,3 1-6 16,0-1-2-16,0-6 0 0,-3 4 22 0,-4-7 4 0,0 0 1 16,0 0 0-16,0 0 29 0,0 0 7 0,0 0 1 15,0 0 0-15,0 0 4 0,0 0 2 0,0 0 0 0,0 0 0 16,0 0-12-16,0-7-2 0,-4-5-1 15,4-4 0-15,0 0-17 0,-7 4-3 0,7-13-1 16,0 0 0-16,-3 3-20 0,3-3-4 16,3-10-1-16,-3 7 0 0,7-7-21 0,-7 7 8 0,4 0-8 0,-1-3 0 15,-3 9 0-15,0-3 0 0,4 0 0 0,-4 6 0 16,3 0 0-16,1 3 0 0,-4-3 0 0,3 10 0 16,-3-10 0-16,7 13 0 0,0-7-9 0,-7 4 9 31,11-7-27-31,3 7-1 0,0-1 0 0,7 4 0 0,-3-3-28 15,7-1-7-15,3 1-1 0,4 6 0 0,3-3-106 0,0-1-22 0,1 4-4 16,-1 3-559-16,-3 0-112 0</inkml:trace>
  <inkml:trace contextRef="#ctx0" brushRef="#br0" timeOffset="1343.43">8513 10863 1220 0,'0'0'27'0,"7"0"5"0,3-6 2 0,-3 6 0 0,-7 0-34 0,0 0 0 16,7-3 0-16,-7 3 0 0,0 0 68 0,0 0 8 16,0 0 0-16,-3-6 1 0,-4 3 11 0,0-4 3 15,0 7 0-15,-4-9 0 0,0 9 5 0,4-3 2 16,-7-3 0-16,4-1 0 0,-4 4-21 0,-1 3-4 16,-6-6-1-16,11 6 0 0,-8-3-21 0,0-4-5 0,-6 7-1 0,3 0 0 15,-1 0-35-15,-2 10-10 16,-1-10 0-16,0 6 0 0,4 4 8 0,-4 5-8 0,8-2 10 15,-8 2-10-15,4-5 8 0,7 9-8 0,-4 0 0 16,4-4 9-16,0 4 8 0,3 0 2 16,1 6 0-16,3 0 0 0,0-3-2 0,0 3 0 0,3-6 0 0,1 0 0 15,3 6-17-15,0 0 0 0,3-6 0 16,1 6 0-16,3-6 8 0,0-4-8 0,7-2 9 0,-7 6-9 16,4-4 8-16,3-5-8 0,3-1 0 0,1 0 9 15,3 1-9-15,0-4 0 0,4-6 9 0,3 0-9 16,-3 0 15-16,-4 0-2 0,-3-6 0 0,6 3 0 15,1-4 14-15,0-2 2 0,-8-7 1 0,5 7 0 16,-1-10 8-16,-11 0 2 0,8 1 0 0,-4-1 0 16,-3-6-7-16,-1-4-1 0,1-5 0 0,-1-1 0 15,-3 1-4-15,0-4-2 0,1 4 0 0,-1-4 0 16,-4 4-17-16,4-4-9 0,-3-3 10 0,-1 4-10 0,-3-7 15 16,4 0-3-16,-4-3-1 0,0 3 0 0,-4 0 3 0,4 0 1 15,-3 7 0-15,-1-1 0 0,1-3-5 0,-1 3-1 16,1 4 0-16,-4 6 0 0,3-7-9 0,-3 1 0 15,3 6 0-15,1 2 0 0,-1 8-16 0,-3-1 0 16,4 0 1-16,-4 13 0 16,3-4-115-16,1 7-23 0,-8-3-5 0,8 6-1 15,-1 9-117-15,-3 7-23 0,-4 9-5 0,4-3-644 0</inkml:trace>
  <inkml:trace contextRef="#ctx0" brushRef="#br0" timeOffset="5142.18">9158 10729 864 0,'0'0'38'0,"0"0"8"0,0 0-37 16,0 0-9-16,0 0 0 0,0 0 0 0,0 0 363 0,-3-7 70 15,-1 4 15-15,4 3 2 16,-3-6-386-16,3-3-76 0,0 2-16 0,0 7-4 0,0 0 32 0,0-3 10 16,0-3 0-16,0 6 0 0,3-3-10 0,-3 3-14 15,0-7 3-15,0-2 1 0,0 6 10 0,0 3 0 16,0 0 8-16,-3-6-8 0,-5 6 11 0,1 0-3 16,-3 0 0-16,-4 6 0 0,-4-3 10 0,0 3 2 15,-3-3 0-15,0 7 0 0,-4-4 6 0,-3 4 2 16,-4 5 0-16,4-5 0 0,4-1-10 0,-1 0-2 15,0 1 0-15,4 6 0 0,0-7 4 0,0 3 0 16,3-2 0-16,4 6 0 0,3-7-20 0,4 0 0 16,0 1 0-16,4-4 0 0,3-6 0 0,0 9 0 15,0-9 0-15,3 10 0 0,4-4 0 0,0-3 0 0,0 7 0 16,0-10 0-16,4 6 10 0,3-3-2 0,0-3 0 16,0 6 0-16,4-6-8 0,0 0 0 0,-1 4 9 0,4-4-9 15,1 0 12-15,-1 6-3 0,0-3 0 0,0-3 0 16,4 6-9-16,-1-3 0 0,-6 4 0 0,7-7 0 15,-4 9 0-15,0 0 0 0,-3-2 0 0,3-4 0 16,-7 6 0-16,4-2 0 0,-1 2 0 0,-3 0 0 16,1 1 0-16,-5-1 8 0,-3 7-8 0,0-7 8 15,0 7-8-15,-3-4 12 0,-1-2-12 0,-3-1 12 16,0-9-12-16,-3 16 0 0,-1-7 0 0,1 1 8 16,-1-1 20-16,1 1 3 0,-1-1 1 0,-3-3 0 15,4 4-32-15,-4-1 0 0,3 0 0 0,-3-2 0 0,0 2 12 16,3-6-3-16,1 7-1 0,-4-4 0 15,0 3-8-15,0 1 0 0,-4-1 0 0,4-3 0 16,0-2 0-16,0 5 8 0,-4-3-8 0,4-3 8 0,0 4 4 0,-3 2 0 16,3-9 0-16,-4 6 0 0,4-3-12 0,-4-3 10 15,1 0-10-15,-1 0 10 0,1 0 20 0,-1 0 4 16,0-3 1-16,-3-3 0 0,0 3-35 0,0-3 0 16,0-4 0-16,0 4 0 0,0-3 0 0,-4-1 0 15,4 1 0-15,0-1 0 16,-4 1-105-16,4 0-28 0,-7-7-6 0,3 6-718 15,4 1-144-15</inkml:trace>
  <inkml:trace contextRef="#ctx0" brushRef="#br0" timeOffset="7893.19">10149 10713 748 0,'0'0'33'0,"-7"6"7"0,-3-3-32 0,-1-3-8 0,-3 0 0 0,4 7 0 15,-5-4 166-15,1-3 31 0,0 6 7 0,0-3 0 16,3 3-161-16,-3-6-33 0,4 4-10 0,-4 2 0 16,7-6 64-16,0 0 8 0,3 6 2 0,4-6 0 15,-7 3 58-15,7-3 11 0,0 0 2 0,0 0 1 16,7 7-45-16,4-4-9 0,3-3-1 0,-4 6-1 15,4-6-42-15,1 3-8 0,-1-3-1 0,3 6-1 16,1-3-28-16,0-3-10 0,-1 0 0 0,4 0 9 16,4 7-9-16,0-7 8 0,3-7-8 0,4 7 8 0,3-3-8 0,4 3 0 15,7-6 0-15,-4 3 0 0,-3-3 15 0,7 6-3 16,7 0 0-16,-4-3 0 0,-3-4 8 16,0 4 2-16,0-3 0 0,3 0 0 0,7 2 0 0,-3-2 0 15,-7 6 0-15,4 0 0 0,6 0-10 0,-10 0-3 16,-4 6 0-16,-3-6 0 0,0 4 2 15,-4-4 0-15,0 6 0 0,-6-6 0 0,6 0-11 0,-3 0 0 16,3 0-12-16,-7 6 12 0,-10-6 0 0,3 3 0 16,4-3 0-16,-4 0 0 0,-7 0 8 0,0 0 4 15,0 0 0-15,0 0 0 0,0 0 0 0,0 0 1 16,-6 0 0-16,2-3 0 0,-3 3 5 0,-7 0 1 16,0 0 0-16,0 0 0 0,7-6-3 0,-7 6-1 0,0-10 0 15,0 4 0-15,0-3-5 0,0 6-1 16,-3-7 0-16,-4 1 0 0,-4-7-9 0,0 10-14 0,1-7 3 0,-4 4 1 15,-4-7 10-15,4 7 0 0,-4-7 0 0,8 7 0 16,3-1 0-16,-7 1 0 0,-4-10 0 0,4 10 0 16,7-7 0-16,0 3 0 0,-4-2 0 0,1 5 0 15,3-5 11-15,3 5-3 0,4 1 0 0,-4-7 0 16,-3 7-8-16,7-1 8 0,4 7-8 0,-4 3 8 16,-4-6-8-16,4 6 0 0,7-9 0 0,-7 9 0 15,0 0 0-15,0 0-9 0,0 0 0 0,0 0 0 16,0 0 9-16,0 0-13 0,0 0 5 0,0 0 8 15,8 0-12-15,-8 0 12 0,0 0-12 0,0 0 12 16,10 9 0-16,1-3 0 0,-4-3 0 0,0 7 0 0,3-4 0 0,1 4 0 16,3-1 0-16,4 0 0 0,-8 7 0 0,4-7 0 15,8 10 0-15,-1-3 0 0,-4-4 0 0,-2 4 8 16,2 3-8-16,-3-3 8 0,0-4-8 0,0 10 0 16,-3-9 0-16,-4 5 8 0,0-2-8 15,-3 0 0-15,-4-4-12 0,0 7 12 0,-4-3 0 0,1 0 0 16,-4-4 9-16,0 4-1 0,-4-4 4 0,4 4 0 15,0-7 1-15,-4 7 0 0,1-7 4 0,-4 1 1 16,7-1 0-16,-4 1 0 0,0-1-6 0,-3 1-2 16,4-1 0-16,3-3 0 0,0 10-10 0,-4-4 0 15,-3-2 0-15,0-1 8 0,10 1-8 0,1 5 0 16,-11-5-10-16,3 5 10 16,0-5-28-16,1-1 1 0,3 1 0 0,-4-1 0 15,-3-9-55-15,14 0-11 0,0 0-3 0,0 0 0 16,-11-3-70-16,4-13-14 0,14 7-4 0,1-7-942 0</inkml:trace>
  <inkml:trace contextRef="#ctx0" brushRef="#br0" timeOffset="9661.93">11793 9697 2761 0,'0'0'60'0,"-3"-3"13"0,-1-7 3 0,-3 4 2 0,4 3-62 0,-1-3-16 15,1-4 0-15,3 10 0 0,0 0 12 0,0 0 0 16,0 0 0-16,0 0 0 0,0 0-3 0,-4 10-1 15,4 5 0-15,0-2 0 0,-3 3 29 0,3-1 6 16,-4 4 1-16,4 0 0 0,0 0 6 0,0 9 2 16,0-3 0-16,4 3 0 0,-4 7-26 0,3 2-5 15,1 7-1-15,-1 0 0 0,1 6-6 0,-1-3-2 16,4 0 0-16,0 4 0 0,4-4-12 0,-4-3 0 16,4 9 0-16,-4 0 0 0,3 1 28 0,-3-1 4 0,0 0 0 15,0 4 0-15,-3-4-32 0,3 6 0 0,-7-12 0 0,4 7 0 16,-4-1 0-16,0 0 0 0,3-9 0 0,-3 10 0 15,-3-10 0-15,-1 3 0 0,8-7 0 0,-4-2 0 16,-4 0 0-16,4-4 0 0,-4-6 0 0,1-3 0 16,3 4 0-16,0-4 0 0,-4 0 0 0,4-6 0 15,0-1 32-15,0 1 0 0,0 0 0 0,0-3 0 16,-3-7-32-16,6 10 0 0,-3-10 0 0,0 7 0 16,-3 0 0-16,3-7 0 0,3 4 0 0,-3-4 0 0,-3-3 0 15,-1 10 0-15,4-3 0 0,0-4 0 0,0 0 0 0,-3 7 0 16,3-7 0-16,-4 7 0 0,4-6 0 0,0-1 0 15,-3-6 0-15,3-3 0 0,0 0 0 0,0 0 0 16,0 0 0-16,0 0 0 0,0 0 0 0,0 0 0 16,7 6 0-16,-7-6 0 0,3 4 0 0,8-4 0 15,3-4 0-15,-3 4 0 0,3 0 0 0,0 0 0 16,3-6 0-16,8 6 0 0,0 0 0 0,3-3 0 16,0 3 0-16,8 3 0 0,2-3 0 0,5 6 0 15,-4-2 0-15,-1 2 0 0,1 3 0 0,3-3 0 16,8-2 0-16,3 2 0 0,3-3 0 0,8-3 0 15,6 6-13-15,-3-6 4 0,-3 3 9 0,10-3 11 16,11-3-3-16,-4-3 0 0,3 6-8 0,-2 0-11 16,-1 0 3-16,0 0 0 0,7-3 8 0,0-3 11 0,4 6-3 15,0 0 0-15,-1-4-8 0,5 4 0 0,-5-6 0 0,12 6 0 16,6 0 0-16,0 0-11 0,-3 0 3 0,7 0 0 16,7 0 8-16,-4 0-8 0,-6 0 8 0,6 0-8 15,4 0 8-15,-3 0 0 0,-1 0 0 0,0 0 0 16,1 0 0-16,-1 0 0 0,1 0 0 0,-1 6 0 15,-14-12 0-15,8 6 0 0,3 0 0 0,-11 6-8 16,0-6 17-16,-7 4 4 0,-3-8 1 0,0 4 0 16,3 4-22-16,-3-4-5 0,-11 6-1 0,0-3 0 15,-3-3 14-15,3 6 0 0,0-3 0 0,0 4 0 16,-7-7 0-16,-3 9 0 0,-8 0 0 0,-3 1 0 16,-3-4-9-16,-1-3 9 0,1 7-8 0,-1-4 8 15,1-3 0-15,-5 3 0 0,1-2 0 0,0 2-8 16,-3 3 8-16,-4-9-13 0,3 6 5 0,-3-6 8 15,3 4-8-15,-3-4 8 0,-4 0 0 0,4 6 0 0,-3-6-9 16,-1 0 9-16,0 3-12 0,-3-3 12 0,0 0 0 0,-7 0 0 16,-1 0 0-16,-2 6 9 0,-1-6-1 0,-4 0-8 15,-2 0 12-15,2 0-4 0,1 0-8 0,0 0 0 16,-4-6 0-16,4 6 8 0,-8 0-8 0,4-3 0 16,-3 3 0-16,3-6 0 0,-3 6 0 0,-1 0 0 15,-6-10 0-15,3 10 0 0,-3-3 0 0,-1-3 0 16,1 0 0-16,-8 2 0 0,-3 4 0 0,8-6 0 15,-8 3 8-15,0-6-8 0,0-1 8 0,-8 1-8 16,1-7 8-16,4 7-8 0,-1-7 9 0,-3-3-9 0,4 0 10 16,-4 4-10-16,0-7 0 0,3-3 0 0,-3-4 0 0,0-2 0 15,0 0 0-15,3-1 0 0,-3-5 0 0,-3 9 0 16,3-7 0-16,0 1 8 0,3-10-8 16,1 6 9-16,-4-6-9 0,0-3 10 0,3-3-10 15,0-3 10-15,1 6-10 0,-1-7 0 0,1 1 0 0,3 0 0 16,0-1 0-16,0-2-11 0,0-4 3 0,0-2 0 15,0-1 8-15,0 0 0 0,-4 4 0 0,1 2-8 16,-1 4 8-16,-3-1-8 0,4 1 8 0,-4 0-8 16,0 0 8-16,-4-1-12 0,4 1 12 0,-4 9-12 15,4-3 12-15,-3 3 0 0,3 0 0 0,0 10 0 16,0-10 0-16,3 6 0 0,1 4 0 0,-1-4 0 16,0 0 0-16,4-2 0 0,-3 8 0 0,3 1 0 15,0 0 0-15,-4-1 0 0,4 4 0 0,0 3 0 0,0-3-8 16,0 9 0-16,0 0 0 0,-3 0 0 0,3-3 8 15,-4 13 0-15,4-4 0 0,0-2 0 0,-3 5 0 0,-1 1 0 16,4-1 0-16,0 4 0 0,0-3 0 0,4-1-8 16,-4 1 8-16,3 9 0 0,-3 0 0 0,0-9-10 15,4 2 10-15,-4 7 0 0,0 0-10 0,0 0 10 16,0 0-8-16,0 0 8 0,0 0-8 0,0 0 8 16,0 0-8-16,-7 0 8 0,0 0-12 0,0 7 4 15,-4 2 0-15,1-3 0 0,-1-3 8 0,-7 7 0 16,4-4 0-16,-7 3-8 0,-4-5 8 0,-3 5 0 15,-11 4 0-15,4-4-8 0,-7 3 8 0,-1-2 0 16,-2-1-9-16,-8 7 9 0,0-7-10 0,-4 7 10 16,-6-3-13-16,-1-7 5 0,-10 3 8 0,4 1 0 0,-8-1 0 15,0-3 0-15,1 4 0 0,-11-7 0 0,-8 3 8 16,-2-3-8-16,-1-3 0 0,-7 0 0 0,-3 7 0 16,-1-7 0-16,1-7 0 0,3 7 0 0,0 0 0 0,-7-3 0 15,-3 3 0-15,-1 0 0 0,12-6 0 0,-8 6 0 16,-7 0 0-16,0 0 0 0,7-3 0 0,-3 3 0 15,-11-6 0-15,7 6 0 0,3 0 0 0,4 0-8 16,0-4 8-16,1 4 0 0,-5-6 8 0,4 6-8 16,11 0 0-16,-4-3 0 0,-3-3 0 0,3 6 0 15,4 0 0-15,3-10 0 0,11 10 0 0,-1-9-8 16,-2 9 8-16,2-6 0 0,-2 2 0 0,3-2 0 16,6 3 0-16,-2 3 0 0,3-6 0 0,-8 6 0 15,1 0 0-15,0 0 0 0,7 6 0 0,0-6 8 0,3 3-8 16,4-3 0-16,0 6 0 0,0-6 0 0,7 0 0 15,3 4 0-15,8-4-8 0,-1 0 8 16,12 0 0-16,-5 0 0 0,-3-4 0 0,0 4 11 0,8 0-11 0,2-6 0 16,1 6 0-16,0-3 0 0,6-3 0 0,5 6 0 15,2-3 0-15,5-4 0 0,-1 7 0 0,4 0 0 16,3 0-8-16,4 0 8 0,-4-3-20 0,8 3 0 16,-4 3 0-16,7-3 0 15,-4 0-27-15,4 0-5 0,-4 7 0 0,4-4-1 16,0-3-69-16,0 6-14 0,0-3-2 0,0 7-1 15,0-4-37-15,0-6-8 0,3 9-2 0,4-2-753 0</inkml:trace>
  <inkml:trace contextRef="#ctx0" brushRef="#br0" timeOffset="10039.1">13624 10123 1785 0,'0'0'159'0,"0"0"-127"16,0 0-32-16,-10 7 0 0,-1 2 239 0,4 1 41 16,-4 2 9-16,4 4 2 15,0 9-291-15,4-3-48 0,-1 3-14 0,1 3-3 0,-1 7 32 0,1-1 6 16,3 1 2-16,-4 2 0 0,1 1 25 0,-1 3 0 16,-3-7 0-16,4 4 0 0,-1-1 0 0,-3-2 0 15,0 2 0-15,0-2 0 0,0-7 0 0,3 7-8 16,1-10 0-16,-4 0 0 15,3-3-74-15,1-7-14 0,-1 1-4 0,1-3-576 0,-4-7-116 0</inkml:trace>
  <inkml:trace contextRef="#ctx0" brushRef="#br0" timeOffset="10304.66">13370 10346 2617 0,'0'0'116'0,"-3"-6"24"0,3-7-112 0,-4 4-28 0,1-7 0 0,-1 0 0 16,4 4 28-16,0-4 0 0,0 4 0 0,0-4 0 16,4 7-48-16,-1-1-10 0,1-5-2 0,3 5 0 15,0-6 32-15,3 7 0 0,-2 0 0 0,2-1 0 16,1 7 0-16,-1-3 0 0,4-4 0 0,0 4 0 0,-3 3 26 0,3 3 11 16,0-6 3-16,4 3 0 0,0-4-16 0,-1 4-4 15,1-3 0-15,3 6 0 0,4-3-20 0,-4-3 0 16,-3 2 0-16,3-2 0 0,3-3-13 15,-2 9-1-15,2-10 0 0,1 4 0 16,0-3-86-16,-1-1-18 0,-3 1-3 16,4 6-984-16</inkml:trace>
  <inkml:trace contextRef="#ctx0" brushRef="#br0" timeOffset="10664.16">13924 10826 403 0,'0'0'17'0,"-7"12"5"0,4-2-22 0,-4-1 0 0,-1-3 0 0,5 4 0 16,-1-1 445-16,1 1 85 0,3-10 17 0,-4 6 3 31,4-6-494-31,0 0-100 0,0 0-19 0,0 0-4 15,0 0 28-15,0 0 6 0,0 0 1 0,0 0 0 0,4-6 32 0,-1-4 0 0,4 1 0 0,-3-1 0 16,0-5 0-16,-4 5 11 0,3-8 0 0,1-1 0 16,-4 0 53-16,3-6 10 0,1-3 2 0,-1-7 1 15,1 7-13-15,-1-7-4 0,4 1 0 0,4 6 0 16,-1-1-12-16,1-2-4 0,3 3 0 0,0 3 0 16,7 6-35-16,-3 0-9 0,0 4 0 0,6 2 0 15,5-3-31-15,-1 7-8 0,0-7-1 0,0 7-1 16,4-1-155-16,-4 7-32 0,32-12-5 0,-14 11-2 0</inkml:trace>
  <inkml:trace contextRef="#ctx0" brushRef="#br0" timeOffset="11101.34">14630 10453 2037 0,'0'0'90'0,"-7"3"19"0,-4-3-87 0,0 6-22 0,-3-3 0 0,4 4 0 15,-4 2 52-15,0-3 7 0,-4 4 1 0,4-1 0 32,-4 0-75-32,1 7-14 0,2-3-3 0,-6 2-1 0,4-2 33 0,-1 3 0 0,4-1 8 15,-4-2-8-15,4 2 10 0,0 1-10 0,0-3 10 0,3 2-10 16,4-2 23-16,0 3-2 0,4-1 0 0,3-2 0 16,-4-4-9-16,4 7-1 0,4-7-1 0,3 1 0 15,0-4-10-15,0 3 0 0,0-6 0 0,3-3 0 16,5 0 10-16,-1 0 0 0,3 0 0 0,1-3 0 15,0-3 2-15,-1-3 0 0,1 6 0 16,3-7 0-16,-3-2-12 0,-1 2 0 0,5-2 0 0,-8-4 8 16,3 0 20-16,-3 4 3 0,0-4 1 0,1 4 0 15,2-4-20-15,-6 0-3 0,-1-3-1 0,1 10 0 16,0-7 12-16,-1 7 1 0,-3-1 1 0,0 7 0 16,0-3-1-16,-7 6 0 0,0 0 0 0,0 0 0 15,0 0 3-15,0 0 1 0,7 9 0 0,-3 1 0 0,-4-4-4 16,0 10-1-16,0-4 0 0,-4 7 0 0,1-3-20 0,-1 3 0 15,-3-1 0-15,4 8 0 0,-1-8 0 0,4 1 0 16,0-3 0-16,4 3 0 0,-4-1 0 0,3 1-12 16,-3 3 12-16,4-9-12 15,-1 2-36-15,4-5-7 0,0-1-1 0,0 1-1 16,1-1-114-16,-1-3-22 0,3-2-5 0,4-4-758 0</inkml:trace>
  <inkml:trace contextRef="#ctx0" brushRef="#br0" timeOffset="11603.7">14975 10606 403 0,'4'16'36'0,"-4"-16"-36"0,0 0 0 0,3 9 0 16,1 1 393-16,0-1 72 0,-1 7 15 0,-3-4 2 15,0 4-354-15,0-6-72 0,0 5-13 0,0-2-3 16,0-4-28-16,-3 7-12 0,3-7 10 0,-4 1-10 16,4-1 15-16,0 0-3 0,0-9-1 0,0 10 0 15,0-10 24-15,0 6 5 0,0-6 0 0,0 0 1 0,0 0-13 0,0 0-4 16,7 10 0-16,-7-10 0 0,0 0-12 0,0 0-4 16,7-7 0-16,-7 7 0 0,11-3 20 0,-4 3 3 15,-4-6 1-15,4-4 0 0,-3 7-10 0,-1-6-2 16,4-7 0-16,-3 7 0 0,0-7-6 0,-1-3-2 15,1 7 0-15,-1-10 0 0,1 3 16 0,-1 0 2 16,1 0 1-16,3 1 0 0,-7-1-31 0,7-3 8 16,0 12-8-16,0-2 0 0,0-4-10 15,4 7-5-15,-1-7-1 0,1 7 0 0,-1-1 0 0,4 7-1 16,-3-3 0-16,3 3 0 0,4 3 6 0,-1 0 2 16,-3 0 0-16,4 3 0 0,-7 3 9 0,6-3-12 15,-3 7 12-15,-3-1-12 0,0 7 12 0,3 3 0 16,-4-4 8-16,1 4-8 0,-8 6 8 0,1-3-8 0,3 3 8 15,0 0-8-15,-3-6 11 0,-1 6-3 0,8-3 0 16,-8-6 0-16,4 3-8 0,-3-1-17 0,3-2 4 16,0-6 1-1,0 5-37-15,0-5-7 0,0-7-2 0,0-3 0 16,0 0-139-16,4 0-28 0,-4-3-6 0,0-4-684 0</inkml:trace>
  <inkml:trace contextRef="#ctx0" brushRef="#br0" timeOffset="12028.48">15861 10321 2804 0,'0'0'62'0,"0"0"13"0,0 0 2 0,0 0 1 0,0 0-62 0,0 0-16 15,-4 0 0-15,-3 6 0 16,-3-3-44-16,3 7-12 0,-4-4-3 0,-3 3 0 15,0-2 24-15,-4 2 5 0,4 1 1 0,-4-1 0 16,4 0-15-16,4 1-4 0,-1-1 0 0,4 1 0 0,-3-1 39 0,-1 0 9 0,7-2 0 0,-3 2 0 16,-3-6 18-16,6 10 6 0,1-4 0 0,-1 1 1 15,1-1 5-15,-1 0 1 0,1 1 0 0,-1-4 0 16,4-6-15-16,0 9-4 0,4-5 0 0,-1 5 0 16,-3-9-12-16,11 9-10 0,3-9 2 0,0 10 0 15,7-10-4-15,-3 0 0 0,10 0 0 0,0 6 0 16,0-6 12-16,1 0 0 0,-1 0-9 15,0 0 9-15,0 0 0 0,-3 3 0 0,-7 4 0 0,-1 2 0 16,-3 0 0-16,1 7 0 0,-12-7 0 0,4 1 0 16,-3 6 15-16,-1-4-3 0,-6-3 0 0,-1 7 0 15,-3 3 7-15,0-3 1 0,-4-4 0 0,-3 4 0 16,-3-7 15-16,-1 7 3 0,0-4 1 0,1 4 0 16,-4-6-31-16,6 5-8 0,1-2 0 0,0-4 0 15,0 1-20-15,0 5-6 0,3-8-1 16,1-4 0-16,-1 6-76 0,1-3-15 0,-1-6-3 0,4 0-590 15,0 0-117-15</inkml:trace>
  <inkml:trace contextRef="#ctx0" brushRef="#br0" timeOffset="12606.46">16309 9829 1209 0,'0'0'53'0,"0"0"12"0,-4 9-52 0,4-9-13 0,0 0 0 0,0 0 0 15,-3 9 264-15,-1-2 51 0,4-4 9 0,4 6 3 16,-1 1-284-16,4-4-57 0,1 3-11 0,2 7-3 16,-3-7 28-16,0 1 0 0,0-1 0 0,-3 1 0 15,-1-1 19-15,1 1-1 0,-1 5 0 0,1-5 0 16,3-1 20-16,-4 10 4 0,1-10 1 0,-4 10 0 15,4-3 9-15,-4 9 1 0,0-3 1 0,0 12 0 0,-4-9-28 16,4 4-6-16,-4-4 0 0,4 3-1 16,0 0-3-16,0-3-1 0,0 3 0 0,-3-3 0 15,3 1-15-15,0-4 9 0,0 3-9 0,3 0 8 0,-3 0-8 16,4-3 0-16,-4-3 0 0,4 6 0 0,-4-7 0 16,0 8 0-16,3 2 0 0,-3-3 0 0,-3 3 0 15,3-3 0-15,-4 3 0 0,0-3 0 0,1 1 8 0,3-5 0 16,3 5 0-16,-3-8 0 0,-3 1-8 0,3 6 8 15,0-6-8-15,3 0 8 0,-3-3 3 0,8-1 0 16,-5-2 0-16,1-4 0 0,-1-2-11 0,4 2-9 16,0 0 9-16,0-9-13 15,0 7-15-15,-3-7-4 0,3 0 0 0,-4-7 0 16,5 4-115-16,-5-3-23 0,1-3-5 0,3 2-889 0</inkml:trace>
  <inkml:trace contextRef="#ctx0" brushRef="#br0" timeOffset="13153.21">16944 10678 1695 0,'14'-12'75'0,"-7"3"16"0,-3-7-73 0,3 6-18 0,3-5 0 0,1-4 0 15,-4 0 39-15,3 3 4 0,-2 4 1 0,-1-4 0 0,0 7-44 0,-4-1 0 16,1 4-11-16,-4 6 3 0,-4-9 8 0,1 9 0 16,-11-3 0-16,3 3 0 0,-3 3 28 0,0 3 2 15,-4-3 0-15,0 3 0 0,-3 4 24 0,4-1 5 16,-5 1 1-16,5-1 0 0,-4 0-2 0,3 1 0 16,0 6 0-16,4-7 0 0,0 10-19 0,0-10-4 15,3 7-1-15,-3 3 0 0,4-4-34 0,3-2 0 16,0 3 0-16,0 2 0 0,0-2 13 0,0-3-4 15,3 2-1-15,0 1 0 0,1-4-8 0,3-2-11 16,-4-4 3-16,4 4 0 0,4-1 8 16,-4-9 0-16,0 0 0 0,3 9 0 0,-3-9-16 0,8 7 1 15,-1-4 1-15,3-3 0 0,-3 0 30 0,4 0 5 16,-1-3 2-16,1-4 0 0,3 4-23 0,-3-3 0 0,-1-3 0 16,1 2 0-16,-1 4 8 0,5-3-8 0,-1-4 8 0,0 1-8 15,0 6 0-15,0-6 8 0,-3-1-8 0,3 4 0 16,-4-4 9-16,4 10-9 0,-3-6 12 0,-4 6-12 15,-7 0 15-15,11 0-4 0,-4 0-1 0,-7 0 0 16,0 0 35-16,10 6 7 0,-3 4 2 0,0-4 0 16,0 4-34-16,0-1-6 0,-3 0-2 0,3 4 0 15,0-4 16-15,4 7 2 0,-4 0 1 0,0-4 0 16,3-2-31-16,1 5-8 0,-4 1-1 0,4-3 0 16,-1 2-15-1,1-5-4-15,-1-1 0 0,1 0 0 0,-4-9-88 0,0 7-17 0,0-4-4 16,0-3-1-16,-7 0-74 0,0 0-14 0</inkml:trace>
  <inkml:trace contextRef="#ctx0" brushRef="#br0" timeOffset="13438.52">17300 10268 2833 0,'0'0'62'0,"0"0"13"0,7 0 2 0,0-3 3 0,4 3-64 16,-4 0-16-16,7 0 0 0,-3 3 0 0,3 6-14 0,-4-9-6 0,1 9-2 0,3 4 0 15,-7 0 22-15,7 2 0 0,-7 4-9 0,0 6 9 16,-3-3-10-16,-1 9 2 0,1 1 0 0,-8-1 0 16,1-3 8-16,-4 7 0 0,3-7 0 0,-6 10 0 31,-1-4-38-31,1 1-6 0,-1-1 0 0,-3-6-1 15,3 1 0-15,4-1 0 0,-3-3 0 0,6-6 0 16,-3 6-36-16,0-6-7 0,0-10-2 0,0 7 0 0,3-7-117 16,1 1-23-16,-4-1-5 0,7-9-1 0</inkml:trace>
  <inkml:trace contextRef="#ctx0" brushRef="#br0" timeOffset="13675.26">17187 10456 3042 0,'0'0'135'0,"0"0"27"0,0 0-130 0,0 0-32 15,0 0 0-15,0 0 0 0,0 0 37 0,0 0 1 16,11 0 0-16,0 0 0 16,-1 0-53-16,4-3-10 0,4 3-3 0,-1 0 0 15,1-7-6-15,7 7-2 0,0-3 0 0,3-3 0 16,-4 6-44-16,-2 0-10 0,6-3-2 0,-7 3 0 15,0 0-13-15,0 0-3 0,0 0-1 0,-3 3 0 16,-4-3-75-16,-3 6-16 0,3-6-2 0,0 3-584 0</inkml:trace>
  <inkml:trace contextRef="#ctx0" brushRef="#br0" timeOffset="14003.31">17702 10550 403 0,'0'0'36'0,"-3"9"-36"0,3 4 0 0,-4-7 0 16,4-6 291-16,0 10 51 0,0-10 10 0,0 0 3 15,0 0-178-15,0 0-35 0,0 0-7 0,0 0-2 16,7 6-70-16,4-6-15 0,0-6-2 0,-1 6-1 0,1-10-37 0,3 4-8 15,0 3 0-15,4-4 0 16,-1-2-10-16,4 6 2 0,-6-3 0 0,2-4 0 16,1 7-24-16,-4-3-5 0,0-4-1 0,0 4 0 0,0 6 29 0,-3-9 9 15,-1 6 0-15,-3-4 0 0,1 4 18 0,-8 3 10 16,0 0 3-16,0 0 0 0,0 0 5 0,-8-6 0 16,1 3 1-16,-7-3 0 0,0 6-19 0,0 0-4 15,-7 0-1-15,3 6 0 0,1-3-13 0,-1 6 0 16,0-2 0-16,1 2 0 0,3 0 24 0,-1 1-2 15,1 5 0-15,4-2 0 0,-1 6-8 0,1 3-2 16,-1-3 0-16,0 3 0 0,1 3 0 0,-1-7 0 16,1 8 0-16,3 2 0 0,-4-3 16 0,4 3 4 15,0-9 0-15,3 6 0 0,1 0-32 0,3 0 0 16,3-3 0-16,4 3 0 16,1 0-26-16,2-6-11 0,4 0-3 0,4-3 0 15,0-4-68-15,6-2-15 0,4-1-2 0,4 0-562 0,7-2-112 0</inkml:trace>
  <inkml:trace contextRef="#ctx0" brushRef="#br0" timeOffset="15230.98">19099 10694 1785 0,'-3'3'159'0,"-4"4"-127"16,-4-7-32-16,1 0 0 0,-1 0 222 0,4 0 38 15,0 0 8-15,7 0 2 16,0 0-257-16,0 0-51 0,0 0-10 0,11 0-3 0,3 0 31 0,-4 0 5 16,1 0 2-16,-1 0 0 0,5 0-2 0,-5 0 0 15,-10 0 0-15,0 0 0 0,7 0 15 0,-7 0 0 0,0 0 0 0,0 0 10 16,0 0 7-16,0 0 2 0,7-7 0 0,-7 7 0 15,0 0 24-15,11-3 5 16,-4 3 0-16,3-6 1 0,1 6-17 0,3 0-3 0,4-3-1 0,-1-4 0 16,8 7-19-16,0 0-9 0,3-3 8 0,4-3-8 15,7 3 0-15,3-3 0 0,11-4-14 0,0 1 5 16,7 3 1-16,0 2 0 0,0-2 0 0,0 6 0 16,-4-9 0-16,1 6 0 0,2-4 0 0,1-2 0 15,0 6 8-15,-3-3 0 0,3-1 0 0,-4 4 0 16,-3 3 0-16,-10 0 11 0,-1 0-3 0,4 0 0 15,-4 0-8-15,4 3 0 0,0 4 0 0,0-7 0 16,3 0 0-16,0 0 0 0,1 0 0 0,-4 0 0 16,-4 0 0-16,0-7 0 0,1 4 0 0,-5 3 0 15,5 0 0-15,-1 0 0 0,-3-6 0 0,3 6 0 16,-3-10 0-16,-4 10 0 0,-3-3 0 0,-4 3 0 16,-3-6 0-16,-4 6 8 0,-3 6-8 0,-4-3 8 0,-3-3 0 15,-1 0 0-15,-3 7 0 0,-7-7 0 0,0 0-8 0,0 0 0 16,0 0 0-16,0 0 0 0,0 0 0 15,0 0 0-15,0 0 0 0,0 0 0 0,0 0 25 0,0 0 7 16,0 0 0-16,7 0 1 0,0-7-33 16,-7 7 0-16,7 0 0 0,-7 0 0 0,0 0 8 0,4-9-8 15,-1 6 0-15,-3 3 0 0,0-10 17 0,0 1-3 16,0 3-1-16,-3 0 0 0,3-4 2 0,-4 7 0 16,-3-3 0-16,0-4 0 0,0 1-4 0,0 0-1 15,-3 2 0-15,2-2 0 0,1 6-10 0,-3-4 10 16,-1-2-10-16,1 6 10 0,-4-3-10 0,-1-4 0 0,5 1 9 15,-4 9-9-15,3-10 0 0,-3 10 8 0,0-6-8 16,0 6 0-16,3-3 8 0,1 3-8 0,-4-6 10 16,3 6-10-16,0 0 8 0,1 0-8 0,-1 0 0 0,1 0 0 15,3 0 0-15,0 0 0 0,-4-3-13 0,4 3 4 16,0 0 9-16,7 0 0 0,-4-7-9 0,4 7 9 16,-7 0 0-16,7 0 0 0,0 0-9 0,0 0 9 15,0 0 0-15,0 0 0 0,0 0-8 0,0 0 8 16,0 0 0-16,0 0 0 0,0 0 0 0,0 0 0 15,7 0-8-15,4 0 8 0,-1-3 0 0,1-3 0 16,3 6-11-16,4 0 11 0,-1 6-10 0,5-3 10 16,-1-3-9-16,0 0 9 0,0 7-8 0,0-4 8 15,0 3 0-15,1-3 0 0,-5-3 0 0,1 6-8 0,0 4 8 16,-4-4 0-16,-4-3 0 0,1 7 0 16,-1-1 0-16,-3 0 0 0,-3 1 10 0,0-4-10 0,3 10 10 15,-4-7-10-15,-3 4 10 0,4 2-10 0,-4 1 24 0,3-3-2 16,-3 5 0-16,0-2 0 0,-3 3-22 0,3-3 8 15,0-4-8-15,-4 10 0 0,4-9 12 0,-3 5-3 16,3-2 0-16,-4 3 0 0,1-3-9 0,3-4-9 16,-4 4 9-16,-3-7-13 0,3 1 13 0,1 5 0 15,-1-12 0-15,1 7 0 0,3-10-13 0,-4 6-3 16,-3 4-1-16,7-10 0 16,0 0-153-16,0 0-30 0</inkml:trace>
  <inkml:trace contextRef="#ctx0" brushRef="#br0" timeOffset="16842.56">22634 10283 1440 0,'0'0'64'0,"0"0"12"0,0 0-60 0,0 0-16 0,0 0 0 0,0 0 0 16,0 0 216-16,0 0 40 0,0 0 8 0,0 0 1 15,0 0-206-15,0 0-42 0,0 0-8 0,0 0-1 16,0 0 6-16,7 0 2 0,-7 0 0 0,7 0 0 15,0 10 0-15,0-1 0 0,8 1 0 0,-8-1 0 16,0 0 8-16,3 10 1 0,4 6 1 0,-7-6 0 16,0 6-2-16,-3 10-1 0,3 2 0 0,0-2 0 15,0-1-9-15,-7 4-2 0,4-4 0 0,-4 1 0 16,7-4 4-16,-4 4 1 0,-6-4 0 0,6-3 0 31,4-9-4-31,-3 9-1 0,-1-9 0 0,4-3 0 0,-3 3 10 0,7 0 2 0,3-10 0 0,-4 0 0 16,1 4-24-16,3-10 0 0,7-3 0 0,0 6 0 15,-3-12 14-15,0 6-2 0,-1-9 0 0,1 2 0 0,-1-2-12 0,-2-4 0 16,-5-2 0-16,1 5 0 16,-4-9 0-16,3 4 9 0,-3-4-9 0,1 0 8 15,-5 0-8-15,4 1 0 0,0-8 9 0,-3 11-9 16,3-4 0-16,0 10 0 0,0-1-12 0,-4 1 4 16,4 2 8-16,-3 4 0 0,-4 3 0 0,0 0 0 15,7 3 0-15,-3 4 0 0,3-4 0 0,0 6 0 16,0 4-8-16,0-4 8 0,3-6-8 0,1 7 8 15,0-4 0-15,-1-3 0 0,4 3 0 0,0-6 8 16,0 4-8-16,1-4 0 0,-5 0 0 0,4 0 0 0,-3-4 24 16,3 4 0-16,-3-6 0 0,-1 6 0 0,1-9 1 15,-1 6 1-15,-3-4 0 0,4-2 0 0,-8-7 3 0,4 7 1 16,1-4 0-16,-1-2 0 0,-4-4-6 0,4 3-2 16,-3-3 0-16,6 1 0 0,-6-8-7 0,6 4-2 15,1-9 0-15,3 3 0 0,0 3-13 0,4-3 0 16,-4-1 0-16,4 1 0 0,-1-3-13 0,-3 12 4 0,0-9 1 15,-3 12 0 1,0-3-20-16,-1 0-4 0,1 4-1 0,-8 2 0 16,4-2-66-16,-3 11-13 0,-1-2-2 0,-3 6-1 15,4-9-139-15,-4 9-28 0,0 0-6 0,0 0 0 0</inkml:trace>
  <inkml:trace contextRef="#ctx0" brushRef="#br0" timeOffset="17294.8">23996 10462 172 0,'0'0'8'0,"0"0"1"0,0 0-9 0,0 0 0 16,-4-6 0-16,4 3 0 0,-3-4 524 0,3-2 104 16,-4 0 20-16,4 5 4 0,-3-5-522 0,3 3-104 15,0-4-26-15,-4 4 0 0,1 3 0 0,-4-3 0 16,-4 3 0-16,1 3 0 0,-1 0 0 0,-3 0 0 15,-4 3 0-15,4 3 0 0,-4 3 0 0,1 1 0 16,-1-1 10-16,1 1-10 0,-5 5 8 0,5 4-8 16,-1 0 0-16,0 6 0 0,4-6 8 0,0 9-8 15,0-9 0-15,0 6 0 0,3 0 0 0,4-6 10 16,0 6-10-16,0-3 8 0,4 0 2 0,-1-3 0 16,4-1 0-16,4 1 0 0,-4-3-10 0,7-4 0 15,0-2 0-15,3 6 8 0,1-7-8 0,0-3 8 16,3-3-8-16,-4 4 8 0,8-7-8 0,3 0 0 0,0 0 0 15,0-7 8-15,1 4 13 0,-1-6 3 0,3-4 0 16,-2 4 0-16,-8-1-10 0,3 1-2 0,-2 0 0 16,-1-10 0-16,0 3 4 0,-4-3 0 0,-3-9 0 15,0 9 0-15,0-9-2 0,1 3 0 0,-1-9 0 0,-4 5 0 16,-3 1-14-16,4-3 9 16,-4 3-9-16,-4 2 8 0,4 8-8 0,-3-1-12 0,-1 3 2 0,1 4 1 31,-5 2-15-31,1 1-4 0,0 2 0 0,4-2 0 15,-1 9-107-15,4 0-21 0,0-6-5 0,0 6-555 0,0 0-110 0</inkml:trace>
  <inkml:trace contextRef="#ctx0" brushRef="#br0" timeOffset="17671.16">24179 10845 2833 0,'0'0'125'0,"0"0"27"0,0 0-122 0,0 0-30 16,0 0 0-16,4 9 0 0,-1-6 0 0,5 3 0 16,-1 4-13-16,-7-10 4 0,0 0 9 0,7 0-8 15,3 0 8-15,-6 6-8 0,-4-6 8 0,0 0 0 16,0 0 0-16,10 0 0 0,-3-6 8 0,-3 6 3 16,-1-10 1-16,1 4 0 0,-4-3 25 0,0-1 6 15,0 1 1-15,-4-7 0 0,1 4-20 0,-1-4-3 16,1-3-1-16,-1-6 0 0,1 6 18 0,-1-9 3 0,4 3 1 15,0-3 0-15,0 0-24 0,4-7-5 16,-1 10-1-16,4-3 0 0,0 3-12 0,0 3 0 16,4-3 0-16,0 0 0 0,3 6 0 0,0 0 0 0,4-6 0 0,-1 6 0 15,4 3-8-15,0-2 8 0,-3 5-12 0,0-3 12 16,-4 7-11-16,4 0 11 0,-4-1-10 0,0 4 10 16,-4-4-14-16,1 10 3 0,-4-6 1 0,-7 6 0 31,11 0-35-31,-4 6-7 0,0-6-2 0,0 7 0 0,3-4-116 15,1 6-23-15,-4 7-5 0,4-7-566 0,3 1-112 0</inkml:trace>
  <inkml:trace contextRef="#ctx0" brushRef="#br0" timeOffset="18202.55">25393 10534 1324 0,'3'0'118'0,"1"-9"-94"16,3 9-24-16,-7 0 0 0,0 0 115 0,0 0 18 15,-3-10 4-15,-1 4 1 0,-3 3-65 0,-4-6-13 16,1 2-2-16,-4 7-1 0,-4-9-17 0,4 9-3 16,-4-3-1-16,-3-3 0 0,3-1 20 0,-3 4 3 15,0 3 1-15,0 0 0 0,0 0 0 0,-4 0 0 16,0 0 0-16,-3 3 0 0,0 4-20 0,0-7-3 0,0 9-1 0,3-3 0 15,-7 4-28-15,7-1-8 0,-3-6 0 16,7 13 0-16,0-7 11 0,0 10 1 0,0-3 0 16,3 3 0-16,0-4-4 0,4 4 0 0,4-6 0 15,-5 2 0-15,5 4-8 0,3 0 0 0,3-3 0 16,-3-1 0-16,7-2 0 0,0 2 0 0,7-5 0 16,-3-1 0-16,6 1 0 0,1-1 0 0,0 0 0 15,3-2 0-15,3-4 0 0,1-3 12 0,7 0-12 0,-1 0 12 16,1 0-12-16,3-3 0 0,-7-4 0 0,4 4 0 15,-4-3 28-15,-3-3 9 0,0 6 3 0,-1-7 0 16,1-2-16-16,-1 2-4 0,-2-2 0 0,-1-4 0 16,-4-3 26-16,1 0 5 0,-1-6 1 0,1 6 0 15,0-6-31-15,-1-9-5 0,-3 6-2 0,0-7 0 16,4 4-4-16,-1-4-1 0,1-5 0 0,-4 2 0 16,4 0-9-16,-4-6 0 0,0 0 0 0,0 1 0 15,-4-4 0-15,4-4 0 0,-3-2 0 0,-4 6 0 0,3 3 0 0,-3 6 0 16,0-2 0-16,-3 2 0 0,3 4 0 0,-4 5-9 15,1-5 0-15,-4 9 0 16,3 3-56-16,-3 3-11 0,0 3-3 0,0 7 0 16,0 0-132-16,0 2-26 0,-4 7-6 0,4 0-1 0</inkml:trace>
  <inkml:trace contextRef="#ctx0" brushRef="#br0" timeOffset="18717.79">25887 10202 2948 0,'0'0'65'0,"0"0"14"0,0 0 2 0,0 0 1 0,0 0-66 0,7-6-16 0,0 6 0 0,-7 0 0 15,0 0 0-15,0 0 0 0,0 0 0 0,0 0 0 16,0 0 0-16,0 0 0 0,0 0 0 0,0 0 0 15,0 0 0-15,0 0 0 0,-7 6 0 0,0-3 0 16,0 6 9-16,-7 1 2 0,3-4 0 0,-3 3 0 16,-4-2-1-16,4 2 0 0,-3-6 0 0,2 7 0 15,1-4 0-15,0-3 0 0,0-3 0 0,4 6 0 16,3-3-10-16,-4-3 0 0,4 7 0 0,7-7 8 16,0 0 4-16,0 0 0 0,0 0 0 0,0 0 0 0,0 0-12 15,0 0-17-15,7 6 4 0,0-3 1 0,0 7 1 0,4-10 1 16,-1 9 0-16,4-9 0 15,-3 6 10-15,3-6 0 0,0 3 0 0,4-3 0 0,-4 0 0 16,4 10 0-16,-1-10 0 0,1 6 0 0,-1-3 0 0,1 10 0 16,0-4 0-16,3 1-8 0,0 2 8 0,0-2-8 15,-3 5 8-15,-1 4-8 0,1 0 8 0,0 3 0 16,-4 0 0-16,0-3 0 0,-3 6 12 0,-4-7-1 16,0 1-1-16,-4 3 0 0,-3 0 3 0,0-6 1 15,-3 9 0-15,-1-6 0 0,1 0 6 0,-4-1 2 16,-4 1 0-16,-3-3 0 0,0 3-5 0,-4-4-1 15,-3-2 0-15,0-4 0 0,0 7-16 0,-1-7 8 16,-2 1-8-16,3-4 0 16,-1-3-44-16,-2 3-15 0,-1-2-3 0,0-4-1 15,-3 0-149-15,0-4-31 0,-39-14-5 0,7-7-2 0</inkml:trace>
  <inkml:trace contextRef="#ctx0" brushRef="#br0" timeOffset="28802.96">6392 14140 403 0,'0'0'36'0,"0"0"-36"15,4-3 0-15,-4 3 0 0,7-6 350 0,-7-3 63 16,3-1 13-16,-3 4 2 0,0 6-308 0,0-3-63 0,0-4-12 15,0-2-2-15,0 6-43 0,0-3 0 0,0-4-11 0,0 1 3 32,-3 3-20-32,3 2-3 0,0-2-1 0,0-3 0 0,0 6 22 0,0-4 10 0,0 4-10 0,0 3 10 15,0-6 8-15,0-3 7 0,-7-1 1 0,0 10 1 16,3-6 19-16,1-4 4 0,-1 10 1 0,4-3 0 16,-10-3-5-16,6 3-2 0,-3-3 0 0,4 3 0 15,-8-4-10-15,4 7-3 0,-4-3 0 0,4-3 0 16,-3 6-8-16,-1 0-1 0,1 0-1 0,-5 6 0 15,1-3-11-15,-3-3 0 0,-8 7 0 0,7-4 0 16,-6 6 0-16,-1-3 8 0,4 4-8 0,-4-1 0 16,4 1 8-16,-4 5-8 0,4-5 0 0,3 2 8 15,-3 4 0-15,7 3-8 0,0-4 12 0,3 4-4 16,-3 0-8-16,7 0 0 0,-3-4 0 0,3 14 0 16,0-1 0-16,3-3 0 0,4 0 0 0,-7-6-11 0,14 6 11 0,-7-6 0 15,0 0 0-15,0-1 0 0,4 1-14 0,3-3 2 16,-7 3 1-16,7-10 0 0,0 1 21 0,-4-4 4 15,1 3 1-15,6-9 0 0,-10 0 0 0,11 10 0 16,-4-10 0-16,4 6 0 0,3-6 1 0,-4-6 0 16,4 6 0-16,4 0 0 0,0-7-16 0,6 4 8 15,1-6-8-15,-7-1 0 0,10 1 8 0,-10 0-8 16,3-1 0-16,0-5 0 0,4 5 0 0,-11-6 0 16,0 7 0-16,0-7 0 0,4 7 8 0,-11 0-8 15,3-4 0-15,1-3 9 0,-4 1-9 0,0 2 10 16,0-3-10-16,4 4 10 0,-11-4-10 0,3 1 10 15,1-4-10-15,-4 9 10 0,3-9 18 0,-3 10 3 0,0-7 1 0,4-2 0 16,-4 2-11-16,3 6-1 0,4-8-1 0,-7 5 0 16,4-3-11-16,3 10-8 0,-4-3 9 15,1-1-9-15,3 1 0 0,4 0 0 0,-11-1 0 0,7 4 0 16,-4 3 0-16,4-4 0 0,-7 7 0 0,0 0 0 16,0 0-13-16,0 0 4 0,0 0 1 0,0 0 0 15,0 0 8-15,0 0 0 0,0 0 0 0,0 0 0 16,0 0 0-16,0 16 12 0,0-6-2 0,-3-1-1 15,-1 0 0-15,1 7 0 0,-1-7 0 16,1 10 0-16,3-9-9 0,0 8 12 0,0 8-12 0,0-8 12 16,-8 7-4-16,8 4 0 0,8-1 0 0,-8-3 0 15,0 3-8-15,0 7-17 0,0-10 4 0,3 3 1 16,1-3 12-16,-4 0 0 0,3-6 0 0,1 0 0 16,-1 0 23-16,-3-4 7 0,7-2 2 0,-7-4 0 15,4 1-32-15,-4 2 0 0,3-9 0 0,1 7 0 16,-4-10-20-16,0 0-9 0,7 6-3 15,-7-6 0-15,0 0 0 0,10 3 0 0,-3-3 0 0,4 0 0 16,3 0-109-16,-7 0-23 0,4 0-4 0,6 0-536 16,-6-3-107-16</inkml:trace>
  <inkml:trace contextRef="#ctx0" brushRef="#br0" timeOffset="29540.9">6713 14006 1267 0,'0'0'112'0,"0"0"-89"16,0 0-23-16,0 0 0 0,0 0 273 0,0 0 51 15,0 0 9-15,0 0 3 0,0 0-243 0,0 0-48 16,0 0-9-16,0 0-3 0,0 0-33 0,0 0 0 16,0 0-10-16,0 0 10 0,0 0-25 0,0 9 2 15,0 0 1-15,4 1 0 0,-1 5 7 0,-3 1 2 16,-3 3 0-16,3 0 0 0,-4 0 13 0,4 6 12 0,-7-7-3 0,4 11 0 15,-4-4-9-15,3 0 0 16,-3-3 0-16,4 3 0 0,3-6 0 0,-4 6 8 16,4 0-8-16,0-3 0 0,0-6 0 0,0 2 0 0,4-2 0 0,-1-3 0 15,4 2 0-15,4 1 10 0,-1-4-2 16,-3-2-8-16,11-1 17 0,-7-2-3 0,3-4-1 16,-4 3 0-16,4-6-5 0,4 0-8 0,0 0 11 15,-8 0-11-15,4-9 12 0,-3 9-12 0,3-10 12 16,-3 1-12-16,-1-1 16 0,1-5-4 0,-4 5-1 0,0-5 0 15,0 2 9-15,4-3 3 0,-4-9 0 16,-7 6 0-16,7 1-12 0,-4-7-3 0,4-4 0 0,-3 4 0 16,3-3-8-16,0 3 12 0,-4 3-12 0,5-3 12 15,-1 6-12-15,0 0 12 0,-4-3-12 0,4 3 12 16,0 10-12-16,-3-3 0 0,3-4-12 0,0 6 12 16,-7 4-10-16,3 3 10 0,-3 3 0 0,0 0-9 15,0 0 9-15,0 0 0 0,0 0 0 0,0 0 0 0,0 0 0 0,0 0 0 16,0 0 0-16,0 0 0 0,0 0 0 0,0 0 0 15,0 9 0-15,0 1 0 0,0 6 0 0,0-4 8 16,0 4-8-16,4 3 8 0,-4-1 4 0,4 1 2 16,-1-3 0-16,1 3 0 0,3 0-6 0,-7-4-8 15,3 4 11-15,4 6-11 0,-3-12 0 0,3 9 0 16,-4-10 0-16,8 4 0 0,-11 3 0 0,7-4 0 16,-4-2 0-16,5 3 0 0,2-1 0 0,-6-2 0 15,3 2 0-15,-4-5 0 0,4 2 0 0,4 1-19 16,-11-4 3-16,7 1 0 15,-4-7-42-15,-3-3-8 0,4 9-2 0,-4-9 0 16,0 0-147-16,11 0-29 0,-11 0-7 0</inkml:trace>
  <inkml:trace contextRef="#ctx0" brushRef="#br0" timeOffset="30181.14">7885 14131 2422 0,'0'0'108'0,"-4"0"21"0,1-3-103 0,-1-3-26 0,0-1 0 0,1 4 0 0,-4 3-10 0,0-6-7 16,3 3-2-16,-3-4 0 15,-3 4-29-15,-1-3-5 0,4 3-2 0,0-6 0 16,-7 2 19-16,3-2 3 0,-6 3 1 0,-1 2 0 0,0 4 19 0,-3 0 4 16,0 0 1-16,0 0 0 0,0 10 25 0,3-1 6 15,-7-2 1-15,-3-4 0 0,3 12 19 0,4-5 4 16,0-1 1-16,-4 7 0 0,1 3-18 0,3-1-3 15,-1 1-1-15,1-3 0 0,0 6-26 0,10 3 0 16,-6-6 8-16,10 6-8 0,-4 0 0 0,1-6 0 16,3 6 0-16,7-3 0 0,-4-3 0 0,4 3 0 15,0-4 0-15,4 1 0 0,-1 0 0 0,11-3 0 16,-10-4 0-16,3-5 0 0,3 2 14 0,4 0-2 0,-6 1-1 16,2-10 0-16,4 0 14 0,0 0 3 0,0 0 1 15,1-10 0-15,2 7-4 0,-3-9-1 0,7 2 0 16,-3 1 0-16,0-1 16 0,3-8 4 0,0-1 0 15,0 3 0-15,4-6-20 0,-4 0-3 0,0 0-1 0,0-3 0 16,-3 0 0-16,3-3 0 0,-3 3 0 0,0-3 0 16,-1-1 2-16,-3 1 0 0,-3-3 0 0,-4 3 0 15,4 2-2-15,-8-2-1 0,4 3 0 0,-3-3 0 16,-4 0 13-16,0 0 2 0,3-4 1 0,-3 4 0 16,-3 3-24-16,-1-3-11 0,1-1 10 0,3 4-10 15,-4-3 8-15,4 3-8 0,-3-3 0 0,-1 9 9 16,4-6-9-16,0 6-12 0,-7 3 2 0,7 4 1 15,0-4-79-15,0 7-15 0,0 2-3 0,0 7-1 16,0 0-109-16,0 0-23 0</inkml:trace>
  <inkml:trace contextRef="#ctx0" brushRef="#br0" timeOffset="30463.82">8075 14282 2991 0,'0'0'66'0,"0"0"14"0,0 0 2 0,4 9 2 0,-4 7-68 0,0-4-16 0,3 7 0 0,4 3 0 15,-3-3 0-15,3 0-16 0,-7-1 4 0,7 1 0 31,-7-3-42-31,3 3-8 0,-3-1-2 0,0-8 0 0,4 6 0 16,-4-7-1-16,-4 0 0 0,4 1 0 0,-3-1 6 16,3-9 2-16,0 10 0 0,0-10 0 0,0 0-1 0,0 0 0 0,0 0 0 0,0 0 0 15,0 0-152-15,0-10-30 0,-7-12-7 16,7 0-1-16</inkml:trace>
  <inkml:trace contextRef="#ctx0" brushRef="#br0" timeOffset="30620.04">8170 13927 2991 0,'0'0'132'0,"0"0"28"0,0 0-128 0,0 0-32 16,0 0 0-16,0 0 0 16,0 0-89-16,0 0-25 0,7 6-5 0,0-6-1090 0</inkml:trace>
  <inkml:trace contextRef="#ctx0" brushRef="#br0" timeOffset="31057.44">8678 14075 3031 0,'0'0'67'0,"0"0"13"0,-7 3 4 0,0-3 0 0,-3 0-67 0,-1 0-17 0,-3 6 0 0,3-3 0 31,4 3-111-31,-3-3-25 0,3 4-6 0,-4 2-1 0,1 1 53 0,-1 8 10 0,0-2 3 16,4 3 0-16,-7 9-11 0,7-3-3 0,-3 0 0 0,6-3 0 15,-7 3 57-15,4 0 11 0,7-6 3 0,-7 6 0 16,4-6 51-16,-1 0 10 0,1 0 3 0,3-4 0 16,0-2 20-16,0 3 5 0,3 2 1 0,-3-8 0 0,7-1-37 0,0 1-7 15,0 2-2-15,0-9 0 16,4 7-10-16,0-10-2 0,6 6-1 0,-3-6 0 0,1 0-11 0,-1-6 0 15,3 6 0-15,1-3 8 0,0-4-8 16,-1-2 8-16,1 3-8 0,-1-4 8 0,1 1 14 16,3-1 2-16,-7-2 1 0,4-4 0 0,-4 7 5 0,0-7 1 15,-3-3 0-15,-4 4 0 0,3-4 5 0,-2 6 0 16,-1-2 1-16,-7-10 0 0,-7 6-26 0,3 0-11 16,0-6 8-16,1 3-8 0,-4-3 0 0,-4 6 0 15,4 0 0-15,-10-3 0 0,2 10 0 0,-2-4 0 16,-1 7 0-16,-3-1 0 15,3 1-28-15,-3 2-10 0,0 7-2 0,-4 0-1 16,4 0-66-16,0 7-13 0,-4 2-2 0,8-6-910 0</inkml:trace>
  <inkml:trace contextRef="#ctx0" brushRef="#br0" timeOffset="32910.18">9786 14128 864 0,'0'0'76'0,"0"0"-60"0,-7 0-16 0,0 3 0 15,-4-3 218-15,1 0 41 0,-1 0 8 0,1 0 1 16,-1 0-209-16,0 0-43 0,1 0-8 0,3 0-8 16,7 0 0-16,-11 6 0 0,4-6 0 0,7 0 0 15,0 0 10-15,0 0-10 0,0 0 8 0,0 0-8 16,0 0 28-16,0 0 1 0,0 0 0 0,0 0 0 16,0 0 9-16,11 3 2 0,-1-3 0 0,4 7 0 0,1-4-6 0,2 3-1 15,4-3 0-15,4 3 0 16,3 4-15-16,4-4-3 0,3-3-1 0,4 7 0 15,-4-10-4-15,1 6-1 0,2-6 0 0,1 3 0 0,0-3-9 16,0 0 0-16,0 0 0 0,7-3 0 0,6-3 14 0,-2 6-2 16,-1-10-1-16,4 1 0 0,11 3-11 0,-11 2 8 15,-8-2-8-15,1 3 8 0,4-3-8 0,-4 3 0 16,6-4 0-16,-6 7 8 0,-7 0-8 0,7 0 0 16,3 0 0-16,-6 0 0 0,-4 0 0 0,-4 7 0 15,0-7 0-15,0 3 0 0,-3-3 0 0,-4 6 0 16,1-6 0-16,2 0 0 0,5 0 0 0,-5 0 0 15,-6 0 9-15,0-6-9 0,-4 6 0 0,7 0 9 16,4 0-9-16,-4-3 0 0,-3 3 25 0,-1-7-1 0,-2 7-1 0,-8-3 0 16,0 3-13-16,4-6-2 0,-4 6-8 0,0 0 12 15,-7 0 11-15,3 0 1 0,-3-3 1 0,4-3 0 16,-4 6-5-16,4 0 0 0,-8 0-1 0,8 0 0 16,-4-7-19-16,0 4 0 0,-7 3 0 0,0 0 0 15,10 0 12-15,-10 0-4 0,0 0 0 0,0 0-8 16,4-9 20-16,0 2-2 0,-4 7-1 0,0 0 0 15,-4-9 12-15,0 6 3 0,4-3 0 0,-7-4 0 16,0 7-1-16,0-9 0 0,4 8 0 0,-4-5 0 16,7 0-19-16,-7-1-3 0,-4 4-1 0,0-3 0 15,4-1-8-15,-3 4 0 0,-8-7 9 0,4 4-9 0,7 0 0 16,-7-1 0-16,-7-6 0 0,3 10 0 0,0-3 0 16,4-1 0-16,4 7 0 0,-4-3 0 0,-7-3 0 0,3 2 0 15,11 4 0-15,0-3 0 0,-11-4 0 0,8 10 0 16,2-9 0-16,1 9-8 0,0-3 8 0,0 3 0 15,-3-6-9-15,10 6 9 0,0 0 0 0,0 0-9 16,-11 0 9-16,11 0 0 0,0 0-16 0,0 0 3 16,0 0 1-16,11 0 0 15,-1 0-32-15,4 6-7 0,11-6-1 0,0 3 0 0,-4 3 23 0,7-3 4 16,11 7 1-16,-4-4 0 0,-3 4 12 0,3-1 2 16,-3 0 1-16,-4 1 0 0,-3-1 9 0,-4 1 0 15,-3 5 0-15,-4-5-8 0,0-1 8 0,-3 0 0 16,-8 1 0-16,1-1 0 0,-4 4 23 0,-4-4 6 15,4 1 2-15,-3-1 0 0,-4 0-6 0,-1 1-1 0,1-1 0 16,-3 1 0-16,-1-4 7 0,1 3 1 0,-1-6 0 0,-3 4 0 16,0 2-32-16,-4-6 0 0,1 4 0 0,-1 2 0 15,4-3 0-15,-7-3-15 0,-11 7 2 0,7-4 0 16,8-3 5-16,-8 3 8 0,-10 4-13 0,-1-1 5 16,8-2-12-16,3-4-1 0,1 3-1 0,3-3 0 31,3 3-26-31,4-2-4 0,3-4-2 0,1 0 0 0,-1 0-130 15,4-4-27-15,7 4-5 0,11-18 0 0</inkml:trace>
  <inkml:trace contextRef="#ctx0" brushRef="#br0" timeOffset="35065.86">12185 13124 345 0,'0'0'15'0,"0"0"4"0,0 0-19 0,-4 7 0 0,-3-7 0 0,4 6 0 16,3-6 372-16,-7 3 72 0,0 6 13 0,7-9 3 16,0 0-346-16,0 0-70 0,-4 7-13 0,4-7-3 15,0 0 23-15,0 0 5 0,0 12 0 0,0-2 1 16,0-10 0-16,7 6 0 0,-7 3 0 0,4 1 0 16,3-1-25-16,-4 7-6 0,1-7-1 0,3 10 0 0,0 6 6 0,0-6 1 15,0 9 0-15,0 0 0 0,0 4-20 0,0-4-3 16,0 10-1-16,0-4 0 15,0 4-8-15,1 6 0 0,-5 0 0 0,1 6 0 16,-1-3 0-16,-3 6 0 0,0-6 0 0,0 3 0 0,0-3 0 16,-3-3 0-16,-1 0 0 0,4 3 0 0,-3-3 12 0,3 0 0 15,-8 0 0-15,1-6 0 0,4 5 0 0,-1-8 0 16,-6 3 0-16,3-4 0 0,0 1 16 0,0-7 3 16,0 0 1-16,-4 3 0 15,0-9-17-15,1 10-3 0,6-10-1 0,-3 3 0 16,0-7-3-16,0 1-8 0,4 3 12 0,-4-3-4 15,7 0-8-15,-4-10 8 0,0 7-8 0,1-3 8 0,3-4 0 16,-4 0 0-16,4-2 0 0,0-7 0 0,0 0 19 0,0 0 3 16,0 0 1-16,0 0 0 0,0 0-11 15,0 0-3-15,0 0 0 0,0 0 0 0,0 0 5 16,0 0 1-16,0 0 0 0,0 0 0 0,4-7 3 0,3-2 1 16,-3 0 0-16,3 5 0 0,-4-2-27 0,4 3 0 15,0-3 0-15,4 3 0 0,-11 3-19 16,7 0-2-16,-7 0-1 0,10 0 0 0,1 0 22 0,-11 0 0 15,11 3-9-15,-4-3 9 0,0 0 0 0,0 6 0 16,3-3 0-16,-10-3 0 0,7 6 0 0,0-2 8 16,4-4-8-16,0 0 9 0,-4 0 9 0,7 0 2 15,-4 0 0-15,8 0 0 0,0-10-20 0,-1 10 0 16,8 0 0-16,7 0 0 0,7 0 0 0,6-3 0 0,-2-3 0 16,10 6 0-16,0-3 0 0,-1 3 0 0,1 0 0 15,4 0 0-15,-1 0 0 0,4 3 0 0,7-3 0 0,0 0 0 16,-3 0 0-16,-1 0 0 0,-3 0 0 0,0 0 0 15,0 0 0-15,0 6 0 0,7-6 0 0,0 3 0 16,4-3 0-16,-1 6 0 0,1-6 0 0,-4 4 0 16,4-4 0-16,3 6 0 0,3-3 0 0,8-3 0 15,0 6 0-15,-1-6 0 0,-3 3 0 0,8-3 0 16,-1 0 0-16,3 7 0 0,1-7 0 0,-4 0 0 16,-3 3 0-16,0 3 0 0,-1 0 0 0,5-3 0 15,-1 4 0-15,-4-4-12 0,-9 6 1 0,2-2 1 16,-3-4 10-16,0 3 8 0,0 3-8 0,4 1 11 15,-4-1-11-15,-7 1 0 0,0-4-12 0,0-3 12 16,7 6 0-16,0-2 0 0,-3-4 0 0,3 3 12 0,0 3-12 0,-7-9 0 16,0 10-12-16,0-10 12 0,7 0-8 0,0 6 8 15,4-3 0-15,0-3 0 0,-8 10 0 0,1-10 0 16,3 9 0-16,0-3 0 0,0 1 0 0,-4-4 0 16,-3 6 0-16,-7-3 0 0,-3-2-8 0,-4 5 8 15,-4-9 0-15,-3 9 0 0,3-2 0 0,-3-7 16 16,0 9-2-16,4-9-1 0,-5 6-13 0,5-3 0 15,-1 4 0-15,-3-4 0 0,0 3-10 0,-4-3-2 16,4 4 0-16,-4-4 0 0,1 3 12 0,-1 3 0 0,4-9 0 16,0 10 0-16,0-4 0 0,-4-3 0 0,0 7 0 0,-6-1 0 15,2 0 0-15,-6-2 0 0,-4-4 0 16,1 3 0-16,-5 3 0 0,-3 1 0 0,-6-10 0 16,2 6 0-16,-6-3 0 0,-1 4 0 0,1-4 0 0,-7-3 0 15,-4 0 0-15,0 0 0 0,0 0 0 0,0 0 0 16,0 0 0-16,0 0 0 0,0 0 10 0,0 0-10 15,7 0 11-15,-7 0-11 0,3-3 12 0,1-4-12 16,3 4 10-16,0-3-10 0,-4-4 8 0,4 7-8 16,-3-9 0-16,-1 2 0 0,1 1 0 0,-1 0 0 15,-3-1 0-15,7 1 0 0,-3-7 0 0,0 7 0 16,3-4 0-16,-7-3 0 0,3-2 8 0,4 2-8 16,-3-3 0-16,-4-6 10 0,3 3-10 0,1-9 10 15,-1 9-2-15,1-13 0 0,-4 1 0 0,3-1 0 0,4-2-8 16,-3 2 12-16,-1-9-12 0,1 7 12 0,3-10-12 0,0-4 8 15,0-2-8-15,-3 0 8 0,3 0-8 0,-4-1 0 16,1 1 0-16,3-4 0 0,-4 4 0 0,4 6 0 16,0-6 0-16,1-7 8 0,-1 7-8 0,-4 0 0 15,1-1 0-15,3 7 0 0,-4-6 0 0,1 3 0 16,-4 3 0-16,3 3 0 0,4-3 0 0,-3 6 0 16,-1-6-12-16,1 9 12 0,-1-2 0 0,-3 2 0 15,4 4 0-15,0-4 0 0,-4 3 0 0,3 1 0 16,1-1 9-16,-4 7-9 0,0 0 0 0,3 3 0 15,1 6-10-15,-1-6 10 0,-3 6 0 0,4 0-8 16,-4 1 8-16,3-1 0 0,-3 3 0 0,0-3 0 0,-7 4-8 16,7 2 8-16,0-3 0 0,0 1-10 0,0 2 10 15,-3-3-8-15,3 7 8 0,-4 0 0 0,1-1-9 0,-1 1 9 16,1-1 0-16,3 1 0 0,-4 0-9 0,0 2 9 16,1-2 0-16,-1 3 0 0,4-4-8 0,-3 10 8 15,-4-3 0-15,3 3 0 0,1-6 0 0,-1 6 0 16,-6 0 0-16,3-3 0 0,-8 6 0 0,5 3 0 15,-8-3-10-15,4 7 2 0,-7-4 0 0,0 3 0 16,0 7 8-16,-4-3 0 0,-3 2 0 0,0 1 0 16,-4-4-15-16,-4 4-1 0,1-3 0 0,-7-4 0 15,-4 7 16-15,0-7 0 0,-3 1 0 0,-1-1-9 16,-3 0 9-16,1 4 0 0,-5-10 0 0,-3 6 0 16,0-2 0-16,-7-4 0 0,-3-3 0 0,-1 6 0 15,0-3 0-15,-3 4 0 0,4-4 0 0,-11-3 0 16,0 0 0-16,-8 0 0 0,-6 6 0 0,3-6-8 15,1 0-4-15,-5 0 0 0,-6-6 0 0,3 6 0 0,8 0 12 0,-1 0 0 16,-7-10 0-16,0 7 0 0,-3-3 8 0,3 3 3 16,4-4 1-16,-4-2 0 0,-3 0-12 0,-4-1 0 15,0 4 0-15,4-3 0 0,3-1 20 0,-7 1 0 16,-3-1-1-16,3 1 0 0,7 3-31 0,-6-4-5 16,-1 7-2-16,-4-3 0 0,8-4 31 0,3 10 5 15,4 0 2-15,-4-3 0 0,-7-3-31 0,4 3-5 16,3-3-2-16,4 6 0 0,3-7 31 0,1-2 5 15,-1 6 2-15,4-3 0 0,-1 2-19 0,8-2-16 16,7-3 4-16,0 6 0 0,-7-10 12 0,7 10-12 16,-4-3 12-16,4-4-12 0,0 7 24 0,7-3 4 0,0-4 2 15,7 7 0-15,-7-6-29 0,4-4-5 16,3 4-2-16,3-1 0 0,1 1 18 0,6 0 0 0,5-1 8 16,6 1-8-16,0 3 0 0,0-4 0 0,7 7 0 15,1-3 0-15,-1-4 0 0,4 1 0 0,-4 9 0 0,7-9 0 16,-3 2 0-16,7 4 0 0,0-3 0 0,3 6 0 15,0-3 0-15,1 3 0 0,3 0 0 0,3 0 0 16,0 0 0-16,4 0 0 0,0 3 0 0,0-3 0 16,4 0 0-16,3 0 0 0,-4 6-11 0,1 4 11 15,3-1-17-15,3 0 4 0,-3 1 1 0,4 5 0 16,3-2 12-16,0 3 16 0,0-1-3 0,0 4-1 16,0-3-12-16,0 3 0 0,0-7-9 0,0 7 9 15,0 3 0-15,0 0 0 0,0-6 0 0,0 9 0 16,-7-3 0-16,4 3 0 0,3 0 0 0,-7-6 0 0,4 9 0 15,-1-3 0-15,-3 3 0 0,4-3 0 0,-1 3 0 0,4 1 0 16,-3-4 0-16,-1 3 0 0,4-3 0 0,4 3 0 16,-8-3 0-16,4 0 0 0,0-6-9 0,1 0 1 15,-1 6 0-15,0-6 0 0,-4 0 8 0,4-4 16 16,-3-2-4-16,3 9-1 0,-4-9-11 0,1 2 0 16,-1-2 0-16,1 2 0 0,-4-5 0 0,0 6 0 15,0-7 0-15,0 0 0 0,0 1 0 0,0-1-14 16,0 1 2-16,3-1 0 0,-3 0 12 0,4-2 0 15,-4 2 0-15,4 0 0 16,-4-2-66-16,0-4-20 0,0-3-4 0,0 0-1 16,0 0-81-16,7 9-16 0,0-9-3 0,0 0-1 0</inkml:trace>
  <inkml:trace contextRef="#ctx0" brushRef="#br0" timeOffset="36026.85">13515 13256 1555 0,'0'0'138'0,"0"0"-110"0,0 0-28 0,0 0 0 16,0 0 90-16,-7-3 13 0,7 3 2 0,-4-6 1 16,1-4-151-16,-1 4-31 0,4 3-5 15,0 3-2-15,0 0-26 0,-3-6-6 0,-4 2-1 16,7 4 0-16,-7 0 93 0,3 0 23 0,-3-6 0 0,0 6 0 15,0 6 92-15,-4-6 22 0,1 0 5 0,-1-6 1 16,1 12-28-16,-1-6-4 0,-3 4-2 0,3 2 0 16,-3-3-30-16,4-3-7 0,-1 6-1 0,0-6 0 15,-3 3-11-15,0 4-2 0,4-7-1 0,-4 0 0 16,-1 6-34-16,5-3-16 0,-4-3 2 0,0 6 0 0,0 4 22 0,-1-1 5 16,-2 1 1-16,3-1 0 0,0 0-23 0,-1 10-5 15,1-9-1-15,0 5 0 0,0 1 15 0,4-3 16 16,2-4-3-16,5 0-1 0,-4 1-12 0,7-4 8 15,0 3-8-15,3-2 0 0,-3-4 18 0,0-3-2 16,7 9-1-16,4-9 0 0,3 7 0 0,0-7 0 16,0 0 0-16,1 0 0 0,-1 0-15 0,3 0 11 15,1 0-11-15,-4 3 10 0,0-3-10 0,-3 9 0 16,6-3 0-16,-3-3 0 0,-3 13 0 0,-4-6 0 16,4-1 0-16,-4 0 0 0,3 7-8 0,-3-7 8 0,-3 7-10 15,3-3 10-15,-4 2-11 0,1-5 11 0,-4 5-12 16,4-2 12-16,-4-4 0 0,0 1 0 0,-4 5 0 0,0-5 0 15,1-1 13-15,-1 7-3 0,-3-13-1 16,0 7 0-16,0 5-1 0,0-5 0 0,-3 5 0 0,-1-2 0 16,-3-4-8-16,0 7-17 0,0 0 4 15,-4-4 1-15,-3 4 12 0,7-1 10 0,-4-5-2 0,1 2 0 16,-5 4-8-16,1-6-9 0,4-1 9 0,-5 7-13 16,1-7 13-16,4-6 0 0,-5 3 0 0,8-6-9 15,0 4-4-15,-3 2-1 0,2-6 0 0,5-6 0 16,-1 2-130-16,4 4-25 15,-10-9-6-15,2-7-1 0</inkml:trace>
  <inkml:trace contextRef="#ctx0" brushRef="#br0" timeOffset="36651.75">13487 13817 1785 0,'0'0'79'0,"0"0"17"16,-4 4-77-16,1 2-19 0,-1 3 0 0,1 1 0 0,3-4 141 0,-4 3 25 16,4 4 5-16,0 3 1 15,0-1-189-15,0-2-38 0,4 2-7 0,-4 4-2 16,0-3 20-16,3-4 3 0,-3 4 1 0,0 3 0 0,0 0 29 0,-3-4 11 15,-1 4 0-15,4-3-9 0,-7 3 19 0,3-7 4 16,1 10 1-16,-4-3 0 0,3-6 30 0,-3 9 7 16,4-10 0-16,-4 7 1 0,3-3-18 0,1-1-4 15,-1-5-1-15,1-1 0 0,3-6-13 0,0-3-2 16,0 0-1-16,0 0 0 0,0 0 3 0,0 0 1 16,7-3 0-16,-4-13 0 0,4 7-8 0,-3-10-2 15,3 4 0-15,-4-4 0 0,1 0 3 0,3-6 0 16,-7 3 0-16,3-3 0 0,1 0 27 0,0-4 6 15,-1 1 0-15,1-3 1 0,-1-7-20 0,1 10-4 16,-1-13-1-16,1 10 0 0,3-10-20 0,0 10 0 16,0-4 0-16,3 1 0 0,5 9-8 0,-5-4-7 0,1 14-1 15,3-4 0-15,3 0 16 0,1 10-9 0,-4-1 9 0,4 4-8 16,0 3-8-16,-4-3 0 0,3 3-1 0,-3 3 0 16,8 0 8-16,-8 3 9 0,-4-3-13 0,4 9 5 15,-3-3 0-15,0-3 0 0,-4 10 0 0,0-4 0 16,-4 1 8-16,4-1 0 0,-7 4 0 0,0-7 0 15,-3 10 0-15,-1-4 0 0,1 7 0 0,-4-9 0 16,3 5 0-16,-7 1 0 0,4-4 0 0,-3 4-12 16,3-6 12-16,-4 5 9 0,-3-2-1 0,3-4-8 15,1 7 0-15,-1 3-11 0,-3-10 0 0,4 0 0 16,-4 1-6-16,3-1-2 0,-3-2 0 0,3 2 0 0,1-9-4 16,-4 6-1-16,3-6 0 0,4-6 0 15,0 6-7-15,-4-9-1 0,8 9-1 0,-4-10-665 16,3 4-133-16</inkml:trace>
  <inkml:trace contextRef="#ctx0" brushRef="#br0" timeOffset="37042.25">13878 13792 1785 0,'0'0'159'0,"0"0"-127"16,0 0-32-16,0 0 0 0,7-9 180 0,0 9 31 15,4-3 5-15,0-3 2 0,-1 6-186 0,4-7-32 0,0 4-18 0,0-3 2 32,4-4-18-32,-4 1-4 0,4 0-1 0,0-1 0 0,-1 1 13 0,1-1 2 0,-1 4 1 0,1-3 0 15,-4-1 23-15,-3 7 0 0,3-6 0 0,-7-4 0 16,0 10 19-16,0-3 5 0,-3-4 0 0,-1 7 1 16,-3 3 11-16,4-6 1 0,-8-3 1 0,4 9 0 15,0 0-20-15,0-10-4 0,-7 10-1 0,0-9 0 16,3 9-5-16,1-7-8 0,-1 4 11 0,-3-3-11 15,0 6 0-15,0 0 0 0,7 0-15 0,-10 0 5 16,-1 0 10-16,0 6 0 0,1 4 0 0,-1-4 0 16,1 3-15-16,-1 1 3 0,-3 2 0 0,3 4 0 15,-3 3 12-15,4 6 0 0,-1 0 9 0,-3 3-9 16,3-9 0-16,4 9 0 0,-3-3 0 0,6-6 0 16,1 6 0-16,-1-12-8 0,4 3 8 0,0 2 0 15,0-2-9-15,4-7 9 0,3 1-13 0,0-1 5 16,0 1-20-1,4-4-3-15,-1-3-1 0,1 3 0 0,3-3 5 0,0-3 1 0,0 0 0 16,4 0-662-16,-1 0-132 0</inkml:trace>
  <inkml:trace contextRef="#ctx0" brushRef="#br0" timeOffset="37448.4">14358 13855 1728 0,'0'0'76'0,"0"0"16"0,0 0-73 0,0 0-19 0,0 0 0 0,11 0 0 16,-4 0 198-16,3 0 36 0,1 0 7 0,3-3 2 31,0-3-243-31,0-4-48 0,0 7-9 0,0-3-3 16,1-4-4-16,-1 1-2 0,-4 3 0 0,1-4 0 0,-1 1 35 0,-3 0 7 0,1-7 2 0,-1 6 0 15,-4 1 34-15,1 6 8 0,-4-13 0 0,0 13 1 16,0-3 23-16,0-4 5 0,-4 10 1 0,1-6 0 16,-4 6-24-16,3-3-5 0,-3-3-1 0,0 6 0 15,0 0-20-15,-4 0 0 0,1 0-12 0,3 6 4 16,-4-3-8-16,0 7-2 0,4-4 0 0,-3 9 0 16,-1-2 10-16,1-4 8 0,3 7-12 0,-4-6 12 15,4 5 0-15,-4-2 0 0,1-4 0 0,3 7 0 16,3-7 0-16,-3 7 0 0,0-4 0 0,0 4 0 0,3 3 0 15,1-3 0-15,3-4 9 0,0-2-9 0,-4 5 0 16,8-5-19-16,-1-1 3 0,1-3 1 16,7 4-136-16,-1-7-27 0,1 3-6 0,3-3 0 15</inkml:trace>
  <inkml:trace contextRef="#ctx0" brushRef="#br0" timeOffset="37792.08">14898 13846 2199 0,'0'0'48'0,"0"0"11"0,0 0 1 0,0 0 2 0,0-4-50 0,-4-5-12 16,4 9 0-16,0-12 0 16,4 2-23-16,-4 1-7 0,0-1-2 0,3 7 0 15,-3 3-19-15,-3-6-4 0,3-3-1 0,0 9 0 0,0 0 36 0,-11-10 6 0,4 10 2 0,-3 0 0 16,-5 0 20-16,5 0 5 0,-4 3 1 0,0 4 0 15,0-1 38-15,3-3 7 0,-3 6 1 0,0 1 1 16,3-1-8-16,-3-3-1 0,0 4-1 0,0 5 0 16,0-2-23-16,3-4-5 0,1 1-1 0,3 6 0 15,-4-1-22-15,4-2 0 0,3 2 0 0,1 4 0 16,-1-9 0-16,1 8 8 0,-1-2-8 0,4 0 8 16,0-4-8-16,0 4 0 0,4-7-11 0,-1 7 11 15,1-3-12-15,-1-4 3 0,1 0 1 0,-4-9 0 16,7 7-23-16,4-4-4 15,-4-3-1-15,0 0-634 0,3 0-127 0</inkml:trace>
  <inkml:trace contextRef="#ctx0" brushRef="#br0" timeOffset="38284.5">15032 13382 2559 0,'0'0'113'0,"0"0"24"0,0 0-109 0,0 0-28 0,0 0 0 0,0 0 0 15,0 0 39-15,0 6 2 0,0 3 1 0,0 4 0 32,0 2-95-32,0 11-19 0,0-8-4 0,0 7-1 15,-4-3 24-15,4 3 5 0,-3 10 0 0,-1-7 1 0,1 0 36 0,-4 7 11 16,3 3 0-16,-3-4 0 0,4 1 0 0,-1-1 0 15,-3-6 0-15,3-3 0 0,4-6 8 0,-3 0 8 16,-1 0 1-16,4-4 1 0,0 4 23 0,0-9 5 16,0-1 1-16,4 0 0 0,-1 1-19 0,-3-10-4 15,0 0-1-15,0 0 0 0,0 0-14 0,0 0-9 16,0 0 12-16,0 0-12 0,4-10 0 0,0 7 0 16,-1-6 0-16,4 0 0 0,-7-7 0 0,7 6 0 15,-3-5 10-15,3 5-10 0,0-8 0 0,0 2 0 16,-4 6 0-16,4-2 0 0,1 2 31 0,-1 1 1 15,-4 3 0-15,-3 6 0 0,0 0 0 0,11 0 0 16,-4 0 0-16,3 0 0 0,-3 6-32 0,0 3 0 0,4 1 0 16,0 2 0-16,-1 4 0 0,1 0 0 0,-1-4 0 15,1 7 0-15,0-3 0 0,-1 0 0 0,-3-4 0 0,0-3 0 16,4 7 0-16,-8 0 0 0,4-4 0 0,-3-2 0 16,-4-1 0-16,3 1-18 0,1 5 2 0,-4-5 1 31,0-10-25-31,0 0-4 0,3 6-2 0,-3-6 0 15,0 0-36-15,0 0-7 0,0 0-2 0,0 0 0 16,0 0-77-16,0 0-16 0,0 0-4 0,0 0-640 0</inkml:trace>
  <inkml:trace contextRef="#ctx0" brushRef="#br0" timeOffset="39073.61">15706 13551 1209 0,'14'-10'53'0,"-7"1"12"0,0 3-52 0,3 3-13 16,5-4 0-16,-5-2 0 0,1 6 159 0,-1-3 29 16,4 6 5-16,-3-4 2 15,0 4-179-15,-11 0-36 0,0 0-8 0,7 4 0 0,-7-4 28 0,7 9 16 16,-7-3-1-16,3 7-1 0,-3-4 29 0,0 7 5 16,-3 0 2-16,3-4 0 0,0 10 9 0,-4 0 1 15,4 3 1-15,-3 0 0 0,-4-6 3 0,3 6 0 16,1-3 0-16,-1 3 0 0,-3 3-39 0,0-9-7 15,7 6-2-15,-7 0 0 0,3-3-16 0,-3 3 8 0,4-6-8 16,3 3 0-16,-4-9 8 0,4 5-8 0,-3-8 0 16,3 6 0-16,3-7 0 0,-3 0 0 15,0-9 8-15,0 10-8 0,4-1 11 0,-4-9-2 16,0 0 0-16,0 0 0 0,0 0-9 0,0 0 0 0,0 0 0 0,0 0 0 16,-4-9 0-16,4-1 0 0,0-8 0 0,0 8 0 15,0-6 0-15,0-2 0 0,4-7 0 0,3 6 0 16,-4-9 0-16,1 2 0 0,-1-2 0 0,4-6 0 15,4 6 0-15,-4-7 0 0,0-3 0 0,-3 4 0 16,6-1 0-16,-3-2 0 0,0 9 0 0,0-7 0 16,4 10 0-16,0-3 0 0,-1 0 0 0,1-7 0 15,-1 10 33-15,-3 3 11 0,4 0 3 0,0 0 0 16,-1 0-22-16,4 10-4 0,-3-4-1 0,3 7 0 16,0 5 10-16,0-2 2 0,0-3 0 0,0 9 0 15,4 6-58-15,0-3-11 0,-4 7-3 0,0-1 0 16,4 10 23-16,-4-4 4 0,3 4 1 0,1 6 0 0,-7-6 12 0,3 6-9 15,0-3 9-15,-4 3-8 0,-6 0 8 0,3 0 0 16,-4-3 0-16,-3 3 0 0,0 4 0 0,0-4 0 16,-3 0 8-16,-4 3-8 0,0-3 0 0,0-3 0 15,-7 3 0-15,3 0 0 0,0-6 0 0,-3 6 0 16,0-6 0-16,-3 0 0 0,2-4 0 0,-6-2-15 0,4-4 3 16,-4 1 0-16,-1-4 12 0,5 4 0 0,-1-10 0 0,4 6 0 15,-4-3 0-15,1-6 0 0,-1-3 0 0,7 6 0 16,-3-10 0-16,0 4 0 0,4-4 12 0,3 1-12 15,0 0 8-15,-1-1-8 0,-2 1 0 16,6 3 0-16,4 6 0 0,-7-4 0 0,4-2 0 0,3 6 0 16,0 0 0-16,0 0 0 0,0 0 0 0,0 0 0 15,0 0 16-15,0 0-4 0,0 0-1 0,0 0 0 16,10 0-11-16,1 6 10 0,3 4-10 0,0 5 10 16,0-2-10-16,4-4 0 0,0 7 0 0,-1 3 0 15,-3-3 0-15,4-4 0 0,-4 4 0 0,-3 0 0 16,3-4 0-16,-4 7 0 0,1-10 0 0,0 7 0 15,-1-7 0-15,1 1 0 0,-1-4 0 0,1-3-11 16,-1 3-88-16,1-2-17 0,0 2-4 0,6-6-1 16,-3 0-106-16,0 0-21 0</inkml:trace>
  <inkml:trace contextRef="#ctx0" brushRef="#br0" timeOffset="39432.93">16379 14075 345 0,'11'3'15'0,"-7"-3"4"0,3 0-19 0,0 0 0 0,-7 0 0 0,7 0 0 16,0 0 512-16,3 0 100 0,1-3 19 0,0-4 4 16,-1 7-515-16,1-9-104 0,3 3-16 0,-4-4-11 15,1 7-9-15,3-6-1 0,4 2-1 0,-4-5 0 32,0-4-16-32,0 7-3 0,0-7-1 0,0 4 0 0,0-4 34 0,-3 0 8 0,3 4 0 0,-3-4 0 15,-4-3 30-15,3 3 8 0,-3 4 2 0,-3-4 0 16,3 7-23-16,-3-1-4 0,-4 1-1 0,-4 3 0 15,4-4-12-15,0 10 0 0,0 0 0 0,-7-3 0 16,-4 3 0-16,1 0-10 0,-1 3 2 0,-3 4 0 16,0 2 8-16,0-6-8 0,0 13 8 0,-7-1-8 15,3-2 8-15,0 6 0 0,1-3 0 0,-1 2 0 0,-3 1 0 16,3-3-13-16,1 3 5 0,2-1 8 0,5-2 8 16,-1 3 8-16,8 0 3 0,-1-4 0 0,4 4-7 15,0 0-2-15,-3-3 0 0,-1-4 0 0,8 4-10 0,-1-7 0 16,4 1-12-16,0-1 12 15,4-3-56-15,0 4-4 0,-1-10-1 16,4 0 0-16,0 0-163 0,0 0-32 0</inkml:trace>
  <inkml:trace contextRef="#ctx0" brushRef="#br0" timeOffset="44009.84">17205 13717 403 0,'0'0'36'0,"0"0"-36"0,0 0 0 0,0 0 0 16,7-6 307-16,-7 6 54 0,0 0 11 0,4 0 3 15,-1-6-188-15,-3 6-38 0,0 0-7 0,0 0-2 16,0-4-54-16,-3-2-11 0,3 6-3 0,0-9 0 15,-4-1-48-15,4 1-9 0,0 9-3 0,-3-10 0 16,-1 1-12-16,4 3-10 0,-7 3 2 0,3-4 0 31,1-2-4-31,3 9 0 0,-7 0 0 0,-4-3 0 0,4 3 12 0,-3 0 0 0,-1 3 0 0,0-3 0 16,-3 6 0-16,4-3 0 0,-8 7 0 0,4-4 0 16,0 3 0-16,-4 7 14 0,-3-6-3 0,0 2-1 15,7-2 13-15,-4 5 2 0,-3 1 1 0,0 3 0 16,3 0-26-16,1-1 0 0,-1 7 0 0,4 4-11 15,0-11 11-15,0 8 0 0,7 2 0 0,-4 3 0 16,0-9 0-16,4 3 0 0,7 3 0 0,-3-3 0 16,-1 4 0-16,4-11 0 0,0 8 0 0,4-8 0 15,-1-2 0-15,4-3 0 0,0 2 0 0,4-5 0 0,0 5-13 16,3-11 2-16,0 2 1 0,3-6 0 0,5 3-9 16,2-3-1-16,-6 0-1 0,7 0 0 15,-4 0-101-15,0-3-20 0,4 3-4 0,-8-6-811 16</inkml:trace>
  <inkml:trace contextRef="#ctx0" brushRef="#br0" timeOffset="44498.94">17410 13821 979 0,'0'0'87'0,"0"0"-70"0,0 0-17 0,0 0 0 16,0 0 249-16,0 0 47 0,0 0 8 0,0 0 3 15,3 6-252-15,-3-6-55 0,-3 9 0 0,-1 1-8 16,-3-4 8-16,0 3 0 0,-4-6 8 0,1 13-8 16,-4-6 24-16,0-1 0 0,-1 7 0 0,-2-4 0 15,3-2-12-15,0 5-1 0,-1 4-1 0,5 0 0 0,-4-3 2 0,10-1 0 16,-3-2 0-16,4 2 0 0,-1 4 0 0,4-9 1 15,4 5 0-15,3-2 0 0,0-4-13 0,3 7 0 16,1-7-9-16,3 7 9 0,4-7-14 0,-1 7 3 16,-3-3 1-16,4-4 0 0,3 1-7 0,-3-4-2 15,7 3 0-15,-8-9 0 0,1 3 2 0,0-3 0 16,-1-3 0-16,1 3 0 0,-1-6 17 0,-2-3 0 16,-1 5 0-16,0-5 0 0,0-7 31 0,-4 7 9 15,1-7 3-15,0 4 0 0,-1-4-19 0,1-3-3 16,-8 3-1-16,4-2 0 0,-3 5 0 0,-1-9-1 15,1 3 0-15,-1 1 0 0,-3 2 5 0,0-3 0 0,0 0 1 16,0 0 0-16,-7 4-36 0,7 2-7 0,-7-2-2 0,0 5 0 16,0 4 5-16,0 3 1 0,-3-4 0 0,-4 7 0 31,-1 0-41-31,-2 0-8 0,-1 7-1 0,4-4-1 16,0 3-179-16,3-3-35 0,-13 10-7 0,10-10-2 0</inkml:trace>
  <inkml:trace contextRef="#ctx0" brushRef="#br0" timeOffset="45153.92">18140 13980 230 0,'0'0'20'0,"0"0"-20"15,-7-3 0-15,0-3 0 0,3-3 565 0,-3-1 109 16,0 1 22-16,4-1 4 16,-1 4-642-16,1 3-128 0,-1-6-26 0,-3 2-4 15,3-2 20-15,1 6 4 0,-4-3 0 0,-4-1 1 16,-3 4 20-16,0 3 4 0,3 3 1 0,1 4 0 0,-8 2 38 0,1 0 12 16,-5 1 0-16,1 5 0 0,0 1 64 0,0-3 20 15,0 5 4-15,0-2 1 0,-1 0-35 0,1-4-7 16,4 7-2-16,-5-3 0 0,8 3-30 0,-3-1-7 15,6 1 0-15,1 3-8 0,-1-3-8 0,4-6-9 16,7 2-2-16,-4 4 0 0,4 0 10 0,4-3 9 0,6 2-13 16,1-8 5-16,0-1-1 0,6-2 0 0,-3-7 0 15,8 0 0-15,2 0 9 0,1-7 0 0,0 4-9 16,-1-6 9-16,8-1-12 0,-4 1 3 16,1-4 0-16,-1 1 0 0,-4 2 1 0,1 1 0 0,0-7 0 0,-8 7 0 31,-2-7 16-31,-1 7 3 0,0-1 1 0,-4-2 0 0,1-4-12 0,-4 7 0 0,-3-1 0 0,-1-5 8 15,4 2 9-15,-7-3 2 0,0 7 0 0,0 0 0 16,0-1-7-16,0 4 0 0,-3-3-1 0,-1-1 0 16,4 10 10-16,0 0 3 0,0 0 0 0,0 0 0 15,0 0-24-15,0 0 0 0,-3 0 0 0,3 0 0 16,0 0 0-16,0 0 0 0,0 0 0 0,0 0 0 16,0 0 0-16,-4 3 0 0,4 10 0 0,-4-1 0 15,4-2 0-15,-3 5 16 0,-1 1-4 0,1 3-1 16,3-7-11-16,-4 14 0 0,1-1 0 0,3 3 0 15,0 0 0-15,-4 0 8 0,1 7-8 0,3-4 8 16,-4 1-8-16,4-1 0 0,-3 0 0 0,-1 1-11 0,1-4 11 0,3 0 0 16,-4 0 0-16,1-3 0 0,-4 0 0 0,0 1 0 15,3-5 0-15,-7 5 0 0,1-1 0 0,-1-3 0 16,-3 0 0-16,4-4 0 0,-5 1-11 0,5 0 0 16,-4 0 0-16,0-3 0 15,-4-4-36-15,0 4-7 0,1-7-2 0,-4 1 0 16,-1-1-141-16,1-9-29 0,-18 6-6 0,8-15 0 0</inkml:trace>
  <inkml:trace contextRef="#ctx0" brushRef="#br0" timeOffset="45434.92">18440 14316 3452 0,'0'0'153'0,"-11"3"31"0,4-3-147 0,-4 6-29 15,11-6-8-15,-7 4 0 16,7-4-112-16,0 0-23 0,0 0-5 0</inkml:trace>
  <inkml:trace contextRef="#ctx0" brushRef="#br0" timeOffset="46700.25">19166 14068 1728 0,'-21'10'76'0,"14"-10"16"0,-3 0-73 0,-1 0-19 0,-7-3 0 0,4 3 0 15,4-7 188-15,-1 7 33 0,4-9 7 0,4 9 2 31,3 0-230-31,0 0-48 0,0 0-9 0,0-10-2 0,7 4 59 0,0 3 0 0,7-3 0 0,-4-4 0 16,4 10 18-16,4-3-1 0,7-3 0 0,-1 6 0 16,-2-3 24-16,2-3 5 0,1 6 1 0,3 0 0 15,0-7-10-15,1 4-1 0,-1 3-1 0,7 0 0 16,-3 0-23-16,7 0-12 0,7 0 12 0,-4 0-12 16,4 0 0-16,0 0 0 0,-4 0 0 0,-3 0 0 15,0 0 8-15,-1 0-8 0,1 0 0 0,4 0 0 16,-8 0 0-16,7 0 0 0,8 0 0 0,2-6 0 15,1 6 8-15,0 0-8 0,0 0 9 0,4 0-9 16,-8 0 16-16,0 0-4 0,1 0 0 0,3 0 0 16,0 0-3-16,0 0-1 0,0 0 0 0,-4 6 0 15,-3-6-8-15,-4 0 0 0,0 0 0 0,-6 0 0 16,-5 0 0-16,5 0 0 0,-8 0 0 0,-3 3 0 0,-1-3 0 0,1-3 8 16,-4 3-8-16,0 0 8 0,1 0 16 0,-5-6 4 15,-3 6 0-15,4-10 0 0,0 10-18 0,-1-9-10 16,-3 6 12-16,4-3-12 0,0-4 13 0,-4 7-4 15,3-3-1-15,-3-4 0 0,1 4-8 0,-5 6 10 16,-3-3-10-16,-3-3 10 0,-4 6 0 0,3-10 0 16,-3 7 0-16,-3-3 0 0,-4 6-10 0,0-9 0 15,0 9 0-15,-4-10 8 0,0 4 12 0,-3 6 1 0,0-10 1 0,0 10 0 16,-4-3-10-16,1-3-3 0,3-3 0 0,-7 5 0 16,-1-2-1-16,5-3-8 0,-1 3 12 15,4-4-4-15,-4 7-8 0,1-3 0 0,3-4 0 0,-1 1 0 16,5 0 0-16,-4-1 12 0,3 4-12 0,4-4 12 15,-3 1-12-15,2 0 0 0,-2 5 0 0,3-2 0 16,0-3-9-16,3 3-4 0,-3 2-1 16,7 4 0-16,0 0-5 0,0 0-1 0,0-6 0 0,0 6 0 15,0 0-2-15,0 0-1 0,0 0 0 0,0 0 0 16,7 0 11-16,4 6 1 0,-1-6 1 0,1 4 0 16,0 2 2-16,3 3 0 0,0-3 0 0,0-2 0 15,0 5 8-15,4-3 0 0,-1-3 0 0,1 4 0 16,0-4 0-16,-1 3 0 0,4-3 0 0,-6 4 0 15,6 2-11-15,-4 0 11 0,1-2-13 0,0-4 5 16,3 6 8-16,-4-3 11 0,1 4-3 0,-4-1 0 16,7 7-8-16,-7-7 0 0,4 1 0 0,-4-1 0 0,-3 10 0 15,-1-3 0-15,-3-4 0 0,-3 4 0 0,-1 0 0 16,1-4 12-16,-8 7-12 0,1-3 12 0,-4 2 1 0,-4 1 1 16,-3-3 0-16,0 3 0 0,-4-1 24 0,-3 1 5 15,4-3 1-15,-5 3 0 0,1-4-24 0,0 4-4 16,0-3 0-16,0-3-1 0,0 2-2 0,3-5 0 15,0-1 0-15,4-3 0 0,-3-3-26 0,6 7-6 16,0-10-1-16,1-3 0 16,6-4-86-16,1-2-18 0,-1 0-3 0,4-10-1170 0</inkml:trace>
  <inkml:trace contextRef="#ctx0" brushRef="#br0" timeOffset="47355.93">22250 13764 3016 0,'10'3'67'0,"-10"-3"13"0,0 0 4 0,0 0 0 0,0 0-68 0,0 0-16 0,0 0 0 0,-7 7 0 16,0-7-37-16,7 0-11 0,4 9-3 0,-4 0 0 0,-7 1 33 0,3-1 6 16,4 7 2-16,4 3 0 0,-4-1 10 0,0 1 0 15,3 6 0-15,1-6 0 0,3 6 11 0,-4 0-3 16,-3-3 0-16,0 3 0 0,11-6 20 0,-4 6 3 15,-7-6 1-15,3 6 0 0,1-6-20 0,3 0-4 16,0-10-8-16,-3 7 12 0,-8 0-4 0,8-7 0 16,6-6-8-16,1 3 12 0,-11-6-4 15,10 4-8-15,8-8 11 0,3-2-11 0,0-3 0 0,1-1 0 16,-1 1 0-16,0-7-9 0,7 4 9 0,-7 2 0 16,-3-5 0-16,0 5 0 0,-1 1 0 0,1 2 0 15,-8 4 0-15,1 3-8 16,-4-6 8-16,0 6-12 0,0 6 12 0,0-3-12 0,-3 7 12 0,-1-1 0 0,1 7 0 0,-4 3 0 15,0-4 0-15,3 4 0 0,4-3-8 0,0-3 8 16,0 2 0-16,1 1 8 0,-1-7 0 0,3 1 0 16,4-7 2-16,-3 3 1 0,-11-6 0 0,7 3 0 15,3-3 15-15,5 0 3 0,-8 0 1 0,0-3 0 16,-7 3 1-16,14-6 0 0,3-4 0 0,-6 1 0 31,-11 0-11-31,11-1-1 0,6 1-1 0,1-1 0 16,-4 1-9-16,0 0-1 0,7-7-8 0,4 6 12 0,0-5-4 15,-4 5-8-15,-4-8 11 0,5 2-11 0,2 3 16 0,-2-5-3 16,-5 2-1-16,-3 0 0 0,4-3-21 0,-4 1-5 0,0 2-1 0,-3-6 0 16,3 3-4-16,-4-3-1 0,1 3 0 0,-4 1 0 15,0-1-110-15,0 0-22 0,0 3-5 0,0-3-1143 16</inkml:trace>
  <inkml:trace contextRef="#ctx0" brushRef="#br0" timeOffset="47777.71">23668 13846 2833 0,'0'0'125'0,"0"0"27"0,0 0-122 0,0 0-30 16,0 0 0-16,0 0 0 0,0 0 0 0,-11 0 0 0,8 6 0 0,-8-3 0 31,4 3-56-31,-3-3-16 0,-5 7-4 0,-2-1-1 15,-4 7 17-15,-1 0 3 0,-2-4 1 0,-4 4 0 0,-1 3 56 0,1-1 0 0,0-2 0 0,0 3 8 16,6-3 42-16,1-4 9 0,0 4 1 0,7 3 1 16,0-4-5-16,3-5-2 0,4 9 0 0,4-10 0 15,-1 7-42-15,8-7-12 0,3 0 0 0,3 1 8 16,5-1-8-16,2 1 0 0,4-1-8 0,8-3 8 16,2-2-20-16,1 2 2 0,3-6 0 15,-3-6 0 1,0 6-14-16,-4-4-4 0,4-2 0 0,-8 3 0 0,-2-3 23 0,-5 3 4 0,4-4 1 15,-3-2 0-15,-7-1 32 0,3 1 6 0,-7-7 2 0,3 7 0 16,-6-7 19-16,-1 4 4 0,1-4 1 0,-4-3 0 16,0 0-24-16,0 4-4 0,0-4 0 0,-4 0-1 15,1 3-19-15,-1-2-8 0,1-1 8 0,-1 3-8 16,-3 4 0-16,0 2 0 0,4 1 0 0,-4-4 0 0,0 4-13 0,0-1 5 16,0 7 8-16,3-6-13 15,-3 3-35-15,3 2-6 0,-3-2-2 0,4-3 0 16,-1-1-80-16,1 4-17 0,-4 3-3 0</inkml:trace>
  <inkml:trace contextRef="#ctx0" brushRef="#br0" timeOffset="48152.63">24024 14184 2948 0,'0'0'65'0,"0"0"14"0,-3 0 2 0,3 0 1 0,0 0-66 15,0 0-16-15,0 0 0 0,0 0 0 16,0 0-76-16,10 10-18 0,1-10-4 0,-1 0-1 16,-3 0 4-16,4 0 1 0,-4-3 0 0,0-4 0 0,-3 4 74 0,-1-3 20 0,-3 6 0 0,7-10-9 15,-7 4 70-15,-3-6 15 0,-1-4 2 0,1 7 1 16,-4-7 4-16,0 3 1 0,-4-5 0 0,4-4 0 15,0 9-28-15,0-3-4 0,0-9-2 0,0 6 0 16,3 1-29-16,4-1-5 0,-3-6-2 0,3 3 0 16,0 0-14-16,3 0 0 0,-3-3 0 0,4 6 0 15,-1-6 19-15,4 6 10 0,-3 3 3 0,3-2 0 16,0-7-24-16,0 12-8 0,4-3 0 0,-8-3 0 16,8 10 0-16,-4-7 8 0,0 7-8 0,0 0 0 15,0-1-24 1,0 1-8-16,0 9-2 0,0-7 0 0,4 4-162 0,-1 3-32 15,1 0-6-15</inkml:trace>
  <inkml:trace contextRef="#ctx0" brushRef="#br0" timeOffset="48683.74">24906 13927 1994 0,'0'0'88'0,"7"-3"19"0,0-3-86 16,-3 3-21-16,-1-4 0 0,-3 7 0 0,4-3 15 0,-4 3-2 0,0-6 0 0,0 6 0 15,-7-3-13-15,0-3 0 0,0 6 0 0,0 0-10 16,-4 0 10-16,0 0 11 0,-3 0-3 0,4 0 0 16,-8 0 45-16,0 6 9 0,4-6 2 0,-3 3 0 15,-1-3 19-15,4 6 4 0,-4-3 1 0,1 4 0 16,-1 2-26-16,0-6-5 0,-3 3-1 0,0 4 0 15,0-1-38-15,0 1-8 0,0 5-2 0,3-2 0 16,-3 3-20-16,3 2-5 0,0-8-1 0,4 5 0 31,-3 4-9-31,10-3-1 0,0-4-1 0,3 4 0 0,4-6 5 0,0 5 2 0,4-5 0 16,3-1 0-16,3-6 22 0,4 7 0 0,0-4 0 0,1-6 0 16,-1 0 29-16,7 0 4 0,0 0 1 0,-3-10 0 15,6 4-7-15,-2 3-2 0,-1-13 0 0,-4 7 0 0,1 0 12 16,3-7 3-16,0 3 0 0,0-2 0 0,-3-4-32 15,0 3-8-15,3-3 0 0,-3-9 0 16,-1 3 0-16,1-3 12 0,3 0-4 0,-3-7 0 0,-1 7 7 0,1-13 1 16,0 4 1-16,-4 2 0 0,-4-3-9 0,1 4-8 15,-1-1 12-15,-6 7-12 0,-4 3 33 0,3-3 0 16,1 3 0-16,-8-3 0 0,1-1-5 0,3 4-2 16,-4-3 0-16,1 3 0 0,-8-3-26 0,4 3 0 15,0 6 0-15,0-6 0 0,-3-3-15 0,3 2 5 16,-1 4 1-16,1-3 0 15,0 0-20-15,0 6-4 0,0 1-1 0,0 8 0 16,0 1-142-16,0-1-28 0,-4 4-5 0,4 6-583 0,-3 0-116 16</inkml:trace>
  <inkml:trace contextRef="#ctx0" brushRef="#br0" timeOffset="49195.49">25753 13570 2746 0,'0'0'122'0,"0"0"25"0,0 0-118 0,0 0-29 0,0 0 0 0,0 0 0 31,7 0-16-31,-7 0-10 0,0 0-2 0,0 0 0 16,0 0-29-16,0 0-7 0,0 0 0 0,-4 9-1 0,-6-3 44 0,-1 4 9 0,-6-1 1 0,-5-3 1 15,-2 4 38-15,-8-1 7 0,0 1 1 0,0-1 1 16,-3 0 23-16,0 1 4 0,3-1 0 0,4 1 1 16,3-1-6-16,4-9-2 0,7 6 0 0,0-2 0 15,3 2-46-15,4-6-11 0,7 0 0 0,0 0 0 16,0 0-25 0,0 0-5-16,0 0-1 0,0 0 0 0,0 0 9 0,7 9 2 0,4-3 0 0,-4-2 0 0,3 2 20 15,-3-6 0-15,4 3-9 0,0-3 9 0,-1 6 0 0,-3-3 9 16,4 4-1-16,-1-4 0 0,5-3 12 0,2 6 1 15,-3 4 1-15,0-4 0 0,8-3 0 0,-1 6 0 16,0 1 0-16,4-1 0 0,3 7-22 16,-3-7 0-16,-1 1 0 0,1 8 0 0,-4-2 0 15,0-6 0-15,0 8 8 0,-6-2-8 0,2 3 0 0,-6 0 0 16,-1-4 0-16,-3 4 0 0,0 0 8 0,-3 6 1 16,-4 0 0-16,-4-3 0 0,1 3 15 0,-4 3 4 15,-4 1 0-15,-3 2 0 0,-3-9-9 0,-1 3-2 16,0 3 0-16,1-3 0 0,-8-6-5 0,0 0 0 15,-3 3-1-15,0-10 0 0,0 4-11 0,-1-6 0 16,1-7 0-16,-4 3 0 16,1-6-148-16,-5-9-28 0</inkml:trace>
  <inkml:trace contextRef="#ctx0" brushRef="#br0" timeOffset="51293.68">6622 16746 1936 0,'0'0'86'0,"0"0"18"16,0 0-84-16,0 0-20 0,0 0 0 0,3-3 0 15,4-3-41-15,-3-4-13 0,3 1-2 0,-7 9-1 16,3-6-18-16,4 3-3 0,0-4-1 0,-7 7 0 0,0 0 88 0,4-3 18 16,3-3 3-16,-7 3 1 0,0 3 36 0,0 0 7 15,-3-6 2-15,-5-4 0 0,1 7 9 0,-3-3 3 16,3-4 0-16,0 4 0 0,0 3-30 0,-4-3-6 16,0-4 0-16,4 1-1 0,-3-1-35 0,-1 1-6 15,-3-7-2-15,0 7 0 0,-4-4-8 0,1-2 0 16,-4-1-10-16,6 7 10 0,-9-1-11 0,6-2 11 15,1-1-12-15,-1 10 12 0,0-3 0 0,-6 3 12 16,2 3 0-16,1 3 0 0,-3 3 16 0,-1 3 4 16,0 1 0-16,0 9 0 0,4-4-32 0,4 4 0 0,-8 6 0 15,7-3 0-15,4 3-8 0,4 0-5 0,-5 4-1 16,5-1 0-16,6 3 14 0,-3-3 0 0,0 1-10 0,7-4 10 16,0 3 10-16,4 0 6 0,-1-3 2 0,4 0 0 15,4-6-27-15,-4 0-6 0,4 0-1 0,6 0 0 16,-3-4 16-16,4 1 0 0,0-7 0 0,-1 1-9 15,1-7-3-15,7 3-1 0,-1 0 0 0,-6-6 0 16,3 0 36-16,4-6 7 0,-4 0 2 0,0-4 0 16,4 1-19-16,0 0-3 0,-1-10-1 0,-6 3 0 15,3-3 14-15,0 0 2 0,4-6 1 0,-11 7 0 16,0-8 2-16,0 5 1 0,4-5 0 0,-8 8 0 16,-3-1-19-16,4-6-10 0,-4 6 10 0,0 0-10 15,0-3 12-15,-3 10-4 0,-4-4-8 0,7-3 12 16,-7 10 3-16,0-7 0 0,-7 7 0 0,0-1 0 0,3 1-7 0,4 9-8 15,0 0 11-15,0 0-11 0,0 0 20 0,0 0-4 16,0 0 0-16,0 0 0 0,-3 6-16 0,-1-3-16 16,8 7 4-16,-1-1 0 0,1 0 12 0,3 7-12 15,0-6 12-15,-4 8-12 0,4-2 12 16,0-7 0-16,-3 10 9 0,3 0-9 16,0 6 0-16,-7-6 8 0,4 6-8 15,-1 0 0-15,4-3-12 0,4 9-6 16,-8-9-1-16,4 10 0 0,0-10-97 0,-3 3-19 0,10 3-4 0,-10-9-1 15,6-3-75-15,1-1-15 0,-1-5-3 0,-3-7-1 0</inkml:trace>
  <inkml:trace contextRef="#ctx0" brushRef="#br0" timeOffset="51731.14">6932 16533 1407 0,'0'0'62'0,"0"0"14"0,0 0-61 0,0 0-15 0,-3-3 0 15,3 3 0-15,-4-6 0 0,4 6-10 0,-7-13 2 16,7 13 0-16</inkml:trace>
  <inkml:trace contextRef="#ctx0" brushRef="#br0" timeOffset="53177.82">7133 16568 518 0,'0'0'46'0,"0"0"-37"16,0 0-9-16,0 0 0 0,0 0 263 0,0 0 50 15,0 0 11-15,0 0 1 0,0 0-238 0,0 0-48 16,0 0-10-16,0 0-1 0,0 0-40 0,0 0-7 16,7-10-1-16,0 10-1 0,-3-3 50 0,-4 3 11 15,7-6 1-15,0 6 1 0,-7 0 22 0,3-10 4 0,-3 10 0 0,0 0 1 16,0 0 3-16,0 0 0 0,0 0 0 0,0 0 0 15,0 0-16-15,0 0-2 0,0 0-1 0,0 0 0 16,-3 3-34-16,3-3-7 0,-7 7-2 0,-4-7 0 16,4 9 16-16,-3-9 3 0,3 6 1 0,0-2 0 15,-1 2-22-15,5-3-8 0,3-3 0 0,-7 9 9 16,0-2-9-16,7-7 0 0,-4 3 0 0,4-3 0 16,-3 6 8-16,3-6 0 0,0 0 0 0,0 0 0 15,-7 9-8-15,7-9 8 0,0 0-8 0,0 0 8 16,0 0 0-16,-4 7 0 0,4-7 0 0,0 0 0 15,0 0-8-15,0 0 8 16,0 0-8-16,0 0 8 0,0 0 26 0,0 0 5 0,0 0 1 0,0 0 0 16,0 0-24-16,0 0-4 0,0 0 0 0,0 0-1 15,0 0-11-15,0 0 8 0,0 0-8 0,0 0 8 16,-3 3-8-16,3-3 10 0,-4 9-10 0,4-9 10 16,-3 10 0-16,3-10 0 0,0 0 0 0,0 9 0 15,0-3 18-15,0 4 4 0,-7-1 1 0,7 1 0 16,0-1-33-16,0 0 0 0,7 1 0 0,-7 5 0 15,0-5 0-15,3 9 0 0,4-4 0 0,-3 4 0 16,3 0 0-16,-4 0 0 0,8 6 0 0,-8-6 0 16,4-4 0-16,1 4 0 0,-1 0 0 0,0-3 0 15,-4 2 0-15,11-2 0 0,-10-3 0 0,3-4 0 16,3 7 12-16,-2-7-4 0,-1 1 0 0,0-1-8 16,0-3 8-16,3-3-8 0,1 4 0 0,-1-4 0 15,5 3 0-15,-8-6 10 0,10 0-10 0,-6 0 8 0,6 0-8 0,-2-6 0 16,2 3 9-16,-6-4-9 0,-1 4 0 0,4-6 8 15,4-1-8-15,-4-5 0 0,-3 5 8 0,6-5-8 16,-9-4 8-16,2 0-8 0,1 3 0 0,-4-6 9 16,3-3-9-16,4 0 0 0,-7 3 0 0,1-3 0 15,2 0 0-15,1 0 0 0,-1 3 0 0,-3-3 0 16,4 0 0-16,0 6 0 0,-1 0 0 0,-3 0 0 16,0 4 0-16,0-1 0 0,0 4 0 0,0 2 0 15,-7-5 0-15,4 11-9 0,-4 4 9 0,0 0-10 16,3-6 10-16,-3 6-10 0,0 0 10 0,0 0-10 15,0 0 10-15,0 0-10 0,0 0 2 0,-7 10 0 16,7-4 0-16,0 6 0 0,-7-2 8 0,7 5 0 0,0 4 0 0,7 0 0 16,-7 3 0-16,0 0 0 0,4-3-9 0,3 6 9 15,0 0 0-15,0 3 0 0,-3-3 0 0,3 0 0 16,0-3 0-16,0 3 0 0,3-6 0 0,-10 6 0 16,7-6 0-16,-3 0 0 0,3 0 0 0,0-4 0 31,-7 4-28-31,0-9-2 0,4 5 0 0,-1-5 0 15,-3-10-46-15,0 0-10 0,0 0-2 0,7 0 0 16,0 0-101-16,7 0-21 0,0-7-4 0,8 4-1 0</inkml:trace>
  <inkml:trace contextRef="#ctx0" brushRef="#br0" timeOffset="53718.18">8393 16699 1213 0,'14'-9'53'0,"-14"9"12"0,0 0-52 0,0 0-13 0,3-6 0 0,1-4 0 15,-4 10 87-15,0-9 14 0,0 9 3 0,0-10 1 16,0 1-23-16,0-1-5 0,-7 1-1 0,7 0 0 16,0-7 3-16,-7 7 0 0,-4 2 0 0,4-2 0 15,0 0-15-15,3 5-2 0,-6-2-1 0,-1-3 0 16,-6 9-4-16,6-7-1 0,0 4 0 0,-3 6 0 0,4 4-37 15,-8-7-8-15,0 9-2 0,1 1 0 0,-4-1-9 0,3 0 0 16,-3 7 0-16,3 0 0 0,-3-4 12 0,3 7 0 16,1-3 0-16,-1 9 0 0,4-6 6 15,0 9 2-15,0-3 0 0,0 3 0 0,7 0-10 16,-4 7-2-16,0-7 0 0,8 7 0 0,-4-7-8 16,7 3 0-16,0-3 0 0,0-3 0 0,0-6 0 0,0 0 0 15,0 0 0-15,7-3 0 0,0-7 0 0,0 0-11 16,0 1 3-16,0-4 0 0,4-3 8 0,3-3 0 15,-4-3 0-15,5-3 0 0,-1 0 0 16,0 2 11-16,0-11-3 0,0 5 0 0,7-8 5 0,-3 2 1 16,-1-3 0-16,5-3 0 0,-1-3 22 0,3 0 5 15,-6-3 1-15,7 3 0 0,-8-4-25 0,1-5-5 0,0-1 0 0,6 7-1 16,-13-6 11-16,3-4 2 0,-3 4 1 0,-1-1 0 16,4-3 3-16,-10 1 0 0,-1-4 0 0,1-3 0 15,0 6-28-15,-1-5 0 0,-3 5 0 0,-3 3 0 16,-1 1 0-16,0-4 0 0,1 10 0 0,-8-6 0 15,1 5 0-15,3 4 0 0,0 0 0 0,0-3 0 32,-4 9-24-32,4-6-3 0,3 6-1 0,-3 4 0 0,4-4-30 15,-4 0-6-15,0 10-2 0,7-7 0 0,0 6-106 0,0 7-22 16,0 3-4-16,0 0-522 0,0 0-104 0</inkml:trace>
  <inkml:trace contextRef="#ctx0" brushRef="#br0" timeOffset="54011.17">8647 16684 3027 0,'0'0'67'0,"0"0"13"0,0 0 4 0,-4 15 0 0,1-5-67 0,3 2-17 0,3 4 0 0,1 3 0 16,-1-1-40-16,1 4-12 0,6-3-3 0,-3 0 0 16,-3 0 3-16,3 0 1 0,0-4 0 0,0 4 0 15,-3-3 17-15,-1-4 3 0,1 4 1 0,-4-7 0 0,0 7 18 0,0-3 12 16,0-4-13-16,0-3 5 0,-4 4-1 0,4-10 0 16,0 0 0-16,0 0 0 15,0 0-22-15,0 0-4 0,0 0-1 0,0 0-677 16,0 0-136-16</inkml:trace>
  <inkml:trace contextRef="#ctx0" brushRef="#br0" timeOffset="54151.84">8738 16323 3200 0,'0'0'142'0,"0"0"29"0,0 0-137 0,0 0-34 0,0 0 0 0,0 0 0 31,0 0-123-31,0 0-31 0,7-6-6 0,4 6-1100 0</inkml:trace>
  <inkml:trace contextRef="#ctx0" brushRef="#br0" timeOffset="54589.17">9356 16640 2973 0,'0'0'65'0,"0"0"14"15,0 0 2-15,0 0 3 0,-7 0-67 0,-4 0-17 0,11 0 0 0,-7-4 0 16,0 4-40-16,-4-6-12 0,8 6-3 0,-4-3 0 16,0 3-81-16,-7 3-17 0,3-3-3 0,-3 10-1 15,3-4 85-15,-3 3 16 0,-3 7 4 0,-1-3 1 0,-3 5 31 0,7 1 7 16,-8 6 1-16,5-6 0 0,-1 6 54 0,1 3 11 16,2 4 3-16,-2-4 0 0,6 0 4 0,1-3 0 15,-1-6 1-15,4 6 0 0,3-3-14 0,-3-6-3 16,7 3-1-16,4-1 0 0,-1-2-43 0,5 3 0 15,2 0-11-15,-3-10 3 0,7 7-14 0,0-7-2 16,-3 1-1-16,7-1 0 0,-1-9 8 0,1 6 1 16,0-12 1-16,3 6 0 0,-4-9 15 0,8 5 8 15,-4-2 0-15,4-9-8 0,0 5 28 0,-4-2-2 0,3-4 0 16,-2-3 0-16,-8 3 4 0,0-2 1 0,3-1 0 0,-2 3 0 16,-1-6-7-16,-4-3-2 0,-3 0 0 0,0 3 0 15,4-9 3-15,-4 9 1 0,-7-3 0 0,-3 0 0 16,-1-4-18-16,-3 4-8 0,0 0 8 0,0 6-8 15,-4-3 0-15,1-3 0 0,-1 10 0 0,0-4 0 16,1 0-12-16,-8 10-8 0,8-7-2 0,-4 7 0 31,-4-1-122-31,4 1-24 0,3 9-4 0,1-10-865 0</inkml:trace>
  <inkml:trace contextRef="#ctx0" brushRef="#br0" timeOffset="55549.49">10315 16806 2127 0,'0'0'94'0,"0"0"20"0,-7 0-91 0,0 3-23 16,7-3 0-16,0 0 0 0,0 0 30 0,-3-3 2 15,-4 3 0-15,7 0 0 16,0 0-72-16,0 0-13 0,0 0-3 0,0 0-1 0,0 0 57 0,0 0 16 16,0 0 0-16,0 0 1 0,0 0 31 0,7 3 5 15,7-3 2-15,0 6 0 0,-14-6 24 0,14 0 5 16,14-6 0-16,7 6 1 0,8 0-31 0,-4-3-6 16,-11-3-2-16,0 2 0 0,11-2-32 0,-4 3-6 15,-3-3-8-15,3-1 11 0,15 4-11 0,-5 3-11 16,-2-6 3-16,3 6 0 0,3-3-4 0,4-3 0 15,0 6 0-15,-7 0 0 0,-4 0 12 0,4 0 0 0,3 0 0 16,-6 0 0-16,-8 0 0 0,7 0 0 16,11 0 0-16,-4 0 0 0,-6 0 0 0,-1 0 0 0,-3 0 0 0,0 0 0 15,0 0 0-15,-4 0 9 0,-3 0-1 0,-4 0-8 16,0 0 8-16,-3 0-8 0,-1 0 0 0,-2 0 0 16,-1 0 0-16,0 0 0 0,0 0 0 0,-3 0 0 15,-1 0 0-15,1 0 0 0,0 0 0 0,-1 0-9 16,1 0 9-16,-4 0 11 0,0 6-3 0,-3-6 0 15,-1-6 10-15,1 6 2 0,-4 0 0 0,-7 0 0 16,0 0 14-16,0 0 3 0,0 0 1 0,0 0 0 16,0 0-10-16,0-3-3 0,0-4 0 0,-4-2 0 15,1 6-9-15,-4-4-3 0,3-2 0 0,-3 0 0 16,-3-1-21-16,-1 1-5 0,1-7-1 0,-1 7 0 16,0-7 14-16,1 7-12 0,-4-4 12 0,0-3-12 15,-1 7 12-15,1-7 0 0,0 7 0 0,0 0-9 16,0-4 9-16,3-3 8 0,-3 10-8 0,4-3 11 15,-1-1-3-15,1 7 0 0,-1-3 0 0,0-4 0 0,8 10-8 16,-1-9 0-16,1 3 0 0,-1-4 0 0,4 7-11 0,0-3-4 16,7-4-1-16,-3 1 0 0,3 0-4 0,3-1 0 15,-2 4-1-15,2 3 0 16,1-3-26-16,3 6-5 0,-4-10 0 0,1 10-1 0,0-3 42 16,3-3 11-16,-4 12 0 0,4-3 0 0,0-3 0 0,1 10 0 15,-1-4 0-15,0 3 0 0,3-6 0 0,-2 4 0 16,6 2 0-16,-4 7 0 0,1-7 0 0,-4 1 0 15,4-1 0-15,-1 7 0 0,-2-4 0 0,-1-2 0 16,-4-1 0-16,-3 7-8 0,4-7 8 0,-8 7 16 16,1-4-4-16,-1-2-1 0,-3 5 1 0,0 1 1 15,-3-3 0-15,-1 2 0 0,-6 4 24 0,3-3 5 0,-4-4 1 16,-3 7 0-16,3 3-24 0,1-3-5 16,-1-7-1-16,-3 4 0 0,4 3-13 0,-1-3 0 0,-3-1 0 15,3-2 0-15,1 3-8 0,-4-4-2 0,3-6 0 0,0 10 0 31,1-3-29-31,-1-4-5 0,1 0-2 0,3-2 0 16,7-7-73-16,0 0-14 0,-7 3-3 0,7-3-620 0,0 0-124 0</inkml:trace>
  <inkml:trace contextRef="#ctx0" brushRef="#br0" timeOffset="57578.77">12372 15683 2433 0,'0'0'53'0,"0"0"11"0,0 0 3 0,0 0 2 0,-4-9-55 0,4 9-14 0,0 0 0 0,0 0 0 15,0 0 15-15,0 0 0 0,0 0 0 0,0 0 0 16,7 9-39-16,1 1-8 0,-5-1-2 0,1 7 0 0,3-4 34 0,-4 4 0 15,1 3 0-15,3 0 0 0,-7 6 32 16,3 0 11-16,1-6 1 0,-4 9 1 0,0-3 12 0,0 9 3 16,0 1 0-16,0-4 0 0,0 10-29 0,0-3-6 15,3 5-1-15,1 5 0 0,-1 2 7 0,1 6 1 16,3-3 0-16,-4 10 0 0,5 0-32 0,-5-4 0 16,4 4 0-16,0 0 0 0,-3 3 0 15,3 3 0-15,-7-10 0 0,3-2 0 0,1 2 0 16,-4-8 0-16,-4 2 0 0,1-3 0 0,-1-6 12 15,-3 0-3-15,4-3-1 0,-4 2 0 0,-4-2 13 0,4-3 3 16,-4-1 0-16,1-2 0 0,3-1 6 0,-4-5 2 16,4-4 0-16,0 0 0 0,0-3-32 0,0-3 0 15,3-4 0-15,1 4 0 0,3-3 0 0,-4-7 0 0,4 7 0 16,-3-4 0-16,3-2 0 0,0-1 0 0,0-2 0 0,0 2 0 16,0-3 0-16,-4-3 0 0,4 4 0 0,0-7 0 15,0 0 0-15,0 3 0 0,0 6 0 0,0-9 0 16,0 0 0-16,0 6 0 0,0-6 0 0,-3 4 0 15,3-4 0-15,0 0 0 0,0 0 0 0,0 0 0 16,0 0 11-16,0 0-11 0,0 0 12 0,0 0-12 16,0 0 0-16,7 0 0 0,3 0 0 0,1 0 0 15,3-10 15-15,0 10-4 0,0-3-1 0,4-3 0 16,0 3-10-16,6-4 8 0,5 4-8 0,6-3 8 16,0 6-8-16,4-6 0 0,0 3 0 0,-1 3 0 15,5 0 0-15,-1 0-12 0,0 0 4 0,4 3 8 16,7 3-11-16,4-6 11 0,-1 0-8 0,4 6 8 15,0-3 0-15,-3-3 0 0,-5 7 0 0,1-7-8 16,0 0 8-16,4 3 0 0,3-3 0 0,3 0 0 0,4 0 0 16,0 0 9-16,4 0-9 0,-1 0 10 0,4 0-10 15,11-3 10-15,0 3-10 0,7 0 10 0,3 3-10 0,-4-3 0 16,1 6 0-16,0-3 0 0,10 7 0 16,-7-4 0-16,-6-3 0 0,2 3 0 0,-2 4 0 0,2-1 0 15,1-3 0-15,0-3 8 0,-8 4-8 0,-2-4 0 16,-1 6 0-16,3-9 0 0,5 7 0 0,-5-7 0 15,4 9 0-15,-6-9 0 0,-5 9 0 0,4-9 0 16,4 7 0-16,3-4 0 0,4-3 0 0,-7 6 0 16,-8-3 0-16,4 3 0 0,0-2 0 0,1 5 0 15,-5-3 0-15,-3-6 0 0,-3 10 0 0,-4-4 0 16,-4-3-9-16,1 3 9 0,-1 4-8 0,1-7 8 0,-4 6-12 16,0-2 12-16,0-4 0 0,-7 3 0 0,-4 3 0 15,-3-2 0-15,0-4 0 0,0 3 0 0,0-3 0 0,-1 3 0 16,1-2 0-16,0 2 0 0,0-3 9 0,0 3-9 15,0 1 0-15,-4-4 8 0,-3 6-8 0,-4-9 0 16,-3 6 0-16,0-2 0 0,-4 2-9 0,0-6 9 16,0 0-13-16,-3 0 4 0,0 3 1 0,-1-3 0 15,-2-3 8-15,2 3-8 0,-6-6 8 16,0 6-8-16,3-4 8 0,-7 4 8 0,0-6-8 0,0 6 11 16,4 0-3-16,-1-3-8 0,-6-3 12 0,-1-4-4 15,5 4-8-15,-5 3 0 0,-3-3 0 0,4-4 0 16,-4 1-8-16,-4-1 8 0,4 1-10 0,0 0 10 15,1 2-8-15,-1-2 8 0,-4-4 0 0,4-2-9 16,-3-1 9-16,-1 3 0 0,4-2 8 0,0-4-8 0,4 3 13 0,-4 4-1 16,0-7-1-16,0-3 0 0,4 3 1 15,-4 0 1-15,3-6 0 0,1-3 0 0,-1 0 0 16,5 0 0-16,-5-13 0 0,4 3 0 0,-3-6-13 0,7-3 0 16,-8 3 0-16,4-6 0 0,4 3 0 0,-4 0 0 15,4-3-10-15,-4-3 10 0,0-1-10 0,3-8 10 16,1 8-12-16,-4-8 12 0,0 5-12 0,-3-2 4 15,-1 5 8-15,5-2-13 0,-5-4 13 0,-3 7-11 16,-3-4 11-16,3 4-10 0,3 0 10 0,-3 3 0 16,1 3 0-16,-8 12-8 0,3-2 8 0,4 2 0 15,-7 7 0-15,0 0 0 0,0 2 0 0,0 1 9 16,4-3-9-16,-1 9 0 0,-3-6 8 0,4 6-8 16,-1 1 0-16,1-7 0 0,3 6 0 0,-7-6 0 15,3 9 0-15,1-3-9 0,-1 0 0 0,1 1 0 16,-4 2 0-16,0 3 0 0,3-2-5 0,-6 5-1 0,3 1 0 0,-4 3 0 15,-3-4 15-15,0 7 0 0,0-3 0 0,-3 6 0 16,10 0 0-16,0 0 0 0,-14 0 0 0,-1 6 0 16,-2-3 0-16,3 3 0 0,-8-2 0 0,5 2 0 15,-4-6 0-15,0 9 0 0,-4-9 0 0,0 7 0 16,0-4 0-16,1 6 0 0,-4-9 0 0,-1 6 0 16,1-3 0-16,-4 4 0 0,-6-7 0 0,-1 0 0 15,-4 0 0-15,5-7 0 0,-5 7 0 0,1-3 0 16,-4-3 0-16,-3 6 0 0,-1-9 0 0,-6-1 0 15,-1 4 0-15,-6-3 0 0,3 5 0 0,-11-5 0 16,-3 0 0-16,0 2 0 0,0-2 0 0,-7 6 0 16,-7-3-16-16,-7-1-4 0,-8 4-1 0,1-3 0 15,0 6 21-15,-4-3 0 0,-7-4-9 0,7 7 9 0,11-3 0 16,-4 3-8-16,-3-6 8 0,-1 3 0 16,1-3 0-16,7 2 0 0,0-2 0 0,-1 0 0 15,-9 3 0-15,6-3 0 0,3-4 0 0,1 7 0 0,0-3-10 0,0-4 10 16,-4 10-8-16,0-9 8 0,4 6 0 0,0-4 0 15,-8 1 0-15,5-3 0 0,-8 6 0 0,11-4 0 16,-1 4 0-16,5-3 8 0,-12 3-8 0,4-3 0 16,8 2 0-16,3-2 8 0,3 0-8 0,4 3 0 15,-4 3 0-15,7-6 0 0,1 2 0 0,3-2 0 16,3 6 0-16,8-3 8 0,3-3-8 0,0-4 0 16,0 7 0-16,7-3 8 0,0-4-8 0,0 4 0 15,-3 3 8-15,-1-3-8 0,4 3 18 0,7 3-1 16,1-7 0-16,2 4 0 0,4 3-17 0,4-6 0 0,0 6 0 15,3 0 0-15,0 0 0 0,1 0 0 0,2 0 8 16,1 0-8-16,0 6 0 0,7-6 0 0,3 0 0 16,4 3-9-16,0-3 9 0,0 0 0 15,3 0 10-15,1 0-10 0,6 0 8 0,-3 0-8 0,3 0 0 0,4 0 9 0,-7 0-9 0,7 0 0 0,0 0 0 0,0 0-11 32,-7 7 11-32,0-4-12 0,4-3 12 0,-4 6-12 0,0-3 12 0,0 3-12 0,0 4 12 0,0-10-12 15,-1 9 12-15,1-2 0 0,0-4 0 0,-3 3 0 16,6-3 0-16,-3-3 0 0,7 0 10 0,-7 10-10 15,0-10 0-15,7 0 0 0,0 0 0 0,-3 6 0 16,-1 3-21-16,4-9-7 16,0 0-2-16,0 0 0 0,0 0-141 0,0 0-28 0,0 0-5 0</inkml:trace>
  <inkml:trace contextRef="#ctx0" brushRef="#br0" timeOffset="58125.52">13374 16110 2602 0,'0'0'116'0,"0"0"23"0,0 0-111 0,0 0-28 0,0 0 0 0,0 0 0 16,-7 0-14-16,7 0-8 0,-4 0-2 0,-3 3 0 47,0-3-39-47,-3 9-8 0,-1-9-1 0,-3 10-1 0,0-1-13 0,-7 4-2 0,-4-1-1 0,0-2 0 0,0-1 66 0,1 7 14 0,-4-7 9 0,3 7-12 31,0-4 72-31,8-2 15 0,-5 5 2 0,12-5 1 0,-1-1 9 0,4-3 1 0,4-2 1 0,3-4 0 31,0 0-57-31,0 0-12 0,10 9-3 0,4-3 0 16,0-3-26-16,8 10-6 0,2-10-1 0,1 6 0 0,3 1-2 0,0-1-1 0,1 7 0 0,-1 0 0 15,-3-4 19-15,-4 7 0 0,0-3-8 0,0 2 8 16,-3 1 0-16,-4 0 16 0,0 6-4 0,-3-6 0 16,-1-3-12-16,1 9 0 0,-8-13 0 0,4 7 0 0,-3 3 16 15,-4-9-4-15,0 2 0 0,0 4 0 0,-4-9 32 16,1 5 7-16,3-5 1 0,-4 2 0 0,1 4-32 0,-4-7-7 15,3 1-1-15,-3 5 0 0,0-5-12 0,0 5 0 16,-4-2 0-16,1 3 0 0,-1 2 0 0,-6 1-16 16,-1-3 3-16,0 3 1 15,-3 0-27-15,-4-4-5 0,4-2 0 0,-3 2-1 16,-1 1 0-16,4-6 0 0,3-1 0 0,-3-6 0 16,3-3-129-16,4 0-26 0,4 0-4 0,6-9-2 0</inkml:trace>
  <inkml:trace contextRef="#ctx0" brushRef="#br0" timeOffset="58317.37">13589 16756 3214 0,'0'0'71'0,"0"0"14"0,-7 6 3 0,3 3 3 0,-3 1-73 0,4-1-18 0,-1 1 0 0,1 5 0 16,-1-2-107-16,1 2-25 0,3-5-4 0,0 6-2 16,-4-4-72-16,1 4-14 0,3 3-4 0,0-10-752 15</inkml:trace>
  <inkml:trace contextRef="#ctx0" brushRef="#br0" timeOffset="58520.44">13723 16335 2970 0,'0'0'65'0,"0"0"14"0,-3 7 2 0,3-7 3 0,0 0-68 0,0 0-16 0,0 0 0 0,0 0 0 31,0 0-142-31,0 0-32 0,7 3-6 0,3 3-958 0</inkml:trace>
  <inkml:trace contextRef="#ctx0" brushRef="#br0" timeOffset="58848.49">13864 16859 2948 0,'4'19'65'0,"-4"-19"14"0,0 0 2 0,0 9 1 0,0-9-66 0,0 10-16 0,0-10 0 0,0 0 0 16,0 9-28-16,0-9-10 0,0 0-2 0,0 0 0 15,0 0-36-15,0 0-8 0,0 6-2 0,0-6 0 16,0 0 22-16,0 0 5 0,0 0 1 0,0 0 0 0,0 0 58 0,0 0 17 16,-7-6 1-16,0 3 0 0,3-10 45 0,1 4 9 15,-1 0 1-15,4-1 1 0,0-9 14 0,0 10 4 16,4-7 0-16,-4-2 0 0,3-1-56 0,1 3-12 16,3-3-1-16,0 0-1 0,-4 4-13 0,4-4-9 15,0 0 12-15,0 0-12 0,0 4 0 0,4-4-9 16,-4 0-1-16,4 10 0 0,-1-7 0 0,1 7 0 15,-4-1 0-15,0 1 0 16,4-1-24-16,-8 4-5 0,-3 6-1 0,0 0 0 16,0 0 7-16,11 0 1 0,-1 6 0 0,-10-6 0 15,7 0-120-15,-7 0-23 0,11 10-5 0,-4-10-847 16</inkml:trace>
  <inkml:trace contextRef="#ctx0" brushRef="#br0" timeOffset="59141.12">14400 16702 3049 0,'0'0'135'0,"0"0"28"0,0 0-131 0,0 0-32 0,-3 10 0 0,-1-4 0 16,4-6 13-16,0 9-4 0,0 1-1 0,0-1 0 31,0-9-76-31,0 10-16 0,0-1-4 0,4 0 0 0,-4 7-22 0,0-6-5 0,3-1-1 0,-3 0 0 16,0 1-19-16,0-4-4 0,-3 3-1 0,3-9 0 16,0 0 16-16,0 0 4 0,0 0 0 0,0 0 0 15,0 0 50-15,0 0 10 0,0 0 3 0,0 0 0 0</inkml:trace>
  <inkml:trace contextRef="#ctx0" brushRef="#br0" timeOffset="59297.34">14407 16361 3178 0,'0'0'70'0,"0"0"14"0,0 0 4 0,0 0 1 0,0 0-71 0,0 0-18 15,0 0 0-15,0 0-938 16,8-7-191-16</inkml:trace>
  <inkml:trace contextRef="#ctx0" brushRef="#br0" timeOffset="59672.25">15148 15818 2055 0,'0'0'45'0,"0"0"10"0,0 0 1 0,-3 9 2 0,-1 7-46 0,4-6-12 16,-3-1 0-16,3 10 0 0,-7 0-14 0,3 3-5 15,1-4-1-15,-1 4 0 0,-3 3 73 0,0 4 15 16,-4 5 2-16,4-6 1 0,-7 13-2 0,0-3 0 16,0 12 0-16,0-3 0 0,-4 6-29 0,1 1-7 15,-5 2-1-15,-2 4 0 0,-1-7-32 0,0 3 0 16,-3-2 0-16,3-1 0 0,-3 10 0 0,4-10 0 31,-1 7 0-31,0-7 0 0,4 0 0 0,-4-6 0 16,8 7-12-16,-5-11 3 15,5 1-51-15,-1 0-9 0,1-6-3 0,2-1 0 16,5 4-153-16,-1-13-31 0,-10 35-7 0,11-25-1 0</inkml:trace>
  <inkml:trace contextRef="#ctx0" brushRef="#br0" timeOffset="60094.03">15536 16194 2250 0,'0'0'49'0,"0"0"11"0,0 0 1 0,0 0 3 0,0 0-52 0,0 0-12 15,0 0 0-15,-3 13 0 0,-4-10 23 0,3 6 1 16,-3 1 1-16,4-1 0 0,-4 1-10 0,0 5-3 16,-1 4 0-16,-2 0 0 0,3 6-12 0,-4-6-18 15,1 6 4-15,-1 3 1 0,-3-3 13 0,3 3-9 16,-3 1 9-16,-3 2-8 0,-1-3 8 0,4 1 0 15,3-4 0-15,-6 3 8 0,3-3 3 0,-4 3 1 16,4-3 0-16,-4-3 0 0,4 3-12 0,-4-6 0 16,4 6-12-16,4-6 12 15,-1-10-180-15,1 7-28 0,3-7-5 0,3 1-2 0</inkml:trace>
  <inkml:trace contextRef="#ctx0" brushRef="#br0" timeOffset="60393.34">15572 16166 2988 0,'0'0'132'0,"0"0"28"0,0 0-128 0,0 0-32 15,0 10 0-15,3 5 0 16,4 1-28-16,-3 6-12 0,6-3-3 0,-3 12 0 0,0-3 18 0,4 7 3 16,0 2 1-16,-4 1 0 15,0 3-30-15,3-4-5 0,-6 1-2 0,3 3 0 16,-4-4 7-16,-3 1 2 0,4-3 0 0,-1 2 0 0,-3-2 34 0,0 5 15 0,0-8-12 16,0 2 12-16,0 1 0 0,0-7 0 0,0-3 0 15,0 0 0 1,0-3-107-16,-3-6-20 0,-1 3-4 0,4-10-785 0</inkml:trace>
  <inkml:trace contextRef="#ctx0" brushRef="#br0" timeOffset="60565.18">15416 16818 2016 0,'0'0'179'0,"0"0"-143"0,0 0-36 0,0 0 0 15,7-3 241-15,1-3 42 0,2-3 8 0,1-1 1 16,6 1-336-16,-3-1-68 0,1 1-14 0,2-7-2 16,1 7-64-16,-1-1-13 0,5-5-3 0</inkml:trace>
  <inkml:trace contextRef="#ctx0" brushRef="#br0" timeOffset="61252.54">16090 16157 2156 0,'0'0'96'0,"0"0"19"0,0 0-92 0,0 0-23 16,0 9 0-16,-3-3 0 0,3-6 52 0,0 13 7 15,0-7 1-15,0 13 0 0,0-10-44 0,0 10-8 16,0-3-8-16,-4 12 12 0,4-3-21 0,-3 13-4 0,-1-4-1 0,-3 4 0 16,0-4 14-16,-4 1 0 0,1 3 0 0,-4 2 0 15,0-8 29-15,-4 8 9 0,0-5 2 0,-3-4 0 16,0 4-29-16,0-1-11 0,3 4 8 0,-3-7-8 31,7-2-26-31,0-1-10 0,3-3-3 0,8-6 0 16,-1-1-111-16,1-8-22 0,3-1-5 0</inkml:trace>
  <inkml:trace contextRef="#ctx0" brushRef="#br0" timeOffset="61658.68">16044 16881 1785 0,'0'0'159'15,"0"0"-127"-15,0 0-32 0,0 0 0 0,4-3 248 0,3-3 44 16,0-4 9-16,0 1 2 0,4-1-262 0,-1-5-52 15,4 5-10-15,4-8-3 16,-4 8-38-16,7-9-8 0,-3 4-2 0,3-4 0 16,4 3 12-16,-4 4 1 0,0-7 1 0,0 3 0 0,7-3 45 0,-6 4 13 15,-12 2 0-15,8-3 0 0,-4-2 30 0,0 8 14 16,0-5 2-16,-3 5 1 0,-4-6-31 0,-4 13-7 16,-3 3-1-16,0 0 0 0,0 0 13 0,0 0 3 15,0 0 0-15,0 0 0 0,0 0-24 0,0 0 9 16,-10 0-9-16,-1 0 0 0,11 0 0 0,-10 10-11 15,-5 5 0-15,1-5 0 0,0 2 2 0,0 4 0 16,-3 0 0-16,2 2 0 0,-2-5 18 0,3 12 4 16,0 0 1-16,3-6 0 0,-3 9 18 0,0-3 3 0,3 10 1 15,4-7 0-15,-3 7-23 0,2-7-4 0,5 0-1 0,-1-3 0 16,1 3-8-16,3-9 0 0,3 6 9 0,4-9-9 16,1-4 0-16,-1-5-13 0,3 2 1 0,1 1 1 31,3-10-42-31,0 9-9 0,0-9-2 0,0-3 0 15,4-3-124-15,-1 2-26 0,5-2-5 0,-1-3-666 0</inkml:trace>
  <inkml:trace contextRef="#ctx0" brushRef="#br0" timeOffset="61935.83">16856 16621 1612 0,'0'0'72'0,"0"0"14"0,0 0-69 0,0 0-17 0,0 0 0 0,0 0 0 16,-7 6 275-16,0-3 51 0,7-3 10 0,-7 10 3 15,-4-1-297-15,4 7-59 0,-4-7-12 0,1 7-3 16,-4-4-16-16,0 4-3 0,-1 3-1 0,1-3 0 16,-3 2 28-16,-1 1 4 0,0 6 2 0,1-6 0 15,3 6 35-15,0-6 7 0,-4 0 2 0,0 0 0 16,4-4-14-16,-3-5-2 0,2-1-1 0,5 7 0 15,-4-13-81-15,3 6-17 0,1-2-3 0,2-7-620 16,-2 0-124-16</inkml:trace>
  <inkml:trace contextRef="#ctx0" brushRef="#br0" timeOffset="62170.15">16584 16737 2977 0,'0'0'65'0,"0"0"14"0,0 0 2 0,0 0 3 0,7 6-67 0,-3-3-17 0,3 4 0 0,0-4 0 16,0 3 0-16,0-3 0 0,0 3 8 0,4 4-8 16,-8-4 0-16,8 3 0 0,-4 1 8 0,-4 2-8 15,4-2 0-15,0 5-17 0,-3-5 3 0,3 9 1 32,-4-4-18-32,1-5-3 0,3 5-1 0,0-2 0 15,-3-4 6-15,3 1 1 0,-4 2 0 0,4-2 0 16,0-1-45-16,0-6-9 0,0 7-2 0,0-1 0 15,4-3-6-15,-4-6-2 0,0 10 0 0,0-10-568 0,4 0-115 0</inkml:trace>
  <inkml:trace contextRef="#ctx0" brushRef="#br0" timeOffset="62670.03">17223 16718 2257 0,'0'0'100'0,"0"0"20"0,0 0-96 0,0 0-24 16,0 0 0-16,0 0 0 0,0-9 20 0,-4 2-2 15,1 4 0-15,-1-6 0 0,1 3-29 0,-1 2-5 16,4 4-2-16,-7-6 0 16,0 3-15-16,0-3-3 0,0 6-1 0,-4 6 0 0,1-3 25 0,-5 7 12 15,5-4-12-15,-8 3 12 0,4 1 16 0,-3 2 10 16,-5 4 2-16,5 0 1 0,-1-4 0 0,4 4 0 15,-7 3 0-15,10-1 0 0,1-2-12 0,-1-7-2 16,4 10-1-16,0-9 0 0,3-1-14 0,4-9 0 16,0 0-9-16,0 0 9 0,0 0-26 0,7 6 1 15,4-6 0-15,0 0 0 16,-1 0-16-16,1-6-3 0,3 3-1 0,0-3 0 0,0-4 25 0,0 1 4 16,0-4 2-16,-3 1 0 0,0 2 14 0,-1 1 0 0,1-4 0 15,-1 4 10-15,-3-7 11 0,4 10 3 0,-4-3 0 16,-4-1 0-16,5 1 15 0,-5-1 3 0,1 1 1 0,-4 9 0 15,0-6-19-15,3 3-4 0,-3 3-1 0,0 0 0 16,0 0-19-16,0 0 0 0,0 0 8 0,0 0-8 16,0 0 28-16,7 0 3 0,0 9 0 0,4-6 0 15,-1 3 1-15,-3 10 1 0,1-3 0 0,2-4 0 16,1 7 25-16,-4 3 5 0,0 6 1 0,3-7 0 16,-6 11-20-16,3-4-3 0,0 0-1 0,0-6 0 15,-7 9-32-15,4-9-8 0,-1 6 0 0,-3-6 0 16,0-1-85-16,0-2-16 0,-3 3-3 0,-1-10-714 15,4 1-142-15</inkml:trace>
  <inkml:trace contextRef="#ctx0" brushRef="#br0" timeOffset="65128.18">15325 17314 576 0,'-4'3'51'0,"4"-3"-41"0,-3 0-10 0,3 0 0 16,-11 0 248-16,8 0 48 0,3 0 10 0,0 0 2 16,0 0-308-16,0 0-57 0,0 0-14 0,0 0-2 15,0 0 14-15,0 0 3 0,0 0 1 0,0 0 0 0,0 0 87 16,0 0 16-16,0 0 4 0,0 0 1 0,3-9 37 0,-3 9 7 16,0 0 2-16,4-4 0 0,-1-2 0 0,-3 6 0 15,-3-9 0-15,3 9 0 0,0-7-24 0,0 7-5 16,3-9-1-16,-3 6 0 0,-3-3-29 0,-1-4-7 15,4 10-1-15,0 0 0 0,0-9-32 0,-7 3 0 16,3 2 0-16,1-2 0 0,-1 3-12 0,-3-3-2 16,0 6-1-16,-3-3 0 0,3 3 6 0,-7 0 1 15,3 0 0-15,0 3 0 0,-3 3 8 0,-3-3 0 16,6 3-9-16,-3 4 9 0,0 6 0 0,0-4 0 16,3-3 0-16,-3 7 0 0,0 3 0 0,3-3 0 15,1-4 0-15,-1 4 0 0,1 9 0 0,3-6 0 16,-1 0 0-16,1-1 0 0,0 1 0 0,0 3-11 15,4-9 11-15,-1 6-8 0,1-10 8 0,-1 7 0 0,4-7 0 16,0-9 0-16,0 6 0 0,0 4 0 0,0-1 0 16,0 1 0-16,0-10 0 0,0 0 0 0,4 9 0 0,-1 0 0 15,-3-9 0-15,0 0 0 0,0 0 0 0,7 0 0 16,0 10 0-16,0-4 0 0,-7-6 0 0,7 3 0 16,1 7 24-16,-1-10 6 0,-7 0 2 0,7 0 0 15,0 6-32-15,3-6 0 0,-3 0 0 0,0 0 0 16,0 0 14-16,4 0-3 0,-4 0-1 0,0 0 0 15,0-6 0-15,4 6 0 0,-1-4 0 0,-3 4 0 16,0-6-2-16,1 3 0 0,2-3 0 0,1-4 0 16,-4 7-8-16,0-3 0 0,-4-3 0 0,4 2 8 15,0-2 19-15,0 6 3 0,1-7 1 0,-1 1 0 16,-4-7-23-16,4 7-8 0,0-1 0 0,0 1 0 0,0-7 12 16,-3 7-4-16,3-1-8 0,-4 1 12 15,5-7-12-15,-1 7 0 0,0 0 8 0,0-1-8 16,0 4 0-16,0-4 0 0,-4 7 0 0,4-3 0 15,-7 6 0-15,4-3 0 0,-4 3 0 0,0 0 0 0,0 0 0 0,0-6 8 16,0-4-8-16,0 7 0 0,0-3 14 0,0 6-3 16,-4-10-1-16,1 4 0 0,3-3 4 0,0-1 1 15,0 7 0-15,0-3 0 0,0-3 10 0,3 5 3 16,-3 4 0-16,0 0 0 0,0-6-28 0,0 6-20 16,0 0 3-16,0 0 1 0,0 0 0 0,0 0 0 15,0 0 0-15,0 0 0 0,-7 10 16 0,0 5 0 0,7-2 0 0,-7-4 0 16,0 7-14-16,4 0 1 0,3 2 0 0,0 1 0 15,-7-9 13-15,3 8 0 0,4 1 0 0,-3-3 0 16,-1 3 0-16,4 0 15 0,4-4-3 0,-1 4-1 16,-3-3 2-16,4-4 1 0,-8 4 0 0,8-7 0 15,-1 7-14-15,1-7-18 0,-1-5 4 0,1 5 1 16,-1-3 4-16,1 4 1 0,3-10 0 0,0 6 0 31,0-3-48-31,0 3-8 0,-7-6-3 0,7 0 0 16,0-6-110-16,0 6-23 0,0 0-4 0</inkml:trace>
  <inkml:trace contextRef="#ctx0" brushRef="#br0" timeOffset="65784.28">15646 17101 1209 0,'0'0'108'0,"0"0"-87"16,0 0-21-16,0 0 0 0,0 0 218 0,0 0 39 16,0 0 8-16,0-7 2 0,0 7-195 0,0 0-38 15,0 0-8-15,0 0-2 0,0 0-9 0,0 0-3 16,0 0 0-16,0 0 0 0,0 0-12 0,10 7 0 15,-10-7-12-15,4 3 12 0,-4-3-19 0,3 9 3 16,1 7 1-16,-4-7 0 0,0 7 15 0,-4-4 0 16,4 10 0-16,-3-3 0 0,-1 3 32 0,1-6 0 15,-1 9 0-15,-3-6 0 0,0 9 5 0,4 0 1 16,-4-3 0-16,-1 3 0 0,1-2-30 0,4 2-8 16,-1 3 0-16,1-9 0 0,-4 3-12 0,7-6-8 15,-4 0 0-15,4 0-1 16,-3-4-50-16,3 1-9 0,3-3-3 0,-3-4 0 15,4-3-155-15,-4-6-31 0,0 0-7 0,14 0 0 0</inkml:trace>
  <inkml:trace contextRef="#ctx0" brushRef="#br0" timeOffset="66274.56">16027 17398 2077 0,'0'0'45'0,"0"0"10"0,-4-9 1 0,1 6 4 0,-1-3-48 0,1-4-12 15,-1 1 0-15,1-1 0 16,3 4-204-16,0-3-44 0,-4 6-8 0,4 3-1 16,0 0 121-16,0 0 25 0,-11-7 5 0,1 7 1 0,3 7 117 0,-7-4 23 0,0 6 5 0,-1-3 0 15,5 4 102-15,-4-1 20 16,-4 7 4-16,4-4 1 0,0-2-15 0,3 6-2 15,1-7-1-15,-1 7 0 0,4-4-66 0,0-2-14 0,0 5-2 0,3 1-1 16,4-3-53-16,4 2-13 0,-4 1 0 16,7-4 0-1,0-2-26-15,0-1-8 0,0-2-2 0,4 2 0 16,6-3 0-16,1-3-1 0,0-3 0 0,-1 0 0 0,5 0 22 0,-5-3 5 0,4-3 1 16,-3 6 0-16,0-9 21 0,-4 2 5 0,0-2 1 15,0-1 0-15,0 1 6 0,-3 0 2 0,-1-7 0 16,1 13 0-16,-4-7-16 0,0 1-10 0,0 3 12 0,-4-4-12 15,-3 10 22-15,0 0-2 0,0 0-1 0,0 0 0 16,0 0-7-16,0 0-2 0,0 0 0 0,0 0 0 16,0 0 15-16,8 10 3 0,-5-1 1 0,1 1 0 15,-1 5 15-15,1-5 4 0,-1 5 0 0,-3-2 0 16,4 3-29-16,-4-1-6 0,3-2-1 0,-3 2 0 0,0-5-12 16,0-7 0-16,0-3 0 0,4 6 0 15,-4 4-23-15,0-10-7 0,0 0-2 0,0 0 0 16,0 0-230-16,0 0-46 0,0 0-10 0,0 0-2 0</inkml:trace>
  <inkml:trace contextRef="#ctx0" brushRef="#br0" timeOffset="66790.07">16291 17496 2570 0,'0'0'56'0,"0"0"12"0,0 0 3 0,0 0 1 0,0 0-57 0,0 0-15 0,0 0 0 0,-3 9 0 32,6 1-89-32,-3 5-21 0,-3-5-4 0,3 8-1 15,-4-8 11-15,4 6 3 0,0 2 0 0,0 1 0 0,0-3 91 0,0-1 18 0,0-2 4 0,0 3 1 16,0-4 66-16,-3-2 13 0,3 2 2 0,3-2 1 16,-3-1-3-16,0-9-1 0,0 0 0 0,0 0 0 15,0 0-36-15,0 0-7 0,0 0-2 0,0 0 0 16,7-6-27-16,4 3-6 0,-4-7-1 0,4-2 0 31,-4 2-38-31,0-2-8 0,3-4-2 0,1 3 0 0,-4-2 15 0,0-4 2 0,0 3 1 0,0-2 0 16,0-1 18-16,-3 3-12 0,-1-3 12 0,1 4-10 15,-1 2 19-15,1-3 4 0,-8 7 1 0,8-1 0 16,-4 10-2-16,0-6 0 0,0-3 0 0,3 9 0 16,-3 0 24-16,7-10 4 0,-3 7 0 0,3-3 1 0,0-3-23 15,4-1-5-15,-4 1-1 0,3 2 0 16,1-2 0-16,3 0 0 0,-4-1 0 0,1 1 0 0,0-1-12 15,-1 4-10-15,1-3 2 0,-4 9 0 0,3-3-4 0,-3-4 0 16,-7 7 0-16,8 0 0 0,-8 0 0 0,0 0 0 16,0 0 0-16,0 0 0 0,0 0 12 0,3 10 0 15,-3-10 0-15,0 9 0 0,0-9 0 0,0 16 0 16,0-7 0-16,0 7 0 0,0-4 0 0,0-2 8 16,0 6-8-16,4-7 11 0,-4-9-11 0,3 9-11 15,-3 1 3-15,0-10 0 16,7 9-104-16,-7-9-21 0,0 0-4 0,0 0-1 15,4 0-59-15,-4 0-12 0,7-9-3 0,-4 6 0 0</inkml:trace>
  <inkml:trace contextRef="#ctx0" brushRef="#br0" timeOffset="67523.82">16750 17395 1440 0,'0'0'128'0,"0"0"-103"0,0 0-25 0,0 0 0 16,0 0 244-16,0 0 44 0,0 0 9 0,0 0 2 16,0 0-309-16,0 0-62 0,0 0-12 0,0 0-2 15,0 0-3-15,0 0-1 0,7 3 0 0,-4 7 0 16,-3 6 69-16,0-7 21 0,-3 7-11 0,-1-4 11 0,1 4 47 0,-4 3 14 15,-4-10 3-15,4 7 1 0,0-1 35 0,0-2 6 16,0-4 2-16,0 1 0 0,0-1-36 0,3-2-6 16,-3 2-2-16,4-9 0 0,3 0-35 0,0 0-7 15,0 0-2-15,0 0 0 0,0 0-20 0,0 0-15 16,0 0 3-16,0 0 0 16,0 0-23-16,0 0-4 0,0 0-1 0,3-6 0 0,-3 6 40 0,7-3 0 15,-3-7 0-15,-4 10 0 0,0 0 18 0,3-9 11 16,5 2 3-16,-5-2 0 0,1 0-16 0,3-1-4 15,-4 4 0-15,4-3 0 0,-3 5-12 0,3-5 0 16,-4 3 0-16,8 6 0 0,-8-10 0 0,4 10-16 16,4 0 3-16,-4 0 1 0,0 7 12 0,4-4 0 0,-4-3 0 0,3 0 0 15,-3 9 0-15,1-9 0 0,-8 0-10 16,7 10 10-16,3-4 0 0,-3-3 0 0,-7-3 0 0,7 6 0 31,-7-6 0-31,7 6 13 0,-7-6-1 0,4 4-1 0,-4-4 9 0,3 9 1 16,1-3 1-16,-4-6 0 0,0 0-22 0,0 0 8 15,0 0-8-15,7 3 0 0,4 4 0 0,-4-7 0 16,0 3 0-16,0-3 0 0,3 6 0 0,-3-3 0 16,-7-3 0-16,0 0-8 0,14 0 8 0,-3-3 0 15,-4-3 0-15,0 6 0 0,-7 0 0 0,11-3 0 16,-1-4 8-16,1-2-8 0,-1 0 28 0,-2 5 2 0,2-2 0 16,1-3 0-16,-1-1-18 0,1 1-4 0,3 3-8 0,0-7 12 15,-3-3-12-15,3 1 8 0,-4 5-8 0,1 1 0 16,0 6 0-16,-1-3 0 15,-3-4 0-15,-7 10 0 0,7 0 0 0,-7 0 0 0,0 0 0 0,0 0 0 16,11 10 9-16,-4-1 3 0,0 0 0 0,0 1 0 0,-7-10 1 0,4 9 1 16,3 7 0-16,-4-7 0 0,1 1-14 0,-1 5 0 15,1-5 0-15,-1 9 0 0,4-10 19 0,-3 10 10 16,3-10 3-16,0 7 0 0,0 3-32 0,-4-4 0 16,5-2 0-16,-1 3 0 15,0-1-17-15,-4-2-10 0,4-4-1 0,-3 1-1 16,3-4-81-16,-7-6-16 0,7 6-3 0,0-12-1103 0</inkml:trace>
  <inkml:trace contextRef="#ctx0" brushRef="#br0" timeOffset="77389.1">19173 16950 2109 0,'-28'-9'93'0,"18"9"20"0,-4-7-90 0,-4 7-23 0,4-9 0 0,3 6 0 16,1-3 55-16,6-4 6 0,4 10 2 0,0 0 0 16,7-9-63-16,0 2-12 0,4 4-2 0,3-3-1 15,0 6 7-15,7 0 8 0,-7 0-13 0,4-3 5 16,0 3 25-16,-1 3 6 0,-6-3 1 0,3 6 0 16,0-6 14-16,-3 10 3 0,-4-1 1 0,3 1 0 15,-3-10 22-15,0 9 5 0,0-3 1 0,0-3 0 16,-7-3-6-16,11 7 0 0,0-4-1 0,-1-3 0 15,1 6-29-15,3-6-6 0,4 0 0 0,3 0-1 16,3 0-6-16,8 0-1 0,11-6 0 0,6 6 0 16,0 0-5-16,8 0-2 0,-1 0 0 0,1 0 0 0,-1-3-13 15,8 3 0-15,6-7 8 0,1 4-8 0,-1 3 0 0,1-6 0 16,-4 6 0-16,-4 0 0 0,-3 0 0 16,0 0 0-16,0 0 0 0,0 0 0 0,-3 6 0 0,-8-6 0 15,0 3 0-15,1-3 0 0,-4 7 0 0,-8-4 11 16,1 3-11-16,-3-6 10 0,-5 0-10 0,5 6 0 15,-5-6 0-15,1 0 0 0,7 0 0 0,0-6 0 16,-4 6 0-16,4 0 0 0,-4 0 0 0,4 0 0 16,-4 0 0-16,0 0 0 0,-3 0 0 0,-7 6 0 15,0-3 0-15,-8-3 0 0,4 0 0 0,-7 0 0 0,-3 0 0 16,-4 7 0-16,0-4 0 0,-7-3 0 16,0 0 0-16,0 0 0 0,0 0 0 0,0 0 15 0,0 0-4 0,0 0-1 15,0 0-2-15,-7-3 0 0,0-4 0 0,4-2 0 16,-5 3 0-16,5-4 0 0,-4 1 0 0,0 0 0 15,3 5-8-15,1-11 0 0,-1 5 0 0,-3 1 0 16,4 0 0-16,-4-7 0 0,0 6 0 16,-4 1 8-16,4-7-8 0,-4 7 0 0,1 0 0 0,-4-1 0 15,0 1 0-15,-1-1 0 0,-6-5-12 0,4 12 12 16,-8-13 0-16,4 6 0 0,-4 1 0 0,0 0 0 16,4-1 0-16,-3 1 0 0,6 3 0 0,0-4 8 15,4 1-8-15,0-1 0 0,7 4 0 0,0 6 0 16,3-9 0-16,4 5 0 0,0 4 0 0,0-6 0 15,4-3 0-15,3 6 0 0,0-4 0 0,4 1 0 16,3 3-10-16,0-3-4 0,0 3-1 0,4 3 0 0,-1-7 7 0,1 7 8 16,3 0-13-16,-3 7 5 0,-1-7 8 0,4 0-8 15,-6 0 8-15,2 3-8 0,-3 3 8 0,0-6 0 16,1 9 0-16,2-9-8 0,-6 10 8 0,3-4 0 16,0-3 0-16,4 7-8 0,-4-1 8 0,0-3 0 15,0 4 0-15,0-4 0 0,0 3-8 0,4 1 8 16,-1-1-8-16,-2 1 8 0,2-1-16 0,-6 0 3 0,-1 7 0 0,1-3 0 0,0 2 13 0,-8 1-9 15,-3 3 9-15,-3-7-8 0,-1 13 8 0,-3-6 0 16,-4 0 0-16,1-3-8 0,-1 9 8 0,-6-6 0 16,2-1 8-16,1 1-8 0,-3 0 16 0,-1-3-2 15,4-1 0-15,-4-2 0 0,1 3-14 0,3-7 0 16,-1 7 0-16,5-4 0 0,-1-2 0 0,1-1 0 16,3-3 0-16,3 4 0 15,4-10-76-15,0 0-11 0,0 0-2 0,0 0-797 16,0 0-159-16</inkml:trace>
  <inkml:trace contextRef="#ctx0" brushRef="#br0" timeOffset="78060.81">22687 16674 2512 0,'0'0'112'0,"7"-3"22"0,0-3-107 15,-3-4-27-15,-8 4 0 0,8 6 0 0,3-9 23 0,0 5-1 16,-7-2 0-16,0 6 0 0,-4-3-32 0,-3-3-6 15,4 3-2-15,-4-4 0 16,-7 7-23-16,0 0-5 0,3 0-1 0,-7 0 0 0,-3 0 24 0,-4 7 5 16,4-4 1-16,0 3 0 0,-7-3 17 0,-4 7 8 15,-3-1-8-15,7 0 12 0,6 7 16 0,-6 0 2 16,-7-4 1-16,3 7 0 0,11 6-7 0,0 0 0 16,-4 10-1-16,4-7 0 0,0 10-9 0,7-4-2 15,7 1 0-15,0-1 0 0,-4-2-12 0,8 2 0 16,6-9 0-16,4 3 0 0,-3-3 0 0,3 0-10 0,7-6 2 15,7-6 0-15,0 3 8 0,0-7-13 0,0 0 5 16,4 1 8-16,7-10 0 0,-4 0 0 0,-10 0 12 16,3 0-4-16,0-10 3 0,0 1 0 0,-3 6 0 15,-8-13 0-15,5 7 1 0,-5-7 1 0,4 3 0 0,-3-2 0 16,-4-4 11-16,4 3 3 0,3-2 0 0,-4-1 0 16,-3 0-1-16,0-6 0 0,4 6 0 15,-1-6 0-15,5 0-10 0,-8 6-1 0,0 0-1 16,0 0 0-16,7 4-14 0,-4 5 0 0,-10 1 0 15,8 6-10-15,-5-4 10 0,-3 7-8 0,0 0 8 0,0 0-8 16,0 0 8-16,0 0 8 0,0 0-8 0,0 0 11 16,0 0-11-16,-3 10 0 0,10-1 0 0,-4 1 0 15,-6-1 0-15,3 7 0 0,3 3-9 0,4-1 9 16,0-2 0-16,-3 3 0 0,-1 0-8 0,1 6 8 16,6-6 0-16,-3 6 0 0,0-6 0 0,4-1 0 15,0 1 22-15,-4-3 8 0,3 3 2 0,-3-1 0 0,-3-2-32 0,6 3-13 16,5-10 1-16,-5 1 0 0,-3-1-7 15,4 1-1-15,6-4 0 0,5 3 0 16,-8-9-163-16,3 7-33 0,5-7-6 0</inkml:trace>
  <inkml:trace contextRef="#ctx0" brushRef="#br0" timeOffset="78452.39">23474 16781 2973 0,'0'0'65'0,"-7"0"14"0,0-7 2 0,0 4 3 0,3-3-67 0,4 3-17 0,0-3 0 0,4-4 0 31,3 10-48-31,0-9-12 0,3 6-4 0,1-10 0 16,0 10 1-16,-4-6 0 0,0-1 0 15,0 1 0-15,0-1 46 0,-7 4 9 0,0-3 8 0,0 9-12 16,-7-7 23-16,-4 4 4 0,-3 3 1 0,-4 3 0 0,-6 4 0 0,-1 2 0 0,-3 1 0 0,0-1 0 16,-1 7 11-16,1 2 2 0,0 11 1 0,3-4 0 15,0 3-14-15,8 3-4 0,-4 1 0 0,3 2 0 16,4 1-3-16,3 2-1 0,4-8 0 0,0 5 0 16,7-9-8-16,-3 3 0 0,3-3 0 0,3-6 0 15,1 0 0-15,3-3 8 0,0-1-8 0,0-5 8 16,0-1 0-16,4-6 0 0,3 4 0 0,0-7 0 15,-4 0-20-15,4-7-5 0,4 4-1 0,3-6 0 16,0-1-102-16,11-2-20 0,-4 2-4 16,4-2 0-16,3-4-89 0,1 1-18 0,27-17-3 0,-6 7-1 15</inkml:trace>
  <inkml:trace contextRef="#ctx0" brushRef="#br0" timeOffset="78740.5">23996 16078 2206 0,'0'0'48'0,"-7"13"11"16,0-1 1-16,-4 4 3 0,-3-3-51 0,4 2-12 0,3 10 0 0,-4-3 0 0,0 10 65 0,4-4 11 15,4 6 1-15,3 4 1 0,-4 0 5 0,8 6 1 16,-1-4 0-16,1-2 0 0,-1 6-26 0,4-6-5 15,-3 5-1-15,3 1 0 0,0 0-30 0,0 0-6 16,4 0-2-16,-4-3 0 0,0 3-14 0,0 0 0 16,0-4 8-16,-4 1-8 0,1-6 0 0,-1-1 0 15,-3 1 0-15,0-7 0 0,-3-3 0 16,-1-3-15-16,-3 3 3 0,-3-6 1 16,3-4-105-16,-4 1-20 0,1-3-5 0,-1-7-1048 0</inkml:trace>
  <inkml:trace contextRef="#ctx0" brushRef="#br0" timeOffset="78977.95">23671 16593 3524 0,'0'0'78'0,"0"0"16"0,0 0 3 0,-3-7 1 0,-1 4-78 0,4 3-20 0,0 0 0 0,0 0 0 16,0 0 0-16,0 0 0 0,7-6 0 0,4 6 0 0,0-3-18 0,6 3-4 15,1-6-1-15,7 6 0 0,6 0 11 0,5 6 1 16,2-6 1-16,5 0 0 0,3 3 10 0,-4-3 0 16,0 6 0-16,1-6 0 31,-5 0-28-31,1 0-3 0,-4 0-1 0,1 0 0 0,-8 0-44 0,0-6-8 0,0-3-3 0,1 5-834 16,-8-2-167-16</inkml:trace>
  <inkml:trace contextRef="#ctx0" brushRef="#br0" timeOffset="79177.25">24582 16699 3628 0,'0'0'161'0,"0"0"33"0,-11 3-155 0,0 4-31 0,1 2-8 0,-1 0 0 31,4 7-29-31,0-3-7 0,7 12-2 0,4-6 0 15,-1 6-67-15,4-7-14 0,0 11-2 0,4-4-1 16,3 0-162-16,0-3-33 0,14 22-7 0,-10-10 0 0</inkml:trace>
  <inkml:trace contextRef="#ctx0" brushRef="#br0" timeOffset="79411.83">24846 16636 2988 0,'0'0'66'0,"-3"-6"14"0,-1-3 2 0,1-7 1 0,-4-3-67 0,-1 7-16 0,-2-13 0 0,6 9 0 15,-6 3 8-15,6-5-8 0,1-4 12 0,3 9-12 16,-4-3-82-16,4-2-23 0,0 8-5 0,0-5-1 16,4 5-53-16,-1 1-12 0,-3-1-1 0,4 1-1 15,-1 3 58-15,-3 6 12 0,0 0 3 0,0 0 0 16,0 0-4-16,0 0-1 0,0 0 0 0,0 0-295 15,-3 9-59-15</inkml:trace>
  <inkml:trace contextRef="#ctx0" brushRef="#br0" timeOffset="79860.64">25368 16618 2991 0,'0'0'66'0,"0"0"14"0,-7-7 2 0,0 1 2 0,4 3-68 0,3 3-16 15,0 0 0-15,0 0 0 16,-11 3-188-16,8 3-42 0,-5 4-8 0,1-1-2 16,0-3 87-16,0 7 17 0,0 3 3 0,0-1 1 15,-3-2 49-15,3 3 11 0,-4 2 1 0,0 1 1 0,4 0 195 0,-3-3 39 0,-1 3 8 16,1-1 2-16,3-2-27 0,-1 3-6 0,5-3-1 0,-1-4 0 15,1 10-64-15,3-9-12 0,3 2-4 0,4-5 0 16,1 5-48-16,2-2-12 0,1-4 0 0,6 1 0 31,1-1-45-31,0 1-12 0,6-4-3 0,-3 3 0 16,4-9-6-16,0 6-2 0,3-12 0 0,0 6 0 0,1-3 55 0,-1-3 13 0,-7-4 0 0,-3 4 0 16,-4-3 25-16,3-1 8 0,-3-9 2 0,-3 4 0 15,-4 2 40-15,-3-2 8 0,-1-11 1 0,-3 8 1 16,4-1-43-16,-8 0-9 0,1 3-1 0,-1-2-1 15,-3-1-10-15,0 9-1 0,-7-5-1 0,-4 5 0 16,4-2-6-16,-7-1-1 0,0 4 0 0,0 6 0 16,-1-4-34-1,1-2-7-15,0 9-2 0,0-3 0 0,7 3 31 0,-4-6 0 0,1 6 0 0,2-4 0 16,5 4-70-16,-1-6-11 16,8 6-3-16,3 0 0 0,-7 0-137 0,7 0-28 15,0 0-6-15,0 0-1 0</inkml:trace>
  <inkml:trace contextRef="#ctx0" brushRef="#br0" timeOffset="80251.17">26024 16709 3175 0,'0'0'70'0,"0"0"14"0,4 9 4 0,-1-6 0 0,-3 10-70 0,0-1-18 15,0 4 0-15,-3 3 0 16,3 6-36-16,0-6-12 0,0 9-1 0,0-9-1 15,-4-4 3-15,4 4 1 0,0 0 0 0,-3-3 0 0,-1 2 31 0,-3-2 7 0,4-3 8 0,-1-4-13 16,1 1 13-16,-1-4 10 0,1 3-2 0,3-9 0 16,0 0 39-16,0 0 7 0,-4 6 2 0,4-6 0 15,0 0-14-15,0 0-2 0,-3-9-1 0,3-7 0 16,0 10-24-16,3-13-5 0,-3 0-1 0,4 1 0 16,-1-1-9-16,1-6 12 0,6 0-12 0,1-4 12 15,-8 4-4-15,8 3 0 0,3-3 0 0,4 7 0 16,-4-8 4-16,7 8 0 0,-7 2 0 0,7 3 0 15,0 4 12-15,1-4 4 0,-5 4 0 0,4 9 0 16,1-9-7-16,2 9-1 0,1 6 0 0,0-3 0 16,3 3-20-16,0 4 8 0,4 9-8 0,3-4 0 15,-3-2 0-15,7 12 0 0,3-6 0 0,-7 6 0 16,-3-6 0-16,-4 6 0 0,1 3 0 0,-5-9 0 16,-3 6-48-16,-6-6-10 15,-5-1-2-15,-3 4-1 0,-3-9-161 0,-11 3-32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41:37.29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3460 5245 3679 0,'0'0'320'0,"0"0"-320"0,0 0 0 0,1-9 0 16,-1 9 3328-16,3-9 608 0,-2 0 112 0,-1 9 32 15,4-9-2672-15,-4 9-512 0,5-8-128 0,1-1 0 16,-2 1-128-16,-4 8 0 0,6-6-16 0,1-1 0 15,-7 7-320-15,0 0-64 0,0 0-16 0,0 0 0 16,6-6 352-16,-6 6 64 0,0 0 0 0,0 0 16 16,0 0 192-16,0 0 48 0,-9 6 0 0,-1 2 0 15,-2 2-16-15,-1 3 0 0,-2 2 0 0,-2-1 0 16,-2 0-144-16,-2 5-32 0,-1 2 0 0,-2 2 0 16,1 0-128-16,-2 1-16 0,0 1-16 0,-2 2 0 15,-2 6-48-15,-2-2-16 0,0-1 0 0,-1 1 0 16,1-1-48-16,1 0-16 0,0 3 0 0,2 2 0 0,-2 3-160 0,1-2-16 15,0 0-16-15,2-3 0 0,1 1-32 0,2-1-16 16,1-2 0-16,3-1 0 0,2 0-176 0,1-1 160 16,1-4-160-16,3-5 160 0,4-3-160 0,0-2-176 15,1-5 48-15,3-1 0 16,2-1-672-16,3-8-128 0,0 0-32 0,0 0 0 16,0 0-2240-16,0 0-448 0,11-4-80 0</inkml:trace>
  <inkml:trace contextRef="#ctx0" brushRef="#br0" timeOffset="378.29">2939 5333 19343 0,'-7'-18'848'0,"3"7"192"0,-1 1-832 0,0-2-208 0,1 3 0 0,4 9 0 16,-4-7 2640-16,4 7 496 0,0 0 80 0,0 0 32 15,0 0-2144-15,0 0-416 0,0 0-96 0,0 0-16 16,-7-5-176-16,7 5-32 0,0 0-16 0,0 0 0 16,-6 12 128-16,2 2 32 0,3-1 0 0,1 2 0 15,0 0 32-15,1 1 16 0,2-1 0 0,0 5 0 16,1-2-48-16,0 2 0 0,2-2 0 0,-1 2 0 16,0-1-32-16,0 1-16 0,2-2 0 0,-1 2 0 15,1 2-80-15,-1-1-32 0,2 1 0 0,1-1 0 16,0 2-112-16,2-1-32 0,-1 0 0 0,3 2 0 15,0-1-48-15,2 1-16 0,0-5 0 0,2 1 0 0,0-1-144 16,0 2 0-16,0-6 144 0,0 0-144 0,0-2 0 0,2 0 0 16,1-1 0-16,-3 0 0 0,-4-3-240 0,0 1-16 15,0-2 0-15,-1 1 0 16,-2-2-544-16,-1-1-112 0,0 1-32 0,-1-2 0 16,0-1-2128-16,-8-4-448 0,8 4-64 0</inkml:trace>
  <inkml:trace contextRef="#ctx0" brushRef="#br0" timeOffset="878.23">3751 5592 17615 0,'0'0'768'0,"0"0"192"0,-11-4-768 0,2 2-192 0,9 2 0 0,0 0 0 15,-9-2 128-15,9 2 0 0,-9 0 0 0,9 0 0 0,0 0-128 0,-8 3-272 16,8-3 64-16,0 0 16 0,0 0 192 0,0 0-144 16,0 0 144-16,0 0-128 0,0 0 960 0,0 0 208 15,0 0 48-15,0 0 0 0,0 0 592 0,0 0 128 16,15-3 32-16,-1 2 0 0,0 1-448 0,2-1-96 16,-1-1-16-16,2 0 0 0,-1-1-576 0,2 1-112 15,2-1-16-15,-1 2-16 0,1 1-240 0,1-3-64 16,0 1 0-16,1 0 0 0,0 0-256 0,0 0 128 15,0 0-128-15,-1 2 0 0,0-3 128 0,-1 2-128 16,-1-2 0-16,2-1 0 0,0 0 0 0,0 2 0 16,0-2 0-16,-2 1 0 0,-1-2-208 0,-1 1-160 15,-1 0-16-15,-2 2-16 16,-1-1-304-16,-1 2-48 0,-1 1-16 0,-11 0 0 16,10-4-1568-16,-10 4-320 0,9-3-64 0</inkml:trace>
  <inkml:trace contextRef="#ctx0" brushRef="#br0" timeOffset="1244.7">3813 5781 29823 0,'0'0'1328'0,"0"0"272"0,0 0-1280 0,0 0-320 16,0 0 0-16,0 0 0 0,0 0 256 0,0 0 0 16,0 0 0-16,0 0 0 0,0 0 288 0,11 5 48 15,-11-5 16-15,12 2 0 0,-1 0-160 0,1-2-16 16,-2-2-16-16,2 0 0 0,0 1-192 0,2 0-32 15,2 1-16-15,0 0 0 0,-1-1 64 0,2-1 16 16,0 1 0-16,1-2 0 0,2 1-256 0,-1-1 144 16,0 2-144-16,0 1 128 0,-1-1-368 0,2 1-80 15,1 1 0-15,0 0-16 16,0 0-640-16,-2 2-128 0,2 0-32 0,1 1-8560 0,3-2-1712 0</inkml:trace>
  <inkml:trace contextRef="#ctx0" brushRef="#br0" timeOffset="4564.46">5753 4909 11055 0,'0'0'480'0,"0"0"112"0,0 0-464 0,0 0-128 0,-10-3 0 0,10 3 0 16,-8-1 2880-16,8 1 544 0,-9-1 112 0,9 1 32 15,-9-1-2400-15,9 1-464 0,0 0-112 0,-9-4-16 16,2 1-192-16,7 3-64 0,0 0 0 0,0 0 0 15,-9-5-160-15,9 5-32 0,-9-4-128 0,9 4 192 16,-9-3-192-16,0 2 128 0,0-2-128 0,-1 3 0 16,1 2 208-16,-1 0-48 0,-1 1-16 0,1 0 0 15,-2-1 64-15,1 2 16 0,-3 3 0 0,0-2 0 16,0-1 64-16,-1 1 16 0,-13 11 304 16,16-9-272-16,-1 2 16 0,0 1 0 0,0 0 0 15,1 0 96-15,0 1 0 0,1 1 16 0,-1-1 0 0,-1 1-192 0,1 1-32 16,0 1-16-16,1 2 0 0,-4 1-224 0,2-4 0 15,-1-1 128-15,1 2-128 0,0 1 0 0,1-1 0 16,0 0 0-16,2-1 0 0,0 2 0 0,1-1 0 16,-1 0 128-16,1 1-128 0,1-1 0 0,2 2 144 15,-1-1-144-15,2 0 128 0,0-1-128 0,0-1 128 16,1-1-128-16,1-1 128 0,1 1-128 0,-1-3 128 16,3-9-128-16,-1 13 128 0,1-1 0 0,1-3 0 15,-1-9 0-15,4 9 0 0,0 0-128 0,-4-9 160 16,8 10-160-16,-2-1 160 0,2-3-160 0,0 1 0 15,-8-7 0-15,13 4 128 0,1 0-128 0,1-2 0 0,-1-2 144 16,0 1-144-16,1 2 224 0,-1 0-32 0,0-3 0 0,2-2 0 16,1 1 32-16,0 1 0 0,-2 1 0 0,1-1 0 15,-3-1-48-15,0 1-16 0,-1-1 0 0,0 1 0 16,-2 0 32-16,0 1 0 0,1-1 0 0,-1 3 0 16,-10-3-192-16,12 4 128 0,-1 0-128 0,-4 1 128 15,-7-5-128-15,9 4 160 0,-9-4-160 0,8 9 160 16,-8-9-160-16,7 8 128 0,-7-8-128 0,5 9 128 15,-5-9-128-15,4 9 160 0,-4-9-160 0,1 12 160 16,-1-12-160-16,0 10 128 0,0-10-128 0,-2 12 128 16,-2 1-128-16,1-4 128 0,0 1-128 0,0 1 128 15,-3-1-128-15,2 1 128 0,-1-1-128 0,0 2 128 16,0 0-128-16,0-1 0 0,-1 0 0 0,0-1 128 0,-2-2-128 16,2 1 0-16,0 0 0 0,6-9 0 0,-6 9 128 15,-1 0-128-15,2 1 0 0,0-1 128 0,5-9-128 0,-7 10 0 16,1-2 0-16,-1 0 0 0,7-8 0 0,-9 10 128 15,-1 1-128-15,1 0 0 0,1-3 0 0,1 1 0 16,1-1 0-16,-1 0 0 0,-1 0 0 0,8-8 0 16,-5 9 0-16,0-1 0 0,5-8 0 0,-7 9 0 15,1-3 0-15,6-6 0 0,-7 9 0 0,2 1 0 16,1-3 0-16,2 4 0 0,-2-1 0 0,2 1 0 16,1-2 0-16,1 0 0 0,0-9 0 0,0 12 0 15,3-3 0-15,1-1 0 0,1-1 0 0,0 1 0 16,0-1 0-16,-5-7 0 0,11 5 0 0,-1-2 0 15,1-2 128-15,-1 0-128 0,2 2 0 0,-2-2 192 16,1-1-192-16,-1 0 192 0,-10 0-192 0,12-1 0 0,-2 1 144 0,1 0-144 16,-11 0 0-16,10 1 0 0,1 0 0 0,-11-1 0 15,0 0 0-15,11 4 128 0,0-2-128 0,-11-2 0 16,0 0 0-16,10 5 144 0,-10-5-144 0,8 6 0 16,-2 1 192-16,-6-7-192 0,0 0 192 0,3 12-192 15,-3-1 128-15,0-1-128 0,-1 0 0 0,-1 0 0 16,0 1 0-16,-1-1 0 0,-1 2 0 0,0 0 0 15,-2-1 0-15,-1 2 0 0,1 2 0 0,-2 0 0 16,-2-3 0-16,0 6 0 0,3 2 0 0,-2 1 0 16,-2 1 0-16,1 1 0 0,-1 2 0 0,2-3 0 15,0-2 0-15,2-3 0 0,4-1 0 0,0-2 0 16,2-2 128-16,1 1-128 0,1-2 0 0,2 0 0 16,2-3 128-16,0 1-128 0,2-1 0 0,0-1 0 15,2 0 128-15,3 1-128 0,1-2 0 0,2 0 0 0,-1 0 0 0,4-2 0 16,4 0 0-16,2 1 0 0,1-1-304 15,2 1-64-15,2 0-16 0,2 2 0 16,2-1-1952-16,2 4-400 0,3-3-80 0</inkml:trace>
  <inkml:trace contextRef="#ctx0" brushRef="#br0" timeOffset="6132.5">6650 5680 3679 0,'0'0'320'0,"0"0"-320"15,0 0 0-15,0 0 0 0,0 0 3344 0,0 0 608 16,0 0 112-16,0 0 32 0,0 0-1936 0,0 0-384 16,0 0-80-16,0 0-16 0,0 0-464 0,0 0-80 15,0 0-32-15,7-7 0 0,-7 7-336 0,0 0-64 16,9-4 0-16,0 3-16 0,-9 1-336 0,14 0-64 15,-1 0-16-15,2 4 0 0,-1-3-272 0,2 4 0 16,-1-3 0-16,2 0 0 0,2 1 0 0,-1-3 0 16,1-4 0-16,1 3 0 0,-2-1 0 0,2 2 128 15,-3 0-128-15,-2-4 0 0,0 2 272 0,-2-3-48 0,-2-1-16 16,0 1 0-16,-3 0 128 0,-2 0 32 0,-6 5 0 0,5-9 0 16,-5 9-32-16,4-8 0 0,2-1 0 0,-6 9 0 15,0-11-128-15,-2 2-16 0,0 1-16 0,-1-1 0 16,3 9-176-16,-5-9 128 0,0 0-128 0,1 0 128 15,-3-2-128-15,1 1 0 0,-2 1 0 0,0 0 128 16,0 2-128-16,0 3 0 0,8 4 0 0,-13-2 0 16,0-1 0-16,0 3 0 0,-4 3 0 0,0 2 0 15,0 1 0-15,-1 2 0 0,-1 1 0 0,0 3 0 16,0 4 0-16,-1 2 0 0,-1 3 0 0,2-3 0 16,1 2 0-16,2-1 0 0,3 3 0 0,1-2 0 15,2 1 0-15,2 0 0 0,1-2 0 0,3 1 0 16,3 2 0-16,1-3 0 0,3 2 192 0,2 0-64 15,2 1-128-15,-1 2 0 0,-1 2 144 0,3-3-144 16,1 1 0-16,3-2 0 0,0-1 0 0,2-2 128 0,3 1-128 16,1-4 0-16,0-2 0 0,3 0 0 15,4-2-384-15,2-4-80 0,2-3-32 0,1-2 0 16,0-3-1536-16,1-3-304 0,-1-5-64 0,-1-2-10784 16</inkml:trace>
  <inkml:trace contextRef="#ctx0" brushRef="#br0" timeOffset="6949.33">7303 5575 31039 0,'0'0'1376'0,"0"0"288"0,-11 0-1344 0,2 0-320 0,9 0 0 0,0 0 0 16,-8 5 640-16,8-5 48 0,-5 8 16 0,5-8 0 16,0 0-416-16,-3 13-80 0,2-1-16 0,1 0 0 15,0-12-64-15,1 14-128 0,-1-1 176 0,3 0-176 16,0 0 160-16,1-2-160 0,0 2 128 0,1 1-128 15,1 2 160-15,-1-2-160 0,-1 4 192 0,1-2-192 0,0 0 368 0,0-1-48 16,1 0 0-16,-1-1 0 0,-1-2 176 0,0-1 16 16,-2 0 16-16,-2-11 0 15,7 9-16-15,-7-9-16 0,0 0 0 0,5 10 0 16,-5-10-208-16,0 0-32 0,0 0-16 0,0 0 0 0,0 0-80 0,0 0-16 16,10 0 0-16,0-2 0 0,-3-2-16 0,1-3 0 15,0-3 0-15,0-3 0 0,-2-3 0 0,1-1-128 16,-1 0 192-16,1-4-64 0,-1-1 0 0,1-1-128 15,1 3 192-15,0 1-64 0,-2 4-128 0,2 1 0 16,-1 0-160-16,-1 1 160 0,1 2 0 0,0 3 0 16,0 1-128-16,1 1 128 0,1 4 0 0,0-2 0 15,0 1-160-15,2 3 160 0,-1 0 0 0,0-2 0 0,0 2 0 16,-1 2 0-16,-9-2-128 0,13 3 128 0,-2 1 0 16,0 0 0-16,-11-4 0 0,10 5 0 0,-1 0 0 0,-9-5 0 15,0 0 0-15,8 9 0 0,-1-1 0 16,-7-8 0-16,0 0 0 0,4 13 128 0,-2-1-128 0,-2-12 128 15,2 10-128-15,-2-10 128 0,0 0-128 0,0 0 128 16,0 0-128-16,3 11 128 0,-3-11-128 0,0 0 128 16,0 0-128-16,0 0 128 0,12 0-128 0,-3-3 128 15,-9 3-128-15,11-8 192 0,-2-1-192 0,-1 0 192 16,-2-1-192-16,-1-1 0 0,-1-2 0 0,3 0 128 16,-3 1-128-16,1 1 0 0,-1 1 144 0,0 0-144 15,0-2 0-15,1 3 0 0,-5 9 0 0,8-6 0 16,-8 6 0-16,9-4 0 0,-9 4 0 0,12-2 0 15,-2 2 0-15,0 3-160 0,2 1 160 0,0 1-160 16,0 2 160-16,1-1 0 0,0 1 0 0,0-1 0 0,1 1 0 16,0 1 0-16,1 1 0 0,-1-3 0 0,0 3 0 0,0 2 0 15,-1-1 0-15,-2 1 0 0,1-5 0 0,0 3 0 16,0 2 0-16,-1-2 0 0,0 3-176 0,-1-1 176 16,1 0-208-16,-1 2 80 15,2-3-688-15,-1 3-128 0,0-4-16 0,-1 1-16 16,2-3-784-16,0 0-160 0,-2-2-16 0,1-2-16 15,-1-1-112-15,0-2-32 0,2-2 0 0,1 0 0 16,2 0 496-16,-1-2 112 0,0-3 16 0,-1-2 0 0</inkml:trace>
  <inkml:trace contextRef="#ctx0" brushRef="#br0" timeOffset="7777.22">8644 3952 30111 0</inkml:trace>
  <inkml:trace contextRef="#ctx0" brushRef="#br0" timeOffset="8985.92">8792 5656 5519 0,'0'0'240'0,"0"0"64"0,-6-5-304 0,6 5 0 0,-7-5 0 0,7 5 0 15,-6-4 4864-15,6 4 928 0,0 0 176 0,0 0 48 16,-4-7-4512-16,1-1-896 0,3 8-176 0,-2-6-48 16,2 6-176-16,-3-8-32 0,2 0-16 0,1 8 0 15,-2-10-160-15,2 2 0 0,0 8 0 0,0 0 128 16,-4-8-128-16,4 8 0 0,-6-9 0 0,1 3 0 16,5 6 272-16,-7-7 32 0,-1 1 0 0,1 0 0 15,-3 2 224-15,0 0 48 0,0 2 16 0,-2-1 0 16,0 3 0-16,-1 0 0 0,-3 0 0 0,-1 3 0 15,-2 2-144-15,-1 3-48 0,0 1 0 0,-1 3 0 16,-2 2-256-16,3 2-144 0,-3-2 160 0,4 3-160 16,-1 1 0-16,3-3 0 0,3 0 0 0,2 1 0 15,3 0 0-15,1 2 0 0,1-3 0 0,1 1 0 16,2 1 0-16,2-1 128 0,1-1-128 0,1 0 0 0,1-2 0 16,3-2 0-16,0 0 0 0,2-1 0 0,-6-10 0 15,11 8 144-15,-1-3-144 0,2-1 128 0,1-1-128 16,0-3 0-16,1-4 144 0,1-1-144 0,0-3 0 0,1-3 0 15,-1 0 0-15,1-4 0 0,-3 0 0 0,-1-2 144 16,-2 0-144-16,1 0 0 0,-1 1 192 0,-1-1-192 16,-1 2 192-16,0 0-192 0,-2 2 272 0,1 3-48 15,-2-2-16-15,2 2 0 0,-2-1-48 0,-1 1-16 16,-4 10 0-16,0 0 0 0,0 0 48 0,0 0 0 16,0 0 0-16,0 0 0 0,0 0 16 0,4 8 16 15,-4-8 0-15,4 14 0 0,-2-1-64 0,1 1-16 16,-1 1 0-16,1 0 0 0,-2 1-144 0,3 2 128 0,0-3-128 0,1 2 128 15,2-2-128-15,-2 1 0 0,0 1 144 0,2-2-144 16,-1 0 0-16,2-2 0 0,1 0 0 0,2-4 0 16,-2 1 0-16,0 1-256 0,1-2 32 0,3-3 16 31,-1 0-1360-31,1-2-272 0,0-2-48 0,2-2-8896 0,-1-1-1776 0</inkml:trace>
  <inkml:trace contextRef="#ctx0" brushRef="#br0" timeOffset="9289.4">9088 5620 13823 0,'0'0'608'0,"-9"1"128"0,1 2-592 0,8-3-144 15,-9 5 0-15,9-5 0 0,-6 6 3344 0,6-6 640 16,0 0 128-16,-2 13 32 0,2-13-2176 0,3 16-432 16,1 0-96-16,1-2-16 0,-1-1-368 0,1 1-80 15,0 2-16-15,1 1 0 0,0 0-432 0,1 0-80 16,-1-2-32-16,1 1 0 0,-2-2-288 0,1-1-128 16,0-1 0-16,0-1 128 0,-1-4-128 0,-5-7-256 15,0 0 64-15,0 0 16 16,11 6-1664-16,-11-6-336 0,0 0-64 0,0 0-7760 15,10-8-1568-15</inkml:trace>
  <inkml:trace contextRef="#ctx0" brushRef="#br0" timeOffset="9452.66">9101 5331 6447 0,'-5'-7'576'0,"0"0"-576"0,0 1 0 0,5 6 0 16,-6-6 6720-16,6 6 1248 0,0 0 240 0,0 0 48 15,0 0-6528-15,0 0-1328 0,0 0-256 0,0 0-144 32,0 0-432-32,12 8-176 0,-1-3-32 0,-1 1-14944 0</inkml:trace>
  <inkml:trace contextRef="#ctx0" brushRef="#br0" timeOffset="9767.69">9511 4867 20271 0,'0'0'1792'0,"0"0"-1424"15,0 0-368-15,0 0 0 0,0 0 3648 0,0 0 640 16,0 0 144-16,0 0 32 0,4 13-3200 0,-1 3-640 16,1 1-128-16,-1 3-32 0,0-1 0 0,0 2 0 15,0 1 0-15,1 3 0 0,1 0-208 0,0 3-32 16,2 4-16-16,-1 4 0 0,1 1-208 0,-1-1 128 15,0 3-128-15,-1 2 0 0,-1-5 0 0,-2 3 128 0,1 2-128 0,0-5 0 16,-2-3 0-16,2-1 0 16,-2 0 0-16,1-2 0 0,1-2 0 0,0 0 0 0,-1-3 0 0,2-1 0 31,1-3-336-31,1 3-112 0,-2-4-32 0,2 1 0 16,-2-2-1552-16,1-1-304 0,2-4-64 0,-1 2-16 15,1-6-400-15,1 1-96 0,-1-4-16 0,-7-7 0 0</inkml:trace>
  <inkml:trace contextRef="#ctx0" brushRef="#br0" timeOffset="11403.73">10538 5049 3679 0,'-12'-12'320'0,"6"5"-320"0,-1 0 0 0,2-1 0 16,5 8 2528-16,-4-9 432 0,4 9 96 0,-1-11 16 15,1 1-1856-15,0 10-384 0,2-9-64 0,-2 9 0 16,0 0 112-16,8-6 16 0,-8 6 16 0,11-1 0 16,-11 1 80-16,0 0 16 0,10 1 0 0,-10-1 0 15,9 8-112-15,-2 1 0 0,-2 0-16 0,1 3 0 16,0 3-48-16,-1 1 0 0,-1 3 0 0,-2 3 0 16,1 3 80-16,0 2 16 0,-1 2 0 0,1 1 0 15,-2 5-112-15,-1 0-32 0,0 2 0 0,1-2 0 16,1 1-288-16,-1-2-64 0,0 0-16 0,2-3 0 15,0-2-160-15,-1 0-48 0,-1-7 0 0,2 1 0 0,-2 0-80 0,-1-3-128 16,0 1 176-16,0-4-176 0,0-1 144 0,0-2-144 16,0-14 0-16,0 11 144 0,0-11-144 0,0 0 128 15,0 0-128-15,0 0 128 0,0 0 16 0,0 0 0 16,0 0 0-16,0 0 0 0,0 0 0 0,0 0 0 16,8-11 0-16,-1-2 0 0,-3-2-144 0,1-2 192 15,-1-2-192-15,1 1 192 0,3 1-192 0,-2 3 0 16,2-2 0-16,0 2 0 0,-2 1 0 0,2 1 0 15,3 3 0-15,-1 2 0 0,-1 5 0 0,-9 2 0 16,13-4 0-16,0 4 0 0,-1 0 0 0,2 0 0 16,1 0-128-16,-1 1 128 0,-1 2 0 0,0-2 0 15,0 3-144-15,-1 0 144 0,1 0 0 0,-3 0 0 0,1 0 0 0,-3 1 0 16,-8-5-144-16,6 10 144 0,1 2 0 0,-3-3-144 16,-4-9 144-16,1 16 0 0,-1-3 0 0,-1 1 0 15,-2 2 128-15,0-3-128 0,-1 0 128 0,1 0-128 16,-3 0 0-16,1 1 144 0,-1-5-144 0,0 2 0 15,1-2 128-15,5-9-128 0,-9 9 0 0,1-2 0 16,-1-2 176-16,1-4-176 0,-1 3 160 0,0-1-160 16,-1-3 144-16,-2 0-144 0,-1 0 128 0,0 0-128 15,-2-2 0-15,0 1 0 0,-2 0 128 0,-1-1-128 16,-2 0 0-16,0-2-224 0,1 1 48 0,1-2 16 31,1 1-544-31,2 2-128 0,2 0 0 0,2 2-16 0,2-1-1968 0,9 1-384 0,-11 0-64 0,11 0-32 16</inkml:trace>
  <inkml:trace contextRef="#ctx0" brushRef="#br0" timeOffset="11903.33">11205 5571 11967 0,'0'0'1072'0,"0"0"-864"16,0 0-208-16,7-7 0 0,-7 7 4736 0,8-8 896 15,-2 1 176-15,-6 7 32 0,8-8-4400 0,-1 2-880 16,-7 6-176-16,0 0-48 0,4-9-16 0,-4 9 0 16,0 0 0-16,0 0 0 0,0 0-144 0,0 0-48 15,0 0 0-15,-12 0 0 0,0 4-128 0,0 2 0 0,-1-1 0 0,-2 2 128 16,-2 1-128-16,1-2 128 0,-1 1-128 0,3 1 128 16,1 2-128-16,0 2 0 0,1-3 144 0,3 1-144 15,1 2 256-15,3 0-32 0,1-2 0 0,1 2 0 16,2 0-224-16,2 1 0 0,2 1 0 0,2-1 0 15,2-1 128-15,2-2-128 0,1 3 176 0,2 0-176 16,1-2 128-16,3-2-128 0,1-3 0 0,1 1 0 16,0-3 0-16,2-2 0 0,0-2 0 0,1-2-144 15,-1-1 144-15,1-1-192 0,1-2 192 0,-1-3-192 16,-3-2 192-16,-1 1 0 0,-1-5 0 0,-2 2 0 16,2 0 0-16,-3 0 0 0,-2 0 0 0,0 0 0 15,-5 0 192-15,1 0 64 0,-1-1 0 0,0 1 16 16,-3 0 112-16,0 1 0 0,-2-1 16 0,-1 0 0 15,-1 1-192-15,-2-3-32 0,1 0-16 0,-2 2 0 0,-1 1-160 0,-2 1 0 16,-1-1-192-16,-1 2 192 0,-1-1-288 16,-1 2 64-16,1 1 16 0,1-1 0 0,0 5 0 0,0 2 0 15,-2-1 0-15,1 2 0 0,-1-1 16 0,1 2 0 16,-2 0 0-16,3 2 0 16,9-2-352-16,0 0-64 0,-8 7-16 0,8-7 0 15,-4 12-1744-15,4-12-368 0,0 0-64 0,2 12-10048 0</inkml:trace>
  <inkml:trace contextRef="#ctx0" brushRef="#br0" timeOffset="12486.33">11942 5565 30639 0,'0'0'1344'0,"0"0"304"0,0 0-1328 0,0 0-320 0,0 0 0 0,0 0 0 16,-8-5 768-16,8 5 96 0,0 0 16 0,-8-3 0 16,8 3-688-16,-7-5-192 0,0 1 0 0,7 4 0 15,-12-4 0-15,1 1 0 0,-1 1 0 0,-1 0 0 16,0 2 176-16,0 0-48 0,-2 0 0 0,1 3 0 15,-2 1 96-15,-1 1 16 0,2 2 0 0,-3-3 0 16,-2 1-48-16,0 1-16 0,2 1 0 0,0 1 0 0,1 1 16 0,1 1 0 16,1 2 0-16,0 1 0 0,2 0 176 0,0 1 32 15,3 2 16-15,1 2 0 0,2-3-96 0,2 2 0 16,2 1-16-16,2-1 0 0,2-3-160 0,2 0-16 16,1-2-128-16,2 0 192 0,4-3-192 0,0 0 128 15,2 0-128-15,1-5 0 0,1 0 0 0,0-1 128 16,1-3-128-16,3-2 0 0,2 0 0 0,0-2 0 15,0-3 128-15,0-2-128 0,-1-1 176 0,1-2-16 16,-1-1 0-16,1 0 0 0,-2-3 144 0,-1 1 16 16,-3-1 16-16,-1 2 0 0,-1-4 112 0,0 1 0 15,-2-3 16-15,-1 2 0 0,-2-4-144 0,-1 1-48 16,0-1 0-16,-1-2 0 0,-3-2-32 0,1 0-16 0,-3 1 0 0,0-3 0 16,-1 0-224-16,-1-2 176 0,0-2-176 0,-1-2 160 15,-1-2-32-15,-1 5-128 0,0-1 192 0,0 2-64 16,-1 1-128-16,0 2 0 0,-2 0 0 0,0 0 0 15,-1 4 0-15,1-2 0 0,-1 3 0 0,1 1 0 16,1 0 0-16,0 1 0 0,1 2-160 0,0 5 160 31,1 4-560-31,3 1-16 0,-1 2 0 0,3 6 0 16,0 0-1920-16,0 0-400 0,0 0-80 0,0 0-13344 0</inkml:trace>
  <inkml:trace contextRef="#ctx0" brushRef="#br0" timeOffset="12920.45">12083 5492 3679 0,'0'0'320'0,"0"0"-320"16,0 0 0-16,0 0 0 0,0 0 5248 0,0 0 992 0,0 0 192 0,0 0 32 15,0 0-4272-15,5 13-848 0,0-3-192 0,2 1-16 16,-1-3-256-16,2 2-48 0,1 2-16 0,2-2 0 15,0 4-192-15,2 1-48 0,1-1 0 0,0 1 0 16,1-2-320-16,2 0-80 0,0 0-16 0,2-2 0 16,0 0-32-16,1-1-128 0,-1-2 192 0,1 1-64 15,1 0-128-15,-2-1 160 0,1-1-160 0,-1-1 160 16,0-1-160-16,-2 1 0 0,-2-1 144 0,0-3-144 16,-2 2-192-16,-2-4-96 0,1 0-32 0,1-2 0 15,-2-1-832 1,-1-1-192-16,0-2-16 0,1-2-16 15,-2-3-2336-15,0 0-448 0,3-8-112 0,-2 1-16 0</inkml:trace>
  <inkml:trace contextRef="#ctx0" brushRef="#br0" timeOffset="13138.4">12688 5416 2751 0,'0'0'256'0,"0"0"-256"0,0 0 0 0,0 0 0 0,-11 0 5872 0,2 0 1120 16,9 0 240-16,-10 7 32 0,1 1-4496 0,1 2-896 15,-1 2-176-15,0 1-32 0,-1 5-560 0,1 2-96 16,-1 2-32-16,-2 1 0 0,0 3-144 0,1 4-16 15,-1-2-16-15,0 4 0 0,1 1-208 0,-3 3-32 16,0 2-16-16,0 1 0 0,1 2-224 0,-2-1-64 16,0 2 0-16,-2 0 0 0,-1-2-256 0,-2 0 0 15,-1-2 0-15,0 0-144 0,-1-2 144 0,-1 4 0 16,-1-1 0-16,-1 1 0 16,1 1-384-16,-2-2-64 0,-3-3 0 0,2 2-12288 15,0-2-2480-15</inkml:trace>
  <inkml:trace contextRef="#ctx0" brushRef="#br0" timeOffset="17423.32">13461 5802 17503 0,'0'0'1552'0,"0"0"-1232"16,-8-1-320-16,8 1 0 0,0 0 1664 0,0 0 256 15,0 0 64-15,0 0 16 0,0 0-992 0,0 0-208 16,0 0-32-16,0 0-16 0,0 0-48 0,0 0 0 15,13 2 0-15,1 5 0 0,1 2-320 0,-1 3-64 16,2-2 0-16,-1 3-16 0,1 0-304 0,1 2 0 16,1 0 0-16,2 2 0 0,-1 0 0 0,1 1 0 15,-1 1 0-15,0 0 0 0,-2 2 0 0,-3-1 0 16,-2-2-192-16,-3 1 48 0,-3 2-96 0,0 0-16 16,-5 0 0-16,-2-3 0 0,-3-2 256 0,-2 0 0 0,0-1 0 0,-2 2 0 15,-1-1 0-15,0-2 160 0,0-2-160 0,2-2 128 31,2 1-2496-31,5-11-512 0,0 0-112 0,0 0-16 0</inkml:trace>
  <inkml:trace contextRef="#ctx0" brushRef="#br0" timeOffset="18107.24">14454 5321 15599 0,'0'0'688'0,"0"0"144"0,0 0-656 0,9-3-176 0,-9 3 0 0,11-3 0 16,-11 3 1280-16,0 0 208 0,0 0 48 0,0 0 16 15,0 0-256-15,0 0-48 0,0 0-16 0,0 0 0 16,0 0-400-16,0 0-96 0,0 0-16 0,0 0 0 16,0 0-368-16,0 0-80 0,0 0-16 0,0 0 0 15,-5 9-128-15,-2-2-128 0,1 3 144 0,-4 0-144 16,-1 2 160-16,-2 1-160 0,-2 0 160 0,1 1-160 16,0 1 128-16,1-2-128 0,1-2 0 0,1 2 0 15,4 0 240-15,1-2-48 0,6-11-16 0,-6 8 0 16,6-8 144-16,-3 9 16 0,2-1 16 0,1-8 0 15,0 0-224-15,0 0-128 0,0 0 160 0,9 5-160 16,-9-5 0-16,13 2 128 0,-2 1-128 0,-1 2 0 0,-1-1 0 16,2 0 0-16,-2-1 0 0,1 1 0 0,1 2 0 15,0 1 0-15,-2 2 0 0,1-5 0 0,-3 1-128 0,3 0 128 16,-1 0 0-16,0 0 0 0,-9-5 0 0,10 4 0 16,-1 0 0-16,-1 0 0 0,-8-4 0 0,9 7 0 15,-1-1 0-15,-8-6 0 0,7 8 0 0,-1 0 0 16,-1 1 0-16,2-1 0 0,-7-8 0 0,2 12 0 15,1-1 0-15,-2 0 0 0,1-1 0 0,-2 1 0 16,-3-1 0-16,0 2 0 0,0 1-224 0,-3 0-32 16,1 1-16-16,0-1 0 15,0-2-816-15,0-2-176 0,5-9-16 0,-6 9-16 16,6-9-832-16,0 0-176 0,0 0-16 0</inkml:trace>
  <inkml:trace contextRef="#ctx0" brushRef="#br0" timeOffset="18640.12">14877 5393 10127 0,'0'0'896'0,"-8"-2"-704"0,-1 0-192 0,1 3 0 16,8-1 5136-16,-8 9 1008 0,0 2 192 0,2-1 32 15,1 2-5136-15,1 2-1024 0,0 2-208 0,1 1 0 16,1 0 0-16,0 0 0 0,1 0 0 0,2 1-128 16,1 3 128-16,0-3 0 0,1-2 0 0,-1-2 0 0,1 0 0 0,1-3 0 15,0-2 0-15,1 0 0 0,0 0 0 0,-5-9 0 16,7 9-128-16,-7-9 128 0,8 7-256 0,-8-7 48 16,0 0 0-16,10 1 0 0,-10-1 16 0,10 0 16 15,-10 0 0-15,0 0 0 0,11-5 176 0,-2 0 0 16,-1-2 0-16,0 2 0 0,1-3 0 0,-1 0 0 15,-1 2 0-15,1-3 0 0,-1 1 0 0,-1-1 0 16,1-2 0-16,-1 0 0 0,1 1 0 0,-1 0 0 16,0 0 0-16,0-2 176 0,-1 0-176 0,2 2 0 15,-1 1 0-15,1-1 0 0,-3 3 0 0,-4 7 128 16,5-11-128-16,-5 11 128 0,0 0-128 0,0 0 0 16,10 0 0-16,-10 0 0 0,0 0 0 0,11 7 160 0,-2-2-160 0,0 1 160 15,-1 5-16-15,0-1 0 0,-2-1 0 0,2 1 0 16,-3-1-16-16,0 0-128 0,1 0 192 0,-2 1-64 15,-2 1-128-15,2-1 0 0,-4-10 0 0,4 12 128 16,-1 2-128-16,-1-1 0 0,1-2 0 0,1-1 0 16,0-1 0-16,0 0 0 0,-4-9 0 0,6 11 0 15,-1-3-128-15,1 1-64 0,-6-9-16 0,6 8 0 32,-6-8-368-32,0 0-64 0,9 6 0 0,-9-6-16 15,0 0-1728-15,0 0-352 0</inkml:trace>
  <inkml:trace contextRef="#ctx0" brushRef="#br0" timeOffset="19351.77">15327 5009 23487 0,'0'0'1040'0,"0"0"224"0,0 0-1008 0,0 0-256 16,0 0 0-16,0 0 0 0,0 0 448 0,0 0 64 16,0 0 0-16,0 0 0 0,0 0-304 0,0 0-48 15,0 0-16-15,9 7 0 0,-9-7 304 0,7 10 48 0,0 0 16 0,-2 3 0 16,0 0-64-16,-1 1-16 0,0 3 0 0,0 1 0 15,-1 0 48-15,-1 3 16 0,1 1 0 0,0 2 0 16,-1 1 0-16,1-1 0 0,-1 1 0 0,2 3 0 16,2-1-144-16,0 0-32 0,1-1 0 0,-1 0 0 15,2 1 160-15,0-3 32 0,0 4 0 0,-2-5 0 16,1 3-192-16,-2-5-48 0,0 0 0 0,0 0 0 16,0-2-96-16,-2 0-32 0,0-4 0 0,-2 1 0 15,0-2 0-15,-1-1 0 0,0-2 0 0,0-1 0 16,0-10-16-16,-1 12-128 0,1-12 192 0,0 0-64 15,0 0 96-15,0 0 16 0,0 0 0 0,0 0 0 16,0 0 64-16,0 0 16 0,0 0 0 0,0 0 0 16,0 0 0-16,4-12 0 0,1 0 0 0,0-2 0 15,1 0-192-15,0-4-128 0,2-1 144 0,1-2-144 16,0 2 0-16,0-1 0 0,0 1 0 0,0-1 0 0,2 1-176 0,-1 2 32 16,1 1 0-16,-2 2 0 0,-1-2 144 0,0 3 0 15,-1 1-144-15,1 3 144 0,-8 9 0 0,11-4-144 16,-2-2 144-16,-9 6 0 0,9-4-144 0,1 2 144 15,-10 2 0-15,13 2-144 0,-1 2 144 0,0-3 0 16,-2 2-144-16,1 1 144 0,-1 1 0 0,1 0 0 16,-1 0-144-16,2 2 144 0,-1-3 0 0,0 2 0 15,-2 1 0-15,-1 0 0 0,0 1 0 0,-3 3 0 16,-1-3 0-16,-4-8 0 0,2 11 0 0,-2 0-128 16,-1 2 128-16,-2-3 0 0,-2 1-144 0,-1 0 144 15,-2 0 0-15,-1 0-144 0,-3 5 144 0,2 0 0 16,-2-3 0-16,-1 0-128 0,-2-1 128 0,2 1 0 0,-1 0 0 15,1-2 0-15,-1-1 0 0,1-3-160 0,1 1 160 0,2-1 0 16,-2-2-160-16,3-1 160 0,0-2-128 0,9-2 128 31,0 0-560-31,-8-1-16 0,8 1-16 0,0 0 0 16,0 0-2448-16,0 0-480 0</inkml:trace>
  <inkml:trace contextRef="#ctx0" brushRef="#br0" timeOffset="19925.24">15974 5557 25503 0,'0'0'1136'0,"0"0"224"0,0 0-1088 16,0 0-272-16,0 0 0 0,0 0 0 0,0 0 512 0,0 0 32 16,0 0 16-16,0 0 0 0,0 0-128 0,0 0-32 15,0 0 0-15,0 0 0 0,0 0-224 0,0 0-48 16,0 0-128-16,0 0 192 0,11 3-192 0,-11-3 128 16,13 0-128-16,-13 0 0 0,0 0 448 0,12-3-16 15,-12 3 0-15,11-4 0 0,0 2 352 0,-2-2 80 16,0 0 16-16,1 1 0 0,2-2-352 0,1-2-64 0,0-2-16 0,2 1 0 15,-1 2-240-15,2-2-48 16,-3-2-16-16,1 1 0 0,-1 1-144 0,0 0 0 0,-1 0 0 0,-3 0 128 16,-1 3-128-16,-2-2 0 0,1 1 0 0,-2-1 128 15,-5 7-128-15,3-7 0 0,-3 7 0 0,0-8 0 16,-2 0 0-16,2 8 0 0,-1-7 0 0,1 7 0 16,-5-6 0-16,-2 1 0 0,1 1 0 0,-2 1 0 15,-1 3 0-15,0 0 0 0,-2 3 0 0,1 1 0 16,-2 1 0-16,0 1 0 0,1 2 0 0,-1 3 0 15,1-1 0-15,1 2-144 0,0-2 144 0,2 2 0 16,1 1-128-16,2 3 128 0,0-3 0 0,0 0 0 16,-1 0 0-16,2 2-128 0,2 0 128 0,-2 2 0 15,0-2 0-15,1 4 0 0,2-1-128 0,0-1 128 0,0-1 0 16,2-1 0-16,1-2 0 0,2 0 0 16,2 0 0-16,0 0 0 0,1-4 0 0,0 2 0 0,-7-11-320 0,11 12 32 15,-1-3 16-15,2-3 0 16,-2-2-1616-16,2 0-320 0,0-1-64 0,-2-3-11008 15</inkml:trace>
  <inkml:trace contextRef="#ctx0" brushRef="#br0" timeOffset="21058.34">16205 5537 4607 0,'0'0'192'0,"0"0"64"0,0 0-256 0,0 0 0 0,0 0 0 0,7-7 0 15,-5-4 3072-15,1 3 560 0,-3 1 112 0,0 7 32 0,0 0-2384 0,0 0-480 16,-1-8-80-16,-1-3-32 0,1 2-32 0,0 0 0 15,-2 3 0-15,3 6 0 0,0 0-16 0,-2-8-16 16,-1 1 0-16,3 7 0 0,0 0-32 0,0 0 0 16,0 0 0-16,0 0 0 0,-5-5 112 0,5 5 16 15,0 0 0-15,0 0 0 0,0 0-176 0,0 0-16 16,0 0-16-16,-9 7 0 0,2-1-64 0,7-6-16 16,-6 12 0-16,-1-2 0 0,0-3-144 0,7-7-16 15,-6 9-16-15,1 1 0 0,0 1-112 0,1-2 0 16,4-9-16-16,-6 10 0 0,0-1 32 0,-1 1 16 15,1-3 0-15,1 1 0 0,5-8 0 0,-6 8 0 16,6-8 0-16,-3 10 0 0,0 1 144 0,2-1 16 16,1 1 16-16,1 2 0 0,0-3-112 0,2 2-32 0,-2 0 0 0,2-1 0 15,1 2-96-15,0 2-32 0,-2-1 0 0,1 0 0 16,-2 3-192-16,2 2 144 0,-1-2-144 0,1 1 128 16,-2 1-128-16,-1 1 0 0,0-1 0 0,-1 0 128 15,0-2-128-15,-1 0 0 0,1-2 0 0,-2 1 128 16,-1 1-128-16,1-4 160 0,-1 0-160 0,0 1 160 15,0 3 16-15,1-1 0 0,3-2 0 0,-1-1 0 16,-3-1-16-16,1 1 0 0,1-1 0 0,-1 1 0 16,1 0-160-16,-2 2 0 0,-3-1 0 0,1-1 0 15,-1 0 0-15,1 1 128 0,-2 0-128 0,0-1 0 16,-1-1 0-16,1 0 128 0,0-2-128 0,-1-1 0 16,-1 0 0-16,-1-2 128 0,1 0-128 0,-2-1 0 15,-1-1 0-15,0 2 0 0,-3-2 0 0,1-4 0 16,-2-1-448-16,1-1 16 0,0-3 16 0,2-1 0 15,-2-3-560-15,3-2-112 0,2-2-32 0,2-2-11424 16,2-5-2304-16</inkml:trace>
  <inkml:trace contextRef="#ctx0" brushRef="#br0" timeOffset="21364.79">16205 5171 35935 0,'-12'-9'3200'0,"-1"1"-2560"0,0 2-512 0,2 2-128 16,0 1 2016-16,11 3 384 0,-6-5 80 0,6 5 16 15,0 0-2048-15,0 0-448 0,0 0 0 0,0 0 0 16,0 0-192-16,0 0 0 0,0 0-16 0,0 0 0 31,0 0-672-31,13-1-128 0,-3 1-16 0,-10 0-16 16,12 6-832-16,-2-3-176 0,-10-3-16 0,8 6-16 15,-8-6-96-15,4 12 0 0,-1 0-16 0,-1-1 0 0,-3 1 720 0,2 3 128 16,2 1 48-16,0 3 0 0,-2 2-800 0,1-1-144 16</inkml:trace>
  <inkml:trace contextRef="#ctx0" brushRef="#br0" timeOffset="21809.46">16441 5507 24879 0,'0'0'1088'0,"0"0"256"0,0 0-1088 0,0 0-256 16,0 0 0-16,0 0 0 0,12-2 880 0,-2 1 112 15,-10 1 32-15,12-2 0 0,-12 2-208 0,12-1-48 16,-12 1 0-16,13-3 0 0,-1 1-128 0,-2-1-16 15,-10 3-16-15,13-2 0 0,-1-2-80 0,-2 0-16 16,-1-3 0-16,2 1 0 0,-1-2-48 0,2 0-16 16,1-2 0-16,-1 0 0 0,-1 1-192 0,1 0-64 0,0-1 0 0,-2 1 0 15,-2 0-192-15,0 1 128 0,-2 1-128 0,0 1 0 16,-2-1 128-16,-4 7-128 0,2-8 0 0,-2 8 144 16,2-7-144-16,-2 7 0 0,-2-7 144 0,2 7-144 15,-5-4 0-15,5 4 0 0,-9-1 0 0,0 2 128 16,0 2-128-16,-2-2 0 0,-1 3 0 0,-1 1 0 15,-1 2 0-15,0 0 0 0,-1 1 0 0,2 1 128 16,0 2-128-16,0-1 176 0,0 1-176 0,2-1 192 16,0 4 64-16,1 2 32 0,-1 0 0 0,1 1 0 15,-1-3-96-15,2 4-32 0,1-1 0 0,2 2 0 16,2 0-160-16,0 3 0 0,0-1 0 0,3 1 0 16,1-5 0-16,2 3 0 0,2-5 0 0,3 2 0 15,-1-2 0-15,2-1 0 0,1 0 0 0,2-2 0 0,-1-3-224 16,2-1 32-16,0 0 0 0,1-2 0 15,0 0-1600-15,2-1-320 0,2-1-64 0,2-2-8224 16,-1-4-1632-16</inkml:trace>
  <inkml:trace contextRef="#ctx0" brushRef="#br0" timeOffset="22343.14">17081 5478 9215 0,'0'0'816'0,"0"0"-656"0,0 0-160 0,0 0 0 15,0 0 3584-15,0 0 704 0,0 0 128 0,7-8 16 16,-7 8-2800-16,6-9-560 0,0 1-112 0,-6 8-32 16,5-9-240-16,-5 9-48 0,5-8-16 0,-5 8 0 15,0 0-304-15,3-9-48 0,-3 1-16 0,0 8 0 16,0 0-128-16,0 0-128 0,-6-7 192 0,1 2-192 15,-1 1 448-15,6 4-32 0,-12 0 0 0,1 3 0 0,1 1-144 0,0 2-16 16,-1-2-16-16,1 3 0 0,-1-1 208 0,1 2 32 16,-1 1 16-16,1 3 0 0,1 2 0 0,0-1 0 15,1-1 0-15,1 4 0 0,1-1-176 0,2 0-48 16,-1 0 0-16,1 2 0 0,1 4-272 0,1-1 128 16,0-2-128-16,1 0 0 0,1 0 0 0,1 1 0 15,1-4 0-15,2 0 0 0,-2-4 0 0,3 1 0 16,1 0-160-16,-1-2 160 15,-5-10-592-15,10 8 0 0,1-3 0 0,-1-1 0 16,1-3-224-16,0-2-32 0,1-1-16 0,1-2 0 16,-1-3-368-16,2-1-80 0,2-1-16 0,2-1-12240 0</inkml:trace>
  <inkml:trace contextRef="#ctx0" brushRef="#br0" timeOffset="22627.79">17479 5135 11055 0,'0'0'976'0,"-10"6"-784"0,-2 1-192 0,3 4 0 16,1 4 6480-16,3 3 1264 0,1 2 240 0,2 0 48 15,2 3-6416-15,0 3-1280 0,2 1-336 0,0 2 0 16,2-3 128-16,0 1-128 0,0 2 0 0,0 1 144 15,0 0-144-15,0-3 0 0,1-1 0 0,-1 0 0 0,-1 2 0 0,-1-2-192 16,1-7 32-16,-1 1 16 0,1 1-144 0,-2-6-32 16,1 0 0-16,-2-2 0 15,0 0-160-15,0-3-32 0,0-1-16 0,0-9 0 16,0 0-144-16,0 0-32 0,0 0 0 0,0 0 0 16,0 0-1728-16,0 0-336 0,0 0-80 0</inkml:trace>
  <inkml:trace contextRef="#ctx0" brushRef="#br0" timeOffset="22829.07">17238 5410 13823 0,'0'0'1216'16,"0"0"-960"-16,0 0-256 0,0 0 0 0,10-4 5920 0,3 1 1136 0,2 3 240 0,2-2 32 16,-1 2-5408-16,3-2-1072 0,0 0-208 0,3-2-64 15,3 0-144-15,1 0-48 0,3-1 0 0,1 0 0 16,1-1-384-16,2 0 128 0,-1-2-128 0,1 0 0 31,1 0-256-31,0 0-128 0,0 1-16 0,0-4-16 16,-1 1-1616-16,-1 1-320 0,-2-2-64 0,-2 1-13968 0</inkml:trace>
  <inkml:trace contextRef="#ctx0" brushRef="#br0" timeOffset="24161.34">18216 5759 11967 0,'0'0'1072'0,"0"-8"-864"0,-3-1-208 0,3 9 0 16,-1-10 3888-16,1 10 720 0,-2-9 160 0,2 9 32 15,2-8-3200-15,-2 8-624 0,0 0-128 0,0 0-16 16,0 0 192-16,0 0 32 0,0 0 16 0,0 0 0 16,7 8-688-16,3 3-128 0,0 2-16 0,2 2-16 15,2 2-224-15,2 2 0 0,1 3 0 0,0 2 0 16,0-5 0-16,0 5 0 0,-3-1 0 0,0 2 0 15,-1 0 0-15,-2 1-128 0,-4 0 128 0,-1-1 0 16,-4-2 0-16,1 3 0 0,-3 0 0 0,-3-2 0 16,-2 2 0-16,-3-1 0 0,-1-1 0 0,0 4 0 0,-4 1 176 15,-4-1-176-15,-3 0 192 0,0 0-192 16,-3-2 128-16,1-1-128 0,-1-1 0 0,-2-2 0 0,-1-1-208 0,1-1-112 16,3 0 0-16,-3-4-16 15,1-1-688-15,-1 1-128 0,1-3-16 0,3 0-8784 16,3-6-1760-16</inkml:trace>
  <inkml:trace contextRef="#ctx0" brushRef="#br0" timeOffset="25448.94">19716 4927 15663 0,'0'0'1392'0,"0"0"-1120"0,-1-10-272 0,0 1 0 16,-1 0 3792-16,2 9 704 0,-1-9 144 0,1-2 32 15,0 11-3312-15,0-10-656 0,-1 1-128 0,1-2-16 16,-2 2-176-16,1 0-16 0,0-2-16 0,-2 1 0 0,0-4-352 0,1-1 144 16,-2-2-144-16,-1 3 0 0,0-4 128 0,-2 1-128 15,-1 2 0-15,-1 0 0 0,0 1 256 0,0-2-48 16,-2 3-16-16,0 1 0 0,-4 3 144 0,1 4 32 15,-3 0 0-15,1 2 0 0,1 3-80 0,-1 3-16 16,-1 2 0-16,1 6 0 0,0 1 160 0,-3 6 16 16,0 5 16-16,-1 1 0 0,1 9-176 0,0-2-32 15,1 4-16-15,0 5 0 0,2 3-64 0,3 0-16 16,0 1 0-16,3-1 0 0,-1-1-160 0,5-2 160 16,2-1-160-16,0 3 160 0,1 1-160 0,2-3 128 15,0-2-128-15,1-1 128 0,1-6-128 0,0 2 0 16,2-5 144-16,-2 0-144 0,-1-1-176 0,2 0-96 15,-1-3-32-15,1-3 0 16,1-3-560-16,0 0-112 0,-2-2-32 0,2-2 0 16,-1 1-1728-16,1-4-336 0,-3-11-80 0</inkml:trace>
  <inkml:trace contextRef="#ctx0" brushRef="#br0" timeOffset="26045.74">19090 5454 23951 0,'0'0'2128'0,"-1"-8"-1696"0,-2-4-432 0,3 12 0 16,-1-9 2656-16,1 9 448 0,5-6 96 0,-5 6 0 15,11-8-2240-15,0 1-448 0,3 1-80 0,0 1-32 16,2 0 160-16,-1 1 16 0,2 0 16 0,1 1 0 0,3-1-352 0,3 2-80 16,2-2-16-16,1 1 0 0,1-1-144 15,3-1-192-15,0 0 32 0,0-2 16 16,1 1-752-16,-2-1-128 0,-2 1-48 0,0-3 0 15,-1 1-1856-15,-2 1-368 0,-3 1-80 0,-1 0-16 16,-3 3 1584-16,-2-1 304 0,-2 0 64 0,-1 1 16 16,-2 1 720-16,-1-1 160 0,-10 3 32 0,10-3 0 0,-10 3 896 0,11-2 192 15,-11 2 48-15,12-2 0 0,-12 2 736 0,10-1 160 16,-10 1 16-16,0 0 16 0,12-3-432 0,-12 3-96 16,0 0 0-16,0 0-16 0,0 0-368 0,0 0-64 15,0 0 0-15,0 0-16 0,0 0 32 0,0 0 16 16,6 11 0-16,-3 1 0 0,-3-2-32 0,-1 3 0 0,-3 0 0 0,0 0 0 15,0 0-192-15,0 2-32 16,-1 0-16-16,1 3 0 0,0 2 32 0,1 0 0 0,-1 2 0 0,2-4 0 16,0 0-176-16,1 0-48 0,0-2 0 0,0 1 0 15,1-1-16-15,0-3 0 0,0-2 0 0,1 1 0 16,-1 1 32-16,0-13 0 0,0 0 0 0,0 0 0 16,0 0 32-16,0 0 0 0,0 0 0 0,0 0 0 15,0 0 128-15,0 0 16 0,0 0 16 0,0 0 0 16,2-11-48-16,0 0-16 0,-2-1 0 0,0 1 0 15,0-1-96-15,0-1-32 0,-2 1 0 0,2-2 0 16,0-3 0-16,0 1 0 0,-1-2 0 0,1 1 0 16,0-1-160-16,1 1 128 0,2 0-128 0,0 1 128 15,-1-3-128-15,4 2 0 0,-1 0 0 0,1 1 0 16,-2 0 0-16,3 5 0 0,1 0 0 0,-1 2 0 16,1 0-160-16,3 3 160 0,0-1 0 0,1 2-144 15,0 0-240 1,1 2-64-16,2 2 0 0,4-2 0 0,-1 3-1760 0,2 0-352 0,-1 3-80 0,-1-3-12624 15</inkml:trace>
  <inkml:trace contextRef="#ctx0" brushRef="#br0" timeOffset="26430.83">20239 5364 36687 0,'0'0'1616'0,"-12"3"352"0,-2-3-1584 0,-1 2-384 15,2 2 0-15,0 1 0 0,0 2 576 0,2 2 48 16,-2 1 0-16,1 2 0 0,0 1-624 0,3 0 0 0,0 2 0 0,2 0 0 16,1 2 0-16,1-2 0 0,1 0-128 0,2 0 128 15,1-1-400-15,2-2 0 0,2-2 0 0,2 0 0 16,2 0 80-16,-1-1 0 0,2-3 16 0,1-3 0 16,2-2 304-16,0-1 0 0,1-1 0 0,1 0 0 15,2 1 0-15,-1-2 144 0,1-4-16 0,1-1 0 16,1-1 128-16,-1 1 32 0,-2-1 0 0,0-1 0 15,1 2 32-15,-1 1 16 0,-1-4 0 0,-1 0 0 16,0-2-144-16,-2 1-16 0,-2 0-16 0,-2 1 0 16,0-1-160-16,-3 1 0 0,-1 1 0 0,-2-3 128 15,-2 0-128-15,-1 1 160 0,-4-4-160 0,-2 3 160 16,0 1-160-16,0 0 160 0,0 0-160 0,-2 0 160 16,1 1-32-16,-1 1 0 0,1-1 0 0,-1 4 0 15,2-1-128-15,0 4 0 0,0-1 144 0,3 1-144 0,6 3 0 0,-7-1 0 16,7 1-192-16,0 0 64 15,0 0-2016-15,0 0-400 0,0 0-80 0,0 0-12624 16</inkml:trace>
  <inkml:trace contextRef="#ctx0" brushRef="#br0" timeOffset="26996.37">20552 5311 29023 0,'0'0'1280'0,"0"0"272"0,5 13-1232 0,0-3-320 15,0 2 0-15,1 2 0 0,-1-1 992 0,0 2 144 16,0 0 16-16,1 1 16 0,-3-1-304 0,1 4-64 0,0-4-16 0,0 2 0 16,-1-2-256-16,-1-2-48 0,2 0-16 0,-1-3 0 15,-2 1-144-15,1-2-48 0,-2-9 0 0,0 0 0 16,0 0 80-16,0 0 16 0,0 0 0 0,0 0 0 16,0 0 112-16,0 0 32 0,0 0 0 0,9-8 0 15,-9 8-256-15,7-9-32 0,0-3-16 0,-1 0 0 16,0-1-208-16,-1 0 144 0,0 0-144 0,0-2 128 15,1 2-128-15,-1-2 0 0,0 0 144 0,0 1-144 16,-1 1 0-16,1 3 0 0,-1 0 0 0,-4 10 128 16,5-8-128-16,-5 8-192 0,0 0 64 0,0 0 0 15,0 0 128-15,0 0 0 0,0 0 0 0,0 0 0 16,0 0 0-16,7 10-160 0,-7-10 160 0,5 11-160 16,-5-11 160-16,7 13 0 0,-2-4 160 0,-5-9-160 15,6 10 128-15,-6-10-128 0,10 7 0 0,-10-7 144 16,11 2-16-16,1 0-128 0,-2-4 192 0,2 0-64 0,-1-3-128 0,0-2 0 15,0-1 0-15,-1-1 0 0,1 0 0 0,0 0-144 16,0 0 0-16,-1-2 0 0,2-2 144 0,-2 1 0 16,-2-1 0-16,1 2 0 0,0-1 0 0,1 2 0 15,-1 0 0-15,1 1 0 0,1 1 0 0,0 2 128 16,1 2-128-16,0 1 0 0,0 3 0 0,-1 3 128 16,1 0-128-16,0 1 0 0,-2-1 272 0,1 3-16 15,0-1 0-15,1 3 0 0,-2 0 32 0,2 1 0 16,1 0 0-16,0 0 0 0,-1 0-160 0,1 0-128 15,0-2 144-15,0 1-144 0,1-2 0 0,0-1 128 16,-1 0-128-16,0 1 0 0,-2-2 0 0,1 1 0 0,-2 0 0 0,1-2 0 31,-1-1-704-31,1 1-48 0,-11-3 0 0,10 4 0 16,-10-4-2256-16,11 4-448 0,-11-4-80 0,0 0-32 0</inkml:trace>
  <inkml:trace contextRef="#ctx0" brushRef="#br0" timeOffset="28830.49">21470 4475 12895 0,'-10'0'1152'0,"1"0"-928"15,0-3-224-15,0 3 0 0,1 3 3104 0,8-3 576 16,0 0 112-16,0 0 32 0,0 0-2544 0,0 0-512 16,0 0-112-16,0 9-16 0,6 0-112 0,0-1-16 15,4-1-16-15,3-1 0 0,3-1-48 0,1 2-16 16,1-1 0-16,3-2 0 0,3-1-176 0,0-1-16 0,1 2-16 0,1 0 0 15,0-1-32-15,2-1 0 0,0 2 0 0,0 0 0 16,-3 2-64-16,-1-3-128 16,-2 4 176-16,-1-3-176 0,-2 1 288 0,-2 0-48 0,-3 0-16 0,-1 1 0 15,-3-1 64-15,1 1 16 0,-11-6 0 0,10 4 0 16,-10-4 0-16,9 7 0 0,-9-7 0 0,0 0 0 16,0 0-112-16,4 10-32 0,-4-10 0 0,-2 12 0 15,-2-2-160-15,-1 4 160 0,-3-5-160 0,-1 2 160 16,-1 0-160-16,0 1 0 0,-2-1 144 0,-1 1-144 15,0 1 0-15,-1-1 0 0,-2-1 0 0,2 3 0 16,-2-3 128-16,2 1-128 0,0-2 160 0,1 1-160 16,1-3 144-16,1 1-144 0,2 0 128 0,1 0-128 15,2 0 208-15,2-1-32 0,4-8-16 0,-4 13 0 0,4-13-160 0,-1 10 0 16,1 0 144-16,0-10-144 0,4 10 0 0,1-3 128 16,-5-7-128-16,8 7 0 0,0 0 0 0,1 1 0 15,1-4 0-15,-1 0 0 0,-1-2 0 0,0 2 0 16,-8-4 0-16,10 3 128 0,1 1-128 0,-3-2 0 15,-8-2 0-15,7 5 0 0,-7-5 0 0,6 7 0 16,-6-7 0-16,0 0 0 0,3 9 0 0,-3-1 0 16,0-8 0-16,0 0 0 0,-5 13 0 0,0-4 0 15,5-9 0-15,-8 8 0 0,0-2 0 0,2 1 0 16,1-1 0-16,-2 1 128 0,-1-2-128 0,8-5 0 16,-9 5 128-16,1 1-128 0,8-6 0 0,-7 6 144 15,7-6-144-15,-7 7 0 0,7-7 0 0,0 0 0 16,0 0 0-16,-4 9 0 0,2 0 144 0,2-9-144 15,0 12 0-15,2-5 144 0,-2-7-144 0,4 12 0 16,0-1 0-16,1-1 0 0,0 0 0 0,2 1 192 16,-1-2-192-16,1 0 192 0,1-1-192 0,0 0 0 15,-1 1 0-15,1 0 0 0,-8-9 128 0,9 12-128 0,0-2 0 0,-1-3 128 16,0 1 0-16,-1 1-128 16,-7-9 192-16,9 9-64 0,-1 1-128 0,-2-1 0 0,1 2 0 0,-1-1 0 15,-1 1 0-15,2-1 128 0,-1 0-128 0,2 2 0 16,-1-3 0-16,1 3 0 0,-1 1 0 0,3 1 0 15,0 1 0-15,0 2 0 0,1 1 0 0,-1 2 0 16,-1 0 0-16,0 1 0 0,1 0 0 0,-3 0 0 16,-3 1 0-16,0 0 0 0,-1 2 128 0,-3-3-128 15,-1 1 0-15,-3 1 128 0,-2 1-128 0,1-1 128 0,-1-1-128 0,-2 2 0 16,-3-3 144-16,0 1-144 0,-1-4 192 0,0 2-48 16,1-5 0-16,-1 1 0 15,0-2 64-15,-1 1 16 0,0-2 0 0,0-2 0 0,0 2-224 0,-1-1 144 16,-1 0-144-16,1-3 128 0,0-1-128 0,-2 0 0 15,2-2 0-15,-2-1 0 16,0 1-416-16,2-2-160 0,0-2-48 0,-1 1-11888 16,2-2-2384-16</inkml:trace>
  <inkml:trace contextRef="#ctx0" brushRef="#br0" timeOffset="42041.33">2800 8397 1839 0,'0'0'160'16,"0"0"-160"-16,0 0 0 0,0 0 0 15,0 0 4528-15,0 0 864 0,0 0 176 0,0 0 48 0,8-7-4080 0,-8 7-832 16,0 0-144-16,4-8-48 0,-4 8 0 0,3-9 0 16,-3 9 0-16,0 0 0 0,0 0 0 0,0 0-16 15,2-9 0-15,-2 9 0 0,-2-8 208 0,2 8 32 16,0 0 16-16,0 0 0 0,-3-12 224 0,3 12 48 15,-2-7 16-15,2 7 0 0,-4-8-192 0,4 8-32 16,-6-9-16-16,6 9 0 0,0 0-176 0,-5-11-48 16,0 3 0-16,5 8 0 0,0 0-176 0,-7-7-32 15,1 1-16-15,6 6 0 0,-11-4-224 0,1 3-128 16,1 0 160-16,-1 1-160 0,-2 2 128 0,0 2-128 16,-1 2 0-16,0 0 0 0,-3-2 0 0,1 2 128 15,-2 2-128-15,-2 1 0 0,-1 1 0 0,-1 3 0 0,-1 1 0 16,1 2 0-16,1-3 176 0,2 2-176 0,0 1 192 15,1 1-192-15,-2 1 288 0,3-1-48 0,0 0-16 0,3 1 0 16,0-2-96-16,2 2 0 0,2-1-128 0,3 0 192 16,-2 0-192-16,3 1 0 0,-1-1 128 0,3-1-128 15,0 2 128-15,2 0 0 0,2 1-128 0,2 1 192 16,-1 1-192-16,2 0 0 0,1 0 0 0,2 1 0 16,1-2 0-16,2-2 0 0,2 3 0 0,1 0 0 15,1-7 0-15,1 2 0 0,0-2 0 0,2 0 0 16,-1-1 0-16,2-1 144 0,0-1-144 0,2-2 128 15,2-1-128-15,-1-2 128 0,-3-1-128 0,0-1 128 16,-1-1-128-16,2-3 160 0,-1 0-160 0,0-3 160 16,0 2 16-16,1-2 0 0,-2-2 0 0,1 1 0 15,-1-1-16-15,1 0 0 0,2 0 0 0,-2-1 0 16,0-3-160-16,0 3 192 0,1-2-192 0,0-3 192 0,-1-2-192 0,2 0 128 16,-2 2-128-16,0-2 128 0,-1-2-128 0,-1 0 0 15,-2 0 0-15,1-2 128 0,-2 0-128 0,0 0 0 16,-2-1 0-16,0-3 0 0,-1-2 192 0,-1-1-32 15,-2 2-16-15,-2-4 0 0,0-1-144 0,1 1 0 16,-2-4 0-16,-1 0 0 0,0-3 0 0,1 0 0 16,0 1 0-16,-2 1 0 0,-2 1 0 0,2 0 0 15,0 6 0-15,-3 2 0 0,-2 1 0 0,1 3 0 16,-2 1 0-16,0 4 0 0,0 2 224 0,-1 1-32 16,-3 1-16-16,-1 2 0 0,0 2-48 0,-2 1 0 15,-2 2 0-15,0-1 0 0,-1 0-128 0,-3 2 0 16,1 1 0-16,-1 0 0 0,-1 0 0 0,0 0 0 0,0 1 0 15,-1 2-176-15,1-3 176 0,-1 1 0 0,-1-1 0 16,2 3 0-16,1 0 0 0,1-1 0 0,2 1 0 0,0 1 0 16,1-2 0-16,1 4 0 0,1-4 0 0,2 3 0 15,0 1 0-15,1-3-160 0,-1 3 160 0,3 0-160 32,-1 1-352-32,1 1-64 0,-4-2 0 0,4 3-16 15,1 0-480-15,0 0-80 0,-2 1-32 0,7-10 0 16,-3 11-1904-16,2 0-384 0,1-11-80 0,0 0-10784 0</inkml:trace>
  <inkml:trace contextRef="#ctx0" brushRef="#br0" timeOffset="42524.14">3297 7809 35359 0,'0'0'1568'0,"0"0"320"0,-6-6-1504 0,6 6-384 16,0 0 0-16,0 0 0 0,0 0 256 0,0 0 0 0,-8 7-16 0,1 2 0 15,1 1-240-15,-1 3 0 0,-2 3 0 0,0 2 0 16,-1 2-144-16,-2 2 144 0,-1 3 0 0,-3 1-144 16,-1 1 144-16,-1 3 0 0,0 2 0 0,-1-1 0 15,0 0 128-15,-1 0-128 0,-1 2 160 0,2-2-160 16,-2 3 688-16,-1 4 32 0,-3 4 16 0,2 1 0 16,-2 1-16-16,0-1 0 0,-1 1 0 0,1 1 0 15,-1 0-144-15,1 0-48 0,1-2 0 0,-1 1 0 16,-1-1-160-16,0-1-48 0,0-2 0 0,2-2 0 15,2 0-32-15,1 0-16 0,2-3 0 0,2-3 0 16,0-3-272-16,2 0 0 0,2-6 0 0,3 3 0 16,1-6-144-16,2-2 144 0,1-4-128 0,2 1 128 15,2-6-448-15,2 0-16 0,0-9 0 0,0 0 0 16,0 0-432-16,0 0-96 0,7 7-16 0,-7-7 0 16,12 0-1296-16,1-3-272 0,0-2-48 0,4-2-16 15,1-2-1040-15,2 1-208 0</inkml:trace>
  <inkml:trace contextRef="#ctx0" brushRef="#br0" timeOffset="43958.48">3912 7991 3679 0,'0'0'320'0,"0"0"-320"0,0 0 0 0,0 0 0 16,0 0 3088-16,0 0 560 0,4-9 96 0,-4 9 32 15,6-7-2768-15,0 1-560 0,1 2-96 0,-7 4-32 16,7-7-128-16,0 1-16 0,-7 6-16 0,6-7 0 16,0 2 48-16,-6 5 16 0,0 0 0 0,5-6 0 15,-5 6 192-15,0 0 32 0,0 0 16 0,0 0 0 16,0 0 384-16,0 0 80 0,0 0 16 0,0 0 0 16,0 0-48-16,0 0-16 0,0 0 0 0,0 0 0 15,0 0-64-15,0 0-16 0,0 0 0 0,0 0 0 16,0 0 32-16,0 0 16 0,0 0 0 0,0 0 0 0,0 0-192 0,0 0-32 15,-3 11-16-15,-1-1 0 0,-2 0-304 0,-1-5-64 16,0 3-16-16,-3 2 0 0,-1 0-224 0,0 1 176 16,2 2-176-16,-1 0 160 0,1 0-160 0,-3 4 0 15,0 0 0-15,0 2-176 0,2 0 176 0,-2 2 256 16,-2-1-64-16,0-1-16 0,-1 2 96 0,1 1 32 16,-2 0 0-16,1 0 0 0,-1 1-32 0,0 0 0 15,1 2 0-15,-2 2 0 0,0 2 96 0,-2 0 16 16,1 2 0-16,1 0 0 0,2-2-144 0,0 2-32 15,2-1 0-15,2-2 0 0,0 0-48 0,3 0-16 16,2-4 0-16,2 4 0 0,3 2 48 0,1 0 0 0,1-3 0 16,1 2 0-16,1-3 0 0,2 3 16 15,2-1 0-15,2 1 0 0,0 0-80 0,1-3-128 16,2 0 176-16,0-4-176 0,1-1 144 0,1-2-144 0,1 1 0 0,0-3 144 16,1 0-144-16,1-2 0 0,0 0 0 0,0-2 128 15,-2-2-128-15,4 0 0 0,0-3 0 0,-1 1-176 16,-1-3 176-16,0 0-208 0,2-2 80 0,0 1 128 15,1-3-448-15,-1 2 48 0,1 0 0 0,1 1 0 32,1-1-1200-32,0-1-256 0,-1-2-32 0,0 2-9520 0,-2-3-1904 0</inkml:trace>
  <inkml:trace contextRef="#ctx0" brushRef="#br0" timeOffset="44509.23">4688 8386 5519 0,'0'0'496'0,"0"0"-496"0,-10-4 0 0,10 4 0 16,-9-1 6624-16,9 1 1232 0,-11 2 240 0,2 2 48 15,9-4-6048-15,-10 7-1216 0,1 1-240 0,-1 1-64 16,0-1 32-16,0 2 0 0,-1 2 0 0,-1 1 0 16,1 0-16-16,-1 1 0 0,-1 2 0 0,0 1 0 15,-2 1-80-15,0 2-32 0,-2-2 0 0,0 3 0 16,0 1 0-16,0 1 0 0,1 0 0 0,-2-1 0 15,0-1-176-15,-2 2-48 0,-1 2 0 0,1-3 0 0,-1 0-112 0,2-1-16 16,1-3-128-16,1 1 192 0,-1-3-192 0,1 3 0 16,1 0 0-16,3-2 0 0,0-2 0 0,3-2 0 15,1 0 0-15,1-2 0 16,0-1-480-16,3-3-32 0,0 1-16 0,5-8 0 16,0 0-1712-16,0 0-352 0,0 0-64 0,0 0-14256 0</inkml:trace>
  <inkml:trace contextRef="#ctx0" brushRef="#br0" timeOffset="44842.81">4293 8445 28559 0,'-10'-7'2544'0,"1"2"-2032"0,1 1-512 0,8 4 0 15,0 0 3008-15,0 0 496 0,0 0 96 0,0 0 32 16,0 0-2912-16,0 0-576 0,0 0-144 0,0 0 0 16,2 14 192-16,2 2 0 0,0 1 0 0,3 0 0 15,2 1-192-15,0 3 0 0,0-1-160 0,2-2 160 16,-1 3 0-16,3 0 0 0,0-2 0 0,0 2 0 16,0-1 0-16,1 2 0 0,2-3 0 0,1 2 160 15,0-1-32-15,1 3 0 0,2-3 0 0,1 1 0 16,-2-2-128-16,2 1 0 0,0-3 0 0,1 0 0 0,0-2 0 15,2-2 128-15,0 2-128 0,1-4 0 16,0-1-304-16,-2-3-144 0,0-3-16 0,-1 0-16 16,0-1-1808-16,-1-3-352 0,-2-3-80 0,0-1-7856 15,-4-2-1584-15</inkml:trace>
  <inkml:trace contextRef="#ctx0" brushRef="#br0" timeOffset="45308.73">4839 7974 40607 0,'0'0'1792'0,"-5"-6"384"0,5 6-1744 0,0 0-432 0,0 0 0 0,0 0 0 16,12 7 368-16,0 3-16 0,-1 0 0 0,2 2 0 16,4 2-352-16,0 3 0 0,0 0-160 0,2 4 160 15,0 1-128-15,3 1 128 0,3 1 0 0,1 2 0 16,0 0 0-16,0 1 0 0,0 2 0 0,-2 1 0 15,-2 0-128-15,-1 0 128 0,0 3 0 0,-2 2 0 16,-1 1 0-16,-2-2 144 0,-2-1 16 0,-2-1 0 16,-1 1 256-16,-1 0 48 0,-2-1 16 0,-2-3 0 0,-2-3 32 0,-2 1 16 15,-2-1 0-15,-2 2 0 0,0-1-256 0,-2 1-48 16,-1-2-16-16,-2 0 0 0,-1 1-208 0,-1 2 128 16,-1-2-128-16,-2 1 0 0,-1-2 0 0,-1 0 128 15,-2-4-128-15,3-1 0 0,-3 0 0 0,2-2 0 16,-2 2 0-16,1-4-160 15,-1-4-1184-15,2-1-256 0,-2-2-32 0,3-5-11088 16,-1-5-2208-16</inkml:trace>
  <inkml:trace contextRef="#ctx0" brushRef="#br0" timeOffset="47761.09">3175 6479 2751 0,'0'0'256'0,"0"0"-256"16,0 0 0-16,0 0 0 0,-4-5 4032 0,4 5 768 16,0 0 160-16,1-11 32 0,3 3-3760 0,-4 8-736 15,8-6-160-15,0 1-16 0,-2-2-160 0,2 2-32 16,0 0 0-16,-8 5 0 0,9-3-128 0,0-2 192 15,1 3-192-15,-10 2 192 0,12-3-16 0,-1 0 0 0,-1 2 0 0,0 1 0 16,-10 0 240-16,15 0 48 0,-1 0 16 0,0 0 0 16,-1 1-32-16,3 0 0 0,1 2 0 0,1-1 0 15,1-2-64-15,1 0 0 0,4 0-16 0,1 0 0 16,1 0 96-16,2 3 32 0,4-2 0 0,0 2 0 16,2-2-128-16,-1 2-32 0,-2 0 0 0,-2 0 0 15,-3 1-336-15,0 0 128 0,-3 1-128 0,-1 2 0 16,-2 1 0-16,0 1 0 0,2 1 0 0,-1 2 0 15,-1 0 0-15,3 1 0 0,-1-1 0 0,0 1 0 16,1 0 0-16,1 0 0 0,-2 1 0 0,2-2 0 16,-1 0 0-16,0 1 0 0,0 0 0 0,-1-2 0 15,0 2 0-15,-2 2 0 0,-2-2 0 0,0 1 0 0,-2 0 0 16,1-1 0-16,-3 3 0 0,-1-2 0 0,-3 5 0 0,1-1 0 16,-2 2 0-16,-1 0 0 0,-3 1 0 0,0 0 0 15,0-1 0-15,-1-1 0 0,0 1 0 0,1 1 0 16,-1-2 0-16,0-1 128 0,0 1-128 0,0-2 128 15,-1-2-128-15,1 2 128 0,0 3-128 0,-2-3 144 16,1-6-144-16,1 4 160 0,0 2-160 0,0 0 160 16,-1 2-160-16,3-2 160 0,-2 3-160 0,-2-2 0 15,1 3 0-15,-1 1 0 0,0 3 0 0,-1-2 0 16,0-1 0-16,-1 3 0 0,-1 1 0 0,0-4 0 16,-1 1 0-16,1-1 0 0,0-3 0 0,-1 0 160 15,1-1-160-15,0 0 160 0,0 0-32 0,-1-2 0 16,0 0 0-16,2-2 0 0,-2-1-128 0,1 0 0 0,-2 1 0 0,2-5 128 15,1-9-128-15,1 11 0 0,-3-1 144 16,1-1-144-16,1 2 0 0,-2-1 128 0,2-10-128 0,-2 11 0 16,2-11 0-16,-4 10 0 0,1-2 0 0,3-8 128 15,-4 9-128-15,4-9 128 0,0 0-128 0,-4 8 128 16,4-8 32-16,0 0 16 0,0 0 0 0,0 0 0 16,0 0 144-16,-8 5 16 0,8-5 16 0,0 0 0 15,0 0 80-15,0 0 16 0,-9-6 0 0,9 6 0 16,-5-8-64-16,0 0 0 0,0 0 0 0,-1 0 0 15,3-2-176-15,0 1-32 0,-2 0-16 0,0 1 0 16,-1-3-160-16,0 2 0 0,-1 3 0 0,-2-2 128 16,-1-1-128-16,1 1 0 0,-1-1 0 0,1 0 0 15,0-2 160-15,1 4-160 0,2 0 192 0,-1 0-192 16,2 1 224-16,5 6-64 0,-4-9-16 0,0 0 0 0,2 1 48 0,-1 0 16 16,0 0 0-16,3 8 0 0,0-8-48 0,0 8-16 15,-2-7 0-15,2 7 0 0,0 0-144 0,0 0 0 16,0 0 0-16,0 0 0 0,0 0 0 0,0 0 0 15,0 0-160-15,0 0 160 0,2 11-176 0,1 2 176 16,1 0-192-16,1 2 192 0,2 0 0 0,1 2-128 16,2-4 128-16,0 3 0 0,1-2 0 0,-1-2-128 15,2 0 128-15,0 1 0 0,-2-3 0 0,1 2 0 16,0-2 0-16,0 1 0 0,-1-3 0 0,-1 0 0 16,-1-2 0-16,1-1 0 0,0 0 0 0,-9-5 0 15,0 0 0-15,11 4 0 0,-11-4 128 0,10 0-128 16,-10 0 0-16,11-2 144 0,-11 2 32 0,11-7 0 0,0 1 0 15,-1-3 0-15,-1-2 224 0,2-1 48 0,-1-1 16 0,2 0 0 16,0 0-16-16,1-2 0 0,0-2 0 0,0 1 0 16,1-2-224-16,-1-3-48 0,0-1-16 0,0 1 0 15,2 1-160-15,-1 1 128 0,2-1-128 0,1-1 128 16,0 2-336-16,1-1-80 0,0 2-16 0,0 0 0 31,3 1-1984-31,1 1-400 0,0 1-64 0</inkml:trace>
  <inkml:trace contextRef="#ctx0" brushRef="#br0" timeOffset="96748.42">7771 10833 6447 0,'0'0'576'0,"0"0"-576"16,-9-1 0-16,9 1 0 0,-9-1 800 0,9 1 48 16,-9-2 16-16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59:14.41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2836 10177 1267 0,'0'0'112'0,"-10"-3"-89"0,6-3-23 0,-6 3 0 16,3 3 180-16,3 0 31 0,4 0 6 0,-7-10 2 15,3 7-155-15,4-3-32 0,-3 3-5 0,3-7-2 0,0 1 14 16,-7 6 2-16,7-4 1 0,-4 1 0 0,4-3-5 16,-7 3-1-16,4-4 0 0,-8 4 0 15,1-4-5-15,-1 4-2 0,-3-3 0 0,0 6 0 0,0-1-29 16,-7-2 8-16,6-3-8 0,-9 3 0 0,3-1 0 15,6 4 0-15,-9-3 0 0,6 6 0 0,-7 0 0 16,8 0 8-16,-8 0-8 0,4 6 9 0,7-3 5 0,-7-3 1 16,7 10 0-16,-1-7 0 0,-2 3 10 0,3-3 3 15,0 7 0-15,-1-1 0 0,-2-6-11 0,6 7-1 16,4-1-1-16,-3 0 0 0,-1 4-7 0,-3-4-8 16,7 4 11-16,3 3-11 0,1-4 9 0,-8 4-9 15,11 9 0-15,0 0 9 0,0 3-9 0,0 4 10 16,0 5-10-16,4 4 10 0,6 12-10 0,-10 1 10 0,4 8-10 15,3 7 10-15,3 0-10 0,-2 3 0 0,-1 4 0 16,-4 8 0-16,4-2 0 0,0 2 0 0,4 1 0 0,-4 0 0 16,-4 12 0-16,4-3 0 0,-3 0 0 0,-4 7 8 15,0-11 12-15,4 14 3 0,-8-1 0 0,4 4 0 16,0-3-11-16,0 5-3 0,0-2 0 0,0 9 0 16,0-3-9-16,0 3 8 0,4 3-8 0,3 6 8 15,-7 10-8-15,3-6 10 0,4-1-10 0,-3 7 10 16,-1 3-10-16,8 0 0 0,-4-6 0 0,-4-4 8 15,8 1-8-15,0-4 0 0,-8-5 9 0,4-4-9 16,0 6 16-16,4-6 0 0,-1-6-1 0,1 3 0 16,-11-7 9-16,3 7 3 0,5-6 0 0,-5-10 0 15,4-3-15-15,-7 3-4 0,4-3 0 0,-1-3 0 16,4-3-8-16,-7-3 0 0,4-4 0 0,-4-2 0 16,7 2 0-16,-7 4 0 0,3-10 0 0,-3 7 0 15,7-10 0-15,-3-3 8 0,-4 3-8 0,0 3 0 0,0-3 0 16,0-6 0-16,0 3 0 0,0-6 0 0,0-7 0 0,0-2 0 15,0-1 0-15,0-3 0 0,3-6 0 0,-3 6 0 16,0-6 0-16,0 0 0 0,-3 3 0 0,3-9 0 16,0-7 0-16,0 7 0 0,-4-4 0 0,-3-3 8 15,7 1-8-15,-3-4 0 0,3-3 0 0,-7 6 8 16,7-9-8-16,0 10 0 0,-4-1 8 0,4-3-8 16,0-3 8-16,0 7-8 0,0-1 8 15,0 0-8-15,0-9 0 0,-7 10 8 0,7-10-8 0,0 0 0 16,0-3 9-16,0 2-9 0,0-2 0 0,0-6 8 15,0 6-8-15,0-10 0 0,0 4 0 0,0-4 9 0,0-6-9 16,0 7 0-16,0-10 13 0,0 0-4 0,0 0-1 16,0 0 0-16,0 0 11 0,0 0 1 0,0 0 1 0,0 0 0 15,7 6-9-15,-7-6-3 0,0 0 0 0,0 6 0 16,0 0-9-16,0-3 0 0,11 7 0 0,-8-7 8 16,4 6-8-16,0-9 12 0,4 10-12 15,3-1 12-15,4-6-3 0,-1 7 0 0,8-1 0 0,3-3 0 16,-3-2-9-16,14-1 10 0,-4 3-10 0,4-3 10 15,7-3 3-15,3 0 1 0,1-3 0 0,-5 6 0 16,1-3-14-16,4 0 0 0,-15 0 8 0,11 0-8 16,-14 6 0-16,3-2-16 0,0-4 3 0,-3 6 1 15,-15-3-160 1,1 0-31-16</inkml:trace>
  <inkml:trace contextRef="#ctx0" brushRef="#br0" timeOffset="1054.99">3341 10713 345 0,'0'0'31'0,"0"0"-31"0,0 0 0 0,3-9 0 15,-3 6 405-15,7-3 75 0,-7-1 16 0,4 1 2 16,-1-3-391-16,-3 9-79 0,8-10-15 0,-8 7-3 16,3-6 6-16,-3-1 2 0,0 1 0 0,0 6 0 15,0-7-18-15,0 1 0 0,0 9 0 0,-3-3 0 16,3-7-10-16,-11 7 10 0,7-3-10 0,-3 6 10 15,-3 0 0-15,-4 0 0 0,0 9 0 0,-1 1 10 16,-6-1 4-16,0 4 1 0,-4-1 0 0,-3 10 0 16,-4-6 1-16,4 6 1 0,-7 0 0 15,3 0 0-15,-3 0 17 0,7 0 3 0,-4 0 1 0,7-4 0 16,1 4-5-16,6 0-1 0,-3 0 0 0,7 3 0 16,3 0-32-16,0-3 0 0,11 0-10 0,-3 0 10 15,-4 3-20-15,14 0 4 0,-4-3 1 0,1 10 0 16,3-10 15-16,4 9 0 0,3-3 0 0,-4-3 0 15,8-3 0-15,0 3 0 0,6-3 0 0,-6-6 10 0,7 3-10 16,3-10 8-16,-3 4-8 0,-1-7 8 0,1-3 10 0,0-3 2 16,-1 0 0-1,-3-3 0-15,4-3 8 0,3-4 1 16,4-2 1-16,-4-7 0 0,-3 7-13 0,7-7-2 0,-4-3-1 0,4 0 0 0,-4 0-2 0,4-9 0 16,-8 9 0-16,1-10 0 0,0 1-3 0,-4-1-1 15,-3-2 0-15,-1-4 0 0,-3 7-8 0,1-3 0 16,-5 2 0-16,1 1-11 0,-8-4 11 0,4 4 16 15,-3 3-4-15,-4-4-1 0,0 7-11 0,-4-3 0 16,4 6-10-16,-10-6 10 0,3 6 15 0,-4 6 9 16,4-3 1-16,-4 1 1 0,-3 8-26 0,-3-2 0 15,-1 2 0-15,7-2 0 16,-10 2-17-16,7 7-9 0,-7-3-2 0,7 3 0 16,3 0 4-16,1-4 0 0,-1 7 0 0,4-3 0 15,0 3-87-15,7 0-17 0,0 0-3 0,0 0-608 16,-4 3-121-16</inkml:trace>
  <inkml:trace contextRef="#ctx0" brushRef="#br0" timeOffset="1464.26">3665 10205 1843 0,'0'0'164'0,"0"0"-132"16,0 0-32-16,0 0 0 0,-7-6 204 0,7 6 33 15,0 0 7-15,0 0 2 16,-7 0-222-16,7 0-44 0,-7 10-8 0,4-1-3 0,-4 4 9 0,3-4 2 15,-6 10 0-15,6 3 0 0,-7 0 1 0,-3 0 1 16,4 9 0-16,-1 0 0 0,-3 13 18 0,-7-3 12 16,0 12-1-16,3-3-1 0,-7 4 10 0,-3-1 1 15,-4 0 1-15,8 7 0 0,-12-4 10 0,1 7 1 0,0 0 1 16,0 0 0-16,-1-1-18 0,1-5-3 0,-4-4-1 16,4-3 0-16,-7 0-12 0,3-6 0 0,4 0 0 15,-1 0 0-15,8-3 0 0,3 0 0 0,1-7 0 0,2-3 0 16,8 1 0-16,0-4-16 0,4-6 3 0,10 0 1 31,0-3-142-31,10 0-28 0,-3-7-6 0,11-2-831 0</inkml:trace>
  <inkml:trace contextRef="#ctx0" brushRef="#br0" timeOffset="1821.82">3874 11441 2602 0,'0'0'57'0,"0"0"12"0,0 9 3 0,0 1 1 0,0 5-58 0,0 4-15 0,7 0 0 0,-7 3 0 31,0 3-41-31,0 3-11 0,0 4-3 0,-7-1 0 16,3-6-30-16,-7 6-7 0,8 1 0 0,-8-4-1 15,1-6-20-15,6 0-4 0,-6 0-1 0,-1-10-684 0</inkml:trace>
  <inkml:trace contextRef="#ctx0" brushRef="#br0" timeOffset="2499.52">4854 10246 345 0,'0'0'31'0,"0"0"-31"0,-7-6 0 0,7-3 0 16,0 9 390-16,-3-7 72 0,-1 1 14 0,4 6 4 15,0 0-375-15,0-9-74 0,0 5-15 0,0 4-4 16,0 0-12-16,-7-6 8 0,7 6-8 0,-3 0 0 15,-12-3 9-15,8 6-9 0,4 3 8 0,-8-2-8 16,-3 5 31-16,-3 0 1 0,2 4 0 0,1 6 0 16,-10-7-13-16,2 10-3 0,-2 0 0 0,-4 10 0 0,6-1 26 0,-13 7 5 15,3 2 1-15,1-2 0 16,-1 9-20-16,4 0-3 0,-4-3-1 0,4 6 0 0,-1-6-4 16,5 3 0-16,6 0-1 0,0-3 0 0,1-3 1 15,3 9 1-15,7-9 0 0,-4 3 0 0,8-10-21 0,-5 7 0 16,8-10 0-16,0 4-8 0,0-4 8 15,8-3 0-15,2-6 0 0,-6 6 0 0,10-12 0 0,3 6 0 16,-3-3 0-16,8-7 0 16,2 7-41-16,1-6-3 0,0-4-1 0,3 4 0 15,4 2-29-15,3-2-6 0,0-1 0 0,1 4-1 16,2-10-131-16,1 10-27 0,-4-6-5 0,4-4 0 0</inkml:trace>
  <inkml:trace contextRef="#ctx0" brushRef="#br0" timeOffset="3446.09">5345 10811 2556 0,'0'0'113'0,"0"0"23"0,0 0-108 0,0-4-28 0,-7-5 0 0,7 9 0 15,0 0 0-15,0-3 0 0,0 3 0 0,0 0 0 16,0 0 0-16,0 0-11 0,-4-6 11 0,-3 6-12 16,0 6-3-16,-4 3-1 0,1-2 0 0,-4 8 0 15,-8 1 16-15,1 3 0 0,-7 3 0 0,3 0 0 16,-10 9 17-16,0-3 3 0,-4-3 1 0,4 7 0 16,-1-1-5-16,1-3 0 0,3-3-1 0,4 7 0 15,4-10 13-15,-1 0 4 0,0-4 0 0,7 4 0 31,4-3-173-31,0-6-35 0,0 2-6 0,7-8-842 0</inkml:trace>
  <inkml:trace contextRef="#ctx0" brushRef="#br0" timeOffset="3717.09">4847 10807 2718 0,'0'0'60'0,"0"0"12"0,0 0 2 0,-3 4 2 0,3-4-60 0,0 9-16 15,3 0 0-15,4 4 0 0,-3-4-11 0,6 10-5 16,4-6 0-16,4 6-1 0,-4 3 27 0,0-4 6 16,11-2 0-16,-4 6 1 0,-3 3-17 0,-1 0 0 0,8-3 0 15,-11 0 0 1,7 6-22-16,-3-3-8 0,0 0-2 0,-11 1 0 15,10-5-1-15,-6-2-1 0,3 3 0 0,0-3 0 16,0-3-35-16,-3-7-7 0,3 4-2 0,4-4 0 16,6 0-67-16,-10-2-14 0,8-7-2 0,2 0-655 0</inkml:trace>
  <inkml:trace contextRef="#ctx0" brushRef="#br0" timeOffset="4141.37">5362 10124 2710 0,'0'0'120'0,"0"0"25"0,0 0-116 0,0 0-29 16,0 0 0-16,0 0 0 0,0 0 9 0,0 0-9 16,0 0 8-16,7 0-8 0,-3 9 0 0,6 1 0 15,1 2-9-15,0 7 9 0,6 0-8 0,1-3 8 16,7 12 0-16,3-3 0 0,4 3-12 0,3 3 12 16,4 1-12-16,-4 2 12 0,4-2 9 0,-1 5 9 0,5 1 2 0,-8 3 0 15,0 3-10-15,1-4-2 0,-5 1 0 0,-2 0 0 16,-5-7 5-16,1 10 1 0,-11-3 0 15,0 3 0-15,-7-3-3 0,-3 9-1 16,-8-6 0-16,1 0 0 0,-4 6-2 0,-4-9 0 16,-3-1 0-16,3-5 0 0,-3-1-8 0,-3-2 12 0,3-4-12 0,-1-6 12 15,-6 0-12-15,7 0 0 0,0-7 0 0,-4 1 0 32,4-3-18-32,-3-4-9 0,6 1-1 0,-10-1-1 15,7-6-187-15,-7 3-38 0</inkml:trace>
  <inkml:trace contextRef="#ctx0" brushRef="#br0" timeOffset="5945.72">5831 9766 1094 0,'0'0'97'16,"0"-6"-77"-16,-3 0-20 0,-1-4 0 0,4 1 186 0,0 6 34 15,4-6 6-15,-1 5 2 0,4-2-170 0,-7 3-34 16,11-3-6-16,-11 6-2 0,11-3-16 0,-4 6 0 15,3-3 8-15,-3 6-8 0,7-3 0 0,1 3 0 0,-1-2 0 16,7-4 0-16,0 9 13 0,4-6-4 0,3-3-1 0,4 0 0 16,-4 0 6-16,4 0 1 0,3 0 0 0,4 0 0 15,-4 0 9-15,4-3 3 0,-4 0 0 16,0-3 0-16,-3 2 1 0,7-2 0 0,-11 6 0 16,4 0 0-16,-7-3-18 0,-1-3-10 0,1 6 12 0,0 0-12 15,-4 0 16-15,-7 0-4 0,-3 6-1 0,-1-3 0 16,-3-3 2-16,0 6 1 0,-7-6 0 0,0 0 0 15,-3 10 0-15,3-4 0 0,0 3 0 0,-7 1 0 16,3 2 1-16,-6 4 0 0,6 0 0 0,-3 3 0 16,3-7-15-16,-3 10 0 0,4 6 0 0,-4 1-10 15,3-1 10-15,1 9 0 0,-1-2 0 0,1 6-8 16,3 3 8-16,0 3 0 0,-4 0 0 0,4 3 0 16,0 3 0-16,4 4 9 0,-4 12 0 0,0-4 0 15,0 7 2-15,0-6 0 0,0 10 0 0,0-4 0 0,0 9-11 0,0-2 0 16,0 12 9-16,0-4-9 0,0 4 8 0,0 7-8 15,3 8 10-15,-6 1-10 0,3 6 18 0,0 0-2 16,0 6-1-16,0 0 0 0,0-3-15 0,0 9 9 16,-4 1-9-16,-3-7 8 0,4 6-8 0,-1-2 0 15,-3-4 9-15,3 3-9 0,-6-3 23 0,3 0 0 16,3-3 0-16,-3 0 0 0,4 7-7 0,-1-4 0 16,4-6-1-16,0-3 0 0,0 12-2 0,0-6 0 15,0 0 0-15,4 0 0 0,-1 0-5 0,4 3 0 16,-3-3-8-16,6-3 12 0,1-3-3 0,0 6-1 15,-1 6 0-15,-3-6 0 0,11-6-8 0,-8 6 0 16,-6-3 9-16,3-3-9 0,-3-7 19 0,-1 4-1 16,4-13 0-16,-7 9 0 0,0-9-29 0,-7 0-5 15,7-6-2-15,0-3 0 0,-3 0 18 0,-1-4 0 0,4-3-8 0,0 4 8 16,0-7 0-16,0 0 0 0,0-2 0 0,0 2 0 16,4 3 10-16,-1-9 9 0,-3 3 1 0,0-6 1 15,0-3-21-15,7-3-16 0,-7-4 2 0,4-3 1 16,-1 4 13-16,4-4 16 0,4 0-3 15,-8-6-1-15,4 0-12 0,4-3 0 0,3-3 0 16,-7-3 0-16,4-1 0 0,-1-12 9 0,1 7 1 16,-1-10 0-16,1-3-10 0,0 2 0 0,3-2 0 0,-4-6 0 15,-6-1 0-15,3-2 0 0,0-1 0 0,0 1 0 16,0-1 0-16,-3-6 0 0,3 7 0 0,-7-10 0 16,0 0 0-16,0 0 0 0,0 0 8 0,0 0-8 0,0 0 11 0,0 0 0 15,0 0 0-15,0 0 0 0,0 0-1 0,0 0 0 16,0 0 0-16,0 0 0 0,0 0 19 0,0 0 4 15,-11-10 1-15,4 10 0 0,0-3-34 16,-4 3 0-16,4-6 0 0,-3 6 0 0,-4 0 0 16,3 0 0-16,0 0 0 0,-3 6-9 0,-3-3 9 0,-1-3 0 15,0 6 10-15,1-2-10 0,-4-4 24 0,3 9 0 16,0-9-1-16,1 3 0 0,-1-3-3 16,0 10-1-16,1-10 0 0,3 0 0 0,0 9-19 0,-1-9 0 15,5 0 0-15,-8 0-9 16,11-3-84-1,-10-3-17-15,10 2-3 0</inkml:trace>
  <inkml:trace contextRef="#ctx0" brushRef="#br0" timeOffset="35411.43">3376 12836 748 0,'0'0'67'0,"0"-6"-54"0,-7-3-13 0,4-7 0 0,3 3 499 0,-8 4 97 16,8-3 19-16,8-7 4 15,2 6-531-15,1-6-107 0,-4 7-21 0,0-1-4 0,3-6 20 0,-10 10 3 16,7-4 1-16,-7 4 0 16,-3 0-18-16,3 2-3 0,-4 1-1 0,4 3 0 0,-10-3 34 0,-4 6 8 15,-4 0 0-15,4 0 0 0,0 9 0 0,-11-3-8 16,4 7 8-16,0-1-8 0,-4 7 8 15,7-3 0-15,-6 3 0 0,-4 3 8 0,10 0-8 0,-7 6 0 16,1-3 0-16,-1 3 8 0,-3 0-8 0,3 1 0 16,7 2 0-16,-3 0 0 0,7 1 0 0,0-1 9 15,-4 0-9-15,8 7 10 0,6-3-10 0,4-1-17 0,4-3 4 16,3 7 1-16,7-3 12 0,0-4-11 0,4 0 11 16,-1-3-10-16,4-2 10 0,1-4-12 15,2-4 12-15,1 1-12 0,3-6 12 0,4-1 0 16,-4-2 0-16,4-7 0 0,3-3-8 0,4 0 8 0,7-6-8 0,3-1 8 15,-3-5-19-15,-7-1 2 0,7-3 0 0,-7-5 0 16,-1 5 17-16,-2-9 11 0,-5 3-2 0,5-3 0 16,-12-3-9-16,1-4 0 0,0 1 0 0,-4-1 0 15,-3 7 22-15,3-3 12 0,-11-3 2 0,1-1 1 16,-4 1-9-16,0 0-1 0,-3-4-1 0,-8 4 0 16,-3-1-18-16,3 1-8 0,-6 0 8 0,-1-1-8 15,-3 7 0-15,0-6 0 0,-7-7 0 0,3 7 0 16,-3 6 0-16,-4-6 0 0,1 2 0 0,-1 7 0 15,-10 0 13-15,10 0-2 0,-7 4-1 0,4 5 0 0,-7 4 6 16,3-1 2-16,4 10 0 0,-8 0 0 0,5 7-18 0,3-4 0 16,3 12-8-16,4-2 8 0,-4-1-24 0,4 7 0 15,3-3 1-15,1 9 0 16,2 0-23-16,1-3-5 0,0 0-1 0,4-3 0 16,-1-7 12-16,0 7 3 0,8-6 0 0,-8-4 0 15,8 4-82-15,-4-4-16 0,3-3-3 0,4-6-789 0</inkml:trace>
  <inkml:trace contextRef="#ctx0" brushRef="#br0" timeOffset="36038.21">3701 12382 172 0,'0'0'16'0,"0"0"-16"15,3-10 0-15,-3 7 0 0,7-6 342 0,-7-1 66 16,4 1 12-16,-4-4 4 0,3 10-296 0,4-3-58 16,-7-3-12-16,0 5-2 0,0-5-27 0,0 6-5 15,0-3 0-15,0 6-1 0,0 0 18 0,4-7 4 16,3 1 1-16,-7-3 0 0,0 6-3 0,3-7-1 15,-3 1 0-15,4-1 0 0,3 7-1 0,-3-6 0 16,3-1 0-16,-4 1 0 0,4-4-29 0,-3 13-12 16,-4 0 8-16,0 0-8 0,10-3 0 0,-10 3 0 15,4 3 0-15,-4-3 0 0,7 4 0 0,-7 5 0 0,0 7 0 16,0-4 0-16,-11 1 12 0,4-1 0 16,0 7 0-16,0 0 0 0,-3-7 3 0,-5 10 1 0,5 0 0 15,-8 7 0-15,8-4-1 0,-8 6 0 0,4 0 0 16,-4 7 0-16,8 0 17 0,-8 9 3 0,4 0 1 0,-4 0 0 15,1 0-22-15,3 3-4 0,-1 3-1 0,-9-3 0 16,3 7-9-16,-4-4 10 0,0 10-10 0,-7-10 10 16,1 10-10-16,-5-4 0 0,1-5 0 0,3-1 0 15,-3-6 0-15,7 0 0 0,-7-3 11 0,3-3-11 16,4-7 0-16,3 7 0 0,0-6 0 0,8-7 0 16,2-3-13-16,5-6-9 0,6-7-2 0,4 4 0 15,0-10-160-15,11 4-32 16,0-10-6-16</inkml:trace>
  <inkml:trace contextRef="#ctx0" brushRef="#br0" timeOffset="36706.89">3690 13680 345 0,'0'0'31'0,"-7"-3"-31"0,7-7 0 0,-4 1 0 16,1 0 533-16,3 2 101 0,-7-8 20 0,7 5 4 15,7 4-557-15,-4-10-111 0,1 7-22 0,3-4-5 16,4 1 21-16,-1 2 5 0,4-2 1 0,-3 2 0 0,3 1 10 0,0 0-12 16,7-1 12-16,-7 10-12 0,8-6 12 0,-8 0 0 15,7 6-9-15,-7-4 9 0,0 4 0 0,-3 4 0 16,3-4 0-16,-4 0 0 0,4 6 0 0,-6-3 8 16,-8-3-8-16,0 0 12 0,10 9-12 0,-6 1 10 15,-8-1-10-15,-3-2 10 0,4 2-10 0,-5 3 0 16,5 4 0-16,-8-3 0 0,1-1 0 0,-1 4 0 15,4-4 0-15,-3 1 0 0,-1 0-11 0,-3 5 11 16,3 1-8-16,4-3 8 0,4 3 0 0,-8-7 0 16,8 7 0-16,-4-6 0 0,3 5 0 0,4-5 0 15,-11 6 0-15,8-7 0 0,3 7 0 0,-7 0 0 16,7-3 0-16,-4 2 0 0,4 4 0 0,0-3 0 16,0 0 0-16,0 3 0 0,0 0 0 0,0 0 0 15,11 0 0-15,-8-3 0 0,8-4 0 0,-7 4 0 0,13-6 0 16,-10-4 0-16,11 0-14 0,0-5 2 0,3 2 1 0,0-12 0 31,4 6-97-31,3-13-20 0,4 4-4 0,-4-4-527 0,3-6-105 0</inkml:trace>
  <inkml:trace contextRef="#ctx0" brushRef="#br0" timeOffset="37136.89">4904 12419 2386 0,'0'0'106'0,"0"-9"22"0,-4 3-103 0,4-7-25 16,-7 4 0-16,4-1 0 15,3 7-24-15,0-6-9 0,-8-1-3 0,8 1 0 16,0 6-9-16,-3-7-3 0,-1 10 0 0,1-3 0 0,3 3 26 0,-7 3 5 16,-4-3 1-16,-3 7 0 0,4-4 16 0,-5 0 0 15,5 6 0-15,-11 1 0 0,7-1 0 0,-8 4 16 16,1 2-4-16,4-2 0 0,-5-1 38 0,1 10 7 16,4 0 2-16,-8 0 0 0,0 3-2 0,4 0 0 15,0 10 0-15,3-4 0 0,-6 10-37 0,6 0-7 0,0 0-1 0,-3 3-1 16,7-4 3-16,3 1 1 0,1 3 0 0,6 0 0 15,-6 0-15-15,10 6 0 0,3-6 0 0,4 9 0 16,-7-6 0-16,7 0 0 0,4-3 0 0,0 3 0 16,-4-3-12-16,7-9 12 0,0 5-12 0,7 1 12 31,-7-6-43-31,7-4-1 0,-7 0-1 0,4-9 0 16,0 0-144-16,6-3-29 0,-6-6-6 0,3-7 0 0</inkml:trace>
  <inkml:trace contextRef="#ctx0" brushRef="#br0" timeOffset="37486.58">5429 12930 1670 0,'0'0'148'0,"0"0"-118"0,-7-9-30 0,7 9 0 0,-3-3 254 0,3 3 45 16,0 0 9-16,0 0 1 16,0 0-275-16,0 0-55 0,-7 3-11 0,0 6-3 15,0 7 7-15,-4 0 0 0,0 3 1 0,-3 3 0 16,0 0-11-16,0-1-2 0,-7 11-1 0,0-4 0 0,3 3 14 0,-7 1 3 0,1-7 1 0,-5 6 0 15,5-9 23-15,-1 6 0 0,0-6 0 0,8 0 0 16,-4-3-17-16,6-3 1 0,-2-1 0 0,3-2 0 31,10-10-142-31,-10 7-28 0,7-10-6 0,-4 0-626 0</inkml:trace>
  <inkml:trace contextRef="#ctx0" brushRef="#br0" timeOffset="37765.5">4900 12952 2365 0,'0'0'104'0,"0"0"23"0,0 0-102 0,0 0-25 0,0 0 0 0,0 0 0 16,0 0 41-16,0 0 3 0,0 10 1 0,14-1 0 0,-3 4-45 16,-4-4 0-16,10 1 0 0,1 2 0 0,3-2 0 0,0 8 11 15,4-5-2-15,-7 9 0 0,3-3-9 0,4-1 10 16,6 4-10-16,-6 0 10 0,0 3-10 0,-4 4 12 15,4-7-12-15,-1 0 12 0,1 0-12 0,0-1 12 16,-4 1-12-16,4-3 12 0,-8 3-12 0,8-6 0 16,-4 0 0-16,0-7 0 0,4 3-12 0,-7-2-4 15,-1-1 0-15,-3 4-1 16,0-7-20-16,-3-3-4 0,0 7-1 0,-8-7 0 16,4-3-197-16,-7 0-39 0,0 0-8 0,7-13-2 0</inkml:trace>
  <inkml:trace contextRef="#ctx0" brushRef="#br0" timeOffset="38834.85">5694 12225 2757 0,'0'0'122'0,"0"0"26"0,0 0-119 0,0 0-29 0,0 0 0 0,0 0 0 15,-7 9 0-15,7 1 0 0,0 2 0 0,7 7 0 31,0-6-36-31,3 9-3 0,1-4-1 0,7 11 0 0,-1-4 22 0,5-3 4 0,2 9 1 0,4 0 0 16,1 1 13-16,9 8 0 0,-2-5 0 0,-1 6 0 16,4-1 0-16,0 1 0 0,3-6-9 0,-10 6 9 15,3-1 0-15,-3-5 11 0,-4 6-1 0,-3-7 0 16,-1 7-10-16,-6 3 12 0,-4-4-12 0,-3 1 12 16,-1 3 16-16,-6 3 3 0,-1 0 1 0,-3-3 0 15,-3 3-16-15,-1-3-4 0,-3-3 0 0,0-7 0 0,-3 7-12 16,3-6 0-16,3 5 0 0,-10-8 0 0,3-1 0 15,-3-9-16-15,4 0 3 0,-1 0 1 16,0 0-144-16,-3-6-28 0,-32-4-5 16,8-21-2-16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2:53.20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3779 10031 24351 0,'0'0'1088'0,"-7"-1"208"0,-2-3-1040 0,-1 3-256 16,10 1 0-16,-10-1 0 0,1-3 848 0,9 4 112 16,-8-3 32-16,8 3 0 0,-10-4-464 0,3 0-80 15,7 4-32-15,-8-4 0 0,8 4-192 0,-8-4-32 16,1 0-16-16,7 4 0 0,-8-6-176 0,1-1 0 0,-1 1 0 15,-1 1 0-15,-1 1 0 0,-3 1 0 0,-1 1 0 0,-2 2 0 16,-2 2 192-16,-2 3-32 0,-2 1-16 0,-2 0 0 16,1 2 144-16,-2 1 32 0,0-1 0 0,1 1 0 15,-1 0 96-15,3 2 32 0,2-2 0 0,2 1 0 16,1 1 256-16,3-2 48 0,1 0 16 0,2-1 0 16,1-2-240-16,1 2-32 0,-2 1-16 0,3-4 0 15,2 3-272-15,1 0-48 0,-2 1-16 0,2-1 0 16,2 2-144-16,1 1 0 0,-1 1 0 0,0 2 0 15,0 4 0-15,0 2 0 0,0-3 0 0,1 3 0 16,-2 5 0-16,1 1 192 0,2 3-64 0,-2 4 0 16,-1 2-128-16,0 8 160 0,2 5-160 0,-1 0 160 15,-1-1-160-15,2 3 0 0,-1-3 0 0,1 2 0 0,-2-2 0 0,0 1 0 16,-2 1 0-16,3 4 0 0,0 4 272 0,2 0-16 16,-1-3-16-16,1 0 0 0,1-2 272 0,0-1 48 15,0 1 16-15,0 0 0 0,-1 1-144 0,1 7-32 16,1 4 0-16,0 0 0 0,1-2-176 0,-2-4-32 15,0 2-16-15,0-2 0 0,0 1-176 0,-2 7 0 16,0 1 0-16,0 1 128 0,1-1-128 0,-1-7 192 16,-1-2-192-16,0 5 192 0,1-3-192 0,-1 4 0 15,0 0 0-15,1 1 128 0,-1 1 112 0,1-3 16 16,-1-2 0-16,0 2 0 0,1-5 16 0,1 5 16 16,-2 2 0-16,2 0 0 0,-1 1-48 0,2-4-16 15,2-2 0-15,-1 0 0 0,0-6-48 0,2 2-16 0,-2 2 0 0,0 4 0 16,1 1-32-16,-1 0-128 0,0-3 192 0,-1-3-64 15,0 1-128-15,0-5 128 0,-1 2-128 0,0 2 128 16,-1 3 0-16,2 3-128 0,0-3 192 0,0 2-64 16,2-8 0-16,-2-2-128 0,0-4 192 0,1 0-64 15,3-1-128-15,0 3 192 0,-2 1-192 0,1 1 192 16,0 1-192-16,-1-3 0 0,1-4 144 0,0-2-144 16,-2-1 0-16,1-1 0 0,-2-2 0 0,0 3 128 15,-1-3-128-15,0 6 0 0,-2 4 0 0,1-1 0 16,-1 1 0-16,2-3 128 0,-1-4-128 0,1 0 0 15,-2-5 128-15,1-2-128 0,1-1 160 0,-1-2-160 16,1-1 176-16,0 1-176 0,-1 0 192 0,1 2-192 16,1-1 160-16,-1 1-160 0,-1 0 128 0,1-1-128 0,0-1 0 15,1-2 0-15,-1 0 128 0,-1 0-128 0,1-2 0 0,-2 0 0 16,1-3 0-16,-2 0 0 0,0-1 0 0,0 1 0 16,0 0 0-16,0 3 0 0,-1-2 0 0,1 0 0 15,-1 1 0-15,1-1 0 0,1 0 0 0,1-3 0 16,-1 2 128-16,2-5-128 0,-2 1 0 0,1-4 0 15,-1 2 0-15,2-2 0 0,-2 0 0 0,2-1 128 16,-1 2-128-16,0-4 0 0,-2 2 0 0,1 0 0 16,-1-1 0-16,2-1 0 0,-1 1 0 0,1 0 0 15,-1-2 0-15,0 2 0 0,1-2 0 0,-1-1 0 16,1 0 0-16,0 0 0 0,1-4 0 0,0 4 0 16,-1-2 128-16,2-1-128 0,0-10 0 0,0 12 0 15,0 0 0-15,2-2 0 0,-1 0 128 0,2 1-128 0,-3-11 0 16,0 0 128-16,2 13-128 0,-2-13 0 0,4 13 0 0,0-3 0 15,-4-10 0-15,0 0 0 0,3 13 128 0,-3-13-128 16,1 12 0-16,-1-12 0 0,0 11 0 0,0-11 0 16,1 11 0-16,0 0 0 0,-1-11 128 0,2 11-128 15,-2-11 0-15,2 12 0 0,-2-12 0 0,4 11 0 16,-4-11 0-16,0 0 0 0,7 9 0 0,-7-9 128 16,9 8-128-16,-1-2 128 0,-8-6-128 0,12 5 128 15,-12-5-128-15,13 4 160 0,-2-1-160 0,1-1 160 16,-2 1-160-16,-10-3 0 0,12 4 144 0,0 1-144 15,-2-1 0-15,1 1 0 0,-1 1 0 0,1 0 0 16,-2 3 0-16,1 0 0 0,2 2 0 0,0-5 0 16,-2 1 0-16,2-1 0 0,1-1 0 0,0 1-128 15,-1-2-240 1,-1 0-32-16,2-1-16 0,2 0 0 0,0-2-1184 16,1 2-256-16,0 0-32 0,6-5-16 0,5-2-1648 0,6-3-336 0</inkml:trace>
  <inkml:trace contextRef="#ctx0" brushRef="#br0" timeOffset="1350">4190 10591 16575 0,'0'0'736'0,"0"0"160"0,0 0-720 0,0 0-176 0,0 0 0 0,0 0 0 0,0 0 1552 0,0 0 288 15,0 0 48-15,0 0 16 0,-5-8-784 0,0 1-160 16,5 7-16-16,-5-7-16 0,1-1-416 0,0 1-96 16,-2 1-16-16,1-1 0 0,1 1-240 0,0-1-160 15,1-1 192-15,-1 2-192 0,0-3 256 0,0 0-64 16,-1 1-16-16,-1 1 0 0,1 2 416 0,5 5 96 16,-6-5 16-16,0-2 0 0,1 2 0 0,5 5 16 15,-8-4 0-15,8 4 0 0,-7-4-80 0,-1 3-32 16,-1 1 0-16,-2 1 0 0,1 2-224 0,-1 1-32 15,1 2-16-15,-1 1 0 0,0-2-160 0,0 3-48 16,2 2 0-16,-1 1 0 0,-2-1-128 0,0 2 0 0,1 1 0 0,0 1 0 16,3 2 0-16,-1 2 0 0,0 0 0 0,1 1 0 15,-1 1 0-15,1 1 0 0,-1 3 0 0,0-2 0 16,0 3 144-16,1-1 0 0,0 1 0 0,2 1 0 16,-1-1-16-16,3 2-128 0,0 1 192 0,2 2-64 15,-1-3-128-15,2 3 0 0,1 1 0 0,2 1 0 16,1-2 128-16,1-2-128 0,2-3 0 0,2-3 128 15,1-2-128-15,2-3 0 0,-1 0 144 0,3-2-144 16,2-4 0-16,-1-1 144 0,2-1-144 0,-1-2 0 16,4-3 160-16,0-2-160 0,3 2 128 0,2-4-128 15,1-1 160-15,-1 0-160 0,1-2 192 0,1 1-192 16,-1-4 160-16,0 2-160 0,-3-2 128 0,-1-3-128 0,-4 2 128 0,0-1-128 16,-2-1 0-16,1 0 128 15,-2-1-128-15,1-1 0 0,-2 1 144 0,-2-2-144 16,0-2 128-16,-2-2-128 0,-3-1 128 0,1-1-128 0,-1-2 128 15,0 1-128-15,-2-1 128 0,-1-1-128 0,0-2 128 0,-2 1-128 16,-1-2 128-16,0 1-128 0,-1-2 0 0,0 2 144 16,-1 2-144-16,0 0 0 0,-3 0 128 0,-1-1-128 15,3-2 0-15,-3 4 0 0,1 0 0 0,-1 2 0 16,-1-2 0-16,1 3 0 0,-2 2 0 0,1-2 0 16,-1 0 0-16,2 1 0 0,-2 2 0 0,2-2 0 15,-1 2 128-15,0 2-128 0,1 2 0 0,-1 0 0 16,1 0 0-16,-1 2 0 0,1 2-192 0,-2 2 48 0,-1 1 16 15,1-1 0 1,0 3-528-16,8 1-112 0,-10 0 0 0,-1 1-16 16,0 1-400-16,0 0-80 0,1 1-16 0,1 1 0 15,0-3-192-15,-1 2-32 0,1 1-16 0,9-4 0 16,-10 5 128-16,2 0 32 0,8-5 0 0</inkml:trace>
  <inkml:trace contextRef="#ctx0" brushRef="#br0" timeOffset="1802.59">4429 10254 21183 0,'0'0'1888'0,"-9"0"-1504"0,-2 0-384 0,2 2 0 0,0 0 1568 0,0 2 240 16,-2-1 48-16,2 1 16 0,9-4-1104 0,-9 7-208 15,-1 1-48-15,2-1-16 0,8-7-64 0,-8 9-16 16,2-1 0-16,-1 1 0 0,0-1-272 0,2 2-144 16,1-2 160-16,0 4-160 0,-2-4 128 0,-1 3-128 15,1 2 0-15,-2 2 0 0,-1 0 256 0,-1 5-32 16,-2 7-16-16,-1 5 0 0,-2 4 464 0,0 2 96 15,-1 0 0-15,0 1 16 0,0 1 16 0,0 1 0 16,-1 0 0-16,1-3 0 0,1 4-400 0,0 1-80 16,1 0 0-16,0 0-16 0,-1 0-176 0,2-4-128 0,0 1 192 0,1-2-192 15,2-1 128-15,-3-5-128 0,0 1 0 0,1-7 0 16,0-3 0-16,3 0 0 0,0-1 0 0,1-3 0 16,1-2 0-16,-1 0 0 0,1 2 0 0,2-4 0 31,-1-1-368-31,0 0-80 0,2-4 0 0,2 0-16 15,2-10-1456-15,-3 12-272 0,3-12-64 0,0 0-7600 0,3 11-1504 0</inkml:trace>
  <inkml:trace contextRef="#ctx0" brushRef="#br0" timeOffset="2561.46">4692 11005 31039 0,'0'0'1376'0,"0"0"288"0,0 0-1344 0,0 0-320 16,4 12 0-16,0-2 0 0,0 1 1328 0,1 2 192 0,0-1 32 0,-1 2 16 16,0 3-1056-16,0-1-224 0,-1-1-32 15,-2 2-16-15,-1-1-240 0,0 2 128 16,-1 0-128-16,1 2 0 0,-4 2 0 0,0-1 0 0,-1 0 0 0,-1 1 0 16,1-3 0-16,0 1 0 0,1 0 0 0,0-2 0 15,0 0 0-15,2 0 0 0,-1-2 0 0,3 0 0 16,1-5 0-16,2 0 0 0,-3-11 0 0,2 12 0 31,-2-12-1296-31,3 7-304 0,-3-7-64 0,0 0-8496 0,0 0-1680 0</inkml:trace>
  <inkml:trace contextRef="#ctx0" brushRef="#br0" timeOffset="3200.75">5343 10325 4607 0,'0'0'192'0,"-2"-7"64"0,0 2-256 0,2 5 0 0,0-8 0 0,0 8 0 16,0-6 4192-16,0 6 800 0,1-12 144 0,-1 12 48 16,0 0-3904-16,0 0-784 0,1-9-160 0,-1 9-16 15,0 0-320-15,0 0 160 0,0-7-160 0,0 7 128 16,0 0-128-16,0 0 0 0,0 0 0 0,0 0 0 16,-10 2 240-16,1 1 16 0,0 1 0 0,-2 2 0 15,-1 0 528-15,1 3 112 0,-2 2 32 0,0 0 0 16,-2 1 96-16,1 1 32 0,0 3 0 0,2 1 0 15,0 1-272-15,2 4-48 0,-2-2-16 0,3 5 0 16,0 1-336-16,1 2-64 0,-1 2 0 0,1 3-16 0,0 1-304 0,0 0 0 16,-2 1 0-16,1 0 0 0,-2-2 0 0,1-1 0 15,0 1 0-15,0-2 0 0,1-1 0 0,1-1 0 16,3-2 0-16,1-3 0 0,2-1 128 0,2-1-128 16,4 0 0-16,1-3 0 0,1-4 176 0,2 0-176 15,3 0 160-15,0 1-160 0,2-2 128 0,2-1-128 16,0-1 0-16,4 2 144 0,-1-3-144 0,1 1 0 15,2-1-192-15,1 1 192 16,2 1-1936-16,-1 0-272 0,0-2-48 0,-1-4-11760 0</inkml:trace>
  <inkml:trace contextRef="#ctx0" brushRef="#br0" timeOffset="3759.87">5897 10554 4607 0,'0'0'192'0,"0"0"64"0,0 0-256 0,0 0 0 16,0 0 0-16,0 0 0 0,-8 1 4480 0,8-1 864 0,-8 4 160 0,8-4 48 16,-10 7-3840-16,-1 1-768 15,1 0-160-15,-1-1-16 0,2 3 368 0,-1 1 80 16,-2-2 0-16,-1 3 16 0,-3 2-240 0,1 3-48 0,-1 2-16 0,-1 0 0 15,-2 3-64-15,-1 2-16 0,-2 2 0 0,0 0 0 16,-2 1-528-16,1 5-128 0,-2 3 0 0,2 1-16 16,-1 1-176-16,2 1 0 0,0 1 0 0,2-3 0 15,3-1 144-15,0-3-144 0,0-4 160 0,3-5-160 16,1-3-144-16,3-6-128 0,0-3-32 0,4-3 0 16,6-8-1360-1,0 0-256-15,0 0-64 0,0 0-12928 0</inkml:trace>
  <inkml:trace contextRef="#ctx0" brushRef="#br0" timeOffset="4166.88">5418 10595 13823 0,'-6'-3'1216'0,"6"3"-960"16,0 0-256-16,-9-1 0 0,1 1 4064 0,8 0 768 0,0 0 160 0,0 0 16 16,0 0-3728-16,-4 11-768 0,3 0-128 0,1 1-48 15,1-1-176-15,1 1-32 0,4 0-128 0,-1 0 192 16,-1 1-48-16,1 1-16 0,0 2 0 0,3-1 0 15,1 3 80-15,2-1 16 0,-2 0 0 0,1-1 0 16,3 2 240-16,0 3 48 0,0 0 16 0,2 0 0 16,-1 0-192-16,3 0-32 0,0 1-16 0,0 0 0 15,-2-1-64-15,2 1-16 0,0-1 0 0,0-2 0 16,-1-2-208-16,0 0 128 0,-1 1-128 0,1-2 0 16,0-2 0-16,-1-1 0 0,0-1 0 0,-1 0 0 15,-1-2-304-15,-1-2-48 0,-1 0-16 0,0-1 0 31,-2-2-2448-31,-9-5-512 0,10 1-80 0</inkml:trace>
  <inkml:trace contextRef="#ctx0" brushRef="#br0" timeOffset="4950.42">5888 10273 20495 0,'0'0'896'0,"0"0"208"0,0 0-880 0,0 0-224 0,-10 6 0 0,10-6 0 0,0 0 1840 0,-2 12 320 16,2-12 64-16,1 14 16 0,3-3-992 0,3-1-192 15,0-1-32-15,5-2-16 0,1 0-432 0,2 4-96 16,-2-1-16-16,1 1 0 0,0-1-176 0,1 2-32 16,0 2-16-16,0 3 0 0,-1 1-240 0,0 2 176 15,2 2-176-15,-2 2 160 0,1-1-160 0,0 2 0 16,1 0 144-16,0 1-144 0,-1-3 256 0,2 3 0 0,-1-1-16 15,-2 2 0-15,-2-2 256 0,0-1 48 0,-3-2 16 0,1 3 0 16,-2 1-96-16,-2-2-16 0,0 0 0 0,-1-1 0 16,0 1-224-16,-1-1-48 0,0-1-16 0,-1 1 0 15,-1-2-160-15,-1 1 192 0,-1 1-192 0,0-1 192 16,0 2-192-16,0-2 0 0,-1-4 0 0,-3 0 128 16,-1 1-128-16,-3-1 0 0,-1 0 0 0,-1 0 0 15,-2-2-160-15,-1 1-16 0,-4 0 0 0,0-3 0 31,-3-2-224-31,2 0-48 0,-1 0-16 0,0-2 0 16,4-4-608-16,0 1-112 0,1-3-32 0,2-1 0 0,12-3-2192 0,-10 0-448 0</inkml:trace>
  <inkml:trace contextRef="#ctx0" brushRef="#br0" timeOffset="8311.44">6413 9924 15663 0,'0'0'1392'0,"-10"-1"-1120"0,0 0-272 0,10 1 0 15,-10-1 2944-15,10 1 512 0,0 0 128 0,0 0 0 16,0 0-2432-16,0 0-512 0,0 0-80 0,0 0-32 16,0 0-80-16,0 0-32 0,0 0 0 0,0 0 0 15,14 3-64-15,1 1-16 0,-1-1 0 0,2 0 0 16,-1-1 80-16,1 1 16 0,0-1 0 0,-1 1 0 16,1-2-112-16,1 1 0 0,0-1-16 0,0 2 0 15,0-1-64-15,2 2-16 0,2-4 0 0,1-3 0 0,2 1 48 16,-1-2 16-16,1 1 0 0,-1-1 0 0,-1 2 128 0,0-1 32 15,1 3 0-15,-3 0 0 0,0 3-64 0,-3-1-16 16,-3 1 0-16,1 0 0 0,-2 1-80 0,-3 2-16 16,-10-6 0-16,11 7 0 0,-11-7-64 0,10 5-16 15,-10-5 0-15,10 8 0 0,-10-8 96 0,11 6 16 16,-11-6 0-16,9 7 0 0,-9-7-48 0,0 0 0 16,9 10 0-16,-2 1 0 0,-2-2 80 0,0 1 16 15,-1-1 0-15,0 2 0 0,1 0-96 0,-1 1-32 16,-1-1 0-16,1 3 0 0,-1-1-96 0,0 1-128 15,1 1 176-15,-3 2-176 0,-1-2 176 0,2 3-176 16,-1 2 160-16,0-2-160 0,0 1 192 0,1-1-64 16,-2 3-128-16,1-2 192 0,2 2-16 0,-1 1-16 0,1 2 0 0,-2 0 0 15,-1 4-160-15,2 0 128 0,-2 4-128 0,1 2 128 16,-1 3-128-16,1 1 128 0,0 0-128 0,1-1 128 16,-2-2-128-16,0-1 0 0,0 0 0 0,0-2 0 15,0-1 128-15,0 2 0 0,-2 0 0 0,2 2 0 16,-1-3 128-16,0 4 32 0,0 1 0 0,-1 1 0 15,1 0-80-15,1 0-16 0,-1 0 0 0,-2 0 0 16,0-3-192-16,1-1 176 0,-1-1-176 0,1 0 160 16,-1 1-160-16,2 2 0 0,-1-2 0 0,1 5 128 15,-2 2-128-15,1 1 0 0,1 1 0 0,1-2 0 16,1 1 0-16,-1 1 0 0,-1-6 0 0,-1-1 0 16,1-2 0-16,0 3 0 0,-2-4 0 0,0 3 0 0,1 0 0 15,-1 2 0-15,-1 1 128 0,0 1-128 0,0 1 0 0,2 1 0 16,-2-5 0-16,1 1 128 0,1-3 48 15,0 2 0-15,1-3 0 0,0 2 0 0,-1-2-48 0,1 1 0 16,0 2 0-16,1 1 0 0,0 5-128 0,1 0 0 16,2 0 0-16,-1 0 0 0,1 0 0 0,-2-4 240 15,1-1-64-15,-1-2-16 0,-1-1-160 0,0 2 0 16,0-1 0-16,0 2 0 0,0 0 0 0,0 3 0 16,-1 2 0-16,-1-4 0 0,1 1 0 0,0 0 0 15,-2 2 0-15,2-4 0 0,-2-4 0 0,1-2 0 16,0 0 0-16,1 2 0 0,-2-2 0 0,1 3 0 15,-1 2 0-15,2 1 0 0,0 2 0 0,-1-2 0 16,0 4 128-16,0-4-128 0,2 1 0 0,0 0 0 16,-1-3 144-16,1-2-144 0,-1-3 144 0,1 1-144 15,-2 0 192-15,2 2-192 0,2-1 144 0,-1 1-144 0,-1 0 0 16,1 2 144-16,1 5-144 0,-1-2 0 0,0-2 0 0,1 1 128 16,-1-1-128-16,-1-2 0 0,1-1 0 0,-1 0 0 15,0-2 0-15,0 1 0 0,0-2 0 0,0 2 0 16,-1-2 0-16,1 3 0 0,-1 3 0 0,1-4 0 15,0 4 0-15,1-2 0 0,0 0 0 0,2-2 0 16,-1-2 0-16,1-2 0 0,0-2 128 0,-1-1-128 16,1 2 0-16,-1-1 0 0,1-2 0 0,0 2 0 15,-1 1 0-15,1 3 0 0,-1 0 0 0,1 3 0 16,1 1 0-16,0 0 0 0,-2 2 0 0,1-2 0 16,0 2 0-16,-1-5 0 0,1 0 0 0,0-4 0 15,-1 2 0-15,2-4 0 0,0 2 0 0,1-1 0 16,-4-2 0-16,2 1 0 0,0 1 0 0,-2-2 0 0,0 2 0 0,2 1 0 15,-2-1 0-15,2 1 0 0,-1-1 0 0,1 0 0 16,0-3 128-16,-1 2-128 0,1-4 0 0,1 2 0 16,0-2 0-16,-2 0 0 0,0-1 0 0,0 1 0 15,-1-1 0-15,1 1 0 0,-2 0 0 0,0 0 0 16,0-1 0-16,0 1 0 0,0 0 0 0,0 2 0 16,-2 1 128-16,2-2-128 0,-1-2 0 0,1 1 0 15,0 2 0-15,0-1 0 0,0-2 0 0,1 0 0 16,-1-2 0-16,2 1 0 0,-1-2 0 0,-1 0 0 15,0-1 0-15,1-1 0 0,1 0 0 0,-2-2 0 16,0 0 0-16,-2-1 0 0,1 0 0 0,0 0 0 16,-1 0 128-16,2 0-128 0,0 1 0 0,0-1 0 15,-1 0 0-15,0 0 0 0,0-2 0 0,-1 2 0 0,1 0 0 0,0 0 0 16,-1-1 0-16,1 0 0 0,0 0 0 16,-1-2 0-16,2 3 0 0,0-13 0 0,0 12 0 0,0 0 0 15,0-12 0-15,0 13 128 0,0-13-128 0,0 11 0 16,0-11 0-16,0 12 128 0,0-12-128 0,0 0 0 15,0 13 0-15,0-13 128 0,0 9-128 0,0-9 0 16,2 11 0-16,-2-11 128 0,1 10-128 0,-1-10 0 16,0 0 0-16,3 13 0 0,-1-4 0 0,-2-9 0 15,2 11 0-15,-2-11 0 0,0 0 0 0,3 11 0 16,-3-11 0-16,4 12 0 0,-4-12 0 0,4 9 0 16,-4-9 0-16,0 0 0 0,0 0 0 0,4 12 0 15,-4-12 0-15,0 0 0 0,3 10 128 0,-3-10-128 16,2 11 0-16,-2-11 0 0,3 9 0 0,-3-9 0 0,1 9 0 15,-1-9 0-15,0 0 0 0,3 11 0 16,-3-11 0-16,0 0 0 0,5 10 0 0,-5-10 0 0,3 9 0 0,-3-9 0 16,2 9 0-16,-2-9 0 0,0 0 0 0,0 11 0 15,0-11 0-15,0 10 0 0,0-10 0 0,0 0 0 16,0 0 0-16,0 9 0 0,0-9 0 0,0 0 0 16,-2 8 0-16,2-8 0 0,0 0 0 0,0 0 128 15,0 0-128-15,0 0 0 0,-8 5 128 0,8-5-128 16,0 0 128-16,-10 4-128 0,0-2 144 0,10-2-144 15,-10 2 160-15,1-2-160 0,0-1 144 0,0 0-144 16,-1-1 128-16,10 2-128 0,-11-2 160 0,-1-2-160 16,0 0 192-16,2 1-192 0,-2 1 144 0,0-2-144 15,-1 0 0-15,0 0 144 0,0 1-144 0,0 1 0 0,0-1 0 0,-1 2 0 16,-3-5 0-16,0 5 0 0,1-3 0 0,-1 3 0 16,-1 1 0-16,0 0 0 0,-2-1 0 0,-1 1 0 15,1 1-176-15,-1 0-16 0,0 3 0 0,1-4 0 31,1 1-800-31,0-1-160 0,5 0-48 0,1-1 0 16,1-1-1488-16,2-4-288 0,2 0-64 0</inkml:trace>
  <inkml:trace contextRef="#ctx0" brushRef="#br0" timeOffset="9653.56">4298 11983 28095 0,'0'0'1248'0,"-9"0"256"0,0 0-1200 0,9 0-304 0,-10 3 0 0,2-1 0 16,8-2 560-16,-9 2 48 0,1 0 16 0,8-2 0 15,-11 0-400-15,11 0-80 0,0 0-16 0,0 0 0 16,0 0 64-16,-7-2 0 0,7 2 0 0,0 0 0 0,-9-2 16 16,9 2 16-16,0 0 0 0,-10-2 0 0,3-2 48 0,-1 2 16 15,-1 2 0-15,-2 0 0 0,-1 2 80 0,1 2 16 16,-4-2 0-16,1 2 0 0,0 0 128 0,-3 3 16 16,-1 2 16-16,-2 4 0 0,-1 4 0 0,-1-2 0 15,-2 2 0-15,4 0 0 0,0 2-400 0,0 0-144 16,0 3 0-16,1-2 144 0,1 1-144 0,2 0 0 15,2-2 0-15,1 2 0 0,-1 0 0 0,1 2 0 16,1-2 0-16,0 4 128 0,1-2-128 0,1 1 0 16,5-1 144-16,0 2-144 0,-3 0 320 0,4 0-16 15,2-1 0-15,0 1 0 0,2 0-112 0,3-2 0 16,1 2-16-16,2 1 0 0,2-1-176 0,1-2 128 0,-1 1-128 16,3-5 128-16,2-2-128 0,1-5 128 0,0 0-128 0,2-2 128 15,0-1-128-15,2-1 0 0,1 1 0 0,2-2 0 16,3-3 0-16,0 0 0 0,3-2-128 0,-1-2 128 15,0-1 0-15,0-2 0 0,-3 0 0 0,1 0 0 16,-1-4 0-16,-1 1 0 0,-1-2 0 0,-1-1 128 16,-3-2-128-16,-2 0 0 0,0-2 0 0,-2-4 0 15,1-1 160-15,0-2 0 0,-1-2 0 0,0 1 0 16,1 1-160-16,-3-3 0 0,-2-1 0 0,1 0 0 16,-3-1 0-16,0 0 0 0,-2-1 128 0,-1 1-128 15,-1 2 0-15,-1-5 0 0,-2 2 128 0,-1 0-128 16,-3-1 0-16,-1 1 0 0,-2 1 144 0,1 2-144 15,-3 2 192-15,-2-1-48 0,-1-2 0 0,1 5 0 16,-2 0-16-16,1 4 0 0,0 3 0 0,2 2 0 16,1-2-128-16,-2 3 0 0,-1 1 144 0,3 3-144 15,2-2 0-15,-3 3 0 0,1-2 0 0,0 0 0 0,1 3-288 0,1-1 32 16,-1 0 0-16,0 1 0 16,0 1-208-16,8 2-48 15,-9 0 0-15,1 0 0 0,8 0-1728 0,-9 5-368 0,1 0-64 0,8-5-12624 0</inkml:trace>
  <inkml:trace contextRef="#ctx0" brushRef="#br0" timeOffset="10006.7">4420 11803 19343 0,'-2'-9'1728'0,"1"1"-1392"0,1 8-336 0,0 0 0 15,-1-8 3696-15,1 8 656 0,0 0 144 0,0 0 32 16,0 0-3584-16,0 0-720 0,0 0-224 0,-2 13 128 16,-2 6-128-16,1-1 176 0,-3 1-176 0,-1 4 192 15,-1 1-192-15,-1 2 0 0,-3 3 0 0,0-3 0 16,-4 6 0-16,1 3 0 0,-3 1 144 0,-1 7-144 15,1 2 256-15,0 0 0 0,-3 2-16 0,0-1 0 16,-1-3 448-16,1 6 80 0,-2 0 32 0,-1 5 0 16,1 1-192-16,2 1-32 0,0 2-16 0,1-4 0 0,3-2-384 0,2-2-176 15,2-8 160-15,1 1-160 0,0-4 0 0,4-3 0 16,3 0 0-16,1-4 0 16,2-3-1328-16,2-2-352 0,1-2-80 0,3-6-9728 15,2-4-1952-15</inkml:trace>
  <inkml:trace contextRef="#ctx0" brushRef="#br0" timeOffset="10522.61">4438 12837 4607 0,'0'0'400'0,"0"0"-400"0,0 0 0 0,0 0 0 16,0 0 4704-16,0 0 864 0,0 0 160 0,0-8 32 15,0 8-3968-15,0 0-816 0,2-9-144 0,-2 9-48 16,6-6 160-16,-6 6 16 0,7-7 16 0,4 0 0 16,1 1-368-16,-1 1-80 0,0 0-16 0,1-1 0 15,-1 2-128-15,1-2-48 0,0 1 0 0,-1 2 0 16,1 0-144-16,-1 2-16 0,-11 1-16 0,11 1 0 15,-11-1 32-15,12 4 0 0,-12-4 0 0,9 7 0 16,-9-7 208-16,0 0 48 0,9 6 16 0,-2 2 0 16,-7-8-256-16,6 8-48 0,-6-8-16 0,6 10 0 15,-1 1-16-15,-5-11 0 0,4 8 0 0,0 1 0 0,-4-9 80 0,5 10 16 16,-5-10 0-16,4 11 0 0,-2-2-16 0,-2 1 0 16,-1-1 0-16,-2 2 0 0,0-1-80 0,-3 3 0 15,-1-1-128-15,-1 2 192 0,-3 2-192 0,0 4 0 16,-5 2 0-16,0 3 0 0,-2-2 0 0,1 0-240 15,1 0 80-15,3-3 16 0,2 0 144 0,-1-3 0 16,1-4-144-16,5-3 144 0,2 0 0 0,4-10 0 16,0 0 0-16,-3 11 0 0,3-11 0 0,3 12 0 15,-3-12 0-15,5 10 0 0,-5-10-128 0,9 10-128 16,2-4 0-16,-2-1-16 0,-9-5-112 0,12 7 0 16,1-1-16-16,0 1 0 15,1-1-640-15,2 0-128 0,-1-1-32 0,4 0-9232 16,-1-4-1856-16</inkml:trace>
  <inkml:trace contextRef="#ctx0" brushRef="#br0" timeOffset="11057.18">5363 11871 31503 0,'0'0'1392'0,"0"0"288"0,0 0-1344 0,0 0-336 0,0 0 0 0,0 0 0 0,0 0 0 0,0 0 0 16,0 0 0-16,0 0 0 0,0 0-176 0,-5 8 176 16,5-8-208-16,0 0 80 0,-8 6 128 0,2-1 0 15,6-5 0-15,-8 7-128 0,-1 0 128 0,0-1 224 16,-2 1-48-16,1 0-16 0,-2 4 352 0,-1-1 64 16,-5 2 0-16,1 2 16 0,0 1 48 0,0 3 0 15,0 3 0-15,2 4 0 0,-1 3-304 0,0 0-48 16,2 4-16-16,1 3 0 0,1 3-80 0,2 0-32 0,1 0 0 15,1-2 0-15,0 1 64 0,3 1 16 0,1 1 0 0,0-1 0 16,1-1-96-16,2 0-16 0,2 1 0 0,1-1 0 16,-1 0-128-16,2-3 128 0,0-5-128 0,3-3 128 15,-1-2-128-15,0-1 0 0,2-3 144 0,-1-3-144 16,1-1 0-16,2-3 144 0,-1-1-144 0,2-2 0 16,0-1 0-16,1 0-192 0,1-3 0 0,1 2 0 15,1-5-144-15,3 0-32 0,1-2 0 0,3 2 0 31,1-3-464-31,2 0-112 0,0-3-16 0,1 1 0 0,1-3-1488 16,0-2-304-16,-1 0-64 0</inkml:trace>
  <inkml:trace contextRef="#ctx0" brushRef="#br0" timeOffset="11379.3">5908 12248 8287 0,'0'0'736'0,"-9"2"-592"0,0 0-144 0,0 0 0 0,0 1 4432 0,0 1 864 16,0 0 160-16,1 1 48 0,-1 1-3712 0,1 2-752 15,0 1-144-15,-1 4-16 0,-1 0 80 0,-1 2 0 16,-1 0 16-16,2 2 0 0,0 0-240 0,-2 2-48 0,-1-1-16 0,0 3 0 15,-2 1-272-15,0 0-48 16,-2 0-16-16,0 4 0 0,-1 3-80 0,-1-2-32 0,1-1 0 16,1 2 0-16,0-3-96 0,2-1-128 0,1-2 176 0,4 2-176 15,0-7 0-15,2-3 0 0,1-2 0 0,2-3 0 32,0-1-1424-32,5-8-352 0,0 0-64 0,0 0-8720 0,0 0-1760 0</inkml:trace>
  <inkml:trace contextRef="#ctx0" brushRef="#br0" timeOffset="11655.25">5416 12430 42623 0,'0'0'1888'0,"-9"0"384"0,9 0-1824 0,-8 7-448 0,8-7 0 0,-3 10 0 0,3-10 272 0,4 16-32 15,1-2-16-15,3-1 0 0,1-1-224 0,3 1-240 16,1 0 48-16,1 1 16 0,3 2 0 0,3 2 0 16,3 2 0-16,2-1 0 0,1 0-80 0,1 0-32 15,1 2 0-15,1 0 0 0,-2 0-16 0,0 1 0 16,-1-5 0-16,0 2 0 16,-2-3-192-16,-3 1-32 0,-2 0-16 0,-3-3 0 15,-3-1-448-15,-1-1-96 0,-2-3 0 0,-1-1-16 16,-2 2-2224-16,-7-10-432 0</inkml:trace>
  <inkml:trace contextRef="#ctx0" brushRef="#br0" timeOffset="12156">5910 11927 35935 0,'-4'-8'3200'16,"0"2"-2560"-16,0 0-512 0,4 6-128 15,0 0 960-15,0 0 192 0,0 0 16 0,0 0 16 16,0 0-1184-16,0 0-304 0,9 12-16 0,0-4-16 15,0 4 336-15,2 1-176 0,1 0 176 0,1 1-128 0,1 2 128 0,3-1 0 16,0 4-144-16,2-1 144 0,1 1 0 0,3 2 0 16,3 0 192-16,2-1-64 0,1 1 64 0,-2 1 16 15,0 1 0-15,-1-2 0 0,-1 1 48 0,-1 2 16 16,-4-1 0-16,0 3 0 0,-3 0-16 0,-4 2 0 16,-4-2 0-16,-2-1 0 0,-3 2 64 0,-3 0 0 15,-2 1 0-15,-2-1 0 0,0-1-144 0,-1 3-32 16,-1 1 0-16,-1 1 0 0,-2 0 0 0,0-1 0 15,-1-2 0-15,0-1 0 0,0-2-144 0,1-2 192 0,0 0-192 16,-1-3 192-16,0-1-192 0,-2-4 0 0,1 1 0 0,-2-4 0 16,-1 2 0-16,-1-1 0 0,-2 0 0 15,2 1 0-15,-3-1-208 0,-1 1-80 0,-2 2-16 0,1-2 0 32,0-3-336-32,2 4-80 0,0-1-16 0,3 0 0 15,0-1-1552-15,2 0-304 0,3-1-64 0,2-1-16 16,1-2-688-16,6-9-144 0</inkml:trace>
  <inkml:trace contextRef="#ctx0" brushRef="#br0" timeOffset="12650.11">5091 13574 53967 0,'-13'-8'2384'0,"3"5"496"0,-5 3-2304 0,1 4-448 0,1 4-128 0,2 2 0 16,5 5-1040-16,2 0-240 15,1 6-32-15,2-3-16 0,-2 1-1104 0,2-1-208 0,0 0-48 16</inkml:trace>
  <inkml:trace contextRef="#ctx0" brushRef="#br0" timeOffset="12832.21">5103 14541 29487 0,'0'0'2624'0,"-12"-4"-2112"15,-5 1-512-15,3 3 0 0,1 0 5600 0,5 2 1008 16,8-2 208-16,0 0 32 16,0 0-6848-16,10 11-1312 0,1-3-288 0,0 0-13440 15,1 0-2688-15</inkml:trace>
  <inkml:trace contextRef="#ctx0" brushRef="#br0" timeOffset="13011.78">5120 15022 25791 0,'0'0'1152'0,"0"0"224"0,-11 1-1104 0,1 2-272 0,1 0 0 0,9-3 0 16,0 0 5248-16,-2 10 1008 0,4 0 192 0,2 2 32 16,2 1-6832-16,1 4-1376 0,-1-5-256 0,-1 2-17808 15</inkml:trace>
  <inkml:trace contextRef="#ctx0" brushRef="#br0" timeOffset="13160.7">5150 15626 32591 0,'-13'5'1440'0,"2"3"304"0,-1 3-1392 0</inkml:trace>
  <inkml:trace contextRef="#ctx0" brushRef="#br0" timeOffset="13960.6">4220 16095 24879 0,'0'0'2208'0,"-12"-3"-1760"0,1-1-448 0,-1 2 0 16,0-1 2880-16,2 3 512 15,2 0 80-15,-1 3 32 0,-2 1-2800 0,1 0-576 0,0-2-128 0,-1 3 0 16,-1 2 0-16,1 1 0 0,-2 0 0 0,-2 2 0 16,1 1 0-16,0 3 0 0,-2 3 0 0,3 4 0 15,1 3 0-15,-3 1 0 0,-4 3 160 0,4 2-160 16,3 3 336-16,0 0-32 0,0 4-16 0,1-1 0 15,0 2-96-15,5-3-32 0,2-1 0 0,1-1 0 16,1-7-160-16,2 1 0 0,4 2 144 0,-1-2-144 16,3-2 128-16,0 0-128 0,3-5 128 0,2 3-128 15,-2-6 128-15,4 0-128 0,1-2 160 0,3-2-160 16,0-2 144-16,3-5-144 0,1-1 128 0,2-3-128 16,2-5 0-16,2-2 0 0,2-3 128 0,2-1-128 15,0 0 0-15,1-2 0 0,-2 0 0 0,0-2 0 16,-2-2 0-16,0 1 0 0,-3 0 0 0,-3-1 0 0,-3 0 0 15,1-2 0-15,-2 1 0 0,-1 0 0 0,-3 1 0 0,-1-1 0 16,0 0 128-16,-3-1-128 0,-4-1 256 0,-1 0-48 16,-2-2 0-16,-2 0 0 0,-1-4 96 0,-2-1 16 15,-5 1 0-15,-2-5 0 0,0-1-64 0,-4-3-16 16,0-1 0-16,0 2 0 0,-2-1-80 0,1 2-16 16,-2 1 0-16,2 3 0 0,1 0-16 0,0 4-128 15,-1 3 192-15,-1 1-64 0,1-1-128 0,1 5 0 16,0-1 0-16,1 4 128 0,0 3-128 0,1 1 0 15,-2 3 0-15,1 1 0 0,1 3-320 0,0 1 16 16,-2 3 0-16,0 2 0 16,-2 0-1424-16,1 3-304 0,-2 1-48 0,2-1-9424 15,1 1-1872-15</inkml:trace>
  <inkml:trace contextRef="#ctx0" brushRef="#br0" timeOffset="14340.9">4499 15959 14735 0,'-2'-13'640'0,"-1"4"160"0,-4-1-640 0,1 1-160 0,-1 1 0 0,2 1 0 16,0 1 4048-16,5 6 784 0,-7-4 160 0,7 4 16 15,0 0-3648-15,-9 0-720 0,0 1-160 0,9-1-32 0,-9 5-48 16,1 3-16-16,0 1 0 0,1 3 0 0,0 0-48 0,1 2-16 16,0 3 0-16,-2 4 0 0,-1 4-96 0,0 1-32 15,0 1 0-15,-3 4 0 0,-2 3 288 0,-2 3 48 16,1 2 16-16,-1 8 0 0,-1 4-32 0,-1 4 0 16,0-1 0-16,-3 1 0 0,-1-3-320 0,-1 2-64 15,0-5 0-15,1 2-128 0,-2-1 128 0,1-1-128 16,-1-1 0-16,4 1 0 0,1-5 0 0,1-1 0 15,0-5 128-15,2-6-128 0,4-3 0 0,3-3 0 16,3-6-176-16,2-3 176 16,0-4-1696-16,3-2-224 0,1-3-64 0,0-8 0 15,0 0-1344-15,0 0-256 0</inkml:trace>
  <inkml:trace contextRef="#ctx0" brushRef="#br0" timeOffset="15200.51">4487 17217 14735 0,'0'0'1312'0,"0"0"-1056"15,0 0-256-15,0 0 0 0,0 0 4000 0,0 0 736 16,0 0 160-16,0 0 32 0,3-9-3088 0,-3 9-624 15,3-9-112-15,-3 9-16 0,2-13-208 0,2 3-48 16,-4 10 0-16,5-13 0 0,1 0-384 0,-1 1-64 16,1 0-32-16,1-2 0 0,1-2-96 0,-1-2 0 15,3 0-16-15,-1-2 0 0,-1-2 96 0,1 0 32 16,0-4 0-16,0-2 0 0,0 2 16 0,0 2 0 16,0-1 0-16,0 3 0 0,1-1-48 0,-3 5 0 15,1 3 0-15,0 4 0 0,-1-1-96 0,-1 6-32 0,-6 6 0 0,0 0 0 16,10-3-208-16,-10 3 0 0,11 0 0 0,-11 0 0 15,0 0 0-15,12 8 0 0,-5-1-128 0,1-1 128 16,-1 5 0-16,-1-1 0 0,-6-10 0 0,7 16 0 16,-2-1 0-16,0 2 0 0,-1 1 0 0,0 2 0 15,0 0 0-15,0-1 0 0,1-1 0 0,0 1 0 16,2-6 192-16,-2 1-64 0,2-1-128 0,-1-1 192 16,-1-2-192-16,1-1 0 0,-6-9 0 0,6 9 0 15,-6-9 0-15,0 0 0 0,8 8 0 0,-8-8 0 16,0 0 0-16,0 0 144 0,0 0-144 0,12 0 128 15,-12 0-128-15,9-5 0 0,-4-3 0 0,0-1 0 16,-1 0 128-16,0-1 0 0,-1-1 0 0,-1-2 0 0,1-1 0 16,-1-3 0-16,1-3 0 0,1-1 0 0,-1-2-128 0,0-1 0 15,3 1 144-15,-1 0-144 0,0 0 0 0,0 5 0 16,2-1 0-16,-2 2 128 0,-1 4-128 0,0-2 0 16,0 6 0-16,0 0-128 0,-4 9 128 0,0 0 0 15,0 0 0-15,0 0 0 0,0 0 0 0,0 0 0 16,0 0 0-16,0 0-128 0,0 0 128 0,10 7 0 15,-10-7 160-15,8 6-160 0,0 4 224 0,0 1-48 16,-2 1-16-16,2-2 0 0,0 3-160 0,1 3 160 16,1 2-160-16,1 4 160 0,-2-2-32 0,0 3 0 15,0 1 0-15,0 2 0 0,-1 0 0 0,-1 1 0 16,-1 1 0-16,1-1 0 0,-2 0-128 0,0-2 0 16,0-3 144-16,-1-2-144 0,0-3 0 0,-1-3 0 15,-1-1 0-15,2-1 128 0,0 0-128 0,0-3 0 0,-4-9 0 0,5 8 0 31,-5-8-464-31,5 6-16 0,-5-6 0 0,0 0 0 16,0 0-1504-16,0 0-320 0,0 0-48 0,11 0-16 16,-11 0-1184-16,0 0-240 0,9-8-48 0</inkml:trace>
  <inkml:trace contextRef="#ctx0" brushRef="#br0" timeOffset="15708.96">5752 15838 28959 0,'0'0'1280'0,"0"0"272"0,0 0-1232 0,-4-6-320 15,4 6 0-15,0 0 0 0,0 0 304 0,0 0 0 16,0 0 0-16,0 0 0 0,0 0-304 0,0 0 0 16,-10 0-176-16,10 0 176 0,-9 5 0 0,2 3 0 15,2 1 0-15,0 4 0 0,-1 0 0 0,0 1 128 0,-2 2 0 0,0 2 16 16,-1 2 560-16,-1 2 96 0,-2 4 32 0,-1-3 0 15,1 3 96-15,-2 4 32 0,-2 0 0 0,2 2 0 16,-1 4-400-16,2 2-80 0,0 1-16 0,2 3 0 16,2 3-16-16,-1-2-16 0,3-2 0 0,0-1 0 15,2 2-176-15,2-5-16 0,2-6-16 0,0 1 0 16,2-3-64-16,2-2-16 0,0 2 0 0,1-1 0 16,0-2-144-16,2-2 0 0,0 1 144 0,2-1-144 15,0-1 0-15,1-1 0 0,0-1 0 0,3-4 0 16,1 0-352-16,0-1 16 0,-2-3 0 0,3 0 0 15,0-5-368 1,1-2-80-16,2-1-16 0,2-1 0 0,0-2-400 16,5-2-80-16,0-2 0 0,3-2-16 0,-1-1-496 15,-2-1-80-15,-1-2-32 0</inkml:trace>
  <inkml:trace contextRef="#ctx0" brushRef="#br0" timeOffset="16208.96">6317 16185 15663 0,'0'0'688'0,"0"0"144"0,0 0-656 0,0 0-176 0,0 0 0 0,0 0 0 16,-10 0 4528-16,10 0 864 0,0 0 176 0,-10 4 48 16,10-4-4464-16,-8 9-880 0,2-1-272 0,6-8 128 0,-8 12 112 0,1-1 16 15,1 1 0-15,-1 1 0 16,-2 4 576-16,-1 0 112 0,-2 2 16 0,-1 1 16 0,0 4 144 0,-1-1 32 16,-2 3 0-16,-1 0 0 0,-1-2-448 0,-1 0-96 15,2 1-16-15,2-1 0 0,1-1-416 0,-2-2-176 16,2 1 128-16,-1 2-128 0,1-7 0 0,1 2 0 15,1-2 0-15,0 0 0 16,2-1-528-16,1-2-48 0,2-1 0 0,2-1 0 16,-1-3-400-16,6-9-96 0,0 0-16 0,0 0-11520 15,0 0-2304-15</inkml:trace>
  <inkml:trace contextRef="#ctx0" brushRef="#br0" timeOffset="16492">5897 16297 11967 0,'0'0'528'0,"0"0"112"0,0 0-512 0,0 0-128 0,-6-3 0 0,6 3 0 16,0 0 7664-16,0 0 1488 0,0 0 320 0,0 0 48 16,3 13-7696-16,2-2-1536 0,1 1-288 0,1 2 0 15,4-2-160-15,2 2 160 0,1 0-160 0,2 2 160 16,1 1-224-16,1-3 48 0,-1 1 16 0,1 0 0 15,0 2-80-15,2-1-16 0,1 1 0 0,0-1 0 16,-2-1-432-16,1-2-80 16,-1-1-32-16,0 1 0 0,-4-3 96 0,1 1 0 0,-4 1 16 0,-2-6 0 31,-2 1-112-31,-2-1-32 0,0 2 0 0,-2-2 0 0,-4-6-1904 0,3 10-384 16</inkml:trace>
  <inkml:trace contextRef="#ctx0" brushRef="#br0" timeOffset="16942">6393 15798 37663 0,'0'0'1664'0,"0"0"352"0,0 0-1616 0,0 0-400 0,0 0 0 0,10 5 0 16,-1 1 240-16,1 1-48 0,1 2 0 0,0 3 0 15,1-3-192-15,0 3 0 0,-1-1 0 0,1 1 0 16,-1 0 0-16,0 1 0 0,0 0 0 0,-1 0 0 16,1 1 432-16,-1 1-16 0,2 0 0 0,0 5 0 15,1-1 192-15,0 0 32 0,-2 0 16 0,4 0 0 16,0-1 48-16,2 4 0 0,0-4 0 0,0 3 0 15,1 3-176-15,1-2-16 0,-1 2-16 0,-1 0 0 16,0 2-304-16,-3 0-48 0,1 0-16 0,-4 3 0 16,0 1-128-16,-2-2 0 0,-1 0 144 0,-3 2-144 15,-4-1 0-15,-1-3 144 0,0 0-144 0,-1 1 0 16,-3-6 208-16,-3 1-64 0,0-2-16 0,-3 3 0 0,0-3 0 16,0 3 0-16,-2-5 0 0,0 2 0 0,0-1-128 0,-2 4 0 15,-2-2 0-15,1-1 0 0,-1 1 0 0,-1-1 0 16,0-2 0-16,0 0 0 0,0 1 0 0,2-1-320 15,-1-3 48-15,2-2 16 16,-1-1-1184-16,4-4-224 0,3-1-64 0,8-7-11296 16,-9-2-2272-16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1:58.0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3799 5655 19343 0,'0'0'848'0,"-1"-9"192"0,1 9-832 0,0 0-208 0,1-11 0 0,2 3 0 16,-3 8 2048-16,6-9 352 0,1 3 80 0,-2-1 16 15,0-3-1936-15,-5 10-384 0,8-8-176 0,-8 8 160 16,0 0-160-16,0 0 0 0,0 0 0 0,0 0 128 16,0 0-128-16,0 0 0 0,0 0 0 0,-5 12 0 15,-3 1 0-15,-3-3 256 0,-2 3-32 0,0 0-16 16,0 0 224-16,-1 2 32 0,-2 0 16 0,1 1 0 0,2 5 224 0,-2-3 64 16,0 0 0-16,-2 2 0 15,1 3-32-15,-2 1 0 0,-2-2 0 0,2 1 0 0,-2 2-240 0,1 1-48 16,-2 0-16-16,2-3 0 0,-1 0-272 0,2 0-160 15,1-2 192-15,1-1-192 0,-1-1 0 0,3-2 0 16,2-2 0-16,3-2 0 16,2-4-464-16,2-1-208 0,5-8-32 0,0 0-16 15,0 0-2160-15,0 0-448 0</inkml:trace>
  <inkml:trace contextRef="#ctx0" brushRef="#br0" timeOffset="288.45">3361 5577 2751 0,'0'0'256'0,"-8"-6"-256"0,8 6 0 0,-9-1 0 16,9 1 6336-16,0 0 1232 0,0 0 240 0,0 0 64 16,0 0-5888-16,0 0-1184 0,5 10-224 0,2 2-64 15,-2 1-64-15,2-1-32 0,2 1 0 0,2 3 0 16,2 2-96-16,0 3 0 0,-1-7-16 0,1 3 0 15,3 4-144-15,1 0-32 0,0-2 0 0,2 5 0 16,1 1-128-16,1 1 0 0,1-2 0 0,1 0 0 16,1 1 0-16,-2-3 128 0,-1-3-128 0,-2 0 0 15,0 0 0-15,-1-3 0 0,1-3-144 0,1-1 144 16,-2-2-416-16,1-1 32 0,-1 3 0 0,-1-4 0 16,0 0-1424-16,0-1-288 15,1 3-48-15</inkml:trace>
  <inkml:trace contextRef="#ctx0" brushRef="#br0" timeOffset="636.72">4377 5728 13823 0,'-3'-9'1216'15,"3"9"-960"-15,0 0-256 0,0 0 0 0,5-9 4672 0,6 2 880 0,3 4 176 0,3 0 32 16,2-3-4704-16,6 0-1056 0,4 2 0 0,4-1 0 15,0 1-176-15,1-3 176 0,0 6-192 0,0 0 192 16,-1 1-240-16,-2 0 64 0,-2 1 16 0,-2 0 0 16,0 2-288-16,-1-2-48 0,-1 2-16 0,-3-3 0 15,-1 1-1504-15,-1-1-304 0,-3-1-64 0,-2-2-9168 16</inkml:trace>
  <inkml:trace contextRef="#ctx0" brushRef="#br0" timeOffset="887.06">4379 5957 34895 0,'0'0'1536'0,"0"0"336"0,0 0-1488 0,0 0-384 0,0 0 0 0,9-4 0 0,4 2 576 0,4-1 64 16,2 2 0-16,4-3 0 0,4 1-640 0,3 1-128 0,0-1-32 0,2 0 0 31,-1 1-432-31,0 1-96 0,1 1-16 0,-4 0 0 16,0-2-2624-16,-1 0-544 0</inkml:trace>
  <inkml:trace contextRef="#ctx0" brushRef="#br0" timeOffset="2089.44">6264 5023 20031 0,'0'0'896'0,"0"0"176"0,-10 2-864 0,10-2-208 0,-9-2 0 0,9 2 0 16,-9-4 864-16,9 4 128 0,0 0 32 0,0 0 0 16,-8-3-384-16,8 3-64 0,0 0 0 0,0 0-16 15,0 0-240-15,0 0-64 0,0 0 0 0,-9-4 0 0,9 4-256 0,-9 0 160 16,9 0-160-16,-11 0 128 15,1-3-128-15,-1 6 160 0,1 1-160 0,-2 0 160 0,0 1-160 0,-1 0 128 16,-1 2-128-16,1-1 128 0,0 1-128 0,1 1 0 16,1 0 0-16,-1 1 0 0,0-2 144 0,2 3 0 15,-1-4 0-15,3 1 0 0,1 2 224 0,0 0 32 16,2 0 16-16,0 1 0 0,-2 1-160 0,2 1-16 16,0 1-16-16,-1-3 0 0,0-2-224 0,1 4 144 15,-1-2-144-15,1 2 128 0,1 0-128 0,0 1 0 16,2 0 0-16,-1 0 0 0,1 0 0 0,0-3 0 15,2-10 0-15,3 11 0 0,-3-11 0 0,5 9 0 16,-5-9 144-16,9 6-144 0,0-3 128 0,2 1-128 0,-1-3 160 16,1 0-160-16,0 1 160 0,1-2-160 15,0-2 160-15,1 2-160 0,0 0 160 0,0 0-160 0,1 0 160 0,2 3-160 16,0-2 208-16,-1 2-48 0,0-1-16 16,-1 2 0-16,-1 2 0 0,-1-1 0 0,-2 0 0 0,-1 2 0 15,0-1-144-15,-1 2 128 0,-3 1-128 0,1-1 128 16,-6-8-128-16,5 12 0 0,-1-2 0 0,-2-1 0 15,-2 0 0-15,0 0 0 0,0-9 0 0,-2 13 0 16,-1-2 0-16,-1-1 128 0,0-1-128 0,-1-1 0 16,-1-1 0-16,-2-1 0 0,0 1 0 0,0-1 0 15,0 2 0-15,-1 0 128 0,0 0-128 0,0 0 0 16,-1-2 0-16,-1 2 0 0,-1 2 0 0,1 1 0 16,-1-5 0-16,0 1 0 0,0-1 0 0,2 1 0 15,0 3 0-15,-1-2 0 0,1 0 128 0,1 0-128 16,1 0 0-16,1-1 0 0,1 0 0 0,6-7 0 15,-6 8 0-15,6-8 0 0,0 0 0 0,0 0 0 0,-1 10 0 16,1-10 0-16,0 12 0 0,0-12 0 0,4 10 0 0,0-1 0 16,-4-9 0-16,5 11 0 0,-5-11 0 0,7 12 0 15,-2-1 0-15,-5-11 0 0,6 11 0 0,1-1 0 16,1-1 0-16,0 0 0 0,-1 2 0 0,3-2 0 16,0-1 0-16,2 0 0 0,1-1 0 0,0 3 0 15,-1-4 0-15,1 1 128 0,0-2 32 0,0 1 0 16,0 1 0-16,-2 1 0 0,0-2-160 0,-1 1 0 15,-1-1 0-15,-1 3 0 0,-1 0 0 0,-2 2 0 16,-2-1 0-16,-2 3 0 0,-1 2 0 0,-1 0 0 16,-2-2 0-16,-2 4-176 0,-2 2 176 0,-1 3 0 0,1 0 0 15,-3 1 0-15,0-3 0 0,1 3 0 0,0-3 0 0,2 3 0 16,3-3 0-16,2-2 0 0,-1-5 0 0,2 3 0 16,1-3 0-16,0-1 0 0,0-12 0 0,0 14 0 15,0-1-128-15,0 0 0 0,0 1 0 0,0 0 0 31,-1 1-608-31,1 2-112 0,0-1-32 0,0 2 0 16,-2 2-1776-16,2-2-352 0</inkml:trace>
  <inkml:trace contextRef="#ctx0" brushRef="#br0" timeOffset="2812.47">7191 5420 19343 0,'0'0'1728'0,"0"0"-1392"16,-5 11-336-16,0 0 0 0,1 2 2304 0,1 3 384 15,3 2 64-15,0 3 32 0,-1 1-2224 0,1-1-560 16,3 3 0-16,-1 0 0 0,0 1 128 0,-1 1-128 16,0 2 0-16,2-1 0 0,-2 0 0 0,-1-1 0 15,0-1 128-15,0 0-128 0,-1 2 0 0,-1-2 0 0,0 1 0 0,-1-1 0 16,-1 0 0-16,2-3 0 0,-1-4 0 0,1 0 0 31,-1-2-304-31,2-2-112 0,-2-5-32 0,0 2 0 16,1-2-864-16,2-9-176 0,-4 9-48 0</inkml:trace>
  <inkml:trace contextRef="#ctx0" brushRef="#br0" timeOffset="3009.9">6991 5725 31327 0,'0'0'2784'0,"0"0"-2224"0,11-8-560 0,2 2 0 0,2 1 1872 0,3 1 272 15,3 0 48-15,1 0 16 0,0-1-1760 0,2 1-448 16,0-1 128-16,1 1-128 0,-3 2 0 16,0 1-144-16,-1 0 144 0,0 1-208 15,-1 0-1792-15,-1 2-368 0,1 2-64 0</inkml:trace>
  <inkml:trace contextRef="#ctx0" brushRef="#br0" timeOffset="3403.7">7512 5770 24879 0,'0'0'1088'0,"0"0"256"0,0 0-1088 0,0 0-256 16,0 0 0-16,10 0 0 0,2 0 2320 0,1 0 416 15,2-2 80-15,-1 2 0 0,0-4-2224 0,2 2-448 0,0 0-144 16,0 1 0-16,0 0 0 0,1-3 0 16,1 1 0-16,2-3 0 15,-1 1-448-15,1-1 0 0,0 0-16 0,-1-3 0 16,-1 1-192-16,-2 0-48 0,0 0 0 0,-5 0 0 0,0-1 320 0,-3 0 48 0,-3-1 16 0,-1-1 0 15,-2 1 320-15,-2-1 0 0,-1 0 0 0,-3 2 0 16,-1 1 0-16,-2-1 128 0,0 2 0 0,-3 2 0 16,0 1 256-16,-2 1 64 0,-1 3 0 0,0 3 0 15,0 1 48-15,1 1 16 0,-2 2 0 0,0 2 0 16,-1 0-368-16,1 3-144 0,1 1 128 0,1 2-128 16,1 0 0-16,-1 3 0 0,0 0 0 0,0 2 0 15,-1 1 224-15,3-1-32 0,-1 0-16 0,4 1 0 16,0 2 80-16,2-2 0 0,2-3 16 0,2 1 0 15,2-2-272-15,3 1 0 0,1-5 128 0,2 0-128 16,-1-1 128-16,2-1-128 0,3-1 144 0,0-3-144 0,3 0-176 16,1-1-128-16,5-3-16 0,1 1-16 15,3-4-576 1,4 1-112-16,3-1-32 0,2-1 0 0,-1-4-2208 0,2-1-448 0</inkml:trace>
  <inkml:trace contextRef="#ctx0" brushRef="#br0" timeOffset="3668.53">8367 5635 11967 0,'0'0'1072'0,"0"0"-864"0,-9-8-208 0,0 2 0 15,0 1 5376-15,0 2 1040 0,9 3 208 0,-11 3 32 16,1 1-5024-16,1 1-1008 0,0 1-208 0,1 5-32 15,-1-2-384-15,1 4 0 16,1 4 0-16,1 2 0 0,1 4 0 0,-1-1 0 0,0 0-144 0,-1 3 144 16,-2 2 0-16,0 0 0 0,0 1 0 0,-1-1 0 15,-2 1-144-15,0-2 144 0,0 1 0 0,-1-3 0 32,0-4-480-32,0 0 16 0,0-6 0 0,1-2 0 15,2-2-2160-15,1 0-448 0,9-10-64 0,0 0-32 0</inkml:trace>
  <inkml:trace contextRef="#ctx0" brushRef="#br0" timeOffset="3860.79">8155 5639 39103 0,'0'0'1728'0,"0"0"368"0,-2 12-1680 0,2 0-416 15,4 1 0-15,2 2 0 0,1 5 736 0,4 1 64 16,1-2 16-16,-1 1 0 0,0-3-688 0,0 2-128 15,0 0 0-15,2-1 0 16,1-3-416-16,2 0-32 0,0-2-16 0,2 0 0 16,0 1-2400-16,3-2-464 0,1-3-112 0</inkml:trace>
  <inkml:trace contextRef="#ctx0" brushRef="#br0" timeOffset="4755.82">8897 5122 16575 0,'0'0'1472'0,"-3"-10"-1168"0,3 10-304 0,0 0 0 0,0 0 4528 0,0 0 848 15,0 0 160-15,0 0 32 0,0 0-4288 0,16 0-880 16,-2 2-160-16,3-1-48 0,2 0-192 0,4 2 0 16,1 1 0-16,4 1-160 0,0-4-80 0,4 2-16 15,-1 0 0-15,0-3 0 16,1 1-208-16,-2-1-48 0,-4 0-16 0,-2 1 0 0,-3 3 240 0,-1-4 48 15,-3 4 16-15,-3 0 0 0,-1 0 224 0,-13-4 0 16,9 8 144-16,-9-8-144 0,0 0 480 0,2 13 0 16,-6-2 0-16,-3 0 0 0,-3-3 32 0,-2 2 0 15,0-1 0-15,-2 2 0 0,-3-1-240 0,0-3-32 16,-1 4-16-16,-2 1 0 0,-2 1-224 0,1-2 0 16,2 0 0-16,0 0 0 0,4-1 128 0,2-3-128 0,1 1 0 15,3-3 0-15,1 0 0 0,8-5 0 0,-9 5 0 0,9-5 0 16,-7 7 0-16,7-7 128 0,0 0-128 15,0 0 0-15,0 0 0 0,0 0 0 0,-4 6 128 0,4-6-128 16,0 0 0-16,0 0 0 0,0 0 0 0,0 0 0 16,6 9 0-16,-6-9 128 0,6 8-128 0,-6-8 0 15,8 8 0-15,-1-2 128 0,-7-6-128 0,6 8 0 16,-6-8 0-16,7 9 0 0,-7-9 0 0,6 10 0 16,-2-1 0-16,-4-9 0 0,3 6 0 0,-3-6 0 15,0 12 0-15,0-12 0 0,-3 8 0 0,0 2 0 16,1-2 0-16,-2 1 0 0,4-9 0 0,-5 8 0 15,-1 0 0-15,1-2 0 0,-1 0 0 0,6-6 0 16,-5 9 0-16,2 0 0 0,3-9 0 0,-3 12 0 16,3-12 0-16,-1 11 0 0,1-11 0 0,1 12 0 15,2 0 0-15,0 1 0 0,-3-13 0 0,5 13 0 0,-1-4 0 16,-4-9 0-16,6 12 0 0,-1-3 0 0,-5-9 0 0,7 12 0 16,-2-1 0-16,0 0 0 0,-5-11 0 0,8 13 0 15,0-3 0-15,-2-1 0 0,-6-9 0 0,11 11 0 16,-1-5 0-16,1-1 0 0,1 3 0 0,-1 0 0 15,1-3 0-15,0-1 0 0,-1-1 0 0,1-1 0 16,0 0 0-16,0 0 0 0,-2 0 0 0,1 0 0 16,-11-2 0-16,11 4 0 0,0 0 128 0,-11-4-128 15,0 0 0-15,10 4 144 0,-10-4 32 0,8 9 0 16,-2 0 0-16,-2 0 0 0,-4-9-176 0,3 15 0 16,0-2 0-16,-2 1 128 0,0-2-128 0,-1 1 0 15,0-4 0-15,0 3 0 0,-1-2 0 0,0 3 0 16,-2-1 0-16,-1 0 0 0,0-1-144 0,-1 0 144 0,0-1-192 15,-2 1 192-15,2 0-176 0,-2 0 176 0,1 2-160 0,-1-3 160 16,-2 1-240-16,1-1 48 0,1 2 16 0,0-2 0 31,1 2-1056-31,-1 0-224 0,2 0-32 0,0-2-14064 0</inkml:trace>
  <inkml:trace contextRef="#ctx0" brushRef="#br0" timeOffset="12660.96">3725 7728 17391 0,'0'0'768'0,"0"0"160"0,0 0-736 0,0 0-192 0,0-21 0 0,0 21 960 0,1-9 176 15,-1 9 16-15,0 0 16 16,1-13-560-16,-1 1-112 0,-1 2-32 0,1 10 0 0,-4-10-80 0,4 10 0 15,-5-10-16-15,0 3 0 0,-3 2 96 0,0 1 32 16,-1 0 0-16,-2 2 0 0,0-1 240 0,-1 3 48 16,-1 0 16-16,-1 0 0 0,-2 2 16 0,0 0 0 15,1 1 0-15,-1 1 0 0,0 1-16 0,1-3 0 16,-2 4 0-16,0-1 0 0,1 0-352 0,2 3-80 16,0 2-16-16,-2 1 0 0,-2 1-176 0,1 1-48 15,1 1 0-15,0 3 0 0,1 2 0 0,-1 1-128 16,-1 3 192-16,2 1-64 0,-2 5-128 0,1 2 0 15,0 3 0-15,2-2 0 0,2 0 0 0,2-4 0 16,2 1 0-16,3-4 0 0,1 0 0 0,3-2 0 0,3-5 0 16,2 1 128-16,1-1-128 0,2-3 0 0,2 1 144 0,3-2-144 15,-2 5 192-15,1-4-16 0,-1-2-16 0,2 2 0 16,1 0-160-16,0 1 192 0,0-2-192 0,1 1 192 16,2-1-192-16,1-2 0 0,0-2 0 0,1 1 0 15,1-5 0-15,1-2-144 0,0 0 144 0,0-3-160 16,1-2 160-16,1 0 0 0,1-6 0 0,-1 1 0 15,-1-4 0-15,1 1 144 0,-1 0-144 0,-2 0 0 16,-1 0 192-16,-1-1-192 0,0-1 192 0,-1-1-192 16,-3-1 128-16,1-1-128 0,1 1 0 0,-1-1 0 15,-2 1 272-15,0-3-48 0,1 2-16 0,-3 1 0 16,0-4-208-16,1 1 128 0,-2-4-128 0,0 1 0 16,0-2 160-16,-1 0-160 0,-3-1 160 0,1 0-160 15,0-2 0-15,-1 3 0 0,-2 2 0 0,-2 2 0 0,-1-1 0 16,0 3 0-16,0 0 0 0,-2 0-160 0,-1 0 160 0,0 0-208 15,1 1 80-15,-1 1 128 0,-1 0-176 0,0 0 176 16,2 1-128-16,-2 3 128 0,-1 0-144 0,-2 2 144 16,1 1-160-16,6 6 160 0,-10-5-384 0,1 3 0 15,0 2 16-15,9 0-10912 16,-9 2-2192-16</inkml:trace>
  <inkml:trace contextRef="#ctx0" brushRef="#br0" timeOffset="13875.63">3850 7369 3679 0,'0'0'160'0,"0"0"32"0,0 0-192 0,0 0 0 0,0 0 0 0,0 0 0 16,0 0 3136-16,0 0 592 0,0 0 112 0,0 0 32 15,0 0-2816-15,0 0-560 0,-9 0-112 0,9 0-32 16,-9 3 176-16,9-3 48 0,0 0 0 0,-8 2 0 15,8-2 768-15,0 0 144 0,-9 3 48 0,9-3 0 16,0 0-160-16,-8 4-32 0,8-4 0 0,-8 5 0 16,8-5-304-16,-8 9-64 0,3-2-16 0,1 2 0 15,-1 1-416-15,1 1-96 0,1 2 0 0,2-3-16 16,0 1-240-16,1-1-64 0,1 2 0 0,0 2 0 16,-1 2-128-16,0 1-144 0,2 0 144 0,-2 1-208 15,1 0 208-15,-1 2 0 0,-1-1 0 0,-1 1 0 16,0-1 0-16,-2 2 0 0,-1 0 144 0,-2 0-144 0,-1 0 352 15,0 0-32-15,-1 1 0 0,0 1 0 0,-1 5 208 0,-1 3 48 16,-2 4 0-16,0 0 0 0,-1-2 16 0,0 2 16 16,-1 3 0-16,0-3 0 0,0 0-272 0,0 2-48 15,-1-1-16-15,2 5 0 0,-2 1-272 0,2 1 128 16,-2 2-128-16,0 1 0 0,-1-1 144 0,2 1-144 16,0-3 0-16,2-5 144 0,2-2-144 0,-1-6 0 15,-2-3 0-15,2-4 0 0,1-1 0 0,0-2 0 16,-4-2-224-16,2-4 80 15,2-1-320-15,0-1-64 0,1-5-16 0,-1-2 0 16,2-1-352-16,9-4-80 0,-9 0-16 0,9 0 0 16,0 0-1568-16,0 0-304 0,0 0-64 0,-6-9-6416 15,0-2-1280-15</inkml:trace>
  <inkml:trace contextRef="#ctx0" brushRef="#br0" timeOffset="17245.09">4776 7451 4607 0,'0'0'192'0,"0"0"64"0,2-9-256 0,-2 9 0 0,1-10 0 0,2 2 0 16,-3 8 3840-16,0 0 736 0,0 0 144 0,5-5 16 16,-5 5-2880-16,0 0-592 0,0 0-112 0,0 0-32 15,0 0-736-15,0 0-128 0,0 0-48 0,0 0 0 16,-2 10-16-16,2-10 0 0,-7 11 0 0,-1 0 0 16,-2-2 80-16,-1 2 16 0,0-1 0 0,-2 3 0 15,-2-1 272-15,1 4 48 0,-3-3 16 0,-1 4 0 16,0 1 192-16,-2 0 32 0,-2 0 16 0,0 2 0 15,-1 5-320-15,0 1-64 0,0-1-16 0,0 3 0 16,3 2-160-16,-1 4-48 0,0 1 0 0,1 5 0 16,2 1-256-16,0 1 160 0,1 1-160 0,1-4 128 15,2 3-128-15,3 0 0 0,1-3 0 0,0-2 128 16,0 0-128-16,3 2 0 0,0-5 0 0,3 5 0 0,2-1 0 0,0 0 160 16,2-3-160-16,5 0 160 0,1-4-160 0,3-2 128 15,3-3-128-15,1-1 128 0,1 0-128 0,3-7 0 16,0-2 0-16,2-2 0 0,2-1 0 0,3-1-192 15,2-4 32-15,1 1 16 0,2 0-176 0,1-3-48 16,-2 1 0-16,1 1 0 16,-1-1-1616-16,-1 1-320 0,3-3-64 0</inkml:trace>
  <inkml:trace contextRef="#ctx0" brushRef="#br0" timeOffset="17763">5279 8025 2751 0,'0'0'256'0,"0"0"-256"0,-2-12 0 0,1 4 0 0,1 8 5584 0,0 0 1072 16,0 0 224-16,0 0 32 0,0-7-5440 0,0 7-1088 15,0 0-208-15,0 0-48 0,0 0 240 0,0 0 48 16,0 0 16-16,0 0 0 0,0 0 208 0,0 0 64 16,0 0 0-16,0 0 0 0,-10 1-32 0,-1 3 0 15,2 2 0-15,-1 2 0 0,1 3 32 0,-3 2 16 16,-2 2 0-16,-2 4 0 0,-2-3-32 0,-2 4-16 16,-2-2 0-16,-3 3 0 0,-2 3-208 0,-2 0-32 15,0 2-16-15,1 1 0 0,-1-1-112 0,2-3-32 16,-1 2 0-16,2 0 0 0,0-1-112 0,1 2-32 0,3 1 0 15,3-3 0-15,0-2-128 0,2-2 0 0,2-4 144 0,2-3-144 16,1-3 0-16,3-2-288 0,9-8 48 0,-8 5 16 31,8-5-1440-31,0 0-304 0,0 0-48 0,0 0-9184 0,0 0-1856 0</inkml:trace>
  <inkml:trace contextRef="#ctx0" brushRef="#br0" timeOffset="18028.5">4732 8141 29487 0,'0'0'2624'0,"0"0"-2112"0,0 0-512 0,0 0 0 16,0 0 1536-16,0 0 192 0,0 0 32 0,11 3 16 16,-1 1-1392-16,3 2-256 0,3 2-128 0,2 2 0 15,2 2 160-15,2 1-160 0,0 1 160 0,2 3-160 0,-2 2 176 0,0-1-176 16,0-1 192-16,3 4-192 0,0 2 176 0,-1 1-176 15,-1-6 160-15,-1 0-160 0,-1-4 128 0,-1 2-128 16,1-3 0-16,-1-2 144 0,-1-1-144 0,0 0 0 16,-2-2 0-16,-2-1 0 0,0-2 0 0,-2-1 0 15,-2-2-144-15,0 1 144 16,-11-3-1792-16,13 0-256 0,-1-1-64 0,-2-2-12160 0</inkml:trace>
  <inkml:trace contextRef="#ctx0" brushRef="#br0" timeOffset="18495.91">5550 7532 37311 0,'-7'-10'1664'0,"7"10"320"0,0 0-1584 0,0 0-400 0,0 0 0 0,-2 10 0 16,4 3 176-16,4 3-48 0,0-6-128 0,5 3 192 16,0 2-192-16,0 0 0 0,-3 1 0 0,1 1-160 15,-1 1 160-15,1 3 0 0,-2 0 0 0,3 1-128 16,-1 1 128-16,0 2 0 0,0 1 0 0,1 2 0 0,1-2 0 15,1 2 128-15,1 2-128 0,0 0 176 0,1-1-48 0,3 0 0 16,0-1 0-16,1 4 0 0,0-4 192 0,1 1 48 16,-1-1 0-16,-1-1 0 0,0-1-32 0,-2 0 0 15,1 0 0-15,-2 1 0 0,-1 3-80 0,-1 0-32 16,-4-1 0-16,-3 2 0 0,-2 5-96 0,-3-4 0 16,-3 0-128-16,-2-2 192 0,-2-1-192 0,0 1 0 15,-6 0 128-15,0-3-128 0,-2-4 0 0,0 0 144 16,-1 1-144-16,-1-2 128 0,0 0-128 0,-1-1 0 15,-4-1 0-15,1-1 0 0,-1-2 0 0,-2 0-224 16,-1 3 48-16,2-3 16 16,-2-4-272-16,0-4-48 0,1-5-16 0,0-2 0 15,3-3-1872-15,2-3-384 0</inkml:trace>
  <inkml:trace contextRef="#ctx0" brushRef="#br0" timeOffset="42996.21">7403 7779 13823 0,'0'0'1216'0,"0"0"-960"15,0 0-256-15,-2-10 0 0,2 10 2288 0,-1-9 400 16,0 0 96-16,1 9 16 0,0 0-2032 0,0-9-384 15,-2 0-96-15,2 9-16 0,0 0-80 0,0-9 0 16,0 9-16-16,4-11 0 0,-1 2-32 0,1 1 0 16,-4 8 0-16,8-9 0 0,-2 1-144 0,-6 8 192 15,9-9-192-15,-1 2 192 0,0 1-192 0,-8 6 160 16,9-6-160-16,-9 6 160 0,0 0 32 0,0 0 16 16,0 0 0-16,0 0 0 0,5-8 160 0,-5 8 16 0,0 0 16 15,0 0 0-15,0 0 112 0,-6-5 32 16,6 5 0-16,-11-4 0 0,2 1-32 0,0 2 0 0,-1 1 0 0,0 1 0 15,0 2-16-15,0-1-16 0,-1 0 0 0,1 2 0 16,1 1-224-16,-1 1-64 0,-1 0 0 0,-1 1 0 16,0 4-48-16,1 2-16 0,-3 0 0 0,1 4 0 15,-1-3-128-15,-2 4 0 0,1 2 0 0,-2 1 128 16,-1 0-128-16,1 2 0 0,1 2 0 0,0 1 0 16,-1-1 0-16,3-2 0 0,1-3 0 0,0-1 0 15,1-2 0-15,2 0 128 0,1 0-128 0,2 0 128 16,3 1 384-16,0-2 64 0,3 2 0 0,0 2 16 15,-1-2-144-15,2 3-16 0,2-3-16 0,0 4 0 16,2 5-128-16,0-1-32 0,0 1 0 0,1 2 0 16,1-1-128-16,0 4-128 0,1-1 144 0,-1-1-144 0,-1-1 128 15,2-3-128-15,-1-5 0 0,1-3 0 0,-1-3 128 0,2 0-128 16,0-2 0-16,0-3 144 0,-2-2-144 0,5-3 0 16,1-1 0-16,1-3 128 0,0-1 16 0,4-1 0 15,0 1 0-15,1-4 0 0,0-1-144 0,0 1 128 16,2-1-128-16,-2 0 128 15,0-1-464-15,1 1-112 0,-1-1 0 0,-3 1-16 16,0 1-768-16,-3-3-160 0,-2 1-16 0,-2-1-16 16,-3 1-2048-16,-5 6-416 0</inkml:trace>
  <inkml:trace contextRef="#ctx0" brushRef="#br0" timeOffset="43329.2">7083 8211 13823 0,'0'0'1216'0,"0"0"-960"0,0 0-256 0,0 0 0 16,0 0 3904-16,0 0 752 0,0 0 144 0,0 0 16 15,0 0-3504-15,0 0-704 0,11 7-144 0,-11-7-16 16,10 5-128-16,-10-5 0 0,10 8-16 0,0-3 0 16,-10-5-176-16,10 1-128 0,-10-1 144 0,14-2-144 15,-1 1 192-15,2-3-48 0,-1 1-16 0,2-2 0 16,-1 1 128-16,2-1 32 0,1-1 0 0,1 1 0 0,-1 0-288 16,0-1 160-16,0 0-160 0,1 5 128 0,-1 1-128 0,-1-3 0 15,-1 2 0-15,-2 1 0 16,-1 1-832-16,0 2-64 0,-1-3 0 0,-12 0-14080 15</inkml:trace>
  <inkml:trace contextRef="#ctx0" brushRef="#br0" timeOffset="44250.31">8150 7554 11967 0,'0'0'1072'0,"0"0"-864"0,-3-11-208 0,3 11 0 16,0 0 3024-16,0 0 560 0,0 0 128 0,0 0 0 0,-4-8-2752 16,4 8-544-16,0 0-112 0,0 0-32 0,0 0-272 0,0 0 0 15,0 0 0-15,0 0 0 0,0 0 128 0,0 0-128 16,0 0 144-16,0 0-144 0,0 0 560 0,0 0 16 15,9 9 0-15,-1 3 0 0,-3 1 112 0,2 1 16 16,-2 0 16-16,1 3 0 0,1-1 96 0,-2 3 16 16,0 4 0-16,-1 3 0 0,0 2-48 0,0 6 0 15,0 5 0-15,-1 4 0 0,-3 6-192 0,-2-2-32 16,0-2-16-16,-1 1 0 0,-1 0-224 0,2-3-64 16,-1-6 0-16,0 2 0 0,2 1-256 0,0-3 160 15,-1 0-160-15,4-2 128 0,0-2-128 0,2-2 128 16,0-2-128-16,3-3 128 0,-2-5-128 0,0-2 0 0,0-2 144 0,2-3-144 15,-2-2 0-15,0-3 0 0,-5-9 0 16,6 8 0 0,-6-8-384-16,0 0-80 0,0 0-32 0,0 0 0 15,0 0-1600-15,0 0-320 0,0 0-64 0,5-10-12272 0</inkml:trace>
  <inkml:trace contextRef="#ctx0" brushRef="#br0" timeOffset="44680.98">8328 7475 10127 0,'0'0'448'0,"0"0"96"0,-10 1-544 0,1 0 0 0,9-1 0 0,-8 4 0 0,8-4 4016 0,0 0 688 15,0 0 144-15,0 0 16 0,0 0-3632 0,-3 13-720 16,2 0-160-16,2 0-32 0,2 0-32 0,-1 1-16 16,2-3 0-16,0 2 0 0,0 3-64 0,0 1-16 15,0 0 0-15,0 2 0 0,0 1 64 0,0 3 16 16,0 3 0-16,-1 7 0 0,1 2 304 0,0 4 48 15,0 6 16-15,0-1 0 0,1 0 144 0,1-1 48 0,-1-1 0 0,1-4 0 16,1-4-240-16,-1 1-32 0,1-2-16 0,-1 0 0 16,0 0-352-16,-1 0-64 0,0-2 0 0,0-2-128 15,0-1 192-15,-1 0-64 0,0-4 0 0,-1-1-128 16,-3-3 0-16,0 0 0 0,-1-4-192 0,-1-3 48 31,-2-4-496-31,4-9-80 0,0 0-32 0,0 0 0 16,-5 6-2096-16,5-6-416 0,0 0-96 0</inkml:trace>
  <inkml:trace contextRef="#ctx0" brushRef="#br0" timeOffset="45315.08">8246 7438 2751 0,'0'0'128'15,"-1"-9"16"-15,-2 1-144 0,0 2 0 0,3 6 0 0,0 0 0 0,0 0 6288 0,0 0 1232 16,0 0 240-16,0 0 48 0,0 0-5904 0,0 0-1200 16,11 0-224-16,-11 0-48 0,12 0 144 0,-12 0 16 15,11 2 16-15,0 0 0 0,-11-2-32 0,13 4 0 16,-1-2 0-16,-1 1 0 0,1-1-16 0,1 1-16 15,-1-2 0-15,2 3 0 0,2-1-288 0,1 1-64 16,2 0-16-16,2 1 0 0,1 0-176 0,2 3 0 16,-1 0 144-16,-2 2-144 0,-3 1 0 0,1 2 0 15,-2 0 0-15,0 2 0 0,-2 2 0 0,0 0 0 0,-4 0 0 0,0 3 0 16,-5-1 0-16,-1 2 0 0,-1 1 0 0,-1 1 0 16,-3-1 0-16,-1 1 0 0,-2-1 0 0,-1 3 0 15,-4 0 0-15,-1 1 0 0,-1 0 0 0,-1-1 0 16,0-2 0-16,0-2 0 0,1-3 0 0,-1-2 0 15,0 0 128-15,0-2-128 0,1-5 128 0,1-1-128 16,-1-2 0-16,1 1 144 0,-1-1-144 0,-2 1 0 16,0 0 144-16,1-1-144 0,-1 1 0 0,2-1 144 15,-1 1-144-15,11-7 0 0,-8 5 0 0,8-5 0 16,-5 6 0-16,5-6 128 0,0 0-128 0,-1 8 0 16,1-8 0-16,5 11 0 0,0-4 0 0,3 3 0 15,2-3 0-15,2 2 0 0,1-1 128 0,2 4-128 0,0-3 128 16,2 3-128-16,1 0 192 0,1 2-64 0,0 0 80 0,-1 5 16 15,1-4 0-15,-1 3 0 0,0 1-96 0,-1 2 0 16,0-3-128-16,-1 3 192 0,-2-2-64 0,0 2 0 16,1-3-128-16,0 1 192 0,0-2-192 0,-1-3 144 15,-1-1-144-15,0-1 128 0,0-1-128 0,2 1 0 16,-4-5 0-16,1-1 0 0,0 1 0 0,-1-2-224 16,0 0 32-16,-2 2 0 15,-1-5-672-15,-8-2-128 0,0 0-32 0,9 4 0 16,-9-4-2016-16,0 0-416 0,0 0-64 0</inkml:trace>
  <inkml:trace contextRef="#ctx0" brushRef="#br0" timeOffset="46199.05">8865 7537 25391 0,'0'0'1120'0,"0"0"240"0,0 0-1088 0,0 0-272 0,0 0 0 0,11 2 0 15,0-1 656-15,1-1 80 0,0 0 16 0,0 0 0 0,-1-3-496 0,0 1-112 16,-1-2-16-16,2 0 0 0,0-1 0 0,-1 1-128 16,2-3 192-16,-1 1-64 0,-1-1 240 0,-2 1 32 15,-3-3 16-15,2 1 0 0,0-1 416 0,-2 0 96 16,1-2 16-16,-2 1 0 0,0-3 176 0,1-2 32 15,-1-2 16-15,0 0 0 0,2-1-208 0,-1 0-64 16,2-2 0-16,0 3 0 0,0 2-320 0,1-3-80 16,0-1-16-16,1 1 0 0,1-3-320 0,-1 2-160 15,-2 0 160-15,0 2-160 0,-2 3 128 0,-1 1-128 16,1 0 0-16,-2 1 144 0,-1 1-144 0,1-1 0 16,0 0 0-16,0 2 0 0,-4 10 0 0,4-10 0 15,-4 10 0-15,4-7 0 0,-1-1 0 0,-3 8 0 16,0 0 0-16,5-8 0 0,-5 8 0 0,0 0 0 15,0 0 128-15,0 0-128 0,0 0 0 0,0 0 0 16,10 1 0-16,-10-1 128 0,9 9-128 0,-2 3 0 16,-2-3 0-16,-1 3 0 0,0 0 0 0,1 0 0 0,0 1 0 0,1 2 0 15,-1 1 0-15,0 2 0 0,-1 0 0 0,1 1 0 16,-1-4 0-16,1 1 0 16,-1-3 0-16,0 1 0 0,0-2 0 0,0 0 0 0,-1-2 0 0,-3-10 0 15,0 0 0-15,6 9 128 0,-6-9-128 0,8 8 128 16,-8-8-128-16,0 0 160 0,10 5-160 0,-10-5 160 15,11-2-160-15,-2-2 128 0,-1-3-128 0,0 2 128 16,-2 0-128-16,-1-2 0 0,0-2 144 0,1 0-144 16,-2-1 128-16,0-2-128 0,-1 0 128 0,0-1-128 0,0-1 0 0,-1 1 144 15,0 0-144-15,0-3 0 0,1 2 128 0,-1 1-128 16,1-3 0-16,0 2 0 0,1 2 0 16,-1-1 0-16,1 1 0 0,2-1 0 0,0 1 0 0,1 2 0 15,-1 2 0-15,-6 8 0 0,8-6 0 0,-8 6 0 16,0 0 0-16,0 0 0 0,10 0 128 0,-10 0-128 15,11 7 0-15,-2 5 0 0,-1 5 0 0,-2-2 0 16,-1 1 0-16,1 0 0 0,-1-2 0 0,1 2-144 16,2 2 144-16,0 5 0 0,0 3 0 0,0-3 128 15,1 1 0-15,-1-2 0 0,-1-1 32 0,1-1 16 16,1 1 0-16,2 0 0 0,1 1-48 0,2-2 0 16,-1 1 0-16,0-6 0 0,0-4-128 0,1-3 0 15,1-2 0-15,0 1 128 16,0-1-1280-16,-1-3-256 0,2-1-48 0,1-2-11472 15,1-1-2288-15</inkml:trace>
  <inkml:trace contextRef="#ctx0" brushRef="#br0" timeOffset="55157.27">3779 10031 24351 0,'0'0'1088'0,"-7"-1"208"0,-2-3-1040 0,-1 3-256 16,10 1 0-16,-10-1 0 0,1-3 848 0,9 4 112 16,-8-3 32-16,8 3 0 0,-10-4-464 0,3 0-80 15,7 4-32-15,-8-4 0 0,8 4-192 0,-8-4-32 16,1 0-16-16,7 4 0 0,-8-6-176 0,1-1 0 0,-1 1 0 15,-1 1 0-15,-1 1 0 0,-3 1 0 0,-1 1 0 0,-2 2 0 16,-2 2 192-16,-2 3-32 0,-2 1-16 0,-2 0 0 16,1 2 144-16,-2 1 32 0,0-1 0 0,1 1 0 15,-1 0 96-15,3 2 32 0,2-2 0 0,2 1 0 16,1 1 256-16,3-2 48 0,1 0 16 0,2-1 0 16,1-2-240-16,1 2-32 0,-2 1-16 0,3-4 0 15,2 3-272-15,1 0-48 0,-2 1-16 0,2-1 0 16,2 2-144-16,1 1 0 0,-1 1 0 0,0 2 0 15,0 4 0-15,0 2 0 0,0-3 0 0,1 3 0 16,-2 5 0-16,1 1 192 0,2 3-64 0,-2 4 0 16,-1 2-128-16,0 8 160 0,2 5-160 0,-1 0 160 15,-1-1-160-15,2 3 0 0,-1-3 0 0,1 2 0 0,-2-2 0 0,0 1 0 16,-2 1 0-16,3 4 0 0,0 4 272 0,2 0-16 16,-1-3-16-16,1 0 0 0,1-2 272 0,0-1 48 15,0 1 16-15,0 0 0 0,-1 1-144 0,1 7-32 16,1 4 0-16,0 0 0 0,1-2-176 0,-2-4-32 15,0 2-16-15,0-2 0 0,0 1-176 0,-2 7 0 16,0 1 0-16,0 1 128 0,1-1-128 0,-1-7 192 16,-1-2-192-16,0 5 192 0,1-3-192 0,-1 4 0 15,0 0 0-15,1 1 128 0,-1 1 112 0,1-3 16 16,-1-2 0-16,0 2 0 0,1-5 16 0,1 5 16 16,-2 2 0-16,2 0 0 0,-1 1-48 0,2-4-16 15,2-2 0-15,-1 0 0 0,0-6-48 0,2 2-16 0,-2 2 0 0,0 4 0 16,1 1-32-16,-1 0-128 0,0-3 192 0,-1-3-64 15,0 1-128-15,0-5 128 0,-1 2-128 0,0 2 128 16,-1 3 0-16,2 3-128 0,0-3 192 0,0 2-64 16,2-8 0-16,-2-2-128 0,0-4 192 0,1 0-64 15,3-1-128-15,0 3 192 0,-2 1-192 0,1 1 192 16,0 1-192-16,-1-3 0 0,1-4 144 0,0-2-144 16,-2-1 0-16,1-1 0 0,-2-2 0 0,0 3 128 15,-1-3-128-15,0 6 0 0,-2 4 0 0,1-1 0 16,-1 1 0-16,2-3 128 0,-1-4-128 0,1 0 0 15,-2-5 128-15,1-2-128 0,1-1 160 0,-1-2-160 16,1-1 176-16,0 1-176 0,-1 0 192 0,1 2-192 16,1-1 160-16,-1 1-160 0,-1 0 128 0,1-1-128 0,0-1 0 15,1-2 0-15,-1 0 128 0,-1 0-128 0,1-2 0 0,-2 0 0 16,1-3 0-16,-2 0 0 0,0-1 0 0,0 1 0 16,0 0 0-16,0 3 0 0,-1-2 0 0,1 0 0 15,-1 1 0-15,1-1 0 0,1 0 0 0,1-3 0 16,-1 2 128-16,2-5-128 0,-2 1 0 0,1-4 0 15,-1 2 0-15,2-2 0 0,-2 0 0 0,2-1 128 16,-1 2-128-16,0-4 0 0,-2 2 0 0,1 0 0 16,-1-1 0-16,2-1 0 0,-1 1 0 0,1 0 0 15,-1-2 0-15,0 2 0 0,1-2 0 0,-1-1 0 16,1 0 0-16,0 0 0 0,1-4 0 0,0 4 0 16,-1-2 128-16,2-1-128 0,0-10 0 0,0 12 0 15,0 0 0-15,2-2 0 0,-1 0 128 0,2 1-128 0,-3-11 0 16,0 0 128-16,2 13-128 0,-2-13 0 0,4 13 0 0,0-3 0 15,-4-10 0-15,0 0 0 0,3 13 128 0,-3-13-128 16,1 12 0-16,-1-12 0 0,0 11 0 0,0-11 0 16,1 11 0-16,0 0 0 0,-1-11 128 0,2 11-128 15,-2-11 0-15,2 12 0 0,-2-12 0 0,4 11 0 16,-4-11 0-16,0 0 0 0,7 9 0 0,-7-9 128 16,9 8-128-16,-1-2 128 0,-8-6-128 0,12 5 128 15,-12-5-128-15,13 4 160 0,-2-1-160 0,1-1 160 16,-2 1-160-16,-10-3 0 0,12 4 144 0,0 1-144 15,-2-1 0-15,1 1 0 0,-1 1 0 0,1 0 0 16,-2 3 0-16,1 0 0 0,2 2 0 0,0-5 0 16,-2 1 0-16,2-1 0 0,1-1 0 0,0 1-128 15,-1-2-240 1,-1 0-32-16,2-1-16 0,2 0 0 0,0-2-1184 16,1 2-256-16,0 0-32 0,6-5-16 0,5-2-1648 0,6-3-336 0</inkml:trace>
  <inkml:trace contextRef="#ctx0" brushRef="#br0" timeOffset="56507.27">4190 10591 16575 0,'0'0'736'0,"0"0"160"0,0 0-720 0,0 0-176 0,0 0 0 0,0 0 0 0,0 0 1552 0,0 0 288 15,0 0 48-15,0 0 16 0,-5-8-784 0,0 1-160 16,5 7-16-16,-5-7-16 0,1-1-416 0,0 1-96 16,-2 1-16-16,1-1 0 0,1 1-240 0,0-1-160 15,1-1 192-15,-1 2-192 0,0-3 256 0,0 0-64 16,-1 1-16-16,-1 1 0 0,1 2 416 0,5 5 96 16,-6-5 16-16,0-2 0 0,1 2 0 0,5 5 16 15,-8-4 0-15,8 4 0 0,-7-4-80 0,-1 3-32 16,-1 1 0-16,-2 1 0 0,1 2-224 0,-1 1-32 15,1 2-16-15,-1 1 0 0,0-2-160 0,0 3-48 16,2 2 0-16,-1 1 0 0,-2-1-128 0,0 2 0 0,1 1 0 0,0 1 0 16,3 2 0-16,-1 2 0 0,0 0 0 0,1 1 0 15,-1 1 0-15,1 1 0 0,-1 3 0 0,0-2 0 16,0 3 144-16,1-1 0 0,0 1 0 0,2 1 0 16,-1-1-16-16,3 2-128 0,0 1 192 0,2 2-64 15,-1-3-128-15,2 3 0 0,1 1 0 0,2 1 0 16,1-2 128-16,1-2-128 0,2-3 0 0,2-3 128 15,1-2-128-15,2-3 0 0,-1 0 144 0,3-2-144 16,2-4 0-16,-1-1 144 0,2-1-144 0,-1-2 0 16,4-3 160-16,0-2-160 0,3 2 128 0,2-4-128 15,1-1 160-15,-1 0-160 0,1-2 192 0,1 1-192 16,-1-4 160-16,0 2-160 0,-3-2 128 0,-1-3-128 0,-4 2 128 0,0-1-128 16,-2-1 0-16,1 0 128 15,-2-1-128-15,1-1 0 0,-2 1 144 0,-2-2-144 16,0-2 128-16,-2-2-128 0,-3-1 128 0,1-1-128 0,-1-2 128 15,0 1-128-15,-2-1 128 0,-1-1-128 0,0-2 128 0,-2 1-128 16,-1-2 128-16,0 1-128 0,-1-2 0 0,0 2 144 16,-1 2-144-16,0 0 0 0,-3 0 128 0,-1-1-128 15,3-2 0-15,-3 4 0 0,1 0 0 0,-1 2 0 16,-1-2 0-16,1 3 0 0,-2 2 0 0,1-2 0 16,-1 0 0-16,2 1 0 0,-2 2 0 0,2-2 0 15,-1 2 128-15,0 2-128 0,1 2 0 0,-1 0 0 16,1 0 0-16,-1 2 0 0,1 2-192 0,-2 2 48 0,-1 1 16 15,1-1 0 1,0 3-528-16,8 1-112 0,-10 0 0 0,-1 1-16 16,0 1-400-16,0 0-80 0,1 1-16 0,1 1 0 15,0-3-192-15,-1 2-32 0,1 1-16 0,9-4 0 16,-10 5 128-16,2 0 32 0,8-5 0 0</inkml:trace>
  <inkml:trace contextRef="#ctx0" brushRef="#br0" timeOffset="56959.86">4429 10254 21183 0,'0'0'1888'0,"-9"0"-1504"0,-2 0-384 0,2 2 0 0,0 0 1568 0,0 2 240 16,-2-1 48-16,2 1 16 0,9-4-1104 0,-9 7-208 15,-1 1-48-15,2-1-16 0,8-7-64 0,-8 9-16 16,2-1 0-16,-1 1 0 0,0-1-272 0,2 2-144 16,1-2 160-16,0 4-160 0,-2-4 128 0,-1 3-128 15,1 2 0-15,-2 2 0 0,-1 0 256 0,-1 5-32 16,-2 7-16-16,-1 5 0 0,-2 4 464 0,0 2 96 15,-1 0 0-15,0 1 16 0,0 1 16 0,0 1 0 16,-1 0 0-16,1-3 0 0,1 4-400 0,0 1-80 16,1 0 0-16,0 0-16 0,-1 0-176 0,2-4-128 0,0 1 192 0,1-2-192 15,2-1 128-15,-3-5-128 0,0 1 0 0,1-7 0 16,0-3 0-16,3 0 0 0,0-1 0 0,1-3 0 16,1-2 0-16,-1 0 0 0,1 2 0 0,2-4 0 31,-1-1-368-31,0 0-80 0,2-4 0 0,2 0-16 15,2-10-1456-15,-3 12-272 0,3-12-64 0,0 0-7600 0,3 11-1504 0</inkml:trace>
  <inkml:trace contextRef="#ctx0" brushRef="#br0" timeOffset="57718.74">4692 11005 31039 0,'0'0'1376'0,"0"0"288"0,0 0-1344 0,0 0-320 16,4 12 0-16,0-2 0 0,0 1 1328 0,1 2 192 0,0-1 32 0,-1 2 16 16,0 3-1056-16,0-1-224 0,-1-1-32 15,-2 2-16-15,-1-1-240 0,0 2 128 16,-1 0-128-16,1 2 0 0,-4 2 0 0,0-1 0 0,-1 0 0 0,-1 1 0 16,1-3 0-16,0 1 0 0,1 0 0 0,0-2 0 15,0 0 0-15,2 0 0 0,-1-2 0 0,3 0 0 16,1-5 0-16,2 0 0 0,-3-11 0 0,2 12 0 31,-2-12-1296-31,3 7-304 0,-3-7-64 0,0 0-8496 0,0 0-1680 0</inkml:trace>
  <inkml:trace contextRef="#ctx0" brushRef="#br0" timeOffset="58358.02">5343 10325 4607 0,'0'0'192'0,"-2"-7"64"0,0 2-256 0,2 5 0 0,0-8 0 0,0 8 0 16,0-6 4192-16,0 6 800 0,1-12 144 0,-1 12 48 16,0 0-3904-16,0 0-784 0,1-9-160 0,-1 9-16 15,0 0-320-15,0 0 160 0,0-7-160 0,0 7 128 16,0 0-128-16,0 0 0 0,0 0 0 0,0 0 0 16,-10 2 240-16,1 1 16 0,0 1 0 0,-2 2 0 15,-1 0 528-15,1 3 112 0,-2 2 32 0,0 0 0 16,-2 1 96-16,1 1 32 0,0 3 0 0,2 1 0 15,0 1-272-15,2 4-48 0,-2-2-16 0,3 5 0 16,0 1-336-16,1 2-64 0,-1 2 0 0,1 3-16 0,0 1-304 0,0 0 0 16,-2 1 0-16,1 0 0 0,-2-2 0 0,1-1 0 15,0 1 0-15,0-2 0 0,1-1 0 0,1-1 0 16,3-2 0-16,1-3 0 0,2-1 128 0,2-1-128 16,4 0 0-16,1-3 0 0,1-4 176 0,2 0-176 15,3 0 160-15,0 1-160 0,2-2 128 0,2-1-128 16,0-1 0-16,4 2 144 0,-1-3-144 0,1 1 0 15,2-1-192-15,1 1 192 16,2 1-1936-16,-1 0-272 0,0-2-48 0,-1-4-11760 0</inkml:trace>
  <inkml:trace contextRef="#ctx0" brushRef="#br0" timeOffset="58917.14">5897 10554 4607 0,'0'0'192'0,"0"0"64"0,0 0-256 0,0 0 0 16,0 0 0-16,0 0 0 0,-8 1 4480 0,8-1 864 0,-8 4 160 0,8-4 48 16,-10 7-3840-16,-1 1-768 15,1 0-160-15,-1-1-16 0,2 3 368 0,-1 1 80 16,-2-2 0-16,-1 3 16 0,-3 2-240 0,1 3-48 0,-1 2-16 0,-1 0 0 15,-2 3-64-15,-1 2-16 0,-2 2 0 0,0 0 0 16,-2 1-528-16,1 5-128 0,-2 3 0 0,2 1-16 16,-1 1-176-16,2 1 0 0,0 1 0 0,2-3 0 15,3-1 144-15,0-3-144 0,0-4 160 0,3-5-160 16,1-3-144-16,3-6-128 0,0-3-32 0,4-3 0 16,6-8-1360-1,0 0-256-15,0 0-64 0,0 0-12928 0</inkml:trace>
  <inkml:trace contextRef="#ctx0" brushRef="#br0" timeOffset="59324.15">5418 10595 13823 0,'-6'-3'1216'0,"6"3"-960"16,0 0-256-16,-9-1 0 0,1 1 4064 0,8 0 768 0,0 0 160 0,0 0 16 16,0 0-3728-16,-4 11-768 0,3 0-128 0,1 1-48 15,1-1-176-15,1 1-32 0,4 0-128 0,-1 0 192 16,-1 1-48-16,1 1-16 0,0 2 0 0,3-1 0 15,1 3 80-15,2-1 16 0,-2 0 0 0,1-1 0 16,3 2 240-16,0 3 48 0,0 0 16 0,2 0 0 16,-1 0-192-16,3 0-32 0,0 1-16 0,0 0 0 15,-2-1-64-15,2 1-16 0,0-1 0 0,0-2 0 16,-1-2-208-16,0 0 128 0,-1 1-128 0,1-2 0 16,0-2 0-16,-1-1 0 0,0-1 0 0,-1 0 0 15,-1-2-304-15,-1-2-48 0,-1 0-16 0,0-1 0 31,-2-2-2448-31,-9-5-512 0,10 1-80 0</inkml:trace>
  <inkml:trace contextRef="#ctx0" brushRef="#br0" timeOffset="60107.7">5888 10273 20495 0,'0'0'896'0,"0"0"208"0,0 0-880 0,0 0-224 0,-10 6 0 0,10-6 0 0,0 0 1840 0,-2 12 320 16,2-12 64-16,1 14 16 0,3-3-992 0,3-1-192 15,0-1-32-15,5-2-16 0,1 0-432 0,2 4-96 16,-2-1-16-16,1 1 0 0,0-1-176 0,1 2-32 16,0 2-16-16,0 3 0 0,-1 1-240 0,0 2 176 15,2 2-176-15,-2 2 160 0,1-1-160 0,0 2 0 16,1 0 144-16,0 1-144 0,-1-3 256 0,2 3 0 0,-1-1-16 15,-2 2 0-15,-2-2 256 0,0-1 48 0,-3-2 16 0,1 3 0 16,-2 1-96-16,-2-2-16 0,0 0 0 0,-1-1 0 16,0 1-224-16,-1-1-48 0,0-1-16 0,-1 1 0 15,-1-2-160-15,-1 1 192 0,-1 1-192 0,0-1 192 16,0 2-192-16,0-2 0 0,-1-4 0 0,-3 0 128 16,-1 1-128-16,-3-1 0 0,-1 0 0 0,-1 0 0 15,-2-2-160-15,-1 1-16 0,-4 0 0 0,0-3 0 31,-3-2-224-31,2 0-48 0,-1 0-16 0,0-2 0 16,4-4-608-16,0 1-112 0,1-3-32 0,2-1 0 0,12-3-2192 0,-10 0-448 0</inkml:trace>
  <inkml:trace contextRef="#ctx0" brushRef="#br0" timeOffset="63468.74">6413 9924 15663 0,'0'0'1392'0,"-10"-1"-1120"0,0 0-272 0,10 1 0 15,-10-1 2944-15,10 1 512 0,0 0 128 0,0 0 0 16,0 0-2432-16,0 0-512 0,0 0-80 0,0 0-32 16,0 0-80-16,0 0-32 0,0 0 0 0,0 0 0 15,14 3-64-15,1 1-16 0,-1-1 0 0,2 0 0 16,-1-1 80-16,1 1 16 0,0-1 0 0,-1 1 0 16,1-2-112-16,1 1 0 0,0-1-16 0,0 2 0 15,0-1-64-15,2 2-16 0,2-4 0 0,1-3 0 0,2 1 48 16,-1-2 16-16,1 1 0 0,-1-1 0 0,-1 2 128 0,0-1 32 15,1 3 0-15,-3 0 0 0,0 3-64 0,-3-1-16 16,-3 1 0-16,1 0 0 0,-2 1-80 0,-3 2-16 16,-10-6 0-16,11 7 0 0,-11-7-64 0,10 5-16 15,-10-5 0-15,10 8 0 0,-10-8 96 0,11 6 16 16,-11-6 0-16,9 7 0 0,-9-7-48 0,0 0 0 16,9 10 0-16,-2 1 0 0,-2-2 80 0,0 1 16 15,-1-1 0-15,0 2 0 0,1 0-96 0,-1 1-32 16,-1-1 0-16,1 3 0 0,-1-1-96 0,0 1-128 15,1 1 176-15,-3 2-176 0,-1-2 176 0,2 3-176 16,-1 2 160-16,0-2-160 0,0 1 192 0,1-1-64 16,-2 3-128-16,1-2 192 0,2 2-16 0,-1 1-16 0,1 2 0 0,-2 0 0 15,-1 4-160-15,2 0 128 0,-2 4-128 0,1 2 128 16,-1 3-128-16,1 1 128 0,0 0-128 0,1-1 128 16,-2-2-128-16,0-1 0 0,0 0 0 0,0-2 0 15,0-1 128-15,0 2 0 0,-2 0 0 0,2 2 0 16,-1-3 128-16,0 4 32 0,0 1 0 0,-1 1 0 15,1 0-80-15,1 0-16 0,-1 0 0 0,-2 0 0 16,0-3-192-16,1-1 176 0,-1-1-176 0,1 0 160 16,-1 1-160-16,2 2 0 0,-1-2 0 0,1 5 128 15,-2 2-128-15,1 1 0 0,1 1 0 0,1-2 0 16,1 1 0-16,-1 1 0 0,-1-6 0 0,-1-1 0 16,1-2 0-16,0 3 0 0,-2-4 0 0,0 3 0 0,1 0 0 15,-1 2 0-15,-1 1 128 0,0 1-128 0,0 1 0 0,2 1 0 16,-2-5 0-16,1 1 128 0,1-3 48 15,0 2 0-15,1-3 0 0,0 2 0 0,-1-2-48 0,1 1 0 16,0 2 0-16,1 1 0 0,0 5-128 0,1 0 0 16,2 0 0-16,-1 0 0 0,1 0 0 0,-2-4 240 15,1-1-64-15,-1-2-16 0,-1-1-160 0,0 2 0 16,0-1 0-16,0 2 0 0,0 0 0 0,0 3 0 16,-1 2 0-16,-1-4 0 0,1 1 0 0,0 0 0 15,-2 2 0-15,2-4 0 0,-2-4 0 0,1-2 0 16,0 0 0-16,1 2 0 0,-2-2 0 0,1 3 0 15,-1 2 0-15,2 1 0 0,0 2 0 0,-1-2 0 16,0 4 128-16,0-4-128 0,2 1 0 0,0 0 0 16,-1-3 144-16,1-2-144 0,-1-3 144 0,1 1-144 15,-2 0 192-15,2 2-192 0,2-1 144 0,-1 1-144 0,-1 0 0 16,1 2 144-16,1 5-144 0,-1-2 0 0,0-2 0 0,1 1 128 16,-1-1-128-16,-1-2 0 0,1-1 0 0,-1 0 0 15,0-2 0-15,0 1 0 0,0-2 0 0,0 2 0 16,-1-2 0-16,1 3 0 0,-1 3 0 0,1-4 0 15,0 4 0-15,1-2 0 0,0 0 0 0,2-2 0 16,-1-2 0-16,1-2 0 0,0-2 128 0,-1-1-128 16,1 2 0-16,-1-1 0 0,1-2 0 0,0 2 0 15,-1 1 0-15,1 3 0 0,-1 0 0 0,1 3 0 16,1 1 0-16,0 0 0 0,-2 2 0 0,1-2 0 16,0 2 0-16,-1-5 0 0,1 0 0 0,0-4 0 15,-1 2 0-15,2-4 0 0,0 2 0 0,1-1 0 16,-4-2 0-16,2 1 0 0,0 1 0 0,-2-2 0 0,0 2 0 0,2 1 0 15,-2-1 0-15,2 1 0 0,-1-1 0 0,1 0 0 16,0-3 128-16,-1 2-128 0,1-4 0 0,1 2 0 16,0-2 0-16,-2 0 0 0,0-1 0 0,0 1 0 15,-1-1 0-15,1 1 0 0,-2 0 0 0,0 0 0 16,0-1 0-16,0 1 0 0,0 0 0 0,0 2 0 16,-2 1 128-16,2-2-128 0,-1-2 0 0,1 1 0 15,0 2 0-15,0-1 0 0,0-2 0 0,1 0 0 16,-1-2 0-16,2 1 0 0,-1-2 0 0,-1 0 0 15,0-1 0-15,1-1 0 0,1 0 0 0,-2-2 0 16,0 0 0-16,-2-1 0 0,1 0 0 0,0 0 0 16,-1 0 128-16,2 0-128 0,0 1 0 0,0-1 0 15,-1 0 0-15,0 0 0 0,0-2 0 0,-1 2 0 0,1 0 0 0,0 0 0 16,-1-1 0-16,1 0 0 0,0 0 0 16,-1-2 0-16,2 3 0 0,0-13 0 0,0 12 0 0,0 0 0 15,0-12 0-15,0 13 128 0,0-13-128 0,0 11 0 16,0-11 0-16,0 12 128 0,0-12-128 0,0 0 0 15,0 13 0-15,0-13 128 0,0 9-128 0,0-9 0 16,2 11 0-16,-2-11 128 0,1 10-128 0,-1-10 0 16,0 0 0-16,3 13 0 0,-1-4 0 0,-2-9 0 15,2 11 0-15,-2-11 0 0,0 0 0 0,3 11 0 16,-3-11 0-16,4 12 0 0,-4-12 0 0,4 9 0 16,-4-9 0-16,0 0 0 0,0 0 0 0,4 12 0 15,-4-12 0-15,0 0 0 0,3 10 128 0,-3-10-128 16,2 11 0-16,-2-11 0 0,3 9 0 0,-3-9 0 0,1 9 0 15,-1-9 0-15,0 0 0 0,3 11 0 16,-3-11 0-16,0 0 0 0,5 10 0 0,-5-10 0 0,3 9 0 0,-3-9 0 16,2 9 0-16,-2-9 0 0,0 0 0 0,0 11 0 15,0-11 0-15,0 10 0 0,0-10 0 0,0 0 0 16,0 0 0-16,0 9 0 0,0-9 0 0,0 0 0 16,-2 8 0-16,2-8 0 0,0 0 0 0,0 0 128 15,0 0-128-15,0 0 0 0,-8 5 128 0,8-5-128 16,0 0 128-16,-10 4-128 0,0-2 144 0,10-2-144 15,-10 2 160-15,1-2-160 0,0-1 144 0,0 0-144 16,-1-1 128-16,10 2-128 0,-11-2 160 0,-1-2-160 16,0 0 192-16,2 1-192 0,-2 1 144 0,0-2-144 15,-1 0 0-15,0 0 144 0,0 1-144 0,0 1 0 0,0-1 0 0,-1 2 0 16,-3-5 0-16,0 5 0 0,1-3 0 0,-1 3 0 16,-1 1 0-16,0 0 0 0,-2-1 0 0,-1 1 0 15,1 1-176-15,-1 0-16 0,0 3 0 0,1-4 0 31,1 1-800-31,0-1-160 0,5 0-48 0,1-1 0 16,1-1-1488-16,2-4-288 0,2 0-64 0</inkml:trace>
  <inkml:trace contextRef="#ctx0" brushRef="#br0" timeOffset="64810.83">4298 11983 28095 0,'0'0'1248'0,"-9"0"256"0,0 0-1200 0,9 0-304 0,-10 3 0 0,2-1 0 16,8-2 560-16,-9 2 48 0,1 0 16 0,8-2 0 15,-11 0-400-15,11 0-80 0,0 0-16 0,0 0 0 16,0 0 64-16,-7-2 0 0,7 2 0 0,0 0 0 0,-9-2 16 16,9 2 16-16,0 0 0 0,-10-2 0 0,3-2 48 0,-1 2 16 15,-1 2 0-15,-2 0 0 0,-1 2 80 0,1 2 16 16,-4-2 0-16,1 2 0 0,0 0 128 0,-3 3 16 16,-1 2 16-16,-2 4 0 0,-1 4 0 0,-1-2 0 15,-2 2 0-15,4 0 0 0,0 2-400 0,0 0-144 16,0 3 0-16,1-2 144 0,1 1-144 0,2 0 0 15,2-2 0-15,1 2 0 0,-1 0 0 0,1 2 0 16,1-2 0-16,0 4 128 0,1-2-128 0,1 1 0 16,5-1 144-16,0 2-144 0,-3 0 320 0,4 0-16 15,2-1 0-15,0 1 0 0,2 0-112 0,3-2 0 16,1 2-16-16,2 1 0 0,2-1-176 0,1-2 128 0,-1 1-128 16,3-5 128-16,2-2-128 0,1-5 128 0,0 0-128 0,2-2 128 15,0-1-128-15,2-1 0 0,1 1 0 0,2-2 0 16,3-3 0-16,0 0 0 0,3-2-128 0,-1-2 128 15,0-1 0-15,0-2 0 0,-3 0 0 0,1 0 0 16,-1-4 0-16,-1 1 0 0,-1-2 0 0,-1-1 128 16,-3-2-128-16,-2 0 0 0,0-2 0 0,-2-4 0 15,1-1 160-15,0-2 0 0,-1-2 0 0,0 1 0 16,1 1-160-16,-3-3 0 0,-2-1 0 0,1 0 0 16,-3-1 0-16,0 0 0 0,-2-1 128 0,-1 1-128 15,-1 2 0-15,-1-5 0 0,-2 2 128 0,-1 0-128 16,-3-1 0-16,-1 1 0 0,-2 1 144 0,1 2-144 15,-3 2 192-15,-2-1-48 0,-1-2 0 0,1 5 0 16,-2 0-16-16,1 4 0 0,0 3 0 0,2 2 0 16,1-2-128-16,-2 3 0 0,-1 1 144 0,3 3-144 15,2-2 0-15,-3 3 0 0,1-2 0 0,0 0 0 0,1 3-288 0,1-1 32 16,-1 0 0-16,0 1 0 16,0 1-208-16,8 2-48 15,-9 0 0-15,1 0 0 0,8 0-1728 0,-9 5-368 0,1 0-64 0,8-5-12624 0</inkml:trace>
  <inkml:trace contextRef="#ctx0" brushRef="#br0" timeOffset="65163.98">4420 11803 19343 0,'-2'-9'1728'0,"1"1"-1392"0,1 8-336 0,0 0 0 15,-1-8 3696-15,1 8 656 0,0 0 144 0,0 0 32 16,0 0-3584-16,0 0-720 0,0 0-224 0,-2 13 128 16,-2 6-128-16,1-1 176 0,-3 1-176 0,-1 4 192 15,-1 1-192-15,-1 2 0 0,-3 3 0 0,0-3 0 16,-4 6 0-16,1 3 0 0,-3 1 144 0,-1 7-144 15,1 2 256-15,0 0 0 0,-3 2-16 0,0-1 0 16,-1-3 448-16,1 6 80 0,-2 0 32 0,-1 5 0 16,1 1-192-16,2 1-32 0,0 2-16 0,1-4 0 0,3-2-384 0,2-2-176 15,2-8 160-15,1 1-160 0,0-4 0 0,4-3 0 16,3 0 0-16,1-4 0 16,2-3-1328-16,2-2-352 0,1-2-80 0,3-6-9728 15,2-4-1952-15</inkml:trace>
  <inkml:trace contextRef="#ctx0" brushRef="#br0" timeOffset="65679.88">4438 12837 4607 0,'0'0'400'0,"0"0"-400"0,0 0 0 0,0 0 0 16,0 0 4704-16,0 0 864 0,0 0 160 0,0-8 32 15,0 8-3968-15,0 0-816 0,2-9-144 0,-2 9-48 16,6-6 160-16,-6 6 16 0,7-7 16 0,4 0 0 16,1 1-368-16,-1 1-80 0,0 0-16 0,1-1 0 15,-1 2-128-15,1-2-48 0,0 1 0 0,-1 2 0 16,1 0-144-16,-1 2-16 0,-11 1-16 0,11 1 0 15,-11-1 32-15,12 4 0 0,-12-4 0 0,9 7 0 16,-9-7 208-16,0 0 48 0,9 6 16 0,-2 2 0 16,-7-8-256-16,6 8-48 0,-6-8-16 0,6 10 0 15,-1 1-16-15,-5-11 0 0,4 8 0 0,0 1 0 0,-4-9 80 0,5 10 16 16,-5-10 0-16,4 11 0 0,-2-2-16 0,-2 1 0 16,-1-1 0-16,-2 2 0 0,0-1-80 0,-3 3 0 15,-1-1-128-15,-1 2 192 0,-3 2-192 0,0 4 0 16,-5 2 0-16,0 3 0 0,-2-2 0 0,1 0-240 15,1 0 80-15,3-3 16 0,2 0 144 0,-1-3 0 16,1-4-144-16,5-3 144 0,2 0 0 0,4-10 0 16,0 0 0-16,-3 11 0 0,3-11 0 0,3 12 0 15,-3-12 0-15,5 10 0 0,-5-10-128 0,9 10-128 16,2-4 0-16,-2-1-16 0,-9-5-112 0,12 7 0 16,1-1-16-16,0 1 0 15,1-1-640-15,2 0-128 0,-1-1-32 0,4 0-9232 16,-1-4-1856-16</inkml:trace>
  <inkml:trace contextRef="#ctx0" brushRef="#br0" timeOffset="66214.45">5363 11871 31503 0,'0'0'1392'0,"0"0"288"0,0 0-1344 0,0 0-336 0,0 0 0 0,0 0 0 0,0 0 0 0,0 0 0 16,0 0 0-16,0 0 0 0,0 0-176 0,-5 8 176 16,5-8-208-16,0 0 80 0,-8 6 128 0,2-1 0 15,6-5 0-15,-8 7-128 0,-1 0 128 0,0-1 224 16,-2 1-48-16,1 0-16 0,-2 4 352 0,-1-1 64 16,-5 2 0-16,1 2 16 0,0 1 48 0,0 3 0 15,0 3 0-15,2 4 0 0,-1 3-304 0,0 0-48 16,2 4-16-16,1 3 0 0,1 3-80 0,2 0-32 0,1 0 0 15,1-2 0-15,0 1 64 0,3 1 16 0,1 1 0 0,0-1 0 16,1-1-96-16,2 0-16 0,2 1 0 0,1-1 0 16,-1 0-128-16,2-3 128 0,0-5-128 0,3-3 128 15,-1-2-128-15,0-1 0 0,2-3 144 0,-1-3-144 16,1-1 0-16,2-3 144 0,-1-1-144 0,2-2 0 16,0-1 0-16,1 0-192 0,1-3 0 0,1 2 0 15,1-5-144-15,3 0-32 0,1-2 0 0,3 2 0 31,1-3-464-31,2 0-112 0,0-3-16 0,1 1 0 0,1-3-1488 16,0-2-304-16,-1 0-64 0</inkml:trace>
  <inkml:trace contextRef="#ctx0" brushRef="#br0" timeOffset="66536.57">5908 12248 8287 0,'0'0'736'0,"-9"2"-592"0,0 0-144 0,0 0 0 0,0 1 4432 0,0 1 864 16,0 0 160-16,1 1 48 0,-1 1-3712 0,1 2-752 15,0 1-144-15,-1 4-16 0,-1 0 80 0,-1 2 0 16,-1 0 16-16,2 2 0 0,0 0-240 0,-2 2-48 0,-1-1-16 0,0 3 0 15,-2 1-272-15,0 0-48 16,-2 0-16-16,0 4 0 0,-1 3-80 0,-1-2-32 0,1-1 0 16,1 2 0-16,0-3-96 0,2-1-128 0,1-2 176 0,4 2-176 15,0-7 0-15,2-3 0 0,1-2 0 0,2-3 0 32,0-1-1424-32,5-8-352 0,0 0-64 0,0 0-8720 0,0 0-1760 0</inkml:trace>
  <inkml:trace contextRef="#ctx0" brushRef="#br0" timeOffset="66812.52">5416 12430 42623 0,'0'0'1888'0,"-9"0"384"0,9 0-1824 0,-8 7-448 0,8-7 0 0,-3 10 0 0,3-10 272 0,4 16-32 15,1-2-16-15,3-1 0 0,1-1-224 0,3 1-240 16,1 0 48-16,1 1 16 0,3 2 0 0,3 2 0 16,3 2 0-16,2-1 0 0,1 0-80 0,1 0-32 15,1 2 0-15,1 0 0 0,-2 0-16 0,0 1 0 16,-1-5 0-16,0 2 0 16,-2-3-192-16,-3 1-32 0,-2 0-16 0,-3-3 0 15,-3-1-448-15,-1-1-96 0,-2-3 0 0,-1-1-16 16,-2 2-2224-16,-7-10-432 0</inkml:trace>
  <inkml:trace contextRef="#ctx0" brushRef="#br0" timeOffset="67313.27">5910 11927 35935 0,'-4'-8'3200'16,"0"2"-2560"-16,0 0-512 0,4 6-128 15,0 0 960-15,0 0 192 0,0 0 16 0,0 0 16 16,0 0-1184-16,0 0-304 0,9 12-16 0,0-4-16 15,0 4 336-15,2 1-176 0,1 0 176 0,1 1-128 0,1 2 128 0,3-1 0 16,0 4-144-16,2-1 144 0,1 1 0 0,3 2 0 16,3 0 192-16,2-1-64 0,1 1 64 0,-2 1 16 15,0 1 0-15,-1-2 0 0,-1 1 48 0,-1 2 16 16,-4-1 0-16,0 3 0 0,-3 0-16 0,-4 2 0 16,-4-2 0-16,-2-1 0 0,-3 2 64 0,-3 0 0 15,-2 1 0-15,-2-1 0 0,0-1-144 0,-1 3-32 16,-1 1 0-16,-1 1 0 0,-2 0 0 0,0-1 0 15,-1-2 0-15,0-1 0 0,0-2-144 0,1-2 192 0,0 0-192 16,-1-3 192-16,0-1-192 0,-2-4 0 0,1 1 0 0,-2-4 0 16,-1 2 0-16,-1-1 0 0,-2 0 0 15,2 1 0-15,-3-1-208 0,-1 1-80 0,-2 2-16 0,1-2 0 32,0-3-336-32,2 4-80 0,0-1-16 0,3 0 0 15,0-1-1552-15,2 0-304 0,3-1-64 0,2-1-16 16,1-2-688-16,6-9-144 0</inkml:trace>
  <inkml:trace contextRef="#ctx0" brushRef="#br0" timeOffset="67807.38">5091 13574 53967 0,'-13'-8'2384'0,"3"5"496"0,-5 3-2304 0,1 4-448 0,1 4-128 0,2 2 0 16,5 5-1040-16,2 0-240 15,1 6-32-15,2-3-16 0,-2 1-1104 0,2-1-208 0,0 0-48 16</inkml:trace>
  <inkml:trace contextRef="#ctx0" brushRef="#br0" timeOffset="67989.48">5103 14541 29487 0,'0'0'2624'0,"-12"-4"-2112"15,-5 1-512-15,3 3 0 0,1 0 5600 0,5 2 1008 16,8-2 208-16,0 0 32 16,0 0-6848-16,10 11-1312 0,1-3-288 0,0 0-13440 15,1 0-2688-15</inkml:trace>
  <inkml:trace contextRef="#ctx0" brushRef="#br0" timeOffset="68169.05">5120 15022 25791 0,'0'0'1152'0,"0"0"224"0,-11 1-1104 0,1 2-272 0,1 0 0 0,9-3 0 16,0 0 5248-16,-2 10 1008 0,4 0 192 0,2 2 32 16,2 1-6832-16,1 4-1376 0,-1-5-256 0,-1 2-17808 15</inkml:trace>
  <inkml:trace contextRef="#ctx0" brushRef="#br0" timeOffset="68317.97">5150 15626 32591 0,'-13'5'1440'0,"2"3"304"0,-1 3-1392 0</inkml:trace>
  <inkml:trace contextRef="#ctx0" brushRef="#br0" timeOffset="69117.87">4220 16095 24879 0,'0'0'2208'0,"-12"-3"-1760"0,1-1-448 0,-1 2 0 16,0-1 2880-16,2 3 512 15,2 0 80-15,-1 3 32 0,-2 1-2800 0,1 0-576 0,0-2-128 0,-1 3 0 16,-1 2 0-16,1 1 0 0,-2 0 0 0,-2 2 0 16,1 1 0-16,0 3 0 0,-2 3 0 0,3 4 0 15,1 3 0-15,-3 1 0 0,-4 3 160 0,4 2-160 16,3 3 336-16,0 0-32 0,0 4-16 0,1-1 0 15,0 2-96-15,5-3-32 0,2-1 0 0,1-1 0 16,1-7-160-16,2 1 0 0,4 2 144 0,-1-2-144 16,3-2 128-16,0 0-128 0,3-5 128 0,2 3-128 15,-2-6 128-15,4 0-128 0,1-2 160 0,3-2-160 16,0-2 144-16,3-5-144 0,1-1 128 0,2-3-128 16,2-5 0-16,2-2 0 0,2-3 128 0,2-1-128 15,0 0 0-15,1-2 0 0,-2 0 0 0,0-2 0 16,-2-2 0-16,0 1 0 0,-3 0 0 0,-3-1 0 0,-3 0 0 15,1-2 0-15,-2 1 0 0,-1 0 0 0,-3 1 0 0,-1-1 0 16,0 0 128-16,-3-1-128 0,-4-1 256 0,-1 0-48 16,-2-2 0-16,-2 0 0 0,-1-4 96 0,-2-1 16 15,-5 1 0-15,-2-5 0 0,0-1-64 0,-4-3-16 16,0-1 0-16,0 2 0 0,-2-1-80 0,1 2-16 16,-2 1 0-16,2 3 0 0,1 0-16 0,0 4-128 15,-1 3 192-15,-1 1-64 0,1-1-128 0,1 5 0 16,0-1 0-16,1 4 128 0,0 3-128 0,1 1 0 15,-2 3 0-15,1 1 0 0,1 3-320 0,0 1 16 16,-2 3 0-16,0 2 0 16,-2 0-1424-16,1 3-304 0,-2 1-48 0,2-1-9424 15,1 1-1872-15</inkml:trace>
  <inkml:trace contextRef="#ctx0" brushRef="#br0" timeOffset="69498.17">4499 15959 14735 0,'-2'-13'640'0,"-1"4"160"0,-4-1-640 0,1 1-160 0,-1 1 0 0,2 1 0 16,0 1 4048-16,5 6 784 0,-7-4 160 0,7 4 16 15,0 0-3648-15,-9 0-720 0,0 1-160 0,9-1-32 0,-9 5-48 16,1 3-16-16,0 1 0 0,1 3 0 0,0 0-48 0,1 2-16 16,0 3 0-16,-2 4 0 0,-1 4-96 0,0 1-32 15,0 1 0-15,-3 4 0 0,-2 3 288 0,-2 3 48 16,1 2 16-16,-1 8 0 0,-1 4-32 0,-1 4 0 16,0-1 0-16,-3 1 0 0,-1-3-320 0,-1 2-64 15,0-5 0-15,1 2-128 0,-2-1 128 0,1-1-128 16,-1-1 0-16,4 1 0 0,1-5 0 0,1-1 0 15,0-5 128-15,2-6-128 0,4-3 0 0,3-3 0 16,3-6-176-16,2-3 176 16,0-4-1696-16,3-2-224 0,1-3-64 0,0-8 0 15,0 0-1344-15,0 0-256 0</inkml:trace>
  <inkml:trace contextRef="#ctx0" brushRef="#br0" timeOffset="70357.78">4487 17217 14735 0,'0'0'1312'0,"0"0"-1056"15,0 0-256-15,0 0 0 0,0 0 4000 0,0 0 736 16,0 0 160-16,0 0 32 0,3-9-3088 0,-3 9-624 15,3-9-112-15,-3 9-16 0,2-13-208 0,2 3-48 16,-4 10 0-16,5-13 0 0,1 0-384 0,-1 1-64 16,1 0-32-16,1-2 0 0,1-2-96 0,-1-2 0 15,3 0-16-15,-1-2 0 0,-1-2 96 0,1 0 32 16,0-4 0-16,0-2 0 0,0 2 16 0,0 2 0 16,0-1 0-16,0 3 0 0,1-1-48 0,-3 5 0 15,1 3 0-15,0 4 0 0,-1-1-96 0,-1 6-32 0,-6 6 0 0,0 0 0 16,10-3-208-16,-10 3 0 0,11 0 0 0,-11 0 0 15,0 0 0-15,12 8 0 0,-5-1-128 0,1-1 128 16,-1 5 0-16,-1-1 0 0,-6-10 0 0,7 16 0 16,-2-1 0-16,0 2 0 0,-1 1 0 0,0 2 0 15,0 0 0-15,0-1 0 0,1-1 0 0,0 1 0 16,2-6 192-16,-2 1-64 0,2-1-128 0,-1-1 192 16,-1-2-192-16,1-1 0 0,-6-9 0 0,6 9 0 15,-6-9 0-15,0 0 0 0,8 8 0 0,-8-8 0 16,0 0 0-16,0 0 144 0,0 0-144 0,12 0 128 15,-12 0-128-15,9-5 0 0,-4-3 0 0,0-1 0 16,-1 0 128-16,0-1 0 0,-1-1 0 0,-1-2 0 0,1-1 0 16,-1-3 0-16,1-3 0 0,1-1 0 0,-1-2-128 0,0-1 0 15,3 1 144-15,-1 0-144 0,0 0 0 0,0 5 0 16,2-1 0-16,-2 2 128 0,-1 4-128 0,0-2 0 16,0 6 0-16,0 0-128 0,-4 9 128 0,0 0 0 15,0 0 0-15,0 0 0 0,0 0 0 0,0 0 0 16,0 0 0-16,0 0-128 0,0 0 128 0,10 7 0 15,-10-7 160-15,8 6-160 0,0 4 224 0,0 1-48 16,-2 1-16-16,2-2 0 0,0 3-160 0,1 3 160 16,1 2-160-16,1 4 160 0,-2-2-32 0,0 3 0 15,0 1 0-15,0 2 0 0,-1 0 0 0,-1 1 0 16,-1 1 0-16,1-1 0 0,-2 0-128 0,0-2 0 16,0-3 144-16,-1-2-144 0,0-3 0 0,-1-3 0 15,-1-1 0-15,2-1 128 0,0 0-128 0,0-3 0 0,-4-9 0 0,5 8 0 31,-5-8-464-31,5 6-16 0,-5-6 0 0,0 0 0 16,0 0-1504-16,0 0-320 0,0 0-48 0,11 0-16 16,-11 0-1184-16,0 0-240 0,9-8-48 0</inkml:trace>
  <inkml:trace contextRef="#ctx0" brushRef="#br0" timeOffset="70866.23">5752 15838 28959 0,'0'0'1280'0,"0"0"272"0,0 0-1232 0,-4-6-320 15,4 6 0-15,0 0 0 0,0 0 304 0,0 0 0 16,0 0 0-16,0 0 0 0,0 0-304 0,0 0 0 16,-10 0-176-16,10 0 176 0,-9 5 0 0,2 3 0 15,2 1 0-15,0 4 0 0,-1 0 0 0,0 1 128 0,-2 2 0 0,0 2 16 16,-1 2 560-16,-1 2 96 0,-2 4 32 0,-1-3 0 15,1 3 96-15,-2 4 32 0,-2 0 0 0,2 2 0 16,-1 4-400-16,2 2-80 0,0 1-16 0,2 3 0 16,2 3-16-16,-1-2-16 0,3-2 0 0,0-1 0 15,2 2-176-15,2-5-16 0,2-6-16 0,0 1 0 16,2-3-64-16,2-2-16 0,0 2 0 0,1-1 0 16,0-2-144-16,2-2 0 0,0 1 144 0,2-1-144 15,0-1 0-15,1-1 0 0,0-1 0 0,3-4 0 16,1 0-352-16,0-1 16 0,-2-3 0 0,3 0 0 15,0-5-368 1,1-2-80-16,2-1-16 0,2-1 0 0,0-2-400 16,5-2-80-16,0-2 0 0,3-2-16 0,-1-1-496 15,-2-1-80-15,-1-2-32 0</inkml:trace>
  <inkml:trace contextRef="#ctx0" brushRef="#br0" timeOffset="71366.23">6317 16185 15663 0,'0'0'688'0,"0"0"144"0,0 0-656 0,0 0-176 0,0 0 0 0,0 0 0 16,-10 0 4528-16,10 0 864 0,0 0 176 0,-10 4 48 16,10-4-4464-16,-8 9-880 0,2-1-272 0,6-8 128 0,-8 12 112 0,1-1 16 15,1 1 0-15,-1 1 0 16,-2 4 576-16,-1 0 112 0,-2 2 16 0,-1 1 16 0,0 4 144 0,-1-1 32 16,-2 3 0-16,-1 0 0 0,-1-2-448 0,-1 0-96 15,2 1-16-15,2-1 0 0,1-1-416 0,-2-2-176 16,2 1 128-16,-1 2-128 0,1-7 0 0,1 2 0 15,1-2 0-15,0 0 0 16,2-1-528-16,1-2-48 0,2-1 0 0,2-1 0 16,-1-3-400-16,6-9-96 0,0 0-16 0,0 0-11520 15,0 0-2304-15</inkml:trace>
  <inkml:trace contextRef="#ctx0" brushRef="#br0" timeOffset="71649.27">5897 16297 11967 0,'0'0'528'0,"0"0"112"0,0 0-512 0,0 0-128 0,-6-3 0 0,6 3 0 16,0 0 7664-16,0 0 1488 0,0 0 320 0,0 0 48 16,3 13-7696-16,2-2-1536 0,1 1-288 0,1 2 0 15,4-2-160-15,2 2 160 0,1 0-160 0,2 2 160 16,1 1-224-16,1-3 48 0,-1 1 16 0,1 0 0 15,0 2-80-15,2-1-16 0,1 1 0 0,0-1 0 16,-2-1-432-16,1-2-80 16,-1-1-32-16,0 1 0 0,-4-3 96 0,1 1 0 0,-4 1 16 0,-2-6 0 31,-2 1-112-31,-2-1-32 0,0 2 0 0,-2-2 0 0,-4-6-1904 0,3 10-384 16</inkml:trace>
  <inkml:trace contextRef="#ctx0" brushRef="#br0" timeOffset="72099.28">6393 15798 37663 0,'0'0'1664'0,"0"0"352"0,0 0-1616 0,0 0-400 0,0 0 0 0,10 5 0 16,-1 1 240-16,1 1-48 0,1 2 0 0,0 3 0 15,1-3-192-15,0 3 0 0,-1-1 0 0,1 1 0 16,-1 0 0-16,0 1 0 0,0 0 0 0,-1 0 0 16,1 1 432-16,-1 1-16 0,2 0 0 0,0 5 0 15,1-1 192-15,0 0 32 0,-2 0 16 0,4 0 0 16,0-1 48-16,2 4 0 0,0-4 0 0,0 3 0 15,1 3-176-15,1-2-16 0,-1 2-16 0,-1 0 0 16,0 2-304-16,-3 0-48 0,1 0-16 0,-4 3 0 16,0 1-128-16,-2-2 0 0,-1 0 144 0,-3 2-144 15,-4-1 0-15,-1-3 144 0,0 0-144 0,-1 1 0 16,-3-6 208-16,-3 1-64 0,0-2-16 0,-3 3 0 0,0-3 0 16,0 3 0-16,-2-5 0 0,0 2 0 0,0-1-128 0,-2 4 0 15,-2-2 0-15,1-1 0 0,-1 1 0 0,-1-1 0 16,0-2 0-16,0 0 0 0,0 1 0 0,2-1-320 15,-1-3 48-15,2-2 16 16,-1-1-1184-16,4-4-224 0,3-1-64 0,8-7-11296 16,-9-2-2272-16</inkml:trace>
  <inkml:trace contextRef="#ctx0" brushRef="#br0" timeOffset="76586.31">9601 10565 18431 0,'0'0'1632'0,"0"0"-1312"0,0 0-320 0,-10-2 0 15,10 2 1984-15,-9 3 320 0,9-3 64 0,-10 4 0 16,-1 0-1728-16,2 0-368 0,9-4-64 0,-10 4-16 15,1 1 16-15,1-3 0 0,0 2 0 0,0-1 0 16,-1 0-208-16,0-1 176 0,-1 2-176 0,-2 1 160 16,-1-1 96-16,-1 0 0 0,-3 1 16 0,-2-1 0 0,0 1 304 0,-3 1 64 15,-2-2 16-15,-1 1 0 0,1 1 48 0,-1 1 0 16,-1-3 0-16,0 1 0 16,-3-1-112-16,2 0-16 0,-1 1 0 0,1-2 0 0,-2-1-48 0,0 1-16 15,0-3 0-15,0 1 0 0,-1 0-160 0,0 1-32 16,0 0-16-16,0-2 0 0,-1 2-176 0,1 3-128 15,1-5 144-15,2 2-144 0,-1 0 128 0,-2 0-128 16,-2 0 0-16,-1-1 144 0,0-1-144 0,1 1 0 16,-1 1 0-16,1-2 0 0,-1-2 0 0,0 2 192 15,1 0-192-15,-1 0 192 0,-1 0 128 0,2 0 16 16,0 0 16-16,2 0 0 0,2 0-48 0,2 0-16 16,2-1 0-16,1 1 0 0,-1 0-112 0,3 0-32 0,2-1 0 15,1 1 0-15,1-2-144 0,2 2 0 0,1-4 0 0,0 4 0 16,-2 0 176-16,2 2-48 0,1-4-128 0,0 1 192 15,-2 0-192-15,2 1 0 0,2-3-144 0,-1 2 144 16,-1 1 0-16,0 0 0 0,0 0 0 0,0 0 160 16,1 0-32-16,0 0 0 15,2 0 0-15,-1 0 0 0,1 1-128 0,10-1 0 0,-11 0 0 0,2 3 128 16,9-3-128-16,0 0 192 0,-9 2-192 0,9-2 192 16,0 0-64-16,0 0-128 0,-8 2 192 0,8-2-64 15,0 0 112-15,0 0 16 0,0 0 0 0,0 0 0 16,0 0-32-16,0 0 0 0,0 0 0 0,0 0 0 15,11-4 0-15,-1 1 0 0,1 1 0 0,0 0 0 16,1-2-224-16,1 2 144 0,0-2-144 0,0 0 128 16,0 1-128-16,2 1 0 0,-1-1 0 0,0 1 0 0,2-2 0 15,-2 0 0-15,1-3 0 0,0 3 0 0,2-2 0 0,-1-1 0 16,0 1 0-16,-2-1 0 0,0-2 0 0,1-1 0 16,-1-2 0-16,2 3 0 0,0-3 0 0,0 4 0 15,-2-1 0-15,1 3 0 0,-3 0 0 0,-2 4 0 16,-10 2 0-16,10-4 0 0,-10 4 0 0,0 0 0 15,0 0 0-15,0 0 0 0,0 0 128 0,0 0-128 16,0 0 0-16,0 0 128 0,0 0-128 0,0 0 0 16,-5 8 0-16,-3-1 0 0,-2 1 0 0,-2 3-176 15,-2-5 176-15,-2 2-128 0,1 0 128 0,-1 0 0 16,-1-2 0-16,-1 1 0 0,-1-1 0 0,1 1 0 16,0 1 0-16,0-1 0 0,-2 1 0 0,1-1 0 0,0-1 0 15,1 2 0-15,0 0 0 0,0 1 0 0,-2 0 0 0,0 3 0 16,0-2 0-16,0 1 0 15,-1-1 0-15,3 2 0 0,0 0 0 0,2-1 0 0,2 0 0 16,1 1 0-16,1-1 0 0,3-2 0 0,2 1 0 0,3-3 0 16,4-7 0-16,-1 12 0 0,1 0 0 0,4-4 0 15,-4-8 0-15,10 10 256 0,2-2-64 0,1-2-16 16,2-2 32-16,1 0 16 0,4 0 0 0,0-1 0 16,-1-1-224-16,1 1 128 0,-1 0-128 0,0-1 0 15,-1 3 0-15,-1-1 0 0,-2-1 0 0,0 2 0 31,-1 0-400-31,0 2-128 0,-1 1-32 0,-1 2 0 16,-1 2-2224-16,-2 2-448 0,-1 3-96 0</inkml:trace>
  <inkml:trace contextRef="#ctx0" brushRef="#br0" timeOffset="86728.1">10475 10243 17503 0,'0'0'1552'0,"0"0"-1232"0,0 0-320 0,0 0 0 15,0 0 2800-15,0 0 496 0,0 0 96 0,0 0 32 16,0 0-2320-16,0 0-464 0,0 0-80 0,0 0-32 15,0 0-208-15,0 0-64 0,4 11 0 0,-4 0 0 16,-1-1 240-16,0-5 32 0,-2 3 16 0,-1 3 0 16,0 2 96-16,-1 1 32 0,-1 2 0 0,-1-1 0 0,0 2-80 15,-6 24-16-15,3-2 0 0,1 1 0 0,0-5-240 0,2 1-48 16,2-2-16-16,0-2 0 0,1-1-272 0,0-1 128 16,0-1-128-16,1-2 0 0,1-4 128 0,-1-3-128 15,2 1 0-15,0-4 0 0,-1-1 0 0,1 1-192 16,1-1 16-16,0-2 16 15,-1-5-672-15,1-9-128 0,0 10-16 0,0-10-16 16,0 0-2448-16,0 0-480 0</inkml:trace>
  <inkml:trace contextRef="#ctx0" brushRef="#br0" timeOffset="87062.72">10711 10114 28559 0,'0'0'2544'0,"0"0"-2032"0,-6-7-512 0,-1 3 0 16,-1-1 1616-16,8 5 240 0,0 0 32 0,-6 6 16 15,6-6-1312-15,-4 13-256 0,3 0-48 0,1 3-16 16,2-2-128-16,2 6-16 0,1 1-128 0,2 4 192 15,0-2-192-15,2 3 0 0,0 0 0 0,0 3 0 16,0 2 0-16,-2 2 0 0,-2 1 0 0,-1 0 0 16,-2 5 0-16,-2 0 0 0,-1-3 0 0,-2 0 0 15,-2-4 0-15,-1-1 0 0,-2-2 0 0,0-4 0 0,-1-3 0 0,-2 0 128 16,1-5-128-16,1-1 0 0,0-2 0 0,1-1 128 16,1-1-128-16,2-4 0 15,5-8-1280-15,0 0-288 0,-2 9-64 0,2-9-8352 16,0 0-1664-16</inkml:trace>
  <inkml:trace contextRef="#ctx0" brushRef="#br0" timeOffset="87429.78">10117 10488 10127 0,'-4'-7'896'0,"-1"-1"-704"0,0 2-192 0,-2 1 0 16,2 1 5072-16,5 4 992 0,0 0 192 0,0 0 32 15,0 0-4368-15,0 0-864 0,0 0-176 0,9-4-48 16,1 2-256-16,2 2-48 0,0-1-16 0,3 2 0 16,4 1-112-16,2-2-16 0,1 0-16 0,4-2 0 15,5 0-16-15,2-1 0 0,2-1 0 0,4 0 0 16,3-3-96-16,1-1 0 0,-2 0-16 0,0 0 0 15,-1 0-112-15,-1 1-128 0,-2-1 176 0,1-3-176 16,0 1 128-16,-3 1-128 0,-3-3 0 0,0 4 0 16,-2-2 0-16,-2 5 0 0,1-1 0 0,-3 4 0 0,-4-2-256 15,-2 2-48-15,-2 1-16 0,-4 2 0 16,-1 1-560-16,-2 2-112 0,-11-4-32 0,10 2 0 16,-2 2-1520-16,-8-4-304 0,0 0-64 0,0 0-6176 15,0 0-1248-15</inkml:trace>
  <inkml:trace contextRef="#ctx0" brushRef="#br0" timeOffset="87782.23">9997 10791 44175 0,'0'0'960'0,"0"0"208"0,16 15 48 0,-2-19 32 0,2-4-992 0,6 0-256 15,6 4 0-15,5-1 0 0,2 0 0 0,4-2-128 0,3-2 128 0,1 3-208 16,1 2 208-16,3-3 0 0,2 1 0 0,-1-2 0 15,-4 1-192-15,0 1 48 0,-1-2 16 0,-2 3 0 16,-3 0 0-16,-1 1 0 0,0-4 0 0,-2 0 0 16,-1 2 128-16,-3-1 0 0,-1 2 0 0,0 0 0 15,-1 1 0-15,-3 0-128 0,-1 0 128 0,-3 0-128 16,-1 1-368 0,-3 1-64-16,-2 2-16 0,-2-3-11680 0,-1 2-2336 0</inkml:trace>
  <inkml:trace contextRef="#ctx0" brushRef="#br0" timeOffset="89834.83">11939 10125 32479 0,'0'0'1440'0,"-3"-5"288"0,-4-4-1376 0,3 4-352 0,4 5 0 0,0 0 0 0,0 0 464 0,0 0 32 16,0 0 0-16,0 0 0 0,0 0-496 0,0 0 0 15,0 0 0-15,0 0 0 0,0 0 0 0,5 13 0 16,3 0 0-16,0 1-160 0,1-1 160 0,0 1 0 16,0 2 0-16,2 0 0 0,-1 2 0 0,1 2 176 15,-1-1-48-15,0 5 0 0,0-1 192 0,-3 3 16 16,-1 2 16-16,-2 2 0 0,-3 1 16 0,-2 3 0 16,-2-2 0-16,-2 2 0 0,-2 0-368 0,-1-3 144 15,1-3-144-15,1-3 0 0,0-1 0 0,-1-3-256 16,2-3 32-16,1-2 0 15,0-2-1536-15,2-1-304 0,0-3-64 0,2-10-11904 0</inkml:trace>
  <inkml:trace contextRef="#ctx0" brushRef="#br0" timeOffset="90074.62">11801 10550 27647 0,'0'-18'2448'0,"0"6"-1952"0,0-1-496 0,0 0 0 16,0 1 3584-16,3 3 608 0,-3 9 128 0,5-7 32 16,2 0-3296-16,0 2-656 0,-7 5-128 0,13-4-16 15,-1-1-432-15,1 1-80 0,2 1 0 0,2 1-16 16,-1-2-112-16,4 1 0 0,2 2-16 0,4-2 0 31,2 2-304-31,3 0-48 0,3 1-16 0,1 1 0 0,0-1-144 16,2 1-48-16,1 2 0 0,-3-2 0 0,0-1-272 15,-5 1-64-15,-4 1-16 0,-1 0-8432 0,-4 0-1696 0</inkml:trace>
  <inkml:trace contextRef="#ctx0" brushRef="#br0" timeOffset="90301.32">12529 10537 38703 0,'0'0'1712'0,"0"0"352"0,-12 0-1648 0,2 4-416 16,-1 3 0-16,11-7 0 0,-8 9 576 0,2 0 16 16,1-1 16-16,2 1 0 0,3-9-608 0,1 12-192 0,1-2 0 0,0 2 0 15,2-4-128-15,1 1-16 16,3 0-16-16,0-1 0 16,1 1-288-16,0-3-64 0,-1 1-16 0,1-1 0 15,0-2-448-15,-1 0-96 0,-8-4-16 0,9 0-8704 0,-9 0-1760 0</inkml:trace>
  <inkml:trace contextRef="#ctx0" brushRef="#br0" timeOffset="90495.1">12653 10177 15663 0,'0'0'1392'0,"-6"-4"-1120"0,-1-1-272 0,-1 1 0 0,0 0 6432 0,8 4 1232 15,0 0 240-15,0 0 48 0,0 0-6416 0,0 0-1296 16,8 15-240-16,1-1 0 16,1-1-2256-16,2-1-368 0,1-3-80 0,0-2-14160 15</inkml:trace>
  <inkml:trace contextRef="#ctx0" brushRef="#br0" timeOffset="91096.45">12870 10544 41695 0,'0'0'1856'0,"0"0"368"0,0 0-1776 0,-9 4-448 0,9-4 0 0,-6 9 0 15,3 1 400-15,3-10 0 0,-3 13 0 0,2-1 0 16,0 0-400-16,0 1 0 0,-1-3 0 0,2 2 0 16,0-2 0-16,0 1-144 0,0-11 144 0,4 10-160 15,-4-10-160-15,7 8-16 0,-7-8-16 0,9 7 0 16,-9-7 96-16,12 0 0 0,-2-4 16 0,2-2 0 15,1-3 240-15,0-1 0 0,-2-2 0 0,3-2-144 16,-1-4 144-16,0-2 0 0,-2 2 0 0,1-6 128 16,-2 1-128-16,0 1 128 0,-1 2-128 0,0 2 128 15,0 1-128-15,0 3 0 0,-1 2 0 0,1 3 128 16,-1 2-128-16,1 2 0 0,0 1 0 0,2 1 0 16,-11 3 0-16,13 2 0 0,0 0 0 0,0 2-128 15,-2 0 128-15,1 3 0 0,0-3 0 0,0 2 0 16,-1 1 0-16,0 0 0 0,-1 1 0 0,-2 0 128 0,-8-8-128 15,10 11 0-15,-2-4 0 0,-8-7 0 16,8 11 0-16,-8-11 144 0,7 10-144 0,-7-10 0 0,0 0 224 0,0 0-64 16,6 8-16-16,-6-8 0 0,0 0 112 0,11-1 0 15,-2-3 16-15,1 1 0 0,-1-5-272 0,2 2 0 16,-2-3 0-16,3 0 0 0,-1-2 0 0,2 1 0 16,-1-1 0-16,1 0 0 0,0-2-160 0,-1-2 16 15,-2 2 0-15,1 0 0 0,0-1-48 0,1 2 0 16,-1 2 0-16,-2 3 0 0,-1 1 192 0,-8 6 0 15,9-4 0-15,0-2-128 0,-9 6 128 0,12-1 224 16,-2-1-48-16,0 2-16 0,-10 0-32 0,13 2-128 16,-1 2 192-16,0 1-64 0,-2 2-128 0,-1 1 0 15,-1-1 0-15,0 5 0 0,0 0 0 0,0 1 160 16,-2 1-160-16,1 2 160 0,-1 2-160 0,0-1 160 0,-1 3-160 0,0-3 160 16,0 2-160-16,0 1 0 0,1-6 0 0,0 2 0 15,1-5-160-15,0 0-16 0,3-2 0 0,0-1 0 31,0-3-272-31,1-1-48 0,-11-4-16 0,13 0 0 16,-1-1-1696-16,-2-3-352 0,-1-1-64 0,6-2-12656 0</inkml:trace>
  <inkml:trace contextRef="#ctx0" brushRef="#br0" timeOffset="91523.84">13928 10496 22111 0,'0'0'1968'0,"0"0"-1584"0,0 0-384 0,0 0 0 16,0 0 4384-16,0 0 800 0,0 0 144 0,0 0 48 0,0 0-4288 0,9 6-864 15,1-1-224-15,2-5 0 0,2 0 0 0,4-2 0 16,2-5-192-16,2-1 64 0,0-1-192 0,3-1-16 16,0-2-16-16,1-1 0 0,1 1 32 0,-2-5 16 15,0 2 0-15,-3 0 0 0,-2 1 304 0,-3 1 0 16,-3 1 0-16,-4-1 0 0,-2-1 0 0,-4 5 0 15,-4-3 192-15,-1 2-48 0,-3 0 96 0,-3 1 16 16,-2 0 0-16,-1 0 0 0,-2-1-256 0,-1 0-288 16,-3 4 64-16,1-1 16 0,-2 2-80 0,0 1-16 15,0 0 0-15,1 2 0 0,-1 0 304 0,3 4-160 0,1 0 160 0,0 4-128 16,0 0 128-16,0 3 0 0,0 2 0 16,0 2-128-16,0 1 128 0,1 3 176 0,-1 1-48 0,0 3 0 15,0 1 144-15,0 3 32 0,-2 2 0 0,4 5 0 16,2-2-64-16,3 2-16 0,2 0 0 0,4-2 0 15,3-2 16-15,4-2 0 0,2-2 0 16,2-6 0-16,3 0-240 0,1-2 176 0,2-2-176 0,1-3 160 16,2-5-384-16,1-1-80 0,0-2-16 0,1-4 0 31,0-2-1808-31,4-2-368 0,1-4-80 0,6 2-12720 0</inkml:trace>
  <inkml:trace contextRef="#ctx0" brushRef="#br0" timeOffset="92029.63">14780 10172 19343 0,'-9'1'1728'0,"-1"-1"-1392"15,-3 2-336-15,0 0 0 0,1 4 4176 0,1 0 768 16,1 1 160-16,1-1 16 0,0 2-4224 0,0 1-896 0,-2-2 0 0,2 0-256 31,0 1-304-31,0 0-64 0,1 1-16 0,1-1 0 16,1-1-128-16,6-7-16 0,-7 6-16 0,7-6 0 0,0 0 352 0,0 0 80 0,0 0 16 0,-7 7 0 15,7-7 352-15,0 0 0 0,0 0 128 0,0 0-128 16,0 0 384-16,0 0-16 0,0 0 0 0,6 7 0 16,-6-7 0-16,12 7 0 0,-2-1 0 0,3 0 0 15,2-1-368-15,0 1 144 0,0 1-144 0,2 5 0 16,2-2 0-16,1 3 0 0,-2 0 0 16,0 2-144-16,0-1-112 0,-1 2-32 0,-1 0 0 0,-3 3 0 15,-1-5 0-15,-3 3 0 0,-2 1 0 0,-4 0 0 16,-3 1 288-16,-1-2 0 0,-3 2-128 0,-2-3 128 15,-3 1 320-15,-2 0 112 0,-2-5 16 0,-1 1 16 16,-2 0 256-16,-1-2 48 0,0 1 16 0,2 0 0 16,-1 0-368-16,0-2-80 0,2-1-16 0,0-1 0 0,-1 0-320 15,2 0 0-15,0-2 0 0,1-1 0 16,1 2-368-16,0-6-144 16,1-1-16-16,-2-1-15392 0</inkml:trace>
  <inkml:trace contextRef="#ctx0" brushRef="#br0" timeOffset="94282.8">16508 9820 25343 0,'0'0'1120'0,"0"0"224"0,-7-5-1072 0,2-2-272 0,5 7 0 0,-3-7 0 0,3 7 432 0,0-9 16 16,2-1 16-16,0 1 0 0,1 0-208 0,1 0-64 16,0-4 0-16,0 0 0 0,-1-1-64 0,1-3 0 15,0-2-128-15,0 2 192 0,-1 0 128 0,-2 2 32 16,0-1 0-16,-2 2 0 0,-1 0 320 0,-2 0 64 0,-2 1 16 0,-1 2 0 15,-3 2 144-15,0 2 16 0,-3 1 16 0,-1 3 0 16,-3 3-320-16,0 0-64 0,-2 6-16 0,-1 2 0 16,-3 4-368-16,3 1-160 0,-1 0 128 0,1 1-128 15,1 2 0-15,0 2 0 0,1 4 0 0,1-2 0 16,2 4 160-16,2-1-160 0,1-2 192 0,3 4-192 16,1-1 432-16,1 2-32 0,3 1 0 0,2 3 0 15,0-1 192-15,5 3 48 0,2 3 0 0,3 4 0 16,0 2-176-16,2-1-16 0,3 0-16 0,0-1 0 15,0-2-288-15,3-2-144 0,-3-2 160 0,2-2-160 16,-1 2 0-16,-1-5 0 0,0 0 0 0,0-1 0 16,0 2-416-16,-3-3 32 0,0-3 0 0,-1-2 0 15,-1-4-432 1,-1-1-80-16,0-5 0 0,-2 0-16 0,0-3-1264 16,-5-8-240-16,0 0-48 0,0 0-7472 0,0 0-1504 0</inkml:trace>
  <inkml:trace contextRef="#ctx0" brushRef="#br0" timeOffset="94631.66">16171 10240 31327 0,'-14'-13'1392'0,"5"5"272"0,0-1-1328 0,2 0-336 16,2 4 0-16,5 5 0 0,0 0 2304 0,1-9 400 0,-1 9 80 0,9-8 16 15,2 1-2464-15,1 2-480 0,1 0-112 0,0 2 0 16,0-1 256-16,1 3-128 0,2 0 128 0,2-2 0 16,0 2 0-16,3 1-128 0,1-2 128 0,2 1 0 15,-1-1 0-15,2 0 0 0,1 1 0 0,-1 0 0 16,0 1 0-16,-3-3 0 0,0 2 0 0,0-1 0 15,-1 0 0-15,0-1 0 0,-3 1 128 0,0 0-128 32,-2 2-304-32,0 0-144 0,-1 0-48 0,1 3 0 15,-2-1-2016-15,0 2-416 0,1 2-80 0,-2-4-11168 0</inkml:trace>
  <inkml:trace contextRef="#ctx0" brushRef="#br0" timeOffset="95158.92">17059 10299 21183 0,'0'0'1888'0,"0"0"-1504"0,-8-4-384 0,8 4 0 0,-8-5 2512 0,8 5 432 16,-6-6 96-16,6 6 16 0,-7-5-2352 0,1 1-448 16,-1-1-112-16,1 1-16 0,6 4 0 0,-11-4 0 15,2 2 0-15,2-1 0 0,-3 0-128 0,3 2 0 16,7 1 0-16,-11 1-176 0,1 2 176 0,1 0 0 15,-1-1 0-15,0 2-128 0,-2 0 128 0,1 1 224 16,-1 2-48-16,0 1-16 0,-1 1 80 0,0 1 16 16,-1 2 0-16,-1 2 0 0,1-1 64 0,0 4 32 0,-1 0 0 0,2 0 0 15,0-1 96-15,2 1 0 0,-1 0 16 0,3 1 0 16,2-3-32-16,2 4-16 0,2-1 0 0,2 0 0 16,1-1-416-16,4-1 128 0,1-3-128 0,2 0 0 15,0-1 0-15,3-3 0 0,0-3 0 0,0-3 0 16,2 1-320-16,1-4 48 0,2-4 16 0,0 1 0 15,1-3 16-15,0-1 16 0,-1-4 0 0,2 0 0 16,0-1 80-16,0 1 16 0,-3-1 0 0,1 0 0 16,-5-2 128-16,2 1-128 0,-2-4 128 0,-1 2-128 15,-1 0 128-15,-1 0 0 0,-2 0 0 0,0-1 0 16,0 2 0-16,-1-2 0 0,-1 1 0 0,0 0 128 16,-1 2-128-16,1 1 0 0,-1 2 0 0,-2 10 0 15,4-9 208-15,-4 9-16 0,0 0-16 0,0 0 0 0,0 0 288 0,0 0 64 16,0 0 16-16,0 0 0 0,0 0-64 0,8 9-16 15,-3 3 0-15,-1 2 0 0,0 3-320 0,0 1-144 16,-1 1 128-16,-1 0-128 0,1 2 0 0,1 1 0 16,0-1 0-16,0 1 0 0,-1-1 0 0,1 0 0 15,0 0 0-15,2-2 0 16,-1 0-544-16,0-5 16 0,1-2 0 0,1-2 0 16,0-2-2480-16,-7-8-480 0,10 4-96 0</inkml:trace>
  <inkml:trace contextRef="#ctx0" brushRef="#br0" timeOffset="95605.28">17276 10387 22111 0,'0'0'976'0,"0"0"208"0,0 0-944 0,0 0-240 0,0 0 0 0,0 0 0 15,0 0 3872-15,0 13 736 0,0-13 128 0,1 15 48 16,0-5-3840-16,0 2-768 0,1 0-176 0,-1-1 0 15,-1-11 0-15,4 15 0 0,0-2-192 0,-4-13 192 16,3 13 0-16,-3-13 0 0,2 13-128 0,-2-13 128 16,0 0 0-16,0 0 0 0,5 10 0 0,-5-10 0 15,0 0 176-15,0 0 16 0,0 0 16 0,7-6 0 16,-1-1 128-16,0-2 32 0,-4-1 0 0,2-1 0 16,0 1-112-16,-1-3 0 0,-1 0-16 0,1 0 0 15,-1 2-240-15,1-4 128 0,-2-4-128 0,2 1 0 16,-2-2 0-16,2 4 128 0,1-4-128 0,2 2 0 0,1-1 0 15,1 3 0-15,1 0 0 0,0 2-160 0,1 3 160 16,2-1 0-16,0 3-144 0,1 3 144 0,0 1 0 0,1 1 0 16,1 1 0-16,0 3 0 0,2 0 128 0,0 4-128 15,-1 1 128-15,-1 2-128 0,-2 2 0 0,0 1 0 16,-1 2 0-16,-1 4 0 0,-4-1 0 0,3 2 0 16,0-4 0-16,-1 4 0 0,-1-4 0 0,0 4 0 15,-2-3 0-15,1 3 0 0,-2 2 0 0,-1-5 0 16,0 2 0-16,0-2 0 0,0-1 0 0,-2 0-256 15,-2-13 64-15,2 16 16 16,-2-16-336-16,1 11-64 0,-1-11 0 0,0 0-16 16,0 0-1616-16,0 0-320 0,0 0-64 0</inkml:trace>
  <inkml:trace contextRef="#ctx0" brushRef="#br0" timeOffset="96182.53">17950 9871 18431 0,'0'0'1632'0,"0"0"-1312"0,0 0-320 0,0 0 0 15,0 0 3936-15,0 0 720 0,0 0 144 0,0 0 16 16,0 0-3472-16,0 0-688 0,0 0-144 0,5 13-16 15,-1 0-112-15,0 7-32 0,0 3 0 0,-1 3 0 16,0 3-144-16,-2 6-16 0,2 2-16 0,-3 0 0 16,-1 5-176-16,-1-4 160 0,0 0-160 0,-1 0 160 15,1-3-160-15,-1-3 160 0,-1 1-160 0,1-4 160 16,1-1-160-16,-1 0 0 0,1-2 144 0,-1-5-144 16,2 1 0-16,-1-4-192 0,0 0 32 0,0-3 0 31,0-2-672-31,-1-3-144 0,3-10-32 0,0 0-15600 0</inkml:trace>
  <inkml:trace contextRef="#ctx0" brushRef="#br0" timeOffset="96376.85">17809 10299 26719 0,'0'0'2368'0,"0"0"-1888"16,4-13-480-16,1 5 0 0,-5 8 4272 0,10-8 752 15,2 0 160-15,2 2 16 16,5-1-4576-16,0-1-928 0,3-1-176 0,4-1-32 16,2-1-160-16,1 1-32 0,0-1 0 0,1 4 0 15,-1-3-2464-15,0 3-496 0,-3 0-112 0</inkml:trace>
  <inkml:trace contextRef="#ctx0" brushRef="#br0" timeOffset="96836.48">18380 10226 32943 0,'0'0'1456'0,"0"0"304"0,0 0-1408 16,0 0-352-16,0 0 0 0,0 0 0 0,0 0 688 0,0 0 64 0,0 0 16 0,0 0 0 15,0 0-576-15,-4 13-192 0,-1-5 0 0,-2 1 144 16,-2 0-144-16,-1 1 0 0,-1-1 0 0,-1 3 0 16,1 0-192-16,-2 2 192 0,0-1-160 0,1 1 160 15,0 2 0-15,2-2 0 0,-1 0 0 0,2 0 0 16,3-2 0-16,0-1 192 0,1 0-16 0,3-1 0 15,2-10 208-15,0 13 64 0,0-13 0 0,2 13 0 16,-2-13-48-16,8 11 0 0,-8-11 0 0,10 8 0 0,-10-8-144 0,14 5-48 16,0-3 0-16,-1 0 0 15,-1-4-208-15,-1 1 128 0,1 0-128 0,0-3 0 0,1-1 0 16,-1-1 0-16,-1 1 0 0,1-1 0 0,-1-1 0 0,-2-1 0 16,-2 0 0-16,1-1 0 0,-1 0 0 0,-1 0 0 15,0 0 0-15,0 0 0 0,1 0 0 0,-2-2 128 16,0 0-128-16,0-2 0 0,2-1 0 0,1 1 0 15,-3 2 128-15,1-1-128 0,2 2 0 0,0 0 0 16,-2 1 0-16,-6 9 0 0,8-8 0 0,-8 8 128 16,8-5-128-16,-8 5 0 0,0 0 208 0,0 0 0 15,0 0 0-15,0 0 0 0,0 0 80 0,0 0 16 16,4 12 0-16,-4 1 0 0,-3 0-304 0,1 1 128 0,-2 1-128 16,0 2 0-16,0 0 0 0,0 2 0 0,0-3-192 0,2 1 48 31,-1-3-320-31,0 2-64 0,1-2-16 0,2-2 0 15,0-12-1632-15,0 12-336 0,0-1-64 0,0-11-12576 0</inkml:trace>
  <inkml:trace contextRef="#ctx0" brushRef="#br0" timeOffset="97266.37">18792 10185 11967 0,'0'0'528'0,"0"0"112"0,0 0-512 0,0 0-128 0,0 0 0 0,0 0 0 16,0 0 6240-16,0 0 1216 0,0 0 240 0,0 0 48 15,0 0-6400-15,0 0-1344 0,-8 11-176 0,1-4-80 0,1 4 96 0,-1 1 16 16,2 1 0-16,-4-2 0 0,-3 2 144 0,1 2-128 16,-1-2 128-16,0 1-128 0,2-1 128 0,-1-1 0 15,2 0 0-15,1-2 0 0,2 1 176 0,1-4 16 16,5-7 0-16,0 0 0 0,0 0-48 0,-6 8 0 15,6-8 0-15,0 0 0 0,0 0-144 0,0 0 128 16,0 0-128-16,8 8 128 0,0-3-128 0,1-1 0 16,-9-4 0-16,13 4 0 0,-1 0-368 0,-2 1 48 15,-10-5 16-15,12 7 0 0,-1-3 176 0,-4 2 128 16,-7-6-192-16,7 12 192 0,-7-12 0 0,5 12 0 0,0-2 0 0,-5-10 0 16,4 12 128-16,-4-12 48 0,5 13 0 15,1-1 0-15,-6-12 16 0,5 11 0 16,-1 1 0-16,-4-12 0 0,0 0-192 0,6 10 0 0,-6-10 0 0,7 11 0 15,-7-11-176-15,0 0 176 0,0 0-128 0,2 13 128 32,-2-3-448-32,0-10 0 0,-4 12 0 0,-1-3 0 15,-3-2-512-15,-2-1-96 0,-3-1-32 0,0-1 0 16,0 0-2496-16,0-4-496 0,-9-2-96 0,5-4-32 0</inkml:trace>
  <inkml:trace contextRef="#ctx0" brushRef="#br0" timeOffset="97583.88">19161 9832 21183 0,'0'0'944'0,"0"0"192"0,0 0-912 16,0 0-224-16,0 0 0 0,0 0 0 0,0 0 5312 0,8 14 1008 15,-3 2 208-15,0 3 32 0,-1 4-5472 0,-1 3-1088 16,-2 8-256-16,-1 2-16 0,-1 2 272 0,-1 1 0 16,0 1-128-16,-1 0 128 0,0-1 0 0,2-7 0 15,-2 2 0-15,2-6 0 0,0-1-192 0,0-1 192 16,-1-1-192-16,1 1 192 0,0-4 0 0,-1-1-128 16,0 0 128-16,-1-3 0 0,-1 2 0 0,0-2 0 15,-1-5 0-15,1 0 0 0,0 0-256 0,0-1 0 0,0-2 0 16,4-10 0-1,-5 12-1760-15,5-12-352 0,0 0-64 0,0 0-13936 0</inkml:trace>
  <inkml:trace contextRef="#ctx0" brushRef="#br0" timeOffset="97807.9">18999 10190 36863 0,'0'0'3264'0,"0"0"-2608"0,0 0-528 0,0 0-128 0,7-7 2288 0,3 1 416 16,6 1 96-16,2 1 16 15,1 0-2256-15,2 0-560 0,0 1 0 0,3 0 0 0,-1 2 0 0,3-2 0 16,-1 2 0-16,1 1 0 16,0 1-528-16,-1 2-112 0,-2-3-32 0,0 2 0 15,-3 0-1888-15,-1 0-368 0,-2-2-80 0,-3 0-13728 16</inkml:trace>
  <inkml:trace contextRef="#ctx0" brushRef="#br0" timeOffset="97989.52">19547 10306 13823 0,'0'0'1216'0,"6"11"-960"16,1-2-256-16,-2 0 0 0,-5-9 3408 0,6 14 640 16,0 1 128-16,-1-1 32 0,-1-1-2176 0,0 0-432 15,0 2-96-15,-2 0-16 0,-1-2 48 0,1 2 0 0,-1 2 0 0,0-2 0 16,-1 1-544-16,0-2-96 0,2-1-32 0,-1 0 0 15,0-2-672-15,2 2-192 0,-3-13 0 0,3 10 128 32,-3-10-1536-32,0 0-288 0,0 0-64 0,0 0-9936 0,0 0-1984 0</inkml:trace>
  <inkml:trace contextRef="#ctx0" brushRef="#br0" timeOffset="98167.77">19673 9964 32255 0,'-4'-13'2864'0,"0"6"-2288"0,-4 1-576 0,2-1 0 0,-1 2 3968 0,7 5 672 16,0 0 144-16,0 0 16 16,0 0-5728-16,0 0-1152 0,0 0-224 0,11 4-10960 15,-2 0-2192-15</inkml:trace>
  <inkml:trace contextRef="#ctx0" brushRef="#br0" timeOffset="98537.26">19973 10271 37375 0,'0'0'1664'16,"0"0"320"-16,0 0-1584 0,0 0-400 0,0 0 0 0,8-5 0 15,-8 5-576-15,0 0-192 0,9-4-32 0,-9 4-16 16,0 0 32-16,5-8 0 0,-5 8 0 0,0 0 0 16,0 0 16-16,-5-7 0 0,-3 0 0 0,-2 3 0 0,-2 3 768 0,-1-1 272 0,0 2 0 0,0 0 0 15,-2 0 1024-15,2 2 208 0,0 2 32 0,0-3 16 16,2 2-336-16,0 1-80 0,1-1-16 0,1 3 0 16,1 0-352-16,1 3-80 0,3 0-16 0,2 3 0 15,-1-1-384-15,1 0-80 0,-1 4-16 0,0-1 0 16,1 2-192-16,-1-1 0 0,-1 2 0 0,2 1 0 15,-1 1 0-15,-1 0 0 0,-1 1 0 0,1 1 0 16,0 0 0-16,3-3 144 0,-1-1-144 0,4-3 128 16,0 2 256-16,4-3 64 0,1 0 0 0,4-1 0 15,1-1-64-15,5-4-16 0,3-2 0 0,5-2 0 16,4-5-608-16,6-2-112 0,7-3-32 0,3-4 0 16,5-3-2400-16,3-2-480 0,3-1-112 0</inkml:trace>
  <inkml:trace contextRef="#ctx0" brushRef="#br0" timeOffset="121083.93">24479 4050 11455 0,'0'0'512'0,"0"0"96"0,0 0-480 0,0 0-128 0,0 0 0 0,0 0 0 0,0 0 1040 0,0 0 192 16,0 0 48-16,0 0 0 0,0 0 144 0,0 0 48 15,0 0 0-15,0 0 0 0,0 0 128 0,0 0 48 16,0 0 0-16,0 0 0 0,0 0-80 0,0 0-16 15,0 0 0-15,0 0 0 0,0 0-368 0,0 0-80 16,0 0-16-16,0 0 0 0,0 0-512 0,4 5-128 16,-4-5 0-16,3 7-16 0,0 2-96 0,2-3-16 15,-2 2 0-15,1 1 0 0,0 0 224 0,1 10 32 16,0 0 16-16,-1 1 0 0,0-1 48 0,-1 2 16 16,-2 1 0-16,0-2 0 0,2-1-208 0,1 1-32 15,0-2-16-15,1-1 0 0,1-1-112 0,1 1-32 0,1-2 0 0,-1 2 0 16,3-2-256-16,-1-2 0 0,-1-3 0 0,-1 2 0 15,2-6 0-15,-1 1 128 0,0-2-128 0,1 2 160 16,2-2-32-16,-2-1 0 0,-9-4 0 0,12 2 0 16,-1 0 80-16,-11-2 16 0,12 1 0 0,-2-1 0 15,0-1-48-15,-10 1-16 0,10 0 0 0,-10 0 0 16,10-4-32-16,-10 4-128 0,8-4 192 0,-8 4-64 16,8-7-128-16,1 2 0 0,-2 0 144 0,-7 5-144 15,5-10 128-15,-1 0-128 0,-2-1 128 0,2 2-128 16,0-1 0-16,0 0 128 0,0-2-128 0,-1 1 0 15,-1-1 128-15,1 1-128 0,0-3 128 0,0 0-128 16,1-2 0-16,2 0 0 0,0-2 0 0,1 1 128 0,0 3-128 16,1-4 0-16,0 1 0 0,1-2 0 15,2 1 0-15,0 1 0 0,1 0 0 0,0 2 0 0,0 0 0 0,2 1 0 16,2 1 0-16,-2 0 0 0,-2 0 0 0,-1 1 0 16,0 2 0-16,-1-1 0 0,1 2 0 0,-2 1 0 15,-3 2 0-15,-6 6 0 0,5-7 0 0,-5 7 0 16,6-6 0-16,-6 6 0 0,0 0 0 0,0 0 0 15,0 0 0-15,0 0 0 0,0 0 0 0,0 0 0 16,0 0 0-16,0 0 0 0,-9-6 0 0,9 6 0 16,-10 0 0-16,1 2 0 0,0 0 0 0,0 4 0 15,1 1 0-15,0 1 0 0,-2 0 0 0,0 3-160 16,-2 0 160-16,0 4 0 0,2-1 0 0,-2 2 0 16,0-1 0-16,-1 5 0 0,-1 2 0 0,-1 1 0 0,1 2 0 15,-1 4 0-15,-2-2 0 0,0 2 0 0,0-2 0 0,0 1 0 16,-2 0 144-16,1-2-144 15,-1 2 128-15,0-2-128 0,0-4 160 0,-1 0-160 0,1-1 192 0,0 1-192 16,1 0 0-16,0 2 0 0,-3-3 0 0,2 0 0 16,3-1 256-16,3 1-64 0,1 1-16 0,2-3 0 15,-1-1-176-15,3 0 0 0,2 0 0 0,-1-2 0 16,0 1 0-16,-1 0 0 0,-1 0 0 0,1-1 0 16,-1 1-192-16,0-3-112 0,1 2-16 0,0-2-16 31,-1 2-368-31,1-6-64 0,1 0 0 0,7-10-16 15,-6 7-1184-15,6-7-224 0,0 0-48 0,0 0-10288 0,-3-8-2048 0</inkml:trace>
  <inkml:trace contextRef="#ctx0" brushRef="#br0" timeOffset="121971.89">24511 3638 9215 0,'0'0'400'0,"0"0"96"0,0 0-496 0,0 0 0 16,7-9 0-16,-7 9 0 0,0 0 3776 0,10-7 640 15,-1 1 144-15,-1 1 32 0,-8 5-3056 0,8-4-592 16,-8 4-128-16,12-4-32 0,-2 1-16 0,-2-2 0 15,0-2 0-15,1 2 0 0,1 0 128 0,1 1 0 0,-2-2 16 0,1-1 0 16,2-1 0-16,0-1 0 0,-1 0 0 0,0-1 0 16,-2-1-208-16,0 2-64 0,0-3 0 0,-1 1 0 15,0-3-256-15,0 0-64 0,1 1-16 0,0 0 0 16,0-1-144-16,0-1-32 0,-1 0 0 0,0-1 0 16,1 0-128-16,-1 2 0 0,0-2 0 0,-1 2 128 15,-1 1-128-15,-1 0 0 0,-1 0 0 0,0 3 0 16,-4 10 0-16,5-11 128 0,-5 11-128 0,0 0 0 15,0 0 240-15,6-5-48 0,-6 5 0 0,0 0 0 16,0 0 0-16,0 0 0 0,0 0 0 0,0 0 0 16,0 0-192-16,7 9 128 0,-3 0-128 0,-2 3 0 15,0 1 144-15,0 3-144 0,1-2 128 0,-2 2-128 0,1-1 176 16,0 1-48-16,2-2-128 0,-1-1 192 16,-2 2-32-16,2-2-16 0,-1-2 0 0,1 1 0 0,-3-12-144 0,4 13 160 15,0 0-160-15,0-2 160 0,-4-11-160 0,5 13 0 16,0-6 144-16,0 1-144 15,-5-8-1152-15,7 11-288 0,-1-1-64 0,-6-10-16 16,11 7-1616-16,-11-7-320 0</inkml:trace>
  <inkml:trace contextRef="#ctx0" brushRef="#br0" timeOffset="122668.11">25788 4008 18431 0,'0'0'1632'0,"0"0"-1312"0,0 0-320 0,0 0 0 16,-8-1 2752-16,8 1 496 0,0 0 80 0,0 0 32 16,0 0-1888-16,0 0-368 0,0 0-80 0,0 0 0 15,0 0-320-15,0 0-64 0,0 0-16 0,0 0 0 16,13 3-96-16,1-1-16 0,0-1 0 0,3-1 0 15,3 0-128-15,-1 0-48 0,2-1 0 0,2 0 0 16,-1-2-208-16,1 2-128 0,1 0 160 0,0-1-160 16,4 0 128-16,-1-1-128 0,-1 2 0 0,-1-3 0 15,0 1 0-15,-3-1-128 0,-1 0-16 0,-3 2 0 16,-4 1-240-16,-1 1-64 0,-1-2 0 16,-12 2 0-16,12 0-512 0,-12 0-96 15,0 0-32-15,0 0-9424 0,0 0-1904 0</inkml:trace>
  <inkml:trace contextRef="#ctx0" brushRef="#br0" timeOffset="122967.97">25774 4239 33407 0,'0'0'1472'0,"0"0"320"0,0 0-1440 0,11-3-352 0,-1 3 0 0,2-2 0 16,1 0 864-16,0 2 96 0,3-1 32 0,-1 0 0 16,2 1-320-16,2-4-64 0,-1 1-16 0,1 1 0 15,2 0-464-15,0 1-128 0,0-1 0 0,1-1 0 16,3 0 0-16,0 1-208 0,1-2 48 0,0 0 16 31,-1 1-1712-31,1-1-352 0,-1 0-64 0,1-1-12592 0</inkml:trace>
  <inkml:trace contextRef="#ctx0" brushRef="#br0" timeOffset="123731.67">27004 3277 13823 0,'0'0'608'0,"-11"-3"128"0,0-2-592 0,2 1-144 0,-1 0 0 0,10 4 0 15,-9-1 4080-15,9 1 784 0,0 0 144 0,0 0 48 16,0 0-3056-16,0 0-592 0,-2 13-128 0,2 4-32 16,2 0-544-16,1 2-128 0,0 1 0 0,-1 3-16 15,2 2-48-15,-1 4-16 0,-2 3 0 0,2 4 0 16,-1-2-48-16,0 5-16 0,-1 1 0 0,0 2 0 16,0 5-160-16,-1-6-16 0,0-1-16 0,2-3 0 15,-2-1-16-15,0-1 0 0,-2-8 0 0,1 1 0 0,1 0 48 0,-1 0 16 16,-2-4 0-16,1 0 0 0,0-3 112 0,1 1 32 15,0-9 0-15,1 4 0 0,0-5-16 0,0-1 0 16,0 0 0-16,0-11 0 0,0 0-144 0,0 10-16 16,0-10-16-16,0 0 0 0,0 0-64 0,0 0-16 15,0 0 0-15,2-10 0 0,1-3 0 0,-2-2 0 16,-1-3 0-16,-1 0 0 0,0-4-160 0,-1 1 0 16,2-3 0-16,-1 2 0 0,0 1 0 0,1 2 0 15,1 2-192-15,2 0 192 0,-2 3-176 0,2 2 176 16,0 0-128-16,4 4 128 0,-1-1 0 0,2 3-128 15,0-1 128-15,3 2 0 0,0 2 0 0,2-2 0 16,2 1 0-16,0 3 0 0,2 1 0 0,2 0 0 16,1 0 0-16,3 1 0 0,-1 2 0 0,1 1 0 15,1 0 0-15,-2 3 0 0,-1 1 0 0,0 1 0 0,-3 2 0 0,0 2 0 16,-1-1 0-16,-1 1 0 0,-3 0 0 0,-2 2 128 16,0 1-128-16,-1 1 0 0,-1 1 0 0,0 0 0 15,-1-1 0-15,0-1 128 0,-1-2-128 0,-1-1 0 16,1 0 0-16,-1-2 0 0,1-1 0 0,-1-1-192 31,-6-9-384-31,9 8-96 0,-9-8-16 0,9 7 0 16,-9-7-1872-16,10 4-368 0,-10-4-80 0</inkml:trace>
  <inkml:trace contextRef="#ctx0" brushRef="#br0" timeOffset="124202.14">28232 3053 18431 0,'0'0'816'0,"0"0"160"15,0 0-784-15,0 0-192 0,0 0 0 0,0-8 0 0,0 8 3072 0,0 0 560 16,0 0 112-16,0 0 32 0,0 0-2528 0,0 0-496 16,-10 0-112-16,0 2 0 0,10-2-240 0,-9 9-32 15,0 1-16-15,1 3 0 0,1 1 208 0,-1-1 32 0,-3 4 16 0,1 3 0 16,-2 0 208-16,0 4 32 0,-1 1 16 0,0 1 0 16,-1 2 32-16,2 6 0 0,2 8 0 0,-2-2 0 15,-4-3-272-15,-1-2-48 0,-3-4-16 16,-1 5 0-16,1 0-208 0,2 7-32 0,1 0-16 0,3 0 0 15,3-2-160-15,2-2-16 0,3 0-128 0,2-5 192 16,5-3-64-16,0 0-128 0,1-2 176 0,2 0-176 16,1-1 128-16,1 0-128 0,2-2 0 0,1 0 0 15,0-1 0-15,0-1 0 0,1 4 0 0,-1-5 0 16,1 1-464 0,2 1 0-16,1 1 0 0,4 0 0 0,1 1-272 15,3 0-48-15,1-2-16 0,2-5 0 0,-1-3-272 16,3-6-48-16,3-1-16 0,2 0 0 0,2 0-704 0,1-2-144 0,1 1-16 0,1-3-8400 15,1-5-1680-15</inkml:trace>
  <inkml:trace contextRef="#ctx0" brushRef="#br0" timeOffset="124637.82">28864 3790 3679 0,'0'0'320'0,"0"0"-320"0,2-5 0 0,-2 5 0 16,1-6 5376-16,-1-1 992 0,0-2 208 0,3 3 32 15,-1 2-4112-15,-1-3-816 0,1-1-160 0,-2 3-48 16,0 5-208-16,1-6-48 0,-1 6-16 0,0-7 0 16,0 7-240-16,0 0-32 0,0 0-16 0,0 0 0 15,0 0 112-15,0 0 0 0,0 0 16 0,-8 9 0 16,-1 0-592-16,1 2-128 0,-1 1-32 0,0 2 0 16,-1 1 128-16,-2 4 32 0,-1-1 0 0,-3 3 0 15,-2 2 16-15,0 2 16 0,1-3 0 0,-2 0 0 16,1 2-224-16,0-1-32 0,0 2-16 0,1-1 0 0,-1-2-208 15,1-3 176-15,1-2-176 0,3-1 160 16,0-3-160-16,2 0 0 0,2-1-192 0,0-3 192 16,1-1-1456-16,8-8-160 0,-9 5-48 15,9-5 0-15,-9 0-2000 0,9 0-416 0,-10-5-80 0</inkml:trace>
  <inkml:trace contextRef="#ctx0" brushRef="#br0" timeOffset="124869.4">28448 3763 21183 0,'0'0'1888'0,"-3"-8"-1504"16,0 0-384-16,3 8 0 0,0 0 2928 0,0 0 512 16,0 0 96-16,0 0 32 0,0 0-2016 0,0 0-400 15,0 0-64-15,12 7-32 0,-2 0 96 0,0 3 0 16,1 3 16-16,-1 3 0 0,1-1-272 0,2 10-48 16,4 6-16-16,0-7 0 0,-4-10-208 0,4-1-48 0,2 2-16 0,3 3 0 15,2-1-192-15,2 2-48 0,0 0 0 0,3-1 0 16,-1-5-320-16,2 1 128 0,2-2-128 0,-2 0 0 15,-2-1 0-15,1-2 0 0,-2-1 0 0,1-4-128 32,-3 1-560-32,-3-1-96 0,0-1-32 0,-3-2 0 15,1-2-2752-15,-3-2-544 0</inkml:trace>
  <inkml:trace contextRef="#ctx0" brushRef="#br0" timeOffset="129506.62">28584 3399 7359 0,'0'0'320'0,"0"0"80"0,0 0-400 0,0 0 0 0,0 0 0 0,0 0 0 16,0 0 4944-16,0 0 912 0,0 0 176 0,0 0 48 15,1 12-3856-15,-1-12-768 0,0 0-160 0,0 0-16 16,0 0-128-16,0 0 0 0,0 0-16 0,0 0 0 15,11 3-368-15,-11-3-80 0,11 1-16 0,1-1 0 16,0-1 0-16,-2-1 0 0,2 1 0 0,0 1 0 16,-2-2-128-16,3 0-32 0,3 0 0 0,-3-1 0 15,-1-1-192-15,1 1-64 0,1 2 0 0,0 0 0 16,-1 1-32-16,2-1-16 0,-2-1 0 0,1 2 0 16,1-1-208-16,-1 2 144 0,0 1-144 0,1 0 128 15,-1-1-128-15,0 2 128 0,-1-2-128 0,2 1 128 0,-1-2-128 16,-1 0 0-16,-1 0 0 0,-2 1 0 15,-10-1 128-15,11 0-128 0,-2-1 0 0,0-1 128 0,-9 2 32 0,13-1 0 16,-13 1 0-16,10-5 0 0,-2 0-160 0,0-1 0 16,-8 6 144-16,8-6-144 0,-8 6 0 0,6-7 128 15,-6 7-128-15,7-6 0 0,-7 6 0 0,0 0 128 16,4-9-128-16,-4 9 0 0,0 0 160 0,2-9-32 16,-2 9-128-16,0 0 192 0,-2-11 0 0,-1 3-16 15,-2 1 0-15,0 0 0 0,-1 1-16 0,1-1 0 16,-1 0 0-16,-1 1 0 0,1-1-32 0,6 7-128 15,0 0 192-15,0 0-64 0,-20-11 0 0,4 2-128 16,5 2 192-16,-2 1-64 0,0-1 0 0,0 2 0 16,0 0 0-16,1 1 0 0,-1 1-128 0,2-2 160 15,2 4-160-15,3-3 160 0,1 1-160 0,5 3 0 0,0 0 0 0,0 0 0 16,0 0 0-16,0 0 0 0,0 0 0 0,0 0 0 16,0 0 0-16,0 0 0 0,0 0 0 0,0 0 0 15,0 0 0-15,0 0-176 0,0 0 176 0,0 0-128 16,0 0-128-16,0 0-32 0,0 0 0 0,11 1 0 31,-11-1-352-31,0 0-64 0,0 0 0 0,12 2-16 16,-12-2-1120-16,13 4-208 0,-3-4-64 0,1 2 0 15,-1 2-608-15,1-3-128 0,-11-1-32 0,12 6 0 16,-2-2-720-16,-10-4-160 0</inkml:trace>
  <inkml:trace contextRef="#ctx0" brushRef="#br0" timeOffset="130206.66">29193 2944 4607 0,'0'0'192'0,"0"0"64"0,0 0-256 0,-9-1 0 0,9 1 0 0,-8 0 0 16,8 0 4384-16,0 0 832 0,0 0 160 0,0 0 48 15,-9-3-3296-15,9 3-656 0,0 0-128 0,0 0-16 0,0 0-176 16,0 0-48-16,0 0 0 0,0 0 0 0,0 0-32 0,0 0-16 16,0 0 0-16,0 0 0 0,0 0-80 0,0 0-16 15,9 12 0-15,-1-4 0 0,-8-8-320 0,11 7-64 16,1 0 0-16,1 2-16 0,2 1-128 0,-1 1-32 16,2 1 0-16,-2 2 0 0,0 2-16 0,3 2-16 15,3 2 0-15,1 1 0 0,-1 1-48 0,3 3-16 16,-1-1 0-16,0 3 0 0,-1 0-64 0,-2 2-16 15,-2 1 0-15,-1 2 0 0,-2-2-32 0,-2 1-16 16,-2 1 0-16,0 2 0 0,-4 2-176 0,-1-2 160 16,1 1-160-16,-3 3 160 0,0 0-160 0,-2 0 192 15,2-1-192-15,-3-1 192 0,-1-6-192 0,-2-2 128 0,0 0-128 0,1-2 128 16,-2-3-128-16,0-1 128 0,0-3-128 0,-1-1 128 16,1-1-128-16,-3-2 0 0,-2 1 0 0,0 0 128 15,0-2-272-15,-1-1-64 0,-2 3-16 0,1-6 0 31,2 1-1408-31,2-2-288 0,-1-5-48 0</inkml:trace>
  <inkml:trace contextRef="#ctx0" brushRef="#br0" timeOffset="131368.15">25777 6039 26143 0,'0'0'1152'0,"0"0"256"0,0 0-1136 0,0 0-272 16,0 0 0-16,0 0 0 0,0 0 1024 0,13 2 128 15,-4-1 48-15,2 0 0 0,-1 1-112 0,2-1 0 16,0-1-16-16,1 3 0 0,1-2-400 0,0-1-80 16,1-1-16-16,-1 1 0 0,2 0-208 0,1 0-48 15,1 0-16-15,0-2 0 0,-1 0-160 0,1-1-16 0,1 0-128 0,0 1 192 16,2-1-192-16,1 2 0 15,0-2 0-15,0 2 0 0,1-2-240 0,0 3-80 16,1-2-32-16,-1 0 0 16,0 0-448-16,0 1-96 0,-4 1 0 0,-1 1-16 15,-2 0-1344-15,-3 2-272 0,-2 1-48 0</inkml:trace>
  <inkml:trace contextRef="#ctx0" brushRef="#br0" timeOffset="131740.74">25943 6214 26607 0,'0'0'1168'0,"0"0"256"0,0 0-1136 0,0 0-288 0,0 0 0 0,0 0 0 0,0 0 928 0,0 0 128 16,0 0 32-16,0 0 0 0,0 0-80 0,0 0-16 15,0 0 0-15,0 0 0 0,0 0-352 0,0 0-80 16,0 0-16-16,9 8 0 0,-9-8 32 0,10 6 16 16,2-3 0-16,0 1 0 0,-2-4 0 0,2 1 0 15,1 1 0-15,0-1 0 0,0 0-304 0,3-1-64 0,2-2-16 16,1-1 0-16,2 3-80 0,0 0-128 0,-1 0 176 15,-1 0-176 1,1 0-560-16,-1 0-208 0,0 0-64 0,-1 0 0 16,0-3-2368-16,-2 3-496 0,-2 3-80 0</inkml:trace>
  <inkml:trace contextRef="#ctx0" brushRef="#br0" timeOffset="132945.6">27564 5943 6447 0,'0'0'576'0,"0"0"-576"0,0 0 0 0,0 0 0 0,0 0 3360 0,0 0 560 16,0 0 112-16,0 0 32 0,0 0-2736 0,0 0-560 15,0 0-96-15,0 0-32 16,6-8 112-16,-6 8 16 0,0 0 0 0,5-9 0 0,-5 9 256 0,4-9 64 15,-2 2 16-15,-2 7 0 0,3-9 112 0,-3 9 32 16,0 0 0-16,0 0 0 0,0 0-304 0,0 0-64 16,-3-9-16-16,3 9 0 0,-7-9-256 0,-3 2-48 15,0 0-16-15,0 1 0 0,-1 2-224 0,1 4-64 16,-2 3 0-16,0 2 0 0,1 3-256 0,-2 4 0 16,-4-3 128-16,0 5-128 0,-2-1 0 0,-1 4 0 15,-4 3 0-15,1-1 0 0,-1 2 0 0,3 0 0 16,2-3 0-16,0 2 0 0,4 0 0 0,2 0 0 0,1 0 0 0,3-2 0 15,2-2 0-15,3-2 128 0,2-1-128 16,1 0 0-16,3 0 128 0,3 0-128 0,3-2 0 0,4-3 0 16,1-3 128-16,3 0-128 0,1-1 0 0,2-1 0 15,3-3 0-15,2 0 0 0,-2-2 0 0,0 1 0 16,0 0 0-16,-2-2 0 0,-2-2 0 0,-1 0 0 16,-1 2 0-16,-2-4 0 0,0 2 0 0,-1 0 0 15,-2-2 0-15,-1 1 0 0,-1-3 0 0,0 0 0 16,-1-2 0-16,-1 2 0 0,-1-1 0 0,1-2 0 15,-3 0 128-15,0 1-128 0,0-1 0 0,-2 0 0 16,-3-2 144-16,0 2-144 0,-1 0 0 0,1 1 144 16,-2 1-144-16,1-1 0 0,-2 0 0 0,1 1 0 15,-1 1 128-15,0 1-128 0,1 1 0 0,3 7 128 0,0 0 0 0,0 0-128 16,-8-2 192-16,8 2-64 16,0 0-128-16,0 0 0 0,0 0 0 0,-7 5 0 0,7-5 0 15,-5 10 0-15,2-2 0 0,3-8 0 0,0 11 0 0,0-11 0 16,2 13 0-16,0-2 0 0,0 0 0 0,0 2 0 15,1-4 0-15,-1 3 0 0,1 1 0 0,0 2 0 16,-1 4 0-16,2 0 0 0,-1 1 0 0,1 2 0 16,1-1 0-16,0 4 0 0,0-1 0 0,1 2 192 15,-3 0-192-15,4 1 192 0,-1-1-64 0,1 1-128 16,0-1 192-16,2 0-64 0,-2 2-128 0,1-2 0 16,-1-2 0-16,-2 2 0 0,-2 2 0 0,1 2 0 15,-2 0 0-15,1-2 0 0,-3 0 0 0,0-1 160 16,0-2-160-16,-2-3 160 0,-1 0-32 0,-1-1 0 15,0-1 0-15,0 1 0 0,-3-6 144 0,2 2 32 16,0 0 0-16,0-2 0 0,-1 0-128 0,1-4-32 0,-1 0 0 0,-2 0 0 16,0-1-144-16,-1-1 128 0,-2-1-128 0,0-1 128 15,-1-1-128-15,-1 2 0 0,-3-2 144 0,-1 0-144 16,-2-5 176-16,-2 2-48 0,-1-1 0 0,-3 0 0 16,-4-2-400-16,-3 0-96 0,-3-2-16 0,-2-2 0 31,1-1-1680-31,-1-3-352 0,2-1-64 0</inkml:trace>
  <inkml:trace contextRef="#ctx0" brushRef="#br0" timeOffset="134226.22">28617 5145 29823 0,'0'0'1328'0,"0"0"272"0,0 0-1280 0,0 0-320 0,0-8 0 16,0 8 0-16,0 0 704 0,0 0 96 16,0 0 16-16,0 0 0 0,0 0 96 0,-6-8 32 0,6 8 0 0,0 0 0 15,0 0-48-15,0 0-16 0,0 0 0 0,0 0 0 16,0 0-176-16,-9 3-48 0,9-3 0 0,-8 9 0 16,2-1-128-16,1 4-16 0,-1 2-16 0,0 3 0 15,-2 3-80-15,0 6-16 0,-2 4 0 0,-2 2 0 16,-1 1-64-16,-3 3-16 0,-2 5 0 0,-1-3 0 15,-6 1-112-15,-2 4-16 0,-2 1-16 0,-1 4 0 16,0 4-176-16,2 2 0 0,5-5 144 0,0 5-144 16,-1-5 0-16,5 0 0 0,3-4 0 0,3-2 0 15,2-2 0-15,5-2 0 0,1-4 0 0,2 0 128 16,2 3-128-16,2-2 128 0,2-2-128 0,1-1 128 16,1 0-128-16,4-2 0 0,1-1 128 0,3-1-128 15,2-5 0-15,-1 1 0 0,0-1 0 0,3-4-192 16,3 0-224-16,-1-3-48 15,1-1-16-15,1-3 0 0,-2-2-1440 0,2 1-272 0,0 1-64 0,0-5-16 16,-3-3-1104-16,1-1-208 0,-1-3-64 0</inkml:trace>
  <inkml:trace contextRef="#ctx0" brushRef="#br0" timeOffset="134977.81">28999 5537 25631 0,'0'0'1136'0,"0"0"224"0,0 0-1088 16,0 0-272-16,0 0 0 0,0 0 0 0,0 0 896 0,0 0 112 16,0 0 16-16,0 0 16 0,0 0-336 0,0 0-64 15,-8 2 0-15,8-2-16 0,-8 5-64 0,8-5-16 16,0 0 0-16,-7 8 0 0,7-8 144 0,-9 8 16 16,1 1 16-16,1 2 0 0,-1 1 112 0,-1 1 32 15,-3 0 0-15,2 4 0 0,-1-2-64 0,-2 7-16 16,-1 0 0-16,-2 5 0 0,-1-1-160 0,0 4-48 15,-1 2 0-15,2 0 0 0,2 1-352 0,0-3-80 16,-1 1-16-16,4 2 0 0,3-3-128 0,-1-2 128 16,1 1-128-16,3-2 128 0,1 0-128 0,1-5 0 0,0-3 144 15,3 1-144-15,0-1 160 0,3 0-32 0,2 1-128 16,0-5 192-16,1-2-192 0,3-1 176 0,3-5-176 16,1 0 160-16,-2-2-16 0,4-1 0 0,3-3 0 0,1-1 0 15,2-2-144-15,0-1 192 0,0-1-192 0,0-1 192 16,0-2-192-16,0-3 128 0,-1 0-128 0,0-1 128 15,-2-1-128-15,1-1 160 0,-1 0-160 0,-3-2 160 16,0-4-160-16,0 0 192 0,0-2-192 0,-1-1 192 16,0-4-192-16,-1-2 192 0,-1-3-192 0,-1 0 192 15,-1-4-192-15,0-3 0 0,1 1 144 0,-2-2-144 16,-2 1 0-16,-1 3 0 0,-1 1 0 0,-1 6 0 16,-4 2 0-16,0 2 0 0,-2 3 0 0,-2-1 0 15,-3 3 0-15,1 0 0 0,-2 4 0 0,-1 3 0 16,-2 0-304-16,1 4-16 0,-2 2-16 0,0 1 0 15,-2-1-1328-15,0 4-272 16,-2-1-48-16,-1 4-16 0,0 3-1712 0,-1 2-320 0</inkml:trace>
  <inkml:trace contextRef="#ctx0" brushRef="#br0" timeOffset="135294.6">28786 5844 31503 0,'0'0'1392'0,"0"0"288"0,0 0-1344 0,4 9-336 16,3 1 0-16,-1-2 0 0,-6-8 928 0,12 9 112 0,-2-1 32 0,1 1 0 15,-1-1-240-15,0 1-32 0,0 0-16 0,-1-2 0 16,-1-1-384-16,-8-6-80 0,9 11 0 0,0-3-16 15,0-1 16-15,-1 1 16 0,0 0 0 0,-1 0 0 16,1-3-176-16,1 2-32 0,0-2-128 0,3 0 192 16,-1 0-192-16,0 1 128 0,2-3-128 0,0 1 0 15,0-4 0-15,-1 0 0 0,0-4 0 0,0 2 0 32,-1-2-704-32,2-1-64 0,-2-2-32 0,1-1 0 15,-1-2-2080-15,0 0-432 0,-3-5-80 0</inkml:trace>
  <inkml:trace contextRef="#ctx0" brushRef="#br0" timeOffset="135953.72">28935 5324 31263 0,'0'0'1392'0,"0"0"272"0,0 0-1328 0,0 0-336 0,0 0 0 0,0 0 0 16,0 0 480-16,0 0 32 0,0 0 0 0,0 0 0 15,0 0 256-15,0 0 64 0,0 0 16 0,11 0 0 16,1 0-16-16,0 0-16 0,0 0 0 0,1 0 0 16,1 0-256-16,0 0-48 0,2 1-16 0,-2-1 0 15,2-1-272-15,0 1-48 0,-1-4-16 0,2 1 0 16,0 1 64-16,1-1 16 0,1 0 0 0,-1 1 0 16,-2-1-112-16,1 2 0 0,1 0-128 0,0-1 192 15,0 2-192-15,-2 0 176 0,-2 0-176 0,1 0 160 16,-1 0-160-16,2 0 128 0,-1-2-128 0,0 2 128 15,-2-2-128-15,0 0 0 0,0 2 0 0,-2 0 0 16,1-4 0-16,-1 1 0 0,-2-2 0 0,0 4 0 0,0-5 128 16,-9 6 0-16,0 0 0 0,10-5 0 0,-10 5-128 15,10-5 0-15,-10 5 0 0,6-8 0 0,1 2 0 0,-7 6 0 16,2-9 0-16,-2 9 0 0,0-11 176 0,0 3-48 16,0 8-128-16,-4-8 192 0,4 8-192 0,-6-6 0 15,-1-1 0-15,-1 2 0 0,-1-1 0 0,0 0 0 16,-1 1 0-16,-1 0 0 0,1 1 0 0,-1 0 0 15,0 2 0-15,0-4 0 0,0 1 208 0,0 0-48 16,1 0-16-16,1 2 0 0,9 3-144 0,-11-4 128 16,2 2-128-16,9 2 128 0,-10-3-128 0,10 3 0 15,-10-1 0-15,10 1 0 0,0 0 0 0,0 0 0 16,0 0 0-16,0 0 0 0,0 0-160 0,0 0 160 0,-9-2 0 16,9 2-144-16,0 0-112 0,0 0-32 0,0 0 0 0,0 0 0 31,0 0-1344-31,0 0-272 0,-9 2-48 0,9-2-15456 0</inkml:trace>
  <inkml:trace contextRef="#ctx0" brushRef="#br0" timeOffset="136329.23">29746 5055 32191 0,'0'0'1424'0,"0"0"304"0,0 0-1392 0,0 0-336 16,0 0 0-16,0 0 0 0,-2-10 512 0,2 10 16 15,0 0 16-15,0 0 0 0,0 0-400 0,0 0-144 16,0 0 0-16,0 0 144 0,0 0-144 0,0 0 0 15,0 0 0-15,0 0 0 0,4 11 416 0,1 2 48 16,1 3 16-16,-1-3 0 0,-1 1 368 0,0 3 80 16,-2 2 16-16,1 2 0 0,-2 1-304 0,-1 1-64 15,0-3-16-15,0 3 0 0,-1-3-160 0,1 3-16 16,0-3-16-16,-1-1 0 0,-1 0-368 0,2-1 0 0,0 3 0 16,-1-6 0-16,-2 1-160 0,2-2 0 15,0 1 0-15,-1-4 0 16,2 0-672-16,-1-3-144 0,1-8-32 0,0 0 0 15,0 0-1216-15,0 0-240 0,0 0-48 0,0 0-12064 0</inkml:trace>
  <inkml:trace contextRef="#ctx0" brushRef="#br0" timeOffset="136613.79">29601 5072 28559 0,'0'0'2544'0,"-8"-3"-2032"0,8 3-512 0,0 0 0 16,-9-1 1584-16,9 1 208 0,0 0 64 0,0 0 0 0,0 0-752 15,0 0-144-15,0 0-16 0,0 0-16 0,10 1-352 0,1 1-80 16,-1-4-16-16,2 2 0 0,1 0-80 0,1 0-16 16,5 0 0-16,-1-1 0 0,0 0-192 0,2-2-64 15,-1 1 0-15,5-2 0 0,0 2-128 0,3 1 0 16,-1-3 144-16,1 2-144 0,2 2 0 0,1-4 0 15,-2 5 0-15,2-1 0 16,0 0-528-16,-2 0-176 0,-4 0-48 0,-1 3 0 16,-3-3-2128-16,0 2-448 0,-2 2-64 0</inkml:trace>
  <inkml:trace contextRef="#ctx0" brushRef="#br0" timeOffset="137244.49">30485 5824 2751 0,'0'0'256'16,"6"-8"-256"-16,0 1 0 0,1 0 0 0,4 2 6592 0,2 0 1264 0,0-1 256 0,0 0 48 15,0-2-6192-15,0 2-1248 0,0-1-240 0,-3 2-48 16,0 0-176-16,-10 5-48 0,0 0 0 15,0 0 0-15,0 0 400 0,0 0 80 0,0 0 16 0,0 0 0 16,0 0 496-16,0 0 96 0,2 9 32 0,-3 1 0 16,-4 1-224-16,-3 2-32 0,-3 4-16 0,0 5 0 15,-1-1-304-15,-1 2-64 0,-5 2-16 0,-1 1 0 16,1 1-240-16,-1-2-48 0,-1 3-16 0,0-4 0 16,2 0-240-16,0 1-128 0,1-1 160 0,1 0-160 15,1-2 0-15,-1-3 0 0,2 5 0 0,2-6 0 16,-1-2-336-16,1-2-16 0,1-1 0 0,-1-1 0 15,1-6-240-15,1 1-48 0,0 0-16 0,0-4 0 16,0 0-1856 0,0-3-368-16,-1-3-80 0,2 0-16 15,0-4-1040-15,0 0-208 0</inkml:trace>
  <inkml:trace contextRef="#ctx0" brushRef="#br0" timeOffset="137440.7">30233 5923 15663 0,'0'0'1392'0,"0"0"-1120"15,0 0-272-15,11-2 0 0,-11 2 4352 0,13 5 832 16,0 0 144-16,-2 3 48 0,1 1-3056 0,1 3-592 16,0-2-128-16,2 5-32 0,0 3-576 0,2-2-112 15,0 0-32-15,3 3 0 0,1-2-464 0,2 0-112 16,2 1-16-16,0-2 0 0,-1 0-80 0,-2 1-32 16,1-2 0-16,-4 0 0 0,-1 0-144 0,-1-2 0 15,-1-1-160-15,-4-2 160 16,-4-5-1792-16,-8-5-272 0,0 0-48 0,0 0-9920 0,0 0-1968 0</inkml:trace>
  <inkml:trace contextRef="#ctx0" brushRef="#br0" timeOffset="138020.07">30231 5596 31103 0,'0'0'1376'0,"-11"3"288"0,1-3-1344 0,1-3-320 0,-1 2 0 0,10 1 0 0,0 0 896 0,-9-1 96 16,2 1 32-16,7 0 0 0,0 0 64 0,0 0 32 15,0 0 0-15,0 0 0 0,0 0-320 0,0 0-64 16,9-7-16-16,1 3 0 0,1 0-208 0,0 2-32 15,1-1-16-15,1 2 0 0,0-1-32 0,3 1-16 16,1 1 0-16,4-1 0 0,1 1-80 0,0-4-16 16,0 1 0-16,4-1 0 0,1 2-64 0,1-1 0 15,-1 1-16-15,1-1 0 0,0-1-112 0,0 1-128 16,-2-1 176-16,-3 2-176 0,-2-1 0 0,-3 1 0 16,-1-1 0-16,-2 2 0 0,-4-4 128 0,0 1-128 15,-11 4 0-15,11-4 0 0,-11 4 0 0,12-2 0 0,-12 2 0 0,0 0 0 16,0 0 128-16,9-1-128 0,-9 1 0 15,0 0 0-15,0 0 0 0,0 0 0 0,0 0 0 0,0 0 0 16,0 0 144-16,0 0-144 0,0 0 0 0,0 0 144 16,0 0-144-16,0 0 0 0,-6-6 144 15,-1 0-144-15,1 1 192 0,6 5-16 0,-9-4-16 0,0-1 0 16,9 5 96-16,-11-1 32 0,1-4 0 0,1 3 0 16,-1-2-48-16,1 2-16 0,0-1 0 0,-1 0 0 15,-1 2-96-15,1-1 0 0,1-1-128 0,0 0 192 16,0 1-192-16,9 2 128 0,-8-5-128 0,1 1 0 15,1 0 128-15,6 4-128 0,-6-7 0 0,6 7 0 16,0 0 0-16,0 0 0 0,-3-6 0 0,3 6 0 16,0 0-320-16,0 0-16 0,-4-6 0 0,4 6 0 31,0 0-432-31,0 0-96 0,-6-3-16 0,6 3 0 0,0 0-2576 0,0 0-512 16</inkml:trace>
  <inkml:trace contextRef="#ctx0" brushRef="#br0" timeOffset="138612.18">30813 4875 24879 0,'-6'-9'2208'0,"-2"-3"-1760"0,1 2-448 0,1-2 0 16,-1 0 1616-16,1 2 240 0,-2-4 64 0,2 1 0 15,-1 1-1408-15,1 1-288 0,-1 2-48 0,1 3-16 16,-1 1-160-16,7 5 0 0,0 0 144 0,0 0-144 15,0 0 224-15,-7 10-32 0,4 0 0 0,1 5 0 16,2-1 448-16,4 3 64 0,1 1 32 0,3 1 0 16,0 0 224-16,2 3 32 0,2-1 16 0,1 1 0 15,2 0-144-15,3 2-32 0,1 1 0 0,6 2 0 16,1-2-128-16,3 2-48 0,1 2 0 0,3 4 0 0,2 2-192 0,3 1-32 16,-1 1-16-16,0 1 0 0,-3 2-256 0,-4 2-160 15,-4-2 192-15,-3-1-192 0,-1-1 128 0,-2 0-128 16,-2-2 0-16,-3 2 0 0,-4 1 0 0,0-1 0 15,-3 4 0-15,-2 1 0 0,-1 0 192 0,-1-4-64 16,-1 1 0-16,-2-2-128 0,0-1 384 0,-2-2-48 16,-2-3 0-16,0 0 0 0,-1-2-80 0,-2 0-32 15,-1 1 0-15,-2-2 0 0,-3-1 32 0,-1 0 16 16,-2 0 0-16,2-3 0 0,2 1 16 0,-4-1 0 16,-2 0 0-16,2-3 0 0,-2-2-288 0,-3-1 160 15,-3-1-160-15,-2 1 128 0,-1-2-128 0,0-2 0 16,-2 0 0-16,2-5 0 0,-2 0-128 0,2 2-64 15,1-4-16-15,4-2 0 16,3-2-320-16,1-1-64 0,1-2-16 0,3-1 0 16,4 2-2848-16,9-2-576 0</inkml:trace>
  <inkml:trace contextRef="#ctx0" brushRef="#br0" timeOffset="144016.79">30581 7154 8927 0,'0'0'384'0,"-6"-5"96"0,1 0-480 16,5 5 0-16,-7-4 0 0,7 4 0 0,-3-7 1984 0,3 1 288 16,0-2 64-16,0 8 16 0,3-7-752 0,0 1-128 15,2-3-48-15,-1 2 0 0,-4 7-192 0,4-6-32 16,-2-3-16-16,-2 9 0 0,4-6 32 0,-4 6 16 16,0 0 0-16,0 0 0 0,0 0-304 0,0 0-64 15,0 0-16-15,0 0 0 0,0 0-112 0,0 0-32 0,0 0 0 0,0 0 0 16,-8 12 80-16,2-1 16 0,6-11 0 0,-5 9 0 15,5-9 32-15,-6 11 16 0,3 0 0 16,3-11 0-16,-2 13-352 0,0 0-80 0,-4-1-16 0,4 1 0 16,-2 1 48-16,0 0 0 15,-1-1 0-15,2 3 0 0,2 2 64 0,0 1 0 0,-2 1 16 0,0 3 0 16,3 1-224-16,-1 0-48 0,0 2-16 0,-2 4 0 16,1 0-80-16,0 0-16 0,1 2 0 0,0 1 0 15,-1 1-144-15,2-3 0 0,0 0 0 0,0 1 0 16,0-1 0-16,2 2 0 0,-2 2 0 0,1 1 0 15,-1 3 0-15,0-1 0 0,0 1 0 0,1 2 0 16,1 0 144-16,-2-3-144 0,-2-2 160 0,2-3-160 16,0 0 224-16,0 0-48 0,-1-2-16 0,1 0 0 0,-3 0-32 15,-1 2-128-15,0-2 192 0,-1 3-64 16,-3 0-128-16,2 0 0 0,-1-1 0 0,1 1 0 0,-2 1 128 16,3 0-128-16,1-2 0 0,1-2 128 0,1-1-128 0,-1-2 192 15,2 0-192-15,1-1 192 0,0-1-192 0,0 2 0 16,-2-1 144-16,2-1-144 0,2 0 0 0,-2-2 0 15,-3-2 0-15,3 0 128 0,0 0-128 0,-1 2 0 16,-2-1 0-16,-1-1 0 0,0-1 0 0,1 1 128 16,-4 0-128-16,2-1 0 0,0-6 0 0,-1 0 128 15,1 1-128-15,0-2 0 0,-2 2 0 0,1-4 128 16,-1-3-128-16,2-1 0 0,0-2 0 0,5-6 144 16,-5 7-144-16,5-7 0 0,-3 7 128 0,3-7-128 15,0 0 0-15,0 0 0 0,0 0 0 0,-1 11 0 16,1-11 128-16,0 0-128 0,0 0 0 0,0 0 0 15,-1 10 0-15,1-10 0 0,0 0 0 0,0 0 0 0,0 9 0 0,0-9 0 16,0 0 128-16,0 0-128 0,0 0 0 0,0 0 0 16,0 0 128-16,0 0-128 0,0 0 0 0,0 0 0 15,0 0 144-15,0 0-144 0,0 0 0 0,0 0 144 16,0 0-144-16,0 0 0 0,0 0 144 0,0 0-144 16,-7-5 128-16,7 5-128 0,-4-9 160 0,-1 0-160 15,-2 1 160-15,0 0-160 0,1-2 160 0,0-1-160 16,-1 2 128-16,-1-4-128 0,3-2 0 0,0 0 144 15,-1-3-144-15,-1 0 0 0,-1 0 144 0,0 1-144 16,3 0 0-16,0 0 0 0,-2 0 0 0,2 2 0 16,0 2 0-16,1 2 0 0,0-1 0 0,2 0 0 15,-1 2 0-15,3 10 0 0,0-11 0 0,0 11 0 16,0-10 0-16,0 10 0 0,0 0 0 0,0 0-128 16,0 0 128-16,0 0 0 0,0 0 0 0,0 0-128 0,0 0 128 0,8 10 0 15,-2 2 0-15,-2 2 0 0,0 5 0 0,-1 2 0 16,-2 1 0-16,0 4-128 0,2 0 128 0,0 0 0 15,-2-1 0-15,1-1 0 0,2-1 0 0,0-1 0 16,3-1 0-16,-1-1 0 0,1 1 0 0,3-1 0 16,5-2 0-16,-2-1-128 0,-4-1 128 0,1-1 0 15,2-3 0-15,1 0 0 0,1-4 0 0,1-2 0 16,-2-1 0-16,0 1 0 0,0-2 0 0,-2-3 0 16,1-1 0-16,4-4 128 0,5-3 0 0,-7 1 16 15,-5-5 0-15,2 0 0 0,0-4 16 0,4-2 0 16,2-1 0-16,-2-3 0 0,1-1-32 0,0-3-128 15,-1-1 192-15,1-6-64 0,1-2-128 0,-3-3 128 0,-1 1-128 0,0-2 128 16,0 3-128-16,-1 5 0 0,-3 4 0 0,-2 4 0 31,-2 3-448-31,-1 5-64 0,-2 4 0 0,-2 10-16 16,0 0-2304-16,0 0-464 0,0 0-96 0</inkml:trace>
  <inkml:trace contextRef="#ctx0" brushRef="#br0" timeOffset="145763.87">30607 10306 8287 0,'0'0'736'0,"0"0"-592"0,0 0-144 0,0 0 0 16,3-7 2432-16,-3 7 448 0,4-9 80 0,-4 9 32 16,0 0-1328-16,0 0-272 0,0-11-48 0,0 11-16 15,-1-9-528-15,1 9-96 0,0 0-32 0,-6-7 0 16,0 4 64-16,6 3 16 0,0 0 0 0,0 0 0 16,0 0 208-16,-8-6 64 0,0 1 0 0,8 5 0 15,-8-4-160-15,8 4-32 0,-6-5 0 0,-1 1 0 0,1 0 144 0,-1 0 32 16,7 4 0-16,0 0 0 15,0 0-176-15,0 0-48 0,0 0 0 0,-15-2 0 0,-6-5-144 0,1 3-16 16,2 2-16-16,0 2 0 0,-2 0-128 0,1 2-32 16,-2 2 0-16,0 3 0 0,0-3-256 0,2 2-48 15,-1 1-16-15,0 3 0 0,0 2 80 0,0 2 16 16,0 0 0-16,1 5 0 0,-2-2-32 0,3 3-16 16,1 1 0-16,1 4 0 0,1 1-176 0,1-1 192 15,3 2-192-15,0 3 192 0,2 2-192 0,3 0 0 16,0 1 144-16,3-1-144 0,0 2 0 0,2-4 0 15,2-2 0-15,3-1 0 0,1 0 0 0,2-4 0 16,0-4 0-16,4 1 0 0,1-2 0 0,2 0 0 16,2-2 0-16,1-2 0 0,2 1 0 0,1-4 0 15,0 0 0-15,1-2 0 0,1-3 0 0,2 1 144 0,2-3-144 0,-2-2 0 16,-2-2 144-16,2 0-144 0,3 0 0 0,-3-5 144 16,1 0-144-16,-1-3 192 0,-2-1-192 0,-1 0 192 15,-2-2-192-15,-1 0 192 0,-1-2-192 0,-1-2 192 16,-3 0-192-16,-3-2 192 0,-2-2-192 0,0 0 192 15,-3-3-192-15,0-2 192 0,-1-2-192 0,-2-1 192 16,-1-2-192-16,0-1 128 0,-1-2-128 0,-1 0 128 16,0 2-128-16,1 4 0 0,0-1 0 0,0 2 0 15,0 2 0-15,0 2 0 0,0 1 128 0,-2 2-128 16,0 0 0-16,0 2 0 0,1 2 0 0,0 2 0 16,-2 0 0-16,-1 3 0 0,0 0 0 0,1 2 0 15,-3 1 0-15,0 1 0 0,-2-2 0 0,0 2 0 16,-1 1 0-16,1 0 0 0,-1 2 0 0,-1-2 0 15,-1 4 0-15,1 0 0 0,-2 0 0 0,0 0 0 0,3 0-320 0,1 0 16 16,1-3 0-16,7 3 0 16,-8 0-288-16,8 0-64 0,0 0-16 0,0 0 0 15,0 0-1568-15,0 0-304 0,0 0-64 0,0 0-16 16,0 0-1408-16,0 0-304 0</inkml:trace>
  <inkml:trace contextRef="#ctx0" brushRef="#br0" timeOffset="146217.75">30743 10009 21311 0,'0'0'944'0,"0"0"192"0,1-9-912 0,2 0-224 0,1 0 0 0,-4 9 0 16,6-8 512-16,-6 8 48 0,0 0 16 0,4-9 0 16,-1 1 288-16,-3 8 64 0,0 0 16 0,0 0 0 15,0 0 352-15,0 0 80 0,-11-3 16 0,2 6 0 16,0-3 16-16,1 7 0 0,0-1 0 0,1 5 0 16,-4 2-304-16,2 0-48 0,1 5-16 0,-1 1 0 15,-1 4-32-15,1-1-16 0,-1 3 0 0,1 3 0 16,-1 3-336-16,-2 2-64 0,-1 0-16 0,-1 3 0 15,-2 2-32-15,1 1-16 0,-2 3 0 0,-3 2 0 0,-2 2-144 16,-2 2-48-16,-3 3 0 0,0 0 0 0,-2-2-176 0,0-2-32 16,1-4-128-16,0-1 192 0,3 0-192 15,1-1 144-15,0-2-144 0,5-2 128 0,0-3 16 0,5-2 0 16,2 2 0-16,2-1 0 0,1-3-144 0,2-4 0 16,3-1 144-16,2-2-144 0,-1-3 0 0,2-5 0 15,1-2-160-15,2-1 160 16,2-3-1200-16,-4-9-128 0,8 6-16 0,3-3-16 15,-1-3-1392-15,2-5-256 0,2-1-64 0,-1-5-14048 0</inkml:trace>
  <inkml:trace contextRef="#ctx0" brushRef="#br0" timeOffset="148321.94">31201 10147 4607 0,'0'0'400'0,"5"-11"-400"0,1-2 0 0,2 0 0 0,1 0 2624 0,2 0 448 16,0-2 96-16,1 0 16 0,-1-1-2096 0,-1 2-432 16,-2 1-80-16,-2 2 0 0,0 1 736 0,-3 1 160 15,-3 9 16-15,3-7 16 0,-3 7 176 0,0 0 48 16,0 0 0-16,0 0 0 0,-4-9-320 0,4 9-48 15,0 0-16-15,-8-5 0 0,2 2-288 0,6 3-64 16,0 0-16-16,-9-3 0 0,0 1-16 0,9 2-16 16,-8 0 0-16,8 0 0 0,-11 2-208 0,2 4-32 15,0 0-16-15,0 3 0 0,0 3-288 0,0 1-48 16,-2-1-16-16,0 6 0 0,-1 3-192 0,-4 1-144 16,-2 2 192-16,0 2-192 0,-2 4 304 0,-2 1-48 15,-2 4-16-15,1 0 0 0,-3 3-240 0,-1 5 144 0,-2 0-144 0,3 7 128 16,1-1-128-16,3 3 0 0,0 1 0 0,3-1 0 15,4-1 0-15,0-6 0 0,4-3 0 16,3-2 0-16,3-3 0 0,3-3 0 0,4-3 0 0,2-4 0 16,2-2 0-16,5-3 128 0,0-2-128 0,5-4 0 15,2-2 0-15,2-1 0 0,1-1 128 0,3-5-128 16,4-1 0-16,0-1 0 0,2-4 0 0,0 2-176 31,0-1-320-31,0-2-64 0,-1 0-16 0,-2 0 0 16,1 0-1600-16,-2 0-320 0,-1 0-64 0,1-4 0 0,-4 2-960 15,-1 2-192-15</inkml:trace>
  <inkml:trace contextRef="#ctx0" brushRef="#br0" timeOffset="148653.71">31710 10496 25631 0,'0'0'1136'0,"0"0"224"0,0 0-1088 0,0 0-272 15,0 0 0-15,0 0 0 0,-9-6 1808 0,9 6 304 16,-10-1 64-16,1 2 16 0,-2 1-384 0,1 2-80 16,-1 2 0-16,0 6-16 0,-4-2-368 0,1 5-80 15,-2 3-16-15,-1 1 0 0,-1 1-336 0,0 1-64 0,-2 1-16 0,2 3 0 16,-2 1-336-16,1 1-80 0,-1 2-16 15,1-6 0-15,-2 1-176 0,0 2-32 0,0-3-16 0,3 3 0 16,-2-2-176-16,0-2 0 0,-3 1 0 16,5-2 0-16,-1-1 0 0,3-3 0 0,3-2 128 0,1-1-128 31,3-4-320-31,3-4-80 0,6-6-32 0,0 0 0 16,0 0-1488-16,0 0-320 0,-2-11-48 0,9 0-10496 0,8-2-2096 0</inkml:trace>
  <inkml:trace contextRef="#ctx0" brushRef="#br0" timeOffset="148866.79">31307 10630 23951 0,'0'0'2128'0,"0"0"-1696"0,0 0-432 0,3 13 0 16,2 0 2944-16,1 1 512 0,0-1 112 0,2 2 16 16,0-2-2048-16,2 1-384 0,1 0-96 0,-1 1-16 0,2 0-16 0,1-2-16 15,0 0 0-15,2 0 0 0,4-1-368 0,0 1-64 16,1 0 0-16,-1 0-16 0,0-1-368 0,-1 0-64 15,1-2 0-15,-2 2-128 16,-1-4-656-16,0 2-240 0,1-1-64 0,-2 0 0 16,-4-5-1280-16,-1 3-256 0,2-3-48 0,0-2-14096 0</inkml:trace>
  <inkml:trace contextRef="#ctx0" brushRef="#br0" timeOffset="149374.57">31833 10141 29247 0,'-11'-8'1296'0,"11"8"272"0,0 0-1248 0,0 0-320 0,-9-9 0 0,3 2 0 16,6 7 848-16,0 0 112 0,0 0 32 0,0 0 0 0,0 0 128 0,0 0 32 16,0 0 0-16,0 0 0 0,0 0-128 0,0 0 0 15,0 0-16-15,0 0 0 0,0 0-224 0,5 13-32 16,0 1-16-16,0 1 0 0,2-1-160 0,1 2-16 15,1 1-16-15,0 3 0 0,0-3-112 0,2 2-32 16,0 1 0-16,2 3 0 0,-1-1-48 0,1 6-16 16,1-4 0-16,1 5 0 0,-3 2-128 0,-1 1-16 15,0-1-16-15,-1 2 0 0,-1-2-32 0,0 0 0 16,-1 2 0-16,-1-1 0 0,-1 2 0 0,-1 0 0 16,-1 0 0-16,-1-3 0 0,-3-1-144 0,-1-4 192 15,-1-1-192-15,-2 0 192 0,-1 0 0 0,0-2 0 16,-3-1 0-16,0 1 0 0,1-3-64 0,0 1 0 0,3-2 0 15,-2-4 0-15,-4-2-128 0,1 0 160 16,0-2-160-16,1-1 160 0,2-2-160 0,6-8-192 0,-9 3 32 0,9-3 16 31,-9-2-2144-31,9 2-416 0,-8-6-96 0</inkml:trace>
  <inkml:trace contextRef="#ctx0" brushRef="#br0" timeOffset="152163.84">29139 10124 11967 0,'0'0'1072'0,"0"0"-864"16,0 0-208-16,0 0 0 0,-9-7 2176 0,9 7 400 16,-5-7 80-16,5 7 16 0,0 0-1248 0,-1-10-240 15,1 10-48-15,0 0-16 0,2-10-96 0,-2 10 0 0,0-9-16 0,0 9 0 16,4-8 208-16,-4 8 64 0,0 0 0 0,5-10 0 16,-5 10-480-16,0 0-96 0,3-8 0 0,-3 8-16 15,1-8-112-15,-1 8 0 0,0 0-16 0,0 0 0 16,0-9-144-16,0 9-32 0,0 0 0 0,0 0 0 15,0 0 128-15,0 0 0 0,-2-8 16 0,2 8 0 16,0 0-48-16,0 0-16 0,0 0 0 0,-7-5 0 16,-1 4-144-16,8 1-16 0,-9 0-16 0,9 0 0 15,0 0 32-15,-9 10 0 0,-5 0 0 0,1 2 0 16,1 1-80-16,2 2-16 0,-2-1 0 0,1 4 0 16,0 0-96-16,-1 3-128 0,-1 0 176 0,0 3-176 15,1-1 128-15,-1 3-128 0,0-2 0 0,1 3 0 0,1 3 176 0,0 3-176 16,1-2 160-16,1 3-160 15,2 0 176-15,2 1-176 0,1 0 192 0,0 0-192 0,0 0 192 0,0 1-64 16,2-1 0-16,0-3-128 16,0-3 176-16,0-3-176 0,2-4 160 0,0-1-160 0,0-1 144 0,3-2-144 15,0-2 128-15,1-1-128 0,1 1 128 0,1-3-128 16,1-1 0-16,2-2 128 0,1-1-128 0,2 0 0 16,-1-2 0-16,2-3 128 0,1-2-128 0,0 0 0 15,1-2 0-15,0 0 128 0,1-3-128 0,1-1 0 16,-1-1 144-16,2 0-144 0,0-4 128 0,-1-2-128 15,0 1 160-15,0-1-160 0,-3-4 208 0,2-1-48 16,-2 0-16-16,2 1 0 0,-2-2 48 0,1-4 0 16,-1-1 0-16,-1-6 0 0,-1 0-16 0,-1-2 0 15,1-7 0-15,1 2 0 0,-1 0-176 0,0-2 160 0,-2 0-160 0,-1 0 160 16,-2 1-160-16,-1 2 0 0,-1 2 144 0,-1 4-144 16,-2 0 0-16,-4 2 128 0,-2 0-128 0,0 3 0 15,-1 1 0-15,-1 1 128 0,-2 0-128 0,-2 1 0 16,0 1 0-16,1 2 0 0,0 1 0 0,-3 3 128 15,-1 0-128-15,0 3 0 0,0-2 0 0,0 3-128 16,2 0 128-16,-1 2-192 0,1 1 192 0,0-2-192 16,1 1 192-16,1 1-160 0,0-1 160 0,1 1-160 15,-1-1 32-15,9 7 0 0,-10-6 0 0,1 0 0 32,1 0-272-32,8 6-48 0,-8-7-16 0,8 7 0 15,-6-4-1856-15,6 4-368 0,0 0-80 0</inkml:trace>
  <inkml:trace contextRef="#ctx0" brushRef="#br0" timeOffset="152507.09">29010 10425 20271 0,'-23'7'896'0,"10"-2"192"0,0 0-880 0,1 2-208 16,2-1 0-16,2-1 0 0,8-5 3200 0,0 0 576 15,-7 7 128-15,7-7 32 0,0 0-2224 0,-1 12-448 16,1-12-96-16,6 10-16 0,4-3-448 0,0 0-80 0,2 0-32 16,1-1 0-16,1 1 0 0,-1-1 0 0,3 2 0 15,1-4 0-15,-2-1-112 0,1-2-32 0,0 4 0 0,-1-3 0 16,1 0-224-16,-2 1-48 0,1-1-16 0,-1 0 0 15,-1-4-160-15,0 1 0 0,0 0 0 0,-1-1 128 16,-12 2-352-16,16-2-80 0,-5-3-16 0,1 1 0 31,-2-3-2688-31,1-3-528 0,-2 2-112 0</inkml:trace>
  <inkml:trace contextRef="#ctx0" brushRef="#br0" timeOffset="153343.63">28901 9689 14735 0,'0'0'1312'0,"0"0"-1056"0,0 0-256 0,0 0 0 16,0 0 2688-16,0 0 496 0,0 0 80 0,0 0 32 16,6 10-1440-16,-6-10-272 0,0 0-64 0,9 5-16 15,-9-5-16-15,12 5 0 0,-1 1 0 0,-1-3 0 16,-1 1-336-16,0 0-64 0,-1 0 0 0,3-2-16 15,-2-1-368-15,0 1-80 0,-9-2-16 0,12 2 0 16,-2-2-96-16,2 0-32 0,-2 1 0 0,-10-1 0 16,12-1-176-16,0 2-48 0,-1-2 0 0,1 1 0 0,1-2-64 0,-1 2 0 15,0 0-16-15,-1 0 0 0,1-2-176 0,0-1 128 16,-1 2-128-16,1 1 128 0,1 0-128 0,0-1 0 16,-1-2 0-16,0 3 0 0,0-3 0 0,-12 3 0 15,0 0 128-15,11 0-128 0,0 0 0 0,-11 0 0 16,11-1 0-16,-11 1 128 0,0 0-128 0,12 0 0 15,-12 0 144-15,0 0-144 0,11-1 0 0,-11 1 0 16,0 0 0-16,0 0 128 0,10-2-128 0,-10 2 0 16,0 0 0-16,9-6 128 0,-9 6-128 0,8-8 0 15,-2 2 0-15,-6 6 0 0,0 0 0 0,7-9 128 16,-2-1-128-16,-5 10 0 0,0 0 0 0,4-7 128 16,-4 7-128-16,3-10 0 0,-1 3 0 0,-2 7 0 15,0-8 0-15,0 8 0 0,0 0 0 0,0 0 0 0,-5-8 0 0,1-1 128 16,4 9-128-16,-5-5 0 0,-2-1 128 0,1 3-128 15,-2 0 0-15,2-1 128 0,-2 0-128 0,1 1 0 16,-1-3 0-16,2 1 144 0,-2 0-144 0,-1 1 0 16,0 0 160-16,-2-2-160 0,1 0 128 0,1-1-128 15,0 2 0-15,0 0 128 0,-1 0-128 0,1 0 0 16,0 1 0-16,0 1 0 0,0-2 128 0,0 2-128 16,1-1 0-16,8 4 0 0,0 0 0 0,0 0 0 15,-9-1 0-15,9 1 0 0,0 0-160 0,0 0 160 31,0 0-704-31,0 0-64 0,0 0 0 0,0 0 0 16,0 0-1776-16,14 5-352 0,1-2-80 0,-1 2-14336 0</inkml:trace>
  <inkml:trace contextRef="#ctx0" brushRef="#br0" timeOffset="154039.54">29764 9647 3679 0,'0'0'320'0,"0"0"-320"16,0 0 0-16,0 0 0 0,0 0 3936 0,0 0 720 16,-9-2 144-16,9 2 16 0,0 0-2416 0,0 0-480 15,0 0-112-15,0 0-16 0,0 0 32 0,0 0 0 16,-11 4 0-16,11-4 0 0,0 0-416 0,-6 7-96 16,6-7-16-16,-5 8 0 0,1 0-256 0,1 2-48 15,0 0-16-15,1 1 0 0,-1-1-384 0,1 2-80 0,0-2 0 0,0 3-16 16,-1 2-272-16,1 2-48 0,-1-2-16 15,0 1 0-15,2 1-160 0,0-3 0 0,-1 1 144 0,1 0-144 16,-2-2 0-16,2 0 128 0,0-1-128 0,0 0 0 16,-2 0 0-16,0-2 0 0,3-10-192 0,-4 13 64 31,1-5-704-31,3-8-144 0,-4 12-32 0,4-12 0 16,-4 10-1872-16,4-10-368 0,-7 7-80 0,7-7-11504 0</inkml:trace>
  <inkml:trace contextRef="#ctx0" brushRef="#br0" timeOffset="154293.91">29628 9669 26607 0,'0'0'1168'0,"0"0"256"0,-9 0-1136 0,9 0-288 0,-10 0 0 0,10 0 0 0,0 0 1776 0,0 0 288 15,-9 0 64-15,9 0 16 0,0 0-256 0,0 0-48 16,0 0-16-16,0 0 0 0,0 0-656 0,0 0-128 15,11 0-16-15,4-3-16 0,0 2-368 0,2 0-80 16,0-1-16-16,3 1 0 0,1 0-336 0,1-2-64 16,4 1-16-16,1-2 0 0,-1-2-128 0,3 1 0 15,1 1 0-15,1 0 128 16,2 1-1072-16,-1 0-208 0,2-1-64 0,0-1 0 16,-1-2-2368-16,1-1-464 0</inkml:trace>
  <inkml:trace contextRef="#ctx0" brushRef="#br0" timeOffset="155790.47">27566 10471 21183 0,'0'0'944'0,"0"0"192"0,0 0-912 0,0 0-224 0,0 0 0 0,0 0 0 16,-5-7 1456-16,5 7 240 0,-6-6 48 0,6 6 16 16,-4-8-1376-16,4 8-256 0,-2-8-128 0,2 8 0 15,-5-8 752-15,5 8 48 0,0 0 16 0,-7-6 0 16,1-1 288-16,6 7 64 0,-8-6 16 0,1-1 0 16,-1 3-208-16,8 4-32 0,-10-2-16 0,10 2 0 15,-13-3-304-15,3 3-64 0,-1 1-16 0,1 2 0 16,-1 1-320-16,1 4-64 0,-2-2-16 0,0 5 0 0,1-1-144 0,-2 3 0 15,0 3 144-15,0 2-144 16,-1 3 144-16,1 0-144 0,-1 0 192 0,2 1-192 0,-1 0 224 16,3-1-64-16,-1-3-16 0,2 2 0 0,2-2-144 0,0 0 0 15,2-2 144-15,1-3-144 0,1 0 0 0,3-13 128 16,0 0-128-16,2 10 0 0,-2-10 0 0,7 9 0 16,3-3 0-16,1-4 128 0,1-2-128 0,1-2 0 15,1-2 0-15,2-2 0 0,4 0 0 0,-3-2 128 16,-2-1-128-16,1-1 0 0,-1-2 0 0,2 0 0 0,-2-1 0 15,-2 1 128-15,-1-1-128 0,-2 2 128 0,0-1-128 0,-2-1 128 16,-1-2-128-16,-2 4 128 0,-1-2-128 0,-2 1 128 16,0 0-128-16,-1 2 192 0,0-1-64 15,-1 1 0-15,0 1-128 0,0 9 144 0,-1-9-144 0,1 9 160 16,0 0-160-16,0 0 160 0,-4-9-160 0,4 9 160 16,0 0-160-16,0 0 0 0,0 0 0 0,0 0 0 15,0 0 0-15,0 0 0 0,-6 6 0 0,6-6 0 16,-6 12 0-16,4-3 0 0,2 1 0 0,0 2 0 15,1 1 0-15,0 3 0 0,5 2 0 0,-1 0 0 16,-1 2 160-16,1-1-160 0,0 2 192 0,3 1-192 16,0 2 176-16,1-1-176 0,0 1 160 0,3-1-160 15,0-1 128-15,1 2-128 0,1 2 0 0,2 1 144 16,-1 1-144-16,0 2 160 0,-5 1-160 0,0 3 160 16,1-4-32-16,-2 1-128 0,-1 0 192 0,-3 2-64 15,-1 1 0-15,-3-4 0 0,-2 1 0 0,-2-2 0 0,-2-3 128 16,-3-1 32-16,-2-1 0 0,-2 0 0 15,-1-3 80-15,-1 1 16 0,-1-1 0 0,-2-2 0 0,-2 2-208 0,-1-1-48 16,-1-2 0-16,-1-1 0 0,-1-1-128 0,-2-1 192 16,0 0-192-16,2-2 192 0,-1-2-192 0,1-4 0 15,-2-1 0-15,0-3 0 16,1-2-624-16,-1-1-48 0,-1-1-16 0,4-3 0 16,-1-2-1456-16,5-3-288 0,1-2-64 0,3-7-9760 15,2-3-1952-15</inkml:trace>
  <inkml:trace contextRef="#ctx0" brushRef="#br0" timeOffset="156524.87">28493 9226 3679 0,'0'0'320'0,"0"0"-320"16,0 0 0-16,0 0 0 0,0 0 2944 0,0 0 512 15,0 0 96-15,0 0 32 0,0 0-1728 0,0 0-352 0,0 0-64 0,0 0-16 16,0 0 80-16,0 0 16 0,0 0 0 0,0 0 0 16,0 0-80-16,0 0-16 0,0 0 0 0,0 0 0 15,0 0-176-15,0 0-32 0,0 0-16 0,0 0 0 16,0 0-304-16,0 0-48 0,-3 11-16 0,1 0 0 15,2-11-240-15,-6 10-48 0,1 5-16 0,0-1 0 16,-2 0-144-16,1 3-48 0,-2 2 0 0,-2 1 0 16,-1 6 32-16,1 7 0 0,-3 5 0 0,-2 6 0 15,-2 4 64-15,0 3 16 0,-2 3 0 0,-2 3 0 16,1 0-64-16,0 7-16 0,-4 5 0 0,1 6 0 16,-1 2-112-16,3-2-32 0,1-3 0 0,0 0 0 15,3-2-224-15,1 0 128 0,3-3-128 0,4 1 0 16,3-4 128-16,3-4-128 0,3-4 0 0,3-3 0 15,-1-1 208-15,5 2-48 0,3-2-16 0,5 0 0 0,3-2-144 0,4 0 128 16,3 0-128-16,6-7 128 0,7-3-128 0,5-4 0 16,4-3 0-16,4-6 0 15,3-1-544-15,4-6-32 0,2-3-16 0,5-1 0 16,5-2-2160-16,6-1-416 0,5 0-96 0</inkml:trace>
  <inkml:trace contextRef="#ctx0" brushRef="#br0" timeOffset="157393.51">31696 9459 21183 0,'-5'-3'1888'15,"-2"1"-1504"-15,1-2-384 0,6 4 0 0,0 0 1968 0,0 0 320 0,0 0 64 0,0 0 16 16,0 0-1312-16,0 0-256 0,0 0-48 0,0 0-16 16,11 3-64-16,0 2-16 0,-2 4 0 0,1 4 0 15,3 0 32-15,2 1 0 0,-1 6 0 0,4-1 0 16,2 5-96-16,1 2-16 0,1 1 0 0,5 3 0 15,2 6-192-15,4-5-32 0,2 4-16 0,3 2 0 0,2 0 48 0,2 5 16 16,-2 1 0-16,-1 3 0 0,-2 2 128 0,-3 1 32 16,-2-2 0-16,-2 2 0 0,-2-4-80 0,-2 4-16 15,-5-3 0-15,-2 4 0 0,-1 3-96 0,-3 3-32 16,-2 6 0-16,-1-1 0 0,-3 2-80 0,-4-2 0 16,-3-1-16-16,0 2 0 0,-5 2-64 0,-1-2-16 15,-1 0 0-15,-1-2 0 0,-1-2-32 0,-1-4-128 16,0-4 192-16,1-5-64 0,0-5 192 0,1-3 48 15,0-3 0-15,1-1 0 0,-1-4-176 0,-1-3-48 16,-1-3 0-16,0-3 0 0,-1-5-144 0,1 1 0 16,-1-4 0-16,-1-5 0 15,-1 0-1296-15,0-3-192 0,-2-4-48 0,0-1 0 16,-3-2-2176-16,-5-5-432 0</inkml:trace>
  <inkml:trace contextRef="#ctx0" brushRef="#br0" timeOffset="158743.15">26072 10395 4607 0,'0'0'192'0,"0"0"64"0,0 0-256 0,0 0 0 0,0 0 0 0,0 0 0 16,0 0 7424-16,0 0 1456 0,0 0 272 0,10-4 64 16,1 0-7008-16,-1 2-1408 0,2 2-288 0,-2-3-48 15,2 0-176-15,1 2-32 0,0-1-16 0,3 0 0 16,-1 1-112-16,2 0 0 0,0-1-128 0,1 1 192 16,2-2-192-16,-2 2 128 0,0 1-128 0,1-1 0 15,0-2 0-15,0 2 0 0,0 0 0 0,1-2 0 16,-1 2 0-16,-1-3 0 0,-2 1 0 0,0 3 0 31,-2-2-544-31,2 2 0 0,-2 0 0 0,0 2 0 0,1-1-272 16,-2 5-48-16,-1-5-16 0,-1 4 0 0,0 2-1328 0,-1-1-272 0,1 2-48 0</inkml:trace>
  <inkml:trace contextRef="#ctx0" brushRef="#br0" timeOffset="158988.14">26168 10722 35935 0,'0'0'3200'0,"0"0"-2560"15,0 0-512-15,0 0-128 0,18 3 1344 0,3-2 240 16,4 1 48-16,1-2 16 0,2-2-1280 0,3 1-368 0,1-3 144 0,1-1-144 15,1-2 0-15,1 1 0 0,0-3 0 0,3 1 0 32,1-1-448-32,0-2-144 0,0 1-48 0,1-2-11424 0,-3 0-2288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7:04:21.67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7200 5420 19343 0,'0'0'1728'0,"0"0"-1392"16,-5 11-336-16,0 0 0 0,1 2 2304 0,1 3 384 15,3 2 64-15,0 3 32 0,-1 1-2224 0,1-1-560 16,3 3 0-16,-1 0 0 0,0 1 128 0,-1 1-128 16,0 2 0-16,2-1 0 0,-2 0 0 0,-1-1 0 15,0-1 128-15,0 0-128 0,-1 2 0 0,-1-2 0 0,0 1 0 0,-1-1 0 16,-1 0 0-16,2-3 0 0,-1-4 0 0,1 0 0 31,-1-2-304-31,2-2-112 0,-2-5-32 0,0 2 0 16,1-2-864-16,2-9-176 0,-4 9-48 0</inkml:trace>
  <inkml:trace contextRef="#ctx0" brushRef="#br0" timeOffset="1">7000 5725 31327 0,'0'0'2784'0,"0"0"-2224"0,11-8-560 0,2 2 0 0,2 1 1872 0,3 1 272 15,3 0 48-15,1 0 16 0,0-1-1760 0,2 1-448 16,0-1 128-16,1 1-128 0,-3 2 0 16,0 1-144-16,-1 0 144 0,0 1-208 15,-1 0-1792-15,-1 2-368 0,1 2-64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4-04T03:44:13.678"/>
    </inkml:context>
    <inkml:brush xml:id="br0">
      <inkml:brushProperty name="width" value="0.025" units="cm"/>
      <inkml:brushProperty name="height" value="0.025" units="cm"/>
      <inkml:brushProperty name="color" value="#004F8B"/>
    </inkml:brush>
  </inkml:definitions>
  <inkml:trace contextRef="#ctx0" brushRef="#br0">41 33 1840 0 0,'0'0'160'0'0,"-5"-9"-160"0"0,1 1 0 0 0,-6-1 0 0 0,2 6 2816 0 0,-2 0 536 0 0,10 3 104 0 0,0 0 16 0 0,-4 0-3896 0 0,4 0-784 0 0,0 0-152 0 0,0 0-32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p(w_1, w_2,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 \prod_{t=1}^T p(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\mid w_{t-1},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w_{1})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02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p(w_1, w_2,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 \prod_{t=1}^T p(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\mid w_{t-1})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21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p(w_1, w_2,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= \prod_{t=1}^T p(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\mid w_{t-1}, w_{t-2})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572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450850"/>
            <a:ext cx="4664075" cy="2624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26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38388" y="450850"/>
            <a:ext cx="4664075" cy="2624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50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/vectors/dice-red-two-game-rolling-chance-25637/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6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67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89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56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24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34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00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3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6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4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73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413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001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853783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039407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0803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954102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5518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576354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35358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1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text2data.com/Dem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4.png"/><Relationship Id="rId4" Type="http://schemas.openxmlformats.org/officeDocument/2006/relationships/customXml" Target="../ink/ink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cs.cmu.edu/~dst/WordEmbeddingDemo/tutorial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www.youtube.com/watch?v=-NIFGVlA3xI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7.xml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books.google.com/ngrams/graph?content=Albert+Einstein%2CSherlock+Holmes%2CFrankenstein&amp;year_start=2010&amp;year_end=2019&amp;corpus=26&amp;smoothing=3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youtube.com/playlist?list=PLkDaE6sCZn6Hn0vK8co82zjQtt3T2Nkqc&amp;si=i2lBXNVrBAdgEiYt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43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4" Type="http://schemas.openxmlformats.org/officeDocument/2006/relationships/image" Target="../media/image300.png"/><Relationship Id="rId9" Type="http://schemas.openxmlformats.org/officeDocument/2006/relationships/image" Target="../media/image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16.png"/><Relationship Id="rId21" Type="http://schemas.openxmlformats.org/officeDocument/2006/relationships/image" Target="../media/image318.png"/><Relationship Id="rId34" Type="http://schemas.openxmlformats.org/officeDocument/2006/relationships/image" Target="../media/image11.png"/><Relationship Id="rId42" Type="http://schemas.openxmlformats.org/officeDocument/2006/relationships/image" Target="../media/image19.png"/><Relationship Id="rId7" Type="http://schemas.openxmlformats.org/officeDocument/2006/relationships/image" Target="../media/image303.png"/><Relationship Id="rId2" Type="http://schemas.openxmlformats.org/officeDocument/2006/relationships/image" Target="../media/image43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9.png"/><Relationship Id="rId37" Type="http://schemas.openxmlformats.org/officeDocument/2006/relationships/image" Target="../media/image14.png"/><Relationship Id="rId40" Type="http://schemas.openxmlformats.org/officeDocument/2006/relationships/image" Target="../media/image17.png"/><Relationship Id="rId45" Type="http://schemas.openxmlformats.org/officeDocument/2006/relationships/image" Target="../media/image2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13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80.png"/><Relationship Id="rId44" Type="http://schemas.openxmlformats.org/officeDocument/2006/relationships/image" Target="../media/image21.png"/><Relationship Id="rId4" Type="http://schemas.openxmlformats.org/officeDocument/2006/relationships/image" Target="../media/image300.png"/><Relationship Id="rId9" Type="http://schemas.openxmlformats.org/officeDocument/2006/relationships/image" Target="../media/image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7.png"/><Relationship Id="rId35" Type="http://schemas.openxmlformats.org/officeDocument/2006/relationships/image" Target="../media/image12.png"/><Relationship Id="rId43" Type="http://schemas.openxmlformats.org/officeDocument/2006/relationships/image" Target="../media/image20.png"/><Relationship Id="rId8" Type="http://schemas.openxmlformats.org/officeDocument/2006/relationships/image" Target="../media/image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10.png"/><Relationship Id="rId38" Type="http://schemas.openxmlformats.org/officeDocument/2006/relationships/image" Target="../media/image15.png"/><Relationship Id="rId20" Type="http://schemas.openxmlformats.org/officeDocument/2006/relationships/image" Target="../media/image317.png"/><Relationship Id="rId4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49648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Natural Language Processing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Tasks Examples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221"/>
          </a:xfrm>
        </p:spPr>
        <p:txBody>
          <a:bodyPr/>
          <a:lstStyle/>
          <a:p>
            <a:r>
              <a:rPr lang="en-US" dirty="0"/>
              <a:t>How many different NLP Input/Output agents can you think of?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E2BD-F94A-45B3-9BB2-10717F527C00}"/>
              </a:ext>
            </a:extLst>
          </p:cNvPr>
          <p:cNvSpPr txBox="1"/>
          <p:nvPr/>
        </p:nvSpPr>
        <p:spPr>
          <a:xfrm>
            <a:off x="1905918" y="2206109"/>
            <a:ext cx="1113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Input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294725-E159-4E81-ACD1-2677DC5A6347}"/>
              </a:ext>
            </a:extLst>
          </p:cNvPr>
          <p:cNvSpPr/>
          <p:nvPr/>
        </p:nvSpPr>
        <p:spPr>
          <a:xfrm>
            <a:off x="4191000" y="1939081"/>
            <a:ext cx="2562225" cy="1057275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Task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629DB-A722-4C78-8DB0-926642FF7D5C}"/>
              </a:ext>
            </a:extLst>
          </p:cNvPr>
          <p:cNvSpPr txBox="1"/>
          <p:nvPr/>
        </p:nvSpPr>
        <p:spPr>
          <a:xfrm>
            <a:off x="7924801" y="2206108"/>
            <a:ext cx="1340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Output</a:t>
            </a:r>
            <a:endParaRPr lang="en-US" sz="2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10C827-0A18-4124-8C1A-02150D219A6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3019424" y="2467719"/>
            <a:ext cx="1171576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154FDD-1633-4C5A-8F13-B6291E4B9CD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6753225" y="2467718"/>
            <a:ext cx="1171576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0FC08EC-2CCD-202C-B292-DC15E43C24CD}"/>
                  </a:ext>
                </a:extLst>
              </p14:cNvPr>
              <p14:cNvContentPartPr/>
              <p14:nvPr/>
            </p14:nvContentPartPr>
            <p14:xfrm>
              <a:off x="2029320" y="3327120"/>
              <a:ext cx="7602840" cy="3164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0FC08EC-2CCD-202C-B292-DC15E43C24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9960" y="3317760"/>
                <a:ext cx="7621560" cy="318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9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Task: Sentiment Analysis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Sentiment analysis demo</a:t>
            </a:r>
          </a:p>
          <a:p>
            <a:r>
              <a:rPr lang="en-US" dirty="0">
                <a:hlinkClick r:id="rId2"/>
              </a:rPr>
              <a:t>https://text2data.com/Demo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884F1-90FD-4050-B8A9-D72AB9EE8125}"/>
              </a:ext>
            </a:extLst>
          </p:cNvPr>
          <p:cNvSpPr txBox="1"/>
          <p:nvPr/>
        </p:nvSpPr>
        <p:spPr>
          <a:xfrm>
            <a:off x="552099" y="2296178"/>
            <a:ext cx="10134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“I recommend that you find something better to do with your time”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1F6650-4619-3078-52C1-6E0DF62C7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2" y="3382396"/>
            <a:ext cx="9987519" cy="828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EEE53A-09D5-6BE0-A0BD-91BB851B8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62" y="4283247"/>
            <a:ext cx="5620101" cy="717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D465E3-3917-E3FF-7D8B-1739E50D9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62" y="4827404"/>
            <a:ext cx="7772400" cy="129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55A84-56A4-D8C4-5285-C3380268A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869EB-5C1E-315A-79E7-49AEB542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ED018-45DC-6CBA-BB5A-C1AD0D2B9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7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907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14:cNvPr>
              <p14:cNvContentPartPr/>
              <p14:nvPr/>
            </p14:nvContentPartPr>
            <p14:xfrm>
              <a:off x="840240" y="1422720"/>
              <a:ext cx="7085880" cy="247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880" y="1413360"/>
                <a:ext cx="7104600" cy="24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537AFF-1ADE-66B0-7E73-DB5E23773F3D}"/>
                  </a:ext>
                </a:extLst>
              </p14:cNvPr>
              <p14:cNvContentPartPr/>
              <p14:nvPr/>
            </p14:nvContentPartPr>
            <p14:xfrm>
              <a:off x="808920" y="3492360"/>
              <a:ext cx="1645200" cy="3095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537AFF-1ADE-66B0-7E73-DB5E23773F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560" y="3483000"/>
                <a:ext cx="1663920" cy="311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333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DEB45-5162-8FAA-050F-A85CF0D7F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C284-44C1-4F5B-220F-818781A7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D28F8-C6FE-BD89-866A-58E9ABB5A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Bag of words: Vector of length the size of the vocabulary</a:t>
            </a:r>
          </a:p>
          <a:p>
            <a:r>
              <a:rPr lang="en-US" dirty="0">
                <a:solidFill>
                  <a:schemeClr val="tx1"/>
                </a:solidFill>
              </a:rPr>
              <a:t>Two options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 occurrence: Binary: does the word exist (at least once) or not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 histogram: Integer: count of how many times the word appears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16A8AD-CFFD-C6F9-B0FB-CD04B92F5C73}"/>
                  </a:ext>
                </a:extLst>
              </p14:cNvPr>
              <p14:cNvContentPartPr/>
              <p14:nvPr/>
            </p14:nvContentPartPr>
            <p14:xfrm>
              <a:off x="1077480" y="3571560"/>
              <a:ext cx="1483920" cy="2626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8120" y="1049040"/>
                <a:ext cx="10630080" cy="515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5907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Predicting Rating from Written Movie Review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14:cNvPr>
              <p14:cNvContentPartPr/>
              <p14:nvPr/>
            </p14:nvContentPartPr>
            <p14:xfrm>
              <a:off x="1077480" y="1058400"/>
              <a:ext cx="10611360" cy="514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8120" y="1049040"/>
                <a:ext cx="10630080" cy="51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66DDB0-9395-8D8F-A64D-91A47AF7F789}"/>
                  </a:ext>
                </a:extLst>
              </p14:cNvPr>
              <p14:cNvContentPartPr/>
              <p14:nvPr/>
            </p14:nvContentPartPr>
            <p14:xfrm>
              <a:off x="3059685" y="1922625"/>
              <a:ext cx="122760" cy="232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66DDB0-9395-8D8F-A64D-91A47AF7F7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0325" y="1913265"/>
                <a:ext cx="141480" cy="25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963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125F5-1BF1-DDF0-CCA3-6AF3CA2C9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63A8-2C10-87E2-F6F9-4081C402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Features: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BB9-3D85-9376-A266-2815615E5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Text encoding: token </a:t>
            </a:r>
            <a:r>
              <a:rPr lang="en-US" dirty="0">
                <a:sym typeface="Wingdings" panose="05000000000000000000" pitchFamily="2" charset="2"/>
              </a:rPr>
              <a:t> index within vocabulary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What is our "vocabulary", i.e., what are our tokens?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Characters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Byte pair encoding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Words and punctuation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C7426-97C3-47E4-7BB7-AD5938745BF8}"/>
              </a:ext>
            </a:extLst>
          </p:cNvPr>
          <p:cNvSpPr txBox="1"/>
          <p:nvPr/>
        </p:nvSpPr>
        <p:spPr>
          <a:xfrm>
            <a:off x="7453325" y="2759389"/>
            <a:ext cx="4003222" cy="262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 am Sam. I am Sam. Sam I am. That Sam-I-am. That Sam-I-am!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B3442-B9AE-70FC-711D-5641B3BED32F}"/>
              </a:ext>
            </a:extLst>
          </p:cNvPr>
          <p:cNvSpPr txBox="1"/>
          <p:nvPr/>
        </p:nvSpPr>
        <p:spPr>
          <a:xfrm>
            <a:off x="7778536" y="2236169"/>
            <a:ext cx="27628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Corpus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240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0619-7B98-888B-EDE2-1418F397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5E7E262-2AD5-9F1B-D123-70A58CF89A75}"/>
              </a:ext>
            </a:extLst>
          </p:cNvPr>
          <p:cNvSpPr txBox="1"/>
          <p:nvPr/>
        </p:nvSpPr>
        <p:spPr>
          <a:xfrm>
            <a:off x="4778078" y="3192683"/>
            <a:ext cx="177814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E95D-9987-C96C-E399-4FE956A8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 :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32C3-0226-F71B-2109-F9AC1AB3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211333" cy="1028562"/>
          </a:xfrm>
        </p:spPr>
        <p:txBody>
          <a:bodyPr/>
          <a:lstStyle/>
          <a:p>
            <a:r>
              <a:rPr lang="en-US" dirty="0"/>
              <a:t>Text encoding: token </a:t>
            </a:r>
            <a:r>
              <a:rPr lang="en-US" dirty="0">
                <a:sym typeface="Wingdings" panose="05000000000000000000" pitchFamily="2" charset="2"/>
              </a:rPr>
              <a:t> index within vocabulary</a:t>
            </a:r>
          </a:p>
          <a:p>
            <a:r>
              <a:rPr lang="en-US" dirty="0">
                <a:solidFill>
                  <a:schemeClr val="tx1"/>
                </a:solidFill>
              </a:rPr>
              <a:t>What is our "vocabulary", i.e., what are our tokens?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2B5F6-071C-B356-4387-B909754F723F}"/>
              </a:ext>
            </a:extLst>
          </p:cNvPr>
          <p:cNvSpPr txBox="1"/>
          <p:nvPr/>
        </p:nvSpPr>
        <p:spPr>
          <a:xfrm>
            <a:off x="7207046" y="126241"/>
            <a:ext cx="4739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 am Sam. I am Sam. Sam I am. That Sam-I-am. That Sam-I-am!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85108-3822-0B0A-4423-47ED7B10792C}"/>
              </a:ext>
            </a:extLst>
          </p:cNvPr>
          <p:cNvSpPr txBox="1"/>
          <p:nvPr/>
        </p:nvSpPr>
        <p:spPr>
          <a:xfrm>
            <a:off x="9341037" y="3186740"/>
            <a:ext cx="27677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That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Sam-I-am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41666-1F01-753F-BE2A-64C5DBB44BB2}"/>
              </a:ext>
            </a:extLst>
          </p:cNvPr>
          <p:cNvSpPr txBox="1"/>
          <p:nvPr/>
        </p:nvSpPr>
        <p:spPr>
          <a:xfrm>
            <a:off x="8808737" y="2248742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Word token vocabulary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8C55F-F7D9-1464-54F3-A3A2DDB95775}"/>
              </a:ext>
            </a:extLst>
          </p:cNvPr>
          <p:cNvSpPr txBox="1"/>
          <p:nvPr/>
        </p:nvSpPr>
        <p:spPr>
          <a:xfrm>
            <a:off x="1467072" y="3192684"/>
            <a:ext cx="177814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8292E-D1BC-1379-0141-B1D2885D4789}"/>
              </a:ext>
            </a:extLst>
          </p:cNvPr>
          <p:cNvSpPr txBox="1"/>
          <p:nvPr/>
        </p:nvSpPr>
        <p:spPr>
          <a:xfrm>
            <a:off x="552099" y="2255099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Character token</a:t>
            </a:r>
            <a:r>
              <a:rPr lang="en-US" sz="2400" dirty="0"/>
              <a:t> vocabulary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0B3A75-B0E7-A942-A91A-2C59001932BD}"/>
              </a:ext>
            </a:extLst>
          </p:cNvPr>
          <p:cNvSpPr txBox="1"/>
          <p:nvPr/>
        </p:nvSpPr>
        <p:spPr>
          <a:xfrm>
            <a:off x="6473798" y="3186742"/>
            <a:ext cx="12098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am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_Sam</a:t>
            </a:r>
            <a:endParaRPr lang="en-US" sz="2000" dirty="0">
              <a:solidFill>
                <a:srgbClr val="212121"/>
              </a:solidFill>
              <a:latin typeface="Courier New" panose="02070309020205020404" pitchFamily="49" charset="0"/>
            </a:endParaRP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_am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8A202-8026-E993-31C6-273E4A4EBDE9}"/>
              </a:ext>
            </a:extLst>
          </p:cNvPr>
          <p:cNvSpPr txBox="1"/>
          <p:nvPr/>
        </p:nvSpPr>
        <p:spPr>
          <a:xfrm>
            <a:off x="4497859" y="2259975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BPE token vocabulary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23289-E730-E8D6-7E3C-FDF7042F3C2C}"/>
              </a:ext>
            </a:extLst>
          </p:cNvPr>
          <p:cNvSpPr txBox="1"/>
          <p:nvPr/>
        </p:nvSpPr>
        <p:spPr>
          <a:xfrm>
            <a:off x="626852" y="3186741"/>
            <a:ext cx="8402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7: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8: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9: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10: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1870E-D5D0-3C5D-9919-C97A75C5F7B1}"/>
              </a:ext>
            </a:extLst>
          </p:cNvPr>
          <p:cNvSpPr txBox="1"/>
          <p:nvPr/>
        </p:nvSpPr>
        <p:spPr>
          <a:xfrm>
            <a:off x="3916982" y="3186741"/>
            <a:ext cx="8402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7: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8: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9: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10: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E11BB-5CEA-6F43-0E11-E42FEC40831C}"/>
              </a:ext>
            </a:extLst>
          </p:cNvPr>
          <p:cNvSpPr txBox="1"/>
          <p:nvPr/>
        </p:nvSpPr>
        <p:spPr>
          <a:xfrm>
            <a:off x="5633578" y="3186740"/>
            <a:ext cx="8402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11: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12: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13</a:t>
            </a:r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14: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15</a:t>
            </a:r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algn="r"/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CD006-920F-52D9-9BC9-20278FAC258C}"/>
              </a:ext>
            </a:extLst>
          </p:cNvPr>
          <p:cNvSpPr txBox="1"/>
          <p:nvPr/>
        </p:nvSpPr>
        <p:spPr>
          <a:xfrm>
            <a:off x="8583243" y="3186741"/>
            <a:ext cx="840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chemeClr val="bg1">
                    <a:lumMod val="75000"/>
                  </a:schemeClr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chemeClr val="bg1">
                  <a:lumMod val="75000"/>
                </a:schemeClr>
              </a:solidFill>
              <a:effectLst/>
              <a:latin typeface="Courier New" panose="02070309020205020404" pitchFamily="49" charset="0"/>
            </a:endParaRPr>
          </a:p>
          <a:p>
            <a:pPr algn="r"/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3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0619-7B98-888B-EDE2-1418F397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E95D-9987-C96C-E399-4FE956A8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 :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32C3-0226-F71B-2109-F9AC1AB3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211333" cy="1028562"/>
          </a:xfrm>
        </p:spPr>
        <p:txBody>
          <a:bodyPr/>
          <a:lstStyle/>
          <a:p>
            <a:r>
              <a:rPr lang="en-US" dirty="0"/>
              <a:t>Text encoding: token </a:t>
            </a:r>
            <a:r>
              <a:rPr lang="en-US" dirty="0">
                <a:sym typeface="Wingdings" panose="05000000000000000000" pitchFamily="2" charset="2"/>
              </a:rPr>
              <a:t> index within vocabulary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Byte pair encoding (BPE)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2B5F6-071C-B356-4387-B909754F723F}"/>
              </a:ext>
            </a:extLst>
          </p:cNvPr>
          <p:cNvSpPr txBox="1"/>
          <p:nvPr/>
        </p:nvSpPr>
        <p:spPr>
          <a:xfrm>
            <a:off x="7207046" y="126241"/>
            <a:ext cx="4739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 am Sam. I am Sam. Sam I am. That Sam-I-am. That Sam-I-am!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8C55F-F7D9-1464-54F3-A3A2DDB95775}"/>
              </a:ext>
            </a:extLst>
          </p:cNvPr>
          <p:cNvSpPr txBox="1"/>
          <p:nvPr/>
        </p:nvSpPr>
        <p:spPr>
          <a:xfrm>
            <a:off x="537349" y="3012994"/>
            <a:ext cx="2530315" cy="224676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8292E-D1BC-1379-0141-B1D2885D4789}"/>
              </a:ext>
            </a:extLst>
          </p:cNvPr>
          <p:cNvSpPr txBox="1"/>
          <p:nvPr/>
        </p:nvSpPr>
        <p:spPr>
          <a:xfrm>
            <a:off x="397297" y="2182400"/>
            <a:ext cx="37682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Current token vocabulary</a:t>
            </a:r>
          </a:p>
          <a:p>
            <a:r>
              <a:rPr lang="en-US" sz="2000" dirty="0"/>
              <a:t>(Initialize to characters in corpus)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BEE08-58D5-697A-D19A-47C80124348B}"/>
              </a:ext>
            </a:extLst>
          </p:cNvPr>
          <p:cNvSpPr txBox="1"/>
          <p:nvPr/>
        </p:nvSpPr>
        <p:spPr>
          <a:xfrm>
            <a:off x="4653132" y="3561889"/>
            <a:ext cx="13740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_a: 3 </a:t>
            </a:r>
            <a:r>
              <a:rPr lang="en-US" b="0" i="0" dirty="0">
                <a:solidFill>
                  <a:srgbClr val="C00000"/>
                </a:solidFill>
                <a:effectLst/>
                <a:latin typeface="Courier New" panose="02070309020205020404" pitchFamily="49" charset="0"/>
              </a:rPr>
              <a:t>am: 10 </a:t>
            </a:r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_S: 4 Sa: 5 _I: 1 Th: 2 ha: 2 at: 2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D2689-1BCC-E77B-903A-0C091F8E6B3A}"/>
              </a:ext>
            </a:extLst>
          </p:cNvPr>
          <p:cNvSpPr txBox="1"/>
          <p:nvPr/>
        </p:nvSpPr>
        <p:spPr>
          <a:xfrm>
            <a:off x="4384568" y="2191910"/>
            <a:ext cx="3285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Pair frequencies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Count frequencies of all pairs of current tokens </a:t>
            </a:r>
            <a:r>
              <a:rPr lang="en-US" sz="2000" dirty="0" err="1">
                <a:solidFill>
                  <a:schemeClr val="tx1"/>
                </a:solidFill>
              </a:rPr>
              <a:t>appearting</a:t>
            </a:r>
            <a:r>
              <a:rPr lang="en-US" sz="2000" dirty="0">
                <a:solidFill>
                  <a:schemeClr val="tx1"/>
                </a:solidFill>
              </a:rPr>
              <a:t> together in corpus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8A202-8026-E993-31C6-273E4A4EBDE9}"/>
              </a:ext>
            </a:extLst>
          </p:cNvPr>
          <p:cNvSpPr txBox="1"/>
          <p:nvPr/>
        </p:nvSpPr>
        <p:spPr>
          <a:xfrm>
            <a:off x="8097364" y="2182400"/>
            <a:ext cx="3848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New tokens</a:t>
            </a:r>
          </a:p>
          <a:p>
            <a:r>
              <a:rPr lang="en-US" sz="2000" dirty="0"/>
              <a:t>Add most frequent pair to tokens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BE094-4EEF-9F37-5000-AEC795D84F8C}"/>
              </a:ext>
            </a:extLst>
          </p:cNvPr>
          <p:cNvSpPr txBox="1"/>
          <p:nvPr/>
        </p:nvSpPr>
        <p:spPr>
          <a:xfrm>
            <a:off x="1426423" y="3027149"/>
            <a:ext cx="1778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89413-B4DB-637D-CB25-0811D16FDC7F}"/>
              </a:ext>
            </a:extLst>
          </p:cNvPr>
          <p:cNvSpPr txBox="1"/>
          <p:nvPr/>
        </p:nvSpPr>
        <p:spPr>
          <a:xfrm>
            <a:off x="8235262" y="3027149"/>
            <a:ext cx="2530315" cy="224676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370C7-7222-44D8-7033-56F87411250A}"/>
              </a:ext>
            </a:extLst>
          </p:cNvPr>
          <p:cNvSpPr txBox="1"/>
          <p:nvPr/>
        </p:nvSpPr>
        <p:spPr>
          <a:xfrm>
            <a:off x="9124336" y="3041304"/>
            <a:ext cx="17781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</a:p>
          <a:p>
            <a:r>
              <a:rPr lang="pt-BR" sz="2000" b="0" i="0" dirty="0">
                <a:solidFill>
                  <a:srgbClr val="C00000"/>
                </a:solidFill>
                <a:effectLst/>
                <a:latin typeface="Courier New" panose="02070309020205020404" pitchFamily="49" charset="0"/>
              </a:rPr>
              <a:t>am</a:t>
            </a:r>
            <a:endParaRPr lang="pt-BR" sz="2000" dirty="0">
              <a:solidFill>
                <a:srgbClr val="C00000"/>
              </a:solidFill>
              <a:latin typeface="Courier New" panose="02070309020205020404" pitchFamily="49" charset="0"/>
            </a:endParaRPr>
          </a:p>
          <a:p>
            <a:endParaRPr lang="pt-BR" sz="2000" dirty="0">
              <a:solidFill>
                <a:srgbClr val="212121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0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BE0F6-B711-E374-FAE6-99485782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C383-F532-97C0-6075-0C75A034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Processing (NLP)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8A339-B88C-65E2-221A-49950E709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2523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Practical Deep Learning</a:t>
            </a:r>
          </a:p>
          <a:p>
            <a:pPr>
              <a:lnSpc>
                <a:spcPct val="100000"/>
              </a:lnSpc>
            </a:pPr>
            <a:r>
              <a:rPr lang="en-US" dirty="0"/>
              <a:t>NLP Intro</a:t>
            </a:r>
          </a:p>
          <a:p>
            <a:pPr>
              <a:lnSpc>
                <a:spcPct val="100000"/>
              </a:lnSpc>
            </a:pPr>
            <a:r>
              <a:rPr lang="en-US" dirty="0"/>
              <a:t>Feature Engineering/Learning for Text</a:t>
            </a:r>
          </a:p>
          <a:p>
            <a:pPr>
              <a:lnSpc>
                <a:spcPct val="100000"/>
              </a:lnSpc>
            </a:pPr>
            <a:r>
              <a:rPr lang="en-US" dirty="0"/>
              <a:t>N-gram Language Models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dirty="0"/>
              <a:t>Word Embedding Language Models</a:t>
            </a: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C43BB1-6EB1-5FBA-B221-DC4B1C015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69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0619-7B98-888B-EDE2-1418F397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E95D-9987-C96C-E399-4FE956A8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 :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32C3-0226-F71B-2109-F9AC1AB3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211333" cy="1028562"/>
          </a:xfrm>
        </p:spPr>
        <p:txBody>
          <a:bodyPr/>
          <a:lstStyle/>
          <a:p>
            <a:r>
              <a:rPr lang="en-US" dirty="0"/>
              <a:t>Text encoding: token </a:t>
            </a:r>
            <a:r>
              <a:rPr lang="en-US" dirty="0">
                <a:sym typeface="Wingdings" panose="05000000000000000000" pitchFamily="2" charset="2"/>
              </a:rPr>
              <a:t> index within vocabulary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Byte pair encoding (BPE)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2B5F6-071C-B356-4387-B909754F723F}"/>
              </a:ext>
            </a:extLst>
          </p:cNvPr>
          <p:cNvSpPr txBox="1"/>
          <p:nvPr/>
        </p:nvSpPr>
        <p:spPr>
          <a:xfrm>
            <a:off x="7207046" y="126241"/>
            <a:ext cx="4739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 am Sam. I am Sam. Sam I am. That Sam-I-am. That Sam-I-am!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8C55F-F7D9-1464-54F3-A3A2DDB95775}"/>
              </a:ext>
            </a:extLst>
          </p:cNvPr>
          <p:cNvSpPr txBox="1"/>
          <p:nvPr/>
        </p:nvSpPr>
        <p:spPr>
          <a:xfrm>
            <a:off x="537349" y="3012994"/>
            <a:ext cx="2530315" cy="224676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8292E-D1BC-1379-0141-B1D2885D4789}"/>
              </a:ext>
            </a:extLst>
          </p:cNvPr>
          <p:cNvSpPr txBox="1"/>
          <p:nvPr/>
        </p:nvSpPr>
        <p:spPr>
          <a:xfrm>
            <a:off x="397297" y="2182400"/>
            <a:ext cx="37682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Current token vocabulary</a:t>
            </a:r>
          </a:p>
          <a:p>
            <a:r>
              <a:rPr lang="en-US" sz="2000" dirty="0"/>
              <a:t>(Initialize to characters in corpus)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BEE08-58D5-697A-D19A-47C80124348B}"/>
              </a:ext>
            </a:extLst>
          </p:cNvPr>
          <p:cNvSpPr txBox="1"/>
          <p:nvPr/>
        </p:nvSpPr>
        <p:spPr>
          <a:xfrm>
            <a:off x="4653132" y="3561889"/>
            <a:ext cx="13740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_S:  4 _I:  1 Th:  2 ha:  2 at:  2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_am: 3</a:t>
            </a:r>
          </a:p>
          <a:p>
            <a:r>
              <a:rPr lang="en-US" b="0" i="0" dirty="0">
                <a:solidFill>
                  <a:srgbClr val="00B050"/>
                </a:solidFill>
                <a:effectLst/>
                <a:latin typeface="Courier New" panose="02070309020205020404" pitchFamily="49" charset="0"/>
              </a:rPr>
              <a:t>Sam: 5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6D2689-1BCC-E77B-903A-0C091F8E6B3A}"/>
              </a:ext>
            </a:extLst>
          </p:cNvPr>
          <p:cNvSpPr txBox="1"/>
          <p:nvPr/>
        </p:nvSpPr>
        <p:spPr>
          <a:xfrm>
            <a:off x="4384568" y="2191910"/>
            <a:ext cx="3285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Pair frequencies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Count frequencies of all pairs of current tokens </a:t>
            </a:r>
            <a:r>
              <a:rPr lang="en-US" sz="2000" dirty="0" err="1">
                <a:solidFill>
                  <a:schemeClr val="tx1"/>
                </a:solidFill>
              </a:rPr>
              <a:t>appearting</a:t>
            </a:r>
            <a:r>
              <a:rPr lang="en-US" sz="2000" dirty="0">
                <a:solidFill>
                  <a:schemeClr val="tx1"/>
                </a:solidFill>
              </a:rPr>
              <a:t> together in corpus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8A202-8026-E993-31C6-273E4A4EBDE9}"/>
              </a:ext>
            </a:extLst>
          </p:cNvPr>
          <p:cNvSpPr txBox="1"/>
          <p:nvPr/>
        </p:nvSpPr>
        <p:spPr>
          <a:xfrm>
            <a:off x="8097364" y="2182400"/>
            <a:ext cx="3848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New tokens</a:t>
            </a:r>
          </a:p>
          <a:p>
            <a:r>
              <a:rPr lang="en-US" sz="2000" dirty="0"/>
              <a:t>Add most frequent pair to tokens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BE094-4EEF-9F37-5000-AEC795D84F8C}"/>
              </a:ext>
            </a:extLst>
          </p:cNvPr>
          <p:cNvSpPr txBox="1"/>
          <p:nvPr/>
        </p:nvSpPr>
        <p:spPr>
          <a:xfrm>
            <a:off x="1426423" y="3027149"/>
            <a:ext cx="17781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</a:p>
          <a:p>
            <a:r>
              <a:rPr lang="pt-BR" sz="2000" b="0" i="0" dirty="0">
                <a:solidFill>
                  <a:srgbClr val="C00000"/>
                </a:solidFill>
                <a:effectLst/>
                <a:latin typeface="Courier New" panose="02070309020205020404" pitchFamily="49" charset="0"/>
              </a:rPr>
              <a:t>am</a:t>
            </a:r>
            <a:endParaRPr lang="pt-BR" sz="2000" dirty="0">
              <a:solidFill>
                <a:srgbClr val="C00000"/>
              </a:solidFill>
              <a:latin typeface="Courier New" panose="02070309020205020404" pitchFamily="49" charset="0"/>
            </a:endParaRPr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89413-B4DB-637D-CB25-0811D16FDC7F}"/>
              </a:ext>
            </a:extLst>
          </p:cNvPr>
          <p:cNvSpPr txBox="1"/>
          <p:nvPr/>
        </p:nvSpPr>
        <p:spPr>
          <a:xfrm>
            <a:off x="8235262" y="3027149"/>
            <a:ext cx="2530315" cy="2246769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370C7-7222-44D8-7033-56F87411250A}"/>
              </a:ext>
            </a:extLst>
          </p:cNvPr>
          <p:cNvSpPr txBox="1"/>
          <p:nvPr/>
        </p:nvSpPr>
        <p:spPr>
          <a:xfrm>
            <a:off x="9124336" y="3041304"/>
            <a:ext cx="17781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</a:p>
          <a:p>
            <a:r>
              <a:rPr lang="pt-BR" sz="2000" b="0" i="0" dirty="0">
                <a:solidFill>
                  <a:srgbClr val="C00000"/>
                </a:solidFill>
                <a:effectLst/>
                <a:latin typeface="Courier New" panose="02070309020205020404" pitchFamily="49" charset="0"/>
              </a:rPr>
              <a:t>am</a:t>
            </a:r>
          </a:p>
          <a:p>
            <a:r>
              <a:rPr lang="pt-BR" sz="2000" dirty="0">
                <a:solidFill>
                  <a:srgbClr val="00B050"/>
                </a:solidFill>
                <a:latin typeface="Courier New" panose="02070309020205020404" pitchFamily="49" charset="0"/>
              </a:rPr>
              <a:t>Sam</a:t>
            </a:r>
          </a:p>
          <a:p>
            <a:endParaRPr lang="pt-BR" sz="2000" dirty="0">
              <a:solidFill>
                <a:srgbClr val="212121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964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0619-7B98-888B-EDE2-1418F397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5E7E262-2AD5-9F1B-D123-70A58CF89A75}"/>
              </a:ext>
            </a:extLst>
          </p:cNvPr>
          <p:cNvSpPr txBox="1"/>
          <p:nvPr/>
        </p:nvSpPr>
        <p:spPr>
          <a:xfrm>
            <a:off x="4778078" y="3192683"/>
            <a:ext cx="177814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E95D-9987-C96C-E399-4FE956A8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Features : Tokenization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32C3-0226-F71B-2109-F9AC1AB3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211333" cy="1028562"/>
          </a:xfrm>
        </p:spPr>
        <p:txBody>
          <a:bodyPr/>
          <a:lstStyle/>
          <a:p>
            <a:r>
              <a:rPr lang="en-US" dirty="0"/>
              <a:t>Text encoding: token </a:t>
            </a:r>
            <a:r>
              <a:rPr lang="en-US" dirty="0">
                <a:sym typeface="Wingdings" panose="05000000000000000000" pitchFamily="2" charset="2"/>
              </a:rPr>
              <a:t> index within vocabulary</a:t>
            </a:r>
          </a:p>
          <a:p>
            <a:r>
              <a:rPr lang="en-US" dirty="0">
                <a:solidFill>
                  <a:schemeClr val="tx1"/>
                </a:solidFill>
              </a:rPr>
              <a:t>What is our "vocabulary", i.e., what are our tokens?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2B5F6-071C-B356-4387-B909754F723F}"/>
              </a:ext>
            </a:extLst>
          </p:cNvPr>
          <p:cNvSpPr txBox="1"/>
          <p:nvPr/>
        </p:nvSpPr>
        <p:spPr>
          <a:xfrm>
            <a:off x="7207046" y="126241"/>
            <a:ext cx="4739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 am Sam. I am Sam. Sam I am. That Sam-I-am. That Sam-I-am!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85108-3822-0B0A-4423-47ED7B10792C}"/>
              </a:ext>
            </a:extLst>
          </p:cNvPr>
          <p:cNvSpPr txBox="1"/>
          <p:nvPr/>
        </p:nvSpPr>
        <p:spPr>
          <a:xfrm>
            <a:off x="9341037" y="3186741"/>
            <a:ext cx="27677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That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pl-PL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Sam-I-am</a:t>
            </a:r>
            <a:endParaRPr lang="en-US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41666-1F01-753F-BE2A-64C5DBB44BB2}"/>
              </a:ext>
            </a:extLst>
          </p:cNvPr>
          <p:cNvSpPr txBox="1"/>
          <p:nvPr/>
        </p:nvSpPr>
        <p:spPr>
          <a:xfrm>
            <a:off x="8808737" y="2248742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Word token vocabulary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8C55F-F7D9-1464-54F3-A3A2DDB95775}"/>
              </a:ext>
            </a:extLst>
          </p:cNvPr>
          <p:cNvSpPr txBox="1"/>
          <p:nvPr/>
        </p:nvSpPr>
        <p:spPr>
          <a:xfrm>
            <a:off x="1467072" y="3192684"/>
            <a:ext cx="177814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!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-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I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</a:t>
            </a:r>
          </a:p>
          <a:p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 (</a:t>
            </a:r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space)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8292E-D1BC-1379-0141-B1D2885D4789}"/>
              </a:ext>
            </a:extLst>
          </p:cNvPr>
          <p:cNvSpPr txBox="1"/>
          <p:nvPr/>
        </p:nvSpPr>
        <p:spPr>
          <a:xfrm>
            <a:off x="552099" y="2255099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Character token</a:t>
            </a:r>
            <a:r>
              <a:rPr lang="en-US" sz="2400" dirty="0"/>
              <a:t> vocabulary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0B3A75-B0E7-A942-A91A-2C59001932BD}"/>
              </a:ext>
            </a:extLst>
          </p:cNvPr>
          <p:cNvSpPr txBox="1"/>
          <p:nvPr/>
        </p:nvSpPr>
        <p:spPr>
          <a:xfrm>
            <a:off x="6473798" y="3186742"/>
            <a:ext cx="12098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am </a:t>
            </a: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_Sam</a:t>
            </a:r>
            <a:endParaRPr lang="en-US" sz="2000" dirty="0">
              <a:solidFill>
                <a:srgbClr val="212121"/>
              </a:solidFill>
              <a:latin typeface="Courier New" panose="02070309020205020404" pitchFamily="49" charset="0"/>
            </a:endParaRPr>
          </a:p>
          <a:p>
            <a:r>
              <a:rPr lang="en-US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_am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8A202-8026-E993-31C6-273E4A4EBDE9}"/>
              </a:ext>
            </a:extLst>
          </p:cNvPr>
          <p:cNvSpPr txBox="1"/>
          <p:nvPr/>
        </p:nvSpPr>
        <p:spPr>
          <a:xfrm>
            <a:off x="4497859" y="2259975"/>
            <a:ext cx="2338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BPE token vocabulary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23289-E730-E8D6-7E3C-FDF7042F3C2C}"/>
              </a:ext>
            </a:extLst>
          </p:cNvPr>
          <p:cNvSpPr txBox="1"/>
          <p:nvPr/>
        </p:nvSpPr>
        <p:spPr>
          <a:xfrm>
            <a:off x="626852" y="3186741"/>
            <a:ext cx="8402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8: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10: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1870E-D5D0-3C5D-9919-C97A75C5F7B1}"/>
              </a:ext>
            </a:extLst>
          </p:cNvPr>
          <p:cNvSpPr txBox="1"/>
          <p:nvPr/>
        </p:nvSpPr>
        <p:spPr>
          <a:xfrm>
            <a:off x="3916982" y="3186741"/>
            <a:ext cx="8402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8: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10: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E11BB-5CEA-6F43-0E11-E42FEC40831C}"/>
              </a:ext>
            </a:extLst>
          </p:cNvPr>
          <p:cNvSpPr txBox="1"/>
          <p:nvPr/>
        </p:nvSpPr>
        <p:spPr>
          <a:xfrm>
            <a:off x="5633578" y="3186740"/>
            <a:ext cx="8402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11: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12: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13</a:t>
            </a:r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14: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15</a:t>
            </a:r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algn="r"/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CD006-920F-52D9-9BC9-20278FAC258C}"/>
              </a:ext>
            </a:extLst>
          </p:cNvPr>
          <p:cNvSpPr txBox="1"/>
          <p:nvPr/>
        </p:nvSpPr>
        <p:spPr>
          <a:xfrm>
            <a:off x="8583243" y="3186741"/>
            <a:ext cx="840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0: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3: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4:</a:t>
            </a:r>
          </a:p>
          <a:p>
            <a:pPr algn="r"/>
            <a:r>
              <a:rPr lang="pt-BR" sz="20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5:</a:t>
            </a:r>
          </a:p>
          <a:p>
            <a:pPr algn="r"/>
            <a:r>
              <a:rPr lang="pt-BR" sz="2000" dirty="0">
                <a:solidFill>
                  <a:srgbClr val="212121"/>
                </a:solidFill>
                <a:latin typeface="Courier New" panose="02070309020205020404" pitchFamily="49" charset="0"/>
              </a:rPr>
              <a:t>6:</a:t>
            </a:r>
            <a:endParaRPr lang="pt-BR" sz="20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pPr algn="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6560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4B17D-918B-C807-9E8A-EC76B699C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00A23-3AC2-42C0-1DEF-0D6AD904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6587F-4688-9969-162C-BF4A0E5C5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Feature learning</a:t>
            </a:r>
          </a:p>
          <a:p>
            <a:r>
              <a:rPr lang="en-US" dirty="0">
                <a:solidFill>
                  <a:schemeClr val="tx1"/>
                </a:solidFill>
              </a:rPr>
              <a:t>Word to </a:t>
            </a:r>
            <a:r>
              <a:rPr lang="en-US" dirty="0" err="1">
                <a:solidFill>
                  <a:schemeClr val="tx1"/>
                </a:solidFill>
              </a:rPr>
              <a:t>Vec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B48B2-8BF8-2427-B28E-C0363E8A9825}"/>
              </a:ext>
            </a:extLst>
          </p:cNvPr>
          <p:cNvSpPr txBox="1"/>
          <p:nvPr/>
        </p:nvSpPr>
        <p:spPr>
          <a:xfrm>
            <a:off x="481780" y="6256162"/>
            <a:ext cx="7354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https://www.cs.cmu.edu/~dst/WordEmbeddingDemo/tutorial.html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A51E52-CB2F-E152-F90C-B8457EE25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24" y="2263751"/>
            <a:ext cx="4400790" cy="366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8E8513-0330-2C0D-4E9C-DCC7E3AFF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899" y="806183"/>
            <a:ext cx="5677000" cy="481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10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Text Feature Learning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Word embeddings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4026686-CCCB-0C9C-CC99-85F1B9AD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88" y="2639308"/>
            <a:ext cx="4114904" cy="42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0ECF1C6-7287-BC29-C477-2EDE68474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08" y="2639308"/>
            <a:ext cx="4114904" cy="42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629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1D1C1-6C9C-B623-6403-0C051D31F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3F05-9E93-FA8C-AA41-F3C70AEB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 vs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6D600-777B-E29C-9639-D4D649B08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67926"/>
          </a:xfrm>
        </p:spPr>
        <p:txBody>
          <a:bodyPr/>
          <a:lstStyle/>
          <a:p>
            <a:r>
              <a:rPr lang="en-US" dirty="0"/>
              <a:t>Feature engineering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decide what the features may be useful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implement feature extraction algorithms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Feature learning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choose data and performance measure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decide on structure/algorithm to learn features</a:t>
            </a:r>
          </a:p>
          <a:p>
            <a:pPr marL="917575" lvl="2" indent="-457200"/>
            <a:r>
              <a:rPr lang="en-US" sz="2800" dirty="0"/>
              <a:t>Features are just intermediate values between input and output</a:t>
            </a:r>
          </a:p>
          <a:p>
            <a:pPr marL="917575" lvl="2" indent="-457200"/>
            <a:r>
              <a:rPr lang="en-US" sz="2800" dirty="0"/>
              <a:t>Structure defines number of feature values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Allow machine to map data to feature values as needed</a:t>
            </a:r>
          </a:p>
        </p:txBody>
      </p:sp>
    </p:spTree>
    <p:extLst>
      <p:ext uri="{BB962C8B-B14F-4D97-AF65-F5344CB8AC3E}">
        <p14:creationId xmlns:p14="http://schemas.microsoft.com/office/powerpoint/2010/main" val="2651415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6E354-0ACB-12B2-521B-529742ECE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EAB73-81D1-71DC-D2A2-DFF5F82C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 vs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89C0A-A9C0-595F-6F21-9208C2CFA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67926"/>
          </a:xfrm>
        </p:spPr>
        <p:txBody>
          <a:bodyPr/>
          <a:lstStyle/>
          <a:p>
            <a:r>
              <a:rPr lang="en-US" dirty="0"/>
              <a:t>Feature engineering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decide what the features may be useful</a:t>
            </a:r>
          </a:p>
          <a:p>
            <a:pPr marL="917575" lvl="2" indent="-457200"/>
            <a:r>
              <a:rPr lang="en-US" sz="2800" dirty="0"/>
              <a:t>Leverage human experience for that input</a:t>
            </a:r>
          </a:p>
          <a:p>
            <a:pPr marL="917575" lvl="2" indent="-457200"/>
            <a:r>
              <a:rPr lang="en-US" sz="2800" dirty="0"/>
              <a:t>Consider data available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implement feature extraction algorithms</a:t>
            </a:r>
          </a:p>
          <a:p>
            <a:pPr marL="917575" lvl="2" indent="-457200"/>
            <a:r>
              <a:rPr lang="en-US" sz="2800" dirty="0"/>
              <a:t>Leverage data and compute power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Pro: Human interpretable features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trained models easier to explain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Con: Features may not be sufficient for effective training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Con: Humans likely needed to adapt to new tasks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Pro: Less likely to overfit as humans have selected impactful features</a:t>
            </a:r>
          </a:p>
        </p:txBody>
      </p:sp>
    </p:spTree>
    <p:extLst>
      <p:ext uri="{BB962C8B-B14F-4D97-AF65-F5344CB8AC3E}">
        <p14:creationId xmlns:p14="http://schemas.microsoft.com/office/powerpoint/2010/main" val="1165227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E1436-D93C-4C8D-B77A-C7585261C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8DD3-2C10-989B-574B-6F5CF7FD1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 vs Feature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855F1-45CA-2B21-528F-18153F1D4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53088" cy="5467926"/>
          </a:xfrm>
        </p:spPr>
        <p:txBody>
          <a:bodyPr/>
          <a:lstStyle/>
          <a:p>
            <a:r>
              <a:rPr lang="en-US" dirty="0"/>
              <a:t>Feature learning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choose data and performance measure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Humans decide on structure/algorithm to learn features</a:t>
            </a:r>
          </a:p>
          <a:p>
            <a:pPr marL="917575" lvl="2" indent="-457200"/>
            <a:r>
              <a:rPr lang="en-US" sz="2800" dirty="0"/>
              <a:t>Features are just intermediate values between input and output</a:t>
            </a:r>
          </a:p>
          <a:p>
            <a:pPr marL="917575" lvl="2" indent="-457200"/>
            <a:r>
              <a:rPr lang="en-US" sz="2800" dirty="0"/>
              <a:t>Structure defines number of feature values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Allow machine to map data to feature values as needed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Con: Humans cannot interpret features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trained models unexplainable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Pro: Allow </a:t>
            </a:r>
            <a:r>
              <a:rPr lang="en-US" dirty="0">
                <a:solidFill>
                  <a:schemeClr val="tx1"/>
                </a:solidFill>
              </a:rPr>
              <a:t>machine to search larger space for efficient features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Pro: Humans may not be needed to adapt to new tasks (just new/more data)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Con: Can overfit to data as there is no human logic in feature definition</a:t>
            </a:r>
          </a:p>
        </p:txBody>
      </p:sp>
    </p:spTree>
    <p:extLst>
      <p:ext uri="{BB962C8B-B14F-4D97-AF65-F5344CB8AC3E}">
        <p14:creationId xmlns:p14="http://schemas.microsoft.com/office/powerpoint/2010/main" val="3769616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75E9E-7074-03F5-2B7C-67E37676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AD030-6C36-0B19-52BD-A0110F4F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Processing (NLP)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44ED-94DF-9294-8C3E-04BA14435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2523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Practical Deep Learning</a:t>
            </a:r>
          </a:p>
          <a:p>
            <a:pPr>
              <a:lnSpc>
                <a:spcPct val="100000"/>
              </a:lnSpc>
            </a:pPr>
            <a:r>
              <a:rPr lang="en-US" dirty="0"/>
              <a:t>NLP Intro</a:t>
            </a:r>
          </a:p>
          <a:p>
            <a:pPr>
              <a:lnSpc>
                <a:spcPct val="100000"/>
              </a:lnSpc>
            </a:pPr>
            <a:r>
              <a:rPr lang="en-US" dirty="0"/>
              <a:t>Feature Engineering/Learning for Text</a:t>
            </a:r>
          </a:p>
          <a:p>
            <a:pPr>
              <a:lnSpc>
                <a:spcPct val="100000"/>
              </a:lnSpc>
            </a:pPr>
            <a:r>
              <a:rPr lang="en-US" dirty="0"/>
              <a:t>N-gram Language Models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dirty="0"/>
              <a:t>Word Embedding Language Models</a:t>
            </a: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5B3348-414B-4FC5-97DF-F889709B0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972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536D5-72EE-0C3A-9A91-184603735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8E653-754C-CB99-1058-2831AF70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907866" cy="2852737"/>
          </a:xfrm>
        </p:spPr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99CC6-E401-763E-0D37-D46A59FD6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40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95B5E-30D1-866E-3B4F-A41FC14B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907866" cy="2852737"/>
          </a:xfrm>
        </p:spPr>
        <p:txBody>
          <a:bodyPr/>
          <a:lstStyle/>
          <a:p>
            <a:r>
              <a:rPr lang="en-US" dirty="0"/>
              <a:t>Language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C4535-9A19-661B-ED97-08A0A6281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N-grams</a:t>
            </a:r>
          </a:p>
        </p:txBody>
      </p:sp>
    </p:spTree>
    <p:extLst>
      <p:ext uri="{BB962C8B-B14F-4D97-AF65-F5344CB8AC3E}">
        <p14:creationId xmlns:p14="http://schemas.microsoft.com/office/powerpoint/2010/main" val="35094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C0B00-7783-56ED-4BFF-A02D053BF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F96B9-5352-C36B-CB73-CF647E4F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Deep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5E815-7D4C-6B97-100D-31BE4F363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89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3DBA-4176-4143-06F2-38BAA9B3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AB766-1678-86EA-F2F8-ED0472E19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82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EFBB-7392-A14F-9C0D-BE715E6C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Chain Rule of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9BEB-54FB-2D44-9160-87A71DC3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872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u="sng" dirty="0"/>
              <a:t>Question</a:t>
            </a:r>
            <a:r>
              <a:rPr lang="en-US" sz="2400" dirty="0"/>
              <a:t>: How can we </a:t>
            </a:r>
            <a:r>
              <a:rPr lang="en-US" sz="2400" b="1" dirty="0"/>
              <a:t>define</a:t>
            </a:r>
            <a:r>
              <a:rPr lang="en-US" sz="2400" dirty="0"/>
              <a:t> a probability distribution over a sequence of length T?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C7BBE-5520-6D42-86F3-E0084FB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60FBC-22CF-F242-A290-BA00D9CAA241}"/>
              </a:ext>
            </a:extLst>
          </p:cNvPr>
          <p:cNvSpPr txBox="1"/>
          <p:nvPr/>
        </p:nvSpPr>
        <p:spPr>
          <a:xfrm>
            <a:off x="4055721" y="3821885"/>
            <a:ext cx="6450440" cy="28811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… 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26742E-B3A9-D740-99D8-0C391487623B}"/>
              </a:ext>
            </a:extLst>
          </p:cNvPr>
          <p:cNvGrpSpPr/>
          <p:nvPr/>
        </p:nvGrpSpPr>
        <p:grpSpPr>
          <a:xfrm>
            <a:off x="2696944" y="2068756"/>
            <a:ext cx="6297321" cy="912938"/>
            <a:chOff x="1297544" y="3778391"/>
            <a:chExt cx="6297321" cy="91293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77E669D-04AB-5F42-9DFA-376F799EFAE6}"/>
                </a:ext>
              </a:extLst>
            </p:cNvPr>
            <p:cNvSpPr/>
            <p:nvPr/>
          </p:nvSpPr>
          <p:spPr>
            <a:xfrm>
              <a:off x="1297544" y="378323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F17772-94A8-2D46-AAC5-F72B0D0A6EFE}"/>
                </a:ext>
              </a:extLst>
            </p:cNvPr>
            <p:cNvSpPr/>
            <p:nvPr/>
          </p:nvSpPr>
          <p:spPr>
            <a:xfrm>
              <a:off x="239337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bat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3BE003E-04C0-174B-9B5C-669E224CBD0E}"/>
                </a:ext>
              </a:extLst>
            </p:cNvPr>
            <p:cNvSpPr/>
            <p:nvPr/>
          </p:nvSpPr>
          <p:spPr>
            <a:xfrm>
              <a:off x="3440816" y="3785650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made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0348E6F-33FE-3140-B622-802F1A3EF57A}"/>
                </a:ext>
              </a:extLst>
            </p:cNvPr>
            <p:cNvSpPr/>
            <p:nvPr/>
          </p:nvSpPr>
          <p:spPr>
            <a:xfrm>
              <a:off x="6648488" y="377839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night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5BD062D-F493-5A42-9507-D46C53008724}"/>
                </a:ext>
              </a:extLst>
            </p:cNvPr>
            <p:cNvSpPr/>
            <p:nvPr/>
          </p:nvSpPr>
          <p:spPr>
            <a:xfrm>
              <a:off x="451004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noise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CFDAE11-6E6E-AB49-9FAF-699247C7FA84}"/>
                </a:ext>
              </a:extLst>
            </p:cNvPr>
            <p:cNvSpPr/>
            <p:nvPr/>
          </p:nvSpPr>
          <p:spPr>
            <a:xfrm>
              <a:off x="5579264" y="3778392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707A30-8141-ED4B-AB4A-A7D0EB137197}"/>
                </a:ext>
              </a:extLst>
            </p:cNvPr>
            <p:cNvSpPr txBox="1"/>
            <p:nvPr/>
          </p:nvSpPr>
          <p:spPr>
            <a:xfrm>
              <a:off x="152839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A7E24A-4CEF-A44C-9AF9-30DB8C7D39CB}"/>
                </a:ext>
              </a:extLst>
            </p:cNvPr>
            <p:cNvSpPr txBox="1"/>
            <p:nvPr/>
          </p:nvSpPr>
          <p:spPr>
            <a:xfrm>
              <a:off x="2597623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5C6373-2400-124F-85B9-AE1DA4CE90E5}"/>
                </a:ext>
              </a:extLst>
            </p:cNvPr>
            <p:cNvSpPr txBox="1"/>
            <p:nvPr/>
          </p:nvSpPr>
          <p:spPr>
            <a:xfrm>
              <a:off x="366684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605BDC-279C-8A43-B222-AE495E162656}"/>
                </a:ext>
              </a:extLst>
            </p:cNvPr>
            <p:cNvSpPr txBox="1"/>
            <p:nvPr/>
          </p:nvSpPr>
          <p:spPr>
            <a:xfrm>
              <a:off x="472026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1C92AD-48CC-A549-A9F7-04BB94298DBF}"/>
                </a:ext>
              </a:extLst>
            </p:cNvPr>
            <p:cNvSpPr txBox="1"/>
            <p:nvPr/>
          </p:nvSpPr>
          <p:spPr>
            <a:xfrm>
              <a:off x="5789494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3C4151-47EB-4848-8AB4-0B66539C7639}"/>
                </a:ext>
              </a:extLst>
            </p:cNvPr>
            <p:cNvSpPr txBox="1"/>
            <p:nvPr/>
          </p:nvSpPr>
          <p:spPr>
            <a:xfrm>
              <a:off x="685871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6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362805C-C36A-534E-9FC9-563500BDF1C7}"/>
              </a:ext>
            </a:extLst>
          </p:cNvPr>
          <p:cNvSpPr/>
          <p:nvPr/>
        </p:nvSpPr>
        <p:spPr>
          <a:xfrm>
            <a:off x="2089436" y="6218580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40AB6E8-0DB7-EC40-83A4-1B08B0C1891D}"/>
              </a:ext>
            </a:extLst>
          </p:cNvPr>
          <p:cNvSpPr/>
          <p:nvPr/>
        </p:nvSpPr>
        <p:spPr>
          <a:xfrm>
            <a:off x="2876741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FF35E82-136A-9B44-9C49-AC429F7A34DF}"/>
              </a:ext>
            </a:extLst>
          </p:cNvPr>
          <p:cNvSpPr/>
          <p:nvPr/>
        </p:nvSpPr>
        <p:spPr>
          <a:xfrm>
            <a:off x="3629287" y="621993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27A7BE9-F800-BE41-A3DC-0B7B903A8C8A}"/>
              </a:ext>
            </a:extLst>
          </p:cNvPr>
          <p:cNvSpPr/>
          <p:nvPr/>
        </p:nvSpPr>
        <p:spPr>
          <a:xfrm>
            <a:off x="5933864" y="6215867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night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9C75C6D-001A-0343-8827-4154B87515CA}"/>
              </a:ext>
            </a:extLst>
          </p:cNvPr>
          <p:cNvSpPr/>
          <p:nvPr/>
        </p:nvSpPr>
        <p:spPr>
          <a:xfrm>
            <a:off x="4397479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51CF679-8AF3-0048-86FE-BF44D0864942}"/>
              </a:ext>
            </a:extLst>
          </p:cNvPr>
          <p:cNvSpPr/>
          <p:nvPr/>
        </p:nvSpPr>
        <p:spPr>
          <a:xfrm>
            <a:off x="5165672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361B812-0D47-DD4E-9626-B9820F133B07}"/>
              </a:ext>
            </a:extLst>
          </p:cNvPr>
          <p:cNvSpPr/>
          <p:nvPr/>
        </p:nvSpPr>
        <p:spPr>
          <a:xfrm>
            <a:off x="2089436" y="5852142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F926950-F328-2F43-B7DC-65E84EC17302}"/>
              </a:ext>
            </a:extLst>
          </p:cNvPr>
          <p:cNvSpPr/>
          <p:nvPr/>
        </p:nvSpPr>
        <p:spPr>
          <a:xfrm>
            <a:off x="2876741" y="5849431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EFEDFEF-8D22-A642-9CD9-A0EFA2602C59}"/>
              </a:ext>
            </a:extLst>
          </p:cNvPr>
          <p:cNvSpPr/>
          <p:nvPr/>
        </p:nvSpPr>
        <p:spPr>
          <a:xfrm>
            <a:off x="3629287" y="5853498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85F046E-2E36-9345-B33F-645F51BE0093}"/>
              </a:ext>
            </a:extLst>
          </p:cNvPr>
          <p:cNvSpPr/>
          <p:nvPr/>
        </p:nvSpPr>
        <p:spPr>
          <a:xfrm>
            <a:off x="4397479" y="5849431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C4488E6-6B12-E843-AD9E-CA0119CF6F53}"/>
              </a:ext>
            </a:extLst>
          </p:cNvPr>
          <p:cNvSpPr/>
          <p:nvPr/>
        </p:nvSpPr>
        <p:spPr>
          <a:xfrm>
            <a:off x="5165672" y="5849430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CB041CA-1F1F-7642-B298-F4054BC86642}"/>
              </a:ext>
            </a:extLst>
          </p:cNvPr>
          <p:cNvSpPr/>
          <p:nvPr/>
        </p:nvSpPr>
        <p:spPr>
          <a:xfrm>
            <a:off x="2096063" y="5509589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D857438-E7FB-2741-8156-31C5BC8F2676}"/>
              </a:ext>
            </a:extLst>
          </p:cNvPr>
          <p:cNvSpPr/>
          <p:nvPr/>
        </p:nvSpPr>
        <p:spPr>
          <a:xfrm>
            <a:off x="2883368" y="550687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48FB4A6-87D4-584B-BB31-10F681EEC34D}"/>
              </a:ext>
            </a:extLst>
          </p:cNvPr>
          <p:cNvSpPr/>
          <p:nvPr/>
        </p:nvSpPr>
        <p:spPr>
          <a:xfrm>
            <a:off x="3635914" y="55109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5AB112F-7717-9A4A-8B19-2FCD615044D3}"/>
              </a:ext>
            </a:extLst>
          </p:cNvPr>
          <p:cNvSpPr/>
          <p:nvPr/>
        </p:nvSpPr>
        <p:spPr>
          <a:xfrm>
            <a:off x="4404106" y="5506878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5914FBD-94FB-9B4F-A0D9-4A22E48F0744}"/>
              </a:ext>
            </a:extLst>
          </p:cNvPr>
          <p:cNvSpPr/>
          <p:nvPr/>
        </p:nvSpPr>
        <p:spPr>
          <a:xfrm>
            <a:off x="2096063" y="5143156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D203D03-11CE-3E4C-828E-45307A5110BB}"/>
              </a:ext>
            </a:extLst>
          </p:cNvPr>
          <p:cNvSpPr/>
          <p:nvPr/>
        </p:nvSpPr>
        <p:spPr>
          <a:xfrm>
            <a:off x="2883368" y="51404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39E85C9-8897-C84F-A860-E9C39D9091BD}"/>
              </a:ext>
            </a:extLst>
          </p:cNvPr>
          <p:cNvSpPr/>
          <p:nvPr/>
        </p:nvSpPr>
        <p:spPr>
          <a:xfrm>
            <a:off x="3635914" y="5144512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2C125E3-4645-B34F-8D90-7856313EB159}"/>
              </a:ext>
            </a:extLst>
          </p:cNvPr>
          <p:cNvSpPr/>
          <p:nvPr/>
        </p:nvSpPr>
        <p:spPr>
          <a:xfrm>
            <a:off x="2100047" y="4810154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D9EFF67-627A-4D46-B007-CFA343A7CD9F}"/>
              </a:ext>
            </a:extLst>
          </p:cNvPr>
          <p:cNvSpPr/>
          <p:nvPr/>
        </p:nvSpPr>
        <p:spPr>
          <a:xfrm>
            <a:off x="2887352" y="4807443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51F886DD-8722-F843-8A6C-9D98F51E9C09}"/>
              </a:ext>
            </a:extLst>
          </p:cNvPr>
          <p:cNvSpPr/>
          <p:nvPr/>
        </p:nvSpPr>
        <p:spPr>
          <a:xfrm>
            <a:off x="2100047" y="4443709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FCCE43-D9E5-C747-9999-1D1AFC7861E7}"/>
              </a:ext>
            </a:extLst>
          </p:cNvPr>
          <p:cNvSpPr txBox="1"/>
          <p:nvPr/>
        </p:nvSpPr>
        <p:spPr>
          <a:xfrm>
            <a:off x="-66261" y="6639339"/>
            <a:ext cx="0" cy="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658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EFBB-7392-A14F-9C0D-BE715E6C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n-Gram Language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9BEB-54FB-2D44-9160-87A71DC3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872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u="sng" dirty="0"/>
              <a:t>Question</a:t>
            </a:r>
            <a:r>
              <a:rPr lang="en-US" sz="2400" dirty="0"/>
              <a:t>: How can we </a:t>
            </a:r>
            <a:r>
              <a:rPr lang="en-US" sz="2400" b="1" dirty="0"/>
              <a:t>define</a:t>
            </a:r>
            <a:r>
              <a:rPr lang="en-US" sz="2400" dirty="0"/>
              <a:t> a probability distribution over a sequence of length T?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C7BBE-5520-6D42-86F3-E0084FB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60FBC-22CF-F242-A290-BA00D9CAA241}"/>
              </a:ext>
            </a:extLst>
          </p:cNvPr>
          <p:cNvSpPr txBox="1"/>
          <p:nvPr/>
        </p:nvSpPr>
        <p:spPr>
          <a:xfrm>
            <a:off x="4055721" y="3821885"/>
            <a:ext cx="6450440" cy="28811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… 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26742E-B3A9-D740-99D8-0C391487623B}"/>
              </a:ext>
            </a:extLst>
          </p:cNvPr>
          <p:cNvGrpSpPr/>
          <p:nvPr/>
        </p:nvGrpSpPr>
        <p:grpSpPr>
          <a:xfrm>
            <a:off x="2696944" y="2068756"/>
            <a:ext cx="6297321" cy="912938"/>
            <a:chOff x="1297544" y="3778391"/>
            <a:chExt cx="6297321" cy="91293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77E669D-04AB-5F42-9DFA-376F799EFAE6}"/>
                </a:ext>
              </a:extLst>
            </p:cNvPr>
            <p:cNvSpPr/>
            <p:nvPr/>
          </p:nvSpPr>
          <p:spPr>
            <a:xfrm>
              <a:off x="1297544" y="378323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F17772-94A8-2D46-AAC5-F72B0D0A6EFE}"/>
                </a:ext>
              </a:extLst>
            </p:cNvPr>
            <p:cNvSpPr/>
            <p:nvPr/>
          </p:nvSpPr>
          <p:spPr>
            <a:xfrm>
              <a:off x="239337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bat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3BE003E-04C0-174B-9B5C-669E224CBD0E}"/>
                </a:ext>
              </a:extLst>
            </p:cNvPr>
            <p:cNvSpPr/>
            <p:nvPr/>
          </p:nvSpPr>
          <p:spPr>
            <a:xfrm>
              <a:off x="3440816" y="3785650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made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0348E6F-33FE-3140-B622-802F1A3EF57A}"/>
                </a:ext>
              </a:extLst>
            </p:cNvPr>
            <p:cNvSpPr/>
            <p:nvPr/>
          </p:nvSpPr>
          <p:spPr>
            <a:xfrm>
              <a:off x="6648488" y="377839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night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5BD062D-F493-5A42-9507-D46C53008724}"/>
                </a:ext>
              </a:extLst>
            </p:cNvPr>
            <p:cNvSpPr/>
            <p:nvPr/>
          </p:nvSpPr>
          <p:spPr>
            <a:xfrm>
              <a:off x="451004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noise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CFDAE11-6E6E-AB49-9FAF-699247C7FA84}"/>
                </a:ext>
              </a:extLst>
            </p:cNvPr>
            <p:cNvSpPr/>
            <p:nvPr/>
          </p:nvSpPr>
          <p:spPr>
            <a:xfrm>
              <a:off x="5579264" y="3778392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707A30-8141-ED4B-AB4A-A7D0EB137197}"/>
                </a:ext>
              </a:extLst>
            </p:cNvPr>
            <p:cNvSpPr txBox="1"/>
            <p:nvPr/>
          </p:nvSpPr>
          <p:spPr>
            <a:xfrm>
              <a:off x="152839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A7E24A-4CEF-A44C-9AF9-30DB8C7D39CB}"/>
                </a:ext>
              </a:extLst>
            </p:cNvPr>
            <p:cNvSpPr txBox="1"/>
            <p:nvPr/>
          </p:nvSpPr>
          <p:spPr>
            <a:xfrm>
              <a:off x="2597623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5C6373-2400-124F-85B9-AE1DA4CE90E5}"/>
                </a:ext>
              </a:extLst>
            </p:cNvPr>
            <p:cNvSpPr txBox="1"/>
            <p:nvPr/>
          </p:nvSpPr>
          <p:spPr>
            <a:xfrm>
              <a:off x="366684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605BDC-279C-8A43-B222-AE495E162656}"/>
                </a:ext>
              </a:extLst>
            </p:cNvPr>
            <p:cNvSpPr txBox="1"/>
            <p:nvPr/>
          </p:nvSpPr>
          <p:spPr>
            <a:xfrm>
              <a:off x="472026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1C92AD-48CC-A549-A9F7-04BB94298DBF}"/>
                </a:ext>
              </a:extLst>
            </p:cNvPr>
            <p:cNvSpPr txBox="1"/>
            <p:nvPr/>
          </p:nvSpPr>
          <p:spPr>
            <a:xfrm>
              <a:off x="5789494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3C4151-47EB-4848-8AB4-0B66539C7639}"/>
                </a:ext>
              </a:extLst>
            </p:cNvPr>
            <p:cNvSpPr txBox="1"/>
            <p:nvPr/>
          </p:nvSpPr>
          <p:spPr>
            <a:xfrm>
              <a:off x="685871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6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27A7BE9-F800-BE41-A3DC-0B7B903A8C8A}"/>
              </a:ext>
            </a:extLst>
          </p:cNvPr>
          <p:cNvSpPr/>
          <p:nvPr/>
        </p:nvSpPr>
        <p:spPr>
          <a:xfrm>
            <a:off x="5933864" y="6215867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night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51CF679-8AF3-0048-86FE-BF44D0864942}"/>
              </a:ext>
            </a:extLst>
          </p:cNvPr>
          <p:cNvSpPr/>
          <p:nvPr/>
        </p:nvSpPr>
        <p:spPr>
          <a:xfrm>
            <a:off x="5165672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85F046E-2E36-9345-B33F-645F51BE0093}"/>
              </a:ext>
            </a:extLst>
          </p:cNvPr>
          <p:cNvSpPr/>
          <p:nvPr/>
        </p:nvSpPr>
        <p:spPr>
          <a:xfrm>
            <a:off x="4397479" y="5849431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C4488E6-6B12-E843-AD9E-CA0119CF6F53}"/>
              </a:ext>
            </a:extLst>
          </p:cNvPr>
          <p:cNvSpPr/>
          <p:nvPr/>
        </p:nvSpPr>
        <p:spPr>
          <a:xfrm>
            <a:off x="5165672" y="5849430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48FB4A6-87D4-584B-BB31-10F681EEC34D}"/>
              </a:ext>
            </a:extLst>
          </p:cNvPr>
          <p:cNvSpPr/>
          <p:nvPr/>
        </p:nvSpPr>
        <p:spPr>
          <a:xfrm>
            <a:off x="3635914" y="55109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5AB112F-7717-9A4A-8B19-2FCD615044D3}"/>
              </a:ext>
            </a:extLst>
          </p:cNvPr>
          <p:cNvSpPr/>
          <p:nvPr/>
        </p:nvSpPr>
        <p:spPr>
          <a:xfrm>
            <a:off x="4404106" y="5506878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D203D03-11CE-3E4C-828E-45307A5110BB}"/>
              </a:ext>
            </a:extLst>
          </p:cNvPr>
          <p:cNvSpPr/>
          <p:nvPr/>
        </p:nvSpPr>
        <p:spPr>
          <a:xfrm>
            <a:off x="2883368" y="51404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39E85C9-8897-C84F-A860-E9C39D9091BD}"/>
              </a:ext>
            </a:extLst>
          </p:cNvPr>
          <p:cNvSpPr/>
          <p:nvPr/>
        </p:nvSpPr>
        <p:spPr>
          <a:xfrm>
            <a:off x="3635914" y="5144512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2C125E3-4645-B34F-8D90-7856313EB159}"/>
              </a:ext>
            </a:extLst>
          </p:cNvPr>
          <p:cNvSpPr/>
          <p:nvPr/>
        </p:nvSpPr>
        <p:spPr>
          <a:xfrm>
            <a:off x="2100047" y="4810154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D9EFF67-627A-4D46-B007-CFA343A7CD9F}"/>
              </a:ext>
            </a:extLst>
          </p:cNvPr>
          <p:cNvSpPr/>
          <p:nvPr/>
        </p:nvSpPr>
        <p:spPr>
          <a:xfrm>
            <a:off x="2887352" y="4807443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51F886DD-8722-F843-8A6C-9D98F51E9C09}"/>
              </a:ext>
            </a:extLst>
          </p:cNvPr>
          <p:cNvSpPr/>
          <p:nvPr/>
        </p:nvSpPr>
        <p:spPr>
          <a:xfrm>
            <a:off x="2100047" y="4443709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5C8C20-657A-7A4C-B127-2035C861AE5D}"/>
              </a:ext>
            </a:extLst>
          </p:cNvPr>
          <p:cNvGrpSpPr/>
          <p:nvPr/>
        </p:nvGrpSpPr>
        <p:grpSpPr>
          <a:xfrm>
            <a:off x="1807253" y="3008192"/>
            <a:ext cx="8052364" cy="879229"/>
            <a:chOff x="283253" y="2902175"/>
            <a:chExt cx="8052364" cy="87922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C655857-F32E-8E45-9969-F1B11CC5B1C6}"/>
                </a:ext>
              </a:extLst>
            </p:cNvPr>
            <p:cNvSpPr/>
            <p:nvPr/>
          </p:nvSpPr>
          <p:spPr>
            <a:xfrm>
              <a:off x="472715" y="3142696"/>
              <a:ext cx="23759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n-Gram Model (n=2)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55DDABE-D4DF-A64B-A1C8-8BBE22B16A98}"/>
                </a:ext>
              </a:extLst>
            </p:cNvPr>
            <p:cNvSpPr/>
            <p:nvPr/>
          </p:nvSpPr>
          <p:spPr>
            <a:xfrm>
              <a:off x="283253" y="2902175"/>
              <a:ext cx="8052364" cy="879229"/>
            </a:xfrm>
            <a:prstGeom prst="rect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CFCCE43-D9E5-C747-9999-1D1AFC7861E7}"/>
              </a:ext>
            </a:extLst>
          </p:cNvPr>
          <p:cNvSpPr txBox="1"/>
          <p:nvPr/>
        </p:nvSpPr>
        <p:spPr>
          <a:xfrm>
            <a:off x="-66261" y="6639339"/>
            <a:ext cx="0" cy="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420F5C-D5A6-4E41-8396-53F8B4973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21" y="3083954"/>
            <a:ext cx="3773664" cy="7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06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EFBB-7392-A14F-9C0D-BE715E6C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n-Gram Language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9BEB-54FB-2D44-9160-87A71DC38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872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u="sng" dirty="0"/>
              <a:t>Question</a:t>
            </a:r>
            <a:r>
              <a:rPr lang="en-US" sz="2400" dirty="0"/>
              <a:t>: How can we </a:t>
            </a:r>
            <a:r>
              <a:rPr lang="en-US" sz="2400" b="1" dirty="0"/>
              <a:t>define</a:t>
            </a:r>
            <a:r>
              <a:rPr lang="en-US" sz="2400" dirty="0"/>
              <a:t> a probability distribution over a sequence of length T?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C7BBE-5520-6D42-86F3-E0084FB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26742E-B3A9-D740-99D8-0C391487623B}"/>
              </a:ext>
            </a:extLst>
          </p:cNvPr>
          <p:cNvGrpSpPr/>
          <p:nvPr/>
        </p:nvGrpSpPr>
        <p:grpSpPr>
          <a:xfrm>
            <a:off x="2696944" y="2068756"/>
            <a:ext cx="6297321" cy="912938"/>
            <a:chOff x="1297544" y="3778391"/>
            <a:chExt cx="6297321" cy="91293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77E669D-04AB-5F42-9DFA-376F799EFAE6}"/>
                </a:ext>
              </a:extLst>
            </p:cNvPr>
            <p:cNvSpPr/>
            <p:nvPr/>
          </p:nvSpPr>
          <p:spPr>
            <a:xfrm>
              <a:off x="1297544" y="378323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F17772-94A8-2D46-AAC5-F72B0D0A6EFE}"/>
                </a:ext>
              </a:extLst>
            </p:cNvPr>
            <p:cNvSpPr/>
            <p:nvPr/>
          </p:nvSpPr>
          <p:spPr>
            <a:xfrm>
              <a:off x="239337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bat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3BE003E-04C0-174B-9B5C-669E224CBD0E}"/>
                </a:ext>
              </a:extLst>
            </p:cNvPr>
            <p:cNvSpPr/>
            <p:nvPr/>
          </p:nvSpPr>
          <p:spPr>
            <a:xfrm>
              <a:off x="3440816" y="3785650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made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0348E6F-33FE-3140-B622-802F1A3EF57A}"/>
                </a:ext>
              </a:extLst>
            </p:cNvPr>
            <p:cNvSpPr/>
            <p:nvPr/>
          </p:nvSpPr>
          <p:spPr>
            <a:xfrm>
              <a:off x="6648488" y="3778391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night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5BD062D-F493-5A42-9507-D46C53008724}"/>
                </a:ext>
              </a:extLst>
            </p:cNvPr>
            <p:cNvSpPr/>
            <p:nvPr/>
          </p:nvSpPr>
          <p:spPr>
            <a:xfrm>
              <a:off x="4510040" y="3778393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noise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CFDAE11-6E6E-AB49-9FAF-699247C7FA84}"/>
                </a:ext>
              </a:extLst>
            </p:cNvPr>
            <p:cNvSpPr/>
            <p:nvPr/>
          </p:nvSpPr>
          <p:spPr>
            <a:xfrm>
              <a:off x="5579264" y="3778392"/>
              <a:ext cx="946377" cy="4354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707A30-8141-ED4B-AB4A-A7D0EB137197}"/>
                </a:ext>
              </a:extLst>
            </p:cNvPr>
            <p:cNvSpPr txBox="1"/>
            <p:nvPr/>
          </p:nvSpPr>
          <p:spPr>
            <a:xfrm>
              <a:off x="152839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A7E24A-4CEF-A44C-9AF9-30DB8C7D39CB}"/>
                </a:ext>
              </a:extLst>
            </p:cNvPr>
            <p:cNvSpPr txBox="1"/>
            <p:nvPr/>
          </p:nvSpPr>
          <p:spPr>
            <a:xfrm>
              <a:off x="2597623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5C6373-2400-124F-85B9-AE1DA4CE90E5}"/>
                </a:ext>
              </a:extLst>
            </p:cNvPr>
            <p:cNvSpPr txBox="1"/>
            <p:nvPr/>
          </p:nvSpPr>
          <p:spPr>
            <a:xfrm>
              <a:off x="3666848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605BDC-279C-8A43-B222-AE495E162656}"/>
                </a:ext>
              </a:extLst>
            </p:cNvPr>
            <p:cNvSpPr txBox="1"/>
            <p:nvPr/>
          </p:nvSpPr>
          <p:spPr>
            <a:xfrm>
              <a:off x="472026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1C92AD-48CC-A549-A9F7-04BB94298DBF}"/>
                </a:ext>
              </a:extLst>
            </p:cNvPr>
            <p:cNvSpPr txBox="1"/>
            <p:nvPr/>
          </p:nvSpPr>
          <p:spPr>
            <a:xfrm>
              <a:off x="5789494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3C4151-47EB-4848-8AB4-0B66539C7639}"/>
                </a:ext>
              </a:extLst>
            </p:cNvPr>
            <p:cNvSpPr txBox="1"/>
            <p:nvPr/>
          </p:nvSpPr>
          <p:spPr>
            <a:xfrm>
              <a:off x="6858719" y="4221079"/>
              <a:ext cx="484667" cy="47025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6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27A7BE9-F800-BE41-A3DC-0B7B903A8C8A}"/>
              </a:ext>
            </a:extLst>
          </p:cNvPr>
          <p:cNvSpPr/>
          <p:nvPr/>
        </p:nvSpPr>
        <p:spPr>
          <a:xfrm>
            <a:off x="5933864" y="6215867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night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9C75C6D-001A-0343-8827-4154B87515CA}"/>
              </a:ext>
            </a:extLst>
          </p:cNvPr>
          <p:cNvSpPr/>
          <p:nvPr/>
        </p:nvSpPr>
        <p:spPr>
          <a:xfrm>
            <a:off x="4397479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51CF679-8AF3-0048-86FE-BF44D0864942}"/>
              </a:ext>
            </a:extLst>
          </p:cNvPr>
          <p:cNvSpPr/>
          <p:nvPr/>
        </p:nvSpPr>
        <p:spPr>
          <a:xfrm>
            <a:off x="5165672" y="621586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EFEDFEF-8D22-A642-9CD9-A0EFA2602C59}"/>
              </a:ext>
            </a:extLst>
          </p:cNvPr>
          <p:cNvSpPr/>
          <p:nvPr/>
        </p:nvSpPr>
        <p:spPr>
          <a:xfrm>
            <a:off x="3629287" y="5853498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85F046E-2E36-9345-B33F-645F51BE0093}"/>
              </a:ext>
            </a:extLst>
          </p:cNvPr>
          <p:cNvSpPr/>
          <p:nvPr/>
        </p:nvSpPr>
        <p:spPr>
          <a:xfrm>
            <a:off x="4397479" y="5849431"/>
            <a:ext cx="679932" cy="244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C4488E6-6B12-E843-AD9E-CA0119CF6F53}"/>
              </a:ext>
            </a:extLst>
          </p:cNvPr>
          <p:cNvSpPr/>
          <p:nvPr/>
        </p:nvSpPr>
        <p:spPr>
          <a:xfrm>
            <a:off x="5165672" y="5849430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D857438-E7FB-2741-8156-31C5BC8F2676}"/>
              </a:ext>
            </a:extLst>
          </p:cNvPr>
          <p:cNvSpPr/>
          <p:nvPr/>
        </p:nvSpPr>
        <p:spPr>
          <a:xfrm>
            <a:off x="2883368" y="5506878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48FB4A6-87D4-584B-BB31-10F681EEC34D}"/>
              </a:ext>
            </a:extLst>
          </p:cNvPr>
          <p:cNvSpPr/>
          <p:nvPr/>
        </p:nvSpPr>
        <p:spPr>
          <a:xfrm>
            <a:off x="3635914" y="55109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5AB112F-7717-9A4A-8B19-2FCD615044D3}"/>
              </a:ext>
            </a:extLst>
          </p:cNvPr>
          <p:cNvSpPr/>
          <p:nvPr/>
        </p:nvSpPr>
        <p:spPr>
          <a:xfrm>
            <a:off x="4404106" y="5506878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5914FBD-94FB-9B4F-A0D9-4A22E48F0744}"/>
              </a:ext>
            </a:extLst>
          </p:cNvPr>
          <p:cNvSpPr/>
          <p:nvPr/>
        </p:nvSpPr>
        <p:spPr>
          <a:xfrm>
            <a:off x="2096063" y="5143156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2D203D03-11CE-3E4C-828E-45307A5110BB}"/>
              </a:ext>
            </a:extLst>
          </p:cNvPr>
          <p:cNvSpPr/>
          <p:nvPr/>
        </p:nvSpPr>
        <p:spPr>
          <a:xfrm>
            <a:off x="2883368" y="5140445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39E85C9-8897-C84F-A860-E9C39D9091BD}"/>
              </a:ext>
            </a:extLst>
          </p:cNvPr>
          <p:cNvSpPr/>
          <p:nvPr/>
        </p:nvSpPr>
        <p:spPr>
          <a:xfrm>
            <a:off x="3635914" y="5144512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2C125E3-4645-B34F-8D90-7856313EB159}"/>
              </a:ext>
            </a:extLst>
          </p:cNvPr>
          <p:cNvSpPr/>
          <p:nvPr/>
        </p:nvSpPr>
        <p:spPr>
          <a:xfrm>
            <a:off x="2100047" y="4810154"/>
            <a:ext cx="679932" cy="244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D9EFF67-627A-4D46-B007-CFA343A7CD9F}"/>
              </a:ext>
            </a:extLst>
          </p:cNvPr>
          <p:cNvSpPr/>
          <p:nvPr/>
        </p:nvSpPr>
        <p:spPr>
          <a:xfrm>
            <a:off x="2887352" y="4807443"/>
            <a:ext cx="679932" cy="244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51F886DD-8722-F843-8A6C-9D98F51E9C09}"/>
              </a:ext>
            </a:extLst>
          </p:cNvPr>
          <p:cNvSpPr/>
          <p:nvPr/>
        </p:nvSpPr>
        <p:spPr>
          <a:xfrm>
            <a:off x="2100047" y="4443709"/>
            <a:ext cx="679932" cy="244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5C8C20-657A-7A4C-B127-2035C861AE5D}"/>
              </a:ext>
            </a:extLst>
          </p:cNvPr>
          <p:cNvGrpSpPr/>
          <p:nvPr/>
        </p:nvGrpSpPr>
        <p:grpSpPr>
          <a:xfrm>
            <a:off x="1807253" y="3008192"/>
            <a:ext cx="8052364" cy="879229"/>
            <a:chOff x="283253" y="2902175"/>
            <a:chExt cx="8052364" cy="87922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C655857-F32E-8E45-9969-F1B11CC5B1C6}"/>
                </a:ext>
              </a:extLst>
            </p:cNvPr>
            <p:cNvSpPr/>
            <p:nvPr/>
          </p:nvSpPr>
          <p:spPr>
            <a:xfrm>
              <a:off x="472715" y="3142696"/>
              <a:ext cx="23727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n-Gram Model (n=3)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55DDABE-D4DF-A64B-A1C8-8BBE22B16A98}"/>
                </a:ext>
              </a:extLst>
            </p:cNvPr>
            <p:cNvSpPr/>
            <p:nvPr/>
          </p:nvSpPr>
          <p:spPr>
            <a:xfrm>
              <a:off x="283253" y="2902175"/>
              <a:ext cx="8052364" cy="879229"/>
            </a:xfrm>
            <a:prstGeom prst="rect">
              <a:avLst/>
            </a:prstGeom>
            <a:noFill/>
            <a:ln w="3810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CFCCE43-D9E5-C747-9999-1D1AFC7861E7}"/>
              </a:ext>
            </a:extLst>
          </p:cNvPr>
          <p:cNvSpPr txBox="1"/>
          <p:nvPr/>
        </p:nvSpPr>
        <p:spPr>
          <a:xfrm>
            <a:off x="-66261" y="6639339"/>
            <a:ext cx="0" cy="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EDA7E5-BD50-634F-9D34-628E647C9D15}"/>
              </a:ext>
            </a:extLst>
          </p:cNvPr>
          <p:cNvSpPr txBox="1"/>
          <p:nvPr/>
        </p:nvSpPr>
        <p:spPr>
          <a:xfrm>
            <a:off x="4055721" y="3821885"/>
            <a:ext cx="6450440" cy="28811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… 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						p(w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|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4380F9C-DF4D-0A47-8BC0-6BC60658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639" y="3094928"/>
            <a:ext cx="4313264" cy="6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5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6109-BDBA-4845-8FF4-B12A46D4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NLP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137F4A-F28A-42CD-8187-66E55371B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5562600"/>
            <a:ext cx="113792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hlinkClick r:id="rId2"/>
              </a:rPr>
              <a:t>Wheel of Fortune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AE489-CA2D-4E2E-8648-125F90323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1" t="5555" r="17458" b="15555"/>
          <a:stretch/>
        </p:blipFill>
        <p:spPr>
          <a:xfrm>
            <a:off x="2743200" y="1368558"/>
            <a:ext cx="6324599" cy="40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9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200" dirty="0"/>
                  <a:t>Example: Speech Recognition</a:t>
                </a:r>
              </a:p>
              <a:p>
                <a:pPr marL="0" indent="0" algn="ctr">
                  <a:buNone/>
                </a:pPr>
                <a:r>
                  <a:rPr lang="en-US" sz="3200" dirty="0"/>
                  <a:t>“artificial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sz="3200" dirty="0"/>
                  <a:t>”</a:t>
                </a:r>
              </a:p>
            </p:txBody>
          </p:sp>
        </mc:Choice>
        <mc:Fallback xmlns="">
          <p:sp>
            <p:nvSpPr>
              <p:cNvPr id="2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  <a:blipFill rotWithShape="0">
                <a:blip r:embed="rId3"/>
                <a:stretch>
                  <a:fillRect t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700" y="2565280"/>
            <a:ext cx="11658600" cy="71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Find most probable next word given “artificial” </a:t>
            </a:r>
            <a:r>
              <a:rPr lang="en-US"/>
              <a:t>and the audio for second word.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2BF8F8-B61C-4235-BB19-5BF16A62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/>
              <a:t>Probability Models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F93DE-01D4-48A9-848C-A21DDC32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DC575-B3DA-4894-AC1D-D96F1860F14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59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3200" dirty="0"/>
                  <a:t>Example: Speech Recognition</a:t>
                </a:r>
              </a:p>
              <a:p>
                <a:pPr marL="0" indent="0" algn="ctr">
                  <a:buNone/>
                </a:pPr>
                <a:r>
                  <a:rPr lang="en-US" sz="3200" dirty="0"/>
                  <a:t>“artificial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⋅⋅⋅⋅⋅⋅⋅⋅⋅⋅⋅</m:t>
                    </m:r>
                  </m:oMath>
                </a14:m>
                <a:r>
                  <a:rPr lang="en-US" sz="3200" dirty="0"/>
                  <a:t>”</a:t>
                </a:r>
              </a:p>
            </p:txBody>
          </p:sp>
        </mc:Choice>
        <mc:Fallback xmlns="">
          <p:sp>
            <p:nvSpPr>
              <p:cNvPr id="2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3724" y="1282640"/>
                <a:ext cx="7505075" cy="2133600"/>
              </a:xfrm>
              <a:blipFill rotWithShape="0">
                <a:blip r:embed="rId3"/>
                <a:stretch>
                  <a:fillRect t="-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700" y="2565280"/>
            <a:ext cx="11658600" cy="711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Find most probable next word given “artificial” </a:t>
            </a:r>
            <a:r>
              <a:rPr lang="en-US"/>
              <a:t>and the audio for second word.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66700" y="3254488"/>
                <a:ext cx="4419600" cy="386095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400" dirty="0"/>
                  <a:t>Which second word gives the highest probability?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b="0" i="1" smtClean="0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𝐥𝐢𝐦𝐛</m:t>
                          </m:r>
                          <m:r>
                            <a:rPr lang="en-US" sz="2400" b="0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 b="0" i="0" smtClean="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i="1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𝐢𝐧𝐭𝐞𝐥𝐥𝐢𝐠𝐞𝐧𝐜𝐞</m:t>
                          </m:r>
                        </m:e>
                      </m:d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A049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400" i="1">
                              <a:solidFill>
                                <a:srgbClr val="00A0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𝐟𝐥𝐚𝐯𝐨𝐫𝐢𝐧𝐠</m:t>
                          </m:r>
                          <m:r>
                            <a:rPr lang="en-US" sz="2400">
                              <a:solidFill>
                                <a:srgbClr val="00A049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artificial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audio</m:t>
                      </m:r>
                      <m:r>
                        <a:rPr lang="en-US" sz="2400">
                          <a:solidFill>
                            <a:srgbClr val="00A049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66700" y="3254488"/>
                <a:ext cx="4419600" cy="3860950"/>
              </a:xfrm>
              <a:blipFill>
                <a:blip r:embed="rId4"/>
                <a:stretch>
                  <a:fillRect l="-414" t="-1264" r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151821" y="3276600"/>
                <a:ext cx="8991600" cy="386095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u="sng" dirty="0"/>
                  <a:t>Break down problem</a:t>
                </a:r>
                <a:endParaRPr lang="en-US" sz="600" u="sng" dirty="0"/>
              </a:p>
              <a:p>
                <a:pPr marL="0" indent="0" algn="ctr">
                  <a:buNone/>
                </a:pPr>
                <a:r>
                  <a:rPr lang="en-US" sz="2400" dirty="0">
                    <a:solidFill>
                      <a:schemeClr val="tx2"/>
                    </a:solidFill>
                  </a:rPr>
                  <a:t>n-gram probability </a:t>
                </a:r>
                <a:r>
                  <a:rPr lang="en-US" sz="2400" dirty="0"/>
                  <a:t>* </a:t>
                </a:r>
                <a:r>
                  <a:rPr lang="en-US" sz="2400" dirty="0">
                    <a:solidFill>
                      <a:srgbClr val="0070C0"/>
                    </a:solidFill>
                  </a:rPr>
                  <a:t>audio probability</a:t>
                </a:r>
              </a:p>
              <a:p>
                <a:pPr marL="0" indent="0" algn="ctr">
                  <a:buNone/>
                </a:pPr>
                <a:endParaRPr lang="en-US" sz="18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𝐥𝐢𝐦𝐛</m:t>
                        </m:r>
                        <m: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b="0" dirty="0"/>
                  <a:t>*</a:t>
                </a:r>
                <a:r>
                  <a:rPr lang="en-US" sz="2400" b="0" dirty="0">
                    <a:solidFill>
                      <a:schemeClr val="tx2"/>
                    </a:solidFill>
                  </a:rPr>
                  <a:t>	 </a:t>
                </a:r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charset="0"/>
                      </a:rPr>
                      <m:t>𝐥𝐢𝐦𝐛</m:t>
                    </m:r>
                  </m:oMath>
                </a14:m>
                <a:r>
                  <a:rPr lang="en-US" sz="2400" b="0" dirty="0">
                    <a:solidFill>
                      <a:srgbClr val="0070C0"/>
                    </a:solidFill>
                  </a:rPr>
                  <a:t>)</a:t>
                </a:r>
              </a:p>
              <a:p>
                <a:pPr marL="0" indent="0" algn="ctr">
                  <a:buNone/>
                </a:pPr>
                <a:endParaRPr lang="en-US" sz="18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𝐢𝐧𝐭𝐞𝐥𝐥𝐢𝐠𝐞𝐧𝐜𝐞</m:t>
                        </m:r>
                      </m:e>
                    </m:d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dirty="0"/>
                  <a:t>*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𝐢𝐧𝐭𝐞𝐥𝐥𝐢𝐠𝐞𝐧𝐜𝐞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</a:t>
                </a:r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𝐟𝐥𝐚𝐯𝐨𝐫𝐢𝐧𝐠</m:t>
                        </m:r>
                        <m: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artificial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 </a:t>
                </a:r>
                <a:r>
                  <a:rPr lang="en-US" sz="2400" dirty="0"/>
                  <a:t>*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0070C0"/>
                        </a:solidFill>
                        <a:latin typeface="Cambria Math" charset="0"/>
                      </a:rPr>
                      <m:t>audio</m:t>
                    </m:r>
                    <m:r>
                      <a:rPr lang="en-US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𝐟𝐥𝐚𝐯𝐨𝐫𝐢𝐧𝐠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</a:t>
                </a:r>
                <a:endParaRPr lang="en-US" sz="2400" dirty="0">
                  <a:solidFill>
                    <a:schemeClr val="tx2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>
                  <a:solidFill>
                    <a:srgbClr val="00A049"/>
                  </a:solidFill>
                </a:endParaRPr>
              </a:p>
              <a:p>
                <a:pPr marL="0" indent="0" algn="ctr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8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151821" y="3276600"/>
                <a:ext cx="8991600" cy="3860950"/>
              </a:xfrm>
              <a:blipFill>
                <a:blip r:embed="rId5"/>
                <a:stretch>
                  <a:fillRect t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579A9530-BFB5-487E-97D8-757E46FD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/>
              <a:t>Probability Models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5A6736-F281-4FA6-A7AC-3A7F6ABFD545}"/>
                  </a:ext>
                </a:extLst>
              </p14:cNvPr>
              <p14:cNvContentPartPr/>
              <p14:nvPr/>
            </p14:nvContentPartPr>
            <p14:xfrm>
              <a:off x="12964411" y="4766185"/>
              <a:ext cx="14760" cy="1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5A6736-F281-4FA6-A7AC-3A7F6ABFD5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60091" y="4761865"/>
                <a:ext cx="23400" cy="205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39079-B1B2-42D1-B898-51CD5A26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Where do the n-gram probabilities come from?</a:t>
            </a:r>
          </a:p>
          <a:p>
            <a:r>
              <a:rPr lang="en-US" dirty="0">
                <a:hlinkClick r:id="rId2"/>
              </a:rPr>
              <a:t>Google n-grams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30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N-gram probabilities</a:t>
            </a:r>
          </a:p>
          <a:p>
            <a:r>
              <a:rPr lang="en-US" dirty="0">
                <a:solidFill>
                  <a:srgbClr val="7030A0"/>
                </a:solidFill>
              </a:rPr>
              <a:t>Vocabulary size: 30,000</a:t>
            </a:r>
          </a:p>
        </p:txBody>
      </p:sp>
    </p:spTree>
    <p:extLst>
      <p:ext uri="{BB962C8B-B14F-4D97-AF65-F5344CB8AC3E}">
        <p14:creationId xmlns:p14="http://schemas.microsoft.com/office/powerpoint/2010/main" val="1515155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Self-supervised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CADAA-CCD6-4ADA-A563-CEA84CCE603B}"/>
              </a:ext>
            </a:extLst>
          </p:cNvPr>
          <p:cNvSpPr txBox="1"/>
          <p:nvPr/>
        </p:nvSpPr>
        <p:spPr>
          <a:xfrm>
            <a:off x="600259" y="2070623"/>
            <a:ext cx="108739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Jane Austen,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Pride and Prejudice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Vanity and pride are different things, though the words are often used synonymously. A person may be proud without being vain. Pride relates more to our opinion of ourselves, vanity to what we would have others think of us.</a:t>
            </a:r>
          </a:p>
        </p:txBody>
      </p:sp>
    </p:spTree>
    <p:extLst>
      <p:ext uri="{BB962C8B-B14F-4D97-AF65-F5344CB8AC3E}">
        <p14:creationId xmlns:p14="http://schemas.microsoft.com/office/powerpoint/2010/main" val="114494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1CACA-B5CA-B42A-A28B-0F53BC6C1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issues and Fixes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11C9D-624C-32D7-9801-3D1EA2C7C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7" y="1113178"/>
            <a:ext cx="6025683" cy="2039539"/>
          </a:xfrm>
        </p:spPr>
        <p:txBody>
          <a:bodyPr/>
          <a:lstStyle/>
          <a:p>
            <a:r>
              <a:rPr lang="en-US" dirty="0"/>
              <a:t>Issues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Numerical Stability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Vanishing/Exploding gradients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Overfitting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  <a:hlinkClick r:id="rId2"/>
              </a:rPr>
              <a:t>Andrew Ng videos on Hyperparameter Tuning!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DEEB12-865B-6A9E-AA59-32BAAC596059}"/>
              </a:ext>
            </a:extLst>
          </p:cNvPr>
          <p:cNvSpPr txBox="1">
            <a:spLocks/>
          </p:cNvSpPr>
          <p:nvPr/>
        </p:nvSpPr>
        <p:spPr>
          <a:xfrm>
            <a:off x="7016808" y="1113178"/>
            <a:ext cx="5706134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Fixes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Input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Weight initialization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Batch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Adam</a:t>
            </a:r>
          </a:p>
          <a:p>
            <a:pPr marL="917575" lvl="2" indent="-457200"/>
            <a:r>
              <a:rPr lang="en-US" sz="2400" dirty="0">
                <a:solidFill>
                  <a:schemeClr val="tx1"/>
                </a:solidFill>
              </a:rPr>
              <a:t>Exponential moving average</a:t>
            </a:r>
          </a:p>
          <a:p>
            <a:pPr marL="917575" lvl="2" indent="-457200"/>
            <a:r>
              <a:rPr lang="en-US" sz="2400" dirty="0">
                <a:solidFill>
                  <a:schemeClr val="tx1"/>
                </a:solidFill>
              </a:rPr>
              <a:t>Momentum</a:t>
            </a:r>
          </a:p>
          <a:p>
            <a:pPr marL="917575" lvl="2" indent="-457200"/>
            <a:r>
              <a:rPr lang="en-US" sz="2400" dirty="0">
                <a:solidFill>
                  <a:schemeClr val="tx1"/>
                </a:solidFill>
              </a:rPr>
              <a:t>RMSprop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Learning rate decay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Skip connections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Dropout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5E2DE-8684-9BE4-CBA4-A40237605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62" y="4006316"/>
            <a:ext cx="5268451" cy="24845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7195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Self-supervised learning (auto-regressive)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CADAA-CCD6-4ADA-A563-CEA84CCE603B}"/>
              </a:ext>
            </a:extLst>
          </p:cNvPr>
          <p:cNvSpPr txBox="1"/>
          <p:nvPr/>
        </p:nvSpPr>
        <p:spPr>
          <a:xfrm>
            <a:off x="600259" y="2070623"/>
            <a:ext cx="108739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Jane Austen,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Pride and Prejudice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Vanity and pride are different things, though the words are often used synonymously. A person may be proud without being vain. Pride relates more to our opinion of ourselves, vanity to what we would have others think of 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408DFF-97B9-45A4-8CD5-9A867C5A6372}"/>
              </a:ext>
            </a:extLst>
          </p:cNvPr>
          <p:cNvSpPr/>
          <p:nvPr/>
        </p:nvSpPr>
        <p:spPr>
          <a:xfrm>
            <a:off x="4943659" y="2896583"/>
            <a:ext cx="6076336" cy="203953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8F9653-039C-4D1A-917D-FABB66499EE9}"/>
              </a:ext>
            </a:extLst>
          </p:cNvPr>
          <p:cNvSpPr/>
          <p:nvPr/>
        </p:nvSpPr>
        <p:spPr>
          <a:xfrm>
            <a:off x="600259" y="3429000"/>
            <a:ext cx="4343400" cy="131927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692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47C768-A28C-304F-BF0E-FCA5D194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Sampling from a Language Model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337C5-595C-AC49-88EA-E5FECD0E6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19323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i="1" u="sng" dirty="0"/>
              <a:t>Question</a:t>
            </a:r>
            <a:r>
              <a:rPr lang="en-US" dirty="0"/>
              <a:t>: How do we sample from a Language Model?</a:t>
            </a:r>
          </a:p>
          <a:p>
            <a:pPr marL="0" indent="0">
              <a:buNone/>
            </a:pPr>
            <a:r>
              <a:rPr lang="en-US" i="1" u="sng" dirty="0"/>
              <a:t>Answer</a:t>
            </a:r>
            <a:r>
              <a:rPr lang="en-US" dirty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Treat each probability distribution like a (50k-sided) weighted die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Pick the die corresponding to p(</a:t>
            </a:r>
            <a:r>
              <a:rPr lang="en-US" dirty="0" err="1"/>
              <a:t>w</a:t>
            </a:r>
            <a:r>
              <a:rPr lang="en-US" baseline="-25000" dirty="0" err="1"/>
              <a:t>t</a:t>
            </a:r>
            <a:r>
              <a:rPr lang="en-US" dirty="0"/>
              <a:t> | w</a:t>
            </a:r>
            <a:r>
              <a:rPr lang="en-US" baseline="-25000" dirty="0"/>
              <a:t>t-2</a:t>
            </a:r>
            <a:r>
              <a:rPr lang="en-US" dirty="0"/>
              <a:t>, w</a:t>
            </a:r>
            <a:r>
              <a:rPr lang="en-US" baseline="-25000" dirty="0"/>
              <a:t>t-1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Roll that die and generate whichever word </a:t>
            </a:r>
            <a:r>
              <a:rPr lang="en-US" dirty="0" err="1"/>
              <a:t>w</a:t>
            </a:r>
            <a:r>
              <a:rPr lang="en-US" baseline="-25000" dirty="0" err="1"/>
              <a:t>t</a:t>
            </a:r>
            <a:r>
              <a:rPr lang="en-US" dirty="0"/>
              <a:t> lands face 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417F7-6F47-5348-BFFB-567B6242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E8A5F1-C213-CF49-B3E4-11788B491F61}"/>
              </a:ext>
            </a:extLst>
          </p:cNvPr>
          <p:cNvSpPr/>
          <p:nvPr/>
        </p:nvSpPr>
        <p:spPr>
          <a:xfrm>
            <a:off x="3167366" y="4881008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5E5430F-C64F-0942-AED5-81522E70C2AC}"/>
              </a:ext>
            </a:extLst>
          </p:cNvPr>
          <p:cNvSpPr/>
          <p:nvPr/>
        </p:nvSpPr>
        <p:spPr>
          <a:xfrm>
            <a:off x="4263192" y="4876170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B686BC-CDE6-3F46-BAD1-FDF3FD2FC5EA}"/>
              </a:ext>
            </a:extLst>
          </p:cNvPr>
          <p:cNvSpPr/>
          <p:nvPr/>
        </p:nvSpPr>
        <p:spPr>
          <a:xfrm>
            <a:off x="5310638" y="4883427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made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FED8A64-767B-094C-AEB0-9148B1004D2E}"/>
              </a:ext>
            </a:extLst>
          </p:cNvPr>
          <p:cNvSpPr/>
          <p:nvPr/>
        </p:nvSpPr>
        <p:spPr>
          <a:xfrm>
            <a:off x="8518310" y="4876168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night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9BB7FBE-2052-A245-9C6E-551F0D217F03}"/>
              </a:ext>
            </a:extLst>
          </p:cNvPr>
          <p:cNvSpPr/>
          <p:nvPr/>
        </p:nvSpPr>
        <p:spPr>
          <a:xfrm>
            <a:off x="6379862" y="4876170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noise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A3C680E-F7F4-7B41-BC42-87868963FE1D}"/>
              </a:ext>
            </a:extLst>
          </p:cNvPr>
          <p:cNvSpPr/>
          <p:nvPr/>
        </p:nvSpPr>
        <p:spPr>
          <a:xfrm>
            <a:off x="7449086" y="4876169"/>
            <a:ext cx="946377" cy="4354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C0A05-8D69-0145-986B-EA29E78A04D2}"/>
              </a:ext>
            </a:extLst>
          </p:cNvPr>
          <p:cNvSpPr txBox="1"/>
          <p:nvPr/>
        </p:nvSpPr>
        <p:spPr>
          <a:xfrm rot="18215812">
            <a:off x="2848304" y="3036539"/>
            <a:ext cx="241856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START)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DD837B6-3963-4C46-B842-6458EC2E405A}"/>
              </a:ext>
            </a:extLst>
          </p:cNvPr>
          <p:cNvSpPr/>
          <p:nvPr/>
        </p:nvSpPr>
        <p:spPr>
          <a:xfrm>
            <a:off x="2071540" y="4883427"/>
            <a:ext cx="946377" cy="43542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8E78F-4E66-1A40-B7F9-00DC38919845}"/>
              </a:ext>
            </a:extLst>
          </p:cNvPr>
          <p:cNvSpPr txBox="1"/>
          <p:nvPr/>
        </p:nvSpPr>
        <p:spPr>
          <a:xfrm rot="18215812">
            <a:off x="3929259" y="3043920"/>
            <a:ext cx="241856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START, The)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3189EE-138E-8F4B-9B7D-A46EAD5B8460}"/>
              </a:ext>
            </a:extLst>
          </p:cNvPr>
          <p:cNvSpPr txBox="1"/>
          <p:nvPr/>
        </p:nvSpPr>
        <p:spPr>
          <a:xfrm rot="18215812">
            <a:off x="5113221" y="3036537"/>
            <a:ext cx="241856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The, bat)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CEFDCE-76C8-9D40-87D2-1FFBAC942CD0}"/>
              </a:ext>
            </a:extLst>
          </p:cNvPr>
          <p:cNvSpPr txBox="1"/>
          <p:nvPr/>
        </p:nvSpPr>
        <p:spPr>
          <a:xfrm rot="18215812">
            <a:off x="6151345" y="3029152"/>
            <a:ext cx="241856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bat, made)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0B14AC-0CC8-6942-BA94-FA1673F4C922}"/>
              </a:ext>
            </a:extLst>
          </p:cNvPr>
          <p:cNvSpPr txBox="1"/>
          <p:nvPr/>
        </p:nvSpPr>
        <p:spPr>
          <a:xfrm rot="18215812">
            <a:off x="7271474" y="3001773"/>
            <a:ext cx="241856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made, noise)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B89B07-7155-BF4F-A690-DFEA2A4355F8}"/>
              </a:ext>
            </a:extLst>
          </p:cNvPr>
          <p:cNvSpPr txBox="1"/>
          <p:nvPr/>
        </p:nvSpPr>
        <p:spPr>
          <a:xfrm rot="18215812">
            <a:off x="8211494" y="2908212"/>
            <a:ext cx="2676086" cy="6228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p(· | noise, at)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3A23A9-C942-C54B-9536-32DE65799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29" b="19682"/>
          <a:stretch/>
        </p:blipFill>
        <p:spPr>
          <a:xfrm>
            <a:off x="3414926" y="4449985"/>
            <a:ext cx="441738" cy="4261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AB3E8B-5DCD-1C44-B63E-0864D24A3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0326"/>
          <a:stretch/>
        </p:blipFill>
        <p:spPr>
          <a:xfrm>
            <a:off x="4549466" y="4430026"/>
            <a:ext cx="426627" cy="4227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16C1CB-1A5E-B844-89D2-362FCFCDA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29" b="19682"/>
          <a:stretch/>
        </p:blipFill>
        <p:spPr>
          <a:xfrm rot="17901085">
            <a:off x="5569983" y="4411071"/>
            <a:ext cx="441738" cy="4261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829E9B-F777-6B4E-8D75-381575781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0326"/>
          <a:stretch/>
        </p:blipFill>
        <p:spPr>
          <a:xfrm rot="17901085">
            <a:off x="6704523" y="4391112"/>
            <a:ext cx="426627" cy="4227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106A41-B7AA-9F46-9050-4A7CA307E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29" b="19682"/>
          <a:stretch/>
        </p:blipFill>
        <p:spPr>
          <a:xfrm>
            <a:off x="7702360" y="4430025"/>
            <a:ext cx="441738" cy="4261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971DE5-D885-474E-8A16-6AF63E29A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0326"/>
          <a:stretch/>
        </p:blipFill>
        <p:spPr>
          <a:xfrm>
            <a:off x="8836900" y="4410066"/>
            <a:ext cx="426627" cy="42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7" grpId="0"/>
      <p:bldP spid="18" grpId="0"/>
      <p:bldP spid="19" grpId="0"/>
      <p:bldP spid="20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N-gram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193025"/>
          </a:xfrm>
        </p:spPr>
        <p:txBody>
          <a:bodyPr>
            <a:normAutofit/>
          </a:bodyPr>
          <a:lstStyle/>
          <a:p>
            <a:r>
              <a:rPr lang="en-US" dirty="0"/>
              <a:t>Random samples from language model trained on Shakespeare:</a:t>
            </a:r>
          </a:p>
          <a:p>
            <a:r>
              <a:rPr lang="en-US" dirty="0">
                <a:solidFill>
                  <a:schemeClr val="tx1"/>
                </a:solidFill>
              </a:rPr>
              <a:t>n=1: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“in as , stands gods revenge !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france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pitch good in fair hoist an what fair shallow-rooted , . that with wherefore it what a as your . , powers course which thee dalliance all”</a:t>
            </a:r>
          </a:p>
          <a:p>
            <a:r>
              <a:rPr lang="en-US" dirty="0">
                <a:solidFill>
                  <a:schemeClr val="tx1"/>
                </a:solidFill>
              </a:rPr>
              <a:t>n=2: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“look you may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have given them to the dank here to the jaws of tune of great difference of ladies . o that did contemn what of ear is shorter time ; yet seems to”</a:t>
            </a:r>
          </a:p>
          <a:p>
            <a:r>
              <a:rPr lang="en-US" dirty="0">
                <a:solidFill>
                  <a:schemeClr val="tx1"/>
                </a:solidFill>
              </a:rPr>
              <a:t>n=3: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“believe , they all confess that you withhold his levied host , having brought the fatal bowels of the pope ! ' and that this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distemper'd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messenger of heaven , since thou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deniest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the gentle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desdemona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,”</a:t>
            </a:r>
          </a:p>
          <a:p>
            <a:r>
              <a:rPr lang="en-US" dirty="0">
                <a:solidFill>
                  <a:schemeClr val="tx1"/>
                </a:solidFill>
              </a:rPr>
              <a:t>n=7: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“so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express'd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: but what of that ? 'twere good you do so much for charity . </a:t>
            </a:r>
            <a:r>
              <a:rPr lang="en-US" sz="1800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 cannot find it ; 'tis not in the bond . you , merchant , have you any thing to say ? but little”</a:t>
            </a:r>
          </a:p>
          <a:p>
            <a:r>
              <a:rPr lang="en-US" dirty="0">
                <a:solidFill>
                  <a:srgbClr val="7030A0"/>
                </a:solidFill>
              </a:rPr>
              <a:t>This is starting to look a lot like Shakespeare… because it is Shakespeare</a:t>
            </a:r>
          </a:p>
          <a:p>
            <a:endParaRPr lang="en-US" sz="1800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B43C-900A-1C44-BF45-66CB67BC66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Neue Light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Neue Ligh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172A2-05B8-48BB-8B10-79B8A77419D8}"/>
              </a:ext>
            </a:extLst>
          </p:cNvPr>
          <p:cNvSpPr txBox="1"/>
          <p:nvPr/>
        </p:nvSpPr>
        <p:spPr>
          <a:xfrm>
            <a:off x="552099" y="6306203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CMU, Zico Kolter</a:t>
            </a:r>
          </a:p>
        </p:txBody>
      </p:sp>
    </p:spTree>
    <p:extLst>
      <p:ext uri="{BB962C8B-B14F-4D97-AF65-F5344CB8AC3E}">
        <p14:creationId xmlns:p14="http://schemas.microsoft.com/office/powerpoint/2010/main" val="149945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A82C8-7558-5771-4718-B9681BC4D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2C296-8A78-F515-FC5E-E7F6994B9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issues and Fixes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A6A8D-6F2E-8BD0-35C0-2B7A9C1B8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7" y="1113178"/>
            <a:ext cx="6025683" cy="2039539"/>
          </a:xfrm>
        </p:spPr>
        <p:txBody>
          <a:bodyPr/>
          <a:lstStyle/>
          <a:p>
            <a:r>
              <a:rPr lang="en-US" dirty="0"/>
              <a:t>Issues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Numerical Stability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Vanishing/Exploding gradients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E98609-46EB-8FC2-E6CF-FA718B3DADB0}"/>
              </a:ext>
            </a:extLst>
          </p:cNvPr>
          <p:cNvSpPr txBox="1">
            <a:spLocks/>
          </p:cNvSpPr>
          <p:nvPr/>
        </p:nvSpPr>
        <p:spPr>
          <a:xfrm>
            <a:off x="7016808" y="1113178"/>
            <a:ext cx="5057205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Fixes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Input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Weight initialization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Batch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C9FBF1A-00F3-2D0C-3085-1C940DD609C1}"/>
                  </a:ext>
                </a:extLst>
              </p:cNvPr>
              <p:cNvSpPr/>
              <p:nvPr/>
            </p:nvSpPr>
            <p:spPr>
              <a:xfrm>
                <a:off x="552097" y="4293842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C9FBF1A-00F3-2D0C-3085-1C940DD609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7" y="4293842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6">
            <a:extLst>
              <a:ext uri="{FF2B5EF4-FFF2-40B4-BE49-F238E27FC236}">
                <a16:creationId xmlns:a16="http://schemas.microsoft.com/office/drawing/2014/main" id="{38088C78-817B-A623-BE4C-52BE451847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996" y="4678982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21FCAF-21C6-1A89-67B5-744DBE701BBE}"/>
              </a:ext>
            </a:extLst>
          </p:cNvPr>
          <p:cNvGrpSpPr/>
          <p:nvPr/>
        </p:nvGrpSpPr>
        <p:grpSpPr>
          <a:xfrm>
            <a:off x="770683" y="4267247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3BDD533-387A-0A09-119D-16E6833E5E20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BCCEBA6-690E-916F-F41E-D7D4B75708D4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9F6D813-5657-D1C7-E762-98F3DEF86E5F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ED9C318-E62C-0817-3524-DE42F76F79BC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48BB977-13E0-AFC5-F902-84A872420851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973A2C-77E3-DA7D-EF94-FEA2EAC2FAFC}"/>
                  </a:ext>
                </a:extLst>
              </p:cNvPr>
              <p:cNvSpPr/>
              <p:nvPr/>
            </p:nvSpPr>
            <p:spPr>
              <a:xfrm>
                <a:off x="10454093" y="3724073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973A2C-77E3-DA7D-EF94-FEA2EAC2F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093" y="3724073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ine 6">
            <a:extLst>
              <a:ext uri="{FF2B5EF4-FFF2-40B4-BE49-F238E27FC236}">
                <a16:creationId xmlns:a16="http://schemas.microsoft.com/office/drawing/2014/main" id="{9C34E81E-12BB-4E58-B510-6A5824B0B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77446" y="4110056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CAE0DE18-46F4-3CAC-4FD6-138F22BB05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5011" y="4110056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3EB029-BCB3-5FE7-2231-357FD10A7141}"/>
                  </a:ext>
                </a:extLst>
              </p:cNvPr>
              <p:cNvSpPr/>
              <p:nvPr/>
            </p:nvSpPr>
            <p:spPr>
              <a:xfrm>
                <a:off x="11099283" y="4447111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3EB029-BCB3-5FE7-2231-357FD10A7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83" y="4447111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04A28AA2-B8B5-D207-8A90-970BD1856DAE}"/>
              </a:ext>
            </a:extLst>
          </p:cNvPr>
          <p:cNvGrpSpPr/>
          <p:nvPr/>
        </p:nvGrpSpPr>
        <p:grpSpPr>
          <a:xfrm>
            <a:off x="2628359" y="427260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9CA08E1-53D3-9B82-3077-7B6503EF2C84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F1B91FD-5B6C-3F0E-F6A2-03CE97F104FC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C3EDDBF-CB6B-4486-AE26-B72011F1AE7F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73B6A67-5135-23CA-20F6-51FC2EAF9E61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23B5836-B2AC-B7A5-CB9B-316DDB58C59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968EAF-FA27-7ACE-7C40-3B71E31B3BBC}"/>
              </a:ext>
            </a:extLst>
          </p:cNvPr>
          <p:cNvGrpSpPr/>
          <p:nvPr/>
        </p:nvGrpSpPr>
        <p:grpSpPr>
          <a:xfrm>
            <a:off x="4472457" y="427796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E2B90F7-B81A-6539-6E33-8DEC014B907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26930A-C65D-E77E-796D-0F949F991937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3DE334E-799E-E5E8-1674-98D67A3D56A2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CA50580-B3EE-E994-F883-BF01CC4EFF7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637835E-494F-991E-3CE9-8FA0BBD372D0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4C3BBE-13E4-6F79-027E-15D752563B33}"/>
              </a:ext>
            </a:extLst>
          </p:cNvPr>
          <p:cNvGrpSpPr/>
          <p:nvPr/>
        </p:nvGrpSpPr>
        <p:grpSpPr>
          <a:xfrm>
            <a:off x="6296037" y="427796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1E96616-8D8B-D9BC-304E-C9D79725B900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8693163-64BE-0FAA-2711-F4EB1751D8F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9F29DDC-DD5E-FC5A-006F-81027ECC2BB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69000EB-F0C8-D75A-4D9B-DE61800846F7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C209DF7-CA4E-92A9-362D-C0491C1F5D9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D9C3CD-269E-E185-0D4D-D0868DAF4FFB}"/>
              </a:ext>
            </a:extLst>
          </p:cNvPr>
          <p:cNvGrpSpPr/>
          <p:nvPr/>
        </p:nvGrpSpPr>
        <p:grpSpPr>
          <a:xfrm>
            <a:off x="8238986" y="4284034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5BA4AF5-2218-5AEA-159C-0A245D89820D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3A74E50-6C58-6E74-21D1-4DB2BE688308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ED2FBD5-46E4-1B5D-AF53-F06EF5978F70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A410C41-2E09-25A9-EAA2-21924BFC743F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48A52C1-3EA4-BA16-4618-41FB7A09A28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DACB4CB-3ED3-1E38-8696-FB9CC6B120AE}"/>
                  </a:ext>
                </a:extLst>
              </p:cNvPr>
              <p:cNvSpPr/>
              <p:nvPr/>
            </p:nvSpPr>
            <p:spPr>
              <a:xfrm>
                <a:off x="11602670" y="4247056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DACB4CB-3ED3-1E38-8696-FB9CC6B12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2670" y="4247056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263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955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7D93-5FB9-D0D9-60B5-EB5C8016E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1473-7105-D271-DB06-46E89674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issues and Fixes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AE493-D12D-987D-728F-6D9E34D81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7" y="1113178"/>
            <a:ext cx="6025683" cy="2039539"/>
          </a:xfrm>
        </p:spPr>
        <p:txBody>
          <a:bodyPr/>
          <a:lstStyle/>
          <a:p>
            <a:r>
              <a:rPr lang="en-US" dirty="0"/>
              <a:t>Issues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Numerical Stability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Vanishing/Exploding gradients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6444C7-B45B-9043-8A50-B45BBEBAC4B8}"/>
              </a:ext>
            </a:extLst>
          </p:cNvPr>
          <p:cNvSpPr txBox="1">
            <a:spLocks/>
          </p:cNvSpPr>
          <p:nvPr/>
        </p:nvSpPr>
        <p:spPr>
          <a:xfrm>
            <a:off x="7016808" y="1113178"/>
            <a:ext cx="5057205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Fixes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Input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Weight initialization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Batch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9E93C3F-7A62-B50A-70AC-B669D5CA66BC}"/>
                  </a:ext>
                </a:extLst>
              </p:cNvPr>
              <p:cNvSpPr/>
              <p:nvPr/>
            </p:nvSpPr>
            <p:spPr>
              <a:xfrm>
                <a:off x="552097" y="4293842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9E93C3F-7A62-B50A-70AC-B669D5CA66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7" y="4293842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6">
            <a:extLst>
              <a:ext uri="{FF2B5EF4-FFF2-40B4-BE49-F238E27FC236}">
                <a16:creationId xmlns:a16="http://schemas.microsoft.com/office/drawing/2014/main" id="{D65F7662-8D60-6BDC-BC13-1BC62D7B1A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996" y="4678982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AA2F3E-6D08-DA3F-BD0E-B9E3E2853BA4}"/>
              </a:ext>
            </a:extLst>
          </p:cNvPr>
          <p:cNvGrpSpPr/>
          <p:nvPr/>
        </p:nvGrpSpPr>
        <p:grpSpPr>
          <a:xfrm>
            <a:off x="770683" y="4267247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3DA81AB-B8B1-1635-35C0-0BFA8B2C9B76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60C4530-9C83-73A9-8E36-CEC75CC4C19F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965BB8E-AD66-4D36-6856-EE7EB4ABFC5D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88E08CC-E45C-FBC9-A775-7A67B27C6E63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563EE84-81AF-FEF4-304C-55E9C789C46D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3ABCBC8-77F3-83F8-5C83-525E7AF9E3FC}"/>
                  </a:ext>
                </a:extLst>
              </p:cNvPr>
              <p:cNvSpPr/>
              <p:nvPr/>
            </p:nvSpPr>
            <p:spPr>
              <a:xfrm>
                <a:off x="10454093" y="3724073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3ABCBC8-77F3-83F8-5C83-525E7AF9E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4093" y="3724073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ine 6">
            <a:extLst>
              <a:ext uri="{FF2B5EF4-FFF2-40B4-BE49-F238E27FC236}">
                <a16:creationId xmlns:a16="http://schemas.microsoft.com/office/drawing/2014/main" id="{982B93FC-2880-8DA5-D1AA-47CD18A1F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77446" y="4110056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E725AA14-1425-ECB6-1639-4EF6F8528B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5011" y="4110056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895F352-A6EB-A690-4E80-2E67A53075FF}"/>
                  </a:ext>
                </a:extLst>
              </p:cNvPr>
              <p:cNvSpPr/>
              <p:nvPr/>
            </p:nvSpPr>
            <p:spPr>
              <a:xfrm>
                <a:off x="11099283" y="4447111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895F352-A6EB-A690-4E80-2E67A5307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83" y="4447111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FA2E165-8C35-BBBA-AAFD-7D73400FF9C2}"/>
              </a:ext>
            </a:extLst>
          </p:cNvPr>
          <p:cNvGrpSpPr/>
          <p:nvPr/>
        </p:nvGrpSpPr>
        <p:grpSpPr>
          <a:xfrm>
            <a:off x="2628359" y="427260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155AF67-BD45-C760-C56A-20CADA497F1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4AF7800-BB3D-219B-0E93-C2D6953F8C3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C77698B-CA55-9343-5AA3-2A249712AD73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5DED955-9E6E-4383-5EDF-C6A38F29915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E7A7C48-9025-080E-27F4-1D4EA3627FC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3B3469-35E5-48D8-92BD-30F66C7E9E1A}"/>
              </a:ext>
            </a:extLst>
          </p:cNvPr>
          <p:cNvGrpSpPr/>
          <p:nvPr/>
        </p:nvGrpSpPr>
        <p:grpSpPr>
          <a:xfrm>
            <a:off x="4472457" y="427796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F01803F-727C-6E6F-3974-6B8B9E0607D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885874-32CC-1300-11A0-5B3F56D7BF0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393F574-CAA9-8BA8-9BA7-6651C4CF82DA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A653B0E-D4FD-6C34-95C8-ADEE0B5819A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1F96FE2-8BE4-F53A-0A46-1C7406A43C8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1128A6-EF13-DCE3-2915-CCAFE6D60E13}"/>
              </a:ext>
            </a:extLst>
          </p:cNvPr>
          <p:cNvGrpSpPr/>
          <p:nvPr/>
        </p:nvGrpSpPr>
        <p:grpSpPr>
          <a:xfrm>
            <a:off x="6296037" y="4277967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8D61B08-44C0-A865-4617-EC32BD186C16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8162BB4-72C4-C19F-168A-BCD88F47952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F193A31-D47E-C60E-6422-D34724EC7B45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B0D517B-ABE5-FF9C-8612-07DFFF44E66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907A1C35-EE5E-301F-1499-C7A2CA38D5A8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AFB8AA-5517-F472-C074-F79A0184E648}"/>
              </a:ext>
            </a:extLst>
          </p:cNvPr>
          <p:cNvGrpSpPr/>
          <p:nvPr/>
        </p:nvGrpSpPr>
        <p:grpSpPr>
          <a:xfrm>
            <a:off x="8238986" y="4284034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9468FB1-F945-0808-5D23-68306599F5F1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76D5A2E-7E0B-6E1D-024D-14386FC28C19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3E12C46-6F4B-F5BE-230B-90BC42C97C58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C0F3641-651D-7261-BACD-CE52ACAE2F3E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F9B33EF-0FBD-0CC7-026A-C18A10ECE13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FB883B-7FE4-EDA8-CC4D-58FE0E52EF97}"/>
                  </a:ext>
                </a:extLst>
              </p:cNvPr>
              <p:cNvSpPr/>
              <p:nvPr/>
            </p:nvSpPr>
            <p:spPr>
              <a:xfrm>
                <a:off x="11602670" y="4247056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FB883B-7FE4-EDA8-CC4D-58FE0E52EF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2670" y="4247056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263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30B9F4C-A3EA-4A4F-6AC5-98936ADB7C84}"/>
                  </a:ext>
                </a:extLst>
              </p:cNvPr>
              <p:cNvSpPr txBox="1"/>
              <p:nvPr/>
            </p:nvSpPr>
            <p:spPr>
              <a:xfrm>
                <a:off x="9643046" y="3713243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30B9F4C-A3EA-4A4F-6AC5-98936ADB7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046" y="3713243"/>
                <a:ext cx="601401" cy="666336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7E6016-6DDD-1340-128A-17D2F0E9CCD0}"/>
                  </a:ext>
                </a:extLst>
              </p:cNvPr>
              <p:cNvSpPr txBox="1"/>
              <p:nvPr/>
            </p:nvSpPr>
            <p:spPr>
              <a:xfrm>
                <a:off x="8935313" y="371005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7E6016-6DDD-1340-128A-17D2F0E9C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313" y="3710058"/>
                <a:ext cx="601401" cy="665631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78DB8A6-3979-47C0-7EB8-115ABE638C42}"/>
                  </a:ext>
                </a:extLst>
              </p:cNvPr>
              <p:cNvSpPr txBox="1"/>
              <p:nvPr/>
            </p:nvSpPr>
            <p:spPr>
              <a:xfrm>
                <a:off x="8152338" y="502920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78DB8A6-3979-47C0-7EB8-115ABE638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338" y="5029200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5BFA315-B35F-6297-325F-AEEB0ECC721F}"/>
                  </a:ext>
                </a:extLst>
              </p:cNvPr>
              <p:cNvSpPr txBox="1"/>
              <p:nvPr/>
            </p:nvSpPr>
            <p:spPr>
              <a:xfrm>
                <a:off x="7996474" y="3706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5BFA315-B35F-6297-325F-AEEB0ECC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474" y="3706212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CEC0169-C555-76DC-7F66-81D2B36361F4}"/>
                  </a:ext>
                </a:extLst>
              </p:cNvPr>
              <p:cNvSpPr txBox="1"/>
              <p:nvPr/>
            </p:nvSpPr>
            <p:spPr>
              <a:xfrm>
                <a:off x="6988968" y="372024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CEC0169-C555-76DC-7F66-81D2B3636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968" y="3720249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5619B90-6343-E779-3020-C2147A823249}"/>
                  </a:ext>
                </a:extLst>
              </p:cNvPr>
              <p:cNvSpPr txBox="1"/>
              <p:nvPr/>
            </p:nvSpPr>
            <p:spPr>
              <a:xfrm>
                <a:off x="6205993" y="5039391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5619B90-6343-E779-3020-C2147A823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993" y="5039391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3CB2C7A-6250-BC43-3CF2-471A1297C5EF}"/>
                  </a:ext>
                </a:extLst>
              </p:cNvPr>
              <p:cNvSpPr txBox="1"/>
              <p:nvPr/>
            </p:nvSpPr>
            <p:spPr>
              <a:xfrm>
                <a:off x="6144686" y="370940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3CB2C7A-6250-BC43-3CF2-471A1297C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686" y="3709407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934C121-B954-7972-26DF-72729B83AE56}"/>
                  </a:ext>
                </a:extLst>
              </p:cNvPr>
              <p:cNvSpPr txBox="1"/>
              <p:nvPr/>
            </p:nvSpPr>
            <p:spPr>
              <a:xfrm>
                <a:off x="5137180" y="372344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934C121-B954-7972-26DF-72729B83A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180" y="3723444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66F55BC-52B7-A56C-560F-9D5E6B5B0F97}"/>
                  </a:ext>
                </a:extLst>
              </p:cNvPr>
              <p:cNvSpPr txBox="1"/>
              <p:nvPr/>
            </p:nvSpPr>
            <p:spPr>
              <a:xfrm>
                <a:off x="4354205" y="504258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66F55BC-52B7-A56C-560F-9D5E6B5B0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05" y="5042586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508498C-B110-E93B-8CEF-E25E5176FB41}"/>
                  </a:ext>
                </a:extLst>
              </p:cNvPr>
              <p:cNvSpPr txBox="1"/>
              <p:nvPr/>
            </p:nvSpPr>
            <p:spPr>
              <a:xfrm>
                <a:off x="4282934" y="37052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508498C-B110-E93B-8CEF-E25E5176F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934" y="3705284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B368FB1-C42B-D40C-3771-6F74306CE896}"/>
                  </a:ext>
                </a:extLst>
              </p:cNvPr>
              <p:cNvSpPr txBox="1"/>
              <p:nvPr/>
            </p:nvSpPr>
            <p:spPr>
              <a:xfrm>
                <a:off x="3275428" y="3719321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B368FB1-C42B-D40C-3771-6F74306CE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428" y="3719321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84828B-7A39-8C0D-C85E-A2D79A44B008}"/>
                  </a:ext>
                </a:extLst>
              </p:cNvPr>
              <p:cNvSpPr txBox="1"/>
              <p:nvPr/>
            </p:nvSpPr>
            <p:spPr>
              <a:xfrm>
                <a:off x="2492453" y="503846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84828B-7A39-8C0D-C85E-A2D79A44B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453" y="5038463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C9EFFA3-CC5F-ECB1-CC31-914A6C57F6C9}"/>
                  </a:ext>
                </a:extLst>
              </p:cNvPr>
              <p:cNvSpPr txBox="1"/>
              <p:nvPr/>
            </p:nvSpPr>
            <p:spPr>
              <a:xfrm>
                <a:off x="2436253" y="371635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C9EFFA3-CC5F-ECB1-CC31-914A6C57F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253" y="371635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AB9B257-12AA-0471-1DB4-89CB7B57B719}"/>
                  </a:ext>
                </a:extLst>
              </p:cNvPr>
              <p:cNvSpPr txBox="1"/>
              <p:nvPr/>
            </p:nvSpPr>
            <p:spPr>
              <a:xfrm>
                <a:off x="1428747" y="373039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AB9B257-12AA-0471-1DB4-89CB7B57B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747" y="3730394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6E67873-7AFC-EF5C-ADF0-5C40CEBAA894}"/>
                  </a:ext>
                </a:extLst>
              </p:cNvPr>
              <p:cNvSpPr txBox="1"/>
              <p:nvPr/>
            </p:nvSpPr>
            <p:spPr>
              <a:xfrm>
                <a:off x="645772" y="504953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6E67873-7AFC-EF5C-ADF0-5C40CEBAA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72" y="5049536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017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BE66-160D-F452-05FC-BFC339D8B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C88752-367A-2801-D4CD-1523A537C14E}"/>
              </a:ext>
            </a:extLst>
          </p:cNvPr>
          <p:cNvSpPr txBox="1">
            <a:spLocks/>
          </p:cNvSpPr>
          <p:nvPr/>
        </p:nvSpPr>
        <p:spPr>
          <a:xfrm>
            <a:off x="7016808" y="1113178"/>
            <a:ext cx="5057205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Fixes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Input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Weight initialization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Batch normalization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Adam</a:t>
            </a:r>
          </a:p>
          <a:p>
            <a:pPr marL="917575" lvl="2" indent="-457200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Exponential moving average</a:t>
            </a:r>
          </a:p>
          <a:p>
            <a:pPr marL="917575" lvl="2" indent="-457200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Momentum</a:t>
            </a:r>
          </a:p>
          <a:p>
            <a:pPr marL="917575" lvl="2" indent="-457200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RMSprop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Learning rate decay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Skip connections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Dropout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6F25A-BD15-9B0A-1750-50B7FDDA84AF}"/>
              </a:ext>
            </a:extLst>
          </p:cNvPr>
          <p:cNvSpPr/>
          <p:nvPr/>
        </p:nvSpPr>
        <p:spPr>
          <a:xfrm>
            <a:off x="6921910" y="157316"/>
            <a:ext cx="5270090" cy="6086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2DDE6-1EB7-A818-53B1-440D8558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issues and Fixes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518E5-38F3-A2C7-9A60-4BF612DC6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7" y="1113178"/>
            <a:ext cx="6025683" cy="2039539"/>
          </a:xfrm>
        </p:spPr>
        <p:txBody>
          <a:bodyPr/>
          <a:lstStyle/>
          <a:p>
            <a:r>
              <a:rPr lang="en-US" dirty="0"/>
              <a:t>Issues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Numerical Stability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Vanishing/Exploding gradients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Overfitting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B46CDBFD-4DD2-0B64-D430-26225B1B7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76" y="1510432"/>
            <a:ext cx="6399532" cy="14031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0EC82-E0B3-B2A3-15C4-FC2139D27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808" y="2168807"/>
            <a:ext cx="4891942" cy="27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1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10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95B5E-30D1-866E-3B4F-A41FC14B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907866" cy="2852737"/>
          </a:xfrm>
        </p:spPr>
        <p:txBody>
          <a:bodyPr/>
          <a:lstStyle/>
          <a:p>
            <a:r>
              <a:rPr lang="en-US" dirty="0"/>
              <a:t>Natural Language Processing (NLP)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C4535-9A19-661B-ED97-08A0A6281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48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is Hard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Emphasis can drastically change meaning</a:t>
            </a:r>
          </a:p>
          <a:p>
            <a:endParaRPr lang="en-US" dirty="0"/>
          </a:p>
          <a:p>
            <a:pPr algn="ctr"/>
            <a:r>
              <a:rPr lang="en-US" sz="4000" dirty="0">
                <a:solidFill>
                  <a:srgbClr val="7030A0"/>
                </a:solidFill>
              </a:rPr>
              <a:t>I didn’t eat your dog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20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12049</TotalTime>
  <Words>2480</Words>
  <Application>Microsoft Macintosh PowerPoint</Application>
  <PresentationFormat>Widescreen</PresentationFormat>
  <Paragraphs>640</Paragraphs>
  <Slides>42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Candara</vt:lpstr>
      <vt:lpstr>CMU Serif Roman</vt:lpstr>
      <vt:lpstr>Courier</vt:lpstr>
      <vt:lpstr>Courier New</vt:lpstr>
      <vt:lpstr>Helvetica Neue Light</vt:lpstr>
      <vt:lpstr>Times New Roman</vt:lpstr>
      <vt:lpstr>Wingdings</vt:lpstr>
      <vt:lpstr>Office Theme</vt:lpstr>
      <vt:lpstr>1_Office Theme</vt:lpstr>
      <vt:lpstr>  10-315 Introduction to ML  Natural Language Processing</vt:lpstr>
      <vt:lpstr>Natural Language Processing (NLP)</vt:lpstr>
      <vt:lpstr>Practical Deep Learning</vt:lpstr>
      <vt:lpstr>Deep learning issues and Fixes</vt:lpstr>
      <vt:lpstr>Deep learning issues and Fixes</vt:lpstr>
      <vt:lpstr>Deep learning issues and Fixes</vt:lpstr>
      <vt:lpstr>Deep learning issues and Fixes</vt:lpstr>
      <vt:lpstr>Natural Language Processing (NLP)</vt:lpstr>
      <vt:lpstr>Language is Hard</vt:lpstr>
      <vt:lpstr>NLP Tasks Examples</vt:lpstr>
      <vt:lpstr>NLP Task: Sentiment Analysis</vt:lpstr>
      <vt:lpstr>Text Features</vt:lpstr>
      <vt:lpstr>Text Features</vt:lpstr>
      <vt:lpstr>Text Features</vt:lpstr>
      <vt:lpstr>Text Features</vt:lpstr>
      <vt:lpstr>Text Features</vt:lpstr>
      <vt:lpstr>Text Features: Tokenization</vt:lpstr>
      <vt:lpstr>Text Features : Tokenization</vt:lpstr>
      <vt:lpstr>Text Features : Tokenization</vt:lpstr>
      <vt:lpstr>Text Features : Tokenization</vt:lpstr>
      <vt:lpstr>Text Features : Tokenization</vt:lpstr>
      <vt:lpstr>Text Feature Learning</vt:lpstr>
      <vt:lpstr>Text Feature Learning</vt:lpstr>
      <vt:lpstr>Feature Engineering vs Feature Learning</vt:lpstr>
      <vt:lpstr>Feature Engineering vs Feature Learning</vt:lpstr>
      <vt:lpstr>Feature Engineering vs Feature Learning</vt:lpstr>
      <vt:lpstr>Natural Language Processing (NLP)</vt:lpstr>
      <vt:lpstr>Language Models</vt:lpstr>
      <vt:lpstr>Language Models</vt:lpstr>
      <vt:lpstr>N-gram Exercise</vt:lpstr>
      <vt:lpstr>The Chain Rule of Probability</vt:lpstr>
      <vt:lpstr>n-Gram Language Model</vt:lpstr>
      <vt:lpstr>n-Gram Language Model</vt:lpstr>
      <vt:lpstr>Human NLP</vt:lpstr>
      <vt:lpstr>Probability Models</vt:lpstr>
      <vt:lpstr>Probability Models</vt:lpstr>
      <vt:lpstr>N-gram Training</vt:lpstr>
      <vt:lpstr>N-gram Training</vt:lpstr>
      <vt:lpstr>N-gram Training</vt:lpstr>
      <vt:lpstr>N-gram Training</vt:lpstr>
      <vt:lpstr>Sampling from a Language Model</vt:lpstr>
      <vt:lpstr>N-gram Examples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287</cp:revision>
  <dcterms:created xsi:type="dcterms:W3CDTF">2020-05-18T13:01:09Z</dcterms:created>
  <dcterms:modified xsi:type="dcterms:W3CDTF">2025-04-19T19:05:45Z</dcterms:modified>
</cp:coreProperties>
</file>