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5.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6.xml" ContentType="application/inkml+xml"/>
  <Override PartName="/ppt/notesSlides/notesSlide9.xml" ContentType="application/vnd.openxmlformats-officedocument.presentationml.notesSlide+xml"/>
  <Override PartName="/ppt/ink/ink7.xml" ContentType="application/inkml+xml"/>
  <Override PartName="/ppt/notesSlides/notesSlide10.xml" ContentType="application/vnd.openxmlformats-officedocument.presentationml.notesSlide+xml"/>
  <Override PartName="/ppt/ink/ink8.xml" ContentType="application/inkml+xml"/>
  <Override PartName="/ppt/notesSlides/notesSlide11.xml" ContentType="application/vnd.openxmlformats-officedocument.presentationml.notesSlide+xml"/>
  <Override PartName="/ppt/ink/ink9.xml" ContentType="application/inkml+xml"/>
  <Override PartName="/ppt/notesSlides/notesSlide12.xml" ContentType="application/vnd.openxmlformats-officedocument.presentationml.notesSlide+xml"/>
  <Override PartName="/ppt/ink/ink10.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1.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2.xml" ContentType="application/inkml+xml"/>
  <Override PartName="/ppt/notesSlides/notesSlide17.xml" ContentType="application/vnd.openxmlformats-officedocument.presentationml.notesSlide+xml"/>
  <Override PartName="/ppt/ink/ink13.xml" ContentType="application/inkml+xml"/>
  <Override PartName="/ppt/notesSlides/notesSlide18.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notesSlides/notesSlide19.xml" ContentType="application/vnd.openxmlformats-officedocument.presentationml.notesSlide+xml"/>
  <Override PartName="/ppt/ink/ink20.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8"/>
  </p:notesMasterIdLst>
  <p:sldIdLst>
    <p:sldId id="2327" r:id="rId2"/>
    <p:sldId id="2501" r:id="rId3"/>
    <p:sldId id="2411" r:id="rId4"/>
    <p:sldId id="2495" r:id="rId5"/>
    <p:sldId id="889" r:id="rId6"/>
    <p:sldId id="896" r:id="rId7"/>
    <p:sldId id="895" r:id="rId8"/>
    <p:sldId id="897" r:id="rId9"/>
    <p:sldId id="907" r:id="rId10"/>
    <p:sldId id="2459" r:id="rId11"/>
    <p:sldId id="2460" r:id="rId12"/>
    <p:sldId id="2463" r:id="rId13"/>
    <p:sldId id="2461" r:id="rId14"/>
    <p:sldId id="2464" r:id="rId15"/>
    <p:sldId id="2475" r:id="rId16"/>
    <p:sldId id="2462" r:id="rId17"/>
    <p:sldId id="2456" r:id="rId18"/>
    <p:sldId id="261" r:id="rId19"/>
    <p:sldId id="262" r:id="rId20"/>
    <p:sldId id="263" r:id="rId21"/>
    <p:sldId id="264" r:id="rId22"/>
    <p:sldId id="2366" r:id="rId23"/>
    <p:sldId id="265" r:id="rId24"/>
    <p:sldId id="2355" r:id="rId25"/>
    <p:sldId id="2439" r:id="rId26"/>
    <p:sldId id="2440" r:id="rId27"/>
    <p:sldId id="2534" r:id="rId28"/>
    <p:sldId id="2442" r:id="rId29"/>
    <p:sldId id="2535" r:id="rId30"/>
    <p:sldId id="2540" r:id="rId31"/>
    <p:sldId id="2524" r:id="rId32"/>
    <p:sldId id="2506" r:id="rId33"/>
    <p:sldId id="2429" r:id="rId34"/>
    <p:sldId id="2530" r:id="rId35"/>
    <p:sldId id="2507" r:id="rId36"/>
    <p:sldId id="916" r:id="rId37"/>
    <p:sldId id="2856" r:id="rId38"/>
    <p:sldId id="350" r:id="rId39"/>
    <p:sldId id="2857" r:id="rId40"/>
    <p:sldId id="915" r:id="rId41"/>
    <p:sldId id="2248" r:id="rId42"/>
    <p:sldId id="924" r:id="rId43"/>
    <p:sldId id="843" r:id="rId44"/>
    <p:sldId id="930" r:id="rId45"/>
    <p:sldId id="931" r:id="rId46"/>
    <p:sldId id="932" r:id="rId47"/>
    <p:sldId id="1312" r:id="rId48"/>
    <p:sldId id="2180" r:id="rId49"/>
    <p:sldId id="1314" r:id="rId50"/>
    <p:sldId id="2860" r:id="rId51"/>
    <p:sldId id="2466" r:id="rId52"/>
    <p:sldId id="1826" r:id="rId53"/>
    <p:sldId id="2487" r:id="rId54"/>
    <p:sldId id="2503" r:id="rId55"/>
    <p:sldId id="2500" r:id="rId56"/>
    <p:sldId id="2504" r:id="rId57"/>
    <p:sldId id="2505" r:id="rId58"/>
    <p:sldId id="2543" r:id="rId59"/>
    <p:sldId id="2858" r:id="rId60"/>
    <p:sldId id="847" r:id="rId61"/>
    <p:sldId id="2861" r:id="rId62"/>
    <p:sldId id="2862" r:id="rId63"/>
    <p:sldId id="2863" r:id="rId64"/>
    <p:sldId id="2864" r:id="rId65"/>
    <p:sldId id="2529" r:id="rId66"/>
    <p:sldId id="2536" r:id="rId67"/>
    <p:sldId id="2537" r:id="rId68"/>
    <p:sldId id="2539" r:id="rId69"/>
    <p:sldId id="2538" r:id="rId70"/>
    <p:sldId id="2527" r:id="rId71"/>
    <p:sldId id="2528" r:id="rId72"/>
    <p:sldId id="2542" r:id="rId73"/>
    <p:sldId id="2544" r:id="rId74"/>
    <p:sldId id="2545" r:id="rId75"/>
    <p:sldId id="2546" r:id="rId76"/>
    <p:sldId id="2547" r:id="rId77"/>
    <p:sldId id="2548" r:id="rId78"/>
    <p:sldId id="2549" r:id="rId79"/>
    <p:sldId id="2550" r:id="rId80"/>
    <p:sldId id="2551" r:id="rId81"/>
    <p:sldId id="2552" r:id="rId82"/>
    <p:sldId id="2553" r:id="rId83"/>
    <p:sldId id="2554" r:id="rId84"/>
    <p:sldId id="2555" r:id="rId85"/>
    <p:sldId id="2556" r:id="rId86"/>
    <p:sldId id="2557" r:id="rId87"/>
    <p:sldId id="2558" r:id="rId88"/>
    <p:sldId id="2559" r:id="rId89"/>
    <p:sldId id="2560" r:id="rId90"/>
    <p:sldId id="2561" r:id="rId91"/>
    <p:sldId id="2562" r:id="rId92"/>
    <p:sldId id="2563" r:id="rId93"/>
    <p:sldId id="2564" r:id="rId94"/>
    <p:sldId id="2565" r:id="rId95"/>
    <p:sldId id="2566" r:id="rId96"/>
    <p:sldId id="2567" r:id="rId97"/>
    <p:sldId id="2568" r:id="rId98"/>
    <p:sldId id="2569" r:id="rId99"/>
    <p:sldId id="2570" r:id="rId100"/>
    <p:sldId id="2571" r:id="rId101"/>
    <p:sldId id="2541" r:id="rId102"/>
    <p:sldId id="2413" r:id="rId103"/>
    <p:sldId id="2465" r:id="rId104"/>
    <p:sldId id="2467" r:id="rId105"/>
    <p:sldId id="2468" r:id="rId106"/>
    <p:sldId id="2489" r:id="rId107"/>
    <p:sldId id="2469" r:id="rId108"/>
    <p:sldId id="2474" r:id="rId109"/>
    <p:sldId id="2494" r:id="rId110"/>
    <p:sldId id="2492" r:id="rId111"/>
    <p:sldId id="2491" r:id="rId112"/>
    <p:sldId id="2493" r:id="rId113"/>
    <p:sldId id="2488" r:id="rId114"/>
    <p:sldId id="912" r:id="rId115"/>
    <p:sldId id="914" r:id="rId116"/>
    <p:sldId id="910" r:id="rId117"/>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Virtue" initials="PV" lastIdx="1" clrIdx="0">
    <p:extLst>
      <p:ext uri="{19B8F6BF-5375-455C-9EA6-DF929625EA0E}">
        <p15:presenceInfo xmlns:p15="http://schemas.microsoft.com/office/powerpoint/2012/main" userId="aff125923c5632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03" autoAdjust="0"/>
    <p:restoredTop sz="79728" autoAdjust="0"/>
  </p:normalViewPr>
  <p:slideViewPr>
    <p:cSldViewPr snapToGrid="0">
      <p:cViewPr varScale="1">
        <p:scale>
          <a:sx n="96" d="100"/>
          <a:sy n="96" d="100"/>
        </p:scale>
        <p:origin x="7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commentAuthors" Target="commentAuthor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3-19T15:13:48.979"/>
    </inkml:context>
    <inkml:brush xml:id="br0">
      <inkml:brushProperty name="width" value="0.05292" units="cm"/>
      <inkml:brushProperty name="height" value="0.05292" units="cm"/>
      <inkml:brushProperty name="color" value="#FF0000"/>
    </inkml:brush>
  </inkml:definitions>
  <inkml:trace contextRef="#ctx0" brushRef="#br0">857 5117 23951 0,'-4'-3'2128'0,"2"0"-1696"16,1 3-432-16,1 0 0 0,0 1-128 0,0-2-128 15,0 1 0-15,0-3-16 0,1 2-112 0,1-4 0 16,3 1-16-16,3-2 0 16,1-3 1888-16,4 2 384 0,2-2 80 0,1 2 16 0,4-3-256 0,1-1-48 15,3 0-16-15,1 2 0 16,3-1-688-16,0 0-144 0,0 2-32 0,-2 2 0 15,1-3-384-15,-3 4-80 0,-4 2 0 0,-2 0-16 0,-3 0-176 0,0 3-128 0,-2 0 192 0,1 3-192 16,0-3 0-16,-2 3 0 16,3 0 0-16,0 1 0 0,2-1 480 0,1 0-16 0,4-2 0 15,3 2 0-15,4-3-176 0,3 0-32 0,4-3-16 0,1 2 0 16,1-4-32-16,3 0 0 0,4-1 0 0,0 0 0 16,-3-1-16-16,3 5 0 15,3-2 0-15,0 2 0 0,3 2-192 16,-1 2 0-16,-5 2 128 0,1-2-128 0,-1 0 0 0,-2 0 0 15,0 2 0-15,-2 1 0 0,0 0 0 0,0 0 0 16,3 1 128-16,2 1-128 0,1 2 0 0,0-5 144 16,2 2-144-16,0-4 128 0,-4 0-128 0,-1-2 0 0,-2 0 0 0,-2-2 0 15,1 2 0-15,0-2 0 0,-1-1 0 16,0 2 0-16,0 1 128 0,-2-4 0 16,1 3 0-16,-3 0 0 0,-1-3-128 0,0 2 0 0,-3-1 0 0,-1 2 0 15,0 1 0-15,-3-2 0 16,1 2 0-16,-2 0 0 0,0 0 0 0,-2 0 0 0,1 0 0 0,-4 0 0 15,2 0 0-15,-3-3 0 0,0 3 0 0,-1-1 0 0,-1-2 0 16,1 1 0-16,0 1 0 0,-3-3 0 0,-1 1 0 0,-1 0 0 16,0-2 0-16,0 1 0 0,-2 0 0 15,-1-2 0-15,-1 1 0 16,-1 0 0-16,-2 3 0 0,0-4 0 0,-1 2 0 0,-2-2 0 16,0 2 0-16,-3-2 0 0,0 1 0 0,-1 1 0 0,-4 1 0 0,1-4 0 0,-2 4 0 15,-1-2 0 1,-1 1 0-16,-3-2 0 0,0 2 0 0,-1-5 0 0,-3 3 0 0,0-1 0 0,0-2 0 0,-2-1 0 15,2 0 0-15,-1-4 0 0,2 1 0 0,-2 0 0 16,2 0 128-16,0-3 0 0,-1 1 0 0,1 3 0 16,1 1-128-1,-2-2 160-15,1 4-160 0,-2 0 160 0,1 3-160 0,-2 2 0 16,3-1 0-16,-2 1 0 0,2 3 0 0,-1-1 0 16,3-1 128-16,2 2-128 0,0-2 0 0,2 1 0 0,2 1 0 0,1 1-176 15,1-3 176-15,0 3 0 0,2-2 0 0,-1 2 0 0,2 0 0 16,-1 0 0-16,2 0 0 0,1 2 0 15,1-2 0-15,-1 3 0 0,2-3 0 0,1 3 0 16,1 0 0-16,-1 1-160 16,1-2 160-16,1 2 0 0,-1 2-160 0,1-2 160 15,0 2-128-15,1 0 128 0,1 0 0 0,1 0 0 0,1 1 0 0,1-1 0 0,0 0 0 0,1 1 0 16,1 0 0-16,-1-4 0 0,1 3 0 0,0-1 0 31,-1 0 0-31,-1 0 0 0,1 1 0 0,0-2 0 16,-2-1 0-16,0 0 0 0,-1 0 0 0,1 1 0 0,-1-1 0 15,-3 0 0-15,2 0 0 0,-2 4 0 0,-1-4 0 0,-3 2 0 0,1 3 0 0,-3-2 0 0,-2 3 0 16,-1 0 0-16,-2-2 0 0,0 3 0 0,-2-2 0 16,-1 2 0-16,-2-3 0 0,1 5 0 0,1-2 0 0,-2 2 0 15,2-2 0-15,-1 2 176 0,-1 1-48 0,0 0 0 32,-1 2 128-32,-1-1 32 0,-1 2 0 0,-3-2 0 15,2 3-32-15,-2-1 0 0,-2 0 0 0,-2 0 0 16,-1 2-64-16,-1-2-32 0,2-1 0 0,-5 1 0 15,-1 3-32-15,-6-3-128 0,0 4 192 0,-4-2-64 0,-2 1-128 16,-4 1 0-16,-2-2 0 0,-6 4 0 16,-3 1-672-16,-5 1-160 0,-8 2-48 0,0-5 0 0</inkml:trace>
</inkml:ink>
</file>

<file path=ppt/ink/ink10.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3-19T15:38:27.290"/>
    </inkml:context>
    <inkml:brush xml:id="br0">
      <inkml:brushProperty name="width" value="0.05292" units="cm"/>
      <inkml:brushProperty name="height" value="0.05292" units="cm"/>
      <inkml:brushProperty name="color" value="#FF0000"/>
    </inkml:brush>
  </inkml:definitions>
  <inkml:trace contextRef="#ctx0" brushRef="#br0">21510 2698 23039 0,'-1'0'2048'0,"1"1"-1648"0,0 2-400 15,0-3 0-15,1 0 960 0,0 0 96 0,2 0 32 0,-2 0 0 0,2 1-832 0,2-1-256 0,3-1 128 0,0-2-128 0,2 2 576 0,2-1 48 0,1-2 16 0,2-2 0 0,3 1-512 0,4-1-128 16,-1 1 0-16,2-2 0 0,4 1 416 0,0 1 16 16,1-1 0-16,-1 1 0 0,0 0 720 0,0 2 160 15,3-4 32-15,1 4 0 0,0-4-320 0,1 4-64 16,1-3-16-16,3-1 0 0,2 1-368 0,3 0-80 0,6 0-16 16,3 0 0-16,-4-1-208 0,0 1-32 0,6-1-16 15,4 1 0-15,5 1-224 0,5 1 176 0,10 4-176 16,1 0 160-16,-5 0-160 0,3 0 0 0,6 0 144 15,8 3-144-15,7-2 160 0,2 1-32 0,1-2-128 0,-2 0 192 16,-2 0-192-16,9 0 0 0,10 3 128 0,6-6-128 16,0 1 0-16,2 1 144 0,5 1-144 0,7-3 128 15,3 1-128-15,-2 0 192 0,-6 2-192 0,14 0 192 16,13 0-192-16,6 0 192 0,-4 0-192 0,9 0 192 16,7 4-192-16,6-1 0 0,1-3 0 0,1 0 0 15,1-5-128-15,-11 1 128 0,-14 0 0 0,15 0 0 0,14-2 0 0,2-2 0 16,1-2 0-16,-9-3 0 0,-4 0 0 0,-5 0 0 15,-1 2 0-15,-3-2 0 0,-4-3 0 0,-4-3 0 16,-7 5 0-16,-2 0 0 0,-1 0 160 0,-6-1 0 16,-3 2 0-16,-7 0 0 0,-3 5-160 0,-9 0 192 15,-5-1-192-15,-7 3 192 0,-10 3 0 0,-6 0 0 16,-6 1 0-16,-7 2 0 0,-4 2-192 0,-8-2 160 16,-6 3-160-16,-7 0 160 0,-8 0-160 0,-6 0 0 0,-6 4 0 15,-5-5-176-15,-5 2 176 0,-5 0 0 16,-4-2 0-16,-1 4 0 0,-3-2 192 0,-2 0-16 15,-3 1-16-15,0-1 0 0,-2 1-160 0,0 2 192 0,-2-1-192 0,1 0 192 16,-1-1-64-16,-2 4 0 16,0-3 0-16,0 2 0 0,-1 2-128 0,0 3 0 15,0 0 0-15,-1 2 0 0,-1 2 0 0,0 4 0 16,0 2 0-16,-2 3 128 0,1 2-128 0,-2 3 192 0,0 4-192 16,-1 5 192-16,0 3-192 0,-2 6 0 15,0 5 0-15,-3 6 128 0,0 0-128 0,-4 10 0 0,1 9 0 0,-2 10 0 16,-1 5 0-16,-2 7 0 15,2 1 0-15,-1 6 0 0,1 9 0 0,0 0 0 0,2 3 0 0,1 2 0 0,0 6 0 0,3-2 0 16,1-2 0-16,0 5 0 16,1 7 0-16,1 2 0 0,3-2 0 0,-1 1 0 15,2 4 0-15,-1-1 0 0,0-2 0 0,-1-1 0 0,-1 2 0 0,-3-3 0 16,1 3 0-16,-3-6 0 16,1 2 0-16,-1-2 0 0,0 6 0 0,-1-6 0 15,2-6 0-15,3-4 0 0,2-3 0 0,1 3 0 16,4-6 256-16,3 1-48 0,2 2 0 0,1-7 0 0,3-11 560 0,-1-7 96 0,2-1 32 0,3 4 0 15,-2-2-576 1,1-2-128-16,0-6 0 0,-2-2-16 0,-1 2-176 16,-2-6 0-16,0 1 0 0,-1-8 0 0,-1-6 0 15,-2 2 0-15,1-6 0 0,-3 0 0 0,-1-6 0 0,-2-5 0 0,-2 0 0 0,-2-4 0 16,0-3 0-16,-3-5 0 0,1-1 0 0,-2 0 0 16,1-6 0-16,-2-1 0 15,1-2 0-15,-1 1 0 0,0-3 0 0,0 1 0 16,-1-5 0-16,1-3 0 0,1-1 0 0,2-4 0 15,-1-2 0-15,2-1 0 0,-1-1 0 0,1-2 0 0,-1 1 0 0,1-1 0 16,0-2 0-16,-1 0 0 0,1 2 0 0,-2-2 0 16,0-1 0-16,1 1 0 15,-2-1 0-15,0 1 0 0,-1 0 0 0,0 1 0 16,-2 2 0-16,1-3 0 0,0 0 0 0,-1 2 0 16,2-2 0-16,0-2 0 0,0 0 0 0,1 1 0 0,0-3 0 0,0 0 0 15,3 0 288-15,-2 1-32 0,0-3 0 0,1 1 0 0,-1 1-112 0,-2 1-16 16,0-4-128-16,-1 3 192 0,-3-2 32 0,-3 0 0 15,-4 1 0 1,-4-2 0-16,-2 1-96 0,-6-1 0 0,-4-2-128 16,-4 1 192-16,0-4 64 0,-5 1 0 0,-5-3 0 0,-2-1 0 15,-1 1 0-15,-4-2 0 0,-8-3 0 0,-5 2 0 16,-2 3-128-16,-1-2-128 0,-1 4 176 0,2-2-176 16,5-1 256-16,-3 1-48 0,-5 1-16 0,1-1 0 15,0 4 176-15,5-6 16 0,1 1 16 0,5-3 0 16,2 0-400-16,-3-5 0 0,-3 2 128 0,2-1-80 0,4-1-48 0,4 1 0 0,4-4 0 0,3 0 0 15,1 0 0-15,-1-1 0 0,2 3 0 0,2-1 0 32,0 4-464-32,1-1-96 0,1-3-16 0,1 2 0 15,5 1-16-15,1 1-16 0,1-1 0 0,0 2 0 16,-1 1 160-16,1 0 16 0,1 2 16 0,0 1 0 16,3 0-32-16,1-1-16 0,1 0 0 15,0 1 0-15,2 0-848 0,3 1-160 0,2-2-48 0,-2 0-19872 0</inkml:trace>
  <inkml:trace contextRef="#ctx0" brushRef="#br0" timeOffset="94840.83">4559 8155 25791 0,'-12'-20'2304'0,"2"8"-1856"0,1 0-448 0,4 2 0 0,3 4 1792 0,2 1 256 0,-1 1 48 0,-3-6 16 0,-2-6-2112 0,-4-5-576 0,-1 1-48 0,-4 2 0 0,-2 4 944 0,-2 2 192 0,-2 3 48 16,0 5 0-16,-3 2-560 0,-3 2 0 16,-2 2 0-16,-6 4 0 15,-5 2-960-15,-7 1-80 0,-2 0-32 0,-4 0 0 16,0-1 368-16,2-2 80 0,3-1 16 0,-3-2 0 0,0 1 800 0,-4-1 144 0,-4-3 48 0,-2 1 0 16,-2-1 768-16,-2 0 176 0,-1-1 16 0,0 1 16 15,2 0-432-15,-1-3-96 0,1 3 0 0,3 0-16 16,7-2-544-16,0 0-96 0,1 2-32 0,2-2 0 15,4 2 320-15,4 2 64 0,3 2 16 0,-1-1 0 16,2 3-320-16,-1 0-64 0,3 4-16 0,1-3 0 16,5 2-144-16,4 0 0 0,3-2 0 0,6 2 0 15,3 0 0-15,4 1 0 0,2-1 0 0,3 2 0 16,1 2-368-16,0 1 48 0,3 0 16 0,-1 3 0 16,2 3 48-16,0 2 16 0,1 3 0 0,0 4 0 15,-1-4 240-15,-2 6 0 0,3 2 0 0,-1 4-144 16,0 1 144-16,-1-2 0 0,0 2 0 0,-3 5 0 15,-2 8 0-15,-5 2 0 0,0 5 0 0,-5 2-128 0,-2-1 128 0,-1-7 0 16,2-2 0-16,-6 3 0 0,-5 7 0 0,-3 3 0 16,-1-2 0-16,1-8 0 0,3-5 0 0,0-7 0 15,3-4 0-15,1-5 0 0,2-2 240 16,1-1 16-16,2-2 16 0,0-3 0 0,3 0 48 0,-3 1 0 16,1 1 0-16,2-2 0 0,2 1-320 0,3-3 0 15,1 2 0-15,5-1 0 0,2-3 0 0,3 2 0 0,3-3 0 16,4 0 0-16,4-6 0 0,5 0-144 15,5-1 144-15,3-2-128 0,5-2 128 0,5-3-208 16,4 0 80-16,6-3 128 0,7-4 0 0,7-4 240 0,7-4-16 0,3-1 0 16,2 4 160-16,3-6 16 0,2 3 16 0,0-2 0 15,-1 2-416-15,-4-1 0 0,-2 4 0 0,1 0-11984 16,1 4-2368-16</inkml:trace>
</inkml:ink>
</file>

<file path=ppt/ink/ink11.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3-19T15:45:44.674"/>
    </inkml:context>
    <inkml:brush xml:id="br0">
      <inkml:brushProperty name="width" value="0.05292" units="cm"/>
      <inkml:brushProperty name="height" value="0.05292" units="cm"/>
      <inkml:brushProperty name="color" value="#FF0000"/>
    </inkml:brush>
  </inkml:definitions>
  <inkml:trace contextRef="#ctx0" brushRef="#br0">3601 9094 41471 0,'-9'-9'3680'0,"1"3"-2944"0,1 0-592 0,2 2-144 16,2 2-192-16,-5-5-80 0,-7-4-16 0,-11-7 0 0,-11-7-160 0,-7-1-16 0,-9-5-16 0,-7 1 0 0,-5 2 480 0,-6 0-144 0,-4 3 144 0,-1 0 0 31,0-1-448-31,0 4-16 0,1 3 0 0,-4 7 0 0,-2-2 272 0,-3 8 192 0,-2 1-208 0,-1 4 80 16,3-2 128-16,-4 3 0 16,-4 3 128-16,0-2-128 0,6 4 144 15,-1 1-144-15,3 2 192 0,1-2-192 0,1-2 208 0,7-2-64 16,6 2-16-16,7-2 0 0,6 4 560 0,7-2 96 15,7 0 32-15,2 2 0 0,6 3-448 0,1-3-96 16,2 4-16-16,3 0 0 0,3 5-256 0,1-3 0 16,3 4 0-16,2-2 0 0,3 4 0 0,1 1 0 0,4 3 0 0,2-2 0 15,2 2-176-15,2 5 176 16,0 8-192-16,3 4 192 0,-1 7-256 0,3 5 48 0,4 7 16 0,2 4 0 16,4-2-32-16,2 1 0 15,2-2 0-15,3 6 0 0,2 8 48 0,3 11 16 16,1 5 0-16,1 0 0 0,-2-1 160 0,0 1 0 0,1 8 0 0,-2 1-128 15,0 6-240-15,-3 3-32 0,0 5-16 0,-5 1 0 0,1 1 240 16,-3 2 176-16,-1 4-208 16,-3 2 80-16,-1 6 256 0,-2-3 48 0,-3-5 16 0,-1 9 0 0,-1 7 400 0,-4 0 96 15,1 2 16-15,0-4 0 0,-3 2-464 0,2 0-96 0,2 2-16 16,-1-4 0-16,3-2-128 0,0-2 0 0,2 2 0 0,-1-6 0 31,2 1 0-31,-1 0 0 0,-1-1 0 0,0-6 0 16,-1-6 128-16,-4 0-128 0,-1 1 192 0,-3-3-64 0,-2-7-128 0,-2-3 160 0,-2-5-160 15,-4 5 160-15,-3 5-160 0,-3-3 0 0,1-10 0 0,-1-4 0 16,0 1 0-16,2-6 0 0,3 0 0 0,3-12 0 31,3-3 0-31,3-7 0 0,2-2 0 0,2 1 0 0,3-5 176 16,3-5-48-16,1-2-128 0,2-6 192 0,2-2-48 0,1-5-16 16,1 0 0-16,0-4 0 0,0-5 48 0,1 0 0 15,0 3 0-15,-1-2 0 0,2 0-176 0,-2 0 0 16,0-2-160-16,-2-1 160 0,1 2 0 0,0-5 0 15,-2-1 0-15,1 0 0 0,0-3 224 0,-1-3-16 16,2-4 0-16,2-2 0 0,-1-1 176 0,2-5 48 16,4-2 0-16,0-2 0 0,3 0 224 0,5-2 48 15,4-1 16-15,6 2 0 0,5-4 112 0,4 1 32 0,3 2 0 16,4 2 0-16,7 2-384 0,2 1-80 16,1 3-16-16,0-2 0 0,-2 2-384 0,0 0 0 15,0 1 128-15,0 2-128 0,2 3 0 0,-3-2-224 0,-2 4 48 16,-6 1 16-1,-5 1-608-15,-1-1-112 0,-3 4-16 0,1 1-21088 0</inkml:trace>
</inkml:ink>
</file>

<file path=ppt/ink/ink12.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3-19T15:49:09.644"/>
    </inkml:context>
    <inkml:brush xml:id="br0">
      <inkml:brushProperty name="width" value="0.05292" units="cm"/>
      <inkml:brushProperty name="height" value="0.05292" units="cm"/>
      <inkml:brushProperty name="color" value="#FF0000"/>
    </inkml:brush>
  </inkml:definitions>
  <inkml:trace contextRef="#ctx0" brushRef="#br0">15291 9018 13823 0,'-6'-2'1216'0,"1"1"-960"0,0 1-256 0,3-3 0 0,2 1 2800 16,0 0 512-16,1-1 96 0,0-2 32 0,0-1-2400 0,1-2-464 0,0 0-112 0,1 0-16 0,-1 2-448 0,0 1 0 0,0 1 0 0,-1 4 0 15,-1-2 0-15,-1 2 0 16,-1 2 0-16,-1 1 0 0,-1 0 272 0,-1 0 176 16,0 3 16-16,-2-1 16 0,1 1 992 0,-2 3 192 0,2-3 32 0,-1 0 16 15,2-2-560-15,0 0-128 0,1 1 0 0,1-5-16 16,2 1-448-16,0 1-96 0,0-2-16 0,1 0 0 16,-1 0-192-16,1 0-64 0,0 0 0 0,0 0 0 15,0 0-64-15,0 0 0 0,0 0-128 0,0 0 192 16,0 0-192-16,0 20 144 0,0-9-144 0,0-1 128 15,-2 4-128-15,2 1 0 0,0 1 144 0,0 0-144 16,0 0 0-16,0 0 144 0,2 1-144 0,-1-1 0 0,0-2 0 0,1 2 0 16,0-1 0-16,-1 1 0 0,1 0 0 0,1-1 0 15,-1 1 0-15,1-4 0 16,-1 2 192-16,1 1-64 0,-1-2 0 0,-1 2-128 16,1 1 240-16,-1 0-64 0,-1 3-16 0,-1-6 0 0,1 3-16 0,-2 1 0 15,1 0 0-15,-1-1 0 0,1 0-144 0,-2 3 128 0,2-6-128 16,-2 2 128-16,1-1-128 0,-2 0 0 0,2-2 0 15,-1-1 0-15,0-1 0 0,-1-1 0 16,1-2 0-16,0-1 0 0,1-2 0 0,1-2 0 16,0 1 0-16,0-3 0 0,-1 1 256 0,2-2-48 15,0 1 0-15,0 0 0 0,0 0-208 0,2 0 128 0,-2 0-128 0,0 0 0 16,1 0 0-16,-1 0 0 0,0 0 0 0,0 0 0 16,0 0 0-16,0 0 0 0,0 0 0 0,0 0 0 15,0 0 0-15,0 0 0 16,20 3 0-16,-19-3 0 0,1 1 0 0,0-1 0 0,0 3 0 0,1-3 0 15,2 0 0-15,-1 0 0 0,3-4 0 0,0 2 0 16,2 1 128-16,-1-4-128 16,2 1 0-16,1 0 0 0,1 2 0 0,-1-2 128 0,1-1-128 15,-1 4 0-15,0 1 0 0,0 0 0 0,-2 1 0 16,2 1 0-16,2 2 0 0,-2 1 0 0,0-1 0 0,1-2 0 16,1 2 0-16,-1-4 0 0,2 0 0 0,-1 3 0 0,1-3 0 0,-1-3 0 15,3 3 0-15,1-4 0 0,-1 4 0 0,0 0 0 16,0-2 0-16,-1 2 0 0,-2 2 0 0,1-2 0 15,-2 4 0-15,1-4 0 0,-2 3 0 0,-3 0 0 0,1-3 0 16,-2 1 0-16,0 2 0 0,-3-1 0 0,1-2 0 16,-1 0 0-16,0 0 0 0,-2-2 128 0,1-1-128 0,-2 2 0 15,0 1 320-15,2-2-16 0,-2 1-16 0,0 1 0 16,0 0-160-16,1 0-128 0,-2 0 144 0,1 0-144 16,0 1 0-16,0 1 0 0,1-2 0 0,-1 0 0 15,0 1 0-15,0 2 0 16,2-1 0-16,-2-2 0 0,-1 0 0 15,0 0 0-15,0 0 0 0,0 0 0 0,0 0 0 0,0 0 0 0,0 0 0 0,0 0 0 16,0 0 0-16,0 0 0 0,20-6 0 0,-19 4 0 0,-1 1 0 16,1 1 0-1,-1 0 0-15,2-3 0 0,-2 3 192 0,0-2-64 0,0 0-128 0,0 0 192 0,1 2-64 0,0-4-128 32,0 2 176-32,2-5-176 0,-1 5 0 0,1-3 0 0,0 0 0 0,1-1 0 0,0 0 0 0,0-2 0 15,-1 2 0-15,1-2 0 0,0 0 0 0,-2-1 0 16,2 0 0-16,-3-1 0 0,0-3 0 15,1 3 0-15,-2-2 0 0,-2-3 0 0,2 3 288 0,0 1-48 16,0-2-16-16,0-3 0 0,-1-1 0 0,1 0 0 16,-1 1 0-16,1-3 0 0,-1 3-224 0,1-1 0 15,-2 1 0-15,1-2 0 0,0 3 0 0,1-1 0 16,0-2 0 0,0 2 0-16,0 3 0 0,0 1 0 0,1 2 0 15,0-2 0-15,1-2 0 0,-1 2 0 0,0-1 0 16,0 0 0-16,2 0 0 0,-1 1 0 0,1-4 0 0,-1 0 0 15,1-1 0-15,-1-1 0 0,2 0 0 0,-2-1 0 16,1 3 0-16,-2 0 0 0,2 1 128 0,-3 2-128 16,0 3 0-16,-2-3 0 0,0 3 0 0,1 2 0 15,-2-1 0-15,1 3 0 0,0 1 0 0,0 2 0 16,1 0 0-16,-1 0 0 0,1 3 0 0,1-2 0 16,0 2 0-16,0 0 0 0,0 2-128 0,1-2 128 0,1 3 0 15,-2-3 0-15,0 0 0 0,0 0 0 0,0 0 0 16,0 0 0-16,0 0 0 0,0 0 0 0,0 0 0 0,0 0 0 15,0 0 0-15,0 0 0 0,0 0 0 0,0 0 0 16,0 0 0-16,0 0 0 0,0 0 0 0,0 0 0 16,0 0 0-16,0 0 0 0,0 0 0 0,0 0 0 15,0 0 0-15,-23-6 0 0,18 7 0 0,1 1 0 16,0-2 0-16,-1 3 144 0,0 0-144 0,0 0 128 16,0-3-128-16,1 4 128 0,1-4-128 0,-1 3 0 15,0-3 0-15,-1 3 0 0,0-3 0 0,0 0 0 16,0 1 0-16,0-1 0 0,-2 3 0 0,1-3 0 0,-3 0 0 15,1 0 0-15,-1 0 0 0,-1 0 0 0,-1 2 0 16,1-2 0-16,0 1 0 0,-1 2 0 0,1-3 0 16,0 0 0-16,3 0 0 0,-1 0 0 0,1 0 0 0,-1 0 0 15,2-3 0-15,-1 2 0 0,-1-1 0 0,1-2 0 16,1 4 0-16,-2 0 0 0,1-3 0 0,-2 3 0 16,1 0 0-16,-2 3 0 0,-1-3 0 0,0 4 0 15,-3-1 0-15,2 2 0 0,-2-1 0 0,0 2 0 16,1-2 0-16,-1 0 0 0,1 0 176 0,-1 3-176 15,2-4 0-15,-1-1 0 0,1 3 0 0,1-5 0 16,1 3-144-16,-1-3 144 0,2 0 0 16,0-2-144-16,2 2 144 0,0-1 0 0,3 1 0 0,-1 0 0 15,0-4-512-15,1 1-64 0,1 3 0 16,-1-3-16-16,1 0-432 0,0 1-64 16,-1 2-32-16,0-2 0 0,2 0-208 0,-1 2-32 0,1 0-16 0,1 0-16416 15</inkml:trace>
  <inkml:trace contextRef="#ctx0" brushRef="#br0" timeOffset="660.76">15404 8907 28559 0,'0'1'2544'0,"0"2"-2032"0,1-3-512 0,0 0 0 16,-1 2-128-16,1-2-128 0,1 1-32 0,-1 4 0 0,3-1 0 0,-2 0 0 0,1 2 0 0,-1-2 0 0,1 2 288 0,-1 0 0 0,0 3 0 0,0 1 0 0,-1 2 224 0,1 0-48 0,0 4-16 0,-1 1 0 16,0 1 864-16,0 4 160 15,-1-2 32-15,2 2 16 0,-2 3-400 0,0 0-64 16,1 1-32-16,-1-1 0 0,-1 3-160 0,-2 0-16 15,2-2-16-15,0-3 0 0,1-2 144 0,0 1 16 16,1 0 16-16,0-3 0 0,2-2-304 0,-1 2-64 16,2-3-16-16,-1-1 0 0,1-2-336 0,0-1 128 0,-2 1-128 0,1-3 0 0,-1-2 0 15,0 2-128-15,-2-2 0 0,0 0 0 32,-2 2-880-32,0-1-160 0,-2 3-48 0,-1-2 0 15,-1 0-496-15,-1 0-96 0,-2 1-32 0,0 0 0 0,1 2 48 0,-1-1 16 0,2-3 0 0,-1-3 0 16,2 0-112-16,1-2-32 0</inkml:trace>
  <inkml:trace contextRef="#ctx0" brushRef="#br0" timeOffset="1205.73">15623 8848 18431 0,'1'-3'816'0,"-1"-1"160"0,1 2-784 0,0 1-192 0,1-3 0 0,-1 4 0 15,1 0 0-15,1-2 0 0,0-1 0 0,1 2 0 0,0 1 384 0,0 0 16 0,-2 0 16 0,-1 4 0 0,-1 2 672 0,-1-3 128 0,-1 4 16 0,-1 1 16 0,-1 6 96 0,1-2 32 0,-2 1 0 0,0 3 0 16,2 0-64-16,1-1-16 0,-1 1 0 0,2 1 0 16,1 0-480-16,-1 3-112 0,1-1 0 0,0 3-16 15,1 0-288-15,-1 3-48 0,1-2-16 0,-1 5 0 16,2-2 176-16,-1 5 48 0,1-2 0 0,0 2 0 16,0 0-144-16,0-1-32 0,1-2 0 0,-2-1 0 15,2 2-256-15,-2-3-128 0,1-1 128 0,1-7-128 0,2-1 0 16,-3-1 0-16,2-1 0 0,0-5 0 0,1 0-144 15,-2-1-64-15,1-3-16 0,-1-2 0 16,0-2-704 0,1-1-144-16,0-1-16 0,-3-1-10240 0,0 1-2048 0</inkml:trace>
  <inkml:trace contextRef="#ctx0" brushRef="#br0" timeOffset="1629.63">15219 9180 22111 0,'-16'9'1968'0,"4"-7"-1584"0,2 0-384 0,4 0 0 0,5-2 944 0,1 0 96 0,0-4 32 15,-2 2 0-15,1-2-672 0,1-1-128 0,1-2-16 0,2 1-16 0,3-4-48 0,2 1-16 0,0-1 0 0,2 2 0 0,2 0 80 0,2 0 0 0,1 0 16 0,2 2 0 0,1 3 320 0,0 1 64 16,-1 4 16-16,2 1 0 0,1 1-176 0,2-2-48 15,4 4 0-15,1 2 0 0,-1 0 48 0,3-4 0 16,0 5 0 0,0-4 0-16,0 0 64 0,1-2 16 0,0 0 0 0,1-3 0 0,-2-5-256 0,0-1-32 15,-2-2-16-15,-2 0 0 0,-2 0-272 0,-1-4 0 16,-1 2 0-16,0-2 0 16,1-3-1472-16,-3 1-320 0,-1 2-48 0,-4 2-12864 0</inkml:trace>
  <inkml:trace contextRef="#ctx0" brushRef="#br0" timeOffset="2102.39">15294 9350 23039 0,'-9'7'2048'0,"2"-2"-1648"0,0 1-400 15,4-2 0-15,0 0 2080 0,3-2 336 0,-1-1 64 0,0 4 16 0,-2 2-1680 0,2 0-336 0,0 2-64 0,3-3-16 0,2-5-688 0,2 2-144 0,3-6-16 0,1-1-16 0,1 1 464 0,4-6 0 0,0 2 0 0,3-5 0 16,2 5 576-16,2-3 48 0,2 1 16 0,-1 3 0 15,2 3 240-15,-2-2 48 16,3 3 16-16,-1 2 0 0,1 2-560 0,-1 3-128 16,-1-2 0-16,1 3-16 0,1-3-240 0,0 1 0 0,-1-2 0 0,-3 3 0 15,2 1-1184-15,-3 5-128 0</inkml:trace>
  <inkml:trace contextRef="#ctx0" brushRef="#br0" timeOffset="10254.49">21303 9811 4607 0,'-1'-2'400'0,"0"-2"-400"0,0 4 0 0,-1-3 0 15,1 3 992-15,0 0 112 0,1 0 32 0,-3-2 0 0,1 1 1392 0,-2-2 288 0,1-1 48 0,0 2 16 0,1-2-832 0,0 1-144 0,1-2-48 0,0 1 0 0,1 0-320 0,0 2-80 0,1-1-16 0,-1 0 0 16,1 0-528-16,1-1-96 0,-1 3-32 0,-1 1 0 16,1 0-464-16,-1-2-80 0,-1 4-32 0,1-2 0 15,0 4 128-15,-1 0 32 0,1 2 0 0,-2 0 0 16,1 0-80-16,0 0-16 0,0 0 0 0,-1 1 0 0,2 0-16 16,-2-1-16-16,1 0 0 0,-2 1 0 15,2-1 144-15,-2 0 48 0,2-2 0 0,1 1 0 16,0 2-240-16,0-1-32 0,0-2-16 0,0 1 0 15,1 1-144-15,-1 1 0 0,0 0 0 0,2-1 0 0,-2 2 0 0,0 2 0 16,0 0 0-16,0 3 0 0,1-1 0 0,-1 2 240 16,0 0-64-16,0 0-16 0,0 1 0 15,0 1 0-15,1-2 0 0,-1 0 0 0,1 5-160 16,1-3 0-16,0 4 0 0,-1-5 0 0,2 1 0 0,-2-4 0 16,0 2 0-16,1-2 0 0,-2 0 0 15,0-2 0-15,0-1 0 0,-2 1 0 0,1 0 0 0,-1-4 0 0,0 3 0 16,0 1 0-16,1-4 192 0,-2 0-64 0,2 0 0 0,0 1 0 15,1-3-128-15,0 1 192 16,1 1-192-16,0-1 192 0,0 4-192 0,1-3 0 16,0 3 0-16,-2-3 0 0,1 4 0 0,-1-3 0 15,-1 2 0-15,1 1 0 0,-1-2 0 0,-2 2 0 16,2-2 0-16,-1 0 0 0,-1-1 0 0,1-1 0 0,-1 1 0 16,1-2 0-16,-1 1 0 0,2-2 0 15,0-1 0-15,0-2 0 0,1 1 0 0,-2-1 0 16,2 2 0-16,0-3 0 0,0 2 0 0,0-2 0 0,0 0 0 0,0 2 128 15,0 0 0-15,0-2-128 0,0 0 192 0,0 0-64 0,0 0-128 0,0 0 0 16,0 0 0-16,0 0 0 16,0 0 0-16,0 0 0 0,0 0 0 0,0 0 0 15,9 19 0-15,-8-16 0 0,-1 0 0 0,0 1 0 0,0-2 0 16,0 2 0-16,0-4 0 0,0 2 0 16,-1 2 0-16,1-4 0 0,0 2 0 0,-1-2 0 15,1 2 0-15,-1 0 160 0,1-2-160 0,0 0 160 0,-2 0-160 0,1 1 192 0,1 2-192 16,-1-3 192-1,1 0-192-15,0 0 0 0,0 0 0 0,0 0 0 16,0 0 0-16,0 0 0 0,0 0 144 0,-11 18-144 0,8-14 0 0,1 0 0 0,1 1 0 0,-1-4 0 16,1 1 0-16,0 1 0 15,1-3 0-15,0 1 0 0,0-1 0 16,0 0 0-16,0 0 0 0,1 0 0 0,-1 3 0 0,0-3 0 16,0 0 0-16,0-3-128 0,1 3 128 0,-1 0 0 15,0 0 0-15,0 0 0 0,0 0 0 0,0 0 0 0,0 0 0 0,18-10 0 16,-12 10 0-16,1-3 0 0,1 3 0 0,2-4 0 15,-1 4 0-15,3-3 0 0,-1 3 0 0,0 0 0 16,0-2 0-16,0 1 0 0,-1 1 0 0,0 1 0 16,-1 1 0-16,-1-2 0 15,0 3 0-15,-1-3 0 0,0 4 0 0,0-1 0 16,1 0 0-16,0 0 0 0,-1 0 0 0,2-2 0 0,-1 2 0 0,2-1 0 0,-1-2 0 0,1 1 0 16,0-2 0-16,-2 1 0 0,2-2 0 0,0 2 0 15,1-4 0-15,0 1 0 0,-1 1 0 0,0 1 0 16,1-2 0-16,-2 3 0 0,1 0 0 0,-1-2 0 15,0 4 0-15,-1-2 0 0,1 3 0 0,-3 0 0 16,0-3 0-16,0 4 0 16,0 1 0-16,2-1 0 0,-1-2 0 15,-1 2 0-15,2-3 208 0,-1 2 32 0,-1-3 0 0,1 0 0 16,0-4-240-16,2 2 0 0,-2-2 0 0,2 0 0 0,-1-2 0 0,2 0 0 0,0 0 0 0,1-1 0 16,-1-1 0-16,0 2 128 15,0 2-128-15,-1-2 0 16,-1 2 128-16,0 0-128 0,-1 2 176 0,-1 2-176 15,-1-3 0-15,0 3 0 0,0 0 0 0,0 3 0 16,0-3 0-16,1 2 0 0,-1-2 0 0,1 1 0 16,-1-1 0-16,1 3 0 0,1-3 0 0,-2 0 0 15,0 0 0-15,1 0 0 0,-1 0 0 0,0 0 0 16,1 0 0-16,0 0 0 0,0 0 0 0,-1-3 0 0,1 2 0 16,2 1 0-16,-1-2 0 0,1 2 0 0,-1-3 0 15,0 2 0-15,0 1 0 0,0-2 0 0,-1-1 0 0,0 3 0 16,-1-1 0-16,3 1 0 0,-3 0 0 0,-2 0 0 15,2 1 0-15,-1 2 0 0,-2-1 0 0,1-1 0 16,-1 2 0-16,0-1 0 0,-1-1 0 0,-2 2 0 16,1-1 0-16,0-2 0 0,-2 2 0 0,2-2 0 15,-1 2 0-15,0-2 0 0,1 0 0 0,-1 0 0 16,1 0 0-16,0 0 0 0,0 0 0 0,0 0 0 16,0 0 0-16,0 0 0 0,0 0 0 0,0 0 0 15,0 0 0-15,0 0 0 0,0 0 128 0,0 0-128 0,0 0 144 16,0 0-144-16,0 0 320 0,0 0-48 0,0 0 0 15,-3-22 0-15,2 16-272 0,1-1 0 0,-1 1 0 16,1-2 0-16,-1 0 0 0,-1-4 0 0,2 2 0 0,-1 0 0 16,1-2 0-16,0 1 0 0,1-1 0 0,-1 4 0 15,0-2 0-15,0 0 0 0,-1 1 0 0,1-1 0 16,0 2 0-16,0 0 0 0,0 0 0 0,1 0 0 16,1 0 0-16,-1 1 160 0,2-2-160 0,0-1 128 15,1-3 64-15,1 1 0 0,0 0 0 0,-1-1 0 16,3 0-192-16,-4-3 0 0,2 1 0 0,0-1 0 15,-2-3 0-15,-1 3 0 0,-1-4 0 0,-1 2 0 16,-1-1 0-16,-1-1 0 0,-3-2 0 0,-1 1 0 0,-2 1 0 16,0-2 0-16,-2 3 0 0,1 1 0 15,0-2 128-15,1 5-128 0,2 2 128 0,-1 0-128 0,2 3 192 0,2-1-32 16,-2 5-16-16,1 0 0 16,2 1-144-16,-1 3 0 0,2-2 0 0,0 1 0 0,1 0 0 15,-2 0 0-15,2-1 0 0,-1 1 0 0,1 0 0 0,0 0 0 16,0 0 0-16,0-1 0 0,0 2 0 0,0-2 0 15,0-1 0-15,0 4 0 0,0-4 0 0,-1 4 0 16,0-3 0-16,1-1 0 0,-2 4 0 0,1-4 0 16,0 4 0-16,0-2 0 0,1 0 0 0,-2 0 0 15,2 1 0-15,0 0 0 0,0-1 0 0,2 3 0 0,-1-3 0 0,1 1 0 16,0 0 0-16,0 2 0 0,1-2 0 0,0 2 0 16,0-2-128-16,-1 2 128 15,2-2 0-15,-2 2 0 0,2 0 0 0,0-2 0 16,0 2 0-16,-2-4 0 0,1 4 0 0,-1-2 0 15,-1 0 0-15,0 0 0 0,-1-1 0 0,0 3 0 0,0-1 0 0,-1 1 0 16,0 0 0-16,1 0 0 0,0 0 0 0,0 0 0 16,0 0 0-16,0 0 0 0,0 0 0 0,-19 6 0 15,16-2 0-15,0-3 0 0,0 2 0 0,0-1 0 16,1 0 0-16,0 0 0 0,0 0 0 0,-1-2 0 0,2 2 0 0,-1 0 0 16,-2-2 0-16,2 0 0 0,-1 3 0 0,-1-3 0 15,-1 1 0-15,2 1 0 0,-1-2 0 0,-1 0 0 16,0 2 0-16,-1-1 0 15,-2 3 0-15,2-4 0 0,-1 3 0 0,-2 0 0 16,1 0 192-16,-2 0 0 0,-1 3 0 0,1-2 0 0,-1 0 0 0,-1-1 0 16,1 2 0-16,0-1 0 0,0 0-192 0,0-2 0 15,1 2 0-15,0-1 0 16,-1 0 0-16,-1-1 0 0,-1 2 0 0,1-4 0 16,-2 0 0-16,-1 0 0 0,1 0 0 0,-1 0 0 15,1-2 0-15,-1 0 0 0,2-1 0 0,0 1 0 0,2 1 0 0,-1-1 0 0,-1 1 0 16,0-2 0-16,1 3 0 0,-2 0 0 0,2 0 0 15,-1 3 0-15,1-3 0 0,-1 3 0 0,2-2 0 16,-2 4 0-16,0-1 0 0,-1-1 0 0,0 0 0 16,0 0 0-16,2-2 0 0,1 2 0 15,0-3 0-15,1 0 0 0,0 0 0 0,2-4 0 0,1 1 0 16,0 0 0-16,0 0 0 16,1-3 0-16,1 2 0 0,-1-2 0 0,1 2 0 0,-1-2 0 0,2 0 0 0,-1 2 0 15,-1-2 0-15,0 1 0 16,1 1 0-16,-1 1 0 0,2-2 0 0,-1 4 0 15,0-3 0-15,-1 4 0 0,1-1 0 0,0 1 0 0,-2 2 0 0,-1 1 0 16,1 0 0-16,-3 0 0 0,0 3 0 0,0-2 0 16,0-2 0-16,-1 3 0 0,0 0 0 0,1-1 0 0,2-1 0 15,-1 0 0-15,1 1 0 0,1 1 0 0,2-4 0 16,0 1 0-16,0-1-144 0,2 1 144 16,0 1-1040-16,1-3-160 0,2 4-16 0,2-1-18960 15</inkml:trace>
  <inkml:trace contextRef="#ctx0" brushRef="#br0" timeOffset="11506.2">21491 9837 12895 0,'-2'0'1152'0,"1"-3"-928"0,1 3-224 0,0-1 0 0,0 1 0 0,0 0 144 0,-2 0-144 0,1-2 128 0,0 2-128 16,-2-3 0-16,2 3 0 0,1 0 0 0,0 0 0 0,0 0 0 0,0 0 0 0,0 0 0 0,0 0 1120 0,-18 9 240 0,18-7 48 0,-2 2 16 0,1-1 400 16,0 2 80-16,1 0 16 0,0 1 0 15,1 0-896-15,0 1-160 16,1 2-32-16,-1 1-16 0,0-2-368 0,0 4-80 0,1 0-16 0,-2 3 0 16,1-3 144-16,-1 4 16 0,0 0 16 0,0 0 0 15,-1 3 32-15,1 0 0 0,1 0 0 0,-1 4 0 0,0-5-32 0,0 2 0 16,1 1 0-16,0-1 0 15,2 2-272-15,-2-1-48 0,0 1-16 0,-1-2 0 16,0 0-192-16,0 1 0 0,-1-3 0 0,-2 1 0 16,2-2 0-16,-2 2 0 0,-1-3 0 0,0 2 0 0,-1 1 0 0,0-3 0 15,-1-2 0-15,0 0 0 16,1-1-560-16,-1-1-48 16,1-4-16-16,1-2 0 0,2 0-1168 0,0-4-224 0,0-2-48 0,2 0-10736 0</inkml:trace>
  <inkml:trace contextRef="#ctx0" brushRef="#br0" timeOffset="12122.45">21762 9817 12895 0,'-11'1'1152'0,"1"2"-928"0,1-3-224 0,3 1 0 0,2 2 2432 0,2-3 448 0,0 0 96 0,-3 2 16 0,-4-2-1712 16,0 1-352-16,2 2-64 0,1-1-16 0,2-2-96 0,2 1-32 0,2-1 0 0,1 3 0 0,0-1-96 0,1 0-32 0,2 3 0 0,0 0 0 0,0 3 176 16,-1 1 16-16,1 1 16 0,-2 2 0 0,2-1-144 0,-3 4-16 15,1 1-16-15,-1 0 0 16,1 5-240-16,1-1-64 0,-2-5 0 0,2 5 0 0,0 2-192 16,1-1-128-16,-2 1 128 0,2 0-128 0,0-2 0 15,0 0 128-15,-1-1-128 0,1-1 0 0,0 1 128 0,-2-3-128 16,1 0 160-16,-1 2-160 0,2-2 0 0,-2 3 128 15,0-3-128-15,-1-1 0 0,1 1 0 0,-2 0 0 16,0 3 0-16,0-2 0 0,-1 2-160 0,0-1-80 16,0 1-16-16,-2-3 0 15,-1 2-1360-15,2-2-288 0,-2-3-48 0,2-3-16 16,-1-3 624-16,1-1 128 0,1-1 32 0,1-5 0 16,0 1-608-16,1-2-112 0</inkml:trace>
  <inkml:trace contextRef="#ctx0" brushRef="#br0" timeOffset="12801.32">21270 10083 9215 0,'-5'-2'816'15,"1"2"-656"-15,3 0-160 0,1 0 0 0,0 0 544 0,0-3 80 0,-2 2 16 0,-1 1 0 0,-1-3 480 0,2 0 96 0,1 0 32 0,-1-1 0 16,4 2 496-16,0 1 112 0,1-2 0 0,0 0 16 0,2 0-128 0,-1-3-16 0,1 2-16 0,1 1 0 15,0-4-288-15,2 2-48 0,-1-1-16 0,1 0 0 16,1 1-400-16,0-4-64 0,1 3-32 0,0 0 0 16,1 0-400-16,-2 2-80 0,-2 0 0 0,2 2-16 15,2 0-368-15,0 0 144 0,1 2-144 0,2 0 0 16,-2 4 160-16,2-2-160 0,0 5 128 0,-1-4-128 0,2 4 336 0,2-4-16 16,1 3 0-16,0-3 0 0,2 1-192 0,0-2-128 15,-1 2 128-15,1-3-128 0,0 1 0 0,0-2 0 16,0 0 0-16,-2-3 0 0,1 3 240 0,-2-4-32 15,-1 2 0-15,-1-2 0 0,1-1-208 0,-1 1 144 16,-2 1-144-16,1 0 128 16,1 3-128-16,0-2 192 0,0 2-192 0,-3 0 192 15,0 2-192-15,1-2 0 0,-2 3-192 0,0-3 192 0,1 0 0 0,1 0 0 0,-1 1 0 16,2-2 0-16,0 1 0 0,0-3 0 0,1-1 0 16,0 1 0-16,1-4-128 0,-1 3 128 0,0-3 0 15,-1 1 0 1,2-1-512-16,1-2-48 0,-1 2 0 0,-2-2 0 15,0 3-640-15,-3 2-128 0,0 0-16 0,-3 2-9376 16,-2 4-1872-16</inkml:trace>
  <inkml:trace contextRef="#ctx0" brushRef="#br0" timeOffset="13386.44">21309 10365 20271 0,'-12'2'896'0,"3"0"192"0,3 0-880 0,1-2-208 0,3 0 0 0,1 0 0 16,-1 0 576-16,0-2 80 0,-3 2 16 0,-2 0 0 16,0 0 688-16,1-2 144 0,2 4 32 0,1-4 0 0,2 2-64 0,-1 0-16 0,4-2 0 0,-1 2 0 0,2-2-480 0,1 0-80 0,2 0-32 0,1-2 0 0,1-1-416 0,1 0-64 0,1 3-32 0,1-4 0 0,1-1-32 15,1 0-16-15,0 1 0 0,1 0 0 0,2-3-48 0,0 3-16 16,1-2 0-16,-1 2 0 16,2 1-112-16,-1 1 0 0,2-3-128 0,2 2 192 0,0 1-192 0,0 1 0 15,1-3 0-15,1 1 0 0,1 0 0 0,1 2 0 16,-2 3 0-16,2-2 0 15,1 4 0-15,-3-2 0 0,1 4 0 0,-3 0 0 0,-1 1 0 0,-1-4 0 16,0 4 0-16,-2-2 0 0,1 0 0 0,-2-3 0 16,0 0 0-16,-3 0 0 0,1 0 0 0,-2-3 0 15,1 3 0-15,-2-3 0 0,1 0 0 0,-1 0 0 0,-1 0 0 16,-1-1 0-16,-1-2 0 0,0 2-208 16,-1 2 32-16,-1-2-17536 15</inkml:trace>
  <inkml:trace contextRef="#ctx0" brushRef="#br0" timeOffset="14644.04">17255 8389 4607 0,'-15'0'400'16,"4"0"-400"-16,1 0 0 0,3 0 0 0,2 0 832 0,1 0 96 0,-1 0 16 0,-5 0 0 0,-5 0-944 0,-6 0 0 0,-2 0 0 0,-3 1-3488 15</inkml:trace>
  <inkml:trace contextRef="#ctx0" brushRef="#br0" timeOffset="15943.01">16770 8499 4607 0,'-22'14'192'0,"5"-5"64"0,0 1-256 0,4-1 0 0,4-3 0 0,2-3 0 0,-2 3 0 0,-7 4 0 16,-9 6-144-16,-7 6 144 15,-4 0-448-15,3 1 16 0,2-4 0 0,4-1 0 0,1-2 1360 16,1-3 272-16,2 2 48 0,-1-2 16 0,3-2 112 0,3 0 32 16,1-5 0-16,5-2 0 0,3-2 64 0,2-1 0 15,2 2 16-15,0-2 0 0,1 2-112 0,2-1-32 0,-1-2 0 16,0 0 0-16,0 4-1040 0,1-4-304 0,-1 0 0 0,1 0 128 15,1 0-288-15,1 0-64 0,0 2-16 0,0-2 0 16,1 0 240-16,0 0-192 0,2 0 192 16,-1 0-192-16,-2 0 16 0,0 0 16 0,0 0 0 0,0 0 0 15,24 0 32-15,-17-2 0 0,2-1 0 0,-1 2 0 16,2-1 336-16,3-5 80 0,1 0 16 0,4-2 0 16,0-1 32-16,3 1 16 0,0-3 0 0,3 3 0 15,1-1-352-15,2-3 0 0,5 3 0 0,2-2 128 16,4 0-128-16,-3-1 0 0,3 3-128 0,4 1 128 15,2-4-464 1,2 0-16-16,2-2 0 0,-1 2 0 0,1 1 288 0,4 0 192 0,3 0-208 0,2 0 80 16,4 0 128-16,1-1 0 0,-4 3 0 0,-2 1 0 0,-3-3 144 0,9 5 16 15,7 1 0-15,7 3 0 16,2 2-160-16,-2-1 0 0,-5-2 0 0,3-2 0 16,3 0 0-16,0-1-144 0,4 4 144 0,-3-6 0 0,-7 2 0 0,4-2 0 15,1 0 0-15,2 6 0 0,4 0 736 0,-1 6 256 16,0 0 48-16,-9 6 16 0,-9-3-800 0,0 7-256 15,0 6 128-15,0 6-128 16,-4 1-384-16,-1 5-128 0,0 4-16 0,0-3-16 16,-1-1 32-16,0-5 16 0,3-8 0 0,0 1 0 0,1-3 496 0,-2-3 0 15,0 3 176-15,-4-1-48 0,-2-2 416 0,-2-1 96 0,-1 2 0 0,-1-2 16 16,-1-2-304-16,-2-1-64 16,-1 0-16-16,-1 0 0 0,-3-2-272 0,-3 0 0 15,-4-1 0-15,-3 0 0 0,-1 1 736 0,-2 5 144 16,1 0 16-16,-3 2 16 0,-4-2 752 0,3 4 160 15,0 3 32-15,-1-1 0 0,0 4-1008 0,-2-4-192 0,-3-3-32 0,0-2-16 16,2-1-384-16,-1-2-80 0,1-1-16 0,-2-3 0 16,-1 0 0-16,-2-2 0 0,1 1 0 15,-4 0 0-15,-2 0-128 0,0 1 160 0,-1 0-160 16,-1 2 160-16,-2-2-160 0,0 0 0 0,-1 0 0 0,-1 2 0 16,-2-2 0-16,1 0 160 0,-1 3-160 0,-3-2 160 0,0 2 16 15,-3 1 0-15,1 0 0 0,-1-2 0 0,-2 1 160 0,0-3 48 16,-1 1 0-16,1 2 0 15,1-1-192-15,2 0-48 0,-1 2 0 0,3-4 0 16,0-2-16-16,2-2 0 0,0 2 0 0,1 0 0 0,3 1-128 0,-2-1 160 16,2-2-160-16,1 4 160 0,1-2-160 0,0 0 0 15,1 2 0-15,1 0 0 16,0 0 0-16,-2 0 0 0,1 1-160 0,-3-1 160 16,0 1 0-16,1-1 0 0,-4-1 0 0,1 3 0 0,-2-2 0 15,0-2 0-15,-1 2 0 0,-1-1 0 0,2 0 0 0,0 0 0 16,0-2 0-16,1 0 0 0,0-2 0 0,2 2 0 0,-2-3 208 15,2 2-64-15,-2-2-144 0,1 0 0 16,1-2 0-16,-1 2 0 0,-1-4 0 0,1 4 0 16,0-3 0-16,-2 1 0 0,2-2 0 0,-2 2 0 0,1 0 0 0,-2-1 0 15,0 0 0-15,1 1 0 0,-2 2 0 0,0-1 0 16,-2 1 128-16,1-3 0 0,-1 1 0 0,-1 0 0 16,1 0-128-16,-3-2 0 0,0-2 144 0,-1 0-144 15,-1 0 0-15,0-4 0 0,0-1 0 0,-2-3 0 16,-1-2 0-16,-1-3 0 15,0 0 0-15,1-4 0 0,3 1 0 0,-1 4 0 16,3 1 0-16,1-1 128 0,1 2-128 0,2 0 0 16,-1 1 0-16,1 3 0 0,1-1 0 0,-1 2 0 0,1 2 0 0,0 0 0 15,-1 2 0-15,-2 1 0 0,2 0 0 0,-3 0 0 16,0 0 0-16,1 3-160 0,-1 2 160 0,0-2-208 0,2 2-48 0,-1 1 0 16,2 0 0-16,0 4 0 0,2-3 112 0,0 4 16 15,2 1 0-15,1 0 0 0,2 1 128 0,1 3-208 16,3-1 80-16,0 4 128 15,1 0-416-15,0 2 32 0,2-2 16 0,-2 0 0 16,-1 0-208-16,-1 0-32 0,0 0-16 0,-3 1 0 16,0 2 352-16,-1 0 64 0,-1 3 16 0,-1-3 0 15,-2-1 192-15,-1-4 0 0,0 1 0 0,1-2 160 16,-1-1 80-16,3-3 16 0,0-2 0 0,1 0 0 16,2 1 0-16,0-4 0 0,2-1 0 0,-2 0 0 15,1 0-256-15,1 0 0 0,-1-1 0 0,1 1 0 0,-1 0 0 0,-1-3 0 0,0 2 0 0,-1 1 0 16,-1 0 176-16,0 0-176 0,-2-1 192 0,-1 1-192 15,-1 2 320-15,0-2-64 16,-1 3 0-16,0-3 0 0,0 0 64 16,-2 0 16-16,0-3 0 0,-2 3 0 0,5 0-48 0,0 0-16 15,-20-1 0-15,10 1 0 0,0-1-144 0,-2-1-128 0,-1 2 144 0,-1-2-144 16,0 2 160-16,-2 2-160 0,-3 0 160 0,-3-1-160 16,-1-2 0-16,-5-1 0 0,0 2 0 0,-2 2 0 15,1 0-192-15,-4 1 192 16,0-2-192-16,1 1 192 15,-2-2-1024-15,2 3-112 0,3 0-16 0,-6 0 0 0</inkml:trace>
  <inkml:trace contextRef="#ctx0" brushRef="#br0" timeOffset="16727.4">16309 8626 23039 0,'-10'0'2048'0,"3"0"-1648"0,2 3-400 0,3-3 0 16,4 4 704-16,-5-4 64 0,-1 3 16 0,-3 1 0 0,0 1-1072 0,-1-1-224 0,3 2-32 0,2-4-16 15,0-1-368-15,2 2-80 0,1-3-16 0,0 0 0 0,1 0 1152 0,-1-3 208 0,1 2 48 0,1-1 16 16,-2-1 704-16,1 2 144 0,-1-1 32 0,0 2 0 15,0 0-448-15,0 0-64 0,0 0-32 0,0 0 0 16,2-23-224-16,1 17-64 0,-1-1 0 0,3 1 0 16,0-3-448-16,1-1 128 0,0 1-128 0,4-1 0 0,1-2 0 15,3 2 0-15,-2-2 0 0,3-1 0 16,1 1 0-16,2-2 0 0,-2 2 0 0,1 0 0 0,0 2 0 16,-1-3 0-16,-1 1 0 0,0 2 0 15,-1 0 192-15,-2 0 32 0,-1 2 16 0,-1 2 0 0,-2-2 32 16,-1 2 16-16,-1 1 0 0,-2 4 0 0,0-2 96 0,-3 3 32 15,0 0 0-15,-1 3 0 0,-1 1-240 0,0 2-48 16,-2 0-128-16,-1 6 192 0,-1 1-64 16,-1 0-128-16,0 2 176 0,-1 1-176 0,-3 4 176 0,-1 2-176 15,-3 4 160-15,-1 1-160 0,-1 2 0 0,-1-1 0 16,1-2 0-16,1-1 0 0,2 0 128 0,1-6-128 0,3 0 176 0,3 0-176 16,3 0 720-16,0 0 48 0,2-1 0 0,1 2 0 15,1-1-480-15,0-1-96 16,3 2 0-16,0-4-16 0,1-1-176 0,0-3 0 15,3-2 0-15,1-2 0 0,1-3 0 0,2-2 0 0,3 1 0 0,1-1 0 16,1-3 0-16,3 0 0 0,1 0 0 0,3-3 0 16,2 1-384-16,2 0 32 15,3-1 16-15,1 0-10848 16,2-1-2160-16</inkml:trace>
</inkml:ink>
</file>

<file path=ppt/ink/ink13.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3-19T15:50:21.331"/>
    </inkml:context>
    <inkml:brush xml:id="br0">
      <inkml:brushProperty name="width" value="0.05292" units="cm"/>
      <inkml:brushProperty name="height" value="0.05292" units="cm"/>
      <inkml:brushProperty name="color" value="#7030A0"/>
    </inkml:brush>
  </inkml:definitions>
  <inkml:trace contextRef="#ctx0" brushRef="#br0">24255 2743 40543 0,'-68'3'3600'0,"12"0"-2880"0,20-2-576 0,17 1-144 0,0 1 144 0,-22-2 0 0,-37 3 0 0,-34 5 0 0,-17-3-144 0,11 2 0 15,25 0 0-15,27-4 0 0,22 0 0 0,19 0 128 0,16 0-128 0,14-2 128 0,14 1-128 0,17-2-176 0,17 2 48 0,19-3 0 31,18 0-272-31,21 0-48 0,17-3-16 0,19 2 0 0,17 1 464 0,15 0 0 16,16-3 0-16,9 3 0 0,7 3-144 0,12 1 16 0,13 2 0 0,6 0 0 16,7 0 352-16,10 0 80 0,9 4 16 0,6 0 0 15,7 2 80-15,12 2 32 0,10 1 0 0,3 1 0 16,5 3-160-16,-6-3-16 0,-7-4-16 0,4 4 0 0,1 0-240 16,-8 3 128-16,-11 0-128 0,-12 2 0 0,-11 2 0 15,-14-3 0-15,-13 1 0 0,-23-4 0 0,-24-2-256 16,-20-3-80-16,-19-5-32 0,-27 2 0 0,-22-8 176 0,-26 2 48 15,-21-6 0-15,-21 0 0 0,-16-4 144 0,-18 0 0 16,-14-4 0-16,-18 0-128 0,-15-7 320 0,-24 1 80 16,-23-5 16-16,-27-3 0 0,-24-1-160 15,-26-5-128-15,-20 3 192 0,-20-4-192 0,-19 3 192 0,-14 5-192 16,-8-2 192-16,-11 3-192 0,-3 2 448 0,-12 1-32 16,-6 4 0-16,-7 2 0 0,-2 0-160 0,-3 2-48 15,-3 0 0-15,3 5 0 0,4-5-208 0,6 3 0 16,7 2 128-16,13-2-128 0,14 2 144 0,9 0-16 0,9 1 0 15,13 2 0-15,11-2-128 0,23 1 0 0,17 4 144 0,9-3-144 16,16 3 0-16,16 0 0 0,14-2 0 0,23 2 0 16,21-1 0-16,23-2 0 0,20 2 0 0,19-1 0 15,16 2-272-15,19-2-32 0,19 1 0 0,25-2 0 32,22 2-336-32,30-2-64 0,31 3 0 0,38-4-16 0,35 4 272 0,29-2 48 0,25 1 16 15,25 2 0-15,18 2 384 0,13 1-128 0,2 0 128 0,26 3 0 16,15 4 0-16,5 3 0 0,2 0 0 0,2 5 0 15,2 1-192-15,-3 6-48 0,-2 4-16 0,2 9-17280 16</inkml:trace>
</inkml:ink>
</file>

<file path=ppt/ink/ink14.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3-19T15:52:56.174"/>
    </inkml:context>
    <inkml:brush xml:id="br0">
      <inkml:brushProperty name="width" value="0.05292" units="cm"/>
      <inkml:brushProperty name="height" value="0.05292" units="cm"/>
      <inkml:brushProperty name="color" value="#7030A0"/>
    </inkml:brush>
  </inkml:definitions>
  <inkml:trace contextRef="#ctx0" brushRef="#br0">3859 14305 50687 0,'-16'-20'4496'0,"4"0"-3600"0,4 8-704 0,7 3-192 16,2 2-672-16,-2-8-160 0,-3-11-48 0,-2-17 0 0,3-9 128 0,4-5 32 0,7 5 0 0,5 14 0 0,3 8 512 0,1 11 208 0,3 7-176 0,-1 6 176 16,-2 6-576-16,0 6 0 15,0 4-16-15,0 6 0 0,-4 5 176 0,0 5 32 0,-2 5 16 0,-4 3 0 16,-2 5 368-16,-1 2 0 16,-3 6 0-16,-1 5 0 0,-2 3 304 0,0 0-32 15,0-2 0-15,-3 1 0 0,1 9 400 0,-2 4 80 0,-1 5 16 0,0 4 0 0,0 0-208 16,0 3-48-16,0 3 0 0,-1-2 0 15,0 2-512-15,0-1 0 0,-2-4-192 0,2-8 48 0,1-2 144 0,-1-2 0 16,1 2 0-16,1-2 0 0,1-2 0 0,0-4 176 16,1-6-48-16,3-8 0 0,1-3-128 0,2-4 0 15,2 2 0-15,1-8 0 16,0-1 0-16,3-3 0 0,0 1 0 0,3-7 0 0,3-2 0 0,2-6 0 16,3 0 0-16,2-5 0 0,5-2 192 0,2-1 0 15,3-3 0-15,1 0 0 16,3 0 32-16,-1-3 16 0,2 1 0 0,0 2 0 15,0-1-96-15,0 2-16 0,2-2 0 0,0-2 0 16,1 2-128-16,-1 0 128 0,-1 1-128 0,0-2 128 0,2 2-128 0,0 0 0 0,2-1 0 0,2 0 0 16,7-4 128-16,8 0 0 0,9-2 0 0,7-4 0 15,5-2 128 1,3 0 0-16,-1 1 16 0,7-1 0 0,10 0-128 16,-1 0-16-16,1-2-128 0,1 3 192 0,1 2-192 0,3 2 0 0,2 1-192 0,-1 2 192 0,0 7 0 15,1-1 0-15,3 4 128 0,1 2-128 0,0 2 352 0,1 5-32 16,1 5 0-16,2 0 0 0,4 0-320 15,6 4 128 1,7 1-128-16,1 2 0 0,-1-3 0 0,1-4 0 16,-1-3 0-16,7-1 0 0,7 2-272 0,4-1-32 15,-2-3 0-15,3-3 0 0,2 5 64 0,2-5 16 0,-2 3 0 0,4-1 0 16,-1-3 224-16,2 0 0 16,1-1 0-16,-1-1 160 0,2-1-160 0,-4 1 0 0,-2 3 0 0,-1-1 128 15,-1 0-128-15,-1 2 0 0,-2 3 0 0,3-1 0 0,-2-2 0 0,0-2 0 16,1 2 0-16,-6-3 0 0,-3 2 0 0,-2-4 0 15,5 4 0-15,-2-6 0 0,-2-1 0 0,0 3 0 16,-1-3 0-16,-7-2 0 16,-8-4 0-16,-6 2 0 0,-2 2 0 0,-5-4 0 15,-5 0 0-15,-3 0 0 0,-1 0 0 0,-3 3 0 0,-3 0 0 0,-1-1 0 0,0 0 0 0,-7 1 0 32,-6 3 0-32,-9 0 192 0,-8 1-192 0,-9-3 192 15,-7 1 96-15,-6-1 32 0,-3 2 0 0,-4-4 0 16,-4 6-192-16,-4-2-128 0,-2-2 144 0,-4 1-144 15,-1 1 0-15,-2-5 128 0,0 1-128 0,-4-2 0 16,1 0 0-16,0-3 0 0,-1 0 0 0,1 0 0 0,1-2 0 0,0 1-128 0,0-2 128 0,-1-2 0 16,-1 2 0-16,-1-3 0 15,-2 0 0-15,-2 0 0 0,-2 2 0 16,-2-3 144-16,-1 1 16 0,-2-3 0 0,-2 2 0 16,-2-5 0-16,-1 1 0 0,0-2 0 0,-2-2 64 0,0-2 16 15,-2-1 0-15,0-5 0 0,0-5 176 0,-3-4 32 16,1-1 16-16,-1-4 0 0,2-1-208 0,-2-6-32 15,1-1-16-15,-1-3 0 0,4-2-208 0,0-2 0 16,2 0 0-16,0 0 0 0,2 1 0 0,-1 1-256 16,2-2 48-16,-1 6 16 0,2 2 16 0,0 5 16 15,0-2 0-15,-2 9 0 0,1 0 160 0,-1 7 0 16,-2-1 0-16,2 4 0 0,-2 6 0 0,0 0 0 0,-1 3 0 16,0 4 0-1,1-1-336-15,-3 5-96 0,1 0-16 0,-4 2 0 16,0 2-912-16,-2 4-192 0,-2 0-48 0,-1 4-20704 0</inkml:trace>
  <inkml:trace contextRef="#ctx0" brushRef="#br0" timeOffset="1759.06">15539 14856 40543 0,'-12'-2'3600'0,"2"-2"-2880"0,6 2-576 0,2-1-144 0,2 3 640 0,-2 0 80 0,-4-1 32 0,-4-2 0 0,0 3-752 0,-1 0-256 0,3 3 0 0,5 1 0 0,0 2-208 0,2 4-48 0,2 2 0 0,2 4 0 0,-1 3 112 0,2 5 16 15,1 5 0-15,0 6 0 0,0 9 176 16,0 7 32-16,-2 6 16 0,0 3 0 16,-1 6 544-16,1 1 96 0,-1 2 32 0,2 1 0 15,0 3-128-15,-1 0 0 0,2 0-16 0,3-1 0 0,-3-5-32 16,1-1 0-16,-1 2 0 0,0 0 0 0,-2 4-112 0,2-3-32 15,0 4 0-15,1-3 0 0,1-4-192 0,-2 1 0 16,2 5 0-16,-2-5 0 0,1-4 0 0,2-3 0 16,-2-3 0-16,1-9 0 0,2-2 0 0,-2-6 0 15,1-3 0-15,2-6 0 0,-1 1 0 0,4-6 0 0,-1 1 0 0,2-7 0 16,-1-2 0-16,1-4 176 0,0-2-176 0,-1-3 160 16,3-3-16-16,0 0 0 0,3-2 0 0,-2-4 0 15,3 0-16-15,0 0 0 16,0 0 0-16,1-4 0 0,1 4 64 0,3-2 0 15,-1-2 0-15,5 2 0 0,-2-1 96 0,3 0 32 0,1 0 0 0,2-1 0 16,2 1-320-16,3-3 0 0,3-1 0 0,1 1 0 16,1 0 0-16,5-1 160 0,7 0-160 15,0-1 128-15,2 0 0 0,1 0 0 0,3-1 0 16,-2 2 0-16,-2 0-128 0,0 4 0 0,1-4 0 0,8 1 0 16,5 0 128-16,2 0-128 0,-1 2 192 0,1 2-64 15,1-1-128-15,3 2 0 0,1 1 0 0,2 0 0 0,2 1 0 0,1-1 0 16,1 3 0-16,5-3 0 15,3 0 0-15,5-4 0 0,4 2 0 0,2-2 0 16,-4-2 0-16,7-1 0 0,7 1 0 0,-1 0 0 0,0 0 0 0,1-1 0 16,2 2 0-16,-1-2 0 0,-3 4 0 0,1-1 0 15,0 1 0-15,-2 1 0 0,-1 4 0 0,0-2 0 16,-2 0 0-16,3 3 0 0,4 1-128 0,-4-1 128 16,-3 0 0-16,-3-3 0 0,-2 2 0 0,-3 0 0 15,-2 0 0-15,-1 1 0 0,-2-3 0 0,-4 1 0 16,-2 2-176-16,-1 0 176 0,-2-1-336 0,1-2 16 0,1 2 0 15,-3 0 0-15,0 1 176 0,-5-2 144 16,-4 4-192-16,-4-2 192 0,2 1 0 0,-2 2 0 16,-5 1 0-16,-2-1 0 0,-6-3 0 0,-3 4 128 15,-3-1-128-15,-4 0 144 0,-4 0 32 0,-3-2 0 16,-2 1 0-16,-6-1 0 0,-3-1-176 0,-5 0 0 16,-3-3 0-16,-5 1 0 0,-2 1-192 0,-2-2 16 15,-5 0 16-15,-1 0 0 0,-1-3 0 0,-3 3 0 16,1-3 0-16,0 1 0 0,0-2 288 0,-1 0 48 15,5 1 16-15,-3-4 0 0,1 1 128 0,1 0 48 16,2-3 0-16,0 2 0 0,0-2-112 0,1 2 0 0,0-2-16 0,0-1 0 0,0-2-240 16,0 2 0-16,-1-1 0 0,-1 0 0 15,0 0 0-15,-1 0 0 0,0-2 0 0,1 1 0 16,-2-3 192-16,0 1-64 0,0-2-128 0,1 0 192 16,-1-1 112-16,0 0 16 0,0-4 0 0,2 1 0 0,-1-2 96 0,-1-6 32 15,2 2 0-15,-2-2 0 0,-1 0 64 0,0-7 32 16,0-1 0-16,-3-5 0 15,1 0-160-15,-2 3-48 0,-1-3 0 0,-3 3 0 16,1 1-336-16,-3 0 0 0,-1-2 0 0,-3 1 128 0,0 0-128 16,0-3 176-16,-3-2-176 0,0 1 192 0,2-2-32 0,-1 5 0 0,2-2 0 0,1 3 0 15,2 3-160-15,-2 0 0 0,2 2 0 0,1 3 0 16,0-2 128-16,0 1 0 0,1 3 0 0,-1-1 0 16,0 3-128-16,1 2 0 0,-1 3 144 0,1 1-144 15,1 4-192-15,2 0-128 0,1 3 0 0,0 1-16240 16,4 0-3232-16</inkml:trace>
  <inkml:trace contextRef="#ctx0" brushRef="#br0" timeOffset="9084.36">22780 15248 40543 0,'-11'-5'3600'0,"3"2"-2880"0,4-1-576 0,4 4-144 0,2 0 128 16,-2-3-128-16,-2 1 192 0,0-4-64 0,3-2-128 0,5 2 0 0,9-2 0 0,10 0 0 0,8 2 0 0,12 0 0 0,12-3 0 0,12-1 0 0,10 0 224 0,8 0 64 15,5 1 16-15,7 0 0 0,5 3 144 16,6-4 16-16,7 4 16 0,3-1 0 0,3 1-288 0,5 0-48 15,3 2-16-15,1 1 0 0,1 0-128 0,-1-1 0 16,-4 4 0-16,-7-2 0 0,-6 2 0 0,3 0 0 16,-2 2 0-16,-7 2 0 0,-7 4-208 0,-10 0-80 15,-7 1-16-15,-8 2 0 16,-7 6-848-16,-8-1-160 16,-7 7-32-16,-10-1-16448 0</inkml:trace>
  <inkml:trace contextRef="#ctx0" brushRef="#br0" timeOffset="9625.92">24599 16219 34095 0,'-2'-5'3024'0,"2"1"-2416"0,3 1-480 0,2 0-128 0,1 1-1200 0,1-3-256 0,7-1-48 0,8-7-16 0,9-3 752 15,9 0 128-15,6-1 48 0,2 3 0 0,1 4 2192 0,6 2 448 16,3 1 96-16,4 6 16 0,2 1-384 0,4 4-80 15,2 3-16-15,7 2 0 0,3 1-960 0,6 0-192 0,4-2-32 0,9-1-16 0,7-5-32 0,11-2 0 32,6-2 0-32,6-2 0 0,1-1 272 0,4-1 48 0,7-2 16 0,2 2 0 0,-4-3-528 0,7 2-96 15,4 1-32-15,1 0 0 0,-3 2-128 0,3-2 0 16,1 3 0-16,-4 0 0 0,-4 0 0 16,-2-1 0-16,-2 4 0 0,-4-3 0 15,-5 0-624-15,1 3-48 0,1 0-16 16,-1 0-19440-16</inkml:trace>
  <inkml:trace contextRef="#ctx0" brushRef="#br0" timeOffset="18319.99">28355 14811 43311 0,'-14'4'3840'0,"2"0"-3072"0,6-4-608 0,5 0-160 0,2 0 0 0,-2 0 0 0,-3 0 0 0,-3 3 0 0,-2-3-288 16,3 0-144-16,4-5-16 0,3 1-16 0,5 0 48 0,3-1 16 0,2 2 0 0,1 1 0 0,0 2 48 0,1 4 16 16,-2 2 0-16,-2 7 0 15,-3 4-160-15,-4 5-16 0,-2 7-16 0,-6 2 0 16,-5 6-272-16,-3-3-48 0,-3 2-16 0,-3-1 0 0,-1-7 864 0,0-3 0 15,3-3 208-15,3-9-32 0,4-3 800 0,3-7 176 0,3 0 16 16,3-7 16-16,2-2-352 0,4-5-80 0,2-3-16 0,5-7 0 16,6-2-480-16,7-2-112 0,2 0-16 0,3 2 0 15,3 4-128-15,2 4 0 0,3 4-192 0,-1 2 192 16,-3 9-144-16,-1 3 144 0,-1 3 0 16,-2 1 0-16,-5 3 0 0,1 2 0 0,0 1 0 15,-2-1 0-15,0-2 0 0,-2-3 0 0,0-1 0 0,-3-4 0 16,1-2 144-16,-2-2-144 0,0-4 128 15,1-3-128-15,-1-1 128 0,2-4-128 0,2-2 0 16,1-2 128-16,1-4-128 0,3-1 0 0,3 2 0 0,0 1 0 16,0 8 0-16,-2 2 0 0,3 8-160 0,-2 4 160 15,2 6-144-15,-3 6 144 0,-1 3-128 0,-4-1 128 0,-3 2 0 16,-4-2 0-16,-4-3 0 0,-2 0 0 0,-2 2 208 0,-1-5 80 16,-2 2 16-16,0-4 0 0,-1-2-48 0,1-1 0 15,0-1 0-15,2-2 0 0,1-2-96 0,3-2-32 16,5-5 0-16,4-3 0 0,5-2-128 0,8-3 0 15,9-1 0-15,5-1 0 0,0 2 0 16,9-1 192-16,7 1-32 0,5-2 0 0,-4 1-336 0,1-3-64 16,1 3-16-16,-1 1-19328 0</inkml:trace>
</inkml:ink>
</file>

<file path=ppt/ink/ink15.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3-19T15:55:02.216"/>
    </inkml:context>
    <inkml:brush xml:id="br0">
      <inkml:brushProperty name="width" value="0.05292" units="cm"/>
      <inkml:brushProperty name="height" value="0.05292" units="cm"/>
      <inkml:brushProperty name="color" value="#7030A0"/>
    </inkml:brush>
  </inkml:definitions>
  <inkml:trace contextRef="#ctx0" brushRef="#br0">18758 8756 19343 0,'-3'-10'1728'0,"0"0"-1392"0,3 5-336 0,2 4 0 0,0-1-432 0,-1-2-144 0,0-6-48 0,2-2 0 0,-1-4 624 16,0 1 0-16</inkml:trace>
</inkml:ink>
</file>

<file path=ppt/ink/ink16.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3-19T16:03:25.594"/>
    </inkml:context>
    <inkml:brush xml:id="br0">
      <inkml:brushProperty name="width" value="0.05292" units="cm"/>
      <inkml:brushProperty name="height" value="0.05292" units="cm"/>
      <inkml:brushProperty name="color" value="#7030A0"/>
    </inkml:brush>
  </inkml:definitions>
  <inkml:trace contextRef="#ctx0" brushRef="#br0">1317 7871 24879 0,'-10'-14'2208'0,"1"8"-1760"0,2 0-448 0,3 3 0 0,4 3 4960 0,1 3 912 0,2-3 176 0,-1 4 32 0,2 2-5856 0,2 1-1184 0,3 8-224 0,1 3-48 0,1 5 832 0,0 5 160 0,0 4 48 0,-1 3 0 0,3 6 192 0,-1 7 0 0,0 5 0 0,1 4 0 31,-2 0 0-31,0 0 0 0,0 0 0 0,1 0 0 0,-2-3 0 15,0 2 0-15,0-6 0 0,-1-1 0 0,1-6 192 0,-1-4 96 0,3-4 16 0,0-4 0 16,0-9 496-16,3-2 96 0,2-3 32 0,0-3 0 0,1-5-304 16,1-6-64-1,-1 0-16-15,4-6 0 0,6-3-272 0,3-4-48 16,4-6-16-16,9-6 0 0,5-7 16 0,11-8 0 16,10-7 0-16,4-7 0 0,4-2 160 0,16-11 48 0,15-8 0 0,10-7 0 15,4-3-96-15,5-1-16 16,-5 4 0-16,10-4 0 0,5 2-320 0,3 2 0 0,4 6 0 0,-6 1 0 0,-4 5 0 15,-1 2-160-15,3 0 160 0,4 2-208 32,2-2-432-32,6 2-96 0,7 4-16 0,-3-6-21536 0</inkml:trace>
  <inkml:trace contextRef="#ctx0" brushRef="#br0" timeOffset="3284.21">3899 9691 35935 0,'-13'-22'3200'0,"4"7"-2560"0,0 3-512 0,3 5-128 0,2 6 704 0,0 1 112 0,1 0 16 0,-6-2 16 0,-5-1-848 0,-5 2-384 0,-6 1 16 0,-5-3 16 15,-3 3-416-15,-3 0-64 0,-4-2-32 0,-2 1 0 16,-3-5-64-16,-7-1-16 0,-4-1 0 0,-7 0 0 0,-4 0 768 16,-8 0 176-16,-8 0 0 0,-6-2 0 0,0 0 672 15,2 1 128-15,2-1 32 0,-7 2 0 0,-7-2 528 0,-1 0 112 16,4 0 32-16,-1 0 0 0,0 4-592 0,0 3-112 16,6 0-32-16,2 3 0 0,5 1-320 0,-2 4-80 15,0 8-16-15,3 2 0 0,8 1-352 0,4 0 0 16,5 3 0-16,-3 1 0 0,-1 2 0 0,4 3 0 15,7-5 0-15,4 2-128 0,8-1 128 0,5 1 0 16,7 0-144-16,5-2 144 0,5-1 0 0,7-1 0 16,5 5 0-16,6-4 0 0,2 2-224 0,4 4 80 15,4 5 16-15,5 4 0 0,2 1 128 0,2 9 0 16,5 6 0-16,2 7 0 0,2 10 0 0,1 6-208 0,2 2 80 16,-3 2 128-16,-2 2 0 0,2 15 0 0,-2 17 0 15,-3 9 0-15,-4-9 0 0,-2 24 0 16,-2 17 0-16,-5 13 0 0,-1-3 0 0,-2 5 0 15,-4 7 0-15,-1 7 0 0,0 4 0 0,1-21 0 0,3-21 0 0,1-22 0 16,4-11-160-16,1-16 160 0,0-9 0 0,-2-2-144 16,0 2 144-16,-4 1 224 0,-3-1-48 0,-1-2-16 15,0-4-16-15,-2 0 0 0,-2 3 0 0,0-1 0 16,1 0-144-16,-1-3 192 0,0-3-192 0,1 2 192 16,0 1-192-16,0-2 0 0,2 4 0 0,-2-5 0 15,3-5 0-15,-1 6 0 0,0 1 0 0,0-2 0 16,-1 0 0-16,4-18 0 0,1-12 0 0,4-17 0 15,1-13-208-15,4-7 80 0,2-5 128 0,6-4-208 16,4 1 720-16,4-4 128 0,5-2 48 0,5-3 0 0,5 0 80 0,12-6 0 16,12-1 16-16,8-3 0 0,12-1-784 0,4-2 0 15,1 1 0-15,2 1-192 16,5 0-848-16,7 3-176 0,7 7-16 0,8 9-18848 16</inkml:trace>
</inkml:ink>
</file>

<file path=ppt/ink/ink17.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3-19T16:05:33.117"/>
    </inkml:context>
    <inkml:brush xml:id="br0">
      <inkml:brushProperty name="width" value="0.05292" units="cm"/>
      <inkml:brushProperty name="height" value="0.05292" units="cm"/>
      <inkml:brushProperty name="color" value="#7030A0"/>
    </inkml:brush>
    <inkml:brush xml:id="br1">
      <inkml:brushProperty name="width" value="0.05292" units="cm"/>
      <inkml:brushProperty name="height" value="0.05292" units="cm"/>
      <inkml:brushProperty name="color" value="#FF0000"/>
    </inkml:brush>
  </inkml:definitions>
  <inkml:trace contextRef="#ctx0" brushRef="#br0">23661 3528 21183 0,'-12'-10'1888'0,"3"3"-1504"0,2 0-384 0,2 1 0 0,4 4 2752 0,1-2 496 0,0 2 80 0,-1-6 32 0,1-3-1152 0,1-5-224 0,4-3-64 0,5 0 0 0,3-1-1120 0,6-5-224 0,6 0-64 0,3-1 0 0,3 2-80 0,3-2-32 15,4 1 0-15,-1 3 0 0,-4 2-128 0,2 3-16 16,3-1-16-16,0 0 0 0,1 2 80 0,-3 0 0 16,-3 3 16-16,-6 5 0 0,-3 1-336 0,-3 4 128 15,-4 3-128-15,-3 0 0 0,-5 2 0 0,0 2 0 16,-1 2 0-16,-2 1 0 0,-3 5 0 0,0-1 128 15,-3 3-128-15,-1 5 0 0,-2-3 0 0,-3 6 0 16,-1-2 0-16,-3 1 0 0,-1 3 0 0,-2-1 0 0,0 3 0 16,-1-4 0-16,-1 1 0 0,0-1 304 0,0 3-48 0,1-3-16 15,0 3 112-15,0-2 32 0,1 4 0 0,0-1 0 16,5 0-384-16,-1 1 0 0,2-1 0 0,1 3 0 16,1-4 0-16,1 1 0 0,3-2 0 0,1 1 0 15,1-1 0-15,4-2 0 0,0-1 0 0,2-3 0 0,1-2 0 16,-1-3 0-16,4 0 0 0,0 0 0 0,2 0 0 15,2-1 144-15,1-1-144 0,-2 0 0 0,3-1 0 0,-4 0 0 16,1-1-160-16,-1 0 160 16,-2 1-800-16,2-1-32 15,-3-2-16-15,0 2 0 0,-1-3-432 0,0-2-96 16</inkml:trace>
  <inkml:trace contextRef="#ctx0" brushRef="#br0" timeOffset="553.41">24755 3157 35935 0,'-9'-3'3200'0,"1"3"-2560"0,3 3-512 16,3-3-128-16,0 1 416 0,-5 4 64 0,-3-1 16 0,-8 4 0 0,-9 8 240 16,-5 7 48-16,-4 3 16 0,-3 6 0 0,1 2-560 0,1 4-112 0,1 2-128 0,1 1 176 0,5-1-176 0,4 3 0 0,3-5-160 0,7-1 160 15,5 2 0-15,6-3 0 0,5 1 0 0,5-3 0 16,6-3 128-16,4-2 32 0,5-3 0 0,2-8 0 0,5-2-160 0,3-3 160 16,3-6-160-16,3-2 160 0,6-5-32 0,3-2-128 0,2-5 192 15,1-1-64-15,3-3-128 0,-4-8 160 16,-4 1-160-16,-3-5 160 0,-1-3-160 0,-5 2 0 15,-5-1 0-15,-3-1 0 0,-1 1 176 0,-5-3-48 16,-3-1-128-16,-3-3 192 0,-6-3-48 0,-3 1-16 16,-5-1 0-16,-5-3 0 0,-5 0 0 0,-6 0 0 15,-2 0 0-15,-6 0 0 0,0 4 0 0,-4 2 0 16,-1 4 0-16,-1 3 0 0,2 5-128 0,3 2 0 16,4 5 0-16,-1 1 0 0,-1 1-224 0,2-1-80 15,4 5-16-15,1-1 0 16,3 2-640-16,4 2-128 0</inkml:trace>
  <inkml:trace contextRef="#ctx0" brushRef="#br0" timeOffset="879.51">25254 2914 42383 0,'-7'7'1872'0,"0"-1"400"0,1 3-1824 0,3-2-448 0,3-1 0 0,1 0 0 0,-1 3 256 0,1 7-32 0,0 6-16 0,2 9 0 0,0 5 144 0,4 5 32 0,1 1 0 0,1 1 0 0,0 2-384 0,1-2 0 0,-2-1 0 0,1-4 0 16,-1 1 0-16,1-2 0 15,1-3 0-15,0 1 0 0,-3-7 0 16,2 3 0-16,0 2 0 0,-1-5 0 16,1 2-384-16,-2-3-112 0,1-4-16 15,-2 1 0-15,-1-2-672 0,-3-5-144 0,1 1-16 16,1-7-16-16</inkml:trace>
  <inkml:trace contextRef="#ctx0" brushRef="#br0" timeOffset="1333.2">26159 2783 15663 0,'-12'-2'1392'0,"1"2"-1120"0,-2 2-272 0,5-2 0 16,3 4 6080-16,1-4 1168 0,0 4 240 0,-6 0 32 15,-3 4-5920-15,-8 5-1168 0,-3 3-240 0,0 6-64 0,-1 4 64 0,-1 2 0 0,1 6 0 0,-1 2 0 32,1 1-192-32,2 3 0 0,0 5 0 0,0 2-176 0,5-1 176 0,0 3 0 0,5-1 0 0,4 2 0 15,4-6 0-15,4-2 0 0,5-1 0 16,4-4 0-16,5-2 0 0,3-3 0 0,4-3 128 0,6-3-128 16,4 1 0-16,4-5 144 0,5-2-144 0,2-7 0 15,2-1 128 1,4-5-128-16,5-5 0 0,2-5 0 0,1-3 0 0,0-6 0 15,-3 1 128-15,-3-5-128 0,0-2 192 0,3-5 0 16,0-8-16-16,-1-1 0 0,-2-6 224 16,-4-3 48-16,-5-3 16 0,-10-3 0 0,-6-4 112 0,-8-2 0 15,-9-4 16-15,-4 4 0 0,-7 1 48 16,-6-1 0-16,-7-1 0 0,-6 6 0 0,-5 4-192 0,-5 4-16 16,-8 4-16-16,-6 4 0 0,-4 4-192 0,-4 3-32 15,-6 6-16-15,-3 3 0 0,-3 4-176 0,-1 5-224 16,1 2 48-16,2 3 16 15,-1 2-512-15,1 0-96 0,-1 0-32 0,3-2-14304 16,3 2-2848-16</inkml:trace>
  <inkml:trace contextRef="#ctx0" brushRef="#br0" timeOffset="3866.62">20882 3499 35007 0,'2'-7'3120'0,"1"-3"-2496"0,-1 1-496 0,2 3-128 0,-1 3 416 0,2-7 64 0,5-9 16 0,6-9 0 16,7-13 384-16,1-4 80 0,4-2 0 0,-1 5 16 0,0 3-592 0,-1 3-128 0,0 1-32 0,1 3 0 0,-1 4-32 0,0 3 0 0,-1 3 0 0,-2 3 0 0,0 3-192 0,-2 1 176 0,-2 4-176 16,-1 2 160-16,-3 3-160 0,-4 3 192 15,-1 3-192-15,-4 1 192 0,-1 4-192 0,-4 2 128 0,-1 5-128 0,-5 3 128 16,-2-1-128-16,-2 2 128 15,-2 3-128-15,-4 3 128 0,-1 3-128 0,-3 3 0 0,-2 0 0 16,-1 5 128-16,0-3-128 0,-3 5 0 0,2 1 0 0,-3 1 0 0,3-1 0 16,4-3 0-16,1-1 144 0,2-2-144 0,1 4 240 0,4-5-32 15,1 5 0-15,4-2 0 0,2-8 48 0,3 2 16 16,2-1 0-16,3 1 0 16,3 0-272-16,3 1 128 0,3 2-128 0,0-4 0 15,2 3 0-15,1-1 0 0,2-2 0 0,1 2 0 0,5-1 0 0,2-4 0 16,1 1 0-16,0-5 0 15,-2-2-144-15,1-2-144 0,2-3-32 0,3-1 0 16,3-4-240-16,0 0-48 0,2-2-16 0,2-4 0 16,0 0-240-16,-1-3-48 0,0 0-16 0,-1-3-16672 15</inkml:trace>
  <inkml:trace contextRef="#ctx0" brushRef="#br0" timeOffset="4304.59">21980 3002 28559 0,'-16'-2'2544'0,"2"1"-2032"0,5 1-512 0,4 1 0 0,2 1 1248 0,-3 1 160 0,-8-2 16 0,-10 4 16 0,-4 2 448 0,-5 6 96 0,2 3 0 0,2 2 16 16,6 5-1264-16,3 3-256 0,1 4-48 0,3 1-16 0,4 8-288 0,3 2-128 0,3 3 128 0,5-3-128 0,5-3 0 0,1-2 128 0,2-1-128 15,4-2 0 1,1-1 0-16,3 0 0 0,3-3 0 0,0-1 0 16,1-2 0-16,1-2 0 0,2-1 0 0,0-2 0 0,2-5-144 0,-1 0 144 15,4-3 0-15,-1-6 0 0,0-2-128 0,0-4 128 16,0-2 0-16,-1-4 0 0,0-1 0 0,-2-5 0 15,-1-1 192-15,-2-5-48 16,0-1-16-16,-2-3-128 0,-2 1 192 0,-1-5-64 16,-1-1-128-16,-2-2 0 0,-1-4 144 0,-4-5-144 0,-4 0 0 0,-4-3 0 0,-5 0 0 0,-4-2 0 15,-5 2 0-15,-3 1 0 16,-5 5 0-16,2 5 0 0,0 4 0 16,-2 6 0-16,-2-4 0 0,-1 5 0 0,3 2-288 15,0-3-32-15,1 3 0 0,2 1 0 16,1 2-896-16,2 0-176 0,4 3-32 0,3 1-15856 15</inkml:trace>
  <inkml:trace contextRef="#ctx0" brushRef="#br0" timeOffset="4659.3">22527 2882 43311 0,'-16'3'1920'0,"4"-3"384"0,2 4-1840 0,4-1-464 0,4 1 0 0,0 1 0 0,2 1-320 0,-2 1-176 0,-2 10-16 0,0 6-16 0,2 6 528 0,2 6 272 0,1 2-16 0,2 6-16 0,0 0-80 0,2 5-16 15,3-1 0-15,-2 0 0 16,1-1-144-16,1-3-144 0,-2-1 144 0,-1-1-208 0,0-3 208 16,0-1 0-16,-2-2 0 0,1-3 0 15,0-3 0-15,0-1 0 0,1 0 0 0,-1 0 0 0,3-5 0 0,-1-2-144 16,1-1 144-16,1-5-12592 16,-1 1-2432-16</inkml:trace>
  <inkml:trace contextRef="#ctx0" brushRef="#br0" timeOffset="5003">22787 2791 41471 0,'-13'4'3680'0,"0"4"-2944"0,6-2-592 0,4 1-144 0,2-1 384 16,-3 4 32-16,-3 8 16 0,-4 12 0 16,0 9 272-16,4 12 48 0,5 1 16 0,6 1 0 0,4 0-416 0,5 2-80 0,2-2-16 0,2-2 0 15,3-1 64-15,-1-5 16 0,1-1 0 0,0-3 0 16,-4-4-192-16,1 3-144 0,2 3 192 0,-2 5-192 15,-1 6 0-15,-3-1 0 0,-2-3 0 0,-4-1 0 32,-2-5-672-32,-1-3-32 0,0 2-16 0,-2-8 0 15,2 0-528-15,1-9-96 16</inkml:trace>
  <inkml:trace contextRef="#ctx0" brushRef="#br0" timeOffset="6938.29">6377 8971 26719 0,'-1'-13'2368'0,"-1"2"-1888"0,1-1-480 0,1 4 0 0,3 2 1776 0,-2 2 256 0,1 0 48 0,3-7 16 0,3-6-1600 0,3-5-320 0,2-3-176 0,5-2 192 0,0 3 352 0,2 3 80 16,2 1 16-16,3-2 0 0,2 3 208 0,4 0 48 15,3 1 16-15,1 2 0 0,5 0-496 0,2 0-96 16,3 3-32-16,-2 0 0 0,-5 3-160 0,2 2-128 15,-1 4 192-15,1 1-192 0,-2 6 272 0,-3 3-48 16,-2 2-16-16,-3 4 0 0,-3 1 144 0,-3 5 32 16,-2 2 0-16,-2 2 0 0,-3 3-384 0,-2-1 0 0,0 5 0 15,-7-3 0-15,0 2 0 0,-6 1 0 0,-1-3 0 16,-3 1 0-16,-4-1 0 0,-5 2 128 0,-3 4-128 16,-3-1 128-16,-2-1 80 0,-3 3 32 0,-3-1 0 0,-3-1 0 15,-2 2-48-15,0-3-16 0,0 0 0 0,-3 1 0 16,2-3-176-16,2 1 192 0,3-4-192 0,1-2 192 0,2 2-192 15,2 0 160-15,1 1-160 0,1 2 160 16,2 0-160-16,2 1 0 0,4-4 0 0,1-2 0 16,3 2 0-16,2 0 0 0,1 1 0 0,4-2 0 15,2 1 128-15,6-3 112 0,3 1 16 0,4-4 0 0,3 0-32 0,6-4 0 16,2-2 0-16,4-3 0 0,3-1-224 16,2-3 0-16,2-2 0 0,0-4-160 15,1 0-544-15,-1-3-96 0,-1 2-32 0,-3-8-19392 16</inkml:trace>
  <inkml:trace contextRef="#ctx0" brushRef="#br0" timeOffset="7369.01">8099 8787 40543 0,'-12'-10'1792'0,"0"4"384"0,-1 0-1744 16,3 1-432-16,4 4 0 0,3 1 0 0,-2 0 0 0,-8 0 0 0,-5 1 128 0,-7 4-128 0,-1 1-640 0,-2 8-144 0,0 0-48 0,-1 9 0 0,-2 0 496 0,-3 8 80 0,0 6 32 0,-1 3 0 16,0 3-160-16,2 2-16 0,3 2-16 0,3 0 0 0,4-2 1136 15,3 5 240-15,4 0 32 0,5-3 16 0,2-6-288 0,2 1-48 16,0-1-16-16,4-3 0 0,0-3-368 0,2-3-80 15,2 2-16-15,3-6 0 0,3 1-192 0,5-6 0 16,2 2 0-16,4-7 0 0,3 0-144 0,2-6 144 16,2-1-208-16,1-7 80 0,1-3 128 0,0-2 0 15,1-5 0-15,0-4 0 0,-2-3 240 0,1-3-32 0,0-2 0 16,2-5 0-16,0-5 240 0,-1-3 64 0,-1-1 0 0,-2-6 0 31,-2-1 96-31,-3-1 32 0,-2-5 0 0,-3-2 0 16,-4 0-192-16,-4-4-16 0,-6-6-16 0,-4 3 0 0,-2 1-192 0,-3 2-32 0,-6 2-16 0,-3 3 0 15,-3 5-176-15,-3 3 0 0,-3 3-160 0,-3 1 160 16,-1 3-304-16,0 0 48 0,-1 1 0 0,0 3-13920 31,1 3-2784-31</inkml:trace>
  <inkml:trace contextRef="#ctx0" brushRef="#br0" timeOffset="8580.94">8708 8811 40543 0,'-14'5'3600'0,"3"-5"-2880"0,1 1-576 0,3 1-144 0,2 1 1232 0,4-3 224 0,-2 0 32 0,-1 1 16 0,-2 1-1312 0,0 1-192 0,2 3-192 0,4 1 32 15,2 2-288-15,1 5-48 0,1 4-16 0,1 5 0 16,0 7 16-16,-3 9 0 0,2 8 0 0,-4 7 0 0,0 9 208 16,-2 7 32-16,-5 6 16 0,0-3 0 0,-2-1 240 15,-1-5 0-15,3-4 0 0,0-6 0 0,-1-4-144 0,2-3 16 16,0-1 0-16,0-6 0 15,1-5-1024-15,1-6-192 0,1-3-32 0,2-4-15232 0</inkml:trace>
  <inkml:trace contextRef="#ctx0" brushRef="#br0" timeOffset="9150">9141 8728 38703 0,'-16'12'1712'0,"2"-2"352"0,-1 0-1648 0,5-1-416 0,4-3 0 0,1-3 0 0,-1 6 0 16,-6 3 0-16,-8 8 0 0,-4 5-176 15,-2 3-704-15,3 1-144 0,2-3-16 0,1 2-16 0,3-3 832 0,1-2 224 16,1 1 0-16,2-4 0 0,2-2 0 0,3-2 192 16,0-2 0-16,4-3-16 0,1-3 720 0,2-2 128 15,1-3 48-15,1 0 0 0,1-1-544 0,2-2-96 16,2-2-32-16,2-2 0 0,1-1-208 0,5 0-64 15,0-1 0-15,0 0 0 0,5-4-128 0,1 4 192 16,1-3-192-16,2 3 192 0,0 2-192 0,0-1 0 16,2 5 0-16,0 3-176 0,-1 3 176 0,-1 0 0 15,-4 3 0-15,-1 1-128 0,0 6 128 0,-2 0 0 16,0 2 0-16,-2 1 0 0,-2 1 0 0,-2 2 176 16,-1 0-48-16,1 3 0 0,-4 0 16 0,-1-3 0 0,0 0 0 0,-3 1 0 15,2-1-144-15,-2 0 192 16,1 0-192-16,-2 1 192 0,-1-4-192 0,0 2 192 15,-2 2-192-15,-2-4 192 0,-1 2-32 0,-2-1 0 0,-2 1 0 0,-1-1 0 16,-2-1-160-16,-3-3 192 0,-4 2-192 0,-3-2 192 16,-3 0-368-16,-3-1-64 0,-3-1-16 0,-1-2 0 31,0 1-1664-31,-2-4-352 0,1 0-64 0,3-5-14256 0</inkml:trace>
  <inkml:trace contextRef="#ctx0" brushRef="#br0" timeOffset="9373.62">8948 8858 40543 0,'2'-2'3600'0,"-1"0"-2880"0,-1-2-576 0,2-1-144 0,0 4 1760 0,2-4 320 0,3 0 64 0,4-4 16 0,10-7-1584 0,10-6-320 0,13-6-64 0,8-1-16 16,4-3-496-16,3 1-112 0,0 3-16 0,1-3 0 16,2 1-768-16,0-1-144 0</inkml:trace>
  <inkml:trace contextRef="#ctx0" brushRef="#br1" timeOffset="22013.95">21547 6616 17503 0,'2'-4'1552'0,"1"-2"-1232"0,1 1-320 0,-2 4 0 0,2-3 848 0,-1 1 112 0,4-3 32 0,4-6 0 15,4-4 480-15,2 0 112 0,0-3 16 0,-2 3 0 0,-1 1 0 0,-6 4 16 0,0 0 0 0,-3 4 0 0,-3-2 80 0,-1 1 16 0,-1 3 0 0,-1-1 0 0,-1 3-704 0,0-4-144 16,1 4-32-16,0-3 0 16,1 2-256-16,0-2-64 0,0 3-16 0,1-3 0 15,2 2-64-15,-1 1-16 0,2-4 0 0,0 2 0 16,1 2-80-16,-1-1-16 0,1 0 0 0,-1 2 0 0,-1-2-64 0,-1 4 0 16,1-2-16-16,-3 2 0 0,0 0 16 0,-2 0 16 15,1 0 0-15,-3 2 0 0,2-2 48 0,-2 1 0 16,4-1 0-16,0 0 0 15,0 0-320-15,0 0 0 0,0 0 128 0,0 0-128 16,0 0 0-16,0 0 0 0,0 0 0 0,-11 19 0 16,12-19 0-16,2 2 0 0,-2 0 0 0,1 0 0 0,1 1 400 0,-1 0 32 15,1 0 0-15,-2 0 0 0,0 1-432 0,1-1 0 0,-2 0 128 0,0 1-128 16,-2 1 0-16,-1 1 0 16,-2 2 0-1,-1-2 0-15,-2 2 512 0,-2 2 0 0,-2 3 16 0,-4 0 0 0,-3 6-400 0,-3-1-128 16,-2 6 0-16,0 1 0 0,-3 2 0 0,-6 5 0 15,-4 4 0-15,-1 5 0 0,-2-1 368 0,2 4-48 16,0-2 0-16,2 1 0 0,2 2-128 0,0 0-48 16,-1 5 0-16,1-2 0 0,3-3-144 0,-4 4 0 15,-2 4 0-15,-1-5 0 0,1 1 256 0,-2-2 0 16,1 2 16-16,1-3 0 0,5-2 0 0,-3 6 0 16,-1 3 0-16,0 1 0 0,2 1-272 0,-2-2 0 0,1-2 0 0,1-4 0 15,3-3 0-15,0 3 0 16,0 0 0-16,1 4 0 0,2-3 0 0,0 0 0 0,3-1 0 0,1-3 0 15,4-4 0-15,2-4 0 0,2 1 0 0,2-4 0 16,2-3 0-16,-1-1 0 0,2-1 0 0,1-4 0 0,0 1 0 0,0-7 0 16,2 2 0-16,-2-2 0 15,3-4 0-15,-2-2 192 0,0 1-16 0,1-3 0 16,-1-2 272-16,1 1 48 0,0 1 16 0,0-4 0 16,1-2-384-16,0 2-128 0,-1 0 0 0,1-2 0 15,-2 2 0-15,0-2 0 0,0 1 0 0,0 1 0 0,0-2 0 0,1-2 0 0,0 2 0 0,-1-3 0 16,5 1 0-16,-1 1 0 0,0-3 0 0,2-3 0 15,1 3 0-15,-1-2 0 0,2 1 0 0,0-4 0 32,0 1 0-32,-1 0 0 0,2 1 0 0,-1-2 0 15,0 1 0-15,0 0 0 0,1-2 0 0,-2 2 0 0,2-2 0 16,2 0 0-16,-1 0 0 0,3-4 0 0,0 1 0 16,3-3 0-16,4-2 0 0,1-4 0 0,5-3 0 15,4-5 0-15,4-5 0 0,5-2 0 0,4-8 0 0,4-3 0 16,2-3 0-16,2-4 0 0,0 1 0 0,5-11 0 15,8-8 0-15,4-7 0 0,7-9 0 0,-3 3 0 16,0 0 0-16,-7 3 0 0,-7 5 0 0,0-2 0 16,6-5 0-16,-2 4 0 0,0 8 0 0,-3 6 0 15,-5 3 0-15,-1 6 0 0,-3 4 0 0,-8 6 0 16,-5 3 0-16,-2 5 0 0,-2 4 0 0,-2 1 0 16,-1 3 0-16,1 2 0 0,-1 1 0 0,0 3 0 15,0 1 0-15,-2 3 0 0,-2 2 0 0,1-2 0 16,-1 2 0-16,-1-3 0 0,-1 1 0 0,0-2 0 15,2 1 0-15,-1 1 0 0,-1-2 0 0,-2 3 0 0,1 1 0 16,-3-1 0-16,-1 4 0 0,-1-2 0 0,-3 3 0 16,-2 4 0-16,-1 0 0 0,-1 0 0 0,-2 2 0 15,0 1 0-15,-2 1 0 0,1 1 0 0,0-1 0 0,0-1 0 16,1 1 0-16,0 1 0 0,1-4 0 0,-1 4 0 16,2-4 0-16,1 1 0 0,-1 0 0 0,2 0 0 15,1 0 0-15,-1 2 0 0,-1-2 0 0,1 1 0 16,-1 1 0-16,-1 0 0 0,-1 2 0 0,1 1 0 15,-2-2 0-15,0 1 0 0,0 2 0 0,0-1 0 0,-2 1 0 16,1-3 0-16,0 3 0 0,0-2 0 0,1 0 0 16,-2 2 0-16,1-2 0 0,1 2 0 15,-1-3 0-15,1 3 0 0,-1-1 0 0,1 2 0 16,-2 2 0-16,2-1 0 0,-1 5 0 0,-1-1 0 0,-1 4 0 0,-2 0 0 16,0 6 0-16,-1 2 0 0,-1 2 0 15,-2 2 0-15,-1 3 0 0,-2 3 0 0,-3 5 0 16,0 0 0-16,-3 3 0 0,0-4 0 0,2-1 0 0,-4 3 0 15,-6 7 0-15,-6 4 0 0,-5 5 0 0,-1 4 0 16,-3 3 0-16,-5 3 0 0,-2 9 0 0,-6 2 0 16,-6 1 0-16,0-2 0 0,4-4 0 0,-3 4 0 15,-4 12 0-15,3-3 0 0,8 2 0 0,3-5 0 16,4-7 0-16,6-2 0 0,4-6 0 0,2-1 0 16,2 3 0-16,1-3 0 0,4-4 0 0,3-5 0 0,0-6 0 0,2-3 0 15,2-3 0-15,-2 2 0 16,-2 4 0-16,1-5 0 0,1 2 0 0,1-4 0 15,2-5 0-15,-1-2 0 0,3-4 0 0,0-3 0 0,0-2 0 0,0-4 0 16,1-3 0-16,0-4 0 0,2 2 0 16,-1-3 0-16,2-2 0 0,-2 1 0 0,0-3 0 0,2-2 0 15,1 2 0-15,1-5 0 0,0 2 0 0,3-3 0 16,-1 0 0-16,2 0 0 0,0-3 0 0,2 2 0 16,-1-4 0-16,3 0 0 0,-1-1 0 0,2-3 0 0,0 1 0 15,2 0 0-15,0-4 0 0,2-2 0 0,1 2 0 0,2-7 0 16,1 3 0-16,2-6 0 0,3-3 0 0,1 0 0 15,-1 2 0-15,5-8 0 16,7-10 0-16,5-7 0 0,4-3 0 0,2-4 0 16,3 0 0-16,2-5 0 0,4 0 0 0,-10 12 0 15,-3 5 0-15,10-12 0 0,13-16 0 0,13-12 0 0,4-2 0 0,-7 2 0 16,-7 7 0-16,-4 1 0 0,0-2 0 0,-2 8 0 16,-3 2 0-16,-1 4 0 0,-2 4 0 15,-3-4 0-15,-2-2 0 0,0 0 0 0,-4 2 0 0,-3 0 0 16,2-2 0-16,-1 3 0 0,2 2 0 0,-1 1 0 15,-5 7 0-15,1-2 0 0,-1 0 0 0,0 1 0 16,-3 2 0-16,-3 8 0 0,-6 7 0 0,-3 4 0 0,-5 7 0 16,-5 3 0-1,-2 3-1344-15,-6 3-256 0,1 4-48 0,-6 2-16 16,1 4 496-16,-2 0 80 0,-1 2 32 0,0 4-21440 0</inkml:trace>
  <inkml:trace contextRef="#ctx0" brushRef="#br1" timeOffset="103978.76">20257 8866 6447 0,'-20'6'576'0,"7"-2"-576"0,0-1 0 0,5-3 0 0,4 0-256 0,2 0-176 0,-1 0-16 0,-3 0-16 0,-3 0 464 0,-1 0-144 0,0 1 144 0,3 1 0 0,2-2 0 0,5 3 0 0,3-2-160 0,2 4 160 0,1-1 0 0,2-1 0 15,4 6-144-15,0 1 144 0,3 2 0 0,0 1 0 16,-2-2-160-16</inkml:trace>
  <inkml:trace contextRef="#ctx0" brushRef="#br1" timeOffset="109134.47">21413 6480 13823 0,'-2'-4'1216'0,"1"1"-960"0,1 1-256 0,1 1 0 0,0 1 640 0,0-3 96 0,2 0 16 0,1-6 0 0,2 1-272 0,1-3-48 16,3 1-16-16,0 3 0 0,1 1-416 0,-1 0 0 0,-1-1 0 0,-1 4 0 0,0-2 0 0,-1 4 0 0,-1 1 0 0,-1-3 0 16,-1 3 704-16,0 0 176 0,-1 3 16 0,0-2 16 15,-1 1 16-15,0 2 0 0,-1 0 0 0,-1 1 0 16,1 1 192-16,-2-2 32 0,1 2 16 0,-1 1 0 16,-1 2-336-16,1-3-64 0,-1 4 0 0,-1 0-16 15,-1 1-112-15,1 2 0 0,-1 0-16 0,0-1 0 0,-2 7-208 16,-1 3-32-16,-2 2-16 0,-1 4 0 0,0 3 96 15,-5 4 32-15,1 3 0 0,-4-1 0 0,-2 4-32 16,-1 1 0-16,-3 6 0 0,-5 1 0 0,-2 8-16 0,-3 0-16 16,-3 3 0-16,-3 0 0 0,-1 1-176 0,-1-4-16 15,0-4-16-15,-1 1 0 0,0-1 96 0,-2-1 0 16,-1 5 16-16,2 0 0 0,1-1 0 0,1-2 0 16,2-1 0-16,3-6 0 0,0-2-192 0,1-3-144 15,0 1 192-15,4-2-192 0,2-3 128 0,-3 9-128 0,-3 4 0 0,-2 6 0 16,-1 0 0-16,2-3 0 0,1 3 0 0,0 0 0 15,1 0 0-15,0 0 0 16,2 0 0-16,0-3 0 0,3-1 0 0,1-2 0 16,3-7 0-16,4-3 0 0,3-6 0 0,3-3 0 15,3-1 0-15,0-5 0 0,3 1 192 0,2-1-64 0,0-4 0 0,2-3-128 16,4-3 208-16,-2-2-64 0,3 0-16 16,-1-1 0-16,1-3-128 0,-1 0 0 0,1-1 144 15,-2 0-144-15,1 0 128 0,-1-2-128 0,1-1 128 0,-1 3-128 16,2-3 0-16,-2-1 0 0,1 0 0 15,0-4 0-15,0 2 128 0,1-7-128 0,1 2 128 0,0-6-128 0,3 0 240 0,-2-5-32 16,2 0 0-16,1-10 0 16,4-4-80-16,0-8 0 0,5-5-128 0,3-6 192 15,1-1-192-15,4-4 0 0,3-2 0 0,1-8 0 16,0 6 0-16,5-7 0 16,2-7 0-16,6-3 0 0,3 2 0 0,1-3 0 0,1 0 0 0,-2 7 0 0,-2 5 0 0,5-4 0 15,11-12 0-15,3-1 0 0,4 3 0 0,-2 2 0 16,-1 2 0-16,-3 5 0 0,-8 4 0 0,2 1 0 15,2-2 0-15,-2 0 144 16,1 5-144-16,-1-4 0 0,-2 4-160 0,-4 1 160 0,-4 6 0 16,1-4 0-16,3-3-128 0,1-5 128 0,0 2 0 0,-1 5 0 0,-3 3 0 0,-6 5 160 15,-2 0-160-15,-1 3 0 16,-1 2-160-16,-3 2 160 0,-2 3-336 16,-4 3 16-16,-3 7 16 0,-4 6 0 0,-3 2 304 0,-5 2 0 15,-3 7-128-15,-4 3 128 0,-2 1 0 0,-3 4 0 0,-3 3 0 0,0 1 0 16,-2 1-128-16,-1 2 128 15,0 1-192-15,-1-1 192 0,0 2-208 0,-2 0 64 16,2 0 16-16,-2 1 0 0,2 2 128 0,0-2-192 16,1 0 192-16,-1-1-192 0,3 3-112 0,-1-3-16 0,2 0-16 0,1-2-12416 15,2 2-2480 1</inkml:trace>
  <inkml:trace contextRef="#ctx0" brushRef="#br1" timeOffset="112919.15">25295 12031 30399 0,'-6'-7'2704'0,"0"1"-2160"0,1 0-544 0,1 4 0 0,0 0 272 0,-3-4-48 0,-6-4-16 0,-9-7 0 0,-8-3-1936 0,-7-6-400 0,-3 4-80 0,-4-3-16 16,-1 6-608-16,-5 1-128 0,-6 5-32 0,-5-3 0 16,-7 3 2064-16,-7-2 416 0,-5 2 64 0,-5 0 32 0,-4 3 1696 15,-10 1 320-15,-8 2 80 0,-6 1 16 0,-4 1-560 0,-3 0-112 0,-2 3-32 0,5-2 0 16,5 4-816-16,-2 0-176 16,-1 4 0-16,3-2 0 0,6 6 0 0,2 0 0 15,4 3 0-15,-3 4 0 0,-1 1 528 0,3 0 208 0,3-1 32 0,2 4 16 0,2 3 192 0,-2 0 48 16,4 4 0-16,4-1 0 0,7 1-592 0,4 3-112 31,-1 3-32-31,0 2 0 0,0 3-288 0,1 4 0 16,4 0 0-16,4 4 0 0,3-1 0 0,5 1-144 0,1-1 144 15,11-3-128 1,7-4-480-16,12-9-96 0,8-5 0 0,4 3-16 0,6 5 416 0,3 4 96 16,6 9 16-16,3-3 0 0,3 3 336 0,6-2 80 0,3 3 16 0,6-2 0 31,4-5-896-31,8 1-176 0,7 1-48 0,6-5 0 0,0-4 176 15,9 1 16-15,11-1 16 0,9 1 0 0,10 3 480 0,8-3 192 0,6 0-176 0,6-7 176 16,3-9 0-16,9-8 0 0,7 0 0 0,7-3 0 16,2-4 256-16,10-2-64 0,11-5-16 0,-5-3 0 15,-5-1-48-15,15-6-128 0,15 0 192 0,4-3-64 16,-5-2-1312-16,-9 4-272 16,-15-1-48-16,1-1-16 0,0-6-1232 0,-4 2-256 0,-7-2-64 15,-5-3 0-15,-4 0 2176 0,-6-1 448 0,-4-2 64 0,-4 1 32 0,-1 2 2592 0,-9-3 512 16,0-4 96-16,-8-2 32 0,-3 1-528 15,-6 2-112-15,-5-1 0 0,-7 3-16 0,-9 0-1072 16,-8 1-192-16,-7 0-64 0,-12 1 0 0,-7 2-608 0,-10-1-128 16,-9 4-32-16,-10 0 0 0,-8-3 704 15,-13-1 144-15,-7 0 32 0,-14 1 0 0,-13-7-80 0,-12 4-16 16,-12-1 0-16,-14 5 0 0,-7 3-560 0,-12 6-112 16,-10-1-32-16,-11 1 0 15,-6 2-656-15,-7 2-144 0,-7-1-32 0,-6 2-13200 16</inkml:trace>
  <inkml:trace contextRef="#ctx0" brushRef="#br1" timeOffset="145142">20767 11914 11967 0,'-8'-6'1072'0,"1"3"-864"0,-1-1-208 0,3 1 0 0,2 1 2528 0,-1 4 464 0,0-4 80 0,-4 1 32 0,-6-2-2272 0,-3 1-448 0,-4 0-80 0,-2 0-32 0,-1 1-272 0,-1 1 0 0,-1 0 0 0,-1-3 0 16,-2 6 208-16,-2-3-64 0,-1 0-16 0,-2-3 0 16,-3 3 1216-16,-4-2 256 0,-2 1 32 0,-6-2 16 15,1-3-112-15,-5 2-32 16,-2-4 0-16,-3 0 0 0,-1 2-832 15,-5 1-160-15,-6 1-48 0,-4 1 0 0,-4 0-464 0,-1 2 0 16,3-2 0-16,-2 6 0 0,0 1 0 0,0-1 0 16,-1 6 128-16,2-3-128 0,8-2 0 0,-2 0 0 15,2 1 0-15,0 2 0 0,2 2 256 0,0-3 64 16,3-1 16-16,-3 0 0 0,0-2-192 0,6 0-144 0,4-2 192 0,1 2-192 0,4 0 192 16,3 0-64-16,3-1 0 15,5-2-128-15,5 0 288 0,4-2-48 0,4 2-16 0,5-3 0 16,4 3-96-16,3 3 0 15,2-3-128-15,4 3 192 0,3 2-192 0,2 3 0 0,1-2 0 16,3 3 0-16,1-2 0 0,2 3 0 0,3 2 128 16,1 3-128-16,2-2 144 0,-1 0-16 0,2 3 0 0,-1 3 0 0,1 1-128 0,0 1 0 15,-2 3 0-15,2-1 0 0,-3 5 176 0,1 2-48 16,1 3-128-16,-1 3 192 0,1-1-192 0,0 2 0 16,1 1 0-16,1-2 0 0,1 1 128 0,0-1-128 0,0-3 176 0,4 6-176 31,1 3 128-31,3 3-128 0,1 4 0 0,-3-2 0 15,-1 1 0-15,-2 1 0 0,-1-3 0 0,-3 1 0 16,-1 0 0-16,-3-5 0 0,-2 1 0 0,-1-2 0 16,-1-5 0-16,-2-3 0 0,-3 2 0 0,1-5 0 15,-3 1 0-15,-2-3 0 0,0-2 128 0,0-4-128 0,-2-1 272 16,-1 2 0-16,-1-5 0 0,1 2 0 0,0 0-128 16,0-3-16-16,0 0-128 0,-1 2 192 0,0-1-192 0,0 1 0 15,0-2 0-15,0 1 0 0,1 1 0 0,0 0 0 16,1-1 0-16,2-2 0 0,-1-2 0 0,1-2 0 0,2-3 0 0,1-3 0 15,2-2 0-15,2-3 0 0,0 2 0 0,4-6 0 16,1 2 0-16,2-3 0 16,5 2 0-16,4-4 0 0,5 2 192 0,8-5-48 15,6-1-16-15,4 0 0 0,4 2 0 0,9-6-128 16,10-1 192-16,4 2-64 0,2-2-128 0,0-1 0 0,-3 2 0 0,-3 3 128 0,-4 4-128 16,2-3 0-16,1 4 0 0,0-1 0 0,0 1 0 0,0 0 0 31,4 1 0-31,4 0 0 0,3-3 0 0,3-1 0 15,3 1 0-15,-3 0 0 0,-2 2 0 0,-5 2 0 0,-2-2 0 0,-4 2 0 0,-3 0 0 0,-2 2 0 16,0 2 0-16,2 0 0 0,1 0 0 0,0 2 0 0,0 0 0 16,-1 0 0-1,-2-2 0-15,-2 1 0 0,0 1 176 0,-3 1-176 16,-5-2 0-16,-5 4 0 0,-4 2 0 0,-6-4 0 16,-2 1 0-16,-7 1 0 0,-3 0 0 0,-2 0 0 15,-5-1 0-15,-2-4 272 0,-2 2-48 0,-2-1-16 16,-2-1 96-16,0 0 16 0,-1-1 0 0,-2-1 0 0,1-5-192 0,-1 0-128 15,1-2 144-15,-2-3-144 16,0-2 160-16,2-4-160 0,-1-3 160 0,2-3-160 16,1 0 192-16,0-5-48 0,1 1-16 0,-1-5 0 0,-1-1 64 0,-1-1 16 0,1-3 0 0,-3 1 0 15,2-4-208-15,-2-4 128 16,0-3-128-16,1-5 0 0,-2 0 240 0,-2 1-48 0,0-4-16 0,-2 2 0 16,-1-2-48-1,-1 4 0-15,-1-3 0 0,-3-2 0 0,0 2 192 0,-1 1 16 16,1 3 16-16,1-2 0 0,0-1-352 0,1 1 0 15,2-2 0-15,1 2 128 0,1 3-128 0,1 5 0 0,0-2 0 0,-1 6 0 0,-1-1 0 0,-1 1 0 16,-2-2 0-16,1 4 0 0,0 5-256 0,-3-1 0 31,-1 3-16-31,-4 0 0 16,-1 7-880-16,-8-3-192 0,-9-3-16 0,-18-4-16 0</inkml:trace>
</inkml:ink>
</file>

<file path=ppt/ink/ink18.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3-19T16:17:23.823"/>
    </inkml:context>
    <inkml:brush xml:id="br0">
      <inkml:brushProperty name="width" value="0.05292" units="cm"/>
      <inkml:brushProperty name="height" value="0.05292" units="cm"/>
      <inkml:brushProperty name="color" value="#FF0000"/>
    </inkml:brush>
  </inkml:definitions>
  <inkml:trace contextRef="#ctx0" brushRef="#br0">2655 5649 20271 0,'-20'-16'1792'0,"6"6"-1424"0,2 0-368 0,5 4 0 0,4 3 1408 0,2-1 224 0,1 2 32 0,-2-2 16 0,-3-1-560 16,0-2-112-16,1 1-32 0,0-1 0 0,3 5-576 0,0 1-112 0,2 1-32 0,1 0 0 0,3 0-656 0,0 1-144 16,3 1-32-16,0 1 0 15,1-3 128-15,2 1 32 0,2-1 0 0,-1 3 0 0,3-3 992 0,1 0 192 16,4-3 32-16,3 2 16 0,2-2 368 0,3 0 80 0,4-2 16 0,8 0 0 0,6 0 16 15,7 1 16-15,9 0 0 0,9-2 0 0,10 4-528 16,9-1-96-16,7 2-32 0,5 2 0 0,-2 2-352 0,4-1-80 16,3 2-16-16,11-2 0 0,11 5-208 0,1-4 0 15,-2 4 0-15,0-1 0 0,3-3 0 0,0 4 0 16,0-1 0-16,-5-4 0 16,0 3 0-16,0-2 144 0,2-1-144 0,-1-1 128 15,2 2-128-15,-3-3 0 0,-4 0 0 0,2-3-176 16,1 2 176-16,-3-1 0 0,-14-2 128 0,-1 0-128 0,3-2 0 0,-6 0-128 15,-10 0 0-15,-4-3-12480 16,-2 3-2496-16</inkml:trace>
  <inkml:trace contextRef="#ctx0" brushRef="#br0" timeOffset="941.75">7480 5563 27647 0,'-10'-20'2448'0,"3"8"-1952"0,0 0-496 0,5 2 0 0,1 5 1120 0,1 1 128 0,1 1 32 0,-1-4 0 0,1-3-1440 16,0-6-288-16,2 2-48 0,-1 0-16 0,1 3 992 0,1 3 192 0,-3 5 32 0,1 0 16 0,1 3-304 0,-1 3-64 16,1 3-16-16,2 1 0 0,1-1-80 0,2 3 0 15,4-1-16-15,1 0 0 0,6 2 448 0,2-3 80 16,6 2 32-16,6-3 0 0,6-2-112 0,4 1-32 15,3-5 0-15,6 1 0 0,7-1-288 0,5 3-64 16,7-2-16-16,0-1 0 0,2 0-128 0,0-1-32 16,2-3 0-16,-2 2 0 0,0-1-128 0,-1 2-224 15,1-2 48-15,-1 0 16 16,0-2-928-16,-5 0-192 0,-6 2-48 0,7 0-10096 16,5 3-2016-16</inkml:trace>
  <inkml:trace contextRef="#ctx0" brushRef="#br0" timeOffset="1933.83">10126 5560 17503 0,'-2'-7'1552'0,"0"4"-1232"0,1 0-320 0,1 3 0 0,1-2 272 15,2 2 0-15,2-2 0 0,1 2 0 0,5-2-1264 0,6-2-256 0,7-1-48 0,4 2-16 0,3-1 1760 0,4 0 368 0,1 2 64 0,2-2 16 16,4 2 1024-16,4 2 192 0,2 0 64 0,4 2 0 16,2 2-336-16,5-2-64 15,2-1-16-15,6 4 0 0,5-1-48 0,3 0-16 0,6 2 0 0,-1-2 0 0,2 1-688 16,8 1-144-16,8-2-32 0,3-1 0 0,5 1-496 0,2-2-96 15,-3 2-32-15,4-1 0 0,3-1-80 0,5-2-128 16,0 1 176-16,4-1-176 0,3 0 304 0,2-1-48 16,1 1-16-16,0 0 0 0,-1-2-64 15,-1 2-16-15,-4-3 0 0,-5 2 0 0,-6-2-160 0,0 3 0 16,0 0 0-16,1-2-12656 16,0 1-2560-16</inkml:trace>
  <inkml:trace contextRef="#ctx0" brushRef="#br0" timeOffset="4761.35">3890 8430 24879 0,'-21'-6'2208'0,"3"3"-1760"0,4 1-448 0,4 0 0 0,1 2 0 0,-7-2 0 0,-16-2-144 0,-21-4 144 0,-17-2-1008 16,-12-3-80-16,2 3-32 0,-2 2 0 0,0 3 912 0,-3 2 208 0,-6 6 0 0,-2-3 0 15,1 0 0-15,0 0 0 0,-1 0 0 0,-4 0 0 16,0 3 240-16,-2-1 144 0,4-2 48 0,-1 2 0 16,1 1 736-16,1 0 160 0,3 0 16 0,4-3 16 0,3 0-1024 15,0 0-208-15,-3 4-128 0,3-2 160 0,9-1-160 16,6-1 0-16,4 3 0 0,3-3 0 0,6 3 320 0,0 1 48 15,3 1 0-15,1 1 0 0,-1 0 544 0,2-2 112 16,1 0 32-16,5-2 0 0,4 5-736 16,-1-4-160-16,2 3-32 0,2 1 0 15,5-1 544-15,5 0 96 0,4 0 32 0,0-2 0 0,4 2-192 0,2-2-32 16,2-1-16 0,2 2 0-16,4-3-208 15,3 3-32-15,3-2-16 0,3 0 0 16,1 0 96-16,2 1 32 15,5 2 0-15,-1 1 0 0,2-1-208 0,2 0-32 32,3 6-16-32,3 1 0 15,1 3-48-15,3 2-128 16,0 5 192-16,-1 0-64 0,2 8-128 16,2 5 0-16,1 7 0 15,2 2 128-15,-1-5-128 0,-1 1 0 16,-1 1 0-16,1 8 0 0,-1 4 0 0,-2 7 0 15,-1 1 0-15,-3 6 0 0,1 6 0 0,-4 2 0 0,-3 0 0 0,-1-1 0 0,-1 4 0 0,-4 10 0 0,-1 4 0 16,-2 1 0-16,1-8 0 0,-2 1 0 0,-1 5 0 0,1 1 0 0,2-2 0 0,-2 1 0 0,1-1 0 0,0 4 0 0,-2 1 0 0,-2-1 0 0,1-1 192 0,-3-3-64 16,-1-5 128-16,-1 3 32 0,-1 6 0 0,-2-1 0 0,-1-6-288 0,0-8 0 0,-1-5 0 0,-1 1 0 0,-3-1 0 0,1-8 0 0,1-6 0 0,0-8 0 0,2-2 160 0,-1-1-32 15,1-3 0-15,-2 1 0 0,1-4 0 0,0-5 0 16,-1-2 0-16,2-4 0 16,3-5-128-16,-2-3 0 0,1-7 0 0,-1-2 0 15,4-2 0-15,0-3 0 0,2-1 0 0,0-4 0 16,1 2 208-16,0-2 16 0,1 0 0 0,-1-2 0 15,3 1 256-15,0-2 48 0,1 0 16 0,1 0 0 16,0-3-128-16,3 3-32 0,1-3 0 0,4 0 0 0,4 0-96 16,2-3-32-16,2 0 0 0,7-3 0 0,7-1-256 0,9-5 0 15,7 0-128-15,10-7 128 0,9-1 0 0,6-2 0 0,8 0-128 16,4-3 128-16,4-1 0 0,2 4 0 16,2-3 0-16,-4 4 0 0,-3 5-176 0,3 0 16 15,1 0 0-15,-4 2 0 0,-2 3-16 0,-2 1 0 16,-2 4 0-16,2 0 0 0,0 2-144 0,-3 0-16 0,-3 4-16 0,0 0 0 31,2 7-224-31,-3 0-32 0,2 5-16 0,0 1-12624 16,0 5-2512-16</inkml:trace>
  <inkml:trace contextRef="#ctx0" brushRef="#br0" timeOffset="48538.57">28870 6634 9215 0,'-4'0'816'15,"0"0"-656"-15,2 0-160 0,1 0 0 0,1 0 1120 0,0 0 192 0,-2 0 32 0,-1-2 16 0,-1 2-592 0,-1 0-112 0,0-3-16 16,1 3-16-16,2-1-384 0,-2 1-80 0,2-4-16 0,-1 2 0 0,1 2 720 0,-1-4 144 0,1 2 16 0,-1-1 16 0,1 2 800 0,-2-2 144 0,2 0 48 0,-1 0 0 15,2 3-544-15,0-2-96 0,1 2-32 16,0 0 0-16,0 0-528 0,1 2-96 0,-1 1-32 0,0-3 0 16,0 0-416-16,0 0-96 0,-15 22 0 0,5-16-16 15,-1 4-176-15,-2 0 0 0,-4 0 0 0,-1 1 128 16,-2 0 416-16,-3 1 80 0,-5 3 16 0,0 1 0 16,-2-2-64-16,-3 1 0 0,-2 1 0 0,-1-1 0 15,1-2-256-15,-3 3-48 0,-1 0-16 0,-4 3 0 16,-2 0-112-16,-2-1-16 0,-1-2-128 0,-3 3 192 0,-3-2-192 15,-2 4 0-15,-1 1 0 0,-3 3 0 0,-2-1 0 16,-1 3 0-16,1-1 0 0,0-2 0 0,2 2 128 16,-8 0 16-16,-9 5 16 0,-5-2 0 0,1 3 32 15,-3-4 0-15,-1 0 0 0,-2-2 0 0,1-2 0 16,3 0 0-16,2-2 0 0,-7 2 0 0,-5-5-64 16,-2 4 0-16,-1 1 0 0,2 0 0 0,2 1-128 0,-2 2 192 15,-3 1-192-15,-1 1 192 0,0 0 32 0,-2 6 16 16,0 0 0-16,-5 2 0 0,-4 1 48 0,-1 3 16 15,2-3 0-15,-1 3 0 0,2 1 64 0,-2 3 16 16,4 4 0-16,0-2 0 0,6-1-160 0,-1-2-32 16,2 0 0-16,7-7 0 0,5-2 112 0,6-2 16 15,3-6 0-15,4-1 0 0,4 0-80 0,5-2-16 16,2-1 0-16,4-2 0 0,6-5-224 0,0 0 0 0,0-2 128 0,-1 0-128 16,0-1 0-16,-1 3 0 0,1-3 0 0,4 3 0 15,2 2 0-15,1-1 0 0,2 4 0 16,-2-2 0-16,1 0 176 0,3 1-16 0,1 1 0 0,1-2 0 15,3 1 0-15,1-2 0 0,4 1 0 0,2-2 0 16,4 0-160-16,2-1 0 0,3-2 0 0,2-2 0 16,0 1 176-16,0-1-48 0,2-4-128 0,1 0 192 15,0-2-192-15,0-2 128 0,0 2-128 0,1-3 0 16,0 0 192-16,-1 0-48 0,3-3-16 0,-2 1 0 16,1-1-128-16,0 3 128 0,0-3-128 0,-1 2 128 0,0-1-128 15,-1 2 0-15,1-1 0 0,0 2 128 0,0 0-128 16,1-2 0-16,-1 4 0 0,1-2 0 0,0 0 0 0,3-2 0 15,1 2 0-15,2-2 0 16,-1 2 0-16,0 0 0 0,2-2 0 0,1 2 0 0,1-1 0 16,2-3 0-16,1 0 0 0,1 0 0 0,1-3 0 0,-1 2 0 15,1-2 0-15,1 0 128 0,-1 0-128 0,1-1 0 16,0 1 144-16,-1 0-144 0,0 0 0 0,-2 3 128 16,1 0-128-16,-4 0 0 0,1 0 0 0,-2 1 0 15,0 1 0-15,-1 2 0 0,1-2 0 0,0 2 0 16,0-1 0-16,-2 0 0 0,2 1 0 0,-1 1-208 15,1-1 80-15,1-1 128 16,0 0-752-16,1 1-16 0,0-2-16 0,1-1 0 16,1 2-64-16,0-3-16 0,-1 2 0 0,1-2 0 15,-1-2-128-15,0 2-32 0,-1-4 0 0,-1 2-12336 0,-1-2-2464 16</inkml:trace>
  <inkml:trace contextRef="#ctx0" brushRef="#br0" timeOffset="50142.51">4191 8338 35935 0,'-9'0'3200'0,"0"-2"-2560"0,4 2-512 0,2 0-128 16,0 2 352-16,-2-2 48 0,-6-2 16 0,-7 2 0 0,-6-4-416 0,-6 2 0 0,-2 0 0 0,-2-4 0 0,-1 4 0 0,-5-5-224 15,-3 4 48-15,-4-3 16 0,-5-1-848 0,-5 4-160 0,-4-3-48 0,-7-1 0 0,-5 1 816 0,-3 0 144 0,-2 2 48 0,-5-1 0 16,-4 2 208-16,-2 0 160 16,-3 2-32-16,2 1 0 0,3-3 1040 0,-2 0 208 15,0 0 32-15,0 0 16 0,4-1-368 0,-3-2-80 0,-2 3-16 16,-2-1 0-16,1-2-640 0,-1 3-144 0,7 0-32 0,-3-1 0 15,-6-1-144-15,-4 2 0 0,-2-1 0 0,3-2 0 16,8 3 0-16,0 0 0 0,-2 0 0 16,8 2 0-16,8 1 0 0,5 4 0 0,3-1 0 0,2 6 0 0,5 1 0 15,4 3 0 1,8 6 0-16,7 3 0 0,4 3 0 0,4 1 0 0,2 1 0 0,5-1 0 16,5 3 0-16,5-1 0 0,3 0 0 0,3 5 0 15,4 10 0-15,4 8 0 0,2 8 0 0,1 8 0 16,4 8 0-16,0-4 0 0,0-8 0 0,1 10 0 15,3 12 0-15,-1 15 0 0,0 15 0 0,2 1 0 0,0-7 0 0,1 10 0 16,-1 11 0-16,1-7 0 0,0-6 0 0,0 0 0 16,0 11 128-16,3-12-128 0,-1-19 0 0,1 11 0 0,0 8 0 15,-3-11 0-15,-3-17 0 0,0 1 0 0,-1-1 0 0,4 5 0 16,2 1 0-16,-2-15 0 0,-1-15 224 0,1 3-64 16,1 5-32-16,2-3-128 15,-1 1 192-15,1-3-64 0,1-1 160 0,-5-7 32 16,-2-7 0-16,0-5 0 0,-1 0-320 0,-1-9 0 15,2-1 0-15,-2-4 0 0,0-9 0 0,0-1 0 16,1-7 0-16,0-4 0 0,0-5 0 0,2-2 0 0,2-1 0 0,3-6 0 16,4-2 0-16,5-2 0 0,6-8 128 0,8-1-128 15,3-1 432-15,9-5 16 0,9 1 16 0,12-2 0 0,6-3-80 16,11 2 0-16,6-1-16 0,-2 1 0 16,-8 2-368-16,12-3 128 0,12 0-128 0,1 1 0 15,-4 1 0-15,0 1 0 16,0 1 0-16,4-1 0 0,5 8 0 0,-1-7 0 0,-5 1 0 15,-2-2 0-15,2 2 0 0,-5 3 0 0,1-3 0 0,-10 5 0 0,-8 2 0 0,-3-4-160 16,-7 4 16-16,-2 3-20384 0</inkml:trace>
  <inkml:trace contextRef="#ctx0" brushRef="#br0" timeOffset="122563.84">13269 12473 17503 0,'-3'-3'1552'0,"0"0"-1232"0,3 3-320 0,0-2 0 0,0 0 416 0,0 0 32 0,0-2 0 0,0-2 0 0,1-4-64 0,1-1 0 0,1 1 0 0,1 0 0 0,0 2 688 0,1 0 128 0,0 2 16 0,0 0 16 16,1 3-16-16,-1 2-16 0,0-1 0 0,0 2 0 0,1 2-304 0,1 2-64 31,2 0-16-31,2 1 0 0,1 2-80 0,5-1-16 16,-1 3 0-16,3-3 0 0,6 1 240 0,2 0 32 15,3-1 16-15,5 0 0 0,2-2-256 0,4-1-48 16,2 0-16-16,0-3 0 0,-1 0-304 0,1-4-64 0,-1 0-16 0,2-2 0 0,-1 4-64 0,3-4-16 16,1 2 0-1,1 1 0-15,0 0-224 0,0-4 176 0,2 4-176 0,-1-2 160 16,-2 1-160-16,2 2 0 0,1 0 144 0,2 4-144 0,1 0 0 0,4 1 0 0,3 3 0 15,4-3 0-15,1-3 0 0,1 0 0 0,3 0 0 0,3 0 128 16,1-2 80-16,0 2 32 0,2-1 0 0,-2-2 0 16,-2-3-16-16,-3 0 0 0,0 2 0 0,-1 1 0 15,-1 0 16-15,0-1 0 16,1 4 0-16,-1-5 0 16,-1 2-240-16,-1 0 128 0,2 3-128 0,-2 3 0 15,1-1 0-15,-2-1 0 0,0-1 0 0,-2 0 0 0,-5 0 0 0,4-1 0 0,5 2 0 0,0 2 0 31,-1-1 0-31,-2 0 0 0,0 0 0 0,-3-2 0 16,0-2 0-16,0 0 0 0,4 2 0 0,0 0 0 16,1 0 0-16,-2 0 0 0,1 0 0 0,-1 0 0 0,1-2 0 15,-1-1 0-15,1 2 0 0,0 1 0 0,-1 4 0 16,0-2 0-16,-3 2 0 0,-1-4 0 0,-1 3 0 0,-1-2 0 0,-2 1 0 0,-1 2 0 0,2-2 0 0,-2 5 0 31,1-4 0-31,-2 0 0 0,0-3 208 0,-4 0-48 16,-3 0-16-16,2 0 0 0,1 0 128 0,2 0 32 0,-2 1 0 0,-2 1 0 0,-1 1-304 0,-3 1 160 31,2-4-160-31,-5 1 128 0,0 1-128 0,-2-2 0 16,-3 0 0-16,0 3 0 0,0-2 0 0,0 2 0 15,0-1 0-15,2 2 0 0,-1-2 0 0,-1-1 0 16,1 2 0-16,0-1 0 0,1-2 176 0,1 0 0 0,-2-2 0 16,1 2 0-16,-1 0-176 0,0 0 0 0,-1 0 0 15,0 0 0-15,-2 2 0 0,-1 2 160 0,-4-3-160 16,-1 4 160-16,-4-1-160 0,-2-2 192 0,-4 2-192 15,0-1 192-15,-2-2 64 0,-3 1 32 0,-1 1 0 0,-2-3 0 16,2 0-80-16,-1 0-16 0,0-3 0 0,0 3 0 16,1-3 64-16,3 0 0 0,-2 1 0 0,2 0 0 15,1-2-128-15,0 2-128 0,2-3 176 0,-3 4-176 16,1-3 0-16,-2 4 0 0,2-2 0 0,-3 2 0 16,-1 0 0-16,-1-3 0 0,-1 6 0 0,-2-3 0 15,-1 0 0-15,0 0 0 0,-1 2 0 0,-2-2 0 0,1 0 0 0,-2 2 0 16,0 0 0-16,1-2 0 15,-2 0 0-15,0 1 0 0,1 2 0 0,-1-3 0 0,1 0 0 0,2 2 160 16,-3-2-160-16,0 0 192 0,0 0 16 0,0 0 16 16,0 0 0-16,23 6 0 0,-17-2-224 0,0-1 144 15,2 0-144-15,-1 0 128 0,-1 1-128 0,1-1 0 16,0 0 0-16,-2 0 0 0,1 1 0 0,-1 1 0 16,-1-1 0-16,0 0 0 0,-1-1 0 0,0 2 0 15,-1-1 144-15,1-2-144 0,-1 2 208 0,1 2-16 16,0-2-16-16,0 2 0 0,2-2-176 0,-2 2 0 15,2 0 0-15,0 0 0 0,0 1 0 0,0 1 0 0,3 2 0 0,-1 0 0 16,1-1 0-16,-1 2 0 0,2 0 0 0,-1 1 0 16,1-1 0-16,-2 2 0 15,2-1 0-15,-2 3 0 0,0 1 0 0,-1 0 0 16,0 0 0-16,-1-1 0 0,0 5 0 0,0-4 0 0,-2 2 0 0,1 1 0 16,1 1 0-16,-1-2 0 0,2 5 0 0,0 1 0 15,2-1 144-15,0 0 48 0,1 1 16 0,3 2 0 16,2 2 32-16,1-2 0 0,1 2 0 0,1 1 0 15,3-1-240-15,-2 0 0 0,2 0 0 0,-1-2 0 16,-1-1 0-16,0 1 0 0,-1-2 0 0,-2 0 0 16,0 1 0-16,-3-3 0 0,0 3 0 0,-2-1 0 15,-1 0 0-15,0 1 0 0,-3-1 0 0,1 2 0 16,-1 0 0-16,-1 1 0 0,0-3 0 0,0 1 0 16,0 2 256-16,-1-1-64 0,2-1 0 0,-1 1 0 0,0-2-16 0,0 5-16 15,1-3 0-15,0 2 0 0,2 1-160 0,-2 1 0 16,0 3 0-16,-1-1 0 0,0 2 0 0,-1-1 0 15,-1 1 0-15,0 0 0 0,-1-2 0 0,2-1 0 16,-3 1 0-16,-1-3 0 0,0 2 0 0,0-2 0 0,-1-4 0 16,1 1 0-1,0-1 0-15,0 4 0 0,0-1 0 0,0 1 0 0,1-2 0 0,0 3 0 16,1 4 0-16,-1 3 0 0,1-2 448 0,1 3 64 16,-2-1 16-16,0 2 0 0,1-1-384 0,-1 3-144 0,-1-3 0 0,0 3 0 15,-1 1 0-15,-2 4 0 16,1 0 0-16,-2 3 0 0,-1 2 0 0,-1-4 0 15,1 1 0-15,0-5 0 0,0-1 0 0,0-3 0 0,1-1 0 0,2 2 0 16,-2-1 0-16,-1 2 0 0,1 2 0 0,1-2 0 16,-2 1 0-16,1 1 0 15,-1-2 0-15,0 1 0 0,0-1 0 0,0 0 0 16,2 0 0-16,-1 1 0 0,0-1 0 0,1 1 0 16,-1-2 0-16,0 4 0 0,-1-2 0 0,0-2 0 0,0 1 0 0,0-5 0 15,0 1 0-15,0-5 0 16,2 3 0-16,0-4 0 0,0 0 0 0,0-3 0 0,-1 1 0 15,2-1 0-15,-2-2 0 0,0 0 0 0,2 3 0 16,-2-2 0-16,2-5 0 0,-2 0 0 0,2 1 0 16,-2-4 0-16,3 2 0 0,-2-3 0 0,2-1 0 0,-2-3 0 0,3 2 0 0,-1-1 0 15,1-3 0-15,0-1 0 0,0 0 0 0,0-1 0 16,1 0 0-16,1-1 0 16,-1 0 0-16,0-2 0 0,0 3 0 0,2-4 0 15,-2 1 0-15,2 2 0 0,-2-1 0 0,1 2 0 0,0 0 0 0,0-1 0 16,0 2 0-16,1 0 0 0,-1 2 0 0,1-2 0 0,-2 0 0 15,2-1 0-15,0 2 0 0,1 0 0 0,0 4 0 16,-2-3 0-16,2 0 0 0,1 0 0 16,-1 3 0-16,-1-4 0 0,1 4 0 15,0-3 0-15,1 0 0 0,-3 0 0 0,-1 2 0 16,2-3 0-16,-2-1 0 0,-1 1 0 0,0 1 0 0,1-3 0 0,-1 1 0 0,0-4 0 16,2 2 0-16,-2-3 0 0,1 0 0 0,-1 2 0 15,1-2 0-15,0 0 0 0,-1 0 0 0,2 0 0 16,-2 1 0-16,0-1 0 0,0 0 0 0,0-2 0 15,0 2 0-15,0-3 0 0,-2 0 0 0,2-2 0 16,0 2 0-16,0-3 0 0,-1 0 0 0,0 0 0 0,1 0 0 16,-1-3 0-16,-1 2 0 0,2 1 0 0,0 0 0 15,0 0 0 1,0 0 0-16,-17-16 0 0,12 11 0 0,0 1 0 16,-1 1 0-16,-1-2 0 0,-2 3 0 0,0-1 0 0,-2 3 0 0,-1 0 0 0,-2-3 0 0,-2 3 0 15,0 0 0-15,-3 0 0 0,1 3 0 0,-2-6 0 16,-1 3 0-1,1 0 0-15,-1-4 0 0,1 2 0 0,1 0 0 0,0-2 0 16,2 0 0-16,0-2 0 0,-2-3 0 16,2-1 0-16,1 0 0 0,-2-2 0 0,0 0 0 0,-2 2 0 0,1-3 0 0,-2 4 0 15,-1-1 0-15,-1 4 0 16,-1-1 0-16,-3 1 0 0,0 2 0 0,-3 2 0 16,-1-2 0-16,-4 4 0 0,0 0 0 0,-2 0 0 15,-2 4 0-15,1-2 0 0,1 2 0 0,0-4 0 0,-2 4 0 16,0-2 0-16,0 2 0 0,0-1 0 15,-2-3 0-15,-1 0 0 0,2 0 0 0,0-3 0 16,1 1 0-16,1 0 0 0,0-1 0 0,-1 0 0 0,2 1 0 0,-2 0 0 0,-2 0 0 0,-1-2 0 16,-3-2 0-16,1 4 0 0,0-2 0 0,1-2 0 15,-1-3 0-15,3 3 0 0,1 2 0 0,2-2 0 16,-2 2 0 0,-2 1 0-16,-3 0 0 0,-5 3 0 0,-1 0 0 0,-4 0 0 15,-2 3 0-15,0 0 0 0,-1 0 0 0,1 2 0 16,0 3 0-16,-1 1 0 0,2-3 0 0,-2 2 0 0,0-2 0 0,1-4 0 15,3 2 0-15,3-2 0 16,7 2 0-16,-1-3 0 0,-1-2 0 0,1-1 0 16,0 0 0-16,2 0 0 0,1-2 0 0,0-1 0 0,0-1 0 15,-2-1 0-15,-1-3-1264 0,-2 1-240 0,-2-4-48 16,0-2-14976-16,1 1-2992 0</inkml:trace>
</inkml:ink>
</file>

<file path=ppt/ink/ink19.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3-19T16:20:28.983"/>
    </inkml:context>
    <inkml:brush xml:id="br0">
      <inkml:brushProperty name="width" value="0.05292" units="cm"/>
      <inkml:brushProperty name="height" value="0.05292" units="cm"/>
      <inkml:brushProperty name="color" value="#FF0000"/>
    </inkml:brush>
  </inkml:definitions>
  <inkml:trace contextRef="#ctx0" brushRef="#br0">33033 9278 28559 0,'-3'-7'1264'0,"0"2"272"16,1 3-1232-16,-1 0-304 0,1-1 0 15,0 2 0-15,0 1 464 0,-3-2 48 0,-4-2 0 0,-3 0 0 0,-3-2 592 0,-3-3 128 0,-2 2 32 0,-1-2 0 0,-1 1-560 0,-3-2-96 0,0 2-32 16,-2 0 0-16,1 4 176 0,-1 2 16 0,-3-1 16 0,-1 3 0 0,-1-1-208 0,-1 1-64 0,-3 0 0 0,-1 0 0 0,-1 0-192 0,-1 0-32 15,-2 1-16-15,-2-2 0 0,-2 1-112 0,-2 0-32 16,3 0 0-16,-2 0 0 0,-1-3 32 0,-2 2 0 16,-3 1 0-16,-2-2 0 0,1-2-160 0,-5-1 0 15,-2 1 0-15,-2 1-176 0,5-2 176 16,-4 3 0-16,-2-1 128 0,-1 0-128 16,2 1 208-16,-1 1-16 0,0-2-16 0,1 3 0 0,5 0-176 0,2 3 0 0,0 3 0 15,2 1 0-15,2-1 0 0,2 3 0 0,2 1 0 0,1-3 0 16,4 2 0-16,1 1 0 0,3-1 0 0,3-2 0 15,2-1 0-15,2 0 0 0,0 0 0 0,3-3 0 16,2 3 160-16,0-5-160 0,2 2 192 0,3-3-192 16,1 0 272-16,3-3-48 0,1 2-16 0,2-1 0 15,2-5 0-15,2 1 0 0,2 3 0 0,0-6 0 0,2 3 32 16,2-2 0-16,1 2 0 0,0-2 0 0,2 0-32 16,0-1 0-16,2 0 0 0,-1-1 0 0,1 3-208 0,0-1 144 15,1 2-144 1,0-2 128-16,2-2-128 0,-1-2 0 0,4 0 0 0,-1-1 0 0,1-2 0 0,2 2 0 15,0 0 0-15,0 0 0 0,3 0 0 16,-1-1 0-16,1 0 0 0,2 2 0 0,0 2 0 0,1-3 0 16,0 3-128-16,-1 2 128 15,-2 0-176-15,0 2 48 0,0-2 0 0,-1 1 0 0,-1 0 128 16,-2 1 0-16,0 0 0 0,-1-1 0 0,1 1 0 0,-1 3 0 16,-1-4 0-1,0 1 0-15,1 1 0 0,-3-1 0 0,3 2 0 16,-1 1 0-16,1-1-256 0,1-1 0 0,0 4-16 0,1-2 0 0,2 3 48 0,1 0 16 15,1 0 0-15,0 0 0 0,2 3 16 0,0-2 0 0,-1 1 0 0,-1-2 0 16,1 3 192-16,-4 1-192 0,-2-2 192 0,0-2-192 16,-3 1 192-16,-4 2-176 0,-1-2 176 15,-2 1-160 1,-2 1 160-16,-2 1 0 0,-2-1 0 0,-3 2 0 0,-1-1 0 0,-3 2 192 0,-1 0-64 0,-1 1 0 16,-1-1-128-16,1 0 192 0,-3 1-64 0,0 2 0 15,1 1-128-15,-2 0 0 0,1 2 0 0,-1 2 0 16,-3 1 0-16,2 1 0 15,0 2 0-15,-2-2 0 0,3 3 0 0,-1-3 0 16,0-4 0-16,-1 1 0 0,0 3 0 0,-2-4 128 16,1 2-128-16,-2-2 176 0,1 0 16 0,0 1 0 0,4-3 0 0,1 0 0 0,3 0-48 0,2 1 0 15,3 0 0-15,1 0 0 0,2 2-144 0,3 0 128 16,2-3-128-16,2 2 128 16,0 0 0-16,2 2 0 15,3-2 0-15,2 3 0 0,2 1-128 0,3 0 0 16,4-2 0-16,3 1 0 0,4-3 0 0,6 1 0 15,3-3 144-15,5-3-144 0,2-1 0 0,5-1 0 0,5-1 0 0,3-1 128 0,-3 2-256 0,4-1-64 32,3 4 0-32,2 0 0 15,0 1-704-15,-2-2-128 0,-4 3-48 0,-1 1-18720 0</inkml:trace>
  <inkml:trace contextRef="#ctx0" brushRef="#br0" timeOffset="3564.23">32683 13087 14735 0,'-3'-6'1312'0,"0"-1"-1056"0,1 4-256 0,0 0 0 0,2 2 192 16,-2-2 0-16,-1 0-16 0,-4-6 0 0,-4-1 1344 0,-5-2 272 0,-4-1 48 0,-3 1 16 0,-3 2 128 0,-4 2 48 0,-2 0 0 0,-4 2 0 0,-2 0 608 0,-4 0 128 0,-3 2 32 0,-1-2 0 16,2 0-1632-16,-2-1-320 0,-1 1-64 0,0 2-16 15,-1 1-384-15,1 0-64 0,0 3-32 16,0-2 0-16,1 2-288 0,0 0 0 0,2 2-128 0,2-2 128 16,1 3-192-16,0-3 192 0,0 3-208 15,1 1 80-15,0-1 128 0,0-2-208 0,5 1 80 16,0 1 128-16,3-3 0 0,1 0 0 0,0 0 0 0,4-3 0 15,1 0 128-15,2-2 80 0,2 0 32 0,1-4 0 16,2 0 176-16,1 0 32 0,2-1 16 0,1 0 0 16,1 0-80-16,3-1-32 0,0 1 0 0,2 0 0 15,1 0-352-15,0-1 0 0,1 3 0 0,0 0 0 0,-1 0 0 0,1 2 0 16,1 3 0-16,-1-4 0 0,2 2 0 0,0 2 0 16,2-1 0-16,0 2 0 15,2-2 0-15,1 1 0 0,1 2 0 0,3-1 0 0,1-2-144 0,2 1 0 16,3 0 0-16,1-2 0 0,3 0 144 0,3-1-192 15,3-3 192-15,4 3-192 0,0-4 192 0,3 0-208 16,1 1 80-16,-1 1 128 0,0 0-128 0,-2 0 128 16,-3 0 0-16,-2 2 0 0,-3 0 0 0,-1 0 0 0,0-1 0 15,-2 4 0-15,1-3 0 0,0 2 0 0,-1-2 0 0,3 0 0 16,-3 1-128-16,2-2 128 0,1 2-160 0,-3 0 160 31,0-1-432-31,-2 3 16 0,1-4 0 0,-5 4 0 0,0-1 112 0,-2-2 32 0,-4 3 0 0,0 0 0 16,-2 0 272-16,-3-1 0 0,-1 1 0 0,0 0 0 15,-4 0 0-15,-1 0 128 0,-2 1 0 0,-1 0 16 16,-3 2 112-16,-1 0 0 0,0 0 16 0,-3 2 0 16,-2 3-272-16,-1-2 0 0,1 3 0 0,-2 1-144 15,-1-1 144-15,1 4 0 0,-1 2 0 0,2-2 0 0,1 2 0 16,0 1 0-16,-1-1 0 0,-1 4-128 0,-1 0 128 16,-1 0 0-16,0 0 0 0,-1 3 0 0,1-3 0 15,1 0 0-15,-1 0 0 0,-1 3 176 16,3-3-176-16,-1-1 0 0,2 1 0 0,2-4 0 15,4 0 304-15,2 0 16 0,6-1 16 0,0-4 0 0,5 2-16 0,1-2 0 16,2 2 0-16,3-3 0 16,0 0-80-16,4 2-32 0,0 0 0 0,3 2 0 15,2 3-80-15,3 3-128 0,4 2 176 0,2 4-176 16,5 3 160-16,1 1-160 0,4 3 128 0,3 1-128 0,2-1 0 0,3 1 0 0,1 3-144 0,1-3 144 31,1 1-832-31,-1-3-64 0,0 2-16 0,-2 1-18848 0</inkml:trace>
</inkml:ink>
</file>

<file path=ppt/ink/ink2.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3-19T15:15:17.128"/>
    </inkml:context>
    <inkml:brush xml:id="br0">
      <inkml:brushProperty name="width" value="0.05292" units="cm"/>
      <inkml:brushProperty name="height" value="0.05292" units="cm"/>
      <inkml:brushProperty name="color" value="#FF0000"/>
    </inkml:brush>
  </inkml:definitions>
  <inkml:trace contextRef="#ctx0" brushRef="#br0">17957 5569 2815 0,'1'4'256'0,"2"1"-256"0,1 5 0 0,-1-4 0 0,0-2 0 0,-1-2 0 16,2 2 0-16,0-1 0 0,3 3 0 0,4 4 0 0,3-3 0 0,1 2 0 0,1-6 0 0,-3 0 0 0,1-6 0 0,0 0 0 0,-1-3 0 0,1-1 0 0,-1 1 0 0,2-1 0 15,0-2 0-15,0 0 0 0,3 2 0 0,0 1 0 0,-3-3 0 0,1 3 0 16,0 0 0-16,-1 1 0 0,-3-1 0 15,2 3 0-15,-2-1 0 16,-2 2 0-16,-4 0 0 0,-1 2 0 0,-4-2 0 0,-1 2 0 16,-2 2 0-16,-3 0-128 0,-5 0 128 0,-5-2 0 0,-5 2 0 0,-9 0 0 15,-10 1 128-15,-3-3-128 16,3 1 0-16,3 1 0 0,7-2 0 0,6 3 0 16,7-2 0-16,1 2 0 0,4 3 0 0,1-3 0 0,1 1 0 0,-1 2 0 0,2 3 0 0,-3-3 0 15,1 4 0-15,-1-1 0 0,-1 1 0 0,0 0 0 16,-2 3 0-16,0-2 0 15,0-7 0-15,2-4 0 0,-2-3 2896 0,0 2 640 16,0-1 128-16,0-1 32 0,3 2 1328 0,1 1 272 16,4 0 48-16,2 0 16 15,3 0-5040-15,2 0-992 0,5 0-208 0,3 0-32 16,5 0 320-16,4 0 64 0,8-2 16 0,9 2 0 0,5-3 640 0,7 2 128 16,8-2 16-16,5 2 16 0,6-1 128 0,1-2 32 15,-2 2 0-15,5-1 0 0,-1 2-304 0,2-2-144 16,4 1 160-16,-1 1-160 0,1-2 256 0,1 1-32 15,0 0-16-15,8 2 0 0,8 0 624 0,6-2 128 16,7 2 32-16,7 0 0 0,5 0-208 0,5-1-32 16,5 1-16-16,2 0 0 0,-2-3-480 0,3 3-112 15,2 0-16-15,1 0 0 0,-1 0-128 0,2 0 0 0,2 0 0 16,-3 0-176-16,-5 3 176 0,1-3 0 16,6 0 0-16,-5 3 0 0,-13-1 0 0,2 0 192 0,1 4-32 15,-5-3-16-15,-10 3-144 0,-3-2 192 0,-2 2-192 16,-4 0 192-16,-4 4-192 0,-4-4 0 0,-4 2 0 15,-5-2 0-15,-3 0 0 0,-6 0 0 0,-5 0-176 0,-5 0 176 16,-7-3-384-16,-4 1 16 0,-3-1 0 0,104-77-11504 31,-58 6-2304-31</inkml:trace>
  <inkml:trace contextRef="#ctx0" brushRef="#br0" timeOffset="4330.14">6083 5734 6447 0,'22'-4'576'0,"-7"-1"-576"0,-2 2 0 16,-3 1 0-16,-5 0 5296 0,-1 2 944 0,1 0 192 0,2-3 32 0,6 2-5152 0,3-4-1040 0,1 4-272 0,-3 1 0 15,-3-3-1136-15,-4 3-304 0,-3 0-64 0,-3 0-16 16,-2-3-80-16,-3 0-32 0,-2 0 0 0,-3-1 0 0,-2 1 992 0,-4 0 192 0,-2-2 32 0,-4 1 16 16,-5 0 1296-16,-2 1 272 0,-2 0 48 0,-2 1 16 15,-3 2 560-15,-2-2 96 0,-1 2 32 16,-4-2 0-16,-2-1-144 0,-1 2-32 0,-2 1 0 0,-5-2 0 15,0 2-720-15,-4 0-128 0,-4 2-48 0,-2-1 0 0,4 2-464 16,-8-1-112-16,-3-2-16 0,-8 2 0 16,-2-2-80-16,-3 2-32 0,3-2 0 0,-2 0 0 15,-7 0-16-15,-6 0-128 0,-5-2 192 0,-2 0-64 16,5 0-128-16,-8-1 0 0,-7 0 0 0,-3 0 0 0,7 2 128 0,-4 1 0 16,-4-2 0-16,-2 2 0 0,4 2 0 0,-4 2-128 15,-3 2 192-15,0 4-64 0,3 2-128 0,1 1 0 16,3 3 0-16,2 0 0 0,1 2 0 15,2 5 0-15,4-1-160 0,4 3 160 16,4-2-1360-16,3-2-176 0,4-5-48 0,4 0-14672 0</inkml:trace>
</inkml:ink>
</file>

<file path=ppt/ink/ink2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10-06T15:19:01.099"/>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B0F0"/>
    </inkml:brush>
    <inkml:brush xml:id="br2">
      <inkml:brushProperty name="width" value="0.05292" units="cm"/>
      <inkml:brushProperty name="height" value="0.05292" units="cm"/>
      <inkml:brushProperty name="color" value="#00B050"/>
    </inkml:brush>
    <inkml:brush xml:id="br3">
      <inkml:brushProperty name="width" value="0.05292" units="cm"/>
      <inkml:brushProperty name="height" value="0.05292" units="cm"/>
      <inkml:brushProperty name="color" value="#FFC000"/>
    </inkml:brush>
    <inkml:brush xml:id="br4">
      <inkml:brushProperty name="width" value="0.05292" units="cm"/>
      <inkml:brushProperty name="height" value="0.05292" units="cm"/>
      <inkml:brushProperty name="color" value="#7030A0"/>
    </inkml:brush>
  </inkml:definitions>
  <inkml:trace contextRef="#ctx0" brushRef="#br0">29351 1943 403 0,'0'0'36'0,"-3"-7"-36"16,3-2 0-16,-4-1 0 0,1 4 116 0,-1-3 16 15,4-1 3-15,-4-2 1 0,4 2-11 0,0 1-1 16,0 0-1-16,0-1 0 0,0 1-31 0,4 3-7 16,-4-4-1-16,4 4 0 0,-1-4-8 0,-3 10-1 15,0 0-1-15,4-3 0 0,3 0-6 0,-7 3 0 16,0 0-1-16,0 0 0 0,10 3-24 0,-3 0-5 15,4 7-1-15,-8-4 0 0,4 10-10 0,1-10-3 16,-1 7 0-16,-4 5 0 0,4-5 8 0,-3 9 2 16,-1 0 0-16,1 6 0 0,-1-6-11 0,1 0-3 15,-4 9 0-15,0-2 0 0,0-4 1 0,0 6 0 16,0 0 0-16,0 4 0 0,0-4-3 0,0-3-1 16,-4 4 0-16,4-1 0 0,-3-6-2 0,3 4-1 15,0-8 0-15,0 14 0 0,0-16-14 0,0 9 0 0,3-3 0 16,-3 3 0-16,0-3 0 0,4 4 0 0,-4-17 0 0,0 10 0 15,3 0 0-15,-3 0 0 0,-3-3 0 0,-1 0 0 16,4-7 0-16,-3 7 0 0,-4-6-9 0,3 5 9 31,-6-2-39-31,6-7-1 0,-3 1-1 0,0 2 0 16,3-5-155-16,4-7-30 0,0 0-6 0,0 0-392 0,0 0-79 0</inkml:trace>
  <inkml:trace contextRef="#ctx0" brushRef="#br0" timeOffset="433.89">29919 2231 2062 0,'-7'-3'45'0,"4"-3"10"0,3 6 1 0,-4 0 3 0,0 0-47 0,4 0-12 15,-3 0 0-15,3 0 0 0,0 0 0 0,0 0 0 16,-7 6 0-16,3 3 0 0,-3 4 0 0,0-10 0 16,-3 10 0-16,-1 2 0 0,-3 1 0 0,3-7 0 15,-3 10 0-15,-3-6 0 0,3 2 0 0,-4-2 0 16,0-1 12-16,-3 7-4 0,3-3 0 0,-3 0 0 16,4-1 0-16,-1-5 0 0,4 5 8 0,-4-2 0 15,1-1 1-15,2-2 0 0,1-1-7 0,-3-6-2 16,3 10 0-16,0-7 0 0,-1-3-8 0,1-3 0 15,4 7 9-15,-1-4-9 0,1-3 15 0,2 0-2 0,8 0 0 0,0 0 0 16,-7-3-29-16,7 3-7 0,0 0-1 0,0 0 0 16,0 0 16-16,0 0 8 0,0 0-10 0,11-7 10 15,-4 7 0-15,4 7 0 0,3-4 0 0,-4 3 0 16,4 7 13-16,1-10-1 0,-1 6 0 0,3 10 0 16,-3-16-3-16,4 7-1 0,3-1 0 0,4 0 0 15,-4 7-8-15,4-10 0 0,3 4 0 0,-3-1 0 16,-1 4 0-16,1-4-19 0,0 0 3 0,-4 4 1 15,4-10-136 1,-1 7-27-16,-6-7-6 0</inkml:trace>
  <inkml:trace contextRef="#ctx0" brushRef="#br0" timeOffset="822.24">30074 2611 1785 0,'0'0'79'0,"0"-4"17"0,4-2-77 0,-1-3-19 16,1-4 0-16,-1 4 0 0,4 6 108 0,1-7 19 16,2 1 3-16,1-1 1 0,-1 7-99 0,4-3-19 15,1-7-4-15,-1 10-1 0,-4-6-8 0,4-1 0 16,4 1 0-16,-4 0 0 0,4-4 0 0,-4 10 0 16,0-6 0-16,0-1 0 0,0 1 0 0,-3-1 0 15,-1 1 0-15,-3-4 0 0,0 4-11 0,0-4 3 0,-3 4 0 0,0-7 0 31,-8 1-23-31,0 5-4 0,1-2-1 0,-4-1 0 0,-4 7 11 0,1-7 1 0,-4 10 1 0,-4 3 0 16,4 0 13-16,-4 0 10 0,1 3-13 0,-1 10 5 16,0-7 8-16,4 7 0 0,-3-1 0 0,2-2 8 15,1 9-8-15,0-7 12 0,0 7-4 0,4 0 0 16,-1-4-8-16,0 7 0 0,4-3 0 0,0 0 8 16,0 3-8-16,4 3 0 0,-1-6 0 0,-3 0 0 15,4-1 0-15,-1-2 0 0,4 12 0 0,0-6 8 16,4-9-8-16,-1 6-16 0,1-7 4 0,-1 7 0 15,4-10-41 1,4 4-9-16,-4-4-2 0,7-6-496 0,-3 4-100 0</inkml:trace>
  <inkml:trace contextRef="#ctx0" brushRef="#br0" timeOffset="1200.08">30526 2567 633 0,'0'0'56'0,"0"0"-44"16,0 3-12-16,-4 6 0 0,4 1 154 0,0-1 29 15,0 4 5-15,0-4 2 0,0-9-128 0,0 9-26 16,4-6-4-16,-4 10-2 0,0-7 8 0,0-3 2 16,0 7 0-16,0-10 0 0,0 0 19 0,0 0 4 15,0 0 1-15,0 0 0 0,0 9 1 0,0-9 1 16,0 0 0-16,0 0 49 0,0 0-69 0,0 0-1 0,0 0 0 15,0 0-4-15,0 0-1 0,3-9 0 0,1-1 0 16,-8 7 0-16,4-9 0 0,4 2 0 0,-4-8 0 16,-4 5-5-16,4-9-2 0,4 3 0 0,-4 0 0 15,3-3-1-15,-3 4-1 0,4 2 0 0,3-12 0 16,-3 6-31-16,3 9 0 0,-4-9 0 0,1 0 0 16,3 4 0-16,-4-1 0 0,4-3 0 0,-3 12 0 15,3-5-9-15,-4 5-8 0,4-9-2 0,1 10 0 31,-1-4-21-31,0 4-4 0,0 0 0 0,3 6-1 0,-3-7-129 16,4 7-26-16,0-3-4 0,3 6-696 0</inkml:trace>
  <inkml:trace contextRef="#ctx0" brushRef="#br0" timeOffset="1636.28">30935 2369 345 0,'0'0'15'0,"0"0"4"0,0 0-19 0,4 9 0 15,3 1 0-15,-7-1 0 0,0 1 224 0,3 2 40 16,1-2 9-16,-1 2 2 0,1 1-153 0,-4 2-30 16,0 1-7-16,3-7-1 0,-3 10-16 0,4-3-3 0,-4-7-1 15,0 10 0-15,0-6-9 0,3-4-3 16,-6 10 0-16,3-16 0 0,0 7-9 0,0-10-3 0,0 0 0 15,0 0 0-15,0 9-13 0,0-9-3 0,0 0-1 0,0 0 0 16,0 0-3-16,0 0 0 0,0 0 0 0,3-9 0 16,-3-1 20-16,4-2 4 0,-8-7 1 0,4 3 0 15,4-3-27-15,-1-3-6 0,-3-6 0 0,0 6-1 16,4 0 1-16,3 0 0 0,-3-9 0 0,3 9 0 16,0-6-12-16,3 6 0 0,-3 3 0 0,0 3 0 15,0-3 0-15,0 7-11 0,1-1 11 0,2-2-12 16,-3 12 12-16,0-7-8 0,4 7 8 0,-1 3-8 15,-3 0 8-15,4 3-12 0,-4 7 12 0,0-7-12 16,4 6 12-16,-1 4-13 0,-3-4 5 0,4 10 8 16,-4 0-9-16,0-4 9 0,0 4 0 0,4-6 0 15,-4 15-17-15,0-16 3 0,3 10 1 0,-3-3 0 16,0 0-58 0,1-3-11-16,-5 6-2 0,4-4-1 0,0 1-146 0,-3-3-29 0,-1 15-5 15,1-12-2-15</inkml:trace>
  <inkml:trace contextRef="#ctx0" brushRef="#br0" timeOffset="2009.54">31425 2567 979 0,'0'0'43'0,"0"0"9"0,0 0-41 0,0 0-11 16,0 0 0-16,8 0 0 0,6-7 147 0,-4 4 27 16,4 3 6-16,4-3 0 0,0-3-140 0,-1 3-28 15,4-4-12-15,1 4 11 0,-5-3-1 0,4-7 0 16,-3 10 0-16,0-6 0 0,-1-1-10 0,-3 1 0 15,1 6 0-15,-5-10 0 0,1 4 22 0,-4 0 9 16,0-1 1-16,0-2 1 0,0 2-20 0,-4-9-4 0,-3 16-1 16,4-16 0-16,-4 10 0 0,-4 6-8 0,4-10 12 0,-7-2-4 15,0 12 12-15,0-4 1 0,0 1 1 0,-7 0 0 16,4 12-12-16,-8-3-2 0,4 7-8 0,-7-7 12 16,-1 6 7-16,1 4 1 0,0-4 0 0,0 4 0 15,0 5-20-15,3 1 0 0,4-6 0 0,3 6 0 16,8-7 10-16,-4 10-2 0,7-3 0 0,0-7 0 15,3 10 10-15,1-3 2 0,3 0 0 0,4-6 0 16,3-1 4-16,3-2 0 0,1 8 1 0,3-8 0 16,0 2-16-16,0-2-9 0,4-1 10 0,0 4-10 15,-4-10-18 1,4-3-10-16,-4 6-1 0,0-6-1 0,4-6-96 16,3 6-19-16,-3-3-4 0</inkml:trace>
  <inkml:trace contextRef="#ctx0" brushRef="#br0" timeOffset="2259.14">32163 1566 2743 0,'0'0'121'0,"-4"0"26"0,1 7-118 0,-4 5-29 0,3 1 0 0,1 21 0 15,-4-3 0-15,3 10-20 16,4 9 4-16,4 4 0 0,-1 8 16 0,1 4 11 0,3 6-2 0,0 4 0 16,-4 5-1-16,4-6 0 0,0-2 0 0,0 5 0 15,4-6-8-15,-4 3 0 0,0 1 0 0,4-4 0 32,-4-10-130-32,3 1-28 0</inkml:trace>
  <inkml:trace contextRef="#ctx0" brushRef="#br0" timeOffset="16527.98">27199 2727 1562 0,'-7'-4'69'0,"7"4"15"0,0 0-68 0,0 0-16 0,-7-6 0 0,7 6 0 16,0 0 90-16,0 0 14 0,0 0 4 0,0 0 0 16,0 0-20-16,0 0-3 0,0 0-1 0,0 0 0 15,4 10-36-15,3-1-7 0,-4 0-1 0,4 7-1 16,0-10 5-16,0 7 2 0,4 6 0 0,0-7 0 16,-1 7-14-16,-3-3-2 0,4 3-1 0,-1-1 0 15,-3 1-2-15,0-3-1 0,-3 12 0 0,3-12 0 16,-3 3-10-16,-1-1-3 0,1 1 0 0,-1-3 0 15,4 3-1-15,-3-7 0 0,-1 1 0 0,-3 6 0 16,4-10-12-16,-1 0 0 0,1-5 0 0,-1 5-10 16,-3-9 34-16,0 0 6 0,7 0 2 0,0 0 0 15,1-3-17-15,-1-3-3 0,3-4-1 0,-3-2 0 0,0-1-2 0,4 0 0 16,-4-5 0-16,0-1 0 16,0 6-9-16,0-6 0 0,4 7 0 0,-8-1 0 0,1 4 0 0,-1 3 0 15,1-7 0-15,-4 13 0 0,0 0 0 0,0 0 0 16,0 0-11-16,3 13 11 0,-3-4-10 0,0 1 10 15,0 2-12-15,0 4 12 0,-3-1-9 0,3 1 9 16,3 6 0-16,4-6-9 0,-3-1 9 0,3-2 0 16,-4 0 0-16,5 2 0 0,2 1 0 0,-3-7 0 15,4 4 0-15,-1-4 0 0,-3 4 0 0,4-7 0 16,3 3 8-16,-3-9-8 0,-4 4 13 0,3-4-1 16,1 0-1-16,-1 0 0 0,5 0 13 0,-5 0 4 15,4 0 0-15,-3-4 0 0,-11 4 2 0,14-9 1 0,-3 3 0 16,-1-7 0-16,1 1-10 0,-1-7-1 0,1 3-1 0,-1-3 0 15,1-3-5-15,0-6-1 0,3 6 0 0,-4 0 0 16,-3 0-13-16,0-6 8 0,0 3-8 0,1-3 0 16,-1 6 0-16,-4-3 0 0,1 0-11 0,-1 9 11 31,1-6-39-31,-4 3 0 0,0 0 0 0,0 16 0 16,0-16-99-16,0 19-20 0,0 0-4 0,0 0-1 15,0 0-130-15,0 0-27 0</inkml:trace>
  <inkml:trace contextRef="#ctx0" brushRef="#br0" timeOffset="16918.97">27866 3012 748 0,'0'0'67'0,"-7"0"-54"15,3 9-13-15,-3 1 0 0,0-7 196 0,7-3 36 16,0 0 7-16,0 0 1 0,-3 6-140 0,3-6-28 16,0 0-5-16,0 0-2 0,0 0-29 0,0 0-5 15,0 0-2-15,10 3 0 0,1-3-8 0,-1 0-1 16,1-3-1-16,3-3 0 0,0 3 17 0,0-4 4 15,4 1 1-15,0 0 0 0,-1-4 12 0,1 7 3 16,0-9 0-16,-4 6 0 0,0-4-12 0,3 1-1 16,-2 9-1-16,-5-13 0 0,1 10-9 0,-4-6-1 15,-4-1-1-15,1 7 0 0,-1-6-10 0,-3 2-1 16,-3 1-1-16,-4 0 0 0,3-4-4 0,-3 7-1 16,-3-3 0-16,-1 3 0 0,0-6-14 0,1 9 0 15,-1-4 0-15,-3 4 0 0,4 0 0 0,-1 0 0 0,0 0 0 0,1 0 0 16,-1 4 0-16,1 2 0 15,3-3 8-15,-4 6-8 0,4-6 0 0,0 7-12 0,3 9 3 0,-3-16 0 16,4 16 9-16,-4-7 0 0,3 1 10 0,1 6-10 16,-1 2 0-16,4-2 0 0,-3 3 0 0,3 0 0 15,0 6 0-15,0-12 0 0,3 3 0 0,1 0 0 16,-1 3 0-16,4-10 0 0,0 10-13 0,0-6 4 31,4-4-64-31,0 1-13 0,3-7-2 0,0 0-1 16,0 1-159-16,4-7-32 0,6-7-7 0,-6 1-1 0</inkml:trace>
  <inkml:trace contextRef="#ctx0" brushRef="#br0" timeOffset="17153.12">28303 2946 1785 0,'0'0'159'0,"0"0"-127"16,0 0-32-16,0 0 0 0,0 0 111 0,4 16 16 15,3-10 3-15,0 7 1 0,0-1-86 0,0-3-17 16,-3 10-3-16,3-6-1 0,0-4 13 0,0 10 3 16,0-3 0-16,-4-1 0 0,1 1-32 0,-1 0-8 15,5-1 0-15,-8 1 0 0,3 0 0 0,-3-1 0 16,0-2 0-16,0 0 0 16,0-1-40-16,-3-2-10 0,3-1-2 0,0 0 0 15,0-9-112-15,0 0-22 0,0 0-5 0,0 0-375 16,0 0-75-16</inkml:trace>
  <inkml:trace contextRef="#ctx0" brushRef="#br0" timeOffset="17337.32">28353 2623 1324 0,'-7'-12'118'0,"3"8"-94"0,-3-2-24 0,0 3 0 16,4-6 262-16,-1-1 48 0,0 10 10 0,4 0 1 15,0 0-246-15,0 0-50 0,0 0-9 0,0 0-3 16,0 0-13-16,0 0-8 0,0 0 8 0,0 0-13 16,8 6-138-16,-5 7-27 15,4-10-6-15</inkml:trace>
  <inkml:trace contextRef="#ctx0" brushRef="#br0" timeOffset="17968.25">28758 2990 1839 0,'0'0'81'0,"0"0"18"0,0 0-79 0,-3 0-20 0,-4-9 0 0,3 9 0 16,-3-4 44-16,0 4 6 0,0-9 1 0,4 3 0 15,-8 6-2-15,0 0 0 0,4-13 0 0,0 13 0 16,-3-3-7-16,3 3-2 0,-4-6 0 0,4 3 0 16,-3-4-14-16,-1 4-3 0,0 3-1 0,1 0 0 15,-1 0-7-15,4 0-2 0,-3 0 0 0,-1 3 0 16,0 4-13-16,1 2 0 0,-1-6 8 0,1 10-8 16,-1 2 0-16,0-2 0 0,1-1 0 0,-1 4 0 15,1 0 0-15,3-4 8 0,0 7-8 0,3-6 0 16,-3 2 12-16,7-2-3 0,-4 0-1 0,4 2 0 15,0-2-8-15,4-10-16 0,0 3 4 0,-4-6 1 16,7 3 11-16,-7-3 0 0,7 3 0 0,0 4 8 16,3-14-8-16,1 4 0 0,-1 0 0 0,-2-3 0 15,-1 3 11-15,3-10 1 0,-6 4 0 0,3-1 0 16,0-2 0-16,-4 2 0 0,1 1 0 0,-4-4 0 16,3 4-4-16,1 0 0 0,-4-1 0 0,3 1 0 0,-3 6 10 15,0-7 2-15,0 10 0 0,0 0 0 0,0 0-20 16,0 0 0-16,0 0 0 0,0 0 0 0,0 0 0 15,0 0 0-15,0 0 0 0,0 0 0 0,-7 10 0 0,7-7 0 16,0-3 0-16,0 9 0 0,0 4 0 0,4-4-9 16,-1 10 1-16,4 0 0 0,1-3 8 0,2 2 0 15,-3 4-9-15,0 0 9 0,4 6 0 0,-4-6-9 16,0 0 9-16,0 3 0 0,-3 7 0 0,-1-7 0 16,1 0 0-16,-1-3 0 0,-3 0 0 0,0 0 0 15,-3-3 0-15,-1-1 0 0,-3 4 0 0,0-9 0 16,3 6 0-16,-3-7 9 0,-3 7 0 0,-1-6 0 15,1 5 0-15,-1-5 0 0,-3 0 3 0,0-4 0 16,-4 4 0-16,4 2 0 16,-7-5-96-16,3-4-18 0,-3 3-4 0,0-9-635 0,-4 0-127 0</inkml:trace>
  <inkml:trace contextRef="#ctx0" brushRef="#br0" timeOffset="18568.45">28769 2683 1825 0,'-7'-19'40'0,"7"19"8"0,0-10 1 0,-4 7 3 0,4-9-41 0,0 2-11 15,0 1 0-15,0 0 0 0,0 9 37 0,4-4 6 16,-4-2 1-16,0 6 0 0,0 0 2 0,0 0 1 16,0 0 0-16,0 0 0 0,0 0-8 0,0 0-2 15,4 10 0-15,-1 2 0 0,1-3-13 0,3 10-4 16,-4 3 0-16,1 0 0 0,3 6 13 0,0-3 3 15,0 7 0-15,-4-1 0 0,1 4-23 0,-1-4-4 16,1 7-1-16,-4-7 0 0,0 0 4 0,0-6 0 0,3 4 0 0,1 2 0 16,-4-9 3-16,4 0 1 0,-4-3 0 0,7-4 0 15,-4 4 9-15,1-6 3 0,-1-4 0 0,4 4 0 16,0-7-28-16,-7-6 0 0,0 0 0 0,7 9 0 16,-7-9 13-16,0 0-2 0,11-6-1 0,-4 3 0 15,-3-3 3-15,3-7 1 0,-4 4 0 0,4-4 0 16,-3 1-5-16,3-10-1 0,-4 0 0 0,1 3 0 15,3 0-8-15,-4 7 0 0,4-7 0 0,-3 9 0 16,3-2 0-16,-3 2 0 0,-1 7 0 0,-3 3 0 16,7 0 0-16,0 0 0 0,0 0 0 0,0 3 0 15,0 4 8-15,4-4-8 0,-4 6 12 0,0 1-4 16,0-1-8-16,0-3 0 0,4 10 0 0,-4-13 8 16,0 10-8-16,0 2 0 0,-4-2 0 0,4 0 8 15,-3-4-8-15,0 10 0 0,-1-10 0 0,1 4 0 16,-1-1-30-16,-3 7 2 0,4-6 0 15,-4-1 0-15,3 4-111 0,1-4-21 0,-4-2-5 0,3-1-554 16,4-6-110-16</inkml:trace>
  <inkml:trace contextRef="#ctx0" brushRef="#br0" timeOffset="18803.49">29464 2824 2466 0,'0'0'109'0,"0"0"23"0,0 0-106 0,-4 6-26 0,1-3 0 0,-1 10 0 16,4 2 0-16,0-5 0 0,0 5 0 0,0 4-11 15,0 3 11-15,4 0 0 0,-4 6 10 0,3-3-10 16,1 4 11-16,0 2-11 0,-1 4 12 0,4-4-12 16,-3 0 0-16,3 4-12 0,0-10 0 0,0 0 0 31,0 3-32-31,0-6-7 0,0 0-1 0,-3-9 0 15,-1 5-122-15,4-5-25 0,-3 0-5 0,-1-4-594 0</inkml:trace>
  <inkml:trace contextRef="#ctx0" brushRef="#br0" timeOffset="18975.03">29199 3097 2559 0,'0'0'56'0,"0"0"12"16,0 0 3-16,0 0 1 0,0 0-58 0,0 0-14 0,7 0 0 0,1 0 0 0,6-4 48 0,0 4 6 15,3 0 2-15,1 0 0 0,7 0-26 0,6 0-5 16,1-6-1-16,4 6 0 0,-1-3-24 0,7 3-20 16,-3-6 3-16,10 6 1 15,8 0-177-15,6-7-35 0,8-2-8 0</inkml:trace>
  <inkml:trace contextRef="#ctx0" brushRef="#br0" timeOffset="34034.68">11857 1554 691 0,'0'0'61'0,"0"-10"-49"0,0-2-12 0,3 2 0 15,-3 4 282-15,0-6 54 0,0 2 10 0,4-2 2 16,-1 2-278-16,-3 7-56 0,0-9-14 0,0 5 0 15,4-2 0-15,-4 6 0 0,-4-7 0 0,4 1 0 16,-3 9 0-16,-1-10 0 0,1 10 0 0,3 0 0 16,0 0 0-16,-4-3 8 0,-3 3-8 0,7 0 9 15,-7 0 22-15,4 0 4 0,-4 0 1 0,0 0 0 16,-4 3 10-16,4-3 2 0,-4 7 1 0,4-4 0 16,-3 3 0-16,-1 0 0 0,-3 4 0 0,0 9 0 0,-4-7-20 0,1 7-4 15,-8 0-1-15,0 6 0 0,8 6-13 0,-8 1-3 16,-10 2-8-16,3-3 12 0,7 7-12 0,-7-3 9 15,-3-4-9-15,0 3 8 0,0 4 3 0,3-7 0 16,7 4 0-16,-3-4 0 0,0 1-11 0,0-1 8 16,3 0-8-16,-3 4 8 0,-1-10-8 0,1 0 0 15,7-3-12-15,0 6 12 0,3-6-8 0,1-3 8 16,-5-3 0-16,8 2 0 0,7-5-18 0,0-4 1 16,-10 1 0-16,6-1 0 15,11-9-143-15,0 0-29 0,0 0-6 0,-7-6-737 0</inkml:trace>
  <inkml:trace contextRef="#ctx0" brushRef="#br0" timeOffset="34395.11">10940 1409 2127 0,'-32'-15'94'0,"21"9"20"0,8-4-91 0,-4-2-23 0,0 2 0 0,-4-2 0 16,8 2 50-16,-1 1 6 0,4 6 0 0,0-7 1 16,-7 1-23-16,3 6-5 0,8-4-1 0,-4 7 0 15,-4-3-1-15,4 3-1 0,0 0 0 0,0 0 0 16,0 0-8-16,0 0-2 0,0 0 0 0,11 3 0 16,3 7 4-16,-3-1 0 0,-4 1 0 0,0-1 0 0,10 7 7 0,-2-1 1 15,-1 1 1-15,0 6 0 0,0-6 15 0,0 9 4 16,11 3 0-16,-4 3 0 0,0-5-8 15,4 14 0-15,-1 4-1 0,1 3 0 0,-4 0-19 0,0 7-4 16,4-11-1-16,-4 8 0 0,4 2-15 16,3-3 9-16,-3 0-9 0,7-3 8 0,10 4-8 0,-3-8 0 15,0 8 9-15,3-11-9 0,7-2 0 0,1 0 8 16,3-4-8-16,0-3 0 16,7 4-68-16,10-10-19 0,8 0-3 0,6-3-1224 0</inkml:trace>
  <inkml:trace contextRef="#ctx0" brushRef="#br1" timeOffset="69700.48">536 3473 1785 0,'0'0'159'0,"0"0"-127"16,0 0-32-16,0 0 0 0,0 0 44 0,0 0 2 15,0 0 1-15,0 0 0 0,0 0-6 0,0 0-1 0,0 0 0 0,0 0 0 16,0 0 13-16,0 0 3 15,0 0 0-15,0 0 0 0,0 0-30 0,11 3-6 16,-1 3 0-16,-3-6-1 0,1 3 26 0,2-3 6 0,4-3 1 0,7-3 0 16,1 6 0-16,-8 0 1 0,10-9 0 0,1 9 0 15,0-4-25-15,-1 4-4 0,8 0-2 16,-7-6 0-16,3 3 16 0,7 3 3 0,-3 0 1 0,3 0 0 16,-6 0-34-16,6 0-8 0,-3 0 0 0,3 3 0 15,-3-3 0-15,10 6 0 0,-3-6-12 0,7 0 12 16,0 0 0-16,-4 4 0 0,4-4 0 0,-7 0 0 15,3 0 15-15,0 6-3 0,1-6 0 0,-5 0 0 16,8-6 4-16,4 6 1 0,-1 6 0 0,0-3 0 16,1-3 8-16,3 0 2 0,-4 0 0 0,0 6 0 15,-3-3-27-15,4 1 0 0,-4 2 0 0,3-6 0 16,0 3 0-16,1 3-16 0,6-3 4 0,-6-3 1 16,2 3 11-16,1 4 0 0,-3-4 0 0,-1 3 0 15,-3-6 12-15,3 3 0 0,4-3 1 0,4 0 0 0,-8 7-13 16,8-7-13-16,-4 0 2 0,3-7 1 0,-3 7 10 15,0 0 11-15,-4 0-3 0,1-3 0 0,-1 3-8 16,7 0 10-16,-6 0-10 0,-1 0 10 0,1 0-1 0,-5 0 0 16,1 0 0-16,-3 0 0 0,-1 3-9 0,-7-3 0 15,4 7 0-15,-4-1 0 0,4-6 0 0,0 0 0 16,3 6 0-16,-6-6 0 0,2 3 0 0,1-3 0 16,-4 0 0-16,1 7 0 0,3-4 8 0,-4-3-8 15,-3 0 12-15,3 6-4 0,-10-3 0 0,-1-3 0 16,4 0 0-16,1 3 0 0,-5 3-8 0,1-6 0 15,0 0 0-15,-1 0 0 0,-2 0 0 0,2 4 0 16,-6-4 0-16,3 6 12 0,0-3-1 0,-7-3 0 0,1 0 0 16,-1 0 0-16,3 0-11 0,-3 6-14 0,-3-6 3 15,3 0 1-15,0 0 34 0,0-6 8 0,4 6 0 16,-4 0 1-16,0 0-33 0,7-3 0 0,-7-3 0 0,1 2 0 16,2 4 0-16,-3-9 0 0,0 0 0 0,1 6 0 15,2-4 0-15,-3 7 0 0,-3-9 0 0,-4 9 0 16,3-6 0-16,-10 6 0 0,11-7-15 0,-11 7 5 15,0 0 10-15,11-3 0 0,-11 3 0 0,0 0 8 16,0 0 0-16,0 0 0 0,0 0 0 0,0 0 0 16,10 0-8-16,-10 0 9 0,0 0-9 0,4 0 10 15,-4 0-10-15,0 0 0 0,10-9 0 0,-10 9 0 16,7 0 0-16,-7 0 0 0,0 0 8 0,7-7-8 16,-7 7 0-16,8 0 0 0,-8 0 0 0,0 0 0 15,0 0 8-15,10-3-8 0,-10 3 0 0,7 3 8 16,0 4-8-16,-7-7 8 0,0 0-8 0,4 9 8 0,-4-9-8 15,7 3 0-15,-7 10 0 0,0-7 0 0,3 7 0 0,1-1 0 16,3-2 0-16,-7 8 0 0,3 4 0 0,4-3 0 16,-7-3-9-16,4 12 9 0,3-6 0 15,-3 6 0-15,-1 4 0 0,4-1 0 0,-3 3 0 0,3 1 0 16,-7-4 0-16,3 10 0 0,1 0 0 0,-4 3 0 16,0 6 0-16,0-9 0 0,-4 6 0 0,4 3 0 15,0-6 0-15,-3 9 0 0,3 0 0 0,0 7 0 16,0-13 0-16,0 13 0 0,0-4 0 0,0-3 0 15,0 7 0-15,3-4 0 0,1 7 0 0,-4-3 0 16,0-4 0-16,7 7 0 0,-7-4 0 0,3 4 0 16,-3-6 0-16,7 2 0 0,-7 7 0 0,0-6 0 0,0-4 0 15,0 7 0-15,0-7 0 0,0 7 0 16,0-3 0-16,0-4 0 0,0 13 0 0,0-6 0 0,-7-1 0 0,7-5 0 16,0 9 0-16,-3-10 0 0,3 4 0 0,0-1 0 15,-7-5 0-15,7-1 0 0,0 0 0 0,-4 1 0 16,4-1 0-16,-3-3 0 0,3-6 0 0,-7 9 0 15,3-3 0-15,4-6 0 0,-7 6 0 0,4-3 0 16,-1 1 0-16,4-1 0 0,-11-7 0 0,11 4 0 16,-7 3 8-16,4-9-8 0,3 3 0 0,-7-10 9 15,3 10-9-15,4-7 8 0,-3 7-8 0,3-10 8 16,0 4-8-16,0-4 0 0,0 1 9 0,0-1-9 16,0 0 0-16,0-2 0 0,0-4 0 0,0 0 8 15,0-3-8-15,0 0 0 0,0-7 0 0,0 4 8 16,3-6-8-16,1 5 0 0,-4-5 0 0,7-4 8 15,-7 1-8-15,0 2 0 0,3-2 8 0,-3-1-8 0,7-6 8 0,-7-3-8 16,0 10 8-16,4-4-8 0,-4-6 0 0,7 3 0 16,-7-3-10-16,0 10 10 0,0-10 0 0,0 0 14 15,4 3-1-15,-1 6 0 0,-3-9-13 0,0 0 0 16,0 6 0-16,0-6 0 0,0 3 0 0,0-3 8 16,0 0-8-16,0 13 0 0,-3-7 0 0,3-6 0 15,0 0 0-15,-4 3 0 0,-3 7 9 0,-4-7-9 16,8 3 8-16,-11 4-8 0,3-7 8 0,-3 6-8 15,4 1 0-15,-12-7 8 0,8 6-8 0,-7 4 0 16,-4 2 0-16,-3-2 8 0,0-1-8 0,-11 1 0 16,4 3 0-16,-11-1 0 0,4 1 0 0,-8 0 8 15,4 3-8-15,-3-7 0 0,3 7 0 0,0 0 0 0,-3-4 0 16,0-5 0-16,-11-1 0 0,0 4 0 0,0-4 0 16,-7 1 0-16,0-1 0 0,0 0 0 0,3-5 0 0,-7 2 8 15,-3-6 3-15,0 3 0 0,-7-3 0 16,-4 3 0-16,11 3-11 0,-7-3-14 0,-3-3 3 0,-1 7 1 15,0-4 10-15,1 3 11 0,2 0-3 0,-2-6 0 16,3 7-8-16,3-4-11 0,-7 3 3 0,4-3 0 16,-3-3 8-16,9 7 0 0,5-4 0 0,-1-3 0 15,-3 0 0-15,4 0 8 0,-1 0-8 0,-3 3 11 16,7-3-11-16,4 0 0 0,3 0-12 0,3 0 12 16,4-3 0-16,4 0 0 0,-8-4 0 0,8 7 0 15,0-9 0-15,3 9 0 0,0 0 8 0,4-3-8 16,6-4 0-16,-6 7 0 0,14 0 0 0,-4 0-11 15,4-3 11-15,3 3 0 0,-7-3 0 0,4 3 0 0,-4 0 0 0,4-6 0 16,-4 6 0-16,8 0 0 0,-1 0 0 0,4 0 0 16,3 0 0-16,-3 0 0 15,-4 0 0-15,11 0 0 0,-7-3 0 0,7 3 0 0,3-7 0 0,-3 7 0 16,4 0 0-16,-1-3 0 0,0-3 0 0,8 3 0 16,3 3 0-16,0-9 0 0,0 9 0 0,0-10 0 15,0 7 0-15,0-6 0 0,3 5 0 0,5-5 0 16,-5 0 0-16,4-1 0 0,-3-2 0 0,6-1 0 15,1-3 8-15,-8 4-8 0,11-7 0 0,-3 3 0 16,0-2 0-16,-8-11 8 0,15 7-8 0,-15-9 0 16,8 6 0-16,-1-16 0 0,1 0 8 0,-4 7 0 0,4-4 0 15,-1 1 0-15,1-10-8 0,-8 9 0 0,8-9 0 16,-4 3 0-16,-3-6 0 0,6 3-8 0,-6-3 8 16,6 6-12-16,-6 0 12 0,3-6 0 0,-7 6 0 0,3-6 0 15,4-4 0-15,-7-2 0 0,0 3 0 0,0-4 0 16,0 4 0-16,0 0 0 0,-7-1 0 0,7 1 0 15,-3 0 0-15,3-1 0 0,-7-8 0 0,3 8 8 16,4-8-8-16,-3 8 0 0,3-2 0 0,0-1 0 16,0 4 0-16,-7-3 8 0,7-4-8 0,0-3 8 15,-4 7-6-15,4-4-2 0,0 4 0 0,0-4 0 16,-7 7 0-16,4 0 0 0,3-1 0 0,-11 7 0 16,0-6 0-16,8-3 0 0,-8 9 0 0,8-4 0 15,-8-2 0-15,4 3 0 0,7 3 0 0,-3-3 0 16,3-1 0-16,-4-2 0 0,-3 6 0 0,7-3 0 0,0 0 0 15,-4 3 0-15,4-3 0 0,0 6 0 0,-7-7 0 16,7 4 0-16,-3 7 0 0,3-10 0 0,0 15 0 0,0-15 0 16,-7 9 0-16,3 10 0 15,1-4 0-15,-8 1 0 0,4-4 0 0,4 7 0 0,-8-4 0 0,8-2 0 16,-5 2 0-16,5-9 0 0,-4 0 0 0,3 4 0 16,4-1 0-16,4 0 0 0,-4 0 0 0,7 10 0 15,-4 0 0-15,8-4 0 0,0 1 0 0,-1 2 0 16,-6-5 0-16,6 5 0 0,1 1 0 0,-1-4 0 15,-6 4 0-15,7 0 0 16,-8 12-79-16,4-6-15 0,-3 3-3 0</inkml:trace>
  <inkml:trace contextRef="#ctx0" brushRef="#br1" timeOffset="82348.88">19209 5132 288 0,'14'-10'25'0,"-7"7"-25"0,4-6 0 0,-1 2 0 0,1-5 127 0,6 3 20 16,-3 5 4-16,1-5 1 15,-1 0-192-15,3 5-37 0,1-2-8 0,-4 0-2 0,4-4 66 0,-4 4 13 16,0-3 8-16,-4 9-10 0,5-6 30 0,-1-1 7 15,-7 4 1-15,3 3 0 0,1-6 81 0,-4 6 17 16,0 0 3-16,-3 0 1 0,-4 0-11 0,7 6-3 16,-4-6 0-16,-3 0 0 0,7 0-18 0,0 3-4 0,-3-3-1 15,3 0 0-15,-7 0-23 0,0 0-5 0,0 0-1 16,7 7 0-16,-4-7-25 0,-3 0-6 0,0 0-1 16,0 0 0-16,0 0 16 0,0 0 2 0,0 0 1 0,0 0 0 15,-7-7-14-15,-3 7-2 0,-4-3-1 0,0 3 0 16,-1-6-34-16,-2 3 0 0,-1 3 0 0,-3-7 0 15,0 7 0-15,0-6 0 0,-4 0 0 0,-3 6 0 16,0 0 0-16,-8-3 0 0,-3 3 8 0,-3 3-8 16,-4-3 19-16,0 6 0 0,-3 0 0 0,3-6 0 15,0 10 6-15,4-4 2 0,0-3 0 0,-1 4 0 16,4-1-6-16,-3-6-1 0,0 0 0 0,-1 6 0 16,-2-3-8-16,2-3-1 0,1 0-1 0,0 6 0 15,-1-2-10-15,8-4 0 0,-4 6 0 0,7-3 8 16,-3-3-8-16,7 3 0 0,0 3 0 0,0-2 0 15,-4 2 0-15,7-3 0 0,-3 0 0 0,0 3 0 16,3-2 0-16,4-4 10 0,0 6-1 0,6-6 0 0,5 3 19 16,-1-3 4-16,1 0 1 0,6 0 0 15,4 0-14-15,0 0-3 0,0 0-1 0,0 0 0 0,0 0-15 0,0 0 11 16,0 0-11-16,7 0 10 0,4 12-2 0,-4-12-8 16,-4 7 12-16,4-4-4 0,1 3-8 0,-1-3 8 15,-4 4-8-15,-3-7 8 0,4 6 1 0,-1 3 0 16,1 1 0-16,-4-4 0 0,0 0-1 0,0 4 0 15,0 2 0-15,0-2 0 0,0 5-8 0,0-2 0 16,0-1 0-16,0 7-11 0,0-6 22 0,0 5 4 16,0-2 1-16,0 9 0 0,3-3-16 0,-3 3 9 15,0 4-9-15,4 2 8 0,-4 0 0 0,0 1-8 16,-4 2 12-16,1 1-4 0,-1 2-8 0,1 4 10 16,-4 3-10-16,3-3 10 0,-3-7-2 0,3 10-8 15,1-3 12-15,-1 0-4 0,-3-7 2 0,4 7 0 0,-1-10 0 0,1 4 0 16,-1-4 2-16,1 0 0 0,3-2 0 0,-4 2 0 15,1 0-12-15,-1-6 0 0,1 7 0 16,3-10 0-16,-7 3 0 0,7-3 0 0,-4-7 0 0,4 4 0 16,0-6 0-16,0 6 8 0,0-7-8 0,0-2 0 15,4 2 15-15,-4-2-3 0,0-1 0 0,0 0 0 16,0-9-4-16,7 10 0 0,-7-7-8 0,0-3 12 16,3 12-12-16,-3-12 0 0,4 10 0 0,-1-1 0 15,-3-9 12-15,0 10-4 0,0-7-8 0,0-3 12 16,0 9-12-16,0 1 11 0,-3-1-11 0,3-9 10 15,0 3 1-15,0-3 0 0,-4 10 0 0,4-10 0 16,0 0-11-16,-3 9 0 0,-4-6 0 0,7-3 0 16,0 0 0-16,0 0 12 0,0 0-4 0,0 0 0 0,0 0-8 15,0 0 0-15,0 0 0 0,0 0 8 0,0 0-8 0,0 0 0 16,7 9 0-16,-7-9 0 0,0 0 0 0,3 7 8 16,8-4-8-16,-4 3 8 0,0-3-8 0,3-3 0 15,-3 3 0-15,1-3 0 0,2 0 0 0,4 7 0 16,0-7 9-16,-3 0-9 0,3 0 0 0,4 0 8 15,-4 0-8-15,7 0 0 0,-3 0 8 0,3 0-8 16,0 0 8-16,4 0-8 0,3 0 0 0,4 0 0 16,3 0 0-16,0 0 8 0,7 0-8 0,4 0 0 15,0 0 0-15,4 0 0 0,-1 0 0 0,0 3 0 16,-3-3 0-16,4 0 0 0,3 0 0 0,-4 0 0 16,4 6 0-16,3-6 0 0,-3 3 0 0,0-3 0 15,0 0 0-15,-4 0 8 0,-3 7-8 0,-7-4 0 0,-4-3 0 16,1 3 0-16,-5-3 0 0,5 0 0 0,2 0 0 0,-2 0 0 15,3 0 0-15,-4 0 0 0,0 0 0 0,0 0 0 16,-3 0 0-16,3 0 0 0,-3 0 0 0,0 0 0 16,-4 0 0-16,-3-3 0 0,-4 3 0 0,0-3 0 15,-3 3 0-15,-1 0 0 0,-2-7 0 0,-1 7 8 16,0 0-8-16,-4 0 0 0,1 0 0 0,-4 0 0 16,0 0 0-16,-7 0 0 0,7 0 0 0,-7 0 8 15,4 0-8-15,-4 0 8 0,0 0-8 0,0 0 8 16,0 0-8-16,7-3 0 0,-7 3 0 0,0 0 0 15,3-6 0-15,-3 3 0 0,4-4 0 0,-4 1 8 16,3 0-8-16,1-4 0 0,-1 7 0 0,-3-6 0 16,4 0 0-16,-4-1 8 0,3-2-8 0,1-1 0 15,-4 4 0-15,3-10 0 0,-3 9 0 0,4-2 8 0,0-7-8 16,-1 7 0-16,-3-10 8 0,0 9-8 0,0-6 0 0,4 0 9 16,-8-3-9-16,4 0 0 0,0-3 10 0,-3-3-10 15,3 6 8-15,0-9-8 0,-8 0 0 0,8 5 0 16,0-5 8-16,-3-7-8 0,3 7 0 0,-4-10 0 15,4 4 0-15,-3-4 0 0,3 0 0 0,-4 0 0 16,1 1 0-16,3 5 0 0,0-6 0 0,0 10 0 16,-4 0 0-16,1-1 0 0,3 1 0 0,-4 0 0 15,1-1 0-15,-1 7 0 0,4-3 0 0,0-3 0 16,-3 5 0-16,3-2 0 0,-4-3 0 0,4 6 0 16,0-3 0-16,0 6 0 0,0-3 0 0,0 3 0 15,0-4 0-15,0 1 0 0,0 7 0 0,-3-4 0 0,3 3 0 0,0 3 0 16,0 0 0-16,0-5 0 0,0-1 0 0,-4 9 0 15,4-6 0-15,0 4 0 0,0-1 0 0,0 0 0 16,-3 0 0-16,3 1 0 0,0-1 0 0,-4 4 0 16,4-1 0-16,-4 7 0 0,1-7 0 0,3 4 0 15,-4-4-8-15,4 10 8 0,-3-3 0 0,-1-4 0 16,1 7 0-16,3 0 0 0,-4-3 0 0,4 6 0 16,-3-3-8-16,-1-3 8 0,1 2 0 0,3-2 0 15,0 6 0-15,0 0 0 0,-4-3 0 0,1 0 0 16,3 3 0-16,-4-6 0 0,4 2 0 0,0 4 8 15,0 0-8-15,0 0 0 0,-7-6 0 0,4 6 0 16,-4 0 0-16,7 0 0 0,0 0 0 0,-4 0 0 0,-7 0-9 16,4 0 9-16,0 10 0 0,0-10 0 0,-3 9 0 15,3-6-8-15,-4 7 8 0,-3-4 0 16,3 3 0-16,-6-3 0 0,-1 4 0 0,-3-1 0 0,0 1 0 0,-4-1 0 16,0 1 0-16,-6-4 0 0,-1 3 0 0,-3 1 0 15,-1-1 0-15,5 0 0 0,-1 1 0 0,0-1 0 16,4-3 0-16,0 1 0 0,-4-4 0 0,0 3 0 15,0-6 0-15,1 0 0 0,-1 0 10 0,0-6-1 16,0 6 0-16,8 0 0 16,-1 0-58-16,0 0-12 0,4 0-3 0,3 0 0 15,1 0-142-15,3 0-29 0,0 0-5 0</inkml:trace>
  <inkml:trace contextRef="#ctx0" brushRef="#br1" timeOffset="84359.71">17949 4828 345 0,'-17'0'31'0,"10"0"-31"0,-4 0 0 0,-3 0 0 15,3 0 115-15,-3 0 17 0,4-4 3 0,-4 4 1 16,3-6-75-16,0 6-14 0,1 0-3 0,-1 0-1 16,1 6 21-16,3-2 5 0,0-4 1 0,-1 6 0 15,5-3-9-15,3-3-1 0,0 0-1 0,0 0 0 16,3 6-27-16,-3-6-4 0,11 6-2 0,0 4 0 0,6-10-16 16,1 9-10-16,7-9 12 0,-1 3-12 0,1 4 8 15,3-7-8-15,8 3 0 0,-5 3 0 16,8-6 0-16,0 3 0 0,0-3 0 0,-1 0 0 0,1-3 31 15,4 3-1-15,2-6 0 0,5 3 0 0,-1-7 18 16,4 10 3-16,4-9 1 0,3 9 0 0,0 0-14 0,0 0-2 16,0-10-1-16,7 10 0 0,0-6-3 0,10 0 0 15,1 3 0-15,-1-3 0 0,-6 6-12 0,7-4-4 16,-4-2 0-16,10 3 0 0,5 0 7 0,-5-3 1 16,1 6 0-16,-4-4 0 0,4-2-24 0,3 3-13 15,7-3 1-15,-7 6 1 0,0 0 11 0,-3 0 0 16,3 0 0-16,1-7 0 0,2 1 0 0,1 6 0 15,-7 0 0-15,-1-3 0 0,1 3 0 0,3 0 9 0,7-6-9 16,-6 3 0-16,2-4 18 0,-2 4-3 0,2 3-1 0,8-9 0 16,10 6-14-16,-10 3 0 0,-7-10 0 15,3 7 0-15,7-3 0 0,4 6 0 0,-3-10 8 0,-8 10-8 16,0-9 0-16,0 9 8 0,11-3-8 0,-4-6 0 16,1 9 0-16,-4-10 0 0,-8 10 0 0,1-3 0 15,7-3 0-15,-7 6 0 0,-4 0 0 0,-4 0-10 16,-2 0 10-16,-1-7 0 0,7 7 0 0,-3 0 0 15,-1-6 0-15,1 6 0 0,-8 0 8 0,1 0-8 16,7 0 0-16,-1 0 0 0,5 0 0 0,-5 0 0 16,-6 6 0-16,3-6 0 0,4 7 0 0,3-7 0 15,0 0 0-15,-7 0 0 0,-3 0 0 0,-8 0 0 16,1 0 0-16,-1 0 0 0,1 0 0 0,3-7 0 16,-7 1 0-16,0 6 0 0,-7-3 0 0,-3 3 0 15,-4 0 0-15,-4 0 0 0,-3-6 0 0,-4 6 8 0,0-3 0 16,-3-4 0-16,4 4 0 0,-5 3 0 0,-6 0 1 0,3 0 1 15,-3-3 0-15,-4 3 0 0,1-6-10 0,-1 6 10 16,0-3-10-16,0 3 10 0,-3-7-10 0,0 4 0 16,-1-6 9-16,1 9-9 0,0-3 0 0,-1-4 8 15,1-2-8-15,3 9 0 0,-3-6 0 0,-4 0 0 16,4-4 0-16,0 1 0 0,-4 9 0 0,-4-7 0 16,1 1 0-16,0 3 0 0,-4 3 0 0,-4-6 8 15,1 3-8-15,-4-4 8 0,-7 7-8 0,7-3 11 16,-7 3-11-16,7 0 12 0,-7 0 1 0,7 0 1 15,-7 0 0-15,0 0 0 0,11-3-14 0,-4 3 0 0,0-6 0 16,-7 6 0-16,0 0 0 0,10 0 0 0,-2 0 0 16,-1 0 0-1,0 0-34-15,-7 0-10 0,0 0-1 0,0 0-1 16,7 0-133-16,-7 0-26 0,0 0-6 0,0 0-1 0</inkml:trace>
  <inkml:trace contextRef="#ctx0" brushRef="#br1" timeOffset="91049.61">18108 4912 1911 0,'0'0'84'0,"0"0"19"0,0-9-83 0,0 9-20 15,-3-13 0-15,-1 10 0 0,4 3 80 0,-3 0 12 0,-5-9 3 0,1-1 0 16,0 10-47-16,0-9-8 0,0 9-3 0,0-10 0 15,-3 7 8-15,3 0 2 0,-4-3 0 0,0-3 0 16,1 5-18-16,3-2-3 0,0 3-1 0,0 0 0 16,3-3 5-16,4 6 1 0,-3-4 0 0,3 4 0 15,0 0-5-15,0 0-1 0,0 0 0 0,0 0 0 16,0 0-13-16,0 0-4 0,0 0 0 0,0 0 0 16,-11 4 10-16,7-4 2 0,4 0 0 0,0 0 0 15,-3 9-11-15,-1-6-1 0,1 7-8 0,3-1 12 16,0 0 12-16,-4-6 3 0,1 7 0 0,-1-1 0 15,-3 1 0-15,4-1 0 0,-1 1 0 0,-3-4 0 16,4 3-9-16,-1-3-2 0,4-6 0 0,-3 10 0 16,-1-4-3-16,4 4-1 0,0 5 0 0,0-9 0 15,0 10-12-15,4-3 11 0,-1-4-11 0,1 7 10 16,3-7-10-16,-4 10 0 0,1 0 0 0,3-3 8 16,-7 5-8-16,3-2 0 0,1 3 0 0,-1 6 0 0,-3-2 0 0,0 2 0 15,0-6 0-15,0 6 0 0,-3-3 0 0,-1 3 0 16,1 4 14-16,-1-1-4 0,-3-3 12 0,0 10 2 15,0-7 1-15,4 4 0 0,-8 9-25 0,4-13 0 16,0 10 0-16,0 9 0 0,3-9 0 0,-6 3 0 16,3-1 0-16,3 11 0 0,1-10 12 0,-4 6-2 15,3 0-1-15,4-3 0 0,-7 3-9 0,7-6 0 16,0 9 0-16,-4 1 0 0,4-4 0 0,0 9 0 16,0-2 0-16,0-4 0 0,0 7 0 0,0-4 0 15,0 7 0-15,0 3 0 0,0-3 0 0,0 6 0 0,-3-4 0 16,-1 1 0-16,-3-3 0 0,4 9 0 0,-4-6 0 15,0 6 0-15,0 3 0 0,0-3-12 0,3 1 4 0,-3-1 8 16,3-3 0-16,-3 3 0 0,0 3 0 0,4-3 0 16,-4 10 0-16,3-10 0 0,1-3 0 0,-1 3 0 15,1 3 18-15,3 0 11 0,0 4 3 0,0-4 0 16,-4 0-32-16,8 1 0 0,-4-4 0 0,3 0 0 16,-3 3 0-16,0 0 0 0,4 10 0 0,-1-10 0 15,-3-3 0-15,4 4 0 0,-1 8 0 0,1-2 0 16,-1-1 0-16,1-2 0 0,-4-4 0 0,3-3 0 15,-3 10 0-15,4-4 0 0,-1 1 0 0,-3-1 0 16,4 7 0-16,-4-10 0 0,3 3 0 0,1 1 0 16,-4-4 0-16,0 6 0 0,0-5 0 0,4-1 0 15,-4-3 0-15,0 3-20 0,3-3 4 0,-3 1 0 0,0-1 25 16,0-3 6-16,4 3 1 0,-4 0 0 0,0-6-16 0,0-4 0 16,0 11 0-16,0-8 0 0,0 4 0 0,0-3 0 15,0 0 0-15,0-3 0 0,0 0-10 0,-4-1-5 16,4 1-1-16,-3-7 0 0,-1 7 26 0,4 0 5 15,0 6 1-15,-7-13 0 0,7 7-16 0,-4-10 0 16,4 7 0-16,-3-4 0 0,-1-2 0 0,4 5 0 16,-3-2 0-16,-1-4 0 0,4 0 0 0,0-2 0 15,0-1 0-15,-3-3 0 0,3-7 0 0,0 4 0 16,0 7 0-16,0-8 0 0,0 1 0 0,0 3 0 16,0-3 0-16,0-3 0 0,0 3 0 0,0-3 0 15,3-1 0-15,-3-2 0 0,0-7 0 0,0 10 0 0,4-9 0 16,-4-1 0-16,0 0 0 0,0 4 0 15,3-4 0-15,-3 1 0 0,0-4 0 0,0-3 0 0,0 3 0 0,0-6 0 16,4 0 0-16,-4 0 0 0,0 0 0 0,3-3 0 16,-3 3 0-16,0-4 0 0,0 1 0 0,0-3 0 15,0 0 0-15,0-1 0 0,0-5 0 0,4 2 0 16,-4 4 0-16,0-7 0 0,0-2 0 0,0 2 0 16,0 4 0-16,0-4 0 0,0 0 0 0,0 4 0 15,-4-4 0-15,4 7 0 0,0-10 0 0,-3 4 0 16,3 2 8-16,0-2-8 0,-4-1 11 0,4 4-11 15,0-4 0-15,0 7 0 0,-3-10 0 0,3 10-12 16,-4-7 12-16,4-3 0 0,0 10 0 0,0-10 0 16,-3 4 0-16,-1 5 0 0,4-8 0 0,0 2 0 15,-3 7 0-15,-1-10 0 0,4 3 0 0,-3 1 0 16,3 2 0-16,-4-2 0 0,4 2 0 0,-3-2 0 0,-1 5 0 16,1-2 0-16,-1-1 0 0,4 1 0 0,-3-4 0 15,-1 7 0-15,0-10 0 0,4 10 0 0,0-10 0 16,-3 4 0-16,-1 5 0 0,4-8 0 0,-3 2 0 0,3-9 0 15,-4 9 0-15,4 1 0 0,0-10 0 0,0 0 0 16,0 3 0-16,0-3 0 0,-3 9 0 0,3-9 0 16,0 0 0-16,0 0 0 0,0 0 12 0,0 0 4 15,0 0 2-15,0 0 0 0,0 0-3 0,0 0-1 16,0 0 0-16,0 0 0 0,0 0-14 0,0 0-8 16,0 0 8-16,0 0-13 0,0 0 13 0,0 0 0 15,0 0-10-15,0 0 10 0,0 0 0 0,0 0 0 16,0 0 0-16,0 0 8 0,0 0-8 0,0 0 0 0,0 0 0 15,0 0 0-15,0 0 0 0,0 0 12 0,0 0-12 16,0 0 12-16,0 0-12 0,0 0 0 0,0 0-12 0,0 0 12 16,0 0 0-16,7 0 0 0,-7 0 0 0,10 0 12 15,1 0-12-15,-4 0 0 0,4 0 0 0,-1 0 8 16,1 0-8-16,-1-3 0 0,5-3 0 0,-1 6 0 16,3-3 0-16,4 3 12 0,1 0-12 0,-1-3 12 15,7 3-12-15,0-7-11 0,0 7 3 0,4 0 0 16,0 0 8-16,0 0 0 0,-4 0 0 0,4 0 0 15,-1 0 0-15,1-3 0 0,3 3 0 0,1-6 0 16,-1 6 0-16,7-3 0 0,1-3 0 0,6 3 0 16,4-1 0-16,3-2 0 0,1 6 0 0,3-3 0 15,-4-3 0-15,8-4 0 0,-1 7 0 0,11-6 0 16,0-1 0-16,4 7 0 0,-4-6 0 0,-3 9 0 0,-4-10 0 16,3 1 0-16,11 6 0 0,4-7 0 0,0 10 0 15,-4-3 0-15,-3-3 0 0,3 6 0 0,7-9 0 0,0 5 0 16,4 1 0-16,-4-3 0 0,-7 3 0 0,7-3 0 15,4-4 0-15,3 7 0 0,1-6 0 0,-1 9 0 16,-4-10 0-16,8 4 0 0,4-3-8 0,2 2 0 16,-6-2 0-16,3 9 0 0,11-6 8 0,-3-1 0 15,-1-2 0-15,-7 0-8 0,-6 5 8 0,2-5 0 16,15 0 0-16,-7 6 0 0,-4-7 0 0,-3 1 0 16,4 6 0-16,-1-4 0 0,4 1 0 0,0 0 0 15,-4-4 0-15,-3 1 0 0,6 6 0 0,-2-7 0 16,3 1 0-16,-8 6 0 0,-6-3 0 0,3-7 0 15,8 10 0-15,-1-7-8 0,0 1 8 0,-7 0 0 16,1 6 0-16,3-4 0 0,6 4 0 0,-6-6 0 0,-4 9 0 0,-3-3 0 16,0-4 0-16,3 7 0 0,0-3 0 0,-3 3-8 15,-11 0 8-15,0 0 0 0,0-6 0 0,1 6 0 16,2 0 0-16,1 0 0 0,0 0 0 0,-8 0 0 16,-6 6 0-16,3-6 0 0,0 0 0 0,0 0 0 15,0 3 0-15,-3-3 0 0,-4 7 0 0,-4-4 0 16,-6-3 0-16,-1 6 0 0,-3-3 0 0,0 0 0 15,7 4 0-15,-4-4 0 0,-3 3 0 0,-3-3 0 16,-1 0 0-16,-7 3 0 0,-3-2 0 0,0 5 0 16,-4-3 0-16,-3-3 0 0,0 1 0 0,-1 5 0 15,5-3 0-15,-1-3 0 0,4 7 0 0,-4-7 0 16,4-3 0-16,0 9 0 0,0-9 0 0,-1 7 0 0,1-4 0 16,-4-3 0-16,1 6 0 0,-8-3 0 0,0 0 0 15,0-3 0-15,1 0 0 0,-5 7 0 0,1-4 0 16,0-3 0-16,3 6 0 0,-3-3 0 0,-1-3 0 0,1 0 0 15,0 3 0-15,-1 4 0 0,-2-7 8 0,-1 0-8 16,0 0 8-16,0 3-8 0,-3-3 0 0,-1 0 0 16,-3 0 0-16,4 0 0 0,-4 0 0 0,0 0 0 15,0 0 0-15,-3 0 0 0,0-3 0 0,-4 3 0 16,3-7 0-16,-3 4 0 0,0 0 0 0,0-3 0 16,0 3 0-16,-3-4 0 0,3-5 0 0,-3 9 0 15,-1-7 0-15,1 1 0 0,-1-1 0 0,-3 1 8 16,4 0-8-16,-1-4 0 0,1 4 16 0,-4-4-2 15,0 4 0-15,3-7 0 0,-3 0-14 0,0 4-8 16,0-7 8-16,0-3-13 0,0 6 13 0,0-9 15 0,0 0-3 16,0-3-1-16,0-3-11 0,0-1-11 0,0-2 3 0,0 2 0 15,0-8 8-15,0 5 11 0,4-6-3 0,-4 7 0 16,3-7-8-16,-3 0 0 0,0-3 0 0,0 1 0 16,0-8 0-16,0-2 0 0,-3 3 0 0,3-3 0 15,0-1 0-15,0 1 0 0,0 0 0 0,-4 2 0 16,1-2 0-16,3-3 0 0,-4-4 0 0,1-3 7 15,-1 1-7-15,4-1 0 0,-3 3 0 0,-1 1 0 16,1-4 0-16,3 0 0 0,-4-2 0 0,0-4 0 16,1 3 0-16,3-6 0 0,-4 9 0 0,1-3 0 15,3 0 0-15,-4-3 0 0,1-6 0 0,-1 9 0 16,1-6 0-16,-1 0 0 0,1 3 0 0,-4 0 0 16,3 3 0-16,1-6 0 0,-4 0 0 0,0-4 0 15,-1 4 0-15,1 3 0 0,0-3 0 0,-3 0 0 0,3 0 0 16,0-3 0-16,-4 3 0 0,8-4 0 0,-1 4 0 0,0 3 0 15,-3-3 0-15,4 0 0 0,-1 0 0 0,1 3 0 16,-4-10 0-16,0 14 0 0,0-1 0 0,3-3 0 16,-3 6 0-16,4-3 0 0,-4 0 0 0,3 4 0 15,-3-1 0-15,0 0 0 0,0 1 0 0,-4-1 0 16,8 9 0-16,-4-8 0 0,3 5 0 0,-3-2 0 16,4 5 0-16,-5-2 0 0,1-4 0 0,0 7 0 15,0-3 0-15,0-1 0 0,4 1 0 0,-4 2 0 16,3-5 0-16,-3 2 0 0,4 4 0 0,-4-6 0 15,3 5 0-15,0 1 0 0,-3 0 0 0,4 2 0 0,-4-2 0 16,7 6 0-16,-7-6 0 0,3 3 0 0,-3-1 0 16,4-2 0-16,-4 0 0 0,3 6 0 0,-3 0 0 0,3 0 0 15,-6 0 0-15,3 3 0 0,3-3 0 0,1 0 0 16,-4-7 0-16,0 10 0 0,0-6 0 0,-4 6 0 16,4-6 0-16,0 6 0 0,0 0 0 0,0 4 0 15,0-4 0-15,0-6 0 0,0 6 0 0,3 0 0 16,-3-6 0-16,4 3 0 0,-5 0 0 0,5 0 0 15,-1-1 0-15,1 5 0 0,-1-1 0 0,1 3 0 16,-1-3 0-16,1 3 0 0,-1-9 0 0,1 6 0 16,-1 3 0-16,1-2 0 0,-1-1 0 0,-3 0 0 15,4 0 0-15,-4 3 0 0,3 0 0 0,0 1 0 16,-3-1 0-16,4 6 0 0,-4-6 0 0,3 1 0 16,1-4 0-16,-1 3 0 0,1 0 0 0,-1 7 0 15,4-7 0-15,0 7 0 0,-3-7 0 0,-1 0 0 16,8 7 0-16,-4-1 0 0,0-3 0 0,0 4 0 0,-4-4 0 15,8 4 0-15,-1-7 0 0,-3 7 0 0,0-4 0 0,0 7 0 16,0-4 0-16,0 4 0 0,0-4 0 0,0-2 0 16,0 5 0-16,4 7 0 0,-4-3 0 0,0-3 0 15,0 9 0-15,0-4 0 0,3-2 0 0,-3-3 0 16,-3 9 0-16,3-3 0 0,3 0 0 0,-3-7 0 16,-3 10 0-16,3-3-10 0,-4 3 10 0,4 0 0 15,0 4 0-15,-3-4 0 0,-1-7 0 0,4 14 0 16,0-4 0-16,0 0 0 0,0-3 0 0,0 10 0 15,-3-7 0-15,3 6 0 0,0-5 0 0,0 8-8 16,-4 1 0-16,1-4 0 0,3 4 8 0,0-4 0 16,-4 10 0-16,0-3-8 0,1 3 8 0,-1-4 0 0,4 7 0 15,-3-3 0-15,-1-6 0 0,4 9 0 0,-7 0 0 0,7 0 0 16,-7-3 0-16,7 3-10 0,-3 0 1 0,3 0 0 16,0 0 9-16,-7-7 0 0,3 7 10 0,-3 0-10 15,4 0 0-15,-4 0 0 0,-1 0-8 0,1 0 8 16,0 0 0-16,0 0-8 0,0 0 8 0,0 0 0 15,4 7 0-15,-4-4 0 0,7-3 0 0,-4 0 0 16,-10 0 0-16,3 0 0 0,4 6 0 0,-3-3 0 16,-1-3 0-16,-3 0 0 0,3 0 0 0,-3 0 0 15,0 0 0-15,0 0 0 0,0-3 0 0,0 3 0 16,0 0 0-16,0 0 0 0,0 0 0 0,-1 0 0 16,1 0 0-16,-3 0 0 0,3 3 0 0,3-3 0 15,-3 0 0-15,3 0 0 0,-3 0 0 0,4-3 0 16,-1 3-36-16,0-6 0 0,4 6 0 15,-3 0-1012-15,-1-3-202 0</inkml:trace>
  <inkml:trace contextRef="#ctx0" brushRef="#br1" timeOffset="94486.67">19029 5502 1476 0,'0'0'32'0,"0"0"8"0,-7 0 0 0,-4-3 1 0,8-4-33 0,3 7-8 16,-7 0 0-16,7 0 0 0,-7-3 73 0,7 3 13 16,0 0 2-16,0 0 1 0,-4-6-36 0,4 6-7 15,0 0-2-15,0 0 0 0,0 0-6 0,0 0-2 16,0 0 0-16,0 0 0 0,0 0 15 0,-7 0 2 16,3 6 1-16,-3-3 0 0,-3 7-30 0,-1-1-7 15,1 1-1-15,-1 2 0 0,0 1-1 0,-3 9-1 16,0-7 0-16,-3 1 0 0,3 3-5 0,-4 9-1 15,4-3 0-15,3-3 0 0,-3 9 16 0,0 1 4 0,3-4 0 0,1-3 0 16,-1 6-19-16,4 1-9 0,4-1 10 0,-1-9-10 16,1 6 12-16,6-6-4 0,1 0-8 0,-1-3 12 15,1-3-12-15,6-7 0 0,-3 7 0 16,4-10-10-16,-1 3 10 0,5-2 0 0,-1-4 0 0,0-3-8 16,3 0 8-16,1-3 9 0,3-4-1 0,0-2-8 15,1-4 40-15,-1 4 2 0,0-13 0 0,-3 10 0 16,-4-10-6-16,0 0 0 0,3-7-1 0,-6 11 0 15,-4-7 1-15,4-4 0 0,-4-2 0 0,0 0 0 16,-7-1-7-16,3-2-1 0,-6 2 0 0,3 1 0 16,-4 0-20-16,1-1-8 0,-4 7 0 0,3-6 0 15,-3 0-8-15,0 2-8 0,-4 4-2 0,1-12-883 16,3 12-177-16</inkml:trace>
  <inkml:trace contextRef="#ctx0" brushRef="#br2" timeOffset="103856.32">2477 3953 345 0,'-8'-25'31'0,"5"12"-31"16,-1-3 0-16,-6 7 0 0,3-7 184 0,3 1 32 16,-10-1 5-16,-4 3 2 0,4-2-179 0,0 12-35 15,0-7-9-15,-3 1 0 0,2 6 18 0,1-4 2 16,0 7 0-16,-7-3 0 0,7 3-2 0,-7 0 0 15,7 0 0-15,0 0 0 0,-4 3 2 0,4-3 1 16,3 0 0-16,1 0 0 0,3 0 22 0,-4 0 4 16,4-3 1-16,3-3 0 0,-6 6 0 0,6 0 0 0,-6-6 0 0,3-1 0 15,3 4 5-15,4 3 2 0,0 0 0 0,0 0 0 16,0 0 0-16,0 0 0 0,0 0 0 0,0 0 0 16,0 0-17-16,0 0-3 0,0 0-1 0,0 0 0 15,0 3-16-15,11 10-3 0,-11-4-1 0,3 1 0 16,4-1 19-16,4 1 4 0,-8-7 1 0,1 6 0 15,3 10 2-15,-4-16 0 0,5 10 0 0,-8 2 0 16,3-12-12-16,-3 10-3 0,4-4 0 0,-4 1 0 16,0 9-5-16,0-10-2 0,0-3 0 0,0 10 0 15,0-13 1-15,0 10 0 0,7 2 0 0,-7-5 0 16,0 2-3-16,0 1 0 0,0-1 0 0,0 7 0 16,0 0-8-16,0-3-8 0,3 2 12 0,4 4-12 15,-7 7 0-15,4-4 0 0,3-3-10 0,-4 9 10 16,1 0 18-16,3 7 11 0,-4-7 3 0,5 4 0 15,-5-4-32-15,-3 10 0 0,4-7 0 0,-4 7 0 0,7 0 0 16,-7 0 11-16,0 3 0 0,0 0 0 0,0 6 5 0,-11 3 0 16,8 0 1-16,-8 4 0 0,4-7-4 0,3 3-1 15,-6 1 0-15,6-1 0 0,-3 0 11 0,4 0 1 16,-8-2 1-16,8 2 0 0,-5 0-25 0,5-3 0 16,3-6 0-16,-7 10 0 0,3-4 0 0,4 0 0 15,0-3 12-15,-3 6-4 0,3 7 0 0,-7-4-8 16,7-2 12-16,-4-1-4 0,4 0-8 0,-7 7 0 15,4-7 0-15,3 7 0 0,-11-4 0 0,11 7 0 16,-10 0 0-16,6-7 0 0,-7 4 0 0,8-4 0 16,-8-3 0-16,4 7-11 0,-3-4 11 0,6 4 0 15,-6-7 0-15,6 1 0 0,-7-1 0 0,8 0 0 0,-4-3 0 16,3-6 8-16,-3 0 4 0,4 6 0 0,-4-6 1 16,3 6 0-16,1-6 3 0,-8 7 0 0,11-4 0 0,-7 3 0 15,3-6-16-15,1 3 0 0,-4-10 0 16,3 10 0-16,-3-9 0 0,4 3 0 0,-4 3 0 0,7-4 0 15,-4 1 0-15,1-6 12 0,3 2-3 0,0-2-1 16,-7-4-8-16,7 1 0 0,-4-1 0 0,4-9-11 16,0 6 11-16,0-3-13 0,0-3 5 0,0-3 8 15,0 0 0-15,0-4 0 0,0 4 0 0,0-6 0 16,0 2 8-16,0-2 8 0,0-4 3 0,0 4 0 16,0-4-5-16,0-6-1 0,4 7 0 0,3 2 0 15,-7-5-4-15,0-4-1 0,3 6 0 0,-3 1 0 16,4-7-8-16,-4 6 8 0,7-3-8 0,-7-6 8 15,3 4-8-15,-3-4 0 0,7 6 0 0,-7-6 0 0,11 3 0 16,-11-3 0-16,3 3 0 0,-3-3 0 0,0 0 0 16,4 0 12-16,-4 0-12 0,7 10 12 0,-7-10-12 0,0 0 0 15,11 0 0-15,-11 0 8 0,7 0 0 16,0-4-8-16,3 4 12 0,-6-6-4 0,3 6-8 0,-4 0 10 16,8 0-10-16,-7-3 10 0,6-6-10 0,1 9 0 15,-1-4 0-15,4-2-11 0,-3 3 11 0,3-3 0 16,-3 6 0-16,10-3 0 0,-7-7 0 0,0 10 0 15,0-3 0-15,7-3 0 0,-10 6 0 0,7 0 0 16,3-3 0-16,-7 3 0 0,3-7 0 0,-2 7 0 16,2-3 0-16,4 3 0 0,1-3 8 0,2-3-8 15,-3 6 8-15,4 0-8 0,0-10 0 0,0 10 0 0,-1-9 0 16,1 6-12-16,0 0 12 0,-1-3 0 0,1 6 0 16,0-10 0-16,-1 10 0 0,1-3 0 0,7-6 0 15,-7 9 0-15,6-4 0 0,-3-2 0 0,-3 6 0 0,7 0 0 16,-4 0 0-16,7 0 0 0,-6 0 0 0,2-3 8 15,5 6-8-15,-12-3 0 0,12 0 0 0,-12-3 0 16,12 3 0-16,-8-6 0 0,4 6 0 0,3-3 0 16,0 0 0-16,4-4 0 0,0 4 0 0,3-3 0 15,-7 3 0-15,8-4 0 0,-1 7 0 0,-7 0 0 16,4-3 0-16,-11 3 0 0,8 0 0 0,-5-3 0 16,5 3 0-16,-8 0 0 0,4-6 0 0,3 6 0 15,4 0 0-15,-4 6 0 0,-10-6 0 0,10 3 0 16,0 0 0-16,1-3 0 0,-1 0 0 0,-7 7 0 15,4-4 0-15,0-3 0 0,-4 0 0 0,3 6 0 16,-2-12 0-16,-5 6 0 0,5 0 0 0,-5 0 0 16,8 0 0-16,-4 0 0 0,4-3 0 0,3 3 0 0,-6-7 0 0,2 7 8 15,5 0 0-15,-5 0 0 0,-2 0-8 0,2 0 0 16,-2 0 0-16,-1 7 8 0,0-7-8 0,-7 3-12 16,4-3 4-16,-4 0 0 0,4 0 8 0,-4 6 12 15,4-3-2-15,-1-3-1 0,-3 0-9 0,4 7 0 16,3-7 0-16,-3 3 0 0,0-3 0 0,-1 3 0 15,8-3 0-15,-4 0 0 0,4 0 0 0,-4 0-12 16,4 0 2-16,3 0 1 0,-6 0 9 0,-5-3 16 16,1 3-4-16,0-3-1 0,-1-4-11 0,5 7 0 15,-5 0 0-15,1 0 0 0,0-3 0 0,3-3 0 0,4 6 0 16,-4 0 0-16,4 0 0 0,-4 0 8 0,-3 0-8 16,3 0 0-16,0 0 8 0,-3 0-8 0,-1 0 8 15,-2 0-8-15,-5 0 0 0,4 0 0 0,1 0 0 0,-8 0 0 16,7 0 0-16,-11 0 0 0,8 0 0 15,0 0 0-15,-1 0 0 0,4 0 0 0,-6 0 0 0,6-3 0 16,3 3 0-16,-9-7 0 0,6 7 0 0,3-3 0 16,-9 3 0-16,6 0 0 0,-4-3 0 0,1-3 0 15,-4 6 0-15,0 0 0 0,0 0 0 0,4-3 0 16,-4 3 0-16,-3 0 0 0,-1 0 0 0,4 0 0 16,-3 0 0-16,-4 0 0 0,0 0 0 0,-7 0 0 15,11 0 0-15,-4-7 8 0,-7 7-8 0,7 0 0 16,-7 0 12-16,10 0-4 0,-10 0 0 0,11-3 0 15,-11 3-8-15,7-6 0 0,4 3 0 0,-1 3 0 16,-3 0 0-16,-7 0 0 0,14-3 0 0,-10-3 0 0,3 6 0 16,-7 0 0-16,14-4 0 0,-14 4 0 0,0 0 0 15,0 0 0-15,3-6 0 0,-3 6 0 0,8 0 0 0,-8 0 0 16,0 0 0-16,7 0 0 0,-7 0 0 0,7-3 0 16,-7 3 0-16,10-3 0 0,-10 3 0 15,4-6 0-15,3 6 0 0,0-10 0 0,-7 10 0 0,7 0 0 16,4-3 0-16,-11-3 0 0,7 3 0 0,-7 3 0 15,7-4 8-15,-4-2-8 0,4 3 0 0,-3-3 0 16,-4 6 0-16,3-3 0 0,1-4 0 0,3 7 0 16,-7-6 9-16,0 6-9 0,7-6 8 0,-7-4-8 15,3 10 8-15,-3-9-8 0,0 6 0 0,0-7 8 16,7 1-8-16,-7 3 0 0,0-4 8 0,0-5-8 0,0 2 10 16,0 1-10-16,0-7 0 0,0 6 0 0,0-9 0 15,0 0 0-15,4 0 0 0,-4-3 8 0,0 0-8 0,0-3 4 16,-4 3-4-16,4-3 0 0,0-4 0 0,4 1 0 15,-4 0 0-15,4-1 0 0,-4-5 0 16,3-1 0-16,1-3 0 0,-1 4 0 0,4-4 0 0,-7 0 0 16,4 0 0-16,-1 1 0 0,1-4 0 0,3 3 0 15,0 3 0-15,-7-9 0 0,3 3 0 0,4-6 0 16,-7 6 0-16,0-9 0 0,8 9 0 0,-8-6 0 16,3 6 0-16,-3-6 0 0,0 6 0 0,0 0 0 15,0-6 0-15,0 3 0 0,0-3 0 0,0-1 0 16,0 4 0-16,-3 0 0 0,3 0 0 0,0 3 0 15,-4-3 0-15,0 0 0 0,4 0 0 0,0 0 0 16,-7-3 0-16,7-3 0 0,-3 9 0 0,3-6 0 0,0 3 0 16,-7 0 0-16,7-7 0 0,-4 14 0 0,1-4 0 15,-1 0 0-15,4-6 0 0,0 6 0 0,-3 0 0 0,-1-6 0 16,4 6 0-16,0 0 0 0,0 3 0 0,-7 0 0 16,7-3 0-16,0 4 0 0,-3 5 0 0,3-6 0 15,-4 1 0-15,1 5 0 0,3-15 0 0,-4 9 0 16,0 7 0-16,4-10 0 0,0 3 0 0,0 0 0 15,-7 0 0-15,7 7 0 0,-3-7 0 0,3 10 0 16,0-4 0-16,0 4 0 0,0 0 0 0,-7-10 0 16,7 13 0-16,0-16 0 0,-4 12 0 0,4-2 0 15,-3-4 0-15,3 10 0 0,-4-10 0 0,4 7 0 16,0 0 0-16,-3 9 0 0,3-10 0 0,0 7 0 0,0-3 0 16,0 6 0-16,0 0 0 0,-4 0 0 0,4-6 0 15,0 6 0-15,0 0 0 0,0-6 0 0,0 12 0 0,0-12 0 16,0 3 0-16,0 3 0 0,0-3 0 0,0 9 0 15,0-3 0-15,0 7 0 0,0-10 0 0,0 6 0 16,0-6 0-16,0 13 0 0,0-7 0 0,0-3 0 16,0 10 0-16,0-4 0 0,0-5 0 0,4 8 0 15,-1-2 0-15,-3 2 0 0,4 1 0 0,-4-4 0 16,3 4 0-16,1-4 0 0,3 4 0 0,-7 0 0 16,0 2 0-16,3 1 0 0,-3 6 0 0,0 0 0 15,0-9 0-15,0 9 0 0,0 0 0 0,0 0 0 16,0 0 0-16,0 0 0 0,0 0 0 0,0 0 0 15,0 0 0-15,0 0 0 0,0 0 0 0,0 0 0 16,-3 0 0-16,-8 9 0 0,4-9 0 0,4 9 0 16,-1-5 0-16,-6 2 0 0,3-3 0 0,0-3 0 0,-1 6 0 15,5-3 0-15,-11 0 0 0,7 4 0 0,-4 2 0 16,1-9 0-16,-5 0 0 0,1 3 0 0,0-3 0 16,-3 0 0-16,-1 0 0 0,-3 0 0 0,-4 7 0 0,0-1 0 15,4-6 0-15,-3 0 0 0,-1 6 0 0,-3-3 0 16,-4-3 0-16,4 7 0 0,-8-4 0 0,5 3 0 15,2-3 0-15,-6 0 0 0,3 3 0 0,1-2 0 16,-5-4 0-16,5 0 0 0,-5 6 0 0,-2-3 0 16,-5-3 0-16,1 0 0 0,7 0 0 0,-8 6 0 15,4-6 0-15,1 0 0 0,2 0 0 0,1 0 0 16,0 0 0-16,0 0 0 0,-4 0 0 0,-7-6 0 16,0 6 0-16,-3 0 0 0,3 0 0 0,3 6 0 15,1-6 0-15,0 0 0 0,-4 3 0 0,7-3 0 0,4 0 0 0,0 0 0 16,-1 10 0-16,-3-10 0 0,4 0 0 0,0 0 0 15,-7 0 0-15,3 0 0 0,3 0 0 0,-2 0 0 16,2 3 0-16,-2-3 0 0,2 0 0 0,-6 0 0 16,7 6 0-16,-1-3 0 0,5 1 0 0,-12 2 0 15,5-3 0-15,-1 3 0 0,-7-6 0 0,-4 3 0 16,8 10 0-16,0-13 0 0,-4 0 0 0,7 9 0 16,-3-9 0-16,7 10 0 0,-1-10 0 0,1 9 0 15,3-6 0-15,-3 3 0 0,0-2 0 0,-8-4 0 16,5 6 0-16,-1-3 0 0,3 3 0 0,1-3 0 15,-4 1 0-15,8 2 0 0,-5-3 0 0,8 6 0 0,-7-5 0 16,3 5 0-16,4-3 0 0,-4-3 0 16,4-3 0-16,-7 13 0 0,3-13 0 0,-3 0 0 15,3 9 0-15,-3-9 0 0,3 7 0 0,4-4 0 0,-8-3 0 0,5 0 0 16,6 0 0-16,-3 6 0 0,6-3 0 0,-2-3 0 16,-1 0 0-16,0 0 0 0,4-3 0 0,0-3 0 15,3 6 0-15,-3 0 0 0,7-10 0 0,0 10 0 16,-7-9 0-16,7 9 0 0,-7 0 0 0,6-6 0 15,-6-1 0-15,7 7 0 0,0-3 0 0,-4 3 0 16,4 0 0-16,0-6 0 16,0 3-28-16,4 3-6 0,2 0-1 0,1 0 0 15,-3 0-89-15,3 0-17 0,3-6-4 0,4 6-1291 0</inkml:trace>
  <inkml:trace contextRef="#ctx0" brushRef="#br2" timeOffset="114357.74">20609 5342 1220 0,'0'0'54'0,"0"0"11"0,0 0-52 0,0 0-13 15,0-6 0-15,0 6 0 0,0 0 52 0,0 0 7 0,0 0 1 0,0 0 1 16,0 0-1-16,0-7-1 0,0 1 0 0,0 6 0 16,0 0-6-16,0 0-1 0,0 0 0 0,4-9 0 15,-4 5-23-15,3-5-5 0,4 9 0 0,4-9-1 16,-4 9-11-16,4-4-3 0,-1-2 0 0,4 6 0 15,0-12 11-15,4 9 1 0,0-4 1 0,-1 4 0 16,5-3-3-16,-1 0-1 0,0-1 0 0,-4 4 0 16,1 3 0-16,0-6 0 0,-1 6 0 0,-2 0 0 15,-5 6 10-15,1-3 1 0,-1 4 1 0,-3-1 0 16,0 3-8-16,0-2-2 0,-3 2 0 0,-1-3 0 16,-3 10-2-16,0-4-1 0,0 1 0 0,0 0 0 15,-3 2-9-15,3-12-8 0,-4 10 12 0,1 3-12 16,-1-7 9-16,1-3-9 0,-1 4 0 0,1-1 9 15,-4 4-9-15,3-4 0 0,-6 4 9 0,3-13-9 16,-4 15 13-16,0-12-1 0,1 7-1 0,-1-7 0 0,-3 6-11 16,4 1 0-16,-5-10 0 0,5 9 0 0,3-6 0 0,0 4 0 15,-4-4 0-15,8-3 0 0,3 0 0 0,0 0 0 16,0 0 0-16,0 0 0 0,0 0 0 0,0 0 0 16,7 0 0-16,3 0 0 0,4 0-12 0,-3 0-5 15,3-3-1-15,0 3 0 0,-3-7 18 0,3 7 0 16,0 0-8-16,0 0 8 0,-3 0 0 0,3 0 0 15,3 0 0-15,-2 0 0 0,-5 0-8 0,8 7 8 16,-8-4 0-16,8-3 0 0,-4 6-8 0,0-3 8 16,-3 6 0-16,3 1 0 0,-4-1-9 0,1-2 9 15,0 8 0-15,-1-5-9 0,4 2 9 0,-3 1 0 16,0-4 0-16,-1 4 0 0,1-1 0 0,-1 4 0 16,-3 0 0-16,0-7 0 0,0 7 0 0,-3-4-10 0,-1 1 10 15,1-4-10-15,0 4 34 0,-4-4 8 0,0 4 0 0,0-4 1 16,-4 4-20-16,0-7-4 0,1-3-1 0,-4 6 0 15,3 4-8-15,-6-4 0 0,-1 1 0 0,1-1 8 16,-4 1-8-16,-1-1 0 0,1-3 0 0,0 1 0 16,-3-4 0-16,2 6 0 0,1-9 0 0,4 0 0 31,-4 0-56-31,0 0-6 0,-1-9-2 0,5-1-990 0</inkml:trace>
  <inkml:trace contextRef="#ctx0" brushRef="#br2" timeOffset="115880.31">21745 4690 403 0,'0'0'36'0,"-3"-10"-36"0,6 1 0 0,-6 2 0 15,-8-2 270-15,4 0 47 0,14-1 10 0,-7 7 1 16,0-3-252-16,0 6-52 0,0 0-9 0,4-3-3 16,3-7-12-16,-7 10 0 0,0 0 8 0,0 0-8 15,0 0 0-15,0 0 9 0,3 10-9 0,-3-10 8 16,-3 3 0-16,3 6-8 0,3 10 12 0,-3-10-4 15,-7 4 16-15,7 0 4 0,7-1 0 0,-7 4 0 16,-7-4 22-16,4 1 5 0,6-1 1 0,1 7 0 0,-1 0-3 16,-3 3 0-16,-3-3 0 0,3 3 0 15,7 3-6-15,-7-3-2 0,0 6 0 0,-4 3 0 0,1-6-12 0,-1 7-2 16,1-1-1-16,-4 10 0 0,0 0-18 16,-1-7-4-16,5 7-8 0,-1 3 12 0,-3 3 0 15,0-3-1-15,11 0 0 0,-8 0 0 0,1 6 2 16,-1-6 1-16,4 0 0 0,4 6 0 0,-4-6 2 0,3 6 1 15,-6-6 0-15,3 6 0 0,7-6-2 0,-7 0-1 16,-4-4 0-16,1 4 0 0,3-6 6 0,0-4 2 16,0 7 0-16,-4-6 0 0,4 2-2 0,0-2 0 15,0-1 0-15,0-2 0 0,-7-1-8 0,4-3-1 16,6-3-1-16,-3 4 0 0,0-1 13 0,0-3 2 16,0-3 1-16,4-3 0 0,3-7-26 0,-4 10 0 15,-3-12-14-15,4 2 5 0,-1 4 17 0,1-4 3 0,-1-2 1 16,1-1 0-16,-8-3-12 0,4-6 10 0,4 10-10 15,-4-10 10-15,0 0 0 0,0 0 0 0,3 0 0 0,-3 0 0 16,0 0 3-16,0 0 1 0,0 0 0 0,0 0 0 16,0 0 6-16,0 0 2 0,0 0 0 0,0 0 0 15,0 0-8-15,0 0-2 0,-3 0 0 0,-4-3 0 16,7 3-12-16,-4-7 11 0,1 4-11 0,-4 0 10 16,3-3-10-16,-3 3 10 0,7 3-10 0,-7-7 10 15,-3 7-10-15,-1-3 8 0,4 3-8 0,0-6 8 16,-4 6-8-16,1-3 0 0,-1 3 9 0,1 0-9 15,-1-3 11-15,-3 3-3 0,0-6 0 0,0 6 0 16,0 0-8-16,-4-4 8 0,4-2-8 0,-4 6 8 16,0-3 10-16,-3 3 2 0,-3-9 0 0,-1 9 0 15,-3 0-20-15,-4 0 0 0,4-4 0 0,-8 4 0 16,1 0 0-16,0 4 8 0,0-4-8 0,-1 0 0 0,1 6 8 16,7-3-8-16,-4-3 0 0,4 0 0 0,0 3 0 0,-1-3 0 15,5 0 0-15,-4 0 0 0,-1 0 0 0,1 0 0 16,0 0 8-16,-4-3-8 0,4 3 0 0,0 0 0 15,3 0 0-15,-3 0-9 0,0 0 9 0,-1 0 0 16,1 0 0-16,0 0 0 0,3 0 0 0,0 0 0 16,4 0 0-16,-3 0 0 0,2 0 0 0,1 3 0 15,0-3 0-15,3 0 0 0,-3 0 0 0,4 0 8 16,-5 0-8-16,1 0 11 0,4 0-11 0,-1 0 0 16,4 0 0-16,0-3 0 0,3 3 0 0,1-3 0 15,-1-3 0-15,4 6 0 0,3 0 0 0,1 0 0 16,-4-4 0-16,7 4 0 0,0 0 0 0,0 0 0 0,0 0 0 0,0 0 0 15,0 0 0-15,0 0 0 0,-4-6 0 0,4 6-11 16,0 0 11-16,0 0 0 0,0 0 0 0,0 0 0 16,0 0 0-16,0 0-8 0,0 0 8 0,0 0 0 15,0 0 0-15,0 0 0 0,0 0 0 0,0 0 0 16,0 0 0-16,0 0 8 0,-3 0-8 0,3 0 8 16,0 0-8-16,0-9 0 0,0 6 0 0,0-1 0 15,0-2 8-15,0 6-8 0,0-9 10 0,0 6-10 16,0-7 8-16,-4 1-8 0,4 6 0 0,0-4 9 15,0-5-9-15,0 3 0 0,0-1 0 0,-3-2 0 16,3 2 0-16,0 1 12 0,-4-4-12 0,4 1 12 16,-3-1-12-16,3-6 12 0,-4 0-12 0,4-2 12 15,-3 2-12-15,3-3 0 0,0 6 0 0,-4-9 8 16,1 3-8-16,-1-3 0 0,4-3 0 0,-3 6 0 0,-4-10 0 0,-1 7 0 16,5-6 0-16,-4 0 8 15,7-7-8-15,-4 7 0 0,1 6 0 0,-1-7 0 0,1 1 0 16,-4 3 0-16,3-4 0 0,1 7 0 0,-1-6 0 0,4 3 0 15,-3 3 0-15,3-4 0 0,0 4 0 0,0 3 0 16,0-6 0-16,0 3 0 0,0-6 0 0,3 2 0 16,1-2 0-16,-1 0 0 0,4-1 0 0,-3 7 0 15,-1-3 0-15,4 3 0 0,-3-6 0 0,-4 2 0 16,3-2 0-16,-3 9 0 0,0-9 0 0,-3 9 0 16,3-7 0-16,-4 8 0 0,1-1 0 0,-1-4 0 15,-3 5 0-15,4-5 0 0,-4 4 0 0,0 7 0 16,3-4 0-16,-3-3 0 0,-4 3-8 0,8-3 8 0,-4 3 0 15,3 7 0-15,-3-7 0 0,4 7 0 0,-1-7 0 16,1 6 0-16,-1 10-8 0,4-13 8 0,-3 10 0 16,3-3 0-16,3-1 0 0,-3 1-11 0,0-1 11 0,0 10-8 15,0 0-14-15,0 0-2 0,0 0-1 0,0 0 0 32,7 7-126-32,4-4-25 0,3 3-4 0,-4-3-2 0</inkml:trace>
  <inkml:trace contextRef="#ctx0" brushRef="#br2" timeOffset="117070.9">20482 4972 1476 0,'-10'-13'65'0,"3"7"14"0,3-3-63 0,1 5-16 0,-1-5 0 0,1 0 0 16,3-1 0-16,3 1 8 0,1 3-8 0,-1-4 0 15,1-6 0-15,3 4 0 0,-4 2 0 0,8-2 0 16,-4-1 0-16,0 1 0 0,0-4 0 0,0 7 9 15,0-4-9-15,0 10 0 0,-3-6 0 0,-4-1 0 16,0 1 0-16,-4 6 0 0,1 3 0 0,-1-7 0 16,-6 4-25-16,2 3 2 0,-2-3 1 0,-1-3 0 15,-3 6 6-15,0 0 2 0,0 0 0 0,0-3 0 16,3-4 14-16,-3 7 0 0,0-3 0 0,0-3 10 16,0 6 2-16,0 0 0 0,0 0 0 0,-1-3 0 0,1 3 16 15,-3 0 3-15,-1 0 1 0,0 0 0 0,4 3-11 16,-3-3-1-16,-4 6-1 0,6-3 0 0,-6 7-19 0,7-10 0 15,-3 9 0-15,-1 1 0 0,0-10 0 0,4 3 0 16,0 6 0-16,3-6 0 0,1 7 0 0,3-4 0 16,0-3 8-16,0 3-8 0,3 1 28 0,4-7-2 15,0 0 0-15,-3 9 0 0,-1-3-8 0,4 4-2 16,0-10 0-16,0 6 0 0,4 4 13 0,-1-4 3 16,4-3 0-16,4 3 0 0,3-3 8 0,4-3 1 15,-1 3 1-15,8-3 0 0,0 0-22 0,3 0-5 16,4 0-1-16,-1 0 0 0,1-3-4 0,3 3-1 15,1-3 0-15,6-3 0 0,-3-3-1 0,7 5-8 16,3-2 12-16,0 0-4 0,4 0-8 0,4 2 0 0,-8-2 0 0,4 6 8 16,-4 0-8-16,-3 0 8 0,0 0-8 15,0 0 8-15,7 0-8 0,-4 0 0 0,4 0 0 0,0 0-11 16,-3 10 11-16,2-10 0 0,-6 6 0 0,4 0 0 16,-4-6 0-16,3 6 0 0,4-6 0 0,3 0 0 15,-3-6 0-15,7 3 0 0,7 0-10 0,-3-3 10 16,-4-4-16-16,0 7 4 0,7-3 1 0,0-7 0 15,3 1-3-15,4-1-1 0,-3-3 0 0,3 4-593 16,-7-7-118-16</inkml:trace>
  <inkml:trace contextRef="#ctx0" brushRef="#br3" timeOffset="122818.12">3704 3695 518 0,'-3'-18'23'0,"3"8"5"0,-11 1-28 0,4 3 0 0,0-4 0 0,0 1 0 16,-4-1 300-16,4 1 56 0,0 0 10 0,4 2 2 15,-8-2-259-15,11 3-52 0,-7 2-10 0,4-5-3 0,3 0-21 0,-4 9-5 16,4 0-1-16,0 0 0 0,0-10 4 16,0 10 1-16,0 0 0 0,0 0 0 0,0 0 7 0,0 0 2 15,0 0 0-15,0 0 0 0,0 0-8 0,0 0-2 16,0 0 0-16,0 0 0 0,0 0 11 0,0 0 1 15,0 0 1-15,0 0 0 0,0 0 12 0,0 0 2 16,0 0 1-16,0 0 0 0,0 0-10 0,0 0-3 16,0 0 0-16,4 10 0 0,-1 8-10 0,4-8-2 15,-7 6-1-15,4-1 0 0,3 7 5 0,-4-6 0 16,4 3 1-16,-3 9 0 0,6-3-29 0,-6 6 0 16,3 1 0-16,0-1 0 0,0 4 0 0,4-4 0 15,-8-3 0-15,4 7 0 0,-7 2 0 0,7-2 8 16,-7-1-8-16,0 13 0 0,7-12 12 0,-7 15-3 0,0-16-1 15,0 17 0-15,0-11 5 0,0 4 1 0,0-3 0 16,0-3 0-16,0 2-2 0,4-2 0 0,-4 0 0 0,7 2 0 16,-7 1 0-16,0 3 0 0,3-3 0 0,-3 9 0 15,11-6-4-15,-11 0 0 0,0 0-8 0,4 6 12 16,3 0-12-16,-7-6 8 0,0 0-8 0,0 9 0 16,0 1 0-16,0-1 8 0,0 0-8 0,0 4 0 15,0-4 0-15,0 0 0 0,-7 4 0 0,3-4 0 16,4 0 0-16,-7 1 8 0,3 2-8 0,1-3 0 15,-4 4 0-15,3-4 0 0,4-9 0 0,-7 6 0 16,4-6 8-16,-1 6-8 0,4-6 0 0,-7 0 9 16,7 6-9-16,-3-6 12 0,3 0-12 0,-7 6 12 15,3-6-12-15,4-3 0 0,-7 3 9 0,3-3-9 16,1-1 11-16,-4 1-3 0,3 0 0 0,-3 3 0 0,0 0-8 16,-3 0 0-16,3 3 0 0,3-4 0 0,-10 1 0 0,7 0 0 15,-4-3 8-15,4 0-8 0,0 0 11 0,4-7-3 16,-8 1-8-16,4 5 12 0,0-2-3 0,0 0-1 15,3-7 0-15,-3 0 0 0,7 7-8 0,-7-4 0 16,7 1 0-16,-7 3 0 0,4-7 8 0,3 0 0 16,0 1 0-16,0-1 0 0,-7-6-8 0,7 6 0 15,0-2 0-15,-4-4-11 0,4 6 11 0,-7 0 0 16,4 1 8-16,-1-1-8 0,4-3 0 0,0-3 0 16,-7-3 0-16,3 0 0 0,4 3 0 0,-7-3 0 0,4 0 0 15,-1-6 0-15,4 3 12 0,0-7-1 0,0 4-1 16,0-3 0-16,0-4 3 0,0 0 1 0,0 1 0 0,0-10 0 15,0 0-5-15,4 6-1 0,-4-6 0 0,3 10 0 16,-3-10-8-16,0 0 10 0,7 6-10 0,-7-6 10 16,0 0-10-16,11 3 0 0,-11 6 0 0,7-6 8 15,0-3-8-15,4 7 0 0,-11-7 0 0,3 3 0 16,4-3 0-16,-7 0 8 0,7 0-8 0,0 6 0 16,4-6 0-16,-4 0 8 0,0 0-8 0,4-6 0 15,-1 6 0-15,-3 0 8 0,11 0-8 0,-11 0 0 16,4-3 0-16,-1-4 8 0,4 7-8 0,4 0 0 15,-4-3 0-15,0 3 0 0,0-9 8 0,7 9-8 16,1-3 0-16,2-3 0 0,1-4 0 0,0 10 0 16,3-3 0-16,4-6 0 0,-8 9 0 0,8-4 0 15,-7-2 0-15,3 6 0 0,4 0 0 0,-8 0 0 16,5 0 0-16,2-3 0 0,-6-3 0 0,3 6 0 0,4-3 0 16,-7-1 0-16,3-2 0 0,7-3 0 0,1 6 0 0,2-7 0 15,-2 1 0-15,6-1 0 0,0 7 0 0,1-6 0 16,3-1 0-16,-4 7 8 0,0-3-8 0,-7 3 0 15,4-6 0-15,0 9 0 0,0-10 0 0,3 10 0 16,4-3 0-16,-4 3 0 0,1 0 0 0,-1 0 0 16,4 3 0-16,0-3 0 0,0 6 0 0,-11-2 0 15,4-8 0-15,0 4 0 0,-1 0 0 0,5-6 0 16,-4 6 0-16,6-3 0 0,5-3 0 0,-4 3 0 16,-1-1 0-16,-2-2 0 0,-1 3 0 0,0-3 8 15,1 3-8-15,-8-4 0 0,4 4 0 0,0 3 8 16,3-3-8-16,7-3 0 0,-13 6 0 0,6 0 0 0,0 0 8 15,-3 6-8-15,7-3 0 0,-11 7 0 0,4-7 0 0,0 3 0 16,-4 3 0-16,0-2 0 0,1-1 0 0,3-3 0 16,3 3 0-16,-7-2 0 0,-7-4 0 0,8 6 0 15,2-3 0-15,-2-3 0 0,6 3 0 0,-7-3 0 16,-3 0 0-16,0 0 0 0,0 0 0 0,-1 0 0 16,-2-3 0-16,-5 3 0 0,5 0 8 0,-1-3-8 15,0-3 0-15,0 6 0 0,-3 0 0 0,7 0 8 16,-8 0-8-16,5 0 0 0,2 0 0 0,-10 0 0 15,8 9 0-15,-1-6-11 0,-3-3 1 0,3 9 0 16,-3-2 10-16,-1-4 14 0,-3 6-3 0,1-6-1 16,-1 4-10-16,0-4 0 0,0-3 0 0,-3 6 0 15,3-3 0-15,-4-3 0 0,1 0 0 0,0 0 0 16,-1 0 0-16,1 0 0 0,3-3 8 0,0-3-8 0,4 3 0 16,-7-4 0-16,-1 4 0 0,8-3 8 0,-11 3-8 15,7-7 0-15,-3 10 0 0,0-9 8 0,-1 6-8 16,-3-6 0-16,4 5 0 0,0-2 0 0,-1-3 0 0,-6 2 8 15,3 1-8-15,-3-3 8 0,-4 6-8 0,3-7 0 16,-3 1 9-16,-3-1-9 0,3 7 8 0,-4-6-8 16,8-1 10-16,-11 1-10 0,3-3 10 0,1-7-10 15,3 6 10-15,-3 1-10 0,3-7 8 0,-4 6-8 16,1-6 0-16,-1-3 9 0,1 4-9 0,-1-4 0 16,1-3 9-16,-4 3-9 0,3-7 0 0,-3 8 8 15,4-11-8-15,-4 1 0 0,0-4 0 0,0-2 0 16,0 5 0-16,0-5 8 0,-4-4-8 0,1 0 0 15,3 0 8-15,-4 1-2 0,1 2-6 0,3-9 0 0,-4 3 0 16,4 0 0-16,0-6 0 0,0-3 0 0,0-1 0 16,-3 1 0-16,6 0 0 0,-6-1 0 0,3 1 0 0,-4-6 0 15,1 2 0-15,3-2 0 0,0-4 0 0,0 0 0 16,0 0 0-16,0 4 0 0,3-1 0 0,1-2 0 16,-1 5 0-16,1-6 0 0,-1 1 0 0,4-1 0 15,-3 0 0-15,3 4 0 0,0 5 0 0,0-2 0 16,0 3 0-16,0-1 0 0,0-5 0 0,4 5 0 15,-4 1 0-15,0 0 0 0,0-1 0 0,4 1 0 16,-1 0 0-16,1 3 0 0,-4-1 0 0,7-2 0 16,-11 6 0-16,4-6 0 0,0 6 0 0,1-7 0 15,-1 1 0-15,0 6 0 0,0 0 0 0,-4 3 0 16,1 3 0-16,-4-2 0 0,7-1 0 0,-7 3 0 16,0 6 0-16,0-12 0 0,0 3 0 0,0 13 0 15,0-3 0-15,0 2 0 0,0-2 0 0,0 2 0 0,0 4 0 0,0-3 0 16,0 9 0-16,0 0 0 0,0 0 0 0,0-6 0 15,0 6 0-15,0 3 0 0,0 3 0 16,0-6 0-16,0 3 0 0,-7 1 0 0,3 2 0 0,1 0 0 16,3 1 0-16,-4-1 0 0,-3 7 0 0,4-7 0 15,3-3 0-15,0 10 0 0,-4 6 0 0,1-10 0 16,-1 4 0-16,0-1 0 0,1 4 0 0,-1 0 0 16,-3-1 0-16,4 4 0 0,3 3 0 0,-7-6 0 15,3 3 0-15,1-3 0 0,3 6 0 0,-4-4 0 16,-3 4 0-16,4 0 0 0,-1 0 0 0,4 0 0 15,-7 0 0-15,7 0 0 0,-3 0 0 0,-5 0 0 0,5 0 0 16,-4-3 0-16,7 3 0 0,0 0 0 0,-11-6 0 0,8 6 0 16,-4-3 0-16,0 3 0 0,3 0 0 0,-3 0 0 15,4 0 0-15,-5 0 0 0,1 0 0 0,4 0 0 16,-4 0 0-16,0 0 0 0,-4 0 0 0,4 0 0 16,7 0 0-16,-7 0 0 0,-3 0 0 0,-1 0 0 15,0 0 0-15,4-6 0 0,-7 6 0 0,4 0 0 16,-5 0 0-16,5 0 0 0,-8 0 0 0,8-4 0 15,-4 4 0-15,3-3 0 0,-10-3 0 0,7 6 0 16,0-3 0-16,3-3 0 0,-10 6 0 0,7-4 0 16,-4 4 0-16,-3-6 0 0,3 3 0 0,-3 0 0 15,0-3 0-15,3 6 0 0,-3-3 0 0,0-4 0 16,-4 7 0-16,4-3 0 0,0-3 0 0,-4 6 0 16,-3-6 0-16,3-1 0 0,-3 7 0 0,0-3 0 15,-4 3 0-15,0-6 0 0,-3 3 0 0,3 3 0 0,-3 0 0 0,0-6 0 16,-4 2 0-16,4 4 0 0,-4 0 0 0,4-3 0 15,-4-3 0-15,-3 6 0 0,3-3 0 0,-11 3 0 16,1 0 0-16,3-6 0 0,0 2 0 0,0 4 0 16,0 0 0-16,4-3 0 0,0-3 0 0,-1 6 0 15,1-3 0-15,-4 3 0 0,4-6 0 0,-7 6 0 16,-4 0 0-16,0-4 0 0,-4 4 0 0,4 0 0 16,-3 0 0-16,3 0 0 0,-3 4 0 0,-1-4-8 15,1 0 8-15,-8 0-10 0,1 9 10 0,3-9 0 16,0 0 10-16,3 9-2 0,1-9-8 0,3 4 0 15,0 2 0-15,-7-6 0 0,0 0 0 0,-7 0 0 0,7 0 0 16,0 0 0-16,7 0 0 0,-7 0 0 0,11 0 0 16,-4 0 0-16,4-10 0 0,-4 7 0 15,-7-3 0-15,3 6 0 0,4-9 0 0,0 9 0 0,0-4 0 0,8 4 0 16,-1-6 0-16,3 3-8 0,-2-6 8 0,6 9-10 16,-7-3 10-16,-4-4 0 0,8 7 8 0,3 0-8 15,4 0 0-15,0 0 0 0,-1 7 0 0,8-4 8 31,-3 3-60-31,6-3-12 0,7 6-3 0,-3-5 0 16,0 5-206-16,3 10-42 0</inkml:trace>
  <inkml:trace contextRef="#ctx0" brushRef="#br3" timeOffset="128575.88">21932 5467 1209 0,'-7'0'108'0,"0"0"-87"0,7 0-21 0,0 0 0 16,-7 0 156-16,7 0 26 0,0 0 6 0,0 0 0 16,0 0-101-16,4-9-21 0,3 3-4 0,0 6-1 15,7 0-9-15,0-13-3 0,-4 13 0 0,5-9 0 16,2 9-22-16,4-4-5 0,-6-5-1 0,2 9 0 16,1-9-11-16,3 9-2 0,0-3-8 0,-3-4 12 15,-8 7-12-15,4-3 0 0,4 3 0 0,-4 0-10 16,0 0 10-16,0 0 16 0,1-3-4 0,-5 3-1 15,-3 0 8-15,0 0 1 0,-7 0 1 0,11 0 0 16,-1 0-1-16,-10 0-1 0,0 0 0 0,0 0 0 16,11 3-19-16,-11-3 10 0,0 0-10 0,0 10 8 15,0 2 0-15,0-3-8 0,0 1 12 0,-4-1-4 16,-3 4-8-16,4-1 10 0,3 1-10 0,-4 3 10 16,-6-1-10-16,-1 1 0 0,8 0 0 0,-4-1 0 15,0 1-15-15,-1 0 5 0,-2-4 1 0,3 1 0 16,0-1 9-16,0-2 0 0,0-1 0 0,0 4 0 0,7-4 0 15,0-9 9-15,0 0-9 0,0 0 10 0,0 0-10 0,0 0 0 16,7 0 0-16,0 0 0 0,-7 0-11 0,14 0 3 16,7 0 0-16,-3 0 0 0,-4 0 8 0,0 0 0 15,4 0 0-15,3 0 0 0,0 0 0 16,0 0-8-16,-3 6 8 0,-1 1-12 0,4-7 12 0,-3 0-8 16,-4 9 8-16,0-9-8 0,0 6 8 0,4-3 0 15,-7 7 0-15,3-7 0 0,-7 6 0 0,3 1 0 16,1-4 0-16,0 0 0 0,-4 1 0 0,0-4 0 15,0 6 0-15,0 1 0 0,0-7 8 0,0 6 0 16,0-3 0-16,-4 1 0 0,8-1 0 0,-7-3 0 16,-1 6 0-16,-3 1 0 0,4-1 4 0,-4 1 0 0,-4 2 1 15,1 1 0-15,-1-4 9 0,1 4 2 0,-1 9 0 16,-3-13 0-16,0 0-24 0,0 4-8 0,0-4 0 0,0 1 0 16,-4 2 8-16,1-2 0 0,3-1 8 0,-4 1-8 15,-3-7 0-15,3 6 0 0,1 4 0 0,-4-13 0 16,3 9 0-16,-7-9-10 0,-3 9 10 0,7-9-13 31,3 0-16-31,-3 7-3 0,0-14-1 0,0 7 0 16,0 0-123-16,3-9-25 0,8 0-5 0,-4 2-763 0</inkml:trace>
  <inkml:trace contextRef="#ctx0" brushRef="#br3" timeOffset="130241.01">21855 5019 864 0,'-15'0'38'0,"15"0"8"0,-7-6-37 0,0-1-9 15,-7 7 0-15,7-3 0 0,7 3 244 0,0 0 48 16,-3-6 8-16,3 6 3 0,0-10-211 0,3 10-41 16,4-12-9-16,-7 12-2 0,0 0 2 0,14 0 0 15,4-10 0-15,3 10 0 0,-7-3-11 0,4 0-3 16,0-3 0-16,-1 6 0 0,4 0 5 0,1-3 1 16,-5 3 0-16,4 0 0 0,1 0-15 0,-1 0-3 15,0 0-1-15,0-6 0 0,7 6-3 0,-3 0-1 16,3 0 0-16,-7 0 0 0,0-4 24 0,8 4 5 15,-1-6 0-15,4 6 1 0,-8 0-22 0,8 0-5 16,0-3-1-16,0 3 0 0,-4-9-4 0,0 9-1 16,0-4 0-16,1-2 0 0,-1 3-8 0,0-3 0 15,-3 6 0-15,6-13 0 0,1 13 9 0,-4-3-9 0,-3-3 10 16,-4 3-10-16,7-7 12 0,-6 10-3 0,-5-3-1 0,-3-3 0 16,-3 6-8-16,3-3 0 0,0-4 0 0,0 7 0 15,-14 0 0-15,11 0 0 0,-1 0 0 0,5 0 0 16,-8 0 0-16,3-3 15 0,1 3-3 0,-4 0 0 15,3 0-12-15,-10 0 0 0,0 0 0 0,7 0 0 16,4 0 0-16,-11 0 0 0,0 0 0 0,0 0 0 16,7 0 8-16,-7 0-8 0,0 0 0 0,0 0 9 15,0 0-9-15,0 0 8 0,4 3-8 0,-4-3 8 16,0 0 4-16,0 0 0 0,0 10 0 0,3-1 0 16,-3 4-2-16,0-7 0 0,0 4 0 0,0-4 0 15,0 9 0-15,0-2 0 0,4 0 0 0,-1 5 0 16,-3-5-10-16,4 9-11 0,-1 0 3 0,1-3 0 0,3 3 8 15,0 6 0-15,0 3 0 0,0 1 0 16,0 2 0-16,0 7 0 0,0 3 0 0,0 0 0 0,0 3 0 0,0-3-10 16,0 3 10-16,-3 0-10 0,-1 0 10 0,1 3 0 15,0 0 0-15,-1-3 0 0,1 3 0 0,-4-6 0 16,3 0 0-16,-3 6 0 0,0-9 0 0,4-7 8 16,-1 4-8-16,-3 0 8 0,4-7 0 0,-4 0 0 15,3 1 0-15,-3-1 0 0,4 0-8 0,-1 1 0 16,-3-1 0-16,4 1 8 0,-1-4 0 0,1-3 0 15,-1 3 0-15,-3-3 0 0,4-3-8 0,-4 6 0 16,3-9 0-16,1-3 8 0,-4 6-8 0,4-7 0 16,-1-2 8-16,1 0-8 0,-1-4 12 0,1 3-3 15,-4-2 0-15,3-1 0 0,-3-9-9 0,0 0 0 16,0 0 0-16,4 3 0 0,-4-3 0 0,0 0 10 16,0 0-10-16,0 0 10 0,0 0 6 0,0 0 2 0,0 0 0 0,0 0 0 15,0 0 0-15,0 0 0 0,0 0 0 0,-4 7 0 16,-6-4-9-16,10-3-1 0,0 0-8 0,-7 0 12 15,3 6-12-15,-7-6 0 0,8 0 8 0,-4 0-8 16,-4 3 0-16,4-6 0 0,-3 3 0 0,-1 0 0 16,0 0 0-16,-3 0 8 0,-3 0-8 0,-1 0 0 15,0 0 0-15,1-6 9 0,-8 6-9 0,4 0 8 16,3 0 0-16,-6 0 0 0,-8 0 0 0,7 0 0 16,0 0 0-16,1-3 0 0,-8 3 0 0,0 0 0 15,4 0-8-15,0 0 10 0,3-7-10 0,-3 7 10 16,-4 0-10-16,4 0 8 0,0-3-8 0,-1 0 8 15,-6-3-8-15,3 6 12 0,1 0-12 0,2-3 12 0,5-4-12 16,-4 7 0-16,-4 0 0 0,4 0 0 16,6 0 0-16,-2-3 0 0,-1 3 0 0,0 0 0 0,8-6 0 0,-1 6 0 15,4 0 0-15,-4 0 0 0,4-3 0 0,0 3 0 16,0 0 0-16,3 0 0 0,-3 3-8 0,4-3 8 16,-1 6 0-16,1-6 0 0,-1 0 0 0,4 3 0 15,0-3 0-15,0 0 0 0,7 0-8 0,-7 0 8 16,0 0 0-16,7 0 0 0,0 0 0 0,-4 0 0 15,1-3 0-15,3 3 0 0,0 0 0 0,-4-6 0 16,4 6 0-16,-3-3 8 0,-5-6-8 0,5 5 0 16,-1-2 9-16,4 6-9 0,-7-6 0 0,4 0 8 15,3-4-8-15,0 7 0 0,-4-3 8 0,4-1-8 16,-3 1 10-16,3-3-10 0,0-1 10 0,-4-2-10 0,4 2 10 0,-3-2-10 16,3-7 11-16,-4 7-11 0,1-7 12 15,-1 6-12-15,1-6 12 0,-1 4-12 0,1-4 12 0,-1-3-12 16,-3-6 0-16,3 6 0 0,4 0 0 15,0-3 0-15,-7-3 0 0,4 2 8 0,3-2 1 0,0-3 0 16,3-1 2-16,-3 1 0 0,-3-10 0 0,6 10 0 16,1 0-11-16,-1-13 0 0,-6 12 0 0,3-2-11 15,3-4 11-15,-3 4 0 0,0 2 0 0,0 1 0 16,-3-3 0-16,3-4 0 0,3 7 0 0,-6-4 0 16,-1-6 0-16,1 10-13 0,3-10 3 0,0 7 1 15,0-1 9-15,-4-2 11 0,8 2-3 0,-4 1 0 16,3-4-8-16,1 7-11 0,-4-1 3 0,0 7 0 15,3-6 8-15,1 3 0 0,-8-4 0 0,4 10 0 16,-3-9 0-16,3 9 0 0,0 0 0 0,0 3 0 0,-7-3-10 0,3 10 0 16,8 2 0-16,-8-2 0 15,1 2-88-15,-1 1-18 0,4 9-3 0,0 0-842 16,0 12-169-16</inkml:trace>
  <inkml:trace contextRef="#ctx0" brushRef="#br4" timeOffset="138677.4">5383 3526 806 0,'0'0'36'0,"-3"-6"7"0,-1-4-35 0,4 7-8 0,-3-6 0 0,3 9 0 16,0-3 253-16,-4-3 49 0,4 6 10 0,0-4 1 15,-7-5-218-15,7 9-44 0,-3 0-9 0,3 0-2 16,-7 0-4-16,7 0 0 0,-7 0-1 0,7 0 0 16,-7-3-15-16,7 3-2 0,-4 0-1 0,4 0 0 15,0 0 15-15,0 0 2 0,0 0 1 0,0 0 0 16,-7 3-16-16,7-3-3 0,0 0-1 0,-4 9 0 15,4-9-5-15,-3 10-1 0,3-10 0 0,-4 3 0 16,1 6-9-16,3-6 12 0,0-3-12 0,-4 16 12 16,4-13-12-16,0-3 0 0,0 13-12 0,0-7 12 15,0-6-34-15,0 13 1 16,0-4 0-16,0 0 0 0,0-9 9 0,0 4 3 0,0 5 0 0,0-9 0 0,0 0 21 16,0 9 0-16,0 1 0 0,0-10 0 0,0 0 0 15,0 0 0-15,0 0 0 0,0 0 0 0,0 0 13 0,0 0 1 16,0 0 0-16,0 0 0 0,0 0-2 0,0 0 0 15,0 0 0-15,0 0 0 0,0 0-3 0,0 0-1 16,0 0 0-16,0 0 0 0,0 0-8 0,0 0 0 16,0 0 0-16,0 0 8 0,0 0 2 0,0 0 0 15,0 0 0-15,0 0 0 0,0 0 11 0,0 0 3 16,0 0 0-16,0 0 0 0,-7 3 19 0,7-3 4 16,0 0 1-16,-3 0 0 0,-4 9-23 0,7-9-4 15,-7 0-1-15,7 0 0 0,0 0-12 0,-7 0-8 16,3-3 10-16,-10 3-10 0,7 0 12 0,7 0-4 0,-4-6-8 0,-3 6 12 15,4 0-12-15,3 0 0 0,-7-3 8 0,0 3-8 16,0 0 0-16,3-6 0 0,4 6 8 0,-7-4-8 16,0 1 0-16,3-3 0 0,-3 3 0 15,7 3-10-15,-7-6 34 0,4 6 6 0,-8 0 2 0,8-4 0 16,-4 4-20-16,3 0-4 0,-6 0-8 0,10 0 12 16,-8 0-12-16,8 0 9 0,0 0-9 0,0 0 8 15,-7 0 0-15,7 0 0 0,0 0 0 0,0 0 0 16,0 4-8-16,0 5 10 0,0 4-10 0,0-4 10 15,0-9-10-15,0 0 0 0,0 9 0 0,0 4 0 16,4-4 0-16,-4 4 0 0,0-4 9 0,0 1-9 16,0-10 12-16,0 18-3 0,0-8 0 0,0 6 0 15,0-1-9-15,-4 7 0 0,4-6 0 0,0 3 8 0,0 9 2 16,0-3 0-16,-7 3 0 0,7-3 0 0,0 4 3 16,0 2 1-16,0-6 0 0,0 6 0 0,0 1-6 0,-3-1-8 15,3 10 11-15,0 0-11 0,0-7 8 0,0 10-8 16,0-3 0-16,0 3 0 0,-7 3 0 15,7 0 0-15,-4-7 0 0,4 14 0 0,-3-4 0 0,3-6 0 16,0 9 8-16,-7 0-8 0,7 7 0 0,-4-7 0 16,4 10 8-16,-7-10-8 0,7 10 0 0,-3-6 0 15,-1 5 8-15,4-2-8 0,0 3 0 0,0-4 0 16,0 4 0-16,0 0 0 0,0-1 0 0,0 1 0 16,0 6 0-16,0-9 0 0,7 2 0 0,0 7 0 15,-3-6 0-15,3 0 0 0,-7-4 8 0,3 4-8 16,1-3 0-16,3-4 0 0,-7 4 0 0,3-4 0 0,-3 4 0 15,7-4 0-15,-7 4 8 0,0-7-8 0,-7 0 0 16,4-3 0-16,3 4 10 0,-7-1-10 0,0-6 8 0,7 3-8 16,-7 4 10-16,3-10-10 0,-3 3 12 0,4-4-12 15,-1-2 16-15,4-6-3 0,0 5-1 0,0-5 0 16,-7 6-4-16,7-7 0 0,0-2-8 0,-4-1 12 16,4 0-12-16,0 1 11 0,0-1-11 0,0 0 10 15,-7 1-10-15,7-1 0 0,0-3 0 0,-3-3 8 16,3 4-8-16,0-4 0 0,0-3 0 0,0-4 8 15,0 4-8-15,0 0 0 0,-7 0 9 0,7-3-9 16,-4-6 8-16,4 2-8 0,-3 1 8 0,3-7-8 16,0 4 8-16,-7 3-8 0,7-4 10 0,0-2-10 15,0 2 14-15,-4-2-3 0,4-7-1 0,0 12 0 16,0-5-10-16,0-4 0 0,-7 3 0 0,7 1 0 0,7 2 0 16,-7-2 0-16,0-1 0 0,0-6 8 0,0 7-8 15,0-10 0-15,0 0 0 0,0 9 0 0,-7 1 0 0,7-10 0 16,0 0 0-16,0 0 0 0,0 0 8 0,0 0-8 15,0 0 8-15,0 0-8 0,0 0 10 0,0 0-10 16,0 0 12-16,0 0-12 0,11 0 12 0,-11 0-12 16,0 0 12-16,0 0-12 0,7-4 9 0,-7 4-9 15,0 0 0-15,0 0 9 0,7-6-9 0,3 6 0 16,-3 0 0-16,-7 0 0 0,0 0 0 0,11 0 0 16,-4 0 0-16,4 0 0 0,-4-3 0 0,0 3 0 15,3 0 0-15,1 0 0 0,3 0 0 0,-3-6 0 0,-4 6 0 0,7 0 0 16,0 0 0-16,0 0 0 0,-3-3 0 0,3-4 0 15,3 7 0-15,-6-3 0 0,7 0 0 16,3-3 0-16,-7 3 0 0,7-4 0 0,-3 7 0 0,6-3 0 16,5-6 0-16,-1 9 0 0,4-3 0 0,3-4 0 15,4 7 0-15,-4 0 0 0,0 0 0 0,4 0 0 16,-4-3 0-16,4 3 0 0,-4 3 0 0,1-3 0 16,-1 0 0-16,4 0 0 0,3 0 0 0,0-3 0 15,4-3 0-15,0 3 0 0,0 0 0 0,3-3 0 16,1-4 0-16,-4 7 0 0,3-3-8 0,-3-1 8 15,3-2 0-15,-3 3 0 0,7-4 0 0,3 4 8 16,-3-3-8-16,4-1 0 0,-4 4 0 0,0 3-11 16,0 3 11-16,-4 0 0 0,4-3 0 0,-4 3 8 15,8 0-8-15,-4 0 0 0,0 0 0 0,-1 3-8 16,1-3 8-16,-3 3 0 0,-1 3 0 0,1-3 0 0,2-3 0 16,-6 0 0-16,4 0 0 0,3 7 8 0,3-7-8 0,-10 3 0 15,10-3 0-15,-3 0-8 0,-7 0 8 0,4 0 0 16,-8 6 0-16,0-6 0 0,1 0 0 0,-1 3 0 15,0-3 0-15,1 3 0 0,-1-3 0 0,-3 7 0 16,3-4 0-16,-3 6 0 0,-4-9 0 0,0 10 0 16,1-7 0-16,-5 6 0 0,-2-3 0 0,2-2 0 15,-6 5 0-15,0-6 0 0,3 6 0 0,-3 1 0 16,3-1 0-16,-3-6 8 0,-1 7-8 0,5-10 0 16,-5 9 0-16,1-6 0 0,0 4 0 0,-4-4 0 15,0-3 0-15,0 9 0 0,-3-3 0 0,-1-2 0 0,1-1 0 0,3-3 0 16,-10 6 0-16,-1-6 0 0,1 3 0 0,-4-3 8 15,4 0-8-15,-11 0 0 0,10 0 0 16,-10 0 8-16,7 0-8 0,-7 0 0 0,7-9 0 0,0 9 8 16,4 0-8-16,-8-3 0 0,4-7 0 0,-3 10 8 15,3-3-8-15,0-3 0 0,-7 3 0 0,7-4 0 16,-3 4 0-16,-1-6 0 0,1 6 0 0,-1-4 8 16,4 4-8-16,-3-3 0 0,-1 0 0 0,4-1 0 15,-3-2 0-15,0-3-16 0,-1 2 4 0,1 1 0 16,-1-4 22-16,4 4 4 0,-3-4 1 0,-1-6 0 15,4 7-15-15,-3-7 0 0,3 3 8 0,0-2-8 16,0-4 9-16,0 0-1 0,-3 0 0 0,-1-7 0 16,4 8-8-16,-3-8 12 0,3-2-12 0,-4 3 12 15,1-10-12-15,-1 7 0 0,1-10 0 0,-1 6 8 0,1-5-8 16,-1 5 0-16,1-2 0 0,3-1 8 0,-7 0-8 0,4-2 0 16,-1 2 0-16,-3-9 0 0,7 3 0 0,-7 0 0 15,4 0 0-15,-4-6 0 0,0 0 0 0,-4 3 0 16,4-3 8-16,0 6-8 0,-3-6 0 0,-1 3 0 15,1-10 0-15,-1 4 0 0,-3-4 0 0,3-2 0 16,1 2 0-16,-1-2 0 0,1 5 0 0,-1-2 0 16,1-4 0-16,3-2 0 0,-4 2 0 0,1-3 0 15,-1 4 0-15,1-4 0 0,3 10 0 0,-4-4 0 16,1 4 0-16,-1-3 0 0,4-1 0 0,-3-2 0 16,-1 2 0-16,4-2 0 0,0 2 0 0,0 4 0 15,0-1 0-15,0 1 0 0,0 0 0 0,0-7 0 0,4 7 0 16,-1-3 0-16,4-4 0 0,-3 10 0 0,3-7 0 0,-4 7 0 15,1-3-8-15,3 6 8 0,-4-3 0 0,1-1 0 16,-1 4 0-16,1 0 0 0,-4 3 0 0,3 4 0 16,1-4 0-16,0 3 0 0,-4 0 0 0,3 7 0 15,-3-1 0-15,4-2 0 0,-1 2 0 0,1 1 0 16,3-4 0-16,-4 7 0 0,1-1 0 0,3-2 0 16,-4 2 0-16,4 1 0 0,0 3-10 0,0-3 10 15,-3 5 0-15,0-2-9 0,-1 3 9 0,1 3 0 16,3-6 0-16,-7 12-8 0,7-3 8 0,-7 1 0 15,0 5 0-15,0-6 0 0,3 10 0 0,-3-4 0 16,0 1 0-16,0 2 0 0,0 1-11 0,0 0 11 16,0 5 0-16,0-5 0 0,-3 0-8 0,3 9 8 15,0-10 0-15,0 10 0 0,0-9 0 0,0 9-9 16,0 0 9-16,0-13 0 0,-7 13 0 0,7 0 0 0,0-3 0 16,0 3 0-16,0 0-9 0,-7 0 9 0,0 0 0 0,-1-6 0 15,5 6 0-15,-4 0 0 0,-4 0 0 0,4 6 0 16,0-6 0-16,0 0 0 0,-3 3 0 0,3-3 0 15,-4 13 0-15,-3-13 0 0,0 0 0 0,0 6 0 16,-4-3 0-16,4 3 0 0,-7-2 0 0,3 5 0 16,-10-6 0-16,3 3 0 0,0-6 0 0,-3 4 18 15,-4 5-2-15,-3-9 0 0,0 6-16 0,-4-3-19 16,0 7 4-16,0-10 1 0,-3 3 14 0,3-3 0 16,1 6 0-16,-5-3 0 0,1 0 0 0,-4 4 0 15,4-7 0-15,-11 0 0 0,3 0 8 0,1 0-8 16,-4 0 12-16,7 0-12 0,-3 0 0 0,6 0 0 0,1 0 0 0,-4-7 0 15,-3 7 0-15,0-3 10 16,-1 3 0-16,-3 0 0 0,0 0-10 0,0 0-11 0,0 3 3 16,4-3 0-16,0 7 8 0,-4-7 0 0,3 0 0 0,1 0-8 15,-4 0 8-15,0 0 8 0,0 0-8 0,-7 0 11 16,11 0-11-16,-11 0-9 0,11 3 9 0,-4-3-13 16,3-3 13-16,-3 3 0 0,0-7 0 0,0 4 0 15,4 3 0-15,-7-3 0 0,6-3 0 0,4 3 0 16,-3-3 0-16,10 2 0 0,-10-5 0 0,6 6 0 15,-6-3 10-15,3 2-10 0,-3-5 8 0,3 6-8 16,-3-3 0-16,-1 2 0 0,4-2 0 0,4 6 0 16,-7 0 0-16,10-3 0 0,-4-3 0 0,5 6 0 15,2 0 0-15,1-6 0 0,-7-1 0 0,3 4 0 16,0 3 0-16,4-6 0 0,-7 3 0 0,6-4 0 0,-3 4-8 16,11 3 8-16,-7-9 0 0,3 9 0 0,4-3 0 0,3-3-11 15,-6-1 11-15,2 1-8 0,5-3-9 0,-8 9-2 16,-3-4 0-16,6-5 0 15,-6 6-94-15,3-3-19 0,4 2-4 0,-4-5-1294 16</inkml:trace>
  <inkml:trace contextRef="#ctx0" brushRef="#br4" timeOffset="150690.31">32628 9164 172 0,'0'0'16'0,"0"0"-16"0,0 0 0 0,0 0 0 16,0 0 159-16,0 0 29 0,0 0 5 0,0 0 2 15,0 0-142-15,0 0-28 0,0 0-5 0,0 0-2 16,0 0-18-16,0 0 10 0,0 0-10 0,0 0 8 15,0 0 28-15,0 0 4 0,0-9 2 0,0 9 0 16,0-3 18-16,4 0 3 0,-4-4 1 0,0 7 0 16,0 0-18-16,0 0-3 0,0-9-1 0,-4 6 0 15,4-7 12-15,0 10 2 0,0 0 1 0,0-9 0 16,0 6-11-16,-3-3-2 0,3-1-1 0,0-2 0 16,0 3 2-16,0-4 1 0,0 7 0 0,0-6 0 15,0-1-22-15,0 1-4 0,0 6 0 0,0-7-1 0,0 1-19 0,3 6 0 16,-3-7 0-16,4 1 0 0,-4 9 10 0,3-3-10 15,-3-3 8-15,4-1-8 0,-4 7 0 0,0-6 0 16,4-3 0-16,-4 9-11 0,0 0 11 0,3 0 0 16,-3 0-9-16,0 0 9 0,0 0 0 0,0 0-11 15,0 0 11-15,0 0-8 0,0 0 0 0,0 0 0 16,0 0 0-16,0 0 0 16,0 0-26-16,0 0-5 0,0 0-1 0,4-3 0 0,-4 3 28 0,7-7 12 15,-7 7-10-15,0 0 10 0,0 0 0 0,0 0 0 16,7-3 0-16,-7 3 0 0,10-3 0 0,-10 3 0 15,0 0 0-15,0 0 0 16,4-6-140-16,-4 6-21 0,7-13-5 0,0-6-1 0</inkml:trace>
  <inkml:trace contextRef="#ctx0" brushRef="#br4" timeOffset="155644.7">24148 5417 1324 0,'0'0'118'0,"0"0"-94"16,0-9-24-16,0 6 0 0,0 3 109 0,0 0 18 16,-4-7 3-16,4 4 1 0,-7-6-43 0,4 9-9 15,-1-3-2-15,-3-4 0 0,0 7-44 0,0 0-9 16,0-3-1-16,-4 3-1 0,4 0-22 0,-3 0 8 16,-5 0-8-16,5 0 0 0,-1 0 15 0,-3 3-2 15,0-3 0-15,0 0 0 0,3 7 16 0,-3-4 3 16,0-3 1-16,0 6 0 0,0 0 5 0,-4 1 1 0,4-4 0 15,0 6 0-15,-4 4-7 0,1-4-2 16,-4 4 0-16,3 2 0 0,-3 1-11 0,7-7-3 16,-4 10 0-16,4-6 0 0,0 5-16 0,3-5 10 0,1 6-10 15,-1 0 8-15,4-4-8 0,4 4 0 0,-1 0 0 16,0-3-11-16,4 6 11 0,0-13 0 0,4 10 0 0,0-7-8 16,3 10 8-16,0-6 0 0,0 0 0 15,0-7 8-15,3 4-8 0,-3-4 0 0,7 7-8 0,-3-10 8 16,0 3 0-16,3-2 0 0,0-4 12 0,0 6-4 15,0-6-16-15,0-3-4 0,0 0 0 0,0 0 0 16,1 0 34-16,-1-3 6 0,0-6 2 0,0 6 0 16,0-4-22-16,4-2-8 0,-1 6 0 0,1-10 0 15,0 4 0-15,3-10 0 0,-4 7-13 0,5-7 4 16,-5 3 9-16,1 0 0 0,-1 1 0 0,-2-4 0 16,2 0 0-16,-3 7 0 0,0-7 0 0,-3 6 8 15,0-6-8-15,-4 10 0 0,0-7 0 0,0 1 0 0,-4-1 8 16,1 0-8-16,-4 4 8 0,0-4-8 0,-4 0 12 15,1 4-1-15,-1-1-1 0,-3-2 0 0,-3 2-10 0,-1 0 0 16,0-5 0-16,-3 8 8 0,4-2-8 16,-1-1 0-16,-3 1 0 0,3 2 0 15,-3-5-33-15,0 8-9 0,0-2-2 0,4 3 0 16,-1-4-10-16,4 7-2 0,-4 3-1 0,1-3 0 16,6-3-118-16,-3 6-23 0,7 0-5 0</inkml:trace>
  <inkml:trace contextRef="#ctx0" brushRef="#br4" timeOffset="157184.22">24426 4931 576 0,'0'0'51'0,"-10"-3"-41"0,-1-3-10 0,-3 6 0 0,7 0 221 0,-4-4 43 15,4-2 8-15,-3 6 1 16,3 0-203-16,0-3-41 0,0-3-8 0,0 6-1 0,-4 0 6 0,4-6 2 15,0-1 0-15,0 4 0 0,-4 3 0 0,1-6 0 16,3 3 0-16,-4 3 0 0,0-7 4 0,-3 7 2 16,0 0 0-16,4 7 0 0,-4-7-1 0,-4 0 0 15,4 3 0-15,0 3 0 0,-8-6 11 0,1 0 3 16,-3 0 0-16,-1 3 0 0,-3-3-13 0,-1 7-2 16,-2-1-1-16,3-6 0 0,-4 0-2 0,4 6 0 15,-4-3 0-15,4-3 0 0,-4 0 0 0,7 0 0 16,-3 6 0-16,0-6 0 0,3 0-8 0,0 0-1 15,1-6-1-15,-1 6 0 0,0 0-11 0,1-3-8 16,-8-3 9-16,4 6-9 0,-1 0 8 0,1 0-8 16,0-6 0-16,3-1 0 0,-3 7 17 0,3-3-2 15,4 3-1-15,3 0 0 0,1-6-14 0,-1 3 11 0,8 3-11 0,-1-7 10 16,4 4 13-16,-4 3 2 0,8-3 1 0,3 3 0 16,0 0-8-16,-7-6-2 0,3 6 0 0,4 0 0 15,0 0-6-15,0 0-2 0,0 0 0 0,0 0 0 16,0 0-8-16,0 0 0 0,0 0 0 0,0 0 0 15,0 0 0-15,0 0 0 0,0 0 0 0,0 0 0 16,-7 0 0-16,0 9 0 0,7-9 0 0,-3 10 0 16,-1-1 0-16,1 1 0 0,3 5 0 0,0 1 0 15,0 0 0-15,3 2 0 0,-6 1 0 0,3 3 0 16,3 3 0-16,1-3 0 0,3 6 0 0,-4 4-11 16,4-1 11-16,-3 4 0 0,3-4 0 0,0 10 0 15,0-7 0-15,4 7 0 0,-4 3 0 0,0-3-8 16,0-4 8-16,-4 1 0 0,4 3 0 0,-3 3 0 15,-1 3 0-15,-3 0 0 0,0 0 0 0,0 0 0 0,-3-3 0 16,3 3 8-16,-7 0-8 0,3-7 0 16,1 4 0-16,-1-3 8 0,1-3-8 0,-1-4 0 0,1 1 0 0,-1 2 8 15,1-5-8-15,3-1 0 0,-4-6 8 0,0 7-8 16,4-4 10-16,0-3-10 0,0-3 0 0,-3 0 8 16,3-3-8-16,3-7 0 0,1 7 0 0,0-7 8 15,-4-2-8-15,3-1 0 0,4 1 10 0,-3-7-10 16,-4-3 10-16,7 6-10 0,-7-6 9 0,7 3-9 15,-7-3 8-15,7 6-8 0,0-2 0 0,-7-4 0 16,10 3 0-16,-2 3 0 0,-8-6 0 0,3 3 0 16,1 7 0-16,-4-10 0 0,0 0 0 0,3 9 0 15,-3-9 0-15,0 0 0 0,4 3 0 0,-4-3 10 0,0 0-10 16,0 0 10-16,0 0-10 0,0 10 0 0,0-10 0 16,0 0 0-16,0 0 0 0,10 0 8 0,-3 0-8 0,0 0 8 15,-7 0-8-15,11-4 0 0,-1-2 0 16,5 3 0-16,2-6 0 0,1 9 0 0,0-10 11 0,3 10-11 15,3-3 0-15,-2-3 0 0,2 6 0 0,-3 0 0 16,1-3 0-16,2-7 0 0,1 10-8 0,-4-3 8 16,4-3 0-16,3 3 0 0,-3-4 0 0,3 4 0 15,4-6 0-15,-4-1 0 0,4 1 0 0,-1 6 9 16,1-6-9-16,0-1 0 0,0 4 0 0,-1 0 0 16,-2-4 0-16,-1 1 0 0,-3 6 0 0,-1-1 0 15,1-2 0-15,0 6 0 0,-1 0-9 0,-2 0 9 16,2 0 0-16,1 0 0 0,0 0 0 0,-1 0 0 15,5 10 0-15,-5-7-8 0,1-3 8 0,-4 9 0 0,-3-9 0 16,3 10 0-16,0-10 0 0,0 9 0 0,0-6 0 0,-3 3 0 16,3-2 0-16,-3 2 0 0,-1-3 9 0,-2-3-9 15,2 0 8-15,-3 0-8 0,-3 0 8 0,-1-3-8 16,1-3 8-16,-4 2-8 0,4-2 12 0,-1 0-2 16,-3 0-1-16,0-4 0 0,4 1 0 0,-7 2 0 15,3 1 0-15,-4-3 0 0,4-1 1 0,-3-2 0 16,-1 2 0-16,1 1 0 0,-1 3-2 0,1-10-8 15,-4 4 12-15,3-1-4 0,1 0-8 0,-4-2 10 16,0 2-10-16,0-6 10 0,3 4-10 0,-3-4 12 16,0 0-12-16,0-3 12 0,0-3-12 0,0-3 8 0,0 3-8 15,0-13 8-15,4 4-8 0,-1-4 0 16,1-6 9-16,-1 3-9 0,-3-3 0 0,4 1 0 0,0-8 0 16,-1 11 8-16,1-4-8 0,3 0 0 0,-4-6 0 0,4 6 0 15,0 0 0-15,-3-6 0 0,3 9 0 0,-4 3 0 16,1-9 0-16,-1 13 0 0,5-7 0 0,-5 6 0 15,1-2 0-15,-4 5 0 0,0 1 0 0,0 6 0 16,0-3-9-16,0-4 9 0,0 7-10 0,3-3 10 16,-3 6-12-16,4 0 12 0,-4 0-13 0,3 3 5 15,-3 4 8-15,4-1-12 0,-4 0 12 0,3 1-12 16,-3 15 12-16,0-16-10 0,0 10 10 0,0-4-10 16,0 7 10-16,0-6-8 0,-3 6 8 0,3 3-8 15,0 0 8-15,-4-10 0 0,4 10-9 0,0 0 9 16,0 0 0-16,-10 0 0 0,3 0 0 0,-4 0 0 15,4 0 0-15,0 3 0 0,-4 4 0 0,1-7 0 0,3 3 0 16,-4-3 0-16,4 6 0 0,-4-3 8 16,1-3 2-16,-1 0 0 0,1 0 0 0,-1 0 0 0,0 3 3 0,1-3 1 15,-8 7 0-15,4-7 0 0,-4 3 3 0,-3 3 1 16,-3-6 0-16,-1 0 0 0,-7 3-2 0,4-3-1 16,-7 0 0-16,3 6 0 0,-7 1-7 0,0-1 0 15,4-3-8-15,-4 7 12 0,0-1-12 0,1-6 9 16,2 7-9-16,-2-10 8 0,2 6-8 0,5-6 0 15,2 0 0-15,8-6-1004 16,7 2-192-16</inkml:trace>
  <inkml:trace contextRef="#ctx0" brushRef="#br1" timeOffset="168113.57">1002 5386 1324 0,'-11'-19'118'0,"8"13"-94"0,-8-4-24 0,-3-5 0 16,4 2 169-16,-1 4 30 0,0-4 5 0,1 4 2 16,6 5-164-16,-10-2-33 0,7 0-9 0,4 0 0 15,-8 3 0-15,0-4 0 0,8-2 0 0,-4 9 0 16,3-3 0-16,1-7 0 0,-8 10 0 0,11-3 0 15,0 3 0-15,-7-9 0 0,7 2 0 0,0 7-9 16,7-6 20-16,-3 0 4 0,6-3 1 0,-6-4 0 16,6 4 32-16,1-1 6 0,0 7 2 0,3-6 0 15,-4-1 3-15,4 1 1 0,-3 3 0 0,3-4 0 0,-3 4 9 16,3-4 3-16,-4 4 0 0,8 0 0 16,-11-3-23-16,4 9-4 0,-1-4-1 0,4-5 0 15,-3 9-25-15,10 0-6 0,-7-3-1 0,7-3 0 0,4 6-12 0,3 0 0 16,8 0-12-16,-1 0 12 0,4 0 0 0,3 0 8 15,7 0 0-15,1 0 1 0,-4 0 0 0,6 0 0 16,8 0 0-16,7 6 0 0,-3-3-1 0,3-3 0 16,-3 9 0-16,-1-5 0 0,-3-4-8 0,7 9 8 15,-3 3-8-15,6-12 8 0,1 10 2 0,-1-4 0 16,-3 4 0-16,4-4 0 0,-1 3 5 0,1-2 1 16,-1-4 0-16,1 6 0 0,3-6-16 0,-10 7 0 15,6-1 0-15,-6-6 0 0,3 7 0 0,-7-10 0 16,0 9 8-16,0-9-8 0,0 12 12 0,-8-12-3 0,5 0-1 15,-1 0 0-15,-6 7 3 0,-1-4 0 0,-3 3 0 0,-4-12 0 16,1 3-3-16,-5 3-8 0,8-7 12 0,0 7-4 16,-7-12-8-16,-4 9 0 0,4-3 0 0,0-4 8 15,3 7-8-15,-7 0 0 0,1-3 9 16,-4 2-9-16,-4-2 0 0,0 6 0 0,-3-3 0 0,-1 0 0 16,1-3 0-16,0 6 0 0,-4-3 0 0,0-4 0 15,4 7 14-15,-11 0-2 0,0 0 0 0,4-3 0 16,-4 3-3-16,-4-6-1 0,4 6 0 0,-3 0 0 15,-7 0-8-15,6-3 12 0,1 3-12 0,-1-3 12 16,-6-4 1-16,6 4 1 0,1 3 0 0,0-9 0 16,-4 2-14-16,10 7 0 0,-10-12 8 0,4 9-8 15,3-3 0-15,4-4 9 0,-8 7-9 0,4 0 8 16,-3-3-8-16,0-4 8 0,3 7-8 0,-11 0 8 0,8-3-8 16,-1 2 0-16,-10 4 0 0,11-6 8 0,-1 3-8 15,-2-3 0-15,-1 6 0 0,3-6 0 0,-6-1 0 0,6 4 8 16,1 3-8-16,-8-9 8 0,4 2-8 0,1 7 0 15,-1 0 0-15,3-6 0 0,-6 0 0 0,6 6 0 16,-6-3 0-16,-4 3 0 0,7-7 8 0,-7 7 0 16,3 0 0-16,-3 0 0 0,7 0-8 0,-7 0-11 15,0 0 3-15,0 0 0 0,7 0 8 0,-7 0 0 16,0 0 0-16,0 0 0 0,8-3 0 0,-8 3 0 16,0 0 10-16,0 0-10 0,0 0 12 0,10 0-4 15,-10 0-8-15,4 0 12 0,-4 0-12 0,10 0 0 16,-10 0 0-16,0 0-10 0,0 0 10 0,0 0 0 15,4 3 10-15,-4-3-10 0,7 0 0 0,-7 0 0 0,0 0 0 16,7 0-10-16,-7 0 10 0,7 10 0 0,-7-10 10 16,11 6-10-16,-11-6 0 0,3 6 0 0,4 4 0 0,-7-4-10 15,7 4 10-15,0-4 0 0,-7 3 0 16,4 7 8-16,3-10-8 0,-4 13 0 0,-3-6 0 0,11 8 0 16,-11-5 0-16,10 0-8 0,-10 3 8 0,4 9-8 15,3-3 8-15,-7 3 0 0,7-6 0 0,0 3 0 16,-7 7 8-16,11 5-8 0,-8-2 8 0,1 5-8 15,3 1 0-15,-7-6 0 0,3 9 0 0,4 3-8 16,-7 0 8-16,0 3 0 0,0-6 0 0,0 9 0 16,0-3 0-16,0 4 0 0,0-1 0 0,-7 0 0 15,7 0 0-15,-3 1 0 0,-8 5 8 0,8-5-8 16,3-1 0-16,-7 0 0 0,3 1 0 0,4-4 0 16,-7-3 0-16,7 6 0 0,0-6 0 0,0 0 0 0,0 3 0 15,7 1 0-15,-7-8 0 0,4 4 0 16,3 1 0-16,-7-1 0 0,3-7 0 0,1 10 0 0,3-6 0 0,-7 0 0 15,0 0 0-15,0 3 8 0,0 0-8 0,0-6 0 16,0 3 0-16,-7 6 0 0,7-6 0 0,-4 6 0 16,1-6 0-16,3 0 8 0,0 3-8 0,-7-9 0 15,7 12 0-15,0-9 0 0,0 2 0 0,7-2 0 16,-7-6 0-16,3 6 0 0,8 2 0 0,-8-2 8 16,4 0-8-16,4-7 0 0,-4 7 0 0,4-3 0 15,-4-4 0-15,-4 1 8 0,8 2-8 0,-1-2 0 16,-6-1 8-16,3 7-8 0,-3-9 8 0,-1 5-8 15,4-2 8-15,-3-1-8 0,-4 4 0 0,7-4 0 0,-7 1 0 16,0 2 0-16,0-2 0 0,0-4 0 0,-7 1 8 16,7-4-8-16,0-3 0 0,0 6 0 0,0-9 0 15,0 10 0-15,7-10 8 0,-7 3-8 0,0-10 8 16,0 7-8-16,3-3 8 0,1-6-8 0,3 5 8 0,-7-5-8 16,0 3 0-16,3-4 0 0,4 1 0 0,-7-1 0 15,4 7 0-15,-1-6 0 0,-3-4 8 0,4 4-8 16,0 2 9-16,-1-2-9 0,-3-4 12 0,7 4-12 15,-7-4 0-15,4-6 0 0,-4 7 0 0,0-1 0 16,7-6 0-16,-7-3 0 0,0 10 0 0,0-10 0 16,0 0 13-16,-7 6-4 0,7-3-1 0,0-3 0 15,0 0-8-15,0 0 0 0,0 10 0 0,0-10 0 16,0 0 0-16,0 0 0 0,0 0-8 0,0 9 8 16,0-9 0-16,0 0 0 0,0 0 0 0,0 0 0 15,0 0 0-15,0 0 0 0,0 0 8 0,0 3-1 16,0-3-7-16,0 0 0 0,0 0 0 0,0 0 0 0,-4 9 0 0,4-9 0 15,0 0 0-15,0 0 0 0,-7 0 0 0,7 0 0 16,0 0 0-16,0 0 0 0,0 0 0 0,0 0 0 16,0 0 0-16,0 0 0 0,0 0 0 0,-3 10 0 15,-5-7 0-15,8-3 0 0,0 0 0 0,0 0 0 16,0 6 0-16,0-6 0 0,-3 3 0 0,3-3 0 16,-4 7 0-16,4-4 0 0,0-3 0 0,-7 9 0 15,7-9 0-15,0 0 0 0,-3 3 0 0,-8 4 0 16,11-7 0-16,0 0 0 0,-3 3 0 0,3-3 0 15,0 9 0-15,0-9 0 0,0 0 0 0,-7 3 0 0,7-3 0 16,-4 10 0-16,4-10 0 0,0 6 0 16,-10-3 0-16,10-3 0 0,-4 0 0 0,4 0 0 0,0 10 0 15,0-10 0-15,-11 3 0 0,11-3 0 0,0 0 0 0,0 0 0 16,-7 0 0-16,7 0 0 0,-3 9 0 0,3-9 0 16,0 0 0-16,0 0 0 0,0 6 0 0,0-6 0 15,0 0 0-15,0 0 0 0,0 0 0 0,0 0 0 16,0 0 0-16,0 0 0 0,0 0 0 0,0 0 0 15,0 0 0-15,-11 3 0 0,11-3 0 0,0 0 0 16,0 0 0-16,0 0 0 0,0 10 0 0,0-10 0 16,0 0 0-16,0 0 0 0,-3 9 0 0,3-9 0 15,0 0 0-15,0 3 0 0,0-3 0 0,0 0 0 16,0 10 0-16,0-10 0 0,0 0 0 0,0 0 0 16,0 0 0-16,0 0 0 0,0 0 0 0,-7 9 0 15,-4-6 0-15,11-3 0 0,-7 0 0 0,0 7 0 16,-4-4 0-16,8-3 0 0,-11 0 0 0,3 0 0 0,1 0 0 15,-1 6 0-15,0-6 0 0,-3 3 0 0,0-3 0 0,0 0 0 16,-7 3 0-16,7-3 0 0,-11 0 0 0,0 7 0 16,4-7 0-16,-14 3 0 0,-4-3 0 0,4 0 0 15,-18 6 0-15,4-6 0 0,-11-6 0 0,7 6 0 16,-7 0 0-16,0 0 0 0,-11 0 0 0,1 0 0 16,-4-3 0-16,-1-4 0 0,-2 7 0 0,3 0 0 15,0-3 0-15,0 3 0 0,-4 0 0 0,0 0 0 16,-3-3 0-16,7 3 0 0,0 0 0 0,-4 0 0 15,4-6 0-15,4 6 0 0,-4 0 0 0,3 0 0 16,1 0 0-16,3 0 0 0,0 0 0 0,7 0 0 16,0 0 0-16,0 0 0 0,-4 0 0 0,4-3 0 15,0 6 0-15,4-3 0 0,-4 0 0 0,7 0 0 16,-4-3 0-16,8-4 0 0,0 7 0 0,-1 0 0 0,1-3 0 0,-4-6 0 16,4 9 0-16,-1-3 0 0,1-4 0 0,-1-2 0 15,8 9 0-15,3-6 0 0,0-1 0 0,-3 4 0 16,14-3 0-16,-7 3 0 0,6-3 0 0,-2-1 0 15,2 1 0-15,1-3 0 0,0 9 0 0,3-10 0 16,1 7 0-16,-1 0 0 0,4-3 0 0,-4 3 0 16,0-4 0-16,1 7 0 0,3-3 0 0,-1-3 0 15,5 6 0-15,-4 0 0 0,6 0 0 0,-6 0 0 16,7 0 0-16,-7 0 0 0,7 0 0 0,0 0 0 16,0 0 0-16,-4 0 0 0,4 0 0 0,3 0 0 15,-3 0 0-15,4 0 0 0,-1 0 0 0,4 6 0 16,0-6 0-16,-7 0 0 0,7 0 0 0,0 3 0 0,-4-3 0 15,1 0 0-15,6 7 0 0,-3-4 0 0,3-3 0 16,-6 0 0-16,10 6 0 0,-11-3 0 0,8-3 0 16,-4 3 0-16,3-3 0 0,-3 7 0 0,4-4 0 0,-1-3 0 15,-3 0 0-15,3 6 0 0,-6-3 0 0,3-3 0 16,3 6 0-16,1-2 0 0,-4-4 0 0,3 0 0 16,-3 0 0-16,4 0 0 0,-1 0 0 0,-3 0 0 15,7 0 0-15,-4 0 0 0,-3 0 0 0,7 0 0 16,0 0 0-16,-3-4 0 15,-4-2 0-15,3 6 0 0,1-3 0 0,-8-3 0 0,4 6 0 0,4-10 0 16,-8 7 0-16,8-6 0 0,-8-1 0 0,0 1 0 16,1 3 0-16,6-4 0 0,-6 1 0 0,6-1 0 15,-3-8 0-15,-4 5 0 0,8 4 0 0,-4-7 0 0,3 0 0 0,-6-6 0 16,6 10 0-16,-3-10 0 0,4 3 0 0,-1-3 0 16,-3 0 0-16,4 0 0 0,-4-6 0 0,3 3 0 15,4-6 0-15,-4-1 0 0,-3 1 0 0,7-1 0 16,-3 1 0-16,3 0 0 0,-7-4 0 0,7-2 0 15,0-4 0-15,-4-3 0 0,4 3 0 0,0 7 0 16,0-10 0-16,0 3 0 0,0 0 0 0,0 1 0 16,0 5 0-16,0-6 0 0,0 7 0 0,0-4 0 15,-7 4 0-15,4-7 0 0,3 6 0 0,-4-5 0 16,-3-1 0-16,4-3 0 0,3 3 0 0,0-3 0 16,-7-6 0-16,7 9 0 0,0-3 0 0,0 1 0 15,0 2 0-15,7-3 0 0,-7-6 0 0,0 6 0 16,3 0 0-16,4-6 0 0,-3 6 0 0,-4-6 0 15,10 6 0-15,-10 3 0 0,4-3 0 0,6 0 0 0,-10 3 0 16,7 1 0-16,-3-4 0 0,-4 0 0 0,4 0 0 0,-4-3 0 16,0 3 0-16,0 3 0 0,0 0 0 0,0-2 0 15,-4 2 0-15,4 6 0 0,0-5 0 0,-4-1 0 16,4 3 0-16,-7-3 0 0,7 1 0 0,0-4 0 16,0 0 0-16,0-3 0 0,0 3 0 0,0 3 0 15,7 0 0-15,-3-3 0 0,-4 4 0 0,4-4 0 16,3 3 0-16,-4-3 0 0,4 3 0 0,-3-3 0 15,-1 4 0-15,4 2 0 0,-3-3 0 0,6 1 0 16,-10 5 0-16,4-3 0 0,3 7 0 0,-4 0 0 0,-3-1 0 16,8 7 0-16,-8-12 0 0,0 5 0 15,0 7 0-15,0-6 0 0,0-1 0 0,0 4 0 0,0 3 0 0,-8 3 0 16,8-9 0-16,-3 3 0 0,3 3 0 0,0-4 0 16,-7 10 0-16,3-6 0 0,1 7 0 0,-4-4 0 15,3 3 0-15,4 3 0 0,-7 0 0 0,4-5 0 16,3 8 0-16,0 0 0 0,-4-5 0 0,4 8 0 15,0 1 0-15,4-7 0 0,-4 0 0 0,0 4 0 16,3 2 0-16,-3 4 0 0,7-9 0 0,-7 5 0 16,4 7 0-16,3-6 0 0,-4-1 0 0,-3 7 0 31,4-3-64-31,-4 6-13 0,18 0-3 0</inkml:trace>
  <inkml:trace contextRef="#ctx0" brushRef="#br1" timeOffset="173514.02">18094 6684 864 0,'0'0'76'0,"0"0"-60"16,0 0-16-16,-7-9 0 0,3 9 117 0,4 0 21 16,-7-4 4-16,0-5 1 0,0 9-22 0,0-3-4 15,0 3-1-15,-3-6 0 0,2 6-42 0,1 0-9 16,4 0-1-16,-4-4-1 0,3-2 1 0,-3 6 1 15,0 0 0-15,4 0 0 0,-1-3-29 0,1-6-7 0,3 9-1 0,0 0 0 16,0 0 13-16,-4 0 3 0,1-4 0 0,3 4 0 16,0 0-20-16,0 0-4 0,0 0-1 0,0 0 0 15,-7 4 2-15,7-4 1 0,0 0 0 0,-4 6 0 16,-3 0-6-16,0 4 0 0,3-1-1 0,4 4 0 16,-3 5-3-16,-1-5-1 0,1 6 0 0,3-7 0 15,-7 10-3-15,3-3 0 0,1 3 0 16,-4 0 0-16,7 0 6 0,-7 6 1 0,-1-6 0 0,1 6 0 15,4-3 11-15,-4 7 2 0,3-4 1 0,1-3 0 16,-1 6-29-16,4 1 0 0,0-4 0 0,0 3 0 16,0 4 10-16,4-1-10 0,-4 4 10 0,3-4-10 15,4 7 0-15,-3-6 8 0,-4 5-8 0,3 4 0 16,1-3 0-16,-1 3 8 0,-3-3-8 0,0 0 0 16,0-1 0-16,-3 1 8 0,-1-3-8 0,1 2 0 15,-1 1 11-15,1-6-1 0,-4-4 0 0,3 0 0 16,-3 1 10-16,4-10 3 0,-1 6 0 0,1-9 0 0,-4-4-8 15,3 4-2-15,1-6 0 0,-1 2 0 0,4-2-5 16,-4 0 0-16,1-4-8 0,-1-6 12 0,4 7-4 0,0-1 0 16,0 0-8-16,0-6 12 0,0 7-12 0,0-4 9 15,4 0-9-15,-4-6 8 0,0 10-8 0,3-1 0 16,5-2 0-16,-8-1 0 0,3 3 0 0,1-3 0 16,-1 4 0-16,1-4 0 0,-4 0 0 0,0-6 0 15,3 4 0-15,1 5 0 0,-4-9 0 0,0 0 0 16,0 0 0-16,0 0 8 0,0 0-8 0,0 0 12 15,0 0-12-15,0 0 12 0,0 0 4 0,0 0 2 16,0 0 0-16,0 0 0 0,0 0 2 0,0 0 0 16,0 0 0-16,0 0 0 0,-7 0-20 0,7 0 10 15,0 0-10-15,0 0 8 0,0 0-8 0,0 0 0 0,0 0 0 16,0 0 0-16,0 0 0 0,0 0 0 16,0 0 0-16,0 0 0 0,10 0 0 0,1-3 0 0,-1-3 0 0,1 6 0 15,0-4 0-15,-1-2 0 0,1 6 0 0,3 0 0 16,3-3 0-16,1 0 0 0,7-3 0 0,-1 6 0 15,5 0 8-15,-5-4-8 0,8 4 8 0,-4-6-8 16,-3 6 0-16,7 0 0 0,-4 0-9 0,4-3 9 16,3-3 0-16,0 6 0 0,4 0 0 0,0 0 0 15,3-3 0-15,1 3-8 0,-1 0 8 0,4 0 0 16,-4 0 0-16,4 0 0 0,-4-3 0 0,4-4 0 16,0 7 0-16,3-3 0 0,1-3 0 0,3 3 0 15,-4-4 0-15,1 4 0 0,-1 0 0 0,-3-3 0 0,-7 6 0 16,-1 0 0-16,-2 0 0 0,-5-3 0 0,5 3 0 15,-5 0 0-15,1 0 0 0,0-7 0 0,3 7 0 0,-3 0 0 16,0 0 0-16,-4 0 0 0,7-3 0 0,-3 3 0 16,0 0 0-16,-1-6 0 0,-6 6 0 0,3-3 0 15,-6 3 0-15,-1 0 0 0,0-3 0 0,-3-3 0 16,-1 6 0-16,-3 0 0 0,-3-4 0 0,3 4 0 16,-3-6 0-16,-4 6 0 0,0 0 0 0,3 0 8 15,-6-3-8-15,-4 3 0 0,7 0 0 0,-7 0 0 16,0 0 0-16,0 0 0 0,0 0 0 0,10-3 8 15,-6-3-8-15,-4 6 0 0,0 0 0 0,7 0 0 16,-3-10 0-16,3 10 0 0,0-9 8 0,-4 6-8 16,1-7 0-16,3 1 0 0,0-1 9 0,-4-2-9 0,4-7 8 15,-3 6-8-15,3-2 8 0,0-1-8 0,-3-6 0 16,3 3 8-16,-4-3 0 0,4-9 0 0,0 6 0 0,-3-3 0 16,3-4-8-16,0 1 10 0,3 0-10 0,-2-4 10 15,-1-6-10-15,0 7 0 0,0-7 0 0,3 0 8 16,-3 7-8-16,-3-7 0 0,-1-3 0 0,4 3 0 15,-3-2 0-15,7 5 0 0,-8 0 0 0,4 1 0 16,0 5 0-16,0 1 0 0,-3 0 0 0,-1-1 0 16,4 1 0-16,-3 6 8 0,-1-3-8 0,1-4 8 15,-4 10-8-15,3 0 0 0,-3 4-10 0,4-4 10 16,-4 0 0-16,0 0 0 0,4 3-8 0,-4-3 8 16,0 0 0-16,3 3 0 0,-3 3 0 0,4-2 0 15,-4 5 0-15,3-6 0 0,-3 7 0 0,0-7 0 16,4 10 0-16,-4-4 0 0,0 4-8 0,0-1 8 0,0 7 0 15,0-6 0-15,0 9 0 0,0 0 0 0,-4-4 0 0,4 4 0 16,0 0-10-16,0 0 10 0,-3-6 0 0,-4 6-11 16,3 0 11-16,-3 6-8 0,0-2 8 0,0 2-12 15,-4-3 12-15,1 0-12 0,3 3 12 0,0-2 0 16,-8 2 0-16,5-3-8 0,-4 0 8 0,3 3 0 16,-6-2 0-16,-1-4 0 0,-3 6 0 0,3-3 0 15,-7-3 0-15,4 0 0 0,0 6 0 0,-4-3 8 16,1 0-8-16,-5 4 0 0,1-7 0 0,0 3 9 15,-7-3-9-15,-1 0 0 0,1 6 0 0,-4-3 0 16,1-3 0-16,-1 0 0 0,3 7 0 0,-2-4 0 16,2 0 0-16,1-3 0 0,0 0 11 0,0 6-11 15,-1-6 10-15,-6 0-10 0,0 3 0 0,-4-3 0 0,-4 0 0 16,5 0 0-16,-5 0 0 0,-3 6 0 16,7-6 0-16,0 4 0 0,1-4 0 0,-1 0 8 0,-4 0-8 15,5 0 9-15,-1-4-9 0,0 4 0 0,0 0 0 0,0 0 0 16,4-6 0-16,-1 6 0 0,1 6 0 0,0-6 0 15,3 4 0-15,4-4 16 0,-1 0 0 0,1 6-1 16,3-3-15-16,1-3-16 0,-5 0 3 0,5 3 1 16,2-3 12-16,5 0-9 0,2-3 9 0,-2 3-8 15,3 0 8-15,3 3-8 0,4-3 8 0,0-3-8 16,3 3-59 0,1 0-11-16,3 3-2 0,7-3-1 0,0 0-112 0,0 0-23 0,7 6-4 0,3 4-964 15</inkml:trace>
  <inkml:trace contextRef="#ctx0" brushRef="#br1" timeOffset="174077.51">19106 7233 691 0,'-3'-3'61'0,"-4"-4"-49"16,0 4-12-16,0-6 0 0,-4-1 376 0,8 1 73 16,-1 6 15-16,1-7 2 0,-1 1-343 0,1 0-69 0,3 2-14 0,0-2-2 15,-4 3-23-15,4-7-5 0,-4 4-1 16,1-1 0-16,3 7-9 0,-4-6 0 0,-3-1 9 0,0 7-9 16,0-3 0-16,0 3 0 0,-3 0 0 0,-4-4 0 15,-4 7 0-15,4 7 9 0,-4-1-9 0,-3 3 0 16,-4 1 10-16,4 2-10 0,0 4 8 0,0 0-8 15,-4-1 8-15,4 1-8 0,-4 3 0 16,4 0 8-16,0-4 6 0,0 4 1 0,0 0 0 0,3-3 0 16,4 9 5-16,0-10 2 0,7 7 0 0,0-3 0 15,3 3-22-15,4-3 0 0,0 3 0 0,0 0-12 16,4 0 12-16,6 0 0 0,-3 0 0 0,7-4 0 16,0 4 0-16,1-3-10 0,2-6 10 0,1 6 0 15,-1-10 0-15,5 0-8 0,-1-2 8 0,3-1 0 16,1-3 0-16,-4-3 0 0,4 0 0 0,0 0 9 15,-4-3 3-15,4-3 0 0,-1 3 0 0,1-7 0 16,-4 1 20-16,0-4 5 0,-3 1 1 0,3-4 0 0,-7 3 1 16,4 1 0-16,-8-10 0 0,5 3 0 0,-5 0-13 15,1-3-2-15,-4 7-1 0,0-7 0 0,-7-3-4 0,-4 0-1 16,1-4 0-16,-1 7 0 0,-3-3-7 0,-3-3-2 16,-4 3 0-16,-1-3 0 0,-2 3-9 0,-1 0 8 15,0 3-8-15,1 0 8 0,-4 0-8 0,0 3 0 16,3 3 0-16,-3 1 0 0,3 2-14 0,0 4-2 15,4-4 0-15,4 10 0 16,-1-3-108-16,1 6-21 0,3 0-5 0,7 0-1099 0</inkml:trace>
</inkml:ink>
</file>

<file path=ppt/ink/ink3.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3-19T15:17:00.712"/>
    </inkml:context>
    <inkml:brush xml:id="br0">
      <inkml:brushProperty name="width" value="0.05292" units="cm"/>
      <inkml:brushProperty name="height" value="0.05292" units="cm"/>
      <inkml:brushProperty name="color" value="#FF0000"/>
    </inkml:brush>
  </inkml:definitions>
  <inkml:trace contextRef="#ctx0" brushRef="#br0">10684 12271 24879 0,'-3'-3'2208'0,"1"-1"-1760"16,1 2-448-16,-1 2 0 0,1-4 576 0,0 2 48 0,-2-2 0 0,0-6 0 0,-2 1-3632 0,-1-4-736 0,1 2-144 0,-2 1-16 0,0 2 2672 0,-2 0 528 0,-2 2 128 0,0-1 0 0,-1 4 2064 0,-2 0 416 0,-1 2 80 0,0 1 0 16,1 1 256-16,-4 2 64 0,1-3 0 0,-3 1 0 15,0 1-752-15,-2 2-144 0,-3 1-16 0,-2 1-16 16,0-2-944-16,-4 0-192 0,-2-2-48 16,-3 1 0-16,-1-2 368 0,-3 1 64 0,1-2 16 15,-3-2 0-15,-2 1 320 0,2-2 80 0,1-1 16 0,1-1 0 16,0 2-336-16,-2-6-64 0,-1 2-16 0,-4-3 0 0,1 1-304 15,-2 2-64-15,0-2-16 0,-1 5 0 16,5-1-256-16,-2 2 0 0,0 0 128 0,1 2-128 16,0 1 0-16,2 0 0 0,-2 1 0 0,2 2 0 0,3-1 0 15,1-1 160-15,2 4-160 0,1 2 128 0,3-1 64 16,0-1 0-16,2 1 0 0,2 0 0 0,2 0 0 16,-2 0 16-16,2 1 0 0,1-1 0 0,1-3-48 0,3 2-16 15,1-1 0-15,2 2 0 0,1-2-144 0,2 2 0 16,1 0 0-16,1 1 0 0,2 0 0 0,2 2 0 15,0-1 0-15,2 3 0 0,0 2 0 0,2 2 0 16,0 1 0-16,1 0 0 0,0-1-224 0,1 4 80 16,2-2 16-16,-1-1 0 0,1 0 128 0,2-2 0 15,-1 5-144-15,-1-3 144 0,2 0 0 0,-1 0 0 0,1-1 0 16,-2 1 0-16,0 0 0 0,1 3 160 16,0 1-32-16,0-1-128 0,-1 5 128 0,2-2-128 0,0 7 0 15,0-1 0-15,2 2 256 0,-1 3-48 0,0 0-16 16,0-2 0-16,1 0-48 0,-1 1-16 0,1 6 0 0,2 1 0 15,-2 2 0-15,2 2 0 0,1 5 0 0,-1 6 0 16,0 2-128-16,-1 5 160 0,1 5-160 0,-2-3 160 16,1-3-160-16,-3 10 0 0,-1 2-192 0,-2 4 192 15,-1 1-128-15,-2-2 128 0,-2-8 0 16,-1-4 0-16,-1-4 0 0,-2-1 0 0,-1 2 0 0,1-3 0 16,-2 1 176-16,1-3 48 0,2-8 16 15,-2 4 0-15,1-3 128 0,1-1 16 0,0-2 16 0,-3 2 0 16,3 0-400-16,0 1 0 0,0-1 0 0,0-6 0 15,2-3 0-15,0 0 0 0,1 0 0 0,0-4 0 16,3-4-176-16,0-3 176 0,3-3-128 0,-2-3 128 0,2-2-192 16,-1-3 64-16,1 1 0 0,-1-3 0 0,1 0 128 0,-2-2 0 15,2 1 0-15,-2-1 0 0,1 0 0 16,0-2 0-16,-1 3 0 0,0-1 0 0,1 0-208 0,-1-2-16 16,0 3 0-16,0 0 0 0,2 0 224 0,-2-1 0 15,2-2 0-15,-1-1 0 0,2-3 0 0,-1-1 0 16,0 0 192-16,1 1-192 15,1-2 320-15,0-2-64 0,0 2 0 0,0-2 0 0,0-1-96 0,3 2-32 16,-1-3 0-16,2 0 0 0,-1 1 0 0,2-1-128 16,0 0 192-16,0 0-64 0,1 3 16 0,2-3 0 15,-2 6 0-15,0-3 0 0,0 6-144 0,2-3 0 16,-1 4 0-16,2-1 0 0,0-3 0 0,0 1 0 0,3-3 0 0,-1 1 0 16,1-4 0-16,2 2 0 0,3-3 128 0,4 0-128 15,0 0 256-15,3 0-48 0,0-3 0 0,1 2 0 16,3-1-208-16,3-2 0 0,5 1 0 0,1-3 0 15,2 3 208-15,5 0-48 0,6 2-16 0,2-2 0 16,1 3-144-16,2 3 128 0,4 1-128 0,-3 2 128 0,0 0-128 16,-2-2 0-16,3-2 0 0,-2 2 0 0,-2-4 0 15,1 2 0-15,2 0 0 0,0 0 128 0,-2-2-128 16,-1-2 0-16,-2-2 0 0,-2-2-176 16,1-4 176-16,-2 0 0 0,1 1 0 0,0-1 0 0,1 0 0 0,4-2 0 15,0 2 0-15,2-5 0 0,2 2 0 0,0-2-160 16,0 1 160-16,1-1-160 15,2 2-464-15,-2-2-80 0,-2 5-32 0,3 0-20592 0</inkml:trace>
  <inkml:trace contextRef="#ctx0" brushRef="#br0" timeOffset="3681.89">8823 13801 7359 0,'1'-6'656'0,"-1"3"-528"0,0-1-128 0,0 1 0 16,0 3 1728-16,0 0 320 0,0 0 64 0,0 0 16 0,-1-2-1728 0,0 4-400 0,-3-2 0 0,4 0 0 0,0 0-2400 0,-21 14-512 0,11-5-96 0,-2-1 0 0,-2 2 2768 0,-1 3 560 0,2-1 96 15,-2 2 64 1,2-1 352-16,1 2 64 0,1 0 0 0,2-2 64 16,1-3 1296-16,1 3 272 0,1-5 48 0,1-1 48 15,-1 2-144-15,0-2-32 0,2-4 0 0,-1 3 48 16,0-2-1344-16,0-1-256 0,2 0-48 0,-2-3 32 0,-2 3-880 0,1 1 0 16,-1-2-256-16,1 2 112 15,-3 2-496 1,0 0-112-16,-1 2-16 0,-2 0 48 0,-2 5 368 0,0-1 80 0,-1 4 16 0,-2-2 16 15,-3 4 432-15,-1 3 96 0,1-1 16 0,-1 2 32 0,1-2 544 0,-1 1 96 0,3-1 32 0,-1-2 32 16,3-2 80-16,1-1 16 0,1-5 0 16,2-1 32-16,0-2-416 0,-1-4-96 0,3 0-16 0,-3-3 0 15,1 0-176-15,-3-3-32 0,-3 0-16 0,0-3 0 0,-2 0-208 16,-3-2-32-16,-2 2-16 0,-4-4 0 16,-2 4 32-16,-2 0 16 0,-4 4 0 0,-4-1 0 0,-1 3-80 15,-4 0-128-15,2 3 176 0,-4-3-176 0,1 0 0 0,-4-4 0 16,1-2 0-16,0-4 0 0,0 1 128 0,1-3 32 15,1-1 0-15,1 0 0 0,1-3 160 0,-4-5 48 32,-3-3 0-32,-5-7 0 0,-2-3-112 0,-6-10 0 0,-3-4-16 15,0-9 0-15,1 3-112 0,-1-6-128 16,5-3 176-16,-1-1-176 0,3 1 0 0,1 0 0 16,2 0 0-16,-3-9 0 0,1 2 0 0,2-6-272 0,5-3 48 15,5 6 16-15,12 13-96 0,0-6-16 0,4 2 0 16,0-6 0-16,2-1 320 0,3 0 0 0,7 2 0 15,5 0 0-15,4-2 0 0,2-3 0 0,4-3 0 0,3-2 0 16,2 0 208-16,5-6-48 0,5-10-16 0,4-2 0 16,4 2-144-16,6 0 0 0,3 2 0 0,6-1 0 15,5-1 0-15,1 3 0 0,6 3 0 0,-4 4 0 16,-1 6 0-16,0 1-176 0,3 7 48 0,5-2 0 16,4 4-80-16,2 0-16 0,2 2 0 0,0 4 0 15,1 1 224-15,4-2-144 0,5-2 144 0,4 0-128 0,1 1 128 16,3-3 0-16,2 0 128 0,-1 3-128 0,-2 2 0 15,-1 0 0-15,2 2 0 0,1 0-192 0,2 2 192 16,-1 0 0-16,-1 2 0 0,-3 5 0 0,-7 2 0 0,5 2 0 16,4-2 0-16,0 3 0 0,-1 8 0 0,-3 2 128 15,-2 5-128-15,-5-3 128 0,-5 4 0 0,-5 5 16 16,-3 4 0-16,-3 1 0 0,-2 4-16 0,-1 1-128 16,-4 1 192-16,2-1-64 0,0 1-128 0,-2-1 0 15,2 2 144-15,0-4-144 0,3-2 0 0,3-1 0 16,4-1 0-16,0-1 0 0,1 4 0 0,0 0 0 15,-2 3 0-15,0-3 0 0,-4 3 0 0,-3 0 0 16,-1 1 0-16,-4-1 0 0,-1 4 128 0,-5 2-128 0,-1 0 128 16,-3 2-128-16,-2-2 0 0,-4 4-208 0,0-1 16 15,-5 1 16-15,1-1 176 0,-5 1 0 0,0-1 0 16,-5 1 128-16,0 0 16 0,-2 0 16 16,-2 0 0-16,-3 2 0 0,0-2-32 0,-2 0 0 15,0 2 0-15,-2-2 0 0,1 0 0 0,-1-1 0 0,1-1 0 0,-2 0 0 16,0-4-128-16,-1 0 128 0,0-1-128 0,0 0 128 15,-1 0-128-15,0 2 0 0,-1 0 0 0,-3 0 0 16,-1 0 0-16,-3 0 0 0,-2-1 128 0,-3 1-128 16,2 1 0-16,-3-2 0 0,1 5 0 0,-2-2 0 15,-3 3 0-15,-1 2 0 0,-2 0 0 0,-1 4 0 16,-2 0-272-16,0 0 64 0,2 0 16 0,3 0 0 0,4-2 192 16,4-2-176-16,6-2 176 0,3 0-160 0,6-3 160 0,3-1 0 15,4 0 0-15,4 0 0 0,1-2 128 0,2 2 16 16,2 2 0-16,2-1 0 15,1 3-144-15,-1 1 0 0,0 2 0 0,1 3 0 16,-1 0-128-16,0 3 128 0,1-2-160 0,-3 1 160 0,4 5-224 0,-3-4 48 16,-3 4 16-16,-1-4 0 0,0 6 160 15,0-3-128-15,0-2 128 0,1 2-128 0,1 0 128 16,2 0 0-16,2-2 0 0,4 0 0 0,7 1 0 0,1-2-160 0,3 0 160 16,2 1-160-16,2 2 160 0,-1 0 0 0,1 0 0 15,-2 4 0-15,-3 0 0 0,-4 2 0 0,-2 4 0 16,-2 5 0-16,2 9 0 0,-2 7 0 15,-3 4 0-15,-5 7 0 0,-3 5 0 0,-6 4 0 16,-4-5 0-16,-5 1 0 0,-4 4 0 0,-4-6 144 16,-4 0-144-16,-4-4 160 0,-2-7-160 0,-6 1 192 15,-3-5-192-15,-4 1 192 0,-3-5-192 0,-7 3 160 0,-1-3-160 16,-5 2 160-16,-1-2-352 0,-3-3-64 0,-2 2 0 0,-9 6-18400 16</inkml:trace>
</inkml:ink>
</file>

<file path=ppt/ink/ink4.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3-19T15:17:38.702"/>
    </inkml:context>
    <inkml:brush xml:id="br0">
      <inkml:brushProperty name="width" value="0.05292" units="cm"/>
      <inkml:brushProperty name="height" value="0.05292" units="cm"/>
      <inkml:brushProperty name="color" value="#FF0000"/>
    </inkml:brush>
  </inkml:definitions>
  <inkml:trace contextRef="#ctx0" brushRef="#br0">3976 9579 35935 0,'-12'0'3200'0,"2"0"-2560"0,4 2-512 0,3-2-128 0,0 0 416 0,-2-2 64 16,-5 2 16-16,-8-2 0 0,-7 0-1312 0,-3-2-256 0,-3-2-48 0,-1 0-16 0,-3 2 928 0,-1-2 208 0,-1-3 0 0,-1 2 0 15,-1 1-640-15,1-3-112 0,-2 3-16 0,1-2-16 0,0 2 784 0,1 0 192 0,0 0 32 16,-2-3 0-16,2 3 672 0,-3 0 128 16,0 2 16-16,-1-2 16 0,-1 0-128 0,0-1-32 0,-1 1 0 15,4-1 0-15,1-2-304 0,2-1-64 0,1 0-16 16,0 1 0-16,1-3-208 0,-1 1-48 0,2 3-16 0,0-5 0 16,0 3-240-16,2-2 0 15,0 2 0-15,0 0 0 0,0 4 0 0,0-3 0 0,2 6 0 0,-1-4 0 16,0 1 0-16,1 3 0 0,2 0 0 0,-2 1 0 15,2 4 0-15,-1 1 0 0,1 0 128 0,-2 0-128 16,2 3 192-16,-3-1 0 0,1 4 0 0,1-1 0 16,0 3-192-16,3 0 0 0,0-1 0 0,3 0 0 15,0 0 128-15,4 1-128 0,0 3 0 0,3-2 0 0,0 4 192 16,0-1-64-16,0 5-128 0,1-1 192 0,3-1-192 16,-3 6 0-16,1 4 0 0,1 3 0 0,-1 4 144 15,3-1-16-15,1 4 0 0,3 1 0 0,2 2 0 0,1-1 0 16,1 2 0-16,2 2 0 0,0-6-128 0,0 9 0 15,-1 5 0-15,1 5 0 0,1 5 0 0,-2-2 0 16,0 7 0-16,-1-1 0 0,-1 0 0 0,0 0 0 16,-1 1 0-16,0 2 0 0,1 8 0 0,0-4 0 15,0-2 0-15,0 0 0 0,3-2 0 0,1 0 208 16,1 8-48-16,2-2-16 0,2 5-144 0,-1-9 0 16,0-4 0-16,1 2 0 0,0 4 0 0,-1-3 0 15,2 0 0-15,-3-3 0 0,-1 5 0 0,-1-3 0 16,1-1 0-16,-2 3 0 0,0 2 0 0,-2 0 0 15,1 3 0-15,-1-3 0 0,-1-8 0 0,0 6 0 16,0 2 0-16,1 2 0 0,-2 1 0 0,-1-3 0 16,0-4 0-16,0-2 0 0,0-8 0 0,0-2 0 0,3 1 0 0,-2-1 0 15,0 0 0-15,1-2 0 0,0 0 0 0,-2-2 0 16,0-1 0-16,-1 1 0 16,-1 0 0-16,-2-2 0 0,0-3 0 0,-2 5 0 0,0 2 0 15,-1 0 0-15,-2 2 0 0,2-6 0 0,-2-5 0 0,3 0 128 16,-1-4 128-16,-1 1 32 0,0 3 0 0,-1 1 0 0,0 0-160 0,2-7-128 15,0 1 192-15,1-5-192 0,-1-5 0 0,1-1 0 16,0 1 0-16,-1-1 0 0,-2-1 0 0,2-1 0 16,1-4 0-16,-2 3 0 0,1-1 0 0,0 0 0 15,-3 5 0-15,0-3 0 0,1 1 0 0,1-3 0 16,2 1 0-16,-1-5 0 0,3 1 0 0,0-5 0 16,0-1 0-16,1 1 0 15,1-5 0-15,0 0 128 0,1-1-128 0,0 0 160 0,-1 1-160 0,1-3 0 0,0 2 0 0,0-1 0 16,0 0 0-16,-2 2 192 15,2-3 0-15,0 2 0 0,-1-2-32 0,0 2 0 0,1 1 0 0,1 3 0 16,-1 1-160-16,0 0 0 0,0 3 0 0,1-1 0 16,0-1-224-16,1-2 32 0,-1 0 0 0,1-3 0 15,1 0-80-15,0 0-16 16,0-4 0-16,0 0 0 0,2-1 288 0,0 0 0 0,-1-2 0 0,1 1 0 16,1 0 0-16,-1 2 0 0,1-3 144 0,0 4-144 0,0-2 400 15,-1 2 0-15,1 4 0 0,0-2 0 0,0 3-96 16,0 1-32-16,0 3 0 0,0-2 0 0,0 4-272 15,0-5 0-15,0-2 0 0,0-2 0 0,-2-1 0 16,1-3 0-16,0-2 0 0,0 0 0 0,-2 0 0 16,2-3 0-16,-2 0 0 0,2-1 0 0,0 0 128 15,1 1-128-15,-1-3 0 0,1 0 0 0,0 0 368 0,0 0-48 16,0 0 0-16,1 0 0 16,-1 0-96-16,1 1-32 0,2 1 0 0,-1 2 0 0,1 1-48 0,0 2-16 15,2 3 0-15,2 1 0 0,-1 3-128 0,1 5 0 16,2-1 0-16,-2 2 0 0,2 1 0 0,-1-1 0 15,2-2 0-15,0-2 0 16,1 0 0-16,2-6 0 0,3-1 0 0,2-3 0 0,6-5 304 0,7-2 16 16,6-4 16-16,9-2 0 15,7-3 96-15,9-3 16 0,11-1 0 0,7 0 0 16,0 4-144-16,7-2-32 0,7-1 0 0,4 1 0 0,3 0 48 0,4 2 0 0,-1 0 0 0,6 4 0 16,4-3-320-16,-2 5 160 0,1 1-160 0,-1 3 128 15,3 0-128-15,-1 3 0 16,-6 4 0-16,-3 0 0 15,1 4-608-15,-8-1-96 0,-8 0-32 0,-8-4-23152 0</inkml:trace>
</inkml:ink>
</file>

<file path=ppt/ink/ink5.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3-19T15:21:30.653"/>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B050"/>
    </inkml:brush>
    <inkml:brush xml:id="br2">
      <inkml:brushProperty name="width" value="0.05292" units="cm"/>
      <inkml:brushProperty name="height" value="0.05292" units="cm"/>
      <inkml:brushProperty name="color" value="#00B0F0"/>
    </inkml:brush>
  </inkml:definitions>
  <inkml:trace contextRef="#ctx0" brushRef="#br0">20279 11095 23951 0,'4'0'2128'0,"-1"0"-1696"0,-1 0-432 0,-2 0 0 0,1 0 0 0,1 0-320 0,0 0 48 0,2-3 16 0,-1 3 48 0,0-2 16 0,-1 0 0 0,-2 0 0 0,-2-2 592 0,-1 2 128 0,0-1 32 0,-2 2 0 16,0-3 1008-16,-3 4 208 0,2-2 32 0,-1 2 16 16,1 0-128-16,-2 2-32 15,2 0 0-15,0 0 0 0,0 2-752 0,1-1-144 16,-1 2-48-16,1-1 0 0,1-1-368 0,-1 0-80 15,0 1-16-15,0 0 0 0,1 1-112 0,-1-4-16 0,0 1-128 0,2 1 192 0,-1-3-64 0,0 1-128 32,2 2 176-32,1-3-176 0,1 0 288 0,0 0-48 0,0 0-16 0,0 0 0 15,1 0-32-15,-1-3 0 0,0 3 0 0,1 0 0 0,-1 0-192 0,1 3 128 16,-1-3-128-16,0 0 0 0,0 0 0 0,0 0 0 16,0 0 0-16,0 0 0 0,0 0 0 0,0 0 128 15,0 0-128-15,0 0 0 0,0 0 208 0,-17 8 0 16,16-8 0-16,0 0 0 0,-1-2 32 0,2-1 0 31,0 2 0-31,2-1 0 0,-2-2-96 0,0 1-16 0,1 0 0 16,0 0 0-16,1-1-128 0,0 2 0 0,0 1 0 0,-2 1 128 15,1-3-128-15,-1 3 0 0,0 0 0 0,0 0 0 16,0 3 0-16,-1 0 0 0,-3 0 0 0,4-3 0 16,0 0 0-16,0 0 0 0,-16 20 0 0,11-14 0 15,1 0 0-15,-3 0 0 0,4-2 0 0,-2 2 0 16,2-3 0-16,1-2 0 0,1 1 0 0,-1-2 0 15,2 2 0-15,0-2 0 0,2 0 0 0,-1-2 0 16,1 2 0-16,2-3 0 0,1 0 0 0,0-1 0 0,2 0-192 16,1 0 192-16,0 0-160 0,0-1 160 0,-1 1 0 0,-1 3-144 15,1-4 144-15,-4 4 0 0,1-1-128 0,-3-1 128 16,0 2-128-16,1-2 128 0,-4 1 0 0,1 1 0 16,0-3 0-16,-2 1 0 0,1 1 304 0,-2 1-16 15,2-2 0-15,-2 3 0 0,2-3-128 0,-1 0-32 16,1 3 0-16,-1 0 0 0,1 0-128 0,0 0 0 15,1 0 0-15,1 0 0 0,0 0 0 0,0 0 0 16,1 0 0-16,-1 3 0 0,0-3 0 0,0 0 0 16,0 0 0-16,0 0 0 0,0 0 0 0,0 0 0 0,0 0 0 0,0 0 0 15,0 0 0-15,18 9 0 0,-14-7 0 0,-1 0 0 16,2 1-128-16,-1-3 128 0,0 1 0 0,-1 1 0 16,1 1-128-16,-3-2 128 0,0 2-160 0,-1 0 160 15,0 0 0-15,-2-1-144 0,0-1 144 0,-2 2 0 16,0-3 0-16,0 0 0 15,-1-3 0-15,1 2 0 0,-1-1 0 0,0-2 0 0,0-2 0 0,0 0 0 16,1 1 256-16,0 0 16 0,1-1 16 0,-1 1 0 16,1 1-32-16,1 1 0 0,-1 2 0 15,1 2 0-15,0 2-256 0,-1-1 0 0,-1 2 0 0,2 0 0 16,-1 2 0-16,1-1-144 0,-1 2 16 0,1 0 0 0,1-4-80 0,-2 2-16 16,1 3 0-16,-1-6 0 0,1 4 224 0,-2-2-192 15,2-2 192-15,-1 2-192 0,-1-4 192 0,1 0 0 16,0 0 0-16,1 0 0 0,1-2 0 0,-1 0 0 15,2-2 0-15,-1 2 0 0,2-3 0 0,1 2 0 16,-1-1 128-16,0 0-128 0,2 2 0 0,-1-1 0 16,-1 2 0-16,2 1 0 0,-2 0 0 0,-1 0 0 15,1 4 0-15,-1-2 0 0,0 2 0 0,0-3 0 0,0 4 0 16,0-5 0-16,0 0 0 0,0 0 0 16,0 0 0-16,0 0 0 0,-11 16 0 0,9-16-176 0,-1 3 176 0,-1-3-208 15,2 0 208-15,-1-3 0 0,1 1 0 0,0 0 0 16,0 0-304-16,1-2 48 15,0 2 0-15,0-1 0 0,1 2 0 0,1-4 16 0,0 4 0 0,2-3 0 16,-1 2-64-16,0 2-16 0,1 0 0 0,-1 0 0 16,1 0 176-16,-2 2 144 0,0-2-208 0,-1 4 80 15,0-4 128-15,0 4-128 16,0-2 128-16,0-2-128 0,0 0-64 0,0 0 0 16,0 0 0-16,0 0 0 0,0 0 192 0,0 0 0 15,0 0 0-15,19-10 0 0,-9 4 0 0,1 1 0 0,1 1 0 0,-1-3 0 16,2 4 0-16,-1-3 0 0,1 3 0 0,-2 0 0 0,0 1-208 0,-3 0-64 15,0 2-16-15,-2 0 0 16,-1 0-160-16,-3 0-16 0,1 0-16 0,-3 0 0 0,0 0 160 0,-3 2 48 16,1 0 0-16,-2-2 0 0,1 3 272 0,-2 0 0 15,-2 0 176-15,1-2-176 0,1 1 368 0,-1-2-48 16,1 2 0-16,1-1 0 0,1-2-320 0,0-1-128 16,2 0 0-16,1-2-11376 15,1 1-2256-15</inkml:trace>
  <inkml:trace contextRef="#ctx0" brushRef="#br1" timeOffset="4311.76">20535 11240 37775 0,'-3'-6'3360'15,"0"0"-2688"-15,2 2-544 0,2 2-128 0,-1-2 432 0,1 1 48 0,-1-6 16 0,0-3 0 0,0-2-304 0,0-1-48 16,3 1-16-16,-2 2 0 0,0 3 80 0,1 2 16 0,-2 2 0 0,1 4 0 0,0-2-224 0,-1 1 0 0,0 1 0 0,0 1 0 0,0 0 0 0,-1 0 144 15,1 0-144-15,-1 0 128 0,2 0 64 0,-1 0 16 16,0 0 0-16,0 0 0 0,0 0 112 0,0 0 0 16,0 0 16-16,0 0 0 0,0 0-16 0,0 0-16 15,-1-21 0-15,-1 17 0 0,1 1-176 0,0-2-128 16,0 3 192-16,-1-2-192 0,1 2 320 0,0-2-32 16,1 2-16-16,-1-2 0 0,0 1-112 0,1 0-32 15,-2 3 0-15,1-4 0 0,1 3 0 0,-1 0 0 16,0 1 0-16,-1-3 0 0,1 2 32 0,0 1 0 0,0 0 0 15,1 0 0-15,-2 1-160 0,2 2 0 0,-1-2 0 0,1-1 0 16,0 0 0-16,0 0 0 0,0 0 0 0,0 0 0 16,6 18 0-16,-2-13-176 0,-1-1 48 0,0-2 0 15,1 2 128-15,1 0 0 0,-1 0 0 0,-1 1 0 16,0-2 0-16,-1 1 0 0,-1 0 0 0,-1 1 0 16,-1 1 0-16,0-2 128 0,-1 2-128 0,-1 0 176 15,1-2-48-15,-2-1 0 0,0 2 0 0,2-1 0 16,-1-4-128-16,1 2 0 0,1 0 0 0,-1-2 128 15,1 0-128-15,0 0 0 0,1-2 0 0,0 2 0 16,0-2 0-16,0 0 0 0,0 0 0 0,-1 0 0 0,1-1 0 0,0 2 0 16,-2-1 0-16,2-1 0 0,0 2 0 15,0 1 0-15,-1-4 0 0,1 2 0 0,0 2 208 0,1-4 16 16,-1 2 0-16,2-1 0 0,-1 2-224 0,1-4 128 16,1 4-128-16,-1-3 0 0,2 1 0 0,-3 0 0 15,2 0 0-15,-2 3 0 0,0-2 0 0,-1 2 0 16,1 0-192-16,-2-1 192 0,0 1-240 0,0 0 64 15,-2 0 16-15,1 0 0 0,-2-3 160 0,0 3 0 16,2 0 0-16,-2-2 0 16,2 0 0-16,-2 2 0 0,1-2 0 0,1 2 0 0,-1 0 0 0,2 0 0 15,0 0 0-15,1 0 0 0,-1 2 0 0,0 2 0 0,1 0 0 0,0 1 0 16,-2 2 0-16,1 2 0 0,1 3 0 0,-1-2 0 16,0 2-160-16,-1-2 0 0,1 0 0 0,-1-1 0 15,-1-2-48-15,-1 2-16 0,2-3 0 0,-2-2 0 16,3-2 224-16,-1 0 0 0,0 0 192 15,1-4-192-15,1 2 128 0,-1-2-128 16,2-3 0-16,0 2 0 0,2 0 416 0,-1 0-32 0,2-1 0 0,0 0 0 16,-1 2-144-16,4-2-48 0,-2 1 0 0,-1 1 0 15,1 1-192-15,2 1 144 0,-2 0-144 0,0 0 128 16,1 0-384-16,-1 1-64 16,0 1-32-16,0-2 0 0,-2 0-32 0,0 0 0 0,-1 0 0 0,-1 0 0 0,1-2 256 0,-2 1 128 15,-2 1-160-15,1-3 160 16,-1 0 0-16,-1 0 0 0,1-3 128 0,-2 2-128 0,2 0 368 0,-2-2-48 15,0 0 0-15,2 0 0 0,-2 0-64 0,0 0 0 16,1-1-16-16,-1 0 0 0,0 2-112 0,2 1-128 16,-2 2 176-16,0 1-176 0,-1 1 160 0,0 0-160 15,-1 3 128-15,0 0-128 16,0 0 0-16,-3 4 0 0,1-1-224 0,-2 1 80 0,1 2 16 0,-1-3 0 16,1 0 0-16,2-2 0 0,0 2-32 0,-1-2 0 0,3 0 0 0,0-2 0 15,3 1 160-15,-1-3 0 0,2 0 0 0,0 0 0 16,1-3 0-16,0 1 128 0,0 0-128 0,0 0 0 15,0 1 0-15,0 1 0 0,0 0 0 0,0 0 128 32,2-29-768-32,3 18-128 0</inkml:trace>
  <inkml:trace contextRef="#ctx0" brushRef="#br2" timeOffset="8494.16">20397 11393 20271 0,'-1'0'1792'0,"-3"0"-1424"16,0 2-368-16,-1-2 0 0,2 0 2000 0,0-2 336 0,-1 2 64 0,-3 0 16 0,-4-3-3888 0,-4 2-768 0,-1-3-144 0,0-1-48 0,2-1 1728 0,4-1 352 0,4-3 64 0,4-1 16 15,2-2 1792-15,5 0 352 0,3 0 80 0,3 0 16 16,3-2 128-16,2 1 16 0,1 3 16 0,0 1 0 15,-3 4-816-15,0 2-160 0,-3 1-48 0,-2 0 0 0,-4 1-272 16,-2 2-64-16,0 0-16 0,-3 0 0 0,0 0-384 0,-3 2-80 16,0-2-16-16,-2 0 0 0,-1 0-272 0,-3 0 128 15,0-2-128-15,-1 2 0 0,-1-2 0 0,1 2 0 16,0 0 0-16,1-2 0 0,0 2 224 0,3 0-64 16,0 0-16-16,1 0 0 0,0 2 80 0,-2 2 16 15,1-1 0-15,-1 0 0 0,-1 3-112 0,0 1-128 16,-2-1 176-16,0 0-176 0,-2 4 0 0,-3 0 0 15,0 0 0-15,-1 1 0 0,0-1 0 0,0 0 0 16,-2 0 0-16,4-2 0 0,0 2 0 0,3-4 0 16,2 0 0-16,2-2 0 0,4-1 0 0,1 0 0 15,3-3 0-15,3 0 0 0,1 0 240 0,0 0-64 0,2 0-16 16,1 3 0-16,0-2-160 0,2 4 192 0,1-1-192 16,0-1 192-16,2 1-192 0,-1 1 0 0,2-1 0 0,-1-2 0 15,1 2 0-15,1-2-256 0,-2-2 64 0,1 0 16 16,-1 0-64-16,0-2-16 0,0 2 0 0,-1-4 0 15,-1 2 256-15,-1-2 0 0,-2-1 0 0,0 1-144 16,-1 1 144-16,-2-1 0 0,-1-1 0 0,-3 1 128 16,0 1 192-16,-1 0 64 0,-1-1 0 0,-1-2 0 15,-1 0-64-15,1-3-16 0,0 2 0 0,1-2 0 16,0 2-128-16,1 1-32 0,0 1 0 0,1 0 0 16,0 0-144-16,2 1 0 0,-2 2 0 0,2 0 0 15,-2 2 0-15,0 0-224 0,-1 0 48 0,-1 2 16 0,1 0-96 0,-3 2-32 16,1 1 0-16,-3-4 0 0,0 3 288 0,-1 1-160 15,-2-2 160-15,0 0-128 0,0 1 128 16,-2-2 256-16,3 2-64 0,-2-2-16 0,3 2 112 16,0 0 32-16,2-4 0 0,0 2 0 0,3-2-144 0,1 0-32 15,1 0 0-15,1-2 0 0,0 2-144 0,2 0 0 16,0-3 0-16,-1 2 0 0,2 1-224 16,-5 0 32-16,0 0 0 0,0 0 0 0,0 0 192 0,0 0-144 15,4 26 144-15,-9-16-128 0,1 1 128 0,-2-1-160 16,0 0 160-16,-1-2-160 0,-1 2 160 0,1-2 0 15,1 0 0-15,-1-1 0 0,2-5 160 0,2 2 16 0,1-3 0 16,1-1 0-16,1-1 112 0,3-3 32 0,0 2 0 0,1-5 0 16,1 1-48-16,0-2 0 15,2-2 0-15,0 0 0 0,-2 0-144 0,1-2-128 16,-1 2 192-16,0-3-192 0,-3 3 0 0,1-1 0 0,-1 1 0 0,-2 0 0 16,0 1 0-16,0 0 0 0,-1 1 0 15,0 2 0-15,1 1 0 0,-2 2 0 16,1 1 0-16,0 0 0 0,1 4 0 0,-1-2 0 0,1 4 0 15,-2-3 0-15,2 4 0 0,0-1 0 0,-1 0 0 0,1-4 0 0,0 0 0 16,0 0 0-16,-10 21-192 0,5-15 192 0,-1 1 0 16,-1-2-144-16,-2 3 144 0,-2-2 0 15,0 0 0-15,0 0 0 0,-2 0 144 0,1-2-144 16,3 0 240-16,1-2-64 0,4 1-16 0,1-2 0 16,2-1-304-16,2-1-64 0,4-2-16 0,5 0-21184 15</inkml:trace>
</inkml:ink>
</file>

<file path=ppt/ink/ink6.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3-19T15:29:56.251"/>
    </inkml:context>
    <inkml:brush xml:id="br0">
      <inkml:brushProperty name="width" value="0.05292" units="cm"/>
      <inkml:brushProperty name="height" value="0.05292" units="cm"/>
      <inkml:brushProperty name="color" value="#00B0F0"/>
    </inkml:brush>
  </inkml:definitions>
  <inkml:trace contextRef="#ctx0" brushRef="#br0">883 4146 34095 0,'-17'1'3024'0,"10"-1"-2416"0,4 3-480 0,1-3-128 15,1 2 1168 1,-2-2 224-16,-5 2 32 0,-6 0 16 0,0 2-784 0,0-2-144 0,4 2-48 0,6 0 0 0,4-2-272 0,5 4-48 0,2 0-16 0,4 2 0 0,2 1-128 0,2-1 0 0,4 2 0 0,2 2 0 0,1 5 0 0,1 1 0 16,3 4-160-16,-1 4 160 0,1 0 0 0,-1 3 0 15,-2 2 0-15,0-3 0 16,-1 1 0-16,-2-5 0 0,-2 0 0 0,0-3 0 0,-1 1 0 0,0-3 0 31,-1-3 0-31,-2 0 0 0,-2-8 128 0,-1 2 80 16,-1-6 16-16,1-2 0 0,2-4 304 0,0-7 64 15,3-1 16-15,3-6 0 0,2 0 128 0,4-8 32 0,4-2 0 16,5-7 0-16,3-1-112 0,5-3-16 0,2-5 0 16,1-8 0-16,1 2-512 0,-4-3-128 0,-1 2 0 15,3-6 0-15,5-5 0 0,6-6 0 0,4-3 0 16,3-1 0-16,1-2 0 0,0 1 0 0,-6 6 0 0,2-2 0 15,6 0 0-15,2-2 0 0,3 0 0 0,-4 2 0 16,-5 1 0-16,-4 6 0 0,-5 3 0 0,-1 3 0 16,1-2-192-16,-1 5 192 0,-2 5-160 0,2 1 160 31,-1 5-1056-31,1 3-112 0,-3-1-32 0,-2 6-19280 0</inkml:trace>
  <inkml:trace contextRef="#ctx0" brushRef="#br0" timeOffset="693.18">842 5980 43311 0,'-10'6'3840'0,"4"4"-3072"0,4 0-608 16,4-1-160-16,3-2-192 0,-1 4-80 0,1 9-16 0,2 11 0 0,4 15-480 0,5 9-112 0,5 8-16 0,2-6 0 0,0 0 688 0,-1-2 208 0,2-5 0 0,-2-3-160 16,2-5 160-16,-2-5 0 15,0-6 0-15,0-5 0 0,-2-6 0 0,0-1 0 16,0-7 0-16,-2 0 0 0,1-4 128 0,-1-3 128 0,0-5 0 0,0-3 16 15,1-1 224-15,2-8 32 16,0-4 16-16,2-5 0 0,4-2 96 0,7-15 32 0,9-9 0 0,10-11 0 16,7-10 32-16,5-8 0 15,8-10 0-15,9-5 0 0,9-13-80 0,6 1-16 0,4 3 0 0,0 2 0 0,-5 12-336 0,10-6-64 16,13-2-16-16,-3 3 0 16,-3 6-192-16,-6 2 0 0,1 1 0 15,-3 5 0 1,0 0-1024-16,6 0-160 0</inkml:trace>
  <inkml:trace contextRef="#ctx0" brushRef="#br0" timeOffset="2743.64">3671 7444 40543 0,'2'-7'3600'0,"-2"4"-2880"0,0 0-576 15,0 3-144-15,0 1 272 0,-2-1 32 0,1-1 0 0,-3-2 0 0,-2 1-512 0,-6 0-112 0,-2 2 0 0,-7 0-16 0,-5 0-288 16,-5 4-48-16,-2-1-16 0,-4 0 0 0,0-2-736 0,-5 2-160 0,-4 1-16 0,-4 1-16 15,0 1 768 1,-5 0 144-16,0 1 48 0,-2 0 0 0,-3-1 656 0,0 0 0 0,-2 0 208 0,-2-2-48 0,-1 2 800 16,-1 0 176-16,-1 3 16 0,1-5 16 15,11-1-224-15,-7 1-48 0,-4 1-16 0,-2-1 0 16,0-1-288-16,2 4-48 0,0-1-16 0,2 2 0 16,1-1-128-16,1-1-16 0,3 1-16 0,-1 2 0 0,1 1-368 0,-2 0 0 15,3-2 0-15,2 2 0 0,2-2 0 0,2 0 0 16,1 1 0-16,4-2 0 0,4 2 0 0,2-5 0 15,4 2 0-15,3-4 0 0,4-2 0 0,3 2 0 0,2 0 0 16,3-4 0 0,3 2 0-16,3 0 176 0,4-2-176 0,2 4 192 0,4 0 240 15,-1-2 48-15,4 4 16 0,-1 2 0 0,3-2-64 0,1 2-16 16,1 2 0-16,0 2 0 0,2 5-416 0,-1-1 0 0,1 2 128 0,-1 2-128 16,2 5 0-16,-2-1 0 15,1 3-192-15,-1-1 192 0,1 2-224 0,-1 0 80 16,0 5 16-16,-1 4 0 0,0 1 0 0,0 3 0 0,0 7 0 0,-2 4 0 15,0 0 128-15,-1 5 176 0,-3 0-48 16,-2 0 0-16,4-8-128 0,-4 1 0 0,0 9 0 0,0 2 0 16,-1 2 128-16,0 2 0 0,1 0 0 0,1-3 0 0,2-6 32 15,1-6 0 1,0-1 0-16,1 0 0 0,1-3-160 16,1 1 0-16,1-1 0 0,-1 0 0 0,1-6 0 0,0-2 0 0,1-8 0 0,-2 3 0 0,-2 4 0 0,1-7 0 31,-1 1 128-31,0-1-128 0,0 1 0 0,-2-5 160 15,0 2-160-15,0-3 160 0,-1 1 32 0,0-4 0 0,0 1 0 0,0-1 0 0,0-2 80 0,0-1 32 16,2-3 0 0,2 0 0-16,0-4 16 0,2 2 0 0,2-2 0 0,-1 0 0 15,3 1-64-15,1-1 0 0,2-3 0 16,0 2 0-16,5-3-32 0,0 1-16 0,5-1 0 0,3-4 0 0,2 2 0 0,7 0 0 16,4-4 0-16,8-3 0 15,7-1 0-15,9-2 0 0,11 3 0 0,8-6 0 16,9 1-208-16,7-4 0 0,6 0 128 0,4-2-128 0,7-3 0 0,-4 3 0 0,-2-2 128 15,1 0-128-15,5 0 0 0,6-1 0 16,5-3 0-16,2 0 0 16,-6 2 0-16,4 1-128 0,2 0-16 0,-4 6 0 15,-11 0-432-15,-2 7-96 0,-6 4-16 0,-11 4-21312 0</inkml:trace>
</inkml:ink>
</file>

<file path=ppt/ink/ink7.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3-19T15:31:47.974"/>
    </inkml:context>
    <inkml:brush xml:id="br0">
      <inkml:brushProperty name="width" value="0.05292" units="cm"/>
      <inkml:brushProperty name="height" value="0.05292" units="cm"/>
      <inkml:brushProperty name="color" value="#00B0F0"/>
    </inkml:brush>
    <inkml:brush xml:id="br1">
      <inkml:brushProperty name="width" value="0.05292" units="cm"/>
      <inkml:brushProperty name="height" value="0.05292" units="cm"/>
      <inkml:brushProperty name="color" value="#FF0000"/>
    </inkml:brush>
    <inkml:brush xml:id="br2">
      <inkml:brushProperty name="width" value="0.05292" units="cm"/>
      <inkml:brushProperty name="height" value="0.05292" units="cm"/>
      <inkml:brushProperty name="color" value="#00B050"/>
    </inkml:brush>
    <inkml:brush xml:id="br3">
      <inkml:brushProperty name="width" value="0.05292" units="cm"/>
      <inkml:brushProperty name="height" value="0.05292" units="cm"/>
      <inkml:brushProperty name="color" value="#7030A0"/>
    </inkml:brush>
    <inkml:brush xml:id="br4">
      <inkml:brushProperty name="width" value="0.05292" units="cm"/>
      <inkml:brushProperty name="height" value="0.05292" units="cm"/>
      <inkml:brushProperty name="color" value="#FFC000"/>
    </inkml:brush>
  </inkml:definitions>
  <inkml:trace contextRef="#ctx0" brushRef="#br0">2455 9242 31327 0,'-7'-2'2784'15,"2"-2"-2224"-15,4 1-560 0,1 1 0 0,0 2 0 0,-1-1 0 0,-2-3 0 0,-3-1 0 0,-1-1-432 0,-3 0-32 0,-1 2-16 0,-2 0 0 16,0 2-1856-16,-2 4-368 0,-1 0-80 0,-4 4-16 16,0 2 1168-16,-3 5 224 0,-3 0 64 0,-4 6 0 0,-3 2 1776 0,-4 2 352 0,-2 5 80 0,1-2 16 15,2-4 0-15,-2 4 0 16,0 2 0-16,2 0 0 0,9-5-656 0,2 2-224 16,4 1 144-16,5 1-144 0,5-1 816 0,6 1 80 0,5-3 0 0,6-2 16 15,5 3-208-15,5-6-64 0,5 2 0 0,3-2 0 31,4-2-912-31,2 1-192 0,1-5-48 0,2 0 0 16,0-7-704-16,4 0-160 0,2-6-32 0,0-4 0 0,1-1 1024 0,-1-2 208 0,1-6 48 0,0 1 0 16,-3-4 960-16,0-3 192 0,0-3 32 0,-2-4 16 15,-5 1 672-15,3 0 144 0,-4-4 32 0,-3 1 0 16,-4 3-368-16,-2-6-64 0,0-1-16 0,-5-3 0 16,-3 3-608-16,-6-3-128 0,-3 5-32 0,-6-1 0 0,-3 1-288 0,-5 1-64 15,-4 1-16-15,-2 2 0 0,-2 1-336 16,-4 7 128-16,-1 4-128 0,-2 2 0 0,-4 1 0 15,-3 3 0-15,4 2 0 0,-5 6 0 0,0 0-160 0,-2 0-96 16,2 3-32-16,0 0 0 16,0 5-1776-16,1 3-368 0</inkml:trace>
  <inkml:trace contextRef="#ctx0" brushRef="#br0" timeOffset="535.95">2803 9376 29487 0,'-8'-10'2624'0,"-1"1"-2112"0,2 3-512 0,2 2 0 0,1 4 2448 0,1 0 384 0,1-2 80 0,-4-2 16 0,-4 0-3408 0,-5 1-672 0,-1 0-144 0,-1 3-32 0,-1 0-96 0,0 3-32 0,-2 0 0 0,-2 4 0 15,-1 2-1584-15,0 1-320 0,-1 5-64 0,0 1-16 0,0 0 3024 0,2 4 608 16,1 1 112-16,2 1 16 16,3 1 528-16,2 1 112 0,0 2 0 0,3 3 16 15,3-1-592-15,3 1-128 0,5-1-32 0,5-2 0 0,8-1 1200 0,4-3 240 16,7-1 64-16,4-1 0 0,4-2-512 0,4-4-112 0,4-3-16 15,-1-3 0-15,-1-5-384 0,3 0-64 16,1-7-32-16,2-1 0 0,-5-1-608 0,2-4 0 0,1 0 0 0,-1-3-128 16,-2-2-224-16,0-4-32 0,-3-1-16 0,-4-1 0 15,-4 2-272 1,-3-4-48-16,-3 4-16 0,-3-6 0 0,-3 3 432 0,-3-1 96 16,0 1 16-16,-5-3 0 0,0 4 672 0,-6 4 144 15,0 1 16-15,-6 1 16 0,-2 5 880 0,-3 0 192 16,-2-1 16-16,-4 4 16 0,0-2-928 0,-1 2-192 0,-1 2-48 0,1 0 0 15,1 0-352-15,0 1-80 16,0 0-16-16,2-1 0 0,-2 4-144 0,-1-1 0 0,1 2 0 0,0 0 0 0,0 0 0 16,-2 2 0-16,1-2 0 0,-2 0 0 15,1 4-512-15,0-2-96 0,-2 5-16 0,1-4 0 16,-2 3-2336-16,0 1-480 0</inkml:trace>
  <inkml:trace contextRef="#ctx0" brushRef="#br0" timeOffset="1151.08">3440 9337 12895 0,'-21'-2'576'0,"5"1"112"0,1 1-560 0,4-3-128 0,4 3 0 0,0 0 0 0,-1 3 2112 16,-7-3 384-16,-9 3 64 0,-4 1 32 0,-4 2-752 0,2 0-160 0,3 3-16 0,3-1-16 0,3 0-1312 0,3 5-336 0,-1-4 0 0,2 1 0 0,2 3 0 0,3-3 0 31,1-1 0-31,2 4 0 0,4-1 160 0,1 1-160 16,4 3 128-16,2 2-128 0,3 1 544 0,1 1 32 0,4 4 0 15,4 2 0-15,4 0-416 0,4 1-160 16,4 2 128-16,2-1-128 0,5-4-144 0,0-2-112 0,2-1-32 0,0-5 0 15,4-1-192-15,-1-4-32 0,3 0-16 0,-1-5 0 16,0-1-64-16,0-2-16 0,-1-3 0 0,-1-3 0 0,-4 0 608 0,-2-5 336 0,-1 0-32 16,-4-2-16-16,-1-5 560 0,-3-2 112 15,-1-1 32-15,-5-2 0 0,-1 1 224 0,-2-6 64 16,-2 3 0 0,-3-3 0-16,-3 0-384 0,-2-1-80 0,-2 2-16 0,-3 1 0 15,-1 3-224-15,-3 2-64 0,-3-2 0 0,-2-1 0 16,-2 3-192-16,-4 0-64 0,-1 0 0 0,-2 2 0 15,-2 3-256-15,-1 1-144 0,-2 2 16 0,-2 0 0 16,-2 4-176-16,-3 0-16 0,-2 1-16 0,-2 1 0 16,3 3-128-16,1-2-32 15,2 3 0-15,5 0 0 0,3-2-608 0,3 2-128 0,5 0-32 16,2 0-8944-16,4 0-1792 0</inkml:trace>
  <inkml:trace contextRef="#ctx0" brushRef="#br0" timeOffset="1686.85">4569 9413 31327 0,'-11'-3'1392'0,"0"0"272"0,0 0-1328 0,1-1-336 0,4 4 0 15,-1-2 0-15,0-1 0 0,-7 0-288 0,-9-3 48 0,-7-2 16 0,-3 2-32 0,-1 0-16 0,1 0 0 0,2 2 0 0,3 1 480 0,0 3 112 0,1 0 0 0,0 3 16 16,2-2 64-16,-1 4 16 0,0 3 0 0,0 0 0 0,0 2-224 16,1 2-32-16,1 1-16 0,2 0 0 15,0 3-656-15,-1 3-144 0,3-3-32 16,2 3 0-16,2-1-144 0,0 4-16 0,1 1-16 15,3-1 0-15,3 0 864 0,4 3 0 0,2-3 256 0,5-2-64 0,3 1 816 16,2-4 160-16,5 2 48 0,3-3 0 0,5-1-144 0,4-5-32 16,4-2 0-16,3-1 0 15,2-4-576-15,4 0-112 0,4-3-32 0,1-3 0 0,3 0-320 0,-2-4-208 16,3 1 16-16,-5-4 16 16,-1 4-272-16,-1-5-64 0,-3-1-16 15,-3-2 0-15,-2 0 176 0,-1 0 32 0,-3 0 16 0,-4 2 0 0,-2-4 304 0,-2 1 192 16,-3 1-16-16,-5 2-16 0,-2-1 832 0,-6 1 160 15,0 2 48-15,-4 1 0 0,-4 0-416 0,-3-1-80 0,-4 1 0 16,-5 2-16-16,-4-5-432 0,-4 3-64 0,4 1-32 16,-6 2 0-16,-6-5-160 0,-4 1 0 0,-2 3 0 0,-3-3 0 15,1 3 0-15,-1 5 0 0,1-2 0 16,0 2 0-16,3 2 0 0,1-3-144 0,2 3 144 0,4 0 0 31,4 0-560-31,1 3 0 0,4-3 0 0,2 2-11280 0,4-1-2272 0</inkml:trace>
  <inkml:trace contextRef="#ctx0" brushRef="#br0" timeOffset="2250.13">5250 9325 35007 0,'-7'-4'3120'16,"-2"-2"-2496"-16,2 4-496 0,2 0-128 0,0 0 1248 0,-2-1 224 0,-6 0 64 0,-9-3 0 0,-6-4-2240 0,-5 3-448 0,1 4-96 0,1 3-16 0,0 3 944 0,2 4 320 0,-1 5-192 0,0 0 192 31,3 2-928-31,0-2-96 0,1 4 0 0,2 3-16 0,3-3 512 0,3 4 96 0,2 1 32 0,1-1 0 15,4 1 400-15,2-2 0 0,3 0 0 0,1 1 0 16,5 1 208-16,3-1 80 0,3 1 16 0,5-2 0 16,2 0 576-1,7 0 112-15,5-3 32 0,2 0 0 0,5 0-272 0,3-4-48 16,6-2-16-16,1-1 0 0,2-3-512 0,5-2-176 16,3-1 0-16,-1-5 144 0,1-2-336 0,0 0-64 15,-1-2 0-15,-2-2-16 0,1-2-16 0,-2 0 0 0,-1-5 0 0,-5 1 0 0,-2-2 128 0,-7 1 32 16,-4 2 0-16,-7-3 0 0,-4 1 128 0,-5 1 0 15,-3-2 0-15,-5 1 0 0,-4 2 336 0,-5 0 0 16,-3 1 0-16,-6 2 0 0,-4 1 336 0,-5 2 64 16,-5 2 16-16,-4-2 0 0,-4 4-400 0,-1 0-80 15,-2-2-16-15,-3 3 0 0,0-3-128 0,-1 2-128 16,3 1 144-16,-2 0-144 0,0-1 240 0,1 2-48 16,5 1-16-16,-1 0 0 0,-1 0-32 0,2 0 0 0,2-2 0 15,2-2 0-15,3 2-144 0,1-2 0 0,4-2 0 16,2 2 128-16,2-1-128 0,4 1 0 0,3 1 0 15,2 0-176 1,4-1-912-16,2 4-192 0,2-2-48 0,4 2 0 0</inkml:trace>
  <inkml:trace contextRef="#ctx0" brushRef="#br0" timeOffset="2735.1">6033 9471 44223 0,'-13'-10'1968'0,"0"0"400"0,0 1-1904 0,1 3-464 0,6 3 0 0,1 0 0 0,-1 2-320 0,-6-5-176 0,-8 0-16 15,-7-4-16-15,-3-2-96 0,0 5-16 0,3 3 0 0,1 2 0 0,3 2-1472 0,0 0-320 0,4 6-48 0,1 0-16 16,2 0-512-16,3 4-128 0,-1 0 0 0,3 3-16 0,2 1 2688 16,3 3 464-16,1-1 240 0,5 0-32 15,1-4 432-15,4 2 96 0,4 0 16 0,5 5 0 16,3-3 112-16,5 0 32 0,4 0 0 0,4-1 0 16,1-1 144-16,6-4 48 0,4 2 0 0,2-6 0 15,3-2 240-15,-1-2 48 0,1-2 16 0,1-3 0 16,-2 0-752-16,-3-6-128 0,-3 2-48 0,-2-3 0 0,-2-2 0 0,-4-3 0 0,-1 1 0 0,-6-2 0 15,-1 0 112-15,-5 1 32 0,-3-1 0 0,-3 0 0 16,-3 4-160-16,-3-4-16 16,-3 1-16-16,-5 3 0 15,-1 0-128-15,-2 1-32 0,-4 0 0 0,-3 3 0 0,-2-1-256 16,-4 1 0-16,-3 2 0 0,-5 3 0 0,-3 3 0 0,0-3 0 16,-4 6 0-16,0 0-144 0,1 3 144 0,0 1 0 15,2 0 0-15,2 2 0 0,2-3-176 0,2 0 176 16,3 0-208-16,1 0 80 15,4-2-416-15,0 2-80 0,4-2-16 0,2 0 0 16,2-2-1728-16,5 1-368 0,2 0-64 0,2 0-16 0</inkml:trace>
  <inkml:trace contextRef="#ctx0" brushRef="#br0" timeOffset="3216.32">7058 9435 15663 0,'11'-2'688'0,"-4"-2"144"0,-3 0-656 16,0 2-176-16,-3 2 0 0,-1-3 0 0,0 2 1952 0,0-4 352 0,-2-1 80 15,-2-2 16-15,-3-1 192 0,-6-4 32 0,-1 2 16 0,-6 1 0 16,-4 0-1360-16,-3 0-256 0,-3 2-64 0,-2 0-16 16,-1 3-496-16,-4 4-80 0,-1-1-32 0,-2 4 0 15,-1-1 192-15,2 6 48 0,0-1 0 0,2 2 0 16,5 0-576-16,2 3 0 0,4-1-240 0,3 2 80 15,4 4-528 1,2-2-96-16,3 2-32 0,3 1 0 0,1 3 32 0,4 0 0 16,1 1 0-16,4-1 0 0,1 2-32 0,2 3 0 0,3-3 0 15,3 3 0-15,2-3 352 0,2-2 64 0,4 1 16 0,1-3 0 0,4-2 96 0,2 0 32 16,1-3 0-16,4-3 0 0,3-2 256 0,-2-4 256 16,5-4-64-16,-3-2 0 0,-1-2 448 0,1-2 96 15,0-3 16-15,-2-1 0 0,-2-2 112 0,-1-2 32 16,-1-2 0-16,-3 0 0 0,-1-5 64 15,-4 2 0-15,-2 2 16 0,-3-1 0 0,-3 1-384 0,-3 5-80 16,-2-4 0-16,-3 5-16 0,-2 1-240 0,-4 3-64 16,-2-2 0-16,-3 1 0 0,-4 2-64 0,-1 1-128 15,-2 2 176-15,-4-1-176 0,-4 1 0 0,-3 1 0 16,-1 2 0-16,-4 2 0 0,-3-2 128 0,-1 3-128 16,1-2 0-16,3 2 0 0,1-3 192 0,4-3-32 15,5 2 0-15,4-5 0 0,6 1-160 0,3-3 0 0,2 0-192 0,6 0 192 31,1-2-1296-31,2 2-144 0</inkml:trace>
  <inkml:trace contextRef="#ctx0" brushRef="#br0" timeOffset="3705.91">7855 9543 32255 0,'0'-13'2864'15,"-4"3"-2288"-15,-1-1-576 0,0 4 0 0,1 1 2208 0,1 2 336 0,-2 1 64 0,-5-5 16 0,-6-3-2992 0,-8-2-592 0,-6 1-112 0,-4 0-16 16,-2 8 256-16,-2-1 48 0,-1 5 16 0,2 1 0 16,1 3-192-16,2-3-48 0,2 4 0 0,2-1 0 0,0 4 496 15,4-3 112-15,2 4 16 0,1 0 0 0,2 1 1488 0,3 2 304 16,2 0 64-16,2 2 16 0,5-2-240 0,2 1-48 15,3 3-16-15,2-4 0 0,2 2-768 0,3 1-160 16,2-3-16-16,5-1-16 0,1 1-432 16,6 0-96-16,1-3-16 0,6-1 0 15,0 0-480-15,6-1-96 0,3-6-32 0,2 1 0 16,1-4 288-16,0 1 64 0,0-6 16 0,-2 1 0 0,-2 0 176 16,-2-3 48-16,-2 2 0 0,-3 1 0 0,-1-3 656 0,-6 2 144 15,-2-2 32-15,-3 2 0 0,-2-2 784 0,-3-1 144 16,-1-2 48-16,-4-1 0 0,-1 1-752 0,-4-2-144 15,-1 2-16-15,-4-4-16 0,-1 0-272 0,-3 4-48 16,-3-4-16-16,-3 3 0 0,-2 1-80 0,-3-1 0 16,-3 4-128-16,-3-1 192 0,-2 0-192 0,-2 1 0 0,0 0 128 0,-3 3-128 0,3 3 0 0,-4 1 0 15,-1 2-192-15,1 4 192 16,0 0-288-16,3 2 48 0,1 0 16 0,3 1 0 31,3 2-288-31,4 0-48 0,4 1-16 0,4 0 0 0,5-2-48 0,4 2-16 0,5-2 0 0,5 0 0 16,6 1-1136-16,7 1-224 0</inkml:trace>
  <inkml:trace contextRef="#ctx0" brushRef="#br0" timeOffset="4131.49">8503 9447 40543 0,'-2'-6'1792'0,"-3"0"384"16,-2 0-1744-16,1 1-432 0,0 0 0 0,1 3 0 0,-3-5 256 0,-4-1-48 0,-7-3 0 0,-7-4 0 0,-2 1-2032 0,-2 3-416 0,1 4-64 0,-1 0-32 16,1 4 1232-16,2 3 240 0,2 0 48 0,-1 3 16 0,3 1-1264 0,1 2-256 0,-1 3-48 0,4-2-16 0,0 3 848 0,1 3 160 0,0 1 32 0,1 0 16 15,1 5 2320-15,0-3 464 0,0 2 80 0,2 1 32 0,2-3-416 0,3 2-96 16,3 0-16-16,2-1 0 0,4-3-208 15,3-2-64-15,4-3 0 0,3 1 0 0,5-3 560 16,3-2 96 0,6-4 32-16,3-2 0 0,4-2-224 0,4-3-32 0,5-4-16 0,4-2 0 15,1 0-384-15,-1-4-80 0,-3-1-16 16,-1-1 0-16,2-1-384 0,-2 2-96 0,-3-1-16 16,-5 1 0-16,-2 0 96 0,-5 1 16 0,-4 2 0 0,-5 0 0 15,-1 1-176-15,-4 2-16 0,-6 5-128 16,-4-3 192-16,-2 1-192 0,-6 3 176 0,-2-2-176 0,-7 1 160 0,-4 1-160 0,-7 4 160 0,-6-3-160 15,-5 4 160-15,-6-2-160 0,-8 2 0 0,-9 4 0 16,-8-1 0 0,-8 6-640-16,-5-3-48 0,1 0-16 0,-8 4-17968 0</inkml:trace>
  <inkml:trace contextRef="#ctx0" brushRef="#br1" timeOffset="6935.77">2472 8835 34095 0,'-6'-1'3024'0,"1"-1"-2416"0,1 2-480 15,3 0-128-15,0 2 1152 0,-1-2 192 0,-1 0 64 0,-5-2 0 0,0 2-1408 0,-2-4 0 0,1 4-224 0,0 0 16 16,2 0-176-16,-1 0-16 0,0 4-16 0,-1-4 0 16,1 6-1088-16,-2-3-224 0,0 1-32 0,-1 2-16 15,-2 1 720-15,1 1 144 0,1 0 16 0,-2 3 16 0,1-1 704 0,0 3 176 0,2 2 0 0,0 4 0 16,0 3 0-16,0 0 128 0,4 0-128 0,1 3 176 15,4 1 256-15,1 3 48 0,3-1 16 0,4 0 0 16,3-2-288-16,1-1-48 0,3 0-16 0,4-3 0 16,3 4-144-16,0-4-256 0,2-1 64 0,1-7 16 31,-2-5-672-31,0-3-144 0,1 1-32 0,-4-4 0 16,-1-2 256-16,-2-2 32 0,0 1 16 0,-3-5 0 0,2-1 720 0,-1-4 336 0,1 0-16 0,-2-6-16 15,2 1 1472-15,0-5 288 0,0 0 64 0,-2-1 16 16,1 2-976-16,0-4-192 0,-2 1-32 0,-1 0-16 15,-1-2-928-15,-4 4 0 0,0 2-160 0,-2-2 16 0,-3-1-112 16,-2-1-32-16,-1 2 0 0,-5 5 0 0,0 4 96 16,-5 2 32-1,-2 3 0-15,-2 3 0 0,-3-2 160 0,0 0 0 0,-2 2 0 0,1 1 0 0,0 0-272 0,3-2 16 16,-1 0 16-16,2 0 0 0,3 0 240 0,0-2 0 16,4 0-160-16,-1 0 160 0,2-3-288 0,2 3 16 15,0 0 0-15,1 2-13696 0</inkml:trace>
  <inkml:trace contextRef="#ctx0" brushRef="#br1" timeOffset="7533.06">3128 8913 29487 0,'-8'-8'2624'0,"-1"1"-2112"0,1 1-512 0,0 2 0 0,4 2 1936 0,1 1 288 0,-1-2 48 0,-5-3 16 0,-4-3-6480 16,-3-2-1296-16,-2 3-256 0,2-5-48 0,0 3 3616 0,3-2 704 0,1 2 160 0,1 2 32 0,3 1 976 0,1 4 304 15,4-1-128-15,-2 1 128 16,1 3-2048-16,0-1-384 0,2 1-80 0,-2 0 16 0,2 1 4080 0,-1 2 816 16,0 1 160-16,0 2 64 0,1 2 368 0,-2 0 64 15,1 4 16-15,0-2 32 0,-1 5-1632 0,0-3-336 0,2 2-64 16,-2 1 16-16,2 2-960 0,0 0-128 0,2 3 0 16,-1-1-176-16,2-2 176 0,1 2-192 0,0-1 192 15,1 1-160 1,0-3-208-16,2-1-32 0,3 4-16 0,0-3 32 0,2 3 16 15,3 0 16-15,0-3 0 0,2 0 32 0,1-6 848 0,1 0 176 0,2-4 48 0,2-1 16 16,1-2 240-16,2-3 32 0,-1 0 16 0,2-3 32 16,0-2-624-16,-2-3-128 0,-1 2-16 0,1-6 0 15,3-1-16-15,-3-3-16 0,2 1 0 0,-3-2 32 16,0-1-64-16,1-3 0 0,-2 1 0 0,-3-5 48 0,-2 3-304 16,-2 2 160-16,-4 1-160 0,-3 0 128 31,-2 0-432-31,-4-2-80 0,-1 4-32 0,-5-1 0 15,-2 2-128-15,-4 3-32 0,-4 0 0 0,-1 1 0 0,-1 5 384 0,-3 0 64 0,-2 3 128 0,-2 2-208 16,-1 0 464-16,-1 2 112 0,3 0 16 0,-2 2 0 0,4-2 192 16,1 0 32-16,2 2 16 0,2 2 0 15,2 0-944-15,2 0-176 0,1 2-32 0,0-2-9120 16,1 2-1808-16</inkml:trace>
  <inkml:trace contextRef="#ctx0" brushRef="#br1" timeOffset="8033.82">3838 8872 37775 0,'-17'-5'1664'0,"2"4"368"0,0-1-1632 0,5 1-400 0,4 1 0 0,1 0 0 0,-1 0-2560 16,-8 0-608-16,-5 0-112 0,-7 3-32 0,-1 1-16 0,-1-2 0 0,2 5 0 0,2 0 0 0,4 2 2656 0,1 1 528 0,4-1 144 0,2 4 0 0,2-1 432 0,1 1 144 15,2 3 16-15,1 0 16 0,2 2 992 0,0-4 192 16,3 2 32-1,-2 1 16-15,3 3-720 0,1-1-144 0,0-1-16 0,2-2-16 16,3-3-704-16,2 0-240 0,3 0 144 16,3-5-144-1,3 0-400-15,2-2-176 0,3-2-16 0,3-2-16 0,1-2 608 0,2 0 256 0,3-6 0 16,-2 2-16-16,-2 4 192 0,2-2 32 0,1-2 16 0,-1-2 0 0,1 0 640 0,-3-1 128 0,0-3 32 16,-2 1 0-1,-1 0-592-15,-4-1-112 0,1-2-32 0,-4-3 0 16,-3 5-544-16,-5 0-320 0,-2-2 32 0,-3 2 16 15,-2 0-816-15,-5 0-144 0,-4-5-48 16,-6 2 0-16,-2-2 672 0,-4-1 128 0,-2 1 32 0,-1 1 0 0,-3-1 1008 0,-3 2 208 0,-1 0 32 0,1 1 16 16,-3 0 48-16,2 1 16 15,0 2 0-15,3 0 0 0,4 5-688 0,0-2-192 16,4 3 0-16,2 3-14224 0</inkml:trace>
  <inkml:trace contextRef="#ctx0" brushRef="#br1" timeOffset="8607.28">4401 8872 40543 0,'-10'-2'1792'0,"1"-2"384"0,1 1-1744 0,1 3-432 0,5 0 0 0,0 0 0 0,-2 1-1024 0,-5 1-304 0,-3-2-48 16,-4 4-16-16,-5 2-1488 0,-2 0-320 0,0 3-48 0,-1-2-16 0,3 6 528 0,0-5 112 0,2 4 0 0,0 0 16 0,2 0 2000 0,2 1 400 0,1 0 80 0,3 0 128 15,4-2 1296-15,1 2 384 0,1 1 80 0,1 1 16 16,1-2 16-16,3 2 0 0,3 1 0 0,2 0 0 0,2-1-1248 16,2-1-240-16,5-2-48 0,2-2-16 0,2 1 80 15,3-1 0-15,4-2 16 0,3-2 0 0,6-1 48 16,-1-4 0-16,3-5 0 0,2-2 0 0,2-4-384 0,2 0-288 15,2-1 48-15,0-1 16 16,-2 1-176-16,-3-4-48 0,0 1 0 0,-3-2 0 16,-4 4 448-16,-3-6 272 0,-3 2-32 0,-3-1-16 0,-5 2-32 0,-4-1-16 15,-3 0 0-15,-4-3 0 16,-4 3-560-16,-4 0-96 0,-4 1-32 0,-4 2 0 16,-5-2-576-16,-3 3-128 0,-3 4-32 0,-4-2 0 0,-5 4 1248 0,-3 0 160 0,-3 1 80 15,-1 1 16-15,-2 3 832 0,0-1 160 0,-1-5 32 16,2 4 16-16,5 0 144 0,1 1 32 0,2 1 0 15,1 1 0-15,2 1-896 0,2 1-160 0,0-2-32 16,2 3-10640-16,-2-2-2128 16</inkml:trace>
  <inkml:trace contextRef="#ctx0" brushRef="#br1" timeOffset="9126.37">5080 8834 43311 0,'-19'-2'1920'0,"4"-2"384"0,-1 1-1840 15,5 1-464-15,4 2 0 0,1 0 0 0,-3 0-1088 0,-6-1-320 0,-7 1-64 0,-7 1-16 0,0 1 240 0,1 1 48 0,6 1 16 0,2 2 0 16,4 0-160-16,3 4-16 0,3 2-16 0,1 1 0 16,4-1-592-16,2 4-112 0,-1 0-32 0,3 0 0 0,-2 4 1488 0,1-3 304 0,2 3 48 0,-2-4 16 15,2-1 96-15,0 1 32 0,2 0 0 16,0 0 0-16,3-1 304 0,0-1 64 0,4-6 16 0,2 2 0 15,2-4 1216-15,5-2 256 16,2 0 64-16,3-4 0 0,4-1-384 0,0-2-80 0,3-1-16 0,2-1 0 16,0-1-1312-16,1-4 0 0,-4 0-320 0,-3 1 64 15,-1-1-448-15,-3-3-80 0,-1 1-32 16,-3 0 0-16,-4-2-432 0,-1-1-96 16,-5 3 0-16,-1-2-16 15,-4 2 144-15,-3 2 48 0,-2 1 0 0,-3 2 0 0,-4 1 1856 0,-2 1 368 0,-4 1 80 0,-2 0 16 16,-3 4 976-16,-2 0 208 0,-2 0 32 0,1-2 16 15,-1 2-720-15,1 0-128 0,1 0-48 0,2-4 0 0,3 0-912 0,0 2-192 16,5-2-48-16,1-2 0 16,4 0-1456-16,2 1-288 0,2 1-64 0,2-2-14048 15</inkml:trace>
  <inkml:trace contextRef="#ctx0" brushRef="#br1" timeOffset="9659.36">5489 8939 43311 0,'-14'-8'1920'0,"2"1"384"0,0 2-1840 0,2 3-464 0,5-2 0 0,1 4 0 0,-2-2-640 0,-4-1-208 0,-7 0-48 0,-5-1-16 0,-4 1-1728 0,1 0-352 0,1 3-64 0,1 3-16 15,1 6-32-15,-1 1-16 0,5 2 0 0,0 1 0 32,5 0-336-32,3 0-64 0,4-1 0 0,2 0-16 15,4 1 2080-15,4-3 432 0,3 0 64 0,2-4 32 0,2 1 2416 0,3 2 496 0,0-3 80 0,3 0 32 16,2 0-128-16,5-2-32 0,3-1 0 0,4-2 0 15,2 1-848-15,3-2-192 0,2 0-16 0,1-3-16 0,0 3 0 0,1-7 0 16,2 1 0-16,-1-4 0 0,-3 2 144 0,-2-2 16 16,1-3 16-16,-1-2 0 0,-1 2-336 0,-3-2-64 15,-4 1 0-15,-3 0-16 0,0 0-240 0,-6-2-32 0,-1 4-16 0,-3-2 0 16,-4-1-144-16,-3 2-16 0,-3 1-16 0,-3 2 0 16,-4 3-160-1,-3 1-176-15,-2-3 48 0,-5 3 0 0,-5-1-16 0,-4 0 0 16,-2 1 0-16,-5 0 0 15,-2 4-224-15,-2 2-32 0,-3-3-16 0,-2 6 0 0,0-3 288 0,0 2 128 0,1 2-128 0,3-2 128 16,2 0 448-16,2 2 160 0,6 3 32 0,0-2 16 16,5 0-448-16,1-2-80 15,3 6-128-15,3-3 176 16,1 4-928-16,4 0-176 0</inkml:trace>
  <inkml:trace contextRef="#ctx0" brushRef="#br1" timeOffset="9916.45">6389 8898 43311 0,'-18'-2'1920'16,"0"1"384"-16,0-3-1840 0,3 1-464 0,6 3 0 0,2 3 0 0,-4-2-1664 0,-9 2-416 0,-11 3-96 0,-7 0 0 0,-3 4-3776 0,4 4-768 15,3 0-128-15,5 5-48 0</inkml:trace>
  <inkml:trace contextRef="#ctx0" brushRef="#br1" timeOffset="10139.85">5965 9081 8287 0,'-6'45'176'0,"5"-36"32"0,1-9 16 0,0 0 32 0,1 1-256 0,1 4 0 0,5 0 0 0,4 3 0 0,7 5 2864 0,8-1 528 16,8 0 96-16,3-5 32 0,1-4-1472 0,2-5-272 16,-1 1-64-16,2-2-16 0,-1-3-1056 0,0-3-224 15,1-2-32-15,-2-1-16 16,-1-1-1200-16,-4 1-224 0,-4 0-48 0,-3-2-16 16,-3-2-384-16,-4 1-80 0,-4-1-16 15,-5 0 0-15,-3 4 880 0,-4 2 160 0,-4-1 48 0,-5 3 0 0,-2-2 1088 16,-6 2 208-16,-3 2 48 0,-1-1 16 0,1 4 1440 0,-3-4 272 15,-2 5 64-15,-2 1 16 0,-3-2-832 0,0 3-160 0,1 3-48 16,1-2 0-16,-1 1-1216 0,0 5-240 0,3-4-144 16,1 6 160-1,1-3-1888-15,1 2-368 0,2 1-80 0,2 0-11344 0</inkml:trace>
  <inkml:trace contextRef="#ctx0" brushRef="#br1" timeOffset="10617.28">7099 8921 39615 0,'-12'-4'3520'0,"-2"-2"-2816"16,3 3-560-16,4 2-144 0,0 1 256 0,-4 0 32 15,-9 0 0-15,-12 0 0 16,-10 1-3040-16,-7 5-592 0,-1 4-128 0,3 5-32 16,2 4 608-16,5 3 112 0,7 0 32 0,5 3 0 15,9-3 2176-15,5 1 576 0,7-5-128 0,7-1 128 16,6 2-3456-16,5-4-640 0,5-2-128 0,3 0-16 0,4-3 4896 0,2-4 992 16,2 0 192-16,1-4 32 0,5-2 560 0,-3 0 128 15,3-2 0-15,0-2 16 0,3-1-176 0,1-2-32 16,4-3-16-16,0 1 0 0,1-3-1008 0,-2 2-208 15,1 0-48-15,0-2 0 0,0-7-608 0,0 0-128 0,-1-4-32 0,-5 2 0 16,-4 1-320-16,-5-2 0 16,-5 1 0-16,-5 1 0 0,-5 6-192 0,-6-3-128 15,-4 4 0-15,-4-2-16 0,-6 3 464 0,-3 1 112 0,-6-2 16 0,-4 4 0 0,-1 2 256 0,-6 1 48 16,-3 1 16 0,-4 4 0-16,4 4-576 0,-5-3 0 0,-3 3-240 15,0-2 80-15,-1 4-528 0,1-1-96 0,3 2-32 0,2-2 0 0,3 2 480 0,3-2 80 16,0 2 32-16,4 2 0 0,2-1 224 0,3-1 0 15,3 1 0-15,2-1 0 16,4 1-1024-16,2-4-144 0,5 2-48 0,4 1 0 0</inkml:trace>
  <inkml:trace contextRef="#ctx0" brushRef="#br1" timeOffset="10853.38">8038 8947 35007 0,'-13'2'3120'0,"0"-2"-2496"0,0-1-496 0,5 1-128 0,0 0 1536 0,-4 1 304 0,-8 2 48 0,-12 0 16 0,-9 3-3024 16,-2 3-608-16,3 1-112 0,4 2-9424 0,5-1-1904 0</inkml:trace>
  <inkml:trace contextRef="#ctx0" brushRef="#br1" timeOffset="11073.62">7649 9136 11055 0,'0'28'480'0,"0"-18"112"0,0-5-464 0,0-5-128 0,0 0 0 0,2 4 0 0,0 2 1488 0,3 6 288 16,6 2 48-16,5 1 16 0,6-2-368 0,7-1-64 16,3-8 0-1,4 1-16-15,5-5-544 0,3-2-96 0,4-4-32 0,2-2 0 16,-1-4-592-16,0 2-128 0,-2-2 0 0,-8-1 0 31,-7-3-784-31,-7 1-160 0,-4-1-16 0,-7 3-16 0,-6-2 480 0,-6 1 112 16,-6-1 0-16,-9-1 16 0,-4 0 1088 0,-8-2 224 0,-7 2 32 0,-6-3 16 0,-3 3 288 0,-3-2 48 0,-3 1 16 15,-2-1 0-15,2 2-240 0,-1 2-32 0,0 3-16 0,1 0 0 16,0 2-272-16,2-1-48 0,1 1-16 0,3 0 0 16,3-1-720-16,2 1 0 0,1 2-160 0,1-2-10208 31,2 3-2032-31</inkml:trace>
  <inkml:trace contextRef="#ctx0" brushRef="#br2" timeOffset="15691.25">2895 8396 33167 0,'-4'-7'2944'0,"2"-2"-2352"0,2 6-464 0,0-1-128 0,0 1-1568 0,0 0-336 0,-2-10-64 16,0-3-16-16,-2-6 192 0,-1 0 48 0,0-1 0 0,-2 2 0 0,-2 5 1488 0,1 3 256 0,-2 4 160 0,-3 3-32 0,1 2-128 0,-3 4-176 16,-2 4 48-1,-1 2 0-15,1 0 1088 0,-1 7 240 16,-2 0 32-16,-2 6 16 0,2-1-544 0,1 5-96 0,2-1-32 0,2-2 0 0,1 1-448 0,3-3-128 15,3 2 0-15,-1 0 0 16,2 4 0-16,0-2 128 0,5 0-128 0,-1-2 0 0,3-2 0 0,3-2 0 16,2 6 0-16,1-2-128 0,3-2-16 0,1-5 0 15,3 0 0-15,3-6 0 32,0-1-1216-32,4 0-240 0,4-1-64 0,3-1 0 0,1-4 1024 0,3 0 192 0,1 0 32 15,1-3 16-15,-4 2 1104 0,2-4 208 0,1 2 48 0,0-5 16 16,-1 2-16-16,-1 0 0 0,-2-3 0 0,0 2 0 15,0-2-128-15,-3-1-16 0,-2 0-16 0,-3-1 0 16,-3 1 320-16,1-3 64 0,-3-2 16 0,-3-1 0 0,-2 0-432 0,-4 0-64 0,-1-3-32 0,-5 0 0 31,-1 0-528-31,-5-4-144 0,-3 2 0 0,-5 2 0 16,-2-4 272-16,-2 2-16 0,-3 3 0 0,-2 1 0 0,1 2-448 0,-1 2-112 16,-2 3-16-16,3 3 0 15,2 5-1568-15,1 2-320 0</inkml:trace>
  <inkml:trace contextRef="#ctx0" brushRef="#br2" timeOffset="16185.11">3648 8260 40543 0,'-4'-11'3600'0,"-1"3"-2880"0,0 4-576 0,3 1-144 0,1 3 304 15,-1-3 16-15,-1-4 16 0,-5-2 0 0,-1-4-3232 0,-2 2-656 0,0 6-128 0,-2 3-32 16,-2 5 976-16,-4 4 192 0,-1 5 48 0,-1 1 0 0,0 6-1856 15,0 0-352-15,0-1-80 0,2 2-16 0,0-2 4800 0,3-1 1152 0,4-1 128 0,3-2 16 16,3 0 1296-16,3-2 256 0,2 1 48 0,2-5 16 16,3 2-1344-16,3 0-272 0,3 0-48 0,3-1-16 15,3-3-1472-15,2 1-288 0,3 0-64 16,4-2-16-16,1-1-128 16,2-1-32-16,2-1 0 0,2-2 0 0,-1 0 768 0,1-2 240 0,4-2 0 0,-1-2 0 0,-4 0 416 0,0 0 96 15,2-4 16-15,-2 0 0 0,0-2 1072 0,-5 2 208 16,-3-3 64-16,-2 2 0 0,-2 0-704 0,-4-1-144 15,-2-1-32-15,-4 1 0 0,-3 0-752 0,-5-1-160 16,-1 2-16-16,-3 0-16 0,-2 1-64 0,-5 0-16 16,0 1 0-16,-4 2 0 0,0 1 288 0,-5 0 48 15,-2 0 16-15,-1 2 0 0,2-1-384 0,-4 1-176 16,-2 0 160-16,-1-1-160 16,3 2-1344-16,-1 2-384 0,0-2-64 0,0 1-12656 0</inkml:trace>
  <inkml:trace contextRef="#ctx0" brushRef="#br2" timeOffset="16657.73">4321 8367 43311 0,'-18'-3'1920'0,"2"1"384"0,-1 0-1840 16,2 0-464-16,5 2 0 0,3 0 0 0,-4-1-320 0,-9 1-144 0,-9-3-48 0,-9 3 0 0,-3-2-1472 0,2 2-320 0,4 0-48 0,4 2-16 0,5 2 1296 0,3 2 256 0,5 0 48 0,3 1 16 15,6 1-1472-15,2 2-288 16,5 2-64-16,2 2-16 0,2-2 1792 0,3 1 352 0,3-1 80 0,3 1 16 15,6 3-48-15,3-3-16 0,1 0 0 0,4-1 0 0,3-2 96 0,3-4 0 16,2 0 16-16,3-3 0 16,0-2-240-16,0-1-48 0,2-1-16 0,-3-2 0 15,-2-1 96-15,-2 0 0 0,0 0 16 0,0-2 0 0,3-2 976 0,-2 2 192 16,-1-5 32-16,-3 1 16 0,-2 0 1152 0,-4-3 240 0,-3 0 32 0,-3 1 16 16,-3-4-176-16,-4 0-48 0,-3-2 0 0,-4 1 0 15,-4 2-704-15,-4-1-144 0,0 0-16 16,-6-5-16-16,-3 1-512 0,-5 0-96 0,-1-2-32 0,-3 4 0 15,3 3-416-15,-1 5 0 16,-1 0 128-16,-2 4-128 0,0 2 0 0,-3 4 192 16,-3 1-192-16,0 3 192 0,-1 2-192 0,0 3 128 15,-4 3-128-15,2 1 128 16,1-1-1808-16,3 4-368 0,4 3-80 0,4-3-7344 0,2 0-1472 16</inkml:trace>
  <inkml:trace contextRef="#ctx0" brushRef="#br2" timeOffset="17161.8">5144 8281 40543 0,'-12'-10'1792'0,"-1"2"384"0,1-1-1744 0,2 3-432 0,4 2 0 0,2 3 0 0,-1-4 0 0,-5-1-224 0,-5-2 32 0,-3-1 0 0,-4 2-1568 0,-1 1-304 0,0 6-64 0,1 6-16 32,1 4 912-32,0 6 176 0,-2 4 32 0,1 5 16 15,-1 1-1056-15,-1 2-224 0,-1 3-32 0,2 0-16 0,1-2 1696 0,4-1 320 0,5-2 80 16,2-4 16-16,3 0 224 0,3-1 160 15,6-1-32-15,4-5 0 0,3 1 176 0,-1-3 16 0,3-4 16 16,4 1 0-16,3-1-336 0,5 1 0 16,2-3 0-16,2-1 0 0,2-1 752 0,6-1 176 15,4-1 32-15,4-3 16 0,1-3-400 0,4-1-96 0,3-2-16 0,-2-2 0 0,3-2-144 16,-4-3-16 0,-4-2-16-16,-5 2 0 0,-4-3-288 0,-6 0 0 0,-4-3-176 15,-5 1 176-15,-4 2-384 0,-2-3 16 0,-5-1 16 16,-4-1 0-16,-4 1 352 0,-6 2 0 0,-4 2-144 0,-6-3 144 15,-5 3 1136-15,-5-2 272 0,1 4 64 0,-3-1 16 16,-5 2-352-16,-2 3-80 0,-1-1-16 0,-3 3 0 16,1 2-1040-16,0 3-176 0,3 2-48 0,-1 1-16 31,2 6-1568-31,-1-2-320 0,3 4-64 0,3 3-10528 0</inkml:trace>
  <inkml:trace contextRef="#ctx0" brushRef="#br2" timeOffset="17658.09">5898 8424 44223 0,'-2'-3'1968'0,"-4"-1"400"0,-3 1-1904 0,-1 0-464 0,3-1 0 16,1 4 0-16,-3-2 0 0,-7-2 0 0,-8-2 0 0,-9 0 0 0,-8 0-768 0,2 0-160 0,1 2-32 0,6 1 0 16,4 3-448-16,2 3-80 0,2 1-32 0,6 2 0 15,2 1-2976-15,1 4-608 0,3 2-112 0,-1 3-32 16,2 0 2256-16,1 0 448 0,2 0 96 0,-1 2 16 0,0 5 2432 0,1-1 576 0,1 3 80 0,1-2 16 15,2 1 1296-15,2-2 256 0,3 0 48 0,3-4 16 16,5-1-784-16,3-4-160 0,7 0-16 0,5-6-16 16,8-2-800-16,7-4-144 0,3 2-48 0,1-7 0 0,7-2-192 15,0-4-128-15,3 1 160 0,2-4-160 16,-2-2 0-16,-2-1-192 0,-6-4 16 0,-3 2 0 16,-3-1 432-16,-6 1 96 0,-3-2 16 0,-5 1 0 0,-6 3 1008 0,-4 0 208 15,-4 0 32-15,-4 4 16 0,-4 0-304 0,-3 5-64 16,-1 1-16-16,-5 0 0 0,-4 2-480 0,-6-1-80 15,-4 4-32-15,-5 1 0 0,-3 0-656 0,-2 0 0 16,-1 0 0-16,0 0 0 16,2 1-896-16,3 1-128 0,3-2 0 0,-2 3-16 15,-5 1 224-15,-4-2 48 0,5 2 16 0,-1 0 0 16,2 1-432-16,0-1-96 0</inkml:trace>
  <inkml:trace contextRef="#ctx0" brushRef="#br2" timeOffset="18125.5">6711 8447 35935 0,'-11'-4'3200'0,"-2"1"-2560"0,2 0-512 0,2 2-128 0,2 1 1344 0,-5 0 256 0,-9-3 64 0,-14 0 0 0,-9 0-2576 16,-7 3-512-16,3 3-112 0,1 3 0 0,1 4 256 0,1 2 64 0,3 4 16 0,3 3 0 15,4 1-1392 1,4-1-288-16,5 2-48 0,5-1-16 16,5-1 1216-16,5-1 256 0,2 1 32 0,7-3 16 0,1-3 1664 0,3 0 336 0,6 2 64 15,1-5 0-15,6-1-256 0,1-2-48 0,2-1-16 0,4-2 0 0,6-2 640 16,3-2 112-16,3 0 16 0,0-4 16 0,2-2-80 0,1 0-32 15,-2 0 0-15,-1 0 0 16,2-4 48-16,-1-3 16 0,0 1 0 0,-3-3 0 0,1 2-96 0,-3-4-32 16,-3 1 0-16,-3-1 0 15,-2 0-288-15,-2-2-64 0,-3-2-16 0,-2 1 0 0,-3-4-384 16,-3 1-176-16,-4 4 160 0,-4 3-160 16,-4-1-336-16,-3 5-176 0,-2 2-16 0,-6 2-16 0,-3 1 288 0,-6 4 48 0,-4 0 16 0,-2 3 0 15,1 3 656-15,-4-3 144 0,-1 3 32 16,-2 0 0-16,1 1-240 0,0-2-32 15,2 2-16-15,6-2 0 0,4 2-352 0,0 0 0 16,-1-2-192-16,2 2 64 16,4 0-1568-16,2 0-304 0</inkml:trace>
  <inkml:trace contextRef="#ctx0" brushRef="#br2" timeOffset="18637.78">7490 8525 37775 0,'-19'-3'3360'0,"2"0"-2688"0,-2-1-544 0,5-1-128 0,5 4 1664 0,3-2 288 16,-3 3 64-16,-7-3 16 0,-9 0-3520 0,-8 2-704 0,-3 2-144 0,0 5-32 16,3 1 96-16,2 2 16 0,4 6 0 0,1 1 0 0,2 3-1024 0,3 3-208 15,3 0-32-15,2 4-16 0,3 2 256 0,5-1 48 0,1 0 16 16,4-2 0-16,3-3 3792 0,3 0 752 0,6-6 144 0,2-2 48 0,6-2 592 0,4-3 128 31,5-3 32-31,4-2 0 0,3-7-480 16,3 2-80-16,0-4-32 0,5-2 0 0,1 1-912 0,1-7-192 15,3 3-48-15,0-4 0 0,-2-3 112 0,1-1 0 16,-1-2 16-16,-3 0 0 0,-4 2-64 0,-1-3-16 16,-4 1 0-16,-1-2 0 0,-4-1-368 0,-3 1-80 15,-4 0 0-15,-2 0-128 16,-2-3-448-16,-2 3-208 0,-4 3-48 0,-4 1 0 16,-5 5-560-16,-3 2-112 0,-6 2-32 0,-4 0 0 0,-4 2 1408 0,-1 1 336 15,-3 2 48-15,-6 2 0 0,-10 2-384 0,-6 0 0 0,-1 0 0 16,-2 0 0-16,3 0 704 0,1-2 112 0,2 0 16 0,3 0 16 15,2-1 416-15,0 2 80 0,-1 1 0 16,2 0 16-16,3 0-800 0,3 0-176 0,3 0-16 0,7 0-16 16,4 4-512-16,4-2-96 0,3 2-32 0,4-2-9472 15,1 2-1888-15</inkml:trace>
  <inkml:trace contextRef="#ctx0" brushRef="#br2" timeOffset="19066.16">8634 8509 1839 0,'-12'-5'160'0,"0"0"-160"0,-1-1 0 0,0 0 0 0,3-1 8688 0,2 5 1696 0,-5-4 352 0,-8 0 64 0,-12-4-8944 0,-10-4-1856 0,-4 5-256 0,-2 1-96 15,1 7-1632-15,1 7-336 0,3 1-64 0,2 8-16 16,3 1 928-16,5 3 192 0,4 3 48 0,5 1 0 16,4 5 144-16,5 0 16 0,5 4 16 0,5 0 0 0,5-1 1056 0,3-2 0 15,5 2 0-15,3-5 192 0,3-2 880 0,4 0 160 16,4-3 48-16,3-3 0 0,0-2-128 0,2-8-32 0,4-2 0 15,1-1 0-15,0 0 480 0,2-3 112 0,2-5 16 16,2-1 0-16,4-7-688 0,1-2-128 0,1-3-16 0,0-1-16 0,-1 0-464 0,-2-3-96 16,-3-6 0-16,-4-1-16 0,-2-2 16 0,-4 0 0 15,-3 0 0-15,-4-2 0 0,-3-1 48 0,-3-1 16 16,-3-2 0-16,-5 2 0 16,-4-1-624-16,-4 6-112 0,-4 4-32 0,-7 3-19072 15</inkml:trace>
  <inkml:trace contextRef="#ctx0" brushRef="#br3" timeOffset="21698.44">2804 8446 6447 0,'0'1'576'0,"0"1"-576"0,0-2 0 0</inkml:trace>
  <inkml:trace contextRef="#ctx0" brushRef="#br3" timeOffset="25304.64">2699 8459 35935 0,'-11'5'3200'0,"3"-1"-2560"16,3-4-512-16,3 0-128 16,1 0-2560-16,-3 0-512 0,-2 3-128 0,-6-3 0 15,-2 1 3712-15,-1-2 768 0,3-2 128 0,2-1 48 0,4-2-608 0,1-3-112 16,3 0-32-16,-1-4 0 0,3 1-576 0,0-2-128 16,3 2 0-16,-3 2 0 0,0-2 0 0,0-1 272 15,0-2-48-15,1-2-16 0,-1 0 624 0,0 0 112 16,1-6 16-16,0 1 16 0,1-2 48 0,1 1 16 15,1 1 0-15,2-1 0 0,0-1-496 0,3 1-96 16,0 1-32-16,2-6 0 0,2-1-160 0,3-2-48 16,3-1 0-16,3-5 0 0,2 1-208 0,2-2 176 15,3 1-176-15,1-5 160 0,-1 5-160 0,3-4 0 0,2-4 0 16,5 1 0-16,1-3 0 0,4 2 0 0,3-3 0 16,1 1 0-16,0 3 0 0,2-3 0 0,2 2 0 0,-3-2 0 15,-2 6-128-15,0 1 128 0,4-3 0 0,-1 4 0 16,2-1 0-16,0 3 0 0,-3-4 0 0,1 6 0 15,2 0 0-15,0-2 0 0,4 2 0 0,-1 1 0 16,5-1 128-16,-3 3 32 0,3 0 16 0,4 1 0 16,4 1-176-16,7-1 192 0,6-3-192 0,3-1 192 0,5 3-192 15,3-3 128-15,2-2-128 0,4 5 128 16,3 0-128-16,5 1 0 0,4-5 0 0,2 1 0 0,-2 4 0 16,-5 3 0-16,-3 0 0 0,7 2 128 0,3 1-128 0,-4-1 0 15,-6 5 0-15,-2-1-176 0,3-1 176 0,5 1 0 16,6 6 0-16,2-3 0 0,-1 0 0 0,3 0 0 15,3 3 0-15,3 0 0 0,2 1 0 0,-1 2 0 16,2 0 0-16,0-2 0 0,1 3 0 0,-3 0 0 16,1 2 0-16,0 2 0 0,1 2 0 0,-1 0 0 15,1 6 0-15,-3 0 0 0,0 2 0 0,0 3 0 16,2 2 0-16,-1-1 0 0,-2 0 0 0,2 3 0 0,0-3 0 16,0 4 0-16,0-3 0 0,1 2 0 0,3-1 0 15,1 2 0-15,3 0 0 0,-1 0 0 0,2 5 0 16,-5-3 0-16,-4-1 0 0,-3 7 0 15,0-1 0-15,-4 4 0 0,-6-2 0 0,-3 3 0 0,-3 0 0 0,-2 4 0 16,0 2 0-16,1 3 0 0,3 4 0 0,-2 1 0 16,1 1 0-16,-4-1 144 0,3 1-144 0,-3-5 160 15,0 0-160-15,0 2 192 0,-1 0-192 0,1-2 192 16,-3-1-192-16,4 4 0 0,2 3 0 0,2-2 0 16,-4 1 0-16,5 4 0 0,6 1 0 0,-3 1 0 15,-3 2 0-15,-5-4 0 0,-4 0 0 0,1 1 0 0,1 1 0 16,-3 1 0-16,-7-4 0 0,2 1 0 0,-1 0 0 15,-1 2 0-15,-3 1 0 0,-1 1 0 16,-2-1 0-16,1 3 0 0,-3 4 0 0,-3-4 0 0,-3-1 272 0,1 3 32 16,4 4 0-16,1 2 0 0,2-1-304 0,-1 2 0 15,0-2 0-15,-2-3 0 0,-6-6 0 0,4 4 0 16,3 3 0-16,1 1 0 0,-1 2 0 0,-1-2 0 16,-2 0 0-16,-1-2 0 0,0-7 0 0,-4 1 0 15,1-7 0-15,-7-1 0 0,-4-6 0 0,4 1 0 16,8 6 0-16,0-3 0 0,1 2 0 0,2-1 0 15,0 1 0-15,0-1 0 0,0-1 0 0,0-1 0 0,2 3 0 16,-3-5 160-16,-1-1-160 0,-1-1 0 0,2 2 0 16,1 2-176-16,0 0 176 0,1 1 0 15,-4 1 160-15,1-4-160 0,3 5 0 0,1-6 0 0,-1 1 0 0,0-4 0 16,-3 3 0-16,0-7 0 0,-2-2 0 0,0 0 0 16,2 3 0-16,-4-4 0 0,-1-1 0 0,3-1 0 15,6 0 0-15,1 2 0 0,4 2 0 0,-2-4 0 16,1 4 0-16,-1-2 0 0,2-2 0 0,0 0 0 15,-1-3 0-15,0 3 0 0,0-3 0 0,-3 0 0 16,-2 0 0-16,-2-1-128 0,-2 1 128 0,-1 0 0 16,-2 0 0-16,2-1 0 0,-4 1 0 0,-3-3 0 0,1 3 0 15,-2-1 0-15,-1 4 0 0,2-6 0 0,0 2 0 0,-4-1 0 16,-1-2 0-16,3 4 0 0,2 0 0 0,2 3 0 16,0 1 144-16,-2-2-144 15,4 3 0-15,-1-1 0 0,0 0 0 0,-1 1 0 0,-3-3 0 0,-1-1 0 16,1 2 0-16,-3 0 0 15,-3-1 0-15,-2-1 0 0,0-1 0 16,-4-2 0-16,-1 0 0 0,-2 1 0 0,1 1 0 0,-2 0 0 16,-2-4 0-16,-2-2 0 0,3 0 0 0,-1 3-176 0,1-1 176 0,0 0 0 15,1 6 0-15,1-1 0 0,3-1 0 0,1 0 0 0,0 0 0 16,-1-1 0-16,-1 2 0 0,-1 2 0 0,1-3 0 16,-1 2 0-1,-1-3 0-15,-1 3 0 0,2 0 0 0,-4-3 0 0,0 1 0 0,-3 0 0 0,1-2 0 16,-2 2 0-1,-2-1 0-15,1-2 0 0,-1 2 0 0,-1-1 0 0,-2 1 0 0,3 1 0 0,2 0 0 0,0-1 0 16,-3 1 0-16,4-3 0 0,2 2 0 16,2 1 0-16,-3 0 0 15,-2-1 0-15,-2-1 128 0,-1-2-128 0,3-2 0 0,-1 2 0 0,-4-3 0 0,-4 1-192 16,-2-3-144-16,-5 2-48 16,-4-3 0-16,-4 0 0 15,-5-2-400-15,-3 0-96 0</inkml:trace>
  <inkml:trace contextRef="#ctx0" brushRef="#br3" timeOffset="26987.01">3817 8247 34095 0,'-3'-6'3024'16,"-1"-1"-2416"-16,0 4-480 0,0 0-128 0,3 3 1008 0,0 0 176 0,0-2 32 0,-2 0 16 0,-2-4-1232 0,-1 0-320 0,-1-4-16 0,-1 0-16 0,0 2 144 0,0-5 16 0,1 1 16 0,-1-2 0 0,0-1-800 0,-1-1-176 0,2-2-16 0,0-2-16 15,2 1 400-15,1 0 80 0,1 0 0 0,2 1 16 0,1-1 688 0,1 2 128 16,3-2 16-16,2 1 16 0,1-2 880 0,3-1 176 16,4 1 48-16,2-5 0 0,2 1-304 0,5-5-64 15,3 1-16-15,0-1 0 0,0 3-384 0,6-5-80 16,5-1-16-16,7-5 0 16,3 1-128-16,5-2-16 0,8-5-16 0,4-2 0 0,8 1-64 0,3-6-16 15,9 4 0-15,2-1 0 0,-5 4-160 0,2 4 0 0,2-1 0 0,8 2 128 16,6 2-128-16,4-1 0 0,4 5 0 15,3-1 0-15,3 5 0 0,1 3 0 0,4 0 0 0,1 1 0 16,1 4 0 0,4-2 128-16,7 1-128 0,0 1 128 0,1-2-128 0,4 3 0 15,3 3-160-15,-6-3 160 0,-6 6 0 0,16-3 0 0,10 3 0 0,4 1 0 16,4 0 0-16,-2 2 0 0,-2 1-128 0,0 3 128 16,0 5 0-16,-1 1 0 0,-4 3 0 0,-1 0 0 15,-4 7 0-15,-1-3 0 0,-2 4 0 0,-3 3 0 16,-5 2 0-16,0 3 0 0,5 0 0 0,-2 5 0 0,0 2 0 15,-1 2 0-15,2 3 0 0,-1-1 0 0,-6-3 0 16,-1 2 0 0,4-1 192-16,-1 2-192 0,1 2 0 0,-5-1 0 15,-5 0 0-15,8 1-144 0,6 2 144 0,1 1 0 0,0 3 160 0,1-1-160 0,4 2 128 0,-3-3-128 16,1 1 0-16,-3 4 0 0,-2 1 0 0,0-2 0 16,-8 1 0-16,1 0 0 0,2 6 0 0,2 1 0 15,4 5 0-15,-3 2 0 0,-2 4 0 0,-4-2 128 16,-4 4-128-16,-12-4 0 15,-12-4 320-15,5 7-48 16,11 10 0-16,0-4 0 0,0-3-272 0,-1-3 0 16,0-10 0-16,2 2 0 0,6 4 0 0,9 1 0 0,11 4 0 15,2-1 0-15,-1-1 0 0,2 2 0 0,-1-2 0 16,-2-2 0-16,-9-2 0 0,0-1 0 0,1 2 0 0,-1 1 0 16,1 3 0-16,0 0 0 0,-4 0 0 0,-3-3 0 15,-9-10 0-15,5 7 0 0,5 3 0 0,1 0 0 16,-4 0 0-16,0 0 0 0,2 0 0 0,-1-4 0 15,-1-2 0-15,-14-7 0 0,-8-2-192 0,12 4 48 16,12 5 144-16,1-5-128 0,1 3 128 0,-1-2-128 16,3-2 128-16,-2-1 0 0,-1-2 0 0,0-5 0 15,-5-2 192-15,3-1-16 0,1 2-16 0,-1-1 0 0,-10-4-160 16,7 3 0-16,8-1 0 0,2 4 0 0,3-1 0 16,0 2 0-16,2 3 0 0,-5 2 0 0,-5-2 0 0,-2-3 0 15,-4 3 0-15,-7-6 128 0,-7-3 112 0,3-1 16 16,3 1 0-16,-1-4 0 0,0-3-256 0,-1-2-256 15,0 0 48-15,0-5 16 0,-1 1-176 0,-1-3-16 16,-3-4-16-16,-2 1 0 0,-6-4 240 0,1 1 160 16,1-1-192-16,0-3 192 0,-2 0 0 0,-4 2 176 15,-1-2 0-15,-2 4 0 0,-4 2 272 0,1 1 64 16,-1-5 16-16,-5 2 0 0,-1 3-144 0,-3-2-16 0,-3 4-16 16,-3-8 0-16,-6 2-352 0,-4-3-192 15,-5-4 32-15,-3 2 0 0,-1-2-160 0,-6-4-48 0,-3-4 0 16,-6-3 0-16,-5-2 48 0,-6-6 16 15,-3-1 0-15,-9-3 0 0,-3-2-32 0,-12-8-16 16,-8-7 0-16,-14-9-17984 0</inkml:trace>
  <inkml:trace contextRef="#ctx0" brushRef="#br3" timeOffset="28597.33">2513 9141 911 0,'-26'1'0'0,"7"1"0"0,2-2 0 0,4 0 0 0,7 0 3264 0,3-2 560 0,-4 1 112 0,-4-2 32 15,-6 0-2768-15,-5-2-560 0,-3-2-96 0,1 0-32 0,3 1 1008 0,5-4 192 0,2 0 32 0,0-2 16 0,5-1 224 0,2-3 32 0,3 0 16 0,4-1 0 0,3-3-752 0,3-2-128 16,2 1-48-16,6-1 0 0,2-2-208 0,4 2-32 16,3 1-16-16,6-2 0 0,5-2-192 0,7-3-32 15,5-1-16-15,10-5 0 0,7-2-384 0,6-2-80 16,-6 3-16-16,8 1 0 0,8-5-128 0,11-1 0 15,8 1 144-15,3-1-144 0,-1 2 160 0,0 6-32 16,2 4-128-16,-1 2 192 0,2-3-192 0,-2 5 0 16,-2 1-144-16,3 5 144 0,3-2 0 0,-5 5-144 0,-4 2 144 31,8-2 0-31,10-5 0 0,-8 4 0 0,-12-1 0 0,15-1 0 16,26-6 0-16,12-5 0 0,0 1 0 15,-1-1 0-15,1 5 0 0,0-2 0 0,-3-2 192 0,-2 5-64 16,0 1-128-16,-3-1 0 0,-3-1 0 0,-8 3 0 15,-2 3 0-15,-4 0 0 0,-4 5-128 0,-4 3 128 16,0 2 0-16,-7 4 0 0,-4 4 0 0,-2 0 0 16,3 3 0-16,-2-2 0 0,-1 4 0 0,-2-4 0 15,0 4 0-15,1-1 0 0,0 2 0 0,2 0 128 16,-1 1-128-16,-1 2 0 0,4-1-128 0,0 3 128 16,-1-1 0-16,-2 2 0 0,0 0 0 0,-2 2 0 15,1 1 0-15,-2-4 0 0,-5 0 0 0,-2-1 0 0,2 6 0 0,1-2 0 16,0 0 160-16,-1 0-160 0,-4-2 256 0,1 4-32 15,3 3-16-15,-2-3 0 0,2 0-16 0,-3-1-16 16,1 4 0-16,-7-1 0 0,-4 2-176 0,4 0 0 16,9 4 0-16,0 1 0 0,-4 0 0 0,2 1 0 15,4 2 0-15,2 2 0 0,-3 3 0 0,-3-1 0 16,1 1 0-16,2 0 0 0,2 2 192 0,2-3-32 16,3 2-16-16,-2-1 0 0,-2 1-144 0,0 1 160 15,4-4-160-15,-1 1 160 0,0-4-160 0,3-2 0 16,0 3 144-16,3-1-144 0,-3 3 128 0,1-2-128 0,0 0 128 15,2 0-128-15,3 2 256 0,1-3-32 0,0 7 0 0,-3-4 0 16,-2 1-32-16,-4-1-16 16,-4-2 0-16,4 6 0 0,3-3 0 0,2 5 0 0,2-1 0 0,-1 4 0 15,4 0-176-15,-1 2 0 0,-2-1 0 0,0 4 0 16,-2 5 128-16,-3 1-128 0,-5-4 0 0,2-2 128 16,2 2-128-16,4-3 0 0,2-3 0 0,2-3-176 15,-1-6 176-15,-5-1 0 0,-2 2 0 0,1-1 0 16,6 1 0-16,-1-1 0 0,-6-1 0 0,7 4 0 15,6-1 0-15,1 2 0 0,-3-1 0 0,0-4 0 0,2 1 0 16,-2-1 0-16,0-3 0 0,-3-2 0 0,2 5 0 0,-2-5 0 16,-4-1 0-16,-4-2 0 0,0 5 0 0,-2-2 128 15,-1 0-128-15,0 1 0 0,2-1 0 0,0 2 0 16,3-2 0-16,0 5 0 0,0 1 176 0,2 2-48 16,2-2 0-16,-2 2 0 0,1 1-128 0,-7-5 0 15,-6-2 0-15,7 5 0 0,7 0-256 0,-1-1-48 16,-13-5 0-16,6-1 0 0,7 2 96 0,0 1 16 15,0-1 0-15,-5 1 0 0,2-3 192 0,-1 5 0 16,-2-3-160-16,1 4 160 0,-6 3 0 0,4-1 256 16,3 5-32-16,-2-2-16 0,-4-2 64 0,-2-3 16 0,0 0 0 15,-3-1 0-15,-5-5-288 0,1 1-256 16,1-5 64-16,2 0 0 0,1-2-160 0,1-1-32 0,3-3 0 0,1-1 0 16,-6-2 112-16,5 0 16 0,4-5 0 0,-1 2 0 15,-2-2 256-15,-5 1 0 0,-3 3 0 16,0-2 0-16,1-1 256 0,-2 1 48 0,-1-4 16 0,-5 1 0 15,0-2-128-15,-5 0 0 0,-4 0-16 0,1-4 0 16,-4-1-176-16,0-4 0 0,1 0 0 16,0-2 128-16,-2-3-128 0,0 0 0 0,1-5 0 15,0-3 0-15,-1-3-128 0,-2 0 128 0,-1-2-160 0,-1-3 160 16,-2-3 0-16,-1-4 0 0,-1 3 0 0,-11 4 0 0,-9 7 0 16,1-4 0-16,5-1 0 0,-1 1 0 0,0 1-192 15,-8 4 0-15,-3 4 0 0,-8 3 0 16,-5 2-336-16,-6 4-64 0,-6 2-16 0,-5 2 0 15,-5 0-512-15,-5-3-96 0,-5 6-32 0,-11-7-16160 16</inkml:trace>
  <inkml:trace contextRef="#ctx0" brushRef="#br3" timeOffset="30057.37">2253 9762 41471 0,'0'-3'3680'0,"0"2"-2944"0,2-3-592 15,2 2-144-15,1-2 0 0,1-1-192 0,5-2 32 0,9-10 16 0,5-4-240 0,6-5-64 0,3 1 0 0,4-6 0 0,4-2-48 16,2-4-16-16,4-1 0 0,2-3 0 0,-1-3-1216 0,1-6-240 16,2 2-48-16,1-6-16 0,1-2 640 15,3 2 128-15,1 5 32 0,5-1 0 0,7 0 880 0,5 2 176 0,2-2 48 0,6 3 0 0,6 2 128 0,6-2 224 16,5 0-48-16,-1 2-16 0,-1 7 1072 0,8 0 224 16,8 3 32-16,1 0 16 0,-3 2-96 0,-5 4 0 15,-1 6-16-15,9 1 0 0,9-5-752 0,2 4-128 16,0 7-48-16,-3-2 0 15,2 0-240-15,11 0-48 0,10 2-16 0,4-2 0 0,-3 5-160 16,3-2 0-16,4 4 0 0,3 5 128 0,-3 1-128 16,3 7 0-16,5 4 0 0,-2 3 0 0,0 5 0 0,2 4 0 15,2 2 0-15,-3 5 0 0,-4-1 0 0,-5 5 208 16,-3 3-16-16,-8-1-16 0,-20-5 224 0,6 0 48 0,8 5 16 0,-2-5 0 16,0-2-176-16,-2-1-32 0,0-4-16 0,0 3 0 15,-1 2 176-15,3-4 32 0,7 0 16 16,1 5 0-16,-4 2-176 0,4 1-32 0,6 4-16 0,3-2 0 15,2 1-240-15,-2 0 0 0,-2 1 0 0,1 3 0 16,-2 5 0-16,-5 1 0 0,-2-1-160 0,9 6 160 16,7 4-304-16,0 2 32 0,-3-2 0 0,-8-2 0 15,-5 1 272-15,-2 0 0 0,3 0-128 0,-4-1 128 16,-7-7 0-16,2 0 128 0,5-3-128 0,0 1 192 16,4-1 112-16,1 3 16 0,3-4 0 0,3-3 0 0,5-1-320 15,2 1 0-15,-1 2 0 16,0 1 0-16,-5-2 144 0,6-1-144 0,6 5 0 0,6-1 144 0,3 0-144 0,1 2 0 15,0 0 0-15,-6-1-176 16,-4-3 176-16,-6 1 0 0,-1 1 0 0,-4-3 0 16,-1 0 160-16,2-1 16 0,0 5 0 0,-2-4 0 0,-6 5-48 0,-9-4 0 15,-7 1 0-15,8 1 0 0,6 6-128 0,-2-6 0 16,-3-2 0-16,-1 1 0 0,-4 4 0 0,0-3 0 16,-3-2 0-16,0 1 0 0,5 0 0 0,3-2 192 15,5 1-192-15,-3-5 192 0,1-2-64 0,-3 0-128 16,0 2 192-16,-7-3-64 0,-2-2-128 0,-6 1 0 0,-3-1 0 15,2-1 0-15,2 5 0 0,-10-3 0 0,-7-4 0 16,9 2 0-16,7 2 0 0,3-1 0 0,-3-1 0 0,-4-5 0 16,2-2 0-16,-3-2 0 0,1 3 0 0,-5-7 0 15,-2 2-192-15,0-6-32 0,2 2 0 0,-4-3 0 16,-1 0 224-16,-3 2 0 16,-4-1 0-16,4 0 160 0,1-2-160 0,0 0 192 0,-1 0-192 0,-3 0 192 15,-1 1-192-15,0 0 0 0,4 2 0 0,-1-2 128 16,1 2-128-16,0-3 0 0,2 0 144 0,0-2-144 15,0 5 0-15,0-9 0 0,-8 0 0 0,5-5 0 16,4 0 0-16,0-4 0 16,0-7-128-16,-3-3 128 0,-2-3-304 0,-5-4 32 0,-3-5 0 0,-5 3 0 0,-7-1 272 0,-1 1 272 15,-4-3-48-15,-6 1-16 0,-8 2-64 16,-3-1-16-16,-5-2 0 0,-6 3 0 16,-6-3-288-16,-5-1-64 15,-9 0-16-15,-15-3-20080 0</inkml:trace>
  <inkml:trace contextRef="#ctx0" brushRef="#br3" timeOffset="31006.58">8300 13487 38703 0,'-6'-8'3440'0,"-1"2"-2752"0,2-1-560 0,3 4-128 0,1 0-1472 0,-2-1-320 0,-3-8-64 0,-3-6 0 0,0-6-3952 0,0-1-784 16,1 1-144-16,2 4-48 0,1 1 8032 0,0 3 1600 0,2 4 320 0,-2 2 64 0,2 1-224 0,0 6-32 0,-1 0-16 15,-2 2 0-15,-2 1-528 0,-4 4-96 16,-4 3-32-16,-9 5 0 0,-7 7-1920 0,-8 3-384 15,-2 3 0-15,-13 7-192 16,-10 5-2624-16,-6 5-528 0,-6 3-112 0,-1-2 0 16,1-2 80-16,9-3 32 0,11-6 0 0,4 3 0 0,8-4 4624 0,9-3 944 0,10-4 176 0,7-3 32 15,7-3 1312-15,7-2 256 0,2-2 48 0,6-2 16 16,7 3-2464-16,8-1-480 0,8-4-96 0,8-2-32 0,5-1-736 16,12-7-256-16,11 0 144 0,6-7-144 0,-11 1 176 15,12-6-48-15,14-8-128 0,-2-2 192 0,-8 3-192 0,-2-2 0 16,-3 1 0-16,-8-4 0 0,-4 0 0 0,-9 1 0 15,-7 3 0-15,-6 0 0 0,-4 2 144 0,-7-3-144 16,-2 1 128-16,-7-3-128 0,-3 5 304 0,-5-2-32 16,-2-1 0-16,-4 1 0 0,-1-1-16 0,-4 2-16 15,-3-4 0 1,0 4 0-16,-1 0-48 0,-2 0 0 0,-1 0 0 0,-2 1 0 0,-1 1 32 0,2 0 0 16,-2-1 0-16,1 4 0 0,-1 0-224 0,0-1 0 15,-1 1 0-15,-1 0 0 0,0 4 0 0,-2 0 0 16,-2 0 0-16,-1-2 0 15,-3 3-256-15,0-1-32 0,1 6-16 0,-1 2 0 16,-1 2-560-16,3 0-112 0,-1 2-32 0,2 2 0 16,3 2-2320-16,1 0-480 0,3 2-96 15,3 3 0-15</inkml:trace>
  <inkml:trace contextRef="#ctx0" brushRef="#br3" timeOffset="31542.26">7036 13523 43311 0,'-5'-13'1920'0,"-1"0"384"0,0 2-1840 0,2 1-464 0,1 4 0 0,1 2 0 0,1-4-560 0,-3-3-208 0,-1-12-32 0,-1-5-16 16,1-1-1072-16,1-1-224 0,2 4-32 0,-1 1-16 15,0 4 1248-15,-4 3 240 0,-1 4 48 0,-2 4 16 0,-2 0 464 0,-3 7 144 0,0 3 0 0,-1 4 0 16,-3 5 624-16,-1 4 224 0,-1 6 48 0,0 6 16 15,2-1-464-15,-2 9-112 0,-2 5-16 0,4 5 0 16,0-3-320-16,2 7 0 0,1 8-160 0,1 2 160 16,2 1-128-16,4-1 128 0,2 0 0 0,5-6 0 15,3-4-192-15,4-9 64 0,7-1 128 0,6-2-208 16,3-7-80-16,7-2-16 0,6-1 0 0,1-5 0 0,5-4 1040 16,3-5 208-16,3-4 32 0,0-4 16 0,0-6-48 0,-3-3-16 0,0-4 0 0,-2 0 0 0,-5-4-320 31,-3-4-64-31,-3 0-16 0,-3-7 0 0,-1-1-304 15,-6-5-64-15,-5-3-16 0,-5-1 0 0,-6-1-144 0,-6-1 160 16,-4-5-160-16,-7-1 160 0,-5-2-160 0,-6 1 160 16,-2 0-160-16,-3 3 160 0,-5 2-160 0,0 4 0 15,-3 2 0-15,1 7 0 0,0 0 0 0,0 5 0 16,1 2 0-16,2 3 0 0,2 5 0 0,0-1 0 16,3 3-192-16,-1 3 192 15,5 2-752-15,-2 1-16 0</inkml:trace>
  <inkml:trace contextRef="#ctx0" brushRef="#br3" timeOffset="32759.28">7494 13473 41471 0,'2'0'1840'0,"-1"0"368"0,-1 0-1760 0,1 2-448 0,1-2 0 0,-1 1 0 16,1 2-240-16,3 3-128 0,5 1-16 0,4 4-16 0,3 6-816 0,4-1-176 0,3 2-16 0,2 4-16 0,0-2 2272 0,0 2 464 0,1 3 96 0,1-6 0 15,2-1-832-15,0 0-160 16,2-2-32-16,2-1-16 0,5 1 16 0,0-4 16 0,6 0 0 0,3-2 0 16,3 3-112-16,4-4-32 0,1 4 0 15,7-4 0-15,6 4-128 0,4-1-128 0,-1 5 144 0,7-3-144 16,5 2 304-16,-1 1-48 0,-3-5 0 0,3 0 0 15,1 4-64-15,5 0 0 0,2-2-16 0,3-2 0 16,0 1-176-16,3-1 192 0,7 2-192 0,-1 2 192 16,-3-1 96-16,4 3 32 0,3 2 0 0,1 1 0 15,-3-1 64-15,0-2 32 0,3 5 0 0,-2-7 0 16,-1-1-32-16,-1-2-16 0,-3-4 0 0,2-4 0 16,2 0-48-16,-1-9-16 0,-1-1 0 0,2-2 0 0,5 0 0 0,-3-4 0 15,2 4 0-15,0-3 0 0,0 4-128 0,1 0-32 16,0-1 0-16,-2 4 0 0,-8 3-144 0,5 0 0 15,4 0 0-15,-2 0 0 0,0 3 0 0,-2-3 0 16,1 0 0-16,0-6 0 0,2-2 0 0,-2-4 0 16,-1 0 0-16,2-6 0 0,2-5 0 0,-4-5 0 15,-4 2-176-15,3-8 176 0,2 0 0 0,-2-4 128 16,-1-3 0-16,-1-1 0 0,0-5-128 0,-2-2 0 0,0-1-176 16,-8 3 176-16,-9 2-144 0,4-5 144 0,7-4-128 15,-2-3 128-15,-3-3 0 0,0 1 0 16,-1-1 0-16,1 2 0 0,-3 1 0 0,2-2 0 0,0-2 0 15,0 1 0-15,-2 0 0 0,2 3 0 0,2 0 0 0,-2 3-128 16,-1-2-64-16,-2 3-16 0,-1 5 0 0,1-6 0 16,4-3-112-16,-1-3-32 0,0 1 0 0,-4 1 0 15,0 1 96-15,-2 3 32 0,-3 4 0 0,1 2 0 16,1 1 16-16,-1 9 0 0,-2 1 0 0,0 4 0 16,1 7 208-16,4 3 0 0,2 3 0 0,2 2 0 15,-1 1 400-15,1 4-16 0,2 1-16 0,0 3 0 0,-3 5-160 16,2-2-16-16,0 2-16 0,7 2 0 0,7 4-176 15,-5 2 160-15,0 3-160 0,-2 2 160 0,-1 0-160 0,6 2 0 16,4 4 0-16,0-3 0 0,-2-5 0 0,4 2 0 16,-1 1-192-16,-1 0 192 0,1 1-128 0,1-1 128 15,2 0 0-15,0 5 0 16,2 1 0-16,1 4 0 0,-4 1 0 0,1 2 0 16,-2 4 0-16,-6-1 0 0,-7-1 128 0,-4-2-128 0,-2 0 0 0,-6-5 0 15,-5-3 0-15,-5-3 0 0,-3 0 0 0,-1-1 0 16,0-4-128-16,-2 2 128 0,0-3 0 0,-1-2 0 0,2-2-144 15,0-1 144 1,-1 2 0-16,3-3-160 0,2 0 160 0,1 0-128 0,-1 0 128 0,-1 0-192 16,2 0 192-16,-1 0-192 0,0 0 192 0,1-3 0 0,2 3 0 0,-2 0 0 15,0 3 0-15,-5-3 0 0,-3 2 0 0,-4-2 0 16,-3 0 0-16,-2 0 0 0,0-5 0 0,-5 2 0 16,-3-6 0-16,0 2 0 0,-2-3 0 15,3-3 0-15,0 3 256 0,4-2-32 0,4 0 0 0,5-3 0 16,-1 1 80-16,4-2 16 0,1 0 0 0,3 1 0 15,-2-1-320-15,0 0 128 0,4-2-128 0,3-2 0 16,1-2 160-16,0 1-160 0,-1-2 128 0,1 1-128 0,-3 0 0 0,2 1 0 16,2 1 0-16,-3 0-176 0,-3 4 176 0,-4-1 0 15,-4 1 0-15,-5-3 0 0,-3 3 192 0,-3-4 32 32,-1 2 0-32,-2-5 0 0,-3 1 96 0,-2 0 0 0,-2-4 16 0,-4 1 0 0,-2-3-144 0,-2-1-48 15,-1 1 0-15,-2-3 0 16,-1 1-336-16,-2-1-80 15,-1 3-16-15,1 2 0 16,0 2-288-16,0 5-64 0,-2 0-16 0,1 3 0 16,-2 2 64-16,-2 2 16 0,-2 3 0 0,-3 2 0 15,-3 1-544-15,-2 1-96 0,-4 4-32 0,-6-3-19392 0</inkml:trace>
  <inkml:trace contextRef="#ctx0" brushRef="#br3" timeOffset="34185.87">6931 13987 43311 0,'-11'0'3840'0,"2"-3"-3072"0,4 3-608 0,3-3-160 0,2 0 0 0,-2-3 0 0,-1 0 0 0,-3-8 0 16,1-4-640-16,2-8-96 0,7-5-32 0,3-4 0 0,6-2 512 0,1-2 112 0,4-1 16 0,0-6 0 16,3-3 128-16,2-2-208 0,-1 0 80 0,-1-2 128 0,1-4-368 0,2-7 48 15,0-3 16-15,-1-4 0 0,-2 4 48 16,2-9 0-16,4-3 0 0,4-2 0 0,4 0 256 0,3-4 0 15,1 7 0 1,3-1 0-16,8-3 0 0,11-4 0 0,11-3 0 0,7-2 0 0,5 5 0 0,4 7 0 16,4 7 0-16,10 8 0 0,8 4 0 0,6 6 0 15,6 3 0-15,8 4 0 0,3-2 128 0,-2 7-128 16,0 3 176-16,12-1-176 0,9 1 240 0,5 2-64 0,5 5-16 16,-2 1 0-16,-8 3-160 0,2 3 0 0,4 8 0 15,-3 5 128-15,0 9-128 0,-4 3 0 16,-13 3 0-16,3 10 0 0,1 9 128 0,-3-1 80 0,-7 1 32 0,-11 1 0 15,-8 5 112-15,-2 2 32 0,2 3 0 0,2 3 0 16,3 4-384-16,2 2 0 0,2 1 0 0,-2 1 0 16,1-2 0-16,0 2 0 0,3-3 128 0,-2-2-128 15,4 1 320-15,-3-4 0 0,-5-2 0 0,12-2 0 16,9 2 0-16,-1-6-16 0,-1 1 0 0,1-10 0 0,-1 0 0 16,-1-3 0-16,-3-2 0 0,-4-2 0 0,-2-1-64 15,-4-4-16-15,-5 0 0 0,-3-4 0 0,-1 2-224 16,-7-1 0-16,-7 3 128 0,-4 0-128 0,-2-2 0 0,-1 2 144 15,-2 2-144-15,2-2 128 0,-3 2 64 0,1-7 0 16,1 2 0-16,5 0 0 0,4-1 48 0,4 0 16 16,1-3 0-16,5-4 0 0,5 4-256 0,4-6 0 15,-1-4 0-15,6-2 0 16,3-1 192-16,3-2-64 0,0-1-128 0,-1-2 192 0,0 1-192 0,-4 0 0 16,-6 3 0-16,1-2 0 15,0-4 0-15,-4 2 0 0,-8 5 0 0,2 0 0 16,1 4 0-16,-2 0 0 0,-1 5 0 0,0 0 0 0,-8 4 0 0,8 2 0 15,5 3 192-15,3 1-48 0,2 1-144 0,6 2 0 0,5 1 144 16,3-3-144-16,-9 2 0 0,11-5 0 16,8-2 0-16,6 1 0 0,0-3 160 0,0 0-32 0,-2 0-128 0,0-3 192 15,4-1 208-15,0-2 48 16,-5 1 0-16,-3 0 0 0,1-3-160 0,-5 1-32 0,-4 4 0 0,-1 0 0 16,-5 0 16-16,1 3 0 15,-1 0 0-15,-1 0 0 16,2 3 112-16,4 1 0 0,3 5 16 0,-1 1 0 0,-2 2-272 0,4 3-128 15,7 2 0-15,0 2 128 16,-3 2-128-16,1 1 0 0,2-2 0 0,-2-2 0 16,-5 1 0-16,0-3 0 0,-2-4 0 0,-2-4 0 0,-5-5 0 15,-6-4 0-15,-9-3 0 0,-8-4 0 0,-6-8-160 0,-6-12 160 16,-2-1 0-16,-8-12-144 16,-5-7-352-16,-10-5-64 0,-6-3-16 0,-10-12 0 15,-9-14-576-15,-12-13-112 0,-11-13-16 0,-15-18-20160 16</inkml:trace>
  <inkml:trace contextRef="#ctx0" brushRef="#br4" timeOffset="82433.24">25959 8442 21183 0,'0'-5'944'15,"0"1"192"-15,0 2-912 0,0 1-224 0,1-2 0 0,-1 3 0 0,0-2 448 0,1 1 32 0,1-2 16 0,-1 1 0 0,-1 0 848 0,1-1 160 0,-1 3 32 0,-1-3 16 0,0 3-16 0,-2 0-16 0,2 0 0 0,0 0 0 0,-2 3-96 0,0-2-16 16,3-1 0-16,0 0 0 0,0 0-512 0,-22 12-128 16,16-8 0-16,0 1-16 15,0-1-176-15,0-2-48 16,0 2 0-16,-1-1 0 0,2-3-16 0,-1 3-16 16,0-3 0-16,0 1 0 0,-2-1-96 0,1-1-16 15,-2 1 0-15,-2-3 0 0,0 3 64 0,0 0 16 0,-3-2 0 0,1 2 0 0,-2 2-16 0,-2-2-16 31,-1 3 0-31,1 1 0 0,0-4-48 0,-2 3 0 0,2 2 0 16,-2-1 0-16,2 0-208 0,-2 2-48 0,1 3-128 0,-1-2 192 0,2 3-192 0,0 1 0 0,-1 0 0 31,0 4 0-31,-1 1 0 0,0 3 0 0,0-1 0 0,2 1 0 16,-1 1 192-16,1 2 32 0,2-4 16 0,2 5 0 16,-2-1 112-16,1 3 32 0,2 1 0 0,-1-2 0 15,2 2-256-15,1-1-128 0,1 3 160 0,0-2-160 16,0 0 0-16,3 2 128 0,0 0-128 0,2 2 0 15,0 1 0-15,2-3 0 0,-1 3 0 0,0 1 0 16,2 3 0-16,-2-4 0 0,2 1 0 0,1-4 0 16,-1 1 0-16,1-5 0 0,1 0 0 0,1-2 0 15,1 0 240-15,2-1 48 0,1-2 16 0,3 1 0 16,-1-5 0-16,1 1 0 0,2 0 0 0,1-4 0 0,2 2-176 16,1 1-128-16,1-6 192 0,2 1-192 0,2 0 576 15,2-1 0-15,2 1 0 0,2-4 0 0,1 3-432 0,0-4-144 16,1 1 0-16,-1-1 0 0,-1 1 0 15,-2-2 0-15,2-2 0 0,-2 2 0 0,1-4 0 0,-2 1 0 16,-1 1 0-16,1-2 0 0,-2 0 0 0,1-2 0 16,-1 1 0-16,1-2 0 0,0 2 0 0,-1-5 0 15,3 1 0-15,-2 1 0 0,1-4 0 0,-1 0 0 16,1-2 0-16,0-1 0 0,-2 0 0 0,0 0 0 16,1 0 0-16,-2-2 0 0,1 1 0 0,-3-3 0 15,2 2 0-15,-3 0 0 0,1-2 0 0,-1 2 0 16,-1-2 0-16,-1-1 0 0,0 2 0 0,-3-2 0 15,0 4 0-15,-1-4 0 0,1-3 0 0,-2-1 0 0,-1-3 0 16,0-1 0-16,0 2 0 0,-3-3 0 0,0-1 0 0,-2-1 0 16,1-1 0-16,-4-2 0 0,1 2 0 15,-2-3 0-15,-1-4 0 0,0 3 0 0,-1-1 0 0,-2 3 0 16,-2 1 0-16,-2 4 0 0,0-3 0 0,-2 4 0 16,-1 0 0-16,-2-1 0 0,1 6 0 15,-3-4 0-15,1 5 0 0,0-1 0 0,0 1 0 0,-1 2 0 16,3-3 0-16,-2 2 0 0,1-2 0 0,-4 1 0 15,3-1 0-15,-1 3 0 0,0 1 0 0,-1-2 0 16,-3-2 0-16,-2 1 0 0,-1 2 0 0,-1 0 0 16,-2 3 0-16,1 3 0 0,1 2 0 0,-1 2 0 15,2 2 0-15,1 4 0 0,1 0 0 0,3 0 0 16,0 2 0-16,1 2 0 0,2-2 0 0,-1 2 0 0,3 0 0 16,1-2 0-16,-1 2 0 0,3 0 0 15,0 1-848-15,2-2-112 0,2 0-32 0,2 1-15872 16,2-2-3168-16</inkml:trace>
  <inkml:trace contextRef="#ctx0" brushRef="#br4" timeOffset="84075.89">26408 9088 14735 0,'-3'-4'1312'0,"2"1"-1056"0,0 3-256 0,1 0 0 0,0 0 2192 0,-1 0 384 0,-1 0 80 0,0 0 16 0,-1-3 912 31,0 3 176-31,0-3 32 0,2 3 16 0,1-2-2272 0,2 2-464 0,3-1-96 0,2 1-16 0,1 0-544 0,6-3-112 0,2 3-32 0,4-4 0 16,1 2 0-16,2 1 0 0,3-1 0 0,0 1 0 0,-5 1 48 0,4 0 16 15,5 0 0-15,4 3 0 0,1 0 32 0,-1 1 0 16,0-1 0-16,-1 0 0 0,-3 0-160 0,3-2-16 16,7 1-16-16,3-2 0 0,2-2 112 0,-1 1 32 15,-1-2 0-15,2 1 0 0,1-2-320 0,-1 2 0 16,1-2 0-16,-1 1 0 0,-2 0 0 0,2 1 0 15,0 0 0-15,-1-2 0 0,-1 2 272 0,-4-2 112 16,0 2 0-16,-6-1 16 0,-2 2-240 0,-4 1-160 0,-3 0 192 16,-4 0-192-16,-4 0 208 0,-4 0-64 0,-3 0-16 15,-3 1 0-15,-2 2-128 0,-4-1 0 0,0-1 0 16,-4 2 0-16,-2 0 144 0,-2 2-144 0,-3-1 160 16,0-3-160-16,-1 4 176 0,-2-3-176 0,0 0 192 0,0-2-192 15,-1 3 0-15,1-6 0 0,2 3 0 0,-2-4 0 16,3 1 0-16,1-2 0 0,-1 1 0 15,1 0 0-15,1-2 0 0,1 0 0 0,-1 0 0 0,-1 2 0 16,0-2 0-16,-1 0 0 0,-1-1 0 0,-2 1 0 16,-1 0 256-16,1 0-64 0,-2 0-16 0,-1 0 0 15,1-1 224-15,3 4 48 0,0-1 16 0,1-2 0 16,1 1-320-16,1-1-144 0,1 1 128 0,3 2-128 16,2-3 0-16,3 2 0 0,5-1 0 0,1 0 0 0,4-1 0 15,4 0 0-15,4 0 0 0,6 0 0 0,4-4-288 0,1 4 16 16,6-3 0-16,2 3 0 0,2 2-32 0,2-2 0 15,0 2 0-15,1 4 0 0,1-2 48 0,-1 2 16 16,-3 0 0-16,1 2 0 0,-2-2 16 0,-4 4 0 16,-1-2 0-16,-6 5 0 0,-2-3-32 0,-7 3-16 15,-2 1 0-15,-6-2 0 0,-2 2 128 0,-5 1 144 16,-2-3-208-16,-3 2 80 0,-3 0 128 0,-4 0-128 16,-5-1 128-16,-4-1-128 0,-2 1 128 0,-5-1-128 15,-3-2 128-15,-5 1-128 16,-2-1-608-16,-6-4-112 0,-3-3-32 0,-7-3-19312 0</inkml:trace>
  <inkml:trace contextRef="#ctx0" brushRef="#br4" timeOffset="85189.86">29330 8323 33167 0,'-4'-3'2944'0,"2"-1"-2352"0,0 1-464 0,2 3-128 0,3 0 1264 0,-3-2 224 0,-1 1 48 0,-1-4 16 0,0 0-464 0,-1 2-80 0,1 3-32 0,-1 3 0 0,0 1-272 0,-2 5-48 0,-1 4-16 0,-1 3 0 15,1 4 176-15,-1 7 16 0,-1 5 16 0,1 5 0 0,1 1-272 0,0 7-48 16,-1 2-16-16,1 4 0 15,0 2-208-15,-1 1-48 0,-1 6-16 0,1-3 0 16,-2-6-240-16,2 3 0 0,-1-1 0 0,1-5 0 0,-1-1 0 16,1-5 0-16,2-1 0 0,1-4 0 0,-1-2 0 0,3-7 0 15,0 0 0-15,0-8 0 0,2-1 0 0,0-3 0 16,2-3 0-16,0-4 0 16,0-3 0-16,2-3 0 0,1-6 0 0,0 0 0 15,1-9-560-15,0 1-96 0,2-6-32 0,1-3 0 16,-1-6-544-16,2-7-112 0,1-5-32 0,0-7 0 15,2-2-128-15,0-5-32 0,0-4 0 0,-2-2 0 16,1-1-1088-16,-1-7-240 0,0 0-32 0,-2 1-16 16,0 0 864-16,-3 4 160 0,1 1 32 0,-2 0 16 0,1 6 1136 15,-1 1 208-15,-2 6 48 0,-2-1 16 0,-1 3 1968 0,-4 2 400 0,-1 2 80 0,-1 5 16 16,-1 5 880-16,-1 0 176 16,0 8 48-16,-2 0 0 0,0 5-1408 0,0 6-288 15,-1-1-48-15,0 6-16 0,-2 1-352 0,2 3-64 16,-1 1 0-16,1 4-16 0,1 1-160 0,1 0-16 0,1 3-16 0,0 1 0 15,1 3-224-15,2 2-32 0,0-2-16 0,2 0 0 0,1 0-32 0,1 1 0 32,1 5 0-32,1 0 0 0,3 0-80 0,2 0-32 15,3 0 0-15,0 0 0 0,4 1-336 0,2 0 0 0,1-1 0 0,2 0 128 16,2 2-128-16,1 1 0 0,3 1 0 0,-1-1 0 0,4 2 0 0,2-2 0 16,3 3 0-16,1 0 0 15,2-2 0-15,1 3 0 0,3 1 0 0,1 2 0 16,1 1 0-16,2 2 0 0,3 1 0 0,-2 0-128 15,-1-1 128-15,1 2 0 0,-2-2 0 0,-1 2 0 16,-2-2 0-16,-3-1 0 0,-3 1 0 0,-2-3-128 16,-3 1 128-16,-5 1 0 0,-3 1 0 0,-4-3 0 15,-4 2 0-15,-4 1 0 0,-2-1 0 0,-5 1 0 16,-3-5 0-16,-3 2 0 0,-2-1 0 0,-2 1 0 16,-3-1 0-16,-1 1 0 0,-2-5 0 0,-2 1 0 15,-2 0 0-15,-2 0 0 0,-1 2 0 0,-3-3 0 16,-2-5 0-16,-4-2 0 0,0 0 144 0,-1 0-144 15,0 1 0-15,-4-3 0 0,-2-2 0 0,-3 0-144 0,1-1 144 16,2-3 0-16,-2-2 0 0,1-1 0 0,0 0 0 16,4-6 0-16,-1 2 0 0,4-1 0 0,1-2-240 15,1-2-16-15,3 3 0 0,2 0 0 16,2-1-832-16,2-5-192 0,1 2-16 0,4-2-16 16,3 3-32-16,5 0 0 0,4-3 0 0,3 4-11776 15,2 0-2352-15</inkml:trace>
  <inkml:trace contextRef="#ctx0" brushRef="#br4" timeOffset="86051.51">30922 8819 37775 0,'-3'-3'3360'0,"-2"-2"-2688"0,2 3-544 16,1 0-128-16,1 2 864 0,-3 0 144 0,-2-1 16 0,-4-4 16 0,-5 1-80 0,-5 4 0 0,-1 0-16 0,-4 2 0 0,2 5-560 0,-2 3-128 0,0-3 0 0,0 8-16 0,-3 1-240 0,0 2 0 0,-2 5 0 0,-1-1 0 0,-1 6 0 0,1 1 128 15,0 0-128-15,2 2 144 0,1 0-144 0,5-2 0 16,1 3 0-16,3-4-176 0,6 1 176 0,1-4 0 16,6 0 0-16,4-3 0 0,3-5 0 0,4-1 0 15,4-1 0-15,3-7 0 0,4 0-176 0,4-6 176 0,5-2-208 16,3-2 80-16,4-4 0 0,3-2 0 0,4 0 0 15,3-5 0-15,4 0 128 0,0-3 0 0,1 1 0 16,-4-1 0-16,-2 1 0 0,-3 1 0 0,-2 2 0 0,-1-2 0 16,-2 2 272-16,-3-3-16 0,-3 1 0 0,-2 0 0 15,-2 0 112-15,-3-2 16 0,-3-1 0 0,-2 0 0 16,-1 1-144-16,-4 0-32 0,-2-2 0 0,-3 2 0 16,-1 0 224-16,-3-3 32 0,-1 3 16 15,-1-3 0-15,0 3 32 0,-2 0 16 0,0 0 0 16,0 0 0-16,-1 0-272 0,1 4-48 0,-1-4-16 0,0 3 0 15,1-2-192-15,0 3 0 0,1 0 128 16,-1 1-128-16,1-1 0 0,-1 1 0 0,1-1 0 0,-1 1 0 0,1 0 0 16,1-2 0-16,-1 3 0 0,1-2 0 15,1-3 0-15,0 2 0 0,0 0 0 0,0-2 0 0,1 2 0 16,-1-2 0-16,0 3 0 0,2 0 0 16,-2 0 0-16,0 2 0 0,-2-2 0 0,2 2 0 15,-1 4 0-15,1 0 0 0,-2-1 0 0,0 1 0 16,0 0 256-16,-1 2 0 0,0 2 0 0,-1-2 0 0,0 2-256 0,1-1 0 15,-2 3 128-15,0 0-128 0,-2 3 0 0,1-3 0 16,-1 2 0-16,-1 2 0 0,1 0 0 0,-2 1 0 16,-1-1 0-16,2 3 0 0,-2 1 0 0,1-2 0 15,-1 1 0-15,2-1 0 0,-1 0 0 0,0 0 0 16,1-1 0-16,-1 1 0 0,-1-1 0 0,2 1 0 0,-2 1 0 16,1-4 0-16,0 4 0 0,-1-1 0 15,2 1 0-15,-2 2 0 0,1 1 0 0,-2 2 0 16,1 0 0-16,-1 2 0 0,0 2 0 0,0 1-128 15,-2 3 128-15,1-1 0 0,0-1 0 0,3 2 0 16,-1-1 0-16,2-1 0 0,0-2 0 0,1 0 0 0,2-3 0 0,0-1 0 16,1-1 0-16,0 0 0 15,2-4 0-15,-1 0 0 0,1-1 0 0,0-2-128 16,-1 1 128-16,1-4 0 0,-1 1-320 0,1 1 0 0,-1-3 0 0,-1 0 0 16,-1-3-864-16,2 0-176 15,-2-3-48-15,1-3-13152 0,0-1-2640 0</inkml:trace>
  <inkml:trace contextRef="#ctx0" brushRef="#br4" timeOffset="87046.9">32447 8521 29487 0,'3'-12'1296'0,"-2"2"288"0,1 1-1264 0,0 3-320 0,-1 2 0 0,-2 2 0 0,1-2 1296 0,0 1 208 0,-2-4 32 0,1-4 16 0,-3 1-32 0,-2 0-16 0,-1 2 0 0,-2 2 0 0,-3 1-640 0,-1 2-128 0,-3 1-32 0,-2 0 0 0,-2 4 16 0,-1 0 0 15,-3 1 0 1,-2 0 0-16,2 1-128 0,-2-1-16 0,-3 0-16 0,0 3 0 15,-4 1-144-15,-1 2-32 0,-2 0 0 0,0 4 0 16,0 0-64-16,2 2-32 0,0 2 0 0,1 2 0 16,2 1-160-16,0 3-128 0,3-1 144 0,2 2-144 0,2 1 0 0,1 3 0 15,0 3 0-15,2 1 0 16,-1 0 0-16,2 3 0 0,1-1 0 0,1 1 0 16,2-4 128-16,3 1-128 0,0 3 176 0,3-1-176 15,2 5 0-15,1-5 0 0,4 1 0 0,2-3 0 16,3-1 304-16,3-2-48 0,1-1-16 0,3-5 0 15,-1 2 16-15,4 0 0 0,-1-5 0 0,2 1 0 16,2-3-256-16,2 2 128 0,3-1-128 0,2-2 0 16,4 0 128-16,2-1-128 0,0 0 0 0,2-3 0 0,-1-1 0 15,0-1 128-15,-1-2-128 0,0 1 0 0,-1-4 0 0,0 3 0 16,0-3 0-16,-1 0 0 0,-1-2 0 0,-2-1 0 16,2 0 0-16,1 1 0 0,-1-4 0 0,0 0 0 15,-1-3 0-15,1-2 0 0,1-1 0 0,-1-3 0 16,-2 1 0-16,2-2 0 0,-3-3 0 0,0 2 0 15,-1-1 0-15,0 0 0 0,0-1 0 0,1-2 0 16,-3 2 0-16,0-1 0 0,-2 2 0 0,-1-1 0 16,0-1 0-16,-2 1 0 0,-2 2 304 0,1-1-48 15,-1-3 0-15,-1 1 0 0,0 2-256 0,-1-4 0 16,-2 3 0-16,-1 1 0 0,-2-1 0 0,0 0 0 16,-1 1 0-16,-2 2 0 0,1-1 0 0,-3 1 0 15,1 2 0-15,-2 0 0 0,1 2 0 0,-2-2 0 0,2 2 0 0,-2 0 0 16,1 0 0-16,-1-1 0 0,0 4 0 15,1-3 0-15,-1-1 0 0,2 1 0 0,-1 1 0 16,0 0 0-16,1 3 0 0,0-4 0 0,0 2 0 0,0 1 0 16,0 0 0-16,0-2 0 0,0 4 0 0,0-3 0 0,0 1 0 15,-1 3 0-15,1-2 0 0,-2 1 0 16,1 1 0-16,0 0 0 0,-1-3 0 0,-1 6 0 16,1-3 0-16,-2 0 0 0,-1 1 0 0,-1 1 0 15,0 1 0-15,-3 1 0 0,0-2 128 0,-1 2-128 16,-2-1 336-16,-2 4 16 0,1-5 0 0,-3 4 0 0,1-2 176 0,-2 0 48 15,-3 2 0-15,0-4 0 16,-2 2-80-16,1 0-16 0,1-2 0 0,0 2 0 16,2-2-480-16,0 0 0 0,2 0 0 0,3-2 0 0,-1 0 0 15,2 0 0-15,0-2 0 0,0 0 0 16,1 0-448-16,0 1-192 0,0-2-48 0,-3 0 0 16,2-2-1296-16,-2 1-256 0,1-2-48 0,-5-2-20496 15</inkml:trace>
  <inkml:trace contextRef="#ctx0" brushRef="#br4" timeOffset="88471.96">26059 14487 15663 0,'1'-3'1392'0,"-2"3"-1120"0,0-2-272 0,0 0 0 0,-1 2 4032 0,2-2 736 0,-1 2 160 0,0-3 16 0,-2 0-3168 15,0-1-640-15,-1-2-128 0,-1 0-32 0,1-1-576 0,1-1-112 0,-1 0-32 0,0 2 0 0,1-4 320 0,-2 0 64 0,-2-1 16 0,1-1 0 0,0 1 0 16,-3-4 0-16,-1 3 0 0,-2-2 0 0,-3-2 48 0,-3 0 0 0,-2 3 0 0,-4 1 0 0,-2 2-128 0,-3 2 0 0,-3 4-16 0,-4 1 0 16,-1 3 32-16,-2 7 16 0,-1-1 0 0,0 4 0 0,0 2-80 0,0 3-16 15,-1 5 0-15,1-1 0 0,3 4-256 0,-1 4-48 16,3-1-16-16,2 2 0 0,-1 3-192 0,3 1 0 16,3 3-192-16,1 0 192 0,3-1 0 0,2 2 0 15,2 4 0-15,3-2 0 0,2 3 0 0,3 1 0 16,3-4 0-16,2 3 0 0,4 2 0 0,4-4 0 15,2-4 0-15,4 0 0 0,6-2 0 0,3-3 0 16,4-3 0-16,2-4 0 0,3-4 0 0,2-4 0 0,2-4 0 16,5-2 0-16,0 0 0 0,5-8 0 0,2 1 0 0,3-5 0 15,1 0 0-15,2-5 128 0,5 0-128 16,1-4 0-16,0 2 128 0,-1-6-128 0,-3 3 0 0,-2-1 144 16,-1 0-144-16,-3-1 128 0,1-1-128 0,-2 0 128 15,-5 0-128-15,-1-3 0 0,-2 1 0 16,-3-1 128-16,0-1-128 0,-4 1 0 0,-3-4 0 0,-4 1 0 15,-3 1 0-15,-4-1 128 0,-3-3-128 16,-5 2 192-16,-3 0 64 0,-5 0 0 16,-3-4 16-16,-4-2 0 0,-2 1 48 0,-4-3 0 15,-2 2 0-15,-4-3 0 0,-4-2 176 0,-4-6 32 0,-2 1 16 0,-2-2 0 0,0 2 32 16,2 5 16-16,1 0 0 0,1 8 0 0,3 2-464 16,1 1-96-16,3 4-32 15,1 0 0-15,2 3-816 0,1 0-144 0,2 0-48 0,1 5 0 16,2 3-272-16,1 2-64 0,1 0-16 0,3 2 0 15,1-1-432-15,3 4-96 16</inkml:trace>
  <inkml:trace contextRef="#ctx0" brushRef="#br4" timeOffset="91002.36">27987 11007 38703 0,'-6'-4'3440'0,"1"-1"-2752"0,2 4-560 0,2 2-128 0,0 2 528 0,0-1 80 0,-3 2 16 0,-5 4 0 0,-2 10-400 0,-4 13-80 0,-2 11-16 0,-3 13 0 0,-1 12-128 0,-2 9 0 15,-1 4-160-15,1 4 160 0,0-1 0 0,2-2 0 16,3-5-128-16,0-3 128 0,2-13 0 0,2-5 240 16,-1-6-48-16,1-8-16 0,1-3 272 0,-1-7 64 15,3-2 16-15,2-9 0 0,3-4-304 0,1-8-64 16,4-1-16-16,1-10 0 0,2-3-16 0,3-8-128 15,4-7 192-15,1-7-64 0,1-7-128 0,2-6 128 0,1-7-128 16,2-6 128-16,1-8-128 0,1-5 0 16,-2-6 144-16,0 0-144 0,1 0 128 0,-1 4-128 15,0 6 160-15,-1 10-160 0,-2 11 128 0,-4 3-128 0,-2 8 0 16,-4 6 0-16,-1 4 480 0,-4 8 0 16,0 6 0-16,-3 7 0 0,-2 3-80 0,-5 7-16 0,-2 9 0 0,-4 6 0 15,-4 4-176-15,0 5-32 0,-3 0-16 16,2 2 0-16,0 1-160 0,3-5 0 0,4 1 0 0,3-3 0 15,3 1 0-15,0-3 0 0,4-4 0 0,1-3 0 16,4-5 0-16,1-3 0 0,1-7 0 0,1-2 0 16,3-1 0-16,0-6 0 0,1-1 0 0,3-5 0 15,-1-1-224-15,1-6 80 0,4-6 16 0,-2-3 0 16,1-3 128-16,-1-4 0 0,-1-5 0 0,-1-2 0 16,1-1 256-16,-2-1 48 0,0-4 0 0,-2 2 0 15,0 7-64-15,-2 8-16 0,0 5 0 0,-4 9 0 0,0 7-224 0,-4 10 0 0,-2 3 0 16,-4 13 0-16,-1 9 0 0,-3 10 128 0,-3 13-128 0,0 3 0 15,-3 6 0 1,1 5 0-16,-1 3-176 0,2 0 176 16,2-1-144-16,1-6 144 0,3-4 0 0,2-7 0 0,0-5 0 0,4-6 0 0,-1-3 0 0,3-7 0 15,0-3 144-15,3-5-16 16,-1-5 0-16,1-6 0 0,2-4 96 0,1-4 16 0,1-4 0 0,1-6 0 16,0-4 256-16,2-4 48 15,-1-3 16-15,2-5 0 0,4-15 112 0,4-11 32 16,4-7 0-16,3-9 0 0,3-9-480 0,3-6-96 0,2-4 0 0,2 3-128 0,0 12 0 15,-3 8-192-15,-5 16 0 0,-5 9 0 0,-4 11-16 16,-7 8 0-16,-4 8 0 0,-3 7 0 0,-1 3 208 16,-2 3 0-16,-3 7 0 0,0 0 0 0,-1 5 0 0,-2 1 0 15,0 3 208-15,0 4-64 0,0-1-144 0,1 3 0 16,1-3 0-16,1-2 0 0,2-2 0 0,3 1 0 16,0-4 0-16,1-2 0 0,1 0 0 0,2-1 0 15,0-2 0-15,-1-4 0 16,0 0 0-16,1 0 0 0,-2 1 0 15,1-4 0-15,-1 5 0 0,-1 3 0 0,-1 1 0 0,0 6 0 0,0 4 0 16,0 0 0-16,-1 3 0 0,1-1 0 0,1-1 0 0,3-5 0 0,0 1 0 16,3-3 0-16,1-4-128 0,0-4 128 0,2-2 0 15,1-4 0 1,2-4 0-16,1-4 0 0,4-4 0 0,0-6 0 16,5-5 0-16,0-5 0 0,2 0 0 0,-1-9 0 15,2-4 192-15,-1-3-64 0,0-7 0 0,-3 2 0 0,-1-3-128 0,-3-1 0 0,-2-2 144 0,-4 5-144 16,-2 1 0-16,-5 8 0 0,0 5 0 0,-4 6 0 15,-1 9 0-15,-3 6 0 16,-1 7 0-16,-6 6 0 0,-1 10 0 16,-4 8-128-16,-3 13 128 0,0 5 0 0,-1 11 0 15,1 4 0-15,0 2 0 0,6 4 0 0,5-5 0 16,2 0 0-16,5 2 0 0,2-3 0 0,2-6 0 16,1-5 0-16,1-3 0 0,-1-4 0 0,-1-5 0 0,-3-3 0 15,0-3 0-15,0-5 0 0,-1-2 0 0,0-2 144 16,0-6-144-16,0-2 0 0,0-1 768 0,0-4 32 15,-1 0 16-15,0-4 0 0,-2-2-656 0,-2-3-112 0,-1-5-48 0,-2 2 0 0,0-4 0 0,-3-3 0 16,-1-5 0-16,-1-8 0 16,0-3 0-16,0-6 0 0,3-3 0 0,2-1 0 0,3 2 0 0,1 1 0 15,2 3 0-15,0 6 0 0,1 5 0 16,1 4 0-16,-1 3 0 16,-1 7 0-16,-2 3 0 0,0 6 0 0,-1 3 0 0,-1 2 0 15,0 4 0-15,0 4 0 0,-2 2 0 16,1 6 0-16,-1 0 0 0,1 5 0 0,-2 2 0 0,1 0 0 0,-2 4 0 0,-1 3 0 0,-1-2 0 0,0 3 0 15,1-2 0-15,1-3 0 0,3-1 0 0,-1-4 0 16,2 1 0-16,0-6 0 16,3 2 0-16,2-4 0 15,0-2 0-15,2 1 0 0,2-3 0 0,0-2 0 16,2-3 0-16,1 0 0 0,3-1 0 0,0-4 0 16,-1-3 0-16,4 0 0 0,0-3 0 0,2-2 0 15,0-4 0-15,2-1 0 0,2-5 0 0,0-4 0 0,2-4 0 0,0-3 0 0,0-4 0 0,-2-3 0 31,-3 1 0-31,-3-3 0 0,-2-3 0 0,-3 0 0 0,-4 3 0 0,-2-3 0 16,-3 0 0-16,-4-1 0 0,-2 3 0 0,0 3 0 16,-2 1 0-16,0 7 0 0,0 6 0 15,1 3 0-15,1 7 0 0,0 2 0 0,1 4 0 16,1 3 0-16,0 6 0 0,1 0 0 0,1 8 0 0,-1 9 0 16,0 9 0-16,-1 5 0 0,1 11 0 0,0 6 0 15,0 5 0-15,1 1 0 0,1 0 0 0,1 3 0 0,1-4 0 0,1 1 0 0,0-6 0 0,0 0 0 31,0-9 0-31,-2-3 0 0,-1-3 0 0,1-5 0 16,-1-5 0-16,3-7 0 0,-1-1 0 0,2-10 0 16,3-2 0-16,3-7-17488 15,2-6-3488-15</inkml:trace>
  <inkml:trace contextRef="#ctx0" brushRef="#br4" timeOffset="94627.63">26343 14696 33167 0,'-13'6'2944'0,"2"-3"-2352"0,3 0-464 0,6-2-128 0,-1-1 896 0,-2 3 144 15,-4-1 48-15,-9 2 0 0,-2 2-320 0,-1-2-48 0,3-2-16 0,3-1 0 0,4-1-272 0,2-1-64 0,4 1-16 0,2-2 0 0,1-2-160 0,4 0-48 0,0 2 0 0,3-1 0 0,1 2 160 0,2-1 16 0,0 2 16 0,2 0 0 16,1 2 32-16,0 2 0 0,2 0 0 15,-1 2 0-15,1 0 16 0,-1 0 16 0,0 0 0 0,2 0 0 16,2 1-80-16,0-1-32 16,3 0 0-16,3-5 0 0,5 2-288 0,5-3 160 15,4 0-160-15,6-3 128 0,4 2 64 0,6 1 0 0,5-2 0 0,3-1 0 16,3 2-192-16,0-2 0 0,3 1 0 0,-3 1 128 16,-2 1-128-16,-1 3 0 0,1 0 0 0,-6 3 128 0,-3-1-128 15,-3 0 0-15,-2-1 0 0,-4-2 0 0,1-2 400 16,0 1 0-16,-4-1 0 0,-2 0 0 0,-4 0-400 0,-3-1 128 15,-3 1-128-15,-5-5 0 0,-5 4 0 0,-4-5 0 16,-5 2-224-16,-4-2 80 16,-4 1-864-16,-2-1-160 0,-4-1-48 0,-2 0-12480 15,-1-3-2512-15</inkml:trace>
  <inkml:trace contextRef="#ctx0" brushRef="#br4" timeOffset="96569.99">28807 14076 39615 0,'-5'6'3520'0,"1"0"-2816"0,2 1-560 0,2-4-144 0,1 3 416 16,-1 2 48-16,0 7 16 0,1 9 0 0,-2 11 96 0,1 7 0 0,1 5 16 0,2 1 0 0,0 6-208 0,1-4-32 0,0-9-16 0,-1 10 0 0,4 12-96 0,-1 12-32 0,-1-1 0 15,-2 2 0-15,-1 2-208 0,-1-2 176 0,0-3-176 0,-2-6 160 0,1-7-160 0,0-7 0 0,0-8 0 0,0-5 0 32,-1-8 0-32,1-7 0 0,0-5 0 0,0-8 0 31,0-8-480-31,1-4-176 0,3-3-48 0,-1-8-18944 0</inkml:trace>
  <inkml:trace contextRef="#ctx0" brushRef="#br4" timeOffset="97133.94">28546 13899 37775 0,'-15'-15'1664'0,"6"5"368"0,3 3-1632 0,5-2-400 0,1 6 0 0,2-2 0 0,2 0 624 0,1-1 32 32,2-7 16-32,6-2 0 0,3-1-80 0,5 0-16 15,2 3 0-15,2 1 0 0,4 5 128 0,1 1 0 16,4 2 16-16,-1 2 0 0,3 2-64 0,0 2-16 0,2-2 0 0,1 4 0 0,0-3-256 0,1 4-48 31,1-1-16-31,1 2 0 0,-2 4-320 0,1 2 0 0,0 3 0 16,0 5 128-16,0 2-128 0,-3 3 0 0,-3 3 0 0,-1 2 0 0,0 7 0 0,-5 4 0 15,0 6 0 1,-5-1-128-16,-5 3-32 0,-4 2 0 0,-5-3 0 16,-7-1 0-16,-3-2 32 0,-4-2 0 0,-5-4 0 0,-5-2 0 15,-3 1 128-15,-3-6 0 0,0-1 0 0,-3-5 0 0,-3 2 0 0,-3-3 0 0,0-5 128 0,-2-1-128 16,-1-1 0-16,-2-5 0 0,1 0 0 0,0-5 0 16,0 0 0-16,-1-5 224 0,0-3-48 0,0-1-16 15,2-5 64-15,2 0 16 0,2-3 0 0,2-3 0 31,0 1-240-31,1-4 144 0,3 1-144 0,1-1 128 0,3 2-128 0,3 0 0 0,4 4 0 0,4 2-176 16,2 5 176-16,2-1-192 16,3 2 192-16,3 5-192 0,1 0 192 15,2 2 0-15,4 2 0 0,2 2 0 0,3 3 0 16,2 3 144-16,8 0-16 0,0 2-128 0,4 5 336 0,4-1-32 0,2 4-16 0,4 1 0 0,-3 1 32 16,2 5 16-16,3 4 0 0,0 1 0 15,-1 7-336-15,-1-1 128 16,-1 4-128-16,-5 3 0 0,0 1 0 0,-5-1 0 15,-3-1 0-15,-3-8 0 16,-5-4-512-16,-3-6-64 0,-3-1 0 0,-5-5-16 16,-1-2 144-16,-2-5 16 0,-3-3 16 0,-2-4-13824 0,1-2-2768 0</inkml:trace>
  <inkml:trace contextRef="#ctx0" brushRef="#br4" timeOffset="97611.55">30283 14924 42383 0,'-6'-1'3776'0,"0"-1"-3024"16,2-1-608-16,3 2-144 0,2-3 608 0,-1 2 96 0,-1-7 0 0,-2-1 16 0,0-6-720 0,-2-4 0 0,1-3 0 0,-2 1 0 0,-2 2 0 0,0-5 272 0,-3 3-48 16,-2 0-16-16,-2-1 288 0,1 1 48 0,-3 2 16 0,1 3 0 0,2 3-192 0,-3 2-48 15,3 3 0-15,-1 4 0 0,-1 3-80 0,0 4-32 16,0 5 0-16,0 4 0 0,-2 3-208 0,2 5 0 15,-1 5 0-15,1 3 0 0,1 2 0 0,0 5 0 16,3 0 0-16,1 2 0 0,1 1 0 0,2 2 0 0,3 3 0 16,2 1 0-16,3 2 176 0,0-3-16 0,1 3 0 15,0 0 0-15,2-1-160 0,-2 1 0 0,1-4 0 16,-2-5 0-16,0-3 0 0,0 2 0 0,0-6 0 0,1 0 0 16,-1-2 0-16,3-4 0 0,2-4 0 0,1-4 0 15,2-3 0-15,1-4 0 16,5-2 0-16,3-6 0 15,3-3-448-15,2 0-112 0,3-7-16 0,0 0-16 16,2-1-656-16,-1 0-128 0,2-2-32 0,2 1-18448 0</inkml:trace>
  <inkml:trace contextRef="#ctx0" brushRef="#br4" timeOffset="98353.7">30158 14937 29487 0,'-1'-4'2624'0,"0"1"-2112"0,2 2-512 0,0 1 0 0,0 1 816 0,1-1 48 0,-1-1 16 0,1 1 0 0,1 1 1104 0,2 2 240 0,0 3 32 0,1 0 16 0,0 4-976 0,0 3-192 0,1 3-32 0,-1 3-16 0,-1 6-32 0,-2 2-16 16,1 7 0-16,0 5 0 0,-2 1-352 0,-1 6-64 16,-1 2-16-16,2 0 0 15,-1 4-448-15,0-4-128 0,2 3 0 0,0-3 0 0,1 2 0 0,2-3 0 16,2-3 0-16,0 1 0 0,2-4-256 0,0-6-80 16,3-1-16-16,-2-6 0 31,0-2-544-31,0-4-96 0,0-3-32 0,0-3 0 15,3-4 128-15,-3-2 32 0,0 0 0 0,0-6-12064 0,-1-2-2432 16</inkml:trace>
  <inkml:trace contextRef="#ctx0" brushRef="#br4" timeOffset="98817.15">31227 14815 35935 0,'2'-12'3200'16,"-1"2"-2560"-16,1-1-512 0,-1 4-128 0,0 1 656 0,-1 2 112 16,1-5 32-16,1-1 0 0,-1-8 448 0,0-7 96 15,-2-1 0-15,-2-2 16 0,0 2-368 0,-2 1-80 0,-4 4-16 0,-1 4 0 16,0 0-128-16,-1 5-16 0,0 2-16 0,-3 4 0 16,1 6-432-16,-2 1-96 0,0 5-16 0,-2 7 0 15,-2 2-192-15,-2 7 0 16,-4 6 0-16,-1 8 0 0,1 7-240 0,-4 3 16 0,1 5 0 15,2 1 0-15,0 2 224 0,2-1 0 16,3-1 0-16,4 2-144 0,2-6 352 0,4-1 80 0,2 0 16 0,3-5 0 16,2-1 64-16,4-4 16 0,2-5 0 0,1-1 0 15,5-3-384-15,0-4 0 0,1-1 0 16,3-3 0 0,0-4-416-16,-1 0-96 0,3-1-32 0,1-5 0 15,3 0-416-15,-1-2-64 0,4 0-32 0,0-2 0 16,1-1-160-16,2-4-16 0,0-1-16 0,2 0-17904 0</inkml:trace>
  <inkml:trace contextRef="#ctx0" brushRef="#br4" timeOffset="106007.28">3196 8699 30399 0,'-14'3'2704'0,"1"-3"-2160"0,6 1-544 0,3 1 0 0,2-2-240 0,-5 0-144 0,-6 3-48 0,-8-3 0 0,-5 4-288 0,-1-4-64 15,2 0-16 1,6 0 0-16,5 0 1184 0,1-3 224 0,5 2 48 0,1-5 16 0,2 1-1568 0,3-3-320 0,-1 0-64 0,3-2-16 16,2-4-1392-16,-1-2-256 0,1 1-64 15,1-1-16-15,1-2 944 0,-1-2 192 0,1 1 32 16,0-2 16-16,1 2 1840 0,0-4 560 0,0 1 16 0,0-3 0 0,1 3 1856 0,0-4 384 0,1 4 80 0,1-3 16 15,3 0-112-15,0-1-32 0,1 0 0 0,-1 3 0 0,1 6-1488 16,0-4-288 0,3 1-64-16,1 1-16 0,-1-1-752 0,0-1-160 15,-1 3 0-15,-1 2 0 0,-3 6-288 0,-2-2-16 16,2 2 0-16,-2 1 0 0,-2 2 112 0,-2 0 32 16,0 4 0-16,1-3 0 0,0-1 160 0,0 4 144 15,0-2-16-15,0 1-128 0,3-2 464 0,-1 0-16 16,3-2 0-16,0 2 0 0,0 0 16 0,2-3 0 0,0 2 0 0,3-2 0 15,0 0-80-15,1 2-32 16,2-2 0-16,-1 2 0 0,1 1-352 0,1 0 0 16,-1-3 0-16,2 3 128 0,-1 0-128 0,-2-2 0 15,2 2 0-15,-2 0-128 0,-1 0 128 0,0-3 0 0,-1 2 0 16,1-2 0-16,-1 1 0 0,0-1 0 0,0-3 0 0,-1 1 0 0,4 0 208 16,-2-2 32-16,1 0 0 0,0-2 0 0,2 2 240 0,0-2 48 0,3 1 16 15,-1-2 0 1,1 1-352-16,3 2-64 15,2-3 0-15,0 1-128 0,2 1 0 0,-1-2 0 0,3 1 0 0,0 2 0 16,0-2-128-16,1 1 128 0,0-3-208 0,-1 3 80 16,-3 0-64-16,5-3-16 0,1 1 0 0,1 0 0 15,2-3 208-15,1 1 0 0,7 1 0 0,3-2 0 16,6-2 0-16,6-2 0 0,3-4 0 0,5-6 0 16,2-1-144-16,2-1 16 0,1 3 0 0,7-6 0 15,11-3-688-15,11-6-128 0,12-6-16 0,11-4-16 16,12-1-96-16,3-5-16 0,1-4 0 0,4-2 0 15,-9 8 128-15,16-4 32 0,10-2 0 0,10-6 0 16,3 0-656-16,7-3-128 0,3 1-16 0,3-2-16 16,2 2 256-16,2 2 48 0,5-2 16 0,3-1 0 0,-2 3 944 15,5 0 192-15,6 4 32 0,11 0 16 0,10 2 240 0,6 4 0 16,5 2 0-16,2 4 0 0,-3 0 0 0,-2 4 0 16,-5 9 0-16,7 3 0 0,7 5 0 0,0 1 0 15,-1 5 0-15,-1 4 0 0,4 1 0 0,2 3 0 0,4 6 0 16,-2 1 160-16,-3 7-160 0,-3 6 0 0,0 2 144 15,-5 6-144-15,-6 3 992 0,-4 7 128 0,1 3 32 0,-7 3 0 16,-7 3-656-16,0 1-128 0,2 5-32 0,-8 0 0 16,-7 3-336-16,6 5 0 15,3 3 0-15,-4 2 128 0,0 1-128 0,-9 2 0 0,-3 3 0 16,-6-2 0-16,-11-1 1008 0,-3 4 176 0,-1 6 32 0,2 3 16 16,-1 7 64-16,-5 5 16 0,-7 1 0 0,-6 0 0 15,-6-4 32-15,-4 7 0 0,-4 9 0 0,-5 4 0 16,-2 3-496-16,-11 2-80 0,-5 0-32 0,-3 8 0 15,-1 7-112-15,-9 1-32 0,-4-4 0 0,-3-1 0 0,-2-1-416 16,-1-3-176-16,-3-5 128 0,-1-5-128 0,-3-8 0 16,4 2 0-16,3 1 0 0,2-5 0 0,-2 1 0 0,-1-12 0 15,-5-7 0-15,1 0 0 0,0 0 0 16,0 1 192-16,2-1-192 0,-3-3 192 0,-1-3-192 0,-5-4 0 16,-3-1 0-16,4 4 0 0,3-4 176 15,1 1 144-15,1 0 48 0,-1-5 0 0,2 2-144 0,1-6-32 16,0-3 0-16,-1-3 0 0,1 1-192 0,1-5 144 15,2-1-144-15,-2-2 128 0,-5-9 128 0,1 0 0 16,2-1 16-16,4-1 0 0,3-4 32 16,-2-1 0-16,-1-5 0 0,-4-3 0 0,-5 2-144 0,-6-6-32 15,-3 4 0-15,-6-1 0 0,-5-4 0 0,-3-2 0 0,-2 0 0 0,-3 0 0 16,-4 0-128-16,-2 0 0 16,-1 0-192-16,-2-2 192 0,-1-2-144 0,-3-1 144 15,-3 0 0-15,2-6 0 0,3-1-208 0,3-2 64 16,-4 2 16-16,-2-2 0 0,-4 2 128 0,-1-1-128 0,0-1 128 15,-3-3-128 1,-4 1-592-16,-6 0-112 0</inkml:trace>
  <inkml:trace contextRef="#ctx0" brushRef="#br4" timeOffset="107248.36">4426 9084 38703 0,'-8'-15'3440'0,"4"3"-2752"0,4 2-560 0,3 4-128 0,1-3 0 0,-1-2 160 0,2-8-160 0,3-18 160 0,4-9-160 0,5-7 0 0,6 3 0 0,4-1 0 16,4 1 0-16,3 2 0 0,4 4 0 0,2-7 0 0,5 0 0 15,2-2 0-15,5-1 0 0,2-6 0 0,7-3-144 16,4-4-16-16,5-4 0 0,0 1 0 16,-1 4-272-16,4-1-48 0,3-2-16 15,2-2 0-15,6 2 336 0,-3 2 160 0,1 4-160 0,3 0 160 0,5 0 0 0,6 4 0 0,4 7 0 0,0-2 0 16,1 0 0-16,1 5 0 16,0-2 0-16,2 0 0 0,1 3 480 0,13-5-16 15,9-3 0-15,11-2 0 0,7-1-208 0,5-6-32 16,1 2-16-16,1-3 0 0,3 0-208 0,9 0 0 15,5 2 0-15,7 1 0 0,5 0 0 0,-3-3 0 16,-4 6 0-16,-2 5 0 0,2 2 0 0,4 6 0 0,3 5 0 0,-6-1 0 16,-1 3 0-16,-1 6 0 15,1 3 0-15,2 0-160 0,0 1 160 0,-1-1 0 16,-2 3 0-16,-5 2 0 0,-1 4 0 0,7 3 0 0,6 4 0 16,-6 9 0-16,-3 5 0 0,-4 7 0 0,-3 10 0 0,-6 9 128 15,-4 7-128-15,-8 9 0 0,-9 3 0 0,-9 7-128 16,-3 0 128-16,-11-4 128 0,-11-6-128 0,8 4 176 15,10 5-48-15,4 0-128 0,5-3 192 0,1 2-64 16,1-5 80-16,-2-3 16 0,-5-6 0 0,0-1 0 16,0 5-96-16,-2-5 0 0,-3-3-128 0,-1 5 192 15,-4 5-192-15,-2 2 0 0,-2 2 0 0,-2 5 0 16,-3 2 208-16,-7 4 0 0,-5-2 0 0,-7 1 0 16,-6 0 80-16,1 8 16 0,2 7 0 0,-3 3 0 15,0 2-16-15,0-4 0 0,-3-6 0 0,8 2 0 0,4 2-288 0,4 2 128 16,2-5-128-16,2 0 0 0,3-3 0 0,2-2 0 15,3-5 0-15,0-2 0 0,-4-6-320 0,8 3 16 16,8 4 16-16,-2 0 0 0,1 4 48 0,-3-5 16 16,-3 0 0-16,0-4 0 0,-1 1 224 0,-2 1 0 15,0 1 0-15,3 3-144 0,1 2 144 0,1 1 0 16,0 2 0-16,1-4 0 0,1-3 192 0,-8-4 80 16,-5-6 16-16,15 3 0 0,18 5-32 0,7 1-16 15,0-8 0-15,3 4 0 0,1 2-240 0,2-7 0 16,2-5 128-16,-3-5-128 0,-7-3 0 0,7 1 0 15,6 1 0-15,-1-1 0 0,-6 1 0 0,-1-1-208 0,-3-3 64 16,-3 2 16-16,-3-3 128 0,-3-2 0 16,2-1 0-16,-2-2 0 0,-1-2 0 0,1-1 0 15,3 1 0-15,3-5 0 0,0-2 256 0,0-3-32 16,1-1 0-16,-1 0 0 0,-3-2-96 0,0-4 0 0,-2 0-128 0,-3-2 192 16,-4-2-192-16,-4 0 0 0,-5-6 0 0,-5 0 0 15,-4-3 192-15,-5-1-64 0,-7-2-128 16,-5-2 192-16,-7-4-192 0,-7-2 0 0,-6 1 0 0,-7-5 0 31,-3-5-384-31,-7-3-160 0,-6 1-32 0,-4-1-16 0,-3 0-1440 0,-5-5-272 16,-3-2-64-16,0-1-14256 0</inkml:trace>
  <inkml:trace contextRef="#ctx0" brushRef="#br4" timeOffset="108567.82">7562 8646 41471 0,'-23'11'3680'0,"6"-3"-2944"16,8-3-592-16,6-4-144 0,1-1 0 0,-3 2 0 0,-7 2 0 0,-9 0 0 0,-1-2 0 0,1-4 0 0,6-6-224 0,7-10 80 16,7-4-192-16,5-7-48 0,7-6 0 0,5-5 0 31,6-2-384-31,7-9-96 0,7-2-16 0,6-8 0 0,5-2 480 0,2 0 80 0,2 1 32 0,3-2 0 16,7-2 96-16,9-2 32 0,10-3 0 0,6-2 0 15,6 0 160-15,-7 6 0 0,-2 8 0 0,16-8 0 0,16-2 0 0,5-1 0 0,3 1 0 0,0 5 0 31,-5 4 0-31,-3 7 128 0,3 5-128 0,12-2 0 16,12 6 608-16,4 2 48 0,2 1 16 0,4 4 0 16,9 7-240-16,2-1-48 0,3 5-16 0,1 4 0 0,1 4-368 15,1 3 0-15,5 5 0 0,-3 6 0 0,3 4 0 0,-3 6 0 16,-1 1 0-16,3 5 0 16,3 0-496-16,-2-1-16 0,2 1 0 0,-2-3 0 15,-2 1-128-15,-3 5-48 0,1 5 0 0,-10 2 0 0,-6 3 560 0,-6 3 128 16,-2 1 0-16,-12 5 0 0,-8 2 0 0,0 8 256 0,4 6-64 0,2 7-16 0,4 6 736 0,-4-2 160 31,-4-2 16-31,-2 2 16 0,1-1-464 0,2 0-80 16,-1 0-32-16,3 0 0 0,4-2-400 0,-1-1-128 15,-4-2 0-15,2-3 0 0,1 1 0 0,-5-4 0 16,-16-6 0-16,11 1 0 0,9 6-224 0,-1-2 0 16,-2 5 0-16,-4-1 0 0,-3 4 224 0,-4-4 0 0,-6-5 0 15,1 2 0-15,0 6 0 0,1-5 192 0,0 1-16 0,3-1 0 16,6 0 32-16,4-4 16 0,3-3 0 15,2-4 0-15,7-2-224 0,-2-8 0 0,-1-4 0 16,4 0 0-16,4 1 0 0,-3-4 0 0,-16-3 0 0,13-1 0 16,6 5 0-16,6-5 0 0,1 4 0 0,-3-2 0 15,-1-1 0-15,-3-3 0 0,-1 0 144 0,-2-1-144 16,1 2 128-16,-1-2-128 0,3-5 128 0,-3 0-128 16,0-1 224-16,-3 3-32 0,-1-3-16 0,-3-2 0 15,-2-1 144-15,-2 0 16 0,0 0 16 0,-4-5 0 16,0-1-352-16,-3 0 0 0,-5 0 0 0,1-3 0 15,0-3 0-15,-3-3 0 0,-4-2 0 0,-1-2 0 0,-1 1 192 16,-5-4-48-16,-3-3 0 0,-3 0 0 0,-4 0 64 16,-1-3 16-16,3-3 0 0,-4 0 0 0,-3 2-48 15,-4-2-16-15,-1 0 0 0,-1 1 0 0,0 0-160 16,-4 2 160-16,-2 1-160 0,-8-3 160 0,-2 3-160 0,-7-5 0 16,-4 4-192-16,-8-3 192 15,-5 6-528-15,-6-6 16 0,-5 0 0 16,-4 0-12688-16,-7 2-2544 0</inkml:trace>
  <inkml:trace contextRef="#ctx0" brushRef="#br4" timeOffset="109899.02">7946 14049 38703 0,'-12'0'3440'0,"3"0"-2752"0,4-1-560 0,3 1-128 0,0 0-480 0,-1-3-128 0,-5-1-32 0,-3 1 0 0,-5-6 256 0,-1-1 64 0,3 0 0 0,4-5 0 0,2-1 576 0,3-6 112 0,5-4 16 0,5-5 16 0,3-3-112 0,7-8-32 15,5-4 0-15,6-6 0 0,6-8-128 0,5-5-128 16,8 1 192-16,7-9-192 0,8-9 0 0,7-6 0 0,3-2 0 16,5-4 0-16,5-4 0 0,9-1 0 0,9-2-176 15,1-5 176 1,-8 10-864-1,7-4-64-15,9 1-16 0,11-6 0 0,6 1-288 0,3-2-64 0,5 3-16 0,4 2 0 16,3 3 448-16,-1 2 96 0,-2 7 0 0,8 0 16 0,4 3 288 0,3 5 48 0,3 4 16 0,1 2 0 16,-2-1 0-16,3 2 0 0,6 0 0 0,5 3 0 15,7 0 400-15,0-2-128 16,-7 0 128-16,-6 3 0 16,1 6-512-16,20-5 0 0,16 2-16 0,2 4 0 15,-4 4-208-15,-5 6-32 0,-4 4-16 0,-4 5 0 0,-7 5 784 0,-6 9 0 16,-1 1 0-16,-7 7 0 0,-4 3 1392 0,0 6 224 0,2 4 48 0,-5 5 16 15,0 2 752-15,-4 1 160 0,-11-4 32 0,10 1 0 16,11 4-1344-16,1-4-256 0,1 2-48 0,-14 2-16 16,-23-3-640-16,19 3-128 0,23 3-16 0,4-1-16 15,-10-4-160-15,-9-1 0 0,-5 6 0 0,-3 1 0 0,0 0 0 0,-4 3 192 16,-5 3-192-16,-4-1 192 0,-6 4 176 0,-5-1 32 16,1 1 16-16,1 0 0 0,2-1-224 0,-4 1-32 15,0-1-16-15,-2-2 0 0,0 2-144 0,-3-2 0 16,-8 3 0-16,4-1 0 0,6 2 0 0,-1 2 0 15,2 2 0-15,-4 2 0 16,1 5 176-16,-1 1 0 0,3 2 0 0,-1-1 0 16,1-2 192-16,0 1 32 0,3 3 16 0,-1-7 0 0,-3-4-128 0,6-2-32 0,7 1 0 15,2-9 0-15,-7-2-128 0,6-4-128 0,3 0 192 16,-4-6-192-16,-9-2 0 0,0 0 0 0,3 0 0 16,-7 0 0-16,-7-1 128 0,-3 4-128 0,-2 3 0 0,-4 0 0 15,-3 3 128-15,-2 4-128 16,-1 0 192-16,-3 8-192 0,-4 5 448 0,-5 1-32 15,-4 1 0-15,-4 1 0 0,-2-1-16 0,-1-3 0 16,1-1 0-16,-4-2 0 0,0-4-400 16,-1-1 0-16,0 0 128 0,-1-3-128 0,-1-5 128 0,-2-3-128 15,0-5 192-15,-2-3-64 0,-3-2 0 0,0-6 0 16,1 1 0-16,0-5 0 0,-1 2 208 0,6-5 48 16,5-4 0-16,0 1 0 0,-2 0-256 0,0-2-128 15,3-1 128-15,-3-1-128 0,-3 1 128 0,-2 1-128 0,-3 2 128 0,-6-3-128 0,-2 1 208 0,-5-1-16 16,0 1-16-16,-3-3 0 0,0-1 112 0,-5-5 32 15,0 5 0-15,-4-7 0 0,1 1-64 0,-1-3-16 16,-3-2 0-16,-3 1 0 0,-1-3-240 0,-3-1 0 16,-2 2 0-16,-1 2 0 15,0-3-1008-15,-1 7-80 0,1-3-32 16,3 4-21360-16</inkml:trace>
</inkml:ink>
</file>

<file path=ppt/ink/ink8.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3-19T15:34:45.758"/>
    </inkml:context>
    <inkml:brush xml:id="br0">
      <inkml:brushProperty name="width" value="0.05292" units="cm"/>
      <inkml:brushProperty name="height" value="0.05292" units="cm"/>
      <inkml:brushProperty name="color" value="#FFC000"/>
    </inkml:brush>
    <inkml:brush xml:id="br1">
      <inkml:brushProperty name="width" value="0.05292" units="cm"/>
      <inkml:brushProperty name="height" value="0.05292" units="cm"/>
      <inkml:brushProperty name="color" value="#00B0F0"/>
    </inkml:brush>
  </inkml:definitions>
  <inkml:trace contextRef="#ctx0" brushRef="#br0">0 11863 159 0</inkml:trace>
  <inkml:trace contextRef="#ctx0" brushRef="#br0" timeOffset="702.17">3069 11692 40543 0,'-22'-19'3600'0,"9"4"-2880"16,4 6-576-16,5-1-144 0,4 6-528 0,2-2-144 0,3 0-32 0,4-7 0 0,6-5 528 0,8-8 176 0,9-1 0 0,13-6-144 0,9 1 144 0,11-6 144 0,9 1-16 0,12-2-128 16,11-4 848-16,6-3 64 0,4-3 16 15,6-5 0-15,7-3-400 0,8-6-80 0,8-4 0 0,9-5-16 16,9 2-304-16,2-10-128 0,-4-1 128 0,8-4-128 15,8-3-192-15,5 1-128 0,5-4-32 0,-3-1 0 32,-17 3-192-32,4-1-32 0,6-3-16 0,-2 3 0 0,-3 3-416 0,-9 4-80 0,-14 5 0 15,0 6-16-15,0 2 432 0,-7 6 96 0,-3 7 0 0,-4 4 16 16,-1 8 1104-16,-10 7 224 0,-15 7 32 0,12 5 16 0,10 3 240 0,4 5 48 16,0 10 16-16,4-2 0 0,6 1-640 0,5 5-128 15,2 1-32-15,2 0 0 0,2 0-320 0,8 3 128 16,3 1-128-16,0 1 0 0,-3 4 0 0,0 1 0 15,3 1 0-15,-4 6 0 0,-8 1 0 0,3 5 0 16,4-2 0-16,3-2 0 0,1 0 0 0,2-1 128 0,1-1-128 16,2-2 0-16,1 2 128 0,-2 0-128 0,0 0 128 15,-4 1-128-15,-6-1 160 0,-4 2-32 16,-3 1-128-16,-10-1 192 0,-9-4-192 0,-5-1 144 16,-4 7-144-16,-8-6 128 0,-12-1-128 0,-4 0 0 15,-5-1 144-15,1 0-144 0,1 3 0 0,-6-6-240 0,-6-1 48 16,-7-1 0-1,-3 1-336-15,-4-2-64 0,-5 2-16 0,-2 0 0 0,2 1-1568 16,-7-4-304-16,-7 3-64 0,-4 1-12880 0</inkml:trace>
  <inkml:trace contextRef="#ctx0" brushRef="#br0" timeOffset="1338.11">2758 11076 43311 0,'-64'-15'3840'0,"16"2"-3072"0,20 3-608 15,18 1-160-15,1-3 0 0,-13-7-144 0,-27-17 144 0,-23-18-208 0,-2-18 208 0,14-7-192 0,23 2 192 0,21 3-192 0,14 4-64 0,13 0 0 0,10 4 0 16,10-6 0-16,7-2 256 0,10-4 0 0,7 1 0 0,9-5 0 0,10 0 0 0,11-7 0 0,11-3-128 0,9 1 128 0,0 5-192 0,17-4 0 16,18-5 0-16,11 0 0 0,11-1 192 0,7 5 0 15,11 2-160-15,5 3 160 0,3 11 0 0,-3 0 0 16,2 4 128-16,11-1-128 16,9 6 0-16,-1 5 0 0,-3 8 0 0,6 0 0 15,8 2 0-15,-1 0 240 0,-6 3-64 16,-2 4-16-16,-7 3-160 0,-31 6 0 0,-18 7 0 0,27-1 0 15,46-5 0-15,33-1 0 0,10 4 128 0,1 8-128 0,2 4 128 0,0 9-128 0,2 8 128 0,-1 10-128 16,-4 6 0-16,-1 11 0 16,1 7 0-16,-12 2 0 15,-10 7 0-15,-15-5 0 0,-11 1 0 0,-9-2 0 16,-5-3-144-16,-8 3 144 0,-3-1 0 0,-7-2 0 16,-5-1 0-16,-9 0 0 0,-4-1 192 0,-5 1-48 0,-3 1 288 0,4 0 48 0,0 5 16 0,-1 2 0 15,4 1-288-15,-7 1-48 0,-5 0-16 0,-9-3 0 16,-6 1-144-1,-6-5-192-15,-5 1 32 0,-3-7 16 16,0-2-944-16,-12-1-192 0,-7-3-48 0,-2-2-10832 0,-5-1-2160 16</inkml:trace>
  <inkml:trace contextRef="#ctx0" brushRef="#br0" timeOffset="1728.36">4314 13491 4607 0,'-21'-10'400'0,"5"-2"-400"0,6 1 0 15,5 1 0-15,-6-10-528 0,1-2-192 0,-6-5-48 0,-15-25 0 0,-8-21 624 0,-2-6 144 0,3 1 0 0</inkml:trace>
  <inkml:trace contextRef="#ctx0" brushRef="#br0" timeOffset="2122.63">3352 13197 39615 0,'3'6'1760'0,"0"-2"352"0,6 2-1680 0,2-5-432 0,2 2 0 16,1-6 0-16,10-1 448 0,16 1 0 0,25-7 0 0,27-5 0 15,20-11-16-15,15-6 0 0,6-3 0 16,2-4 0-16,2-3-240 0,0 1-64 0,2-4 0 0,2-2 0 16,3-6 0-16,6-1 0 0,4-1 0 0,3-2 0 15,5-2-128-15,3 2 0 0,-2 0 0 0,10-2 0 16,7-2 192-16,1-3-64 0,1-5 0 0,-5 2 0 15,0-2 192-15,11-7 16 0,12-7 16 0,4 2 0 16,-1 2-32-16,3-4-16 0,6-5 0 0,-4 0 0 0,-18 5 32 16,12-6 16-16,2-7 0 0,-4-3 0 0,-11 4-32 15,13-13-16-15,4-6 0 0,-4-6 0 0,-9 4-304 16,-2-5 0-16,2 1 0 0,-4 1 0 0,-11 14 0 0,10-6 0 16,10 1 0-16,-1 5 0 0,-3 7 0 0,-5 0 0 15,-5 4 0-15,-8 4 0 0,-7 5 0 0,-2 0 0 16,-5-1 0-16,-5 2 0 15,-12 7 0-15,-5 0 0 0,-3 2 0 0,-8 0 0 0,-11 3 160 0,-5-1-160 16,-6-3 128-16,-3-4-128 0,-5 1 0 0,-6 0 0 16,-3-2 0-16,-9-2 0 0,-11 4-128 0,-6-3 128 15,-4 0 0-15,-11 3 0 16,-8 4-416-16,-5 2-16 0,-5 0 0 0,-6 4-13808 0,-6 4-2768 16</inkml:trace>
  <inkml:trace contextRef="#ctx0" brushRef="#br0" timeOffset="2742.5">5404 13385 35007 0,'23'11'3120'0,"3"-6"-2496"16,-1-3-496-16,-3-2-128 0,2-2-544 0,14 1-128 0,32-3-32 0,43 1 0 0,38 0-656 0,15-8-144 16,-3-1-32-16,-6 0 0 0,-6 2 2128 0,-7-5 432 0,-5-1 64 0,2-5 32 0,7-2 400 0,-1-8 80 0,1-5 0 0,4-7 16 15,6-2-608-15,5-6-128 0,4-2-32 0,4-5 0 16,1-1-528-16,9-7-128 15,10-3 0-15,-8 1-16 0,-24 9-48 0,27-13 0 0,22-2 0 0,8-8 0 0,-1 1 224 16,1 0 32 0,-5 2 16-16,-18 4 0 0,-7 3 160 0,21-9 16 15,17-10 16-15,-2-4 0 0,-7 1-32 0,-11 0-16 16,-6 1 0-16,-10-1 0 0,-7 1-128 0,-11-2-32 16,-14 1 0-16,2-10 0 0,3-5-96 0,-10-1-32 0,-19 10 0 15,4-9 0-15,5-9-96 0,-6-1-32 0,-6 3 0 0,-3-4 0 0,-2 2-128 0,-4 0 0 16,-6 3 0-16,-7 1 0 15,-6 2-416 1,-2-1-64-16,-1-4-16 0,-10 6 0 16,-12 14-160-16,0-7-48 0,-3-1 0 0,-8 2 0 0,-8 6 80 0,-10 6 16 0,-7 6 0 0,-13 5 0 31,-9 1-240-31,-13 14-48 0,-7 4-16 0,-17 8-17152 0</inkml:trace>
  <inkml:trace contextRef="#ctx0" brushRef="#br0" timeOffset="3282.76">4088 12839 42383 0,'-26'-12'3776'0,"11"0"-3024"0,9 2-608 16,7-3-144-16,3-3-320 0,-2-6-112 0,-3-17-16 0,1-25 0 0,6-21-1328 0,13-16-272 0,9-4-48 0,10 0-16 0,4 4 1552 16,7 2 304-16,10-1 64 0,9-1 16 0,9 3 48 0,13 3 0 0,9 1 0 0,13 7 0 0,11 2 304 0,16 10 64 15,13 9 16-15,10 6 0 0,7 3 336 0,-2 8 80 0,-2 6 16 0,14 2 0 0,13 0-304 16,3 6-48-16,6 0-16 0,-1 3 0 0,0 3-320 16,1-1 0-16,5 4 0 0,0-5 128 15,3 2 688-15,-4-3 144 0,-1 0 16 0,3-8 16 16,3-1-144-16,4-1-16 0,7-5-16 0,6-1 0 0,4-5-336 0,3-1-64 15,1-3-16-15,1-6 0 16,-5 0-128-16,2-3-16 0,3 5-16 0,16 1 0 0,11 5-240 0,-2 12 0 16,-6 6 0-16,-6 7 0 0,-3 2-144 0,-10 3-128 15,-7 5-32-15,-16 2 0 0,-6 3 48 0,-5 1 16 16,-6 2 0-16,-14-1 0 16,-16 4-160-16,-9-1-48 0,-5 1 0 15,-13-1 0-15,-7 1 32 0,-9-6 0 0,-5-1 0 16,-8-3-11776-16,-5-1-2352 0</inkml:trace>
  <inkml:trace contextRef="#ctx0" brushRef="#br0" timeOffset="4100.78">2791 10609 44223 0,'31'-38'3936'0,"-2"6"-3152"0,-4 9-624 0,-5 8-160 0,1-1 0 0,20-16 128 0,32-30-128 0,42-30 128 0,34-21-128 0,22-9 0 16,0 6 0-16,2 7 0 0,2 7 0 0,0 7 192 0,-8 9 0 0,8 1 0 0,14-4-64 15,8 1-128-15,2 5 192 0,4-2-64 0,2 0-128 0,4 2 0 0,1 1-160 16,4 3 160-16,0 0 0 0,-13 10 0 0,-11 4 0 0,17 2 0 16,6 1 0-16,0 6-144 0,-6 5 144 0,-6 3 0 15,0 1-192-15,-4 6 64 0,-2 6 0 0,-29 9 0 16,-26 5 128-16,16 4 0 0,23-2 0 0,12 7 0 15,0 5 144-15,-5 7 16 0,-11 7 0 0,-6 8 0 16,-5 8-160-16,-6 8 0 16,-6 8 0-16,-6 5 0 15,-6 6 0-15,-8 4 0 0,-2 0 0 0,-7 2 0 0,-8-4-192 16,-3 0 192-16,1 0-192 0,0 3 192 0,4 0-128 0,-1-2 128 0,-1-1 0 0,-1-1 0 16,-1-2 0-1,-4-4 288-15,-1-5-48 0,13 1-16 0,8 1 272 0,0 2 48 16,-11-10 16-16,9 5 0 0,14-1-560 15,1-4 0-15,-2-5 0 0,-1 1 0 0,-2 1 0 0,-2-10-304 16,-9-12 48-16,-2-2 0 0,-5 0-672 0,-4-4-128 0,-6-10-32 0,-6-1-18480 31</inkml:trace>
  <inkml:trace contextRef="#ctx0" brushRef="#br0" timeOffset="4781.52">5208 13017 42383 0,'11'9'3776'0,"4"-5"-3024"0,3-2-608 0,1-2-144 0,4-5 0 0,10 2 0 16,23-1 0-16,36-6 0 0,40-2-176 0,33-7 48 0,18-3 0 0,6 0 0 0,1-1 0 0,1 5 0 0,2 2 0 0,5 3 0 0,4 3 128 0,7-2 0 0,3 0 0 0,1-1 0 0,-2 3 128 0,1-8 0 15,3-4 0 1,0-7 0-16,-7-2-128 0,-2-7 0 0,-3-7 0 0,7-5 128 16,8-7 80-16,-2-6 32 0,-2-8 0 0,-3-10 0 15,-4-2 0-15,-10-2 0 0,-10-1 0 16,15-11 0-16,6-11 16 0,-22 7 16 0,-28 10 0 0,24-20 0 0,28-25 240 0,9-12 64 15,-8 2 0-15,-9 3 0 0,-6 7-176 0,-10 7-16 16,-15 9-16-16,4-4 0 0,6-1-176 0,-11 4-16 16,-11 7-16-16,-11 2 0 0,-3 3 224 0,-13 5 64 15,-11 5 0-15,-10 5 0 16,-5-1 0-16,-11 3 0 0,-9-2 0 0,-11 9 0 0,-12 8-224 16,-9-1-32-16,-7 2-16 0,-7-1 0 15,-7 4-528-15,-8-2-96 0,-6 2-32 0,-6 3-14800 0,-8 11-2960 0</inkml:trace>
  <inkml:trace contextRef="#ctx0" brushRef="#br1" timeOffset="11715.05">3575 10339 14735 0,'-17'-12'1312'16,"3"2"-1056"-16,2 1-256 0,4 0 0 0,4 6 4304 0,2 1 816 0,0 0 144 0,-3-4 48 0,-3-3-4928 0,1-1-960 0,-1 4-208 0,5 2-48 0,0 4 832 0,3 3 192 15,5 4 32-15,1 3 0 0,4 3-512 0,3 1-96 0,1 4-32 0,5-1 0 16,1 3-192-16,2 0-32 0,3 3-16 15,1-3 0-15,1 0 272 0,1 1 48 0,6-2 16 0,0 2 0 0,2 2 448 0,4-1 80 16,5 3 32-16,4 1 0 0,4 3 224 16,3 1 48-16,3 2 16 0,3 4 0 0,2 1 560 0,5 4 128 15,0-3 0-15,9 7 16 0,9 6-272 0,4 2-48 16,3 0-16-16,10 1 0 0,10 6-624 0,6-6-128 16,6-6-16-16,2-4-128 0,3-10 0 0,1-5 0 15,3-3 0-15,11 2-192 16,2-2-336-16,2-5-64 0,-2-2-16 0,0-3 0 15,2 0 0-15,2 0 0 0,1-4 0 0,0 1 0 0,0-1 608 0,-2-1 336 16,0 0-32-16,-1 2-16 0,0-2 224 0,2 1 64 0,0-2 0 0,0 2 0 16,3 1 64-16,-3-1 32 15,-1 0 0-15,-6-2 0 0,-6 0-192 0,-1 1-32 0,-1-3-16 0,-2-5 0 16,-1 0-256-16,-1-6-48 0,-3 2-128 0,2-9 192 16,1 2 16-16,-3-5 0 0,-2 1 0 0,-2-2 0 15,-1-2-48-15,-5-2-16 0,-7 2 0 0,2-3 0 16,3 1-144-16,0-5 0 0,0 1 0 0,-2 0 128 15,0-1-128-15,-3 1 0 0,-2 1 0 0,-2 1 0 0,0 1 0 16,-2 1 0-16,4 2 128 0,-5 0-128 0,-2 0 0 16,0 0 192-16,-1 0-192 0,-1 0 192 0,-6-3 0 15,-4-2 16-15,-2 1 0 0,-2-1 0 0,-3-1-208 0,-2 2 128 16,-3-2-128-16,-3 0 0 0,-4-4 0 0,5-1 0 16,4-3 0-16,-5-1 0 0,-4 3 0 0,-5-4 0 15,-3 3-128-15,-3-2 128 16,-2-1-336-16,-3 1 32 0,-4-1 16 0,-5 1 0 0,-4-1-16 15,-7 0 0-15,-4 7 0 0,-6 3 0 16,-1 3-624-16,-3 1-128 0,-2 5-32 0,-4 3-10272 16,-1 4-2064-16</inkml:trace>
  <inkml:trace contextRef="#ctx0" brushRef="#br1" timeOffset="12431.21">4114 10270 43311 0,'-15'-4'3840'0,"4"3"-3072"16,6 1-608-16,4 0-160 0,2 1 0 0,-2-2 0 15,-3 1 0-15,-1-1-176 0,4-2-464 0,8-1-112 0,12 1-16 0,9-3 0 0,8-1-272 0,11-5-64 0,9 0-16 0,11-4 0 16,11-1 176-16,9-1 48 0,5 2 0 0,4 0 0 15,7 0 160-15,7 1 32 0,6-1 16 0,3 0 0 16,5 3 496-16,2-3 192 0,2 4-176 0,5-3 176 0,5 1 240 0,6 2 144 0,5 0 16 0,5 2 16 16,1 0 368-16,5-2 80 0,4 2 16 15,7 0 0-15,5 4-288 0,5-3-48 0,4-1-16 16,4 0 0-16,4 1-384 0,7 0-144 16,4 2 0-16,5-1 144 0,2 0-144 0,5 3 0 0,5 0 0 0,-1 5 0 15,0 0-576-15,-2 0 16 0,-2 5 0 0,-6 2 0 0,-3 1 368 0,-1 1 64 16,1 1 128-1,-4 0-208-15,-3 4 720 0,-5 3 128 0,-3-1 48 0,-11-3 0 16,-12 2 208-16,4 1 64 0,4 3 0 0,-5-3 0 0,-6 2-624 0,-8-4-112 0,-2 1-32 0,-9 1 0 31,-4-4-192-31,4 2 128 0,4-2-128 0,-2 1 0 16,-2-1 0-16,-4-1 0 0,1-2 0 0,-6-1 0 16,-6 0 0-16,-3 0 0 0,-3 0 0 0,-10 1 0 15,-4 3 0-15,-12-2 0 0,-5 2 0 0,-8 1 0 0,-8-1 0 0,-11 1 0 0,-9-3 0 0,-11 0-12160 31,-8 1-2480-31</inkml:trace>
  <inkml:trace contextRef="#ctx0" brushRef="#br1" timeOffset="13436.57">4062 10680 29487 0,'-28'-15'2624'0,"5"2"-2112"0,10 4-512 0,8 6 0 0,2 0-2080 0,-7-7-528 0,-12-5-96 0,-12-8-32 0,-6-2 1296 0,3 3 256 0,7 6 48 0,7 6 16 0,5 7 2432 15,5 6 480-15,3 7 112 0,5 6 16 0,3 9-640 0,4 3-128 0,4 7-32 0,4 4 0 16,5 6-160-16,5 4-48 0,4-1 0 0,6 6 0 15,2-1 320-15,8 4 64 0,9 9 16 0,8 4 0 16,5-1-368-16,4-1-80 0,3 1-16 0,4-3 0 16,1-2 176-16,10 5 16 0,10 3 16 0,4 3 0 0,3 0-688 15,7 0-144-15,4-6-32 0,4 2 0 16,1-6-192-16,9 5 0 0,7-4 0 0,6 1 0 16,2-4 0-16,5-2 0 0,5-4 0 0,3-8 0 15,3-8-144-15,1 0 144 0,-5-3-208 0,11 3 80 0,9-5-32 0,0-5 0 16,0-7 0-16,5 5 0 0,5 1 160 15,2-2 0-15,0-3 0 0,3-7-128 0,0-2 128 0,0 0 0 16,-12 0 0-16,4 3 0 0,2-3 0 16,1-4 0-16,1-2 0 0,-5-3 0 0,-8-5 144 0,1-2 112 15,1 0 32-15,-2 1 0 0,1-2-32 0,-7-1 0 0,-1-7 0 16,-7 1 0-16,-4-1 0 0,2-4 0 0,0 3 0 0,-5-11 0 16,-4-5-96-16,-5-1-32 0,-1 4 0 0,-4-8 0 15,-5-5-128-15,-5-4 0 0,-3-2 0 0,-1 1 0 16,-4 1 128-16,-3-2 0 0,0-5 0 0,-8-4 0 15,-16 8-128-15,3-9 192 0,5-2-192 0,-5 0 192 16,-4 1 16-16,-4 0 16 0,-6 2 0 0,-2-2 0 16,1 1 80-16,-5-1 16 0,-2 2 0 0,-6 0 0 15,-6 2-64-15,-6 1 0 16,-5 3 0-16,-4 1 0 0,-1-3-256 0,-5-4-144 16,-3 4 16-16,-4 0 0 15,-3 2-304-15,-4 1-48 0,-2-1-16 0,-3-4 0 16,-4 1-272-16,-4 3-64 0,-3 2-16 0,-7-3-18592 0</inkml:trace>
  <inkml:trace contextRef="#ctx0" brushRef="#br1" timeOffset="14286.81">2388 10324 44223 0,'-13'-10'3936'16,"6"0"-3152"-16,5 4-624 0,3-2-160 0,0 1-528 0,0-3-144 0,-1-12-32 0,0-10 0 0,3-9-208 0,4-6-48 0,4 0-16 0,3 5 0 0,4 1 720 0,6 3 256 0,1 5-144 0,3 3 144 15,3 3-384-15,2 0 0 0,1 2 0 0,2 0 0 31,2-3 240-31,5 2 144 0,3 1-160 0,6-1 160 0,10-5 0 0,9-1 0 0,10-3 0 0,8-3 0 32,9 1 592-32,10-4 16 0,9 3 0 0,5-1 0 0,-2 1-400 15,5 1-80-15,5 5 0 0,0-3-128 0,-2 3 0 16,4 1 0-16,6-1 0 0,-5 4 0 0,-4 5 0 0,12-1 0 16,11 1 0-16,1 1 0 0,2 4 0 0,2 1 0 15,5 1 0-15,4 0 0 0,3 4 0 0,-1 0 0 16,-1-1 0-16,6 3 0 0,5 0-208 0,5 2 0 15,3 4 0-15,-2-2 0 0,0 0-16 0,-2 6 0 16,0 3 0-16,-2 4 0 0,1 5 224 0,-1 2 0 16,1 3 0-16,-7-1 0 0,-7 1 0 0,3 4 0 0,2 2 0 15,1 1 0-15,2 2 0 0,-4-1 0 16,-10 1 0-16,4-4 0 0,5 0-272 0,-1-1 32 16,1-3 16-16,-5 0 0 0,0 3 16 0,0-3 0 0,2 3 0 0,-2 1 0 15,-1 3 208-15,-4-6 256 0,-4 0-48 0,-9 4-16 16,-8 6 608-16,9 1 112 0,4-1 32 15,-8 3 0-15,-16 2-496 0,-1-2-80 0,0 6-32 0,1 1 0 16,-3 0-208-16,-5 0-128 0,-7-4 160 0,-3 0-160 16,-4-2 160-16,-7-4-160 0,-4-3 160 0,-6-1-160 15,-4 3 0-15,-6-4 0 0,-5 3 0 0,-9-8 0 0,-7 3 0 16,-6-5 0-16,-4 4 0 0,-5-5 0 16,-2 2 0-16,-4-1-240 0,-2-1 32 0,-3 0 0 15,-1-1-1552 1,-3-2-304-16</inkml:trace>
  <inkml:trace contextRef="#ctx0" brushRef="#br1" timeOffset="15195.04">2873 13001 40543 0,'30'-2'3600'0,"3"1"-2880"0,-5-2-576 0,-7 6-144 0,3-3-1824 0,16 3-400 0,35 0-80 0,40 4 0 0,30 8 480 0,11 1 96 0,-6 6 32 0,-7 4 0 0,-5 5 1344 0,-6 4 352 0,-5 1 0 0,1 3 0 0,0 0 0 0,1-3 320 32,1-3-32-32,2 0-16 0,5 7 1136 0,2-8 240 15,0-6 32-15,7-1 16 0,8 0-544 0,4-7-96 0,5 2-32 0,7-4 0 0,4 0-144 0,8-1-48 16,6 1 0-16,5-4 0 0,3 4-368 0,3-3-80 15,2-1 0-15,-1-1-16 16,1 0-368-16,-11-1 128 0,-9 0-128 16,20-1 0-16,14 3 0 0,-4-2 0 0,-5 2 0 15,-7-4 0-15,-6 1 0 0,-3-6 0 0,-1-3 0 16,-5-3 0-16,0-4 144 0,-9-3-144 0,-4-7 192 0,-7-3-192 16,-2-6 192-16,-2-8-192 0,-1-7 192 0,-7-2-192 15,-6-6 128-15,6-5-128 0,-2-5 0 0,-2-8 0 0,-2-2 128 0,-4-8-128 16,-9-1 0-16,3-8 0 15,4-8 224-15,-3-2-16 0,-7 1 0 0,-4-3 0 16,-1 2 176-16,1-3 48 0,0-2 0 0,-4-1 0 0,-1 2-112 0,-7 1-32 0,-9 4 0 0,-1 1 0 31,-2 5-112-31,-8 0-32 0,-13 8 0 0,-3-4 0 0,-4-1-144 16,-8 3 0-16,-9 7 0 0,-8 1 0 0,-8-2 0 0,-9 2 192 16,-7-1-192-16,-9 0 192 0,-6-2-192 0,-6 2 0 15,-4 2 0-15,-4 9 0 0,-4 0-128 16,-1 6-16-16,-3 5 0 0,0 4 0 0,1 3-144 15,2 6-32-15,3 5 0 0,1 5 0 16,4 6-480-16,2 3-96 0</inkml:trace>
  <inkml:trace contextRef="#ctx0" brushRef="#br1" timeOffset="15916.37">7498 13548 41471 0,'2'-2'3680'0,"0"-1"-2944"15,2 2-592-15,2-3-144 0,1 2 0 0,5-2-224 0,6 1 48 0,12-5 16 0,16 0-1056 0,15-2-224 0,12 2-32 0,8 0-16 0,8 0 2160 0,7-2 432 0,8-1 96 0,6-3 16 0,5-2-640 0,6-3-128 0,4 3-32 0,-1-6 0 16,-5 1-416-16,4-2 0 0,10-2 0 0,-4-4 0 16,-2-3 0-16,-3-2 0 0,4-1 0 0,-11-3 0 15,-8-2 0-15,15-11-176 0,10-5 176 0,4-6-128 0,-6-1 128 16,2 1 0-16,3 4 0 0,-1-8 0 0,-3-3-192 0,1 2 64 16,2 0 0-16,-1 1 0 0,0 4 304 0,-2 4 64 15,1 4 16-15,-7 0 0 16,-6 7 48-16,-2-1 16 0,-3-2 0 0,-2 0 0 15,2-3 304-15,-5 4 64 0,-1 0 16 0,-7 1 0 0,-9-1-384 0,-1-1-80 16,0-4-16-16,-2-2 0 0,-1-4-32 0,-6 2 0 16,-4-1 0-16,-3-4 0 15,0-2-16-15,-4 0-16 0,-7-1 0 0,3-8 0 16,1-5-160-16,2-3 0 0,-3 4 0 0,3 2 0 0,1-3 0 16,-2 3 0-16,-6 12 0 0,2 1 0 0,0 6-256 0,-3 6-64 0,-1 7-32 0,-4 4-13408 31,-1 4-2688-31</inkml:trace>
</inkml:ink>
</file>

<file path=ppt/ink/ink9.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3-19T15:36:23.886"/>
    </inkml:context>
    <inkml:brush xml:id="br0">
      <inkml:brushProperty name="width" value="0.05292" units="cm"/>
      <inkml:brushProperty name="height" value="0.05292" units="cm"/>
      <inkml:brushProperty name="color" value="#00B0F0"/>
    </inkml:brush>
    <inkml:brush xml:id="br1">
      <inkml:brushProperty name="width" value="0.05292" units="cm"/>
      <inkml:brushProperty name="height" value="0.05292" units="cm"/>
      <inkml:brushProperty name="color" value="#FF0000"/>
    </inkml:brush>
  </inkml:definitions>
  <inkml:trace contextRef="#ctx0" brushRef="#br0">15734 15805 40543 0,'-8'0'3600'0,"2"1"-2880"16,4-1-576-16,1 2-144 0,1-2-1536 0,-2 0-352 0,-3 3-64 0,-3 1-16 0,-2-1 304 0,-3 0 48 0,2 1 16 0,-1-1 0 0,1 2 1600 0,0-1 208 0,1 0 112 0,-1 2 0 0,1-2 1328 0,0 0 256 15,1 0 48-15,2-1 16 0,-1 0-528 0,3-1-96 16,3 3-32-16,0-4 0 16,0 1-704-16,4 2-144 0,0 2-16 0,4 3-16 15,4-2-224-15,1 4-32 0,5-1-16 0,2 0 0 0,1-1-160 0,2 1 0 0,-2-4-160 16,4 0 160-16,6 0-256 0,2 0 32 15,1-2 16-15,3 0 0 16,-1-2 208-16,3 2 0 0,0-2 0 0,0-2 0 0,-1 4 0 16,4-4 240-16,4-2-32 0,1 0 0 0,-8-2-64 0,5 0-16 15,8 0 0-15,4-2 0 0,5-3 16 0,2 3 0 16,-1 1 0-16,0 3 0 0,-2-1-144 0,-1 2 0 16,0-4 0-16,0 4 0 0,-1-5-128 0,1 1 128 15,3 3 0-15,-3-1 0 0,1 0 0 0,-3 0 0 16,1-2 0-16,-4-2 0 0,-5 1 224 0,-4-1-32 15,0 1-16-15,2-3 0 0,3 2-32 16,0-3 0-16,-3 3 0 0,-3 1 0 0,-4 4-144 0,-3-2 0 16,-2-1 0-16,-4 1 0 0,-2 1 160 0,-5-1 0 15,-1 2 0-15,-2-2 0 0,-1 1 48 0,0 0 16 16,-1-2 0-16,-1 1 0 0,0 0-96 0,0 1 0 0,0 0-128 16,0-3 192-16,0 2-48 0,2-2-16 0,0 0 0 15,1 0 0-15,-1-1-128 0,0 0 0 0,-2 1 0 16,-1-3 0-16,-3 3 0 0,0-4 0 0,-1 4 0 0,-1-4 0 15,-2 1 0-15,-2 2 0 0,-1-2 0 0,-3 3 128 16,0-1 0-16,-4-2 0 0,0 3 0 0,-3-4 0 16,-1 1 64-16,-4-1 16 0,-1 1 0 0,-2-4 0 15,-3 3 48-15,-3-2 0 0,-5 0 0 0,-2-2 0 0,0 3-256 16,-1-3 0-16,-3 2 128 0,2 0-128 16,4 2 0-16,1-3 0 0,3 3 0 0,1 0 0 15,5 2 0-15,1 0 0 0,3 2 0 0,1 1 0 0,0 2 0 16,1-1 0-16,3 4-208 0,1-3 64 0,0 3-176 0,1 0-16 15,2 0-16-15,0 3 0 0,0-2 64 0,1 2 16 16,0 0 0-16,1 2 0 16,1-1 32-16,2 2 16 0,1-2 0 0,1 4 0 0,3-1 224 0,0-2-176 15,0 3 176-15,3-2-160 0,-1 3 160 0,1-3 0 16,3 4 0-16,0 0 0 0,1 0 0 0,-1 0 0 16,-3-1 0-16,2 0-128 0,2 4 128 0,-2-1 0 15,-1-2 0-15,-2 2 0 0,0 4 0 0,-1 1 0 0,-1 1 0 16,-3 1 0-16,-2-3 0 0,-2 2 0 15,-3 2 0-15,-2-1 0 0,-2-1 0 16,-1-1 192-16,-1 1-32 0,-3-1-16 0,1-1 112 0,-2-1 0 0,0 1 16 16,-1 0 0-16,-2 3-112 0,2-3-32 0,2-1 0 0,-1 1 0 15,-2 0-128-15,-2 2 0 0,1-2 0 0,-4 3 128 16,0-3-384-16,-7 0-96 0</inkml:trace>
  <inkml:trace contextRef="#ctx0" brushRef="#br1" timeOffset="39521.04">20859 17614 41471 0,'5'0'3680'0,"3"2"-2944"0,-1 0-592 0,-1 0-144 0,1 1 0 0,1 0-176 0,10 0 48 0,7 4 0 0,11-1-160 0,5 3-32 0,1-3 0 0,0-1 0 0,-1 0 320 0,1-1-160 0,-1 2 160 0,2-4-128 0,-1 2 368 0,3-1 80 15,2-3 0-15,1 0 16 0,3 1 48 0,2 1 0 16,5-2 0-16,5 2 0 0,3 0-160 0,0 1-32 16,1 0 0-16,6-3 0 0,4 3 32 15,2-3 0-15,1-3 0 0,3 3 0 0,-1-3 0 0,2 0 0 16,4 1 0-16,3 0 0 0,5 0-96 0,0 1-128 0,-2 1 176 15,1 0-176-15,3 1 208 0,2 1-64 16,4 5-16-16,2-1 0 0,2 0-128 16,3 4 0-16,4 0 144 0,-1 0-144 0,-2-2 0 0,-1 2 0 0,1 2 0 0,-3-4 0 15,-3 1 0-15,4-1 0 16,-1-2 0-16,-2-1 0 0,-7 0 0 0,3-5 0 0,5 2 0 0,1-2 0 16,3-2 0-16,3 0 0 15,5-2 0-15,-1-2 128 0,-1 2 32 0,1-1 16 16,0 2 0-16,0-4 0 0,2 7 80 0,-4-3 32 15,1-4 0-15,-6 4 0 0,-1 3-160 0,-5-3-128 0,-5 0 192 0,3 0-192 0,-3-1 176 16,-2 2-176 0,-2-2 160-16,-5-2-160 0,-3 0 0 0,-2-3 0 15,0 3 0-15,-2-1 0 0,-5-2 0 0,2 2 0 16,-1-3 0-16,0 1 0 0,-3 3-288 0,-2-3 48 16,4 2 16-16,-6 1 0 15,-4 2-480-15,-1 1-80 0,-3 0-32 0,-4 0-19184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BBF5E2F-2EA4-4BED-BDB7-3263066D10D9}" type="datetimeFigureOut">
              <a:rPr lang="en-US" smtClean="0"/>
              <a:t>4/19/25</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061C2587-C0BF-41B9-B0FA-D76263C040D8}" type="slidenum">
              <a:rPr lang="en-US" smtClean="0"/>
              <a:t>‹#›</a:t>
            </a:fld>
            <a:endParaRPr lang="en-US" dirty="0"/>
          </a:p>
        </p:txBody>
      </p:sp>
    </p:spTree>
    <p:extLst>
      <p:ext uri="{BB962C8B-B14F-4D97-AF65-F5344CB8AC3E}">
        <p14:creationId xmlns:p14="http://schemas.microsoft.com/office/powerpoint/2010/main" val="22823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A1846-15C1-4F35-AD6E-2FC96FAC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219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271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AF4BB-7755-99D0-CA44-84818D6910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A74F98-F38A-CCA8-08AE-0DE1BB16D5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00450F-12D8-8201-49F1-27F68061A05F}"/>
              </a:ext>
            </a:extLst>
          </p:cNvPr>
          <p:cNvSpPr>
            <a:spLocks noGrp="1"/>
          </p:cNvSpPr>
          <p:nvPr>
            <p:ph type="body" idx="1"/>
          </p:nvPr>
        </p:nvSpPr>
        <p:spPr/>
        <p:txBody>
          <a:bodyPr/>
          <a:lstStyle/>
          <a:p>
            <a:r>
              <a:rPr lang="en-US" dirty="0"/>
              <a:t>Convolution is a matrix version of a dot product between two vectors, you multiply elementwise and then add them all up. </a:t>
            </a:r>
          </a:p>
        </p:txBody>
      </p:sp>
      <p:sp>
        <p:nvSpPr>
          <p:cNvPr id="4" name="Slide Number Placeholder 3">
            <a:extLst>
              <a:ext uri="{FF2B5EF4-FFF2-40B4-BE49-F238E27FC236}">
                <a16:creationId xmlns:a16="http://schemas.microsoft.com/office/drawing/2014/main" id="{4A6E759A-2579-A209-5DAF-5BAE52598BCD}"/>
              </a:ext>
            </a:extLst>
          </p:cNvPr>
          <p:cNvSpPr>
            <a:spLocks noGrp="1"/>
          </p:cNvSpPr>
          <p:nvPr>
            <p:ph type="sldNum" sz="quarter" idx="5"/>
          </p:nvPr>
        </p:nvSpPr>
        <p:spPr/>
        <p:txBody>
          <a:bodyPr/>
          <a:lstStyle/>
          <a:p>
            <a:fld id="{E51D696A-18F8-D447-ACA5-FBEF0BF40E7C}" type="slidenum">
              <a:rPr lang="en-US" smtClean="0"/>
              <a:t>37</a:t>
            </a:fld>
            <a:endParaRPr lang="en-US"/>
          </a:p>
        </p:txBody>
      </p:sp>
    </p:spTree>
    <p:extLst>
      <p:ext uri="{BB962C8B-B14F-4D97-AF65-F5344CB8AC3E}">
        <p14:creationId xmlns:p14="http://schemas.microsoft.com/office/powerpoint/2010/main" val="1247480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1D696A-18F8-D447-ACA5-FBEF0BF40E7C}" type="slidenum">
              <a:rPr lang="en-US" smtClean="0"/>
              <a:t>38</a:t>
            </a:fld>
            <a:endParaRPr lang="en-US"/>
          </a:p>
        </p:txBody>
      </p:sp>
    </p:spTree>
    <p:extLst>
      <p:ext uri="{BB962C8B-B14F-4D97-AF65-F5344CB8AC3E}">
        <p14:creationId xmlns:p14="http://schemas.microsoft.com/office/powerpoint/2010/main" val="354555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7D7A6-713F-FC4F-18C4-EDCC129274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2A01C-B027-D9F4-92EB-E7618F497B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36558A-1724-8B44-942C-55E169E9BE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8EE54B-8889-9649-28BF-871362D58118}"/>
              </a:ext>
            </a:extLst>
          </p:cNvPr>
          <p:cNvSpPr>
            <a:spLocks noGrp="1"/>
          </p:cNvSpPr>
          <p:nvPr>
            <p:ph type="sldNum" sz="quarter" idx="5"/>
          </p:nvPr>
        </p:nvSpPr>
        <p:spPr/>
        <p:txBody>
          <a:bodyPr/>
          <a:lstStyle/>
          <a:p>
            <a:fld id="{E51D696A-18F8-D447-ACA5-FBEF0BF40E7C}" type="slidenum">
              <a:rPr lang="en-US" smtClean="0"/>
              <a:t>39</a:t>
            </a:fld>
            <a:endParaRPr lang="en-US"/>
          </a:p>
        </p:txBody>
      </p:sp>
    </p:spTree>
    <p:extLst>
      <p:ext uri="{BB962C8B-B14F-4D97-AF65-F5344CB8AC3E}">
        <p14:creationId xmlns:p14="http://schemas.microsoft.com/office/powerpoint/2010/main" val="2169219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35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777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817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921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5F310-43F1-FAFC-ACBE-627D233E62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5BF4F-1E78-7461-2F95-51044439BDAA}"/>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269A2DD9-EC1B-969F-9A95-AEA8D5F27C0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3FA306-DF14-09EB-621A-854F62DE84E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365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6: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18" name="Google Shape;118;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9785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A8752-C081-5485-06EA-491A09CC19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C12B0E-2980-EBAC-40CE-DB34ABC01F3D}"/>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440EE6AD-2CF9-203F-2A02-43978ACCFE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115B95-1F58-4F13-57EE-0520F82122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829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BEC4D-CDBF-A5F0-ADB0-85152D1D7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B41C0-670B-7AFD-38DE-BE25B8706E1E}"/>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54844114-698C-0425-9BF9-05D42DCCD4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C959A3-DFB2-0D2E-247C-862FC1A1B63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355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7459B-68CA-DC87-3178-6A2FE046C7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02E7CE-BA36-D8BF-7152-7E33CBBEEBCD}"/>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5263C866-4132-3828-B42C-B410FE64AA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427B1CB-5509-CCE5-6909-0A68B3A65C3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062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9CB10-5C19-D9D4-63F0-0D51B64603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C09EB0-A90F-6061-5ABB-4F0F573B59E5}"/>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3059FEC2-AEA0-C0AF-6E28-041A8E72C1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3E4BB1C-C7CD-5AC9-8E80-B8E1DF64D2A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774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B4207-DB3E-8CDC-7E3D-CE565B7BE8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7E1707-C2E1-38E3-39D0-8F4CCC019E2E}"/>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18BEC4B6-ED5F-0FA9-ABA2-18AA11ECDF1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2F3251E-D019-E2C0-2685-88132E8EA16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496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CBAEC-6814-BA87-D541-8BA4BF7E0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391C7D-E29A-6D03-BD83-9C3E90BE60B8}"/>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F691C79E-E775-EE95-A6DD-FB19040A92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203D58-AF39-C57B-A1B3-B4490781477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67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7: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5" name="Google Shape;125;p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8878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8: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2" name="Google Shape;132;p8: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043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9: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9" name="Google Shape;139;p9: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3903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9: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9" name="Google Shape;139;p9: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213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0: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6" name="Google Shape;146;p10: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0438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a:extLst>
            <a:ext uri="{FF2B5EF4-FFF2-40B4-BE49-F238E27FC236}">
              <a16:creationId xmlns:a16="http://schemas.microsoft.com/office/drawing/2014/main" id="{25530F0F-5D4A-3545-3F4C-630FE4058200}"/>
            </a:ext>
          </a:extLst>
        </p:cNvPr>
        <p:cNvGrpSpPr/>
        <p:nvPr/>
      </p:nvGrpSpPr>
      <p:grpSpPr>
        <a:xfrm>
          <a:off x="0" y="0"/>
          <a:ext cx="0" cy="0"/>
          <a:chOff x="0" y="0"/>
          <a:chExt cx="0" cy="0"/>
        </a:xfrm>
      </p:grpSpPr>
      <p:sp>
        <p:nvSpPr>
          <p:cNvPr id="109" name="Google Shape;109;p5:notes">
            <a:extLst>
              <a:ext uri="{FF2B5EF4-FFF2-40B4-BE49-F238E27FC236}">
                <a16:creationId xmlns:a16="http://schemas.microsoft.com/office/drawing/2014/main" id="{DB4D2F37-B070-4ABE-A135-7F225DEEF38A}"/>
              </a:ext>
            </a:extLst>
          </p:cNvPr>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0" name="Google Shape;110;p5:notes">
            <a:extLst>
              <a:ext uri="{FF2B5EF4-FFF2-40B4-BE49-F238E27FC236}">
                <a16:creationId xmlns:a16="http://schemas.microsoft.com/office/drawing/2014/main" id="{A523BB5E-4F73-63B5-1EEB-8CFE8B57C6B5}"/>
              </a:ext>
            </a:extLst>
          </p:cNvPr>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6588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897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4/19/25</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7674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4/19/25</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3880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142975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4/19/25</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5683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4/19/25</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64201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4/19/25</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7263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4/19/25</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1771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4/19/25</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111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4/19/25</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587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4/19/25</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804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photos.app.goo.gl/YMEEkcYguCmaKbJa7" TargetMode="Externa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100.xml.rels><?xml version="1.0" encoding="UTF-8" standalone="yes"?>
<Relationships xmlns="http://schemas.openxmlformats.org/package/2006/relationships"><Relationship Id="rId8" Type="http://schemas.openxmlformats.org/officeDocument/2006/relationships/image" Target="../media/image45.jpeg"/><Relationship Id="rId13" Type="http://schemas.microsoft.com/office/2007/relationships/hdphoto" Target="../media/hdphoto6.wdp"/><Relationship Id="rId3" Type="http://schemas.openxmlformats.org/officeDocument/2006/relationships/image" Target="../media/image42.png"/><Relationship Id="rId7" Type="http://schemas.microsoft.com/office/2007/relationships/hdphoto" Target="../media/hdphoto3.wdp"/><Relationship Id="rId12"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4.jpe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46.jpeg"/><Relationship Id="rId4" Type="http://schemas.openxmlformats.org/officeDocument/2006/relationships/image" Target="../media/image43.jpeg"/><Relationship Id="rId9" Type="http://schemas.microsoft.com/office/2007/relationships/hdphoto" Target="../media/hdphoto4.wdp"/><Relationship Id="rId14" Type="http://schemas.openxmlformats.org/officeDocument/2006/relationships/image" Target="../media/image48.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hyperlink" Target="https://en.wikipedia.org/wiki/Visual_cortex"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0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8.jpeg"/><Relationship Id="rId7"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video" Target="https://www.youtube.com/embed/DD1K06ecuy8?feature=oembed" TargetMode="External"/><Relationship Id="rId6" Type="http://schemas.openxmlformats.org/officeDocument/2006/relationships/hyperlink" Target="https://www.youtube.com/watch?v=DD1K06ecuy8" TargetMode="External"/><Relationship Id="rId5" Type="http://schemas.openxmlformats.org/officeDocument/2006/relationships/hyperlink" Target="https://www.cell.com/neuron/fulltext/S0896-6273(17)30051-X" TargetMode="External"/><Relationship Id="rId4" Type="http://schemas.openxmlformats.org/officeDocument/2006/relationships/hyperlink" Target="https://www.cnbc.cmu.edu/~tai/" TargetMode="External"/><Relationship Id="rId9" Type="http://schemas.openxmlformats.org/officeDocument/2006/relationships/image" Target="../media/image81.png"/></Relationships>
</file>

<file path=ppt/slides/_rels/slide10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svg"/><Relationship Id="rId4" Type="http://schemas.openxmlformats.org/officeDocument/2006/relationships/image" Target="../media/image84.png"/></Relationships>
</file>

<file path=ppt/slides/_rels/slide108.xml.rels><?xml version="1.0" encoding="UTF-8" standalone="yes"?>
<Relationships xmlns="http://schemas.openxmlformats.org/package/2006/relationships"><Relationship Id="rId3" Type="http://schemas.openxmlformats.org/officeDocument/2006/relationships/hyperlink" Target="https://direct.mit.edu/neco/article/1/4/541/5515/Backpropagation-Applied-to-Handwritten-Zip-Code" TargetMode="External"/><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en.wikipedia.org/wiki/MNIST_databas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photos.app.goo.gl/YMEEkcYguCmaKbJa7" TargetMode="Externa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www.nature.com/articles/381607a0"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1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94.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customXml" Target="../ink/ink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6.gi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hyperlink" Target="https://phillipi.github.io/pix2pix/" TargetMode="External"/><Relationship Id="rId2" Type="http://schemas.openxmlformats.org/officeDocument/2006/relationships/hyperlink" Target="https://affinelayer.com/pixsrv/"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mingukkang.github.io/GigaGAN/"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customXml" Target="../ink/ink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ustomXml" Target="../ink/ink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customXml" Target="../ink/ink5.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210.png"/><Relationship Id="rId5" Type="http://schemas.openxmlformats.org/officeDocument/2006/relationships/hyperlink" Target="https://cs.stanford.edu/people/karpathy/convnetjs/demo/autoencoder.html" TargetMode="External"/><Relationship Id="rId10" Type="http://schemas.openxmlformats.org/officeDocument/2006/relationships/image" Target="../media/image200.png"/><Relationship Id="rId4" Type="http://schemas.openxmlformats.org/officeDocument/2006/relationships/image" Target="../media/image30.png"/><Relationship Id="rId9" Type="http://schemas.openxmlformats.org/officeDocument/2006/relationships/image" Target="../media/image19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ustomXml" Target="../ink/ink7.xml"/><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ustomXml" Target="../ink/ink8.xml"/><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3.png"/><Relationship Id="rId7" Type="http://schemas.openxmlformats.org/officeDocument/2006/relationships/customXml" Target="../ink/ink9.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hyperlink" Target="https://ieeexplore.ieee.org/abstract/document/5255236"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39.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3.png"/><Relationship Id="rId7"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3.jpeg"/><Relationship Id="rId10" Type="http://schemas.microsoft.com/office/2007/relationships/hdphoto" Target="../media/hdphoto4.wdp"/><Relationship Id="rId4" Type="http://schemas.openxmlformats.org/officeDocument/2006/relationships/image" Target="../media/image42.png"/><Relationship Id="rId9" Type="http://schemas.openxmlformats.org/officeDocument/2006/relationships/image" Target="../media/image45.jpeg"/></Relationships>
</file>

<file path=ppt/slides/_rels/slide42.xml.rels><?xml version="1.0" encoding="UTF-8" standalone="yes"?>
<Relationships xmlns="http://schemas.openxmlformats.org/package/2006/relationships"><Relationship Id="rId8" Type="http://schemas.openxmlformats.org/officeDocument/2006/relationships/image" Target="../media/image45.jpeg"/><Relationship Id="rId13" Type="http://schemas.microsoft.com/office/2007/relationships/hdphoto" Target="../media/hdphoto6.wdp"/><Relationship Id="rId3" Type="http://schemas.openxmlformats.org/officeDocument/2006/relationships/image" Target="../media/image42.png"/><Relationship Id="rId7" Type="http://schemas.microsoft.com/office/2007/relationships/hdphoto" Target="../media/hdphoto3.wdp"/><Relationship Id="rId12" Type="http://schemas.openxmlformats.org/officeDocument/2006/relationships/image" Target="../media/image47.jpeg"/><Relationship Id="rId17" Type="http://schemas.openxmlformats.org/officeDocument/2006/relationships/image" Target="../media/image55.png"/><Relationship Id="rId2" Type="http://schemas.openxmlformats.org/officeDocument/2006/relationships/notesSlide" Target="../notesSlides/notesSlide16.xml"/><Relationship Id="rId16" Type="http://schemas.openxmlformats.org/officeDocument/2006/relationships/customXml" Target="../ink/ink12.xml"/><Relationship Id="rId1" Type="http://schemas.openxmlformats.org/officeDocument/2006/relationships/slideLayout" Target="../slideLayouts/slideLayout2.xml"/><Relationship Id="rId6" Type="http://schemas.openxmlformats.org/officeDocument/2006/relationships/image" Target="../media/image44.jpe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46.jpeg"/><Relationship Id="rId4" Type="http://schemas.openxmlformats.org/officeDocument/2006/relationships/image" Target="../media/image43.jpeg"/><Relationship Id="rId9" Type="http://schemas.microsoft.com/office/2007/relationships/hdphoto" Target="../media/hdphoto4.wdp"/><Relationship Id="rId14" Type="http://schemas.openxmlformats.org/officeDocument/2006/relationships/image" Target="../media/image48.jpeg"/></Relationships>
</file>

<file path=ppt/slides/_rels/slide43.xml.rels><?xml version="1.0" encoding="UTF-8" standalone="yes"?>
<Relationships xmlns="http://schemas.openxmlformats.org/package/2006/relationships"><Relationship Id="rId8" Type="http://schemas.openxmlformats.org/officeDocument/2006/relationships/image" Target="../media/image45.jpeg"/><Relationship Id="rId13" Type="http://schemas.microsoft.com/office/2007/relationships/hdphoto" Target="../media/hdphoto6.wdp"/><Relationship Id="rId18" Type="http://schemas.openxmlformats.org/officeDocument/2006/relationships/image" Target="../media/image50.jpeg"/><Relationship Id="rId3" Type="http://schemas.openxmlformats.org/officeDocument/2006/relationships/image" Target="../media/image42.png"/><Relationship Id="rId21" Type="http://schemas.openxmlformats.org/officeDocument/2006/relationships/image" Target="../media/image58.png"/><Relationship Id="rId7" Type="http://schemas.microsoft.com/office/2007/relationships/hdphoto" Target="../media/hdphoto3.wdp"/><Relationship Id="rId12" Type="http://schemas.openxmlformats.org/officeDocument/2006/relationships/image" Target="../media/image47.jpeg"/><Relationship Id="rId17" Type="http://schemas.microsoft.com/office/2007/relationships/hdphoto" Target="../media/hdphoto8.wdp"/><Relationship Id="rId2" Type="http://schemas.openxmlformats.org/officeDocument/2006/relationships/notesSlide" Target="../notesSlides/notesSlide17.xml"/><Relationship Id="rId16" Type="http://schemas.openxmlformats.org/officeDocument/2006/relationships/image" Target="../media/image49.jpeg"/><Relationship Id="rId20" Type="http://schemas.openxmlformats.org/officeDocument/2006/relationships/customXml" Target="../ink/ink13.xml"/><Relationship Id="rId1" Type="http://schemas.openxmlformats.org/officeDocument/2006/relationships/slideLayout" Target="../slideLayouts/slideLayout2.xml"/><Relationship Id="rId6" Type="http://schemas.openxmlformats.org/officeDocument/2006/relationships/image" Target="../media/image44.jpe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46.jpeg"/><Relationship Id="rId19" Type="http://schemas.microsoft.com/office/2007/relationships/hdphoto" Target="../media/hdphoto9.wdp"/><Relationship Id="rId4" Type="http://schemas.openxmlformats.org/officeDocument/2006/relationships/image" Target="../media/image43.jpeg"/><Relationship Id="rId9" Type="http://schemas.microsoft.com/office/2007/relationships/hdphoto" Target="../media/hdphoto4.wdp"/><Relationship Id="rId14" Type="http://schemas.openxmlformats.org/officeDocument/2006/relationships/image" Target="../media/image48.jpeg"/></Relationships>
</file>

<file path=ppt/slides/_rels/slide44.xml.rels><?xml version="1.0" encoding="UTF-8" standalone="yes"?>
<Relationships xmlns="http://schemas.openxmlformats.org/package/2006/relationships"><Relationship Id="rId8" Type="http://schemas.openxmlformats.org/officeDocument/2006/relationships/image" Target="../media/image45.jpeg"/><Relationship Id="rId13" Type="http://schemas.microsoft.com/office/2007/relationships/hdphoto" Target="../media/hdphoto6.wdp"/><Relationship Id="rId3" Type="http://schemas.openxmlformats.org/officeDocument/2006/relationships/image" Target="../media/image42.png"/><Relationship Id="rId7" Type="http://schemas.microsoft.com/office/2007/relationships/hdphoto" Target="../media/hdphoto3.wdp"/><Relationship Id="rId12"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jpe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46.jpeg"/><Relationship Id="rId4" Type="http://schemas.openxmlformats.org/officeDocument/2006/relationships/image" Target="../media/image43.jpeg"/><Relationship Id="rId9" Type="http://schemas.microsoft.com/office/2007/relationships/hdphoto" Target="../media/hdphoto4.wdp"/><Relationship Id="rId1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52.emf"/><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2.emf"/><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customXml" Target="../ink/ink18.xml"/></Relationships>
</file>

<file path=ppt/slides/_rels/slide5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9MeaaCwBW28"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youtube.com/playlist?list=PLkDaE6sCZn6Hn0vK8co82zjQtt3T2Nkqc&amp;si=i2lBXNVrBAdgEiYt"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9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3.png"/><Relationship Id="rId7"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3.jpeg"/><Relationship Id="rId10" Type="http://schemas.microsoft.com/office/2007/relationships/hdphoto" Target="../media/hdphoto4.wdp"/><Relationship Id="rId4" Type="http://schemas.openxmlformats.org/officeDocument/2006/relationships/image" Target="../media/image42.png"/><Relationship Id="rId9" Type="http://schemas.openxmlformats.org/officeDocument/2006/relationships/image" Target="../media/image4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customXml" Target="../ink/ink2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vimeo.com/192179726"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0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1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9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3.png"/><Relationship Id="rId7"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3.jpeg"/><Relationship Id="rId10" Type="http://schemas.microsoft.com/office/2007/relationships/hdphoto" Target="../media/hdphoto4.wdp"/><Relationship Id="rId4" Type="http://schemas.openxmlformats.org/officeDocument/2006/relationships/image" Target="../media/image42.png"/><Relationship Id="rId9" Type="http://schemas.openxmlformats.org/officeDocument/2006/relationships/image" Target="../media/image45.jpeg"/></Relationships>
</file>

<file path=ppt/slides/_rels/slide97.xml.rels><?xml version="1.0" encoding="UTF-8" standalone="yes"?>
<Relationships xmlns="http://schemas.openxmlformats.org/package/2006/relationships"><Relationship Id="rId8" Type="http://schemas.openxmlformats.org/officeDocument/2006/relationships/image" Target="../media/image45.jpeg"/><Relationship Id="rId13" Type="http://schemas.microsoft.com/office/2007/relationships/hdphoto" Target="../media/hdphoto6.wdp"/><Relationship Id="rId3" Type="http://schemas.openxmlformats.org/officeDocument/2006/relationships/image" Target="../media/image42.png"/><Relationship Id="rId7" Type="http://schemas.microsoft.com/office/2007/relationships/hdphoto" Target="../media/hdphoto3.wdp"/><Relationship Id="rId12"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4.jpe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46.jpeg"/><Relationship Id="rId4" Type="http://schemas.openxmlformats.org/officeDocument/2006/relationships/image" Target="../media/image43.jpeg"/><Relationship Id="rId9" Type="http://schemas.microsoft.com/office/2007/relationships/hdphoto" Target="../media/hdphoto4.wdp"/><Relationship Id="rId14" Type="http://schemas.openxmlformats.org/officeDocument/2006/relationships/image" Target="../media/image48.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62164" y="2310075"/>
            <a:ext cx="5496485" cy="2889114"/>
          </a:xfrm>
        </p:spPr>
        <p:txBody>
          <a:bodyPr anchor="b">
            <a:normAutofit fontScale="90000"/>
          </a:bodyPr>
          <a:lstStyle/>
          <a:p>
            <a:pPr algn="l"/>
            <a:br>
              <a:rPr lang="en-US" sz="4600" dirty="0"/>
            </a:br>
            <a:br>
              <a:rPr lang="en-US" sz="4600" dirty="0"/>
            </a:br>
            <a:r>
              <a:rPr lang="en-US" sz="4600" dirty="0"/>
              <a:t>10-315</a:t>
            </a:r>
            <a:br>
              <a:rPr lang="en-US" sz="4600" dirty="0"/>
            </a:br>
            <a:r>
              <a:rPr lang="en-US" sz="4600" dirty="0"/>
              <a:t>Introduction to ML</a:t>
            </a:r>
            <a:br>
              <a:rPr lang="en-US" sz="4600" dirty="0"/>
            </a:br>
            <a:br>
              <a:rPr lang="en-US" sz="4600" dirty="0"/>
            </a:br>
            <a:r>
              <a:rPr lang="en-US" sz="4600" dirty="0"/>
              <a:t>Deep Learning for Computer Vision</a:t>
            </a:r>
          </a:p>
        </p:txBody>
      </p:sp>
      <p:sp>
        <p:nvSpPr>
          <p:cNvPr id="20" name="Freeform: Shape 1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a fence&#10;&#10;Description automatically generated">
            <a:extLst>
              <a:ext uri="{FF2B5EF4-FFF2-40B4-BE49-F238E27FC236}">
                <a16:creationId xmlns:a16="http://schemas.microsoft.com/office/drawing/2014/main" id="{C5CA68C4-AA78-43A9-A080-8998D602DE29}"/>
              </a:ext>
            </a:extLst>
          </p:cNvPr>
          <p:cNvPicPr>
            <a:picLocks noChangeAspect="1"/>
          </p:cNvPicPr>
          <p:nvPr/>
        </p:nvPicPr>
        <p:blipFill rotWithShape="1">
          <a:blip r:embed="rId3">
            <a:extLst>
              <a:ext uri="{28A0092B-C50C-407E-A947-70E740481C1C}">
                <a14:useLocalDpi xmlns:a14="http://schemas.microsoft.com/office/drawing/2010/main" val="0"/>
              </a:ext>
            </a:extLst>
          </a:blip>
          <a:srcRect l="10955" r="252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1">
            <a:extLst>
              <a:ext uri="{FF2B5EF4-FFF2-40B4-BE49-F238E27FC236}">
                <a16:creationId xmlns:a16="http://schemas.microsoft.com/office/drawing/2014/main" id="{BA2D9827-D4F9-4D52-8467-F545EC2752C1}"/>
              </a:ext>
            </a:extLst>
          </p:cNvPr>
          <p:cNvSpPr txBox="1">
            <a:spLocks/>
          </p:cNvSpPr>
          <p:nvPr/>
        </p:nvSpPr>
        <p:spPr>
          <a:xfrm>
            <a:off x="6562165" y="3112977"/>
            <a:ext cx="5354852" cy="3435741"/>
          </a:xfrm>
          <a:prstGeom prst="rect">
            <a:avLst/>
          </a:prstGeom>
        </p:spPr>
        <p:txBody>
          <a:bodyPr anchor="b">
            <a:norm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a:ea typeface="+mj-ea"/>
                <a:cs typeface="+mj-cs"/>
              </a:rPr>
              <a:t>Instructor: Pat Virtue</a:t>
            </a:r>
          </a:p>
        </p:txBody>
      </p:sp>
    </p:spTree>
    <p:extLst>
      <p:ext uri="{BB962C8B-B14F-4D97-AF65-F5344CB8AC3E}">
        <p14:creationId xmlns:p14="http://schemas.microsoft.com/office/powerpoint/2010/main" val="168947177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0D993-00C9-E67A-1583-B1CDF97C69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F50694-1956-E40F-4651-258EAB5EB88B}"/>
              </a:ext>
            </a:extLst>
          </p:cNvPr>
          <p:cNvSpPr>
            <a:spLocks noGrp="1"/>
          </p:cNvSpPr>
          <p:nvPr>
            <p:ph type="title"/>
          </p:nvPr>
        </p:nvSpPr>
        <p:spPr/>
        <p:txBody>
          <a:bodyPr/>
          <a:lstStyle/>
          <a:p>
            <a:r>
              <a:rPr lang="en-US" dirty="0"/>
              <a:t>Computer Vision Tasks: Autonomous Driving</a:t>
            </a:r>
          </a:p>
        </p:txBody>
      </p:sp>
      <p:pic>
        <p:nvPicPr>
          <p:cNvPr id="8" name="Picture 7" descr="A white car with a blue stripe and a sign on it&#10;&#10;Description automatically generated">
            <a:hlinkClick r:id="rId2"/>
            <a:extLst>
              <a:ext uri="{FF2B5EF4-FFF2-40B4-BE49-F238E27FC236}">
                <a16:creationId xmlns:a16="http://schemas.microsoft.com/office/drawing/2014/main" id="{B8283238-33B7-6772-7957-EDAAB6D2ACAE}"/>
              </a:ext>
            </a:extLst>
          </p:cNvPr>
          <p:cNvPicPr>
            <a:picLocks noChangeAspect="1"/>
          </p:cNvPicPr>
          <p:nvPr/>
        </p:nvPicPr>
        <p:blipFill rotWithShape="1">
          <a:blip r:embed="rId3">
            <a:extLst>
              <a:ext uri="{28A0092B-C50C-407E-A947-70E740481C1C}">
                <a14:useLocalDpi xmlns:a14="http://schemas.microsoft.com/office/drawing/2010/main" val="0"/>
              </a:ext>
            </a:extLst>
          </a:blip>
          <a:srcRect l="17347" r="2676"/>
          <a:stretch/>
        </p:blipFill>
        <p:spPr>
          <a:xfrm rot="5400000">
            <a:off x="6826628" y="2291221"/>
            <a:ext cx="5484735" cy="3088821"/>
          </a:xfrm>
          <a:prstGeom prst="rect">
            <a:avLst/>
          </a:prstGeom>
        </p:spPr>
      </p:pic>
      <p:pic>
        <p:nvPicPr>
          <p:cNvPr id="10" name="Picture 9" descr="A screenshot of a car&#10;&#10;Description automatically generated">
            <a:hlinkClick r:id="rId2"/>
            <a:extLst>
              <a:ext uri="{FF2B5EF4-FFF2-40B4-BE49-F238E27FC236}">
                <a16:creationId xmlns:a16="http://schemas.microsoft.com/office/drawing/2014/main" id="{669D6F8A-E7A9-826D-A7D0-21B292C8B0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5213" y="1093264"/>
            <a:ext cx="4429372" cy="5427367"/>
          </a:xfrm>
          <a:prstGeom prst="rect">
            <a:avLst/>
          </a:prstGeom>
        </p:spPr>
      </p:pic>
      <p:pic>
        <p:nvPicPr>
          <p:cNvPr id="16" name="Picture 15" descr="A child in a toy car&#10;&#10;Description automatically generated">
            <a:extLst>
              <a:ext uri="{FF2B5EF4-FFF2-40B4-BE49-F238E27FC236}">
                <a16:creationId xmlns:a16="http://schemas.microsoft.com/office/drawing/2014/main" id="{8F1C31D4-7A48-3ECC-06D5-468F5BA5EAE4}"/>
              </a:ext>
            </a:extLst>
          </p:cNvPr>
          <p:cNvPicPr>
            <a:picLocks noChangeAspect="1"/>
          </p:cNvPicPr>
          <p:nvPr/>
        </p:nvPicPr>
        <p:blipFill rotWithShape="1">
          <a:blip r:embed="rId5">
            <a:extLst>
              <a:ext uri="{28A0092B-C50C-407E-A947-70E740481C1C}">
                <a14:useLocalDpi xmlns:a14="http://schemas.microsoft.com/office/drawing/2010/main" val="0"/>
              </a:ext>
            </a:extLst>
          </a:blip>
          <a:srcRect l="13145" r="6716"/>
          <a:stretch/>
        </p:blipFill>
        <p:spPr>
          <a:xfrm rot="5400000">
            <a:off x="-489898" y="2296818"/>
            <a:ext cx="5495928" cy="3088821"/>
          </a:xfrm>
          <a:prstGeom prst="rect">
            <a:avLst/>
          </a:prstGeom>
        </p:spPr>
      </p:pic>
    </p:spTree>
    <p:extLst>
      <p:ext uri="{BB962C8B-B14F-4D97-AF65-F5344CB8AC3E}">
        <p14:creationId xmlns:p14="http://schemas.microsoft.com/office/powerpoint/2010/main" val="68821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BD5BB-211C-8A6B-A150-061320F59F6F}"/>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96335851-3595-35E7-CC8F-D4B3197E1C3C}"/>
              </a:ext>
            </a:extLst>
          </p:cNvPr>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8E73F45-61C7-AE2E-20DB-087E7AD41BCE}"/>
              </a:ext>
            </a:extLst>
          </p:cNvPr>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40A43A25-E4C1-4FD8-5F63-63C47C6E9AB4}"/>
              </a:ext>
            </a:extLst>
          </p:cNvPr>
          <p:cNvSpPr>
            <a:spLocks noGrp="1"/>
          </p:cNvSpPr>
          <p:nvPr>
            <p:ph type="title"/>
          </p:nvPr>
        </p:nvSpPr>
        <p:spPr/>
        <p:txBody>
          <a:bodyPr/>
          <a:lstStyle/>
          <a:p>
            <a:r>
              <a:rPr lang="en-US" dirty="0"/>
              <a:t>Convolutional Neural Networks</a:t>
            </a:r>
          </a:p>
        </p:txBody>
      </p:sp>
      <p:cxnSp>
        <p:nvCxnSpPr>
          <p:cNvPr id="14" name="Straight Connector 13">
            <a:extLst>
              <a:ext uri="{FF2B5EF4-FFF2-40B4-BE49-F238E27FC236}">
                <a16:creationId xmlns:a16="http://schemas.microsoft.com/office/drawing/2014/main" id="{AB108A3E-1E24-456A-3A6B-6A2E517EB570}"/>
              </a:ext>
            </a:extLst>
          </p:cNvPr>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aphicFrame>
        <p:nvGraphicFramePr>
          <p:cNvPr id="11" name="Table 10">
            <a:extLst>
              <a:ext uri="{FF2B5EF4-FFF2-40B4-BE49-F238E27FC236}">
                <a16:creationId xmlns:a16="http://schemas.microsoft.com/office/drawing/2014/main" id="{372001DE-C826-665B-25FB-D7D6CBC7F2B7}"/>
              </a:ext>
            </a:extLst>
          </p:cNvPr>
          <p:cNvGraphicFramePr>
            <a:graphicFrameLocks noGrp="1"/>
          </p:cNvGraphicFramePr>
          <p:nvPr/>
        </p:nvGraphicFramePr>
        <p:xfrm>
          <a:off x="2590800" y="2133601"/>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Table 11">
            <a:extLst>
              <a:ext uri="{FF2B5EF4-FFF2-40B4-BE49-F238E27FC236}">
                <a16:creationId xmlns:a16="http://schemas.microsoft.com/office/drawing/2014/main" id="{E9C458C3-356B-8867-55DC-FFB9D1CCD474}"/>
              </a:ext>
            </a:extLst>
          </p:cNvPr>
          <p:cNvGraphicFramePr>
            <a:graphicFrameLocks noGrp="1"/>
          </p:cNvGraphicFramePr>
          <p:nvPr/>
        </p:nvGraphicFramePr>
        <p:xfrm>
          <a:off x="2590800" y="3581400"/>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aphicFrame>
        <p:nvGraphicFramePr>
          <p:cNvPr id="13" name="Table 12">
            <a:extLst>
              <a:ext uri="{FF2B5EF4-FFF2-40B4-BE49-F238E27FC236}">
                <a16:creationId xmlns:a16="http://schemas.microsoft.com/office/drawing/2014/main" id="{502AC77D-BBCA-F260-0CBB-BD504F9CBF1D}"/>
              </a:ext>
            </a:extLst>
          </p:cNvPr>
          <p:cNvGraphicFramePr>
            <a:graphicFrameLocks noGrp="1"/>
          </p:cNvGraphicFramePr>
          <p:nvPr/>
        </p:nvGraphicFramePr>
        <p:xfrm>
          <a:off x="2438400" y="4953000"/>
          <a:ext cx="1423322" cy="1221094"/>
        </p:xfrm>
        <a:graphic>
          <a:graphicData uri="http://schemas.openxmlformats.org/drawingml/2006/table">
            <a:tbl>
              <a:tblPr firstRow="1" bandRow="1">
                <a:tableStyleId>{2D5ABB26-0587-4C30-8999-92F81FD0307C}</a:tableStyleId>
              </a:tblPr>
              <a:tblGrid>
                <a:gridCol w="391022">
                  <a:extLst>
                    <a:ext uri="{9D8B030D-6E8A-4147-A177-3AD203B41FA5}">
                      <a16:colId xmlns:a16="http://schemas.microsoft.com/office/drawing/2014/main" val="20000"/>
                    </a:ext>
                  </a:extLst>
                </a:gridCol>
                <a:gridCol w="344100">
                  <a:extLst>
                    <a:ext uri="{9D8B030D-6E8A-4147-A177-3AD203B41FA5}">
                      <a16:colId xmlns:a16="http://schemas.microsoft.com/office/drawing/2014/main" val="20001"/>
                    </a:ext>
                  </a:extLst>
                </a:gridCol>
                <a:gridCol w="344100">
                  <a:extLst>
                    <a:ext uri="{9D8B030D-6E8A-4147-A177-3AD203B41FA5}">
                      <a16:colId xmlns:a16="http://schemas.microsoft.com/office/drawing/2014/main" val="20002"/>
                    </a:ext>
                  </a:extLst>
                </a:gridCol>
                <a:gridCol w="344100">
                  <a:extLst>
                    <a:ext uri="{9D8B030D-6E8A-4147-A177-3AD203B41FA5}">
                      <a16:colId xmlns:a16="http://schemas.microsoft.com/office/drawing/2014/main" val="20003"/>
                    </a:ext>
                  </a:extLst>
                </a:gridCol>
              </a:tblGrid>
              <a:tr h="306694">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73353">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pic>
        <p:nvPicPr>
          <p:cNvPr id="26" name="Picture 25">
            <a:extLst>
              <a:ext uri="{FF2B5EF4-FFF2-40B4-BE49-F238E27FC236}">
                <a16:creationId xmlns:a16="http://schemas.microsoft.com/office/drawing/2014/main" id="{2FFD5210-C478-23CA-6040-0AEF5FEAD513}"/>
              </a:ext>
            </a:extLst>
          </p:cNvPr>
          <p:cNvPicPr>
            <a:picLocks noChangeAspect="1"/>
          </p:cNvPicPr>
          <p:nvPr/>
        </p:nvPicPr>
        <p:blipFill>
          <a:blip r:embed="rId3"/>
          <a:stretch>
            <a:fillRect/>
          </a:stretch>
        </p:blipFill>
        <p:spPr>
          <a:xfrm>
            <a:off x="381000" y="3124200"/>
            <a:ext cx="1600200" cy="1606550"/>
          </a:xfrm>
          <a:prstGeom prst="rect">
            <a:avLst/>
          </a:prstGeom>
          <a:ln>
            <a:solidFill>
              <a:schemeClr val="tx1"/>
            </a:solidFill>
          </a:ln>
        </p:spPr>
      </p:pic>
      <p:pic>
        <p:nvPicPr>
          <p:cNvPr id="27" name="Picture 26">
            <a:extLst>
              <a:ext uri="{FF2B5EF4-FFF2-40B4-BE49-F238E27FC236}">
                <a16:creationId xmlns:a16="http://schemas.microsoft.com/office/drawing/2014/main" id="{4901D219-D920-C525-D355-B9E7ACB5B85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a:extLst>
              <a:ext uri="{FF2B5EF4-FFF2-40B4-BE49-F238E27FC236}">
                <a16:creationId xmlns:a16="http://schemas.microsoft.com/office/drawing/2014/main" id="{4DBFF62A-D255-F3EE-CBDD-2824833BF71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a:extLst>
              <a:ext uri="{FF2B5EF4-FFF2-40B4-BE49-F238E27FC236}">
                <a16:creationId xmlns:a16="http://schemas.microsoft.com/office/drawing/2014/main" id="{57C44440-8E0F-785E-C959-EF03A2F14197}"/>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80000"/>
                    </a14:imgEffect>
                  </a14:imgLayer>
                </a14:imgProps>
              </a:ext>
            </a:extLst>
          </a:blip>
          <a:stretch>
            <a:fillRect/>
          </a:stretch>
        </p:blipFill>
        <p:spPr>
          <a:xfrm>
            <a:off x="4343400" y="5029200"/>
            <a:ext cx="1600200" cy="1587500"/>
          </a:xfrm>
          <a:prstGeom prst="rect">
            <a:avLst/>
          </a:prstGeom>
        </p:spPr>
      </p:pic>
      <p:pic>
        <p:nvPicPr>
          <p:cNvPr id="30" name="Picture 29">
            <a:extLst>
              <a:ext uri="{FF2B5EF4-FFF2-40B4-BE49-F238E27FC236}">
                <a16:creationId xmlns:a16="http://schemas.microsoft.com/office/drawing/2014/main" id="{B068D3FF-8DF9-19F6-1CF6-0E7BDD04D6D2}"/>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33000" contrast="50000"/>
                    </a14:imgEffect>
                  </a14:imgLayer>
                </a14:imgProps>
              </a:ext>
            </a:extLst>
          </a:blip>
          <a:stretch>
            <a:fillRect/>
          </a:stretch>
        </p:blipFill>
        <p:spPr>
          <a:xfrm>
            <a:off x="7162800" y="1752600"/>
            <a:ext cx="838200" cy="872836"/>
          </a:xfrm>
          <a:prstGeom prst="rect">
            <a:avLst/>
          </a:prstGeom>
        </p:spPr>
      </p:pic>
      <p:pic>
        <p:nvPicPr>
          <p:cNvPr id="31" name="Picture 30">
            <a:extLst>
              <a:ext uri="{FF2B5EF4-FFF2-40B4-BE49-F238E27FC236}">
                <a16:creationId xmlns:a16="http://schemas.microsoft.com/office/drawing/2014/main" id="{A3A9EF41-9977-715E-6A39-444E4CA9E182}"/>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33000" contrast="50000"/>
                    </a14:imgEffect>
                  </a14:imgLayer>
                </a14:imgProps>
              </a:ext>
            </a:extLst>
          </a:blip>
          <a:stretch>
            <a:fillRect/>
          </a:stretch>
        </p:blipFill>
        <p:spPr>
          <a:xfrm>
            <a:off x="7162800" y="3505200"/>
            <a:ext cx="838200" cy="881185"/>
          </a:xfrm>
          <a:prstGeom prst="rect">
            <a:avLst/>
          </a:prstGeom>
        </p:spPr>
      </p:pic>
      <p:pic>
        <p:nvPicPr>
          <p:cNvPr id="32" name="Picture 31">
            <a:extLst>
              <a:ext uri="{FF2B5EF4-FFF2-40B4-BE49-F238E27FC236}">
                <a16:creationId xmlns:a16="http://schemas.microsoft.com/office/drawing/2014/main" id="{A67438E3-1A5D-9479-D20A-995D5BD576F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33000" contrast="50000"/>
                    </a14:imgEffect>
                  </a14:imgLayer>
                </a14:imgProps>
              </a:ext>
            </a:extLst>
          </a:blip>
          <a:stretch>
            <a:fillRect/>
          </a:stretch>
        </p:blipFill>
        <p:spPr>
          <a:xfrm>
            <a:off x="7162800" y="5410200"/>
            <a:ext cx="838200" cy="896007"/>
          </a:xfrm>
          <a:prstGeom prst="rect">
            <a:avLst/>
          </a:prstGeom>
        </p:spPr>
      </p:pic>
      <p:cxnSp>
        <p:nvCxnSpPr>
          <p:cNvPr id="40" name="Straight Connector 39">
            <a:extLst>
              <a:ext uri="{FF2B5EF4-FFF2-40B4-BE49-F238E27FC236}">
                <a16:creationId xmlns:a16="http://schemas.microsoft.com/office/drawing/2014/main" id="{C7845A9D-2C1B-AF42-5486-2C3121E3579C}"/>
              </a:ext>
            </a:extLst>
          </p:cNvPr>
          <p:cNvCxnSpPr/>
          <p:nvPr/>
        </p:nvCxnSpPr>
        <p:spPr>
          <a:xfrm>
            <a:off x="6096000" y="21336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2" name="Down Arrow 41">
            <a:extLst>
              <a:ext uri="{FF2B5EF4-FFF2-40B4-BE49-F238E27FC236}">
                <a16:creationId xmlns:a16="http://schemas.microsoft.com/office/drawing/2014/main" id="{C26E0FF6-2A1F-37A5-5EEF-372DCF7082AB}"/>
              </a:ext>
            </a:extLst>
          </p:cNvPr>
          <p:cNvSpPr/>
          <p:nvPr/>
        </p:nvSpPr>
        <p:spPr>
          <a:xfrm>
            <a:off x="6400800" y="19050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a:extLst>
              <a:ext uri="{FF2B5EF4-FFF2-40B4-BE49-F238E27FC236}">
                <a16:creationId xmlns:a16="http://schemas.microsoft.com/office/drawing/2014/main" id="{A6AAE5C2-8029-2322-CFBB-DB0FFA6893AC}"/>
              </a:ext>
            </a:extLst>
          </p:cNvPr>
          <p:cNvCxnSpPr/>
          <p:nvPr/>
        </p:nvCxnSpPr>
        <p:spPr>
          <a:xfrm>
            <a:off x="6096000" y="3962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4" name="Down Arrow 43">
            <a:extLst>
              <a:ext uri="{FF2B5EF4-FFF2-40B4-BE49-F238E27FC236}">
                <a16:creationId xmlns:a16="http://schemas.microsoft.com/office/drawing/2014/main" id="{77144E8A-257E-2D8E-D80A-EE2D0551E2FB}"/>
              </a:ext>
            </a:extLst>
          </p:cNvPr>
          <p:cNvSpPr/>
          <p:nvPr/>
        </p:nvSpPr>
        <p:spPr>
          <a:xfrm>
            <a:off x="6400800" y="3733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6E91C273-EA01-C423-89D4-934026AE5861}"/>
              </a:ext>
            </a:extLst>
          </p:cNvPr>
          <p:cNvCxnSpPr/>
          <p:nvPr/>
        </p:nvCxnSpPr>
        <p:spPr>
          <a:xfrm>
            <a:off x="6096000" y="5867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6" name="Down Arrow 45">
            <a:extLst>
              <a:ext uri="{FF2B5EF4-FFF2-40B4-BE49-F238E27FC236}">
                <a16:creationId xmlns:a16="http://schemas.microsoft.com/office/drawing/2014/main" id="{7393828A-1C67-7FFB-F199-0EDA07B9D7FB}"/>
              </a:ext>
            </a:extLst>
          </p:cNvPr>
          <p:cNvSpPr/>
          <p:nvPr/>
        </p:nvSpPr>
        <p:spPr>
          <a:xfrm>
            <a:off x="6400800" y="5638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D38A62E8-BA60-2C41-13D2-02EC1AB9613C}"/>
              </a:ext>
            </a:extLst>
          </p:cNvPr>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p:sp>
        <p:nvSpPr>
          <p:cNvPr id="67" name="TextBox 66">
            <a:extLst>
              <a:ext uri="{FF2B5EF4-FFF2-40B4-BE49-F238E27FC236}">
                <a16:creationId xmlns:a16="http://schemas.microsoft.com/office/drawing/2014/main" id="{1E902EBA-8C99-DB4B-B6A4-E10B28FC23E6}"/>
              </a:ext>
            </a:extLst>
          </p:cNvPr>
          <p:cNvSpPr txBox="1"/>
          <p:nvPr/>
        </p:nvSpPr>
        <p:spPr>
          <a:xfrm>
            <a:off x="6324600" y="1138535"/>
            <a:ext cx="11161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B0000"/>
                </a:solidFill>
                <a:effectLst/>
                <a:uLnTx/>
                <a:uFillTx/>
                <a:latin typeface="Calibri"/>
                <a:ea typeface="+mn-ea"/>
                <a:cs typeface="Calibri"/>
              </a:rPr>
              <a:t>Pooling</a:t>
            </a:r>
          </a:p>
        </p:txBody>
      </p:sp>
    </p:spTree>
    <p:extLst>
      <p:ext uri="{BB962C8B-B14F-4D97-AF65-F5344CB8AC3E}">
        <p14:creationId xmlns:p14="http://schemas.microsoft.com/office/powerpoint/2010/main" val="37193539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BA0D3-C379-C15E-60DC-20095F2908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688315-68CC-67B5-56E6-724B41FBB1B6}"/>
              </a:ext>
            </a:extLst>
          </p:cNvPr>
          <p:cNvSpPr>
            <a:spLocks noGrp="1"/>
          </p:cNvSpPr>
          <p:nvPr>
            <p:ph type="title"/>
          </p:nvPr>
        </p:nvSpPr>
        <p:spPr/>
        <p:txBody>
          <a:bodyPr/>
          <a:lstStyle/>
          <a:p>
            <a:r>
              <a:rPr lang="en-US" dirty="0"/>
              <a:t>Computer Vision History</a:t>
            </a:r>
          </a:p>
        </p:txBody>
      </p:sp>
      <p:sp>
        <p:nvSpPr>
          <p:cNvPr id="3" name="Text Placeholder 2">
            <a:extLst>
              <a:ext uri="{FF2B5EF4-FFF2-40B4-BE49-F238E27FC236}">
                <a16:creationId xmlns:a16="http://schemas.microsoft.com/office/drawing/2014/main" id="{0EAC6078-9610-EC1C-09FD-C8D9C09D3C06}"/>
              </a:ext>
            </a:extLst>
          </p:cNvPr>
          <p:cNvSpPr>
            <a:spLocks noGrp="1"/>
          </p:cNvSpPr>
          <p:nvPr>
            <p:ph type="body" idx="1"/>
          </p:nvPr>
        </p:nvSpPr>
        <p:spPr/>
        <p:txBody>
          <a:bodyPr/>
          <a:lstStyle/>
          <a:p>
            <a:endParaRPr lang="en-US" dirty="0">
              <a:solidFill>
                <a:srgbClr val="0070C0"/>
              </a:solidFill>
            </a:endParaRPr>
          </a:p>
        </p:txBody>
      </p:sp>
    </p:spTree>
    <p:extLst>
      <p:ext uri="{BB962C8B-B14F-4D97-AF65-F5344CB8AC3E}">
        <p14:creationId xmlns:p14="http://schemas.microsoft.com/office/powerpoint/2010/main" val="39945477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CNNs for Image Classification</a:t>
            </a:r>
          </a:p>
        </p:txBody>
      </p:sp>
      <p:pic>
        <p:nvPicPr>
          <p:cNvPr id="5" name="Picture 4"/>
          <p:cNvPicPr>
            <a:picLocks noChangeAspect="1"/>
          </p:cNvPicPr>
          <p:nvPr/>
        </p:nvPicPr>
        <p:blipFill>
          <a:blip r:embed="rId2"/>
          <a:stretch>
            <a:fillRect/>
          </a:stretch>
        </p:blipFill>
        <p:spPr>
          <a:xfrm>
            <a:off x="1357881" y="1060634"/>
            <a:ext cx="9476237" cy="5232179"/>
          </a:xfrm>
          <a:prstGeom prst="rect">
            <a:avLst/>
          </a:prstGeom>
        </p:spPr>
      </p:pic>
      <p:sp>
        <p:nvSpPr>
          <p:cNvPr id="6" name="TextBox 5"/>
          <p:cNvSpPr txBox="1"/>
          <p:nvPr/>
        </p:nvSpPr>
        <p:spPr>
          <a:xfrm>
            <a:off x="1524001" y="6515290"/>
            <a:ext cx="4728039"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ndara"/>
                <a:ea typeface="+mn-ea"/>
                <a:cs typeface="+mn-cs"/>
              </a:rPr>
              <a:t>Slide from </a:t>
            </a:r>
            <a:r>
              <a:rPr kumimoji="0" lang="en-US" sz="1400" b="0" i="0" u="none" strike="noStrike" kern="1200" cap="none" spc="0" normalizeH="0" baseline="0" noProof="0" dirty="0" err="1">
                <a:ln>
                  <a:noFill/>
                </a:ln>
                <a:solidFill>
                  <a:prstClr val="white">
                    <a:lumMod val="50000"/>
                  </a:prstClr>
                </a:solidFill>
                <a:effectLst/>
                <a:uLnTx/>
                <a:uFillTx/>
                <a:latin typeface="Candara"/>
                <a:ea typeface="+mn-ea"/>
                <a:cs typeface="+mn-cs"/>
              </a:rPr>
              <a:t>Kaiming</a:t>
            </a:r>
            <a:r>
              <a:rPr kumimoji="0" lang="en-US" sz="1400" b="0" i="0" u="none" strike="noStrike" kern="1200" cap="none" spc="0" normalizeH="0" baseline="0" noProof="0" dirty="0">
                <a:ln>
                  <a:noFill/>
                </a:ln>
                <a:solidFill>
                  <a:prstClr val="white">
                    <a:lumMod val="50000"/>
                  </a:prstClr>
                </a:solidFill>
                <a:effectLst/>
                <a:uLnTx/>
                <a:uFillTx/>
                <a:latin typeface="Candara"/>
                <a:ea typeface="+mn-ea"/>
                <a:cs typeface="+mn-cs"/>
              </a:rPr>
              <a:t> He</a:t>
            </a:r>
          </a:p>
        </p:txBody>
      </p:sp>
    </p:spTree>
    <p:extLst>
      <p:ext uri="{BB962C8B-B14F-4D97-AF65-F5344CB8AC3E}">
        <p14:creationId xmlns:p14="http://schemas.microsoft.com/office/powerpoint/2010/main" val="7740530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7F39E-F1FA-F961-2EF0-5F720F8EC92A}"/>
              </a:ext>
            </a:extLst>
          </p:cNvPr>
          <p:cNvSpPr>
            <a:spLocks noGrp="1"/>
          </p:cNvSpPr>
          <p:nvPr>
            <p:ph type="title"/>
          </p:nvPr>
        </p:nvSpPr>
        <p:spPr/>
        <p:txBody>
          <a:bodyPr/>
          <a:lstStyle/>
          <a:p>
            <a:r>
              <a:rPr lang="en-US" dirty="0"/>
              <a:t>Which neural network are they talking about?</a:t>
            </a:r>
          </a:p>
        </p:txBody>
      </p:sp>
      <p:sp>
        <p:nvSpPr>
          <p:cNvPr id="3" name="Content Placeholder 2">
            <a:extLst>
              <a:ext uri="{FF2B5EF4-FFF2-40B4-BE49-F238E27FC236}">
                <a16:creationId xmlns:a16="http://schemas.microsoft.com/office/drawing/2014/main" id="{C11F68FD-00EF-B51C-0375-B15B9E847471}"/>
              </a:ext>
            </a:extLst>
          </p:cNvPr>
          <p:cNvSpPr>
            <a:spLocks noGrp="1"/>
          </p:cNvSpPr>
          <p:nvPr>
            <p:ph idx="1"/>
          </p:nvPr>
        </p:nvSpPr>
        <p:spPr/>
        <p:txBody>
          <a:bodyPr/>
          <a:lstStyle/>
          <a:p>
            <a:pPr>
              <a:lnSpc>
                <a:spcPct val="100000"/>
              </a:lnSpc>
            </a:pPr>
            <a:r>
              <a:rPr lang="en-US" dirty="0"/>
              <a:t>From </a:t>
            </a:r>
            <a:r>
              <a:rPr lang="en-US" dirty="0">
                <a:hlinkClick r:id="rId2"/>
              </a:rPr>
              <a:t>Wikipedia</a:t>
            </a:r>
            <a:r>
              <a:rPr lang="en-US" dirty="0"/>
              <a:t>:</a:t>
            </a:r>
          </a:p>
          <a:p>
            <a:pPr>
              <a:lnSpc>
                <a:spcPct val="100000"/>
              </a:lnSpc>
            </a:pPr>
            <a:r>
              <a:rPr lang="en-US" i="1" dirty="0">
                <a:solidFill>
                  <a:schemeClr val="tx1"/>
                </a:solidFill>
              </a:rPr>
              <a:t>V2 receives strong feedforward connections from V1 and sends robust connections to V3, V4, and V5. Additionally, it plays a crucial role in the integration and processing of visual information.</a:t>
            </a:r>
          </a:p>
          <a:p>
            <a:pPr>
              <a:lnSpc>
                <a:spcPct val="100000"/>
              </a:lnSpc>
            </a:pPr>
            <a:endParaRPr lang="en-US" i="1" dirty="0">
              <a:solidFill>
                <a:schemeClr val="tx1"/>
              </a:solidFill>
            </a:endParaRPr>
          </a:p>
          <a:p>
            <a:pPr>
              <a:lnSpc>
                <a:spcPct val="100000"/>
              </a:lnSpc>
            </a:pPr>
            <a:r>
              <a:rPr lang="en-US" i="1" dirty="0">
                <a:solidFill>
                  <a:schemeClr val="tx1"/>
                </a:solidFill>
              </a:rPr>
              <a:t>The feedforward connections from V1 to V2 contribute to the hierarchical processing of visual stimuli. V2 neurons build upon the basic features detected in V1, extracting more complex visual attributes such as texture, depth, and color. This hierarchical processing is essential for the construction of a more nuanced and detailed representation of the visual scene.</a:t>
            </a:r>
          </a:p>
          <a:p>
            <a:pPr>
              <a:lnSpc>
                <a:spcPct val="100000"/>
              </a:lnSpc>
            </a:pPr>
            <a:endParaRPr lang="en-US" i="1" dirty="0">
              <a:solidFill>
                <a:schemeClr val="tx1"/>
              </a:solidFill>
            </a:endParaRPr>
          </a:p>
          <a:p>
            <a:pPr>
              <a:lnSpc>
                <a:spcPct val="100000"/>
              </a:lnSpc>
            </a:pPr>
            <a:r>
              <a:rPr lang="en-US" i="1" dirty="0">
                <a:solidFill>
                  <a:schemeClr val="tx1"/>
                </a:solidFill>
              </a:rPr>
              <a:t>Furthermore, the reciprocal feedback connections from V2 to V1 play a significant role in modulating the activity of V1 neurons. This feedback loop is thought to be involved in processes such as attention, perceptual grouping, and figure-ground segregation.</a:t>
            </a:r>
          </a:p>
        </p:txBody>
      </p:sp>
    </p:spTree>
    <p:extLst>
      <p:ext uri="{BB962C8B-B14F-4D97-AF65-F5344CB8AC3E}">
        <p14:creationId xmlns:p14="http://schemas.microsoft.com/office/powerpoint/2010/main" val="32878265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E3394-E55E-233F-935E-9F97F1BB9A84}"/>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A0C6A4D6-8455-F42A-09E3-5ED63342B8F0}"/>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p:txBody>
      </p:sp>
      <p:sp>
        <p:nvSpPr>
          <p:cNvPr id="9" name="TextBox 8">
            <a:extLst>
              <a:ext uri="{FF2B5EF4-FFF2-40B4-BE49-F238E27FC236}">
                <a16:creationId xmlns:a16="http://schemas.microsoft.com/office/drawing/2014/main" id="{558FB1EB-5E1F-FD56-5159-B081BF050741}"/>
              </a:ext>
            </a:extLst>
          </p:cNvPr>
          <p:cNvSpPr txBox="1"/>
          <p:nvPr/>
        </p:nvSpPr>
        <p:spPr>
          <a:xfrm>
            <a:off x="552099" y="6297390"/>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de"/>
                <a:ea typeface="+mn-ea"/>
                <a:cs typeface="+mn-cs"/>
              </a:rPr>
              <a:t>Mitchell Glickstein, The Discovery of the Visual Cortex. 1998</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D1F81C22-19D8-F540-6B06-D2711E4A4634}"/>
              </a:ext>
            </a:extLst>
          </p:cNvPr>
          <p:cNvPicPr>
            <a:picLocks noChangeAspect="1"/>
          </p:cNvPicPr>
          <p:nvPr/>
        </p:nvPicPr>
        <p:blipFill>
          <a:blip r:embed="rId2"/>
          <a:stretch>
            <a:fillRect/>
          </a:stretch>
        </p:blipFill>
        <p:spPr>
          <a:xfrm>
            <a:off x="8922498" y="3429000"/>
            <a:ext cx="2913458" cy="2906455"/>
          </a:xfrm>
          <a:prstGeom prst="rect">
            <a:avLst/>
          </a:prstGeom>
          <a:ln>
            <a:solidFill>
              <a:schemeClr val="tx1"/>
            </a:solidFill>
          </a:ln>
        </p:spPr>
      </p:pic>
      <p:pic>
        <p:nvPicPr>
          <p:cNvPr id="7" name="Picture 6">
            <a:extLst>
              <a:ext uri="{FF2B5EF4-FFF2-40B4-BE49-F238E27FC236}">
                <a16:creationId xmlns:a16="http://schemas.microsoft.com/office/drawing/2014/main" id="{2F508B07-4323-1938-34D5-48A418F376FA}"/>
              </a:ext>
            </a:extLst>
          </p:cNvPr>
          <p:cNvPicPr>
            <a:picLocks noChangeAspect="1"/>
          </p:cNvPicPr>
          <p:nvPr/>
        </p:nvPicPr>
        <p:blipFill>
          <a:blip r:embed="rId3"/>
          <a:stretch>
            <a:fillRect/>
          </a:stretch>
        </p:blipFill>
        <p:spPr>
          <a:xfrm>
            <a:off x="8550137" y="223545"/>
            <a:ext cx="3429479" cy="2781688"/>
          </a:xfrm>
          <a:prstGeom prst="rect">
            <a:avLst/>
          </a:prstGeom>
          <a:ln>
            <a:solidFill>
              <a:schemeClr val="tx1"/>
            </a:solidFill>
          </a:ln>
        </p:spPr>
      </p:pic>
      <p:pic>
        <p:nvPicPr>
          <p:cNvPr id="5" name="Picture 4">
            <a:extLst>
              <a:ext uri="{FF2B5EF4-FFF2-40B4-BE49-F238E27FC236}">
                <a16:creationId xmlns:a16="http://schemas.microsoft.com/office/drawing/2014/main" id="{46AD4A58-546E-447F-7018-4F31CEB1C964}"/>
              </a:ext>
            </a:extLst>
          </p:cNvPr>
          <p:cNvPicPr>
            <a:picLocks noChangeAspect="1"/>
          </p:cNvPicPr>
          <p:nvPr/>
        </p:nvPicPr>
        <p:blipFill>
          <a:blip r:embed="rId4"/>
          <a:stretch>
            <a:fillRect/>
          </a:stretch>
        </p:blipFill>
        <p:spPr>
          <a:xfrm>
            <a:off x="6522210" y="3148819"/>
            <a:ext cx="3634512" cy="2314317"/>
          </a:xfrm>
          <a:prstGeom prst="rect">
            <a:avLst/>
          </a:prstGeom>
          <a:ln>
            <a:solidFill>
              <a:schemeClr val="tx1"/>
            </a:solidFill>
          </a:ln>
        </p:spPr>
      </p:pic>
    </p:spTree>
    <p:extLst>
      <p:ext uri="{BB962C8B-B14F-4D97-AF65-F5344CB8AC3E}">
        <p14:creationId xmlns:p14="http://schemas.microsoft.com/office/powerpoint/2010/main" val="2589375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468C1-7FB7-0BF6-4C52-89C4AA6A81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F06CDF-8028-1910-2003-8752DF5A5045}"/>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79BDACE2-F646-14B5-99CD-2BA9CF2D5DDA}"/>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C8ABBFF7-ABEA-CEE8-EFB6-7599450E6F46}"/>
              </a:ext>
            </a:extLst>
          </p:cNvPr>
          <p:cNvSpPr txBox="1"/>
          <p:nvPr/>
        </p:nvSpPr>
        <p:spPr>
          <a:xfrm>
            <a:off x="552099" y="6306203"/>
            <a:ext cx="111679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de"/>
                <a:ea typeface="+mn-ea"/>
                <a:cs typeface="+mn-cs"/>
              </a:rPr>
              <a:t>Hubel and Wiesel, RECEPTIVE FIELDS OF SINGLE NEURONES IN THE CAT'S STRIATE CORTEX. 1959</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B72C21D-A890-0E8A-C155-B350E80EB899}"/>
              </a:ext>
            </a:extLst>
          </p:cNvPr>
          <p:cNvPicPr>
            <a:picLocks noChangeAspect="1"/>
          </p:cNvPicPr>
          <p:nvPr/>
        </p:nvPicPr>
        <p:blipFill>
          <a:blip r:embed="rId2"/>
          <a:stretch>
            <a:fillRect/>
          </a:stretch>
        </p:blipFill>
        <p:spPr>
          <a:xfrm>
            <a:off x="8567266" y="781153"/>
            <a:ext cx="3072635" cy="5150085"/>
          </a:xfrm>
          <a:prstGeom prst="rect">
            <a:avLst/>
          </a:prstGeom>
        </p:spPr>
      </p:pic>
    </p:spTree>
    <p:extLst>
      <p:ext uri="{BB962C8B-B14F-4D97-AF65-F5344CB8AC3E}">
        <p14:creationId xmlns:p14="http://schemas.microsoft.com/office/powerpoint/2010/main" val="18175938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468C1-7FB7-0BF6-4C52-89C4AA6A815A}"/>
            </a:ext>
          </a:extLst>
        </p:cNvPr>
        <p:cNvGrpSpPr/>
        <p:nvPr/>
      </p:nvGrpSpPr>
      <p:grpSpPr>
        <a:xfrm>
          <a:off x="0" y="0"/>
          <a:ext cx="0" cy="0"/>
          <a:chOff x="0" y="0"/>
          <a:chExt cx="0" cy="0"/>
        </a:xfrm>
      </p:grpSpPr>
      <p:pic>
        <p:nvPicPr>
          <p:cNvPr id="12" name="Online Media 11" title="V1 Neuronal Population Responses to Oriented Grating Stimuli">
            <a:hlinkClick r:id="" action="ppaction://media"/>
            <a:extLst>
              <a:ext uri="{FF2B5EF4-FFF2-40B4-BE49-F238E27FC236}">
                <a16:creationId xmlns:a16="http://schemas.microsoft.com/office/drawing/2014/main" id="{BA68ECE9-CFA1-1F6A-685C-C21B0C4163C7}"/>
              </a:ext>
            </a:extLst>
          </p:cNvPr>
          <p:cNvPicPr>
            <a:picLocks noRot="1" noChangeAspect="1"/>
          </p:cNvPicPr>
          <p:nvPr>
            <a:videoFile r:link="rId1"/>
          </p:nvPr>
        </p:nvPicPr>
        <p:blipFill rotWithShape="1">
          <a:blip r:embed="rId3"/>
          <a:srcRect l="12688" r="14410" b="11675"/>
          <a:stretch/>
        </p:blipFill>
        <p:spPr>
          <a:xfrm>
            <a:off x="8041172" y="2724591"/>
            <a:ext cx="3706822" cy="3368286"/>
          </a:xfrm>
          <a:prstGeom prst="rect">
            <a:avLst/>
          </a:prstGeom>
        </p:spPr>
      </p:pic>
      <p:sp>
        <p:nvSpPr>
          <p:cNvPr id="2" name="Title 1">
            <a:extLst>
              <a:ext uri="{FF2B5EF4-FFF2-40B4-BE49-F238E27FC236}">
                <a16:creationId xmlns:a16="http://schemas.microsoft.com/office/drawing/2014/main" id="{2AF06CDF-8028-1910-2003-8752DF5A5045}"/>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79BDACE2-F646-14B5-99CD-2BA9CF2D5DDA}"/>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C8ABBFF7-ABEA-CEE8-EFB6-7599450E6F46}"/>
              </a:ext>
            </a:extLst>
          </p:cNvPr>
          <p:cNvSpPr txBox="1"/>
          <p:nvPr/>
        </p:nvSpPr>
        <p:spPr>
          <a:xfrm>
            <a:off x="552099" y="6306203"/>
            <a:ext cx="111679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de"/>
                <a:ea typeface="+mn-ea"/>
                <a:cs typeface="+mn-cs"/>
              </a:rPr>
              <a:t>M. Li, F. Liu, H. Jiang, </a:t>
            </a:r>
            <a:r>
              <a:rPr kumimoji="0" lang="en-US" sz="1800" b="0" i="0" u="none" strike="noStrike" kern="1200" cap="none" spc="0" normalizeH="0" baseline="0" noProof="0" dirty="0">
                <a:ln>
                  <a:noFill/>
                </a:ln>
                <a:solidFill>
                  <a:srgbClr val="000000"/>
                </a:solidFill>
                <a:effectLst/>
                <a:uLnTx/>
                <a:uFillTx/>
                <a:latin typeface="Code"/>
                <a:ea typeface="+mn-ea"/>
                <a:cs typeface="+mn-cs"/>
                <a:hlinkClick r:id="rId4"/>
              </a:rPr>
              <a:t>Tai Sing Lee</a:t>
            </a:r>
            <a:r>
              <a:rPr kumimoji="0" lang="en-US" sz="1800" b="0" i="0" u="none" strike="noStrike" kern="1200" cap="none" spc="0" normalizeH="0" baseline="0" noProof="0" dirty="0">
                <a:ln>
                  <a:noFill/>
                </a:ln>
                <a:solidFill>
                  <a:srgbClr val="000000"/>
                </a:solidFill>
                <a:effectLst/>
                <a:uLnTx/>
                <a:uFillTx/>
                <a:latin typeface="Code"/>
                <a:ea typeface="+mn-ea"/>
                <a:cs typeface="+mn-cs"/>
              </a:rPr>
              <a:t>, S. Tang, </a:t>
            </a:r>
            <a:r>
              <a:rPr kumimoji="0" lang="en-US" sz="1800" b="0" i="0" u="none" strike="noStrike" kern="1200" cap="none" spc="0" normalizeH="0" baseline="0" noProof="0" dirty="0">
                <a:ln>
                  <a:noFill/>
                </a:ln>
                <a:solidFill>
                  <a:srgbClr val="000000"/>
                </a:solidFill>
                <a:effectLst/>
                <a:uLnTx/>
                <a:uFillTx/>
                <a:latin typeface="Code"/>
                <a:ea typeface="+mn-ea"/>
                <a:cs typeface="+mn-cs"/>
                <a:hlinkClick r:id="rId5"/>
              </a:rPr>
              <a:t>Long-Term Two-Photon Imaging in Awake Macaque Monkey</a:t>
            </a:r>
            <a:r>
              <a:rPr kumimoji="0" lang="en-US" sz="1800" b="0" i="0" u="none" strike="noStrike" kern="1200" cap="none" spc="0" normalizeH="0" baseline="0" noProof="0" dirty="0">
                <a:ln>
                  <a:noFill/>
                </a:ln>
                <a:solidFill>
                  <a:srgbClr val="000000"/>
                </a:solidFill>
                <a:effectLst/>
                <a:uLnTx/>
                <a:uFillTx/>
                <a:latin typeface="Code"/>
                <a:ea typeface="+mn-ea"/>
                <a:cs typeface="+mn-cs"/>
              </a:rPr>
              <a:t>. 2017</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hlinkClick r:id="rId6"/>
            <a:extLst>
              <a:ext uri="{FF2B5EF4-FFF2-40B4-BE49-F238E27FC236}">
                <a16:creationId xmlns:a16="http://schemas.microsoft.com/office/drawing/2014/main" id="{9438B524-6F9C-D50B-A884-B7A34932FE53}"/>
              </a:ext>
            </a:extLst>
          </p:cNvPr>
          <p:cNvPicPr>
            <a:picLocks noChangeAspect="1"/>
          </p:cNvPicPr>
          <p:nvPr/>
        </p:nvPicPr>
        <p:blipFill>
          <a:blip r:embed="rId7"/>
          <a:stretch>
            <a:fillRect/>
          </a:stretch>
        </p:blipFill>
        <p:spPr>
          <a:xfrm>
            <a:off x="4208145" y="2724591"/>
            <a:ext cx="3706822" cy="3366493"/>
          </a:xfrm>
          <a:prstGeom prst="rect">
            <a:avLst/>
          </a:prstGeom>
        </p:spPr>
      </p:pic>
      <p:pic>
        <p:nvPicPr>
          <p:cNvPr id="8" name="Picture 7">
            <a:hlinkClick r:id="rId6"/>
            <a:extLst>
              <a:ext uri="{FF2B5EF4-FFF2-40B4-BE49-F238E27FC236}">
                <a16:creationId xmlns:a16="http://schemas.microsoft.com/office/drawing/2014/main" id="{AD505B26-9493-9F4A-41C0-60FC159C615B}"/>
              </a:ext>
            </a:extLst>
          </p:cNvPr>
          <p:cNvPicPr>
            <a:picLocks noChangeAspect="1"/>
          </p:cNvPicPr>
          <p:nvPr/>
        </p:nvPicPr>
        <p:blipFill>
          <a:blip r:embed="rId8"/>
          <a:stretch>
            <a:fillRect/>
          </a:stretch>
        </p:blipFill>
        <p:spPr>
          <a:xfrm>
            <a:off x="375118" y="2726288"/>
            <a:ext cx="3706822" cy="3364796"/>
          </a:xfrm>
          <a:prstGeom prst="rect">
            <a:avLst/>
          </a:prstGeom>
        </p:spPr>
      </p:pic>
      <p:pic>
        <p:nvPicPr>
          <p:cNvPr id="11" name="Picture 10">
            <a:hlinkClick r:id="rId6"/>
            <a:extLst>
              <a:ext uri="{FF2B5EF4-FFF2-40B4-BE49-F238E27FC236}">
                <a16:creationId xmlns:a16="http://schemas.microsoft.com/office/drawing/2014/main" id="{35AB09B5-5E67-4E9E-577B-CAFAD591F071}"/>
              </a:ext>
            </a:extLst>
          </p:cNvPr>
          <p:cNvPicPr>
            <a:picLocks noChangeAspect="1"/>
          </p:cNvPicPr>
          <p:nvPr/>
        </p:nvPicPr>
        <p:blipFill>
          <a:blip r:embed="rId9"/>
          <a:stretch>
            <a:fillRect/>
          </a:stretch>
        </p:blipFill>
        <p:spPr>
          <a:xfrm>
            <a:off x="8041172" y="2724591"/>
            <a:ext cx="3706822" cy="3360605"/>
          </a:xfrm>
          <a:prstGeom prst="rect">
            <a:avLst/>
          </a:prstGeom>
        </p:spPr>
      </p:pic>
    </p:spTree>
    <p:extLst>
      <p:ext uri="{BB962C8B-B14F-4D97-AF65-F5344CB8AC3E}">
        <p14:creationId xmlns:p14="http://schemas.microsoft.com/office/powerpoint/2010/main" val="351647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2"/>
                </p:tgtEl>
              </p:cMediaNode>
            </p:video>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73168-8AFF-2CA5-D1F6-8443C12BEB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92C795-DE7B-6DE2-FB7D-5A3EC5D69AB8}"/>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4EDDF8D7-D346-2DA0-3E73-82964567716D}"/>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pPr marL="457200" indent="-457200">
              <a:buFont typeface="Wingdings" panose="05000000000000000000" pitchFamily="2" charset="2"/>
              <a:buChar char="§"/>
            </a:pPr>
            <a:r>
              <a:rPr lang="en-US" dirty="0">
                <a:solidFill>
                  <a:schemeClr val="tx1"/>
                </a:solidFill>
              </a:rPr>
              <a:t>1986: Canny edge detection </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67793B70-C803-5E4E-B3E1-B7639EF57750}"/>
              </a:ext>
            </a:extLst>
          </p:cNvPr>
          <p:cNvSpPr txBox="1"/>
          <p:nvPr/>
        </p:nvSpPr>
        <p:spPr>
          <a:xfrm>
            <a:off x="552099" y="6306203"/>
            <a:ext cx="111679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de"/>
                <a:ea typeface="+mn-ea"/>
                <a:cs typeface="+mn-cs"/>
              </a:rPr>
              <a:t>John Canny, A Computational Approach To Edge Detection. 1986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656CC53-0E9D-496A-32F1-C387684D009B}"/>
              </a:ext>
            </a:extLst>
          </p:cNvPr>
          <p:cNvPicPr>
            <a:picLocks noChangeAspect="1"/>
          </p:cNvPicPr>
          <p:nvPr/>
        </p:nvPicPr>
        <p:blipFill>
          <a:blip r:embed="rId2"/>
          <a:stretch>
            <a:fillRect/>
          </a:stretch>
        </p:blipFill>
        <p:spPr>
          <a:xfrm>
            <a:off x="7934632" y="391025"/>
            <a:ext cx="3705269" cy="6310185"/>
          </a:xfrm>
          <a:prstGeom prst="rect">
            <a:avLst/>
          </a:prstGeom>
        </p:spPr>
      </p:pic>
      <p:pic>
        <p:nvPicPr>
          <p:cNvPr id="8" name="Picture 7">
            <a:extLst>
              <a:ext uri="{FF2B5EF4-FFF2-40B4-BE49-F238E27FC236}">
                <a16:creationId xmlns:a16="http://schemas.microsoft.com/office/drawing/2014/main" id="{D008FB8F-4ED0-AF2F-A67F-8D6D44B8679B}"/>
              </a:ext>
            </a:extLst>
          </p:cNvPr>
          <p:cNvPicPr>
            <a:picLocks noChangeAspect="1"/>
          </p:cNvPicPr>
          <p:nvPr/>
        </p:nvPicPr>
        <p:blipFill>
          <a:blip r:embed="rId3"/>
          <a:stretch>
            <a:fillRect/>
          </a:stretch>
        </p:blipFill>
        <p:spPr>
          <a:xfrm>
            <a:off x="1917290" y="5066006"/>
            <a:ext cx="5083277" cy="975123"/>
          </a:xfrm>
          <a:prstGeom prst="rect">
            <a:avLst/>
          </a:prstGeom>
        </p:spPr>
      </p:pic>
      <p:pic>
        <p:nvPicPr>
          <p:cNvPr id="13" name="Graphic 12">
            <a:extLst>
              <a:ext uri="{FF2B5EF4-FFF2-40B4-BE49-F238E27FC236}">
                <a16:creationId xmlns:a16="http://schemas.microsoft.com/office/drawing/2014/main" id="{B40EC131-9986-ED9C-409F-F9237AC5CD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58928" y="3270952"/>
            <a:ext cx="3241309" cy="1399656"/>
          </a:xfrm>
          <a:prstGeom prst="rect">
            <a:avLst/>
          </a:prstGeom>
        </p:spPr>
      </p:pic>
    </p:spTree>
    <p:extLst>
      <p:ext uri="{BB962C8B-B14F-4D97-AF65-F5344CB8AC3E}">
        <p14:creationId xmlns:p14="http://schemas.microsoft.com/office/powerpoint/2010/main" val="16794765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1B71E88-509D-AB33-CF1B-59B6CE2B73EA}"/>
              </a:ext>
            </a:extLst>
          </p:cNvPr>
          <p:cNvPicPr>
            <a:picLocks noChangeAspect="1"/>
          </p:cNvPicPr>
          <p:nvPr/>
        </p:nvPicPr>
        <p:blipFill rotWithShape="1">
          <a:blip r:embed="rId2"/>
          <a:srcRect l="2598" t="10937" r="3763"/>
          <a:stretch/>
        </p:blipFill>
        <p:spPr>
          <a:xfrm>
            <a:off x="7697073" y="2271252"/>
            <a:ext cx="4327779" cy="4034951"/>
          </a:xfrm>
          <a:prstGeom prst="rect">
            <a:avLst/>
          </a:prstGeom>
        </p:spPr>
      </p:pic>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pPr marL="457200" indent="-457200">
              <a:buFont typeface="Wingdings" panose="05000000000000000000" pitchFamily="2" charset="2"/>
              <a:buChar char="§"/>
            </a:pPr>
            <a:r>
              <a:rPr lang="en-US" dirty="0">
                <a:solidFill>
                  <a:schemeClr val="tx1"/>
                </a:solidFill>
              </a:rPr>
              <a:t>1986: Canny edge detection</a:t>
            </a:r>
          </a:p>
          <a:p>
            <a:pPr marL="457200" indent="-457200">
              <a:buFont typeface="Wingdings" panose="05000000000000000000" pitchFamily="2" charset="2"/>
              <a:buChar char="§"/>
            </a:pPr>
            <a:r>
              <a:rPr lang="en-US" dirty="0">
                <a:solidFill>
                  <a:schemeClr val="tx1"/>
                </a:solidFill>
              </a:rPr>
              <a:t>1989: </a:t>
            </a:r>
            <a:r>
              <a:rPr lang="en-US" dirty="0" err="1">
                <a:solidFill>
                  <a:schemeClr val="tx1"/>
                </a:solidFill>
              </a:rPr>
              <a:t>LeNet</a:t>
            </a:r>
            <a:r>
              <a:rPr lang="en-US" dirty="0">
                <a:solidFill>
                  <a:schemeClr val="tx1"/>
                </a:solidFill>
              </a:rPr>
              <a:t> (1) CNN</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056E9AF5-5ABF-15E5-9CB5-62075DDBD56C}"/>
              </a:ext>
            </a:extLst>
          </p:cNvPr>
          <p:cNvSpPr txBox="1"/>
          <p:nvPr/>
        </p:nvSpPr>
        <p:spPr>
          <a:xfrm>
            <a:off x="552099" y="6306203"/>
            <a:ext cx="111679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de"/>
                <a:ea typeface="+mn-ea"/>
                <a:cs typeface="+mn-cs"/>
              </a:rPr>
              <a:t>LeCun, et al, </a:t>
            </a:r>
            <a:r>
              <a:rPr kumimoji="0" lang="en-US" sz="1800" b="0" i="0" u="none" strike="noStrike" kern="1200" cap="none" spc="0" normalizeH="0" baseline="0" noProof="0" dirty="0">
                <a:ln>
                  <a:noFill/>
                </a:ln>
                <a:solidFill>
                  <a:srgbClr val="000000"/>
                </a:solidFill>
                <a:effectLst/>
                <a:uLnTx/>
                <a:uFillTx/>
                <a:latin typeface="Code"/>
                <a:ea typeface="+mn-ea"/>
                <a:cs typeface="+mn-cs"/>
                <a:hlinkClick r:id="rId3"/>
              </a:rPr>
              <a:t>Backpropagation Applied to Handwritten Zip Code Recognition</a:t>
            </a:r>
            <a:r>
              <a:rPr kumimoji="0" lang="en-US" sz="1800" b="0" i="0" u="none" strike="noStrike" kern="1200" cap="none" spc="0" normalizeH="0" baseline="0" noProof="0" dirty="0">
                <a:ln>
                  <a:noFill/>
                </a:ln>
                <a:solidFill>
                  <a:srgbClr val="000000"/>
                </a:solidFill>
                <a:effectLst/>
                <a:uLnTx/>
                <a:uFillTx/>
                <a:latin typeface="Code"/>
                <a:ea typeface="+mn-ea"/>
                <a:cs typeface="+mn-cs"/>
              </a:rPr>
              <a:t>. 1989</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6543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pPr marL="457200" indent="-457200">
              <a:buFont typeface="Wingdings" panose="05000000000000000000" pitchFamily="2" charset="2"/>
              <a:buChar char="§"/>
            </a:pPr>
            <a:r>
              <a:rPr lang="en-US" dirty="0">
                <a:solidFill>
                  <a:schemeClr val="tx1"/>
                </a:solidFill>
              </a:rPr>
              <a:t>1986: Canny edge detection</a:t>
            </a:r>
          </a:p>
          <a:p>
            <a:pPr marL="457200" indent="-457200">
              <a:buFont typeface="Wingdings" panose="05000000000000000000" pitchFamily="2" charset="2"/>
              <a:buChar char="§"/>
            </a:pPr>
            <a:r>
              <a:rPr lang="en-US" dirty="0">
                <a:solidFill>
                  <a:schemeClr val="tx1"/>
                </a:solidFill>
              </a:rPr>
              <a:t>1994: MNIST Database</a:t>
            </a:r>
          </a:p>
          <a:p>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056E9AF5-5ABF-15E5-9CB5-62075DDBD56C}"/>
              </a:ext>
            </a:extLst>
          </p:cNvPr>
          <p:cNvSpPr txBox="1"/>
          <p:nvPr/>
        </p:nvSpPr>
        <p:spPr>
          <a:xfrm>
            <a:off x="552099" y="6306203"/>
            <a:ext cx="111679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de"/>
                <a:ea typeface="+mn-ea"/>
                <a:cs typeface="+mn-cs"/>
                <a:hlinkClick r:id="rId2"/>
              </a:rPr>
              <a:t>https://en.wikipedia.org/wiki/MNIST_database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MNIST sample images">
            <a:extLst>
              <a:ext uri="{FF2B5EF4-FFF2-40B4-BE49-F238E27FC236}">
                <a16:creationId xmlns:a16="http://schemas.microsoft.com/office/drawing/2014/main" id="{51E68E1E-DA54-8C52-F9AD-B9C8D8B5B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3625" y="2957641"/>
            <a:ext cx="4776276" cy="2806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563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DDE79-5DF6-7AB7-48EF-DC04AE9A44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609C96-2D43-8419-7200-99932252B632}"/>
              </a:ext>
            </a:extLst>
          </p:cNvPr>
          <p:cNvSpPr>
            <a:spLocks noGrp="1"/>
          </p:cNvSpPr>
          <p:nvPr>
            <p:ph type="title"/>
          </p:nvPr>
        </p:nvSpPr>
        <p:spPr/>
        <p:txBody>
          <a:bodyPr/>
          <a:lstStyle/>
          <a:p>
            <a:r>
              <a:rPr lang="en-US" dirty="0"/>
              <a:t>Computer Vision: Autonomous Driving</a:t>
            </a:r>
          </a:p>
        </p:txBody>
      </p:sp>
      <p:pic>
        <p:nvPicPr>
          <p:cNvPr id="12" name="Picture 11" descr="The inside of a car&#10;&#10;Description automatically generated">
            <a:hlinkClick r:id="rId2"/>
            <a:extLst>
              <a:ext uri="{FF2B5EF4-FFF2-40B4-BE49-F238E27FC236}">
                <a16:creationId xmlns:a16="http://schemas.microsoft.com/office/drawing/2014/main" id="{B1A8616D-7DBE-C45C-73A9-202A93A8D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1355" y="2401548"/>
            <a:ext cx="8841148" cy="3982025"/>
          </a:xfrm>
          <a:prstGeom prst="rect">
            <a:avLst/>
          </a:prstGeom>
        </p:spPr>
      </p:pic>
      <p:pic>
        <p:nvPicPr>
          <p:cNvPr id="14" name="Picture 13" descr="A person in a car&#10;&#10;Description automatically generated">
            <a:hlinkClick r:id="rId2"/>
            <a:extLst>
              <a:ext uri="{FF2B5EF4-FFF2-40B4-BE49-F238E27FC236}">
                <a16:creationId xmlns:a16="http://schemas.microsoft.com/office/drawing/2014/main" id="{E758837C-9D0A-8747-97EF-CB9B2EED6C20}"/>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flipH="1">
            <a:off x="1072681" y="1318424"/>
            <a:ext cx="5023319" cy="3772207"/>
          </a:xfrm>
          <a:prstGeom prst="rect">
            <a:avLst/>
          </a:prstGeom>
        </p:spPr>
      </p:pic>
    </p:spTree>
    <p:extLst>
      <p:ext uri="{BB962C8B-B14F-4D97-AF65-F5344CB8AC3E}">
        <p14:creationId xmlns:p14="http://schemas.microsoft.com/office/powerpoint/2010/main" val="18677135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a:xfrm>
            <a:off x="552099" y="1113178"/>
            <a:ext cx="7471024" cy="2039539"/>
          </a:xfrm>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pPr marL="457200" indent="-457200">
              <a:buFont typeface="Wingdings" panose="05000000000000000000" pitchFamily="2" charset="2"/>
              <a:buChar char="§"/>
            </a:pPr>
            <a:r>
              <a:rPr lang="en-US" dirty="0">
                <a:solidFill>
                  <a:schemeClr val="tx1"/>
                </a:solidFill>
              </a:rPr>
              <a:t>1986: Canny edge detection</a:t>
            </a:r>
          </a:p>
          <a:p>
            <a:pPr marL="457200" indent="-457200">
              <a:buFont typeface="Wingdings" panose="05000000000000000000" pitchFamily="2" charset="2"/>
              <a:buChar char="§"/>
            </a:pPr>
            <a:r>
              <a:rPr lang="en-US" dirty="0">
                <a:solidFill>
                  <a:schemeClr val="tx1"/>
                </a:solidFill>
              </a:rPr>
              <a:t>1996: Learning convolutional filters from natural images</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056E9AF5-5ABF-15E5-9CB5-62075DDBD56C}"/>
              </a:ext>
            </a:extLst>
          </p:cNvPr>
          <p:cNvSpPr txBox="1"/>
          <p:nvPr/>
        </p:nvSpPr>
        <p:spPr>
          <a:xfrm>
            <a:off x="552098" y="6306203"/>
            <a:ext cx="1145308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ode"/>
                <a:ea typeface="+mn-ea"/>
                <a:cs typeface="+mn-cs"/>
              </a:rPr>
              <a:t>Olshausen</a:t>
            </a:r>
            <a:r>
              <a:rPr kumimoji="0" lang="en-US" sz="1800" b="0" i="0" u="none" strike="noStrike" kern="1200" cap="none" spc="0" normalizeH="0" baseline="0" noProof="0" dirty="0">
                <a:ln>
                  <a:noFill/>
                </a:ln>
                <a:solidFill>
                  <a:srgbClr val="000000"/>
                </a:solidFill>
                <a:effectLst/>
                <a:uLnTx/>
                <a:uFillTx/>
                <a:latin typeface="Code"/>
                <a:ea typeface="+mn-ea"/>
                <a:cs typeface="+mn-cs"/>
              </a:rPr>
              <a:t> &amp; Field, </a:t>
            </a:r>
            <a:r>
              <a:rPr kumimoji="0" lang="en-US" sz="1800" b="0" i="0" u="none" strike="noStrike" kern="1200" cap="none" spc="0" normalizeH="0" baseline="0" noProof="0" dirty="0">
                <a:ln>
                  <a:noFill/>
                </a:ln>
                <a:solidFill>
                  <a:srgbClr val="000000"/>
                </a:solidFill>
                <a:effectLst/>
                <a:uLnTx/>
                <a:uFillTx/>
                <a:latin typeface="Code"/>
                <a:ea typeface="+mn-ea"/>
                <a:cs typeface="+mn-cs"/>
                <a:hlinkClick r:id="rId2"/>
              </a:rPr>
              <a:t>Emergence of simple-cell receptive field properties by learning a sparse code for natural images</a:t>
            </a:r>
            <a:r>
              <a:rPr kumimoji="0" lang="en-US" sz="1800" b="0" i="0" u="none" strike="noStrike" kern="1200" cap="none" spc="0" normalizeH="0" baseline="0" noProof="0" dirty="0">
                <a:ln>
                  <a:noFill/>
                </a:ln>
                <a:solidFill>
                  <a:srgbClr val="000000"/>
                </a:solidFill>
                <a:effectLst/>
                <a:uLnTx/>
                <a:uFillTx/>
                <a:latin typeface="Code"/>
                <a:ea typeface="+mn-ea"/>
                <a:cs typeface="+mn-cs"/>
              </a:rPr>
              <a:t>. 1996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0CAAF85-0B5E-EE6F-4249-8B51DC676F38}"/>
              </a:ext>
            </a:extLst>
          </p:cNvPr>
          <p:cNvPicPr>
            <a:picLocks noChangeAspect="1"/>
          </p:cNvPicPr>
          <p:nvPr/>
        </p:nvPicPr>
        <p:blipFill rotWithShape="1">
          <a:blip r:embed="rId3"/>
          <a:srcRect r="43525" b="41645"/>
          <a:stretch/>
        </p:blipFill>
        <p:spPr>
          <a:xfrm>
            <a:off x="7467578" y="2746925"/>
            <a:ext cx="4447626" cy="3451123"/>
          </a:xfrm>
          <a:prstGeom prst="rect">
            <a:avLst/>
          </a:prstGeom>
        </p:spPr>
      </p:pic>
    </p:spTree>
    <p:extLst>
      <p:ext uri="{BB962C8B-B14F-4D97-AF65-F5344CB8AC3E}">
        <p14:creationId xmlns:p14="http://schemas.microsoft.com/office/powerpoint/2010/main" val="15814003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pPr marL="457200" indent="-457200">
              <a:buFont typeface="Wingdings" panose="05000000000000000000" pitchFamily="2" charset="2"/>
              <a:buChar char="§"/>
            </a:pPr>
            <a:r>
              <a:rPr lang="en-US" dirty="0">
                <a:solidFill>
                  <a:schemeClr val="tx1"/>
                </a:solidFill>
              </a:rPr>
              <a:t>1986: Canny edge detection</a:t>
            </a:r>
          </a:p>
          <a:p>
            <a:pPr marL="457200" indent="-457200">
              <a:buFont typeface="Wingdings" panose="05000000000000000000" pitchFamily="2" charset="2"/>
              <a:buChar char="§"/>
            </a:pPr>
            <a:r>
              <a:rPr lang="en-US" dirty="0">
                <a:solidFill>
                  <a:schemeClr val="tx1"/>
                </a:solidFill>
              </a:rPr>
              <a:t>1998: LeNet-5 CNN </a:t>
            </a:r>
            <a:r>
              <a:rPr lang="en-US" dirty="0">
                <a:solidFill>
                  <a:schemeClr val="tx1"/>
                </a:solidFill>
                <a:sym typeface="Wingdings" panose="05000000000000000000" pitchFamily="2" charset="2"/>
              </a:rPr>
              <a:t></a:t>
            </a:r>
            <a:r>
              <a:rPr lang="en-US" dirty="0">
                <a:solidFill>
                  <a:schemeClr val="tx1"/>
                </a:solidFill>
              </a:rPr>
              <a:t> state-of-the-art digit classification</a:t>
            </a:r>
          </a:p>
          <a:p>
            <a:pPr marL="457200" indent="-457200">
              <a:buFont typeface="Wingdings" panose="05000000000000000000" pitchFamily="2" charset="2"/>
              <a:buChar char="§"/>
            </a:pPr>
            <a:endParaRPr lang="en-US" dirty="0">
              <a:solidFill>
                <a:schemeClr val="tx1"/>
              </a:solidFill>
            </a:endParaRPr>
          </a:p>
          <a:p>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056E9AF5-5ABF-15E5-9CB5-62075DDBD56C}"/>
              </a:ext>
            </a:extLst>
          </p:cNvPr>
          <p:cNvSpPr txBox="1"/>
          <p:nvPr/>
        </p:nvSpPr>
        <p:spPr>
          <a:xfrm>
            <a:off x="552099" y="6306203"/>
            <a:ext cx="111679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de"/>
                <a:ea typeface="+mn-ea"/>
                <a:cs typeface="+mn-cs"/>
              </a:rPr>
              <a:t>LeCun, Bengio, Haffner, Gradient-Based Learning Applied to Document Recognition. 1995</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C64C376-E05C-2E65-84F1-9F82343A6AD9}"/>
              </a:ext>
            </a:extLst>
          </p:cNvPr>
          <p:cNvPicPr>
            <a:picLocks noChangeAspect="1"/>
          </p:cNvPicPr>
          <p:nvPr/>
        </p:nvPicPr>
        <p:blipFill>
          <a:blip r:embed="rId2"/>
          <a:stretch>
            <a:fillRect/>
          </a:stretch>
        </p:blipFill>
        <p:spPr>
          <a:xfrm>
            <a:off x="1731023" y="3737942"/>
            <a:ext cx="8810106" cy="2450493"/>
          </a:xfrm>
          <a:prstGeom prst="rect">
            <a:avLst/>
          </a:prstGeom>
        </p:spPr>
      </p:pic>
    </p:spTree>
    <p:extLst>
      <p:ext uri="{BB962C8B-B14F-4D97-AF65-F5344CB8AC3E}">
        <p14:creationId xmlns:p14="http://schemas.microsoft.com/office/powerpoint/2010/main" val="21785854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pPr marL="457200" indent="-457200">
              <a:buFont typeface="Wingdings" panose="05000000000000000000" pitchFamily="2" charset="2"/>
              <a:buChar char="§"/>
            </a:pPr>
            <a:r>
              <a:rPr lang="en-US" dirty="0">
                <a:solidFill>
                  <a:schemeClr val="tx1"/>
                </a:solidFill>
              </a:rPr>
              <a:t>1986: Canny edge detection</a:t>
            </a:r>
          </a:p>
          <a:p>
            <a:pPr marL="457200" indent="-457200">
              <a:buFont typeface="Wingdings" panose="05000000000000000000" pitchFamily="2" charset="2"/>
              <a:buChar char="§"/>
            </a:pPr>
            <a:r>
              <a:rPr lang="en-US" dirty="0">
                <a:solidFill>
                  <a:schemeClr val="tx1"/>
                </a:solidFill>
              </a:rPr>
              <a:t>1998: LeNet-5 CNN </a:t>
            </a:r>
            <a:r>
              <a:rPr lang="en-US" dirty="0">
                <a:solidFill>
                  <a:schemeClr val="tx1"/>
                </a:solidFill>
                <a:sym typeface="Wingdings" panose="05000000000000000000" pitchFamily="2" charset="2"/>
              </a:rPr>
              <a:t></a:t>
            </a:r>
            <a:r>
              <a:rPr lang="en-US" dirty="0">
                <a:solidFill>
                  <a:schemeClr val="tx1"/>
                </a:solidFill>
              </a:rPr>
              <a:t> state-of-the-art digit classification</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1998-2012: Lots of edge detection</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2012: </a:t>
            </a:r>
            <a:r>
              <a:rPr lang="en-US" dirty="0" err="1">
                <a:solidFill>
                  <a:schemeClr val="tx1"/>
                </a:solidFill>
              </a:rPr>
              <a:t>AlexNet</a:t>
            </a:r>
            <a:r>
              <a:rPr lang="en-US" dirty="0">
                <a:solidFill>
                  <a:schemeClr val="tx1"/>
                </a:solidFill>
              </a:rPr>
              <a:t> CNN </a:t>
            </a:r>
            <a:r>
              <a:rPr lang="en-US" dirty="0">
                <a:solidFill>
                  <a:schemeClr val="tx1"/>
                </a:solidFill>
                <a:sym typeface="Wingdings" panose="05000000000000000000" pitchFamily="2" charset="2"/>
              </a:rPr>
              <a:t></a:t>
            </a:r>
            <a:r>
              <a:rPr lang="en-US" dirty="0">
                <a:solidFill>
                  <a:schemeClr val="tx1"/>
                </a:solidFill>
              </a:rPr>
              <a:t> state-of-the-art ImageNet classification</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056E9AF5-5ABF-15E5-9CB5-62075DDBD56C}"/>
              </a:ext>
            </a:extLst>
          </p:cNvPr>
          <p:cNvSpPr txBox="1"/>
          <p:nvPr/>
        </p:nvSpPr>
        <p:spPr>
          <a:xfrm>
            <a:off x="552099" y="6306203"/>
            <a:ext cx="111679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de"/>
                <a:ea typeface="+mn-ea"/>
                <a:cs typeface="+mn-cs"/>
              </a:rPr>
              <a:t>Alex </a:t>
            </a:r>
            <a:r>
              <a:rPr kumimoji="0" lang="en-US" sz="1800" b="0" i="0" u="none" strike="noStrike" kern="1200" cap="none" spc="0" normalizeH="0" baseline="0" noProof="0" dirty="0" err="1">
                <a:ln>
                  <a:noFill/>
                </a:ln>
                <a:solidFill>
                  <a:srgbClr val="000000"/>
                </a:solidFill>
                <a:effectLst/>
                <a:uLnTx/>
                <a:uFillTx/>
                <a:latin typeface="Code"/>
                <a:ea typeface="+mn-ea"/>
                <a:cs typeface="+mn-cs"/>
              </a:rPr>
              <a:t>Krizhevsky</a:t>
            </a:r>
            <a:r>
              <a:rPr kumimoji="0" lang="en-US" sz="1800" b="0" i="0" u="none" strike="noStrike" kern="1200" cap="none" spc="0" normalizeH="0" baseline="0" noProof="0" dirty="0">
                <a:ln>
                  <a:noFill/>
                </a:ln>
                <a:solidFill>
                  <a:srgbClr val="000000"/>
                </a:solidFill>
                <a:effectLst/>
                <a:uLnTx/>
                <a:uFillTx/>
                <a:latin typeface="Code"/>
                <a:ea typeface="+mn-ea"/>
                <a:cs typeface="+mn-cs"/>
              </a:rPr>
              <a:t>, Ilya </a:t>
            </a:r>
            <a:r>
              <a:rPr kumimoji="0" lang="en-US" sz="1800" b="0" i="0" u="none" strike="noStrike" kern="1200" cap="none" spc="0" normalizeH="0" baseline="0" noProof="0" dirty="0" err="1">
                <a:ln>
                  <a:noFill/>
                </a:ln>
                <a:solidFill>
                  <a:srgbClr val="000000"/>
                </a:solidFill>
                <a:effectLst/>
                <a:uLnTx/>
                <a:uFillTx/>
                <a:latin typeface="Code"/>
                <a:ea typeface="+mn-ea"/>
                <a:cs typeface="+mn-cs"/>
              </a:rPr>
              <a:t>Sutskever</a:t>
            </a:r>
            <a:r>
              <a:rPr kumimoji="0" lang="en-US" sz="1800" b="0" i="0" u="none" strike="noStrike" kern="1200" cap="none" spc="0" normalizeH="0" baseline="0" noProof="0" dirty="0">
                <a:ln>
                  <a:noFill/>
                </a:ln>
                <a:solidFill>
                  <a:srgbClr val="000000"/>
                </a:solidFill>
                <a:effectLst/>
                <a:uLnTx/>
                <a:uFillTx/>
                <a:latin typeface="Code"/>
                <a:ea typeface="+mn-ea"/>
                <a:cs typeface="+mn-cs"/>
              </a:rPr>
              <a:t>, Geoff Hinton, ImageNet Classification with Deep Convolutional Neural Networks. 2012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22269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B3388-5220-C326-9D9F-2F6EDB490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090618-226E-ABA1-6C1B-787798887BEA}"/>
              </a:ext>
            </a:extLst>
          </p:cNvPr>
          <p:cNvSpPr>
            <a:spLocks noGrp="1"/>
          </p:cNvSpPr>
          <p:nvPr>
            <p:ph type="title"/>
          </p:nvPr>
        </p:nvSpPr>
        <p:spPr/>
        <p:txBody>
          <a:bodyPr>
            <a:normAutofit/>
          </a:bodyPr>
          <a:lstStyle/>
          <a:p>
            <a:r>
              <a:rPr lang="en-US" dirty="0"/>
              <a:t>What happened in 2012?</a:t>
            </a:r>
          </a:p>
        </p:txBody>
      </p:sp>
      <p:pic>
        <p:nvPicPr>
          <p:cNvPr id="5" name="Picture 4">
            <a:extLst>
              <a:ext uri="{FF2B5EF4-FFF2-40B4-BE49-F238E27FC236}">
                <a16:creationId xmlns:a16="http://schemas.microsoft.com/office/drawing/2014/main" id="{6AE55227-144F-B7A4-3E53-CC6FC4539D4B}"/>
              </a:ext>
            </a:extLst>
          </p:cNvPr>
          <p:cNvPicPr>
            <a:picLocks noChangeAspect="1"/>
          </p:cNvPicPr>
          <p:nvPr/>
        </p:nvPicPr>
        <p:blipFill>
          <a:blip r:embed="rId2"/>
          <a:stretch>
            <a:fillRect/>
          </a:stretch>
        </p:blipFill>
        <p:spPr>
          <a:xfrm>
            <a:off x="1357881" y="1060634"/>
            <a:ext cx="9476237" cy="5232179"/>
          </a:xfrm>
          <a:prstGeom prst="rect">
            <a:avLst/>
          </a:prstGeom>
        </p:spPr>
      </p:pic>
      <p:sp>
        <p:nvSpPr>
          <p:cNvPr id="6" name="TextBox 5">
            <a:extLst>
              <a:ext uri="{FF2B5EF4-FFF2-40B4-BE49-F238E27FC236}">
                <a16:creationId xmlns:a16="http://schemas.microsoft.com/office/drawing/2014/main" id="{374FAADA-A357-0F1A-5C5B-8357233B2D56}"/>
              </a:ext>
            </a:extLst>
          </p:cNvPr>
          <p:cNvSpPr txBox="1"/>
          <p:nvPr/>
        </p:nvSpPr>
        <p:spPr>
          <a:xfrm>
            <a:off x="1524001" y="6515290"/>
            <a:ext cx="4728039"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ndara"/>
                <a:ea typeface="+mn-ea"/>
                <a:cs typeface="+mn-cs"/>
              </a:rPr>
              <a:t>Slide from </a:t>
            </a:r>
            <a:r>
              <a:rPr kumimoji="0" lang="en-US" sz="1400" b="0" i="0" u="none" strike="noStrike" kern="1200" cap="none" spc="0" normalizeH="0" baseline="0" noProof="0" dirty="0" err="1">
                <a:ln>
                  <a:noFill/>
                </a:ln>
                <a:solidFill>
                  <a:prstClr val="white">
                    <a:lumMod val="50000"/>
                  </a:prstClr>
                </a:solidFill>
                <a:effectLst/>
                <a:uLnTx/>
                <a:uFillTx/>
                <a:latin typeface="Candara"/>
                <a:ea typeface="+mn-ea"/>
                <a:cs typeface="+mn-cs"/>
              </a:rPr>
              <a:t>Kaiming</a:t>
            </a:r>
            <a:r>
              <a:rPr kumimoji="0" lang="en-US" sz="1400" b="0" i="0" u="none" strike="noStrike" kern="1200" cap="none" spc="0" normalizeH="0" baseline="0" noProof="0" dirty="0">
                <a:ln>
                  <a:noFill/>
                </a:ln>
                <a:solidFill>
                  <a:prstClr val="white">
                    <a:lumMod val="50000"/>
                  </a:prstClr>
                </a:solidFill>
                <a:effectLst/>
                <a:uLnTx/>
                <a:uFillTx/>
                <a:latin typeface="Candara"/>
                <a:ea typeface="+mn-ea"/>
                <a:cs typeface="+mn-cs"/>
              </a:rPr>
              <a:t> He</a:t>
            </a:r>
          </a:p>
        </p:txBody>
      </p:sp>
    </p:spTree>
    <p:extLst>
      <p:ext uri="{BB962C8B-B14F-4D97-AF65-F5344CB8AC3E}">
        <p14:creationId xmlns:p14="http://schemas.microsoft.com/office/powerpoint/2010/main" val="6633591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05A24-C90D-EEB0-0431-B60EAB9C20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8C93D8-67FD-0A6F-DCB4-631F1E3E5E5A}"/>
              </a:ext>
            </a:extLst>
          </p:cNvPr>
          <p:cNvSpPr>
            <a:spLocks noGrp="1"/>
          </p:cNvSpPr>
          <p:nvPr>
            <p:ph type="title"/>
          </p:nvPr>
        </p:nvSpPr>
        <p:spPr/>
        <p:txBody>
          <a:bodyPr/>
          <a:lstStyle/>
          <a:p>
            <a:r>
              <a:rPr lang="en-US" dirty="0"/>
              <a:t>Computer Vision 1998-2012</a:t>
            </a:r>
          </a:p>
        </p:txBody>
      </p:sp>
      <p:pic>
        <p:nvPicPr>
          <p:cNvPr id="14" name="Picture 3">
            <a:extLst>
              <a:ext uri="{FF2B5EF4-FFF2-40B4-BE49-F238E27FC236}">
                <a16:creationId xmlns:a16="http://schemas.microsoft.com/office/drawing/2014/main" id="{5A00BC5E-2BFE-4088-D158-EE25756BFE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061"/>
          <a:stretch/>
        </p:blipFill>
        <p:spPr bwMode="auto">
          <a:xfrm>
            <a:off x="6400800" y="1698171"/>
            <a:ext cx="5424196" cy="415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15" name="Picture 3">
            <a:extLst>
              <a:ext uri="{FF2B5EF4-FFF2-40B4-BE49-F238E27FC236}">
                <a16:creationId xmlns:a16="http://schemas.microsoft.com/office/drawing/2014/main" id="{E8A5164F-143C-9C67-13E6-C459672043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606"/>
          <a:stretch/>
        </p:blipFill>
        <p:spPr bwMode="auto">
          <a:xfrm>
            <a:off x="337728" y="1698171"/>
            <a:ext cx="5707934" cy="415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16" name="TextBox 15">
            <a:extLst>
              <a:ext uri="{FF2B5EF4-FFF2-40B4-BE49-F238E27FC236}">
                <a16:creationId xmlns:a16="http://schemas.microsoft.com/office/drawing/2014/main" id="{D29F6026-18F6-85F6-2FDA-E9B4FD4BE320}"/>
              </a:ext>
            </a:extLst>
          </p:cNvPr>
          <p:cNvSpPr txBox="1"/>
          <p:nvPr/>
        </p:nvSpPr>
        <p:spPr>
          <a:xfrm>
            <a:off x="228600" y="6324600"/>
            <a:ext cx="261571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Calibri"/>
              </a:rPr>
              <a:t>[</a:t>
            </a:r>
            <a:r>
              <a:rPr kumimoji="0" lang="en-US" sz="2000" b="0" i="0" u="none" strike="noStrike" kern="1200" cap="none" spc="0" normalizeH="0" baseline="0" noProof="0" dirty="0" err="1">
                <a:ln>
                  <a:noFill/>
                </a:ln>
                <a:solidFill>
                  <a:prstClr val="black"/>
                </a:solidFill>
                <a:effectLst/>
                <a:uLnTx/>
                <a:uFillTx/>
                <a:latin typeface="Calibri"/>
                <a:ea typeface="+mn-ea"/>
                <a:cs typeface="Calibri"/>
              </a:rPr>
              <a:t>Dalal</a:t>
            </a:r>
            <a:r>
              <a:rPr kumimoji="0" lang="en-US" sz="2000" b="0" i="0" u="none" strike="noStrike" kern="1200" cap="none" spc="0" normalizeH="0" baseline="0" noProof="0" dirty="0">
                <a:ln>
                  <a:noFill/>
                </a:ln>
                <a:solidFill>
                  <a:prstClr val="black"/>
                </a:solidFill>
                <a:effectLst/>
                <a:uLnTx/>
                <a:uFillTx/>
                <a:latin typeface="Calibri"/>
                <a:ea typeface="+mn-ea"/>
                <a:cs typeface="Calibri"/>
              </a:rPr>
              <a:t> and </a:t>
            </a:r>
            <a:r>
              <a:rPr kumimoji="0" lang="en-US" sz="2000" b="0" i="0" u="none" strike="noStrike" kern="1200" cap="none" spc="0" normalizeH="0" baseline="0" noProof="0" dirty="0" err="1">
                <a:ln>
                  <a:noFill/>
                </a:ln>
                <a:solidFill>
                  <a:prstClr val="black"/>
                </a:solidFill>
                <a:effectLst/>
                <a:uLnTx/>
                <a:uFillTx/>
                <a:latin typeface="Calibri"/>
                <a:ea typeface="+mn-ea"/>
                <a:cs typeface="Calibri"/>
              </a:rPr>
              <a:t>Triggs</a:t>
            </a:r>
            <a:r>
              <a:rPr kumimoji="0" lang="en-US" sz="2000" b="0" i="0" u="none" strike="noStrike" kern="1200" cap="none" spc="0" normalizeH="0" baseline="0" noProof="0" dirty="0">
                <a:ln>
                  <a:noFill/>
                </a:ln>
                <a:solidFill>
                  <a:prstClr val="black"/>
                </a:solidFill>
                <a:effectLst/>
                <a:uLnTx/>
                <a:uFillTx/>
                <a:latin typeface="Calibri"/>
                <a:ea typeface="+mn-ea"/>
                <a:cs typeface="Calibri"/>
              </a:rPr>
              <a:t>, 2005]</a:t>
            </a:r>
          </a:p>
        </p:txBody>
      </p:sp>
      <p:sp>
        <p:nvSpPr>
          <p:cNvPr id="3" name="Content Placeholder 2">
            <a:extLst>
              <a:ext uri="{FF2B5EF4-FFF2-40B4-BE49-F238E27FC236}">
                <a16:creationId xmlns:a16="http://schemas.microsoft.com/office/drawing/2014/main" id="{135BEC11-14E4-6C02-2AB2-C5366F0B4A0A}"/>
              </a:ext>
            </a:extLst>
          </p:cNvPr>
          <p:cNvSpPr>
            <a:spLocks noGrp="1"/>
          </p:cNvSpPr>
          <p:nvPr>
            <p:ph idx="1"/>
          </p:nvPr>
        </p:nvSpPr>
        <p:spPr>
          <a:xfrm>
            <a:off x="552098" y="1003300"/>
            <a:ext cx="11233501" cy="1346199"/>
          </a:xfrm>
        </p:spPr>
        <p:txBody>
          <a:bodyPr/>
          <a:lstStyle/>
          <a:p>
            <a:r>
              <a:rPr lang="en-US" sz="2800" dirty="0" err="1"/>
              <a:t>HoG</a:t>
            </a:r>
            <a:r>
              <a:rPr lang="en-US" sz="2800" dirty="0"/>
              <a:t>: Histogram of oriented gradients</a:t>
            </a:r>
          </a:p>
        </p:txBody>
      </p:sp>
    </p:spTree>
    <p:extLst>
      <p:ext uri="{BB962C8B-B14F-4D97-AF65-F5344CB8AC3E}">
        <p14:creationId xmlns:p14="http://schemas.microsoft.com/office/powerpoint/2010/main" val="292728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96915-B10F-12DD-5C86-99C3579813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A5B725-1B2E-C77F-004E-769D641F35F1}"/>
              </a:ext>
            </a:extLst>
          </p:cNvPr>
          <p:cNvSpPr>
            <a:spLocks noGrp="1"/>
          </p:cNvSpPr>
          <p:nvPr>
            <p:ph type="title"/>
          </p:nvPr>
        </p:nvSpPr>
        <p:spPr/>
        <p:txBody>
          <a:bodyPr/>
          <a:lstStyle/>
          <a:p>
            <a:r>
              <a:rPr lang="en-US" dirty="0"/>
              <a:t>Computer Vision 1998-2012</a:t>
            </a:r>
          </a:p>
        </p:txBody>
      </p:sp>
      <p:pic>
        <p:nvPicPr>
          <p:cNvPr id="6" name="Picture 5">
            <a:extLst>
              <a:ext uri="{FF2B5EF4-FFF2-40B4-BE49-F238E27FC236}">
                <a16:creationId xmlns:a16="http://schemas.microsoft.com/office/drawing/2014/main" id="{93906779-612C-B0AA-6B05-A17C8FDDB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824490"/>
            <a:ext cx="1676400" cy="1155778"/>
          </a:xfrm>
          <a:prstGeom prst="rect">
            <a:avLst/>
          </a:prstGeom>
        </p:spPr>
      </p:pic>
      <p:pic>
        <p:nvPicPr>
          <p:cNvPr id="7" name="Picture 6">
            <a:extLst>
              <a:ext uri="{FF2B5EF4-FFF2-40B4-BE49-F238E27FC236}">
                <a16:creationId xmlns:a16="http://schemas.microsoft.com/office/drawing/2014/main" id="{FA6AC534-E955-F446-F69C-4B86F975B6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9865" y="2200382"/>
            <a:ext cx="3873935" cy="2608686"/>
          </a:xfrm>
          <a:prstGeom prst="rect">
            <a:avLst/>
          </a:prstGeom>
        </p:spPr>
      </p:pic>
      <p:pic>
        <p:nvPicPr>
          <p:cNvPr id="8" name="Picture 7">
            <a:extLst>
              <a:ext uri="{FF2B5EF4-FFF2-40B4-BE49-F238E27FC236}">
                <a16:creationId xmlns:a16="http://schemas.microsoft.com/office/drawing/2014/main" id="{189B7EEA-590B-7D55-C1E8-3A32B275E3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2" y="2599268"/>
            <a:ext cx="3047998" cy="3725332"/>
          </a:xfrm>
          <a:prstGeom prst="rect">
            <a:avLst/>
          </a:prstGeom>
        </p:spPr>
      </p:pic>
      <p:sp>
        <p:nvSpPr>
          <p:cNvPr id="10" name="TextBox 9">
            <a:extLst>
              <a:ext uri="{FF2B5EF4-FFF2-40B4-BE49-F238E27FC236}">
                <a16:creationId xmlns:a16="http://schemas.microsoft.com/office/drawing/2014/main" id="{552D80D3-4A0F-DEFF-880D-F5A70F6B1F89}"/>
              </a:ext>
            </a:extLst>
          </p:cNvPr>
          <p:cNvSpPr txBox="1"/>
          <p:nvPr/>
        </p:nvSpPr>
        <p:spPr>
          <a:xfrm>
            <a:off x="228600" y="6324600"/>
            <a:ext cx="2384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Calibri"/>
              </a:rPr>
              <a:t>[</a:t>
            </a:r>
            <a:r>
              <a:rPr kumimoji="0" lang="en-US" sz="1800" b="0" i="0" u="none" strike="noStrike" kern="1200" cap="none" spc="0" normalizeH="0" baseline="0" noProof="0" dirty="0" err="1">
                <a:ln>
                  <a:noFill/>
                </a:ln>
                <a:solidFill>
                  <a:prstClr val="black"/>
                </a:solidFill>
                <a:effectLst/>
                <a:uLnTx/>
                <a:uFillTx/>
                <a:latin typeface="Calibri"/>
                <a:ea typeface="+mn-ea"/>
                <a:cs typeface="Calibri"/>
              </a:rPr>
              <a:t>Dalal</a:t>
            </a:r>
            <a:r>
              <a:rPr kumimoji="0" lang="en-US" sz="1800" b="0" i="0" u="none" strike="noStrike" kern="1200" cap="none" spc="0" normalizeH="0" baseline="0" noProof="0" dirty="0">
                <a:ln>
                  <a:noFill/>
                </a:ln>
                <a:solidFill>
                  <a:prstClr val="black"/>
                </a:solidFill>
                <a:effectLst/>
                <a:uLnTx/>
                <a:uFillTx/>
                <a:latin typeface="Calibri"/>
                <a:ea typeface="+mn-ea"/>
                <a:cs typeface="Calibri"/>
              </a:rPr>
              <a:t> and </a:t>
            </a:r>
            <a:r>
              <a:rPr kumimoji="0" lang="en-US" sz="1800" b="0" i="0" u="none" strike="noStrike" kern="1200" cap="none" spc="0" normalizeH="0" baseline="0" noProof="0" dirty="0" err="1">
                <a:ln>
                  <a:noFill/>
                </a:ln>
                <a:solidFill>
                  <a:prstClr val="black"/>
                </a:solidFill>
                <a:effectLst/>
                <a:uLnTx/>
                <a:uFillTx/>
                <a:latin typeface="Calibri"/>
                <a:ea typeface="+mn-ea"/>
                <a:cs typeface="Calibri"/>
              </a:rPr>
              <a:t>Triggs</a:t>
            </a:r>
            <a:r>
              <a:rPr kumimoji="0" lang="en-US" sz="1800" b="0" i="0" u="none" strike="noStrike" kern="1200" cap="none" spc="0" normalizeH="0" baseline="0" noProof="0" dirty="0">
                <a:ln>
                  <a:noFill/>
                </a:ln>
                <a:solidFill>
                  <a:prstClr val="black"/>
                </a:solidFill>
                <a:effectLst/>
                <a:uLnTx/>
                <a:uFillTx/>
                <a:latin typeface="Calibri"/>
                <a:ea typeface="+mn-ea"/>
                <a:cs typeface="Calibri"/>
              </a:rPr>
              <a:t>, 2005]</a:t>
            </a:r>
          </a:p>
        </p:txBody>
      </p:sp>
      <p:sp>
        <p:nvSpPr>
          <p:cNvPr id="5" name="Content Placeholder 2">
            <a:extLst>
              <a:ext uri="{FF2B5EF4-FFF2-40B4-BE49-F238E27FC236}">
                <a16:creationId xmlns:a16="http://schemas.microsoft.com/office/drawing/2014/main" id="{8D7871B4-8950-9F46-EF0E-66A28897CAC9}"/>
              </a:ext>
            </a:extLst>
          </p:cNvPr>
          <p:cNvSpPr txBox="1">
            <a:spLocks/>
          </p:cNvSpPr>
          <p:nvPr/>
        </p:nvSpPr>
        <p:spPr>
          <a:xfrm>
            <a:off x="552098" y="1003300"/>
            <a:ext cx="11233501" cy="1346199"/>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HoG: Histogram of oriented gradients</a:t>
            </a:r>
            <a:endPar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0659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FCA09-2744-5113-58DE-46746A1ECE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45A35E-CD71-B5CB-ABD6-384210BF8FAE}"/>
              </a:ext>
            </a:extLst>
          </p:cNvPr>
          <p:cNvSpPr>
            <a:spLocks noGrp="1"/>
          </p:cNvSpPr>
          <p:nvPr>
            <p:ph type="title"/>
          </p:nvPr>
        </p:nvSpPr>
        <p:spPr/>
        <p:txBody>
          <a:bodyPr/>
          <a:lstStyle/>
          <a:p>
            <a:r>
              <a:rPr lang="en-US" dirty="0"/>
              <a:t>Image Classification</a:t>
            </a:r>
          </a:p>
        </p:txBody>
      </p:sp>
      <p:pic>
        <p:nvPicPr>
          <p:cNvPr id="8" name="Picture 7">
            <a:extLst>
              <a:ext uri="{FF2B5EF4-FFF2-40B4-BE49-F238E27FC236}">
                <a16:creationId xmlns:a16="http://schemas.microsoft.com/office/drawing/2014/main" id="{69CED03C-612A-DACA-81F8-C18A231D0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4322" y="2370487"/>
            <a:ext cx="2054578" cy="2511151"/>
          </a:xfrm>
          <a:prstGeom prst="rect">
            <a:avLst/>
          </a:prstGeom>
        </p:spPr>
      </p:pic>
      <p:sp>
        <p:nvSpPr>
          <p:cNvPr id="9" name="Content Placeholder 2">
            <a:extLst>
              <a:ext uri="{FF2B5EF4-FFF2-40B4-BE49-F238E27FC236}">
                <a16:creationId xmlns:a16="http://schemas.microsoft.com/office/drawing/2014/main" id="{AABBCD33-592B-D357-1ED5-7AF1CB6137EC}"/>
              </a:ext>
            </a:extLst>
          </p:cNvPr>
          <p:cNvSpPr>
            <a:spLocks noGrp="1"/>
          </p:cNvSpPr>
          <p:nvPr>
            <p:ph idx="1"/>
          </p:nvPr>
        </p:nvSpPr>
        <p:spPr>
          <a:xfrm>
            <a:off x="587023" y="1031204"/>
            <a:ext cx="11379200" cy="810567"/>
          </a:xfrm>
        </p:spPr>
        <p:txBody>
          <a:bodyPr/>
          <a:lstStyle/>
          <a:p>
            <a:r>
              <a:rPr lang="en-US" sz="2800" dirty="0"/>
              <a:t>HOG features passed to a linear classifier (logistic regression / SVM)</a:t>
            </a:r>
          </a:p>
        </p:txBody>
      </p:sp>
      <p:pic>
        <p:nvPicPr>
          <p:cNvPr id="11" name="Picture 2">
            <a:extLst>
              <a:ext uri="{FF2B5EF4-FFF2-40B4-BE49-F238E27FC236}">
                <a16:creationId xmlns:a16="http://schemas.microsoft.com/office/drawing/2014/main" id="{B070EF3F-5D7E-0471-3FA8-446581C3BE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89387" y="3320949"/>
            <a:ext cx="4548169" cy="1501422"/>
          </a:xfrm>
          <a:prstGeom prst="rect">
            <a:avLst/>
          </a:prstGeom>
          <a:noFill/>
        </p:spPr>
      </p:pic>
      <p:pic>
        <p:nvPicPr>
          <p:cNvPr id="3" name="Picture 2">
            <a:extLst>
              <a:ext uri="{FF2B5EF4-FFF2-40B4-BE49-F238E27FC236}">
                <a16:creationId xmlns:a16="http://schemas.microsoft.com/office/drawing/2014/main" id="{F21189B7-7DD7-A99E-4E9C-4AFCCF43F166}"/>
              </a:ext>
            </a:extLst>
          </p:cNvPr>
          <p:cNvPicPr>
            <a:picLocks noChangeAspect="1"/>
          </p:cNvPicPr>
          <p:nvPr/>
        </p:nvPicPr>
        <p:blipFill>
          <a:blip r:embed="rId5"/>
          <a:stretch>
            <a:fillRect/>
          </a:stretch>
        </p:blipFill>
        <p:spPr>
          <a:xfrm>
            <a:off x="552099" y="2855282"/>
            <a:ext cx="2701808" cy="2026356"/>
          </a:xfrm>
          <a:prstGeom prst="rect">
            <a:avLst/>
          </a:prstGeom>
        </p:spPr>
      </p:pic>
      <p:sp>
        <p:nvSpPr>
          <p:cNvPr id="4" name="Rectangle 3">
            <a:extLst>
              <a:ext uri="{FF2B5EF4-FFF2-40B4-BE49-F238E27FC236}">
                <a16:creationId xmlns:a16="http://schemas.microsoft.com/office/drawing/2014/main" id="{E2A730C3-51C7-CB8C-EF95-F988D65709EA}"/>
              </a:ext>
            </a:extLst>
          </p:cNvPr>
          <p:cNvSpPr/>
          <p:nvPr/>
        </p:nvSpPr>
        <p:spPr>
          <a:xfrm>
            <a:off x="9851322" y="3298371"/>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sp>
        <p:nvSpPr>
          <p:cNvPr id="12" name="Rectangle 11">
            <a:extLst>
              <a:ext uri="{FF2B5EF4-FFF2-40B4-BE49-F238E27FC236}">
                <a16:creationId xmlns:a16="http://schemas.microsoft.com/office/drawing/2014/main" id="{5FE53CB6-E22D-9020-DE1C-6F57FD259885}"/>
              </a:ext>
            </a:extLst>
          </p:cNvPr>
          <p:cNvSpPr/>
          <p:nvPr/>
        </p:nvSpPr>
        <p:spPr>
          <a:xfrm>
            <a:off x="7193236" y="2929217"/>
            <a:ext cx="118533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sp>
        <p:nvSpPr>
          <p:cNvPr id="13" name="Rectangle 12">
            <a:extLst>
              <a:ext uri="{FF2B5EF4-FFF2-40B4-BE49-F238E27FC236}">
                <a16:creationId xmlns:a16="http://schemas.microsoft.com/office/drawing/2014/main" id="{B9BEF112-D367-9372-961D-9CCA9A2603F7}"/>
              </a:ext>
            </a:extLst>
          </p:cNvPr>
          <p:cNvSpPr/>
          <p:nvPr/>
        </p:nvSpPr>
        <p:spPr>
          <a:xfrm>
            <a:off x="8658979" y="2454962"/>
            <a:ext cx="948267"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MU Serif Roman"/>
                <a:ea typeface="+mn-ea"/>
                <a:cs typeface="CMU Serif Roman"/>
              </a:rPr>
              <a:t>Not CAT</a:t>
            </a:r>
          </a:p>
        </p:txBody>
      </p:sp>
    </p:spTree>
    <p:extLst>
      <p:ext uri="{BB962C8B-B14F-4D97-AF65-F5344CB8AC3E}">
        <p14:creationId xmlns:p14="http://schemas.microsoft.com/office/powerpoint/2010/main" val="449186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56448-480F-14C0-E843-C92BBF5EB6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321F39-77BE-42B4-46C9-9F76AC39C5EA}"/>
              </a:ext>
            </a:extLst>
          </p:cNvPr>
          <p:cNvSpPr>
            <a:spLocks noGrp="1"/>
          </p:cNvSpPr>
          <p:nvPr>
            <p:ph type="title"/>
          </p:nvPr>
        </p:nvSpPr>
        <p:spPr/>
        <p:txBody>
          <a:bodyPr/>
          <a:lstStyle/>
          <a:p>
            <a:r>
              <a:rPr lang="en-US" dirty="0"/>
              <a:t>Image-related Tasks: Input/Output</a:t>
            </a:r>
          </a:p>
        </p:txBody>
      </p:sp>
      <p:graphicFrame>
        <p:nvGraphicFramePr>
          <p:cNvPr id="4" name="Table 3">
            <a:extLst>
              <a:ext uri="{FF2B5EF4-FFF2-40B4-BE49-F238E27FC236}">
                <a16:creationId xmlns:a16="http://schemas.microsoft.com/office/drawing/2014/main" id="{D89C1E2D-3849-2BE7-2859-4C86FA8B5F6C}"/>
              </a:ext>
            </a:extLst>
          </p:cNvPr>
          <p:cNvGraphicFramePr>
            <a:graphicFrameLocks noGrp="1"/>
          </p:cNvGraphicFramePr>
          <p:nvPr/>
        </p:nvGraphicFramePr>
        <p:xfrm>
          <a:off x="1106130" y="1124736"/>
          <a:ext cx="9979740" cy="2316240"/>
        </p:xfrm>
        <a:graphic>
          <a:graphicData uri="http://schemas.openxmlformats.org/drawingml/2006/table">
            <a:tbl>
              <a:tblPr firstRow="1" bandRow="1">
                <a:tableStyleId>{5C22544A-7EE6-4342-B048-85BDC9FD1C3A}</a:tableStyleId>
              </a:tblPr>
              <a:tblGrid>
                <a:gridCol w="2809539">
                  <a:extLst>
                    <a:ext uri="{9D8B030D-6E8A-4147-A177-3AD203B41FA5}">
                      <a16:colId xmlns:a16="http://schemas.microsoft.com/office/drawing/2014/main" val="3630626556"/>
                    </a:ext>
                  </a:extLst>
                </a:gridCol>
                <a:gridCol w="3322777">
                  <a:extLst>
                    <a:ext uri="{9D8B030D-6E8A-4147-A177-3AD203B41FA5}">
                      <a16:colId xmlns:a16="http://schemas.microsoft.com/office/drawing/2014/main" val="549020312"/>
                    </a:ext>
                  </a:extLst>
                </a:gridCol>
                <a:gridCol w="3847424">
                  <a:extLst>
                    <a:ext uri="{9D8B030D-6E8A-4147-A177-3AD203B41FA5}">
                      <a16:colId xmlns:a16="http://schemas.microsoft.com/office/drawing/2014/main" val="433004927"/>
                    </a:ext>
                  </a:extLst>
                </a:gridCol>
              </a:tblGrid>
              <a:tr h="463248">
                <a:tc>
                  <a:txBody>
                    <a:bodyPr/>
                    <a:lstStyle/>
                    <a:p>
                      <a:pPr algn="ctr"/>
                      <a:r>
                        <a:rPr lang="en-US" sz="2400" b="0" dirty="0"/>
                        <a:t>Input</a:t>
                      </a:r>
                    </a:p>
                  </a:txBody>
                  <a:tcPr anchor="ctr"/>
                </a:tc>
                <a:tc>
                  <a:txBody>
                    <a:bodyPr/>
                    <a:lstStyle/>
                    <a:p>
                      <a:pPr algn="ctr"/>
                      <a:r>
                        <a:rPr lang="en-US" sz="2400" b="0" dirty="0"/>
                        <a:t>Task</a:t>
                      </a:r>
                    </a:p>
                  </a:txBody>
                  <a:tcPr anchor="ctr"/>
                </a:tc>
                <a:tc>
                  <a:txBody>
                    <a:bodyPr/>
                    <a:lstStyle/>
                    <a:p>
                      <a:pPr algn="ctr"/>
                      <a:r>
                        <a:rPr lang="en-US" sz="2400" b="0" dirty="0"/>
                        <a:t>Output</a:t>
                      </a:r>
                    </a:p>
                  </a:txBody>
                  <a:tcPr anchor="ctr"/>
                </a:tc>
                <a:extLst>
                  <a:ext uri="{0D108BD9-81ED-4DB2-BD59-A6C34878D82A}">
                    <a16:rowId xmlns:a16="http://schemas.microsoft.com/office/drawing/2014/main" val="4218206221"/>
                  </a:ext>
                </a:extLst>
              </a:tr>
              <a:tr h="463248">
                <a:tc>
                  <a:txBody>
                    <a:bodyPr/>
                    <a:lstStyle/>
                    <a:p>
                      <a:pPr algn="ctr"/>
                      <a:r>
                        <a:rPr lang="en-US" sz="2400" b="0" dirty="0"/>
                        <a:t>Image</a:t>
                      </a:r>
                    </a:p>
                  </a:txBody>
                  <a:tcPr anchor="ctr"/>
                </a:tc>
                <a:tc>
                  <a:txBody>
                    <a:bodyPr/>
                    <a:lstStyle/>
                    <a:p>
                      <a:pPr algn="l"/>
                      <a:r>
                        <a:rPr lang="en-US" sz="2400" b="0" dirty="0"/>
                        <a:t>    Image classification</a:t>
                      </a:r>
                    </a:p>
                  </a:txBody>
                  <a:tcPr anchor="ctr"/>
                </a:tc>
                <a:tc>
                  <a:txBody>
                    <a:bodyPr/>
                    <a:lstStyle/>
                    <a:p>
                      <a:pPr algn="ctr"/>
                      <a:r>
                        <a:rPr lang="en-US" sz="2400" b="0" dirty="0"/>
                        <a:t>Category</a:t>
                      </a:r>
                    </a:p>
                  </a:txBody>
                  <a:tcPr anchor="ctr"/>
                </a:tc>
                <a:extLst>
                  <a:ext uri="{0D108BD9-81ED-4DB2-BD59-A6C34878D82A}">
                    <a16:rowId xmlns:a16="http://schemas.microsoft.com/office/drawing/2014/main" val="675170106"/>
                  </a:ext>
                </a:extLst>
              </a:tr>
              <a:tr h="463248">
                <a:tc>
                  <a:txBody>
                    <a:bodyPr/>
                    <a:lstStyle/>
                    <a:p>
                      <a:pPr algn="ctr"/>
                      <a:r>
                        <a:rPr lang="en-US" sz="2400" b="0" dirty="0"/>
                        <a:t>Image</a:t>
                      </a:r>
                    </a:p>
                  </a:txBody>
                  <a:tcPr anchor="ctr"/>
                </a:tc>
                <a:tc>
                  <a:txBody>
                    <a:bodyPr/>
                    <a:lstStyle/>
                    <a:p>
                      <a:pPr algn="l"/>
                      <a:r>
                        <a:rPr lang="en-US" sz="2400" b="0" dirty="0"/>
                        <a:t>    Image detection</a:t>
                      </a:r>
                    </a:p>
                  </a:txBody>
                  <a:tcPr anchor="ctr"/>
                </a:tc>
                <a:tc>
                  <a:txBody>
                    <a:bodyPr/>
                    <a:lstStyle/>
                    <a:p>
                      <a:pPr algn="ctr"/>
                      <a:r>
                        <a:rPr lang="en-US" sz="2400" b="0" dirty="0"/>
                        <a:t>Bounding box</a:t>
                      </a:r>
                    </a:p>
                  </a:txBody>
                  <a:tcPr anchor="ctr"/>
                </a:tc>
                <a:extLst>
                  <a:ext uri="{0D108BD9-81ED-4DB2-BD59-A6C34878D82A}">
                    <a16:rowId xmlns:a16="http://schemas.microsoft.com/office/drawing/2014/main" val="3533132574"/>
                  </a:ext>
                </a:extLst>
              </a:tr>
              <a:tr h="463248">
                <a:tc>
                  <a:txBody>
                    <a:bodyPr/>
                    <a:lstStyle/>
                    <a:p>
                      <a:pPr algn="ctr"/>
                      <a:r>
                        <a:rPr lang="en-US" sz="2400" b="0" dirty="0"/>
                        <a:t>Image</a:t>
                      </a:r>
                    </a:p>
                  </a:txBody>
                  <a:tcPr anchor="ctr"/>
                </a:tc>
                <a:tc>
                  <a:txBody>
                    <a:bodyPr/>
                    <a:lstStyle/>
                    <a:p>
                      <a:pPr algn="l"/>
                      <a:r>
                        <a:rPr lang="en-US" sz="2400" b="0" dirty="0"/>
                        <a:t>    Image segmentation</a:t>
                      </a:r>
                    </a:p>
                  </a:txBody>
                  <a:tcPr anchor="ctr"/>
                </a:tc>
                <a:tc>
                  <a:txBody>
                    <a:bodyPr/>
                    <a:lstStyle/>
                    <a:p>
                      <a:pPr algn="ctr"/>
                      <a:r>
                        <a:rPr lang="en-US" sz="2400" b="0" dirty="0"/>
                        <a:t>Image: category per pixel</a:t>
                      </a:r>
                    </a:p>
                  </a:txBody>
                  <a:tcPr anchor="ctr"/>
                </a:tc>
                <a:extLst>
                  <a:ext uri="{0D108BD9-81ED-4DB2-BD59-A6C34878D82A}">
                    <a16:rowId xmlns:a16="http://schemas.microsoft.com/office/drawing/2014/main" val="2001038704"/>
                  </a:ext>
                </a:extLst>
              </a:tr>
              <a:tr h="463248">
                <a:tc>
                  <a:txBody>
                    <a:bodyPr/>
                    <a:lstStyle/>
                    <a:p>
                      <a:pPr algn="ctr"/>
                      <a:r>
                        <a:rPr lang="en-US" sz="2400" b="0" dirty="0"/>
                        <a:t>Image</a:t>
                      </a:r>
                    </a:p>
                  </a:txBody>
                  <a:tcPr anchor="ctr"/>
                </a:tc>
                <a:tc>
                  <a:txBody>
                    <a:bodyPr/>
                    <a:lstStyle/>
                    <a:p>
                      <a:pPr algn="l"/>
                      <a:r>
                        <a:rPr lang="en-US" sz="2400" b="0" dirty="0"/>
                        <a:t>    Image processing*</a:t>
                      </a:r>
                    </a:p>
                  </a:txBody>
                  <a:tcPr anchor="ctr"/>
                </a:tc>
                <a:tc>
                  <a:txBody>
                    <a:bodyPr/>
                    <a:lstStyle/>
                    <a:p>
                      <a:pPr algn="ctr"/>
                      <a:r>
                        <a:rPr lang="en-US" sz="2400" b="0" dirty="0"/>
                        <a:t>Image</a:t>
                      </a:r>
                    </a:p>
                  </a:txBody>
                  <a:tcPr anchor="ctr"/>
                </a:tc>
                <a:extLst>
                  <a:ext uri="{0D108BD9-81ED-4DB2-BD59-A6C34878D82A}">
                    <a16:rowId xmlns:a16="http://schemas.microsoft.com/office/drawing/2014/main" val="180571665"/>
                  </a:ext>
                </a:extLst>
              </a:tr>
            </a:tbl>
          </a:graphicData>
        </a:graphic>
      </p:graphicFrame>
      <p:pic>
        <p:nvPicPr>
          <p:cNvPr id="7" name="Picture 6">
            <a:extLst>
              <a:ext uri="{FF2B5EF4-FFF2-40B4-BE49-F238E27FC236}">
                <a16:creationId xmlns:a16="http://schemas.microsoft.com/office/drawing/2014/main" id="{CACB4EC9-12D1-92F0-ACC3-29DAFAD30C74}"/>
              </a:ext>
            </a:extLst>
          </p:cNvPr>
          <p:cNvPicPr>
            <a:picLocks noChangeAspect="1"/>
          </p:cNvPicPr>
          <p:nvPr/>
        </p:nvPicPr>
        <p:blipFill>
          <a:blip r:embed="rId2"/>
          <a:stretch>
            <a:fillRect/>
          </a:stretch>
        </p:blipFill>
        <p:spPr>
          <a:xfrm>
            <a:off x="1693333" y="4377675"/>
            <a:ext cx="2235200" cy="1676400"/>
          </a:xfrm>
          <a:prstGeom prst="rect">
            <a:avLst/>
          </a:prstGeom>
        </p:spPr>
      </p:pic>
      <p:sp>
        <p:nvSpPr>
          <p:cNvPr id="8" name="Rectangle 7">
            <a:extLst>
              <a:ext uri="{FF2B5EF4-FFF2-40B4-BE49-F238E27FC236}">
                <a16:creationId xmlns:a16="http://schemas.microsoft.com/office/drawing/2014/main" id="{2A3554E0-A73F-0CC8-F13E-6CBA3BE64C1C}"/>
              </a:ext>
            </a:extLst>
          </p:cNvPr>
          <p:cNvSpPr/>
          <p:nvPr/>
        </p:nvSpPr>
        <p:spPr>
          <a:xfrm>
            <a:off x="4602372" y="3470154"/>
            <a:ext cx="21336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pic>
        <p:nvPicPr>
          <p:cNvPr id="9" name="Picture 8" descr="A cat with a colorful pattern&#10;&#10;Description automatically generated with medium confidence">
            <a:extLst>
              <a:ext uri="{FF2B5EF4-FFF2-40B4-BE49-F238E27FC236}">
                <a16:creationId xmlns:a16="http://schemas.microsoft.com/office/drawing/2014/main" id="{327126E7-6606-1A14-7A7F-35BBBD8D2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600" y="5745240"/>
            <a:ext cx="2207197" cy="1676400"/>
          </a:xfrm>
          <a:prstGeom prst="rect">
            <a:avLst/>
          </a:prstGeom>
        </p:spPr>
      </p:pic>
      <p:cxnSp>
        <p:nvCxnSpPr>
          <p:cNvPr id="13" name="Straight Arrow Connector 12">
            <a:extLst>
              <a:ext uri="{FF2B5EF4-FFF2-40B4-BE49-F238E27FC236}">
                <a16:creationId xmlns:a16="http://schemas.microsoft.com/office/drawing/2014/main" id="{D325813C-7D91-B007-F8F9-0BCBFD7D534C}"/>
              </a:ext>
            </a:extLst>
          </p:cNvPr>
          <p:cNvCxnSpPr>
            <a:cxnSpLocks/>
          </p:cNvCxnSpPr>
          <p:nvPr/>
        </p:nvCxnSpPr>
        <p:spPr>
          <a:xfrm flipV="1">
            <a:off x="3928533" y="4014516"/>
            <a:ext cx="1219200" cy="1208957"/>
          </a:xfrm>
          <a:prstGeom prst="straightConnector1">
            <a:avLst/>
          </a:prstGeom>
          <a:ln w="539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DFC0C30-E009-2110-7ED3-9935B0E326D8}"/>
              </a:ext>
            </a:extLst>
          </p:cNvPr>
          <p:cNvCxnSpPr>
            <a:cxnSpLocks/>
          </p:cNvCxnSpPr>
          <p:nvPr/>
        </p:nvCxnSpPr>
        <p:spPr>
          <a:xfrm>
            <a:off x="3928533" y="5266731"/>
            <a:ext cx="1489041" cy="858766"/>
          </a:xfrm>
          <a:prstGeom prst="straightConnector1">
            <a:avLst/>
          </a:prstGeom>
          <a:ln w="539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79E1BB1-EFDE-9EE4-39CF-D785598D749F}"/>
              </a:ext>
            </a:extLst>
          </p:cNvPr>
          <p:cNvCxnSpPr>
            <a:cxnSpLocks/>
          </p:cNvCxnSpPr>
          <p:nvPr/>
        </p:nvCxnSpPr>
        <p:spPr>
          <a:xfrm>
            <a:off x="3928533" y="5241585"/>
            <a:ext cx="4628445" cy="431219"/>
          </a:xfrm>
          <a:prstGeom prst="straightConnector1">
            <a:avLst/>
          </a:prstGeom>
          <a:ln w="539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9BA0F032-E176-2FCF-E522-9B8700360869}"/>
              </a:ext>
            </a:extLst>
          </p:cNvPr>
          <p:cNvPicPr>
            <a:picLocks noChangeAspect="1"/>
          </p:cNvPicPr>
          <p:nvPr/>
        </p:nvPicPr>
        <p:blipFill>
          <a:blip r:embed="rId2"/>
          <a:stretch>
            <a:fillRect/>
          </a:stretch>
        </p:blipFill>
        <p:spPr>
          <a:xfrm>
            <a:off x="6832523" y="3521927"/>
            <a:ext cx="2235200" cy="1676400"/>
          </a:xfrm>
          <a:prstGeom prst="rect">
            <a:avLst/>
          </a:prstGeom>
        </p:spPr>
      </p:pic>
      <p:cxnSp>
        <p:nvCxnSpPr>
          <p:cNvPr id="31" name="Straight Arrow Connector 30">
            <a:extLst>
              <a:ext uri="{FF2B5EF4-FFF2-40B4-BE49-F238E27FC236}">
                <a16:creationId xmlns:a16="http://schemas.microsoft.com/office/drawing/2014/main" id="{04916FB3-BBFD-6840-76F7-B61599C3D2FF}"/>
              </a:ext>
            </a:extLst>
          </p:cNvPr>
          <p:cNvCxnSpPr>
            <a:cxnSpLocks/>
            <a:stCxn id="7" idx="3"/>
          </p:cNvCxnSpPr>
          <p:nvPr/>
        </p:nvCxnSpPr>
        <p:spPr>
          <a:xfrm flipV="1">
            <a:off x="3928533" y="4470811"/>
            <a:ext cx="2710888" cy="745064"/>
          </a:xfrm>
          <a:prstGeom prst="straightConnector1">
            <a:avLst/>
          </a:prstGeom>
          <a:ln w="539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8BBF4288-C243-30C4-FC64-48D76CCAFAF8}"/>
              </a:ext>
            </a:extLst>
          </p:cNvPr>
          <p:cNvSpPr/>
          <p:nvPr/>
        </p:nvSpPr>
        <p:spPr>
          <a:xfrm>
            <a:off x="7604956" y="3565185"/>
            <a:ext cx="952022" cy="160396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nk cat on a blue and green background&#10;&#10;Description automatically generated">
            <a:extLst>
              <a:ext uri="{FF2B5EF4-FFF2-40B4-BE49-F238E27FC236}">
                <a16:creationId xmlns:a16="http://schemas.microsoft.com/office/drawing/2014/main" id="{D0B298CE-C260-7649-46A3-CEF3E7C808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0080" y="4906923"/>
            <a:ext cx="2219635" cy="1676634"/>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3FE3BBA7-53AA-8267-76F6-743D9B552AB6}"/>
                  </a:ext>
                </a:extLst>
              </p14:cNvPr>
              <p14:cNvContentPartPr/>
              <p14:nvPr/>
            </p14:nvContentPartPr>
            <p14:xfrm>
              <a:off x="306000" y="1670760"/>
              <a:ext cx="1047240" cy="270360"/>
            </p14:xfrm>
          </p:contentPart>
        </mc:Choice>
        <mc:Fallback xmlns="">
          <p:pic>
            <p:nvPicPr>
              <p:cNvPr id="3" name="Ink 2">
                <a:extLst>
                  <a:ext uri="{FF2B5EF4-FFF2-40B4-BE49-F238E27FC236}">
                    <a16:creationId xmlns:a16="http://schemas.microsoft.com/office/drawing/2014/main" id="{3FE3BBA7-53AA-8267-76F6-743D9B552AB6}"/>
                  </a:ext>
                </a:extLst>
              </p:cNvPr>
              <p:cNvPicPr/>
              <p:nvPr/>
            </p:nvPicPr>
            <p:blipFill>
              <a:blip r:embed="rId6"/>
              <a:stretch>
                <a:fillRect/>
              </a:stretch>
            </p:blipFill>
            <p:spPr>
              <a:xfrm>
                <a:off x="296640" y="1661400"/>
                <a:ext cx="1065960" cy="289080"/>
              </a:xfrm>
              <a:prstGeom prst="rect">
                <a:avLst/>
              </a:prstGeom>
            </p:spPr>
          </p:pic>
        </mc:Fallback>
      </mc:AlternateContent>
    </p:spTree>
    <p:extLst>
      <p:ext uri="{BB962C8B-B14F-4D97-AF65-F5344CB8AC3E}">
        <p14:creationId xmlns:p14="http://schemas.microsoft.com/office/powerpoint/2010/main" val="420292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6475B-A384-1447-2365-699BB59780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BBC0D4-D515-85A5-46E9-A79C3DCA42DF}"/>
              </a:ext>
            </a:extLst>
          </p:cNvPr>
          <p:cNvSpPr>
            <a:spLocks noGrp="1"/>
          </p:cNvSpPr>
          <p:nvPr>
            <p:ph type="title"/>
          </p:nvPr>
        </p:nvSpPr>
        <p:spPr/>
        <p:txBody>
          <a:bodyPr/>
          <a:lstStyle/>
          <a:p>
            <a:r>
              <a:rPr lang="en-US" dirty="0"/>
              <a:t>Image-related Tasks: Domain Transfer</a:t>
            </a:r>
          </a:p>
        </p:txBody>
      </p:sp>
      <p:sp>
        <p:nvSpPr>
          <p:cNvPr id="5" name="Rectangle 4">
            <a:extLst>
              <a:ext uri="{FF2B5EF4-FFF2-40B4-BE49-F238E27FC236}">
                <a16:creationId xmlns:a16="http://schemas.microsoft.com/office/drawing/2014/main" id="{650DB7FB-B964-BFE3-40E2-8F27E3FCC70D}"/>
              </a:ext>
            </a:extLst>
          </p:cNvPr>
          <p:cNvSpPr/>
          <p:nvPr/>
        </p:nvSpPr>
        <p:spPr>
          <a:xfrm>
            <a:off x="304800" y="5715000"/>
            <a:ext cx="113538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Jun-Yan Zhu*,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Taesung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Park*, Phillip Isola, and Alexei A.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Efros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"Unpaired Image-to-Image Translation using Cycle-Consistent Adversarial Networks", ICCV 2017. </a:t>
            </a:r>
          </a:p>
        </p:txBody>
      </p:sp>
      <p:pic>
        <p:nvPicPr>
          <p:cNvPr id="1026" name="Picture 2" descr="horse2zebra.gif">
            <a:extLst>
              <a:ext uri="{FF2B5EF4-FFF2-40B4-BE49-F238E27FC236}">
                <a16:creationId xmlns:a16="http://schemas.microsoft.com/office/drawing/2014/main" id="{3EF1C061-B8A0-232F-9C2E-440FD24DF7D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09800"/>
            <a:ext cx="11468100" cy="32766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128A122E-9C17-C59E-1E9C-674F8183B75F}"/>
              </a:ext>
            </a:extLst>
          </p:cNvPr>
          <p:cNvSpPr>
            <a:spLocks noGrp="1"/>
          </p:cNvSpPr>
          <p:nvPr>
            <p:ph idx="1"/>
          </p:nvPr>
        </p:nvSpPr>
        <p:spPr/>
        <p:txBody>
          <a:bodyPr/>
          <a:lstStyle/>
          <a:p>
            <a:r>
              <a:rPr lang="en-US" dirty="0" err="1"/>
              <a:t>CycleGAN</a:t>
            </a:r>
            <a:endParaRPr lang="en-US" dirty="0"/>
          </a:p>
          <a:p>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Jun-Yan Zhu*,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Taesung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Park*, Phillip Isola, and Alexei A.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Efros</a:t>
            </a:r>
            <a:endParaRPr lang="en-US" dirty="0"/>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577C88E-E08C-9681-EABA-D64CAACBB6C2}"/>
                  </a:ext>
                </a:extLst>
              </p14:cNvPr>
              <p14:cNvContentPartPr/>
              <p14:nvPr/>
            </p14:nvContentPartPr>
            <p14:xfrm>
              <a:off x="690120" y="1993320"/>
              <a:ext cx="7698240" cy="128160"/>
            </p14:xfrm>
          </p:contentPart>
        </mc:Choice>
        <mc:Fallback xmlns="">
          <p:pic>
            <p:nvPicPr>
              <p:cNvPr id="3" name="Ink 2">
                <a:extLst>
                  <a:ext uri="{FF2B5EF4-FFF2-40B4-BE49-F238E27FC236}">
                    <a16:creationId xmlns:a16="http://schemas.microsoft.com/office/drawing/2014/main" id="{1577C88E-E08C-9681-EABA-D64CAACBB6C2}"/>
                  </a:ext>
                </a:extLst>
              </p:cNvPr>
              <p:cNvPicPr/>
              <p:nvPr/>
            </p:nvPicPr>
            <p:blipFill>
              <a:blip r:embed="rId4"/>
              <a:stretch>
                <a:fillRect/>
              </a:stretch>
            </p:blipFill>
            <p:spPr>
              <a:xfrm>
                <a:off x="680760" y="1983960"/>
                <a:ext cx="7716960" cy="146880"/>
              </a:xfrm>
              <a:prstGeom prst="rect">
                <a:avLst/>
              </a:prstGeom>
            </p:spPr>
          </p:pic>
        </mc:Fallback>
      </mc:AlternateContent>
    </p:spTree>
    <p:extLst>
      <p:ext uri="{BB962C8B-B14F-4D97-AF65-F5344CB8AC3E}">
        <p14:creationId xmlns:p14="http://schemas.microsoft.com/office/powerpoint/2010/main" val="3496996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8191D-FB1B-38E8-0C8E-206C7A7D33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499F29-605B-CCBE-CCA5-68B6EB50A73F}"/>
              </a:ext>
            </a:extLst>
          </p:cNvPr>
          <p:cNvSpPr>
            <a:spLocks noGrp="1"/>
          </p:cNvSpPr>
          <p:nvPr>
            <p:ph type="title"/>
          </p:nvPr>
        </p:nvSpPr>
        <p:spPr/>
        <p:txBody>
          <a:bodyPr/>
          <a:lstStyle/>
          <a:p>
            <a:r>
              <a:rPr lang="en-US" dirty="0"/>
              <a:t>Image-related Tasks : Domain Transfer</a:t>
            </a:r>
          </a:p>
        </p:txBody>
      </p:sp>
      <p:sp>
        <p:nvSpPr>
          <p:cNvPr id="7" name="Content Placeholder 6">
            <a:extLst>
              <a:ext uri="{FF2B5EF4-FFF2-40B4-BE49-F238E27FC236}">
                <a16:creationId xmlns:a16="http://schemas.microsoft.com/office/drawing/2014/main" id="{B95B6D58-FD3C-0B1D-DEB4-5E9FA4E943A7}"/>
              </a:ext>
            </a:extLst>
          </p:cNvPr>
          <p:cNvSpPr>
            <a:spLocks noGrp="1"/>
          </p:cNvSpPr>
          <p:nvPr>
            <p:ph idx="1"/>
          </p:nvPr>
        </p:nvSpPr>
        <p:spPr/>
        <p:txBody>
          <a:bodyPr/>
          <a:lstStyle/>
          <a:p>
            <a:r>
              <a:rPr lang="en-US" dirty="0"/>
              <a:t>Pix2pix</a:t>
            </a:r>
          </a:p>
          <a:p>
            <a:r>
              <a:rPr lang="en-US" sz="2400" b="0" i="0" u="none" strike="noStrike" baseline="0" dirty="0">
                <a:solidFill>
                  <a:schemeClr val="tx1"/>
                </a:solidFill>
                <a:latin typeface="NimbusRomNo9L-Regu"/>
              </a:rPr>
              <a:t>Phillip Isola, Jun-Yan Zhu, </a:t>
            </a:r>
            <a:r>
              <a:rPr lang="en-US" sz="2400" b="0" i="0" u="none" strike="noStrike" baseline="0" dirty="0" err="1">
                <a:solidFill>
                  <a:schemeClr val="tx1"/>
                </a:solidFill>
                <a:latin typeface="NimbusRomNo9L-Regu"/>
              </a:rPr>
              <a:t>Tinghui</a:t>
            </a:r>
            <a:r>
              <a:rPr lang="en-US" sz="2400" b="0" i="0" u="none" strike="noStrike" baseline="0" dirty="0">
                <a:solidFill>
                  <a:schemeClr val="tx1"/>
                </a:solidFill>
                <a:latin typeface="NimbusRomNo9L-Regu"/>
              </a:rPr>
              <a:t> Zhou, and Alexei A. </a:t>
            </a:r>
            <a:r>
              <a:rPr lang="en-US" sz="2400" b="0" i="0" u="none" strike="noStrike" baseline="0" dirty="0" err="1">
                <a:solidFill>
                  <a:schemeClr val="tx1"/>
                </a:solidFill>
                <a:latin typeface="NimbusRomNo9L-Regu"/>
              </a:rPr>
              <a:t>Efros</a:t>
            </a:r>
            <a:endParaRPr lang="en-US" sz="3200" dirty="0">
              <a:solidFill>
                <a:schemeClr val="tx1"/>
              </a:solidFill>
            </a:endParaRPr>
          </a:p>
        </p:txBody>
      </p:sp>
      <p:sp>
        <p:nvSpPr>
          <p:cNvPr id="10" name="TextBox 9">
            <a:extLst>
              <a:ext uri="{FF2B5EF4-FFF2-40B4-BE49-F238E27FC236}">
                <a16:creationId xmlns:a16="http://schemas.microsoft.com/office/drawing/2014/main" id="{CC7DA4F6-52BA-B2AC-BE32-130F2014F217}"/>
              </a:ext>
            </a:extLst>
          </p:cNvPr>
          <p:cNvSpPr txBox="1"/>
          <p:nvPr/>
        </p:nvSpPr>
        <p:spPr>
          <a:xfrm>
            <a:off x="678426" y="6306203"/>
            <a:ext cx="8170606" cy="369332"/>
          </a:xfrm>
          <a:prstGeom prst="rect">
            <a:avLst/>
          </a:prstGeom>
          <a:noFill/>
        </p:spPr>
        <p:txBody>
          <a:bodyPr wrap="square">
            <a:spAutoFit/>
          </a:bodyPr>
          <a:lstStyle/>
          <a:p>
            <a:r>
              <a:rPr lang="en-US" dirty="0">
                <a:hlinkClick r:id="rId2"/>
              </a:rPr>
              <a:t>https://affinelayer.com/pixsrv/</a:t>
            </a:r>
            <a:r>
              <a:rPr lang="en-US" dirty="0"/>
              <a:t> and </a:t>
            </a:r>
            <a:r>
              <a:rPr lang="en-US" dirty="0">
                <a:hlinkClick r:id="rId3"/>
              </a:rPr>
              <a:t>https://phillipi.github.io/pix2pix/</a:t>
            </a:r>
            <a:endParaRPr lang="en-US" dirty="0"/>
          </a:p>
        </p:txBody>
      </p:sp>
      <p:pic>
        <p:nvPicPr>
          <p:cNvPr id="12" name="Picture 11">
            <a:extLst>
              <a:ext uri="{FF2B5EF4-FFF2-40B4-BE49-F238E27FC236}">
                <a16:creationId xmlns:a16="http://schemas.microsoft.com/office/drawing/2014/main" id="{71FC6B53-1359-099E-AF61-07444E55BC63}"/>
              </a:ext>
            </a:extLst>
          </p:cNvPr>
          <p:cNvPicPr>
            <a:picLocks noChangeAspect="1"/>
          </p:cNvPicPr>
          <p:nvPr/>
        </p:nvPicPr>
        <p:blipFill>
          <a:blip r:embed="rId4"/>
          <a:stretch>
            <a:fillRect/>
          </a:stretch>
        </p:blipFill>
        <p:spPr>
          <a:xfrm>
            <a:off x="2625830" y="2132947"/>
            <a:ext cx="6940339" cy="3790259"/>
          </a:xfrm>
          <a:prstGeom prst="rect">
            <a:avLst/>
          </a:prstGeom>
        </p:spPr>
      </p:pic>
    </p:spTree>
    <p:extLst>
      <p:ext uri="{BB962C8B-B14F-4D97-AF65-F5344CB8AC3E}">
        <p14:creationId xmlns:p14="http://schemas.microsoft.com/office/powerpoint/2010/main" val="391750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to Image</a:t>
            </a:r>
          </a:p>
        </p:txBody>
      </p:sp>
      <p:sp>
        <p:nvSpPr>
          <p:cNvPr id="5" name="Rectangle 4">
            <a:extLst>
              <a:ext uri="{FF2B5EF4-FFF2-40B4-BE49-F238E27FC236}">
                <a16:creationId xmlns:a16="http://schemas.microsoft.com/office/drawing/2014/main" id="{D567B8FB-6F2C-46FD-969D-3455F3298D9E}"/>
              </a:ext>
            </a:extLst>
          </p:cNvPr>
          <p:cNvSpPr/>
          <p:nvPr/>
        </p:nvSpPr>
        <p:spPr>
          <a:xfrm>
            <a:off x="304800" y="5715000"/>
            <a:ext cx="1135380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https://mingukkang.github.io/GigaGAN/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Minguk Kang, Jun-Yan Zhu, Richard Zhang,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Jaesik</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Park, Eli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Shechtman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Sylvain Paris,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Taesung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Park. "Scaling up GANs for Text-to-Image Synthesis", CVPR 2023. </a:t>
            </a:r>
          </a:p>
        </p:txBody>
      </p:sp>
      <p:sp>
        <p:nvSpPr>
          <p:cNvPr id="8" name="Content Placeholder 2">
            <a:extLst>
              <a:ext uri="{FF2B5EF4-FFF2-40B4-BE49-F238E27FC236}">
                <a16:creationId xmlns:a16="http://schemas.microsoft.com/office/drawing/2014/main" id="{E4C17D34-3247-4E69-BA83-56FD9C69037D}"/>
              </a:ext>
            </a:extLst>
          </p:cNvPr>
          <p:cNvSpPr>
            <a:spLocks noGrp="1"/>
          </p:cNvSpPr>
          <p:nvPr>
            <p:ph idx="1"/>
          </p:nvPr>
        </p:nvSpPr>
        <p:spPr>
          <a:xfrm>
            <a:off x="630757" y="1026278"/>
            <a:ext cx="2706451" cy="2328693"/>
          </a:xfrm>
        </p:spPr>
        <p:txBody>
          <a:bodyPr/>
          <a:lstStyle/>
          <a:p>
            <a:pPr marL="0" indent="0">
              <a:buNone/>
            </a:pPr>
            <a:r>
              <a:rPr lang="en-US" dirty="0" err="1"/>
              <a:t>GigaGAN</a:t>
            </a:r>
            <a:endParaRPr lang="en-US" dirty="0"/>
          </a:p>
        </p:txBody>
      </p:sp>
      <p:pic>
        <p:nvPicPr>
          <p:cNvPr id="4" name="Picture 3">
            <a:extLst>
              <a:ext uri="{FF2B5EF4-FFF2-40B4-BE49-F238E27FC236}">
                <a16:creationId xmlns:a16="http://schemas.microsoft.com/office/drawing/2014/main" id="{E2CE9B51-8F9B-50DA-2F2C-0C912D592C48}"/>
              </a:ext>
            </a:extLst>
          </p:cNvPr>
          <p:cNvPicPr>
            <a:picLocks noChangeAspect="1"/>
          </p:cNvPicPr>
          <p:nvPr/>
        </p:nvPicPr>
        <p:blipFill>
          <a:blip r:embed="rId3"/>
          <a:stretch>
            <a:fillRect/>
          </a:stretch>
        </p:blipFill>
        <p:spPr>
          <a:xfrm>
            <a:off x="3717608" y="367131"/>
            <a:ext cx="8243090" cy="5090086"/>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BC7DE874-6391-6212-812B-9B3E41A90BC1}"/>
                  </a:ext>
                </a:extLst>
              </p14:cNvPr>
              <p14:cNvContentPartPr/>
              <p14:nvPr/>
            </p14:nvContentPartPr>
            <p14:xfrm>
              <a:off x="2113560" y="3007440"/>
              <a:ext cx="1733040" cy="2532600"/>
            </p14:xfrm>
          </p:contentPart>
        </mc:Choice>
        <mc:Fallback xmlns="">
          <p:pic>
            <p:nvPicPr>
              <p:cNvPr id="3" name="Ink 2">
                <a:extLst>
                  <a:ext uri="{FF2B5EF4-FFF2-40B4-BE49-F238E27FC236}">
                    <a16:creationId xmlns:a16="http://schemas.microsoft.com/office/drawing/2014/main" id="{BC7DE874-6391-6212-812B-9B3E41A90BC1}"/>
                  </a:ext>
                </a:extLst>
              </p:cNvPr>
              <p:cNvPicPr/>
              <p:nvPr/>
            </p:nvPicPr>
            <p:blipFill>
              <a:blip r:embed="rId5"/>
              <a:stretch>
                <a:fillRect/>
              </a:stretch>
            </p:blipFill>
            <p:spPr>
              <a:xfrm>
                <a:off x="2104200" y="2998080"/>
                <a:ext cx="1751760" cy="2551320"/>
              </a:xfrm>
              <a:prstGeom prst="rect">
                <a:avLst/>
              </a:prstGeom>
            </p:spPr>
          </p:pic>
        </mc:Fallback>
      </mc:AlternateContent>
    </p:spTree>
    <p:extLst>
      <p:ext uri="{BB962C8B-B14F-4D97-AF65-F5344CB8AC3E}">
        <p14:creationId xmlns:p14="http://schemas.microsoft.com/office/powerpoint/2010/main" val="705148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89093-A73F-6982-5C56-E9C63C3D7DC0}"/>
              </a:ext>
            </a:extLst>
          </p:cNvPr>
          <p:cNvSpPr>
            <a:spLocks noGrp="1"/>
          </p:cNvSpPr>
          <p:nvPr>
            <p:ph type="title"/>
          </p:nvPr>
        </p:nvSpPr>
        <p:spPr/>
        <p:txBody>
          <a:bodyPr/>
          <a:lstStyle/>
          <a:p>
            <a:r>
              <a:rPr lang="en-US" dirty="0"/>
              <a:t>Image-related Tasks: Input/Output</a:t>
            </a:r>
          </a:p>
        </p:txBody>
      </p:sp>
      <p:graphicFrame>
        <p:nvGraphicFramePr>
          <p:cNvPr id="40" name="Table 39">
            <a:extLst>
              <a:ext uri="{FF2B5EF4-FFF2-40B4-BE49-F238E27FC236}">
                <a16:creationId xmlns:a16="http://schemas.microsoft.com/office/drawing/2014/main" id="{DA1E85F0-6A8E-C0DD-0135-E926F7474C14}"/>
              </a:ext>
            </a:extLst>
          </p:cNvPr>
          <p:cNvGraphicFramePr>
            <a:graphicFrameLocks noGrp="1"/>
          </p:cNvGraphicFramePr>
          <p:nvPr/>
        </p:nvGraphicFramePr>
        <p:xfrm>
          <a:off x="1106129" y="1093096"/>
          <a:ext cx="9979741" cy="4528944"/>
        </p:xfrm>
        <a:graphic>
          <a:graphicData uri="http://schemas.openxmlformats.org/drawingml/2006/table">
            <a:tbl>
              <a:tblPr firstRow="1" bandRow="1">
                <a:tableStyleId>{5C22544A-7EE6-4342-B048-85BDC9FD1C3A}</a:tableStyleId>
              </a:tblPr>
              <a:tblGrid>
                <a:gridCol w="2809539">
                  <a:extLst>
                    <a:ext uri="{9D8B030D-6E8A-4147-A177-3AD203B41FA5}">
                      <a16:colId xmlns:a16="http://schemas.microsoft.com/office/drawing/2014/main" val="3630626556"/>
                    </a:ext>
                  </a:extLst>
                </a:gridCol>
                <a:gridCol w="3322777">
                  <a:extLst>
                    <a:ext uri="{9D8B030D-6E8A-4147-A177-3AD203B41FA5}">
                      <a16:colId xmlns:a16="http://schemas.microsoft.com/office/drawing/2014/main" val="549020312"/>
                    </a:ext>
                  </a:extLst>
                </a:gridCol>
                <a:gridCol w="3847425">
                  <a:extLst>
                    <a:ext uri="{9D8B030D-6E8A-4147-A177-3AD203B41FA5}">
                      <a16:colId xmlns:a16="http://schemas.microsoft.com/office/drawing/2014/main" val="433004927"/>
                    </a:ext>
                  </a:extLst>
                </a:gridCol>
              </a:tblGrid>
              <a:tr h="463248">
                <a:tc>
                  <a:txBody>
                    <a:bodyPr/>
                    <a:lstStyle/>
                    <a:p>
                      <a:pPr algn="ctr"/>
                      <a:r>
                        <a:rPr lang="en-US" sz="2400" b="0" dirty="0"/>
                        <a:t>Input</a:t>
                      </a:r>
                    </a:p>
                  </a:txBody>
                  <a:tcPr anchor="ctr"/>
                </a:tc>
                <a:tc>
                  <a:txBody>
                    <a:bodyPr/>
                    <a:lstStyle/>
                    <a:p>
                      <a:pPr algn="ctr"/>
                      <a:r>
                        <a:rPr lang="en-US" sz="2400" b="0" dirty="0"/>
                        <a:t>Task</a:t>
                      </a:r>
                    </a:p>
                  </a:txBody>
                  <a:tcPr anchor="ctr"/>
                </a:tc>
                <a:tc>
                  <a:txBody>
                    <a:bodyPr/>
                    <a:lstStyle/>
                    <a:p>
                      <a:pPr algn="ctr"/>
                      <a:r>
                        <a:rPr lang="en-US" sz="2400" b="0" dirty="0"/>
                        <a:t>Output</a:t>
                      </a:r>
                    </a:p>
                  </a:txBody>
                  <a:tcPr anchor="ctr"/>
                </a:tc>
                <a:extLst>
                  <a:ext uri="{0D108BD9-81ED-4DB2-BD59-A6C34878D82A}">
                    <a16:rowId xmlns:a16="http://schemas.microsoft.com/office/drawing/2014/main" val="4218206221"/>
                  </a:ext>
                </a:extLst>
              </a:tr>
              <a:tr h="463248">
                <a:tc>
                  <a:txBody>
                    <a:bodyPr/>
                    <a:lstStyle/>
                    <a:p>
                      <a:pPr algn="ctr"/>
                      <a:r>
                        <a:rPr lang="en-US" sz="2400" b="0" dirty="0"/>
                        <a:t>Image</a:t>
                      </a:r>
                    </a:p>
                  </a:txBody>
                  <a:tcPr anchor="ctr"/>
                </a:tc>
                <a:tc>
                  <a:txBody>
                    <a:bodyPr/>
                    <a:lstStyle/>
                    <a:p>
                      <a:pPr algn="l"/>
                      <a:r>
                        <a:rPr lang="en-US" sz="2400" b="0" dirty="0"/>
                        <a:t>    Image classification</a:t>
                      </a:r>
                    </a:p>
                  </a:txBody>
                  <a:tcPr anchor="ctr"/>
                </a:tc>
                <a:tc>
                  <a:txBody>
                    <a:bodyPr/>
                    <a:lstStyle/>
                    <a:p>
                      <a:pPr algn="ctr"/>
                      <a:r>
                        <a:rPr lang="en-US" sz="2400" b="0" dirty="0"/>
                        <a:t>Category</a:t>
                      </a:r>
                    </a:p>
                  </a:txBody>
                  <a:tcPr anchor="ctr"/>
                </a:tc>
                <a:extLst>
                  <a:ext uri="{0D108BD9-81ED-4DB2-BD59-A6C34878D82A}">
                    <a16:rowId xmlns:a16="http://schemas.microsoft.com/office/drawing/2014/main" val="675170106"/>
                  </a:ext>
                </a:extLst>
              </a:tr>
              <a:tr h="463248">
                <a:tc>
                  <a:txBody>
                    <a:bodyPr/>
                    <a:lstStyle/>
                    <a:p>
                      <a:pPr algn="ctr"/>
                      <a:r>
                        <a:rPr lang="en-US" sz="2400" b="0" dirty="0"/>
                        <a:t>Image</a:t>
                      </a:r>
                    </a:p>
                  </a:txBody>
                  <a:tcPr anchor="ctr"/>
                </a:tc>
                <a:tc>
                  <a:txBody>
                    <a:bodyPr/>
                    <a:lstStyle/>
                    <a:p>
                      <a:pPr algn="l"/>
                      <a:r>
                        <a:rPr lang="en-US" sz="2400" b="0" dirty="0"/>
                        <a:t>    Image detection</a:t>
                      </a:r>
                    </a:p>
                  </a:txBody>
                  <a:tcPr anchor="ctr"/>
                </a:tc>
                <a:tc>
                  <a:txBody>
                    <a:bodyPr/>
                    <a:lstStyle/>
                    <a:p>
                      <a:pPr algn="ctr"/>
                      <a:r>
                        <a:rPr lang="en-US" sz="2400" b="0" dirty="0"/>
                        <a:t>Bounding box</a:t>
                      </a:r>
                    </a:p>
                  </a:txBody>
                  <a:tcPr anchor="ctr"/>
                </a:tc>
                <a:extLst>
                  <a:ext uri="{0D108BD9-81ED-4DB2-BD59-A6C34878D82A}">
                    <a16:rowId xmlns:a16="http://schemas.microsoft.com/office/drawing/2014/main" val="3533132574"/>
                  </a:ext>
                </a:extLst>
              </a:tr>
              <a:tr h="463248">
                <a:tc>
                  <a:txBody>
                    <a:bodyPr/>
                    <a:lstStyle/>
                    <a:p>
                      <a:pPr algn="ctr"/>
                      <a:r>
                        <a:rPr lang="en-US" sz="2400" b="0" dirty="0"/>
                        <a:t>Image</a:t>
                      </a:r>
                    </a:p>
                  </a:txBody>
                  <a:tcPr anchor="ctr"/>
                </a:tc>
                <a:tc>
                  <a:txBody>
                    <a:bodyPr/>
                    <a:lstStyle/>
                    <a:p>
                      <a:pPr algn="l"/>
                      <a:r>
                        <a:rPr lang="en-US" sz="2400" b="0" dirty="0"/>
                        <a:t>    Image segmentation</a:t>
                      </a:r>
                    </a:p>
                  </a:txBody>
                  <a:tcPr anchor="ctr"/>
                </a:tc>
                <a:tc>
                  <a:txBody>
                    <a:bodyPr/>
                    <a:lstStyle/>
                    <a:p>
                      <a:pPr algn="ctr"/>
                      <a:r>
                        <a:rPr lang="en-US" sz="2400" b="0" dirty="0"/>
                        <a:t>Image: category per pixel</a:t>
                      </a:r>
                    </a:p>
                  </a:txBody>
                  <a:tcPr anchor="ctr"/>
                </a:tc>
                <a:extLst>
                  <a:ext uri="{0D108BD9-81ED-4DB2-BD59-A6C34878D82A}">
                    <a16:rowId xmlns:a16="http://schemas.microsoft.com/office/drawing/2014/main" val="2001038704"/>
                  </a:ext>
                </a:extLst>
              </a:tr>
              <a:tr h="463248">
                <a:tc>
                  <a:txBody>
                    <a:bodyPr/>
                    <a:lstStyle/>
                    <a:p>
                      <a:pPr algn="ctr"/>
                      <a:r>
                        <a:rPr lang="en-US" sz="2400" b="0" dirty="0"/>
                        <a:t>Image</a:t>
                      </a:r>
                    </a:p>
                  </a:txBody>
                  <a:tcPr anchor="ctr"/>
                </a:tc>
                <a:tc>
                  <a:txBody>
                    <a:bodyPr/>
                    <a:lstStyle/>
                    <a:p>
                      <a:pPr algn="l"/>
                      <a:r>
                        <a:rPr lang="en-US" sz="2400" b="0" dirty="0"/>
                        <a:t>    Image processing*</a:t>
                      </a:r>
                    </a:p>
                  </a:txBody>
                  <a:tcPr anchor="ctr"/>
                </a:tc>
                <a:tc>
                  <a:txBody>
                    <a:bodyPr/>
                    <a:lstStyle/>
                    <a:p>
                      <a:pPr algn="ctr"/>
                      <a:r>
                        <a:rPr lang="en-US" sz="2400" b="0" dirty="0"/>
                        <a:t>Image</a:t>
                      </a:r>
                    </a:p>
                  </a:txBody>
                  <a:tcPr anchor="ctr"/>
                </a:tc>
                <a:extLst>
                  <a:ext uri="{0D108BD9-81ED-4DB2-BD59-A6C34878D82A}">
                    <a16:rowId xmlns:a16="http://schemas.microsoft.com/office/drawing/2014/main" val="180571665"/>
                  </a:ext>
                </a:extLst>
              </a:tr>
              <a:tr h="463248">
                <a:tc>
                  <a:txBody>
                    <a:bodyPr/>
                    <a:lstStyle/>
                    <a:p>
                      <a:pPr algn="ctr"/>
                      <a:r>
                        <a:rPr lang="en-US" sz="2400" b="0" dirty="0"/>
                        <a:t>Image </a:t>
                      </a:r>
                    </a:p>
                    <a:p>
                      <a:pPr algn="ctr"/>
                      <a:r>
                        <a:rPr lang="en-US" sz="2400" b="0" dirty="0"/>
                        <a:t>(portion missing)</a:t>
                      </a:r>
                    </a:p>
                  </a:txBody>
                  <a:tcPr anchor="ctr"/>
                </a:tc>
                <a:tc>
                  <a:txBody>
                    <a:bodyPr/>
                    <a:lstStyle/>
                    <a:p>
                      <a:pPr algn="l"/>
                      <a:r>
                        <a:rPr lang="en-US" sz="2400" b="0" dirty="0"/>
                        <a:t>    In-painting</a:t>
                      </a:r>
                    </a:p>
                  </a:txBody>
                  <a:tcPr anchor="ctr"/>
                </a:tc>
                <a:tc>
                  <a:txBody>
                    <a:bodyPr/>
                    <a:lstStyle/>
                    <a:p>
                      <a:pPr algn="ctr"/>
                      <a:r>
                        <a:rPr lang="en-US" sz="2400" b="0" dirty="0"/>
                        <a:t>Image</a:t>
                      </a:r>
                    </a:p>
                  </a:txBody>
                  <a:tcPr anchor="ctr"/>
                </a:tc>
                <a:extLst>
                  <a:ext uri="{0D108BD9-81ED-4DB2-BD59-A6C34878D82A}">
                    <a16:rowId xmlns:a16="http://schemas.microsoft.com/office/drawing/2014/main" val="3464875810"/>
                  </a:ext>
                </a:extLst>
              </a:tr>
              <a:tr h="463248">
                <a:tc>
                  <a:txBody>
                    <a:bodyPr/>
                    <a:lstStyle/>
                    <a:p>
                      <a:pPr algn="ctr"/>
                      <a:r>
                        <a:rPr lang="en-US" sz="2400" b="0" dirty="0"/>
                        <a:t>Random values</a:t>
                      </a:r>
                    </a:p>
                  </a:txBody>
                  <a:tcPr anchor="ctr"/>
                </a:tc>
                <a:tc>
                  <a:txBody>
                    <a:bodyPr/>
                    <a:lstStyle/>
                    <a:p>
                      <a:pPr algn="l"/>
                      <a:r>
                        <a:rPr lang="en-US" sz="2400" b="0" dirty="0"/>
                        <a:t>    Image generation</a:t>
                      </a:r>
                    </a:p>
                  </a:txBody>
                  <a:tcPr anchor="ctr"/>
                </a:tc>
                <a:tc>
                  <a:txBody>
                    <a:bodyPr/>
                    <a:lstStyle/>
                    <a:p>
                      <a:pPr algn="ctr"/>
                      <a:r>
                        <a:rPr lang="en-US" sz="2400" b="0" dirty="0"/>
                        <a:t>Image</a:t>
                      </a:r>
                    </a:p>
                  </a:txBody>
                  <a:tcPr anchor="ctr"/>
                </a:tc>
                <a:extLst>
                  <a:ext uri="{0D108BD9-81ED-4DB2-BD59-A6C34878D82A}">
                    <a16:rowId xmlns:a16="http://schemas.microsoft.com/office/drawing/2014/main" val="3195239001"/>
                  </a:ext>
                </a:extLst>
              </a:tr>
              <a:tr h="463248">
                <a:tc>
                  <a:txBody>
                    <a:bodyPr/>
                    <a:lstStyle/>
                    <a:p>
                      <a:pPr algn="ctr"/>
                      <a:r>
                        <a:rPr lang="en-US" sz="2400" b="0" dirty="0"/>
                        <a:t>Text</a:t>
                      </a:r>
                    </a:p>
                  </a:txBody>
                  <a:tcPr anchor="ctr"/>
                </a:tc>
                <a:tc>
                  <a:txBody>
                    <a:bodyPr/>
                    <a:lstStyle/>
                    <a:p>
                      <a:pPr algn="l"/>
                      <a:r>
                        <a:rPr lang="en-US" sz="2400" b="0" dirty="0"/>
                        <a:t>    Image generation</a:t>
                      </a:r>
                    </a:p>
                  </a:txBody>
                  <a:tcPr anchor="ctr"/>
                </a:tc>
                <a:tc>
                  <a:txBody>
                    <a:bodyPr/>
                    <a:lstStyle/>
                    <a:p>
                      <a:pPr algn="ctr"/>
                      <a:r>
                        <a:rPr lang="en-US" sz="2400" b="0" dirty="0"/>
                        <a:t>Image</a:t>
                      </a:r>
                    </a:p>
                  </a:txBody>
                  <a:tcPr anchor="ctr"/>
                </a:tc>
                <a:extLst>
                  <a:ext uri="{0D108BD9-81ED-4DB2-BD59-A6C34878D82A}">
                    <a16:rowId xmlns:a16="http://schemas.microsoft.com/office/drawing/2014/main" val="1882908393"/>
                  </a:ext>
                </a:extLst>
              </a:tr>
              <a:tr h="463248">
                <a:tc>
                  <a:txBody>
                    <a:bodyPr/>
                    <a:lstStyle/>
                    <a:p>
                      <a:pPr algn="ctr"/>
                      <a:r>
                        <a:rPr lang="en-US" sz="2400" b="0" dirty="0"/>
                        <a:t>Image</a:t>
                      </a:r>
                    </a:p>
                  </a:txBody>
                  <a:tcPr anchor="ctr"/>
                </a:tc>
                <a:tc>
                  <a:txBody>
                    <a:bodyPr/>
                    <a:lstStyle/>
                    <a:p>
                      <a:pPr algn="l"/>
                      <a:r>
                        <a:rPr lang="en-US" sz="2400" b="0" dirty="0"/>
                        <a:t>    Image captioning</a:t>
                      </a:r>
                    </a:p>
                  </a:txBody>
                  <a:tcPr anchor="ctr"/>
                </a:tc>
                <a:tc>
                  <a:txBody>
                    <a:bodyPr/>
                    <a:lstStyle/>
                    <a:p>
                      <a:pPr algn="ctr"/>
                      <a:r>
                        <a:rPr lang="en-US" sz="2400" b="0" dirty="0"/>
                        <a:t>Text</a:t>
                      </a:r>
                    </a:p>
                  </a:txBody>
                  <a:tcPr anchor="ctr"/>
                </a:tc>
                <a:extLst>
                  <a:ext uri="{0D108BD9-81ED-4DB2-BD59-A6C34878D82A}">
                    <a16:rowId xmlns:a16="http://schemas.microsoft.com/office/drawing/2014/main" val="2643008068"/>
                  </a:ext>
                </a:extLst>
              </a:tr>
            </a:tbl>
          </a:graphicData>
        </a:graphic>
      </p:graphicFrame>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654E66C1-509E-A592-B0C7-8D74C96623A4}"/>
                  </a:ext>
                </a:extLst>
              </p14:cNvPr>
              <p14:cNvContentPartPr/>
              <p14:nvPr/>
            </p14:nvContentPartPr>
            <p14:xfrm>
              <a:off x="379800" y="3335760"/>
              <a:ext cx="1051920" cy="2319480"/>
            </p14:xfrm>
          </p:contentPart>
        </mc:Choice>
        <mc:Fallback xmlns="">
          <p:pic>
            <p:nvPicPr>
              <p:cNvPr id="3" name="Ink 2">
                <a:extLst>
                  <a:ext uri="{FF2B5EF4-FFF2-40B4-BE49-F238E27FC236}">
                    <a16:creationId xmlns:a16="http://schemas.microsoft.com/office/drawing/2014/main" id="{654E66C1-509E-A592-B0C7-8D74C96623A4}"/>
                  </a:ext>
                </a:extLst>
              </p:cNvPr>
              <p:cNvPicPr/>
              <p:nvPr/>
            </p:nvPicPr>
            <p:blipFill>
              <a:blip r:embed="rId3"/>
              <a:stretch>
                <a:fillRect/>
              </a:stretch>
            </p:blipFill>
            <p:spPr>
              <a:xfrm>
                <a:off x="370440" y="3326400"/>
                <a:ext cx="1070640" cy="2338200"/>
              </a:xfrm>
              <a:prstGeom prst="rect">
                <a:avLst/>
              </a:prstGeom>
            </p:spPr>
          </p:pic>
        </mc:Fallback>
      </mc:AlternateContent>
    </p:spTree>
    <p:extLst>
      <p:ext uri="{BB962C8B-B14F-4D97-AF65-F5344CB8AC3E}">
        <p14:creationId xmlns:p14="http://schemas.microsoft.com/office/powerpoint/2010/main" val="416826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92A2D-A458-8694-2808-BEC884BDBD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62E52-DDCF-4BA5-4E4A-9DA6A370A90D}"/>
              </a:ext>
            </a:extLst>
          </p:cNvPr>
          <p:cNvSpPr>
            <a:spLocks noGrp="1"/>
          </p:cNvSpPr>
          <p:nvPr>
            <p:ph type="title"/>
          </p:nvPr>
        </p:nvSpPr>
        <p:spPr/>
        <p:txBody>
          <a:bodyPr/>
          <a:lstStyle/>
          <a:p>
            <a:r>
              <a:rPr lang="en-US" dirty="0"/>
              <a:t>Image Features</a:t>
            </a:r>
          </a:p>
        </p:txBody>
      </p:sp>
      <p:sp>
        <p:nvSpPr>
          <p:cNvPr id="3" name="Text Placeholder 2">
            <a:extLst>
              <a:ext uri="{FF2B5EF4-FFF2-40B4-BE49-F238E27FC236}">
                <a16:creationId xmlns:a16="http://schemas.microsoft.com/office/drawing/2014/main" id="{43BDDD04-6351-A88A-6B7A-CA96A9293D55}"/>
              </a:ext>
            </a:extLst>
          </p:cNvPr>
          <p:cNvSpPr>
            <a:spLocks noGrp="1"/>
          </p:cNvSpPr>
          <p:nvPr>
            <p:ph type="body" idx="1"/>
          </p:nvPr>
        </p:nvSpPr>
        <p:spPr/>
        <p:txBody>
          <a:bodyPr/>
          <a:lstStyle/>
          <a:p>
            <a:endParaRPr lang="en-US" sz="4000" dirty="0">
              <a:solidFill>
                <a:schemeClr val="accent1">
                  <a:lumMod val="75000"/>
                </a:schemeClr>
              </a:solidFill>
            </a:endParaRPr>
          </a:p>
        </p:txBody>
      </p:sp>
    </p:spTree>
    <p:extLst>
      <p:ext uri="{BB962C8B-B14F-4D97-AF65-F5344CB8AC3E}">
        <p14:creationId xmlns:p14="http://schemas.microsoft.com/office/powerpoint/2010/main" val="871510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6" descr="A picture containing text, outdoor, sky, tree&#10;&#10;Description automatically generated"/>
          <p:cNvPicPr preferRelativeResize="0"/>
          <p:nvPr/>
        </p:nvPicPr>
        <p:blipFill rotWithShape="1">
          <a:blip r:embed="rId3">
            <a:alphaModFix/>
          </a:blip>
          <a:srcRect/>
          <a:stretch/>
        </p:blipFill>
        <p:spPr>
          <a:xfrm>
            <a:off x="4633429" y="1113178"/>
            <a:ext cx="7319634" cy="5488617"/>
          </a:xfrm>
          <a:prstGeom prst="rect">
            <a:avLst/>
          </a:prstGeom>
          <a:noFill/>
          <a:ln>
            <a:noFill/>
          </a:ln>
        </p:spPr>
      </p:pic>
      <p:sp>
        <p:nvSpPr>
          <p:cNvPr id="121" name="Google Shape;121;p6"/>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lvl="0"/>
            <a:r>
              <a:rPr lang="en-US" dirty="0">
                <a:latin typeface="Calibri Light" panose="020F0302020204030204" pitchFamily="34" charset="0"/>
                <a:cs typeface="Calibri Light" panose="020F0302020204030204" pitchFamily="34" charset="0"/>
              </a:rPr>
              <a:t>Image Features</a:t>
            </a:r>
            <a:endParaRPr dirty="0"/>
          </a:p>
        </p:txBody>
      </p:sp>
      <p:sp>
        <p:nvSpPr>
          <p:cNvPr id="122" name="Google Shape;122;p6"/>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Raw Data</a:t>
            </a:r>
          </a:p>
        </p:txBody>
      </p:sp>
    </p:spTree>
    <p:extLst>
      <p:ext uri="{BB962C8B-B14F-4D97-AF65-F5344CB8AC3E}">
        <p14:creationId xmlns:p14="http://schemas.microsoft.com/office/powerpoint/2010/main" val="3185727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7" descr="A picture containing text, tree, outdoor, sky&#10;&#10;Description automatically generated"/>
          <p:cNvPicPr preferRelativeResize="0"/>
          <p:nvPr/>
        </p:nvPicPr>
        <p:blipFill rotWithShape="1">
          <a:blip r:embed="rId3">
            <a:alphaModFix/>
          </a:blip>
          <a:srcRect/>
          <a:stretch/>
        </p:blipFill>
        <p:spPr>
          <a:xfrm>
            <a:off x="4633429" y="1113178"/>
            <a:ext cx="7319634" cy="5488617"/>
          </a:xfrm>
          <a:prstGeom prst="rect">
            <a:avLst/>
          </a:prstGeom>
          <a:noFill/>
          <a:ln>
            <a:noFill/>
          </a:ln>
        </p:spPr>
      </p:pic>
      <p:sp>
        <p:nvSpPr>
          <p:cNvPr id="128" name="Google Shape;128;p7"/>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lvl="0"/>
            <a:r>
              <a:rPr lang="en-US" dirty="0">
                <a:latin typeface="Calibri Light" panose="020F0302020204030204" pitchFamily="34" charset="0"/>
                <a:cs typeface="Calibri Light" panose="020F0302020204030204" pitchFamily="34" charset="0"/>
              </a:rPr>
              <a:t>Image Features</a:t>
            </a:r>
            <a:endParaRPr dirty="0"/>
          </a:p>
        </p:txBody>
      </p:sp>
      <p:sp>
        <p:nvSpPr>
          <p:cNvPr id="129" name="Google Shape;129;p7"/>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Raw Data</a:t>
            </a:r>
            <a:endParaRPr dirty="0"/>
          </a:p>
        </p:txBody>
      </p:sp>
    </p:spTree>
    <p:extLst>
      <p:ext uri="{BB962C8B-B14F-4D97-AF65-F5344CB8AC3E}">
        <p14:creationId xmlns:p14="http://schemas.microsoft.com/office/powerpoint/2010/main" val="1819031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BE0F6-B711-E374-FAE6-99485782E7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86C383-F532-97C0-6075-0C75A03492E3}"/>
              </a:ext>
            </a:extLst>
          </p:cNvPr>
          <p:cNvSpPr>
            <a:spLocks noGrp="1"/>
          </p:cNvSpPr>
          <p:nvPr>
            <p:ph type="title"/>
          </p:nvPr>
        </p:nvSpPr>
        <p:spPr/>
        <p:txBody>
          <a:bodyPr/>
          <a:lstStyle/>
          <a:p>
            <a:r>
              <a:rPr lang="en-US" dirty="0"/>
              <a:t>Deep Learning for Computer Vision</a:t>
            </a:r>
          </a:p>
        </p:txBody>
      </p:sp>
      <p:sp>
        <p:nvSpPr>
          <p:cNvPr id="3" name="Content Placeholder 2">
            <a:extLst>
              <a:ext uri="{FF2B5EF4-FFF2-40B4-BE49-F238E27FC236}">
                <a16:creationId xmlns:a16="http://schemas.microsoft.com/office/drawing/2014/main" id="{B4D8A339-B88C-65E2-221A-49950E7092BD}"/>
              </a:ext>
            </a:extLst>
          </p:cNvPr>
          <p:cNvSpPr>
            <a:spLocks noGrp="1"/>
          </p:cNvSpPr>
          <p:nvPr>
            <p:ph idx="1"/>
          </p:nvPr>
        </p:nvSpPr>
        <p:spPr>
          <a:xfrm>
            <a:off x="552099" y="1113178"/>
            <a:ext cx="10515600" cy="3252345"/>
          </a:xfrm>
        </p:spPr>
        <p:txBody>
          <a:bodyPr/>
          <a:lstStyle/>
          <a:p>
            <a:pPr marL="514350" indent="-514350">
              <a:lnSpc>
                <a:spcPct val="150000"/>
              </a:lnSpc>
              <a:buFont typeface="+mj-lt"/>
              <a:buAutoNum type="arabicPeriod"/>
            </a:pPr>
            <a:r>
              <a:rPr lang="en-US" dirty="0"/>
              <a:t>Computer vision tasks</a:t>
            </a:r>
          </a:p>
          <a:p>
            <a:pPr marL="514350" indent="-514350">
              <a:lnSpc>
                <a:spcPct val="150000"/>
              </a:lnSpc>
              <a:buFont typeface="+mj-lt"/>
              <a:buAutoNum type="arabicPeriod"/>
            </a:pPr>
            <a:r>
              <a:rPr lang="en-US" dirty="0"/>
              <a:t>Image features</a:t>
            </a:r>
          </a:p>
          <a:p>
            <a:pPr marL="514350" indent="-514350">
              <a:lnSpc>
                <a:spcPct val="150000"/>
              </a:lnSpc>
              <a:buFont typeface="+mj-lt"/>
              <a:buAutoNum type="arabicPeriod"/>
            </a:pPr>
            <a:r>
              <a:rPr lang="en-US" dirty="0"/>
              <a:t>Convolution Channels &amp; CNNs</a:t>
            </a:r>
          </a:p>
          <a:p>
            <a:pPr marL="514350" indent="-514350">
              <a:lnSpc>
                <a:spcPct val="150000"/>
              </a:lnSpc>
              <a:buFont typeface="+mj-lt"/>
              <a:buAutoNum type="arabicPeriod"/>
            </a:pPr>
            <a:r>
              <a:rPr lang="en-US" dirty="0"/>
              <a:t>Computer vision history: </a:t>
            </a:r>
            <a:r>
              <a:rPr lang="en-US" sz="2800" dirty="0"/>
              <a:t>Deep learning boom</a:t>
            </a:r>
          </a:p>
          <a:p>
            <a:pPr marL="514350" indent="-514350">
              <a:lnSpc>
                <a:spcPct val="150000"/>
              </a:lnSpc>
              <a:buFont typeface="+mj-lt"/>
              <a:buAutoNum type="arabicPeriod"/>
            </a:pPr>
            <a:r>
              <a:rPr lang="en-US" dirty="0"/>
              <a:t>CNN architectures  &amp; Practical deep learning</a:t>
            </a:r>
            <a:endParaRPr lang="en-US" sz="2800" dirty="0"/>
          </a:p>
          <a:p>
            <a:pPr marL="0" indent="0">
              <a:buNone/>
            </a:pPr>
            <a:endParaRPr lang="en-US" dirty="0"/>
          </a:p>
        </p:txBody>
      </p:sp>
      <p:pic>
        <p:nvPicPr>
          <p:cNvPr id="5" name="Picture 2">
            <a:extLst>
              <a:ext uri="{FF2B5EF4-FFF2-40B4-BE49-F238E27FC236}">
                <a16:creationId xmlns:a16="http://schemas.microsoft.com/office/drawing/2014/main" id="{22C43BB1-6EB1-5FBA-B221-DC4B1C015B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131"/>
          <a:stretch/>
        </p:blipFill>
        <p:spPr bwMode="auto">
          <a:xfrm>
            <a:off x="9085005" y="183946"/>
            <a:ext cx="2855505" cy="272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697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8" descr="A close-up of a sign&#10;&#10;Description automatically generated with low confidence"/>
          <p:cNvPicPr preferRelativeResize="0"/>
          <p:nvPr/>
        </p:nvPicPr>
        <p:blipFill rotWithShape="1">
          <a:blip r:embed="rId3">
            <a:alphaModFix/>
          </a:blip>
          <a:srcRect/>
          <a:stretch/>
        </p:blipFill>
        <p:spPr>
          <a:xfrm>
            <a:off x="4633429" y="1113178"/>
            <a:ext cx="7319634" cy="5488617"/>
          </a:xfrm>
          <a:prstGeom prst="rect">
            <a:avLst/>
          </a:prstGeom>
          <a:noFill/>
          <a:ln>
            <a:noFill/>
          </a:ln>
        </p:spPr>
      </p:pic>
      <p:sp>
        <p:nvSpPr>
          <p:cNvPr id="135" name="Google Shape;135;p8"/>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lvl="0"/>
            <a:r>
              <a:rPr lang="en-US" dirty="0">
                <a:latin typeface="Calibri Light" panose="020F0302020204030204" pitchFamily="34" charset="0"/>
                <a:cs typeface="Calibri Light" panose="020F0302020204030204" pitchFamily="34" charset="0"/>
              </a:rPr>
              <a:t>Image Features</a:t>
            </a:r>
            <a:endParaRPr dirty="0"/>
          </a:p>
        </p:txBody>
      </p:sp>
      <p:sp>
        <p:nvSpPr>
          <p:cNvPr id="136" name="Google Shape;136;p8"/>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Raw Data</a:t>
            </a:r>
          </a:p>
        </p:txBody>
      </p:sp>
    </p:spTree>
    <p:extLst>
      <p:ext uri="{BB962C8B-B14F-4D97-AF65-F5344CB8AC3E}">
        <p14:creationId xmlns:p14="http://schemas.microsoft.com/office/powerpoint/2010/main" val="2968687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9" descr="A picture containing text&#10;&#10;Description automatically generated"/>
          <p:cNvPicPr preferRelativeResize="0"/>
          <p:nvPr/>
        </p:nvPicPr>
        <p:blipFill rotWithShape="1">
          <a:blip r:embed="rId3">
            <a:alphaModFix/>
          </a:blip>
          <a:srcRect/>
          <a:stretch/>
        </p:blipFill>
        <p:spPr>
          <a:xfrm>
            <a:off x="4633429" y="1113178"/>
            <a:ext cx="7319634" cy="5488617"/>
          </a:xfrm>
          <a:prstGeom prst="rect">
            <a:avLst/>
          </a:prstGeom>
          <a:noFill/>
          <a:ln>
            <a:noFill/>
          </a:ln>
        </p:spPr>
      </p:pic>
      <p:sp>
        <p:nvSpPr>
          <p:cNvPr id="142" name="Google Shape;142;p9"/>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lvl="0"/>
            <a:r>
              <a:rPr lang="en-US" dirty="0">
                <a:latin typeface="Calibri Light" panose="020F0302020204030204" pitchFamily="34" charset="0"/>
                <a:cs typeface="Calibri Light" panose="020F0302020204030204" pitchFamily="34" charset="0"/>
              </a:rPr>
              <a:t>Image Features</a:t>
            </a:r>
            <a:endParaRPr dirty="0"/>
          </a:p>
        </p:txBody>
      </p:sp>
      <p:sp>
        <p:nvSpPr>
          <p:cNvPr id="143" name="Google Shape;143;p9"/>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Raw Data</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3BE2C16D-2303-70D1-62FC-45D1F2624E02}"/>
                  </a:ext>
                </a:extLst>
              </p14:cNvPr>
              <p14:cNvContentPartPr/>
              <p14:nvPr/>
            </p14:nvContentPartPr>
            <p14:xfrm>
              <a:off x="7221960" y="3975840"/>
              <a:ext cx="179280" cy="145440"/>
            </p14:xfrm>
          </p:contentPart>
        </mc:Choice>
        <mc:Fallback xmlns="">
          <p:pic>
            <p:nvPicPr>
              <p:cNvPr id="2" name="Ink 1">
                <a:extLst>
                  <a:ext uri="{FF2B5EF4-FFF2-40B4-BE49-F238E27FC236}">
                    <a16:creationId xmlns:a16="http://schemas.microsoft.com/office/drawing/2014/main" id="{3BE2C16D-2303-70D1-62FC-45D1F2624E02}"/>
                  </a:ext>
                </a:extLst>
              </p:cNvPr>
              <p:cNvPicPr/>
              <p:nvPr/>
            </p:nvPicPr>
            <p:blipFill>
              <a:blip r:embed="rId5"/>
              <a:stretch>
                <a:fillRect/>
              </a:stretch>
            </p:blipFill>
            <p:spPr>
              <a:xfrm>
                <a:off x="7212600" y="3966480"/>
                <a:ext cx="198000" cy="164160"/>
              </a:xfrm>
              <a:prstGeom prst="rect">
                <a:avLst/>
              </a:prstGeom>
            </p:spPr>
          </p:pic>
        </mc:Fallback>
      </mc:AlternateContent>
    </p:spTree>
    <p:extLst>
      <p:ext uri="{BB962C8B-B14F-4D97-AF65-F5344CB8AC3E}">
        <p14:creationId xmlns:p14="http://schemas.microsoft.com/office/powerpoint/2010/main" val="3290957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2" name="Google Shape;142;p9"/>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lvl="0"/>
            <a:r>
              <a:rPr lang="en-US" dirty="0">
                <a:latin typeface="Calibri Light" panose="020F0302020204030204" pitchFamily="34" charset="0"/>
                <a:cs typeface="Calibri Light" panose="020F0302020204030204" pitchFamily="34" charset="0"/>
              </a:rPr>
              <a:t>Image Features</a:t>
            </a:r>
            <a:endParaRPr dirty="0"/>
          </a:p>
        </p:txBody>
      </p:sp>
      <p:sp>
        <p:nvSpPr>
          <p:cNvPr id="143" name="Google Shape;143;p9"/>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Raw Data</a:t>
            </a:r>
          </a:p>
        </p:txBody>
      </p:sp>
      <p:pic>
        <p:nvPicPr>
          <p:cNvPr id="6" name="Google Shape;141;p9" descr="A picture containing zoomed in jumbotron">
            <a:extLst>
              <a:ext uri="{FF2B5EF4-FFF2-40B4-BE49-F238E27FC236}">
                <a16:creationId xmlns:a16="http://schemas.microsoft.com/office/drawing/2014/main" id="{19168042-1023-456B-89DF-D0A6A04C75B3}"/>
              </a:ext>
            </a:extLst>
          </p:cNvPr>
          <p:cNvPicPr preferRelativeResize="0"/>
          <p:nvPr/>
        </p:nvPicPr>
        <p:blipFill rotWithShape="1">
          <a:blip r:embed="rId3">
            <a:alphaModFix/>
          </a:blip>
          <a:srcRect l="28809" t="29042" r="42446" b="40759"/>
          <a:stretch/>
        </p:blipFill>
        <p:spPr>
          <a:xfrm>
            <a:off x="5123329" y="1113177"/>
            <a:ext cx="6829734" cy="5488617"/>
          </a:xfrm>
          <a:prstGeom prst="rect">
            <a:avLst/>
          </a:prstGeom>
          <a:noFill/>
          <a:ln>
            <a:noFill/>
          </a:ln>
        </p:spPr>
      </p:pic>
    </p:spTree>
    <p:extLst>
      <p:ext uri="{BB962C8B-B14F-4D97-AF65-F5344CB8AC3E}">
        <p14:creationId xmlns:p14="http://schemas.microsoft.com/office/powerpoint/2010/main" val="1897066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0"/>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lvl="0"/>
            <a:r>
              <a:rPr lang="en-US" dirty="0">
                <a:latin typeface="Calibri Light" panose="020F0302020204030204" pitchFamily="34" charset="0"/>
                <a:cs typeface="Calibri Light" panose="020F0302020204030204" pitchFamily="34" charset="0"/>
              </a:rPr>
              <a:t>Image Features</a:t>
            </a:r>
            <a:endParaRPr dirty="0">
              <a:latin typeface="Calibri Light" panose="020F0302020204030204" pitchFamily="34" charset="0"/>
              <a:cs typeface="Calibri Light" panose="020F0302020204030204" pitchFamily="34" charset="0"/>
            </a:endParaRPr>
          </a:p>
        </p:txBody>
      </p:sp>
      <p:sp>
        <p:nvSpPr>
          <p:cNvPr id="149" name="Google Shape;149;p10"/>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Raw Data</a:t>
            </a:r>
          </a:p>
        </p:txBody>
      </p:sp>
      <p:graphicFrame>
        <p:nvGraphicFramePr>
          <p:cNvPr id="150" name="Google Shape;150;p10"/>
          <p:cNvGraphicFramePr/>
          <p:nvPr/>
        </p:nvGraphicFramePr>
        <p:xfrm>
          <a:off x="4532113" y="2126948"/>
          <a:ext cx="5303475" cy="3617850"/>
        </p:xfrm>
        <a:graphic>
          <a:graphicData uri="http://schemas.openxmlformats.org/drawingml/2006/table">
            <a:tbl>
              <a:tblPr firstRow="1" bandRow="1">
                <a:noFill/>
              </a:tblPr>
              <a:tblGrid>
                <a:gridCol w="589275">
                  <a:extLst>
                    <a:ext uri="{9D8B030D-6E8A-4147-A177-3AD203B41FA5}">
                      <a16:colId xmlns:a16="http://schemas.microsoft.com/office/drawing/2014/main" val="20000"/>
                    </a:ext>
                  </a:extLst>
                </a:gridCol>
                <a:gridCol w="589275">
                  <a:extLst>
                    <a:ext uri="{9D8B030D-6E8A-4147-A177-3AD203B41FA5}">
                      <a16:colId xmlns:a16="http://schemas.microsoft.com/office/drawing/2014/main" val="20001"/>
                    </a:ext>
                  </a:extLst>
                </a:gridCol>
                <a:gridCol w="589275">
                  <a:extLst>
                    <a:ext uri="{9D8B030D-6E8A-4147-A177-3AD203B41FA5}">
                      <a16:colId xmlns:a16="http://schemas.microsoft.com/office/drawing/2014/main" val="20002"/>
                    </a:ext>
                  </a:extLst>
                </a:gridCol>
                <a:gridCol w="589275">
                  <a:extLst>
                    <a:ext uri="{9D8B030D-6E8A-4147-A177-3AD203B41FA5}">
                      <a16:colId xmlns:a16="http://schemas.microsoft.com/office/drawing/2014/main" val="20003"/>
                    </a:ext>
                  </a:extLst>
                </a:gridCol>
                <a:gridCol w="589275">
                  <a:extLst>
                    <a:ext uri="{9D8B030D-6E8A-4147-A177-3AD203B41FA5}">
                      <a16:colId xmlns:a16="http://schemas.microsoft.com/office/drawing/2014/main" val="20004"/>
                    </a:ext>
                  </a:extLst>
                </a:gridCol>
                <a:gridCol w="589275">
                  <a:extLst>
                    <a:ext uri="{9D8B030D-6E8A-4147-A177-3AD203B41FA5}">
                      <a16:colId xmlns:a16="http://schemas.microsoft.com/office/drawing/2014/main" val="20005"/>
                    </a:ext>
                  </a:extLst>
                </a:gridCol>
                <a:gridCol w="589275">
                  <a:extLst>
                    <a:ext uri="{9D8B030D-6E8A-4147-A177-3AD203B41FA5}">
                      <a16:colId xmlns:a16="http://schemas.microsoft.com/office/drawing/2014/main" val="20006"/>
                    </a:ext>
                  </a:extLst>
                </a:gridCol>
                <a:gridCol w="589275">
                  <a:extLst>
                    <a:ext uri="{9D8B030D-6E8A-4147-A177-3AD203B41FA5}">
                      <a16:colId xmlns:a16="http://schemas.microsoft.com/office/drawing/2014/main" val="20007"/>
                    </a:ext>
                  </a:extLst>
                </a:gridCol>
                <a:gridCol w="589275">
                  <a:extLst>
                    <a:ext uri="{9D8B030D-6E8A-4147-A177-3AD203B41FA5}">
                      <a16:colId xmlns:a16="http://schemas.microsoft.com/office/drawing/2014/main" val="20008"/>
                    </a:ext>
                  </a:extLst>
                </a:gridCol>
              </a:tblGrid>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graphicFrame>
        <p:nvGraphicFramePr>
          <p:cNvPr id="151" name="Google Shape;151;p10"/>
          <p:cNvGraphicFramePr/>
          <p:nvPr/>
        </p:nvGraphicFramePr>
        <p:xfrm>
          <a:off x="4104206" y="2427930"/>
          <a:ext cx="5303475" cy="3617850"/>
        </p:xfrm>
        <a:graphic>
          <a:graphicData uri="http://schemas.openxmlformats.org/drawingml/2006/table">
            <a:tbl>
              <a:tblPr firstRow="1" bandRow="1">
                <a:noFill/>
              </a:tblPr>
              <a:tblGrid>
                <a:gridCol w="589275">
                  <a:extLst>
                    <a:ext uri="{9D8B030D-6E8A-4147-A177-3AD203B41FA5}">
                      <a16:colId xmlns:a16="http://schemas.microsoft.com/office/drawing/2014/main" val="20000"/>
                    </a:ext>
                  </a:extLst>
                </a:gridCol>
                <a:gridCol w="589275">
                  <a:extLst>
                    <a:ext uri="{9D8B030D-6E8A-4147-A177-3AD203B41FA5}">
                      <a16:colId xmlns:a16="http://schemas.microsoft.com/office/drawing/2014/main" val="20001"/>
                    </a:ext>
                  </a:extLst>
                </a:gridCol>
                <a:gridCol w="589275">
                  <a:extLst>
                    <a:ext uri="{9D8B030D-6E8A-4147-A177-3AD203B41FA5}">
                      <a16:colId xmlns:a16="http://schemas.microsoft.com/office/drawing/2014/main" val="20002"/>
                    </a:ext>
                  </a:extLst>
                </a:gridCol>
                <a:gridCol w="589275">
                  <a:extLst>
                    <a:ext uri="{9D8B030D-6E8A-4147-A177-3AD203B41FA5}">
                      <a16:colId xmlns:a16="http://schemas.microsoft.com/office/drawing/2014/main" val="20003"/>
                    </a:ext>
                  </a:extLst>
                </a:gridCol>
                <a:gridCol w="589275">
                  <a:extLst>
                    <a:ext uri="{9D8B030D-6E8A-4147-A177-3AD203B41FA5}">
                      <a16:colId xmlns:a16="http://schemas.microsoft.com/office/drawing/2014/main" val="20004"/>
                    </a:ext>
                  </a:extLst>
                </a:gridCol>
                <a:gridCol w="589275">
                  <a:extLst>
                    <a:ext uri="{9D8B030D-6E8A-4147-A177-3AD203B41FA5}">
                      <a16:colId xmlns:a16="http://schemas.microsoft.com/office/drawing/2014/main" val="20005"/>
                    </a:ext>
                  </a:extLst>
                </a:gridCol>
                <a:gridCol w="589275">
                  <a:extLst>
                    <a:ext uri="{9D8B030D-6E8A-4147-A177-3AD203B41FA5}">
                      <a16:colId xmlns:a16="http://schemas.microsoft.com/office/drawing/2014/main" val="20006"/>
                    </a:ext>
                  </a:extLst>
                </a:gridCol>
                <a:gridCol w="589275">
                  <a:extLst>
                    <a:ext uri="{9D8B030D-6E8A-4147-A177-3AD203B41FA5}">
                      <a16:colId xmlns:a16="http://schemas.microsoft.com/office/drawing/2014/main" val="20007"/>
                    </a:ext>
                  </a:extLst>
                </a:gridCol>
                <a:gridCol w="589275">
                  <a:extLst>
                    <a:ext uri="{9D8B030D-6E8A-4147-A177-3AD203B41FA5}">
                      <a16:colId xmlns:a16="http://schemas.microsoft.com/office/drawing/2014/main" val="20008"/>
                    </a:ext>
                  </a:extLst>
                </a:gridCol>
              </a:tblGrid>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graphicFrame>
        <p:nvGraphicFramePr>
          <p:cNvPr id="152" name="Google Shape;152;p10"/>
          <p:cNvGraphicFramePr/>
          <p:nvPr/>
        </p:nvGraphicFramePr>
        <p:xfrm>
          <a:off x="3676299" y="2711840"/>
          <a:ext cx="5303475" cy="3617850"/>
        </p:xfrm>
        <a:graphic>
          <a:graphicData uri="http://schemas.openxmlformats.org/drawingml/2006/table">
            <a:tbl>
              <a:tblPr firstRow="1" bandRow="1">
                <a:noFill/>
              </a:tblPr>
              <a:tblGrid>
                <a:gridCol w="589275">
                  <a:extLst>
                    <a:ext uri="{9D8B030D-6E8A-4147-A177-3AD203B41FA5}">
                      <a16:colId xmlns:a16="http://schemas.microsoft.com/office/drawing/2014/main" val="20000"/>
                    </a:ext>
                  </a:extLst>
                </a:gridCol>
                <a:gridCol w="589275">
                  <a:extLst>
                    <a:ext uri="{9D8B030D-6E8A-4147-A177-3AD203B41FA5}">
                      <a16:colId xmlns:a16="http://schemas.microsoft.com/office/drawing/2014/main" val="20001"/>
                    </a:ext>
                  </a:extLst>
                </a:gridCol>
                <a:gridCol w="589275">
                  <a:extLst>
                    <a:ext uri="{9D8B030D-6E8A-4147-A177-3AD203B41FA5}">
                      <a16:colId xmlns:a16="http://schemas.microsoft.com/office/drawing/2014/main" val="20002"/>
                    </a:ext>
                  </a:extLst>
                </a:gridCol>
                <a:gridCol w="589275">
                  <a:extLst>
                    <a:ext uri="{9D8B030D-6E8A-4147-A177-3AD203B41FA5}">
                      <a16:colId xmlns:a16="http://schemas.microsoft.com/office/drawing/2014/main" val="20003"/>
                    </a:ext>
                  </a:extLst>
                </a:gridCol>
                <a:gridCol w="589275">
                  <a:extLst>
                    <a:ext uri="{9D8B030D-6E8A-4147-A177-3AD203B41FA5}">
                      <a16:colId xmlns:a16="http://schemas.microsoft.com/office/drawing/2014/main" val="20004"/>
                    </a:ext>
                  </a:extLst>
                </a:gridCol>
                <a:gridCol w="589275">
                  <a:extLst>
                    <a:ext uri="{9D8B030D-6E8A-4147-A177-3AD203B41FA5}">
                      <a16:colId xmlns:a16="http://schemas.microsoft.com/office/drawing/2014/main" val="20005"/>
                    </a:ext>
                  </a:extLst>
                </a:gridCol>
                <a:gridCol w="589275">
                  <a:extLst>
                    <a:ext uri="{9D8B030D-6E8A-4147-A177-3AD203B41FA5}">
                      <a16:colId xmlns:a16="http://schemas.microsoft.com/office/drawing/2014/main" val="20006"/>
                    </a:ext>
                  </a:extLst>
                </a:gridCol>
                <a:gridCol w="589275">
                  <a:extLst>
                    <a:ext uri="{9D8B030D-6E8A-4147-A177-3AD203B41FA5}">
                      <a16:colId xmlns:a16="http://schemas.microsoft.com/office/drawing/2014/main" val="20007"/>
                    </a:ext>
                  </a:extLst>
                </a:gridCol>
                <a:gridCol w="589275">
                  <a:extLst>
                    <a:ext uri="{9D8B030D-6E8A-4147-A177-3AD203B41FA5}">
                      <a16:colId xmlns:a16="http://schemas.microsoft.com/office/drawing/2014/main" val="20008"/>
                    </a:ext>
                  </a:extLst>
                </a:gridCol>
              </a:tblGrid>
              <a:tr h="602975">
                <a:tc>
                  <a:txBody>
                    <a:bodyPr/>
                    <a:lstStyle/>
                    <a:p>
                      <a:pPr marL="0" marR="0" lvl="0" indent="0" algn="l" rtl="0">
                        <a:spcBef>
                          <a:spcPts val="0"/>
                        </a:spcBef>
                        <a:spcAft>
                          <a:spcPts val="0"/>
                        </a:spcAft>
                        <a:buNone/>
                      </a:pPr>
                      <a:endParaRPr sz="1800"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48869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1">
          <a:extLst>
            <a:ext uri="{FF2B5EF4-FFF2-40B4-BE49-F238E27FC236}">
              <a16:creationId xmlns:a16="http://schemas.microsoft.com/office/drawing/2014/main" id="{B1AA60D3-A8DF-9947-AAD9-0D2F88B909B9}"/>
            </a:ext>
          </a:extLst>
        </p:cNvPr>
        <p:cNvGrpSpPr/>
        <p:nvPr/>
      </p:nvGrpSpPr>
      <p:grpSpPr>
        <a:xfrm>
          <a:off x="0" y="0"/>
          <a:ext cx="0" cy="0"/>
          <a:chOff x="0" y="0"/>
          <a:chExt cx="0" cy="0"/>
        </a:xfrm>
      </p:grpSpPr>
      <p:pic>
        <p:nvPicPr>
          <p:cNvPr id="2" name="Google Shape;112;p5" descr="Diagram&#10;&#10;Description automatically generated">
            <a:extLst>
              <a:ext uri="{FF2B5EF4-FFF2-40B4-BE49-F238E27FC236}">
                <a16:creationId xmlns:a16="http://schemas.microsoft.com/office/drawing/2014/main" id="{8A89F7C1-E9A0-D48D-F48E-4AA2B2C62CCD}"/>
              </a:ext>
            </a:extLst>
          </p:cNvPr>
          <p:cNvPicPr preferRelativeResize="0"/>
          <p:nvPr/>
        </p:nvPicPr>
        <p:blipFill rotWithShape="1">
          <a:blip r:embed="rId3">
            <a:alphaModFix/>
          </a:blip>
          <a:srcRect/>
          <a:stretch/>
        </p:blipFill>
        <p:spPr>
          <a:xfrm>
            <a:off x="5080239" y="1708973"/>
            <a:ext cx="6838599" cy="4766793"/>
          </a:xfrm>
          <a:prstGeom prst="rect">
            <a:avLst/>
          </a:prstGeom>
          <a:noFill/>
          <a:ln>
            <a:noFill/>
          </a:ln>
        </p:spPr>
      </p:pic>
      <p:sp>
        <p:nvSpPr>
          <p:cNvPr id="113" name="Google Shape;113;p5">
            <a:extLst>
              <a:ext uri="{FF2B5EF4-FFF2-40B4-BE49-F238E27FC236}">
                <a16:creationId xmlns:a16="http://schemas.microsoft.com/office/drawing/2014/main" id="{98CF3DCA-FFBC-0B85-C487-56DEE4197A3E}"/>
              </a:ext>
            </a:extLst>
          </p:cNvPr>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t>Image Features</a:t>
            </a:r>
            <a:endParaRPr dirty="0"/>
          </a:p>
        </p:txBody>
      </p:sp>
      <p:sp>
        <p:nvSpPr>
          <p:cNvPr id="114" name="Google Shape;114;p5">
            <a:extLst>
              <a:ext uri="{FF2B5EF4-FFF2-40B4-BE49-F238E27FC236}">
                <a16:creationId xmlns:a16="http://schemas.microsoft.com/office/drawing/2014/main" id="{5FADCD67-B1F5-C77B-B52C-4682B620CC6C}"/>
              </a:ext>
            </a:extLst>
          </p:cNvPr>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Converting more complex data into a table of numerical values</a:t>
            </a:r>
          </a:p>
          <a:p>
            <a:pPr marL="0" lvl="0" indent="0" algn="l" rtl="0">
              <a:lnSpc>
                <a:spcPct val="90000"/>
              </a:lnSpc>
              <a:spcBef>
                <a:spcPts val="0"/>
              </a:spcBef>
              <a:spcAft>
                <a:spcPts val="0"/>
              </a:spcAft>
              <a:buClr>
                <a:srgbClr val="2F5496"/>
              </a:buClr>
              <a:buSzPts val="2800"/>
              <a:buFont typeface="Noto Sans Symbols"/>
              <a:buNone/>
            </a:pPr>
            <a:r>
              <a:rPr lang="en-US" dirty="0">
                <a:solidFill>
                  <a:schemeClr val="tx1"/>
                </a:solidFill>
              </a:rPr>
              <a:t>Task: Face recognition from image</a:t>
            </a:r>
          </a:p>
        </p:txBody>
      </p:sp>
      <p:pic>
        <p:nvPicPr>
          <p:cNvPr id="2050" name="Picture 2" descr="Corporate Tours – Manhattan Passport">
            <a:extLst>
              <a:ext uri="{FF2B5EF4-FFF2-40B4-BE49-F238E27FC236}">
                <a16:creationId xmlns:a16="http://schemas.microsoft.com/office/drawing/2014/main" id="{62B17EE1-6653-F32B-48E3-CA4ADD5CED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2305050"/>
            <a:ext cx="3790950" cy="379095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15;p5">
            <a:extLst>
              <a:ext uri="{FF2B5EF4-FFF2-40B4-BE49-F238E27FC236}">
                <a16:creationId xmlns:a16="http://schemas.microsoft.com/office/drawing/2014/main" id="{0737C614-99C6-EFFB-0709-1A56FCF31063}"/>
              </a:ext>
            </a:extLst>
          </p:cNvPr>
          <p:cNvSpPr txBox="1"/>
          <p:nvPr/>
        </p:nvSpPr>
        <p:spPr>
          <a:xfrm>
            <a:off x="8093442" y="6490869"/>
            <a:ext cx="4098558"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7F7F7F"/>
              </a:buClr>
              <a:buSzPts val="1600"/>
              <a:buFont typeface="Calibri"/>
              <a:buNone/>
              <a:tabLst/>
              <a:defRPr/>
            </a:pPr>
            <a:r>
              <a:rPr kumimoji="0" lang="en-US" sz="1600" b="0" i="0" u="none" strike="noStrike" kern="0" cap="none" spc="0" normalizeH="0" baseline="0" noProof="0" dirty="0">
                <a:ln>
                  <a:noFill/>
                </a:ln>
                <a:solidFill>
                  <a:srgbClr val="7F7F7F"/>
                </a:solidFill>
                <a:effectLst/>
                <a:uLnTx/>
                <a:uFillTx/>
                <a:latin typeface="Calibri"/>
                <a:ea typeface="Calibri"/>
                <a:cs typeface="Calibri"/>
                <a:sym typeface="Calibri"/>
              </a:rPr>
              <a:t>Image credit: https://arxiv.org/abs/1901.10436</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0997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8FE80-6F4F-6A12-E4DA-2A51707027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C83C6F-118F-8EC4-AD28-01655D279B29}"/>
              </a:ext>
            </a:extLst>
          </p:cNvPr>
          <p:cNvSpPr>
            <a:spLocks noGrp="1"/>
          </p:cNvSpPr>
          <p:nvPr>
            <p:ph type="title"/>
          </p:nvPr>
        </p:nvSpPr>
        <p:spPr/>
        <p:txBody>
          <a:bodyPr/>
          <a:lstStyle/>
          <a:p>
            <a:r>
              <a:rPr lang="en-US" dirty="0"/>
              <a:t>Image Features</a:t>
            </a:r>
          </a:p>
        </p:txBody>
      </p:sp>
      <p:sp>
        <p:nvSpPr>
          <p:cNvPr id="3" name="Content Placeholder 2">
            <a:extLst>
              <a:ext uri="{FF2B5EF4-FFF2-40B4-BE49-F238E27FC236}">
                <a16:creationId xmlns:a16="http://schemas.microsoft.com/office/drawing/2014/main" id="{858AF166-A363-7F9D-80B1-FD1F2E8E98A4}"/>
              </a:ext>
            </a:extLst>
          </p:cNvPr>
          <p:cNvSpPr>
            <a:spLocks noGrp="1"/>
          </p:cNvSpPr>
          <p:nvPr>
            <p:ph idx="1"/>
          </p:nvPr>
        </p:nvSpPr>
        <p:spPr>
          <a:xfrm>
            <a:off x="552099" y="1113178"/>
            <a:ext cx="10904448" cy="5671080"/>
          </a:xfrm>
        </p:spPr>
        <p:txBody>
          <a:bodyPr/>
          <a:lstStyle/>
          <a:p>
            <a:r>
              <a:rPr lang="en-US" dirty="0"/>
              <a:t>But what are the numerical features for e.g. animal classification??</a:t>
            </a:r>
          </a:p>
        </p:txBody>
      </p:sp>
      <p:pic>
        <p:nvPicPr>
          <p:cNvPr id="4" name="Picture 2">
            <a:extLst>
              <a:ext uri="{FF2B5EF4-FFF2-40B4-BE49-F238E27FC236}">
                <a16:creationId xmlns:a16="http://schemas.microsoft.com/office/drawing/2014/main" id="{86307430-CDDF-1397-683F-3355FF3DE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947" y="1601269"/>
            <a:ext cx="10515600" cy="4508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4D5B234-697F-B12F-C7CE-4A7CB0F0A02E}"/>
              </a:ext>
            </a:extLst>
          </p:cNvPr>
          <p:cNvSpPr txBox="1"/>
          <p:nvPr/>
        </p:nvSpPr>
        <p:spPr>
          <a:xfrm>
            <a:off x="357431" y="6306203"/>
            <a:ext cx="99664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ImageNet</a:t>
            </a:r>
          </a:p>
        </p:txBody>
      </p:sp>
    </p:spTree>
    <p:extLst>
      <p:ext uri="{BB962C8B-B14F-4D97-AF65-F5344CB8AC3E}">
        <p14:creationId xmlns:p14="http://schemas.microsoft.com/office/powerpoint/2010/main" val="3350179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03115-4C29-C942-6474-EA3107410ED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659A223-3955-253F-9EF4-271CAFC6AFC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 contrast="-50000"/>
                    </a14:imgEffect>
                  </a14:imgLayer>
                </a14:imgProps>
              </a:ext>
            </a:extLst>
          </a:blip>
          <a:stretch>
            <a:fillRect/>
          </a:stretch>
        </p:blipFill>
        <p:spPr>
          <a:xfrm>
            <a:off x="452315" y="2509422"/>
            <a:ext cx="11287369" cy="3784491"/>
          </a:xfrm>
          <a:prstGeom prst="rect">
            <a:avLst/>
          </a:prstGeom>
        </p:spPr>
      </p:pic>
      <p:sp>
        <p:nvSpPr>
          <p:cNvPr id="2" name="Title 1">
            <a:extLst>
              <a:ext uri="{FF2B5EF4-FFF2-40B4-BE49-F238E27FC236}">
                <a16:creationId xmlns:a16="http://schemas.microsoft.com/office/drawing/2014/main" id="{98232540-DED4-06E2-D4CA-2DB8C40BE3F3}"/>
              </a:ext>
            </a:extLst>
          </p:cNvPr>
          <p:cNvSpPr>
            <a:spLocks noGrp="1"/>
          </p:cNvSpPr>
          <p:nvPr>
            <p:ph type="title"/>
          </p:nvPr>
        </p:nvSpPr>
        <p:spPr/>
        <p:txBody>
          <a:bodyPr/>
          <a:lstStyle/>
          <a:p>
            <a:r>
              <a:rPr lang="en-US" dirty="0"/>
              <a:t>Image Features</a:t>
            </a:r>
          </a:p>
        </p:txBody>
      </p:sp>
      <p:sp>
        <p:nvSpPr>
          <p:cNvPr id="3" name="Content Placeholder 2">
            <a:extLst>
              <a:ext uri="{FF2B5EF4-FFF2-40B4-BE49-F238E27FC236}">
                <a16:creationId xmlns:a16="http://schemas.microsoft.com/office/drawing/2014/main" id="{B7D52F93-E18D-29E4-784E-9D31975947C9}"/>
              </a:ext>
            </a:extLst>
          </p:cNvPr>
          <p:cNvSpPr>
            <a:spLocks noGrp="1"/>
          </p:cNvSpPr>
          <p:nvPr>
            <p:ph idx="1"/>
          </p:nvPr>
        </p:nvSpPr>
        <p:spPr>
          <a:xfrm>
            <a:off x="552098" y="1113178"/>
            <a:ext cx="11502249" cy="5671080"/>
          </a:xfrm>
        </p:spPr>
        <p:txBody>
          <a:bodyPr/>
          <a:lstStyle/>
          <a:p>
            <a:r>
              <a:rPr lang="en-US" dirty="0"/>
              <a:t>Feature engineering</a:t>
            </a:r>
          </a:p>
          <a:p>
            <a:r>
              <a:rPr lang="en-US" dirty="0">
                <a:solidFill>
                  <a:schemeClr val="tx1"/>
                </a:solidFill>
              </a:rPr>
              <a:t>Edge detection convolutions (direction and strength of edges in image patch)</a:t>
            </a:r>
          </a:p>
          <a:p>
            <a:r>
              <a:rPr lang="en-US" dirty="0">
                <a:solidFill>
                  <a:schemeClr val="tx1"/>
                </a:solidFill>
              </a:rPr>
              <a:t>HOG filer: Histogram of gradients (edges)</a:t>
            </a:r>
            <a:endParaRPr lang="en-US" dirty="0"/>
          </a:p>
        </p:txBody>
      </p:sp>
      <p:sp>
        <p:nvSpPr>
          <p:cNvPr id="10" name="TextBox 9">
            <a:extLst>
              <a:ext uri="{FF2B5EF4-FFF2-40B4-BE49-F238E27FC236}">
                <a16:creationId xmlns:a16="http://schemas.microsoft.com/office/drawing/2014/main" id="{8618DCD1-3FF3-B9EA-63B4-4A98511FE20D}"/>
              </a:ext>
            </a:extLst>
          </p:cNvPr>
          <p:cNvSpPr txBox="1"/>
          <p:nvPr/>
        </p:nvSpPr>
        <p:spPr>
          <a:xfrm>
            <a:off x="357431" y="6306203"/>
            <a:ext cx="99664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https://jakevdp.github.io/PythonDataScienceHandbook/05.14-image-features.html</a:t>
            </a:r>
          </a:p>
        </p:txBody>
      </p:sp>
    </p:spTree>
    <p:extLst>
      <p:ext uri="{BB962C8B-B14F-4D97-AF65-F5344CB8AC3E}">
        <p14:creationId xmlns:p14="http://schemas.microsoft.com/office/powerpoint/2010/main" val="3841790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2ADC0-8B30-54B4-F09D-05A8E6C7E5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7CBCAB-A794-AD1E-BD29-0AF32F4C5662}"/>
              </a:ext>
            </a:extLst>
          </p:cNvPr>
          <p:cNvSpPr>
            <a:spLocks noGrp="1"/>
          </p:cNvSpPr>
          <p:nvPr>
            <p:ph type="title"/>
          </p:nvPr>
        </p:nvSpPr>
        <p:spPr/>
        <p:txBody>
          <a:bodyPr/>
          <a:lstStyle/>
          <a:p>
            <a:r>
              <a:rPr lang="en-US" dirty="0"/>
              <a:t>Image Features</a:t>
            </a:r>
          </a:p>
        </p:txBody>
      </p:sp>
      <p:sp>
        <p:nvSpPr>
          <p:cNvPr id="3" name="Content Placeholder 2">
            <a:extLst>
              <a:ext uri="{FF2B5EF4-FFF2-40B4-BE49-F238E27FC236}">
                <a16:creationId xmlns:a16="http://schemas.microsoft.com/office/drawing/2014/main" id="{57B5002C-5144-3177-5106-1A979F35B341}"/>
              </a:ext>
            </a:extLst>
          </p:cNvPr>
          <p:cNvSpPr>
            <a:spLocks noGrp="1"/>
          </p:cNvSpPr>
          <p:nvPr>
            <p:ph idx="1"/>
          </p:nvPr>
        </p:nvSpPr>
        <p:spPr>
          <a:xfrm>
            <a:off x="552098" y="1113178"/>
            <a:ext cx="11502249" cy="5671080"/>
          </a:xfrm>
        </p:spPr>
        <p:txBody>
          <a:bodyPr/>
          <a:lstStyle/>
          <a:p>
            <a:r>
              <a:rPr lang="en-US" dirty="0"/>
              <a:t>Feature engineering</a:t>
            </a:r>
          </a:p>
          <a:p>
            <a:r>
              <a:rPr lang="en-US" dirty="0">
                <a:solidFill>
                  <a:schemeClr val="tx1"/>
                </a:solidFill>
              </a:rPr>
              <a:t>Edge detection convolutions (direction and strength of edges in image patch)</a:t>
            </a:r>
          </a:p>
          <a:p>
            <a:r>
              <a:rPr lang="en-US" dirty="0">
                <a:solidFill>
                  <a:schemeClr val="tx1"/>
                </a:solidFill>
              </a:rPr>
              <a:t>HOG filer: Histogram of gradients (edges)</a:t>
            </a:r>
            <a:endParaRPr lang="en-US" dirty="0"/>
          </a:p>
        </p:txBody>
      </p:sp>
      <p:sp>
        <p:nvSpPr>
          <p:cNvPr id="10" name="TextBox 9">
            <a:extLst>
              <a:ext uri="{FF2B5EF4-FFF2-40B4-BE49-F238E27FC236}">
                <a16:creationId xmlns:a16="http://schemas.microsoft.com/office/drawing/2014/main" id="{EB4C57D8-D0B5-D6E0-FFD7-5A7375805A34}"/>
              </a:ext>
            </a:extLst>
          </p:cNvPr>
          <p:cNvSpPr txBox="1"/>
          <p:nvPr/>
        </p:nvSpPr>
        <p:spPr>
          <a:xfrm>
            <a:off x="357431" y="6306203"/>
            <a:ext cx="99664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https://jakevdp.github.io/PythonDataScienceHandbook/05.14-image-features.html</a:t>
            </a:r>
          </a:p>
        </p:txBody>
      </p:sp>
      <p:pic>
        <p:nvPicPr>
          <p:cNvPr id="4" name="Picture 3">
            <a:extLst>
              <a:ext uri="{FF2B5EF4-FFF2-40B4-BE49-F238E27FC236}">
                <a16:creationId xmlns:a16="http://schemas.microsoft.com/office/drawing/2014/main" id="{F3B1F597-1EEA-D7EE-FDD9-57ACD1CC16A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 contrast="-50000"/>
                    </a14:imgEffect>
                  </a14:imgLayer>
                </a14:imgProps>
              </a:ext>
            </a:extLst>
          </a:blip>
          <a:stretch>
            <a:fillRect/>
          </a:stretch>
        </p:blipFill>
        <p:spPr>
          <a:xfrm>
            <a:off x="552098" y="3275875"/>
            <a:ext cx="7826905" cy="2624247"/>
          </a:xfrm>
          <a:prstGeom prst="rect">
            <a:avLst/>
          </a:prstGeom>
        </p:spPr>
      </p:pic>
    </p:spTree>
    <p:extLst>
      <p:ext uri="{BB962C8B-B14F-4D97-AF65-F5344CB8AC3E}">
        <p14:creationId xmlns:p14="http://schemas.microsoft.com/office/powerpoint/2010/main" val="2090553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9BC8F-A31E-FE84-5DD6-786604DDC0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710466-086A-F14D-0487-2DDAAE6F3DB9}"/>
              </a:ext>
            </a:extLst>
          </p:cNvPr>
          <p:cNvSpPr>
            <a:spLocks noGrp="1"/>
          </p:cNvSpPr>
          <p:nvPr>
            <p:ph type="title"/>
          </p:nvPr>
        </p:nvSpPr>
        <p:spPr/>
        <p:txBody>
          <a:bodyPr/>
          <a:lstStyle/>
          <a:p>
            <a:r>
              <a:rPr lang="en-US" dirty="0"/>
              <a:t>Image Features</a:t>
            </a:r>
          </a:p>
        </p:txBody>
      </p:sp>
      <p:sp>
        <p:nvSpPr>
          <p:cNvPr id="3" name="Content Placeholder 2">
            <a:extLst>
              <a:ext uri="{FF2B5EF4-FFF2-40B4-BE49-F238E27FC236}">
                <a16:creationId xmlns:a16="http://schemas.microsoft.com/office/drawing/2014/main" id="{9893E15C-E815-4EF2-8B73-BBF15513DAAE}"/>
              </a:ext>
            </a:extLst>
          </p:cNvPr>
          <p:cNvSpPr>
            <a:spLocks noGrp="1"/>
          </p:cNvSpPr>
          <p:nvPr>
            <p:ph idx="1"/>
          </p:nvPr>
        </p:nvSpPr>
        <p:spPr>
          <a:xfrm>
            <a:off x="552099" y="1113178"/>
            <a:ext cx="10904448" cy="5671080"/>
          </a:xfrm>
        </p:spPr>
        <p:txBody>
          <a:bodyPr/>
          <a:lstStyle/>
          <a:p>
            <a:r>
              <a:rPr lang="en-US" dirty="0"/>
              <a:t>Feature learning</a:t>
            </a:r>
          </a:p>
          <a:p>
            <a:r>
              <a:rPr lang="en-US" dirty="0">
                <a:solidFill>
                  <a:schemeClr val="tx1"/>
                </a:solidFill>
              </a:rPr>
              <a:t>Convolutional neural nets</a:t>
            </a:r>
          </a:p>
        </p:txBody>
      </p:sp>
      <p:sp>
        <p:nvSpPr>
          <p:cNvPr id="6" name="TextBox 5">
            <a:extLst>
              <a:ext uri="{FF2B5EF4-FFF2-40B4-BE49-F238E27FC236}">
                <a16:creationId xmlns:a16="http://schemas.microsoft.com/office/drawing/2014/main" id="{C802F0EE-AA8A-30A3-8A51-165D2A783560}"/>
              </a:ext>
            </a:extLst>
          </p:cNvPr>
          <p:cNvSpPr txBox="1"/>
          <p:nvPr/>
        </p:nvSpPr>
        <p:spPr>
          <a:xfrm>
            <a:off x="357431" y="6306203"/>
            <a:ext cx="99664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https://jakevdp.github.io/PythonDataScienceHandbook/05.14-image-features.html</a:t>
            </a:r>
          </a:p>
        </p:txBody>
      </p:sp>
      <p:pic>
        <p:nvPicPr>
          <p:cNvPr id="4" name="Picture 3">
            <a:extLst>
              <a:ext uri="{FF2B5EF4-FFF2-40B4-BE49-F238E27FC236}">
                <a16:creationId xmlns:a16="http://schemas.microsoft.com/office/drawing/2014/main" id="{99EF83BB-9E9F-9524-2F8E-4EB4E821E68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5000" contrast="-50000"/>
                    </a14:imgEffect>
                  </a14:imgLayer>
                </a14:imgProps>
              </a:ext>
            </a:extLst>
          </a:blip>
          <a:srcRect r="49659"/>
          <a:stretch/>
        </p:blipFill>
        <p:spPr>
          <a:xfrm>
            <a:off x="552098" y="3275874"/>
            <a:ext cx="3940171" cy="2624247"/>
          </a:xfrm>
          <a:prstGeom prst="rect">
            <a:avLst/>
          </a:prstGeom>
        </p:spPr>
      </p:pic>
    </p:spTree>
    <p:extLst>
      <p:ext uri="{BB962C8B-B14F-4D97-AF65-F5344CB8AC3E}">
        <p14:creationId xmlns:p14="http://schemas.microsoft.com/office/powerpoint/2010/main" val="1385935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12F70-0217-FE5A-857C-7B473F5DD3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8B314E-6810-19CA-20DA-3C1F992F40F2}"/>
              </a:ext>
            </a:extLst>
          </p:cNvPr>
          <p:cNvSpPr>
            <a:spLocks noGrp="1"/>
          </p:cNvSpPr>
          <p:nvPr>
            <p:ph type="title"/>
          </p:nvPr>
        </p:nvSpPr>
        <p:spPr/>
        <p:txBody>
          <a:bodyPr/>
          <a:lstStyle/>
          <a:p>
            <a:r>
              <a:rPr lang="en-US" dirty="0"/>
              <a:t>Image Features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9A26EBF-0EDA-A4C9-B2F0-106E7648A93D}"/>
                  </a:ext>
                </a:extLst>
              </p:cNvPr>
              <p:cNvSpPr>
                <a:spLocks noGrp="1"/>
              </p:cNvSpPr>
              <p:nvPr>
                <p:ph idx="1"/>
              </p:nvPr>
            </p:nvSpPr>
            <p:spPr>
              <a:xfrm>
                <a:off x="552099" y="1113178"/>
                <a:ext cx="10904448" cy="5671080"/>
              </a:xfrm>
            </p:spPr>
            <p:txBody>
              <a:bodyPr/>
              <a:lstStyle/>
              <a:p>
                <a:r>
                  <a:rPr lang="en-US" dirty="0"/>
                  <a:t>Feature learning</a:t>
                </a:r>
              </a:p>
              <a:p>
                <a:r>
                  <a:rPr lang="en-US" dirty="0">
                    <a:solidFill>
                      <a:schemeClr val="tx1"/>
                    </a:solidFill>
                  </a:rPr>
                  <a:t>Self-supervised, e.g. autoencoders</a:t>
                </a:r>
              </a:p>
              <a:p>
                <a:r>
                  <a:rPr lang="en-US" dirty="0">
                    <a:solidFill>
                      <a:schemeClr val="tx1"/>
                    </a:solidFill>
                  </a:rPr>
                  <a:t>          Image </a:t>
                </a:r>
                <a:r>
                  <a:rPr lang="en-US" dirty="0">
                    <a:solidFill>
                      <a:schemeClr val="tx1"/>
                    </a:solidFill>
                    <a:sym typeface="Wingdings" panose="05000000000000000000" pitchFamily="2" charset="2"/>
                  </a:rPr>
                  <a:t> </a:t>
                </a:r>
                <a14:m>
                  <m:oMath xmlns:m="http://schemas.openxmlformats.org/officeDocument/2006/math">
                    <m:d>
                      <m:dPr>
                        <m:begChr m:val="["/>
                        <m:endChr m:val="]"/>
                        <m:ctrlPr>
                          <a:rPr lang="en-US" b="0" i="1" dirty="0" smtClean="0">
                            <a:solidFill>
                              <a:schemeClr val="tx1"/>
                            </a:solidFill>
                            <a:latin typeface="Cambria Math" panose="02040503050406030204" pitchFamily="18" charset="0"/>
                            <a:sym typeface="Wingdings" panose="05000000000000000000" pitchFamily="2" charset="2"/>
                          </a:rPr>
                        </m:ctrlPr>
                      </m:dPr>
                      <m:e>
                        <m:eqArr>
                          <m:eqArrPr>
                            <m:ctrlPr>
                              <a:rPr lang="en-US" b="0" i="1" dirty="0" smtClean="0">
                                <a:solidFill>
                                  <a:schemeClr val="tx1"/>
                                </a:solidFill>
                                <a:latin typeface="Cambria Math" panose="02040503050406030204" pitchFamily="18" charset="0"/>
                                <a:sym typeface="Wingdings" panose="05000000000000000000" pitchFamily="2" charset="2"/>
                              </a:rPr>
                            </m:ctrlPr>
                          </m:eqArrPr>
                          <m:e>
                            <m:sSub>
                              <m:sSubPr>
                                <m:ctrlPr>
                                  <a:rPr lang="en-US" b="0" i="1" dirty="0" smtClean="0">
                                    <a:solidFill>
                                      <a:schemeClr val="tx1"/>
                                    </a:solidFill>
                                    <a:latin typeface="Cambria Math" panose="02040503050406030204" pitchFamily="18" charset="0"/>
                                    <a:sym typeface="Wingdings" panose="05000000000000000000" pitchFamily="2" charset="2"/>
                                  </a:rPr>
                                </m:ctrlPr>
                              </m:sSubPr>
                              <m:e>
                                <m:r>
                                  <a:rPr lang="en-US" b="0" i="1" dirty="0" smtClean="0">
                                    <a:solidFill>
                                      <a:schemeClr val="tx1"/>
                                    </a:solidFill>
                                    <a:latin typeface="Cambria Math" panose="02040503050406030204" pitchFamily="18" charset="0"/>
                                    <a:sym typeface="Wingdings" panose="05000000000000000000" pitchFamily="2" charset="2"/>
                                  </a:rPr>
                                  <m:t>𝑧</m:t>
                                </m:r>
                              </m:e>
                              <m:sub>
                                <m:r>
                                  <a:rPr lang="en-US" b="0" i="1" dirty="0" smtClean="0">
                                    <a:solidFill>
                                      <a:schemeClr val="tx1"/>
                                    </a:solidFill>
                                    <a:latin typeface="Cambria Math" panose="02040503050406030204" pitchFamily="18" charset="0"/>
                                    <a:sym typeface="Wingdings" panose="05000000000000000000" pitchFamily="2" charset="2"/>
                                  </a:rPr>
                                  <m:t>1</m:t>
                                </m:r>
                              </m:sub>
                            </m:sSub>
                          </m:e>
                          <m:e>
                            <m:sSub>
                              <m:sSubPr>
                                <m:ctrlPr>
                                  <a:rPr lang="en-US" b="0" i="1" dirty="0" smtClean="0">
                                    <a:solidFill>
                                      <a:schemeClr val="tx1"/>
                                    </a:solidFill>
                                    <a:latin typeface="Cambria Math" panose="02040503050406030204" pitchFamily="18" charset="0"/>
                                    <a:sym typeface="Wingdings" panose="05000000000000000000" pitchFamily="2" charset="2"/>
                                  </a:rPr>
                                </m:ctrlPr>
                              </m:sSubPr>
                              <m:e>
                                <m:r>
                                  <a:rPr lang="en-US" b="0" i="1" dirty="0" smtClean="0">
                                    <a:solidFill>
                                      <a:schemeClr val="tx1"/>
                                    </a:solidFill>
                                    <a:latin typeface="Cambria Math" panose="02040503050406030204" pitchFamily="18" charset="0"/>
                                    <a:sym typeface="Wingdings" panose="05000000000000000000" pitchFamily="2" charset="2"/>
                                  </a:rPr>
                                  <m:t>𝑧</m:t>
                                </m:r>
                              </m:e>
                              <m:sub>
                                <m:r>
                                  <a:rPr lang="en-US" b="0" i="1" dirty="0" smtClean="0">
                                    <a:solidFill>
                                      <a:schemeClr val="tx1"/>
                                    </a:solidFill>
                                    <a:latin typeface="Cambria Math" panose="02040503050406030204" pitchFamily="18" charset="0"/>
                                    <a:sym typeface="Wingdings" panose="05000000000000000000" pitchFamily="2" charset="2"/>
                                  </a:rPr>
                                  <m:t>2</m:t>
                                </m:r>
                              </m:sub>
                            </m:sSub>
                          </m:e>
                        </m:eqArr>
                      </m:e>
                    </m:d>
                  </m:oMath>
                </a14:m>
                <a:r>
                  <a:rPr lang="en-US" dirty="0">
                    <a:solidFill>
                      <a:schemeClr val="tx1"/>
                    </a:solidFill>
                    <a:sym typeface="Wingdings" panose="05000000000000000000" pitchFamily="2" charset="2"/>
                  </a:rPr>
                  <a:t>  Image</a:t>
                </a:r>
              </a:p>
              <a:p>
                <a:endParaRPr lang="en-US" dirty="0">
                  <a:solidFill>
                    <a:schemeClr val="tx1"/>
                  </a:solidFill>
                </a:endParaRPr>
              </a:p>
            </p:txBody>
          </p:sp>
        </mc:Choice>
        <mc:Fallback xmlns="">
          <p:sp>
            <p:nvSpPr>
              <p:cNvPr id="3" name="Content Placeholder 2">
                <a:extLst>
                  <a:ext uri="{FF2B5EF4-FFF2-40B4-BE49-F238E27FC236}">
                    <a16:creationId xmlns:a16="http://schemas.microsoft.com/office/drawing/2014/main" id="{19A26EBF-0EDA-A4C9-B2F0-106E7648A93D}"/>
                  </a:ext>
                </a:extLst>
              </p:cNvPr>
              <p:cNvSpPr>
                <a:spLocks noGrp="1" noRot="1" noChangeAspect="1" noMove="1" noResize="1" noEditPoints="1" noAdjustHandles="1" noChangeArrowheads="1" noChangeShapeType="1" noTextEdit="1"/>
              </p:cNvSpPr>
              <p:nvPr>
                <p:ph idx="1"/>
              </p:nvPr>
            </p:nvSpPr>
            <p:spPr>
              <a:xfrm>
                <a:off x="552099" y="1113178"/>
                <a:ext cx="10904448" cy="5671080"/>
              </a:xfrm>
              <a:blipFill>
                <a:blip r:embed="rId2"/>
                <a:stretch>
                  <a:fillRect l="-1174" t="-182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C41CCE1A-2801-385E-272B-AA4E129EECEB}"/>
              </a:ext>
            </a:extLst>
          </p:cNvPr>
          <p:cNvPicPr>
            <a:picLocks noChangeAspect="1"/>
          </p:cNvPicPr>
          <p:nvPr/>
        </p:nvPicPr>
        <p:blipFill>
          <a:blip r:embed="rId3"/>
          <a:stretch>
            <a:fillRect/>
          </a:stretch>
        </p:blipFill>
        <p:spPr>
          <a:xfrm>
            <a:off x="6914595" y="967073"/>
            <a:ext cx="4725306" cy="4720976"/>
          </a:xfrm>
          <a:prstGeom prst="rect">
            <a:avLst/>
          </a:prstGeom>
          <a:ln w="12700">
            <a:solidFill>
              <a:schemeClr val="tx1"/>
            </a:solidFill>
          </a:ln>
        </p:spPr>
      </p:pic>
      <p:pic>
        <p:nvPicPr>
          <p:cNvPr id="5" name="Picture 4">
            <a:extLst>
              <a:ext uri="{FF2B5EF4-FFF2-40B4-BE49-F238E27FC236}">
                <a16:creationId xmlns:a16="http://schemas.microsoft.com/office/drawing/2014/main" id="{B42FBD08-FFDC-305B-F544-AF7C48B92D6F}"/>
              </a:ext>
            </a:extLst>
          </p:cNvPr>
          <p:cNvPicPr>
            <a:picLocks noChangeAspect="1"/>
          </p:cNvPicPr>
          <p:nvPr/>
        </p:nvPicPr>
        <p:blipFill>
          <a:blip r:embed="rId4"/>
          <a:stretch>
            <a:fillRect/>
          </a:stretch>
        </p:blipFill>
        <p:spPr>
          <a:xfrm>
            <a:off x="719173" y="3233213"/>
            <a:ext cx="591851" cy="634126"/>
          </a:xfrm>
          <a:prstGeom prst="rect">
            <a:avLst/>
          </a:prstGeom>
        </p:spPr>
      </p:pic>
      <p:sp>
        <p:nvSpPr>
          <p:cNvPr id="6" name="TextBox 5">
            <a:extLst>
              <a:ext uri="{FF2B5EF4-FFF2-40B4-BE49-F238E27FC236}">
                <a16:creationId xmlns:a16="http://schemas.microsoft.com/office/drawing/2014/main" id="{B85BD0BF-9A90-8F36-10AE-71CA9D6844C7}"/>
              </a:ext>
            </a:extLst>
          </p:cNvPr>
          <p:cNvSpPr txBox="1"/>
          <p:nvPr/>
        </p:nvSpPr>
        <p:spPr>
          <a:xfrm>
            <a:off x="552099" y="6097805"/>
            <a:ext cx="1035941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https://cs.stanford.edu/people/karpathy/convnetjs/demo/autoencoder.html</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rapezoid 6">
            <a:extLst>
              <a:ext uri="{FF2B5EF4-FFF2-40B4-BE49-F238E27FC236}">
                <a16:creationId xmlns:a16="http://schemas.microsoft.com/office/drawing/2014/main" id="{698568E7-0460-E666-A41F-98B0B7820005}"/>
              </a:ext>
            </a:extLst>
          </p:cNvPr>
          <p:cNvSpPr/>
          <p:nvPr/>
        </p:nvSpPr>
        <p:spPr>
          <a:xfrm rot="5400000">
            <a:off x="1594558" y="4501404"/>
            <a:ext cx="941294" cy="894230"/>
          </a:xfrm>
          <a:prstGeom prst="trapezoid">
            <a:avLst>
              <a:gd name="adj" fmla="val 39286"/>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Net</a:t>
            </a:r>
          </a:p>
        </p:txBody>
      </p:sp>
      <p:sp>
        <p:nvSpPr>
          <p:cNvPr id="8" name="Trapezoid 7">
            <a:extLst>
              <a:ext uri="{FF2B5EF4-FFF2-40B4-BE49-F238E27FC236}">
                <a16:creationId xmlns:a16="http://schemas.microsoft.com/office/drawing/2014/main" id="{8B78D4C8-DAF7-1CE7-BFDE-A7D9E7BB4B28}"/>
              </a:ext>
            </a:extLst>
          </p:cNvPr>
          <p:cNvSpPr/>
          <p:nvPr/>
        </p:nvSpPr>
        <p:spPr>
          <a:xfrm rot="16200000">
            <a:off x="3743846" y="4501404"/>
            <a:ext cx="941294" cy="894230"/>
          </a:xfrm>
          <a:prstGeom prst="trapezoid">
            <a:avLst>
              <a:gd name="adj" fmla="val 39286"/>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Net</a:t>
            </a:r>
          </a:p>
        </p:txBody>
      </p:sp>
      <p:pic>
        <p:nvPicPr>
          <p:cNvPr id="9" name="Picture 8">
            <a:extLst>
              <a:ext uri="{FF2B5EF4-FFF2-40B4-BE49-F238E27FC236}">
                <a16:creationId xmlns:a16="http://schemas.microsoft.com/office/drawing/2014/main" id="{877D9568-4480-A683-0243-612B06C1964B}"/>
              </a:ext>
            </a:extLst>
          </p:cNvPr>
          <p:cNvPicPr>
            <a:picLocks noChangeAspect="1"/>
          </p:cNvPicPr>
          <p:nvPr/>
        </p:nvPicPr>
        <p:blipFill>
          <a:blip r:embed="rId6"/>
          <a:stretch>
            <a:fillRect/>
          </a:stretch>
        </p:blipFill>
        <p:spPr>
          <a:xfrm>
            <a:off x="708694" y="4653307"/>
            <a:ext cx="592934" cy="624985"/>
          </a:xfrm>
          <a:prstGeom prst="rect">
            <a:avLst/>
          </a:prstGeom>
        </p:spPr>
      </p:pic>
      <p:pic>
        <p:nvPicPr>
          <p:cNvPr id="10" name="Picture 9">
            <a:extLst>
              <a:ext uri="{FF2B5EF4-FFF2-40B4-BE49-F238E27FC236}">
                <a16:creationId xmlns:a16="http://schemas.microsoft.com/office/drawing/2014/main" id="{1F5D30DE-C60D-A1B9-F61B-D457D6DE4F0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05955" y="4653307"/>
            <a:ext cx="608018" cy="59991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A4CF978-4D9B-A714-16EB-DA14CB187E0C}"/>
                  </a:ext>
                </a:extLst>
              </p:cNvPr>
              <p:cNvSpPr txBox="1"/>
              <p:nvPr/>
            </p:nvSpPr>
            <p:spPr>
              <a:xfrm>
                <a:off x="2759676" y="4653307"/>
                <a:ext cx="836307" cy="806759"/>
              </a:xfrm>
              <a:prstGeom prst="rect">
                <a:avLst/>
              </a:prstGeom>
              <a:noFill/>
            </p:spPr>
            <p:txBody>
              <a:bodyPr wrap="square">
                <a:spAutoFit/>
              </a:bodyPr>
              <a:lstStyle/>
              <a:p>
                <a:pPr lvl="0" algn="ctr">
                  <a:defRPr/>
                </a:pPr>
                <a14:m>
                  <m:oMathPara xmlns:m="http://schemas.openxmlformats.org/officeDocument/2006/math">
                    <m:oMathParaPr>
                      <m:jc m:val="centerGroup"/>
                    </m:oMathParaPr>
                    <m:oMath xmlns:m="http://schemas.openxmlformats.org/officeDocument/2006/math">
                      <m:d>
                        <m:dPr>
                          <m:begChr m:val="["/>
                          <m:endChr m:val="]"/>
                          <m:ctrlPr>
                            <a:rPr lang="en-US" sz="2800" i="1" dirty="0">
                              <a:latin typeface="Cambria Math" panose="02040503050406030204" pitchFamily="18" charset="0"/>
                              <a:sym typeface="Wingdings" panose="05000000000000000000" pitchFamily="2" charset="2"/>
                            </a:rPr>
                          </m:ctrlPr>
                        </m:dPr>
                        <m:e>
                          <m:eqArr>
                            <m:eqArrPr>
                              <m:ctrlPr>
                                <a:rPr lang="en-US" sz="2800" i="1" dirty="0">
                                  <a:latin typeface="Cambria Math" panose="02040503050406030204" pitchFamily="18" charset="0"/>
                                  <a:sym typeface="Wingdings" panose="05000000000000000000" pitchFamily="2" charset="2"/>
                                </a:rPr>
                              </m:ctrlPr>
                            </m:eqArrPr>
                            <m:e>
                              <m:sSub>
                                <m:sSubPr>
                                  <m:ctrlPr>
                                    <a:rPr lang="en-US" sz="2800" i="1" dirty="0">
                                      <a:latin typeface="Cambria Math" panose="02040503050406030204" pitchFamily="18" charset="0"/>
                                      <a:sym typeface="Wingdings" panose="05000000000000000000" pitchFamily="2" charset="2"/>
                                    </a:rPr>
                                  </m:ctrlPr>
                                </m:sSubPr>
                                <m:e>
                                  <m:r>
                                    <a:rPr lang="en-US" sz="2800" i="1" dirty="0">
                                      <a:latin typeface="Cambria Math" panose="02040503050406030204" pitchFamily="18" charset="0"/>
                                      <a:sym typeface="Wingdings" panose="05000000000000000000" pitchFamily="2" charset="2"/>
                                    </a:rPr>
                                    <m:t>𝑧</m:t>
                                  </m:r>
                                </m:e>
                                <m:sub>
                                  <m:r>
                                    <a:rPr lang="en-US" sz="2800" i="1" dirty="0">
                                      <a:latin typeface="Cambria Math" panose="02040503050406030204" pitchFamily="18" charset="0"/>
                                      <a:sym typeface="Wingdings" panose="05000000000000000000" pitchFamily="2" charset="2"/>
                                    </a:rPr>
                                    <m:t>1</m:t>
                                  </m:r>
                                </m:sub>
                              </m:sSub>
                            </m:e>
                            <m:e>
                              <m:sSub>
                                <m:sSubPr>
                                  <m:ctrlPr>
                                    <a:rPr lang="en-US" sz="2800" i="1" dirty="0">
                                      <a:latin typeface="Cambria Math" panose="02040503050406030204" pitchFamily="18" charset="0"/>
                                      <a:sym typeface="Wingdings" panose="05000000000000000000" pitchFamily="2" charset="2"/>
                                    </a:rPr>
                                  </m:ctrlPr>
                                </m:sSubPr>
                                <m:e>
                                  <m:r>
                                    <a:rPr lang="en-US" sz="2800" i="1" dirty="0">
                                      <a:latin typeface="Cambria Math" panose="02040503050406030204" pitchFamily="18" charset="0"/>
                                      <a:sym typeface="Wingdings" panose="05000000000000000000" pitchFamily="2" charset="2"/>
                                    </a:rPr>
                                    <m:t>𝑧</m:t>
                                  </m:r>
                                </m:e>
                                <m:sub>
                                  <m:r>
                                    <a:rPr lang="en-US" sz="2800" i="1" dirty="0">
                                      <a:latin typeface="Cambria Math" panose="02040503050406030204" pitchFamily="18" charset="0"/>
                                      <a:sym typeface="Wingdings" panose="05000000000000000000" pitchFamily="2" charset="2"/>
                                    </a:rPr>
                                    <m:t>2</m:t>
                                  </m:r>
                                </m:sub>
                              </m:sSub>
                            </m:e>
                          </m:eqArr>
                        </m:e>
                      </m:d>
                    </m:oMath>
                  </m:oMathPara>
                </a14:m>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6A4CF978-4D9B-A714-16EB-DA14CB187E0C}"/>
                  </a:ext>
                </a:extLst>
              </p:cNvPr>
              <p:cNvSpPr txBox="1">
                <a:spLocks noRot="1" noChangeAspect="1" noMove="1" noResize="1" noEditPoints="1" noAdjustHandles="1" noChangeArrowheads="1" noChangeShapeType="1" noTextEdit="1"/>
              </p:cNvSpPr>
              <p:nvPr/>
            </p:nvSpPr>
            <p:spPr>
              <a:xfrm>
                <a:off x="2759676" y="4653307"/>
                <a:ext cx="836307" cy="806759"/>
              </a:xfrm>
              <a:prstGeom prst="rect">
                <a:avLst/>
              </a:prstGeom>
              <a:blipFill>
                <a:blip r:embed="rId8"/>
                <a:stretch>
                  <a:fillRect/>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02625D83-DEA7-5D50-2B6D-C72D13D90C6B}"/>
              </a:ext>
            </a:extLst>
          </p:cNvPr>
          <p:cNvPicPr>
            <a:picLocks noChangeAspect="1"/>
          </p:cNvPicPr>
          <p:nvPr/>
        </p:nvPicPr>
        <p:blipFill>
          <a:blip r:embed="rId4"/>
          <a:stretch>
            <a:fillRect/>
          </a:stretch>
        </p:blipFill>
        <p:spPr>
          <a:xfrm>
            <a:off x="4905955" y="3233213"/>
            <a:ext cx="591851" cy="634126"/>
          </a:xfrm>
          <a:prstGeom prst="rect">
            <a:avLst/>
          </a:prstGeom>
        </p:spPr>
      </p:pic>
      <p:sp>
        <p:nvSpPr>
          <p:cNvPr id="13" name="Trapezoid 12">
            <a:extLst>
              <a:ext uri="{FF2B5EF4-FFF2-40B4-BE49-F238E27FC236}">
                <a16:creationId xmlns:a16="http://schemas.microsoft.com/office/drawing/2014/main" id="{38A3D2BB-C971-05A3-ECBB-C2816FD30D69}"/>
              </a:ext>
            </a:extLst>
          </p:cNvPr>
          <p:cNvSpPr/>
          <p:nvPr/>
        </p:nvSpPr>
        <p:spPr>
          <a:xfrm rot="5400000">
            <a:off x="1594558" y="3085881"/>
            <a:ext cx="941294" cy="894230"/>
          </a:xfrm>
          <a:prstGeom prst="trapezoid">
            <a:avLst>
              <a:gd name="adj" fmla="val 39286"/>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Net</a:t>
            </a:r>
          </a:p>
        </p:txBody>
      </p:sp>
      <p:sp>
        <p:nvSpPr>
          <p:cNvPr id="14" name="Trapezoid 13">
            <a:extLst>
              <a:ext uri="{FF2B5EF4-FFF2-40B4-BE49-F238E27FC236}">
                <a16:creationId xmlns:a16="http://schemas.microsoft.com/office/drawing/2014/main" id="{D7998B21-A90F-3A90-6605-17D7DF14233F}"/>
              </a:ext>
            </a:extLst>
          </p:cNvPr>
          <p:cNvSpPr/>
          <p:nvPr/>
        </p:nvSpPr>
        <p:spPr>
          <a:xfrm rot="16200000">
            <a:off x="3743846" y="3085881"/>
            <a:ext cx="941294" cy="894230"/>
          </a:xfrm>
          <a:prstGeom prst="trapezoid">
            <a:avLst>
              <a:gd name="adj" fmla="val 39286"/>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Net</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4E1E619-9EDE-E17D-AA4B-3C297080263F}"/>
                  </a:ext>
                </a:extLst>
              </p:cNvPr>
              <p:cNvSpPr txBox="1"/>
              <p:nvPr/>
            </p:nvSpPr>
            <p:spPr>
              <a:xfrm>
                <a:off x="2726056" y="3237784"/>
                <a:ext cx="836307" cy="806759"/>
              </a:xfrm>
              <a:prstGeom prst="rect">
                <a:avLst/>
              </a:prstGeom>
              <a:noFill/>
            </p:spPr>
            <p:txBody>
              <a:bodyPr wrap="square">
                <a:spAutoFit/>
              </a:bodyPr>
              <a:lstStyle/>
              <a:p>
                <a:pPr lvl="0" algn="ctr">
                  <a:defRPr/>
                </a:pPr>
                <a14:m>
                  <m:oMathPara xmlns:m="http://schemas.openxmlformats.org/officeDocument/2006/math">
                    <m:oMathParaPr>
                      <m:jc m:val="centerGroup"/>
                    </m:oMathParaPr>
                    <m:oMath xmlns:m="http://schemas.openxmlformats.org/officeDocument/2006/math">
                      <m:d>
                        <m:dPr>
                          <m:begChr m:val="["/>
                          <m:endChr m:val="]"/>
                          <m:ctrlPr>
                            <a:rPr lang="en-US" sz="2800" i="1" dirty="0">
                              <a:latin typeface="Cambria Math" panose="02040503050406030204" pitchFamily="18" charset="0"/>
                              <a:sym typeface="Wingdings" panose="05000000000000000000" pitchFamily="2" charset="2"/>
                            </a:rPr>
                          </m:ctrlPr>
                        </m:dPr>
                        <m:e>
                          <m:eqArr>
                            <m:eqArrPr>
                              <m:ctrlPr>
                                <a:rPr lang="en-US" sz="2800" i="1" dirty="0">
                                  <a:latin typeface="Cambria Math" panose="02040503050406030204" pitchFamily="18" charset="0"/>
                                  <a:sym typeface="Wingdings" panose="05000000000000000000" pitchFamily="2" charset="2"/>
                                </a:rPr>
                              </m:ctrlPr>
                            </m:eqArrPr>
                            <m:e>
                              <m:sSub>
                                <m:sSubPr>
                                  <m:ctrlPr>
                                    <a:rPr lang="en-US" sz="2800" i="1" dirty="0">
                                      <a:latin typeface="Cambria Math" panose="02040503050406030204" pitchFamily="18" charset="0"/>
                                      <a:sym typeface="Wingdings" panose="05000000000000000000" pitchFamily="2" charset="2"/>
                                    </a:rPr>
                                  </m:ctrlPr>
                                </m:sSubPr>
                                <m:e>
                                  <m:r>
                                    <a:rPr lang="en-US" sz="2800" i="1" dirty="0">
                                      <a:latin typeface="Cambria Math" panose="02040503050406030204" pitchFamily="18" charset="0"/>
                                      <a:sym typeface="Wingdings" panose="05000000000000000000" pitchFamily="2" charset="2"/>
                                    </a:rPr>
                                    <m:t>𝑧</m:t>
                                  </m:r>
                                </m:e>
                                <m:sub>
                                  <m:r>
                                    <a:rPr lang="en-US" sz="2800" i="1" dirty="0">
                                      <a:latin typeface="Cambria Math" panose="02040503050406030204" pitchFamily="18" charset="0"/>
                                      <a:sym typeface="Wingdings" panose="05000000000000000000" pitchFamily="2" charset="2"/>
                                    </a:rPr>
                                    <m:t>1</m:t>
                                  </m:r>
                                </m:sub>
                              </m:sSub>
                            </m:e>
                            <m:e>
                              <m:sSub>
                                <m:sSubPr>
                                  <m:ctrlPr>
                                    <a:rPr lang="en-US" sz="2800" i="1" dirty="0">
                                      <a:latin typeface="Cambria Math" panose="02040503050406030204" pitchFamily="18" charset="0"/>
                                      <a:sym typeface="Wingdings" panose="05000000000000000000" pitchFamily="2" charset="2"/>
                                    </a:rPr>
                                  </m:ctrlPr>
                                </m:sSubPr>
                                <m:e>
                                  <m:r>
                                    <a:rPr lang="en-US" sz="2800" i="1" dirty="0">
                                      <a:latin typeface="Cambria Math" panose="02040503050406030204" pitchFamily="18" charset="0"/>
                                      <a:sym typeface="Wingdings" panose="05000000000000000000" pitchFamily="2" charset="2"/>
                                    </a:rPr>
                                    <m:t>𝑧</m:t>
                                  </m:r>
                                </m:e>
                                <m:sub>
                                  <m:r>
                                    <a:rPr lang="en-US" sz="2800" i="1" dirty="0">
                                      <a:latin typeface="Cambria Math" panose="02040503050406030204" pitchFamily="18" charset="0"/>
                                      <a:sym typeface="Wingdings" panose="05000000000000000000" pitchFamily="2" charset="2"/>
                                    </a:rPr>
                                    <m:t>2</m:t>
                                  </m:r>
                                </m:sub>
                              </m:sSub>
                            </m:e>
                          </m:eqArr>
                        </m:e>
                      </m:d>
                    </m:oMath>
                  </m:oMathPara>
                </a14:m>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TextBox 14">
                <a:extLst>
                  <a:ext uri="{FF2B5EF4-FFF2-40B4-BE49-F238E27FC236}">
                    <a16:creationId xmlns:a16="http://schemas.microsoft.com/office/drawing/2014/main" id="{54E1E619-9EDE-E17D-AA4B-3C297080263F}"/>
                  </a:ext>
                </a:extLst>
              </p:cNvPr>
              <p:cNvSpPr txBox="1">
                <a:spLocks noRot="1" noChangeAspect="1" noMove="1" noResize="1" noEditPoints="1" noAdjustHandles="1" noChangeArrowheads="1" noChangeShapeType="1" noTextEdit="1"/>
              </p:cNvSpPr>
              <p:nvPr/>
            </p:nvSpPr>
            <p:spPr>
              <a:xfrm>
                <a:off x="2726056" y="3237784"/>
                <a:ext cx="836307" cy="80675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A8D15DB-B694-B735-BCC8-18EFA53611B4}"/>
                  </a:ext>
                </a:extLst>
              </p:cNvPr>
              <p:cNvSpPr txBox="1"/>
              <p:nvPr/>
            </p:nvSpPr>
            <p:spPr>
              <a:xfrm>
                <a:off x="9144786" y="5600540"/>
                <a:ext cx="836307" cy="584775"/>
              </a:xfrm>
              <a:prstGeom prst="rect">
                <a:avLst/>
              </a:prstGeom>
              <a:noFill/>
            </p:spPr>
            <p:txBody>
              <a:bodyPr wrap="square">
                <a:spAutoFit/>
              </a:bodyPr>
              <a:lstStyle/>
              <a:p>
                <a:pPr lvl="0" algn="ctr"/>
                <a14:m>
                  <m:oMathPara xmlns:m="http://schemas.openxmlformats.org/officeDocument/2006/math">
                    <m:oMathParaPr>
                      <m:jc m:val="centerGroup"/>
                    </m:oMathParaPr>
                    <m:oMath xmlns:m="http://schemas.openxmlformats.org/officeDocument/2006/math">
                      <m:sSub>
                        <m:sSubPr>
                          <m:ctrlPr>
                            <a:rPr lang="en-US" sz="3200" i="1" dirty="0">
                              <a:latin typeface="Cambria Math" panose="02040503050406030204" pitchFamily="18" charset="0"/>
                              <a:sym typeface="Wingdings" panose="05000000000000000000" pitchFamily="2" charset="2"/>
                            </a:rPr>
                          </m:ctrlPr>
                        </m:sSubPr>
                        <m:e>
                          <m:r>
                            <a:rPr lang="en-US" sz="3200" i="1" dirty="0" err="1">
                              <a:latin typeface="Cambria Math" panose="02040503050406030204" pitchFamily="18" charset="0"/>
                              <a:sym typeface="Wingdings" panose="05000000000000000000" pitchFamily="2" charset="2"/>
                            </a:rPr>
                            <m:t>𝑧</m:t>
                          </m:r>
                        </m:e>
                        <m:sub>
                          <m:r>
                            <a:rPr lang="en-US" sz="3200" i="1" dirty="0">
                              <a:latin typeface="Cambria Math" panose="02040503050406030204" pitchFamily="18" charset="0"/>
                              <a:sym typeface="Wingdings" panose="05000000000000000000" pitchFamily="2" charset="2"/>
                            </a:rPr>
                            <m:t>1</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6" name="TextBox 15">
                <a:extLst>
                  <a:ext uri="{FF2B5EF4-FFF2-40B4-BE49-F238E27FC236}">
                    <a16:creationId xmlns:a16="http://schemas.microsoft.com/office/drawing/2014/main" id="{BA8D15DB-B694-B735-BCC8-18EFA53611B4}"/>
                  </a:ext>
                </a:extLst>
              </p:cNvPr>
              <p:cNvSpPr txBox="1">
                <a:spLocks noRot="1" noChangeAspect="1" noMove="1" noResize="1" noEditPoints="1" noAdjustHandles="1" noChangeArrowheads="1" noChangeShapeType="1" noTextEdit="1"/>
              </p:cNvSpPr>
              <p:nvPr/>
            </p:nvSpPr>
            <p:spPr>
              <a:xfrm>
                <a:off x="9144786" y="5600540"/>
                <a:ext cx="836307" cy="58477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AF2BED0-0578-511B-0A29-709EE2BA5B8E}"/>
                  </a:ext>
                </a:extLst>
              </p:cNvPr>
              <p:cNvSpPr txBox="1"/>
              <p:nvPr/>
            </p:nvSpPr>
            <p:spPr>
              <a:xfrm>
                <a:off x="6276042" y="2823279"/>
                <a:ext cx="836307" cy="584775"/>
              </a:xfrm>
              <a:prstGeom prst="rect">
                <a:avLst/>
              </a:prstGeom>
              <a:noFill/>
            </p:spPr>
            <p:txBody>
              <a:bodyPr wrap="square">
                <a:spAutoFit/>
              </a:bodyPr>
              <a:lstStyle/>
              <a:p>
                <a:pPr lvl="0" algn="ctr"/>
                <a14:m>
                  <m:oMathPara xmlns:m="http://schemas.openxmlformats.org/officeDocument/2006/math">
                    <m:oMathParaPr>
                      <m:jc m:val="centerGroup"/>
                    </m:oMathParaPr>
                    <m:oMath xmlns:m="http://schemas.openxmlformats.org/officeDocument/2006/math">
                      <m:sSub>
                        <m:sSubPr>
                          <m:ctrlPr>
                            <a:rPr lang="en-US" sz="3200" i="1" dirty="0" smtClean="0">
                              <a:latin typeface="Cambria Math" panose="02040503050406030204" pitchFamily="18" charset="0"/>
                              <a:sym typeface="Wingdings" panose="05000000000000000000" pitchFamily="2" charset="2"/>
                            </a:rPr>
                          </m:ctrlPr>
                        </m:sSubPr>
                        <m:e>
                          <m:r>
                            <a:rPr lang="en-US" sz="3200" i="1" dirty="0" err="1">
                              <a:latin typeface="Cambria Math" panose="02040503050406030204" pitchFamily="18" charset="0"/>
                              <a:sym typeface="Wingdings" panose="05000000000000000000" pitchFamily="2" charset="2"/>
                            </a:rPr>
                            <m:t>𝑧</m:t>
                          </m:r>
                        </m:e>
                        <m:sub>
                          <m:r>
                            <a:rPr lang="en-US" sz="3200" b="0" i="1" dirty="0" smtClean="0">
                              <a:latin typeface="Cambria Math" panose="02040503050406030204" pitchFamily="18" charset="0"/>
                              <a:sym typeface="Wingdings" panose="05000000000000000000" pitchFamily="2" charset="2"/>
                            </a:rPr>
                            <m:t>2</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7" name="TextBox 16">
                <a:extLst>
                  <a:ext uri="{FF2B5EF4-FFF2-40B4-BE49-F238E27FC236}">
                    <a16:creationId xmlns:a16="http://schemas.microsoft.com/office/drawing/2014/main" id="{AAF2BED0-0578-511B-0A29-709EE2BA5B8E}"/>
                  </a:ext>
                </a:extLst>
              </p:cNvPr>
              <p:cNvSpPr txBox="1">
                <a:spLocks noRot="1" noChangeAspect="1" noMove="1" noResize="1" noEditPoints="1" noAdjustHandles="1" noChangeArrowheads="1" noChangeShapeType="1" noTextEdit="1"/>
              </p:cNvSpPr>
              <p:nvPr/>
            </p:nvSpPr>
            <p:spPr>
              <a:xfrm>
                <a:off x="6276042" y="2823279"/>
                <a:ext cx="836307" cy="584775"/>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1029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6346-0179-4564-B040-8998A77AC98A}"/>
              </a:ext>
            </a:extLst>
          </p:cNvPr>
          <p:cNvSpPr>
            <a:spLocks noGrp="1"/>
          </p:cNvSpPr>
          <p:nvPr>
            <p:ph type="title"/>
          </p:nvPr>
        </p:nvSpPr>
        <p:spPr/>
        <p:txBody>
          <a:bodyPr/>
          <a:lstStyle/>
          <a:p>
            <a:r>
              <a:rPr lang="en-US" dirty="0"/>
              <a:t>Computer Vision</a:t>
            </a:r>
          </a:p>
        </p:txBody>
      </p:sp>
      <p:sp>
        <p:nvSpPr>
          <p:cNvPr id="3" name="Text Placeholder 2">
            <a:extLst>
              <a:ext uri="{FF2B5EF4-FFF2-40B4-BE49-F238E27FC236}">
                <a16:creationId xmlns:a16="http://schemas.microsoft.com/office/drawing/2014/main" id="{0722F4E3-FBF4-42FE-86C3-1CCDCE70E57E}"/>
              </a:ext>
            </a:extLst>
          </p:cNvPr>
          <p:cNvSpPr>
            <a:spLocks noGrp="1"/>
          </p:cNvSpPr>
          <p:nvPr>
            <p:ph type="body" idx="1"/>
          </p:nvPr>
        </p:nvSpPr>
        <p:spPr/>
        <p:txBody>
          <a:bodyPr/>
          <a:lstStyle/>
          <a:p>
            <a:r>
              <a:rPr lang="en-US" sz="3600" dirty="0">
                <a:solidFill>
                  <a:schemeClr val="accent1">
                    <a:lumMod val="75000"/>
                  </a:schemeClr>
                </a:solidFill>
              </a:rPr>
              <a:t>Image in </a:t>
            </a:r>
            <a:r>
              <a:rPr lang="en-US" sz="3600" dirty="0">
                <a:solidFill>
                  <a:schemeClr val="accent1">
                    <a:lumMod val="75000"/>
                  </a:schemeClr>
                </a:solidFill>
                <a:sym typeface="Wingdings" panose="05000000000000000000" pitchFamily="2" charset="2"/>
              </a:rPr>
              <a:t> information out</a:t>
            </a:r>
            <a:endParaRPr lang="en-US" sz="3600" dirty="0">
              <a:solidFill>
                <a:schemeClr val="accent1">
                  <a:lumMod val="75000"/>
                </a:schemeClr>
              </a:solidFill>
            </a:endParaRPr>
          </a:p>
        </p:txBody>
      </p:sp>
    </p:spTree>
    <p:extLst>
      <p:ext uri="{BB962C8B-B14F-4D97-AF65-F5344CB8AC3E}">
        <p14:creationId xmlns:p14="http://schemas.microsoft.com/office/powerpoint/2010/main" val="2588723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3F3D3-8843-6546-4D42-3F6CC7F43D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497206-FA28-ACEB-78F7-D8ACEDB87F89}"/>
              </a:ext>
            </a:extLst>
          </p:cNvPr>
          <p:cNvSpPr>
            <a:spLocks noGrp="1"/>
          </p:cNvSpPr>
          <p:nvPr>
            <p:ph type="title"/>
          </p:nvPr>
        </p:nvSpPr>
        <p:spPr/>
        <p:txBody>
          <a:bodyPr/>
          <a:lstStyle/>
          <a:p>
            <a:r>
              <a:rPr lang="en-US" dirty="0"/>
              <a:t>Deep Learning for Computer Vision</a:t>
            </a:r>
          </a:p>
        </p:txBody>
      </p:sp>
      <p:sp>
        <p:nvSpPr>
          <p:cNvPr id="3" name="Content Placeholder 2">
            <a:extLst>
              <a:ext uri="{FF2B5EF4-FFF2-40B4-BE49-F238E27FC236}">
                <a16:creationId xmlns:a16="http://schemas.microsoft.com/office/drawing/2014/main" id="{8F71C035-C6C5-6293-1305-CE4D6A9E7FA3}"/>
              </a:ext>
            </a:extLst>
          </p:cNvPr>
          <p:cNvSpPr>
            <a:spLocks noGrp="1"/>
          </p:cNvSpPr>
          <p:nvPr>
            <p:ph idx="1"/>
          </p:nvPr>
        </p:nvSpPr>
        <p:spPr>
          <a:xfrm>
            <a:off x="552099" y="1113178"/>
            <a:ext cx="10515600" cy="3252345"/>
          </a:xfrm>
        </p:spPr>
        <p:txBody>
          <a:bodyPr/>
          <a:lstStyle/>
          <a:p>
            <a:pPr marL="514350" indent="-514350">
              <a:lnSpc>
                <a:spcPct val="150000"/>
              </a:lnSpc>
              <a:buFont typeface="+mj-lt"/>
              <a:buAutoNum type="arabicPeriod"/>
            </a:pPr>
            <a:r>
              <a:rPr lang="en-US" dirty="0"/>
              <a:t>Computer vision tasks</a:t>
            </a:r>
          </a:p>
          <a:p>
            <a:pPr marL="514350" indent="-514350">
              <a:lnSpc>
                <a:spcPct val="150000"/>
              </a:lnSpc>
              <a:buFont typeface="+mj-lt"/>
              <a:buAutoNum type="arabicPeriod"/>
            </a:pPr>
            <a:r>
              <a:rPr lang="en-US" dirty="0"/>
              <a:t>Image features</a:t>
            </a:r>
          </a:p>
          <a:p>
            <a:pPr marL="514350" indent="-514350">
              <a:lnSpc>
                <a:spcPct val="150000"/>
              </a:lnSpc>
              <a:buFont typeface="+mj-lt"/>
              <a:buAutoNum type="arabicPeriod"/>
            </a:pPr>
            <a:r>
              <a:rPr lang="en-US" dirty="0"/>
              <a:t>Convolution Channels &amp; CNNs</a:t>
            </a:r>
          </a:p>
          <a:p>
            <a:pPr marL="514350" indent="-514350">
              <a:lnSpc>
                <a:spcPct val="150000"/>
              </a:lnSpc>
              <a:buFont typeface="+mj-lt"/>
              <a:buAutoNum type="arabicPeriod"/>
            </a:pPr>
            <a:r>
              <a:rPr lang="en-US" dirty="0"/>
              <a:t>Computer vision history: </a:t>
            </a:r>
            <a:r>
              <a:rPr lang="en-US" sz="2800" dirty="0"/>
              <a:t>Deep learning boom</a:t>
            </a:r>
          </a:p>
          <a:p>
            <a:pPr marL="514350" indent="-514350">
              <a:lnSpc>
                <a:spcPct val="150000"/>
              </a:lnSpc>
              <a:buFont typeface="+mj-lt"/>
              <a:buAutoNum type="arabicPeriod"/>
            </a:pPr>
            <a:r>
              <a:rPr lang="en-US" dirty="0"/>
              <a:t>CNN architectures  &amp; Practical deep learning</a:t>
            </a:r>
            <a:endParaRPr lang="en-US" sz="2800" dirty="0"/>
          </a:p>
        </p:txBody>
      </p:sp>
      <p:pic>
        <p:nvPicPr>
          <p:cNvPr id="5" name="Picture 2">
            <a:extLst>
              <a:ext uri="{FF2B5EF4-FFF2-40B4-BE49-F238E27FC236}">
                <a16:creationId xmlns:a16="http://schemas.microsoft.com/office/drawing/2014/main" id="{50DEA6ED-56A4-0F5D-AFB4-9CEFD3CA43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131"/>
          <a:stretch/>
        </p:blipFill>
        <p:spPr bwMode="auto">
          <a:xfrm>
            <a:off x="9085005" y="183946"/>
            <a:ext cx="2855505" cy="272640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6B145A26-91DE-8869-536F-C8399B28A220}"/>
                  </a:ext>
                </a:extLst>
              </p14:cNvPr>
              <p14:cNvContentPartPr/>
              <p14:nvPr/>
            </p14:nvContentPartPr>
            <p14:xfrm>
              <a:off x="282960" y="981720"/>
              <a:ext cx="1039680" cy="2555640"/>
            </p14:xfrm>
          </p:contentPart>
        </mc:Choice>
        <mc:Fallback xmlns="">
          <p:pic>
            <p:nvPicPr>
              <p:cNvPr id="4" name="Ink 3">
                <a:extLst>
                  <a:ext uri="{FF2B5EF4-FFF2-40B4-BE49-F238E27FC236}">
                    <a16:creationId xmlns:a16="http://schemas.microsoft.com/office/drawing/2014/main" id="{6B145A26-91DE-8869-536F-C8399B28A220}"/>
                  </a:ext>
                </a:extLst>
              </p:cNvPr>
              <p:cNvPicPr/>
              <p:nvPr/>
            </p:nvPicPr>
            <p:blipFill>
              <a:blip r:embed="rId4"/>
              <a:stretch>
                <a:fillRect/>
              </a:stretch>
            </p:blipFill>
            <p:spPr>
              <a:xfrm>
                <a:off x="273600" y="972360"/>
                <a:ext cx="1058400" cy="2574360"/>
              </a:xfrm>
              <a:prstGeom prst="rect">
                <a:avLst/>
              </a:prstGeom>
            </p:spPr>
          </p:pic>
        </mc:Fallback>
      </mc:AlternateContent>
    </p:spTree>
    <p:extLst>
      <p:ext uri="{BB962C8B-B14F-4D97-AF65-F5344CB8AC3E}">
        <p14:creationId xmlns:p14="http://schemas.microsoft.com/office/powerpoint/2010/main" val="1460653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EF595-2BBF-CE0D-3AD4-8AA8F7A85F30}"/>
              </a:ext>
            </a:extLst>
          </p:cNvPr>
          <p:cNvSpPr>
            <a:spLocks noGrp="1"/>
          </p:cNvSpPr>
          <p:nvPr>
            <p:ph type="title"/>
          </p:nvPr>
        </p:nvSpPr>
        <p:spPr/>
        <p:txBody>
          <a:bodyPr/>
          <a:lstStyle/>
          <a:p>
            <a:r>
              <a:rPr lang="en-US" dirty="0"/>
              <a:t>CNNs</a:t>
            </a:r>
          </a:p>
        </p:txBody>
      </p:sp>
      <p:sp>
        <p:nvSpPr>
          <p:cNvPr id="3" name="Text Placeholder 2">
            <a:extLst>
              <a:ext uri="{FF2B5EF4-FFF2-40B4-BE49-F238E27FC236}">
                <a16:creationId xmlns:a16="http://schemas.microsoft.com/office/drawing/2014/main" id="{7DCF9177-4338-73A4-A95A-1A436DD7D9E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10389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Learning for Images</a:t>
            </a:r>
          </a:p>
        </p:txBody>
      </p:sp>
      <p:pic>
        <p:nvPicPr>
          <p:cNvPr id="4" name="Picture 3"/>
          <p:cNvPicPr>
            <a:picLocks noChangeAspect="1"/>
          </p:cNvPicPr>
          <p:nvPr/>
        </p:nvPicPr>
        <p:blipFill>
          <a:blip r:embed="rId3"/>
          <a:stretch>
            <a:fillRect/>
          </a:stretch>
        </p:blipFill>
        <p:spPr>
          <a:xfrm>
            <a:off x="685800" y="3352800"/>
            <a:ext cx="2235200" cy="1676400"/>
          </a:xfrm>
          <a:prstGeom prst="rect">
            <a:avLst/>
          </a:prstGeom>
        </p:spPr>
      </p:pic>
      <p:sp>
        <p:nvSpPr>
          <p:cNvPr id="9" name="Rectangle 8">
            <a:extLst>
              <a:ext uri="{FF2B5EF4-FFF2-40B4-BE49-F238E27FC236}">
                <a16:creationId xmlns:a16="http://schemas.microsoft.com/office/drawing/2014/main" id="{1098B71F-A45B-485B-8CCC-882F17C91CDE}"/>
              </a:ext>
            </a:extLst>
          </p:cNvPr>
          <p:cNvSpPr/>
          <p:nvPr/>
        </p:nvSpPr>
        <p:spPr>
          <a:xfrm>
            <a:off x="9832623" y="3733800"/>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pic>
        <p:nvPicPr>
          <p:cNvPr id="7" name="Picture 6">
            <a:extLst>
              <a:ext uri="{FF2B5EF4-FFF2-40B4-BE49-F238E27FC236}">
                <a16:creationId xmlns:a16="http://schemas.microsoft.com/office/drawing/2014/main" id="{B26222A4-BF2F-4CB9-A5C4-405E93A6CAD7}"/>
              </a:ext>
            </a:extLst>
          </p:cNvPr>
          <p:cNvPicPr>
            <a:picLocks noChangeAspect="1"/>
          </p:cNvPicPr>
          <p:nvPr/>
        </p:nvPicPr>
        <p:blipFill rotWithShape="1">
          <a:blip r:embed="rId4"/>
          <a:srcRect l="75183" b="40508"/>
          <a:stretch/>
        </p:blipFill>
        <p:spPr>
          <a:xfrm>
            <a:off x="8969828" y="2943469"/>
            <a:ext cx="1297939" cy="1524537"/>
          </a:xfrm>
          <a:prstGeom prst="rect">
            <a:avLst/>
          </a:prstGeom>
        </p:spPr>
      </p:pic>
      <p:pic>
        <p:nvPicPr>
          <p:cNvPr id="8" name="Picture 7">
            <a:extLst>
              <a:ext uri="{FF2B5EF4-FFF2-40B4-BE49-F238E27FC236}">
                <a16:creationId xmlns:a16="http://schemas.microsoft.com/office/drawing/2014/main" id="{E8DB7E30-369E-4E51-BA90-FA458402911A}"/>
              </a:ext>
            </a:extLst>
          </p:cNvPr>
          <p:cNvPicPr>
            <a:picLocks noChangeAspect="1"/>
          </p:cNvPicPr>
          <p:nvPr/>
        </p:nvPicPr>
        <p:blipFill>
          <a:blip r:embed="rId5"/>
          <a:stretch>
            <a:fillRect/>
          </a:stretch>
        </p:blipFill>
        <p:spPr>
          <a:xfrm>
            <a:off x="7343423" y="4323260"/>
            <a:ext cx="1733416" cy="1411880"/>
          </a:xfrm>
          <a:prstGeom prst="rect">
            <a:avLst/>
          </a:prstGeom>
        </p:spPr>
      </p:pic>
      <p:sp>
        <p:nvSpPr>
          <p:cNvPr id="6" name="Content Placeholder 5">
            <a:extLst>
              <a:ext uri="{FF2B5EF4-FFF2-40B4-BE49-F238E27FC236}">
                <a16:creationId xmlns:a16="http://schemas.microsoft.com/office/drawing/2014/main" id="{72C18BEB-C107-7E8B-4F3C-ED832074E3AA}"/>
              </a:ext>
            </a:extLst>
          </p:cNvPr>
          <p:cNvSpPr>
            <a:spLocks noGrp="1"/>
          </p:cNvSpPr>
          <p:nvPr>
            <p:ph idx="1"/>
          </p:nvPr>
        </p:nvSpPr>
        <p:spPr/>
        <p:txBody>
          <a:bodyPr/>
          <a:lstStyle/>
          <a:p>
            <a:r>
              <a:rPr lang="en-US" dirty="0"/>
              <a:t>What if we just used logistic regression?</a:t>
            </a:r>
          </a:p>
          <a:p>
            <a:r>
              <a:rPr lang="en-US" dirty="0"/>
              <a:t>i.e., just directly classify the raw pixels</a:t>
            </a:r>
          </a:p>
        </p:txBody>
      </p:sp>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80A7B4F4-4BD5-70FA-6E75-DC83FD0E365C}"/>
                  </a:ext>
                </a:extLst>
              </p14:cNvPr>
              <p14:cNvContentPartPr/>
              <p14:nvPr/>
            </p14:nvContentPartPr>
            <p14:xfrm>
              <a:off x="658080" y="1753560"/>
              <a:ext cx="11092320" cy="3990240"/>
            </p14:xfrm>
          </p:contentPart>
        </mc:Choice>
        <mc:Fallback xmlns="">
          <p:pic>
            <p:nvPicPr>
              <p:cNvPr id="3" name="Ink 2">
                <a:extLst>
                  <a:ext uri="{FF2B5EF4-FFF2-40B4-BE49-F238E27FC236}">
                    <a16:creationId xmlns:a16="http://schemas.microsoft.com/office/drawing/2014/main" id="{80A7B4F4-4BD5-70FA-6E75-DC83FD0E365C}"/>
                  </a:ext>
                </a:extLst>
              </p:cNvPr>
              <p:cNvPicPr/>
              <p:nvPr/>
            </p:nvPicPr>
            <p:blipFill>
              <a:blip r:embed="rId7"/>
              <a:stretch>
                <a:fillRect/>
              </a:stretch>
            </p:blipFill>
            <p:spPr>
              <a:xfrm>
                <a:off x="648720" y="1744200"/>
                <a:ext cx="11111040" cy="4008960"/>
              </a:xfrm>
              <a:prstGeom prst="rect">
                <a:avLst/>
              </a:prstGeom>
            </p:spPr>
          </p:pic>
        </mc:Fallback>
      </mc:AlternateContent>
    </p:spTree>
    <p:extLst>
      <p:ext uri="{BB962C8B-B14F-4D97-AF65-F5344CB8AC3E}">
        <p14:creationId xmlns:p14="http://schemas.microsoft.com/office/powerpoint/2010/main" val="3567280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20B87-03D6-F6F7-864B-B26D35B15CB4}"/>
              </a:ext>
            </a:extLst>
          </p:cNvPr>
          <p:cNvSpPr>
            <a:spLocks noGrp="1"/>
          </p:cNvSpPr>
          <p:nvPr>
            <p:ph type="title"/>
          </p:nvPr>
        </p:nvSpPr>
        <p:spPr/>
        <p:txBody>
          <a:bodyPr/>
          <a:lstStyle/>
          <a:p>
            <a:r>
              <a:rPr lang="en-US" dirty="0">
                <a:solidFill>
                  <a:srgbClr val="C00000"/>
                </a:solidFill>
              </a:rPr>
              <a:t>Poll 1</a:t>
            </a:r>
          </a:p>
        </p:txBody>
      </p:sp>
      <p:sp>
        <p:nvSpPr>
          <p:cNvPr id="3" name="Content Placeholder 2">
            <a:extLst>
              <a:ext uri="{FF2B5EF4-FFF2-40B4-BE49-F238E27FC236}">
                <a16:creationId xmlns:a16="http://schemas.microsoft.com/office/drawing/2014/main" id="{0BEEB395-449A-908D-F491-914723E804A4}"/>
              </a:ext>
            </a:extLst>
          </p:cNvPr>
          <p:cNvSpPr>
            <a:spLocks noGrp="1"/>
          </p:cNvSpPr>
          <p:nvPr>
            <p:ph idx="1"/>
          </p:nvPr>
        </p:nvSpPr>
        <p:spPr/>
        <p:txBody>
          <a:bodyPr/>
          <a:lstStyle/>
          <a:p>
            <a:r>
              <a:rPr lang="en-US" dirty="0"/>
              <a:t>Logistic regression for 28x28=784 pixel hand-written digit images into 10 classes:</a:t>
            </a:r>
          </a:p>
          <a:p>
            <a:r>
              <a:rPr lang="en-US" dirty="0"/>
              <a:t>How many parameters (including bias terms)?</a:t>
            </a:r>
          </a:p>
          <a:p>
            <a:pPr marL="514350" indent="-514350">
              <a:buFont typeface="+mj-lt"/>
              <a:buAutoNum type="alphaUcPeriod"/>
            </a:pPr>
            <a:r>
              <a:rPr lang="en-US" dirty="0"/>
              <a:t>10</a:t>
            </a:r>
          </a:p>
          <a:p>
            <a:pPr marL="514350" indent="-514350">
              <a:buFont typeface="+mj-lt"/>
              <a:buAutoNum type="alphaUcPeriod"/>
            </a:pPr>
            <a:r>
              <a:rPr lang="en-US" dirty="0"/>
              <a:t>10+784</a:t>
            </a:r>
          </a:p>
          <a:p>
            <a:pPr marL="514350" indent="-514350">
              <a:buFont typeface="+mj-lt"/>
              <a:buAutoNum type="alphaUcPeriod"/>
            </a:pPr>
            <a:r>
              <a:rPr lang="en-US" dirty="0"/>
              <a:t>10*784</a:t>
            </a:r>
          </a:p>
          <a:p>
            <a:pPr marL="514350" indent="-514350">
              <a:buFont typeface="+mj-lt"/>
              <a:buAutoNum type="alphaUcPeriod"/>
            </a:pPr>
            <a:r>
              <a:rPr lang="en-US" dirty="0"/>
              <a:t>10*784 + 10</a:t>
            </a:r>
          </a:p>
          <a:p>
            <a:pPr marL="514350" indent="-514350">
              <a:buFont typeface="+mj-lt"/>
              <a:buAutoNum type="alphaUcPeriod"/>
            </a:pPr>
            <a:r>
              <a:rPr lang="en-US" dirty="0"/>
              <a:t>10*784 + 784</a:t>
            </a:r>
          </a:p>
          <a:p>
            <a:pPr marL="514350" indent="-514350">
              <a:buFont typeface="+mj-lt"/>
              <a:buAutoNum type="alphaUcPeriod"/>
            </a:pPr>
            <a:r>
              <a:rPr lang="en-US" dirty="0"/>
              <a:t>I don't know</a:t>
            </a:r>
          </a:p>
        </p:txBody>
      </p:sp>
    </p:spTree>
    <p:extLst>
      <p:ext uri="{BB962C8B-B14F-4D97-AF65-F5344CB8AC3E}">
        <p14:creationId xmlns:p14="http://schemas.microsoft.com/office/powerpoint/2010/main" val="967479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75C11-9C9F-5C4B-3F80-3AE2094F7A8B}"/>
              </a:ext>
            </a:extLst>
          </p:cNvPr>
          <p:cNvSpPr>
            <a:spLocks noGrp="1"/>
          </p:cNvSpPr>
          <p:nvPr>
            <p:ph type="title"/>
          </p:nvPr>
        </p:nvSpPr>
        <p:spPr/>
        <p:txBody>
          <a:bodyPr/>
          <a:lstStyle/>
          <a:p>
            <a:r>
              <a:rPr lang="en-US" dirty="0">
                <a:solidFill>
                  <a:srgbClr val="C00000"/>
                </a:solidFill>
              </a:rPr>
              <a:t>Poll 2 </a:t>
            </a:r>
          </a:p>
        </p:txBody>
      </p:sp>
      <p:sp>
        <p:nvSpPr>
          <p:cNvPr id="3" name="Content Placeholder 2">
            <a:extLst>
              <a:ext uri="{FF2B5EF4-FFF2-40B4-BE49-F238E27FC236}">
                <a16:creationId xmlns:a16="http://schemas.microsoft.com/office/drawing/2014/main" id="{9005A08F-DD4E-6BE3-4C67-0AB1E457C07A}"/>
              </a:ext>
            </a:extLst>
          </p:cNvPr>
          <p:cNvSpPr>
            <a:spLocks noGrp="1"/>
          </p:cNvSpPr>
          <p:nvPr>
            <p:ph idx="1"/>
          </p:nvPr>
        </p:nvSpPr>
        <p:spPr>
          <a:xfrm>
            <a:off x="552098" y="1113178"/>
            <a:ext cx="11639901" cy="998957"/>
          </a:xfrm>
        </p:spPr>
        <p:txBody>
          <a:bodyPr/>
          <a:lstStyle/>
          <a:p>
            <a:r>
              <a:rPr lang="en-US" dirty="0"/>
              <a:t>Given a training set of 1000 MNIST digits 0-9, what </a:t>
            </a:r>
            <a:r>
              <a:rPr lang="en-US" dirty="0">
                <a:solidFill>
                  <a:srgbClr val="00B050"/>
                </a:solidFill>
              </a:rPr>
              <a:t>training accuracy </a:t>
            </a:r>
            <a:r>
              <a:rPr lang="en-US" dirty="0"/>
              <a:t>do you think we can get using just logistic regression?</a:t>
            </a:r>
          </a:p>
          <a:p>
            <a:r>
              <a:rPr lang="en-US" dirty="0">
                <a:solidFill>
                  <a:srgbClr val="C00000"/>
                </a:solidFill>
              </a:rPr>
              <a:t>Value between 0.0 and 1.0.</a:t>
            </a:r>
          </a:p>
          <a:p>
            <a:endParaRPr lang="en-US" dirty="0"/>
          </a:p>
        </p:txBody>
      </p:sp>
      <p:sp>
        <p:nvSpPr>
          <p:cNvPr id="4" name="TextBox 3">
            <a:extLst>
              <a:ext uri="{FF2B5EF4-FFF2-40B4-BE49-F238E27FC236}">
                <a16:creationId xmlns:a16="http://schemas.microsoft.com/office/drawing/2014/main" id="{DFEB969A-64BD-0B96-8913-3F1B8B5E48EE}"/>
              </a:ext>
            </a:extLst>
          </p:cNvPr>
          <p:cNvSpPr txBox="1"/>
          <p:nvPr/>
        </p:nvSpPr>
        <p:spPr>
          <a:xfrm>
            <a:off x="591670" y="2490536"/>
            <a:ext cx="1125629" cy="892552"/>
          </a:xfrm>
          <a:prstGeom prst="rect">
            <a:avLst/>
          </a:prstGeom>
          <a:noFill/>
        </p:spPr>
        <p:txBody>
          <a:bodyPr wrap="none" rtlCol="0">
            <a:spAutoFit/>
          </a:bodyPr>
          <a:lstStyle/>
          <a:p>
            <a:r>
              <a:rPr lang="en-US" sz="2800" dirty="0">
                <a:solidFill>
                  <a:schemeClr val="accent1">
                    <a:lumMod val="75000"/>
                  </a:schemeClr>
                </a:solidFill>
              </a:rPr>
              <a:t>Input</a:t>
            </a:r>
          </a:p>
          <a:p>
            <a:r>
              <a:rPr lang="en-US" sz="2400" dirty="0"/>
              <a:t>(28x28)</a:t>
            </a:r>
          </a:p>
        </p:txBody>
      </p:sp>
      <p:pic>
        <p:nvPicPr>
          <p:cNvPr id="5" name="Picture 4">
            <a:extLst>
              <a:ext uri="{FF2B5EF4-FFF2-40B4-BE49-F238E27FC236}">
                <a16:creationId xmlns:a16="http://schemas.microsoft.com/office/drawing/2014/main" id="{75CE346C-0D1D-AD48-50BE-09CAF0E5444F}"/>
              </a:ext>
            </a:extLst>
          </p:cNvPr>
          <p:cNvPicPr>
            <a:picLocks noChangeAspect="1"/>
          </p:cNvPicPr>
          <p:nvPr/>
        </p:nvPicPr>
        <p:blipFill>
          <a:blip r:embed="rId2"/>
          <a:stretch>
            <a:fillRect/>
          </a:stretch>
        </p:blipFill>
        <p:spPr>
          <a:xfrm>
            <a:off x="697342" y="3383088"/>
            <a:ext cx="914284" cy="914284"/>
          </a:xfrm>
          <a:prstGeom prst="rect">
            <a:avLst/>
          </a:prstGeom>
        </p:spPr>
      </p:pic>
    </p:spTree>
    <p:extLst>
      <p:ext uri="{BB962C8B-B14F-4D97-AF65-F5344CB8AC3E}">
        <p14:creationId xmlns:p14="http://schemas.microsoft.com/office/powerpoint/2010/main" val="2446585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Deep Learning</a:t>
            </a:r>
          </a:p>
        </p:txBody>
      </p:sp>
      <p:pic>
        <p:nvPicPr>
          <p:cNvPr id="4" name="Picture 3"/>
          <p:cNvPicPr>
            <a:picLocks noChangeAspect="1"/>
          </p:cNvPicPr>
          <p:nvPr/>
        </p:nvPicPr>
        <p:blipFill>
          <a:blip r:embed="rId3"/>
          <a:stretch>
            <a:fillRect/>
          </a:stretch>
        </p:blipFill>
        <p:spPr>
          <a:xfrm>
            <a:off x="685800" y="3352800"/>
            <a:ext cx="2235200" cy="1676400"/>
          </a:xfrm>
          <a:prstGeom prst="rect">
            <a:avLst/>
          </a:prstGeom>
        </p:spPr>
      </p:pic>
      <p:sp>
        <p:nvSpPr>
          <p:cNvPr id="9" name="Rectangle 8">
            <a:extLst>
              <a:ext uri="{FF2B5EF4-FFF2-40B4-BE49-F238E27FC236}">
                <a16:creationId xmlns:a16="http://schemas.microsoft.com/office/drawing/2014/main" id="{1098B71F-A45B-485B-8CCC-882F17C91CDE}"/>
              </a:ext>
            </a:extLst>
          </p:cNvPr>
          <p:cNvSpPr/>
          <p:nvPr/>
        </p:nvSpPr>
        <p:spPr>
          <a:xfrm>
            <a:off x="9832623" y="3733800"/>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sp>
        <p:nvSpPr>
          <p:cNvPr id="6" name="Content Placeholder 5">
            <a:extLst>
              <a:ext uri="{FF2B5EF4-FFF2-40B4-BE49-F238E27FC236}">
                <a16:creationId xmlns:a16="http://schemas.microsoft.com/office/drawing/2014/main" id="{72C18BEB-C107-7E8B-4F3C-ED832074E3AA}"/>
              </a:ext>
            </a:extLst>
          </p:cNvPr>
          <p:cNvSpPr>
            <a:spLocks noGrp="1"/>
          </p:cNvSpPr>
          <p:nvPr>
            <p:ph idx="1"/>
          </p:nvPr>
        </p:nvSpPr>
        <p:spPr/>
        <p:txBody>
          <a:bodyPr/>
          <a:lstStyle/>
          <a:p>
            <a:r>
              <a:rPr lang="en-US" dirty="0"/>
              <a:t>What if we just used fully connected networks?</a:t>
            </a:r>
          </a:p>
        </p:txBody>
      </p:sp>
      <p:pic>
        <p:nvPicPr>
          <p:cNvPr id="3" name="Picture 2">
            <a:extLst>
              <a:ext uri="{FF2B5EF4-FFF2-40B4-BE49-F238E27FC236}">
                <a16:creationId xmlns:a16="http://schemas.microsoft.com/office/drawing/2014/main" id="{84A8E19A-2FDF-3A7A-216E-A0C69C5C152A}"/>
              </a:ext>
            </a:extLst>
          </p:cNvPr>
          <p:cNvPicPr>
            <a:picLocks noChangeAspect="1"/>
          </p:cNvPicPr>
          <p:nvPr/>
        </p:nvPicPr>
        <p:blipFill>
          <a:blip r:embed="rId4"/>
          <a:stretch>
            <a:fillRect/>
          </a:stretch>
        </p:blipFill>
        <p:spPr>
          <a:xfrm>
            <a:off x="5037780" y="2943469"/>
            <a:ext cx="5229988" cy="2562599"/>
          </a:xfrm>
          <a:prstGeom prst="rect">
            <a:avLst/>
          </a:prstGeom>
        </p:spPr>
      </p:pic>
      <p:pic>
        <p:nvPicPr>
          <p:cNvPr id="5" name="Picture 4">
            <a:extLst>
              <a:ext uri="{FF2B5EF4-FFF2-40B4-BE49-F238E27FC236}">
                <a16:creationId xmlns:a16="http://schemas.microsoft.com/office/drawing/2014/main" id="{2D3C4B47-05F6-A18C-41BC-95AC98C480B8}"/>
              </a:ext>
            </a:extLst>
          </p:cNvPr>
          <p:cNvPicPr>
            <a:picLocks noChangeAspect="1"/>
          </p:cNvPicPr>
          <p:nvPr/>
        </p:nvPicPr>
        <p:blipFill>
          <a:blip r:embed="rId5"/>
          <a:stretch>
            <a:fillRect/>
          </a:stretch>
        </p:blipFill>
        <p:spPr>
          <a:xfrm>
            <a:off x="3429000" y="5181600"/>
            <a:ext cx="1733416" cy="1411880"/>
          </a:xfrm>
          <a:prstGeom prst="rect">
            <a:avLst/>
          </a:prstGeom>
        </p:spPr>
      </p:pic>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7CCDB0B4-399B-25DA-3A7F-07BDD72100A4}"/>
                  </a:ext>
                </a:extLst>
              </p14:cNvPr>
              <p14:cNvContentPartPr/>
              <p14:nvPr/>
            </p14:nvContentPartPr>
            <p14:xfrm>
              <a:off x="0" y="2693160"/>
              <a:ext cx="5547960" cy="2267640"/>
            </p14:xfrm>
          </p:contentPart>
        </mc:Choice>
        <mc:Fallback xmlns="">
          <p:pic>
            <p:nvPicPr>
              <p:cNvPr id="7" name="Ink 6">
                <a:extLst>
                  <a:ext uri="{FF2B5EF4-FFF2-40B4-BE49-F238E27FC236}">
                    <a16:creationId xmlns:a16="http://schemas.microsoft.com/office/drawing/2014/main" id="{7CCDB0B4-399B-25DA-3A7F-07BDD72100A4}"/>
                  </a:ext>
                </a:extLst>
              </p:cNvPr>
              <p:cNvPicPr/>
              <p:nvPr/>
            </p:nvPicPr>
            <p:blipFill>
              <a:blip r:embed="rId7"/>
              <a:stretch>
                <a:fillRect/>
              </a:stretch>
            </p:blipFill>
            <p:spPr>
              <a:xfrm>
                <a:off x="-9360" y="2683800"/>
                <a:ext cx="5566680" cy="2286360"/>
              </a:xfrm>
              <a:prstGeom prst="rect">
                <a:avLst/>
              </a:prstGeom>
            </p:spPr>
          </p:pic>
        </mc:Fallback>
      </mc:AlternateContent>
    </p:spTree>
    <p:extLst>
      <p:ext uri="{BB962C8B-B14F-4D97-AF65-F5344CB8AC3E}">
        <p14:creationId xmlns:p14="http://schemas.microsoft.com/office/powerpoint/2010/main" val="4049320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Deep Learning</a:t>
            </a:r>
          </a:p>
        </p:txBody>
      </p:sp>
      <p:pic>
        <p:nvPicPr>
          <p:cNvPr id="4" name="Picture 3"/>
          <p:cNvPicPr>
            <a:picLocks noChangeAspect="1"/>
          </p:cNvPicPr>
          <p:nvPr/>
        </p:nvPicPr>
        <p:blipFill>
          <a:blip r:embed="rId3"/>
          <a:stretch>
            <a:fillRect/>
          </a:stretch>
        </p:blipFill>
        <p:spPr>
          <a:xfrm>
            <a:off x="685800" y="3352800"/>
            <a:ext cx="2235200" cy="1676400"/>
          </a:xfrm>
          <a:prstGeom prst="rect">
            <a:avLst/>
          </a:prstGeom>
        </p:spPr>
      </p:pic>
      <p:sp>
        <p:nvSpPr>
          <p:cNvPr id="9" name="Rectangle 8">
            <a:extLst>
              <a:ext uri="{FF2B5EF4-FFF2-40B4-BE49-F238E27FC236}">
                <a16:creationId xmlns:a16="http://schemas.microsoft.com/office/drawing/2014/main" id="{1098B71F-A45B-485B-8CCC-882F17C91CDE}"/>
              </a:ext>
            </a:extLst>
          </p:cNvPr>
          <p:cNvSpPr/>
          <p:nvPr/>
        </p:nvSpPr>
        <p:spPr>
          <a:xfrm>
            <a:off x="9832623" y="3733800"/>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sp>
        <p:nvSpPr>
          <p:cNvPr id="3" name="Oval 2">
            <a:extLst>
              <a:ext uri="{FF2B5EF4-FFF2-40B4-BE49-F238E27FC236}">
                <a16:creationId xmlns:a16="http://schemas.microsoft.com/office/drawing/2014/main" id="{8B81C0D4-063A-4D52-ADBB-943A9B983792}"/>
              </a:ext>
            </a:extLst>
          </p:cNvPr>
          <p:cNvSpPr/>
          <p:nvPr/>
        </p:nvSpPr>
        <p:spPr>
          <a:xfrm>
            <a:off x="5352876" y="3195712"/>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FDCB2D33-A20E-4A69-AF67-003AD21D8989}"/>
              </a:ext>
            </a:extLst>
          </p:cNvPr>
          <p:cNvSpPr/>
          <p:nvPr/>
        </p:nvSpPr>
        <p:spPr>
          <a:xfrm>
            <a:off x="5352875" y="3810000"/>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879E6B64-BE1A-45C0-B9F4-56B9042D8886}"/>
              </a:ext>
            </a:extLst>
          </p:cNvPr>
          <p:cNvSpPr/>
          <p:nvPr/>
        </p:nvSpPr>
        <p:spPr>
          <a:xfrm>
            <a:off x="5364481" y="4468006"/>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78C5E27-5A53-4E44-AB2E-5A2BCDFFC6D7}"/>
              </a:ext>
            </a:extLst>
          </p:cNvPr>
          <p:cNvSpPr/>
          <p:nvPr/>
        </p:nvSpPr>
        <p:spPr>
          <a:xfrm>
            <a:off x="5347323" y="5135881"/>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26222A4-BF2F-4CB9-A5C4-405E93A6CAD7}"/>
              </a:ext>
            </a:extLst>
          </p:cNvPr>
          <p:cNvPicPr>
            <a:picLocks noChangeAspect="1"/>
          </p:cNvPicPr>
          <p:nvPr/>
        </p:nvPicPr>
        <p:blipFill>
          <a:blip r:embed="rId4"/>
          <a:stretch>
            <a:fillRect/>
          </a:stretch>
        </p:blipFill>
        <p:spPr>
          <a:xfrm>
            <a:off x="5037780" y="2943469"/>
            <a:ext cx="5229988" cy="2562599"/>
          </a:xfrm>
          <a:prstGeom prst="rect">
            <a:avLst/>
          </a:prstGeom>
        </p:spPr>
      </p:pic>
      <p:pic>
        <p:nvPicPr>
          <p:cNvPr id="8" name="Picture 7">
            <a:extLst>
              <a:ext uri="{FF2B5EF4-FFF2-40B4-BE49-F238E27FC236}">
                <a16:creationId xmlns:a16="http://schemas.microsoft.com/office/drawing/2014/main" id="{E8DB7E30-369E-4E51-BA90-FA458402911A}"/>
              </a:ext>
            </a:extLst>
          </p:cNvPr>
          <p:cNvPicPr>
            <a:picLocks noChangeAspect="1"/>
          </p:cNvPicPr>
          <p:nvPr/>
        </p:nvPicPr>
        <p:blipFill>
          <a:blip r:embed="rId5"/>
          <a:stretch>
            <a:fillRect/>
          </a:stretch>
        </p:blipFill>
        <p:spPr>
          <a:xfrm>
            <a:off x="3429000" y="5181600"/>
            <a:ext cx="1733416" cy="1411880"/>
          </a:xfrm>
          <a:prstGeom prst="rect">
            <a:avLst/>
          </a:prstGeom>
        </p:spPr>
      </p:pic>
      <p:pic>
        <p:nvPicPr>
          <p:cNvPr id="13" name="Picture 12">
            <a:extLst>
              <a:ext uri="{FF2B5EF4-FFF2-40B4-BE49-F238E27FC236}">
                <a16:creationId xmlns:a16="http://schemas.microsoft.com/office/drawing/2014/main" id="{31EBFB06-5268-4E11-97B3-0B140D364AC2}"/>
              </a:ext>
            </a:extLst>
          </p:cNvPr>
          <p:cNvPicPr>
            <a:picLocks noChangeAspect="1"/>
          </p:cNvPicPr>
          <p:nvPr/>
        </p:nvPicPr>
        <p:blipFill rotWithShape="1">
          <a:blip r:embed="rId6"/>
          <a:srcRect t="23104" r="371" b="7777"/>
          <a:stretch/>
        </p:blipFill>
        <p:spPr>
          <a:xfrm>
            <a:off x="3532" y="1217181"/>
            <a:ext cx="12192000" cy="5638800"/>
          </a:xfrm>
          <a:prstGeom prst="rect">
            <a:avLst/>
          </a:prstGeom>
        </p:spPr>
      </p:pic>
      <p:sp>
        <p:nvSpPr>
          <p:cNvPr id="6" name="Rectangle 5">
            <a:extLst>
              <a:ext uri="{FF2B5EF4-FFF2-40B4-BE49-F238E27FC236}">
                <a16:creationId xmlns:a16="http://schemas.microsoft.com/office/drawing/2014/main" id="{F5049B36-9234-4F54-926E-AC2D8E704282}"/>
              </a:ext>
            </a:extLst>
          </p:cNvPr>
          <p:cNvSpPr/>
          <p:nvPr/>
        </p:nvSpPr>
        <p:spPr>
          <a:xfrm>
            <a:off x="5347322" y="5453652"/>
            <a:ext cx="6749293" cy="1384995"/>
          </a:xfrm>
          <a:prstGeom prst="rect">
            <a:avLst/>
          </a:prstGeom>
        </p:spPr>
        <p:txBody>
          <a:bodyPr wrap="square">
            <a:spAutoFit/>
          </a:bodyPr>
          <a:lstStyle/>
          <a:p>
            <a:pPr marL="1485900" marR="0" lvl="0" indent="-457200" algn="l"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Lost spatial content after first layer</a:t>
            </a:r>
          </a:p>
          <a:p>
            <a:pPr marL="1485900" marR="0" lvl="0" indent="-457200" algn="l"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Not spatially invariant</a:t>
            </a:r>
          </a:p>
          <a:p>
            <a:pPr marL="1485900" marR="0" lvl="0" indent="-457200" algn="l"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Too many weights to learn</a:t>
            </a:r>
          </a:p>
        </p:txBody>
      </p:sp>
      <p:sp>
        <p:nvSpPr>
          <p:cNvPr id="15" name="Content Placeholder 5">
            <a:extLst>
              <a:ext uri="{FF2B5EF4-FFF2-40B4-BE49-F238E27FC236}">
                <a16:creationId xmlns:a16="http://schemas.microsoft.com/office/drawing/2014/main" id="{84B482B7-A885-FAC8-01E4-099DDF3E99A6}"/>
              </a:ext>
            </a:extLst>
          </p:cNvPr>
          <p:cNvSpPr>
            <a:spLocks noGrp="1"/>
          </p:cNvSpPr>
          <p:nvPr>
            <p:ph idx="1"/>
          </p:nvPr>
        </p:nvSpPr>
        <p:spPr>
          <a:xfrm>
            <a:off x="552099" y="1113178"/>
            <a:ext cx="10515600" cy="2039539"/>
          </a:xfrm>
        </p:spPr>
        <p:txBody>
          <a:bodyPr/>
          <a:lstStyle/>
          <a:p>
            <a:r>
              <a:rPr lang="en-US" dirty="0"/>
              <a:t>What if we just used fully connected networks?</a:t>
            </a:r>
          </a:p>
        </p:txBody>
      </p:sp>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52DE53AD-A67F-325C-740E-526F82763BA0}"/>
                  </a:ext>
                </a:extLst>
              </p14:cNvPr>
              <p14:cNvContentPartPr/>
              <p14:nvPr/>
            </p14:nvContentPartPr>
            <p14:xfrm>
              <a:off x="5600880" y="5553360"/>
              <a:ext cx="4700520" cy="858960"/>
            </p14:xfrm>
          </p:contentPart>
        </mc:Choice>
        <mc:Fallback xmlns="">
          <p:pic>
            <p:nvPicPr>
              <p:cNvPr id="5" name="Ink 4">
                <a:extLst>
                  <a:ext uri="{FF2B5EF4-FFF2-40B4-BE49-F238E27FC236}">
                    <a16:creationId xmlns:a16="http://schemas.microsoft.com/office/drawing/2014/main" id="{52DE53AD-A67F-325C-740E-526F82763BA0}"/>
                  </a:ext>
                </a:extLst>
              </p:cNvPr>
              <p:cNvPicPr/>
              <p:nvPr/>
            </p:nvPicPr>
            <p:blipFill>
              <a:blip r:embed="rId8"/>
              <a:stretch>
                <a:fillRect/>
              </a:stretch>
            </p:blipFill>
            <p:spPr>
              <a:xfrm>
                <a:off x="5591520" y="5544000"/>
                <a:ext cx="4719240" cy="877680"/>
              </a:xfrm>
              <a:prstGeom prst="rect">
                <a:avLst/>
              </a:prstGeom>
            </p:spPr>
          </p:pic>
        </mc:Fallback>
      </mc:AlternateContent>
    </p:spTree>
    <p:extLst>
      <p:ext uri="{BB962C8B-B14F-4D97-AF65-F5344CB8AC3E}">
        <p14:creationId xmlns:p14="http://schemas.microsoft.com/office/powerpoint/2010/main" val="388852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7FF1A-2EEA-3F85-E65F-A6BF1D7C0D75}"/>
            </a:ext>
          </a:extLst>
        </p:cNvPr>
        <p:cNvGrpSpPr/>
        <p:nvPr/>
      </p:nvGrpSpPr>
      <p:grpSpPr>
        <a:xfrm>
          <a:off x="0" y="0"/>
          <a:ext cx="0" cy="0"/>
          <a:chOff x="0" y="0"/>
          <a:chExt cx="0" cy="0"/>
        </a:xfrm>
      </p:grpSpPr>
      <p:sp>
        <p:nvSpPr>
          <p:cNvPr id="34" name="Content Placeholder 2">
            <a:extLst>
              <a:ext uri="{FF2B5EF4-FFF2-40B4-BE49-F238E27FC236}">
                <a16:creationId xmlns:a16="http://schemas.microsoft.com/office/drawing/2014/main" id="{244A8F7F-F565-E0D1-38A1-FD773042FB31}"/>
              </a:ext>
            </a:extLst>
          </p:cNvPr>
          <p:cNvSpPr>
            <a:spLocks noGrp="1"/>
          </p:cNvSpPr>
          <p:nvPr>
            <p:ph idx="1"/>
          </p:nvPr>
        </p:nvSpPr>
        <p:spPr>
          <a:xfrm>
            <a:off x="618626" y="994943"/>
            <a:ext cx="9793735" cy="5120640"/>
          </a:xfrm>
        </p:spPr>
        <p:txBody>
          <a:bodyPr>
            <a:noAutofit/>
          </a:bodyPr>
          <a:lstStyle/>
          <a:p>
            <a:pPr>
              <a:lnSpc>
                <a:spcPct val="100000"/>
              </a:lnSpc>
            </a:pPr>
            <a:r>
              <a:rPr lang="en-US" dirty="0"/>
              <a:t>Convolutional layers (vs Fully-connected layers)</a:t>
            </a:r>
          </a:p>
          <a:p>
            <a:pPr marL="960120" lvl="1" indent="-457200">
              <a:lnSpc>
                <a:spcPct val="100000"/>
              </a:lnSpc>
            </a:pPr>
            <a:r>
              <a:rPr lang="en-US" sz="2800" dirty="0"/>
              <a:t>Nodes in the input layer are only connected to some nodes in the next layer but not all nodes.</a:t>
            </a:r>
          </a:p>
          <a:p>
            <a:pPr marL="960120" lvl="1" indent="-457200">
              <a:lnSpc>
                <a:spcPct val="100000"/>
              </a:lnSpc>
            </a:pPr>
            <a:r>
              <a:rPr lang="en-US" sz="2800" dirty="0"/>
              <a:t>Shared weight parameters across sliding window locations</a:t>
            </a:r>
            <a:endParaRPr lang="en-US" sz="2800" dirty="0">
              <a:solidFill>
                <a:schemeClr val="accent1">
                  <a:lumMod val="75000"/>
                </a:schemeClr>
              </a:solidFill>
            </a:endParaRPr>
          </a:p>
          <a:p>
            <a:pPr marL="502920" lvl="1" indent="0">
              <a:lnSpc>
                <a:spcPct val="100000"/>
              </a:lnSpc>
              <a:buNone/>
            </a:pPr>
            <a:r>
              <a:rPr lang="en-US" sz="2800" dirty="0">
                <a:sym typeface="Wingdings" panose="05000000000000000000" pitchFamily="2" charset="2"/>
              </a:rPr>
              <a:t>   </a:t>
            </a:r>
            <a:r>
              <a:rPr lang="en-US" sz="2800" dirty="0">
                <a:solidFill>
                  <a:schemeClr val="tx1"/>
                </a:solidFill>
              </a:rPr>
              <a:t>Many fewer weights than a fully connected layer!</a:t>
            </a:r>
          </a:p>
          <a:p>
            <a:pPr>
              <a:lnSpc>
                <a:spcPct val="100000"/>
              </a:lnSpc>
            </a:pPr>
            <a:endParaRPr lang="en-US" dirty="0"/>
          </a:p>
          <a:p>
            <a:pPr>
              <a:lnSpc>
                <a:spcPct val="100000"/>
              </a:lnSpc>
            </a:pPr>
            <a:r>
              <a:rPr lang="en-US" dirty="0"/>
              <a:t>Just like fully-connected layers</a:t>
            </a:r>
          </a:p>
          <a:p>
            <a:pPr marL="457200" indent="-457200">
              <a:lnSpc>
                <a:spcPct val="100000"/>
              </a:lnSpc>
              <a:buFont typeface="Wingdings" panose="05000000000000000000" pitchFamily="2" charset="2"/>
              <a:buChar char="§"/>
            </a:pPr>
            <a:r>
              <a:rPr lang="en-US" dirty="0">
                <a:solidFill>
                  <a:schemeClr val="tx1"/>
                </a:solidFill>
              </a:rPr>
              <a:t>Linear operations</a:t>
            </a:r>
          </a:p>
          <a:p>
            <a:pPr marL="457200" indent="-457200">
              <a:lnSpc>
                <a:spcPct val="100000"/>
              </a:lnSpc>
              <a:buFont typeface="Wingdings" panose="05000000000000000000" pitchFamily="2" charset="2"/>
              <a:buChar char="§"/>
            </a:pPr>
            <a:r>
              <a:rPr lang="en-US" dirty="0">
                <a:solidFill>
                  <a:schemeClr val="tx1"/>
                </a:solidFill>
              </a:rPr>
              <a:t>Parameters are weights (the values in conv. kernel) and biases</a:t>
            </a:r>
          </a:p>
          <a:p>
            <a:pPr marL="457200" indent="-457200">
              <a:lnSpc>
                <a:spcPct val="100000"/>
              </a:lnSpc>
              <a:buFont typeface="Wingdings" panose="05000000000000000000" pitchFamily="2" charset="2"/>
              <a:buChar char="§"/>
            </a:pPr>
            <a:r>
              <a:rPr lang="en-US" dirty="0">
                <a:solidFill>
                  <a:schemeClr val="tx1"/>
                </a:solidFill>
              </a:rPr>
              <a:t>Convolution weights are learned using gradient descent/ backpropagation (not hand-crafted)</a:t>
            </a:r>
          </a:p>
        </p:txBody>
      </p:sp>
      <p:sp>
        <p:nvSpPr>
          <p:cNvPr id="2" name="Title 1">
            <a:extLst>
              <a:ext uri="{FF2B5EF4-FFF2-40B4-BE49-F238E27FC236}">
                <a16:creationId xmlns:a16="http://schemas.microsoft.com/office/drawing/2014/main" id="{AE00A5A6-4602-C61A-4D3E-4E75F0AAC20B}"/>
              </a:ext>
            </a:extLst>
          </p:cNvPr>
          <p:cNvSpPr>
            <a:spLocks noGrp="1"/>
          </p:cNvSpPr>
          <p:nvPr>
            <p:ph type="title"/>
          </p:nvPr>
        </p:nvSpPr>
        <p:spPr/>
        <p:txBody>
          <a:bodyPr/>
          <a:lstStyle/>
          <a:p>
            <a:r>
              <a:rPr lang="en-US" dirty="0"/>
              <a:t>Convolutional Layers</a:t>
            </a:r>
          </a:p>
        </p:txBody>
      </p:sp>
      <p:sp>
        <p:nvSpPr>
          <p:cNvPr id="3" name="Slide Number Placeholder 2">
            <a:extLst>
              <a:ext uri="{FF2B5EF4-FFF2-40B4-BE49-F238E27FC236}">
                <a16:creationId xmlns:a16="http://schemas.microsoft.com/office/drawing/2014/main" id="{CD3B1459-ABF1-065A-9CA7-4770781D383C}"/>
              </a:ext>
            </a:extLst>
          </p:cNvPr>
          <p:cNvSpPr>
            <a:spLocks noGrp="1"/>
          </p:cNvSpPr>
          <p:nvPr>
            <p:ph type="sldNum" sz="quarter" idx="12"/>
          </p:nvPr>
        </p:nvSpPr>
        <p:spPr>
          <a:xfrm>
            <a:off x="10634135" y="6356350"/>
            <a:ext cx="1530927"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accent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pPr/>
              <a:t>37</a:t>
            </a:fld>
            <a:endParaRPr lang="en-US" dirty="0"/>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8D15F9B6-7D26-34E7-F900-D27C8569CFA7}"/>
                  </a:ext>
                </a:extLst>
              </p14:cNvPr>
              <p14:cNvContentPartPr/>
              <p14:nvPr/>
            </p14:nvContentPartPr>
            <p14:xfrm>
              <a:off x="673200" y="821880"/>
              <a:ext cx="10476000" cy="2805120"/>
            </p14:xfrm>
          </p:contentPart>
        </mc:Choice>
        <mc:Fallback xmlns="">
          <p:pic>
            <p:nvPicPr>
              <p:cNvPr id="4" name="Ink 3">
                <a:extLst>
                  <a:ext uri="{FF2B5EF4-FFF2-40B4-BE49-F238E27FC236}">
                    <a16:creationId xmlns:a16="http://schemas.microsoft.com/office/drawing/2014/main" id="{8D15F9B6-7D26-34E7-F900-D27C8569CFA7}"/>
                  </a:ext>
                </a:extLst>
              </p:cNvPr>
              <p:cNvPicPr/>
              <p:nvPr/>
            </p:nvPicPr>
            <p:blipFill>
              <a:blip r:embed="rId4"/>
              <a:stretch>
                <a:fillRect/>
              </a:stretch>
            </p:blipFill>
            <p:spPr>
              <a:xfrm>
                <a:off x="663840" y="812520"/>
                <a:ext cx="10494720" cy="2823840"/>
              </a:xfrm>
              <a:prstGeom prst="rect">
                <a:avLst/>
              </a:prstGeom>
            </p:spPr>
          </p:pic>
        </mc:Fallback>
      </mc:AlternateContent>
    </p:spTree>
    <p:extLst>
      <p:ext uri="{BB962C8B-B14F-4D97-AF65-F5344CB8AC3E}">
        <p14:creationId xmlns:p14="http://schemas.microsoft.com/office/powerpoint/2010/main" val="582978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19E7A-33CA-274C-9EC6-B115F6AD3DB5}"/>
              </a:ext>
            </a:extLst>
          </p:cNvPr>
          <p:cNvSpPr>
            <a:spLocks noGrp="1"/>
          </p:cNvSpPr>
          <p:nvPr>
            <p:ph type="title"/>
          </p:nvPr>
        </p:nvSpPr>
        <p:spPr/>
        <p:txBody>
          <a:bodyPr/>
          <a:lstStyle/>
          <a:p>
            <a:r>
              <a:rPr lang="en-US" dirty="0"/>
              <a:t>Convolutional Neural Networks</a:t>
            </a:r>
          </a:p>
        </p:txBody>
      </p:sp>
      <p:sp>
        <p:nvSpPr>
          <p:cNvPr id="3" name="Content Placeholder 2">
            <a:extLst>
              <a:ext uri="{FF2B5EF4-FFF2-40B4-BE49-F238E27FC236}">
                <a16:creationId xmlns:a16="http://schemas.microsoft.com/office/drawing/2014/main" id="{8E8AFF06-EFBA-C546-BA7A-A4A7325522DF}"/>
              </a:ext>
            </a:extLst>
          </p:cNvPr>
          <p:cNvSpPr>
            <a:spLocks noGrp="1"/>
          </p:cNvSpPr>
          <p:nvPr>
            <p:ph idx="1"/>
          </p:nvPr>
        </p:nvSpPr>
        <p:spPr/>
        <p:txBody>
          <a:bodyPr anchor="t">
            <a:normAutofit fontScale="92500" lnSpcReduction="20000"/>
          </a:bodyPr>
          <a:lstStyle/>
          <a:p>
            <a:pPr>
              <a:lnSpc>
                <a:spcPct val="130000"/>
              </a:lnSpc>
            </a:pPr>
            <a:r>
              <a:rPr lang="en-US" dirty="0"/>
              <a:t>Neural networks are frequently applied to inputs with some inherent spatial structure, e.g., images</a:t>
            </a:r>
          </a:p>
          <a:p>
            <a:pPr>
              <a:lnSpc>
                <a:spcPct val="130000"/>
              </a:lnSpc>
            </a:pPr>
            <a:r>
              <a:rPr lang="en-US" dirty="0"/>
              <a:t>Insight: for spatially-structured inputs, many useful features are shift or location-invariant</a:t>
            </a:r>
          </a:p>
          <a:p>
            <a:pPr>
              <a:lnSpc>
                <a:spcPct val="130000"/>
              </a:lnSpc>
            </a:pPr>
            <a:endParaRPr lang="en-US" dirty="0"/>
          </a:p>
        </p:txBody>
      </p:sp>
      <p:sp>
        <p:nvSpPr>
          <p:cNvPr id="5" name="Slide Number Placeholder 4">
            <a:extLst>
              <a:ext uri="{FF2B5EF4-FFF2-40B4-BE49-F238E27FC236}">
                <a16:creationId xmlns:a16="http://schemas.microsoft.com/office/drawing/2014/main" id="{B1636F7A-B87B-6909-4001-0194F0A2633A}"/>
              </a:ext>
            </a:extLst>
          </p:cNvPr>
          <p:cNvSpPr>
            <a:spLocks noGrp="1"/>
          </p:cNvSpPr>
          <p:nvPr>
            <p:ph type="sldNum" sz="quarter" idx="12"/>
          </p:nvPr>
        </p:nvSpPr>
        <p:spPr>
          <a:xfrm>
            <a:off x="10634135" y="6356350"/>
            <a:ext cx="1530927"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accent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pPr/>
              <a:t>38</a:t>
            </a:fld>
            <a:endParaRPr lang="en-US" dirty="0"/>
          </a:p>
        </p:txBody>
      </p:sp>
      <p:sp>
        <p:nvSpPr>
          <p:cNvPr id="8" name="TextBox 7">
            <a:extLst>
              <a:ext uri="{FF2B5EF4-FFF2-40B4-BE49-F238E27FC236}">
                <a16:creationId xmlns:a16="http://schemas.microsoft.com/office/drawing/2014/main" id="{B12FCEBE-937B-03F4-90D1-A97E370D2319}"/>
              </a:ext>
            </a:extLst>
          </p:cNvPr>
          <p:cNvSpPr txBox="1"/>
          <p:nvPr/>
        </p:nvSpPr>
        <p:spPr>
          <a:xfrm>
            <a:off x="552099" y="6360064"/>
            <a:ext cx="7116792" cy="338554"/>
          </a:xfrm>
          <a:prstGeom prst="rect">
            <a:avLst/>
          </a:prstGeom>
          <a:noFill/>
        </p:spPr>
        <p:txBody>
          <a:bodyPr wrap="square" rtlCol="0">
            <a:spAutoFit/>
          </a:bodyPr>
          <a:lstStyle/>
          <a:p>
            <a:r>
              <a:rPr lang="en-US" sz="16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Source: </a:t>
            </a:r>
            <a:r>
              <a:rPr lang="nl-NL" sz="16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hlinkClick r:id="rId3"/>
              </a:rPr>
              <a:t>Felzenszwalb, et al. PAMI 2009</a:t>
            </a:r>
            <a:r>
              <a:rPr lang="en-US" sz="16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8A346AEE-69D2-009D-C3F9-D9BD97B5285D}"/>
              </a:ext>
            </a:extLst>
          </p:cNvPr>
          <p:cNvPicPr>
            <a:picLocks noChangeAspect="1"/>
          </p:cNvPicPr>
          <p:nvPr/>
        </p:nvPicPr>
        <p:blipFill>
          <a:blip r:embed="rId4"/>
          <a:stretch>
            <a:fillRect/>
          </a:stretch>
        </p:blipFill>
        <p:spPr>
          <a:xfrm>
            <a:off x="1828800" y="3133616"/>
            <a:ext cx="8931701" cy="3068051"/>
          </a:xfrm>
          <a:prstGeom prst="rect">
            <a:avLst/>
          </a:prstGeom>
        </p:spPr>
      </p:pic>
    </p:spTree>
    <p:extLst>
      <p:ext uri="{BB962C8B-B14F-4D97-AF65-F5344CB8AC3E}">
        <p14:creationId xmlns:p14="http://schemas.microsoft.com/office/powerpoint/2010/main" val="1481364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3A1D8-4F6A-A5D8-35F9-E399ED4C91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2D01DF-BEB1-E5D6-EC49-E6D10646338F}"/>
              </a:ext>
            </a:extLst>
          </p:cNvPr>
          <p:cNvSpPr>
            <a:spLocks noGrp="1"/>
          </p:cNvSpPr>
          <p:nvPr>
            <p:ph type="title"/>
          </p:nvPr>
        </p:nvSpPr>
        <p:spPr/>
        <p:txBody>
          <a:bodyPr/>
          <a:lstStyle/>
          <a:p>
            <a:r>
              <a:rPr lang="en-US" dirty="0"/>
              <a:t>Convolutional Neural Networks</a:t>
            </a:r>
          </a:p>
        </p:txBody>
      </p:sp>
      <p:sp>
        <p:nvSpPr>
          <p:cNvPr id="3" name="Content Placeholder 2">
            <a:extLst>
              <a:ext uri="{FF2B5EF4-FFF2-40B4-BE49-F238E27FC236}">
                <a16:creationId xmlns:a16="http://schemas.microsoft.com/office/drawing/2014/main" id="{0B460F39-C7F6-6D4C-FE16-1FBD86480458}"/>
              </a:ext>
            </a:extLst>
          </p:cNvPr>
          <p:cNvSpPr>
            <a:spLocks noGrp="1"/>
          </p:cNvSpPr>
          <p:nvPr>
            <p:ph idx="1"/>
          </p:nvPr>
        </p:nvSpPr>
        <p:spPr/>
        <p:txBody>
          <a:bodyPr anchor="t">
            <a:normAutofit fontScale="92500" lnSpcReduction="20000"/>
          </a:bodyPr>
          <a:lstStyle/>
          <a:p>
            <a:pPr>
              <a:lnSpc>
                <a:spcPct val="130000"/>
              </a:lnSpc>
            </a:pPr>
            <a:r>
              <a:rPr lang="en-US" dirty="0"/>
              <a:t>Neural networks are frequently applied to inputs with some inherent spatial structure, e.g., images</a:t>
            </a:r>
          </a:p>
          <a:p>
            <a:pPr>
              <a:lnSpc>
                <a:spcPct val="130000"/>
              </a:lnSpc>
            </a:pPr>
            <a:r>
              <a:rPr lang="en-US" dirty="0"/>
              <a:t>Insight: for spatially-structured inputs, many useful features are shift or location-invariant</a:t>
            </a:r>
          </a:p>
          <a:p>
            <a:pPr>
              <a:lnSpc>
                <a:spcPct val="130000"/>
              </a:lnSpc>
            </a:pPr>
            <a:endParaRPr lang="en-US" dirty="0"/>
          </a:p>
          <a:p>
            <a:pPr>
              <a:lnSpc>
                <a:spcPct val="130000"/>
              </a:lnSpc>
            </a:pPr>
            <a:endParaRPr lang="en-US" dirty="0"/>
          </a:p>
        </p:txBody>
      </p:sp>
      <p:sp>
        <p:nvSpPr>
          <p:cNvPr id="5" name="Slide Number Placeholder 4">
            <a:extLst>
              <a:ext uri="{FF2B5EF4-FFF2-40B4-BE49-F238E27FC236}">
                <a16:creationId xmlns:a16="http://schemas.microsoft.com/office/drawing/2014/main" id="{2D5876E0-5B43-CD1B-B526-2757B569BC99}"/>
              </a:ext>
            </a:extLst>
          </p:cNvPr>
          <p:cNvSpPr>
            <a:spLocks noGrp="1"/>
          </p:cNvSpPr>
          <p:nvPr>
            <p:ph type="sldNum" sz="quarter" idx="12"/>
          </p:nvPr>
        </p:nvSpPr>
        <p:spPr>
          <a:xfrm>
            <a:off x="10634135" y="6356350"/>
            <a:ext cx="1530927"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accent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pPr/>
              <a:t>39</a:t>
            </a:fld>
            <a:endParaRPr lang="en-US" dirty="0"/>
          </a:p>
        </p:txBody>
      </p:sp>
      <p:sp>
        <p:nvSpPr>
          <p:cNvPr id="8" name="TextBox 7">
            <a:extLst>
              <a:ext uri="{FF2B5EF4-FFF2-40B4-BE49-F238E27FC236}">
                <a16:creationId xmlns:a16="http://schemas.microsoft.com/office/drawing/2014/main" id="{515FC294-60DF-082D-154D-97ABF13E29AD}"/>
              </a:ext>
            </a:extLst>
          </p:cNvPr>
          <p:cNvSpPr txBox="1"/>
          <p:nvPr/>
        </p:nvSpPr>
        <p:spPr>
          <a:xfrm>
            <a:off x="419781" y="6408107"/>
            <a:ext cx="7116792" cy="307777"/>
          </a:xfrm>
          <a:prstGeom prst="rect">
            <a:avLst/>
          </a:prstGeom>
          <a:noFill/>
        </p:spPr>
        <p:txBody>
          <a:bodyPr wrap="square" rtlCol="0">
            <a:spAutoFit/>
          </a:bodyPr>
          <a:lstStyle/>
          <a:p>
            <a:r>
              <a:rPr lang="en-US" sz="14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Slide: Henry Chair, CMU MLD</a:t>
            </a:r>
            <a:endParaRPr lang="en-US" sz="1400" dirty="0">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27A8DB2-AB17-2824-2ABC-6439A78A296C}"/>
              </a:ext>
            </a:extLst>
          </p:cNvPr>
          <p:cNvSpPr txBox="1"/>
          <p:nvPr/>
        </p:nvSpPr>
        <p:spPr>
          <a:xfrm>
            <a:off x="552100" y="3152717"/>
            <a:ext cx="10515599" cy="2650982"/>
          </a:xfrm>
          <a:prstGeom prst="rect">
            <a:avLst/>
          </a:prstGeom>
          <a:noFill/>
        </p:spPr>
        <p:txBody>
          <a:bodyPr wrap="square">
            <a:spAutoFit/>
          </a:bodyPr>
          <a:lstStyle/>
          <a:p>
            <a:pPr>
              <a:lnSpc>
                <a:spcPct val="130000"/>
              </a:lnSpc>
            </a:pPr>
            <a:r>
              <a:rPr lang="en-US" sz="2600" dirty="0"/>
              <a:t>Strategy:</a:t>
            </a:r>
          </a:p>
          <a:p>
            <a:pPr marL="960120" lvl="1" indent="-457200">
              <a:lnSpc>
                <a:spcPct val="130000"/>
              </a:lnSpc>
              <a:buFont typeface="+mj-lt"/>
              <a:buAutoNum type="alphaLcParenR"/>
            </a:pPr>
            <a:r>
              <a:rPr lang="en-US" sz="2600" dirty="0"/>
              <a:t>Learn a </a:t>
            </a:r>
            <a:r>
              <a:rPr lang="en-US" sz="2600" i="1" dirty="0"/>
              <a:t>filter</a:t>
            </a:r>
            <a:r>
              <a:rPr lang="en-US" sz="2600" dirty="0"/>
              <a:t> for </a:t>
            </a:r>
            <a:r>
              <a:rPr lang="en-US" sz="2600" i="1" dirty="0"/>
              <a:t>micro</a:t>
            </a:r>
            <a:r>
              <a:rPr lang="en-US" sz="2600" dirty="0"/>
              <a:t>-feature detection in a small window and apply it over the entire image</a:t>
            </a:r>
          </a:p>
          <a:p>
            <a:pPr marL="960120" lvl="1" indent="-457200">
              <a:lnSpc>
                <a:spcPct val="130000"/>
              </a:lnSpc>
              <a:buFont typeface="+mj-lt"/>
              <a:buAutoNum type="alphaLcParenR"/>
            </a:pPr>
            <a:r>
              <a:rPr lang="en-US" sz="2600" dirty="0" err="1"/>
              <a:t>Downsample</a:t>
            </a:r>
            <a:r>
              <a:rPr lang="en-US" sz="2600" dirty="0"/>
              <a:t> (</a:t>
            </a:r>
            <a:r>
              <a:rPr lang="en-US" sz="2600" dirty="0" err="1"/>
              <a:t>shink</a:t>
            </a:r>
            <a:r>
              <a:rPr lang="en-US" sz="2600" dirty="0"/>
              <a:t>) resulting feature image(s)</a:t>
            </a:r>
          </a:p>
          <a:p>
            <a:pPr marL="960120" lvl="1" indent="-457200">
              <a:lnSpc>
                <a:spcPct val="130000"/>
              </a:lnSpc>
              <a:buFont typeface="+mj-lt"/>
              <a:buAutoNum type="alphaLcParenR"/>
            </a:pPr>
            <a:r>
              <a:rPr lang="en-US" sz="2600" dirty="0"/>
              <a:t>Repeat at future layers to learn increasingly </a:t>
            </a:r>
            <a:r>
              <a:rPr lang="en-US" sz="2600" i="1" dirty="0"/>
              <a:t>macro </a:t>
            </a:r>
            <a:r>
              <a:rPr lang="en-US" sz="2600" dirty="0"/>
              <a:t>features</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1C8F369-26EF-6377-8C0A-24113DAC8501}"/>
                  </a:ext>
                </a:extLst>
              </p14:cNvPr>
              <p14:cNvContentPartPr/>
              <p14:nvPr/>
            </p14:nvContentPartPr>
            <p14:xfrm>
              <a:off x="336960" y="3133800"/>
              <a:ext cx="959760" cy="2801520"/>
            </p14:xfrm>
          </p:contentPart>
        </mc:Choice>
        <mc:Fallback xmlns="">
          <p:pic>
            <p:nvPicPr>
              <p:cNvPr id="4" name="Ink 3">
                <a:extLst>
                  <a:ext uri="{FF2B5EF4-FFF2-40B4-BE49-F238E27FC236}">
                    <a16:creationId xmlns:a16="http://schemas.microsoft.com/office/drawing/2014/main" id="{E1C8F369-26EF-6377-8C0A-24113DAC8501}"/>
                  </a:ext>
                </a:extLst>
              </p:cNvPr>
              <p:cNvPicPr/>
              <p:nvPr/>
            </p:nvPicPr>
            <p:blipFill>
              <a:blip r:embed="rId4"/>
              <a:stretch>
                <a:fillRect/>
              </a:stretch>
            </p:blipFill>
            <p:spPr>
              <a:xfrm>
                <a:off x="327600" y="3124440"/>
                <a:ext cx="978480" cy="2820240"/>
              </a:xfrm>
              <a:prstGeom prst="rect">
                <a:avLst/>
              </a:prstGeom>
            </p:spPr>
          </p:pic>
        </mc:Fallback>
      </mc:AlternateContent>
    </p:spTree>
    <p:extLst>
      <p:ext uri="{BB962C8B-B14F-4D97-AF65-F5344CB8AC3E}">
        <p14:creationId xmlns:p14="http://schemas.microsoft.com/office/powerpoint/2010/main" val="3968121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EE33-4D12-AE14-B67F-48DAFA897999}"/>
              </a:ext>
            </a:extLst>
          </p:cNvPr>
          <p:cNvSpPr>
            <a:spLocks noGrp="1"/>
          </p:cNvSpPr>
          <p:nvPr>
            <p:ph type="title"/>
          </p:nvPr>
        </p:nvSpPr>
        <p:spPr/>
        <p:txBody>
          <a:bodyPr/>
          <a:lstStyle/>
          <a:p>
            <a:r>
              <a:rPr lang="en-US" dirty="0"/>
              <a:t>Computer Vision Tasks</a:t>
            </a:r>
          </a:p>
        </p:txBody>
      </p:sp>
      <p:sp>
        <p:nvSpPr>
          <p:cNvPr id="3" name="Text Placeholder 2">
            <a:extLst>
              <a:ext uri="{FF2B5EF4-FFF2-40B4-BE49-F238E27FC236}">
                <a16:creationId xmlns:a16="http://schemas.microsoft.com/office/drawing/2014/main" id="{97B88449-EF1D-B0DB-B864-8CC87926264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815937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7439E-A14C-4476-A07B-BE953C511AAD}"/>
              </a:ext>
            </a:extLst>
          </p:cNvPr>
          <p:cNvSpPr>
            <a:spLocks noGrp="1"/>
          </p:cNvSpPr>
          <p:nvPr>
            <p:ph type="title"/>
          </p:nvPr>
        </p:nvSpPr>
        <p:spPr/>
        <p:txBody>
          <a:bodyPr/>
          <a:lstStyle/>
          <a:p>
            <a:r>
              <a:rPr lang="en-US" dirty="0"/>
              <a:t>Classification: Learning Features</a:t>
            </a:r>
          </a:p>
        </p:txBody>
      </p:sp>
      <p:pic>
        <p:nvPicPr>
          <p:cNvPr id="4" name="Picture 3">
            <a:extLst>
              <a:ext uri="{FF2B5EF4-FFF2-40B4-BE49-F238E27FC236}">
                <a16:creationId xmlns:a16="http://schemas.microsoft.com/office/drawing/2014/main" id="{60F6EF74-6A51-4B8E-9A6B-C01A7747E2B4}"/>
              </a:ext>
            </a:extLst>
          </p:cNvPr>
          <p:cNvPicPr>
            <a:picLocks noChangeAspect="1"/>
          </p:cNvPicPr>
          <p:nvPr/>
        </p:nvPicPr>
        <p:blipFill>
          <a:blip r:embed="rId2"/>
          <a:stretch>
            <a:fillRect/>
          </a:stretch>
        </p:blipFill>
        <p:spPr>
          <a:xfrm>
            <a:off x="1752600" y="1138795"/>
            <a:ext cx="8946545" cy="5560028"/>
          </a:xfrm>
          <a:prstGeom prst="rect">
            <a:avLst/>
          </a:prstGeom>
        </p:spPr>
      </p:pic>
    </p:spTree>
    <p:extLst>
      <p:ext uri="{BB962C8B-B14F-4D97-AF65-F5344CB8AC3E}">
        <p14:creationId xmlns:p14="http://schemas.microsoft.com/office/powerpoint/2010/main" val="1377677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536F446-4717-4126-9FBF-BC6FC0006CFC}"/>
              </a:ext>
            </a:extLst>
          </p:cNvPr>
          <p:cNvSpPr/>
          <p:nvPr/>
        </p:nvSpPr>
        <p:spPr>
          <a:xfrm>
            <a:off x="9832623" y="3733800"/>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pic>
        <p:nvPicPr>
          <p:cNvPr id="25" name="Picture 24">
            <a:extLst>
              <a:ext uri="{FF2B5EF4-FFF2-40B4-BE49-F238E27FC236}">
                <a16:creationId xmlns:a16="http://schemas.microsoft.com/office/drawing/2014/main" id="{3057412C-F5C0-4339-BFEF-E80FCD219D1B}"/>
              </a:ext>
            </a:extLst>
          </p:cNvPr>
          <p:cNvPicPr>
            <a:picLocks noChangeAspect="1"/>
          </p:cNvPicPr>
          <p:nvPr/>
        </p:nvPicPr>
        <p:blipFill>
          <a:blip r:embed="rId3"/>
          <a:stretch>
            <a:fillRect/>
          </a:stretch>
        </p:blipFill>
        <p:spPr>
          <a:xfrm>
            <a:off x="5037780" y="2943469"/>
            <a:ext cx="5229988" cy="2562599"/>
          </a:xfrm>
          <a:prstGeom prst="rect">
            <a:avLst/>
          </a:prstGeom>
        </p:spPr>
      </p:pic>
      <p:sp>
        <p:nvSpPr>
          <p:cNvPr id="34" name="Rectangle 33">
            <a:extLst>
              <a:ext uri="{FF2B5EF4-FFF2-40B4-BE49-F238E27FC236}">
                <a16:creationId xmlns:a16="http://schemas.microsoft.com/office/drawing/2014/main" id="{72CA0C9F-A02E-4437-9681-D6C0C49A3DB9}"/>
              </a:ext>
            </a:extLst>
          </p:cNvPr>
          <p:cNvSpPr/>
          <p:nvPr/>
        </p:nvSpPr>
        <p:spPr>
          <a:xfrm>
            <a:off x="4702984" y="2520976"/>
            <a:ext cx="3014719" cy="3700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Convolutional Neural Networks</a:t>
            </a:r>
          </a:p>
        </p:txBody>
      </p:sp>
      <p:cxnSp>
        <p:nvCxnSpPr>
          <p:cNvPr id="14" name="Straight Connector 13"/>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aphicFrame>
        <p:nvGraphicFramePr>
          <p:cNvPr id="11" name="Table 10"/>
          <p:cNvGraphicFramePr>
            <a:graphicFrameLocks noGrp="1"/>
          </p:cNvGraphicFramePr>
          <p:nvPr>
            <p:extLst>
              <p:ext uri="{D42A27DB-BD31-4B8C-83A1-F6EECF244321}">
                <p14:modId xmlns:p14="http://schemas.microsoft.com/office/powerpoint/2010/main" val="2235856077"/>
              </p:ext>
            </p:extLst>
          </p:nvPr>
        </p:nvGraphicFramePr>
        <p:xfrm>
          <a:off x="2590801" y="2133601"/>
          <a:ext cx="942645" cy="914400"/>
        </p:xfrm>
        <a:graphic>
          <a:graphicData uri="http://schemas.openxmlformats.org/drawingml/2006/table">
            <a:tbl>
              <a:tblPr firstRow="1" bandRow="1">
                <a:tableStyleId>{2D5ABB26-0587-4C30-8999-92F81FD0307C}</a:tableStyleId>
              </a:tblPr>
              <a:tblGrid>
                <a:gridCol w="314215">
                  <a:extLst>
                    <a:ext uri="{9D8B030D-6E8A-4147-A177-3AD203B41FA5}">
                      <a16:colId xmlns:a16="http://schemas.microsoft.com/office/drawing/2014/main" val="20000"/>
                    </a:ext>
                  </a:extLst>
                </a:gridCol>
                <a:gridCol w="314215">
                  <a:extLst>
                    <a:ext uri="{9D8B030D-6E8A-4147-A177-3AD203B41FA5}">
                      <a16:colId xmlns:a16="http://schemas.microsoft.com/office/drawing/2014/main" val="20001"/>
                    </a:ext>
                  </a:extLst>
                </a:gridCol>
                <a:gridCol w="314215">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640597840"/>
              </p:ext>
            </p:extLst>
          </p:nvPr>
        </p:nvGraphicFramePr>
        <p:xfrm>
          <a:off x="2590801" y="3581400"/>
          <a:ext cx="942645" cy="914400"/>
        </p:xfrm>
        <a:graphic>
          <a:graphicData uri="http://schemas.openxmlformats.org/drawingml/2006/table">
            <a:tbl>
              <a:tblPr firstRow="1" bandRow="1">
                <a:tableStyleId>{2D5ABB26-0587-4C30-8999-92F81FD0307C}</a:tableStyleId>
              </a:tblPr>
              <a:tblGrid>
                <a:gridCol w="314215">
                  <a:extLst>
                    <a:ext uri="{9D8B030D-6E8A-4147-A177-3AD203B41FA5}">
                      <a16:colId xmlns:a16="http://schemas.microsoft.com/office/drawing/2014/main" val="20000"/>
                    </a:ext>
                  </a:extLst>
                </a:gridCol>
                <a:gridCol w="314215">
                  <a:extLst>
                    <a:ext uri="{9D8B030D-6E8A-4147-A177-3AD203B41FA5}">
                      <a16:colId xmlns:a16="http://schemas.microsoft.com/office/drawing/2014/main" val="20001"/>
                    </a:ext>
                  </a:extLst>
                </a:gridCol>
                <a:gridCol w="314215">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pic>
        <p:nvPicPr>
          <p:cNvPr id="26" name="Picture 25"/>
          <p:cNvPicPr>
            <a:picLocks noChangeAspect="1"/>
          </p:cNvPicPr>
          <p:nvPr/>
        </p:nvPicPr>
        <p:blipFill>
          <a:blip r:embed="rId4"/>
          <a:stretch>
            <a:fillRect/>
          </a:stretch>
        </p:blipFill>
        <p:spPr>
          <a:xfrm>
            <a:off x="381000" y="3124200"/>
            <a:ext cx="1600200" cy="1606550"/>
          </a:xfrm>
          <a:prstGeom prst="rect">
            <a:avLst/>
          </a:prstGeom>
          <a:ln>
            <a:solidFill>
              <a:schemeClr val="tx1"/>
            </a:solidFill>
          </a:ln>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p:cNvPicPr>
            <a:picLocks noChangeAspect="1"/>
          </p:cNvPicPr>
          <p:nvPr/>
        </p:nvPicPr>
        <p:blipFill>
          <a:blip r:embed="rId9">
            <a:extLst>
              <a:ext uri="{BEBA8EAE-BF5A-486C-A8C5-ECC9F3942E4B}">
                <a14:imgProps xmlns:a14="http://schemas.microsoft.com/office/drawing/2010/main">
                  <a14:imgLayer r:embed="rId10">
                    <a14:imgEffect>
                      <a14:brightnessContrast contrast="80000"/>
                    </a14:imgEffect>
                  </a14:imgLayer>
                </a14:imgProps>
              </a:ext>
            </a:extLst>
          </a:blip>
          <a:stretch>
            <a:fillRect/>
          </a:stretch>
        </p:blipFill>
        <p:spPr>
          <a:xfrm>
            <a:off x="4343400" y="5029200"/>
            <a:ext cx="1600200" cy="1587500"/>
          </a:xfrm>
          <a:prstGeom prst="rect">
            <a:avLst/>
          </a:prstGeom>
        </p:spPr>
      </p:pic>
      <p:sp>
        <p:nvSpPr>
          <p:cNvPr id="66" name="TextBox 65"/>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p:graphicFrame>
        <p:nvGraphicFramePr>
          <p:cNvPr id="4" name="Table 3">
            <a:extLst>
              <a:ext uri="{FF2B5EF4-FFF2-40B4-BE49-F238E27FC236}">
                <a16:creationId xmlns:a16="http://schemas.microsoft.com/office/drawing/2014/main" id="{5E4AE3A9-D4ED-4437-B5A4-E959F3B07CAF}"/>
              </a:ext>
            </a:extLst>
          </p:cNvPr>
          <p:cNvGraphicFramePr>
            <a:graphicFrameLocks noGrp="1"/>
          </p:cNvGraphicFramePr>
          <p:nvPr>
            <p:extLst>
              <p:ext uri="{D42A27DB-BD31-4B8C-83A1-F6EECF244321}">
                <p14:modId xmlns:p14="http://schemas.microsoft.com/office/powerpoint/2010/main" val="2640163182"/>
              </p:ext>
            </p:extLst>
          </p:nvPr>
        </p:nvGraphicFramePr>
        <p:xfrm>
          <a:off x="2588065" y="5029200"/>
          <a:ext cx="942645" cy="914400"/>
        </p:xfrm>
        <a:graphic>
          <a:graphicData uri="http://schemas.openxmlformats.org/drawingml/2006/table">
            <a:tbl>
              <a:tblPr firstRow="1" bandRow="1">
                <a:tableStyleId>{2D5ABB26-0587-4C30-8999-92F81FD0307C}</a:tableStyleId>
              </a:tblPr>
              <a:tblGrid>
                <a:gridCol w="314215">
                  <a:extLst>
                    <a:ext uri="{9D8B030D-6E8A-4147-A177-3AD203B41FA5}">
                      <a16:colId xmlns:a16="http://schemas.microsoft.com/office/drawing/2014/main" val="20000"/>
                    </a:ext>
                  </a:extLst>
                </a:gridCol>
                <a:gridCol w="314215">
                  <a:extLst>
                    <a:ext uri="{9D8B030D-6E8A-4147-A177-3AD203B41FA5}">
                      <a16:colId xmlns:a16="http://schemas.microsoft.com/office/drawing/2014/main" val="20001"/>
                    </a:ext>
                  </a:extLst>
                </a:gridCol>
                <a:gridCol w="314215">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7546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Convolutional Neural Networks</a:t>
            </a:r>
          </a:p>
        </p:txBody>
      </p:sp>
      <p:cxnSp>
        <p:nvCxnSpPr>
          <p:cNvPr id="14" name="Straight Connector 13"/>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3"/>
          <a:stretch>
            <a:fillRect/>
          </a:stretch>
        </p:blipFill>
        <p:spPr>
          <a:xfrm>
            <a:off x="381000" y="3124200"/>
            <a:ext cx="1600200" cy="1606550"/>
          </a:xfrm>
          <a:prstGeom prst="rect">
            <a:avLst/>
          </a:prstGeom>
          <a:ln>
            <a:solidFill>
              <a:schemeClr val="tx1"/>
            </a:solidFill>
          </a:ln>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p:cNvPicPr>
            <a:picLocks noChangeAspect="1"/>
          </p:cNvPicPr>
          <p:nvPr/>
        </p:nvPicPr>
        <p:blipFill>
          <a:blip r:embed="rId8">
            <a:extLst>
              <a:ext uri="{BEBA8EAE-BF5A-486C-A8C5-ECC9F3942E4B}">
                <a14:imgProps xmlns:a14="http://schemas.microsoft.com/office/drawing/2010/main">
                  <a14:imgLayer r:embed="rId9">
                    <a14:imgEffect>
                      <a14:brightnessContrast contrast="80000"/>
                    </a14:imgEffect>
                  </a14:imgLayer>
                </a14:imgProps>
              </a:ext>
            </a:extLst>
          </a:blip>
          <a:stretch>
            <a:fillRect/>
          </a:stretch>
        </p:blipFill>
        <p:spPr>
          <a:xfrm>
            <a:off x="4343400" y="5029200"/>
            <a:ext cx="1600200" cy="1587500"/>
          </a:xfrm>
          <a:prstGeom prst="rect">
            <a:avLst/>
          </a:prstGeom>
        </p:spPr>
      </p:pic>
      <p:pic>
        <p:nvPicPr>
          <p:cNvPr id="30" name="Picture 29"/>
          <p:cNvPicPr>
            <a:picLocks noChangeAspect="1"/>
          </p:cNvPicPr>
          <p:nvPr/>
        </p:nvPicPr>
        <p:blipFill>
          <a:blip r:embed="rId10">
            <a:extLst>
              <a:ext uri="{BEBA8EAE-BF5A-486C-A8C5-ECC9F3942E4B}">
                <a14:imgProps xmlns:a14="http://schemas.microsoft.com/office/drawing/2010/main">
                  <a14:imgLayer r:embed="rId11">
                    <a14:imgEffect>
                      <a14:brightnessContrast bright="33000" contrast="50000"/>
                    </a14:imgEffect>
                  </a14:imgLayer>
                </a14:imgProps>
              </a:ext>
            </a:extLst>
          </a:blip>
          <a:stretch>
            <a:fillRect/>
          </a:stretch>
        </p:blipFill>
        <p:spPr>
          <a:xfrm>
            <a:off x="7162800" y="1752600"/>
            <a:ext cx="838200" cy="872836"/>
          </a:xfrm>
          <a:prstGeom prst="rect">
            <a:avLst/>
          </a:prstGeom>
        </p:spPr>
      </p:pic>
      <p:pic>
        <p:nvPicPr>
          <p:cNvPr id="31" name="Picture 30"/>
          <p:cNvPicPr>
            <a:picLocks noChangeAspect="1"/>
          </p:cNvPicPr>
          <p:nvPr/>
        </p:nvPicPr>
        <p:blipFill>
          <a:blip r:embed="rId12">
            <a:extLst>
              <a:ext uri="{BEBA8EAE-BF5A-486C-A8C5-ECC9F3942E4B}">
                <a14:imgProps xmlns:a14="http://schemas.microsoft.com/office/drawing/2010/main">
                  <a14:imgLayer r:embed="rId13">
                    <a14:imgEffect>
                      <a14:brightnessContrast bright="33000" contrast="50000"/>
                    </a14:imgEffect>
                  </a14:imgLayer>
                </a14:imgProps>
              </a:ext>
            </a:extLst>
          </a:blip>
          <a:stretch>
            <a:fillRect/>
          </a:stretch>
        </p:blipFill>
        <p:spPr>
          <a:xfrm>
            <a:off x="7162800" y="3505200"/>
            <a:ext cx="838200" cy="881185"/>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rightnessContrast bright="33000" contrast="50000"/>
                    </a14:imgEffect>
                  </a14:imgLayer>
                </a14:imgProps>
              </a:ext>
            </a:extLst>
          </a:blip>
          <a:stretch>
            <a:fillRect/>
          </a:stretch>
        </p:blipFill>
        <p:spPr>
          <a:xfrm>
            <a:off x="7162800" y="5410200"/>
            <a:ext cx="838200" cy="896007"/>
          </a:xfrm>
          <a:prstGeom prst="rect">
            <a:avLst/>
          </a:prstGeom>
        </p:spPr>
      </p:pic>
      <p:cxnSp>
        <p:nvCxnSpPr>
          <p:cNvPr id="40" name="Straight Connector 39"/>
          <p:cNvCxnSpPr/>
          <p:nvPr/>
        </p:nvCxnSpPr>
        <p:spPr>
          <a:xfrm>
            <a:off x="6096000" y="21336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2" name="Down Arrow 41"/>
          <p:cNvSpPr/>
          <p:nvPr/>
        </p:nvSpPr>
        <p:spPr>
          <a:xfrm>
            <a:off x="6400800" y="19050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p:cNvCxnSpPr/>
          <p:nvPr/>
        </p:nvCxnSpPr>
        <p:spPr>
          <a:xfrm>
            <a:off x="6096000" y="3962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4" name="Down Arrow 43"/>
          <p:cNvSpPr/>
          <p:nvPr/>
        </p:nvSpPr>
        <p:spPr>
          <a:xfrm>
            <a:off x="6400800" y="3733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Connector 44"/>
          <p:cNvCxnSpPr/>
          <p:nvPr/>
        </p:nvCxnSpPr>
        <p:spPr>
          <a:xfrm>
            <a:off x="6096000" y="5867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6" name="Down Arrow 45"/>
          <p:cNvSpPr/>
          <p:nvPr/>
        </p:nvSpPr>
        <p:spPr>
          <a:xfrm>
            <a:off x="6400800" y="5638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p:sp>
        <p:nvSpPr>
          <p:cNvPr id="67" name="TextBox 66"/>
          <p:cNvSpPr txBox="1"/>
          <p:nvPr/>
        </p:nvSpPr>
        <p:spPr>
          <a:xfrm>
            <a:off x="6324600" y="1138535"/>
            <a:ext cx="11161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B0000"/>
                </a:solidFill>
                <a:effectLst/>
                <a:uLnTx/>
                <a:uFillTx/>
                <a:latin typeface="Calibri"/>
                <a:ea typeface="+mn-ea"/>
                <a:cs typeface="Calibri"/>
              </a:rPr>
              <a:t>Pooling</a:t>
            </a:r>
          </a:p>
        </p:txBody>
      </p:sp>
      <p:graphicFrame>
        <p:nvGraphicFramePr>
          <p:cNvPr id="3" name="Table 2">
            <a:extLst>
              <a:ext uri="{FF2B5EF4-FFF2-40B4-BE49-F238E27FC236}">
                <a16:creationId xmlns:a16="http://schemas.microsoft.com/office/drawing/2014/main" id="{24270F10-DCF8-93A0-F08A-FDA8F1BDA7E3}"/>
              </a:ext>
            </a:extLst>
          </p:cNvPr>
          <p:cNvGraphicFramePr>
            <a:graphicFrameLocks noGrp="1"/>
          </p:cNvGraphicFramePr>
          <p:nvPr>
            <p:extLst>
              <p:ext uri="{D42A27DB-BD31-4B8C-83A1-F6EECF244321}">
                <p14:modId xmlns:p14="http://schemas.microsoft.com/office/powerpoint/2010/main" val="2602342326"/>
              </p:ext>
            </p:extLst>
          </p:nvPr>
        </p:nvGraphicFramePr>
        <p:xfrm>
          <a:off x="2590801" y="2133601"/>
          <a:ext cx="942645" cy="914400"/>
        </p:xfrm>
        <a:graphic>
          <a:graphicData uri="http://schemas.openxmlformats.org/drawingml/2006/table">
            <a:tbl>
              <a:tblPr firstRow="1" bandRow="1">
                <a:tableStyleId>{2D5ABB26-0587-4C30-8999-92F81FD0307C}</a:tableStyleId>
              </a:tblPr>
              <a:tblGrid>
                <a:gridCol w="314215">
                  <a:extLst>
                    <a:ext uri="{9D8B030D-6E8A-4147-A177-3AD203B41FA5}">
                      <a16:colId xmlns:a16="http://schemas.microsoft.com/office/drawing/2014/main" val="20000"/>
                    </a:ext>
                  </a:extLst>
                </a:gridCol>
                <a:gridCol w="314215">
                  <a:extLst>
                    <a:ext uri="{9D8B030D-6E8A-4147-A177-3AD203B41FA5}">
                      <a16:colId xmlns:a16="http://schemas.microsoft.com/office/drawing/2014/main" val="20001"/>
                    </a:ext>
                  </a:extLst>
                </a:gridCol>
                <a:gridCol w="314215">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4" name="Table 3">
            <a:extLst>
              <a:ext uri="{FF2B5EF4-FFF2-40B4-BE49-F238E27FC236}">
                <a16:creationId xmlns:a16="http://schemas.microsoft.com/office/drawing/2014/main" id="{716E47B5-7371-764E-03FB-AF600D547B4E}"/>
              </a:ext>
            </a:extLst>
          </p:cNvPr>
          <p:cNvGraphicFramePr>
            <a:graphicFrameLocks noGrp="1"/>
          </p:cNvGraphicFramePr>
          <p:nvPr>
            <p:extLst>
              <p:ext uri="{D42A27DB-BD31-4B8C-83A1-F6EECF244321}">
                <p14:modId xmlns:p14="http://schemas.microsoft.com/office/powerpoint/2010/main" val="1972774771"/>
              </p:ext>
            </p:extLst>
          </p:nvPr>
        </p:nvGraphicFramePr>
        <p:xfrm>
          <a:off x="2590801" y="3581400"/>
          <a:ext cx="942645" cy="914400"/>
        </p:xfrm>
        <a:graphic>
          <a:graphicData uri="http://schemas.openxmlformats.org/drawingml/2006/table">
            <a:tbl>
              <a:tblPr firstRow="1" bandRow="1">
                <a:tableStyleId>{2D5ABB26-0587-4C30-8999-92F81FD0307C}</a:tableStyleId>
              </a:tblPr>
              <a:tblGrid>
                <a:gridCol w="314215">
                  <a:extLst>
                    <a:ext uri="{9D8B030D-6E8A-4147-A177-3AD203B41FA5}">
                      <a16:colId xmlns:a16="http://schemas.microsoft.com/office/drawing/2014/main" val="20000"/>
                    </a:ext>
                  </a:extLst>
                </a:gridCol>
                <a:gridCol w="314215">
                  <a:extLst>
                    <a:ext uri="{9D8B030D-6E8A-4147-A177-3AD203B41FA5}">
                      <a16:colId xmlns:a16="http://schemas.microsoft.com/office/drawing/2014/main" val="20001"/>
                    </a:ext>
                  </a:extLst>
                </a:gridCol>
                <a:gridCol w="314215">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aphicFrame>
        <p:nvGraphicFramePr>
          <p:cNvPr id="5" name="Table 4">
            <a:extLst>
              <a:ext uri="{FF2B5EF4-FFF2-40B4-BE49-F238E27FC236}">
                <a16:creationId xmlns:a16="http://schemas.microsoft.com/office/drawing/2014/main" id="{9EA0D338-573A-DF9A-FCA3-3163A41278A8}"/>
              </a:ext>
            </a:extLst>
          </p:cNvPr>
          <p:cNvGraphicFramePr>
            <a:graphicFrameLocks noGrp="1"/>
          </p:cNvGraphicFramePr>
          <p:nvPr>
            <p:extLst>
              <p:ext uri="{D42A27DB-BD31-4B8C-83A1-F6EECF244321}">
                <p14:modId xmlns:p14="http://schemas.microsoft.com/office/powerpoint/2010/main" val="3280706888"/>
              </p:ext>
            </p:extLst>
          </p:nvPr>
        </p:nvGraphicFramePr>
        <p:xfrm>
          <a:off x="2588065" y="5029200"/>
          <a:ext cx="942645" cy="914400"/>
        </p:xfrm>
        <a:graphic>
          <a:graphicData uri="http://schemas.openxmlformats.org/drawingml/2006/table">
            <a:tbl>
              <a:tblPr firstRow="1" bandRow="1">
                <a:tableStyleId>{2D5ABB26-0587-4C30-8999-92F81FD0307C}</a:tableStyleId>
              </a:tblPr>
              <a:tblGrid>
                <a:gridCol w="314215">
                  <a:extLst>
                    <a:ext uri="{9D8B030D-6E8A-4147-A177-3AD203B41FA5}">
                      <a16:colId xmlns:a16="http://schemas.microsoft.com/office/drawing/2014/main" val="20000"/>
                    </a:ext>
                  </a:extLst>
                </a:gridCol>
                <a:gridCol w="314215">
                  <a:extLst>
                    <a:ext uri="{9D8B030D-6E8A-4147-A177-3AD203B41FA5}">
                      <a16:colId xmlns:a16="http://schemas.microsoft.com/office/drawing/2014/main" val="20001"/>
                    </a:ext>
                  </a:extLst>
                </a:gridCol>
                <a:gridCol w="314215">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mc:AlternateContent xmlns:mc="http://schemas.openxmlformats.org/markup-compatibility/2006" xmlns:p14="http://schemas.microsoft.com/office/powerpoint/2010/main">
        <mc:Choice Requires="p14">
          <p:contentPart p14:bwMode="auto" r:id="rId16">
            <p14:nvContentPartPr>
              <p14:cNvPr id="6" name="Ink 5">
                <a:extLst>
                  <a:ext uri="{FF2B5EF4-FFF2-40B4-BE49-F238E27FC236}">
                    <a16:creationId xmlns:a16="http://schemas.microsoft.com/office/drawing/2014/main" id="{0F6FA596-56E1-CA2D-792A-4247D669E0EC}"/>
                  </a:ext>
                </a:extLst>
              </p14:cNvPr>
              <p14:cNvContentPartPr/>
              <p14:nvPr/>
            </p14:nvContentPartPr>
            <p14:xfrm>
              <a:off x="5461560" y="3013200"/>
              <a:ext cx="2536560" cy="785880"/>
            </p14:xfrm>
          </p:contentPart>
        </mc:Choice>
        <mc:Fallback xmlns="">
          <p:pic>
            <p:nvPicPr>
              <p:cNvPr id="6" name="Ink 5">
                <a:extLst>
                  <a:ext uri="{FF2B5EF4-FFF2-40B4-BE49-F238E27FC236}">
                    <a16:creationId xmlns:a16="http://schemas.microsoft.com/office/drawing/2014/main" id="{0F6FA596-56E1-CA2D-792A-4247D669E0EC}"/>
                  </a:ext>
                </a:extLst>
              </p:cNvPr>
              <p:cNvPicPr/>
              <p:nvPr/>
            </p:nvPicPr>
            <p:blipFill>
              <a:blip r:embed="rId17"/>
              <a:stretch>
                <a:fillRect/>
              </a:stretch>
            </p:blipFill>
            <p:spPr>
              <a:xfrm>
                <a:off x="5452200" y="3003840"/>
                <a:ext cx="2555280" cy="804600"/>
              </a:xfrm>
              <a:prstGeom prst="rect">
                <a:avLst/>
              </a:prstGeom>
            </p:spPr>
          </p:pic>
        </mc:Fallback>
      </mc:AlternateContent>
    </p:spTree>
    <p:extLst>
      <p:ext uri="{BB962C8B-B14F-4D97-AF65-F5344CB8AC3E}">
        <p14:creationId xmlns:p14="http://schemas.microsoft.com/office/powerpoint/2010/main" val="8497358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Convolutional Neural Networks</a:t>
            </a:r>
          </a:p>
        </p:txBody>
      </p:sp>
      <p:cxnSp>
        <p:nvCxnSpPr>
          <p:cNvPr id="14" name="Straight Connector 13"/>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3"/>
          <a:stretch>
            <a:fillRect/>
          </a:stretch>
        </p:blipFill>
        <p:spPr>
          <a:xfrm>
            <a:off x="381000" y="3124200"/>
            <a:ext cx="1600200" cy="1606550"/>
          </a:xfrm>
          <a:prstGeom prst="rect">
            <a:avLst/>
          </a:prstGeom>
          <a:ln>
            <a:solidFill>
              <a:schemeClr val="tx1"/>
            </a:solidFill>
          </a:ln>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p:cNvPicPr>
            <a:picLocks noChangeAspect="1"/>
          </p:cNvPicPr>
          <p:nvPr/>
        </p:nvPicPr>
        <p:blipFill>
          <a:blip r:embed="rId8">
            <a:extLst>
              <a:ext uri="{BEBA8EAE-BF5A-486C-A8C5-ECC9F3942E4B}">
                <a14:imgProps xmlns:a14="http://schemas.microsoft.com/office/drawing/2010/main">
                  <a14:imgLayer r:embed="rId9">
                    <a14:imgEffect>
                      <a14:brightnessContrast contrast="80000"/>
                    </a14:imgEffect>
                  </a14:imgLayer>
                </a14:imgProps>
              </a:ext>
            </a:extLst>
          </a:blip>
          <a:stretch>
            <a:fillRect/>
          </a:stretch>
        </p:blipFill>
        <p:spPr>
          <a:xfrm>
            <a:off x="4343400" y="5029200"/>
            <a:ext cx="1600200" cy="1587500"/>
          </a:xfrm>
          <a:prstGeom prst="rect">
            <a:avLst/>
          </a:prstGeom>
        </p:spPr>
      </p:pic>
      <p:pic>
        <p:nvPicPr>
          <p:cNvPr id="30" name="Picture 29"/>
          <p:cNvPicPr>
            <a:picLocks noChangeAspect="1"/>
          </p:cNvPicPr>
          <p:nvPr/>
        </p:nvPicPr>
        <p:blipFill>
          <a:blip r:embed="rId10">
            <a:extLst>
              <a:ext uri="{BEBA8EAE-BF5A-486C-A8C5-ECC9F3942E4B}">
                <a14:imgProps xmlns:a14="http://schemas.microsoft.com/office/drawing/2010/main">
                  <a14:imgLayer r:embed="rId11">
                    <a14:imgEffect>
                      <a14:brightnessContrast bright="33000" contrast="50000"/>
                    </a14:imgEffect>
                  </a14:imgLayer>
                </a14:imgProps>
              </a:ext>
            </a:extLst>
          </a:blip>
          <a:stretch>
            <a:fillRect/>
          </a:stretch>
        </p:blipFill>
        <p:spPr>
          <a:xfrm>
            <a:off x="7162800" y="1752600"/>
            <a:ext cx="838200" cy="872836"/>
          </a:xfrm>
          <a:prstGeom prst="rect">
            <a:avLst/>
          </a:prstGeom>
        </p:spPr>
      </p:pic>
      <p:pic>
        <p:nvPicPr>
          <p:cNvPr id="31" name="Picture 30"/>
          <p:cNvPicPr>
            <a:picLocks noChangeAspect="1"/>
          </p:cNvPicPr>
          <p:nvPr/>
        </p:nvPicPr>
        <p:blipFill>
          <a:blip r:embed="rId12">
            <a:extLst>
              <a:ext uri="{BEBA8EAE-BF5A-486C-A8C5-ECC9F3942E4B}">
                <a14:imgProps xmlns:a14="http://schemas.microsoft.com/office/drawing/2010/main">
                  <a14:imgLayer r:embed="rId13">
                    <a14:imgEffect>
                      <a14:brightnessContrast bright="33000" contrast="50000"/>
                    </a14:imgEffect>
                  </a14:imgLayer>
                </a14:imgProps>
              </a:ext>
            </a:extLst>
          </a:blip>
          <a:stretch>
            <a:fillRect/>
          </a:stretch>
        </p:blipFill>
        <p:spPr>
          <a:xfrm>
            <a:off x="7162800" y="3505200"/>
            <a:ext cx="838200" cy="881185"/>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rightnessContrast bright="33000" contrast="50000"/>
                    </a14:imgEffect>
                  </a14:imgLayer>
                </a14:imgProps>
              </a:ext>
            </a:extLst>
          </a:blip>
          <a:stretch>
            <a:fillRect/>
          </a:stretch>
        </p:blipFill>
        <p:spPr>
          <a:xfrm>
            <a:off x="7162800" y="5410200"/>
            <a:ext cx="838200" cy="896007"/>
          </a:xfrm>
          <a:prstGeom prst="rect">
            <a:avLst/>
          </a:prstGeom>
        </p:spPr>
      </p:pic>
      <p:cxnSp>
        <p:nvCxnSpPr>
          <p:cNvPr id="40" name="Straight Connector 39"/>
          <p:cNvCxnSpPr/>
          <p:nvPr/>
        </p:nvCxnSpPr>
        <p:spPr>
          <a:xfrm>
            <a:off x="6096000" y="21336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2" name="Down Arrow 41"/>
          <p:cNvSpPr/>
          <p:nvPr/>
        </p:nvSpPr>
        <p:spPr>
          <a:xfrm>
            <a:off x="6400800" y="19050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p:cNvCxnSpPr/>
          <p:nvPr/>
        </p:nvCxnSpPr>
        <p:spPr>
          <a:xfrm>
            <a:off x="6096000" y="3962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4" name="Down Arrow 43"/>
          <p:cNvSpPr/>
          <p:nvPr/>
        </p:nvSpPr>
        <p:spPr>
          <a:xfrm>
            <a:off x="6400800" y="3733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Connector 44"/>
          <p:cNvCxnSpPr/>
          <p:nvPr/>
        </p:nvCxnSpPr>
        <p:spPr>
          <a:xfrm>
            <a:off x="6096000" y="5867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6" name="Down Arrow 45"/>
          <p:cNvSpPr/>
          <p:nvPr/>
        </p:nvSpPr>
        <p:spPr>
          <a:xfrm>
            <a:off x="6400800" y="5638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7" name="Straight Connector 46"/>
          <p:cNvCxnSpPr/>
          <p:nvPr/>
        </p:nvCxnSpPr>
        <p:spPr>
          <a:xfrm flipV="1">
            <a:off x="8153400" y="3352800"/>
            <a:ext cx="914400" cy="479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8153400" y="3962400"/>
            <a:ext cx="914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53" name="Picture 52"/>
          <p:cNvPicPr>
            <a:picLocks noChangeAspect="1"/>
          </p:cNvPicPr>
          <p:nvPr/>
        </p:nvPicPr>
        <p:blipFill>
          <a:blip r:embed="rId16">
            <a:extLst>
              <a:ext uri="{BEBA8EAE-BF5A-486C-A8C5-ECC9F3942E4B}">
                <a14:imgProps xmlns:a14="http://schemas.microsoft.com/office/drawing/2010/main">
                  <a14:imgLayer r:embed="rId17">
                    <a14:imgEffect>
                      <a14:brightnessContrast contrast="80000"/>
                    </a14:imgEffect>
                  </a14:imgLayer>
                </a14:imgProps>
              </a:ext>
            </a:extLst>
          </a:blip>
          <a:stretch>
            <a:fillRect/>
          </a:stretch>
        </p:blipFill>
        <p:spPr>
          <a:xfrm>
            <a:off x="9220200" y="2667000"/>
            <a:ext cx="838200" cy="2603191"/>
          </a:xfrm>
          <a:prstGeom prst="rect">
            <a:avLst/>
          </a:prstGeom>
        </p:spPr>
      </p:pic>
      <p:cxnSp>
        <p:nvCxnSpPr>
          <p:cNvPr id="55" name="Straight Connector 54"/>
          <p:cNvCxnSpPr/>
          <p:nvPr/>
        </p:nvCxnSpPr>
        <p:spPr>
          <a:xfrm>
            <a:off x="8153400" y="4114800"/>
            <a:ext cx="914400" cy="4572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59" name="Picture 58"/>
          <p:cNvPicPr>
            <a:picLocks noChangeAspect="1"/>
          </p:cNvPicPr>
          <p:nvPr/>
        </p:nvPicPr>
        <p:blipFill>
          <a:blip r:embed="rId18">
            <a:extLst>
              <a:ext uri="{BEBA8EAE-BF5A-486C-A8C5-ECC9F3942E4B}">
                <a14:imgProps xmlns:a14="http://schemas.microsoft.com/office/drawing/2010/main">
                  <a14:imgLayer r:embed="rId19">
                    <a14:imgEffect>
                      <a14:brightnessContrast bright="25000" contrast="75000"/>
                    </a14:imgEffect>
                  </a14:imgLayer>
                </a14:imgProps>
              </a:ext>
            </a:extLst>
          </a:blip>
          <a:stretch>
            <a:fillRect/>
          </a:stretch>
        </p:blipFill>
        <p:spPr>
          <a:xfrm>
            <a:off x="11277600" y="3124200"/>
            <a:ext cx="533400" cy="1662430"/>
          </a:xfrm>
          <a:prstGeom prst="rect">
            <a:avLst/>
          </a:prstGeom>
        </p:spPr>
      </p:pic>
      <p:cxnSp>
        <p:nvCxnSpPr>
          <p:cNvPr id="60" name="Straight Connector 59"/>
          <p:cNvCxnSpPr/>
          <p:nvPr/>
        </p:nvCxnSpPr>
        <p:spPr>
          <a:xfrm>
            <a:off x="10134600" y="3962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1" name="Down Arrow 60"/>
          <p:cNvSpPr/>
          <p:nvPr/>
        </p:nvSpPr>
        <p:spPr>
          <a:xfrm>
            <a:off x="10439400" y="3733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4" name="Table 63"/>
          <p:cNvGraphicFramePr>
            <a:graphicFrameLocks noGrp="1"/>
          </p:cNvGraphicFramePr>
          <p:nvPr/>
        </p:nvGraphicFramePr>
        <p:xfrm>
          <a:off x="8214360" y="3048000"/>
          <a:ext cx="624840" cy="533400"/>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177800">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77800">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77800">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65" name="Table 64"/>
          <p:cNvGraphicFramePr>
            <a:graphicFrameLocks noGrp="1"/>
          </p:cNvGraphicFramePr>
          <p:nvPr/>
        </p:nvGraphicFramePr>
        <p:xfrm>
          <a:off x="8214360" y="4343400"/>
          <a:ext cx="624840" cy="533400"/>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177800">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77800">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77800">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66" name="TextBox 65"/>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p:sp>
        <p:nvSpPr>
          <p:cNvPr id="67" name="TextBox 66"/>
          <p:cNvSpPr txBox="1"/>
          <p:nvPr/>
        </p:nvSpPr>
        <p:spPr>
          <a:xfrm>
            <a:off x="8406581" y="352274"/>
            <a:ext cx="34044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libri"/>
                <a:ea typeface="+mn-ea"/>
                <a:cs typeface="Calibri"/>
              </a:rPr>
              <a:t>Warning: Not quite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030A0"/>
              </a:solidFill>
              <a:effectLst/>
              <a:uLnTx/>
              <a:uFillTx/>
              <a:latin typeface="Calibri"/>
              <a:ea typeface="+mn-ea"/>
              <a:cs typeface="Calibri"/>
            </a:endParaRPr>
          </a:p>
        </p:txBody>
      </p:sp>
      <p:sp>
        <p:nvSpPr>
          <p:cNvPr id="3" name="TextBox 2">
            <a:extLst>
              <a:ext uri="{FF2B5EF4-FFF2-40B4-BE49-F238E27FC236}">
                <a16:creationId xmlns:a16="http://schemas.microsoft.com/office/drawing/2014/main" id="{43E2503F-8E98-8771-9111-31CE015F84C2}"/>
              </a:ext>
            </a:extLst>
          </p:cNvPr>
          <p:cNvSpPr txBox="1"/>
          <p:nvPr/>
        </p:nvSpPr>
        <p:spPr>
          <a:xfrm>
            <a:off x="6477000" y="1290935"/>
            <a:ext cx="11161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B0000"/>
                </a:solidFill>
                <a:effectLst/>
                <a:uLnTx/>
                <a:uFillTx/>
                <a:latin typeface="Calibri"/>
                <a:ea typeface="+mn-ea"/>
                <a:cs typeface="Calibri"/>
              </a:rPr>
              <a:t>Pooling</a:t>
            </a:r>
          </a:p>
        </p:txBody>
      </p:sp>
      <p:graphicFrame>
        <p:nvGraphicFramePr>
          <p:cNvPr id="4" name="Table 3">
            <a:extLst>
              <a:ext uri="{FF2B5EF4-FFF2-40B4-BE49-F238E27FC236}">
                <a16:creationId xmlns:a16="http://schemas.microsoft.com/office/drawing/2014/main" id="{CE09AD07-6C66-F6C4-8AEF-EA175DE88D3B}"/>
              </a:ext>
            </a:extLst>
          </p:cNvPr>
          <p:cNvGraphicFramePr>
            <a:graphicFrameLocks noGrp="1"/>
          </p:cNvGraphicFramePr>
          <p:nvPr>
            <p:extLst>
              <p:ext uri="{D42A27DB-BD31-4B8C-83A1-F6EECF244321}">
                <p14:modId xmlns:p14="http://schemas.microsoft.com/office/powerpoint/2010/main" val="2602342326"/>
              </p:ext>
            </p:extLst>
          </p:nvPr>
        </p:nvGraphicFramePr>
        <p:xfrm>
          <a:off x="2590801" y="2133601"/>
          <a:ext cx="942645" cy="914400"/>
        </p:xfrm>
        <a:graphic>
          <a:graphicData uri="http://schemas.openxmlformats.org/drawingml/2006/table">
            <a:tbl>
              <a:tblPr firstRow="1" bandRow="1">
                <a:tableStyleId>{2D5ABB26-0587-4C30-8999-92F81FD0307C}</a:tableStyleId>
              </a:tblPr>
              <a:tblGrid>
                <a:gridCol w="314215">
                  <a:extLst>
                    <a:ext uri="{9D8B030D-6E8A-4147-A177-3AD203B41FA5}">
                      <a16:colId xmlns:a16="http://schemas.microsoft.com/office/drawing/2014/main" val="20000"/>
                    </a:ext>
                  </a:extLst>
                </a:gridCol>
                <a:gridCol w="314215">
                  <a:extLst>
                    <a:ext uri="{9D8B030D-6E8A-4147-A177-3AD203B41FA5}">
                      <a16:colId xmlns:a16="http://schemas.microsoft.com/office/drawing/2014/main" val="20001"/>
                    </a:ext>
                  </a:extLst>
                </a:gridCol>
                <a:gridCol w="314215">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5" name="Table 4">
            <a:extLst>
              <a:ext uri="{FF2B5EF4-FFF2-40B4-BE49-F238E27FC236}">
                <a16:creationId xmlns:a16="http://schemas.microsoft.com/office/drawing/2014/main" id="{9B90BBF0-C4E5-E3E4-DD69-AEA13FDC5784}"/>
              </a:ext>
            </a:extLst>
          </p:cNvPr>
          <p:cNvGraphicFramePr>
            <a:graphicFrameLocks noGrp="1"/>
          </p:cNvGraphicFramePr>
          <p:nvPr>
            <p:extLst>
              <p:ext uri="{D42A27DB-BD31-4B8C-83A1-F6EECF244321}">
                <p14:modId xmlns:p14="http://schemas.microsoft.com/office/powerpoint/2010/main" val="1972774771"/>
              </p:ext>
            </p:extLst>
          </p:nvPr>
        </p:nvGraphicFramePr>
        <p:xfrm>
          <a:off x="2590801" y="3581400"/>
          <a:ext cx="942645" cy="914400"/>
        </p:xfrm>
        <a:graphic>
          <a:graphicData uri="http://schemas.openxmlformats.org/drawingml/2006/table">
            <a:tbl>
              <a:tblPr firstRow="1" bandRow="1">
                <a:tableStyleId>{2D5ABB26-0587-4C30-8999-92F81FD0307C}</a:tableStyleId>
              </a:tblPr>
              <a:tblGrid>
                <a:gridCol w="314215">
                  <a:extLst>
                    <a:ext uri="{9D8B030D-6E8A-4147-A177-3AD203B41FA5}">
                      <a16:colId xmlns:a16="http://schemas.microsoft.com/office/drawing/2014/main" val="20000"/>
                    </a:ext>
                  </a:extLst>
                </a:gridCol>
                <a:gridCol w="314215">
                  <a:extLst>
                    <a:ext uri="{9D8B030D-6E8A-4147-A177-3AD203B41FA5}">
                      <a16:colId xmlns:a16="http://schemas.microsoft.com/office/drawing/2014/main" val="20001"/>
                    </a:ext>
                  </a:extLst>
                </a:gridCol>
                <a:gridCol w="314215">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419AEC54-331A-3BB5-DD24-D7600F522ED6}"/>
              </a:ext>
            </a:extLst>
          </p:cNvPr>
          <p:cNvGraphicFramePr>
            <a:graphicFrameLocks noGrp="1"/>
          </p:cNvGraphicFramePr>
          <p:nvPr>
            <p:extLst>
              <p:ext uri="{D42A27DB-BD31-4B8C-83A1-F6EECF244321}">
                <p14:modId xmlns:p14="http://schemas.microsoft.com/office/powerpoint/2010/main" val="3280706888"/>
              </p:ext>
            </p:extLst>
          </p:nvPr>
        </p:nvGraphicFramePr>
        <p:xfrm>
          <a:off x="2588065" y="5029200"/>
          <a:ext cx="942645" cy="914400"/>
        </p:xfrm>
        <a:graphic>
          <a:graphicData uri="http://schemas.openxmlformats.org/drawingml/2006/table">
            <a:tbl>
              <a:tblPr firstRow="1" bandRow="1">
                <a:tableStyleId>{2D5ABB26-0587-4C30-8999-92F81FD0307C}</a:tableStyleId>
              </a:tblPr>
              <a:tblGrid>
                <a:gridCol w="314215">
                  <a:extLst>
                    <a:ext uri="{9D8B030D-6E8A-4147-A177-3AD203B41FA5}">
                      <a16:colId xmlns:a16="http://schemas.microsoft.com/office/drawing/2014/main" val="20000"/>
                    </a:ext>
                  </a:extLst>
                </a:gridCol>
                <a:gridCol w="314215">
                  <a:extLst>
                    <a:ext uri="{9D8B030D-6E8A-4147-A177-3AD203B41FA5}">
                      <a16:colId xmlns:a16="http://schemas.microsoft.com/office/drawing/2014/main" val="20001"/>
                    </a:ext>
                  </a:extLst>
                </a:gridCol>
                <a:gridCol w="314215">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mc:AlternateContent xmlns:mc="http://schemas.openxmlformats.org/markup-compatibility/2006" xmlns:p14="http://schemas.microsoft.com/office/powerpoint/2010/main">
        <mc:Choice Requires="p14">
          <p:contentPart p14:bwMode="auto" r:id="rId20">
            <p14:nvContentPartPr>
              <p14:cNvPr id="7" name="Ink 6">
                <a:extLst>
                  <a:ext uri="{FF2B5EF4-FFF2-40B4-BE49-F238E27FC236}">
                    <a16:creationId xmlns:a16="http://schemas.microsoft.com/office/drawing/2014/main" id="{9C5FC107-EAD6-6D08-13F3-F5CF98BA8550}"/>
                  </a:ext>
                </a:extLst>
              </p14:cNvPr>
              <p14:cNvContentPartPr/>
              <p14:nvPr/>
            </p14:nvContentPartPr>
            <p14:xfrm>
              <a:off x="8403120" y="936720"/>
              <a:ext cx="3155400" cy="209520"/>
            </p14:xfrm>
          </p:contentPart>
        </mc:Choice>
        <mc:Fallback xmlns="">
          <p:pic>
            <p:nvPicPr>
              <p:cNvPr id="7" name="Ink 6">
                <a:extLst>
                  <a:ext uri="{FF2B5EF4-FFF2-40B4-BE49-F238E27FC236}">
                    <a16:creationId xmlns:a16="http://schemas.microsoft.com/office/drawing/2014/main" id="{9C5FC107-EAD6-6D08-13F3-F5CF98BA8550}"/>
                  </a:ext>
                </a:extLst>
              </p:cNvPr>
              <p:cNvPicPr/>
              <p:nvPr/>
            </p:nvPicPr>
            <p:blipFill>
              <a:blip r:embed="rId21"/>
              <a:stretch>
                <a:fillRect/>
              </a:stretch>
            </p:blipFill>
            <p:spPr>
              <a:xfrm>
                <a:off x="8393760" y="927360"/>
                <a:ext cx="3174120" cy="228240"/>
              </a:xfrm>
              <a:prstGeom prst="rect">
                <a:avLst/>
              </a:prstGeom>
            </p:spPr>
          </p:pic>
        </mc:Fallback>
      </mc:AlternateContent>
    </p:spTree>
    <p:extLst>
      <p:ext uri="{BB962C8B-B14F-4D97-AF65-F5344CB8AC3E}">
        <p14:creationId xmlns:p14="http://schemas.microsoft.com/office/powerpoint/2010/main" val="2663356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Convolutional Neural Networks</a:t>
            </a:r>
          </a:p>
        </p:txBody>
      </p:sp>
      <p:cxnSp>
        <p:nvCxnSpPr>
          <p:cNvPr id="14" name="Straight Connector 13"/>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3"/>
          <a:stretch>
            <a:fillRect/>
          </a:stretch>
        </p:blipFill>
        <p:spPr>
          <a:xfrm>
            <a:off x="381000" y="3124200"/>
            <a:ext cx="1600200" cy="1606550"/>
          </a:xfrm>
          <a:prstGeom prst="rect">
            <a:avLst/>
          </a:prstGeom>
          <a:ln>
            <a:solidFill>
              <a:schemeClr val="tx1"/>
            </a:solidFill>
          </a:ln>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p:cNvPicPr>
            <a:picLocks noChangeAspect="1"/>
          </p:cNvPicPr>
          <p:nvPr/>
        </p:nvPicPr>
        <p:blipFill>
          <a:blip r:embed="rId8">
            <a:extLst>
              <a:ext uri="{BEBA8EAE-BF5A-486C-A8C5-ECC9F3942E4B}">
                <a14:imgProps xmlns:a14="http://schemas.microsoft.com/office/drawing/2010/main">
                  <a14:imgLayer r:embed="rId9">
                    <a14:imgEffect>
                      <a14:brightnessContrast contrast="80000"/>
                    </a14:imgEffect>
                  </a14:imgLayer>
                </a14:imgProps>
              </a:ext>
            </a:extLst>
          </a:blip>
          <a:stretch>
            <a:fillRect/>
          </a:stretch>
        </p:blipFill>
        <p:spPr>
          <a:xfrm>
            <a:off x="4343400" y="5029200"/>
            <a:ext cx="1600200" cy="1587500"/>
          </a:xfrm>
          <a:prstGeom prst="rect">
            <a:avLst/>
          </a:prstGeom>
        </p:spPr>
      </p:pic>
      <p:pic>
        <p:nvPicPr>
          <p:cNvPr id="30" name="Picture 29"/>
          <p:cNvPicPr>
            <a:picLocks noChangeAspect="1"/>
          </p:cNvPicPr>
          <p:nvPr/>
        </p:nvPicPr>
        <p:blipFill>
          <a:blip r:embed="rId10">
            <a:extLst>
              <a:ext uri="{BEBA8EAE-BF5A-486C-A8C5-ECC9F3942E4B}">
                <a14:imgProps xmlns:a14="http://schemas.microsoft.com/office/drawing/2010/main">
                  <a14:imgLayer r:embed="rId11">
                    <a14:imgEffect>
                      <a14:brightnessContrast bright="33000" contrast="50000"/>
                    </a14:imgEffect>
                  </a14:imgLayer>
                </a14:imgProps>
              </a:ext>
            </a:extLst>
          </a:blip>
          <a:stretch>
            <a:fillRect/>
          </a:stretch>
        </p:blipFill>
        <p:spPr>
          <a:xfrm>
            <a:off x="7162800" y="1752600"/>
            <a:ext cx="838200" cy="872836"/>
          </a:xfrm>
          <a:prstGeom prst="rect">
            <a:avLst/>
          </a:prstGeom>
        </p:spPr>
      </p:pic>
      <p:pic>
        <p:nvPicPr>
          <p:cNvPr id="31" name="Picture 30"/>
          <p:cNvPicPr>
            <a:picLocks noChangeAspect="1"/>
          </p:cNvPicPr>
          <p:nvPr/>
        </p:nvPicPr>
        <p:blipFill>
          <a:blip r:embed="rId12">
            <a:extLst>
              <a:ext uri="{BEBA8EAE-BF5A-486C-A8C5-ECC9F3942E4B}">
                <a14:imgProps xmlns:a14="http://schemas.microsoft.com/office/drawing/2010/main">
                  <a14:imgLayer r:embed="rId13">
                    <a14:imgEffect>
                      <a14:brightnessContrast bright="33000" contrast="50000"/>
                    </a14:imgEffect>
                  </a14:imgLayer>
                </a14:imgProps>
              </a:ext>
            </a:extLst>
          </a:blip>
          <a:stretch>
            <a:fillRect/>
          </a:stretch>
        </p:blipFill>
        <p:spPr>
          <a:xfrm>
            <a:off x="7162800" y="3505200"/>
            <a:ext cx="838200" cy="881185"/>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rightnessContrast bright="33000" contrast="50000"/>
                    </a14:imgEffect>
                  </a14:imgLayer>
                </a14:imgProps>
              </a:ext>
            </a:extLst>
          </a:blip>
          <a:stretch>
            <a:fillRect/>
          </a:stretch>
        </p:blipFill>
        <p:spPr>
          <a:xfrm>
            <a:off x="7162800" y="5410200"/>
            <a:ext cx="838200" cy="896007"/>
          </a:xfrm>
          <a:prstGeom prst="rect">
            <a:avLst/>
          </a:prstGeom>
        </p:spPr>
      </p:pic>
      <p:cxnSp>
        <p:nvCxnSpPr>
          <p:cNvPr id="40" name="Straight Connector 39"/>
          <p:cNvCxnSpPr/>
          <p:nvPr/>
        </p:nvCxnSpPr>
        <p:spPr>
          <a:xfrm>
            <a:off x="6096000" y="21336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2" name="Down Arrow 41"/>
          <p:cNvSpPr/>
          <p:nvPr/>
        </p:nvSpPr>
        <p:spPr>
          <a:xfrm>
            <a:off x="6400800" y="19050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p:cNvCxnSpPr/>
          <p:nvPr/>
        </p:nvCxnSpPr>
        <p:spPr>
          <a:xfrm>
            <a:off x="6096000" y="3962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4" name="Down Arrow 43"/>
          <p:cNvSpPr/>
          <p:nvPr/>
        </p:nvSpPr>
        <p:spPr>
          <a:xfrm>
            <a:off x="6400800" y="3733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Connector 44"/>
          <p:cNvCxnSpPr/>
          <p:nvPr/>
        </p:nvCxnSpPr>
        <p:spPr>
          <a:xfrm>
            <a:off x="6096000" y="5867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6" name="Down Arrow 45"/>
          <p:cNvSpPr/>
          <p:nvPr/>
        </p:nvSpPr>
        <p:spPr>
          <a:xfrm>
            <a:off x="6400800" y="5638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p:sp>
        <p:nvSpPr>
          <p:cNvPr id="67" name="TextBox 66"/>
          <p:cNvSpPr txBox="1"/>
          <p:nvPr/>
        </p:nvSpPr>
        <p:spPr>
          <a:xfrm>
            <a:off x="6324600" y="1138535"/>
            <a:ext cx="11161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B0000"/>
                </a:solidFill>
                <a:effectLst/>
                <a:uLnTx/>
                <a:uFillTx/>
                <a:latin typeface="Calibri"/>
                <a:ea typeface="+mn-ea"/>
                <a:cs typeface="Calibri"/>
              </a:rPr>
              <a:t>Pooling</a:t>
            </a:r>
          </a:p>
        </p:txBody>
      </p:sp>
      <p:graphicFrame>
        <p:nvGraphicFramePr>
          <p:cNvPr id="3" name="Table 2">
            <a:extLst>
              <a:ext uri="{FF2B5EF4-FFF2-40B4-BE49-F238E27FC236}">
                <a16:creationId xmlns:a16="http://schemas.microsoft.com/office/drawing/2014/main" id="{8221A3DE-77D9-9E90-D1AD-73F31F7C3093}"/>
              </a:ext>
            </a:extLst>
          </p:cNvPr>
          <p:cNvGraphicFramePr>
            <a:graphicFrameLocks noGrp="1"/>
          </p:cNvGraphicFramePr>
          <p:nvPr>
            <p:extLst>
              <p:ext uri="{D42A27DB-BD31-4B8C-83A1-F6EECF244321}">
                <p14:modId xmlns:p14="http://schemas.microsoft.com/office/powerpoint/2010/main" val="2602342326"/>
              </p:ext>
            </p:extLst>
          </p:nvPr>
        </p:nvGraphicFramePr>
        <p:xfrm>
          <a:off x="2590801" y="2133601"/>
          <a:ext cx="942645" cy="914400"/>
        </p:xfrm>
        <a:graphic>
          <a:graphicData uri="http://schemas.openxmlformats.org/drawingml/2006/table">
            <a:tbl>
              <a:tblPr firstRow="1" bandRow="1">
                <a:tableStyleId>{2D5ABB26-0587-4C30-8999-92F81FD0307C}</a:tableStyleId>
              </a:tblPr>
              <a:tblGrid>
                <a:gridCol w="314215">
                  <a:extLst>
                    <a:ext uri="{9D8B030D-6E8A-4147-A177-3AD203B41FA5}">
                      <a16:colId xmlns:a16="http://schemas.microsoft.com/office/drawing/2014/main" val="20000"/>
                    </a:ext>
                  </a:extLst>
                </a:gridCol>
                <a:gridCol w="314215">
                  <a:extLst>
                    <a:ext uri="{9D8B030D-6E8A-4147-A177-3AD203B41FA5}">
                      <a16:colId xmlns:a16="http://schemas.microsoft.com/office/drawing/2014/main" val="20001"/>
                    </a:ext>
                  </a:extLst>
                </a:gridCol>
                <a:gridCol w="314215">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4" name="Table 3">
            <a:extLst>
              <a:ext uri="{FF2B5EF4-FFF2-40B4-BE49-F238E27FC236}">
                <a16:creationId xmlns:a16="http://schemas.microsoft.com/office/drawing/2014/main" id="{DED2F0A3-FC51-4C3A-5A52-5165DBE8ACAC}"/>
              </a:ext>
            </a:extLst>
          </p:cNvPr>
          <p:cNvGraphicFramePr>
            <a:graphicFrameLocks noGrp="1"/>
          </p:cNvGraphicFramePr>
          <p:nvPr>
            <p:extLst>
              <p:ext uri="{D42A27DB-BD31-4B8C-83A1-F6EECF244321}">
                <p14:modId xmlns:p14="http://schemas.microsoft.com/office/powerpoint/2010/main" val="1972774771"/>
              </p:ext>
            </p:extLst>
          </p:nvPr>
        </p:nvGraphicFramePr>
        <p:xfrm>
          <a:off x="2590801" y="3581400"/>
          <a:ext cx="942645" cy="914400"/>
        </p:xfrm>
        <a:graphic>
          <a:graphicData uri="http://schemas.openxmlformats.org/drawingml/2006/table">
            <a:tbl>
              <a:tblPr firstRow="1" bandRow="1">
                <a:tableStyleId>{2D5ABB26-0587-4C30-8999-92F81FD0307C}</a:tableStyleId>
              </a:tblPr>
              <a:tblGrid>
                <a:gridCol w="314215">
                  <a:extLst>
                    <a:ext uri="{9D8B030D-6E8A-4147-A177-3AD203B41FA5}">
                      <a16:colId xmlns:a16="http://schemas.microsoft.com/office/drawing/2014/main" val="20000"/>
                    </a:ext>
                  </a:extLst>
                </a:gridCol>
                <a:gridCol w="314215">
                  <a:extLst>
                    <a:ext uri="{9D8B030D-6E8A-4147-A177-3AD203B41FA5}">
                      <a16:colId xmlns:a16="http://schemas.microsoft.com/office/drawing/2014/main" val="20001"/>
                    </a:ext>
                  </a:extLst>
                </a:gridCol>
                <a:gridCol w="314215">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aphicFrame>
        <p:nvGraphicFramePr>
          <p:cNvPr id="5" name="Table 4">
            <a:extLst>
              <a:ext uri="{FF2B5EF4-FFF2-40B4-BE49-F238E27FC236}">
                <a16:creationId xmlns:a16="http://schemas.microsoft.com/office/drawing/2014/main" id="{FA573836-51BE-C964-9D7E-B309442D4282}"/>
              </a:ext>
            </a:extLst>
          </p:cNvPr>
          <p:cNvGraphicFramePr>
            <a:graphicFrameLocks noGrp="1"/>
          </p:cNvGraphicFramePr>
          <p:nvPr>
            <p:extLst>
              <p:ext uri="{D42A27DB-BD31-4B8C-83A1-F6EECF244321}">
                <p14:modId xmlns:p14="http://schemas.microsoft.com/office/powerpoint/2010/main" val="3280706888"/>
              </p:ext>
            </p:extLst>
          </p:nvPr>
        </p:nvGraphicFramePr>
        <p:xfrm>
          <a:off x="2588065" y="5029200"/>
          <a:ext cx="942645" cy="914400"/>
        </p:xfrm>
        <a:graphic>
          <a:graphicData uri="http://schemas.openxmlformats.org/drawingml/2006/table">
            <a:tbl>
              <a:tblPr firstRow="1" bandRow="1">
                <a:tableStyleId>{2D5ABB26-0587-4C30-8999-92F81FD0307C}</a:tableStyleId>
              </a:tblPr>
              <a:tblGrid>
                <a:gridCol w="314215">
                  <a:extLst>
                    <a:ext uri="{9D8B030D-6E8A-4147-A177-3AD203B41FA5}">
                      <a16:colId xmlns:a16="http://schemas.microsoft.com/office/drawing/2014/main" val="20000"/>
                    </a:ext>
                  </a:extLst>
                </a:gridCol>
                <a:gridCol w="314215">
                  <a:extLst>
                    <a:ext uri="{9D8B030D-6E8A-4147-A177-3AD203B41FA5}">
                      <a16:colId xmlns:a16="http://schemas.microsoft.com/office/drawing/2014/main" val="20001"/>
                    </a:ext>
                  </a:extLst>
                </a:gridCol>
                <a:gridCol w="314215">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511241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Networks</a:t>
            </a:r>
          </a:p>
        </p:txBody>
      </p:sp>
      <p:pic>
        <p:nvPicPr>
          <p:cNvPr id="9" name="Content Placeholder 8" descr="lenet5.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02" r="-302"/>
          <a:stretch/>
        </p:blipFill>
        <p:spPr>
          <a:xfrm>
            <a:off x="94836" y="2577170"/>
            <a:ext cx="12020964" cy="3290230"/>
          </a:xfrm>
        </p:spPr>
      </p:pic>
      <p:sp>
        <p:nvSpPr>
          <p:cNvPr id="10" name="Content Placeholder 2"/>
          <p:cNvSpPr txBox="1">
            <a:spLocks/>
          </p:cNvSpPr>
          <p:nvPr/>
        </p:nvSpPr>
        <p:spPr bwMode="auto">
          <a:xfrm>
            <a:off x="415718" y="1112957"/>
            <a:ext cx="11379200" cy="134619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Lenet5 – </a:t>
            </a:r>
            <a:r>
              <a:rPr kumimoji="0" lang="en-US" sz="2800" b="0" i="0" u="none" strike="noStrike" kern="1200" cap="none" spc="0" normalizeH="0" baseline="0" noProof="0" dirty="0" err="1">
                <a:ln>
                  <a:noFill/>
                </a:ln>
                <a:solidFill>
                  <a:srgbClr val="4472C4">
                    <a:lumMod val="75000"/>
                  </a:srgbClr>
                </a:solidFill>
                <a:effectLst/>
                <a:uLnTx/>
                <a:uFillTx/>
                <a:latin typeface="Calibri" pitchFamily="34" charset="0"/>
                <a:ea typeface="+mn-ea"/>
                <a:cs typeface="+mn-cs"/>
              </a:rPr>
              <a:t>Lecun</a:t>
            </a: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 et al, 1998</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400" b="0" i="0" u="none" strike="noStrike" kern="1200" cap="none" spc="0" normalizeH="0" baseline="0" noProof="0" dirty="0" err="1">
                <a:ln>
                  <a:noFill/>
                </a:ln>
                <a:solidFill>
                  <a:prstClr val="black"/>
                </a:solidFill>
                <a:effectLst/>
                <a:uLnTx/>
                <a:uFillTx/>
                <a:latin typeface="Calibri" pitchFamily="34" charset="0"/>
                <a:ea typeface="+mn-ea"/>
                <a:cs typeface="+mn-cs"/>
              </a:rPr>
              <a:t>Convnets</a:t>
            </a: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rPr>
              <a:t> for digit recognition</a:t>
            </a:r>
          </a:p>
        </p:txBody>
      </p:sp>
      <p:sp>
        <p:nvSpPr>
          <p:cNvPr id="11" name="Rectangle 10"/>
          <p:cNvSpPr/>
          <p:nvPr/>
        </p:nvSpPr>
        <p:spPr>
          <a:xfrm>
            <a:off x="406400" y="6172200"/>
            <a:ext cx="118618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a:ea typeface="+mn-ea"/>
                <a:cs typeface="Calibri"/>
              </a:rPr>
              <a:t>LeCun</a:t>
            </a:r>
            <a:r>
              <a:rPr kumimoji="0" lang="en-US" sz="2000" b="0" i="0" u="none" strike="noStrike" kern="1200" cap="none" spc="0" normalizeH="0" baseline="0" noProof="0" dirty="0">
                <a:ln>
                  <a:noFill/>
                </a:ln>
                <a:solidFill>
                  <a:prstClr val="black"/>
                </a:solidFill>
                <a:effectLst/>
                <a:uLnTx/>
                <a:uFillTx/>
                <a:latin typeface="Calibri"/>
                <a:ea typeface="+mn-ea"/>
                <a:cs typeface="Calibri"/>
              </a:rPr>
              <a:t>, </a:t>
            </a:r>
            <a:r>
              <a:rPr kumimoji="0" lang="en-US" sz="2000" b="0" i="0" u="none" strike="noStrike" kern="1200" cap="none" spc="0" normalizeH="0" baseline="0" noProof="0" dirty="0" err="1">
                <a:ln>
                  <a:noFill/>
                </a:ln>
                <a:solidFill>
                  <a:prstClr val="black"/>
                </a:solidFill>
                <a:effectLst/>
                <a:uLnTx/>
                <a:uFillTx/>
                <a:latin typeface="Calibri"/>
                <a:ea typeface="+mn-ea"/>
                <a:cs typeface="Calibri"/>
              </a:rPr>
              <a:t>Yann</a:t>
            </a:r>
            <a:r>
              <a:rPr kumimoji="0" lang="en-US" sz="2000" b="0" i="0" u="none" strike="noStrike" kern="1200" cap="none" spc="0" normalizeH="0" baseline="0" noProof="0" dirty="0">
                <a:ln>
                  <a:noFill/>
                </a:ln>
                <a:solidFill>
                  <a:prstClr val="black"/>
                </a:solidFill>
                <a:effectLst/>
                <a:uLnTx/>
                <a:uFillTx/>
                <a:latin typeface="Calibri"/>
                <a:ea typeface="+mn-ea"/>
                <a:cs typeface="Calibri"/>
              </a:rPr>
              <a:t>, et al. "Gradient-based learning applied to document recognition." Proceedings of the IEEE 86.11 (1998): 2278-2324.</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FBCCE0B9-2C84-4246-2E2F-6EF8A551C5D2}"/>
                  </a:ext>
                </a:extLst>
              </p14:cNvPr>
              <p14:cNvContentPartPr/>
              <p14:nvPr/>
            </p14:nvContentPartPr>
            <p14:xfrm>
              <a:off x="1371240" y="4999320"/>
              <a:ext cx="9438480" cy="1176840"/>
            </p14:xfrm>
          </p:contentPart>
        </mc:Choice>
        <mc:Fallback xmlns="">
          <p:pic>
            <p:nvPicPr>
              <p:cNvPr id="3" name="Ink 2">
                <a:extLst>
                  <a:ext uri="{FF2B5EF4-FFF2-40B4-BE49-F238E27FC236}">
                    <a16:creationId xmlns:a16="http://schemas.microsoft.com/office/drawing/2014/main" id="{FBCCE0B9-2C84-4246-2E2F-6EF8A551C5D2}"/>
                  </a:ext>
                </a:extLst>
              </p:cNvPr>
              <p:cNvPicPr/>
              <p:nvPr/>
            </p:nvPicPr>
            <p:blipFill>
              <a:blip r:embed="rId4"/>
              <a:stretch>
                <a:fillRect/>
              </a:stretch>
            </p:blipFill>
            <p:spPr>
              <a:xfrm>
                <a:off x="1361880" y="4989960"/>
                <a:ext cx="9457200" cy="1195560"/>
              </a:xfrm>
              <a:prstGeom prst="rect">
                <a:avLst/>
              </a:prstGeom>
            </p:spPr>
          </p:pic>
        </mc:Fallback>
      </mc:AlternateContent>
    </p:spTree>
    <p:extLst>
      <p:ext uri="{BB962C8B-B14F-4D97-AF65-F5344CB8AC3E}">
        <p14:creationId xmlns:p14="http://schemas.microsoft.com/office/powerpoint/2010/main" val="2213308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rPr>
              <a:t>Question:</a:t>
            </a:r>
          </a:p>
        </p:txBody>
      </p:sp>
      <p:pic>
        <p:nvPicPr>
          <p:cNvPr id="9" name="Content Placeholder 8" descr="lenet5.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02" r="-302"/>
          <a:stretch/>
        </p:blipFill>
        <p:spPr>
          <a:xfrm>
            <a:off x="171036" y="3411283"/>
            <a:ext cx="12020964" cy="3290230"/>
          </a:xfrm>
        </p:spPr>
      </p:pic>
      <p:sp>
        <p:nvSpPr>
          <p:cNvPr id="10" name="Content Placeholder 2"/>
          <p:cNvSpPr txBox="1">
            <a:spLocks/>
          </p:cNvSpPr>
          <p:nvPr/>
        </p:nvSpPr>
        <p:spPr bwMode="auto">
          <a:xfrm>
            <a:off x="656656" y="1181594"/>
            <a:ext cx="11379200" cy="134619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How big many convolutional weights between S2 and C3?</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S2: 6 channels @14x14</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Conv: 5x5, pad=0, stride=1</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C3: 16 channels @ 10x10</a:t>
            </a:r>
          </a:p>
        </p:txBody>
      </p:sp>
      <p:sp>
        <p:nvSpPr>
          <p:cNvPr id="3" name="Rectangle 2">
            <a:extLst>
              <a:ext uri="{FF2B5EF4-FFF2-40B4-BE49-F238E27FC236}">
                <a16:creationId xmlns:a16="http://schemas.microsoft.com/office/drawing/2014/main" id="{51554775-F76C-45B0-99D0-C7C5AFDFA095}"/>
              </a:ext>
            </a:extLst>
          </p:cNvPr>
          <p:cNvSpPr/>
          <p:nvPr/>
        </p:nvSpPr>
        <p:spPr>
          <a:xfrm rot="19102652">
            <a:off x="7600634" y="2098217"/>
            <a:ext cx="2971800" cy="5889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A0C39699-4719-E92A-EC30-CFF48772891B}"/>
                  </a:ext>
                </a:extLst>
              </p14:cNvPr>
              <p14:cNvContentPartPr/>
              <p14:nvPr/>
            </p14:nvContentPartPr>
            <p14:xfrm>
              <a:off x="6750720" y="3121560"/>
              <a:ext cx="5040" cy="30960"/>
            </p14:xfrm>
          </p:contentPart>
        </mc:Choice>
        <mc:Fallback xmlns="">
          <p:pic>
            <p:nvPicPr>
              <p:cNvPr id="4" name="Ink 3">
                <a:extLst>
                  <a:ext uri="{FF2B5EF4-FFF2-40B4-BE49-F238E27FC236}">
                    <a16:creationId xmlns:a16="http://schemas.microsoft.com/office/drawing/2014/main" id="{A0C39699-4719-E92A-EC30-CFF48772891B}"/>
                  </a:ext>
                </a:extLst>
              </p:cNvPr>
              <p:cNvPicPr/>
              <p:nvPr/>
            </p:nvPicPr>
            <p:blipFill>
              <a:blip r:embed="rId4"/>
              <a:stretch>
                <a:fillRect/>
              </a:stretch>
            </p:blipFill>
            <p:spPr>
              <a:xfrm>
                <a:off x="6741360" y="3112200"/>
                <a:ext cx="23760" cy="49680"/>
              </a:xfrm>
              <a:prstGeom prst="rect">
                <a:avLst/>
              </a:prstGeom>
            </p:spPr>
          </p:pic>
        </mc:Fallback>
      </mc:AlternateContent>
    </p:spTree>
    <p:extLst>
      <p:ext uri="{BB962C8B-B14F-4D97-AF65-F5344CB8AC3E}">
        <p14:creationId xmlns:p14="http://schemas.microsoft.com/office/powerpoint/2010/main" val="13397832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lenet5.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3720" r="-302"/>
          <a:stretch/>
        </p:blipFill>
        <p:spPr>
          <a:xfrm>
            <a:off x="155275" y="3419751"/>
            <a:ext cx="7955792" cy="3290230"/>
          </a:xfrm>
        </p:spPr>
      </p:pic>
      <p:sp>
        <p:nvSpPr>
          <p:cNvPr id="3" name="Rectangle 2">
            <a:extLst>
              <a:ext uri="{FF2B5EF4-FFF2-40B4-BE49-F238E27FC236}">
                <a16:creationId xmlns:a16="http://schemas.microsoft.com/office/drawing/2014/main" id="{51554775-F76C-45B0-99D0-C7C5AFDFA095}"/>
              </a:ext>
            </a:extLst>
          </p:cNvPr>
          <p:cNvSpPr/>
          <p:nvPr/>
        </p:nvSpPr>
        <p:spPr>
          <a:xfrm rot="19102652">
            <a:off x="3558434" y="2106685"/>
            <a:ext cx="2971800" cy="5889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9" name="Straight Arrow Connector 28">
            <a:extLst>
              <a:ext uri="{FF2B5EF4-FFF2-40B4-BE49-F238E27FC236}">
                <a16:creationId xmlns:a16="http://schemas.microsoft.com/office/drawing/2014/main" id="{F2415DB3-3C21-4FA7-8F40-EE06A6E2276E}"/>
              </a:ext>
            </a:extLst>
          </p:cNvPr>
          <p:cNvCxnSpPr>
            <a:cxnSpLocks/>
          </p:cNvCxnSpPr>
          <p:nvPr/>
        </p:nvCxnSpPr>
        <p:spPr>
          <a:xfrm flipV="1">
            <a:off x="6687228" y="5064866"/>
            <a:ext cx="1423839" cy="286499"/>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solidFill>
                  <a:schemeClr val="accent1">
                    <a:lumMod val="75000"/>
                  </a:schemeClr>
                </a:solidFill>
              </a:rPr>
              <a:t>Question:</a:t>
            </a:r>
          </a:p>
        </p:txBody>
      </p:sp>
      <p:sp>
        <p:nvSpPr>
          <p:cNvPr id="10" name="Content Placeholder 2"/>
          <p:cNvSpPr txBox="1">
            <a:spLocks/>
          </p:cNvSpPr>
          <p:nvPr/>
        </p:nvSpPr>
        <p:spPr bwMode="auto">
          <a:xfrm>
            <a:off x="656656" y="1181594"/>
            <a:ext cx="11379200" cy="134619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How big many convolutional weights between S2 and C3?</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S2: 6 channels @14x14</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Conv: 5x5, pad=0, stride=1</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C3: 16 channels @ 10x10</a:t>
            </a:r>
          </a:p>
        </p:txBody>
      </p:sp>
      <p:sp>
        <p:nvSpPr>
          <p:cNvPr id="6" name="Rectangle 5">
            <a:extLst>
              <a:ext uri="{FF2B5EF4-FFF2-40B4-BE49-F238E27FC236}">
                <a16:creationId xmlns:a16="http://schemas.microsoft.com/office/drawing/2014/main" id="{FC0E42F4-2E22-490B-89B3-98C7B9F8910A}"/>
              </a:ext>
            </a:extLst>
          </p:cNvPr>
          <p:cNvSpPr/>
          <p:nvPr/>
        </p:nvSpPr>
        <p:spPr>
          <a:xfrm rot="19102652">
            <a:off x="-85881" y="5053640"/>
            <a:ext cx="1145761" cy="2449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F749D2E-F007-442B-BEAE-E2B3586B28E2}"/>
              </a:ext>
            </a:extLst>
          </p:cNvPr>
          <p:cNvSpPr/>
          <p:nvPr/>
        </p:nvSpPr>
        <p:spPr>
          <a:xfrm>
            <a:off x="0" y="4408054"/>
            <a:ext cx="495625" cy="199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4376971-2426-4B80-A12A-BFD393EC15BC}"/>
              </a:ext>
            </a:extLst>
          </p:cNvPr>
          <p:cNvSpPr/>
          <p:nvPr/>
        </p:nvSpPr>
        <p:spPr>
          <a:xfrm rot="16200000">
            <a:off x="3759673" y="5465795"/>
            <a:ext cx="495625" cy="199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2B35FD3-9E44-4C36-9497-487201FDCFA4}"/>
              </a:ext>
            </a:extLst>
          </p:cNvPr>
          <p:cNvSpPr/>
          <p:nvPr/>
        </p:nvSpPr>
        <p:spPr>
          <a:xfrm rot="16200000">
            <a:off x="3360817" y="5775615"/>
            <a:ext cx="1143542" cy="401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1BC39E-7FD2-4EE1-A062-3AE92E9529B6}"/>
              </a:ext>
            </a:extLst>
          </p:cNvPr>
          <p:cNvSpPr/>
          <p:nvPr/>
        </p:nvSpPr>
        <p:spPr>
          <a:xfrm rot="16200000">
            <a:off x="2289982" y="3342406"/>
            <a:ext cx="248751" cy="950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000F92B-7032-4B3A-BCA2-D8CD7960E117}"/>
              </a:ext>
            </a:extLst>
          </p:cNvPr>
          <p:cNvSpPr/>
          <p:nvPr/>
        </p:nvSpPr>
        <p:spPr>
          <a:xfrm>
            <a:off x="4911305" y="45603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AB96988-7947-4DD7-9446-FF0B5C63DB9B}"/>
              </a:ext>
            </a:extLst>
          </p:cNvPr>
          <p:cNvSpPr/>
          <p:nvPr/>
        </p:nvSpPr>
        <p:spPr>
          <a:xfrm>
            <a:off x="5063705" y="47127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98A7833-B717-413C-A550-2C25A28461D1}"/>
              </a:ext>
            </a:extLst>
          </p:cNvPr>
          <p:cNvSpPr/>
          <p:nvPr/>
        </p:nvSpPr>
        <p:spPr>
          <a:xfrm>
            <a:off x="5216105" y="48651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76A920E-3F03-429C-B8EB-ED44050EBF77}"/>
              </a:ext>
            </a:extLst>
          </p:cNvPr>
          <p:cNvSpPr/>
          <p:nvPr/>
        </p:nvSpPr>
        <p:spPr>
          <a:xfrm>
            <a:off x="5368505" y="50175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DF11ACE-866B-4162-B540-DDD26570E4F1}"/>
              </a:ext>
            </a:extLst>
          </p:cNvPr>
          <p:cNvSpPr/>
          <p:nvPr/>
        </p:nvSpPr>
        <p:spPr>
          <a:xfrm>
            <a:off x="5520905" y="51699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DE9EFE5-5EBB-4C6A-BC4D-713477F4D2C5}"/>
              </a:ext>
            </a:extLst>
          </p:cNvPr>
          <p:cNvSpPr/>
          <p:nvPr/>
        </p:nvSpPr>
        <p:spPr>
          <a:xfrm>
            <a:off x="5673305" y="53223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D4DB61D-162B-459B-A37C-0D8C4A1EFE69}"/>
              </a:ext>
            </a:extLst>
          </p:cNvPr>
          <p:cNvSpPr/>
          <p:nvPr/>
        </p:nvSpPr>
        <p:spPr>
          <a:xfrm>
            <a:off x="6493553" y="45603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D1A7DC7-63DF-4CA7-B680-D608FF9601E6}"/>
              </a:ext>
            </a:extLst>
          </p:cNvPr>
          <p:cNvSpPr/>
          <p:nvPr/>
        </p:nvSpPr>
        <p:spPr>
          <a:xfrm>
            <a:off x="6645953" y="47127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F1504F6-CFF9-4A84-AC1A-71D9E7402D51}"/>
              </a:ext>
            </a:extLst>
          </p:cNvPr>
          <p:cNvSpPr/>
          <p:nvPr/>
        </p:nvSpPr>
        <p:spPr>
          <a:xfrm>
            <a:off x="6798353" y="48651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C363EBC-7188-48C2-A93F-913BBFDDDF3F}"/>
              </a:ext>
            </a:extLst>
          </p:cNvPr>
          <p:cNvSpPr/>
          <p:nvPr/>
        </p:nvSpPr>
        <p:spPr>
          <a:xfrm>
            <a:off x="6950753" y="50175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85D6ED9-C1BD-4F31-A579-B78D96706AE5}"/>
              </a:ext>
            </a:extLst>
          </p:cNvPr>
          <p:cNvSpPr/>
          <p:nvPr/>
        </p:nvSpPr>
        <p:spPr>
          <a:xfrm>
            <a:off x="7103153" y="51699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5563D38-CFE8-4687-AF2F-51DD7DD27E9F}"/>
              </a:ext>
            </a:extLst>
          </p:cNvPr>
          <p:cNvSpPr/>
          <p:nvPr/>
        </p:nvSpPr>
        <p:spPr>
          <a:xfrm>
            <a:off x="7255553" y="53223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50C1C8F-9DCF-4E51-8B45-FF448402DA05}"/>
              </a:ext>
            </a:extLst>
          </p:cNvPr>
          <p:cNvSpPr/>
          <p:nvPr/>
        </p:nvSpPr>
        <p:spPr>
          <a:xfrm>
            <a:off x="7407953" y="54747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668EF2A-B76B-473D-8D72-A128811D1E0C}"/>
              </a:ext>
            </a:extLst>
          </p:cNvPr>
          <p:cNvSpPr/>
          <p:nvPr/>
        </p:nvSpPr>
        <p:spPr>
          <a:xfrm>
            <a:off x="8346444" y="4823582"/>
            <a:ext cx="591610" cy="609600"/>
          </a:xfrm>
          <a:prstGeom prst="rect">
            <a:avLst/>
          </a:prstGeom>
          <a:solidFill>
            <a:schemeClr val="accent1">
              <a:lumMod val="60000"/>
              <a:lumOff val="4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D04C33F-4671-4A00-921F-09E12BC363F2}"/>
              </a:ext>
            </a:extLst>
          </p:cNvPr>
          <p:cNvSpPr txBox="1"/>
          <p:nvPr/>
        </p:nvSpPr>
        <p:spPr>
          <a:xfrm>
            <a:off x="4749160" y="4090139"/>
            <a:ext cx="60097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One image in C3 is actually the result of a 3D convolution</a:t>
            </a:r>
          </a:p>
        </p:txBody>
      </p:sp>
      <p:sp>
        <p:nvSpPr>
          <p:cNvPr id="26" name="TextBox 25">
            <a:extLst>
              <a:ext uri="{FF2B5EF4-FFF2-40B4-BE49-F238E27FC236}">
                <a16:creationId xmlns:a16="http://schemas.microsoft.com/office/drawing/2014/main" id="{7A4D36BA-A5E7-44CB-8C2D-F9DF9D30C17C}"/>
              </a:ext>
            </a:extLst>
          </p:cNvPr>
          <p:cNvSpPr txBox="1"/>
          <p:nvPr/>
        </p:nvSpPr>
        <p:spPr>
          <a:xfrm>
            <a:off x="5115073" y="6301150"/>
            <a:ext cx="15122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S2: 6x14x14</a:t>
            </a:r>
          </a:p>
        </p:txBody>
      </p:sp>
      <p:sp>
        <p:nvSpPr>
          <p:cNvPr id="27" name="TextBox 26">
            <a:extLst>
              <a:ext uri="{FF2B5EF4-FFF2-40B4-BE49-F238E27FC236}">
                <a16:creationId xmlns:a16="http://schemas.microsoft.com/office/drawing/2014/main" id="{E57E47BD-F01E-4A72-A741-CCCABC92B787}"/>
              </a:ext>
            </a:extLst>
          </p:cNvPr>
          <p:cNvSpPr txBox="1"/>
          <p:nvPr/>
        </p:nvSpPr>
        <p:spPr>
          <a:xfrm>
            <a:off x="6627302" y="5922065"/>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Kernel_1: 6x5x5</a:t>
            </a:r>
          </a:p>
        </p:txBody>
      </p:sp>
      <p:sp>
        <p:nvSpPr>
          <p:cNvPr id="28" name="TextBox 27">
            <a:extLst>
              <a:ext uri="{FF2B5EF4-FFF2-40B4-BE49-F238E27FC236}">
                <a16:creationId xmlns:a16="http://schemas.microsoft.com/office/drawing/2014/main" id="{A866A3CB-9171-4FE7-B06A-C6545788296A}"/>
              </a:ext>
            </a:extLst>
          </p:cNvPr>
          <p:cNvSpPr txBox="1"/>
          <p:nvPr/>
        </p:nvSpPr>
        <p:spPr>
          <a:xfrm>
            <a:off x="8388264" y="5922065"/>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C3_1: 1x10x10</a:t>
            </a:r>
          </a:p>
        </p:txBody>
      </p:sp>
    </p:spTree>
    <p:extLst>
      <p:ext uri="{BB962C8B-B14F-4D97-AF65-F5344CB8AC3E}">
        <p14:creationId xmlns:p14="http://schemas.microsoft.com/office/powerpoint/2010/main" val="29748721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lenet5.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3720" r="-302"/>
          <a:stretch/>
        </p:blipFill>
        <p:spPr>
          <a:xfrm>
            <a:off x="155275" y="3419751"/>
            <a:ext cx="7955792" cy="3290230"/>
          </a:xfrm>
        </p:spPr>
      </p:pic>
      <p:sp>
        <p:nvSpPr>
          <p:cNvPr id="3" name="Rectangle 2">
            <a:extLst>
              <a:ext uri="{FF2B5EF4-FFF2-40B4-BE49-F238E27FC236}">
                <a16:creationId xmlns:a16="http://schemas.microsoft.com/office/drawing/2014/main" id="{51554775-F76C-45B0-99D0-C7C5AFDFA095}"/>
              </a:ext>
            </a:extLst>
          </p:cNvPr>
          <p:cNvSpPr/>
          <p:nvPr/>
        </p:nvSpPr>
        <p:spPr>
          <a:xfrm rot="19102652">
            <a:off x="3558434" y="2106685"/>
            <a:ext cx="2971800" cy="5889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D4DB61D-162B-459B-A37C-0D8C4A1EFE69}"/>
              </a:ext>
            </a:extLst>
          </p:cNvPr>
          <p:cNvSpPr/>
          <p:nvPr/>
        </p:nvSpPr>
        <p:spPr>
          <a:xfrm>
            <a:off x="6493553" y="45603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D1A7DC7-63DF-4CA7-B680-D608FF9601E6}"/>
              </a:ext>
            </a:extLst>
          </p:cNvPr>
          <p:cNvSpPr/>
          <p:nvPr/>
        </p:nvSpPr>
        <p:spPr>
          <a:xfrm>
            <a:off x="6645953" y="47127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Arrow Connector 44">
            <a:extLst>
              <a:ext uri="{FF2B5EF4-FFF2-40B4-BE49-F238E27FC236}">
                <a16:creationId xmlns:a16="http://schemas.microsoft.com/office/drawing/2014/main" id="{839602C9-E886-4536-970A-46209B1F0D85}"/>
              </a:ext>
            </a:extLst>
          </p:cNvPr>
          <p:cNvCxnSpPr>
            <a:cxnSpLocks/>
          </p:cNvCxnSpPr>
          <p:nvPr/>
        </p:nvCxnSpPr>
        <p:spPr>
          <a:xfrm flipV="1">
            <a:off x="6296870" y="3517126"/>
            <a:ext cx="1845644" cy="1424002"/>
          </a:xfrm>
          <a:prstGeom prst="straightConnector1">
            <a:avLst/>
          </a:prstGeom>
          <a:ln w="3810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887B0A5-B54D-4C2A-99A6-320AB05E80BC}"/>
              </a:ext>
            </a:extLst>
          </p:cNvPr>
          <p:cNvCxnSpPr>
            <a:cxnSpLocks/>
            <a:endCxn id="9" idx="3"/>
          </p:cNvCxnSpPr>
          <p:nvPr/>
        </p:nvCxnSpPr>
        <p:spPr>
          <a:xfrm flipV="1">
            <a:off x="6687228" y="5064866"/>
            <a:ext cx="1423839" cy="286499"/>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solidFill>
                  <a:schemeClr val="accent1">
                    <a:lumMod val="75000"/>
                  </a:schemeClr>
                </a:solidFill>
              </a:rPr>
              <a:t>Question:</a:t>
            </a:r>
          </a:p>
        </p:txBody>
      </p:sp>
      <p:sp>
        <p:nvSpPr>
          <p:cNvPr id="10" name="Content Placeholder 2"/>
          <p:cNvSpPr txBox="1">
            <a:spLocks/>
          </p:cNvSpPr>
          <p:nvPr/>
        </p:nvSpPr>
        <p:spPr bwMode="auto">
          <a:xfrm>
            <a:off x="656656" y="1181594"/>
            <a:ext cx="11379200" cy="134619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How big many convolutional weights between S2 and C3?</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S2: 6 channels @14x14</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Conv: 5x5, pad=0, stride=1</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C3: 16 channels @ 10x10</a:t>
            </a:r>
          </a:p>
        </p:txBody>
      </p:sp>
      <p:sp>
        <p:nvSpPr>
          <p:cNvPr id="6" name="Rectangle 5">
            <a:extLst>
              <a:ext uri="{FF2B5EF4-FFF2-40B4-BE49-F238E27FC236}">
                <a16:creationId xmlns:a16="http://schemas.microsoft.com/office/drawing/2014/main" id="{FC0E42F4-2E22-490B-89B3-98C7B9F8910A}"/>
              </a:ext>
            </a:extLst>
          </p:cNvPr>
          <p:cNvSpPr/>
          <p:nvPr/>
        </p:nvSpPr>
        <p:spPr>
          <a:xfrm rot="19102652">
            <a:off x="-85881" y="5053640"/>
            <a:ext cx="1145761" cy="2449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F749D2E-F007-442B-BEAE-E2B3586B28E2}"/>
              </a:ext>
            </a:extLst>
          </p:cNvPr>
          <p:cNvSpPr/>
          <p:nvPr/>
        </p:nvSpPr>
        <p:spPr>
          <a:xfrm>
            <a:off x="0" y="4408054"/>
            <a:ext cx="495625" cy="199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4376971-2426-4B80-A12A-BFD393EC15BC}"/>
              </a:ext>
            </a:extLst>
          </p:cNvPr>
          <p:cNvSpPr/>
          <p:nvPr/>
        </p:nvSpPr>
        <p:spPr>
          <a:xfrm rot="16200000">
            <a:off x="3759673" y="5465795"/>
            <a:ext cx="495625" cy="199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2B35FD3-9E44-4C36-9497-487201FDCFA4}"/>
              </a:ext>
            </a:extLst>
          </p:cNvPr>
          <p:cNvSpPr/>
          <p:nvPr/>
        </p:nvSpPr>
        <p:spPr>
          <a:xfrm rot="16200000">
            <a:off x="3360817" y="5775615"/>
            <a:ext cx="1143542" cy="401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1BC39E-7FD2-4EE1-A062-3AE92E9529B6}"/>
              </a:ext>
            </a:extLst>
          </p:cNvPr>
          <p:cNvSpPr/>
          <p:nvPr/>
        </p:nvSpPr>
        <p:spPr>
          <a:xfrm rot="16200000">
            <a:off x="2289982" y="3342406"/>
            <a:ext cx="248751" cy="950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000F92B-7032-4B3A-BCA2-D8CD7960E117}"/>
              </a:ext>
            </a:extLst>
          </p:cNvPr>
          <p:cNvSpPr/>
          <p:nvPr/>
        </p:nvSpPr>
        <p:spPr>
          <a:xfrm>
            <a:off x="4911305" y="45603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AB96988-7947-4DD7-9446-FF0B5C63DB9B}"/>
              </a:ext>
            </a:extLst>
          </p:cNvPr>
          <p:cNvSpPr/>
          <p:nvPr/>
        </p:nvSpPr>
        <p:spPr>
          <a:xfrm>
            <a:off x="5063705" y="47127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98A7833-B717-413C-A550-2C25A28461D1}"/>
              </a:ext>
            </a:extLst>
          </p:cNvPr>
          <p:cNvSpPr/>
          <p:nvPr/>
        </p:nvSpPr>
        <p:spPr>
          <a:xfrm>
            <a:off x="5216105" y="48651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76A920E-3F03-429C-B8EB-ED44050EBF77}"/>
              </a:ext>
            </a:extLst>
          </p:cNvPr>
          <p:cNvSpPr/>
          <p:nvPr/>
        </p:nvSpPr>
        <p:spPr>
          <a:xfrm>
            <a:off x="5368505" y="50175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DF11ACE-866B-4162-B540-DDD26570E4F1}"/>
              </a:ext>
            </a:extLst>
          </p:cNvPr>
          <p:cNvSpPr/>
          <p:nvPr/>
        </p:nvSpPr>
        <p:spPr>
          <a:xfrm>
            <a:off x="5520905" y="51699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DE9EFE5-5EBB-4C6A-BC4D-713477F4D2C5}"/>
              </a:ext>
            </a:extLst>
          </p:cNvPr>
          <p:cNvSpPr/>
          <p:nvPr/>
        </p:nvSpPr>
        <p:spPr>
          <a:xfrm>
            <a:off x="5673305" y="53223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F1504F6-CFF9-4A84-AC1A-71D9E7402D51}"/>
              </a:ext>
            </a:extLst>
          </p:cNvPr>
          <p:cNvSpPr/>
          <p:nvPr/>
        </p:nvSpPr>
        <p:spPr>
          <a:xfrm>
            <a:off x="6798353" y="48651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C363EBC-7188-48C2-A93F-913BBFDDDF3F}"/>
              </a:ext>
            </a:extLst>
          </p:cNvPr>
          <p:cNvSpPr/>
          <p:nvPr/>
        </p:nvSpPr>
        <p:spPr>
          <a:xfrm>
            <a:off x="6950753" y="50175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85D6ED9-C1BD-4F31-A579-B78D96706AE5}"/>
              </a:ext>
            </a:extLst>
          </p:cNvPr>
          <p:cNvSpPr/>
          <p:nvPr/>
        </p:nvSpPr>
        <p:spPr>
          <a:xfrm>
            <a:off x="7103153" y="51699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5563D38-CFE8-4687-AF2F-51DD7DD27E9F}"/>
              </a:ext>
            </a:extLst>
          </p:cNvPr>
          <p:cNvSpPr/>
          <p:nvPr/>
        </p:nvSpPr>
        <p:spPr>
          <a:xfrm>
            <a:off x="7255553" y="53223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50C1C8F-9DCF-4E51-8B45-FF448402DA05}"/>
              </a:ext>
            </a:extLst>
          </p:cNvPr>
          <p:cNvSpPr/>
          <p:nvPr/>
        </p:nvSpPr>
        <p:spPr>
          <a:xfrm>
            <a:off x="7407953" y="54747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668EF2A-B76B-473D-8D72-A128811D1E0C}"/>
              </a:ext>
            </a:extLst>
          </p:cNvPr>
          <p:cNvSpPr/>
          <p:nvPr/>
        </p:nvSpPr>
        <p:spPr>
          <a:xfrm>
            <a:off x="8346444" y="4823582"/>
            <a:ext cx="591610" cy="609600"/>
          </a:xfrm>
          <a:prstGeom prst="rect">
            <a:avLst/>
          </a:prstGeom>
          <a:solidFill>
            <a:schemeClr val="accent1">
              <a:lumMod val="60000"/>
              <a:lumOff val="4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D04C33F-4671-4A00-921F-09E12BC363F2}"/>
              </a:ext>
            </a:extLst>
          </p:cNvPr>
          <p:cNvSpPr txBox="1"/>
          <p:nvPr/>
        </p:nvSpPr>
        <p:spPr>
          <a:xfrm>
            <a:off x="6096000" y="1980889"/>
            <a:ext cx="38921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Each image in C3 convolved S2 convolved with a different 3D kernel</a:t>
            </a:r>
          </a:p>
        </p:txBody>
      </p:sp>
      <p:sp>
        <p:nvSpPr>
          <p:cNvPr id="26" name="TextBox 25">
            <a:extLst>
              <a:ext uri="{FF2B5EF4-FFF2-40B4-BE49-F238E27FC236}">
                <a16:creationId xmlns:a16="http://schemas.microsoft.com/office/drawing/2014/main" id="{7A4D36BA-A5E7-44CB-8C2D-F9DF9D30C17C}"/>
              </a:ext>
            </a:extLst>
          </p:cNvPr>
          <p:cNvSpPr txBox="1"/>
          <p:nvPr/>
        </p:nvSpPr>
        <p:spPr>
          <a:xfrm>
            <a:off x="5115073" y="6301150"/>
            <a:ext cx="15122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S2: 6x14x14</a:t>
            </a:r>
          </a:p>
        </p:txBody>
      </p:sp>
      <p:sp>
        <p:nvSpPr>
          <p:cNvPr id="29" name="Rectangle 28">
            <a:extLst>
              <a:ext uri="{FF2B5EF4-FFF2-40B4-BE49-F238E27FC236}">
                <a16:creationId xmlns:a16="http://schemas.microsoft.com/office/drawing/2014/main" id="{8B565497-0E5A-4544-858B-6B60ADCC7954}"/>
              </a:ext>
            </a:extLst>
          </p:cNvPr>
          <p:cNvSpPr/>
          <p:nvPr/>
        </p:nvSpPr>
        <p:spPr>
          <a:xfrm>
            <a:off x="6477251" y="31150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BFCEAB0-E374-4F0D-AFCC-0C93B02C8947}"/>
              </a:ext>
            </a:extLst>
          </p:cNvPr>
          <p:cNvSpPr/>
          <p:nvPr/>
        </p:nvSpPr>
        <p:spPr>
          <a:xfrm>
            <a:off x="6629651" y="32674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F84B7E06-FA13-4A2B-AFF6-79DE18454872}"/>
              </a:ext>
            </a:extLst>
          </p:cNvPr>
          <p:cNvSpPr/>
          <p:nvPr/>
        </p:nvSpPr>
        <p:spPr>
          <a:xfrm>
            <a:off x="6782051" y="34198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C9B2B088-2064-432C-8587-D2CD72EBCAAD}"/>
              </a:ext>
            </a:extLst>
          </p:cNvPr>
          <p:cNvSpPr/>
          <p:nvPr/>
        </p:nvSpPr>
        <p:spPr>
          <a:xfrm>
            <a:off x="6934451" y="35722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8556747F-5439-4BE2-81E5-ADBBEAEBD2D0}"/>
              </a:ext>
            </a:extLst>
          </p:cNvPr>
          <p:cNvSpPr/>
          <p:nvPr/>
        </p:nvSpPr>
        <p:spPr>
          <a:xfrm>
            <a:off x="7086851" y="37246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FE86B93-819C-41E3-92F5-56E844EB2B6D}"/>
              </a:ext>
            </a:extLst>
          </p:cNvPr>
          <p:cNvSpPr/>
          <p:nvPr/>
        </p:nvSpPr>
        <p:spPr>
          <a:xfrm>
            <a:off x="7239251" y="38770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72245D9-071E-4BC0-A6D8-85002031385E}"/>
              </a:ext>
            </a:extLst>
          </p:cNvPr>
          <p:cNvSpPr/>
          <p:nvPr/>
        </p:nvSpPr>
        <p:spPr>
          <a:xfrm>
            <a:off x="7391651" y="40294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9E8123FD-962D-48D5-96A5-FFAC79BD576C}"/>
              </a:ext>
            </a:extLst>
          </p:cNvPr>
          <p:cNvSpPr/>
          <p:nvPr/>
        </p:nvSpPr>
        <p:spPr>
          <a:xfrm>
            <a:off x="8306968" y="3164600"/>
            <a:ext cx="591610" cy="609600"/>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AC2044BB-3C7F-4699-9C25-2C9C207D7A9F}"/>
              </a:ext>
            </a:extLst>
          </p:cNvPr>
          <p:cNvSpPr txBox="1"/>
          <p:nvPr/>
        </p:nvSpPr>
        <p:spPr>
          <a:xfrm>
            <a:off x="6461485" y="2708620"/>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Kernel_2: 6x5x5</a:t>
            </a:r>
          </a:p>
        </p:txBody>
      </p:sp>
      <p:sp>
        <p:nvSpPr>
          <p:cNvPr id="38" name="TextBox 37">
            <a:extLst>
              <a:ext uri="{FF2B5EF4-FFF2-40B4-BE49-F238E27FC236}">
                <a16:creationId xmlns:a16="http://schemas.microsoft.com/office/drawing/2014/main" id="{C97E6A8F-A139-4B2C-9461-614C17C1C6A7}"/>
              </a:ext>
            </a:extLst>
          </p:cNvPr>
          <p:cNvSpPr txBox="1"/>
          <p:nvPr/>
        </p:nvSpPr>
        <p:spPr>
          <a:xfrm>
            <a:off x="8222447" y="2708620"/>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C3_2: 1x10x10</a:t>
            </a:r>
          </a:p>
        </p:txBody>
      </p:sp>
      <p:sp>
        <p:nvSpPr>
          <p:cNvPr id="39" name="TextBox 38">
            <a:extLst>
              <a:ext uri="{FF2B5EF4-FFF2-40B4-BE49-F238E27FC236}">
                <a16:creationId xmlns:a16="http://schemas.microsoft.com/office/drawing/2014/main" id="{95877AF8-EE1B-4340-B43A-526F3C743871}"/>
              </a:ext>
            </a:extLst>
          </p:cNvPr>
          <p:cNvSpPr txBox="1"/>
          <p:nvPr/>
        </p:nvSpPr>
        <p:spPr>
          <a:xfrm>
            <a:off x="6627302" y="5922065"/>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Kernel_1: 6x5x5</a:t>
            </a:r>
          </a:p>
        </p:txBody>
      </p:sp>
      <p:sp>
        <p:nvSpPr>
          <p:cNvPr id="40" name="TextBox 39">
            <a:extLst>
              <a:ext uri="{FF2B5EF4-FFF2-40B4-BE49-F238E27FC236}">
                <a16:creationId xmlns:a16="http://schemas.microsoft.com/office/drawing/2014/main" id="{7FC26F11-1227-4DC8-84F2-AAD6E6577704}"/>
              </a:ext>
            </a:extLst>
          </p:cNvPr>
          <p:cNvSpPr txBox="1"/>
          <p:nvPr/>
        </p:nvSpPr>
        <p:spPr>
          <a:xfrm>
            <a:off x="8388264" y="5922065"/>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C3_1: 1x10x10</a:t>
            </a:r>
          </a:p>
        </p:txBody>
      </p:sp>
    </p:spTree>
    <p:extLst>
      <p:ext uri="{BB962C8B-B14F-4D97-AF65-F5344CB8AC3E}">
        <p14:creationId xmlns:p14="http://schemas.microsoft.com/office/powerpoint/2010/main" val="30685058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lenet5.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3720" r="-302"/>
          <a:stretch/>
        </p:blipFill>
        <p:spPr>
          <a:xfrm>
            <a:off x="155275" y="3419751"/>
            <a:ext cx="7955792" cy="3290230"/>
          </a:xfrm>
        </p:spPr>
      </p:pic>
      <p:sp>
        <p:nvSpPr>
          <p:cNvPr id="3" name="Rectangle 2">
            <a:extLst>
              <a:ext uri="{FF2B5EF4-FFF2-40B4-BE49-F238E27FC236}">
                <a16:creationId xmlns:a16="http://schemas.microsoft.com/office/drawing/2014/main" id="{51554775-F76C-45B0-99D0-C7C5AFDFA095}"/>
              </a:ext>
            </a:extLst>
          </p:cNvPr>
          <p:cNvSpPr/>
          <p:nvPr/>
        </p:nvSpPr>
        <p:spPr>
          <a:xfrm rot="19102652">
            <a:off x="3558434" y="2106685"/>
            <a:ext cx="2971800" cy="5889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a:solidFill>
                  <a:schemeClr val="accent1">
                    <a:lumMod val="75000"/>
                  </a:schemeClr>
                </a:solidFill>
              </a:rPr>
              <a:t>Question:</a:t>
            </a:r>
          </a:p>
        </p:txBody>
      </p:sp>
      <p:sp>
        <p:nvSpPr>
          <p:cNvPr id="10" name="Content Placeholder 2"/>
          <p:cNvSpPr txBox="1">
            <a:spLocks/>
          </p:cNvSpPr>
          <p:nvPr/>
        </p:nvSpPr>
        <p:spPr bwMode="auto">
          <a:xfrm>
            <a:off x="656656" y="1181594"/>
            <a:ext cx="11379200" cy="134619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How big many convolutional weights between S2 and C3?</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S2: 6 channels @14x14</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Conv: 5x5, pad=0, stride=1</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C3: 16 channels @ 10x10</a:t>
            </a:r>
          </a:p>
        </p:txBody>
      </p:sp>
      <p:sp>
        <p:nvSpPr>
          <p:cNvPr id="6" name="Rectangle 5">
            <a:extLst>
              <a:ext uri="{FF2B5EF4-FFF2-40B4-BE49-F238E27FC236}">
                <a16:creationId xmlns:a16="http://schemas.microsoft.com/office/drawing/2014/main" id="{FC0E42F4-2E22-490B-89B3-98C7B9F8910A}"/>
              </a:ext>
            </a:extLst>
          </p:cNvPr>
          <p:cNvSpPr/>
          <p:nvPr/>
        </p:nvSpPr>
        <p:spPr>
          <a:xfrm rot="19102652">
            <a:off x="-85881" y="5053640"/>
            <a:ext cx="1145761" cy="2449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F749D2E-F007-442B-BEAE-E2B3586B28E2}"/>
              </a:ext>
            </a:extLst>
          </p:cNvPr>
          <p:cNvSpPr/>
          <p:nvPr/>
        </p:nvSpPr>
        <p:spPr>
          <a:xfrm>
            <a:off x="0" y="4408054"/>
            <a:ext cx="495625" cy="199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4376971-2426-4B80-A12A-BFD393EC15BC}"/>
              </a:ext>
            </a:extLst>
          </p:cNvPr>
          <p:cNvSpPr/>
          <p:nvPr/>
        </p:nvSpPr>
        <p:spPr>
          <a:xfrm rot="16200000">
            <a:off x="3759673" y="5465795"/>
            <a:ext cx="495625" cy="199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2B35FD3-9E44-4C36-9497-487201FDCFA4}"/>
              </a:ext>
            </a:extLst>
          </p:cNvPr>
          <p:cNvSpPr/>
          <p:nvPr/>
        </p:nvSpPr>
        <p:spPr>
          <a:xfrm rot="16200000">
            <a:off x="3360817" y="5775615"/>
            <a:ext cx="1143542" cy="401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1BC39E-7FD2-4EE1-A062-3AE92E9529B6}"/>
              </a:ext>
            </a:extLst>
          </p:cNvPr>
          <p:cNvSpPr/>
          <p:nvPr/>
        </p:nvSpPr>
        <p:spPr>
          <a:xfrm rot="16200000">
            <a:off x="2289982" y="3342406"/>
            <a:ext cx="248751" cy="950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000F92B-7032-4B3A-BCA2-D8CD7960E117}"/>
              </a:ext>
            </a:extLst>
          </p:cNvPr>
          <p:cNvSpPr/>
          <p:nvPr/>
        </p:nvSpPr>
        <p:spPr>
          <a:xfrm>
            <a:off x="4911305" y="45603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AB96988-7947-4DD7-9446-FF0B5C63DB9B}"/>
              </a:ext>
            </a:extLst>
          </p:cNvPr>
          <p:cNvSpPr/>
          <p:nvPr/>
        </p:nvSpPr>
        <p:spPr>
          <a:xfrm>
            <a:off x="5063705" y="47127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98A7833-B717-413C-A550-2C25A28461D1}"/>
              </a:ext>
            </a:extLst>
          </p:cNvPr>
          <p:cNvSpPr/>
          <p:nvPr/>
        </p:nvSpPr>
        <p:spPr>
          <a:xfrm>
            <a:off x="5216105" y="48651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76A920E-3F03-429C-B8EB-ED44050EBF77}"/>
              </a:ext>
            </a:extLst>
          </p:cNvPr>
          <p:cNvSpPr/>
          <p:nvPr/>
        </p:nvSpPr>
        <p:spPr>
          <a:xfrm>
            <a:off x="5368505" y="50175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DF11ACE-866B-4162-B540-DDD26570E4F1}"/>
              </a:ext>
            </a:extLst>
          </p:cNvPr>
          <p:cNvSpPr/>
          <p:nvPr/>
        </p:nvSpPr>
        <p:spPr>
          <a:xfrm>
            <a:off x="5520905" y="51699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DE9EFE5-5EBB-4C6A-BC4D-713477F4D2C5}"/>
              </a:ext>
            </a:extLst>
          </p:cNvPr>
          <p:cNvSpPr/>
          <p:nvPr/>
        </p:nvSpPr>
        <p:spPr>
          <a:xfrm>
            <a:off x="5673305" y="53223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D04C33F-4671-4A00-921F-09E12BC363F2}"/>
              </a:ext>
            </a:extLst>
          </p:cNvPr>
          <p:cNvSpPr txBox="1"/>
          <p:nvPr/>
        </p:nvSpPr>
        <p:spPr>
          <a:xfrm>
            <a:off x="6037032" y="2032697"/>
            <a:ext cx="571214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The 16 images in C3 are the result of doing 16 3D convolutions of S2 with 16 different 6x5x5 kernels.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Assuming no bias term, this is 16x6x5x5 weights!</a:t>
            </a:r>
          </a:p>
        </p:txBody>
      </p:sp>
      <p:sp>
        <p:nvSpPr>
          <p:cNvPr id="26" name="TextBox 25">
            <a:extLst>
              <a:ext uri="{FF2B5EF4-FFF2-40B4-BE49-F238E27FC236}">
                <a16:creationId xmlns:a16="http://schemas.microsoft.com/office/drawing/2014/main" id="{7A4D36BA-A5E7-44CB-8C2D-F9DF9D30C17C}"/>
              </a:ext>
            </a:extLst>
          </p:cNvPr>
          <p:cNvSpPr txBox="1"/>
          <p:nvPr/>
        </p:nvSpPr>
        <p:spPr>
          <a:xfrm>
            <a:off x="5115073" y="6301150"/>
            <a:ext cx="15122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S2: 6x14x14</a:t>
            </a:r>
          </a:p>
        </p:txBody>
      </p:sp>
      <p:sp>
        <p:nvSpPr>
          <p:cNvPr id="39" name="TextBox 38">
            <a:extLst>
              <a:ext uri="{FF2B5EF4-FFF2-40B4-BE49-F238E27FC236}">
                <a16:creationId xmlns:a16="http://schemas.microsoft.com/office/drawing/2014/main" id="{95877AF8-EE1B-4340-B43A-526F3C743871}"/>
              </a:ext>
            </a:extLst>
          </p:cNvPr>
          <p:cNvSpPr txBox="1"/>
          <p:nvPr/>
        </p:nvSpPr>
        <p:spPr>
          <a:xfrm>
            <a:off x="7194132" y="6120962"/>
            <a:ext cx="18271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Kernels: 16@6x5x5</a:t>
            </a:r>
          </a:p>
        </p:txBody>
      </p:sp>
      <p:sp>
        <p:nvSpPr>
          <p:cNvPr id="40" name="TextBox 39">
            <a:extLst>
              <a:ext uri="{FF2B5EF4-FFF2-40B4-BE49-F238E27FC236}">
                <a16:creationId xmlns:a16="http://schemas.microsoft.com/office/drawing/2014/main" id="{7FC26F11-1227-4DC8-84F2-AAD6E6577704}"/>
              </a:ext>
            </a:extLst>
          </p:cNvPr>
          <p:cNvSpPr txBox="1"/>
          <p:nvPr/>
        </p:nvSpPr>
        <p:spPr>
          <a:xfrm>
            <a:off x="9158383" y="6319341"/>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C3: 16@10x10</a:t>
            </a:r>
          </a:p>
        </p:txBody>
      </p:sp>
      <p:sp>
        <p:nvSpPr>
          <p:cNvPr id="41" name="Rectangle 40">
            <a:extLst>
              <a:ext uri="{FF2B5EF4-FFF2-40B4-BE49-F238E27FC236}">
                <a16:creationId xmlns:a16="http://schemas.microsoft.com/office/drawing/2014/main" id="{991068C9-5FF0-4845-A19C-1C1CCD29BE9D}"/>
              </a:ext>
            </a:extLst>
          </p:cNvPr>
          <p:cNvSpPr/>
          <p:nvPr/>
        </p:nvSpPr>
        <p:spPr>
          <a:xfrm>
            <a:off x="7137444" y="3518363"/>
            <a:ext cx="591610" cy="609600"/>
          </a:xfrm>
          <a:prstGeom prst="rect">
            <a:avLst/>
          </a:prstGeom>
          <a:solidFill>
            <a:srgbClr val="FFB9B9"/>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22FE7D68-A260-4B40-A72F-623CFD832841}"/>
              </a:ext>
            </a:extLst>
          </p:cNvPr>
          <p:cNvSpPr/>
          <p:nvPr/>
        </p:nvSpPr>
        <p:spPr>
          <a:xfrm>
            <a:off x="7276474" y="3655067"/>
            <a:ext cx="591610" cy="609600"/>
          </a:xfrm>
          <a:prstGeom prst="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9A07BD32-F206-4EEC-B104-2ABA39DB9C5D}"/>
              </a:ext>
            </a:extLst>
          </p:cNvPr>
          <p:cNvSpPr/>
          <p:nvPr/>
        </p:nvSpPr>
        <p:spPr>
          <a:xfrm>
            <a:off x="7431021" y="3810418"/>
            <a:ext cx="591610" cy="609600"/>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33460787-5273-40EB-B16D-33F01EBD99D0}"/>
              </a:ext>
            </a:extLst>
          </p:cNvPr>
          <p:cNvSpPr/>
          <p:nvPr/>
        </p:nvSpPr>
        <p:spPr>
          <a:xfrm>
            <a:off x="7561410" y="3945769"/>
            <a:ext cx="591610" cy="609600"/>
          </a:xfrm>
          <a:prstGeom prst="rect">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1B603E5-2D9A-4BD0-BD80-2C8A0DB831E2}"/>
              </a:ext>
            </a:extLst>
          </p:cNvPr>
          <p:cNvSpPr/>
          <p:nvPr/>
        </p:nvSpPr>
        <p:spPr>
          <a:xfrm>
            <a:off x="7709574" y="4095661"/>
            <a:ext cx="591610" cy="609600"/>
          </a:xfrm>
          <a:prstGeom prst="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701AA375-B4A1-48B6-B1E3-13A7D3977610}"/>
              </a:ext>
            </a:extLst>
          </p:cNvPr>
          <p:cNvSpPr/>
          <p:nvPr/>
        </p:nvSpPr>
        <p:spPr>
          <a:xfrm>
            <a:off x="7848604" y="4232365"/>
            <a:ext cx="591610" cy="609600"/>
          </a:xfrm>
          <a:prstGeom prst="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C53D73FF-5EE8-458D-BF1B-A867EF50F65B}"/>
              </a:ext>
            </a:extLst>
          </p:cNvPr>
          <p:cNvSpPr/>
          <p:nvPr/>
        </p:nvSpPr>
        <p:spPr>
          <a:xfrm>
            <a:off x="8003355" y="4377679"/>
            <a:ext cx="591610" cy="609600"/>
          </a:xfrm>
          <a:prstGeom prst="rect">
            <a:avLst/>
          </a:prstGeom>
          <a:solidFill>
            <a:srgbClr val="FFB9B9"/>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5E129529-B2CD-4A7F-A830-FD45EF3706E1}"/>
              </a:ext>
            </a:extLst>
          </p:cNvPr>
          <p:cNvSpPr/>
          <p:nvPr/>
        </p:nvSpPr>
        <p:spPr>
          <a:xfrm>
            <a:off x="8133744" y="4513030"/>
            <a:ext cx="591610" cy="609600"/>
          </a:xfrm>
          <a:prstGeom prst="rect">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DD9989EE-9B99-4573-A982-9F4DC5B6928B}"/>
              </a:ext>
            </a:extLst>
          </p:cNvPr>
          <p:cNvSpPr/>
          <p:nvPr/>
        </p:nvSpPr>
        <p:spPr>
          <a:xfrm>
            <a:off x="8281908" y="4662922"/>
            <a:ext cx="591610" cy="609600"/>
          </a:xfrm>
          <a:prstGeom prst="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4BB67DC4-F8A4-4082-BC0D-B0E605145336}"/>
              </a:ext>
            </a:extLst>
          </p:cNvPr>
          <p:cNvSpPr/>
          <p:nvPr/>
        </p:nvSpPr>
        <p:spPr>
          <a:xfrm>
            <a:off x="8420938" y="4799626"/>
            <a:ext cx="591610" cy="609600"/>
          </a:xfrm>
          <a:prstGeom prst="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10A84652-B27C-4238-B6BC-EC55D3A198AA}"/>
              </a:ext>
            </a:extLst>
          </p:cNvPr>
          <p:cNvSpPr/>
          <p:nvPr/>
        </p:nvSpPr>
        <p:spPr>
          <a:xfrm>
            <a:off x="8575485" y="4954977"/>
            <a:ext cx="591610" cy="609600"/>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E4FAA5BC-084C-4269-B83E-92BAAD10F5C4}"/>
              </a:ext>
            </a:extLst>
          </p:cNvPr>
          <p:cNvSpPr/>
          <p:nvPr/>
        </p:nvSpPr>
        <p:spPr>
          <a:xfrm>
            <a:off x="8705874" y="5090328"/>
            <a:ext cx="591610" cy="609600"/>
          </a:xfrm>
          <a:prstGeom prst="rect">
            <a:avLst/>
          </a:prstGeom>
          <a:solidFill>
            <a:srgbClr val="FFB9B9"/>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708F252E-A386-49B6-A9BF-4BA6C02490B5}"/>
              </a:ext>
            </a:extLst>
          </p:cNvPr>
          <p:cNvSpPr/>
          <p:nvPr/>
        </p:nvSpPr>
        <p:spPr>
          <a:xfrm>
            <a:off x="8854038" y="5240220"/>
            <a:ext cx="591610" cy="609600"/>
          </a:xfrm>
          <a:prstGeom prst="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6C44B2E-81F3-471C-A36E-2EA724EF8D60}"/>
              </a:ext>
            </a:extLst>
          </p:cNvPr>
          <p:cNvSpPr/>
          <p:nvPr/>
        </p:nvSpPr>
        <p:spPr>
          <a:xfrm>
            <a:off x="8993068" y="5376924"/>
            <a:ext cx="591610" cy="609600"/>
          </a:xfrm>
          <a:prstGeom prst="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D19FF994-AB94-4858-961D-F6E4612B4401}"/>
              </a:ext>
            </a:extLst>
          </p:cNvPr>
          <p:cNvSpPr/>
          <p:nvPr/>
        </p:nvSpPr>
        <p:spPr>
          <a:xfrm>
            <a:off x="9126952" y="5508402"/>
            <a:ext cx="591610" cy="609600"/>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20D1C583-2943-48A6-AE6C-845E94183CBE}"/>
              </a:ext>
            </a:extLst>
          </p:cNvPr>
          <p:cNvSpPr/>
          <p:nvPr/>
        </p:nvSpPr>
        <p:spPr>
          <a:xfrm>
            <a:off x="9257341" y="5643753"/>
            <a:ext cx="591610" cy="609600"/>
          </a:xfrm>
          <a:prstGeom prst="rect">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320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Tasks: How far along are we?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1016000"/>
            <a:ext cx="10134600" cy="6756400"/>
          </a:xfrm>
          <a:prstGeom prst="rect">
            <a:avLst/>
          </a:prstGeom>
        </p:spPr>
      </p:pic>
    </p:spTree>
    <p:extLst>
      <p:ext uri="{BB962C8B-B14F-4D97-AF65-F5344CB8AC3E}">
        <p14:creationId xmlns:p14="http://schemas.microsoft.com/office/powerpoint/2010/main" val="6014200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0BA7B-CAA5-A89F-CF1F-FA9945C17F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707365-5634-40B9-D177-B09610225F74}"/>
              </a:ext>
            </a:extLst>
          </p:cNvPr>
          <p:cNvSpPr>
            <a:spLocks noGrp="1"/>
          </p:cNvSpPr>
          <p:nvPr>
            <p:ph type="title"/>
          </p:nvPr>
        </p:nvSpPr>
        <p:spPr/>
        <p:txBody>
          <a:bodyPr/>
          <a:lstStyle/>
          <a:p>
            <a:r>
              <a:rPr lang="en-US" dirty="0"/>
              <a:t>Deep Learning for Computer Vision</a:t>
            </a:r>
          </a:p>
        </p:txBody>
      </p:sp>
      <p:sp>
        <p:nvSpPr>
          <p:cNvPr id="3" name="Content Placeholder 2">
            <a:extLst>
              <a:ext uri="{FF2B5EF4-FFF2-40B4-BE49-F238E27FC236}">
                <a16:creationId xmlns:a16="http://schemas.microsoft.com/office/drawing/2014/main" id="{C748F08C-DFFB-3320-588C-04BBAD194E54}"/>
              </a:ext>
            </a:extLst>
          </p:cNvPr>
          <p:cNvSpPr>
            <a:spLocks noGrp="1"/>
          </p:cNvSpPr>
          <p:nvPr>
            <p:ph idx="1"/>
          </p:nvPr>
        </p:nvSpPr>
        <p:spPr>
          <a:xfrm>
            <a:off x="552099" y="1113178"/>
            <a:ext cx="10515600" cy="3252345"/>
          </a:xfrm>
        </p:spPr>
        <p:txBody>
          <a:bodyPr/>
          <a:lstStyle/>
          <a:p>
            <a:pPr marL="514350" indent="-514350">
              <a:lnSpc>
                <a:spcPct val="150000"/>
              </a:lnSpc>
              <a:buFont typeface="+mj-lt"/>
              <a:buAutoNum type="arabicPeriod"/>
            </a:pPr>
            <a:r>
              <a:rPr lang="en-US" dirty="0"/>
              <a:t>Computer vision tasks</a:t>
            </a:r>
          </a:p>
          <a:p>
            <a:pPr marL="514350" indent="-514350">
              <a:lnSpc>
                <a:spcPct val="150000"/>
              </a:lnSpc>
              <a:buFont typeface="+mj-lt"/>
              <a:buAutoNum type="arabicPeriod"/>
            </a:pPr>
            <a:r>
              <a:rPr lang="en-US" dirty="0"/>
              <a:t>Image features</a:t>
            </a:r>
          </a:p>
          <a:p>
            <a:pPr marL="514350" indent="-514350">
              <a:lnSpc>
                <a:spcPct val="150000"/>
              </a:lnSpc>
              <a:buFont typeface="+mj-lt"/>
              <a:buAutoNum type="arabicPeriod"/>
            </a:pPr>
            <a:r>
              <a:rPr lang="en-US" dirty="0"/>
              <a:t>Convolution Channels &amp; CNNs</a:t>
            </a:r>
          </a:p>
          <a:p>
            <a:pPr marL="514350" indent="-514350">
              <a:lnSpc>
                <a:spcPct val="150000"/>
              </a:lnSpc>
              <a:buFont typeface="+mj-lt"/>
              <a:buAutoNum type="arabicPeriod"/>
            </a:pPr>
            <a:r>
              <a:rPr lang="en-US" dirty="0"/>
              <a:t>Computer vision history: </a:t>
            </a:r>
            <a:r>
              <a:rPr lang="en-US" sz="2800" dirty="0"/>
              <a:t>Deep learning boom</a:t>
            </a:r>
          </a:p>
          <a:p>
            <a:pPr marL="514350" indent="-514350">
              <a:lnSpc>
                <a:spcPct val="150000"/>
              </a:lnSpc>
              <a:buFont typeface="+mj-lt"/>
              <a:buAutoNum type="arabicPeriod"/>
            </a:pPr>
            <a:r>
              <a:rPr lang="en-US" dirty="0"/>
              <a:t>CNN architectures  &amp; Practical deep learning</a:t>
            </a:r>
            <a:endParaRPr lang="en-US" sz="2800" dirty="0"/>
          </a:p>
        </p:txBody>
      </p:sp>
      <p:pic>
        <p:nvPicPr>
          <p:cNvPr id="5" name="Picture 2">
            <a:extLst>
              <a:ext uri="{FF2B5EF4-FFF2-40B4-BE49-F238E27FC236}">
                <a16:creationId xmlns:a16="http://schemas.microsoft.com/office/drawing/2014/main" id="{8CF18696-BACA-C592-B5CD-23BFA8CBE9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131"/>
          <a:stretch/>
        </p:blipFill>
        <p:spPr bwMode="auto">
          <a:xfrm>
            <a:off x="9085005" y="183946"/>
            <a:ext cx="2855505" cy="272640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7530E32-9E1E-D17B-FC46-AEE8C02C827A}"/>
                  </a:ext>
                </a:extLst>
              </p14:cNvPr>
              <p14:cNvContentPartPr/>
              <p14:nvPr/>
            </p14:nvContentPartPr>
            <p14:xfrm>
              <a:off x="309960" y="2611800"/>
              <a:ext cx="1378440" cy="2738520"/>
            </p14:xfrm>
          </p:contentPart>
        </mc:Choice>
        <mc:Fallback xmlns="">
          <p:pic>
            <p:nvPicPr>
              <p:cNvPr id="4" name="Ink 3">
                <a:extLst>
                  <a:ext uri="{FF2B5EF4-FFF2-40B4-BE49-F238E27FC236}">
                    <a16:creationId xmlns:a16="http://schemas.microsoft.com/office/drawing/2014/main" id="{E7530E32-9E1E-D17B-FC46-AEE8C02C827A}"/>
                  </a:ext>
                </a:extLst>
              </p:cNvPr>
              <p:cNvPicPr/>
              <p:nvPr/>
            </p:nvPicPr>
            <p:blipFill>
              <a:blip r:embed="rId4"/>
              <a:stretch>
                <a:fillRect/>
              </a:stretch>
            </p:blipFill>
            <p:spPr>
              <a:xfrm>
                <a:off x="300600" y="2602440"/>
                <a:ext cx="1397160" cy="2757240"/>
              </a:xfrm>
              <a:prstGeom prst="rect">
                <a:avLst/>
              </a:prstGeom>
            </p:spPr>
          </p:pic>
        </mc:Fallback>
      </mc:AlternateContent>
    </p:spTree>
    <p:extLst>
      <p:ext uri="{BB962C8B-B14F-4D97-AF65-F5344CB8AC3E}">
        <p14:creationId xmlns:p14="http://schemas.microsoft.com/office/powerpoint/2010/main" val="34940213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EE33-4D12-AE14-B67F-48DAFA897999}"/>
              </a:ext>
            </a:extLst>
          </p:cNvPr>
          <p:cNvSpPr>
            <a:spLocks noGrp="1"/>
          </p:cNvSpPr>
          <p:nvPr>
            <p:ph type="title"/>
          </p:nvPr>
        </p:nvSpPr>
        <p:spPr/>
        <p:txBody>
          <a:bodyPr/>
          <a:lstStyle/>
          <a:p>
            <a:r>
              <a:rPr lang="en-US" dirty="0"/>
              <a:t>Computer Vision History</a:t>
            </a:r>
          </a:p>
        </p:txBody>
      </p:sp>
      <p:sp>
        <p:nvSpPr>
          <p:cNvPr id="3" name="Text Placeholder 2">
            <a:extLst>
              <a:ext uri="{FF2B5EF4-FFF2-40B4-BE49-F238E27FC236}">
                <a16:creationId xmlns:a16="http://schemas.microsoft.com/office/drawing/2014/main" id="{97B88449-EF1D-B0DB-B864-8CC879262640}"/>
              </a:ext>
            </a:extLst>
          </p:cNvPr>
          <p:cNvSpPr>
            <a:spLocks noGrp="1"/>
          </p:cNvSpPr>
          <p:nvPr>
            <p:ph type="body" idx="1"/>
          </p:nvPr>
        </p:nvSpPr>
        <p:spPr/>
        <p:txBody>
          <a:bodyPr/>
          <a:lstStyle/>
          <a:p>
            <a:r>
              <a:rPr lang="en-US" sz="4000" dirty="0">
                <a:solidFill>
                  <a:srgbClr val="0070C0"/>
                </a:solidFill>
              </a:rPr>
              <a:t>Deep Learning Boom</a:t>
            </a:r>
            <a:endParaRPr lang="en-US" dirty="0">
              <a:solidFill>
                <a:srgbClr val="0070C0"/>
              </a:solidFill>
            </a:endParaRPr>
          </a:p>
        </p:txBody>
      </p:sp>
    </p:spTree>
    <p:extLst>
      <p:ext uri="{BB962C8B-B14F-4D97-AF65-F5344CB8AC3E}">
        <p14:creationId xmlns:p14="http://schemas.microsoft.com/office/powerpoint/2010/main" val="299263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CNNs for Image Recognition</a:t>
            </a:r>
          </a:p>
        </p:txBody>
      </p:sp>
      <p:pic>
        <p:nvPicPr>
          <p:cNvPr id="5" name="Picture 4"/>
          <p:cNvPicPr>
            <a:picLocks noChangeAspect="1"/>
          </p:cNvPicPr>
          <p:nvPr/>
        </p:nvPicPr>
        <p:blipFill>
          <a:blip r:embed="rId2"/>
          <a:stretch>
            <a:fillRect/>
          </a:stretch>
        </p:blipFill>
        <p:spPr>
          <a:xfrm>
            <a:off x="1357881" y="1060634"/>
            <a:ext cx="9476237" cy="5232179"/>
          </a:xfrm>
          <a:prstGeom prst="rect">
            <a:avLst/>
          </a:prstGeom>
        </p:spPr>
      </p:pic>
      <p:sp>
        <p:nvSpPr>
          <p:cNvPr id="6" name="TextBox 5"/>
          <p:cNvSpPr txBox="1"/>
          <p:nvPr/>
        </p:nvSpPr>
        <p:spPr>
          <a:xfrm>
            <a:off x="1524001" y="6515290"/>
            <a:ext cx="4728039"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ndara"/>
                <a:ea typeface="+mn-ea"/>
                <a:cs typeface="+mn-cs"/>
              </a:rPr>
              <a:t>Slide from </a:t>
            </a:r>
            <a:r>
              <a:rPr kumimoji="0" lang="en-US" sz="1400" b="0" i="0" u="none" strike="noStrike" kern="1200" cap="none" spc="0" normalizeH="0" baseline="0" noProof="0" dirty="0" err="1">
                <a:ln>
                  <a:noFill/>
                </a:ln>
                <a:solidFill>
                  <a:prstClr val="white">
                    <a:lumMod val="50000"/>
                  </a:prstClr>
                </a:solidFill>
                <a:effectLst/>
                <a:uLnTx/>
                <a:uFillTx/>
                <a:latin typeface="Candara"/>
                <a:ea typeface="+mn-ea"/>
                <a:cs typeface="+mn-cs"/>
              </a:rPr>
              <a:t>Kaiming</a:t>
            </a:r>
            <a:r>
              <a:rPr kumimoji="0" lang="en-US" sz="1400" b="0" i="0" u="none" strike="noStrike" kern="1200" cap="none" spc="0" normalizeH="0" baseline="0" noProof="0" dirty="0">
                <a:ln>
                  <a:noFill/>
                </a:ln>
                <a:solidFill>
                  <a:prstClr val="white">
                    <a:lumMod val="50000"/>
                  </a:prstClr>
                </a:solidFill>
                <a:effectLst/>
                <a:uLnTx/>
                <a:uFillTx/>
                <a:latin typeface="Candara"/>
                <a:ea typeface="+mn-ea"/>
                <a:cs typeface="+mn-cs"/>
              </a:rPr>
              <a:t> He</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2A755896-DE1E-3274-8BF3-EF05A249E312}"/>
                  </a:ext>
                </a:extLst>
              </p14:cNvPr>
              <p14:cNvContentPartPr/>
              <p14:nvPr/>
            </p14:nvContentPartPr>
            <p14:xfrm>
              <a:off x="2294280" y="978480"/>
              <a:ext cx="7356240" cy="3949560"/>
            </p14:xfrm>
          </p:contentPart>
        </mc:Choice>
        <mc:Fallback xmlns="">
          <p:pic>
            <p:nvPicPr>
              <p:cNvPr id="3" name="Ink 2">
                <a:extLst>
                  <a:ext uri="{FF2B5EF4-FFF2-40B4-BE49-F238E27FC236}">
                    <a16:creationId xmlns:a16="http://schemas.microsoft.com/office/drawing/2014/main" id="{2A755896-DE1E-3274-8BF3-EF05A249E312}"/>
                  </a:ext>
                </a:extLst>
              </p:cNvPr>
              <p:cNvPicPr/>
              <p:nvPr/>
            </p:nvPicPr>
            <p:blipFill>
              <a:blip r:embed="rId4"/>
              <a:stretch>
                <a:fillRect/>
              </a:stretch>
            </p:blipFill>
            <p:spPr>
              <a:xfrm>
                <a:off x="2284920" y="969120"/>
                <a:ext cx="7374960" cy="3968280"/>
              </a:xfrm>
              <a:prstGeom prst="rect">
                <a:avLst/>
              </a:prstGeom>
            </p:spPr>
          </p:pic>
        </mc:Fallback>
      </mc:AlternateContent>
    </p:spTree>
    <p:extLst>
      <p:ext uri="{BB962C8B-B14F-4D97-AF65-F5344CB8AC3E}">
        <p14:creationId xmlns:p14="http://schemas.microsoft.com/office/powerpoint/2010/main" val="749747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vidia GT 620 Basit Computers, 47% OFF | ena.laatech.net">
            <a:extLst>
              <a:ext uri="{FF2B5EF4-FFF2-40B4-BE49-F238E27FC236}">
                <a16:creationId xmlns:a16="http://schemas.microsoft.com/office/drawing/2014/main" id="{E7AE1A2F-090D-6927-9CFA-BC68BC22C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785" b="22345"/>
          <a:stretch/>
        </p:blipFill>
        <p:spPr bwMode="auto">
          <a:xfrm>
            <a:off x="6726273" y="450897"/>
            <a:ext cx="2309608" cy="12659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B62DBE1-9614-B7AE-CC62-BF4D4F22EB21}"/>
              </a:ext>
            </a:extLst>
          </p:cNvPr>
          <p:cNvSpPr>
            <a:spLocks noGrp="1"/>
          </p:cNvSpPr>
          <p:nvPr>
            <p:ph type="title"/>
          </p:nvPr>
        </p:nvSpPr>
        <p:spPr>
          <a:xfrm>
            <a:off x="552099" y="225616"/>
            <a:ext cx="10515600" cy="627812"/>
          </a:xfrm>
        </p:spPr>
        <p:txBody>
          <a:bodyPr/>
          <a:lstStyle/>
          <a:p>
            <a:r>
              <a:rPr lang="en-US" dirty="0"/>
              <a:t>What happened in 2012?</a:t>
            </a:r>
          </a:p>
        </p:txBody>
      </p:sp>
      <p:sp>
        <p:nvSpPr>
          <p:cNvPr id="3" name="Content Placeholder 2">
            <a:extLst>
              <a:ext uri="{FF2B5EF4-FFF2-40B4-BE49-F238E27FC236}">
                <a16:creationId xmlns:a16="http://schemas.microsoft.com/office/drawing/2014/main" id="{A687EACD-A499-B226-A88F-16038BC89548}"/>
              </a:ext>
            </a:extLst>
          </p:cNvPr>
          <p:cNvSpPr>
            <a:spLocks noGrp="1"/>
          </p:cNvSpPr>
          <p:nvPr>
            <p:ph idx="1"/>
          </p:nvPr>
        </p:nvSpPr>
        <p:spPr>
          <a:xfrm>
            <a:off x="552099" y="830147"/>
            <a:ext cx="10515600" cy="2039539"/>
          </a:xfrm>
        </p:spPr>
        <p:txBody>
          <a:bodyPr/>
          <a:lstStyle/>
          <a:p>
            <a:r>
              <a:rPr lang="en-US" dirty="0"/>
              <a:t>The challenge.</a:t>
            </a:r>
          </a:p>
          <a:p>
            <a:endParaRPr lang="en-US" dirty="0"/>
          </a:p>
          <a:p>
            <a:endParaRPr lang="en-US" dirty="0"/>
          </a:p>
        </p:txBody>
      </p:sp>
      <p:pic>
        <p:nvPicPr>
          <p:cNvPr id="2050" name="Picture 2">
            <a:extLst>
              <a:ext uri="{FF2B5EF4-FFF2-40B4-BE49-F238E27FC236}">
                <a16:creationId xmlns:a16="http://schemas.microsoft.com/office/drawing/2014/main" id="{5A67BAD4-34E2-C22E-6500-C428FCA007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70" r="4532"/>
          <a:stretch/>
        </p:blipFill>
        <p:spPr bwMode="auto">
          <a:xfrm>
            <a:off x="6568957" y="2184434"/>
            <a:ext cx="4811882"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F67B21-4F1B-2AF4-039B-4E9DD199A280}"/>
              </a:ext>
            </a:extLst>
          </p:cNvPr>
          <p:cNvSpPr txBox="1"/>
          <p:nvPr/>
        </p:nvSpPr>
        <p:spPr>
          <a:xfrm>
            <a:off x="766915" y="6152315"/>
            <a:ext cx="852456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Images: https://www.nytimes.com/2016/09/20/science/computer-vision-tesla-driverless-cars.html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https://www.utoronto.ca/news/google-acquires-u-t-neural-networks-company</a:t>
            </a:r>
          </a:p>
        </p:txBody>
      </p:sp>
      <p:pic>
        <p:nvPicPr>
          <p:cNvPr id="2052" name="Picture 4">
            <a:extLst>
              <a:ext uri="{FF2B5EF4-FFF2-40B4-BE49-F238E27FC236}">
                <a16:creationId xmlns:a16="http://schemas.microsoft.com/office/drawing/2014/main" id="{B08B0157-5148-D4BA-11EB-9077F7B3B9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61" t="8459" b="26598"/>
          <a:stretch/>
        </p:blipFill>
        <p:spPr bwMode="auto">
          <a:xfrm>
            <a:off x="865239" y="2195972"/>
            <a:ext cx="3940796" cy="37984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E4A5DED-4130-F6EC-31D1-4321A4D8EC1E}"/>
              </a:ext>
            </a:extLst>
          </p:cNvPr>
          <p:cNvSpPr/>
          <p:nvPr/>
        </p:nvSpPr>
        <p:spPr>
          <a:xfrm>
            <a:off x="2664538" y="2195972"/>
            <a:ext cx="2458065" cy="381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F891E62-D139-175C-4FF9-CC32FFDA2F76}"/>
              </a:ext>
            </a:extLst>
          </p:cNvPr>
          <p:cNvSpPr/>
          <p:nvPr/>
        </p:nvSpPr>
        <p:spPr>
          <a:xfrm>
            <a:off x="6568957" y="2184434"/>
            <a:ext cx="2820848" cy="381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0EBA7ED7-BB0E-182A-2BA0-D6A442DBCD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0962" y="1408472"/>
            <a:ext cx="1888243" cy="2601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49D7D5A-A964-BE0F-4D22-31EC71859D70}"/>
              </a:ext>
            </a:extLst>
          </p:cNvPr>
          <p:cNvSpPr txBox="1"/>
          <p:nvPr/>
        </p:nvSpPr>
        <p:spPr>
          <a:xfrm>
            <a:off x="486693" y="1360932"/>
            <a:ext cx="245806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Computer Vision</a:t>
            </a:r>
          </a:p>
        </p:txBody>
      </p:sp>
      <p:sp>
        <p:nvSpPr>
          <p:cNvPr id="9" name="TextBox 8">
            <a:extLst>
              <a:ext uri="{FF2B5EF4-FFF2-40B4-BE49-F238E27FC236}">
                <a16:creationId xmlns:a16="http://schemas.microsoft.com/office/drawing/2014/main" id="{A0DB16BB-B0F1-FBDA-7D30-19A68E5CB452}"/>
              </a:ext>
            </a:extLst>
          </p:cNvPr>
          <p:cNvSpPr txBox="1"/>
          <p:nvPr/>
        </p:nvSpPr>
        <p:spPr>
          <a:xfrm>
            <a:off x="8975983" y="1360932"/>
            <a:ext cx="271999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Neural Networks</a:t>
            </a:r>
          </a:p>
        </p:txBody>
      </p:sp>
      <p:sp>
        <p:nvSpPr>
          <p:cNvPr id="10" name="TextBox 9">
            <a:extLst>
              <a:ext uri="{FF2B5EF4-FFF2-40B4-BE49-F238E27FC236}">
                <a16:creationId xmlns:a16="http://schemas.microsoft.com/office/drawing/2014/main" id="{012890CC-EC89-18FB-E378-012CC6564439}"/>
              </a:ext>
            </a:extLst>
          </p:cNvPr>
          <p:cNvSpPr txBox="1"/>
          <p:nvPr/>
        </p:nvSpPr>
        <p:spPr>
          <a:xfrm>
            <a:off x="746685" y="1748622"/>
            <a:ext cx="204567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libri" panose="020F0502020204030204"/>
                <a:ea typeface="+mn-ea"/>
                <a:cs typeface="+mn-cs"/>
              </a:rPr>
              <a:t>Jitendra Malik</a:t>
            </a:r>
          </a:p>
        </p:txBody>
      </p:sp>
      <p:sp>
        <p:nvSpPr>
          <p:cNvPr id="11" name="TextBox 10">
            <a:extLst>
              <a:ext uri="{FF2B5EF4-FFF2-40B4-BE49-F238E27FC236}">
                <a16:creationId xmlns:a16="http://schemas.microsoft.com/office/drawing/2014/main" id="{4DBD62BD-2C88-6C19-45A5-EF70CC91F743}"/>
              </a:ext>
            </a:extLst>
          </p:cNvPr>
          <p:cNvSpPr txBox="1"/>
          <p:nvPr/>
        </p:nvSpPr>
        <p:spPr>
          <a:xfrm>
            <a:off x="9367612" y="1793066"/>
            <a:ext cx="204567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libri" panose="020F0502020204030204"/>
                <a:ea typeface="+mn-ea"/>
                <a:cs typeface="+mn-cs"/>
              </a:rPr>
              <a:t>Geoff Hinton</a:t>
            </a:r>
          </a:p>
        </p:txBody>
      </p:sp>
      <p:sp>
        <p:nvSpPr>
          <p:cNvPr id="12" name="TextBox 11">
            <a:extLst>
              <a:ext uri="{FF2B5EF4-FFF2-40B4-BE49-F238E27FC236}">
                <a16:creationId xmlns:a16="http://schemas.microsoft.com/office/drawing/2014/main" id="{7D0994AB-E485-51DE-E306-F612B34D25A6}"/>
              </a:ext>
            </a:extLst>
          </p:cNvPr>
          <p:cNvSpPr txBox="1"/>
          <p:nvPr/>
        </p:nvSpPr>
        <p:spPr>
          <a:xfrm>
            <a:off x="2823183" y="1758968"/>
            <a:ext cx="204567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libri" panose="020F0502020204030204"/>
                <a:ea typeface="+mn-ea"/>
                <a:cs typeface="+mn-cs"/>
              </a:rPr>
              <a:t>Fei-Fei Li</a:t>
            </a:r>
          </a:p>
        </p:txBody>
      </p:sp>
      <p:sp>
        <p:nvSpPr>
          <p:cNvPr id="13" name="TextBox 12">
            <a:extLst>
              <a:ext uri="{FF2B5EF4-FFF2-40B4-BE49-F238E27FC236}">
                <a16:creationId xmlns:a16="http://schemas.microsoft.com/office/drawing/2014/main" id="{B71F500C-1373-4329-0689-0CB45802AB39}"/>
              </a:ext>
            </a:extLst>
          </p:cNvPr>
          <p:cNvSpPr txBox="1"/>
          <p:nvPr/>
        </p:nvSpPr>
        <p:spPr>
          <a:xfrm>
            <a:off x="6899808" y="1770700"/>
            <a:ext cx="204567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libri" panose="020F0502020204030204"/>
                <a:ea typeface="+mn-ea"/>
                <a:cs typeface="+mn-cs"/>
              </a:rPr>
              <a:t>Ilya and Alex</a:t>
            </a:r>
          </a:p>
        </p:txBody>
      </p:sp>
    </p:spTree>
    <p:extLst>
      <p:ext uri="{BB962C8B-B14F-4D97-AF65-F5344CB8AC3E}">
        <p14:creationId xmlns:p14="http://schemas.microsoft.com/office/powerpoint/2010/main" val="88872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12"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a:xfrm>
            <a:off x="6724299" y="775723"/>
            <a:ext cx="5064930" cy="2039539"/>
          </a:xfrm>
        </p:spPr>
        <p:txBody>
          <a:bodyPr/>
          <a:lstStyle/>
          <a:p>
            <a:r>
              <a:rPr lang="en-US" dirty="0" err="1"/>
              <a:t>AlexNet</a:t>
            </a:r>
            <a:r>
              <a:rPr lang="en-US" dirty="0"/>
              <a:t>, 2012</a:t>
            </a: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7" name="TextBox 6">
            <a:extLst>
              <a:ext uri="{FF2B5EF4-FFF2-40B4-BE49-F238E27FC236}">
                <a16:creationId xmlns:a16="http://schemas.microsoft.com/office/drawing/2014/main" id="{6EA936BF-E5A8-58AF-D2D2-E252CE93C78F}"/>
              </a:ext>
            </a:extLst>
          </p:cNvPr>
          <p:cNvSpPr txBox="1"/>
          <p:nvPr/>
        </p:nvSpPr>
        <p:spPr>
          <a:xfrm>
            <a:off x="6724299" y="1225651"/>
            <a:ext cx="5467701" cy="53553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Input: 3, 224, 224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Conv2d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96</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11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stride=</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00B050"/>
                </a:solidFill>
                <a:effectLst/>
                <a:uLnTx/>
                <a:uFillTx/>
                <a:latin typeface="Calibri" panose="020F0502020204030204"/>
                <a:ea typeface="+mn-ea"/>
                <a:cs typeface="+mn-cs"/>
              </a:rPr>
              <a:t>BatchNorm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MaxPool2d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stride=</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Conv2d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256</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00B050"/>
                </a:solidFill>
                <a:effectLst/>
                <a:uLnTx/>
                <a:uFillTx/>
                <a:latin typeface="Calibri" panose="020F0502020204030204"/>
                <a:ea typeface="+mn-ea"/>
                <a:cs typeface="+mn-cs"/>
              </a:rPr>
              <a:t>BatchNorm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(256),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MaxPool2d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stride=</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Conv2d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384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00B050"/>
                </a:solidFill>
                <a:effectLst/>
                <a:uLnTx/>
                <a:uFillTx/>
                <a:latin typeface="Calibri" panose="020F0502020204030204"/>
                <a:ea typeface="+mn-ea"/>
                <a:cs typeface="+mn-cs"/>
              </a:rPr>
              <a:t>BatchNorm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(384),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Conv2d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384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00B050"/>
                </a:solidFill>
                <a:effectLst/>
                <a:uLnTx/>
                <a:uFillTx/>
                <a:latin typeface="Calibri" panose="020F0502020204030204"/>
                <a:ea typeface="+mn-ea"/>
                <a:cs typeface="+mn-cs"/>
              </a:rPr>
              <a:t>BatchNorm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(384),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Conv2d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256</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00B050"/>
                </a:solidFill>
                <a:effectLst/>
                <a:uLnTx/>
                <a:uFillTx/>
                <a:latin typeface="Calibri" panose="020F0502020204030204"/>
                <a:ea typeface="+mn-ea"/>
                <a:cs typeface="+mn-cs"/>
              </a:rPr>
              <a:t>BatchNorm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(256),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MaxPool2d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stride=</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ED7D31">
                    <a:lumMod val="75000"/>
                  </a:srgbClr>
                </a:solidFill>
                <a:effectLst/>
                <a:uLnTx/>
                <a:uFillTx/>
                <a:latin typeface="source-code-pro"/>
                <a:ea typeface="+mn-ea"/>
                <a:cs typeface="+mn-cs"/>
              </a:rPr>
              <a:t>Dropout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0.5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5C2699"/>
                </a:solidFill>
                <a:effectLst/>
                <a:uLnTx/>
                <a:uFillTx/>
                <a:latin typeface="source-code-pro"/>
                <a:ea typeface="+mn-ea"/>
                <a:cs typeface="+mn-cs"/>
              </a:rPr>
              <a:t>Linear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4096</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ED7D31">
                    <a:lumMod val="75000"/>
                  </a:srgbClr>
                </a:solidFill>
                <a:effectLst/>
                <a:uLnTx/>
                <a:uFillTx/>
                <a:latin typeface="source-code-pro"/>
                <a:ea typeface="+mn-ea"/>
                <a:cs typeface="+mn-cs"/>
              </a:rPr>
              <a:t>Dropout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0.5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5C2699"/>
                </a:solidFill>
                <a:effectLst/>
                <a:uLnTx/>
                <a:uFillTx/>
                <a:latin typeface="source-code-pro"/>
                <a:ea typeface="+mn-ea"/>
                <a:cs typeface="+mn-cs"/>
              </a:rPr>
              <a:t>Linear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4096</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5C2699"/>
                </a:solidFill>
                <a:effectLst/>
                <a:uLnTx/>
                <a:uFillTx/>
                <a:latin typeface="source-code-pro"/>
                <a:ea typeface="+mn-ea"/>
                <a:cs typeface="+mn-cs"/>
              </a:rPr>
              <a:t>Linear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1000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a:xfrm>
            <a:off x="552099" y="142167"/>
            <a:ext cx="10515600" cy="627812"/>
          </a:xfrm>
        </p:spPr>
        <p:txBody>
          <a:bodyPr/>
          <a:lstStyle/>
          <a:p>
            <a:r>
              <a:rPr lang="en-US" dirty="0"/>
              <a:t>Vision / Computer Vision History</a:t>
            </a:r>
          </a:p>
        </p:txBody>
      </p:sp>
      <p:sp>
        <p:nvSpPr>
          <p:cNvPr id="4" name="Content Placeholder 2">
            <a:extLst>
              <a:ext uri="{FF2B5EF4-FFF2-40B4-BE49-F238E27FC236}">
                <a16:creationId xmlns:a16="http://schemas.microsoft.com/office/drawing/2014/main" id="{705BD6B1-D3EA-B678-B7AB-FC7DE11DE315}"/>
              </a:ext>
            </a:extLst>
          </p:cNvPr>
          <p:cNvSpPr txBox="1">
            <a:spLocks/>
          </p:cNvSpPr>
          <p:nvPr/>
        </p:nvSpPr>
        <p:spPr>
          <a:xfrm>
            <a:off x="628299" y="788115"/>
            <a:ext cx="5064930" cy="2039539"/>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LeNet</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5, 1998</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5E90D37-51CF-90E1-8A34-A34B6F70A7F5}"/>
              </a:ext>
            </a:extLst>
          </p:cNvPr>
          <p:cNvSpPr txBox="1"/>
          <p:nvPr/>
        </p:nvSpPr>
        <p:spPr>
          <a:xfrm>
            <a:off x="628299" y="1238043"/>
            <a:ext cx="5467701"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Input: 1, 32, 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2424"/>
                </a:solidFill>
                <a:effectLst/>
                <a:uLnTx/>
                <a:uFillTx/>
                <a:latin typeface="source-code-pro"/>
                <a:ea typeface="+mn-ea"/>
                <a:cs typeface="+mn-cs"/>
              </a:rPr>
              <a:t>nn.</a:t>
            </a:r>
            <a:r>
              <a:rPr kumimoji="0" lang="en-US" sz="1800" b="0" i="0" u="none" strike="noStrike" kern="1200" cap="none" spc="0" normalizeH="0" baseline="0" noProof="0" dirty="0">
                <a:ln>
                  <a:noFill/>
                </a:ln>
                <a:solidFill>
                  <a:srgbClr val="5C2699"/>
                </a:solidFill>
                <a:effectLst/>
                <a:uLnTx/>
                <a:uFillTx/>
                <a:latin typeface="source-code-pro"/>
                <a:ea typeface="+mn-ea"/>
                <a:cs typeface="+mn-cs"/>
              </a:rPr>
              <a:t>Conv2d</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out_channels</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a:ln>
                  <a:noFill/>
                </a:ln>
                <a:solidFill>
                  <a:srgbClr val="0070C0"/>
                </a:solidFill>
                <a:effectLst/>
                <a:uLnTx/>
                <a:uFillTx/>
                <a:latin typeface="source-code-pro"/>
                <a:ea typeface="+mn-ea"/>
                <a:cs typeface="+mn-cs"/>
              </a:rPr>
              <a:t>6</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 </a:t>
            </a: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kernel_size</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a:ln>
                  <a:noFill/>
                </a:ln>
                <a:solidFill>
                  <a:srgbClr val="0070C0"/>
                </a:solidFill>
                <a:effectLst/>
                <a:uLnTx/>
                <a:uFillTx/>
                <a:latin typeface="source-code-pro"/>
                <a:ea typeface="+mn-ea"/>
                <a:cs typeface="+mn-cs"/>
              </a:rPr>
              <a:t>5</a:t>
            </a:r>
            <a:r>
              <a:rPr kumimoji="0" lang="en-US" sz="1800" b="0" i="0" u="none" strike="noStrike" kern="1200" cap="none" spc="0" normalizeH="0" baseline="0" noProof="0" dirty="0">
                <a:ln>
                  <a:noFill/>
                </a:ln>
                <a:solidFill>
                  <a:srgbClr val="1C00CF"/>
                </a:solidFill>
                <a:effectLst/>
                <a:uLnTx/>
                <a:uFillTx/>
                <a:latin typeface="source-code-pro"/>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00CF"/>
                </a:solidFill>
                <a:effectLst/>
                <a:uLnTx/>
                <a:uFillTx/>
                <a:latin typeface="source-code-pro"/>
                <a:ea typeface="+mn-ea"/>
                <a:cs typeface="+mn-cs"/>
              </a:rPr>
              <a:t>	</a:t>
            </a: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nn.</a:t>
            </a:r>
            <a:r>
              <a:rPr kumimoji="0" lang="en-US" sz="1800" b="0" i="0" u="none" strike="noStrike" kern="1200" cap="none" spc="0" normalizeH="0" baseline="0" noProof="0" dirty="0" err="1">
                <a:ln>
                  <a:noFill/>
                </a:ln>
                <a:solidFill>
                  <a:srgbClr val="C00000"/>
                </a:solidFill>
                <a:effectLst/>
                <a:uLnTx/>
                <a:uFillTx/>
                <a:latin typeface="source-code-pro"/>
                <a:ea typeface="+mn-ea"/>
                <a:cs typeface="+mn-cs"/>
              </a:rPr>
              <a:t>Tanh</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242424"/>
                </a:solidFill>
                <a:effectLst/>
                <a:uLnTx/>
                <a:uFillTx/>
                <a:latin typeface="source-code-pro"/>
                <a:ea typeface="+mn-ea"/>
                <a:cs typeface="+mn-cs"/>
              </a:rPr>
              <a:t>nn.</a:t>
            </a:r>
            <a:r>
              <a:rPr kumimoji="0" lang="en-US" sz="1800" b="0" i="0" u="none" strike="noStrike" kern="1200" cap="none" spc="0" normalizeH="0" baseline="0" noProof="0" dirty="0">
                <a:ln>
                  <a:noFill/>
                </a:ln>
                <a:solidFill>
                  <a:srgbClr val="5C2699"/>
                </a:solidFill>
                <a:effectLst/>
                <a:uLnTx/>
                <a:uFillTx/>
                <a:latin typeface="source-code-pro"/>
                <a:ea typeface="+mn-ea"/>
                <a:cs typeface="+mn-cs"/>
              </a:rPr>
              <a:t>AvgPool2d</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kernel_size</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a:ln>
                  <a:noFill/>
                </a:ln>
                <a:solidFill>
                  <a:srgbClr val="0070C0"/>
                </a:solidFill>
                <a:effectLst/>
                <a:uLnTx/>
                <a:uFillTx/>
                <a:latin typeface="source-code-pro"/>
                <a:ea typeface="+mn-ea"/>
                <a:cs typeface="+mn-cs"/>
              </a:rPr>
              <a:t>2</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 stride=</a:t>
            </a:r>
            <a:r>
              <a:rPr kumimoji="0" lang="en-US" sz="1800" b="0" i="0" u="none" strike="noStrike" kern="1200" cap="none" spc="0" normalizeH="0" baseline="0" noProof="0" dirty="0">
                <a:ln>
                  <a:noFill/>
                </a:ln>
                <a:solidFill>
                  <a:srgbClr val="0070C0"/>
                </a:solidFill>
                <a:effectLst/>
                <a:uLnTx/>
                <a:uFillTx/>
                <a:latin typeface="source-code-pro"/>
                <a:ea typeface="+mn-ea"/>
                <a:cs typeface="+mn-cs"/>
              </a:rPr>
              <a:t>2</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242424"/>
                </a:solidFill>
                <a:effectLst/>
                <a:uLnTx/>
                <a:uFillTx/>
                <a:latin typeface="source-code-pro"/>
                <a:ea typeface="+mn-ea"/>
                <a:cs typeface="+mn-cs"/>
              </a:rPr>
              <a:t>nn.</a:t>
            </a:r>
            <a:r>
              <a:rPr kumimoji="0" lang="en-US" sz="1800" b="0" i="0" u="none" strike="noStrike" kern="1200" cap="none" spc="0" normalizeH="0" baseline="0" noProof="0" dirty="0">
                <a:ln>
                  <a:noFill/>
                </a:ln>
                <a:solidFill>
                  <a:srgbClr val="5C2699"/>
                </a:solidFill>
                <a:effectLst/>
                <a:uLnTx/>
                <a:uFillTx/>
                <a:latin typeface="source-code-pro"/>
                <a:ea typeface="+mn-ea"/>
                <a:cs typeface="+mn-cs"/>
              </a:rPr>
              <a:t>Conv2d</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out_channels</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a:ln>
                  <a:noFill/>
                </a:ln>
                <a:solidFill>
                  <a:srgbClr val="0070C0"/>
                </a:solidFill>
                <a:effectLst/>
                <a:uLnTx/>
                <a:uFillTx/>
                <a:latin typeface="source-code-pro"/>
                <a:ea typeface="+mn-ea"/>
                <a:cs typeface="+mn-cs"/>
              </a:rPr>
              <a:t>16</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 </a:t>
            </a: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kernel_size</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a:ln>
                  <a:noFill/>
                </a:ln>
                <a:solidFill>
                  <a:srgbClr val="0070C0"/>
                </a:solidFill>
                <a:effectLst/>
                <a:uLnTx/>
                <a:uFillTx/>
                <a:latin typeface="source-code-pro"/>
                <a:ea typeface="+mn-ea"/>
                <a:cs typeface="+mn-cs"/>
              </a:rPr>
              <a:t>5</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2424"/>
                </a:solidFill>
                <a:effectLst/>
                <a:uLnTx/>
                <a:uFillTx/>
                <a:latin typeface="source-code-pro"/>
                <a:ea typeface="+mn-ea"/>
                <a:cs typeface="+mn-cs"/>
              </a:rPr>
              <a:t>	</a:t>
            </a: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nn.</a:t>
            </a:r>
            <a:r>
              <a:rPr kumimoji="0" lang="en-US" sz="1800" b="0" i="0" u="none" strike="noStrike" kern="1200" cap="none" spc="0" normalizeH="0" baseline="0" noProof="0" dirty="0" err="1">
                <a:ln>
                  <a:noFill/>
                </a:ln>
                <a:solidFill>
                  <a:srgbClr val="C00000"/>
                </a:solidFill>
                <a:effectLst/>
                <a:uLnTx/>
                <a:uFillTx/>
                <a:latin typeface="source-code-pro"/>
                <a:ea typeface="+mn-ea"/>
                <a:cs typeface="+mn-cs"/>
              </a:rPr>
              <a:t>Tanh</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242424"/>
                </a:solidFill>
                <a:effectLst/>
                <a:uLnTx/>
                <a:uFillTx/>
                <a:latin typeface="source-code-pro"/>
                <a:ea typeface="+mn-ea"/>
                <a:cs typeface="+mn-cs"/>
              </a:rPr>
              <a:t>nn.</a:t>
            </a:r>
            <a:r>
              <a:rPr kumimoji="0" lang="en-US" sz="1800" b="0" i="0" u="none" strike="noStrike" kern="1200" cap="none" spc="0" normalizeH="0" baseline="0" noProof="0" dirty="0">
                <a:ln>
                  <a:noFill/>
                </a:ln>
                <a:solidFill>
                  <a:srgbClr val="5C2699"/>
                </a:solidFill>
                <a:effectLst/>
                <a:uLnTx/>
                <a:uFillTx/>
                <a:latin typeface="source-code-pro"/>
                <a:ea typeface="+mn-ea"/>
                <a:cs typeface="+mn-cs"/>
              </a:rPr>
              <a:t>AvgPool2d</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kernel_size</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a:ln>
                  <a:noFill/>
                </a:ln>
                <a:solidFill>
                  <a:srgbClr val="0070C0"/>
                </a:solidFill>
                <a:effectLst/>
                <a:uLnTx/>
                <a:uFillTx/>
                <a:latin typeface="source-code-pro"/>
                <a:ea typeface="+mn-ea"/>
                <a:cs typeface="+mn-cs"/>
              </a:rPr>
              <a:t>2</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 stride=</a:t>
            </a:r>
            <a:r>
              <a:rPr kumimoji="0" lang="en-US" sz="1800" b="0" i="0" u="none" strike="noStrike" kern="1200" cap="none" spc="0" normalizeH="0" baseline="0" noProof="0" dirty="0">
                <a:ln>
                  <a:noFill/>
                </a:ln>
                <a:solidFill>
                  <a:srgbClr val="0070C0"/>
                </a:solidFill>
                <a:effectLst/>
                <a:uLnTx/>
                <a:uFillTx/>
                <a:latin typeface="source-code-pro"/>
                <a:ea typeface="+mn-ea"/>
                <a:cs typeface="+mn-cs"/>
              </a:rPr>
              <a:t>2</a:t>
            </a:r>
            <a:r>
              <a:rPr kumimoji="0" lang="en-US" sz="1800" b="0" i="0" u="none" strike="noStrike" kern="1200" cap="none" spc="0" normalizeH="0" baseline="0" noProof="0" dirty="0">
                <a:ln>
                  <a:noFill/>
                </a:ln>
                <a:solidFill>
                  <a:srgbClr val="1C00CF"/>
                </a:solidFill>
                <a:effectLst/>
                <a:uLnTx/>
                <a:uFillTx/>
                <a:latin typeface="source-code-pro"/>
                <a:ea typeface="+mn-ea"/>
                <a:cs typeface="+mn-cs"/>
              </a:rPr>
              <a:t>)</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srgbClr val="242424"/>
              </a:solidFill>
              <a:effectLst/>
              <a:uLnTx/>
              <a:uFillTx/>
              <a:latin typeface="source-code-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nn.</a:t>
            </a:r>
            <a:r>
              <a:rPr kumimoji="0" lang="en-US" sz="1800" b="0" i="0" u="none" strike="noStrike" kern="1200" cap="none" spc="0" normalizeH="0" baseline="0" noProof="0" dirty="0" err="1">
                <a:ln>
                  <a:noFill/>
                </a:ln>
                <a:solidFill>
                  <a:srgbClr val="5C2699"/>
                </a:solidFill>
                <a:effectLst/>
                <a:uLnTx/>
                <a:uFillTx/>
                <a:latin typeface="source-code-pro"/>
                <a:ea typeface="+mn-ea"/>
                <a:cs typeface="+mn-cs"/>
              </a:rPr>
              <a:t>Linear</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out_features</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a:ln>
                  <a:noFill/>
                </a:ln>
                <a:solidFill>
                  <a:srgbClr val="0070C0"/>
                </a:solidFill>
                <a:effectLst/>
                <a:uLnTx/>
                <a:uFillTx/>
                <a:latin typeface="source-code-pro"/>
                <a:ea typeface="+mn-ea"/>
                <a:cs typeface="+mn-cs"/>
              </a:rPr>
              <a:t>120</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2424"/>
                </a:solidFill>
                <a:effectLst/>
                <a:uLnTx/>
                <a:uFillTx/>
                <a:latin typeface="source-code-pro"/>
                <a:ea typeface="+mn-ea"/>
                <a:cs typeface="+mn-cs"/>
              </a:rPr>
              <a:t>	</a:t>
            </a: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nn.</a:t>
            </a:r>
            <a:r>
              <a:rPr kumimoji="0" lang="en-US" sz="1800" b="0" i="0" u="none" strike="noStrike" kern="1200" cap="none" spc="0" normalizeH="0" baseline="0" noProof="0" dirty="0" err="1">
                <a:ln>
                  <a:noFill/>
                </a:ln>
                <a:solidFill>
                  <a:srgbClr val="C00000"/>
                </a:solidFill>
                <a:effectLst/>
                <a:uLnTx/>
                <a:uFillTx/>
                <a:latin typeface="source-code-pro"/>
                <a:ea typeface="+mn-ea"/>
                <a:cs typeface="+mn-cs"/>
              </a:rPr>
              <a:t>Tanh</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nn.</a:t>
            </a:r>
            <a:r>
              <a:rPr kumimoji="0" lang="en-US" sz="1800" b="0" i="0" u="none" strike="noStrike" kern="1200" cap="none" spc="0" normalizeH="0" baseline="0" noProof="0" dirty="0" err="1">
                <a:ln>
                  <a:noFill/>
                </a:ln>
                <a:solidFill>
                  <a:srgbClr val="5C2699"/>
                </a:solidFill>
                <a:effectLst/>
                <a:uLnTx/>
                <a:uFillTx/>
                <a:latin typeface="source-code-pro"/>
                <a:ea typeface="+mn-ea"/>
                <a:cs typeface="+mn-cs"/>
              </a:rPr>
              <a:t>Linear</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out_features</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a:ln>
                  <a:noFill/>
                </a:ln>
                <a:solidFill>
                  <a:srgbClr val="0070C0"/>
                </a:solidFill>
                <a:effectLst/>
                <a:uLnTx/>
                <a:uFillTx/>
                <a:latin typeface="source-code-pro"/>
                <a:ea typeface="+mn-ea"/>
                <a:cs typeface="+mn-cs"/>
              </a:rPr>
              <a:t>84</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2424"/>
                </a:solidFill>
                <a:effectLst/>
                <a:uLnTx/>
                <a:uFillTx/>
                <a:latin typeface="source-code-pro"/>
                <a:ea typeface="+mn-ea"/>
                <a:cs typeface="+mn-cs"/>
              </a:rPr>
              <a:t>	</a:t>
            </a: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nn.</a:t>
            </a:r>
            <a:r>
              <a:rPr kumimoji="0" lang="en-US" sz="1800" b="0" i="0" u="none" strike="noStrike" kern="1200" cap="none" spc="0" normalizeH="0" baseline="0" noProof="0" dirty="0" err="1">
                <a:ln>
                  <a:noFill/>
                </a:ln>
                <a:solidFill>
                  <a:srgbClr val="C00000"/>
                </a:solidFill>
                <a:effectLst/>
                <a:uLnTx/>
                <a:uFillTx/>
                <a:latin typeface="source-code-pro"/>
                <a:ea typeface="+mn-ea"/>
                <a:cs typeface="+mn-cs"/>
              </a:rPr>
              <a:t>Tanh</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nn.</a:t>
            </a:r>
            <a:r>
              <a:rPr kumimoji="0" lang="en-US" sz="1800" b="0" i="0" u="none" strike="noStrike" kern="1200" cap="none" spc="0" normalizeH="0" baseline="0" noProof="0" dirty="0" err="1">
                <a:ln>
                  <a:noFill/>
                </a:ln>
                <a:solidFill>
                  <a:srgbClr val="5C2699"/>
                </a:solidFill>
                <a:effectLst/>
                <a:uLnTx/>
                <a:uFillTx/>
                <a:latin typeface="source-code-pro"/>
                <a:ea typeface="+mn-ea"/>
                <a:cs typeface="+mn-cs"/>
              </a:rPr>
              <a:t>Linear</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err="1">
                <a:ln>
                  <a:noFill/>
                </a:ln>
                <a:solidFill>
                  <a:srgbClr val="242424"/>
                </a:solidFill>
                <a:effectLst/>
                <a:uLnTx/>
                <a:uFillTx/>
                <a:latin typeface="source-code-pro"/>
                <a:ea typeface="+mn-ea"/>
                <a:cs typeface="+mn-cs"/>
              </a:rPr>
              <a:t>out_features</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r>
              <a:rPr kumimoji="0" lang="en-US" sz="1800" b="0" i="0" u="none" strike="noStrike" kern="1200" cap="none" spc="0" normalizeH="0" baseline="0" noProof="0" dirty="0">
                <a:ln>
                  <a:noFill/>
                </a:ln>
                <a:solidFill>
                  <a:srgbClr val="0070C0"/>
                </a:solidFill>
                <a:effectLst/>
                <a:uLnTx/>
                <a:uFillTx/>
                <a:latin typeface="source-code-pro"/>
                <a:ea typeface="+mn-ea"/>
                <a:cs typeface="+mn-cs"/>
              </a:rPr>
              <a:t>10</a:t>
            </a:r>
            <a:r>
              <a:rPr kumimoji="0" lang="en-US" sz="1800" b="0" i="0" u="none" strike="noStrike" kern="1200" cap="none" spc="0" normalizeH="0" baseline="0" noProof="0" dirty="0">
                <a:ln>
                  <a:noFill/>
                </a:ln>
                <a:solidFill>
                  <a:srgbClr val="242424"/>
                </a:solidFill>
                <a:effectLst/>
                <a:uLnTx/>
                <a:uFillTx/>
                <a:latin typeface="source-code-pro"/>
                <a:ea typeface="+mn-ea"/>
                <a:cs typeface="+mn-cs"/>
              </a:rPr>
              <a:t>)</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156E0F4-C04A-AEF9-C6B0-E86789BBEDC7}"/>
              </a:ext>
            </a:extLst>
          </p:cNvPr>
          <p:cNvSpPr txBox="1"/>
          <p:nvPr/>
        </p:nvSpPr>
        <p:spPr>
          <a:xfrm>
            <a:off x="628299" y="5072858"/>
            <a:ext cx="5718072" cy="1508105"/>
          </a:xfrm>
          <a:prstGeom prst="rect">
            <a:avLst/>
          </a:prstGeom>
          <a:noFill/>
          <a:ln w="12700">
            <a:solidFill>
              <a:schemeClr val="accent1">
                <a:lumMod val="7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Network changes (other than bigger, deeper)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tanh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ReLU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Avg Pool  Max Pool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Batch Normalization (keep values in reasonable range)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Dropout (form of regularization)</a:t>
            </a:r>
          </a:p>
        </p:txBody>
      </p:sp>
    </p:spTree>
    <p:extLst>
      <p:ext uri="{BB962C8B-B14F-4D97-AF65-F5344CB8AC3E}">
        <p14:creationId xmlns:p14="http://schemas.microsoft.com/office/powerpoint/2010/main" val="1682871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a:xfrm>
            <a:off x="6724299" y="775723"/>
            <a:ext cx="5064930" cy="2039539"/>
          </a:xfrm>
        </p:spPr>
        <p:txBody>
          <a:bodyPr/>
          <a:lstStyle/>
          <a:p>
            <a:r>
              <a:rPr lang="en-US" dirty="0" err="1"/>
              <a:t>AlexNet</a:t>
            </a:r>
            <a:r>
              <a:rPr lang="en-US" dirty="0"/>
              <a:t>, 2012</a:t>
            </a: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7" name="TextBox 6">
            <a:extLst>
              <a:ext uri="{FF2B5EF4-FFF2-40B4-BE49-F238E27FC236}">
                <a16:creationId xmlns:a16="http://schemas.microsoft.com/office/drawing/2014/main" id="{6EA936BF-E5A8-58AF-D2D2-E252CE93C78F}"/>
              </a:ext>
            </a:extLst>
          </p:cNvPr>
          <p:cNvSpPr txBox="1"/>
          <p:nvPr/>
        </p:nvSpPr>
        <p:spPr>
          <a:xfrm>
            <a:off x="6724299" y="1225651"/>
            <a:ext cx="5467701" cy="53553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Input: 3, 224, 224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Conv2d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96</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11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stride=</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00B050"/>
                </a:solidFill>
                <a:effectLst/>
                <a:uLnTx/>
                <a:uFillTx/>
                <a:latin typeface="Calibri" panose="020F0502020204030204"/>
                <a:ea typeface="+mn-ea"/>
                <a:cs typeface="+mn-cs"/>
              </a:rPr>
              <a:t>BatchNorm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MaxPool2d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stride=</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Conv2d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256</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00B050"/>
                </a:solidFill>
                <a:effectLst/>
                <a:uLnTx/>
                <a:uFillTx/>
                <a:latin typeface="Calibri" panose="020F0502020204030204"/>
                <a:ea typeface="+mn-ea"/>
                <a:cs typeface="+mn-cs"/>
              </a:rPr>
              <a:t>BatchNorm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(256),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MaxPool2d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stride=</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Conv2d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384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00B050"/>
                </a:solidFill>
                <a:effectLst/>
                <a:uLnTx/>
                <a:uFillTx/>
                <a:latin typeface="Calibri" panose="020F0502020204030204"/>
                <a:ea typeface="+mn-ea"/>
                <a:cs typeface="+mn-cs"/>
              </a:rPr>
              <a:t>BatchNorm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(384),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Conv2d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384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00B050"/>
                </a:solidFill>
                <a:effectLst/>
                <a:uLnTx/>
                <a:uFillTx/>
                <a:latin typeface="Calibri" panose="020F0502020204030204"/>
                <a:ea typeface="+mn-ea"/>
                <a:cs typeface="+mn-cs"/>
              </a:rPr>
              <a:t>BatchNorm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(384),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Conv2d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256</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00B050"/>
                </a:solidFill>
                <a:effectLst/>
                <a:uLnTx/>
                <a:uFillTx/>
                <a:latin typeface="Calibri" panose="020F0502020204030204"/>
                <a:ea typeface="+mn-ea"/>
                <a:cs typeface="+mn-cs"/>
              </a:rPr>
              <a:t>BatchNorm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(256),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MaxPool2d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kernel_size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stride=</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ED7D31">
                    <a:lumMod val="75000"/>
                  </a:srgbClr>
                </a:solidFill>
                <a:effectLst/>
                <a:uLnTx/>
                <a:uFillTx/>
                <a:latin typeface="source-code-pro"/>
                <a:ea typeface="+mn-ea"/>
                <a:cs typeface="+mn-cs"/>
              </a:rPr>
              <a:t>Dropout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0.5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5C2699"/>
                </a:solidFill>
                <a:effectLst/>
                <a:uLnTx/>
                <a:uFillTx/>
                <a:latin typeface="source-code-pro"/>
                <a:ea typeface="+mn-ea"/>
                <a:cs typeface="+mn-cs"/>
              </a:rPr>
              <a:t>Linear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4096</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ED7D31">
                    <a:lumMod val="75000"/>
                  </a:srgbClr>
                </a:solidFill>
                <a:effectLst/>
                <a:uLnTx/>
                <a:uFillTx/>
                <a:latin typeface="source-code-pro"/>
                <a:ea typeface="+mn-ea"/>
                <a:cs typeface="+mn-cs"/>
              </a:rPr>
              <a:t>Dropout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0.5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5C2699"/>
                </a:solidFill>
                <a:effectLst/>
                <a:uLnTx/>
                <a:uFillTx/>
                <a:latin typeface="source-code-pro"/>
                <a:ea typeface="+mn-ea"/>
                <a:cs typeface="+mn-cs"/>
              </a:rPr>
              <a:t>Linear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4096</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ReLU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nn.</a:t>
            </a:r>
            <a:r>
              <a:rPr kumimoji="0" lang="en-US" sz="1800" b="0" i="0" u="none" strike="noStrike" kern="1200" cap="none" spc="0" normalizeH="0" baseline="0" noProof="0" dirty="0" err="1">
                <a:ln>
                  <a:noFill/>
                </a:ln>
                <a:solidFill>
                  <a:srgbClr val="5C2699"/>
                </a:solidFill>
                <a:effectLst/>
                <a:uLnTx/>
                <a:uFillTx/>
                <a:latin typeface="source-code-pro"/>
                <a:ea typeface="+mn-ea"/>
                <a:cs typeface="+mn-cs"/>
              </a:rPr>
              <a:t>Linear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(channels=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1000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a:xfrm>
            <a:off x="552099" y="142167"/>
            <a:ext cx="10515600" cy="627812"/>
          </a:xfrm>
        </p:spPr>
        <p:txBody>
          <a:bodyPr/>
          <a:lstStyle/>
          <a:p>
            <a:r>
              <a:rPr lang="en-US" dirty="0"/>
              <a:t>Vision / Computer Vision History</a:t>
            </a:r>
          </a:p>
        </p:txBody>
      </p:sp>
      <p:sp>
        <p:nvSpPr>
          <p:cNvPr id="4" name="Content Placeholder 2">
            <a:extLst>
              <a:ext uri="{FF2B5EF4-FFF2-40B4-BE49-F238E27FC236}">
                <a16:creationId xmlns:a16="http://schemas.microsoft.com/office/drawing/2014/main" id="{705BD6B1-D3EA-B678-B7AB-FC7DE11DE315}"/>
              </a:ext>
            </a:extLst>
          </p:cNvPr>
          <p:cNvSpPr txBox="1">
            <a:spLocks/>
          </p:cNvSpPr>
          <p:nvPr/>
        </p:nvSpPr>
        <p:spPr>
          <a:xfrm>
            <a:off x="628299" y="788115"/>
            <a:ext cx="5467700" cy="2039539"/>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State-of-the-art Classification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156E0F4-C04A-AEF9-C6B0-E86789BBEDC7}"/>
              </a:ext>
            </a:extLst>
          </p:cNvPr>
          <p:cNvSpPr txBox="1"/>
          <p:nvPr/>
        </p:nvSpPr>
        <p:spPr>
          <a:xfrm>
            <a:off x="628299" y="5072858"/>
            <a:ext cx="5718072" cy="1508105"/>
          </a:xfrm>
          <a:prstGeom prst="rect">
            <a:avLst/>
          </a:prstGeom>
          <a:noFill/>
          <a:ln w="12700">
            <a:solidFill>
              <a:schemeClr val="accent1">
                <a:lumMod val="7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Network changes (other than bigger, deeper)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tanh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ReLU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Avg Pool  Max Pool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Batch Normalization (keep values in reasonable range)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Dropout (form of regularization)</a:t>
            </a:r>
          </a:p>
        </p:txBody>
      </p:sp>
      <p:pic>
        <p:nvPicPr>
          <p:cNvPr id="5" name="Picture 4">
            <a:extLst>
              <a:ext uri="{FF2B5EF4-FFF2-40B4-BE49-F238E27FC236}">
                <a16:creationId xmlns:a16="http://schemas.microsoft.com/office/drawing/2014/main" id="{D09F1262-96A5-1A19-7951-7DF770D46487}"/>
              </a:ext>
            </a:extLst>
          </p:cNvPr>
          <p:cNvPicPr>
            <a:picLocks noChangeAspect="1"/>
          </p:cNvPicPr>
          <p:nvPr/>
        </p:nvPicPr>
        <p:blipFill>
          <a:blip r:embed="rId2"/>
          <a:stretch>
            <a:fillRect/>
          </a:stretch>
        </p:blipFill>
        <p:spPr>
          <a:xfrm>
            <a:off x="552099" y="1348321"/>
            <a:ext cx="4324701" cy="2397746"/>
          </a:xfrm>
          <a:prstGeom prst="rect">
            <a:avLst/>
          </a:prstGeom>
        </p:spPr>
      </p:pic>
    </p:spTree>
    <p:extLst>
      <p:ext uri="{BB962C8B-B14F-4D97-AF65-F5344CB8AC3E}">
        <p14:creationId xmlns:p14="http://schemas.microsoft.com/office/powerpoint/2010/main" val="35972914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B3388-5220-C326-9D9F-2F6EDB490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090618-226E-ABA1-6C1B-787798887BEA}"/>
              </a:ext>
            </a:extLst>
          </p:cNvPr>
          <p:cNvSpPr>
            <a:spLocks noGrp="1"/>
          </p:cNvSpPr>
          <p:nvPr>
            <p:ph type="title"/>
          </p:nvPr>
        </p:nvSpPr>
        <p:spPr>
          <a:xfrm>
            <a:off x="391885" y="342709"/>
            <a:ext cx="11593285" cy="1325563"/>
          </a:xfrm>
        </p:spPr>
        <p:txBody>
          <a:bodyPr>
            <a:normAutofit/>
          </a:bodyPr>
          <a:lstStyle/>
          <a:p>
            <a:r>
              <a:rPr lang="en-US" dirty="0"/>
              <a:t>2012: </a:t>
            </a:r>
            <a:r>
              <a:rPr lang="en-US" dirty="0" err="1"/>
              <a:t>AlexNet</a:t>
            </a:r>
            <a:r>
              <a:rPr lang="en-US" dirty="0"/>
              <a:t> (+ ImageNet + GPUs) opened doors</a:t>
            </a:r>
          </a:p>
        </p:txBody>
      </p:sp>
      <p:pic>
        <p:nvPicPr>
          <p:cNvPr id="5" name="Picture 4">
            <a:extLst>
              <a:ext uri="{FF2B5EF4-FFF2-40B4-BE49-F238E27FC236}">
                <a16:creationId xmlns:a16="http://schemas.microsoft.com/office/drawing/2014/main" id="{6AE55227-144F-B7A4-3E53-CC6FC4539D4B}"/>
              </a:ext>
            </a:extLst>
          </p:cNvPr>
          <p:cNvPicPr>
            <a:picLocks noChangeAspect="1"/>
          </p:cNvPicPr>
          <p:nvPr/>
        </p:nvPicPr>
        <p:blipFill rotWithShape="1">
          <a:blip r:embed="rId2"/>
          <a:srcRect l="7759" t="11169" r="15056" b="12666"/>
          <a:stretch/>
        </p:blipFill>
        <p:spPr>
          <a:xfrm>
            <a:off x="7195457" y="1254615"/>
            <a:ext cx="4816789" cy="2624395"/>
          </a:xfrm>
          <a:prstGeom prst="rect">
            <a:avLst/>
          </a:prstGeom>
        </p:spPr>
      </p:pic>
      <p:sp>
        <p:nvSpPr>
          <p:cNvPr id="6" name="TextBox 5">
            <a:extLst>
              <a:ext uri="{FF2B5EF4-FFF2-40B4-BE49-F238E27FC236}">
                <a16:creationId xmlns:a16="http://schemas.microsoft.com/office/drawing/2014/main" id="{374FAADA-A357-0F1A-5C5B-8357233B2D56}"/>
              </a:ext>
            </a:extLst>
          </p:cNvPr>
          <p:cNvSpPr txBox="1"/>
          <p:nvPr/>
        </p:nvSpPr>
        <p:spPr>
          <a:xfrm>
            <a:off x="418961" y="6343935"/>
            <a:ext cx="7859484"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Kaiming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He, et al, Deep Residual Learning for Image Recognition </a:t>
            </a:r>
          </a:p>
        </p:txBody>
      </p:sp>
      <p:sp>
        <p:nvSpPr>
          <p:cNvPr id="3" name="Content Placeholder 2">
            <a:extLst>
              <a:ext uri="{FF2B5EF4-FFF2-40B4-BE49-F238E27FC236}">
                <a16:creationId xmlns:a16="http://schemas.microsoft.com/office/drawing/2014/main" id="{7E2142F9-EA96-EFCA-2261-AD649E315B24}"/>
              </a:ext>
            </a:extLst>
          </p:cNvPr>
          <p:cNvSpPr txBox="1">
            <a:spLocks/>
          </p:cNvSpPr>
          <p:nvPr/>
        </p:nvSpPr>
        <p:spPr>
          <a:xfrm>
            <a:off x="418961" y="995371"/>
            <a:ext cx="7044474" cy="1325563"/>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Key</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Network + Data + Compute</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Additional innovations</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Deep learning toolkits</a:t>
            </a:r>
          </a:p>
          <a:p>
            <a:pPr marL="917575" marR="0" lvl="2"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(Caffe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Torch) 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PyTorch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Tensorflow</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p>
          <a:p>
            <a:pPr marL="917575" marR="0" lvl="2"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"Model zoos"</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Residual connections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ResNet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917575" marR="0" lvl="2"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(aka skip connections)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917575" marR="0" lvl="2"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Shortcuts for information flow (forward and backward)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390E31F-3E59-A2CE-04A1-ACB4B3DEA920}"/>
              </a:ext>
            </a:extLst>
          </p:cNvPr>
          <p:cNvPicPr>
            <a:picLocks noChangeAspect="1"/>
          </p:cNvPicPr>
          <p:nvPr/>
        </p:nvPicPr>
        <p:blipFill>
          <a:blip r:embed="rId3"/>
          <a:stretch>
            <a:fillRect/>
          </a:stretch>
        </p:blipFill>
        <p:spPr>
          <a:xfrm>
            <a:off x="8093388" y="4370647"/>
            <a:ext cx="3494594" cy="1973288"/>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28B3EA8A-4E55-E161-B502-C0FCC96B81B0}"/>
                  </a:ext>
                </a:extLst>
              </p14:cNvPr>
              <p14:cNvContentPartPr/>
              <p14:nvPr/>
            </p14:nvContentPartPr>
            <p14:xfrm>
              <a:off x="163440" y="1947960"/>
              <a:ext cx="10230120" cy="4293360"/>
            </p14:xfrm>
          </p:contentPart>
        </mc:Choice>
        <mc:Fallback xmlns="">
          <p:pic>
            <p:nvPicPr>
              <p:cNvPr id="4" name="Ink 3">
                <a:extLst>
                  <a:ext uri="{FF2B5EF4-FFF2-40B4-BE49-F238E27FC236}">
                    <a16:creationId xmlns:a16="http://schemas.microsoft.com/office/drawing/2014/main" id="{28B3EA8A-4E55-E161-B502-C0FCC96B81B0}"/>
                  </a:ext>
                </a:extLst>
              </p:cNvPr>
              <p:cNvPicPr/>
              <p:nvPr/>
            </p:nvPicPr>
            <p:blipFill>
              <a:blip r:embed="rId5"/>
              <a:stretch>
                <a:fillRect/>
              </a:stretch>
            </p:blipFill>
            <p:spPr>
              <a:xfrm>
                <a:off x="154080" y="1938600"/>
                <a:ext cx="10248840" cy="4312080"/>
              </a:xfrm>
              <a:prstGeom prst="rect">
                <a:avLst/>
              </a:prstGeom>
            </p:spPr>
          </p:pic>
        </mc:Fallback>
      </mc:AlternateContent>
    </p:spTree>
    <p:extLst>
      <p:ext uri="{BB962C8B-B14F-4D97-AF65-F5344CB8AC3E}">
        <p14:creationId xmlns:p14="http://schemas.microsoft.com/office/powerpoint/2010/main" val="163291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B3388-5220-C326-9D9F-2F6EDB4906B8}"/>
            </a:ext>
          </a:extLst>
        </p:cNvPr>
        <p:cNvGrpSpPr/>
        <p:nvPr/>
      </p:nvGrpSpPr>
      <p:grpSpPr>
        <a:xfrm>
          <a:off x="0" y="0"/>
          <a:ext cx="0" cy="0"/>
          <a:chOff x="0" y="0"/>
          <a:chExt cx="0" cy="0"/>
        </a:xfrm>
      </p:grpSpPr>
      <p:pic>
        <p:nvPicPr>
          <p:cNvPr id="14" name="Picture 13" descr="A diagram of a mathematical equation&#10;&#10;Description automatically generated with medium confidence">
            <a:extLst>
              <a:ext uri="{FF2B5EF4-FFF2-40B4-BE49-F238E27FC236}">
                <a16:creationId xmlns:a16="http://schemas.microsoft.com/office/drawing/2014/main" id="{0028D2F1-F8A9-BA9D-162D-B215F6BD6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915" y="1500600"/>
            <a:ext cx="6399532" cy="14031634"/>
          </a:xfrm>
          <a:prstGeom prst="rect">
            <a:avLst/>
          </a:prstGeom>
        </p:spPr>
      </p:pic>
      <p:sp>
        <p:nvSpPr>
          <p:cNvPr id="12" name="TextBox 11">
            <a:extLst>
              <a:ext uri="{FF2B5EF4-FFF2-40B4-BE49-F238E27FC236}">
                <a16:creationId xmlns:a16="http://schemas.microsoft.com/office/drawing/2014/main" id="{50B943C9-2EAA-7E5A-DCE6-E6AF698D028F}"/>
              </a:ext>
            </a:extLst>
          </p:cNvPr>
          <p:cNvSpPr txBox="1"/>
          <p:nvPr/>
        </p:nvSpPr>
        <p:spPr>
          <a:xfrm>
            <a:off x="593905" y="-203017"/>
            <a:ext cx="6694714" cy="2031325"/>
          </a:xfrm>
          <a:prstGeom prst="rect">
            <a:avLst/>
          </a:prstGeom>
          <a:solidFill>
            <a:schemeClr val="bg1"/>
          </a:solid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VGG-19	        34-layer plain	         34-layer residual</a:t>
            </a:r>
          </a:p>
        </p:txBody>
      </p:sp>
      <p:sp>
        <p:nvSpPr>
          <p:cNvPr id="2" name="Title 1">
            <a:extLst>
              <a:ext uri="{FF2B5EF4-FFF2-40B4-BE49-F238E27FC236}">
                <a16:creationId xmlns:a16="http://schemas.microsoft.com/office/drawing/2014/main" id="{A4090618-226E-ABA1-6C1B-787798887BEA}"/>
              </a:ext>
            </a:extLst>
          </p:cNvPr>
          <p:cNvSpPr>
            <a:spLocks noGrp="1"/>
          </p:cNvSpPr>
          <p:nvPr>
            <p:ph type="title"/>
          </p:nvPr>
        </p:nvSpPr>
        <p:spPr>
          <a:xfrm>
            <a:off x="391885" y="342709"/>
            <a:ext cx="11593285" cy="1325563"/>
          </a:xfrm>
        </p:spPr>
        <p:txBody>
          <a:bodyPr>
            <a:normAutofit/>
          </a:bodyPr>
          <a:lstStyle/>
          <a:p>
            <a:r>
              <a:rPr lang="en-US" dirty="0"/>
              <a:t>2012: </a:t>
            </a:r>
            <a:r>
              <a:rPr lang="en-US" dirty="0" err="1"/>
              <a:t>AlexNet</a:t>
            </a:r>
            <a:r>
              <a:rPr lang="en-US" dirty="0"/>
              <a:t> (+ ImageNet + GPUs) opened doors</a:t>
            </a:r>
          </a:p>
        </p:txBody>
      </p:sp>
      <p:pic>
        <p:nvPicPr>
          <p:cNvPr id="5" name="Picture 4">
            <a:extLst>
              <a:ext uri="{FF2B5EF4-FFF2-40B4-BE49-F238E27FC236}">
                <a16:creationId xmlns:a16="http://schemas.microsoft.com/office/drawing/2014/main" id="{6AE55227-144F-B7A4-3E53-CC6FC4539D4B}"/>
              </a:ext>
            </a:extLst>
          </p:cNvPr>
          <p:cNvPicPr>
            <a:picLocks noChangeAspect="1"/>
          </p:cNvPicPr>
          <p:nvPr/>
        </p:nvPicPr>
        <p:blipFill rotWithShape="1">
          <a:blip r:embed="rId3"/>
          <a:srcRect l="7759" t="11169" r="15056" b="12666"/>
          <a:stretch/>
        </p:blipFill>
        <p:spPr>
          <a:xfrm>
            <a:off x="7195457" y="1254615"/>
            <a:ext cx="4816789" cy="2624395"/>
          </a:xfrm>
          <a:prstGeom prst="rect">
            <a:avLst/>
          </a:prstGeom>
        </p:spPr>
      </p:pic>
      <p:sp>
        <p:nvSpPr>
          <p:cNvPr id="6" name="TextBox 5">
            <a:extLst>
              <a:ext uri="{FF2B5EF4-FFF2-40B4-BE49-F238E27FC236}">
                <a16:creationId xmlns:a16="http://schemas.microsoft.com/office/drawing/2014/main" id="{374FAADA-A357-0F1A-5C5B-8357233B2D56}"/>
              </a:ext>
            </a:extLst>
          </p:cNvPr>
          <p:cNvSpPr txBox="1"/>
          <p:nvPr/>
        </p:nvSpPr>
        <p:spPr>
          <a:xfrm>
            <a:off x="364809" y="1005490"/>
            <a:ext cx="7859484"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Kaiming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He, et al, Deep Residual Learning for Image Recognition </a:t>
            </a:r>
          </a:p>
        </p:txBody>
      </p:sp>
      <p:pic>
        <p:nvPicPr>
          <p:cNvPr id="8" name="Picture 7">
            <a:extLst>
              <a:ext uri="{FF2B5EF4-FFF2-40B4-BE49-F238E27FC236}">
                <a16:creationId xmlns:a16="http://schemas.microsoft.com/office/drawing/2014/main" id="{3390E31F-3E59-A2CE-04A1-ACB4B3DEA920}"/>
              </a:ext>
            </a:extLst>
          </p:cNvPr>
          <p:cNvPicPr>
            <a:picLocks noChangeAspect="1"/>
          </p:cNvPicPr>
          <p:nvPr/>
        </p:nvPicPr>
        <p:blipFill>
          <a:blip r:embed="rId4"/>
          <a:stretch>
            <a:fillRect/>
          </a:stretch>
        </p:blipFill>
        <p:spPr>
          <a:xfrm>
            <a:off x="8093388" y="4370647"/>
            <a:ext cx="3494594" cy="1973288"/>
          </a:xfrm>
          <a:prstGeom prst="rect">
            <a:avLst/>
          </a:prstGeom>
        </p:spPr>
      </p:pic>
    </p:spTree>
    <p:extLst>
      <p:ext uri="{BB962C8B-B14F-4D97-AF65-F5344CB8AC3E}">
        <p14:creationId xmlns:p14="http://schemas.microsoft.com/office/powerpoint/2010/main" val="198659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accel="100000" fill="remove" nodeType="clickEffect">
                                  <p:stCondLst>
                                    <p:cond delay="0"/>
                                  </p:stCondLst>
                                  <p:childTnLst>
                                    <p:anim calcmode="lin" valueType="num">
                                      <p:cBhvr additive="base">
                                        <p:cTn id="6" dur="5000"/>
                                        <p:tgtEl>
                                          <p:spTgt spid="14"/>
                                        </p:tgtEl>
                                        <p:attrNameLst>
                                          <p:attrName>ppt_x</p:attrName>
                                        </p:attrNameLst>
                                      </p:cBhvr>
                                      <p:tavLst>
                                        <p:tav tm="0">
                                          <p:val>
                                            <p:strVal val="ppt_x"/>
                                          </p:val>
                                        </p:tav>
                                        <p:tav tm="100000">
                                          <p:val>
                                            <p:strVal val="ppt_x"/>
                                          </p:val>
                                        </p:tav>
                                      </p:tavLst>
                                    </p:anim>
                                    <p:anim calcmode="lin" valueType="num">
                                      <p:cBhvr additive="base">
                                        <p:cTn id="7" dur="5000"/>
                                        <p:tgtEl>
                                          <p:spTgt spid="14"/>
                                        </p:tgtEl>
                                        <p:attrNameLst>
                                          <p:attrName>ppt_y</p:attrName>
                                        </p:attrNameLst>
                                      </p:cBhvr>
                                      <p:tavLst>
                                        <p:tav tm="0">
                                          <p:val>
                                            <p:strVal val="ppt_y"/>
                                          </p:val>
                                        </p:tav>
                                        <p:tav tm="100000">
                                          <p:val>
                                            <p:strVal val="0-ppt_h/2"/>
                                          </p:val>
                                        </p:tav>
                                      </p:tavLst>
                                    </p:anim>
                                    <p:set>
                                      <p:cBhvr>
                                        <p:cTn id="8" dur="1" fill="hold">
                                          <p:stCondLst>
                                            <p:cond delay="4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E47F8-CB64-4420-3157-37A4E97C91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4474BA-3EC5-3F59-BB51-0FF4A1E9DFE6}"/>
              </a:ext>
            </a:extLst>
          </p:cNvPr>
          <p:cNvSpPr>
            <a:spLocks noGrp="1"/>
          </p:cNvSpPr>
          <p:nvPr>
            <p:ph type="title"/>
          </p:nvPr>
        </p:nvSpPr>
        <p:spPr/>
        <p:txBody>
          <a:bodyPr/>
          <a:lstStyle/>
          <a:p>
            <a:r>
              <a:rPr lang="en-US" dirty="0"/>
              <a:t>CNN Architectures</a:t>
            </a:r>
          </a:p>
        </p:txBody>
      </p:sp>
      <p:sp>
        <p:nvSpPr>
          <p:cNvPr id="3" name="Text Placeholder 2">
            <a:extLst>
              <a:ext uri="{FF2B5EF4-FFF2-40B4-BE49-F238E27FC236}">
                <a16:creationId xmlns:a16="http://schemas.microsoft.com/office/drawing/2014/main" id="{88D79F78-EEF2-0A85-0BDF-8DE0148DA74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541812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19BAE-2DD1-5277-E71F-210144E2C7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CAC1FA-AF13-C3A8-8218-C5686E0B7820}"/>
              </a:ext>
            </a:extLst>
          </p:cNvPr>
          <p:cNvSpPr>
            <a:spLocks noGrp="1"/>
          </p:cNvSpPr>
          <p:nvPr>
            <p:ph type="title"/>
          </p:nvPr>
        </p:nvSpPr>
        <p:spPr/>
        <p:txBody>
          <a:bodyPr/>
          <a:lstStyle/>
          <a:p>
            <a:r>
              <a:rPr lang="en-US" dirty="0"/>
              <a:t>Convolutional Neural Networks</a:t>
            </a:r>
          </a:p>
        </p:txBody>
      </p:sp>
      <p:pic>
        <p:nvPicPr>
          <p:cNvPr id="9" name="Content Placeholder 8" descr="lenet5.png">
            <a:extLst>
              <a:ext uri="{FF2B5EF4-FFF2-40B4-BE49-F238E27FC236}">
                <a16:creationId xmlns:a16="http://schemas.microsoft.com/office/drawing/2014/main" id="{2D464091-89E8-7F91-AF46-C3374899CEC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02" r="-302"/>
          <a:stretch/>
        </p:blipFill>
        <p:spPr>
          <a:xfrm>
            <a:off x="94836" y="2577170"/>
            <a:ext cx="12020964" cy="3290230"/>
          </a:xfrm>
        </p:spPr>
      </p:pic>
      <p:sp>
        <p:nvSpPr>
          <p:cNvPr id="10" name="Content Placeholder 2">
            <a:extLst>
              <a:ext uri="{FF2B5EF4-FFF2-40B4-BE49-F238E27FC236}">
                <a16:creationId xmlns:a16="http://schemas.microsoft.com/office/drawing/2014/main" id="{D4153251-0774-7257-4464-1F897BD2D318}"/>
              </a:ext>
            </a:extLst>
          </p:cNvPr>
          <p:cNvSpPr txBox="1">
            <a:spLocks/>
          </p:cNvSpPr>
          <p:nvPr/>
        </p:nvSpPr>
        <p:spPr bwMode="auto">
          <a:xfrm>
            <a:off x="415718" y="1112957"/>
            <a:ext cx="11379200" cy="134619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Lenet5 – </a:t>
            </a:r>
            <a:r>
              <a:rPr kumimoji="0" lang="en-US" sz="2800" b="0" i="0" u="none" strike="noStrike" kern="1200" cap="none" spc="0" normalizeH="0" baseline="0" noProof="0" dirty="0" err="1">
                <a:ln>
                  <a:noFill/>
                </a:ln>
                <a:solidFill>
                  <a:srgbClr val="4472C4">
                    <a:lumMod val="75000"/>
                  </a:srgbClr>
                </a:solidFill>
                <a:effectLst/>
                <a:uLnTx/>
                <a:uFillTx/>
                <a:latin typeface="Calibri" pitchFamily="34" charset="0"/>
                <a:ea typeface="+mn-ea"/>
                <a:cs typeface="+mn-cs"/>
              </a:rPr>
              <a:t>Lecun</a:t>
            </a: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 et al, 1998</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400" b="0" i="0" u="none" strike="noStrike" kern="1200" cap="none" spc="0" normalizeH="0" baseline="0" noProof="0" dirty="0" err="1">
                <a:ln>
                  <a:noFill/>
                </a:ln>
                <a:solidFill>
                  <a:prstClr val="black"/>
                </a:solidFill>
                <a:effectLst/>
                <a:uLnTx/>
                <a:uFillTx/>
                <a:latin typeface="Calibri" pitchFamily="34" charset="0"/>
                <a:ea typeface="+mn-ea"/>
                <a:cs typeface="+mn-cs"/>
              </a:rPr>
              <a:t>Convnets</a:t>
            </a: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rPr>
              <a:t> for digit recognition</a:t>
            </a:r>
          </a:p>
        </p:txBody>
      </p:sp>
      <p:sp>
        <p:nvSpPr>
          <p:cNvPr id="11" name="Rectangle 10">
            <a:extLst>
              <a:ext uri="{FF2B5EF4-FFF2-40B4-BE49-F238E27FC236}">
                <a16:creationId xmlns:a16="http://schemas.microsoft.com/office/drawing/2014/main" id="{7EEE0009-49E1-7CF5-D51B-DD6C0EE24F2A}"/>
              </a:ext>
            </a:extLst>
          </p:cNvPr>
          <p:cNvSpPr/>
          <p:nvPr/>
        </p:nvSpPr>
        <p:spPr>
          <a:xfrm>
            <a:off x="406400" y="6172200"/>
            <a:ext cx="118618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a:ea typeface="+mn-ea"/>
                <a:cs typeface="Calibri"/>
              </a:rPr>
              <a:t>LeCun</a:t>
            </a:r>
            <a:r>
              <a:rPr kumimoji="0" lang="en-US" sz="2000" b="0" i="0" u="none" strike="noStrike" kern="1200" cap="none" spc="0" normalizeH="0" baseline="0" noProof="0" dirty="0">
                <a:ln>
                  <a:noFill/>
                </a:ln>
                <a:solidFill>
                  <a:prstClr val="black"/>
                </a:solidFill>
                <a:effectLst/>
                <a:uLnTx/>
                <a:uFillTx/>
                <a:latin typeface="Calibri"/>
                <a:ea typeface="+mn-ea"/>
                <a:cs typeface="Calibri"/>
              </a:rPr>
              <a:t>, </a:t>
            </a:r>
            <a:r>
              <a:rPr kumimoji="0" lang="en-US" sz="2000" b="0" i="0" u="none" strike="noStrike" kern="1200" cap="none" spc="0" normalizeH="0" baseline="0" noProof="0" dirty="0" err="1">
                <a:ln>
                  <a:noFill/>
                </a:ln>
                <a:solidFill>
                  <a:prstClr val="black"/>
                </a:solidFill>
                <a:effectLst/>
                <a:uLnTx/>
                <a:uFillTx/>
                <a:latin typeface="Calibri"/>
                <a:ea typeface="+mn-ea"/>
                <a:cs typeface="Calibri"/>
              </a:rPr>
              <a:t>Yann</a:t>
            </a:r>
            <a:r>
              <a:rPr kumimoji="0" lang="en-US" sz="2000" b="0" i="0" u="none" strike="noStrike" kern="1200" cap="none" spc="0" normalizeH="0" baseline="0" noProof="0" dirty="0">
                <a:ln>
                  <a:noFill/>
                </a:ln>
                <a:solidFill>
                  <a:prstClr val="black"/>
                </a:solidFill>
                <a:effectLst/>
                <a:uLnTx/>
                <a:uFillTx/>
                <a:latin typeface="Calibri"/>
                <a:ea typeface="+mn-ea"/>
                <a:cs typeface="Calibri"/>
              </a:rPr>
              <a:t>, et al. "Gradient-based learning applied to document recognition." Proceedings of the IEEE 86.11 (1998): 2278-2324.</a:t>
            </a:r>
          </a:p>
        </p:txBody>
      </p:sp>
    </p:spTree>
    <p:extLst>
      <p:ext uri="{BB962C8B-B14F-4D97-AF65-F5344CB8AC3E}">
        <p14:creationId xmlns:p14="http://schemas.microsoft.com/office/powerpoint/2010/main" val="132038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Tasks: How far along are we?</a:t>
            </a:r>
          </a:p>
        </p:txBody>
      </p:sp>
      <p:sp>
        <p:nvSpPr>
          <p:cNvPr id="5" name="Rectangle 4">
            <a:extLst>
              <a:ext uri="{FF2B5EF4-FFF2-40B4-BE49-F238E27FC236}">
                <a16:creationId xmlns:a16="http://schemas.microsoft.com/office/drawing/2014/main" id="{D567B8FB-6F2C-46FD-969D-3455F3298D9E}"/>
              </a:ext>
            </a:extLst>
          </p:cNvPr>
          <p:cNvSpPr/>
          <p:nvPr/>
        </p:nvSpPr>
        <p:spPr>
          <a:xfrm>
            <a:off x="419099" y="6096000"/>
            <a:ext cx="113538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Terminator 2, 1991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https://www.youtube.com/watch?v=9MeaaCwBW28</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25E94AD-0706-447D-82E4-12D54E8C66A0}"/>
              </a:ext>
            </a:extLst>
          </p:cNvPr>
          <p:cNvPicPr>
            <a:picLocks noChangeAspect="1"/>
          </p:cNvPicPr>
          <p:nvPr/>
        </p:nvPicPr>
        <p:blipFill>
          <a:blip r:embed="rId3"/>
          <a:stretch>
            <a:fillRect/>
          </a:stretch>
        </p:blipFill>
        <p:spPr>
          <a:xfrm>
            <a:off x="495299" y="1206855"/>
            <a:ext cx="11201400" cy="4725203"/>
          </a:xfrm>
          <a:prstGeom prst="rect">
            <a:avLst/>
          </a:prstGeom>
        </p:spPr>
      </p:pic>
    </p:spTree>
    <p:extLst>
      <p:ext uri="{BB962C8B-B14F-4D97-AF65-F5344CB8AC3E}">
        <p14:creationId xmlns:p14="http://schemas.microsoft.com/office/powerpoint/2010/main" val="21006461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Networks</a:t>
            </a:r>
          </a:p>
        </p:txBody>
      </p:sp>
      <p:sp>
        <p:nvSpPr>
          <p:cNvPr id="10" name="Content Placeholder 2"/>
          <p:cNvSpPr txBox="1">
            <a:spLocks/>
          </p:cNvSpPr>
          <p:nvPr/>
        </p:nvSpPr>
        <p:spPr bwMode="auto">
          <a:xfrm>
            <a:off x="406400" y="1272172"/>
            <a:ext cx="11379200" cy="134619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n-US" sz="2800" b="0" i="0" u="none" strike="noStrike" kern="1200" cap="none" spc="0" normalizeH="0" baseline="0" noProof="0" dirty="0" err="1">
                <a:ln>
                  <a:noFill/>
                </a:ln>
                <a:solidFill>
                  <a:srgbClr val="4472C4">
                    <a:lumMod val="75000"/>
                  </a:srgbClr>
                </a:solidFill>
                <a:effectLst/>
                <a:uLnTx/>
                <a:uFillTx/>
                <a:latin typeface="Calibri" pitchFamily="34" charset="0"/>
                <a:ea typeface="+mn-ea"/>
                <a:cs typeface="+mn-cs"/>
              </a:rPr>
              <a:t>Alexnet</a:t>
            </a: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 – </a:t>
            </a:r>
            <a:r>
              <a:rPr kumimoji="0" lang="en-US" sz="2800" b="0" i="0" u="none" strike="noStrike" kern="1200" cap="none" spc="0" normalizeH="0" baseline="0" noProof="0" dirty="0" err="1">
                <a:ln>
                  <a:noFill/>
                </a:ln>
                <a:solidFill>
                  <a:srgbClr val="4472C4">
                    <a:lumMod val="75000"/>
                  </a:srgbClr>
                </a:solidFill>
                <a:effectLst/>
                <a:uLnTx/>
                <a:uFillTx/>
                <a:latin typeface="Calibri" pitchFamily="34" charset="0"/>
                <a:ea typeface="+mn-ea"/>
                <a:cs typeface="+mn-cs"/>
              </a:rPr>
              <a:t>Krizhevsky</a:t>
            </a: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 et al, 2012</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400" b="0" i="0" u="none" strike="noStrike" kern="1200" cap="none" spc="0" normalizeH="0" baseline="0" noProof="0" dirty="0" err="1">
                <a:ln>
                  <a:noFill/>
                </a:ln>
                <a:solidFill>
                  <a:prstClr val="black"/>
                </a:solidFill>
                <a:effectLst/>
                <a:uLnTx/>
                <a:uFillTx/>
                <a:latin typeface="Calibri" pitchFamily="34" charset="0"/>
                <a:ea typeface="+mn-ea"/>
                <a:cs typeface="+mn-cs"/>
              </a:rPr>
              <a:t>Convnets</a:t>
            </a: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rPr>
              <a:t> for image classification</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rPr>
              <a:t>More data &amp; more compute power</a:t>
            </a:r>
          </a:p>
        </p:txBody>
      </p:sp>
      <p:pic>
        <p:nvPicPr>
          <p:cNvPr id="5" name="Picture 4"/>
          <p:cNvPicPr>
            <a:picLocks noChangeAspect="1"/>
          </p:cNvPicPr>
          <p:nvPr/>
        </p:nvPicPr>
        <p:blipFill>
          <a:blip r:embed="rId2"/>
          <a:stretch>
            <a:fillRect/>
          </a:stretch>
        </p:blipFill>
        <p:spPr>
          <a:xfrm>
            <a:off x="1143000" y="2895600"/>
            <a:ext cx="9829800" cy="3299127"/>
          </a:xfrm>
          <a:prstGeom prst="rect">
            <a:avLst/>
          </a:prstGeom>
        </p:spPr>
      </p:pic>
      <p:sp>
        <p:nvSpPr>
          <p:cNvPr id="6" name="Rectangle 5"/>
          <p:cNvSpPr/>
          <p:nvPr/>
        </p:nvSpPr>
        <p:spPr>
          <a:xfrm>
            <a:off x="406400" y="6120824"/>
            <a:ext cx="1176180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a:ea typeface="+mn-ea"/>
                <a:cs typeface="Calibri"/>
              </a:rPr>
              <a:t>Krizhevsky</a:t>
            </a:r>
            <a:r>
              <a:rPr kumimoji="0" lang="en-US" sz="2000" b="0" i="0" u="none" strike="noStrike" kern="1200" cap="none" spc="0" normalizeH="0" baseline="0" noProof="0" dirty="0">
                <a:ln>
                  <a:noFill/>
                </a:ln>
                <a:solidFill>
                  <a:prstClr val="black"/>
                </a:solidFill>
                <a:effectLst/>
                <a:uLnTx/>
                <a:uFillTx/>
                <a:latin typeface="Calibri"/>
                <a:ea typeface="+mn-ea"/>
                <a:cs typeface="Calibri"/>
              </a:rPr>
              <a:t>, Alex, </a:t>
            </a:r>
            <a:r>
              <a:rPr kumimoji="0" lang="en-US" sz="2000" b="0" i="0" u="none" strike="noStrike" kern="1200" cap="none" spc="0" normalizeH="0" baseline="0" noProof="0" dirty="0" err="1">
                <a:ln>
                  <a:noFill/>
                </a:ln>
                <a:solidFill>
                  <a:prstClr val="black"/>
                </a:solidFill>
                <a:effectLst/>
                <a:uLnTx/>
                <a:uFillTx/>
                <a:latin typeface="Calibri"/>
                <a:ea typeface="+mn-ea"/>
                <a:cs typeface="Calibri"/>
              </a:rPr>
              <a:t>Ilya</a:t>
            </a:r>
            <a:r>
              <a:rPr kumimoji="0" lang="en-US" sz="2000" b="0" i="0" u="none" strike="noStrike" kern="1200" cap="none" spc="0" normalizeH="0" baseline="0" noProof="0" dirty="0">
                <a:ln>
                  <a:noFill/>
                </a:ln>
                <a:solidFill>
                  <a:prstClr val="black"/>
                </a:solidFill>
                <a:effectLst/>
                <a:uLnTx/>
                <a:uFillTx/>
                <a:latin typeface="Calibri"/>
                <a:ea typeface="+mn-ea"/>
                <a:cs typeface="Calibri"/>
              </a:rPr>
              <a:t> </a:t>
            </a:r>
            <a:r>
              <a:rPr kumimoji="0" lang="en-US" sz="2000" b="0" i="0" u="none" strike="noStrike" kern="1200" cap="none" spc="0" normalizeH="0" baseline="0" noProof="0" dirty="0" err="1">
                <a:ln>
                  <a:noFill/>
                </a:ln>
                <a:solidFill>
                  <a:prstClr val="black"/>
                </a:solidFill>
                <a:effectLst/>
                <a:uLnTx/>
                <a:uFillTx/>
                <a:latin typeface="Calibri"/>
                <a:ea typeface="+mn-ea"/>
                <a:cs typeface="Calibri"/>
              </a:rPr>
              <a:t>Sutskever</a:t>
            </a:r>
            <a:r>
              <a:rPr kumimoji="0" lang="en-US" sz="2000" b="0" i="0" u="none" strike="noStrike" kern="1200" cap="none" spc="0" normalizeH="0" baseline="0" noProof="0" dirty="0">
                <a:ln>
                  <a:noFill/>
                </a:ln>
                <a:solidFill>
                  <a:prstClr val="black"/>
                </a:solidFill>
                <a:effectLst/>
                <a:uLnTx/>
                <a:uFillTx/>
                <a:latin typeface="Calibri"/>
                <a:ea typeface="+mn-ea"/>
                <a:cs typeface="Calibri"/>
              </a:rPr>
              <a:t>, and Geoffrey E. Hinton. "ImageNet classification with deep convolutional neural networks." NIPS, 2012.</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846C34F-0D3B-F4EA-978B-6E9D43D410D7}"/>
                  </a:ext>
                </a:extLst>
              </p14:cNvPr>
              <p14:cNvContentPartPr/>
              <p14:nvPr/>
            </p14:nvContentPartPr>
            <p14:xfrm>
              <a:off x="10860840" y="3174840"/>
              <a:ext cx="1031400" cy="1632600"/>
            </p14:xfrm>
          </p:contentPart>
        </mc:Choice>
        <mc:Fallback xmlns="">
          <p:pic>
            <p:nvPicPr>
              <p:cNvPr id="3" name="Ink 2">
                <a:extLst>
                  <a:ext uri="{FF2B5EF4-FFF2-40B4-BE49-F238E27FC236}">
                    <a16:creationId xmlns:a16="http://schemas.microsoft.com/office/drawing/2014/main" id="{1846C34F-0D3B-F4EA-978B-6E9D43D410D7}"/>
                  </a:ext>
                </a:extLst>
              </p:cNvPr>
              <p:cNvPicPr/>
              <p:nvPr/>
            </p:nvPicPr>
            <p:blipFill>
              <a:blip r:embed="rId4"/>
              <a:stretch>
                <a:fillRect/>
              </a:stretch>
            </p:blipFill>
            <p:spPr>
              <a:xfrm>
                <a:off x="10851480" y="3165480"/>
                <a:ext cx="1050120" cy="1651320"/>
              </a:xfrm>
              <a:prstGeom prst="rect">
                <a:avLst/>
              </a:prstGeom>
            </p:spPr>
          </p:pic>
        </mc:Fallback>
      </mc:AlternateContent>
    </p:spTree>
    <p:extLst>
      <p:ext uri="{BB962C8B-B14F-4D97-AF65-F5344CB8AC3E}">
        <p14:creationId xmlns:p14="http://schemas.microsoft.com/office/powerpoint/2010/main" val="35631759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7B3BE-D7BB-E527-2256-C748C97F70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E2CDAD-6C76-693F-3F09-FAE3A2E974A3}"/>
              </a:ext>
            </a:extLst>
          </p:cNvPr>
          <p:cNvSpPr>
            <a:spLocks noGrp="1"/>
          </p:cNvSpPr>
          <p:nvPr>
            <p:ph type="title"/>
          </p:nvPr>
        </p:nvSpPr>
        <p:spPr>
          <a:xfrm>
            <a:off x="391885" y="342709"/>
            <a:ext cx="11593285" cy="1325563"/>
          </a:xfrm>
        </p:spPr>
        <p:txBody>
          <a:bodyPr>
            <a:normAutofit/>
          </a:bodyPr>
          <a:lstStyle/>
          <a:p>
            <a:r>
              <a:rPr lang="en-US" dirty="0"/>
              <a:t>2012: </a:t>
            </a:r>
            <a:r>
              <a:rPr lang="en-US" dirty="0" err="1"/>
              <a:t>AlexNet</a:t>
            </a:r>
            <a:r>
              <a:rPr lang="en-US" dirty="0"/>
              <a:t> (+ ImageNet + GPUs) opened doors</a:t>
            </a:r>
          </a:p>
        </p:txBody>
      </p:sp>
      <p:pic>
        <p:nvPicPr>
          <p:cNvPr id="5" name="Picture 4">
            <a:extLst>
              <a:ext uri="{FF2B5EF4-FFF2-40B4-BE49-F238E27FC236}">
                <a16:creationId xmlns:a16="http://schemas.microsoft.com/office/drawing/2014/main" id="{CA07B7ED-7785-B3C6-F336-E2F37228E400}"/>
              </a:ext>
            </a:extLst>
          </p:cNvPr>
          <p:cNvPicPr>
            <a:picLocks noChangeAspect="1"/>
          </p:cNvPicPr>
          <p:nvPr/>
        </p:nvPicPr>
        <p:blipFill rotWithShape="1">
          <a:blip r:embed="rId2"/>
          <a:srcRect l="7759" t="11169" r="15056" b="12666"/>
          <a:stretch/>
        </p:blipFill>
        <p:spPr>
          <a:xfrm>
            <a:off x="7195457" y="1254615"/>
            <a:ext cx="4816789" cy="2624395"/>
          </a:xfrm>
          <a:prstGeom prst="rect">
            <a:avLst/>
          </a:prstGeom>
        </p:spPr>
      </p:pic>
      <p:sp>
        <p:nvSpPr>
          <p:cNvPr id="6" name="TextBox 5">
            <a:extLst>
              <a:ext uri="{FF2B5EF4-FFF2-40B4-BE49-F238E27FC236}">
                <a16:creationId xmlns:a16="http://schemas.microsoft.com/office/drawing/2014/main" id="{A896F1D4-C4FD-F42F-AA70-8C21181BADC3}"/>
              </a:ext>
            </a:extLst>
          </p:cNvPr>
          <p:cNvSpPr txBox="1"/>
          <p:nvPr/>
        </p:nvSpPr>
        <p:spPr>
          <a:xfrm>
            <a:off x="418961" y="6343935"/>
            <a:ext cx="7859484"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Kaiming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He, et al, Deep Residual Learning for Image Recognition </a:t>
            </a:r>
          </a:p>
        </p:txBody>
      </p:sp>
      <p:sp>
        <p:nvSpPr>
          <p:cNvPr id="3" name="Content Placeholder 2">
            <a:extLst>
              <a:ext uri="{FF2B5EF4-FFF2-40B4-BE49-F238E27FC236}">
                <a16:creationId xmlns:a16="http://schemas.microsoft.com/office/drawing/2014/main" id="{E2D5F47D-5EDB-787C-5FF6-AC5B162FFC87}"/>
              </a:ext>
            </a:extLst>
          </p:cNvPr>
          <p:cNvSpPr txBox="1">
            <a:spLocks/>
          </p:cNvSpPr>
          <p:nvPr/>
        </p:nvSpPr>
        <p:spPr>
          <a:xfrm>
            <a:off x="418961" y="995371"/>
            <a:ext cx="7044474" cy="1325563"/>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Key</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Network + Data + Compute</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Additional innovations</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Deep learning toolkits</a:t>
            </a:r>
          </a:p>
          <a:p>
            <a:pPr marL="917575" marR="0" lvl="2"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(Caffe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Torch) 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PyTorch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Tensorflow</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p>
          <a:p>
            <a:pPr marL="917575" marR="0" lvl="2"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"Model zoos"</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Residual connections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ResNet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917575" marR="0" lvl="2"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(aka skip connections)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917575" marR="0" lvl="2"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Shortcuts for information flow (forward and backward)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025231D-E217-0EAC-0FC3-861CD57C7283}"/>
              </a:ext>
            </a:extLst>
          </p:cNvPr>
          <p:cNvPicPr>
            <a:picLocks noChangeAspect="1"/>
          </p:cNvPicPr>
          <p:nvPr/>
        </p:nvPicPr>
        <p:blipFill>
          <a:blip r:embed="rId3"/>
          <a:stretch>
            <a:fillRect/>
          </a:stretch>
        </p:blipFill>
        <p:spPr>
          <a:xfrm>
            <a:off x="8093388" y="4370647"/>
            <a:ext cx="3494594" cy="1973288"/>
          </a:xfrm>
          <a:prstGeom prst="rect">
            <a:avLst/>
          </a:prstGeom>
        </p:spPr>
      </p:pic>
    </p:spTree>
    <p:extLst>
      <p:ext uri="{BB962C8B-B14F-4D97-AF65-F5344CB8AC3E}">
        <p14:creationId xmlns:p14="http://schemas.microsoft.com/office/powerpoint/2010/main" val="233312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8B5B3-C27D-41E7-E173-337A5D9963EE}"/>
            </a:ext>
          </a:extLst>
        </p:cNvPr>
        <p:cNvGrpSpPr/>
        <p:nvPr/>
      </p:nvGrpSpPr>
      <p:grpSpPr>
        <a:xfrm>
          <a:off x="0" y="0"/>
          <a:ext cx="0" cy="0"/>
          <a:chOff x="0" y="0"/>
          <a:chExt cx="0" cy="0"/>
        </a:xfrm>
      </p:grpSpPr>
      <p:pic>
        <p:nvPicPr>
          <p:cNvPr id="14" name="Picture 13" descr="A diagram of a mathematical equation&#10;&#10;Description automatically generated with medium confidence">
            <a:extLst>
              <a:ext uri="{FF2B5EF4-FFF2-40B4-BE49-F238E27FC236}">
                <a16:creationId xmlns:a16="http://schemas.microsoft.com/office/drawing/2014/main" id="{E81AC323-C43E-60AD-D007-8110A5793C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915" y="1500600"/>
            <a:ext cx="6399532" cy="14031634"/>
          </a:xfrm>
          <a:prstGeom prst="rect">
            <a:avLst/>
          </a:prstGeom>
        </p:spPr>
      </p:pic>
      <p:sp>
        <p:nvSpPr>
          <p:cNvPr id="12" name="TextBox 11">
            <a:extLst>
              <a:ext uri="{FF2B5EF4-FFF2-40B4-BE49-F238E27FC236}">
                <a16:creationId xmlns:a16="http://schemas.microsoft.com/office/drawing/2014/main" id="{F55ACABD-18DF-4893-4595-6F9A2B17E09F}"/>
              </a:ext>
            </a:extLst>
          </p:cNvPr>
          <p:cNvSpPr txBox="1"/>
          <p:nvPr/>
        </p:nvSpPr>
        <p:spPr>
          <a:xfrm>
            <a:off x="593905" y="-203017"/>
            <a:ext cx="6694714" cy="2031325"/>
          </a:xfrm>
          <a:prstGeom prst="rect">
            <a:avLst/>
          </a:prstGeom>
          <a:solidFill>
            <a:schemeClr val="bg1"/>
          </a:solid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VGG-19	        34-layer plain	         34-layer residual</a:t>
            </a:r>
          </a:p>
        </p:txBody>
      </p:sp>
      <p:sp>
        <p:nvSpPr>
          <p:cNvPr id="2" name="Title 1">
            <a:extLst>
              <a:ext uri="{FF2B5EF4-FFF2-40B4-BE49-F238E27FC236}">
                <a16:creationId xmlns:a16="http://schemas.microsoft.com/office/drawing/2014/main" id="{57FAE3AA-E6F3-B236-954D-A392669B6B89}"/>
              </a:ext>
            </a:extLst>
          </p:cNvPr>
          <p:cNvSpPr>
            <a:spLocks noGrp="1"/>
          </p:cNvSpPr>
          <p:nvPr>
            <p:ph type="title"/>
          </p:nvPr>
        </p:nvSpPr>
        <p:spPr>
          <a:xfrm>
            <a:off x="391885" y="342709"/>
            <a:ext cx="11593285" cy="1325563"/>
          </a:xfrm>
        </p:spPr>
        <p:txBody>
          <a:bodyPr>
            <a:normAutofit/>
          </a:bodyPr>
          <a:lstStyle/>
          <a:p>
            <a:r>
              <a:rPr lang="en-US" dirty="0"/>
              <a:t>2012: </a:t>
            </a:r>
            <a:r>
              <a:rPr lang="en-US" dirty="0" err="1"/>
              <a:t>AlexNet</a:t>
            </a:r>
            <a:r>
              <a:rPr lang="en-US" dirty="0"/>
              <a:t> (+ ImageNet + GPUs) opened doors</a:t>
            </a:r>
          </a:p>
        </p:txBody>
      </p:sp>
      <p:pic>
        <p:nvPicPr>
          <p:cNvPr id="5" name="Picture 4">
            <a:extLst>
              <a:ext uri="{FF2B5EF4-FFF2-40B4-BE49-F238E27FC236}">
                <a16:creationId xmlns:a16="http://schemas.microsoft.com/office/drawing/2014/main" id="{4F71517A-5B8C-BD0C-8C11-080205187210}"/>
              </a:ext>
            </a:extLst>
          </p:cNvPr>
          <p:cNvPicPr>
            <a:picLocks noChangeAspect="1"/>
          </p:cNvPicPr>
          <p:nvPr/>
        </p:nvPicPr>
        <p:blipFill rotWithShape="1">
          <a:blip r:embed="rId3"/>
          <a:srcRect l="7759" t="11169" r="15056" b="12666"/>
          <a:stretch/>
        </p:blipFill>
        <p:spPr>
          <a:xfrm>
            <a:off x="7195457" y="1254615"/>
            <a:ext cx="4816789" cy="2624395"/>
          </a:xfrm>
          <a:prstGeom prst="rect">
            <a:avLst/>
          </a:prstGeom>
        </p:spPr>
      </p:pic>
      <p:sp>
        <p:nvSpPr>
          <p:cNvPr id="6" name="TextBox 5">
            <a:extLst>
              <a:ext uri="{FF2B5EF4-FFF2-40B4-BE49-F238E27FC236}">
                <a16:creationId xmlns:a16="http://schemas.microsoft.com/office/drawing/2014/main" id="{C6B2C77B-C556-E4F9-AE6C-82A6EA50198D}"/>
              </a:ext>
            </a:extLst>
          </p:cNvPr>
          <p:cNvSpPr txBox="1"/>
          <p:nvPr/>
        </p:nvSpPr>
        <p:spPr>
          <a:xfrm>
            <a:off x="364809" y="1005490"/>
            <a:ext cx="7859484"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Kaiming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He, et al, Deep Residual Learning for Image Recognition </a:t>
            </a:r>
          </a:p>
        </p:txBody>
      </p:sp>
      <p:pic>
        <p:nvPicPr>
          <p:cNvPr id="8" name="Picture 7">
            <a:extLst>
              <a:ext uri="{FF2B5EF4-FFF2-40B4-BE49-F238E27FC236}">
                <a16:creationId xmlns:a16="http://schemas.microsoft.com/office/drawing/2014/main" id="{50113A1F-ED4A-1323-1B51-46D0B827BE46}"/>
              </a:ext>
            </a:extLst>
          </p:cNvPr>
          <p:cNvPicPr>
            <a:picLocks noChangeAspect="1"/>
          </p:cNvPicPr>
          <p:nvPr/>
        </p:nvPicPr>
        <p:blipFill>
          <a:blip r:embed="rId4"/>
          <a:stretch>
            <a:fillRect/>
          </a:stretch>
        </p:blipFill>
        <p:spPr>
          <a:xfrm>
            <a:off x="8093388" y="4370647"/>
            <a:ext cx="3494594" cy="1973288"/>
          </a:xfrm>
          <a:prstGeom prst="rect">
            <a:avLst/>
          </a:prstGeom>
        </p:spPr>
      </p:pic>
    </p:spTree>
    <p:extLst>
      <p:ext uri="{BB962C8B-B14F-4D97-AF65-F5344CB8AC3E}">
        <p14:creationId xmlns:p14="http://schemas.microsoft.com/office/powerpoint/2010/main" val="157436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accel="100000" fill="remove" nodeType="clickEffect">
                                  <p:stCondLst>
                                    <p:cond delay="0"/>
                                  </p:stCondLst>
                                  <p:childTnLst>
                                    <p:anim calcmode="lin" valueType="num">
                                      <p:cBhvr additive="base">
                                        <p:cTn id="6" dur="5000"/>
                                        <p:tgtEl>
                                          <p:spTgt spid="14"/>
                                        </p:tgtEl>
                                        <p:attrNameLst>
                                          <p:attrName>ppt_x</p:attrName>
                                        </p:attrNameLst>
                                      </p:cBhvr>
                                      <p:tavLst>
                                        <p:tav tm="0">
                                          <p:val>
                                            <p:strVal val="ppt_x"/>
                                          </p:val>
                                        </p:tav>
                                        <p:tav tm="100000">
                                          <p:val>
                                            <p:strVal val="ppt_x"/>
                                          </p:val>
                                        </p:tav>
                                      </p:tavLst>
                                    </p:anim>
                                    <p:anim calcmode="lin" valueType="num">
                                      <p:cBhvr additive="base">
                                        <p:cTn id="7" dur="5000"/>
                                        <p:tgtEl>
                                          <p:spTgt spid="14"/>
                                        </p:tgtEl>
                                        <p:attrNameLst>
                                          <p:attrName>ppt_y</p:attrName>
                                        </p:attrNameLst>
                                      </p:cBhvr>
                                      <p:tavLst>
                                        <p:tav tm="0">
                                          <p:val>
                                            <p:strVal val="ppt_y"/>
                                          </p:val>
                                        </p:tav>
                                        <p:tav tm="100000">
                                          <p:val>
                                            <p:strVal val="0-ppt_h/2"/>
                                          </p:val>
                                        </p:tav>
                                      </p:tavLst>
                                    </p:anim>
                                    <p:set>
                                      <p:cBhvr>
                                        <p:cTn id="8" dur="1" fill="hold">
                                          <p:stCondLst>
                                            <p:cond delay="4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C0B00-7783-56ED-4BFF-A02D053BF0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5F96B9-5352-C36B-CB73-CF647E4F25F8}"/>
              </a:ext>
            </a:extLst>
          </p:cNvPr>
          <p:cNvSpPr>
            <a:spLocks noGrp="1"/>
          </p:cNvSpPr>
          <p:nvPr>
            <p:ph type="title"/>
          </p:nvPr>
        </p:nvSpPr>
        <p:spPr/>
        <p:txBody>
          <a:bodyPr/>
          <a:lstStyle/>
          <a:p>
            <a:r>
              <a:rPr lang="en-US" dirty="0"/>
              <a:t>Practical Deep Learning</a:t>
            </a:r>
          </a:p>
        </p:txBody>
      </p:sp>
      <p:sp>
        <p:nvSpPr>
          <p:cNvPr id="3" name="Text Placeholder 2">
            <a:extLst>
              <a:ext uri="{FF2B5EF4-FFF2-40B4-BE49-F238E27FC236}">
                <a16:creationId xmlns:a16="http://schemas.microsoft.com/office/drawing/2014/main" id="{1075E815-7D4C-6B97-100D-31BE4F363EE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864894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1CACA-B5CA-B42A-A28B-0F53BC6C174D}"/>
              </a:ext>
            </a:extLst>
          </p:cNvPr>
          <p:cNvSpPr>
            <a:spLocks noGrp="1"/>
          </p:cNvSpPr>
          <p:nvPr>
            <p:ph type="title"/>
          </p:nvPr>
        </p:nvSpPr>
        <p:spPr/>
        <p:txBody>
          <a:bodyPr/>
          <a:lstStyle/>
          <a:p>
            <a:r>
              <a:rPr lang="en-US" dirty="0"/>
              <a:t>Deep learning issues and Fixes</a:t>
            </a:r>
          </a:p>
        </p:txBody>
      </p:sp>
      <p:sp>
        <p:nvSpPr>
          <p:cNvPr id="3" name="Content Placeholder 2">
            <a:extLst>
              <a:ext uri="{FF2B5EF4-FFF2-40B4-BE49-F238E27FC236}">
                <a16:creationId xmlns:a16="http://schemas.microsoft.com/office/drawing/2014/main" id="{9FD11C9D-624C-32D7-9801-3D1EA2C7C1E7}"/>
              </a:ext>
            </a:extLst>
          </p:cNvPr>
          <p:cNvSpPr>
            <a:spLocks noGrp="1"/>
          </p:cNvSpPr>
          <p:nvPr>
            <p:ph idx="1"/>
          </p:nvPr>
        </p:nvSpPr>
        <p:spPr>
          <a:xfrm>
            <a:off x="552097" y="1113178"/>
            <a:ext cx="6025683" cy="2039539"/>
          </a:xfrm>
        </p:spPr>
        <p:txBody>
          <a:bodyPr/>
          <a:lstStyle/>
          <a:p>
            <a:r>
              <a:rPr lang="en-US" dirty="0"/>
              <a:t>Issues</a:t>
            </a:r>
          </a:p>
          <a:p>
            <a:pPr marL="457200" indent="-457200">
              <a:buFont typeface="Wingdings" panose="05000000000000000000" pitchFamily="2" charset="2"/>
              <a:buChar char="§"/>
            </a:pPr>
            <a:r>
              <a:rPr lang="en-US" sz="2400" dirty="0">
                <a:solidFill>
                  <a:schemeClr val="tx1"/>
                </a:solidFill>
              </a:rPr>
              <a:t>Numerical Stability</a:t>
            </a:r>
          </a:p>
          <a:p>
            <a:pPr marL="457200" indent="-457200">
              <a:buFont typeface="Wingdings" panose="05000000000000000000" pitchFamily="2" charset="2"/>
              <a:buChar char="§"/>
            </a:pPr>
            <a:r>
              <a:rPr lang="en-US" sz="2400" dirty="0">
                <a:solidFill>
                  <a:schemeClr val="tx1"/>
                </a:solidFill>
              </a:rPr>
              <a:t>Vanishing/Exploding gradients</a:t>
            </a:r>
          </a:p>
          <a:p>
            <a:pPr marL="457200" indent="-457200">
              <a:buFont typeface="Wingdings" panose="05000000000000000000" pitchFamily="2" charset="2"/>
              <a:buChar char="§"/>
            </a:pPr>
            <a:r>
              <a:rPr lang="en-US" sz="2400" dirty="0">
                <a:solidFill>
                  <a:schemeClr val="tx1"/>
                </a:solidFill>
              </a:rPr>
              <a:t>Overfitting</a:t>
            </a:r>
          </a:p>
          <a:p>
            <a:pPr marL="457200" indent="-457200">
              <a:buFont typeface="Wingdings" panose="05000000000000000000" pitchFamily="2" charset="2"/>
              <a:buChar char="§"/>
            </a:pPr>
            <a:endParaRPr lang="en-US" sz="2400" dirty="0">
              <a:solidFill>
                <a:schemeClr val="tx1"/>
              </a:solidFill>
            </a:endParaRPr>
          </a:p>
          <a:p>
            <a:r>
              <a:rPr lang="en-US" sz="2400" dirty="0">
                <a:solidFill>
                  <a:schemeClr val="tx1"/>
                </a:solidFill>
                <a:hlinkClick r:id="rId2"/>
              </a:rPr>
              <a:t>Andrew Ng videos on Hyperparameter Tuning!</a:t>
            </a:r>
            <a:endParaRPr lang="en-US" dirty="0">
              <a:solidFill>
                <a:schemeClr val="tx1"/>
              </a:solidFill>
            </a:endParaRPr>
          </a:p>
          <a:p>
            <a:endParaRPr lang="en-US" dirty="0">
              <a:solidFill>
                <a:schemeClr val="tx1"/>
              </a:solidFill>
            </a:endParaRPr>
          </a:p>
        </p:txBody>
      </p:sp>
      <p:sp>
        <p:nvSpPr>
          <p:cNvPr id="4" name="Content Placeholder 2">
            <a:extLst>
              <a:ext uri="{FF2B5EF4-FFF2-40B4-BE49-F238E27FC236}">
                <a16:creationId xmlns:a16="http://schemas.microsoft.com/office/drawing/2014/main" id="{0EDEEB12-865B-6A9E-AA59-32BAAC596059}"/>
              </a:ext>
            </a:extLst>
          </p:cNvPr>
          <p:cNvSpPr txBox="1">
            <a:spLocks/>
          </p:cNvSpPr>
          <p:nvPr/>
        </p:nvSpPr>
        <p:spPr>
          <a:xfrm>
            <a:off x="7016808" y="1113178"/>
            <a:ext cx="5706134" cy="2039539"/>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Fixes</a:t>
            </a:r>
          </a:p>
          <a:p>
            <a:pPr marL="457200" indent="-457200">
              <a:buFont typeface="Wingdings" panose="05000000000000000000" pitchFamily="2" charset="2"/>
              <a:buChar char="§"/>
            </a:pPr>
            <a:r>
              <a:rPr lang="en-US" sz="2400" dirty="0">
                <a:solidFill>
                  <a:schemeClr val="tx1"/>
                </a:solidFill>
              </a:rPr>
              <a:t>Input normalization</a:t>
            </a:r>
          </a:p>
          <a:p>
            <a:pPr marL="457200" indent="-457200">
              <a:buFont typeface="Wingdings" panose="05000000000000000000" pitchFamily="2" charset="2"/>
              <a:buChar char="§"/>
            </a:pPr>
            <a:r>
              <a:rPr lang="en-US" sz="2400" dirty="0">
                <a:solidFill>
                  <a:schemeClr val="tx1"/>
                </a:solidFill>
              </a:rPr>
              <a:t>Weight initialization</a:t>
            </a:r>
          </a:p>
          <a:p>
            <a:pPr marL="457200" indent="-457200">
              <a:buFont typeface="Wingdings" panose="05000000000000000000" pitchFamily="2" charset="2"/>
              <a:buChar char="§"/>
            </a:pPr>
            <a:r>
              <a:rPr lang="en-US" sz="2400" dirty="0">
                <a:solidFill>
                  <a:schemeClr val="tx1"/>
                </a:solidFill>
              </a:rPr>
              <a:t>Batch normalization</a:t>
            </a:r>
          </a:p>
          <a:p>
            <a:pPr marL="457200" indent="-457200">
              <a:buFont typeface="Wingdings" panose="05000000000000000000" pitchFamily="2" charset="2"/>
              <a:buChar char="§"/>
            </a:pPr>
            <a:r>
              <a:rPr lang="en-US" sz="2400" dirty="0">
                <a:solidFill>
                  <a:schemeClr val="tx1"/>
                </a:solidFill>
              </a:rPr>
              <a:t>Adam</a:t>
            </a:r>
          </a:p>
          <a:p>
            <a:pPr marL="917575" lvl="2" indent="-457200"/>
            <a:r>
              <a:rPr lang="en-US" sz="2400" dirty="0">
                <a:solidFill>
                  <a:schemeClr val="tx1"/>
                </a:solidFill>
              </a:rPr>
              <a:t>Exponential moving average</a:t>
            </a:r>
          </a:p>
          <a:p>
            <a:pPr marL="917575" lvl="2" indent="-457200"/>
            <a:r>
              <a:rPr lang="en-US" sz="2400" dirty="0">
                <a:solidFill>
                  <a:schemeClr val="tx1"/>
                </a:solidFill>
              </a:rPr>
              <a:t>Momentum</a:t>
            </a:r>
          </a:p>
          <a:p>
            <a:pPr marL="917575" lvl="2" indent="-457200"/>
            <a:r>
              <a:rPr lang="en-US" sz="2400" dirty="0">
                <a:solidFill>
                  <a:schemeClr val="tx1"/>
                </a:solidFill>
              </a:rPr>
              <a:t>RMSprop</a:t>
            </a:r>
          </a:p>
          <a:p>
            <a:pPr marL="457200" indent="-457200">
              <a:buFont typeface="Wingdings" panose="05000000000000000000" pitchFamily="2" charset="2"/>
              <a:buChar char="§"/>
            </a:pPr>
            <a:r>
              <a:rPr lang="en-US" sz="2400" dirty="0">
                <a:solidFill>
                  <a:schemeClr val="tx1"/>
                </a:solidFill>
              </a:rPr>
              <a:t>Learning rate decay</a:t>
            </a:r>
          </a:p>
          <a:p>
            <a:pPr marL="457200" indent="-457200">
              <a:buFont typeface="Wingdings" panose="05000000000000000000" pitchFamily="2" charset="2"/>
              <a:buChar char="§"/>
            </a:pPr>
            <a:r>
              <a:rPr lang="en-US" sz="2400" dirty="0">
                <a:solidFill>
                  <a:schemeClr val="tx1"/>
                </a:solidFill>
              </a:rPr>
              <a:t>Skip connections</a:t>
            </a:r>
          </a:p>
          <a:p>
            <a:pPr marL="457200" indent="-457200">
              <a:buFont typeface="Wingdings" panose="05000000000000000000" pitchFamily="2" charset="2"/>
              <a:buChar char="§"/>
            </a:pPr>
            <a:r>
              <a:rPr lang="en-US" sz="2400" dirty="0">
                <a:solidFill>
                  <a:schemeClr val="tx1"/>
                </a:solidFill>
              </a:rPr>
              <a:t>Dropout</a:t>
            </a:r>
          </a:p>
          <a:p>
            <a:pPr marL="457200" indent="-457200">
              <a:buFont typeface="Wingdings" panose="05000000000000000000" pitchFamily="2" charset="2"/>
              <a:buChar char="§"/>
            </a:pPr>
            <a:endParaRPr lang="en-US" sz="2400" dirty="0">
              <a:solidFill>
                <a:schemeClr val="tx1"/>
              </a:solidFill>
            </a:endParaRPr>
          </a:p>
          <a:p>
            <a:endParaRPr lang="en-US" sz="2400" dirty="0">
              <a:solidFill>
                <a:schemeClr val="tx1"/>
              </a:solidFill>
            </a:endParaRPr>
          </a:p>
        </p:txBody>
      </p:sp>
      <p:pic>
        <p:nvPicPr>
          <p:cNvPr id="6" name="Picture 5">
            <a:extLst>
              <a:ext uri="{FF2B5EF4-FFF2-40B4-BE49-F238E27FC236}">
                <a16:creationId xmlns:a16="http://schemas.microsoft.com/office/drawing/2014/main" id="{F6A5E2DE-8684-9BE4-CBA4-A40237605FBA}"/>
              </a:ext>
            </a:extLst>
          </p:cNvPr>
          <p:cNvPicPr>
            <a:picLocks noChangeAspect="1"/>
          </p:cNvPicPr>
          <p:nvPr/>
        </p:nvPicPr>
        <p:blipFill>
          <a:blip r:embed="rId3"/>
          <a:stretch>
            <a:fillRect/>
          </a:stretch>
        </p:blipFill>
        <p:spPr>
          <a:xfrm>
            <a:off x="709562" y="4006316"/>
            <a:ext cx="5268451" cy="2484553"/>
          </a:xfrm>
          <a:prstGeom prst="rect">
            <a:avLst/>
          </a:prstGeom>
          <a:ln>
            <a:solidFill>
              <a:schemeClr val="tx1"/>
            </a:solidFill>
          </a:ln>
        </p:spPr>
      </p:pic>
    </p:spTree>
    <p:extLst>
      <p:ext uri="{BB962C8B-B14F-4D97-AF65-F5344CB8AC3E}">
        <p14:creationId xmlns:p14="http://schemas.microsoft.com/office/powerpoint/2010/main" val="20471959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FE25-A2BA-BED5-6CFD-264C1351C6D8}"/>
              </a:ext>
            </a:extLst>
          </p:cNvPr>
          <p:cNvSpPr>
            <a:spLocks noGrp="1"/>
          </p:cNvSpPr>
          <p:nvPr>
            <p:ph type="title"/>
          </p:nvPr>
        </p:nvSpPr>
        <p:spPr/>
        <p:txBody>
          <a:bodyPr/>
          <a:lstStyle/>
          <a:p>
            <a:r>
              <a:rPr lang="en-US" dirty="0"/>
              <a:t>CNN Summary</a:t>
            </a:r>
          </a:p>
        </p:txBody>
      </p:sp>
      <p:sp>
        <p:nvSpPr>
          <p:cNvPr id="3" name="Text Placeholder 2">
            <a:extLst>
              <a:ext uri="{FF2B5EF4-FFF2-40B4-BE49-F238E27FC236}">
                <a16:creationId xmlns:a16="http://schemas.microsoft.com/office/drawing/2014/main" id="{C3CB98EC-27ED-6140-718D-EC8A2CB1F68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657699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AE55-001B-AD98-136D-7B6B5D16EED6}"/>
              </a:ext>
            </a:extLst>
          </p:cNvPr>
          <p:cNvSpPr>
            <a:spLocks noGrp="1"/>
          </p:cNvSpPr>
          <p:nvPr>
            <p:ph type="title"/>
          </p:nvPr>
        </p:nvSpPr>
        <p:spPr/>
        <p:txBody>
          <a:bodyPr/>
          <a:lstStyle/>
          <a:p>
            <a:r>
              <a:rPr lang="en-US" dirty="0"/>
              <a:t>Convolution and Pooling Layers</a:t>
            </a:r>
          </a:p>
        </p:txBody>
      </p:sp>
      <p:sp>
        <p:nvSpPr>
          <p:cNvPr id="6" name="Content Placeholder 5">
            <a:extLst>
              <a:ext uri="{FF2B5EF4-FFF2-40B4-BE49-F238E27FC236}">
                <a16:creationId xmlns:a16="http://schemas.microsoft.com/office/drawing/2014/main" id="{7BA5EC4D-B76E-86F6-7BA8-538119ACE952}"/>
              </a:ext>
            </a:extLst>
          </p:cNvPr>
          <p:cNvSpPr>
            <a:spLocks noGrp="1"/>
          </p:cNvSpPr>
          <p:nvPr>
            <p:ph idx="1"/>
          </p:nvPr>
        </p:nvSpPr>
        <p:spPr/>
        <p:txBody>
          <a:bodyPr/>
          <a:lstStyle/>
          <a:p>
            <a:r>
              <a:rPr lang="en-US" dirty="0"/>
              <a:t>Maintain spatial context across first layer</a:t>
            </a:r>
          </a:p>
          <a:p>
            <a:pPr marL="457200" indent="-457200">
              <a:buFont typeface="Wingdings" panose="05000000000000000000" pitchFamily="2" charset="2"/>
              <a:buChar char="§"/>
            </a:pPr>
            <a:r>
              <a:rPr lang="en-US" sz="2400" dirty="0">
                <a:solidFill>
                  <a:schemeClr val="tx1"/>
                </a:solidFill>
              </a:rPr>
              <a:t>The output of a convolution layer is still an image</a:t>
            </a:r>
          </a:p>
          <a:p>
            <a:pPr marL="457200" indent="-457200">
              <a:buFont typeface="Wingdings" panose="05000000000000000000" pitchFamily="2" charset="2"/>
              <a:buChar char="§"/>
            </a:pPr>
            <a:r>
              <a:rPr lang="en-US" sz="2400" dirty="0">
                <a:solidFill>
                  <a:schemeClr val="tx1"/>
                </a:solidFill>
              </a:rPr>
              <a:t>Can represent the location of the detected features</a:t>
            </a:r>
            <a:endParaRPr lang="en-US" sz="2400" dirty="0"/>
          </a:p>
          <a:p>
            <a:r>
              <a:rPr lang="en-US" dirty="0"/>
              <a:t>Leverage spatially invariance</a:t>
            </a:r>
          </a:p>
          <a:p>
            <a:pPr marL="457200" indent="-457200">
              <a:buFont typeface="Wingdings" panose="05000000000000000000" pitchFamily="2" charset="2"/>
              <a:buChar char="§"/>
            </a:pPr>
            <a:r>
              <a:rPr lang="en-US" sz="2400" dirty="0">
                <a:solidFill>
                  <a:schemeClr val="tx1"/>
                </a:solidFill>
              </a:rPr>
              <a:t>The same kernel moves across the image to detect features regardless of where they are in the image</a:t>
            </a:r>
          </a:p>
          <a:p>
            <a:r>
              <a:rPr lang="en-US" dirty="0"/>
              <a:t>Fewer weights</a:t>
            </a:r>
          </a:p>
          <a:p>
            <a:pPr marL="457200" indent="-457200">
              <a:buFont typeface="Wingdings" panose="05000000000000000000" pitchFamily="2" charset="2"/>
              <a:buChar char="§"/>
            </a:pPr>
            <a:r>
              <a:rPr lang="en-US" sz="2400" dirty="0">
                <a:solidFill>
                  <a:schemeClr val="tx1"/>
                </a:solidFill>
              </a:rPr>
              <a:t>Avoids having to learn specific weights to detect features in many, many different locations in the image</a:t>
            </a:r>
          </a:p>
          <a:p>
            <a:r>
              <a:rPr lang="en-US" dirty="0" err="1"/>
              <a:t>Downsampling</a:t>
            </a:r>
            <a:endParaRPr lang="en-US" dirty="0"/>
          </a:p>
          <a:p>
            <a:pPr marL="457200" indent="-457200">
              <a:buFont typeface="Wingdings" panose="05000000000000000000" pitchFamily="2" charset="2"/>
              <a:buChar char="§"/>
            </a:pPr>
            <a:r>
              <a:rPr lang="en-US" sz="2400" dirty="0">
                <a:solidFill>
                  <a:schemeClr val="tx1"/>
                </a:solidFill>
              </a:rPr>
              <a:t>Convolution/pooling layers with stride &gt; 1 will reduce the total number of values going forward, easing the next layer learning</a:t>
            </a:r>
          </a:p>
          <a:p>
            <a:endParaRPr lang="en-US" dirty="0">
              <a:solidFill>
                <a:schemeClr val="tx1"/>
              </a:solidFill>
            </a:endParaRPr>
          </a:p>
          <a:p>
            <a:endParaRPr lang="en-US" dirty="0"/>
          </a:p>
        </p:txBody>
      </p:sp>
    </p:spTree>
    <p:extLst>
      <p:ext uri="{BB962C8B-B14F-4D97-AF65-F5344CB8AC3E}">
        <p14:creationId xmlns:p14="http://schemas.microsoft.com/office/powerpoint/2010/main" val="4099415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AE55-001B-AD98-136D-7B6B5D16EED6}"/>
              </a:ext>
            </a:extLst>
          </p:cNvPr>
          <p:cNvSpPr>
            <a:spLocks noGrp="1"/>
          </p:cNvSpPr>
          <p:nvPr>
            <p:ph type="title"/>
          </p:nvPr>
        </p:nvSpPr>
        <p:spPr/>
        <p:txBody>
          <a:bodyPr/>
          <a:lstStyle/>
          <a:p>
            <a:r>
              <a:rPr lang="en-US" dirty="0"/>
              <a:t>Convolution and Pooling Layers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7BA5EC4D-B76E-86F6-7BA8-538119ACE952}"/>
                  </a:ext>
                </a:extLst>
              </p:cNvPr>
              <p:cNvSpPr>
                <a:spLocks noGrp="1"/>
              </p:cNvSpPr>
              <p:nvPr>
                <p:ph idx="1"/>
              </p:nvPr>
            </p:nvSpPr>
            <p:spPr/>
            <p:txBody>
              <a:bodyPr/>
              <a:lstStyle/>
              <a:p>
                <a:r>
                  <a:rPr lang="en-US" dirty="0"/>
                  <a:t>Hyperparameters</a:t>
                </a:r>
              </a:p>
              <a:p>
                <a:pPr marL="457200" indent="-457200">
                  <a:buFont typeface="Wingdings" panose="05000000000000000000" pitchFamily="2" charset="2"/>
                  <a:buChar char="§"/>
                </a:pPr>
                <a:r>
                  <a:rPr lang="en-US" sz="2400" dirty="0">
                    <a:solidFill>
                      <a:srgbClr val="7030A0"/>
                    </a:solidFill>
                  </a:rPr>
                  <a:t>Kernel size: </a:t>
                </a:r>
                <a:r>
                  <a:rPr lang="en-US" sz="2400" dirty="0">
                    <a:solidFill>
                      <a:schemeClr val="tx1"/>
                    </a:solidFill>
                  </a:rPr>
                  <a:t>Defines the </a:t>
                </a:r>
                <a14:m>
                  <m:oMath xmlns:m="http://schemas.openxmlformats.org/officeDocument/2006/math">
                    <m:r>
                      <a:rPr lang="en-US" sz="2400" i="1" dirty="0" smtClean="0">
                        <a:solidFill>
                          <a:schemeClr val="tx1"/>
                        </a:solidFill>
                        <a:latin typeface="Cambria Math" panose="02040503050406030204" pitchFamily="18" charset="0"/>
                      </a:rPr>
                      <m:t>𝐾</m:t>
                    </m:r>
                    <m:r>
                      <a:rPr lang="en-US" sz="2400" b="0" i="1" dirty="0" smtClean="0">
                        <a:solidFill>
                          <a:schemeClr val="tx1"/>
                        </a:solidFill>
                        <a:latin typeface="Cambria Math" panose="02040503050406030204" pitchFamily="18" charset="0"/>
                      </a:rPr>
                      <m:t>×</m:t>
                    </m:r>
                    <m:r>
                      <a:rPr lang="en-US" sz="2400" b="0" i="1" dirty="0" smtClean="0">
                        <a:solidFill>
                          <a:schemeClr val="tx1"/>
                        </a:solidFill>
                        <a:latin typeface="Cambria Math" panose="02040503050406030204" pitchFamily="18" charset="0"/>
                      </a:rPr>
                      <m:t>𝐾</m:t>
                    </m:r>
                  </m:oMath>
                </a14:m>
                <a:r>
                  <a:rPr lang="en-US" sz="2400" dirty="0"/>
                  <a:t> </a:t>
                </a:r>
                <a:r>
                  <a:rPr lang="en-US" sz="2400" dirty="0">
                    <a:solidFill>
                      <a:schemeClr val="tx1"/>
                    </a:solidFill>
                  </a:rPr>
                  <a:t>(usually square) shape of the kernel/weight matrix. Note: There will also be a channel </a:t>
                </a:r>
                <a:r>
                  <a:rPr lang="en-US" sz="2400" dirty="0" err="1">
                    <a:solidFill>
                      <a:schemeClr val="tx1"/>
                    </a:solidFill>
                  </a:rPr>
                  <a:t>dimesion</a:t>
                </a:r>
                <a:r>
                  <a:rPr lang="en-US" sz="2400" dirty="0">
                    <a:solidFill>
                      <a:schemeClr val="tx1"/>
                    </a:solidFill>
                  </a:rPr>
                  <a:t> to the kernel</a:t>
                </a:r>
              </a:p>
              <a:p>
                <a:pPr marL="457200" indent="-457200">
                  <a:buFont typeface="Wingdings" panose="05000000000000000000" pitchFamily="2" charset="2"/>
                  <a:buChar char="§"/>
                </a:pPr>
                <a:r>
                  <a:rPr lang="en-US" sz="2400" dirty="0">
                    <a:solidFill>
                      <a:srgbClr val="7030A0"/>
                    </a:solidFill>
                  </a:rPr>
                  <a:t>Output channels: </a:t>
                </a:r>
                <a:r>
                  <a:rPr lang="en-US" sz="2400" dirty="0">
                    <a:solidFill>
                      <a:schemeClr val="tx1"/>
                    </a:solidFill>
                  </a:rPr>
                  <a:t>Similar to number of neurons in a linear layer, allows different features to be learned in each output channel. There is one </a:t>
                </a:r>
                <a14:m>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𝐶</m:t>
                        </m:r>
                      </m:e>
                      <m:sub>
                        <m:r>
                          <a:rPr lang="en-US" sz="2400" b="0" i="1" smtClean="0">
                            <a:solidFill>
                              <a:schemeClr val="tx1"/>
                            </a:solidFill>
                            <a:latin typeface="Cambria Math" panose="02040503050406030204" pitchFamily="18" charset="0"/>
                          </a:rPr>
                          <m:t>𝑖𝑛</m:t>
                        </m:r>
                      </m:sub>
                    </m:sSub>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𝐾</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𝐾</m:t>
                    </m:r>
                  </m:oMath>
                </a14:m>
                <a:r>
                  <a:rPr lang="en-US" sz="2400" dirty="0">
                    <a:solidFill>
                      <a:srgbClr val="7030A0"/>
                    </a:solidFill>
                  </a:rPr>
                  <a:t> </a:t>
                </a:r>
                <a:r>
                  <a:rPr lang="en-US" sz="2400" dirty="0">
                    <a:solidFill>
                      <a:schemeClr val="tx1"/>
                    </a:solidFill>
                  </a:rPr>
                  <a:t>kernel for each output channel, where </a:t>
                </a:r>
                <a14:m>
                  <m:oMath xmlns:m="http://schemas.openxmlformats.org/officeDocument/2006/math">
                    <m:r>
                      <a:rPr lang="en-US" sz="2400" b="0" i="1" smtClean="0">
                        <a:solidFill>
                          <a:schemeClr val="tx1"/>
                        </a:solidFill>
                        <a:latin typeface="Cambria Math" panose="02040503050406030204" pitchFamily="18" charset="0"/>
                      </a:rPr>
                      <m:t>𝐾</m:t>
                    </m:r>
                  </m:oMath>
                </a14:m>
                <a:r>
                  <a:rPr lang="en-US" sz="2400" dirty="0">
                    <a:solidFill>
                      <a:schemeClr val="tx1"/>
                    </a:solidFill>
                  </a:rPr>
                  <a:t> is the kernel size and </a:t>
                </a:r>
                <a14:m>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𝐶</m:t>
                        </m:r>
                      </m:e>
                      <m:sub>
                        <m:r>
                          <a:rPr lang="en-US" sz="2400" b="0" i="1" smtClean="0">
                            <a:solidFill>
                              <a:schemeClr val="tx1"/>
                            </a:solidFill>
                            <a:latin typeface="Cambria Math" panose="02040503050406030204" pitchFamily="18" charset="0"/>
                          </a:rPr>
                          <m:t>𝑖𝑛</m:t>
                        </m:r>
                      </m:sub>
                    </m:sSub>
                  </m:oMath>
                </a14:m>
                <a:r>
                  <a:rPr lang="en-US" sz="2400" dirty="0">
                    <a:solidFill>
                      <a:schemeClr val="tx1"/>
                    </a:solidFill>
                  </a:rPr>
                  <a:t> is the number of input channels</a:t>
                </a:r>
              </a:p>
              <a:p>
                <a:pPr marL="457200" indent="-457200">
                  <a:buFont typeface="Wingdings" panose="05000000000000000000" pitchFamily="2" charset="2"/>
                  <a:buChar char="§"/>
                </a:pPr>
                <a:r>
                  <a:rPr lang="en-US" sz="2400" dirty="0">
                    <a:solidFill>
                      <a:srgbClr val="7030A0"/>
                    </a:solidFill>
                  </a:rPr>
                  <a:t>Bias term or not:</a:t>
                </a:r>
                <a:r>
                  <a:rPr lang="en-US" sz="2400" dirty="0">
                    <a:solidFill>
                      <a:schemeClr val="tx1"/>
                    </a:solidFill>
                  </a:rPr>
                  <a:t> Just like linear layers, we can include a bias term or not. If including a bias term for a convolutional layer, there is one bias parameter for each output channel</a:t>
                </a:r>
              </a:p>
              <a:p>
                <a:r>
                  <a:rPr lang="en-US" dirty="0"/>
                  <a:t>Parameters</a:t>
                </a:r>
                <a:endParaRPr lang="en-US" sz="2400" dirty="0"/>
              </a:p>
              <a:p>
                <a:pPr marL="457200" indent="-457200">
                  <a:buFont typeface="Wingdings" panose="05000000000000000000" pitchFamily="2" charset="2"/>
                  <a:buChar char="§"/>
                </a:pPr>
                <a:r>
                  <a:rPr lang="en-US" sz="2400" dirty="0">
                    <a:solidFill>
                      <a:schemeClr val="tx1"/>
                    </a:solidFill>
                  </a:rPr>
                  <a:t>The contents of every entry in a kernel is a weight parameter. So the total number of parameters for one 2D convolution layer is </a:t>
                </a:r>
                <a14:m>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𝐶</m:t>
                        </m:r>
                      </m:e>
                      <m:sub>
                        <m:r>
                          <a:rPr lang="en-US" sz="2400" b="0" i="1" smtClean="0">
                            <a:solidFill>
                              <a:schemeClr val="tx1"/>
                            </a:solidFill>
                            <a:latin typeface="Cambria Math" panose="02040503050406030204" pitchFamily="18" charset="0"/>
                          </a:rPr>
                          <m:t>𝑜𝑢𝑡</m:t>
                        </m:r>
                      </m:sub>
                    </m:sSub>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𝐶</m:t>
                        </m:r>
                      </m:e>
                      <m:sub>
                        <m:r>
                          <a:rPr lang="en-US" sz="2400" b="0" i="1" smtClean="0">
                            <a:solidFill>
                              <a:schemeClr val="tx1"/>
                            </a:solidFill>
                            <a:latin typeface="Cambria Math" panose="02040503050406030204" pitchFamily="18" charset="0"/>
                          </a:rPr>
                          <m:t>𝑖𝑛</m:t>
                        </m:r>
                      </m:sub>
                    </m:sSub>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𝐾</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𝐾</m:t>
                    </m:r>
                    <m:r>
                      <a:rPr lang="en-US" sz="2400" b="0" i="1" smtClean="0">
                        <a:solidFill>
                          <a:schemeClr val="tx1"/>
                        </a:solidFill>
                        <a:latin typeface="Cambria Math" panose="02040503050406030204" pitchFamily="18" charset="0"/>
                      </a:rPr>
                      <m:t>)</m:t>
                    </m:r>
                  </m:oMath>
                </a14:m>
                <a:r>
                  <a:rPr lang="en-US" sz="2400" dirty="0">
                    <a:solidFill>
                      <a:schemeClr val="tx1"/>
                    </a:solidFill>
                  </a:rPr>
                  <a:t> plus </a:t>
                </a:r>
                <a14:m>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𝐶</m:t>
                        </m:r>
                      </m:e>
                      <m:sub>
                        <m:r>
                          <a:rPr lang="en-US" sz="2400" b="0" i="1" smtClean="0">
                            <a:solidFill>
                              <a:schemeClr val="tx1"/>
                            </a:solidFill>
                            <a:latin typeface="Cambria Math" panose="02040503050406030204" pitchFamily="18" charset="0"/>
                          </a:rPr>
                          <m:t>𝑜𝑢𝑡</m:t>
                        </m:r>
                      </m:sub>
                    </m:sSub>
                  </m:oMath>
                </a14:m>
                <a:r>
                  <a:rPr lang="en-US" sz="2400" dirty="0">
                    <a:solidFill>
                      <a:schemeClr val="tx1"/>
                    </a:solidFill>
                  </a:rPr>
                  <a:t> bias parameters if those are included.</a:t>
                </a:r>
              </a:p>
              <a:p>
                <a:endParaRPr lang="en-US" sz="2400" dirty="0"/>
              </a:p>
            </p:txBody>
          </p:sp>
        </mc:Choice>
        <mc:Fallback xmlns="">
          <p:sp>
            <p:nvSpPr>
              <p:cNvPr id="6" name="Content Placeholder 5">
                <a:extLst>
                  <a:ext uri="{FF2B5EF4-FFF2-40B4-BE49-F238E27FC236}">
                    <a16:creationId xmlns:a16="http://schemas.microsoft.com/office/drawing/2014/main" id="{7BA5EC4D-B76E-86F6-7BA8-538119ACE952}"/>
                  </a:ext>
                </a:extLst>
              </p:cNvPr>
              <p:cNvSpPr>
                <a:spLocks noGrp="1" noRot="1" noChangeAspect="1" noMove="1" noResize="1" noEditPoints="1" noAdjustHandles="1" noChangeArrowheads="1" noChangeShapeType="1" noTextEdit="1"/>
              </p:cNvSpPr>
              <p:nvPr>
                <p:ph idx="1"/>
              </p:nvPr>
            </p:nvSpPr>
            <p:spPr>
              <a:blipFill>
                <a:blip r:embed="rId2"/>
                <a:stretch>
                  <a:fillRect l="-1217" t="-5090" r="-1043" b="-174251"/>
                </a:stretch>
              </a:blipFill>
            </p:spPr>
            <p:txBody>
              <a:bodyPr/>
              <a:lstStyle/>
              <a:p>
                <a:r>
                  <a:rPr lang="en-US">
                    <a:noFill/>
                  </a:rPr>
                  <a:t> </a:t>
                </a:r>
              </a:p>
            </p:txBody>
          </p:sp>
        </mc:Fallback>
      </mc:AlternateContent>
    </p:spTree>
    <p:extLst>
      <p:ext uri="{BB962C8B-B14F-4D97-AF65-F5344CB8AC3E}">
        <p14:creationId xmlns:p14="http://schemas.microsoft.com/office/powerpoint/2010/main" val="28564699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AE55-001B-AD98-136D-7B6B5D16EED6}"/>
              </a:ext>
            </a:extLst>
          </p:cNvPr>
          <p:cNvSpPr>
            <a:spLocks noGrp="1"/>
          </p:cNvSpPr>
          <p:nvPr>
            <p:ph type="title"/>
          </p:nvPr>
        </p:nvSpPr>
        <p:spPr/>
        <p:txBody>
          <a:bodyPr/>
          <a:lstStyle/>
          <a:p>
            <a:r>
              <a:rPr lang="en-US" dirty="0"/>
              <a:t>Convolution and Pooling Layers</a:t>
            </a:r>
          </a:p>
        </p:txBody>
      </p:sp>
      <p:sp>
        <p:nvSpPr>
          <p:cNvPr id="6" name="Content Placeholder 5">
            <a:extLst>
              <a:ext uri="{FF2B5EF4-FFF2-40B4-BE49-F238E27FC236}">
                <a16:creationId xmlns:a16="http://schemas.microsoft.com/office/drawing/2014/main" id="{7BA5EC4D-B76E-86F6-7BA8-538119ACE952}"/>
              </a:ext>
            </a:extLst>
          </p:cNvPr>
          <p:cNvSpPr>
            <a:spLocks noGrp="1"/>
          </p:cNvSpPr>
          <p:nvPr>
            <p:ph idx="1"/>
          </p:nvPr>
        </p:nvSpPr>
        <p:spPr/>
        <p:txBody>
          <a:bodyPr/>
          <a:lstStyle/>
          <a:p>
            <a:r>
              <a:rPr lang="en-US" dirty="0"/>
              <a:t>Hyperparameters (cont.)</a:t>
            </a:r>
          </a:p>
          <a:p>
            <a:pPr marL="457200" indent="-457200">
              <a:buFont typeface="Wingdings" panose="05000000000000000000" pitchFamily="2" charset="2"/>
              <a:buChar char="§"/>
            </a:pPr>
            <a:r>
              <a:rPr lang="en-US" sz="2400" dirty="0">
                <a:solidFill>
                  <a:srgbClr val="7030A0"/>
                </a:solidFill>
              </a:rPr>
              <a:t>Stride: </a:t>
            </a:r>
            <a:r>
              <a:rPr lang="en-US" sz="2400" dirty="0">
                <a:solidFill>
                  <a:schemeClr val="tx1"/>
                </a:solidFill>
              </a:rPr>
              <a:t>How much to shift the kernel over while performing the convolution (usually the same in each direction). A stride of 1 will output and image that is roughly the same size as the input (see padding), while a stride of 2 will produce an image that is 2x smaller in both width and height</a:t>
            </a:r>
          </a:p>
          <a:p>
            <a:pPr marL="457200" indent="-457200">
              <a:buFont typeface="Wingdings" panose="05000000000000000000" pitchFamily="2" charset="2"/>
              <a:buChar char="§"/>
            </a:pPr>
            <a:r>
              <a:rPr lang="en-US" sz="2400" dirty="0">
                <a:solidFill>
                  <a:srgbClr val="7030A0"/>
                </a:solidFill>
              </a:rPr>
              <a:t>Padding: </a:t>
            </a:r>
            <a:r>
              <a:rPr lang="en-US" sz="2400" dirty="0">
                <a:solidFill>
                  <a:schemeClr val="tx1"/>
                </a:solidFill>
              </a:rPr>
              <a:t>Effectively add rows/columns around the input image to deal with (literal) edge cases better. Often used to keep the exact same size output image as the input (with stride=1)</a:t>
            </a:r>
          </a:p>
          <a:p>
            <a:pPr marL="457200" indent="-457200">
              <a:buFont typeface="Wingdings" panose="05000000000000000000" pitchFamily="2" charset="2"/>
              <a:buChar char="§"/>
            </a:pPr>
            <a:r>
              <a:rPr lang="en-US" sz="2400" dirty="0">
                <a:solidFill>
                  <a:srgbClr val="7030A0"/>
                </a:solidFill>
              </a:rPr>
              <a:t>Pooling: </a:t>
            </a:r>
            <a:r>
              <a:rPr lang="en-US" sz="2400" dirty="0">
                <a:solidFill>
                  <a:schemeClr val="tx1"/>
                </a:solidFill>
              </a:rPr>
              <a:t>Average or Max convolutions are just operations to combine pixels and don't have any parameters. Max pooling is more common over average pooling</a:t>
            </a:r>
            <a:endParaRPr lang="en-US" sz="2400" dirty="0"/>
          </a:p>
        </p:txBody>
      </p:sp>
    </p:spTree>
    <p:extLst>
      <p:ext uri="{BB962C8B-B14F-4D97-AF65-F5344CB8AC3E}">
        <p14:creationId xmlns:p14="http://schemas.microsoft.com/office/powerpoint/2010/main" val="32042353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AE55-001B-AD98-136D-7B6B5D16EED6}"/>
              </a:ext>
            </a:extLst>
          </p:cNvPr>
          <p:cNvSpPr>
            <a:spLocks noGrp="1"/>
          </p:cNvSpPr>
          <p:nvPr>
            <p:ph type="title"/>
          </p:nvPr>
        </p:nvSpPr>
        <p:spPr/>
        <p:txBody>
          <a:bodyPr/>
          <a:lstStyle/>
          <a:p>
            <a:r>
              <a:rPr lang="en-US" dirty="0"/>
              <a:t>Convolution and Pooling Layers</a:t>
            </a:r>
          </a:p>
        </p:txBody>
      </p:sp>
      <p:sp>
        <p:nvSpPr>
          <p:cNvPr id="6" name="Content Placeholder 5">
            <a:extLst>
              <a:ext uri="{FF2B5EF4-FFF2-40B4-BE49-F238E27FC236}">
                <a16:creationId xmlns:a16="http://schemas.microsoft.com/office/drawing/2014/main" id="{7BA5EC4D-B76E-86F6-7BA8-538119ACE952}"/>
              </a:ext>
            </a:extLst>
          </p:cNvPr>
          <p:cNvSpPr>
            <a:spLocks noGrp="1"/>
          </p:cNvSpPr>
          <p:nvPr>
            <p:ph idx="1"/>
          </p:nvPr>
        </p:nvSpPr>
        <p:spPr/>
        <p:txBody>
          <a:bodyPr/>
          <a:lstStyle/>
          <a:p>
            <a:r>
              <a:rPr lang="en-US" dirty="0"/>
              <a:t>Forward and backward passes</a:t>
            </a:r>
          </a:p>
          <a:p>
            <a:pPr marL="457200" indent="-457200">
              <a:buFont typeface="Wingdings" panose="05000000000000000000" pitchFamily="2" charset="2"/>
              <a:buChar char="§"/>
            </a:pPr>
            <a:r>
              <a:rPr lang="en-US" sz="2400" dirty="0">
                <a:solidFill>
                  <a:srgbClr val="7030A0"/>
                </a:solidFill>
              </a:rPr>
              <a:t>Math: </a:t>
            </a:r>
            <a:r>
              <a:rPr lang="en-US" sz="2400" dirty="0">
                <a:solidFill>
                  <a:schemeClr val="tx1"/>
                </a:solidFill>
              </a:rPr>
              <a:t>Convolutions are just multiplications and additions with a bunch of for-loops, just like the matrix multiplication in linear layers. In fact, convolutions </a:t>
            </a:r>
            <a:r>
              <a:rPr lang="en-US" sz="2400" i="1" dirty="0">
                <a:solidFill>
                  <a:schemeClr val="tx1"/>
                </a:solidFill>
              </a:rPr>
              <a:t>are</a:t>
            </a:r>
            <a:r>
              <a:rPr lang="en-US" sz="2400" dirty="0">
                <a:solidFill>
                  <a:schemeClr val="tx1"/>
                </a:solidFill>
              </a:rPr>
              <a:t> linear layers; they just apply the linear operations to different combinations of input values and weights. Thus, the calculus for backpropagation is essentially the same as a linear layer, just with some reshaping of the data.</a:t>
            </a:r>
          </a:p>
          <a:p>
            <a:pPr marL="457200" indent="-457200">
              <a:buFont typeface="Wingdings" panose="05000000000000000000" pitchFamily="2" charset="2"/>
              <a:buChar char="§"/>
            </a:pPr>
            <a:r>
              <a:rPr lang="en-US" sz="2400" dirty="0">
                <a:solidFill>
                  <a:srgbClr val="7030A0"/>
                </a:solidFill>
              </a:rPr>
              <a:t>Computation: </a:t>
            </a:r>
            <a:r>
              <a:rPr lang="en-US" sz="2400" dirty="0">
                <a:solidFill>
                  <a:schemeClr val="tx1"/>
                </a:solidFill>
              </a:rPr>
              <a:t>Just like linear layers convolutions and pooling layers have a ton of embarrassingly parallel multiplication and addition operations across lots of data. GPUs and more recently TPUs are designed for these operations, making these hardware components essentially for neural net training</a:t>
            </a:r>
            <a:endParaRPr lang="en-US" sz="2400" dirty="0"/>
          </a:p>
        </p:txBody>
      </p:sp>
    </p:spTree>
    <p:extLst>
      <p:ext uri="{BB962C8B-B14F-4D97-AF65-F5344CB8AC3E}">
        <p14:creationId xmlns:p14="http://schemas.microsoft.com/office/powerpoint/2010/main" val="1369813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Tasks: How far along are we?</a:t>
            </a:r>
          </a:p>
        </p:txBody>
      </p:sp>
      <p:pic>
        <p:nvPicPr>
          <p:cNvPr id="3" name="Picture 2">
            <a:extLst>
              <a:ext uri="{FF2B5EF4-FFF2-40B4-BE49-F238E27FC236}">
                <a16:creationId xmlns:a16="http://schemas.microsoft.com/office/drawing/2014/main" id="{2EEE1606-1315-4CD4-826E-CDE79E4B772D}"/>
              </a:ext>
            </a:extLst>
          </p:cNvPr>
          <p:cNvPicPr>
            <a:picLocks noChangeAspect="1"/>
          </p:cNvPicPr>
          <p:nvPr/>
        </p:nvPicPr>
        <p:blipFill>
          <a:blip r:embed="rId2"/>
          <a:stretch>
            <a:fillRect/>
          </a:stretch>
        </p:blipFill>
        <p:spPr>
          <a:xfrm>
            <a:off x="2400300" y="1192585"/>
            <a:ext cx="7391400" cy="4659898"/>
          </a:xfrm>
          <a:prstGeom prst="rect">
            <a:avLst/>
          </a:prstGeom>
        </p:spPr>
      </p:pic>
      <p:sp>
        <p:nvSpPr>
          <p:cNvPr id="5" name="Rectangle 4">
            <a:extLst>
              <a:ext uri="{FF2B5EF4-FFF2-40B4-BE49-F238E27FC236}">
                <a16:creationId xmlns:a16="http://schemas.microsoft.com/office/drawing/2014/main" id="{37DE1595-AB4E-42F6-BBC2-767514C59538}"/>
              </a:ext>
            </a:extLst>
          </p:cNvPr>
          <p:cNvSpPr/>
          <p:nvPr/>
        </p:nvSpPr>
        <p:spPr>
          <a:xfrm>
            <a:off x="4114800" y="6019800"/>
            <a:ext cx="73914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Kaiming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et al. "Mask R-CNN."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Computer Vision (ICCV), 2017 IEEE International Conference 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IEEE, 2017.</a:t>
            </a:r>
          </a:p>
        </p:txBody>
      </p:sp>
      <p:sp>
        <p:nvSpPr>
          <p:cNvPr id="7" name="Rectangle 6">
            <a:extLst>
              <a:ext uri="{FF2B5EF4-FFF2-40B4-BE49-F238E27FC236}">
                <a16:creationId xmlns:a16="http://schemas.microsoft.com/office/drawing/2014/main" id="{97A20D06-9ADE-43DA-8D6A-16EFD02CCB0D}"/>
              </a:ext>
            </a:extLst>
          </p:cNvPr>
          <p:cNvSpPr/>
          <p:nvPr/>
        </p:nvSpPr>
        <p:spPr>
          <a:xfrm>
            <a:off x="1447800" y="6112133"/>
            <a:ext cx="32004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Mask R-CNN</a:t>
            </a:r>
          </a:p>
        </p:txBody>
      </p:sp>
      <p:sp>
        <p:nvSpPr>
          <p:cNvPr id="8" name="Rectangle 7">
            <a:extLst>
              <a:ext uri="{FF2B5EF4-FFF2-40B4-BE49-F238E27FC236}">
                <a16:creationId xmlns:a16="http://schemas.microsoft.com/office/drawing/2014/main" id="{4CC653FA-1D45-495F-BF21-26A0E0261C5E}"/>
              </a:ext>
            </a:extLst>
          </p:cNvPr>
          <p:cNvSpPr/>
          <p:nvPr/>
        </p:nvSpPr>
        <p:spPr>
          <a:xfrm>
            <a:off x="9906000" y="2951946"/>
            <a:ext cx="2209800"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0.2 seconds per image</a:t>
            </a:r>
          </a:p>
        </p:txBody>
      </p:sp>
    </p:spTree>
    <p:extLst>
      <p:ext uri="{BB962C8B-B14F-4D97-AF65-F5344CB8AC3E}">
        <p14:creationId xmlns:p14="http://schemas.microsoft.com/office/powerpoint/2010/main" val="14760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a:xfrm>
            <a:off x="6724299" y="775723"/>
            <a:ext cx="5064930" cy="2039539"/>
          </a:xfrm>
        </p:spPr>
        <p:txBody>
          <a:bodyPr/>
          <a:lstStyle/>
          <a:p>
            <a:r>
              <a:rPr lang="en-US" dirty="0" err="1"/>
              <a:t>AlexNet</a:t>
            </a:r>
            <a:r>
              <a:rPr lang="en-US" dirty="0"/>
              <a:t>, 2012</a:t>
            </a: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7" name="TextBox 6">
            <a:extLst>
              <a:ext uri="{FF2B5EF4-FFF2-40B4-BE49-F238E27FC236}">
                <a16:creationId xmlns:a16="http://schemas.microsoft.com/office/drawing/2014/main" id="{6EA936BF-E5A8-58AF-D2D2-E252CE93C78F}"/>
              </a:ext>
            </a:extLst>
          </p:cNvPr>
          <p:cNvSpPr txBox="1"/>
          <p:nvPr/>
        </p:nvSpPr>
        <p:spPr>
          <a:xfrm>
            <a:off x="6724299" y="1225651"/>
            <a:ext cx="5467701" cy="5355312"/>
          </a:xfrm>
          <a:prstGeom prst="rect">
            <a:avLst/>
          </a:prstGeom>
          <a:noFill/>
        </p:spPr>
        <p:txBody>
          <a:bodyPr wrap="square">
            <a:spAutoFit/>
          </a:bodyPr>
          <a:lstStyle/>
          <a:p>
            <a:r>
              <a:rPr lang="en-US" dirty="0"/>
              <a:t>Input: 3, 224, 224</a:t>
            </a:r>
          </a:p>
          <a:p>
            <a:r>
              <a:rPr lang="en-US" dirty="0"/>
              <a:t>nn.</a:t>
            </a:r>
            <a:r>
              <a:rPr lang="en-US" dirty="0">
                <a:solidFill>
                  <a:srgbClr val="7030A0"/>
                </a:solidFill>
              </a:rPr>
              <a:t>Conv2d</a:t>
            </a:r>
            <a:r>
              <a:rPr lang="en-US" dirty="0"/>
              <a:t>(channels=</a:t>
            </a:r>
            <a:r>
              <a:rPr lang="en-US" dirty="0">
                <a:solidFill>
                  <a:srgbClr val="0070C0"/>
                </a:solidFill>
              </a:rPr>
              <a:t>96</a:t>
            </a:r>
            <a:r>
              <a:rPr lang="en-US" dirty="0"/>
              <a:t>, </a:t>
            </a:r>
            <a:r>
              <a:rPr lang="en-US" dirty="0" err="1"/>
              <a:t>kernel_size</a:t>
            </a:r>
            <a:r>
              <a:rPr lang="en-US" dirty="0"/>
              <a:t>=</a:t>
            </a:r>
            <a:r>
              <a:rPr lang="en-US" dirty="0">
                <a:solidFill>
                  <a:srgbClr val="0070C0"/>
                </a:solidFill>
              </a:rPr>
              <a:t>11</a:t>
            </a:r>
            <a:r>
              <a:rPr lang="en-US" dirty="0"/>
              <a:t>, stride=</a:t>
            </a:r>
            <a:r>
              <a:rPr lang="en-US" dirty="0">
                <a:solidFill>
                  <a:srgbClr val="0070C0"/>
                </a:solidFill>
              </a:rPr>
              <a:t>4</a:t>
            </a:r>
            <a:r>
              <a:rPr lang="en-US" dirty="0"/>
              <a:t>), </a:t>
            </a:r>
          </a:p>
          <a:p>
            <a:r>
              <a:rPr lang="en-US" dirty="0"/>
              <a:t>	</a:t>
            </a:r>
            <a:r>
              <a:rPr lang="en-US" dirty="0" err="1"/>
              <a:t>nn.</a:t>
            </a:r>
            <a:r>
              <a:rPr lang="en-US" dirty="0" err="1">
                <a:solidFill>
                  <a:srgbClr val="00B050"/>
                </a:solidFill>
              </a:rPr>
              <a:t>BatchNorm</a:t>
            </a:r>
            <a:r>
              <a:rPr lang="en-US" dirty="0"/>
              <a:t>(),   </a:t>
            </a:r>
            <a:r>
              <a:rPr lang="en-US" dirty="0" err="1"/>
              <a:t>nn.</a:t>
            </a:r>
            <a:r>
              <a:rPr lang="en-US" dirty="0" err="1">
                <a:solidFill>
                  <a:srgbClr val="C00000"/>
                </a:solidFill>
              </a:rPr>
              <a:t>ReLU</a:t>
            </a:r>
            <a:r>
              <a:rPr lang="en-US" dirty="0"/>
              <a:t>(),</a:t>
            </a:r>
          </a:p>
          <a:p>
            <a:r>
              <a:rPr lang="en-US" dirty="0"/>
              <a:t>nn.</a:t>
            </a:r>
            <a:r>
              <a:rPr lang="en-US" dirty="0">
                <a:solidFill>
                  <a:srgbClr val="7030A0"/>
                </a:solidFill>
              </a:rPr>
              <a:t>MaxPool2d</a:t>
            </a:r>
            <a:r>
              <a:rPr lang="en-US" dirty="0"/>
              <a:t>(</a:t>
            </a:r>
            <a:r>
              <a:rPr lang="en-US" dirty="0" err="1"/>
              <a:t>kernel_size</a:t>
            </a:r>
            <a:r>
              <a:rPr lang="en-US" dirty="0"/>
              <a:t>=</a:t>
            </a:r>
            <a:r>
              <a:rPr lang="en-US" dirty="0">
                <a:solidFill>
                  <a:srgbClr val="0070C0"/>
                </a:solidFill>
              </a:rPr>
              <a:t>3</a:t>
            </a:r>
            <a:r>
              <a:rPr lang="en-US" dirty="0"/>
              <a:t>, stride=</a:t>
            </a:r>
            <a:r>
              <a:rPr lang="en-US" dirty="0">
                <a:solidFill>
                  <a:srgbClr val="0070C0"/>
                </a:solidFill>
              </a:rPr>
              <a:t>2</a:t>
            </a:r>
            <a:r>
              <a:rPr lang="en-US" dirty="0"/>
              <a:t>),</a:t>
            </a:r>
          </a:p>
          <a:p>
            <a:r>
              <a:rPr lang="en-US" dirty="0"/>
              <a:t>nn.</a:t>
            </a:r>
            <a:r>
              <a:rPr lang="en-US" dirty="0">
                <a:solidFill>
                  <a:srgbClr val="7030A0"/>
                </a:solidFill>
              </a:rPr>
              <a:t>Conv2d</a:t>
            </a:r>
            <a:r>
              <a:rPr lang="en-US" dirty="0"/>
              <a:t>(channels=</a:t>
            </a:r>
            <a:r>
              <a:rPr lang="en-US" dirty="0">
                <a:solidFill>
                  <a:srgbClr val="0070C0"/>
                </a:solidFill>
              </a:rPr>
              <a:t>256</a:t>
            </a:r>
            <a:r>
              <a:rPr lang="en-US" dirty="0"/>
              <a:t>, </a:t>
            </a:r>
            <a:r>
              <a:rPr lang="en-US" dirty="0" err="1"/>
              <a:t>kernel_size</a:t>
            </a:r>
            <a:r>
              <a:rPr lang="en-US" dirty="0"/>
              <a:t>=</a:t>
            </a:r>
            <a:r>
              <a:rPr lang="en-US" dirty="0">
                <a:solidFill>
                  <a:srgbClr val="0070C0"/>
                </a:solidFill>
              </a:rPr>
              <a:t>5</a:t>
            </a:r>
            <a:r>
              <a:rPr lang="en-US" dirty="0"/>
              <a:t>), </a:t>
            </a:r>
          </a:p>
          <a:p>
            <a:r>
              <a:rPr lang="en-US" dirty="0"/>
              <a:t>	</a:t>
            </a:r>
            <a:r>
              <a:rPr lang="en-US" dirty="0" err="1"/>
              <a:t>nn.</a:t>
            </a:r>
            <a:r>
              <a:rPr lang="en-US" dirty="0" err="1">
                <a:solidFill>
                  <a:srgbClr val="00B050"/>
                </a:solidFill>
              </a:rPr>
              <a:t>BatchNorm</a:t>
            </a:r>
            <a:r>
              <a:rPr lang="en-US" dirty="0"/>
              <a:t>(256),   </a:t>
            </a:r>
            <a:r>
              <a:rPr lang="en-US" dirty="0" err="1"/>
              <a:t>nn.</a:t>
            </a:r>
            <a:r>
              <a:rPr lang="en-US" dirty="0" err="1">
                <a:solidFill>
                  <a:srgbClr val="C00000"/>
                </a:solidFill>
              </a:rPr>
              <a:t>ReLU</a:t>
            </a:r>
            <a:r>
              <a:rPr lang="en-US" dirty="0"/>
              <a:t>(),</a:t>
            </a:r>
          </a:p>
          <a:p>
            <a:r>
              <a:rPr lang="en-US" dirty="0"/>
              <a:t>nn.</a:t>
            </a:r>
            <a:r>
              <a:rPr lang="en-US" dirty="0">
                <a:solidFill>
                  <a:srgbClr val="7030A0"/>
                </a:solidFill>
              </a:rPr>
              <a:t>MaxPool2d</a:t>
            </a:r>
            <a:r>
              <a:rPr lang="en-US" dirty="0"/>
              <a:t>(</a:t>
            </a:r>
            <a:r>
              <a:rPr lang="en-US" dirty="0" err="1"/>
              <a:t>kernel_size</a:t>
            </a:r>
            <a:r>
              <a:rPr lang="en-US" dirty="0"/>
              <a:t>=</a:t>
            </a:r>
            <a:r>
              <a:rPr lang="en-US" dirty="0">
                <a:solidFill>
                  <a:srgbClr val="0070C0"/>
                </a:solidFill>
              </a:rPr>
              <a:t>3</a:t>
            </a:r>
            <a:r>
              <a:rPr lang="en-US" dirty="0"/>
              <a:t>, stride=</a:t>
            </a:r>
            <a:r>
              <a:rPr lang="en-US" dirty="0">
                <a:solidFill>
                  <a:srgbClr val="0070C0"/>
                </a:solidFill>
              </a:rPr>
              <a:t>2</a:t>
            </a:r>
            <a:r>
              <a:rPr lang="en-US" dirty="0"/>
              <a:t>),</a:t>
            </a:r>
          </a:p>
          <a:p>
            <a:r>
              <a:rPr lang="en-US" dirty="0"/>
              <a:t>nn.</a:t>
            </a:r>
            <a:r>
              <a:rPr lang="en-US" dirty="0">
                <a:solidFill>
                  <a:srgbClr val="7030A0"/>
                </a:solidFill>
              </a:rPr>
              <a:t>Conv2d</a:t>
            </a:r>
            <a:r>
              <a:rPr lang="en-US" dirty="0"/>
              <a:t>(channels=</a:t>
            </a:r>
            <a:r>
              <a:rPr lang="en-US" dirty="0">
                <a:solidFill>
                  <a:srgbClr val="0070C0"/>
                </a:solidFill>
              </a:rPr>
              <a:t>384</a:t>
            </a:r>
            <a:r>
              <a:rPr lang="en-US" dirty="0"/>
              <a:t>, </a:t>
            </a:r>
            <a:r>
              <a:rPr lang="en-US" dirty="0" err="1"/>
              <a:t>kernel_size</a:t>
            </a:r>
            <a:r>
              <a:rPr lang="en-US" dirty="0"/>
              <a:t>=</a:t>
            </a:r>
            <a:r>
              <a:rPr lang="en-US" dirty="0">
                <a:solidFill>
                  <a:srgbClr val="0070C0"/>
                </a:solidFill>
              </a:rPr>
              <a:t>3</a:t>
            </a:r>
            <a:r>
              <a:rPr lang="en-US" dirty="0"/>
              <a:t>), </a:t>
            </a:r>
          </a:p>
          <a:p>
            <a:r>
              <a:rPr lang="en-US" dirty="0"/>
              <a:t>	</a:t>
            </a:r>
            <a:r>
              <a:rPr lang="en-US" dirty="0" err="1"/>
              <a:t>nn.</a:t>
            </a:r>
            <a:r>
              <a:rPr lang="en-US" dirty="0" err="1">
                <a:solidFill>
                  <a:srgbClr val="00B050"/>
                </a:solidFill>
              </a:rPr>
              <a:t>BatchNorm</a:t>
            </a:r>
            <a:r>
              <a:rPr lang="en-US" dirty="0"/>
              <a:t>(384),   </a:t>
            </a:r>
            <a:r>
              <a:rPr lang="en-US" dirty="0" err="1"/>
              <a:t>nn.</a:t>
            </a:r>
            <a:r>
              <a:rPr lang="en-US" dirty="0" err="1">
                <a:solidFill>
                  <a:srgbClr val="C00000"/>
                </a:solidFill>
              </a:rPr>
              <a:t>ReLU</a:t>
            </a:r>
            <a:r>
              <a:rPr lang="en-US" dirty="0"/>
              <a:t>(),</a:t>
            </a:r>
          </a:p>
          <a:p>
            <a:r>
              <a:rPr lang="en-US" dirty="0"/>
              <a:t>nn.</a:t>
            </a:r>
            <a:r>
              <a:rPr lang="en-US" dirty="0">
                <a:solidFill>
                  <a:srgbClr val="7030A0"/>
                </a:solidFill>
              </a:rPr>
              <a:t>Conv2d</a:t>
            </a:r>
            <a:r>
              <a:rPr lang="en-US" dirty="0"/>
              <a:t>(channels=</a:t>
            </a:r>
            <a:r>
              <a:rPr lang="en-US" dirty="0">
                <a:solidFill>
                  <a:srgbClr val="0070C0"/>
                </a:solidFill>
              </a:rPr>
              <a:t>384</a:t>
            </a:r>
            <a:r>
              <a:rPr lang="en-US" dirty="0"/>
              <a:t>, </a:t>
            </a:r>
            <a:r>
              <a:rPr lang="en-US" dirty="0" err="1"/>
              <a:t>kernel_size</a:t>
            </a:r>
            <a:r>
              <a:rPr lang="en-US" dirty="0"/>
              <a:t>=</a:t>
            </a:r>
            <a:r>
              <a:rPr lang="en-US" dirty="0">
                <a:solidFill>
                  <a:srgbClr val="0070C0"/>
                </a:solidFill>
              </a:rPr>
              <a:t>3</a:t>
            </a:r>
            <a:r>
              <a:rPr lang="en-US" dirty="0"/>
              <a:t>), </a:t>
            </a:r>
          </a:p>
          <a:p>
            <a:r>
              <a:rPr lang="en-US" dirty="0"/>
              <a:t>	</a:t>
            </a:r>
            <a:r>
              <a:rPr lang="en-US" dirty="0" err="1"/>
              <a:t>nn.</a:t>
            </a:r>
            <a:r>
              <a:rPr lang="en-US" dirty="0" err="1">
                <a:solidFill>
                  <a:srgbClr val="00B050"/>
                </a:solidFill>
              </a:rPr>
              <a:t>BatchNorm</a:t>
            </a:r>
            <a:r>
              <a:rPr lang="en-US" dirty="0"/>
              <a:t>(384),   </a:t>
            </a:r>
            <a:r>
              <a:rPr lang="en-US" dirty="0" err="1"/>
              <a:t>nn.</a:t>
            </a:r>
            <a:r>
              <a:rPr lang="en-US" dirty="0" err="1">
                <a:solidFill>
                  <a:srgbClr val="C00000"/>
                </a:solidFill>
              </a:rPr>
              <a:t>ReLU</a:t>
            </a:r>
            <a:r>
              <a:rPr lang="en-US" dirty="0"/>
              <a:t>(),</a:t>
            </a:r>
          </a:p>
          <a:p>
            <a:r>
              <a:rPr lang="en-US" dirty="0"/>
              <a:t>nn.</a:t>
            </a:r>
            <a:r>
              <a:rPr lang="en-US" dirty="0">
                <a:solidFill>
                  <a:srgbClr val="7030A0"/>
                </a:solidFill>
              </a:rPr>
              <a:t>Conv2d</a:t>
            </a:r>
            <a:r>
              <a:rPr lang="en-US" dirty="0"/>
              <a:t>(channels=</a:t>
            </a:r>
            <a:r>
              <a:rPr lang="en-US" dirty="0">
                <a:solidFill>
                  <a:srgbClr val="0070C0"/>
                </a:solidFill>
              </a:rPr>
              <a:t>256</a:t>
            </a:r>
            <a:r>
              <a:rPr lang="en-US" dirty="0"/>
              <a:t>, </a:t>
            </a:r>
            <a:r>
              <a:rPr lang="en-US" dirty="0" err="1"/>
              <a:t>kernel_size</a:t>
            </a:r>
            <a:r>
              <a:rPr lang="en-US" dirty="0"/>
              <a:t>=</a:t>
            </a:r>
            <a:r>
              <a:rPr lang="en-US" dirty="0">
                <a:solidFill>
                  <a:srgbClr val="0070C0"/>
                </a:solidFill>
              </a:rPr>
              <a:t>3</a:t>
            </a:r>
            <a:r>
              <a:rPr lang="en-US" dirty="0"/>
              <a:t>), </a:t>
            </a:r>
          </a:p>
          <a:p>
            <a:r>
              <a:rPr lang="en-US" dirty="0"/>
              <a:t>	</a:t>
            </a:r>
            <a:r>
              <a:rPr lang="en-US" dirty="0" err="1"/>
              <a:t>nn.</a:t>
            </a:r>
            <a:r>
              <a:rPr lang="en-US" dirty="0" err="1">
                <a:solidFill>
                  <a:srgbClr val="00B050"/>
                </a:solidFill>
              </a:rPr>
              <a:t>BatchNorm</a:t>
            </a:r>
            <a:r>
              <a:rPr lang="en-US" dirty="0"/>
              <a:t>(256),   </a:t>
            </a:r>
            <a:r>
              <a:rPr lang="en-US" dirty="0" err="1"/>
              <a:t>nn.</a:t>
            </a:r>
            <a:r>
              <a:rPr lang="en-US" dirty="0" err="1">
                <a:solidFill>
                  <a:srgbClr val="C00000"/>
                </a:solidFill>
              </a:rPr>
              <a:t>ReLU</a:t>
            </a:r>
            <a:r>
              <a:rPr lang="en-US" dirty="0"/>
              <a:t>(),</a:t>
            </a:r>
          </a:p>
          <a:p>
            <a:r>
              <a:rPr lang="en-US" dirty="0"/>
              <a:t>nn.</a:t>
            </a:r>
            <a:r>
              <a:rPr lang="en-US" dirty="0">
                <a:solidFill>
                  <a:srgbClr val="7030A0"/>
                </a:solidFill>
              </a:rPr>
              <a:t>MaxPool2d</a:t>
            </a:r>
            <a:r>
              <a:rPr lang="en-US" dirty="0"/>
              <a:t>(</a:t>
            </a:r>
            <a:r>
              <a:rPr lang="en-US" dirty="0" err="1"/>
              <a:t>kernel_size</a:t>
            </a:r>
            <a:r>
              <a:rPr lang="en-US" dirty="0"/>
              <a:t>=</a:t>
            </a:r>
            <a:r>
              <a:rPr lang="en-US" dirty="0">
                <a:solidFill>
                  <a:srgbClr val="0070C0"/>
                </a:solidFill>
              </a:rPr>
              <a:t>3</a:t>
            </a:r>
            <a:r>
              <a:rPr lang="en-US" dirty="0"/>
              <a:t>, stride=</a:t>
            </a:r>
            <a:r>
              <a:rPr lang="en-US" dirty="0">
                <a:solidFill>
                  <a:srgbClr val="0070C0"/>
                </a:solidFill>
              </a:rPr>
              <a:t>2</a:t>
            </a:r>
            <a:r>
              <a:rPr lang="en-US" dirty="0"/>
              <a:t>),</a:t>
            </a:r>
          </a:p>
          <a:p>
            <a:r>
              <a:rPr lang="en-US" dirty="0"/>
              <a:t>	</a:t>
            </a:r>
            <a:r>
              <a:rPr lang="en-US" dirty="0" err="1"/>
              <a:t>nn.</a:t>
            </a:r>
            <a:r>
              <a:rPr lang="en-US" b="0" i="0" dirty="0" err="1">
                <a:solidFill>
                  <a:schemeClr val="accent2">
                    <a:lumMod val="75000"/>
                  </a:schemeClr>
                </a:solidFill>
                <a:effectLst/>
                <a:latin typeface="source-code-pro"/>
              </a:rPr>
              <a:t>Dropout</a:t>
            </a:r>
            <a:r>
              <a:rPr lang="en-US" dirty="0"/>
              <a:t>(</a:t>
            </a:r>
            <a:r>
              <a:rPr lang="en-US" dirty="0">
                <a:solidFill>
                  <a:srgbClr val="0070C0"/>
                </a:solidFill>
              </a:rPr>
              <a:t>0.5</a:t>
            </a:r>
            <a:r>
              <a:rPr lang="en-US" dirty="0"/>
              <a:t>),</a:t>
            </a:r>
          </a:p>
          <a:p>
            <a:r>
              <a:rPr lang="en-US" dirty="0" err="1"/>
              <a:t>nn.</a:t>
            </a:r>
            <a:r>
              <a:rPr lang="en-US" b="0" i="0" dirty="0" err="1">
                <a:solidFill>
                  <a:srgbClr val="5C2699"/>
                </a:solidFill>
                <a:effectLst/>
                <a:latin typeface="source-code-pro"/>
              </a:rPr>
              <a:t>Linear</a:t>
            </a:r>
            <a:r>
              <a:rPr lang="en-US" dirty="0"/>
              <a:t>(channels=</a:t>
            </a:r>
            <a:r>
              <a:rPr lang="en-US" dirty="0">
                <a:solidFill>
                  <a:srgbClr val="0070C0"/>
                </a:solidFill>
              </a:rPr>
              <a:t>4096</a:t>
            </a:r>
            <a:r>
              <a:rPr lang="en-US" dirty="0"/>
              <a:t>), </a:t>
            </a:r>
            <a:r>
              <a:rPr lang="en-US" dirty="0" err="1"/>
              <a:t>nn.</a:t>
            </a:r>
            <a:r>
              <a:rPr lang="en-US" dirty="0" err="1">
                <a:solidFill>
                  <a:srgbClr val="C00000"/>
                </a:solidFill>
              </a:rPr>
              <a:t>ReLU</a:t>
            </a:r>
            <a:r>
              <a:rPr lang="en-US" dirty="0"/>
              <a:t>(),</a:t>
            </a:r>
          </a:p>
          <a:p>
            <a:r>
              <a:rPr lang="en-US" dirty="0"/>
              <a:t>	</a:t>
            </a:r>
            <a:r>
              <a:rPr lang="en-US" dirty="0" err="1"/>
              <a:t>nn.</a:t>
            </a:r>
            <a:r>
              <a:rPr lang="en-US" b="0" i="0" dirty="0" err="1">
                <a:solidFill>
                  <a:schemeClr val="accent2">
                    <a:lumMod val="75000"/>
                  </a:schemeClr>
                </a:solidFill>
                <a:effectLst/>
                <a:latin typeface="source-code-pro"/>
              </a:rPr>
              <a:t>Dropout</a:t>
            </a:r>
            <a:r>
              <a:rPr lang="en-US" dirty="0"/>
              <a:t>(</a:t>
            </a:r>
            <a:r>
              <a:rPr lang="en-US" dirty="0">
                <a:solidFill>
                  <a:srgbClr val="0070C0"/>
                </a:solidFill>
              </a:rPr>
              <a:t>0.5</a:t>
            </a:r>
            <a:r>
              <a:rPr lang="en-US" dirty="0"/>
              <a:t>),</a:t>
            </a:r>
          </a:p>
          <a:p>
            <a:r>
              <a:rPr lang="en-US" dirty="0" err="1"/>
              <a:t>nn.</a:t>
            </a:r>
            <a:r>
              <a:rPr lang="en-US" b="0" i="0" dirty="0" err="1">
                <a:solidFill>
                  <a:srgbClr val="5C2699"/>
                </a:solidFill>
                <a:effectLst/>
                <a:latin typeface="source-code-pro"/>
              </a:rPr>
              <a:t>Linear</a:t>
            </a:r>
            <a:r>
              <a:rPr lang="en-US" dirty="0"/>
              <a:t>(channels=</a:t>
            </a:r>
            <a:r>
              <a:rPr lang="en-US" dirty="0">
                <a:solidFill>
                  <a:srgbClr val="0070C0"/>
                </a:solidFill>
              </a:rPr>
              <a:t>4096</a:t>
            </a:r>
            <a:r>
              <a:rPr lang="en-US" dirty="0"/>
              <a:t>), </a:t>
            </a:r>
            <a:r>
              <a:rPr lang="en-US" dirty="0" err="1"/>
              <a:t>nn.</a:t>
            </a:r>
            <a:r>
              <a:rPr lang="en-US" dirty="0" err="1">
                <a:solidFill>
                  <a:srgbClr val="C00000"/>
                </a:solidFill>
              </a:rPr>
              <a:t>ReLU</a:t>
            </a:r>
            <a:r>
              <a:rPr lang="en-US" dirty="0"/>
              <a:t>(),</a:t>
            </a:r>
          </a:p>
          <a:p>
            <a:r>
              <a:rPr lang="en-US" dirty="0" err="1"/>
              <a:t>nn.</a:t>
            </a:r>
            <a:r>
              <a:rPr lang="en-US" b="0" i="0" dirty="0" err="1">
                <a:solidFill>
                  <a:srgbClr val="5C2699"/>
                </a:solidFill>
                <a:effectLst/>
                <a:latin typeface="source-code-pro"/>
              </a:rPr>
              <a:t>Linear</a:t>
            </a:r>
            <a:r>
              <a:rPr lang="en-US" dirty="0"/>
              <a:t>(channels=</a:t>
            </a:r>
            <a:r>
              <a:rPr lang="en-US" dirty="0">
                <a:solidFill>
                  <a:srgbClr val="0070C0"/>
                </a:solidFill>
              </a:rPr>
              <a:t>1000</a:t>
            </a:r>
            <a:r>
              <a:rPr lang="en-US" dirty="0"/>
              <a:t>)</a:t>
            </a:r>
          </a:p>
        </p:txBody>
      </p:sp>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a:xfrm>
            <a:off x="552099" y="142167"/>
            <a:ext cx="10515600" cy="627812"/>
          </a:xfrm>
        </p:spPr>
        <p:txBody>
          <a:bodyPr/>
          <a:lstStyle/>
          <a:p>
            <a:r>
              <a:rPr lang="en-US" dirty="0"/>
              <a:t>Vision / Computer Vision History</a:t>
            </a:r>
          </a:p>
        </p:txBody>
      </p:sp>
      <p:sp>
        <p:nvSpPr>
          <p:cNvPr id="4" name="Content Placeholder 2">
            <a:extLst>
              <a:ext uri="{FF2B5EF4-FFF2-40B4-BE49-F238E27FC236}">
                <a16:creationId xmlns:a16="http://schemas.microsoft.com/office/drawing/2014/main" id="{705BD6B1-D3EA-B678-B7AB-FC7DE11DE315}"/>
              </a:ext>
            </a:extLst>
          </p:cNvPr>
          <p:cNvSpPr txBox="1">
            <a:spLocks/>
          </p:cNvSpPr>
          <p:nvPr/>
        </p:nvSpPr>
        <p:spPr>
          <a:xfrm>
            <a:off x="628299" y="788115"/>
            <a:ext cx="5064930" cy="2039539"/>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LeNet</a:t>
            </a:r>
            <a:r>
              <a:rPr lang="en-US" dirty="0"/>
              <a:t> 5, 1998</a:t>
            </a: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6" name="TextBox 5">
            <a:extLst>
              <a:ext uri="{FF2B5EF4-FFF2-40B4-BE49-F238E27FC236}">
                <a16:creationId xmlns:a16="http://schemas.microsoft.com/office/drawing/2014/main" id="{C5E90D37-51CF-90E1-8A34-A34B6F70A7F5}"/>
              </a:ext>
            </a:extLst>
          </p:cNvPr>
          <p:cNvSpPr txBox="1"/>
          <p:nvPr/>
        </p:nvSpPr>
        <p:spPr>
          <a:xfrm>
            <a:off x="628299" y="1238043"/>
            <a:ext cx="5467701" cy="3970318"/>
          </a:xfrm>
          <a:prstGeom prst="rect">
            <a:avLst/>
          </a:prstGeom>
          <a:noFill/>
        </p:spPr>
        <p:txBody>
          <a:bodyPr wrap="square">
            <a:spAutoFit/>
          </a:bodyPr>
          <a:lstStyle/>
          <a:p>
            <a:r>
              <a:rPr lang="en-US" dirty="0"/>
              <a:t>Input: 1, 32, 32</a:t>
            </a:r>
          </a:p>
          <a:p>
            <a:r>
              <a:rPr lang="en-US" b="0" i="0" dirty="0">
                <a:solidFill>
                  <a:srgbClr val="242424"/>
                </a:solidFill>
                <a:effectLst/>
                <a:latin typeface="source-code-pro"/>
              </a:rPr>
              <a:t>nn.</a:t>
            </a:r>
            <a:r>
              <a:rPr lang="en-US" b="0" i="0" dirty="0">
                <a:solidFill>
                  <a:srgbClr val="5C2699"/>
                </a:solidFill>
                <a:effectLst/>
                <a:latin typeface="source-code-pro"/>
              </a:rPr>
              <a:t>Conv2d</a:t>
            </a:r>
            <a:r>
              <a:rPr lang="en-US" b="0" i="0" dirty="0">
                <a:solidFill>
                  <a:srgbClr val="242424"/>
                </a:solidFill>
                <a:effectLst/>
                <a:latin typeface="source-code-pro"/>
              </a:rPr>
              <a:t>(</a:t>
            </a:r>
            <a:r>
              <a:rPr lang="en-US" b="0" i="0" dirty="0" err="1">
                <a:solidFill>
                  <a:srgbClr val="242424"/>
                </a:solidFill>
                <a:effectLst/>
                <a:latin typeface="source-code-pro"/>
              </a:rPr>
              <a:t>out_channels</a:t>
            </a:r>
            <a:r>
              <a:rPr lang="en-US" b="0" i="0" dirty="0">
                <a:solidFill>
                  <a:srgbClr val="242424"/>
                </a:solidFill>
                <a:effectLst/>
                <a:latin typeface="source-code-pro"/>
              </a:rPr>
              <a:t>=</a:t>
            </a:r>
            <a:r>
              <a:rPr lang="en-US" b="0" i="0" dirty="0">
                <a:solidFill>
                  <a:srgbClr val="0070C0"/>
                </a:solidFill>
                <a:effectLst/>
                <a:latin typeface="source-code-pro"/>
              </a:rPr>
              <a:t>6</a:t>
            </a:r>
            <a:r>
              <a:rPr lang="en-US" b="0" i="0" dirty="0">
                <a:solidFill>
                  <a:srgbClr val="242424"/>
                </a:solidFill>
                <a:effectLst/>
                <a:latin typeface="source-code-pro"/>
              </a:rPr>
              <a:t>, </a:t>
            </a:r>
            <a:r>
              <a:rPr lang="en-US" b="0" i="0" dirty="0" err="1">
                <a:solidFill>
                  <a:srgbClr val="242424"/>
                </a:solidFill>
                <a:effectLst/>
                <a:latin typeface="source-code-pro"/>
              </a:rPr>
              <a:t>kernel_size</a:t>
            </a:r>
            <a:r>
              <a:rPr lang="en-US" b="0" i="0" dirty="0">
                <a:solidFill>
                  <a:srgbClr val="242424"/>
                </a:solidFill>
                <a:effectLst/>
                <a:latin typeface="source-code-pro"/>
              </a:rPr>
              <a:t>=</a:t>
            </a:r>
            <a:r>
              <a:rPr lang="en-US" b="0" i="0" dirty="0">
                <a:solidFill>
                  <a:srgbClr val="0070C0"/>
                </a:solidFill>
                <a:effectLst/>
                <a:latin typeface="source-code-pro"/>
              </a:rPr>
              <a:t>5</a:t>
            </a:r>
            <a:r>
              <a:rPr lang="en-US" b="0" i="0" dirty="0">
                <a:solidFill>
                  <a:srgbClr val="1C00CF"/>
                </a:solidFill>
                <a:effectLst/>
                <a:latin typeface="source-code-pro"/>
              </a:rPr>
              <a:t>),</a:t>
            </a:r>
          </a:p>
          <a:p>
            <a:r>
              <a:rPr lang="en-US" dirty="0">
                <a:solidFill>
                  <a:srgbClr val="1C00CF"/>
                </a:solidFill>
                <a:latin typeface="source-code-pro"/>
              </a:rPr>
              <a:t>	</a:t>
            </a:r>
            <a:r>
              <a:rPr lang="en-US" b="0" i="0" dirty="0" err="1">
                <a:solidFill>
                  <a:srgbClr val="242424"/>
                </a:solidFill>
                <a:effectLst/>
                <a:latin typeface="source-code-pro"/>
              </a:rPr>
              <a:t>nn.</a:t>
            </a:r>
            <a:r>
              <a:rPr lang="en-US" b="0" i="0" dirty="0" err="1">
                <a:solidFill>
                  <a:srgbClr val="C00000"/>
                </a:solidFill>
                <a:effectLst/>
                <a:latin typeface="source-code-pro"/>
              </a:rPr>
              <a:t>Tanh</a:t>
            </a:r>
            <a:r>
              <a:rPr lang="en-US" b="0" i="0" dirty="0">
                <a:solidFill>
                  <a:srgbClr val="242424"/>
                </a:solidFill>
                <a:effectLst/>
                <a:latin typeface="source-code-pro"/>
              </a:rPr>
              <a:t>(),</a:t>
            </a:r>
            <a:br>
              <a:rPr lang="en-US" dirty="0"/>
            </a:br>
            <a:r>
              <a:rPr lang="en-US" b="0" i="0" dirty="0">
                <a:solidFill>
                  <a:srgbClr val="242424"/>
                </a:solidFill>
                <a:effectLst/>
                <a:latin typeface="source-code-pro"/>
              </a:rPr>
              <a:t>nn.</a:t>
            </a:r>
            <a:r>
              <a:rPr lang="en-US" b="0" i="0" dirty="0">
                <a:solidFill>
                  <a:srgbClr val="5C2699"/>
                </a:solidFill>
                <a:effectLst/>
                <a:latin typeface="source-code-pro"/>
              </a:rPr>
              <a:t>AvgPool2d</a:t>
            </a:r>
            <a:r>
              <a:rPr lang="en-US" b="0" i="0" dirty="0">
                <a:solidFill>
                  <a:srgbClr val="242424"/>
                </a:solidFill>
                <a:effectLst/>
                <a:latin typeface="source-code-pro"/>
              </a:rPr>
              <a:t>(</a:t>
            </a:r>
            <a:r>
              <a:rPr lang="en-US" b="0" i="0" dirty="0" err="1">
                <a:solidFill>
                  <a:srgbClr val="242424"/>
                </a:solidFill>
                <a:effectLst/>
                <a:latin typeface="source-code-pro"/>
              </a:rPr>
              <a:t>kernel_size</a:t>
            </a:r>
            <a:r>
              <a:rPr lang="en-US" b="0" i="0" dirty="0">
                <a:solidFill>
                  <a:srgbClr val="242424"/>
                </a:solidFill>
                <a:effectLst/>
                <a:latin typeface="source-code-pro"/>
              </a:rPr>
              <a:t>=</a:t>
            </a:r>
            <a:r>
              <a:rPr lang="en-US" b="0" i="0" dirty="0">
                <a:solidFill>
                  <a:srgbClr val="0070C0"/>
                </a:solidFill>
                <a:effectLst/>
                <a:latin typeface="source-code-pro"/>
              </a:rPr>
              <a:t>2</a:t>
            </a:r>
            <a:r>
              <a:rPr lang="en-US" b="0" i="0" dirty="0">
                <a:solidFill>
                  <a:srgbClr val="242424"/>
                </a:solidFill>
                <a:effectLst/>
                <a:latin typeface="source-code-pro"/>
              </a:rPr>
              <a:t>, stride=</a:t>
            </a:r>
            <a:r>
              <a:rPr lang="en-US" b="0" i="0" dirty="0">
                <a:solidFill>
                  <a:srgbClr val="0070C0"/>
                </a:solidFill>
                <a:effectLst/>
                <a:latin typeface="source-code-pro"/>
              </a:rPr>
              <a:t>2</a:t>
            </a:r>
            <a:r>
              <a:rPr lang="en-US" b="0" i="0" dirty="0">
                <a:solidFill>
                  <a:srgbClr val="242424"/>
                </a:solidFill>
                <a:effectLst/>
                <a:latin typeface="source-code-pro"/>
              </a:rPr>
              <a:t>),</a:t>
            </a:r>
            <a:br>
              <a:rPr lang="en-US" dirty="0"/>
            </a:br>
            <a:r>
              <a:rPr lang="en-US" b="0" i="0" dirty="0">
                <a:solidFill>
                  <a:srgbClr val="242424"/>
                </a:solidFill>
                <a:effectLst/>
                <a:latin typeface="source-code-pro"/>
              </a:rPr>
              <a:t>nn.</a:t>
            </a:r>
            <a:r>
              <a:rPr lang="en-US" b="0" i="0" dirty="0">
                <a:solidFill>
                  <a:srgbClr val="5C2699"/>
                </a:solidFill>
                <a:effectLst/>
                <a:latin typeface="source-code-pro"/>
              </a:rPr>
              <a:t>Conv2d</a:t>
            </a:r>
            <a:r>
              <a:rPr lang="en-US" b="0" i="0" dirty="0">
                <a:solidFill>
                  <a:srgbClr val="242424"/>
                </a:solidFill>
                <a:effectLst/>
                <a:latin typeface="source-code-pro"/>
              </a:rPr>
              <a:t>(</a:t>
            </a:r>
            <a:r>
              <a:rPr lang="en-US" b="0" i="0" dirty="0" err="1">
                <a:solidFill>
                  <a:srgbClr val="242424"/>
                </a:solidFill>
                <a:effectLst/>
                <a:latin typeface="source-code-pro"/>
              </a:rPr>
              <a:t>out_channels</a:t>
            </a:r>
            <a:r>
              <a:rPr lang="en-US" b="0" i="0" dirty="0">
                <a:solidFill>
                  <a:srgbClr val="242424"/>
                </a:solidFill>
                <a:effectLst/>
                <a:latin typeface="source-code-pro"/>
              </a:rPr>
              <a:t>=</a:t>
            </a:r>
            <a:r>
              <a:rPr lang="en-US" b="0" i="0" dirty="0">
                <a:solidFill>
                  <a:srgbClr val="0070C0"/>
                </a:solidFill>
                <a:effectLst/>
                <a:latin typeface="source-code-pro"/>
              </a:rPr>
              <a:t>16</a:t>
            </a:r>
            <a:r>
              <a:rPr lang="en-US" b="0" i="0" dirty="0">
                <a:solidFill>
                  <a:srgbClr val="242424"/>
                </a:solidFill>
                <a:effectLst/>
                <a:latin typeface="source-code-pro"/>
              </a:rPr>
              <a:t>, </a:t>
            </a:r>
            <a:r>
              <a:rPr lang="en-US" b="0" i="0" dirty="0" err="1">
                <a:solidFill>
                  <a:srgbClr val="242424"/>
                </a:solidFill>
                <a:effectLst/>
                <a:latin typeface="source-code-pro"/>
              </a:rPr>
              <a:t>kernel_size</a:t>
            </a:r>
            <a:r>
              <a:rPr lang="en-US" b="0" i="0" dirty="0">
                <a:solidFill>
                  <a:srgbClr val="242424"/>
                </a:solidFill>
                <a:effectLst/>
                <a:latin typeface="source-code-pro"/>
              </a:rPr>
              <a:t>=</a:t>
            </a:r>
            <a:r>
              <a:rPr lang="en-US" b="0" i="0" dirty="0">
                <a:solidFill>
                  <a:srgbClr val="0070C0"/>
                </a:solidFill>
                <a:effectLst/>
                <a:latin typeface="source-code-pro"/>
              </a:rPr>
              <a:t>5</a:t>
            </a:r>
            <a:r>
              <a:rPr lang="en-US" b="0" i="0" dirty="0">
                <a:solidFill>
                  <a:srgbClr val="242424"/>
                </a:solidFill>
                <a:effectLst/>
                <a:latin typeface="source-code-pro"/>
              </a:rPr>
              <a:t>),</a:t>
            </a:r>
          </a:p>
          <a:p>
            <a:r>
              <a:rPr lang="en-US" dirty="0">
                <a:solidFill>
                  <a:srgbClr val="242424"/>
                </a:solidFill>
                <a:latin typeface="source-code-pro"/>
              </a:rPr>
              <a:t>	</a:t>
            </a:r>
            <a:r>
              <a:rPr lang="en-US" b="0" i="0" dirty="0" err="1">
                <a:solidFill>
                  <a:srgbClr val="242424"/>
                </a:solidFill>
                <a:effectLst/>
                <a:latin typeface="source-code-pro"/>
              </a:rPr>
              <a:t>nn.</a:t>
            </a:r>
            <a:r>
              <a:rPr lang="en-US" b="0" i="0" dirty="0" err="1">
                <a:solidFill>
                  <a:srgbClr val="C00000"/>
                </a:solidFill>
                <a:effectLst/>
                <a:latin typeface="source-code-pro"/>
              </a:rPr>
              <a:t>Tanh</a:t>
            </a:r>
            <a:r>
              <a:rPr lang="en-US" b="0" i="0" dirty="0">
                <a:solidFill>
                  <a:srgbClr val="242424"/>
                </a:solidFill>
                <a:effectLst/>
                <a:latin typeface="source-code-pro"/>
              </a:rPr>
              <a:t>(),</a:t>
            </a:r>
            <a:br>
              <a:rPr lang="en-US" dirty="0"/>
            </a:br>
            <a:r>
              <a:rPr lang="en-US" b="0" i="0" dirty="0">
                <a:solidFill>
                  <a:srgbClr val="242424"/>
                </a:solidFill>
                <a:effectLst/>
                <a:latin typeface="source-code-pro"/>
              </a:rPr>
              <a:t>nn.</a:t>
            </a:r>
            <a:r>
              <a:rPr lang="en-US" b="0" i="0" dirty="0">
                <a:solidFill>
                  <a:srgbClr val="5C2699"/>
                </a:solidFill>
                <a:effectLst/>
                <a:latin typeface="source-code-pro"/>
              </a:rPr>
              <a:t>AvgPool2d</a:t>
            </a:r>
            <a:r>
              <a:rPr lang="en-US" b="0" i="0" dirty="0">
                <a:solidFill>
                  <a:srgbClr val="242424"/>
                </a:solidFill>
                <a:effectLst/>
                <a:latin typeface="source-code-pro"/>
              </a:rPr>
              <a:t>(</a:t>
            </a:r>
            <a:r>
              <a:rPr lang="en-US" b="0" i="0" dirty="0" err="1">
                <a:solidFill>
                  <a:srgbClr val="242424"/>
                </a:solidFill>
                <a:effectLst/>
                <a:latin typeface="source-code-pro"/>
              </a:rPr>
              <a:t>kernel_size</a:t>
            </a:r>
            <a:r>
              <a:rPr lang="en-US" b="0" i="0" dirty="0">
                <a:solidFill>
                  <a:srgbClr val="242424"/>
                </a:solidFill>
                <a:effectLst/>
                <a:latin typeface="source-code-pro"/>
              </a:rPr>
              <a:t>=</a:t>
            </a:r>
            <a:r>
              <a:rPr lang="en-US" b="0" i="0" dirty="0">
                <a:solidFill>
                  <a:srgbClr val="0070C0"/>
                </a:solidFill>
                <a:effectLst/>
                <a:latin typeface="source-code-pro"/>
              </a:rPr>
              <a:t>2</a:t>
            </a:r>
            <a:r>
              <a:rPr lang="en-US" b="0" i="0" dirty="0">
                <a:solidFill>
                  <a:srgbClr val="242424"/>
                </a:solidFill>
                <a:effectLst/>
                <a:latin typeface="source-code-pro"/>
              </a:rPr>
              <a:t>, stride=</a:t>
            </a:r>
            <a:r>
              <a:rPr lang="en-US" b="0" i="0" dirty="0">
                <a:solidFill>
                  <a:srgbClr val="0070C0"/>
                </a:solidFill>
                <a:effectLst/>
                <a:latin typeface="source-code-pro"/>
              </a:rPr>
              <a:t>2</a:t>
            </a:r>
            <a:r>
              <a:rPr lang="en-US" b="0" i="0" dirty="0">
                <a:solidFill>
                  <a:srgbClr val="1C00CF"/>
                </a:solidFill>
                <a:effectLst/>
                <a:latin typeface="source-code-pro"/>
              </a:rPr>
              <a:t>)</a:t>
            </a:r>
            <a:br>
              <a:rPr lang="en-US" dirty="0"/>
            </a:br>
            <a:endParaRPr lang="en-US" b="0" i="0" dirty="0">
              <a:solidFill>
                <a:srgbClr val="242424"/>
              </a:solidFill>
              <a:effectLst/>
              <a:latin typeface="source-code-pro"/>
            </a:endParaRPr>
          </a:p>
          <a:p>
            <a:r>
              <a:rPr lang="en-US" b="0" i="0" dirty="0" err="1">
                <a:solidFill>
                  <a:srgbClr val="242424"/>
                </a:solidFill>
                <a:effectLst/>
                <a:latin typeface="source-code-pro"/>
              </a:rPr>
              <a:t>nn.</a:t>
            </a:r>
            <a:r>
              <a:rPr lang="en-US" b="0" i="0" dirty="0" err="1">
                <a:solidFill>
                  <a:srgbClr val="5C2699"/>
                </a:solidFill>
                <a:effectLst/>
                <a:latin typeface="source-code-pro"/>
              </a:rPr>
              <a:t>Linear</a:t>
            </a:r>
            <a:r>
              <a:rPr lang="en-US" b="0" i="0" dirty="0">
                <a:solidFill>
                  <a:srgbClr val="242424"/>
                </a:solidFill>
                <a:effectLst/>
                <a:latin typeface="source-code-pro"/>
              </a:rPr>
              <a:t>(</a:t>
            </a:r>
            <a:r>
              <a:rPr lang="en-US" b="0" i="0" dirty="0" err="1">
                <a:solidFill>
                  <a:srgbClr val="242424"/>
                </a:solidFill>
                <a:effectLst/>
                <a:latin typeface="source-code-pro"/>
              </a:rPr>
              <a:t>out_features</a:t>
            </a:r>
            <a:r>
              <a:rPr lang="en-US" b="0" i="0" dirty="0">
                <a:solidFill>
                  <a:srgbClr val="242424"/>
                </a:solidFill>
                <a:effectLst/>
                <a:latin typeface="source-code-pro"/>
              </a:rPr>
              <a:t>=</a:t>
            </a:r>
            <a:r>
              <a:rPr lang="en-US" b="0" i="0" dirty="0">
                <a:solidFill>
                  <a:srgbClr val="0070C0"/>
                </a:solidFill>
                <a:effectLst/>
                <a:latin typeface="source-code-pro"/>
              </a:rPr>
              <a:t>120</a:t>
            </a:r>
            <a:r>
              <a:rPr lang="en-US" b="0" i="0" dirty="0">
                <a:solidFill>
                  <a:srgbClr val="242424"/>
                </a:solidFill>
                <a:effectLst/>
                <a:latin typeface="source-code-pro"/>
              </a:rPr>
              <a:t>), </a:t>
            </a:r>
          </a:p>
          <a:p>
            <a:r>
              <a:rPr lang="en-US" dirty="0">
                <a:solidFill>
                  <a:srgbClr val="242424"/>
                </a:solidFill>
                <a:latin typeface="source-code-pro"/>
              </a:rPr>
              <a:t>	</a:t>
            </a:r>
            <a:r>
              <a:rPr lang="en-US" b="0" i="0" dirty="0" err="1">
                <a:solidFill>
                  <a:srgbClr val="242424"/>
                </a:solidFill>
                <a:effectLst/>
                <a:latin typeface="source-code-pro"/>
              </a:rPr>
              <a:t>nn.</a:t>
            </a:r>
            <a:r>
              <a:rPr lang="en-US" b="0" i="0" dirty="0" err="1">
                <a:solidFill>
                  <a:srgbClr val="C00000"/>
                </a:solidFill>
                <a:effectLst/>
                <a:latin typeface="source-code-pro"/>
              </a:rPr>
              <a:t>Tanh</a:t>
            </a:r>
            <a:r>
              <a:rPr lang="en-US" b="0" i="0" dirty="0">
                <a:solidFill>
                  <a:srgbClr val="242424"/>
                </a:solidFill>
                <a:effectLst/>
                <a:latin typeface="source-code-pro"/>
              </a:rPr>
              <a:t>(),</a:t>
            </a:r>
            <a:br>
              <a:rPr lang="en-US" dirty="0"/>
            </a:br>
            <a:r>
              <a:rPr lang="en-US" b="0" i="0" dirty="0" err="1">
                <a:solidFill>
                  <a:srgbClr val="242424"/>
                </a:solidFill>
                <a:effectLst/>
                <a:latin typeface="source-code-pro"/>
              </a:rPr>
              <a:t>nn.</a:t>
            </a:r>
            <a:r>
              <a:rPr lang="en-US" b="0" i="0" dirty="0" err="1">
                <a:solidFill>
                  <a:srgbClr val="5C2699"/>
                </a:solidFill>
                <a:effectLst/>
                <a:latin typeface="source-code-pro"/>
              </a:rPr>
              <a:t>Linear</a:t>
            </a:r>
            <a:r>
              <a:rPr lang="en-US" b="0" i="0" dirty="0">
                <a:solidFill>
                  <a:srgbClr val="242424"/>
                </a:solidFill>
                <a:effectLst/>
                <a:latin typeface="source-code-pro"/>
              </a:rPr>
              <a:t>(</a:t>
            </a:r>
            <a:r>
              <a:rPr lang="en-US" b="0" i="0" dirty="0" err="1">
                <a:solidFill>
                  <a:srgbClr val="242424"/>
                </a:solidFill>
                <a:effectLst/>
                <a:latin typeface="source-code-pro"/>
              </a:rPr>
              <a:t>out_features</a:t>
            </a:r>
            <a:r>
              <a:rPr lang="en-US" b="0" i="0" dirty="0">
                <a:solidFill>
                  <a:srgbClr val="242424"/>
                </a:solidFill>
                <a:effectLst/>
                <a:latin typeface="source-code-pro"/>
              </a:rPr>
              <a:t>=</a:t>
            </a:r>
            <a:r>
              <a:rPr lang="en-US" b="0" i="0" dirty="0">
                <a:solidFill>
                  <a:srgbClr val="0070C0"/>
                </a:solidFill>
                <a:effectLst/>
                <a:latin typeface="source-code-pro"/>
              </a:rPr>
              <a:t>84</a:t>
            </a:r>
            <a:r>
              <a:rPr lang="en-US" b="0" i="0" dirty="0">
                <a:solidFill>
                  <a:srgbClr val="242424"/>
                </a:solidFill>
                <a:effectLst/>
                <a:latin typeface="source-code-pro"/>
              </a:rPr>
              <a:t>), </a:t>
            </a:r>
          </a:p>
          <a:p>
            <a:r>
              <a:rPr lang="en-US" dirty="0">
                <a:solidFill>
                  <a:srgbClr val="242424"/>
                </a:solidFill>
                <a:latin typeface="source-code-pro"/>
              </a:rPr>
              <a:t>	</a:t>
            </a:r>
            <a:r>
              <a:rPr lang="en-US" b="0" i="0" dirty="0" err="1">
                <a:solidFill>
                  <a:srgbClr val="242424"/>
                </a:solidFill>
                <a:effectLst/>
                <a:latin typeface="source-code-pro"/>
              </a:rPr>
              <a:t>nn.</a:t>
            </a:r>
            <a:r>
              <a:rPr lang="en-US" b="0" i="0" dirty="0" err="1">
                <a:solidFill>
                  <a:srgbClr val="C00000"/>
                </a:solidFill>
                <a:effectLst/>
                <a:latin typeface="source-code-pro"/>
              </a:rPr>
              <a:t>Tanh</a:t>
            </a:r>
            <a:r>
              <a:rPr lang="en-US" b="0" i="0" dirty="0">
                <a:solidFill>
                  <a:srgbClr val="242424"/>
                </a:solidFill>
                <a:effectLst/>
                <a:latin typeface="source-code-pro"/>
              </a:rPr>
              <a:t>(),</a:t>
            </a:r>
            <a:br>
              <a:rPr lang="en-US" dirty="0"/>
            </a:br>
            <a:r>
              <a:rPr lang="en-US" b="0" i="0" dirty="0" err="1">
                <a:solidFill>
                  <a:srgbClr val="242424"/>
                </a:solidFill>
                <a:effectLst/>
                <a:latin typeface="source-code-pro"/>
              </a:rPr>
              <a:t>nn.</a:t>
            </a:r>
            <a:r>
              <a:rPr lang="en-US" b="0" i="0" dirty="0" err="1">
                <a:solidFill>
                  <a:srgbClr val="5C2699"/>
                </a:solidFill>
                <a:effectLst/>
                <a:latin typeface="source-code-pro"/>
              </a:rPr>
              <a:t>Linear</a:t>
            </a:r>
            <a:r>
              <a:rPr lang="en-US" b="0" i="0" dirty="0">
                <a:solidFill>
                  <a:srgbClr val="242424"/>
                </a:solidFill>
                <a:effectLst/>
                <a:latin typeface="source-code-pro"/>
              </a:rPr>
              <a:t>(</a:t>
            </a:r>
            <a:r>
              <a:rPr lang="en-US" b="0" i="0" dirty="0" err="1">
                <a:solidFill>
                  <a:srgbClr val="242424"/>
                </a:solidFill>
                <a:effectLst/>
                <a:latin typeface="source-code-pro"/>
              </a:rPr>
              <a:t>out_features</a:t>
            </a:r>
            <a:r>
              <a:rPr lang="en-US" b="0" i="0" dirty="0">
                <a:solidFill>
                  <a:srgbClr val="242424"/>
                </a:solidFill>
                <a:effectLst/>
                <a:latin typeface="source-code-pro"/>
              </a:rPr>
              <a:t>=</a:t>
            </a:r>
            <a:r>
              <a:rPr lang="en-US" b="0" i="0" dirty="0">
                <a:solidFill>
                  <a:srgbClr val="0070C0"/>
                </a:solidFill>
                <a:effectLst/>
                <a:latin typeface="source-code-pro"/>
              </a:rPr>
              <a:t>10</a:t>
            </a:r>
            <a:r>
              <a:rPr lang="en-US" b="0" i="0" dirty="0">
                <a:solidFill>
                  <a:srgbClr val="242424"/>
                </a:solidFill>
                <a:effectLst/>
                <a:latin typeface="source-code-pro"/>
              </a:rPr>
              <a:t>)</a:t>
            </a:r>
            <a:br>
              <a:rPr lang="en-US" dirty="0"/>
            </a:br>
            <a:endParaRPr lang="en-US" dirty="0"/>
          </a:p>
        </p:txBody>
      </p:sp>
      <p:sp>
        <p:nvSpPr>
          <p:cNvPr id="8" name="TextBox 7">
            <a:extLst>
              <a:ext uri="{FF2B5EF4-FFF2-40B4-BE49-F238E27FC236}">
                <a16:creationId xmlns:a16="http://schemas.microsoft.com/office/drawing/2014/main" id="{7156E0F4-C04A-AEF9-C6B0-E86789BBEDC7}"/>
              </a:ext>
            </a:extLst>
          </p:cNvPr>
          <p:cNvSpPr txBox="1"/>
          <p:nvPr/>
        </p:nvSpPr>
        <p:spPr>
          <a:xfrm>
            <a:off x="628299" y="5072858"/>
            <a:ext cx="5718072" cy="1508105"/>
          </a:xfrm>
          <a:prstGeom prst="rect">
            <a:avLst/>
          </a:prstGeom>
          <a:noFill/>
          <a:ln w="12700">
            <a:solidFill>
              <a:schemeClr val="accent1">
                <a:lumMod val="75000"/>
              </a:schemeClr>
            </a:solidFill>
          </a:ln>
        </p:spPr>
        <p:txBody>
          <a:bodyPr wrap="square">
            <a:spAutoFit/>
          </a:bodyPr>
          <a:lstStyle/>
          <a:p>
            <a:r>
              <a:rPr lang="en-US" sz="2000" dirty="0">
                <a:solidFill>
                  <a:schemeClr val="accent1">
                    <a:lumMod val="75000"/>
                  </a:schemeClr>
                </a:solidFill>
              </a:rPr>
              <a:t>Network changes (other than bigger, deeper)</a:t>
            </a:r>
          </a:p>
          <a:p>
            <a:pPr marL="285750" indent="-285750">
              <a:buFont typeface="Wingdings" panose="05000000000000000000" pitchFamily="2" charset="2"/>
              <a:buChar char="§"/>
            </a:pPr>
            <a:r>
              <a:rPr lang="en-US" dirty="0"/>
              <a:t>tanh </a:t>
            </a:r>
            <a:r>
              <a:rPr lang="en-US" dirty="0">
                <a:sym typeface="Wingdings" panose="05000000000000000000" pitchFamily="2" charset="2"/>
              </a:rPr>
              <a:t> </a:t>
            </a:r>
            <a:r>
              <a:rPr lang="en-US" dirty="0" err="1">
                <a:sym typeface="Wingdings" panose="05000000000000000000" pitchFamily="2" charset="2"/>
              </a:rPr>
              <a:t>ReLU</a:t>
            </a:r>
            <a:endParaRPr lang="en-US" dirty="0">
              <a:sym typeface="Wingdings" panose="05000000000000000000" pitchFamily="2" charset="2"/>
            </a:endParaRPr>
          </a:p>
          <a:p>
            <a:pPr marL="285750" indent="-285750">
              <a:buFont typeface="Wingdings" panose="05000000000000000000" pitchFamily="2" charset="2"/>
              <a:buChar char="§"/>
            </a:pPr>
            <a:r>
              <a:rPr lang="en-US" dirty="0">
                <a:sym typeface="Wingdings" panose="05000000000000000000" pitchFamily="2" charset="2"/>
              </a:rPr>
              <a:t>Avg Pool  Max Pool</a:t>
            </a:r>
          </a:p>
          <a:p>
            <a:pPr marL="285750" indent="-285750">
              <a:buFont typeface="Wingdings" panose="05000000000000000000" pitchFamily="2" charset="2"/>
              <a:buChar char="§"/>
            </a:pPr>
            <a:r>
              <a:rPr lang="en-US" dirty="0">
                <a:sym typeface="Wingdings" panose="05000000000000000000" pitchFamily="2" charset="2"/>
              </a:rPr>
              <a:t>+ Batch Normalization (keep values in reasonable range)</a:t>
            </a:r>
          </a:p>
          <a:p>
            <a:pPr marL="285750" indent="-285750">
              <a:buFont typeface="Wingdings" panose="05000000000000000000" pitchFamily="2" charset="2"/>
              <a:buChar char="§"/>
            </a:pPr>
            <a:r>
              <a:rPr lang="en-US" dirty="0">
                <a:sym typeface="Wingdings" panose="05000000000000000000" pitchFamily="2" charset="2"/>
              </a:rPr>
              <a:t>+ Dropout (form of regularization)</a:t>
            </a:r>
          </a:p>
        </p:txBody>
      </p:sp>
    </p:spTree>
    <p:extLst>
      <p:ext uri="{BB962C8B-B14F-4D97-AF65-F5344CB8AC3E}">
        <p14:creationId xmlns:p14="http://schemas.microsoft.com/office/powerpoint/2010/main" val="26528618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B3388-5220-C326-9D9F-2F6EDB490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090618-226E-ABA1-6C1B-787798887BEA}"/>
              </a:ext>
            </a:extLst>
          </p:cNvPr>
          <p:cNvSpPr>
            <a:spLocks noGrp="1"/>
          </p:cNvSpPr>
          <p:nvPr>
            <p:ph type="title"/>
          </p:nvPr>
        </p:nvSpPr>
        <p:spPr>
          <a:xfrm>
            <a:off x="391885" y="342709"/>
            <a:ext cx="11593285" cy="1325563"/>
          </a:xfrm>
        </p:spPr>
        <p:txBody>
          <a:bodyPr>
            <a:normAutofit/>
          </a:bodyPr>
          <a:lstStyle/>
          <a:p>
            <a:r>
              <a:rPr lang="en-US" dirty="0"/>
              <a:t>2012: </a:t>
            </a:r>
            <a:r>
              <a:rPr lang="en-US" dirty="0" err="1"/>
              <a:t>AlexNet</a:t>
            </a:r>
            <a:r>
              <a:rPr lang="en-US" dirty="0"/>
              <a:t> (+ ImageNet + GPUs) opened doors</a:t>
            </a:r>
          </a:p>
        </p:txBody>
      </p:sp>
      <p:pic>
        <p:nvPicPr>
          <p:cNvPr id="5" name="Picture 4">
            <a:extLst>
              <a:ext uri="{FF2B5EF4-FFF2-40B4-BE49-F238E27FC236}">
                <a16:creationId xmlns:a16="http://schemas.microsoft.com/office/drawing/2014/main" id="{6AE55227-144F-B7A4-3E53-CC6FC4539D4B}"/>
              </a:ext>
            </a:extLst>
          </p:cNvPr>
          <p:cNvPicPr>
            <a:picLocks noChangeAspect="1"/>
          </p:cNvPicPr>
          <p:nvPr/>
        </p:nvPicPr>
        <p:blipFill rotWithShape="1">
          <a:blip r:embed="rId2"/>
          <a:srcRect l="7759" t="11169" r="15056" b="12666"/>
          <a:stretch/>
        </p:blipFill>
        <p:spPr>
          <a:xfrm>
            <a:off x="7195457" y="1254615"/>
            <a:ext cx="4816789" cy="2624395"/>
          </a:xfrm>
          <a:prstGeom prst="rect">
            <a:avLst/>
          </a:prstGeom>
        </p:spPr>
      </p:pic>
      <p:sp>
        <p:nvSpPr>
          <p:cNvPr id="6" name="TextBox 5">
            <a:extLst>
              <a:ext uri="{FF2B5EF4-FFF2-40B4-BE49-F238E27FC236}">
                <a16:creationId xmlns:a16="http://schemas.microsoft.com/office/drawing/2014/main" id="{374FAADA-A357-0F1A-5C5B-8357233B2D56}"/>
              </a:ext>
            </a:extLst>
          </p:cNvPr>
          <p:cNvSpPr txBox="1"/>
          <p:nvPr/>
        </p:nvSpPr>
        <p:spPr>
          <a:xfrm>
            <a:off x="418961" y="6343935"/>
            <a:ext cx="7859484"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err="1">
                <a:ln>
                  <a:noFill/>
                </a:ln>
                <a:effectLst/>
                <a:uLnTx/>
                <a:uFillTx/>
                <a:ea typeface="+mn-ea"/>
                <a:cs typeface="+mn-cs"/>
              </a:rPr>
              <a:t>Kaiming</a:t>
            </a:r>
            <a:r>
              <a:rPr kumimoji="0" lang="en-US" b="0" i="0" u="none" strike="noStrike" kern="1200" cap="none" spc="0" normalizeH="0" baseline="0" noProof="0" dirty="0">
                <a:ln>
                  <a:noFill/>
                </a:ln>
                <a:effectLst/>
                <a:uLnTx/>
                <a:uFillTx/>
                <a:ea typeface="+mn-ea"/>
                <a:cs typeface="+mn-cs"/>
              </a:rPr>
              <a:t> He, et al, Deep Residual Learning for Image Recognition </a:t>
            </a:r>
          </a:p>
        </p:txBody>
      </p:sp>
      <p:sp>
        <p:nvSpPr>
          <p:cNvPr id="3" name="Content Placeholder 2">
            <a:extLst>
              <a:ext uri="{FF2B5EF4-FFF2-40B4-BE49-F238E27FC236}">
                <a16:creationId xmlns:a16="http://schemas.microsoft.com/office/drawing/2014/main" id="{7E2142F9-EA96-EFCA-2261-AD649E315B24}"/>
              </a:ext>
            </a:extLst>
          </p:cNvPr>
          <p:cNvSpPr txBox="1">
            <a:spLocks/>
          </p:cNvSpPr>
          <p:nvPr/>
        </p:nvSpPr>
        <p:spPr>
          <a:xfrm>
            <a:off x="418961" y="995371"/>
            <a:ext cx="7044474" cy="1325563"/>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Key</a:t>
            </a:r>
          </a:p>
          <a:p>
            <a:pPr marL="457200" indent="-457200">
              <a:buFont typeface="Wingdings" panose="05000000000000000000" pitchFamily="2" charset="2"/>
              <a:buChar char="§"/>
            </a:pPr>
            <a:r>
              <a:rPr lang="en-US" dirty="0">
                <a:solidFill>
                  <a:schemeClr val="tx1"/>
                </a:solidFill>
              </a:rPr>
              <a:t>Network + Data + Compute</a:t>
            </a:r>
          </a:p>
          <a:p>
            <a:endParaRPr lang="en-US" dirty="0">
              <a:solidFill>
                <a:schemeClr val="tx1"/>
              </a:solidFill>
            </a:endParaRPr>
          </a:p>
          <a:p>
            <a:r>
              <a:rPr lang="en-US" dirty="0"/>
              <a:t>Additional innovations</a:t>
            </a:r>
          </a:p>
          <a:p>
            <a:pPr marL="457200" indent="-457200">
              <a:buFont typeface="Wingdings" panose="05000000000000000000" pitchFamily="2" charset="2"/>
              <a:buChar char="§"/>
            </a:pPr>
            <a:r>
              <a:rPr lang="en-US" dirty="0">
                <a:solidFill>
                  <a:schemeClr val="tx1"/>
                </a:solidFill>
              </a:rPr>
              <a:t>Deep learning toolkits</a:t>
            </a:r>
          </a:p>
          <a:p>
            <a:pPr marL="917575" lvl="2" indent="-457200"/>
            <a:r>
              <a:rPr lang="en-US" sz="2800" dirty="0">
                <a:solidFill>
                  <a:schemeClr val="tx1"/>
                </a:solidFill>
              </a:rPr>
              <a:t>(Caffe</a:t>
            </a:r>
            <a:r>
              <a:rPr lang="en-US" sz="2800" dirty="0">
                <a:solidFill>
                  <a:schemeClr val="tx1"/>
                </a:solidFill>
                <a:sym typeface="Wingdings" panose="05000000000000000000" pitchFamily="2" charset="2"/>
              </a:rPr>
              <a:t>, Torch)  (</a:t>
            </a:r>
            <a:r>
              <a:rPr lang="en-US" sz="2800" dirty="0" err="1">
                <a:solidFill>
                  <a:schemeClr val="tx1"/>
                </a:solidFill>
                <a:sym typeface="Wingdings" panose="05000000000000000000" pitchFamily="2" charset="2"/>
              </a:rPr>
              <a:t>PyTorch</a:t>
            </a:r>
            <a:r>
              <a:rPr lang="en-US" sz="2800" dirty="0">
                <a:solidFill>
                  <a:schemeClr val="tx1"/>
                </a:solidFill>
                <a:sym typeface="Wingdings" panose="05000000000000000000" pitchFamily="2" charset="2"/>
              </a:rPr>
              <a:t>, </a:t>
            </a:r>
            <a:r>
              <a:rPr lang="en-US" sz="2800" dirty="0" err="1">
                <a:solidFill>
                  <a:schemeClr val="tx1"/>
                </a:solidFill>
                <a:sym typeface="Wingdings" panose="05000000000000000000" pitchFamily="2" charset="2"/>
              </a:rPr>
              <a:t>Tensorflow</a:t>
            </a:r>
            <a:r>
              <a:rPr lang="en-US" sz="2800" dirty="0">
                <a:solidFill>
                  <a:schemeClr val="tx1"/>
                </a:solidFill>
                <a:sym typeface="Wingdings" panose="05000000000000000000" pitchFamily="2" charset="2"/>
              </a:rPr>
              <a:t>)</a:t>
            </a:r>
          </a:p>
          <a:p>
            <a:pPr marL="917575" lvl="2" indent="-457200"/>
            <a:r>
              <a:rPr lang="en-US" sz="2800" dirty="0"/>
              <a:t>"Model zoos"</a:t>
            </a:r>
            <a:endParaRPr lang="en-US" sz="2800" dirty="0">
              <a:solidFill>
                <a:schemeClr val="tx1"/>
              </a:solidFill>
            </a:endParaRPr>
          </a:p>
          <a:p>
            <a:pPr marL="457200" indent="-457200">
              <a:buFont typeface="Wingdings" panose="05000000000000000000" pitchFamily="2" charset="2"/>
              <a:buChar char="§"/>
            </a:pPr>
            <a:r>
              <a:rPr lang="en-US" dirty="0">
                <a:solidFill>
                  <a:schemeClr val="tx1"/>
                </a:solidFill>
              </a:rPr>
              <a:t>Residual connections (</a:t>
            </a:r>
            <a:r>
              <a:rPr lang="en-US" dirty="0" err="1">
                <a:solidFill>
                  <a:schemeClr val="tx1"/>
                </a:solidFill>
              </a:rPr>
              <a:t>ResNet</a:t>
            </a:r>
            <a:r>
              <a:rPr lang="en-US" dirty="0">
                <a:solidFill>
                  <a:schemeClr val="tx1"/>
                </a:solidFill>
              </a:rPr>
              <a:t>)</a:t>
            </a:r>
          </a:p>
          <a:p>
            <a:pPr marL="917575" lvl="2" indent="-457200"/>
            <a:r>
              <a:rPr lang="en-US" sz="2800" dirty="0">
                <a:solidFill>
                  <a:schemeClr val="tx1"/>
                </a:solidFill>
              </a:rPr>
              <a:t>(aka skip connections)</a:t>
            </a:r>
            <a:endParaRPr lang="en-US" sz="2800" dirty="0">
              <a:solidFill>
                <a:schemeClr val="tx1"/>
              </a:solidFill>
              <a:sym typeface="Wingdings" panose="05000000000000000000" pitchFamily="2" charset="2"/>
            </a:endParaRPr>
          </a:p>
          <a:p>
            <a:pPr marL="917575" lvl="2" indent="-457200"/>
            <a:r>
              <a:rPr lang="en-US" sz="2800" dirty="0">
                <a:solidFill>
                  <a:schemeClr val="tx1"/>
                </a:solidFill>
                <a:sym typeface="Wingdings" panose="05000000000000000000" pitchFamily="2" charset="2"/>
              </a:rPr>
              <a:t>Shortcuts for information flow (forward and backward) </a:t>
            </a:r>
            <a:endParaRPr lang="en-US" dirty="0">
              <a:solidFill>
                <a:schemeClr val="tx1"/>
              </a:solidFill>
            </a:endParaRPr>
          </a:p>
        </p:txBody>
      </p:sp>
      <p:pic>
        <p:nvPicPr>
          <p:cNvPr id="8" name="Picture 7">
            <a:extLst>
              <a:ext uri="{FF2B5EF4-FFF2-40B4-BE49-F238E27FC236}">
                <a16:creationId xmlns:a16="http://schemas.microsoft.com/office/drawing/2014/main" id="{3390E31F-3E59-A2CE-04A1-ACB4B3DEA920}"/>
              </a:ext>
            </a:extLst>
          </p:cNvPr>
          <p:cNvPicPr>
            <a:picLocks noChangeAspect="1"/>
          </p:cNvPicPr>
          <p:nvPr/>
        </p:nvPicPr>
        <p:blipFill>
          <a:blip r:embed="rId3"/>
          <a:stretch>
            <a:fillRect/>
          </a:stretch>
        </p:blipFill>
        <p:spPr>
          <a:xfrm>
            <a:off x="8093388" y="4370647"/>
            <a:ext cx="3494594" cy="1973288"/>
          </a:xfrm>
          <a:prstGeom prst="rect">
            <a:avLst/>
          </a:prstGeom>
        </p:spPr>
      </p:pic>
    </p:spTree>
    <p:extLst>
      <p:ext uri="{BB962C8B-B14F-4D97-AF65-F5344CB8AC3E}">
        <p14:creationId xmlns:p14="http://schemas.microsoft.com/office/powerpoint/2010/main" val="194518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9873B-A847-9E1A-ECAF-973C36DD0C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F81F89-0BDF-7954-8875-6562A154862F}"/>
              </a:ext>
            </a:extLst>
          </p:cNvPr>
          <p:cNvSpPr>
            <a:spLocks noGrp="1"/>
          </p:cNvSpPr>
          <p:nvPr>
            <p:ph type="title"/>
          </p:nvPr>
        </p:nvSpPr>
        <p:spPr/>
        <p:txBody>
          <a:bodyPr/>
          <a:lstStyle/>
          <a:p>
            <a:r>
              <a:rPr lang="en-US" dirty="0"/>
              <a:t>Additional Slides</a:t>
            </a:r>
          </a:p>
        </p:txBody>
      </p:sp>
      <p:sp>
        <p:nvSpPr>
          <p:cNvPr id="3" name="Text Placeholder 2">
            <a:extLst>
              <a:ext uri="{FF2B5EF4-FFF2-40B4-BE49-F238E27FC236}">
                <a16:creationId xmlns:a16="http://schemas.microsoft.com/office/drawing/2014/main" id="{E8D81B8C-1167-9259-9F9B-6D2DBF1D4718}"/>
              </a:ext>
            </a:extLst>
          </p:cNvPr>
          <p:cNvSpPr>
            <a:spLocks noGrp="1"/>
          </p:cNvSpPr>
          <p:nvPr>
            <p:ph type="body" idx="1"/>
          </p:nvPr>
        </p:nvSpPr>
        <p:spPr/>
        <p:txBody>
          <a:bodyPr/>
          <a:lstStyle/>
          <a:p>
            <a:endParaRPr lang="en-US" dirty="0">
              <a:solidFill>
                <a:srgbClr val="0070C0"/>
              </a:solidFill>
            </a:endParaRPr>
          </a:p>
        </p:txBody>
      </p:sp>
    </p:spTree>
    <p:extLst>
      <p:ext uri="{BB962C8B-B14F-4D97-AF65-F5344CB8AC3E}">
        <p14:creationId xmlns:p14="http://schemas.microsoft.com/office/powerpoint/2010/main" val="39268457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96977-15AA-1DDF-8ADF-7E844AB628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C2D6FF-131C-6ADA-663A-CA9975627978}"/>
              </a:ext>
            </a:extLst>
          </p:cNvPr>
          <p:cNvSpPr>
            <a:spLocks noGrp="1"/>
          </p:cNvSpPr>
          <p:nvPr>
            <p:ph type="title"/>
          </p:nvPr>
        </p:nvSpPr>
        <p:spPr/>
        <p:txBody>
          <a:bodyPr/>
          <a:lstStyle/>
          <a:p>
            <a:r>
              <a:rPr lang="en-US" dirty="0"/>
              <a:t>Pre-reading</a:t>
            </a:r>
          </a:p>
        </p:txBody>
      </p:sp>
      <p:sp>
        <p:nvSpPr>
          <p:cNvPr id="3" name="Text Placeholder 2">
            <a:extLst>
              <a:ext uri="{FF2B5EF4-FFF2-40B4-BE49-F238E27FC236}">
                <a16:creationId xmlns:a16="http://schemas.microsoft.com/office/drawing/2014/main" id="{429A503D-0440-A8F2-1AC8-195356BBD81F}"/>
              </a:ext>
            </a:extLst>
          </p:cNvPr>
          <p:cNvSpPr>
            <a:spLocks noGrp="1"/>
          </p:cNvSpPr>
          <p:nvPr>
            <p:ph type="body" idx="1"/>
          </p:nvPr>
        </p:nvSpPr>
        <p:spPr/>
        <p:txBody>
          <a:bodyPr/>
          <a:lstStyle/>
          <a:p>
            <a:r>
              <a:rPr lang="en-US" sz="4000" dirty="0">
                <a:solidFill>
                  <a:srgbClr val="0070C0"/>
                </a:solidFill>
              </a:rPr>
              <a:t>Convolutions and CNNs</a:t>
            </a:r>
          </a:p>
        </p:txBody>
      </p:sp>
    </p:spTree>
    <p:extLst>
      <p:ext uri="{BB962C8B-B14F-4D97-AF65-F5344CB8AC3E}">
        <p14:creationId xmlns:p14="http://schemas.microsoft.com/office/powerpoint/2010/main" val="28010199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83931-895E-D52D-E4BE-D468FE087D13}"/>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2744AF30-4CE0-E18A-7071-DC9CDC1B8CAA}"/>
              </a:ext>
            </a:extLst>
          </p:cNvPr>
          <p:cNvSpPr/>
          <p:nvPr/>
        </p:nvSpPr>
        <p:spPr>
          <a:xfrm>
            <a:off x="9832623" y="3733800"/>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pic>
        <p:nvPicPr>
          <p:cNvPr id="25" name="Picture 24">
            <a:extLst>
              <a:ext uri="{FF2B5EF4-FFF2-40B4-BE49-F238E27FC236}">
                <a16:creationId xmlns:a16="http://schemas.microsoft.com/office/drawing/2014/main" id="{FF88A9F0-9594-E5A9-FAC6-7E70BBD57AB5}"/>
              </a:ext>
            </a:extLst>
          </p:cNvPr>
          <p:cNvPicPr>
            <a:picLocks noChangeAspect="1"/>
          </p:cNvPicPr>
          <p:nvPr/>
        </p:nvPicPr>
        <p:blipFill>
          <a:blip r:embed="rId3"/>
          <a:stretch>
            <a:fillRect/>
          </a:stretch>
        </p:blipFill>
        <p:spPr>
          <a:xfrm>
            <a:off x="5037780" y="2943469"/>
            <a:ext cx="5229988" cy="2562599"/>
          </a:xfrm>
          <a:prstGeom prst="rect">
            <a:avLst/>
          </a:prstGeom>
        </p:spPr>
      </p:pic>
      <p:sp>
        <p:nvSpPr>
          <p:cNvPr id="34" name="Rectangle 33">
            <a:extLst>
              <a:ext uri="{FF2B5EF4-FFF2-40B4-BE49-F238E27FC236}">
                <a16:creationId xmlns:a16="http://schemas.microsoft.com/office/drawing/2014/main" id="{4D97B51B-8F60-9505-B09B-9F6D5590BBFF}"/>
              </a:ext>
            </a:extLst>
          </p:cNvPr>
          <p:cNvSpPr/>
          <p:nvPr/>
        </p:nvSpPr>
        <p:spPr>
          <a:xfrm>
            <a:off x="4702984" y="2520976"/>
            <a:ext cx="3014719" cy="3700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F90408C1-B3B1-548B-855A-23E2951425B7}"/>
              </a:ext>
            </a:extLst>
          </p:cNvPr>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5849068-BDFC-19D8-38B8-6E39CF361942}"/>
              </a:ext>
            </a:extLst>
          </p:cNvPr>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1DBA8365-126B-B643-138C-DF1A324BC457}"/>
              </a:ext>
            </a:extLst>
          </p:cNvPr>
          <p:cNvSpPr>
            <a:spLocks noGrp="1"/>
          </p:cNvSpPr>
          <p:nvPr>
            <p:ph type="title"/>
          </p:nvPr>
        </p:nvSpPr>
        <p:spPr/>
        <p:txBody>
          <a:bodyPr/>
          <a:lstStyle/>
          <a:p>
            <a:r>
              <a:rPr lang="en-US" dirty="0"/>
              <a:t>Convolutional Neural Networks</a:t>
            </a:r>
          </a:p>
        </p:txBody>
      </p:sp>
      <p:cxnSp>
        <p:nvCxnSpPr>
          <p:cNvPr id="14" name="Straight Connector 13">
            <a:extLst>
              <a:ext uri="{FF2B5EF4-FFF2-40B4-BE49-F238E27FC236}">
                <a16:creationId xmlns:a16="http://schemas.microsoft.com/office/drawing/2014/main" id="{8E36AE5C-4BE8-53EC-E0E8-94E2E0E28354}"/>
              </a:ext>
            </a:extLst>
          </p:cNvPr>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aphicFrame>
        <p:nvGraphicFramePr>
          <p:cNvPr id="11" name="Table 10">
            <a:extLst>
              <a:ext uri="{FF2B5EF4-FFF2-40B4-BE49-F238E27FC236}">
                <a16:creationId xmlns:a16="http://schemas.microsoft.com/office/drawing/2014/main" id="{B92B0C05-68AD-4381-73AA-24F7B446F52D}"/>
              </a:ext>
            </a:extLst>
          </p:cNvPr>
          <p:cNvGraphicFramePr>
            <a:graphicFrameLocks noGrp="1"/>
          </p:cNvGraphicFramePr>
          <p:nvPr/>
        </p:nvGraphicFramePr>
        <p:xfrm>
          <a:off x="2590800" y="2133601"/>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Table 11">
            <a:extLst>
              <a:ext uri="{FF2B5EF4-FFF2-40B4-BE49-F238E27FC236}">
                <a16:creationId xmlns:a16="http://schemas.microsoft.com/office/drawing/2014/main" id="{41B5848F-EE3D-B274-254A-D057B336F8A0}"/>
              </a:ext>
            </a:extLst>
          </p:cNvPr>
          <p:cNvGraphicFramePr>
            <a:graphicFrameLocks noGrp="1"/>
          </p:cNvGraphicFramePr>
          <p:nvPr/>
        </p:nvGraphicFramePr>
        <p:xfrm>
          <a:off x="2590800" y="3581400"/>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pic>
        <p:nvPicPr>
          <p:cNvPr id="26" name="Picture 25">
            <a:extLst>
              <a:ext uri="{FF2B5EF4-FFF2-40B4-BE49-F238E27FC236}">
                <a16:creationId xmlns:a16="http://schemas.microsoft.com/office/drawing/2014/main" id="{F5CEBEA6-8980-9066-4951-8021D6FA4E15}"/>
              </a:ext>
            </a:extLst>
          </p:cNvPr>
          <p:cNvPicPr>
            <a:picLocks noChangeAspect="1"/>
          </p:cNvPicPr>
          <p:nvPr/>
        </p:nvPicPr>
        <p:blipFill>
          <a:blip r:embed="rId4"/>
          <a:stretch>
            <a:fillRect/>
          </a:stretch>
        </p:blipFill>
        <p:spPr>
          <a:xfrm>
            <a:off x="381000" y="3124200"/>
            <a:ext cx="1600200" cy="1606550"/>
          </a:xfrm>
          <a:prstGeom prst="rect">
            <a:avLst/>
          </a:prstGeom>
          <a:ln>
            <a:solidFill>
              <a:schemeClr val="tx1"/>
            </a:solidFill>
          </a:ln>
        </p:spPr>
      </p:pic>
      <p:pic>
        <p:nvPicPr>
          <p:cNvPr id="27" name="Picture 26">
            <a:extLst>
              <a:ext uri="{FF2B5EF4-FFF2-40B4-BE49-F238E27FC236}">
                <a16:creationId xmlns:a16="http://schemas.microsoft.com/office/drawing/2014/main" id="{CF377C29-9FE0-2F0A-102E-26CCC158ACB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a:extLst>
              <a:ext uri="{FF2B5EF4-FFF2-40B4-BE49-F238E27FC236}">
                <a16:creationId xmlns:a16="http://schemas.microsoft.com/office/drawing/2014/main" id="{F3AD16E1-9CA3-568E-D4A3-9C1E34D95DA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a:extLst>
              <a:ext uri="{FF2B5EF4-FFF2-40B4-BE49-F238E27FC236}">
                <a16:creationId xmlns:a16="http://schemas.microsoft.com/office/drawing/2014/main" id="{41A7E9F1-369B-6260-635B-FB09596B7DE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80000"/>
                    </a14:imgEffect>
                  </a14:imgLayer>
                </a14:imgProps>
              </a:ext>
            </a:extLst>
          </a:blip>
          <a:stretch>
            <a:fillRect/>
          </a:stretch>
        </p:blipFill>
        <p:spPr>
          <a:xfrm>
            <a:off x="4343400" y="5029200"/>
            <a:ext cx="1600200" cy="1587500"/>
          </a:xfrm>
          <a:prstGeom prst="rect">
            <a:avLst/>
          </a:prstGeom>
        </p:spPr>
      </p:pic>
      <p:sp>
        <p:nvSpPr>
          <p:cNvPr id="66" name="TextBox 65">
            <a:extLst>
              <a:ext uri="{FF2B5EF4-FFF2-40B4-BE49-F238E27FC236}">
                <a16:creationId xmlns:a16="http://schemas.microsoft.com/office/drawing/2014/main" id="{0BEF3E11-2B0D-641D-E990-91E2FCE154E3}"/>
              </a:ext>
            </a:extLst>
          </p:cNvPr>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p:graphicFrame>
        <p:nvGraphicFramePr>
          <p:cNvPr id="4" name="Table 3">
            <a:extLst>
              <a:ext uri="{FF2B5EF4-FFF2-40B4-BE49-F238E27FC236}">
                <a16:creationId xmlns:a16="http://schemas.microsoft.com/office/drawing/2014/main" id="{E9CF7E5F-0A2D-07C0-E18E-B93C4952B185}"/>
              </a:ext>
            </a:extLst>
          </p:cNvPr>
          <p:cNvGraphicFramePr>
            <a:graphicFrameLocks noGrp="1"/>
          </p:cNvGraphicFramePr>
          <p:nvPr/>
        </p:nvGraphicFramePr>
        <p:xfrm>
          <a:off x="2588064" y="5029200"/>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7442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0BD79-6AFD-D1EE-93F4-1BA116A1C9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855F50-729E-8FC2-7100-8AE5F877EA49}"/>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A266341C-2013-A5CC-4879-37BDACC4DB8A}"/>
              </a:ext>
            </a:extLst>
          </p:cNvPr>
          <p:cNvGraphicFramePr>
            <a:graphicFrameLocks noGrp="1"/>
          </p:cNvGraphicFramePr>
          <p:nvPr/>
        </p:nvGraphicFramePr>
        <p:xfrm>
          <a:off x="228600" y="1295400"/>
          <a:ext cx="5257800" cy="521715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872213599"/>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960226540"/>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501288818"/>
                  </a:ext>
                </a:extLst>
              </a:tr>
            </a:tbl>
          </a:graphicData>
        </a:graphic>
      </p:graphicFrame>
      <p:graphicFrame>
        <p:nvGraphicFramePr>
          <p:cNvPr id="7" name="Table 6">
            <a:extLst>
              <a:ext uri="{FF2B5EF4-FFF2-40B4-BE49-F238E27FC236}">
                <a16:creationId xmlns:a16="http://schemas.microsoft.com/office/drawing/2014/main" id="{61920081-0870-E15F-337D-FD8A2AA72452}"/>
              </a:ext>
            </a:extLst>
          </p:cNvPr>
          <p:cNvGraphicFramePr>
            <a:graphicFrameLocks noGrp="1"/>
          </p:cNvGraphicFramePr>
          <p:nvPr/>
        </p:nvGraphicFramePr>
        <p:xfrm>
          <a:off x="10302240" y="1295400"/>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482480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2C030-0A73-08E1-8101-3D2E7126AD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0BAA7D-1301-C19D-6AE1-A9D0526D2855}"/>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3C4D905D-2831-D627-6154-A06F45B943D2}"/>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0102F4B1-890A-EB71-C6DB-C701CB1B1ED8}"/>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sp>
        <p:nvSpPr>
          <p:cNvPr id="3" name="Rectangle 2">
            <a:extLst>
              <a:ext uri="{FF2B5EF4-FFF2-40B4-BE49-F238E27FC236}">
                <a16:creationId xmlns:a16="http://schemas.microsoft.com/office/drawing/2014/main" id="{5E41571D-3317-2B9E-F09B-801A3E192E70}"/>
              </a:ext>
            </a:extLst>
          </p:cNvPr>
          <p:cNvSpPr/>
          <p:nvPr/>
        </p:nvSpPr>
        <p:spPr>
          <a:xfrm>
            <a:off x="5644662" y="1752600"/>
            <a:ext cx="4572000" cy="464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85BDE133-903C-AFAC-E6C0-E5B0012008F3}"/>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6161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32B30-9AA3-4962-36A5-CE88057663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CEE6D0-CECF-E728-54A5-FFEB504A6429}"/>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E8F0821D-FB29-7674-CA9F-2B29865ABD11}"/>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2018C3A0-8642-FFE4-35BF-BCC69DF969F8}"/>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5AEA42E7-8F46-4D00-FDE6-291BB1A63856}"/>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38FABCCB-F126-0B34-8E99-310C0427F34F}"/>
              </a:ext>
            </a:extLst>
          </p:cNvPr>
          <p:cNvGraphicFramePr>
            <a:graphicFrameLocks noGrp="1"/>
          </p:cNvGraphicFramePr>
          <p:nvPr/>
        </p:nvGraphicFramePr>
        <p:xfrm>
          <a:off x="228600"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7650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7.40741E-7 L 0.04414 -0.00139 " pathEditMode="relative" rAng="0" ptsTypes="AA">
                                      <p:cBhvr>
                                        <p:cTn id="6" dur="10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D9F5054-5E3C-4A22-3389-418240904F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391EBA-BEB6-11F2-66F3-FE86707E5F7B}"/>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0269AAD4-35C9-E5FD-EFCF-9B93329C341D}"/>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F58D6CD6-793F-7281-0360-DB496CCC6A6F}"/>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B248259F-AA17-DB63-4832-221F55B92EEC}"/>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EF2046EE-A4BC-FEAC-4461-3E27605FD423}"/>
              </a:ext>
            </a:extLst>
          </p:cNvPr>
          <p:cNvGraphicFramePr>
            <a:graphicFrameLocks noGrp="1"/>
          </p:cNvGraphicFramePr>
          <p:nvPr/>
        </p:nvGraphicFramePr>
        <p:xfrm>
          <a:off x="751114"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TextBox 2">
            <a:extLst>
              <a:ext uri="{FF2B5EF4-FFF2-40B4-BE49-F238E27FC236}">
                <a16:creationId xmlns:a16="http://schemas.microsoft.com/office/drawing/2014/main" id="{5662E980-BC41-2917-1D89-5E2F5DD72CF5}"/>
              </a:ext>
            </a:extLst>
          </p:cNvPr>
          <p:cNvSpPr txBox="1"/>
          <p:nvPr/>
        </p:nvSpPr>
        <p:spPr>
          <a:xfrm>
            <a:off x="5791200" y="1827842"/>
            <a:ext cx="5334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MU Serif Roman"/>
                <a:ea typeface="+mn-ea"/>
                <a:cs typeface="CMU Serif Roman"/>
              </a:rPr>
              <a:t>0</a:t>
            </a:r>
          </a:p>
        </p:txBody>
      </p:sp>
    </p:spTree>
    <p:extLst>
      <p:ext uri="{BB962C8B-B14F-4D97-AF65-F5344CB8AC3E}">
        <p14:creationId xmlns:p14="http://schemas.microsoft.com/office/powerpoint/2010/main" val="154383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7.40741E-7 L 0.04414 -0.00139 " pathEditMode="relative" rAng="0" ptsTypes="AA">
                                      <p:cBhvr>
                                        <p:cTn id="6" dur="5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9676584-F679-42F4-356A-E6E60A1F7C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1CEF19-A9D0-4E89-AC27-ECD52954751B}"/>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57798B1C-10F7-B9B6-C25B-080B269C7474}"/>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D9205E64-C492-AA0A-E8EB-21139206927A}"/>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F77AB39B-FECB-29A1-8BAA-6C68CE367E4E}"/>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CE07EBF1-A4BA-0AF9-066D-420B82F825BF}"/>
              </a:ext>
            </a:extLst>
          </p:cNvPr>
          <p:cNvGraphicFramePr>
            <a:graphicFrameLocks noGrp="1"/>
          </p:cNvGraphicFramePr>
          <p:nvPr/>
        </p:nvGraphicFramePr>
        <p:xfrm>
          <a:off x="1295401"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2671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7.40741E-7 L 0.04414 -0.00139 " pathEditMode="relative" rAng="0" ptsTypes="AA">
                                      <p:cBhvr>
                                        <p:cTn id="6" dur="5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Tasks: How far along are we?</a:t>
            </a:r>
          </a:p>
        </p:txBody>
      </p:sp>
      <p:sp>
        <p:nvSpPr>
          <p:cNvPr id="5" name="Rectangle 4">
            <a:extLst>
              <a:ext uri="{FF2B5EF4-FFF2-40B4-BE49-F238E27FC236}">
                <a16:creationId xmlns:a16="http://schemas.microsoft.com/office/drawing/2014/main" id="{D567B8FB-6F2C-46FD-969D-3455F3298D9E}"/>
              </a:ext>
            </a:extLst>
          </p:cNvPr>
          <p:cNvSpPr/>
          <p:nvPr/>
        </p:nvSpPr>
        <p:spPr>
          <a:xfrm>
            <a:off x="419099" y="6096000"/>
            <a:ext cx="113538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Terminator 2, 1991</a:t>
            </a:r>
          </a:p>
        </p:txBody>
      </p:sp>
      <p:pic>
        <p:nvPicPr>
          <p:cNvPr id="3" name="Picture 2">
            <a:extLst>
              <a:ext uri="{FF2B5EF4-FFF2-40B4-BE49-F238E27FC236}">
                <a16:creationId xmlns:a16="http://schemas.microsoft.com/office/drawing/2014/main" id="{75DDE9CE-03B7-4392-8281-BBE47F9FE100}"/>
              </a:ext>
            </a:extLst>
          </p:cNvPr>
          <p:cNvPicPr>
            <a:picLocks noChangeAspect="1"/>
          </p:cNvPicPr>
          <p:nvPr/>
        </p:nvPicPr>
        <p:blipFill>
          <a:blip r:embed="rId2"/>
          <a:stretch>
            <a:fillRect/>
          </a:stretch>
        </p:blipFill>
        <p:spPr>
          <a:xfrm>
            <a:off x="1009649" y="1219200"/>
            <a:ext cx="10172701" cy="4264844"/>
          </a:xfrm>
          <a:prstGeom prst="rect">
            <a:avLst/>
          </a:prstGeom>
        </p:spPr>
      </p:pic>
      <p:sp>
        <p:nvSpPr>
          <p:cNvPr id="6" name="Rectangle 5">
            <a:extLst>
              <a:ext uri="{FF2B5EF4-FFF2-40B4-BE49-F238E27FC236}">
                <a16:creationId xmlns:a16="http://schemas.microsoft.com/office/drawing/2014/main" id="{91158F9B-687E-46E4-A8DB-D4D2C35A46E8}"/>
              </a:ext>
            </a:extLst>
          </p:cNvPr>
          <p:cNvSpPr/>
          <p:nvPr/>
        </p:nvSpPr>
        <p:spPr>
          <a:xfrm>
            <a:off x="419099" y="5486400"/>
            <a:ext cx="113538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“My CPU is a neural net processor, a learning computer”</a:t>
            </a:r>
          </a:p>
        </p:txBody>
      </p:sp>
    </p:spTree>
    <p:extLst>
      <p:ext uri="{BB962C8B-B14F-4D97-AF65-F5344CB8AC3E}">
        <p14:creationId xmlns:p14="http://schemas.microsoft.com/office/powerpoint/2010/main" val="21982389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DF9D913-3FDA-D6D9-E959-A0233943CB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17D464-9761-2EEF-1E58-6C5B02E9006D}"/>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3FEEEE96-78A4-C5A7-882C-DCF9F651FF72}"/>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E12C4C6A-C1F2-CA56-5A7A-EC4F7AB5F4BE}"/>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C60AA16E-70A6-9882-738A-280A8F93A39B}"/>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CC52CCE7-A130-8A5C-7B65-89D162B318B2}"/>
              </a:ext>
            </a:extLst>
          </p:cNvPr>
          <p:cNvGraphicFramePr>
            <a:graphicFrameLocks noGrp="1"/>
          </p:cNvGraphicFramePr>
          <p:nvPr/>
        </p:nvGraphicFramePr>
        <p:xfrm>
          <a:off x="1807030"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1110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7.40741E-7 L 0.04414 -0.00139 " pathEditMode="relative" rAng="0" ptsTypes="AA">
                                      <p:cBhvr>
                                        <p:cTn id="6" dur="5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51B3581-3BB0-9190-6B6E-EC197C077F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D0612F-A9E8-2183-A2AA-0BE71084E1A7}"/>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2A1C1A18-47A9-21AA-1656-55C307B33D12}"/>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7F119A97-3556-A902-B326-A96ADAD25A70}"/>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6E150623-601B-7931-17CA-11B71FF7B61B}"/>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8B30890A-80F7-4D9F-769B-1D5BAF670184}"/>
              </a:ext>
            </a:extLst>
          </p:cNvPr>
          <p:cNvGraphicFramePr>
            <a:graphicFrameLocks noGrp="1"/>
          </p:cNvGraphicFramePr>
          <p:nvPr/>
        </p:nvGraphicFramePr>
        <p:xfrm>
          <a:off x="2340432"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6302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7.40741E-7 L 0.04414 -0.00139 " pathEditMode="relative" rAng="0" ptsTypes="AA">
                                      <p:cBhvr>
                                        <p:cTn id="6" dur="5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730D688-7C94-32BD-8FC3-3648860F9A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5B748E-6261-5998-6DDF-CAC95B88583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8F8AC62A-E686-CDCB-9647-22A690586538}"/>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D35BF8D9-188E-F7AD-D4D9-D86061C0068A}"/>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A1236E1F-666B-D3FA-CE4B-3A9E76DB140B}"/>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34FB89FB-098F-049F-A3AC-88FA78FAC42E}"/>
              </a:ext>
            </a:extLst>
          </p:cNvPr>
          <p:cNvGraphicFramePr>
            <a:graphicFrameLocks noGrp="1"/>
          </p:cNvGraphicFramePr>
          <p:nvPr/>
        </p:nvGraphicFramePr>
        <p:xfrm>
          <a:off x="2852060"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2499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7.40741E-7 L 0.04414 -0.00139 " pathEditMode="relative" rAng="0" ptsTypes="AA">
                                      <p:cBhvr>
                                        <p:cTn id="6" dur="5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40E8ABF-D0F0-D1CB-2CC6-7C23733AF8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4DD3BE-E1DA-1AF8-C691-213F580D661E}"/>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35C9CCD4-AC77-5080-F71A-03E23DA0C768}"/>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94967420-37F7-0164-B7E4-5716F557C7B3}"/>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4C6A5E7C-D4E2-2565-8DF0-41E612259517}"/>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3A705206-C47E-F44A-DE32-F9442B35C8BF}"/>
              </a:ext>
            </a:extLst>
          </p:cNvPr>
          <p:cNvGraphicFramePr>
            <a:graphicFrameLocks noGrp="1"/>
          </p:cNvGraphicFramePr>
          <p:nvPr/>
        </p:nvGraphicFramePr>
        <p:xfrm>
          <a:off x="3385462"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6434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7.40741E-7 L 0.04414 -0.00139 " pathEditMode="relative" rAng="0" ptsTypes="AA">
                                      <p:cBhvr>
                                        <p:cTn id="6" dur="5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FE9691D-807E-0E27-3E82-1DE5168F31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9A589D-0DB6-378D-E349-9AF7ADE4D01E}"/>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222EAC68-B994-95B8-25B9-4544EF910315}"/>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C7426C6F-9109-6909-0D7E-C6DD074CE46F}"/>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7B0E7889-C05B-23A0-2557-0E437C47A941}"/>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F00E26EB-D137-B057-2445-9922CC5EEE37}"/>
              </a:ext>
            </a:extLst>
          </p:cNvPr>
          <p:cNvGraphicFramePr>
            <a:graphicFrameLocks noGrp="1"/>
          </p:cNvGraphicFramePr>
          <p:nvPr/>
        </p:nvGraphicFramePr>
        <p:xfrm>
          <a:off x="3918865"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8919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7.40741E-7 L -0.30235 0.07477 " pathEditMode="relative" rAng="0" ptsTypes="AA">
                                      <p:cBhvr>
                                        <p:cTn id="6" dur="500" fill="hold"/>
                                        <p:tgtEl>
                                          <p:spTgt spid="7"/>
                                        </p:tgtEl>
                                        <p:attrNameLst>
                                          <p:attrName>ppt_x</p:attrName>
                                          <p:attrName>ppt_y</p:attrName>
                                        </p:attrNameLst>
                                      </p:cBhvr>
                                      <p:rCtr x="-15117" y="37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856ACDB-F678-0501-7B6D-09F0CE372C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68FF6C-4E43-DC29-D375-844249D6FB98}"/>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A36AD884-5803-6E33-5D98-9F0AB832D9E1}"/>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5E1DF763-EC1F-359D-F0C1-0F79835AC90E}"/>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2D737453-D35F-63FD-A4CB-23AD6978F693}"/>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3" name="Table 2">
            <a:extLst>
              <a:ext uri="{FF2B5EF4-FFF2-40B4-BE49-F238E27FC236}">
                <a16:creationId xmlns:a16="http://schemas.microsoft.com/office/drawing/2014/main" id="{8F65CF88-6B4A-D216-F42E-5B419016BC74}"/>
              </a:ext>
            </a:extLst>
          </p:cNvPr>
          <p:cNvGraphicFramePr>
            <a:graphicFrameLocks noGrp="1"/>
          </p:cNvGraphicFramePr>
          <p:nvPr/>
        </p:nvGraphicFramePr>
        <p:xfrm>
          <a:off x="228600" y="1796145"/>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0" name="TextBox 9">
            <a:extLst>
              <a:ext uri="{FF2B5EF4-FFF2-40B4-BE49-F238E27FC236}">
                <a16:creationId xmlns:a16="http://schemas.microsoft.com/office/drawing/2014/main" id="{B236F53E-89EA-32D9-038D-9D748FDBBE8D}"/>
              </a:ext>
            </a:extLst>
          </p:cNvPr>
          <p:cNvSpPr txBox="1"/>
          <p:nvPr/>
        </p:nvSpPr>
        <p:spPr>
          <a:xfrm>
            <a:off x="6324600" y="2350359"/>
            <a:ext cx="367284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MU Serif Roman"/>
                <a:ea typeface="+mn-ea"/>
                <a:cs typeface="CMU Serif Roman"/>
              </a:rPr>
              <a:t> 3    </a:t>
            </a:r>
            <a:r>
              <a:rPr kumimoji="0" lang="en-US" sz="400" b="0" i="0" u="none" strike="noStrike" kern="1200" cap="none" spc="0" normalizeH="0" baseline="0" noProof="0" dirty="0">
                <a:ln>
                  <a:noFill/>
                </a:ln>
                <a:solidFill>
                  <a:srgbClr val="4472C4"/>
                </a:solidFill>
                <a:effectLst/>
                <a:uLnTx/>
                <a:uFillTx/>
                <a:latin typeface="CMU Serif Roman"/>
                <a:ea typeface="+mn-ea"/>
                <a:cs typeface="CMU Serif Roman"/>
              </a:rPr>
              <a:t> </a:t>
            </a:r>
            <a:r>
              <a:rPr kumimoji="0" lang="en-US" sz="2800" b="0" i="0" u="none" strike="noStrike" kern="1200" cap="none" spc="0" normalizeH="0" baseline="0" noProof="0" dirty="0">
                <a:ln>
                  <a:noFill/>
                </a:ln>
                <a:solidFill>
                  <a:srgbClr val="4472C4"/>
                </a:solidFill>
                <a:effectLst/>
                <a:uLnTx/>
                <a:uFillTx/>
                <a:latin typeface="CMU Serif Roman"/>
                <a:ea typeface="+mn-ea"/>
                <a:cs typeface="CMU Serif Roman"/>
              </a:rPr>
              <a:t>3    </a:t>
            </a:r>
            <a:r>
              <a:rPr kumimoji="0" lang="en-US" sz="400" b="0" i="0" u="none" strike="noStrike" kern="1200" cap="none" spc="0" normalizeH="0" baseline="0" noProof="0" dirty="0">
                <a:ln>
                  <a:noFill/>
                </a:ln>
                <a:solidFill>
                  <a:srgbClr val="4472C4"/>
                </a:solidFill>
                <a:effectLst/>
                <a:uLnTx/>
                <a:uFillTx/>
                <a:latin typeface="CMU Serif Roman"/>
                <a:ea typeface="+mn-ea"/>
                <a:cs typeface="CMU Serif Roman"/>
              </a:rPr>
              <a:t> </a:t>
            </a:r>
            <a:r>
              <a:rPr kumimoji="0" lang="en-US" sz="2800" b="0" i="0" u="none" strike="noStrike" kern="1200" cap="none" spc="0" normalizeH="0" baseline="0" noProof="0" dirty="0">
                <a:ln>
                  <a:noFill/>
                </a:ln>
                <a:solidFill>
                  <a:srgbClr val="4472C4"/>
                </a:solidFill>
                <a:effectLst/>
                <a:uLnTx/>
                <a:uFillTx/>
                <a:latin typeface="CMU Serif Roman"/>
                <a:ea typeface="+mn-ea"/>
                <a:cs typeface="CMU Serif Roman"/>
              </a:rPr>
              <a:t>0    </a:t>
            </a:r>
            <a:r>
              <a:rPr kumimoji="0" lang="en-US" sz="800" b="0" i="0" u="none" strike="noStrike" kern="1200" cap="none" spc="0" normalizeH="0" baseline="0" noProof="0" dirty="0">
                <a:ln>
                  <a:noFill/>
                </a:ln>
                <a:solidFill>
                  <a:srgbClr val="4472C4"/>
                </a:solidFill>
                <a:effectLst/>
                <a:uLnTx/>
                <a:uFillTx/>
                <a:latin typeface="CMU Serif Roman"/>
                <a:ea typeface="+mn-ea"/>
                <a:cs typeface="CMU Serif Roman"/>
              </a:rPr>
              <a:t> </a:t>
            </a:r>
            <a:r>
              <a:rPr kumimoji="0" lang="en-US" sz="2800" b="0" i="0" u="none" strike="noStrike" kern="1200" cap="none" spc="0" normalizeH="0" baseline="0" noProof="0" dirty="0">
                <a:ln>
                  <a:noFill/>
                </a:ln>
                <a:solidFill>
                  <a:srgbClr val="4472C4"/>
                </a:solidFill>
                <a:effectLst/>
                <a:uLnTx/>
                <a:uFillTx/>
                <a:latin typeface="CMU Serif Roman"/>
                <a:ea typeface="+mn-ea"/>
                <a:cs typeface="CMU Serif Roman"/>
              </a:rPr>
              <a:t>0  </a:t>
            </a:r>
            <a:r>
              <a:rPr kumimoji="0" lang="en-US" sz="1200" b="0" i="0" u="none" strike="noStrike" kern="1200" cap="none" spc="0" normalizeH="0" baseline="0" noProof="0" dirty="0">
                <a:ln>
                  <a:noFill/>
                </a:ln>
                <a:solidFill>
                  <a:srgbClr val="4472C4"/>
                </a:solidFill>
                <a:effectLst/>
                <a:uLnTx/>
                <a:uFillTx/>
                <a:latin typeface="CMU Serif Roman"/>
                <a:ea typeface="+mn-ea"/>
                <a:cs typeface="CMU Serif Roman"/>
              </a:rPr>
              <a:t> </a:t>
            </a:r>
            <a:r>
              <a:rPr kumimoji="0" lang="en-US" sz="2800" b="0" i="0" u="none" strike="noStrike" kern="1200" cap="none" spc="0" normalizeH="0" baseline="0" noProof="0" dirty="0">
                <a:ln>
                  <a:noFill/>
                </a:ln>
                <a:solidFill>
                  <a:srgbClr val="4472C4"/>
                </a:solidFill>
                <a:effectLst/>
                <a:uLnTx/>
                <a:uFillTx/>
                <a:latin typeface="CMU Serif Roman"/>
                <a:ea typeface="+mn-ea"/>
                <a:cs typeface="CMU Serif Roman"/>
              </a:rPr>
              <a:t> -3   -3</a:t>
            </a:r>
          </a:p>
        </p:txBody>
      </p:sp>
    </p:spTree>
    <p:extLst>
      <p:ext uri="{BB962C8B-B14F-4D97-AF65-F5344CB8AC3E}">
        <p14:creationId xmlns:p14="http://schemas.microsoft.com/office/powerpoint/2010/main" val="327702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2.29167E-6 4.07407E-6 L 0.30209 0.00023 " pathEditMode="relative" rAng="0" ptsTypes="AA">
                                      <p:cBhvr>
                                        <p:cTn id="6" dur="1000" fill="hold"/>
                                        <p:tgtEl>
                                          <p:spTgt spid="3"/>
                                        </p:tgtEl>
                                        <p:attrNameLst>
                                          <p:attrName>ppt_x</p:attrName>
                                          <p:attrName>ppt_y</p:attrName>
                                        </p:attrNameLst>
                                      </p:cBhvr>
                                      <p:rCtr x="15104" y="0"/>
                                    </p:animMotion>
                                  </p:childTnLst>
                                </p:cTn>
                              </p:par>
                              <p:par>
                                <p:cTn id="7" presetID="1" presetClass="entr" presetSubtype="0" fill="hold" grpId="0" nodeType="withEffect">
                                  <p:stCondLst>
                                    <p:cond delay="200"/>
                                  </p:stCondLst>
                                  <p:iterate type="lt">
                                    <p:tmAbs val="110"/>
                                  </p:iterate>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0E6CC69-C0C2-8956-92D7-8D7A1B503C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C55C4A-5CFE-1C9F-4F4A-5C2506320723}"/>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DB3F3B79-21AD-73A1-5261-AFA313172168}"/>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C27CA46F-5FC7-DC76-D28E-A63423BA7F25}"/>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6A9A29C0-21E5-8FD1-A8F6-B966A3CE2520}"/>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CB3DA47B-EE2B-EB34-E874-BD02F2E06DF8}"/>
              </a:ext>
            </a:extLst>
          </p:cNvPr>
          <p:cNvGraphicFramePr>
            <a:graphicFrameLocks noGrp="1"/>
          </p:cNvGraphicFramePr>
          <p:nvPr/>
        </p:nvGraphicFramePr>
        <p:xfrm>
          <a:off x="3918865" y="1796144"/>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1564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07407E-6 L -0.30235 0.07476 " pathEditMode="relative" rAng="0" ptsTypes="AA">
                                      <p:cBhvr>
                                        <p:cTn id="6" dur="500" fill="hold"/>
                                        <p:tgtEl>
                                          <p:spTgt spid="7"/>
                                        </p:tgtEl>
                                        <p:attrNameLst>
                                          <p:attrName>ppt_x</p:attrName>
                                          <p:attrName>ppt_y</p:attrName>
                                        </p:attrNameLst>
                                      </p:cBhvr>
                                      <p:rCtr x="-15117" y="37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671DF9F-8A8D-FC8D-6A3A-3E9115BC1A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590201-18BD-286E-147B-26016DD7E744}"/>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DEFA67AE-FD6A-D612-9DAA-4B8591B16379}"/>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EBAECAE1-42CE-3832-4940-DA350EC0E0E0}"/>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C7CD66D5-2C4F-1AAB-9E7E-73DF4364C625}"/>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3" name="Table 2">
            <a:extLst>
              <a:ext uri="{FF2B5EF4-FFF2-40B4-BE49-F238E27FC236}">
                <a16:creationId xmlns:a16="http://schemas.microsoft.com/office/drawing/2014/main" id="{2D3C4327-0782-4868-FE72-265A9755A10A}"/>
              </a:ext>
            </a:extLst>
          </p:cNvPr>
          <p:cNvGraphicFramePr>
            <a:graphicFrameLocks noGrp="1"/>
          </p:cNvGraphicFramePr>
          <p:nvPr/>
        </p:nvGraphicFramePr>
        <p:xfrm>
          <a:off x="228600" y="2318657"/>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0" name="TextBox 9">
            <a:extLst>
              <a:ext uri="{FF2B5EF4-FFF2-40B4-BE49-F238E27FC236}">
                <a16:creationId xmlns:a16="http://schemas.microsoft.com/office/drawing/2014/main" id="{781CB0CF-127C-730B-89FF-651F87F12D1A}"/>
              </a:ext>
            </a:extLst>
          </p:cNvPr>
          <p:cNvSpPr txBox="1"/>
          <p:nvPr/>
        </p:nvSpPr>
        <p:spPr>
          <a:xfrm>
            <a:off x="6324600" y="2872871"/>
            <a:ext cx="367284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MU Serif Roman"/>
                <a:ea typeface="+mn-ea"/>
                <a:cs typeface="CMU Serif Roman"/>
              </a:rPr>
              <a:t> 3    </a:t>
            </a:r>
            <a:r>
              <a:rPr kumimoji="0" lang="en-US" sz="400" b="0" i="0" u="none" strike="noStrike" kern="1200" cap="none" spc="0" normalizeH="0" baseline="0" noProof="0" dirty="0">
                <a:ln>
                  <a:noFill/>
                </a:ln>
                <a:solidFill>
                  <a:srgbClr val="4472C4"/>
                </a:solidFill>
                <a:effectLst/>
                <a:uLnTx/>
                <a:uFillTx/>
                <a:latin typeface="CMU Serif Roman"/>
                <a:ea typeface="+mn-ea"/>
                <a:cs typeface="CMU Serif Roman"/>
              </a:rPr>
              <a:t> </a:t>
            </a:r>
            <a:r>
              <a:rPr kumimoji="0" lang="en-US" sz="2800" b="0" i="0" u="none" strike="noStrike" kern="1200" cap="none" spc="0" normalizeH="0" baseline="0" noProof="0" dirty="0">
                <a:ln>
                  <a:noFill/>
                </a:ln>
                <a:solidFill>
                  <a:srgbClr val="4472C4"/>
                </a:solidFill>
                <a:effectLst/>
                <a:uLnTx/>
                <a:uFillTx/>
                <a:latin typeface="CMU Serif Roman"/>
                <a:ea typeface="+mn-ea"/>
                <a:cs typeface="CMU Serif Roman"/>
              </a:rPr>
              <a:t>3    0    </a:t>
            </a:r>
            <a:r>
              <a:rPr kumimoji="0" lang="en-US" sz="800" b="0" i="0" u="none" strike="noStrike" kern="1200" cap="none" spc="0" normalizeH="0" baseline="0" noProof="0" dirty="0">
                <a:ln>
                  <a:noFill/>
                </a:ln>
                <a:solidFill>
                  <a:srgbClr val="4472C4"/>
                </a:solidFill>
                <a:effectLst/>
                <a:uLnTx/>
                <a:uFillTx/>
                <a:latin typeface="CMU Serif Roman"/>
                <a:ea typeface="+mn-ea"/>
                <a:cs typeface="CMU Serif Roman"/>
              </a:rPr>
              <a:t> </a:t>
            </a:r>
            <a:r>
              <a:rPr kumimoji="0" lang="en-US" sz="2800" b="0" i="0" u="none" strike="noStrike" kern="1200" cap="none" spc="0" normalizeH="0" baseline="0" noProof="0" dirty="0">
                <a:ln>
                  <a:noFill/>
                </a:ln>
                <a:solidFill>
                  <a:srgbClr val="4472C4"/>
                </a:solidFill>
                <a:effectLst/>
                <a:uLnTx/>
                <a:uFillTx/>
                <a:latin typeface="CMU Serif Roman"/>
                <a:ea typeface="+mn-ea"/>
                <a:cs typeface="CMU Serif Roman"/>
              </a:rPr>
              <a:t>0  </a:t>
            </a:r>
            <a:r>
              <a:rPr kumimoji="0" lang="en-US" sz="1200" b="0" i="0" u="none" strike="noStrike" kern="1200" cap="none" spc="0" normalizeH="0" baseline="0" noProof="0" dirty="0">
                <a:ln>
                  <a:noFill/>
                </a:ln>
                <a:solidFill>
                  <a:srgbClr val="4472C4"/>
                </a:solidFill>
                <a:effectLst/>
                <a:uLnTx/>
                <a:uFillTx/>
                <a:latin typeface="CMU Serif Roman"/>
                <a:ea typeface="+mn-ea"/>
                <a:cs typeface="CMU Serif Roman"/>
              </a:rPr>
              <a:t> </a:t>
            </a:r>
            <a:r>
              <a:rPr kumimoji="0" lang="en-US" sz="2800" b="0" i="0" u="none" strike="noStrike" kern="1200" cap="none" spc="0" normalizeH="0" baseline="0" noProof="0" dirty="0">
                <a:ln>
                  <a:noFill/>
                </a:ln>
                <a:solidFill>
                  <a:srgbClr val="4472C4"/>
                </a:solidFill>
                <a:effectLst/>
                <a:uLnTx/>
                <a:uFillTx/>
                <a:latin typeface="CMU Serif Roman"/>
                <a:ea typeface="+mn-ea"/>
                <a:cs typeface="CMU Serif Roman"/>
              </a:rPr>
              <a:t> -3   -3</a:t>
            </a:r>
          </a:p>
        </p:txBody>
      </p:sp>
    </p:spTree>
    <p:extLst>
      <p:ext uri="{BB962C8B-B14F-4D97-AF65-F5344CB8AC3E}">
        <p14:creationId xmlns:p14="http://schemas.microsoft.com/office/powerpoint/2010/main" val="17449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2.29167E-6 -4.81481E-6 L 0.30209 0.00024 " pathEditMode="relative" rAng="0" ptsTypes="AA">
                                      <p:cBhvr>
                                        <p:cTn id="6" dur="1000" fill="hold"/>
                                        <p:tgtEl>
                                          <p:spTgt spid="3"/>
                                        </p:tgtEl>
                                        <p:attrNameLst>
                                          <p:attrName>ppt_x</p:attrName>
                                          <p:attrName>ppt_y</p:attrName>
                                        </p:attrNameLst>
                                      </p:cBhvr>
                                      <p:rCtr x="15104" y="0"/>
                                    </p:animMotion>
                                  </p:childTnLst>
                                </p:cTn>
                              </p:par>
                              <p:par>
                                <p:cTn id="7" presetID="1" presetClass="entr" presetSubtype="0" fill="hold" grpId="0" nodeType="withEffect">
                                  <p:stCondLst>
                                    <p:cond delay="200"/>
                                  </p:stCondLst>
                                  <p:iterate type="lt">
                                    <p:tmAbs val="110"/>
                                  </p:iterate>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ECF07-BCE1-984F-49A7-9E1EE6DE18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9833A4-A1D2-6C72-92D2-94EBE248BDE9}"/>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FED4ADDD-CB8D-F37F-F57E-60B00355EB24}"/>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F750F033-59E0-075C-1C58-B9379EFA1AEC}"/>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7A7BF35B-870C-F737-9AB7-F0368A10BAFF}"/>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3" name="Table 2">
            <a:extLst>
              <a:ext uri="{FF2B5EF4-FFF2-40B4-BE49-F238E27FC236}">
                <a16:creationId xmlns:a16="http://schemas.microsoft.com/office/drawing/2014/main" id="{7F101834-0C07-61D8-87C2-B93C63248CFF}"/>
              </a:ext>
            </a:extLst>
          </p:cNvPr>
          <p:cNvGraphicFramePr>
            <a:graphicFrameLocks noGrp="1"/>
          </p:cNvGraphicFramePr>
          <p:nvPr/>
        </p:nvGraphicFramePr>
        <p:xfrm>
          <a:off x="3915070" y="4900506"/>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951328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6DFC035-3D50-268E-0DF4-6ADFFAE26D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19AD74-5171-0DD6-A308-B03F4C3C490D}"/>
              </a:ext>
            </a:extLst>
          </p:cNvPr>
          <p:cNvSpPr>
            <a:spLocks noGrp="1"/>
          </p:cNvSpPr>
          <p:nvPr>
            <p:ph type="title"/>
          </p:nvPr>
        </p:nvSpPr>
        <p:spPr/>
        <p:txBody>
          <a:bodyPr/>
          <a:lstStyle/>
          <a:p>
            <a:r>
              <a:rPr lang="en-US" dirty="0"/>
              <a:t>Convolution</a:t>
            </a:r>
          </a:p>
        </p:txBody>
      </p:sp>
      <p:graphicFrame>
        <p:nvGraphicFramePr>
          <p:cNvPr id="4" name="Table 3">
            <a:extLst>
              <a:ext uri="{FF2B5EF4-FFF2-40B4-BE49-F238E27FC236}">
                <a16:creationId xmlns:a16="http://schemas.microsoft.com/office/drawing/2014/main" id="{84A70190-31CD-F8C0-14B4-AFE37CCA4FEB}"/>
              </a:ext>
            </a:extLst>
          </p:cNvPr>
          <p:cNvGraphicFramePr>
            <a:graphicFrameLocks noGrp="1"/>
          </p:cNvGraphicFramePr>
          <p:nvPr/>
        </p:nvGraphicFramePr>
        <p:xfrm>
          <a:off x="10302240" y="1295400"/>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5" name="Table 4">
            <a:extLst>
              <a:ext uri="{FF2B5EF4-FFF2-40B4-BE49-F238E27FC236}">
                <a16:creationId xmlns:a16="http://schemas.microsoft.com/office/drawing/2014/main" id="{C83956CA-FC11-A110-760E-9AA864E0656F}"/>
              </a:ext>
            </a:extLst>
          </p:cNvPr>
          <p:cNvGraphicFramePr>
            <a:graphicFrameLocks noGrp="1"/>
          </p:cNvGraphicFramePr>
          <p:nvPr/>
        </p:nvGraphicFramePr>
        <p:xfrm>
          <a:off x="228600" y="1295400"/>
          <a:ext cx="5257800" cy="521715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08C4345C-8B86-19F8-5A31-E78E23F212BD}"/>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sp>
        <p:nvSpPr>
          <p:cNvPr id="3" name="Rectangle 2">
            <a:extLst>
              <a:ext uri="{FF2B5EF4-FFF2-40B4-BE49-F238E27FC236}">
                <a16:creationId xmlns:a16="http://schemas.microsoft.com/office/drawing/2014/main" id="{541DC125-A64E-D034-FF8D-54093C9A795F}"/>
              </a:ext>
            </a:extLst>
          </p:cNvPr>
          <p:cNvSpPr/>
          <p:nvPr/>
        </p:nvSpPr>
        <p:spPr>
          <a:xfrm>
            <a:off x="5644662" y="1752600"/>
            <a:ext cx="4572000" cy="464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
            <p14:nvContentPartPr>
              <p14:cNvPr id="7" name="Ink 6">
                <a:extLst>
                  <a:ext uri="{FF2B5EF4-FFF2-40B4-BE49-F238E27FC236}">
                    <a16:creationId xmlns:a16="http://schemas.microsoft.com/office/drawing/2014/main" id="{625DE836-D325-8387-7BB0-AC2504E48A1D}"/>
                  </a:ext>
                </a:extLst>
              </p14:cNvPr>
              <p14:cNvContentPartPr/>
              <p14:nvPr/>
            </p14:nvContentPartPr>
            <p14:xfrm>
              <a:off x="184320" y="464400"/>
              <a:ext cx="11585160" cy="4764240"/>
            </p14:xfrm>
          </p:contentPart>
        </mc:Choice>
        <mc:Fallback xmlns="">
          <p:pic>
            <p:nvPicPr>
              <p:cNvPr id="7" name="Ink 6">
                <a:extLst>
                  <a:ext uri="{FF2B5EF4-FFF2-40B4-BE49-F238E27FC236}">
                    <a16:creationId xmlns:a16="http://schemas.microsoft.com/office/drawing/2014/main" id="{ADFA6E80-A1C2-4368-A465-A925C62AFF6E}"/>
                  </a:ext>
                </a:extLst>
              </p:cNvPr>
              <p:cNvPicPr/>
              <p:nvPr/>
            </p:nvPicPr>
            <p:blipFill>
              <a:blip r:embed="rId3"/>
              <a:stretch>
                <a:fillRect/>
              </a:stretch>
            </p:blipFill>
            <p:spPr>
              <a:xfrm>
                <a:off x="174960" y="455040"/>
                <a:ext cx="11603880" cy="4782960"/>
              </a:xfrm>
              <a:prstGeom prst="rect">
                <a:avLst/>
              </a:prstGeom>
            </p:spPr>
          </p:pic>
        </mc:Fallback>
      </mc:AlternateContent>
    </p:spTree>
    <p:extLst>
      <p:ext uri="{BB962C8B-B14F-4D97-AF65-F5344CB8AC3E}">
        <p14:creationId xmlns:p14="http://schemas.microsoft.com/office/powerpoint/2010/main" val="155020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Tasks: Autonomous Driving</a:t>
            </a:r>
          </a:p>
        </p:txBody>
      </p:sp>
      <p:sp>
        <p:nvSpPr>
          <p:cNvPr id="5" name="Rectangle 4">
            <a:extLst>
              <a:ext uri="{FF2B5EF4-FFF2-40B4-BE49-F238E27FC236}">
                <a16:creationId xmlns:a16="http://schemas.microsoft.com/office/drawing/2014/main" id="{D567B8FB-6F2C-46FD-969D-3455F3298D9E}"/>
              </a:ext>
            </a:extLst>
          </p:cNvPr>
          <p:cNvSpPr/>
          <p:nvPr/>
        </p:nvSpPr>
        <p:spPr>
          <a:xfrm>
            <a:off x="419099" y="6096000"/>
            <a:ext cx="113538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Tesla, Inc: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https://vimeo.com/192179726</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A1178A8-DDD7-4148-BA5D-6B014EC10396}"/>
              </a:ext>
            </a:extLst>
          </p:cNvPr>
          <p:cNvPicPr>
            <a:picLocks noChangeAspect="1"/>
          </p:cNvPicPr>
          <p:nvPr/>
        </p:nvPicPr>
        <p:blipFill>
          <a:blip r:embed="rId3"/>
          <a:stretch>
            <a:fillRect/>
          </a:stretch>
        </p:blipFill>
        <p:spPr>
          <a:xfrm>
            <a:off x="1485899" y="1208526"/>
            <a:ext cx="9220199" cy="4849030"/>
          </a:xfrm>
          <a:prstGeom prst="rect">
            <a:avLst/>
          </a:prstGeom>
        </p:spPr>
      </p:pic>
    </p:spTree>
    <p:extLst>
      <p:ext uri="{BB962C8B-B14F-4D97-AF65-F5344CB8AC3E}">
        <p14:creationId xmlns:p14="http://schemas.microsoft.com/office/powerpoint/2010/main" val="14135698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B3589-A3EC-321E-6CA9-6B3270BD94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126F8A-791D-22B1-C9DB-ABFE05BB6631}"/>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F1BDD096-8D2E-F3C6-5767-70DD32C3231A}"/>
              </a:ext>
            </a:extLst>
          </p:cNvPr>
          <p:cNvGraphicFramePr>
            <a:graphicFrameLocks noGrp="1"/>
          </p:cNvGraphicFramePr>
          <p:nvPr/>
        </p:nvGraphicFramePr>
        <p:xfrm>
          <a:off x="228600" y="1295400"/>
          <a:ext cx="5257800" cy="521715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872213599"/>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960226540"/>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501288818"/>
                  </a:ext>
                </a:extLst>
              </a:tr>
            </a:tbl>
          </a:graphicData>
        </a:graphic>
      </p:graphicFrame>
      <p:graphicFrame>
        <p:nvGraphicFramePr>
          <p:cNvPr id="8" name="Table 7">
            <a:extLst>
              <a:ext uri="{FF2B5EF4-FFF2-40B4-BE49-F238E27FC236}">
                <a16:creationId xmlns:a16="http://schemas.microsoft.com/office/drawing/2014/main" id="{A46AB197-CFD1-E899-16B6-C03B060FED8D}"/>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872213599"/>
                  </a:ext>
                </a:extLst>
              </a:tr>
            </a:tbl>
          </a:graphicData>
        </a:graphic>
      </p:graphicFrame>
      <p:graphicFrame>
        <p:nvGraphicFramePr>
          <p:cNvPr id="6" name="Table 5">
            <a:extLst>
              <a:ext uri="{FF2B5EF4-FFF2-40B4-BE49-F238E27FC236}">
                <a16:creationId xmlns:a16="http://schemas.microsoft.com/office/drawing/2014/main" id="{942F0812-B20F-D946-A55B-1CAAD7B7CA97}"/>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971130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C8366-3507-C25D-28F4-1484201D32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AFB232-03FF-FCF5-FC7B-6F296032A80E}"/>
              </a:ext>
            </a:extLst>
          </p:cNvPr>
          <p:cNvSpPr>
            <a:spLocks noGrp="1"/>
          </p:cNvSpPr>
          <p:nvPr>
            <p:ph type="title"/>
          </p:nvPr>
        </p:nvSpPr>
        <p:spPr/>
        <p:txBody>
          <a:bodyPr/>
          <a:lstStyle/>
          <a:p>
            <a:r>
              <a:rPr lang="en-US" dirty="0"/>
              <a:t>Convolution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8611C01-85C2-0FF6-89F4-5936AAE1D4DC}"/>
                  </a:ext>
                </a:extLst>
              </p:cNvPr>
              <p:cNvSpPr>
                <a:spLocks noGrp="1"/>
              </p:cNvSpPr>
              <p:nvPr>
                <p:ph idx="1"/>
              </p:nvPr>
            </p:nvSpPr>
            <p:spPr>
              <a:xfrm>
                <a:off x="406400" y="1397001"/>
                <a:ext cx="11379200" cy="4729164"/>
              </a:xfrm>
            </p:spPr>
            <p:txBody>
              <a:bodyPr/>
              <a:lstStyle/>
              <a:p>
                <a:r>
                  <a:rPr lang="en-US" sz="2800" dirty="0"/>
                  <a:t>Signal processing definition</a:t>
                </a:r>
              </a:p>
              <a:p>
                <a:pPr marL="0" indent="0">
                  <a:buNone/>
                </a:pPr>
                <a14:m>
                  <m:oMathPara xmlns:m="http://schemas.openxmlformats.org/officeDocument/2006/math">
                    <m:oMathParaPr>
                      <m:jc m:val="left"/>
                    </m:oMathParaPr>
                    <m:oMath xmlns:m="http://schemas.openxmlformats.org/officeDocument/2006/math">
                      <m:r>
                        <a:rPr lang="x-IV_mathan" sz="2400">
                          <a:latin typeface="Cambria Math" panose="02040503050406030204" pitchFamily="18" charset="0"/>
                        </a:rPr>
                        <m:t>𝑧</m:t>
                      </m:r>
                      <m:d>
                        <m:dPr>
                          <m:begChr m:val="["/>
                          <m:endChr m:val="]"/>
                          <m:ctrlPr>
                            <a:rPr lang="x-IV_mathan" sz="2400" i="1">
                              <a:latin typeface="Cambria Math" panose="02040503050406030204" pitchFamily="18" charset="0"/>
                            </a:rPr>
                          </m:ctrlPr>
                        </m:dPr>
                        <m:e>
                          <m:r>
                            <a:rPr lang="x-IV_mathan" sz="2400">
                              <a:latin typeface="Cambria Math" panose="02040503050406030204" pitchFamily="18" charset="0"/>
                            </a:rPr>
                            <m:t>𝑖</m:t>
                          </m:r>
                          <m:r>
                            <a:rPr lang="x-IV_mathan" sz="2400">
                              <a:latin typeface="Cambria Math" panose="02040503050406030204" pitchFamily="18" charset="0"/>
                            </a:rPr>
                            <m:t>,</m:t>
                          </m:r>
                          <m:r>
                            <a:rPr lang="x-IV_mathan" sz="2400">
                              <a:latin typeface="Cambria Math" panose="02040503050406030204" pitchFamily="18" charset="0"/>
                            </a:rPr>
                            <m:t>𝑗</m:t>
                          </m:r>
                        </m:e>
                      </m:d>
                      <m:r>
                        <a:rPr lang="x-IV_mathan" sz="2400">
                          <a:latin typeface="Cambria Math" panose="02040503050406030204" pitchFamily="18" charset="0"/>
                        </a:rPr>
                        <m:t>=</m:t>
                      </m:r>
                      <m:r>
                        <a:rPr lang="x-IV_mathan" sz="2400" i="1">
                          <a:latin typeface="Cambria Math" panose="02040503050406030204" pitchFamily="18" charset="0"/>
                        </a:rPr>
                        <m:t> </m:t>
                      </m:r>
                      <m:nary>
                        <m:naryPr>
                          <m:chr m:val="∑"/>
                          <m:ctrlPr>
                            <a:rPr lang="x-IV_mathan" sz="2400" i="1">
                              <a:latin typeface="Cambria Math" panose="02040503050406030204" pitchFamily="18" charset="0"/>
                            </a:rPr>
                          </m:ctrlPr>
                        </m:naryPr>
                        <m:sub>
                          <m:r>
                            <a:rPr lang="x-IV_mathan" sz="2400">
                              <a:latin typeface="Cambria Math" panose="02040503050406030204" pitchFamily="18" charset="0"/>
                            </a:rPr>
                            <m:t>𝑢</m:t>
                          </m:r>
                          <m:r>
                            <a:rPr lang="x-IV_mathan" sz="2400">
                              <a:latin typeface="Cambria Math" panose="02040503050406030204" pitchFamily="18" charset="0"/>
                            </a:rPr>
                            <m:t>=−∞</m:t>
                          </m:r>
                        </m:sub>
                        <m:sup>
                          <m:r>
                            <a:rPr lang="x-IV_mathan" sz="2400">
                              <a:latin typeface="Cambria Math" panose="02040503050406030204" pitchFamily="18" charset="0"/>
                            </a:rPr>
                            <m:t>∞</m:t>
                          </m:r>
                        </m:sup>
                        <m:e>
                          <m:nary>
                            <m:naryPr>
                              <m:chr m:val="∑"/>
                              <m:ctrlPr>
                                <a:rPr lang="x-IV_mathan" sz="2400" i="1">
                                  <a:latin typeface="Cambria Math" panose="02040503050406030204" pitchFamily="18" charset="0"/>
                                </a:rPr>
                              </m:ctrlPr>
                            </m:naryPr>
                            <m:sub>
                              <m:r>
                                <a:rPr lang="x-IV_mathan" sz="2400">
                                  <a:latin typeface="Cambria Math" panose="02040503050406030204" pitchFamily="18" charset="0"/>
                                </a:rPr>
                                <m:t>𝑣</m:t>
                              </m:r>
                              <m:r>
                                <a:rPr lang="x-IV_mathan" sz="2400">
                                  <a:latin typeface="Cambria Math" panose="02040503050406030204" pitchFamily="18" charset="0"/>
                                </a:rPr>
                                <m:t>=−∞</m:t>
                              </m:r>
                            </m:sub>
                            <m:sup>
                              <m:r>
                                <a:rPr lang="x-IV_mathan" sz="2400">
                                  <a:latin typeface="Cambria Math" panose="02040503050406030204" pitchFamily="18" charset="0"/>
                                </a:rPr>
                                <m:t>∞</m:t>
                              </m:r>
                            </m:sup>
                            <m:e>
                              <m:r>
                                <a:rPr lang="x-IV_mathan" sz="2400">
                                  <a:latin typeface="Cambria Math" panose="02040503050406030204" pitchFamily="18" charset="0"/>
                                </a:rPr>
                                <m:t>𝑥</m:t>
                              </m:r>
                              <m:d>
                                <m:dPr>
                                  <m:begChr m:val="["/>
                                  <m:endChr m:val="]"/>
                                  <m:ctrlPr>
                                    <a:rPr lang="x-IV_mathan" sz="2400" i="1">
                                      <a:latin typeface="Cambria Math" panose="02040503050406030204" pitchFamily="18" charset="0"/>
                                    </a:rPr>
                                  </m:ctrlPr>
                                </m:dPr>
                                <m:e>
                                  <m:r>
                                    <a:rPr lang="x-IV_mathan" sz="2400">
                                      <a:latin typeface="Cambria Math" panose="02040503050406030204" pitchFamily="18" charset="0"/>
                                    </a:rPr>
                                    <m:t>𝑖</m:t>
                                  </m:r>
                                  <m:r>
                                    <a:rPr lang="x-IV_mathan" sz="2400">
                                      <a:latin typeface="Cambria Math" panose="02040503050406030204" pitchFamily="18" charset="0"/>
                                    </a:rPr>
                                    <m:t>−</m:t>
                                  </m:r>
                                  <m:r>
                                    <a:rPr lang="x-IV_mathan" sz="2400">
                                      <a:latin typeface="Cambria Math" panose="02040503050406030204" pitchFamily="18" charset="0"/>
                                    </a:rPr>
                                    <m:t>𝑢</m:t>
                                  </m:r>
                                  <m:r>
                                    <a:rPr lang="x-IV_mathan" sz="2400">
                                      <a:latin typeface="Cambria Math" panose="02040503050406030204" pitchFamily="18" charset="0"/>
                                    </a:rPr>
                                    <m:t>,</m:t>
                                  </m:r>
                                  <m:r>
                                    <a:rPr lang="x-IV_mathan" sz="2400" i="1">
                                      <a:latin typeface="Cambria Math" panose="02040503050406030204" pitchFamily="18" charset="0"/>
                                    </a:rPr>
                                    <m:t> </m:t>
                                  </m:r>
                                  <m:r>
                                    <a:rPr lang="x-IV_mathan" sz="2400">
                                      <a:latin typeface="Cambria Math" panose="02040503050406030204" pitchFamily="18" charset="0"/>
                                    </a:rPr>
                                    <m:t>𝑗</m:t>
                                  </m:r>
                                  <m:r>
                                    <a:rPr lang="x-IV_mathan" sz="2400">
                                      <a:latin typeface="Cambria Math" panose="02040503050406030204" pitchFamily="18" charset="0"/>
                                    </a:rPr>
                                    <m:t>−</m:t>
                                  </m:r>
                                  <m:r>
                                    <a:rPr lang="x-IV_mathan" sz="2400">
                                      <a:latin typeface="Cambria Math" panose="02040503050406030204" pitchFamily="18" charset="0"/>
                                    </a:rPr>
                                    <m:t>𝑣</m:t>
                                  </m:r>
                                </m:e>
                              </m:d>
                              <m:r>
                                <a:rPr lang="x-IV_mathan" sz="2400">
                                  <a:latin typeface="Cambria Math" panose="02040503050406030204" pitchFamily="18" charset="0"/>
                                </a:rPr>
                                <m:t>⋅</m:t>
                              </m:r>
                              <m:r>
                                <a:rPr lang="x-IV_mathan" sz="2400">
                                  <a:latin typeface="Cambria Math" panose="02040503050406030204" pitchFamily="18" charset="0"/>
                                </a:rPr>
                                <m:t>𝑤</m:t>
                              </m:r>
                              <m:r>
                                <a:rPr lang="x-IV_mathan" sz="2400">
                                  <a:latin typeface="Cambria Math" panose="02040503050406030204" pitchFamily="18" charset="0"/>
                                </a:rPr>
                                <m:t>[</m:t>
                              </m:r>
                              <m:r>
                                <a:rPr lang="x-IV_mathan" sz="2400">
                                  <a:latin typeface="Cambria Math" panose="02040503050406030204" pitchFamily="18" charset="0"/>
                                </a:rPr>
                                <m:t>𝑢</m:t>
                              </m:r>
                            </m:e>
                          </m:nary>
                          <m:r>
                            <a:rPr lang="x-IV_mathan" sz="2400">
                              <a:latin typeface="Cambria Math" panose="02040503050406030204" pitchFamily="18" charset="0"/>
                            </a:rPr>
                            <m:t>,</m:t>
                          </m:r>
                          <m:r>
                            <a:rPr lang="x-IV_mathan" sz="2400">
                              <a:latin typeface="Cambria Math" panose="02040503050406030204" pitchFamily="18" charset="0"/>
                            </a:rPr>
                            <m:t>𝑣</m:t>
                          </m:r>
                          <m:r>
                            <a:rPr lang="x-IV_mathan" sz="2400">
                              <a:latin typeface="Cambria Math" panose="02040503050406030204" pitchFamily="18" charset="0"/>
                            </a:rPr>
                            <m:t>]</m:t>
                          </m:r>
                        </m:e>
                      </m:nary>
                    </m:oMath>
                  </m:oMathPara>
                </a14:m>
                <a:endParaRPr lang="en-US" dirty="0"/>
              </a:p>
              <a:p>
                <a:endParaRPr lang="en-US" sz="2800" dirty="0"/>
              </a:p>
              <a:p>
                <a:r>
                  <a:rPr lang="en-US" sz="2800" dirty="0"/>
                  <a:t>Relaxed definition</a:t>
                </a:r>
              </a:p>
              <a:p>
                <a:pPr lvl="1"/>
                <a:r>
                  <a:rPr lang="en-US" sz="2400" dirty="0"/>
                  <a:t>Drop infinity; don’t flip kernel</a:t>
                </a:r>
              </a:p>
              <a:p>
                <a:pPr marL="0" lvl="1" indent="0">
                  <a:buNone/>
                </a:pPr>
                <a:endParaRPr lang="en-US" sz="2400" dirty="0"/>
              </a:p>
              <a:p>
                <a:pPr marL="57145" indent="0">
                  <a:buNone/>
                </a:pPr>
                <a14:m>
                  <m:oMathPara xmlns:m="http://schemas.openxmlformats.org/officeDocument/2006/math">
                    <m:oMathParaPr>
                      <m:jc m:val="left"/>
                    </m:oMathParaPr>
                    <m:oMath xmlns:m="http://schemas.openxmlformats.org/officeDocument/2006/math">
                      <m:r>
                        <a:rPr lang="x-IV_mathan" sz="2400">
                          <a:latin typeface="Cambria Math" panose="02040503050406030204" pitchFamily="18" charset="0"/>
                        </a:rPr>
                        <m:t>𝑧</m:t>
                      </m:r>
                      <m:d>
                        <m:dPr>
                          <m:begChr m:val="["/>
                          <m:endChr m:val="]"/>
                          <m:ctrlPr>
                            <a:rPr lang="x-IV_mathan" sz="2400" i="1">
                              <a:latin typeface="Cambria Math" panose="02040503050406030204" pitchFamily="18" charset="0"/>
                            </a:rPr>
                          </m:ctrlPr>
                        </m:dPr>
                        <m:e>
                          <m:r>
                            <a:rPr lang="x-IV_mathan" sz="2400">
                              <a:latin typeface="Cambria Math" panose="02040503050406030204" pitchFamily="18" charset="0"/>
                            </a:rPr>
                            <m:t>𝑖</m:t>
                          </m:r>
                          <m:r>
                            <a:rPr lang="x-IV_mathan" sz="2400">
                              <a:latin typeface="Cambria Math" panose="02040503050406030204" pitchFamily="18" charset="0"/>
                            </a:rPr>
                            <m:t>,</m:t>
                          </m:r>
                          <m:r>
                            <a:rPr lang="x-IV_mathan" sz="2400">
                              <a:latin typeface="Cambria Math" panose="02040503050406030204" pitchFamily="18" charset="0"/>
                            </a:rPr>
                            <m:t>𝑗</m:t>
                          </m:r>
                        </m:e>
                      </m:d>
                      <m:r>
                        <a:rPr lang="x-IV_mathan" sz="2400">
                          <a:latin typeface="Cambria Math" panose="02040503050406030204" pitchFamily="18" charset="0"/>
                        </a:rPr>
                        <m:t>=</m:t>
                      </m:r>
                      <m:r>
                        <a:rPr lang="x-IV_mathan" sz="2400" i="1">
                          <a:latin typeface="Cambria Math" panose="02040503050406030204" pitchFamily="18" charset="0"/>
                        </a:rPr>
                        <m:t> </m:t>
                      </m:r>
                      <m:nary>
                        <m:naryPr>
                          <m:chr m:val="∑"/>
                          <m:ctrlPr>
                            <a:rPr lang="x-IV_mathan" sz="2400" i="1">
                              <a:latin typeface="Cambria Math" panose="02040503050406030204" pitchFamily="18" charset="0"/>
                            </a:rPr>
                          </m:ctrlPr>
                        </m:naryPr>
                        <m:sub>
                          <m:r>
                            <a:rPr lang="x-IV_mathan" sz="2400">
                              <a:latin typeface="Cambria Math" panose="02040503050406030204" pitchFamily="18" charset="0"/>
                            </a:rPr>
                            <m:t>𝑢</m:t>
                          </m:r>
                          <m:r>
                            <a:rPr lang="x-IV_mathan" sz="2400">
                              <a:latin typeface="Cambria Math" panose="02040503050406030204" pitchFamily="18" charset="0"/>
                            </a:rPr>
                            <m:t>=</m:t>
                          </m:r>
                          <m:r>
                            <a:rPr lang="en-US" sz="2400" b="0" i="1" smtClean="0">
                              <a:latin typeface="Cambria Math" panose="02040503050406030204" pitchFamily="18" charset="0"/>
                            </a:rPr>
                            <m:t>0</m:t>
                          </m:r>
                        </m:sub>
                        <m:sup>
                          <m:r>
                            <m:rPr>
                              <m:sty m:val="p"/>
                            </m:rPr>
                            <a:rPr lang="en-US" sz="2400" b="0" i="0" smtClean="0">
                              <a:latin typeface="Cambria Math" panose="02040503050406030204" pitchFamily="18" charset="0"/>
                            </a:rPr>
                            <m:t>K</m:t>
                          </m:r>
                          <m:r>
                            <a:rPr lang="en-US" sz="2400" b="0" i="1" smtClean="0">
                              <a:latin typeface="Cambria Math" panose="02040503050406030204" pitchFamily="18" charset="0"/>
                            </a:rPr>
                            <m:t>−1</m:t>
                          </m:r>
                        </m:sup>
                        <m:e>
                          <m:nary>
                            <m:naryPr>
                              <m:chr m:val="∑"/>
                              <m:ctrlPr>
                                <a:rPr lang="x-IV_mathan" sz="2400" i="1">
                                  <a:latin typeface="Cambria Math" panose="02040503050406030204" pitchFamily="18" charset="0"/>
                                </a:rPr>
                              </m:ctrlPr>
                            </m:naryPr>
                            <m:sub>
                              <m:r>
                                <a:rPr lang="x-IV_mathan" sz="2400">
                                  <a:latin typeface="Cambria Math" panose="02040503050406030204" pitchFamily="18" charset="0"/>
                                </a:rPr>
                                <m:t>𝑣</m:t>
                              </m:r>
                              <m:r>
                                <a:rPr lang="x-IV_mathan" sz="2400">
                                  <a:latin typeface="Cambria Math" panose="02040503050406030204" pitchFamily="18" charset="0"/>
                                </a:rPr>
                                <m:t>=0</m:t>
                              </m:r>
                            </m:sub>
                            <m:sup>
                              <m:r>
                                <m:rPr>
                                  <m:sty m:val="p"/>
                                </m:rPr>
                                <a:rPr lang="en-US" sz="2400" b="0" i="0" smtClean="0">
                                  <a:latin typeface="Cambria Math" panose="02040503050406030204" pitchFamily="18" charset="0"/>
                                </a:rPr>
                                <m:t>K</m:t>
                              </m:r>
                              <m:r>
                                <a:rPr lang="en-US" sz="2400" b="0" i="0" smtClean="0">
                                  <a:latin typeface="Cambria Math" panose="02040503050406030204" pitchFamily="18" charset="0"/>
                                </a:rPr>
                                <m:t>−1</m:t>
                              </m:r>
                            </m:sup>
                            <m:e>
                              <m:r>
                                <a:rPr lang="x-IV_mathan" sz="2400">
                                  <a:latin typeface="Cambria Math" panose="02040503050406030204" pitchFamily="18" charset="0"/>
                                </a:rPr>
                                <m:t>𝑥</m:t>
                              </m:r>
                              <m:d>
                                <m:dPr>
                                  <m:begChr m:val="["/>
                                  <m:endChr m:val="]"/>
                                  <m:ctrlPr>
                                    <a:rPr lang="x-IV_mathan" sz="2400" i="1">
                                      <a:latin typeface="Cambria Math" panose="02040503050406030204" pitchFamily="18" charset="0"/>
                                    </a:rPr>
                                  </m:ctrlPr>
                                </m:dPr>
                                <m:e>
                                  <m:r>
                                    <a:rPr lang="x-IV_mathan" sz="2400">
                                      <a:latin typeface="Cambria Math" panose="02040503050406030204" pitchFamily="18" charset="0"/>
                                    </a:rPr>
                                    <m:t>𝑖</m:t>
                                  </m:r>
                                  <m:r>
                                    <a:rPr lang="en-US" sz="2400" b="0" i="0" smtClean="0">
                                      <a:latin typeface="Cambria Math" panose="02040503050406030204" pitchFamily="18" charset="0"/>
                                    </a:rPr>
                                    <m:t>+</m:t>
                                  </m:r>
                                  <m:r>
                                    <a:rPr lang="x-IV_mathan" sz="2400">
                                      <a:latin typeface="Cambria Math" panose="02040503050406030204" pitchFamily="18" charset="0"/>
                                    </a:rPr>
                                    <m:t>𝑢</m:t>
                                  </m:r>
                                  <m:r>
                                    <a:rPr lang="x-IV_mathan" sz="2400">
                                      <a:latin typeface="Cambria Math" panose="02040503050406030204" pitchFamily="18" charset="0"/>
                                    </a:rPr>
                                    <m:t>,</m:t>
                                  </m:r>
                                  <m:r>
                                    <a:rPr lang="x-IV_mathan" sz="2400" i="1">
                                      <a:latin typeface="Cambria Math" panose="02040503050406030204" pitchFamily="18" charset="0"/>
                                    </a:rPr>
                                    <m:t> </m:t>
                                  </m:r>
                                  <m:r>
                                    <a:rPr lang="x-IV_mathan" sz="2400">
                                      <a:latin typeface="Cambria Math" panose="02040503050406030204" pitchFamily="18" charset="0"/>
                                    </a:rPr>
                                    <m:t>𝑗</m:t>
                                  </m:r>
                                  <m:r>
                                    <a:rPr lang="en-US" sz="2400" b="0" i="0" smtClean="0">
                                      <a:latin typeface="Cambria Math" panose="02040503050406030204" pitchFamily="18" charset="0"/>
                                    </a:rPr>
                                    <m:t>+</m:t>
                                  </m:r>
                                  <m:r>
                                    <a:rPr lang="x-IV_mathan" sz="2400">
                                      <a:latin typeface="Cambria Math" panose="02040503050406030204" pitchFamily="18" charset="0"/>
                                    </a:rPr>
                                    <m:t>𝑣</m:t>
                                  </m:r>
                                </m:e>
                              </m:d>
                              <m:r>
                                <a:rPr lang="x-IV_mathan" sz="2400">
                                  <a:latin typeface="Cambria Math" panose="02040503050406030204" pitchFamily="18" charset="0"/>
                                </a:rPr>
                                <m:t>⋅</m:t>
                              </m:r>
                              <m:r>
                                <a:rPr lang="x-IV_mathan" sz="2400">
                                  <a:latin typeface="Cambria Math" panose="02040503050406030204" pitchFamily="18" charset="0"/>
                                </a:rPr>
                                <m:t>𝑤</m:t>
                              </m:r>
                              <m:r>
                                <a:rPr lang="x-IV_mathan" sz="2400">
                                  <a:latin typeface="Cambria Math" panose="02040503050406030204" pitchFamily="18" charset="0"/>
                                </a:rPr>
                                <m:t>[</m:t>
                              </m:r>
                              <m:r>
                                <a:rPr lang="x-IV_mathan" sz="2400">
                                  <a:latin typeface="Cambria Math" panose="02040503050406030204" pitchFamily="18" charset="0"/>
                                </a:rPr>
                                <m:t>𝑢</m:t>
                              </m:r>
                            </m:e>
                          </m:nary>
                          <m:r>
                            <a:rPr lang="x-IV_mathan" sz="2400">
                              <a:latin typeface="Cambria Math" panose="02040503050406030204" pitchFamily="18" charset="0"/>
                            </a:rPr>
                            <m:t>,</m:t>
                          </m:r>
                          <m:r>
                            <a:rPr lang="x-IV_mathan" sz="2400">
                              <a:latin typeface="Cambria Math" panose="02040503050406030204" pitchFamily="18" charset="0"/>
                            </a:rPr>
                            <m:t>𝑣</m:t>
                          </m:r>
                          <m:r>
                            <a:rPr lang="x-IV_mathan" sz="2400">
                              <a:latin typeface="Cambria Math" panose="02040503050406030204" pitchFamily="18" charset="0"/>
                            </a:rPr>
                            <m:t>]</m:t>
                          </m:r>
                        </m:e>
                      </m:nary>
                    </m:oMath>
                  </m:oMathPara>
                </a14:m>
                <a:endParaRPr lang="en-US" sz="2400" dirty="0"/>
              </a:p>
              <a:p>
                <a:pPr marL="57145" indent="0">
                  <a:buNone/>
                </a:pPr>
                <a:endParaRPr lang="en-US" sz="1800" dirty="0">
                  <a:latin typeface="Courier New" panose="02070309020205020404" pitchFamily="49" charset="0"/>
                  <a:cs typeface="Courier New" panose="02070309020205020404" pitchFamily="49" charset="0"/>
                </a:endParaRPr>
              </a:p>
            </p:txBody>
          </p:sp>
        </mc:Choice>
        <mc:Fallback xmlns="">
          <p:sp>
            <p:nvSpPr>
              <p:cNvPr id="3" name="Content Placeholder 2">
                <a:extLst>
                  <a:ext uri="{FF2B5EF4-FFF2-40B4-BE49-F238E27FC236}">
                    <a16:creationId xmlns:a16="http://schemas.microsoft.com/office/drawing/2014/main" id="{EB3DDC58-00B8-476C-96AB-3977B7410C5E}"/>
                  </a:ext>
                </a:extLst>
              </p:cNvPr>
              <p:cNvSpPr>
                <a:spLocks noGrp="1" noRot="1" noChangeAspect="1" noMove="1" noResize="1" noEditPoints="1" noAdjustHandles="1" noChangeArrowheads="1" noChangeShapeType="1" noTextEdit="1"/>
              </p:cNvSpPr>
              <p:nvPr>
                <p:ph idx="1"/>
              </p:nvPr>
            </p:nvSpPr>
            <p:spPr>
              <a:xfrm>
                <a:off x="406400" y="1397001"/>
                <a:ext cx="11379200" cy="4729164"/>
              </a:xfrm>
              <a:blipFill>
                <a:blip r:embed="rId2"/>
                <a:stretch>
                  <a:fillRect l="-1125" t="-2062"/>
                </a:stretch>
              </a:blipFill>
            </p:spPr>
            <p:txBody>
              <a:bodyPr/>
              <a:lstStyle/>
              <a:p>
                <a:r>
                  <a:rPr lang="en-US">
                    <a:noFill/>
                  </a:rPr>
                  <a:t> </a:t>
                </a:r>
              </a:p>
            </p:txBody>
          </p:sp>
        </mc:Fallback>
      </mc:AlternateContent>
      <p:graphicFrame>
        <p:nvGraphicFramePr>
          <p:cNvPr id="4" name="Table 3">
            <a:extLst>
              <a:ext uri="{FF2B5EF4-FFF2-40B4-BE49-F238E27FC236}">
                <a16:creationId xmlns:a16="http://schemas.microsoft.com/office/drawing/2014/main" id="{95C89658-BA2C-B2EF-CD62-925E88D0C3DA}"/>
              </a:ext>
            </a:extLst>
          </p:cNvPr>
          <p:cNvGraphicFramePr>
            <a:graphicFrameLocks noGrp="1"/>
          </p:cNvGraphicFramePr>
          <p:nvPr/>
        </p:nvGraphicFramePr>
        <p:xfrm>
          <a:off x="9004299" y="1397001"/>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rgbClr val="0070C0"/>
                          </a:solidFill>
                          <a:latin typeface="CMU Serif Roman"/>
                          <a:cs typeface="CMU Serif Roman"/>
                        </a:rPr>
                        <a:t>-2</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2</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5" name="Table 4">
            <a:extLst>
              <a:ext uri="{FF2B5EF4-FFF2-40B4-BE49-F238E27FC236}">
                <a16:creationId xmlns:a16="http://schemas.microsoft.com/office/drawing/2014/main" id="{85364482-4420-D38C-BE26-C29A0E0562B2}"/>
              </a:ext>
            </a:extLst>
          </p:cNvPr>
          <p:cNvGraphicFramePr>
            <a:graphicFrameLocks noGrp="1"/>
          </p:cNvGraphicFramePr>
          <p:nvPr/>
        </p:nvGraphicFramePr>
        <p:xfrm>
          <a:off x="8153400" y="3429000"/>
          <a:ext cx="3429000" cy="3132666"/>
        </p:xfrm>
        <a:graphic>
          <a:graphicData uri="http://schemas.openxmlformats.org/drawingml/2006/table">
            <a:tbl>
              <a:tblPr firstRow="1" bandRow="1">
                <a:tableStyleId>{2D5ABB26-0587-4C30-8999-92F81FD0307C}</a:tableStyleId>
              </a:tblPr>
              <a:tblGrid>
                <a:gridCol w="571500">
                  <a:extLst>
                    <a:ext uri="{9D8B030D-6E8A-4147-A177-3AD203B41FA5}">
                      <a16:colId xmlns:a16="http://schemas.microsoft.com/office/drawing/2014/main" val="20000"/>
                    </a:ext>
                  </a:extLst>
                </a:gridCol>
                <a:gridCol w="571500">
                  <a:extLst>
                    <a:ext uri="{9D8B030D-6E8A-4147-A177-3AD203B41FA5}">
                      <a16:colId xmlns:a16="http://schemas.microsoft.com/office/drawing/2014/main" val="20001"/>
                    </a:ext>
                  </a:extLst>
                </a:gridCol>
                <a:gridCol w="571500">
                  <a:extLst>
                    <a:ext uri="{9D8B030D-6E8A-4147-A177-3AD203B41FA5}">
                      <a16:colId xmlns:a16="http://schemas.microsoft.com/office/drawing/2014/main" val="20002"/>
                    </a:ext>
                  </a:extLst>
                </a:gridCol>
                <a:gridCol w="571500">
                  <a:extLst>
                    <a:ext uri="{9D8B030D-6E8A-4147-A177-3AD203B41FA5}">
                      <a16:colId xmlns:a16="http://schemas.microsoft.com/office/drawing/2014/main" val="206680458"/>
                    </a:ext>
                  </a:extLst>
                </a:gridCol>
                <a:gridCol w="571500">
                  <a:extLst>
                    <a:ext uri="{9D8B030D-6E8A-4147-A177-3AD203B41FA5}">
                      <a16:colId xmlns:a16="http://schemas.microsoft.com/office/drawing/2014/main" val="2958195020"/>
                    </a:ext>
                  </a:extLst>
                </a:gridCol>
                <a:gridCol w="571500">
                  <a:extLst>
                    <a:ext uri="{9D8B030D-6E8A-4147-A177-3AD203B41FA5}">
                      <a16:colId xmlns:a16="http://schemas.microsoft.com/office/drawing/2014/main" val="1651273475"/>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bl>
          </a:graphicData>
        </a:graphic>
      </p:graphicFrame>
      <p:graphicFrame>
        <p:nvGraphicFramePr>
          <p:cNvPr id="6" name="Table 5">
            <a:extLst>
              <a:ext uri="{FF2B5EF4-FFF2-40B4-BE49-F238E27FC236}">
                <a16:creationId xmlns:a16="http://schemas.microsoft.com/office/drawing/2014/main" id="{62765680-695C-E577-8B8F-E3EBDADA2DBD}"/>
              </a:ext>
            </a:extLst>
          </p:cNvPr>
          <p:cNvGraphicFramePr>
            <a:graphicFrameLocks noGrp="1"/>
          </p:cNvGraphicFramePr>
          <p:nvPr/>
        </p:nvGraphicFramePr>
        <p:xfrm>
          <a:off x="8153400" y="3429000"/>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413180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B5AB7-43E5-6562-D9C8-BBDD4C3A66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9BAC1E-31C5-2FB6-6B2E-64247ABF4E93}"/>
              </a:ext>
            </a:extLst>
          </p:cNvPr>
          <p:cNvSpPr>
            <a:spLocks noGrp="1"/>
          </p:cNvSpPr>
          <p:nvPr>
            <p:ph type="title"/>
          </p:nvPr>
        </p:nvSpPr>
        <p:spPr/>
        <p:txBody>
          <a:bodyPr/>
          <a:lstStyle/>
          <a:p>
            <a:r>
              <a:rPr lang="en-US" dirty="0"/>
              <a:t>Convolution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F47019C-5DC9-01F4-F609-90E734C05DA9}"/>
                  </a:ext>
                </a:extLst>
              </p:cNvPr>
              <p:cNvSpPr>
                <a:spLocks noGrp="1"/>
              </p:cNvSpPr>
              <p:nvPr>
                <p:ph idx="1"/>
              </p:nvPr>
            </p:nvSpPr>
            <p:spPr>
              <a:xfrm>
                <a:off x="406400" y="1397001"/>
                <a:ext cx="11379200" cy="4729164"/>
              </a:xfrm>
            </p:spPr>
            <p:txBody>
              <a:bodyPr/>
              <a:lstStyle/>
              <a:p>
                <a:r>
                  <a:rPr lang="en-US" sz="2800" dirty="0"/>
                  <a:t>Relaxed definition</a:t>
                </a:r>
              </a:p>
              <a:p>
                <a:endParaRPr lang="en-US" sz="800" dirty="0"/>
              </a:p>
              <a:p>
                <a:pPr marL="57145" indent="0">
                  <a:buNone/>
                </a:pPr>
                <a14:m>
                  <m:oMathPara xmlns:m="http://schemas.openxmlformats.org/officeDocument/2006/math">
                    <m:oMathParaPr>
                      <m:jc m:val="left"/>
                    </m:oMathParaPr>
                    <m:oMath xmlns:m="http://schemas.openxmlformats.org/officeDocument/2006/math">
                      <m:r>
                        <a:rPr lang="x-IV_mathan" sz="2400">
                          <a:latin typeface="Cambria Math" panose="02040503050406030204" pitchFamily="18" charset="0"/>
                        </a:rPr>
                        <m:t>𝑧</m:t>
                      </m:r>
                      <m:d>
                        <m:dPr>
                          <m:begChr m:val="["/>
                          <m:endChr m:val="]"/>
                          <m:ctrlPr>
                            <a:rPr lang="x-IV_mathan" sz="2400" i="1">
                              <a:latin typeface="Cambria Math" panose="02040503050406030204" pitchFamily="18" charset="0"/>
                            </a:rPr>
                          </m:ctrlPr>
                        </m:dPr>
                        <m:e>
                          <m:r>
                            <a:rPr lang="x-IV_mathan" sz="2400">
                              <a:latin typeface="Cambria Math" panose="02040503050406030204" pitchFamily="18" charset="0"/>
                            </a:rPr>
                            <m:t>𝑖</m:t>
                          </m:r>
                          <m:r>
                            <a:rPr lang="x-IV_mathan" sz="2400">
                              <a:latin typeface="Cambria Math" panose="02040503050406030204" pitchFamily="18" charset="0"/>
                            </a:rPr>
                            <m:t>,</m:t>
                          </m:r>
                          <m:r>
                            <a:rPr lang="x-IV_mathan" sz="2400">
                              <a:latin typeface="Cambria Math" panose="02040503050406030204" pitchFamily="18" charset="0"/>
                            </a:rPr>
                            <m:t>𝑗</m:t>
                          </m:r>
                        </m:e>
                      </m:d>
                      <m:r>
                        <a:rPr lang="x-IV_mathan" sz="2400">
                          <a:latin typeface="Cambria Math" panose="02040503050406030204" pitchFamily="18" charset="0"/>
                        </a:rPr>
                        <m:t>=</m:t>
                      </m:r>
                      <m:r>
                        <a:rPr lang="x-IV_mathan" sz="2400" i="1">
                          <a:latin typeface="Cambria Math" panose="02040503050406030204" pitchFamily="18" charset="0"/>
                        </a:rPr>
                        <m:t> </m:t>
                      </m:r>
                      <m:nary>
                        <m:naryPr>
                          <m:chr m:val="∑"/>
                          <m:ctrlPr>
                            <a:rPr lang="x-IV_mathan" sz="2400" i="1">
                              <a:latin typeface="Cambria Math" panose="02040503050406030204" pitchFamily="18" charset="0"/>
                            </a:rPr>
                          </m:ctrlPr>
                        </m:naryPr>
                        <m:sub>
                          <m:r>
                            <a:rPr lang="x-IV_mathan" sz="2400">
                              <a:latin typeface="Cambria Math" panose="02040503050406030204" pitchFamily="18" charset="0"/>
                            </a:rPr>
                            <m:t>𝑢</m:t>
                          </m:r>
                          <m:r>
                            <a:rPr lang="x-IV_mathan" sz="2400">
                              <a:latin typeface="Cambria Math" panose="02040503050406030204" pitchFamily="18" charset="0"/>
                            </a:rPr>
                            <m:t>=</m:t>
                          </m:r>
                          <m:r>
                            <a:rPr lang="en-US" sz="2400" b="0" i="1" smtClean="0">
                              <a:latin typeface="Cambria Math" panose="02040503050406030204" pitchFamily="18" charset="0"/>
                            </a:rPr>
                            <m:t>0</m:t>
                          </m:r>
                        </m:sub>
                        <m:sup>
                          <m:r>
                            <m:rPr>
                              <m:sty m:val="p"/>
                            </m:rPr>
                            <a:rPr lang="en-US" sz="2400" b="0" i="0" smtClean="0">
                              <a:latin typeface="Cambria Math" panose="02040503050406030204" pitchFamily="18" charset="0"/>
                            </a:rPr>
                            <m:t>K</m:t>
                          </m:r>
                          <m:r>
                            <a:rPr lang="en-US" sz="2400" b="0" i="1" smtClean="0">
                              <a:latin typeface="Cambria Math" panose="02040503050406030204" pitchFamily="18" charset="0"/>
                            </a:rPr>
                            <m:t>−1</m:t>
                          </m:r>
                        </m:sup>
                        <m:e>
                          <m:nary>
                            <m:naryPr>
                              <m:chr m:val="∑"/>
                              <m:ctrlPr>
                                <a:rPr lang="x-IV_mathan" sz="2400" i="1">
                                  <a:latin typeface="Cambria Math" panose="02040503050406030204" pitchFamily="18" charset="0"/>
                                </a:rPr>
                              </m:ctrlPr>
                            </m:naryPr>
                            <m:sub>
                              <m:r>
                                <a:rPr lang="x-IV_mathan" sz="2400">
                                  <a:latin typeface="Cambria Math" panose="02040503050406030204" pitchFamily="18" charset="0"/>
                                </a:rPr>
                                <m:t>𝑣</m:t>
                              </m:r>
                              <m:r>
                                <a:rPr lang="x-IV_mathan" sz="2400">
                                  <a:latin typeface="Cambria Math" panose="02040503050406030204" pitchFamily="18" charset="0"/>
                                </a:rPr>
                                <m:t>=0</m:t>
                              </m:r>
                            </m:sub>
                            <m:sup>
                              <m:r>
                                <m:rPr>
                                  <m:sty m:val="p"/>
                                </m:rPr>
                                <a:rPr lang="en-US" sz="2400" b="0" i="0" smtClean="0">
                                  <a:latin typeface="Cambria Math" panose="02040503050406030204" pitchFamily="18" charset="0"/>
                                </a:rPr>
                                <m:t>K</m:t>
                              </m:r>
                              <m:r>
                                <a:rPr lang="en-US" sz="2400" b="0" i="0" smtClean="0">
                                  <a:latin typeface="Cambria Math" panose="02040503050406030204" pitchFamily="18" charset="0"/>
                                </a:rPr>
                                <m:t>−1</m:t>
                              </m:r>
                            </m:sup>
                            <m:e>
                              <m:r>
                                <a:rPr lang="x-IV_mathan" sz="2400">
                                  <a:latin typeface="Cambria Math" panose="02040503050406030204" pitchFamily="18" charset="0"/>
                                </a:rPr>
                                <m:t>𝑥</m:t>
                              </m:r>
                              <m:d>
                                <m:dPr>
                                  <m:begChr m:val="["/>
                                  <m:endChr m:val="]"/>
                                  <m:ctrlPr>
                                    <a:rPr lang="x-IV_mathan" sz="2400" i="1">
                                      <a:latin typeface="Cambria Math" panose="02040503050406030204" pitchFamily="18" charset="0"/>
                                    </a:rPr>
                                  </m:ctrlPr>
                                </m:dPr>
                                <m:e>
                                  <m:r>
                                    <a:rPr lang="x-IV_mathan" sz="2400">
                                      <a:latin typeface="Cambria Math" panose="02040503050406030204" pitchFamily="18" charset="0"/>
                                    </a:rPr>
                                    <m:t>𝑖</m:t>
                                  </m:r>
                                  <m:r>
                                    <a:rPr lang="en-US" sz="2400" b="0" i="0" smtClean="0">
                                      <a:latin typeface="Cambria Math" panose="02040503050406030204" pitchFamily="18" charset="0"/>
                                    </a:rPr>
                                    <m:t>+</m:t>
                                  </m:r>
                                  <m:r>
                                    <a:rPr lang="x-IV_mathan" sz="2400">
                                      <a:latin typeface="Cambria Math" panose="02040503050406030204" pitchFamily="18" charset="0"/>
                                    </a:rPr>
                                    <m:t>𝑢</m:t>
                                  </m:r>
                                  <m:r>
                                    <a:rPr lang="x-IV_mathan" sz="2400">
                                      <a:latin typeface="Cambria Math" panose="02040503050406030204" pitchFamily="18" charset="0"/>
                                    </a:rPr>
                                    <m:t>,</m:t>
                                  </m:r>
                                  <m:r>
                                    <a:rPr lang="x-IV_mathan" sz="2400" i="1">
                                      <a:latin typeface="Cambria Math" panose="02040503050406030204" pitchFamily="18" charset="0"/>
                                    </a:rPr>
                                    <m:t> </m:t>
                                  </m:r>
                                  <m:r>
                                    <a:rPr lang="x-IV_mathan" sz="2400">
                                      <a:latin typeface="Cambria Math" panose="02040503050406030204" pitchFamily="18" charset="0"/>
                                    </a:rPr>
                                    <m:t>𝑗</m:t>
                                  </m:r>
                                  <m:r>
                                    <a:rPr lang="en-US" sz="2400" b="0" i="0" smtClean="0">
                                      <a:latin typeface="Cambria Math" panose="02040503050406030204" pitchFamily="18" charset="0"/>
                                    </a:rPr>
                                    <m:t>+</m:t>
                                  </m:r>
                                  <m:r>
                                    <a:rPr lang="x-IV_mathan" sz="2400">
                                      <a:latin typeface="Cambria Math" panose="02040503050406030204" pitchFamily="18" charset="0"/>
                                    </a:rPr>
                                    <m:t>𝑣</m:t>
                                  </m:r>
                                </m:e>
                              </m:d>
                              <m:r>
                                <a:rPr lang="x-IV_mathan" sz="2400">
                                  <a:latin typeface="Cambria Math" panose="02040503050406030204" pitchFamily="18" charset="0"/>
                                </a:rPr>
                                <m:t>⋅</m:t>
                              </m:r>
                              <m:r>
                                <a:rPr lang="x-IV_mathan" sz="2400">
                                  <a:latin typeface="Cambria Math" panose="02040503050406030204" pitchFamily="18" charset="0"/>
                                </a:rPr>
                                <m:t>𝑤</m:t>
                              </m:r>
                              <m:r>
                                <a:rPr lang="x-IV_mathan" sz="2400">
                                  <a:latin typeface="Cambria Math" panose="02040503050406030204" pitchFamily="18" charset="0"/>
                                </a:rPr>
                                <m:t>[</m:t>
                              </m:r>
                              <m:r>
                                <a:rPr lang="x-IV_mathan" sz="2400">
                                  <a:latin typeface="Cambria Math" panose="02040503050406030204" pitchFamily="18" charset="0"/>
                                </a:rPr>
                                <m:t>𝑢</m:t>
                              </m:r>
                            </m:e>
                          </m:nary>
                          <m:r>
                            <a:rPr lang="x-IV_mathan" sz="2400">
                              <a:latin typeface="Cambria Math" panose="02040503050406030204" pitchFamily="18" charset="0"/>
                            </a:rPr>
                            <m:t>,</m:t>
                          </m:r>
                          <m:r>
                            <a:rPr lang="x-IV_mathan" sz="2400">
                              <a:latin typeface="Cambria Math" panose="02040503050406030204" pitchFamily="18" charset="0"/>
                            </a:rPr>
                            <m:t>𝑣</m:t>
                          </m:r>
                          <m:r>
                            <a:rPr lang="x-IV_mathan" sz="2400">
                              <a:latin typeface="Cambria Math" panose="02040503050406030204" pitchFamily="18" charset="0"/>
                            </a:rPr>
                            <m:t>]</m:t>
                          </m:r>
                        </m:e>
                      </m:nary>
                    </m:oMath>
                  </m:oMathPara>
                </a14:m>
                <a:endParaRPr lang="en-US" sz="2400" dirty="0"/>
              </a:p>
              <a:p>
                <a:pPr marL="57145" indent="0">
                  <a:buNone/>
                </a:pPr>
                <a:endParaRPr lang="en-US" sz="1600" dirty="0">
                  <a:latin typeface="Courier New" panose="02070309020205020404" pitchFamily="49" charset="0"/>
                  <a:cs typeface="Courier New" panose="02070309020205020404" pitchFamily="49" charset="0"/>
                </a:endParaRPr>
              </a:p>
              <a:p>
                <a:pPr marL="57145" indent="0">
                  <a:buNone/>
                </a:pPr>
                <a:endParaRPr lang="en-US" sz="1600" dirty="0">
                  <a:latin typeface="Courier New" panose="02070309020205020404" pitchFamily="49" charset="0"/>
                  <a:cs typeface="Courier New" panose="02070309020205020404" pitchFamily="49" charset="0"/>
                </a:endParaRPr>
              </a:p>
              <a:p>
                <a:pPr marL="57145" indent="0">
                  <a:buNone/>
                </a:pPr>
                <a:r>
                  <a:rPr lang="en-US" sz="2000" dirty="0">
                    <a:solidFill>
                      <a:schemeClr val="tx1"/>
                    </a:solidFill>
                    <a:latin typeface="Courier New" panose="02070309020205020404" pitchFamily="49" charset="0"/>
                    <a:cs typeface="Courier New" panose="02070309020205020404" pitchFamily="49" charset="0"/>
                  </a:rPr>
                  <a:t>for </a:t>
                </a:r>
                <a:r>
                  <a:rPr lang="en-US" sz="2000" dirty="0" err="1">
                    <a:solidFill>
                      <a:schemeClr val="tx1"/>
                    </a:solidFill>
                    <a:latin typeface="Courier New" panose="02070309020205020404" pitchFamily="49" charset="0"/>
                    <a:cs typeface="Courier New" panose="02070309020205020404" pitchFamily="49" charset="0"/>
                  </a:rPr>
                  <a:t>i</a:t>
                </a:r>
                <a:r>
                  <a:rPr lang="en-US" sz="2000" dirty="0">
                    <a:solidFill>
                      <a:schemeClr val="tx1"/>
                    </a:solidFill>
                    <a:latin typeface="Courier New" panose="02070309020205020404" pitchFamily="49" charset="0"/>
                    <a:cs typeface="Courier New" panose="02070309020205020404" pitchFamily="49" charset="0"/>
                  </a:rPr>
                  <a:t> in range(0, </a:t>
                </a:r>
                <a:r>
                  <a:rPr lang="en-US" sz="2000" dirty="0" err="1">
                    <a:solidFill>
                      <a:schemeClr val="tx1"/>
                    </a:solidFill>
                    <a:latin typeface="Courier New" panose="02070309020205020404" pitchFamily="49" charset="0"/>
                    <a:cs typeface="Courier New" panose="02070309020205020404" pitchFamily="49" charset="0"/>
                  </a:rPr>
                  <a:t>im_width</a:t>
                </a:r>
                <a:r>
                  <a:rPr lang="en-US" sz="2000" dirty="0">
                    <a:solidFill>
                      <a:schemeClr val="tx1"/>
                    </a:solidFill>
                    <a:latin typeface="Courier New" panose="02070309020205020404" pitchFamily="49" charset="0"/>
                    <a:cs typeface="Courier New" panose="02070309020205020404" pitchFamily="49" charset="0"/>
                  </a:rPr>
                  <a:t> - K + 1):</a:t>
                </a:r>
              </a:p>
              <a:p>
                <a:pPr marL="57145" indent="0">
                  <a:buNone/>
                </a:pPr>
                <a:r>
                  <a:rPr lang="en-US" sz="2000" dirty="0">
                    <a:solidFill>
                      <a:schemeClr val="tx1"/>
                    </a:solidFill>
                    <a:latin typeface="Courier New" panose="02070309020205020404" pitchFamily="49" charset="0"/>
                    <a:cs typeface="Courier New" panose="02070309020205020404" pitchFamily="49" charset="0"/>
                  </a:rPr>
                  <a:t>  for j in range(0, </a:t>
                </a:r>
                <a:r>
                  <a:rPr lang="en-US" sz="2000" dirty="0" err="1">
                    <a:solidFill>
                      <a:schemeClr val="tx1"/>
                    </a:solidFill>
                    <a:latin typeface="Courier New" panose="02070309020205020404" pitchFamily="49" charset="0"/>
                    <a:cs typeface="Courier New" panose="02070309020205020404" pitchFamily="49" charset="0"/>
                  </a:rPr>
                  <a:t>im_height</a:t>
                </a:r>
                <a:r>
                  <a:rPr lang="en-US" sz="2000" dirty="0">
                    <a:solidFill>
                      <a:schemeClr val="tx1"/>
                    </a:solidFill>
                    <a:latin typeface="Courier New" panose="02070309020205020404" pitchFamily="49" charset="0"/>
                    <a:cs typeface="Courier New" panose="02070309020205020404" pitchFamily="49" charset="0"/>
                  </a:rPr>
                  <a:t> - K):</a:t>
                </a:r>
              </a:p>
              <a:p>
                <a:pPr marL="57145" indent="0">
                  <a:buNone/>
                </a:pPr>
                <a:r>
                  <a:rPr lang="en-US" sz="2000" dirty="0">
                    <a:solidFill>
                      <a:schemeClr val="tx1"/>
                    </a:solidFill>
                    <a:latin typeface="Courier New" panose="02070309020205020404" pitchFamily="49" charset="0"/>
                    <a:cs typeface="Courier New" panose="02070309020205020404" pitchFamily="49" charset="0"/>
                  </a:rPr>
                  <a:t>    </a:t>
                </a:r>
                <a:r>
                  <a:rPr lang="en-US" sz="2000" dirty="0" err="1">
                    <a:solidFill>
                      <a:schemeClr val="tx1"/>
                    </a:solidFill>
                    <a:latin typeface="Courier New" panose="02070309020205020404" pitchFamily="49" charset="0"/>
                    <a:cs typeface="Courier New" panose="02070309020205020404" pitchFamily="49" charset="0"/>
                  </a:rPr>
                  <a:t>im_out</a:t>
                </a:r>
                <a:r>
                  <a:rPr lang="en-US" sz="2000" dirty="0">
                    <a:solidFill>
                      <a:schemeClr val="tx1"/>
                    </a:solidFill>
                    <a:latin typeface="Courier New" panose="02070309020205020404" pitchFamily="49" charset="0"/>
                    <a:cs typeface="Courier New" panose="02070309020205020404" pitchFamily="49" charset="0"/>
                  </a:rPr>
                  <a:t>[</a:t>
                </a:r>
                <a:r>
                  <a:rPr lang="en-US" sz="2000" dirty="0" err="1">
                    <a:solidFill>
                      <a:schemeClr val="tx1"/>
                    </a:solidFill>
                    <a:latin typeface="Courier New" panose="02070309020205020404" pitchFamily="49" charset="0"/>
                    <a:cs typeface="Courier New" panose="02070309020205020404" pitchFamily="49" charset="0"/>
                  </a:rPr>
                  <a:t>i,j</a:t>
                </a:r>
                <a:r>
                  <a:rPr lang="en-US" sz="2000" dirty="0">
                    <a:solidFill>
                      <a:schemeClr val="tx1"/>
                    </a:solidFill>
                    <a:latin typeface="Courier New" panose="02070309020205020404" pitchFamily="49" charset="0"/>
                    <a:cs typeface="Courier New" panose="02070309020205020404" pitchFamily="49" charset="0"/>
                  </a:rPr>
                  <a:t>] = 0</a:t>
                </a:r>
              </a:p>
              <a:p>
                <a:pPr marL="57145" indent="0">
                  <a:buNone/>
                </a:pPr>
                <a:r>
                  <a:rPr lang="en-US" sz="2000" dirty="0">
                    <a:solidFill>
                      <a:schemeClr val="tx1"/>
                    </a:solidFill>
                    <a:latin typeface="Courier New" panose="02070309020205020404" pitchFamily="49" charset="0"/>
                    <a:cs typeface="Courier New" panose="02070309020205020404" pitchFamily="49" charset="0"/>
                  </a:rPr>
                  <a:t>    for u in range(0, K):</a:t>
                </a:r>
              </a:p>
              <a:p>
                <a:pPr marL="57145" indent="0">
                  <a:buNone/>
                </a:pPr>
                <a:r>
                  <a:rPr lang="en-US" sz="2000" dirty="0">
                    <a:solidFill>
                      <a:schemeClr val="tx1"/>
                    </a:solidFill>
                    <a:latin typeface="Courier New" panose="02070309020205020404" pitchFamily="49" charset="0"/>
                    <a:cs typeface="Courier New" panose="02070309020205020404" pitchFamily="49" charset="0"/>
                  </a:rPr>
                  <a:t>      for v in range(0, K):</a:t>
                </a:r>
              </a:p>
              <a:p>
                <a:pPr marL="57145" indent="0">
                  <a:buNone/>
                </a:pPr>
                <a:r>
                  <a:rPr lang="en-US" sz="2000" dirty="0">
                    <a:solidFill>
                      <a:schemeClr val="tx1"/>
                    </a:solidFill>
                    <a:latin typeface="Courier New" panose="02070309020205020404" pitchFamily="49" charset="0"/>
                    <a:cs typeface="Courier New" panose="02070309020205020404" pitchFamily="49" charset="0"/>
                  </a:rPr>
                  <a:t>        </a:t>
                </a:r>
                <a:r>
                  <a:rPr lang="en-US" sz="2000" dirty="0" err="1">
                    <a:solidFill>
                      <a:schemeClr val="tx1"/>
                    </a:solidFill>
                    <a:latin typeface="Courier New" panose="02070309020205020404" pitchFamily="49" charset="0"/>
                    <a:cs typeface="Courier New" panose="02070309020205020404" pitchFamily="49" charset="0"/>
                  </a:rPr>
                  <a:t>im_out</a:t>
                </a:r>
                <a:r>
                  <a:rPr lang="en-US" sz="2000" dirty="0">
                    <a:solidFill>
                      <a:schemeClr val="tx1"/>
                    </a:solidFill>
                    <a:latin typeface="Courier New" panose="02070309020205020404" pitchFamily="49" charset="0"/>
                    <a:cs typeface="Courier New" panose="02070309020205020404" pitchFamily="49" charset="0"/>
                  </a:rPr>
                  <a:t>[</a:t>
                </a:r>
                <a:r>
                  <a:rPr lang="en-US" sz="2000" dirty="0" err="1">
                    <a:solidFill>
                      <a:schemeClr val="tx1"/>
                    </a:solidFill>
                    <a:latin typeface="Courier New" panose="02070309020205020404" pitchFamily="49" charset="0"/>
                    <a:cs typeface="Courier New" panose="02070309020205020404" pitchFamily="49" charset="0"/>
                  </a:rPr>
                  <a:t>i,j</a:t>
                </a:r>
                <a:r>
                  <a:rPr lang="en-US" sz="2000" dirty="0">
                    <a:solidFill>
                      <a:schemeClr val="tx1"/>
                    </a:solidFill>
                    <a:latin typeface="Courier New" panose="02070309020205020404" pitchFamily="49" charset="0"/>
                    <a:cs typeface="Courier New" panose="02070309020205020404" pitchFamily="49" charset="0"/>
                  </a:rPr>
                  <a:t>] += </a:t>
                </a:r>
                <a:r>
                  <a:rPr lang="en-US" sz="2000" dirty="0" err="1">
                    <a:solidFill>
                      <a:schemeClr val="tx1"/>
                    </a:solidFill>
                    <a:latin typeface="Courier New" panose="02070309020205020404" pitchFamily="49" charset="0"/>
                    <a:cs typeface="Courier New" panose="02070309020205020404" pitchFamily="49" charset="0"/>
                  </a:rPr>
                  <a:t>im</a:t>
                </a:r>
                <a:r>
                  <a:rPr lang="en-US" sz="2000" dirty="0">
                    <a:solidFill>
                      <a:schemeClr val="tx1"/>
                    </a:solidFill>
                    <a:latin typeface="Courier New" panose="02070309020205020404" pitchFamily="49" charset="0"/>
                    <a:cs typeface="Courier New" panose="02070309020205020404" pitchFamily="49" charset="0"/>
                  </a:rPr>
                  <a:t>[</a:t>
                </a:r>
                <a:r>
                  <a:rPr lang="en-US" sz="2000" dirty="0" err="1">
                    <a:solidFill>
                      <a:schemeClr val="tx1"/>
                    </a:solidFill>
                    <a:latin typeface="Courier New" panose="02070309020205020404" pitchFamily="49" charset="0"/>
                    <a:cs typeface="Courier New" panose="02070309020205020404" pitchFamily="49" charset="0"/>
                  </a:rPr>
                  <a:t>i+u</a:t>
                </a:r>
                <a:r>
                  <a:rPr lang="en-US" sz="2000" dirty="0">
                    <a:solidFill>
                      <a:schemeClr val="tx1"/>
                    </a:solidFill>
                    <a:latin typeface="Courier New" panose="02070309020205020404" pitchFamily="49" charset="0"/>
                    <a:cs typeface="Courier New" panose="02070309020205020404" pitchFamily="49" charset="0"/>
                  </a:rPr>
                  <a:t>, </a:t>
                </a:r>
                <a:r>
                  <a:rPr lang="en-US" sz="2000" dirty="0" err="1">
                    <a:solidFill>
                      <a:schemeClr val="tx1"/>
                    </a:solidFill>
                    <a:latin typeface="Courier New" panose="02070309020205020404" pitchFamily="49" charset="0"/>
                    <a:cs typeface="Courier New" panose="02070309020205020404" pitchFamily="49" charset="0"/>
                  </a:rPr>
                  <a:t>j+v</a:t>
                </a:r>
                <a:r>
                  <a:rPr lang="en-US" sz="2000" dirty="0">
                    <a:solidFill>
                      <a:schemeClr val="tx1"/>
                    </a:solidFill>
                    <a:latin typeface="Courier New" panose="02070309020205020404" pitchFamily="49" charset="0"/>
                    <a:cs typeface="Courier New" panose="02070309020205020404" pitchFamily="49" charset="0"/>
                  </a:rPr>
                  <a:t>] * kernel[</a:t>
                </a:r>
                <a:r>
                  <a:rPr lang="en-US" sz="2000" dirty="0" err="1">
                    <a:solidFill>
                      <a:schemeClr val="tx1"/>
                    </a:solidFill>
                    <a:latin typeface="Courier New" panose="02070309020205020404" pitchFamily="49" charset="0"/>
                    <a:cs typeface="Courier New" panose="02070309020205020404" pitchFamily="49" charset="0"/>
                  </a:rPr>
                  <a:t>u,v</a:t>
                </a:r>
                <a:r>
                  <a:rPr lang="en-US" sz="2000" dirty="0">
                    <a:solidFill>
                      <a:schemeClr val="tx1"/>
                    </a:solidFill>
                    <a:latin typeface="Courier New" panose="02070309020205020404" pitchFamily="49" charset="0"/>
                    <a:cs typeface="Courier New" panose="02070309020205020404" pitchFamily="49" charset="0"/>
                  </a:rPr>
                  <a:t>]</a:t>
                </a:r>
              </a:p>
              <a:p>
                <a:pPr marL="57145" indent="0">
                  <a:buNone/>
                </a:pPr>
                <a:r>
                  <a:rPr lang="en-US" sz="2800" dirty="0">
                    <a:latin typeface="+mn-lt"/>
                    <a:cs typeface="Courier New" panose="02070309020205020404" pitchFamily="49" charset="0"/>
                  </a:rPr>
                  <a:t>GPU!!</a:t>
                </a:r>
                <a:endParaRPr lang="en-US" sz="1800" dirty="0">
                  <a:latin typeface="+mn-lt"/>
                  <a:cs typeface="Courier New" panose="02070309020205020404" pitchFamily="49" charset="0"/>
                </a:endParaRPr>
              </a:p>
            </p:txBody>
          </p:sp>
        </mc:Choice>
        <mc:Fallback xmlns="">
          <p:sp>
            <p:nvSpPr>
              <p:cNvPr id="3" name="Content Placeholder 2">
                <a:extLst>
                  <a:ext uri="{FF2B5EF4-FFF2-40B4-BE49-F238E27FC236}">
                    <a16:creationId xmlns:a16="http://schemas.microsoft.com/office/drawing/2014/main" id="{EB3DDC58-00B8-476C-96AB-3977B7410C5E}"/>
                  </a:ext>
                </a:extLst>
              </p:cNvPr>
              <p:cNvSpPr>
                <a:spLocks noGrp="1" noRot="1" noChangeAspect="1" noMove="1" noResize="1" noEditPoints="1" noAdjustHandles="1" noChangeArrowheads="1" noChangeShapeType="1" noTextEdit="1"/>
              </p:cNvSpPr>
              <p:nvPr>
                <p:ph idx="1"/>
              </p:nvPr>
            </p:nvSpPr>
            <p:spPr>
              <a:xfrm>
                <a:off x="406400" y="1397001"/>
                <a:ext cx="11379200" cy="4729164"/>
              </a:xfrm>
              <a:blipFill>
                <a:blip r:embed="rId2"/>
                <a:stretch>
                  <a:fillRect l="-1125" t="-2062" b="-14820"/>
                </a:stretch>
              </a:blipFill>
            </p:spPr>
            <p:txBody>
              <a:bodyPr/>
              <a:lstStyle/>
              <a:p>
                <a:r>
                  <a:rPr lang="en-US">
                    <a:noFill/>
                  </a:rPr>
                  <a:t> </a:t>
                </a:r>
              </a:p>
            </p:txBody>
          </p:sp>
        </mc:Fallback>
      </mc:AlternateContent>
      <p:graphicFrame>
        <p:nvGraphicFramePr>
          <p:cNvPr id="4" name="Table 3">
            <a:extLst>
              <a:ext uri="{FF2B5EF4-FFF2-40B4-BE49-F238E27FC236}">
                <a16:creationId xmlns:a16="http://schemas.microsoft.com/office/drawing/2014/main" id="{81632ED0-60CE-7756-74B7-4C755EA93CFB}"/>
              </a:ext>
            </a:extLst>
          </p:cNvPr>
          <p:cNvGraphicFramePr>
            <a:graphicFrameLocks noGrp="1"/>
          </p:cNvGraphicFramePr>
          <p:nvPr/>
        </p:nvGraphicFramePr>
        <p:xfrm>
          <a:off x="9004299" y="1397001"/>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rgbClr val="0070C0"/>
                          </a:solidFill>
                          <a:latin typeface="CMU Serif Roman"/>
                          <a:cs typeface="CMU Serif Roman"/>
                        </a:rPr>
                        <a:t>-2</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2</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5" name="Table 4">
            <a:extLst>
              <a:ext uri="{FF2B5EF4-FFF2-40B4-BE49-F238E27FC236}">
                <a16:creationId xmlns:a16="http://schemas.microsoft.com/office/drawing/2014/main" id="{005E8C82-8746-8732-9988-2DB6A35B8FF9}"/>
              </a:ext>
            </a:extLst>
          </p:cNvPr>
          <p:cNvGraphicFramePr>
            <a:graphicFrameLocks noGrp="1"/>
          </p:cNvGraphicFramePr>
          <p:nvPr/>
        </p:nvGraphicFramePr>
        <p:xfrm>
          <a:off x="8153400" y="3429000"/>
          <a:ext cx="3429000" cy="3132666"/>
        </p:xfrm>
        <a:graphic>
          <a:graphicData uri="http://schemas.openxmlformats.org/drawingml/2006/table">
            <a:tbl>
              <a:tblPr firstRow="1" bandRow="1">
                <a:tableStyleId>{2D5ABB26-0587-4C30-8999-92F81FD0307C}</a:tableStyleId>
              </a:tblPr>
              <a:tblGrid>
                <a:gridCol w="571500">
                  <a:extLst>
                    <a:ext uri="{9D8B030D-6E8A-4147-A177-3AD203B41FA5}">
                      <a16:colId xmlns:a16="http://schemas.microsoft.com/office/drawing/2014/main" val="20000"/>
                    </a:ext>
                  </a:extLst>
                </a:gridCol>
                <a:gridCol w="571500">
                  <a:extLst>
                    <a:ext uri="{9D8B030D-6E8A-4147-A177-3AD203B41FA5}">
                      <a16:colId xmlns:a16="http://schemas.microsoft.com/office/drawing/2014/main" val="20001"/>
                    </a:ext>
                  </a:extLst>
                </a:gridCol>
                <a:gridCol w="571500">
                  <a:extLst>
                    <a:ext uri="{9D8B030D-6E8A-4147-A177-3AD203B41FA5}">
                      <a16:colId xmlns:a16="http://schemas.microsoft.com/office/drawing/2014/main" val="20002"/>
                    </a:ext>
                  </a:extLst>
                </a:gridCol>
                <a:gridCol w="571500">
                  <a:extLst>
                    <a:ext uri="{9D8B030D-6E8A-4147-A177-3AD203B41FA5}">
                      <a16:colId xmlns:a16="http://schemas.microsoft.com/office/drawing/2014/main" val="206680458"/>
                    </a:ext>
                  </a:extLst>
                </a:gridCol>
                <a:gridCol w="571500">
                  <a:extLst>
                    <a:ext uri="{9D8B030D-6E8A-4147-A177-3AD203B41FA5}">
                      <a16:colId xmlns:a16="http://schemas.microsoft.com/office/drawing/2014/main" val="2958195020"/>
                    </a:ext>
                  </a:extLst>
                </a:gridCol>
                <a:gridCol w="571500">
                  <a:extLst>
                    <a:ext uri="{9D8B030D-6E8A-4147-A177-3AD203B41FA5}">
                      <a16:colId xmlns:a16="http://schemas.microsoft.com/office/drawing/2014/main" val="1651273475"/>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bl>
          </a:graphicData>
        </a:graphic>
      </p:graphicFrame>
      <p:graphicFrame>
        <p:nvGraphicFramePr>
          <p:cNvPr id="6" name="Table 5">
            <a:extLst>
              <a:ext uri="{FF2B5EF4-FFF2-40B4-BE49-F238E27FC236}">
                <a16:creationId xmlns:a16="http://schemas.microsoft.com/office/drawing/2014/main" id="{EB36B7DD-F66D-BE27-F28A-2FB101EC43F2}"/>
              </a:ext>
            </a:extLst>
          </p:cNvPr>
          <p:cNvGraphicFramePr>
            <a:graphicFrameLocks noGrp="1"/>
          </p:cNvGraphicFramePr>
          <p:nvPr/>
        </p:nvGraphicFramePr>
        <p:xfrm>
          <a:off x="8153400" y="3429000"/>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6426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C8B91-1BAF-1DDC-21D2-9EB1502D2E83}"/>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D58FC46-5333-1533-D73F-D9A8F2B91C8D}"/>
              </a:ext>
            </a:extLst>
          </p:cNvPr>
          <p:cNvGraphicFramePr>
            <a:graphicFrameLocks noGrp="1"/>
          </p:cNvGraphicFramePr>
          <p:nvPr/>
        </p:nvGraphicFramePr>
        <p:xfrm>
          <a:off x="160019" y="1306687"/>
          <a:ext cx="5250180" cy="5217159"/>
        </p:xfrm>
        <a:graphic>
          <a:graphicData uri="http://schemas.openxmlformats.org/drawingml/2006/table">
            <a:tbl>
              <a:tblPr firstRow="1" bandRow="1">
                <a:tableStyleId>{2D5ABB26-0587-4C30-8999-92F81FD0307C}</a:tableStyleId>
              </a:tblPr>
              <a:tblGrid>
                <a:gridCol w="525018">
                  <a:extLst>
                    <a:ext uri="{9D8B030D-6E8A-4147-A177-3AD203B41FA5}">
                      <a16:colId xmlns:a16="http://schemas.microsoft.com/office/drawing/2014/main" val="20001"/>
                    </a:ext>
                  </a:extLst>
                </a:gridCol>
                <a:gridCol w="525018">
                  <a:extLst>
                    <a:ext uri="{9D8B030D-6E8A-4147-A177-3AD203B41FA5}">
                      <a16:colId xmlns:a16="http://schemas.microsoft.com/office/drawing/2014/main" val="20002"/>
                    </a:ext>
                  </a:extLst>
                </a:gridCol>
                <a:gridCol w="525018">
                  <a:extLst>
                    <a:ext uri="{9D8B030D-6E8A-4147-A177-3AD203B41FA5}">
                      <a16:colId xmlns:a16="http://schemas.microsoft.com/office/drawing/2014/main" val="206680458"/>
                    </a:ext>
                  </a:extLst>
                </a:gridCol>
                <a:gridCol w="525018">
                  <a:extLst>
                    <a:ext uri="{9D8B030D-6E8A-4147-A177-3AD203B41FA5}">
                      <a16:colId xmlns:a16="http://schemas.microsoft.com/office/drawing/2014/main" val="2958195020"/>
                    </a:ext>
                  </a:extLst>
                </a:gridCol>
                <a:gridCol w="525018">
                  <a:extLst>
                    <a:ext uri="{9D8B030D-6E8A-4147-A177-3AD203B41FA5}">
                      <a16:colId xmlns:a16="http://schemas.microsoft.com/office/drawing/2014/main" val="1651273475"/>
                    </a:ext>
                  </a:extLst>
                </a:gridCol>
                <a:gridCol w="525018">
                  <a:extLst>
                    <a:ext uri="{9D8B030D-6E8A-4147-A177-3AD203B41FA5}">
                      <a16:colId xmlns:a16="http://schemas.microsoft.com/office/drawing/2014/main" val="3889428459"/>
                    </a:ext>
                  </a:extLst>
                </a:gridCol>
                <a:gridCol w="525018">
                  <a:extLst>
                    <a:ext uri="{9D8B030D-6E8A-4147-A177-3AD203B41FA5}">
                      <a16:colId xmlns:a16="http://schemas.microsoft.com/office/drawing/2014/main" val="3028354282"/>
                    </a:ext>
                  </a:extLst>
                </a:gridCol>
                <a:gridCol w="525018">
                  <a:extLst>
                    <a:ext uri="{9D8B030D-6E8A-4147-A177-3AD203B41FA5}">
                      <a16:colId xmlns:a16="http://schemas.microsoft.com/office/drawing/2014/main" val="4114437689"/>
                    </a:ext>
                  </a:extLst>
                </a:gridCol>
                <a:gridCol w="525018">
                  <a:extLst>
                    <a:ext uri="{9D8B030D-6E8A-4147-A177-3AD203B41FA5}">
                      <a16:colId xmlns:a16="http://schemas.microsoft.com/office/drawing/2014/main" val="245267810"/>
                    </a:ext>
                  </a:extLst>
                </a:gridCol>
                <a:gridCol w="525018">
                  <a:extLst>
                    <a:ext uri="{9D8B030D-6E8A-4147-A177-3AD203B41FA5}">
                      <a16:colId xmlns:a16="http://schemas.microsoft.com/office/drawing/2014/main" val="3880810514"/>
                    </a:ext>
                  </a:extLst>
                </a:gridCol>
              </a:tblGrid>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MU Serif Roman"/>
                          <a:ea typeface="+mn-ea"/>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MU Serif Roman"/>
                          <a:ea typeface="+mn-ea"/>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64853501"/>
                  </a:ext>
                </a:extLst>
              </a:tr>
              <a:tr h="5221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MU Serif Roman"/>
                          <a:ea typeface="+mn-ea"/>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063597954"/>
                  </a:ext>
                </a:extLst>
              </a:tr>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MU Serif Roman"/>
                          <a:ea typeface="+mn-ea"/>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MU Serif Roman"/>
                          <a:ea typeface="+mn-ea"/>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11" name="Table 10">
            <a:extLst>
              <a:ext uri="{FF2B5EF4-FFF2-40B4-BE49-F238E27FC236}">
                <a16:creationId xmlns:a16="http://schemas.microsoft.com/office/drawing/2014/main" id="{45D02740-ECC0-0744-7AA1-9E67BDC4FD92}"/>
              </a:ext>
            </a:extLst>
          </p:cNvPr>
          <p:cNvGraphicFramePr>
            <a:graphicFrameLocks noGrp="1"/>
          </p:cNvGraphicFramePr>
          <p:nvPr/>
        </p:nvGraphicFramePr>
        <p:xfrm>
          <a:off x="6316980" y="2350909"/>
          <a:ext cx="3154680" cy="3128715"/>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tblGrid>
              <a:tr h="522111">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86267">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577418321"/>
                  </a:ext>
                </a:extLst>
              </a:tr>
              <a:tr h="522111">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3792591672"/>
                  </a:ext>
                </a:extLst>
              </a:tr>
              <a:tr h="522111">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242771920"/>
                  </a:ext>
                </a:extLst>
              </a:tr>
            </a:tbl>
          </a:graphicData>
        </a:graphic>
      </p:graphicFrame>
      <p:sp>
        <p:nvSpPr>
          <p:cNvPr id="2" name="Title 1">
            <a:extLst>
              <a:ext uri="{FF2B5EF4-FFF2-40B4-BE49-F238E27FC236}">
                <a16:creationId xmlns:a16="http://schemas.microsoft.com/office/drawing/2014/main" id="{FDE87B75-9C3B-058E-A9F7-00D90770F2E8}"/>
              </a:ext>
            </a:extLst>
          </p:cNvPr>
          <p:cNvSpPr>
            <a:spLocks noGrp="1"/>
          </p:cNvSpPr>
          <p:nvPr>
            <p:ph type="title"/>
          </p:nvPr>
        </p:nvSpPr>
        <p:spPr/>
        <p:txBody>
          <a:bodyPr/>
          <a:lstStyle/>
          <a:p>
            <a:r>
              <a:rPr lang="en-US" dirty="0"/>
              <a:t>Convolution: Padding</a:t>
            </a:r>
          </a:p>
        </p:txBody>
      </p:sp>
      <p:graphicFrame>
        <p:nvGraphicFramePr>
          <p:cNvPr id="8" name="Table 7">
            <a:extLst>
              <a:ext uri="{FF2B5EF4-FFF2-40B4-BE49-F238E27FC236}">
                <a16:creationId xmlns:a16="http://schemas.microsoft.com/office/drawing/2014/main" id="{D11B8F0C-4796-75B1-E730-1E9C2D394550}"/>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186267">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577418321"/>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3792591672"/>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24277192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682625525"/>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872213599"/>
                  </a:ext>
                </a:extLst>
              </a:tr>
            </a:tbl>
          </a:graphicData>
        </a:graphic>
      </p:graphicFrame>
      <p:graphicFrame>
        <p:nvGraphicFramePr>
          <p:cNvPr id="10" name="Table 9">
            <a:extLst>
              <a:ext uri="{FF2B5EF4-FFF2-40B4-BE49-F238E27FC236}">
                <a16:creationId xmlns:a16="http://schemas.microsoft.com/office/drawing/2014/main" id="{8DDEC850-4FA6-6474-D662-A968009BFBC4}"/>
              </a:ext>
            </a:extLst>
          </p:cNvPr>
          <p:cNvGraphicFramePr>
            <a:graphicFrameLocks noGrp="1"/>
          </p:cNvGraphicFramePr>
          <p:nvPr/>
        </p:nvGraphicFramePr>
        <p:xfrm>
          <a:off x="685800" y="1828799"/>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tblGrid>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spTree>
    <p:extLst>
      <p:ext uri="{BB962C8B-B14F-4D97-AF65-F5344CB8AC3E}">
        <p14:creationId xmlns:p14="http://schemas.microsoft.com/office/powerpoint/2010/main" val="299748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669A2-CE57-1460-5838-6BF8EE512747}"/>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F66C3C64-6663-D27C-6A0C-C42B0846A87D}"/>
              </a:ext>
            </a:extLst>
          </p:cNvPr>
          <p:cNvPicPr>
            <a:picLocks noChangeAspect="1"/>
          </p:cNvPicPr>
          <p:nvPr/>
        </p:nvPicPr>
        <p:blipFill>
          <a:blip r:embed="rId2"/>
          <a:stretch>
            <a:fillRect/>
          </a:stretch>
        </p:blipFill>
        <p:spPr>
          <a:xfrm>
            <a:off x="9255168" y="4707982"/>
            <a:ext cx="2058730" cy="2054641"/>
          </a:xfrm>
          <a:prstGeom prst="rect">
            <a:avLst/>
          </a:prstGeom>
        </p:spPr>
      </p:pic>
      <p:pic>
        <p:nvPicPr>
          <p:cNvPr id="15" name="Picture 14">
            <a:extLst>
              <a:ext uri="{FF2B5EF4-FFF2-40B4-BE49-F238E27FC236}">
                <a16:creationId xmlns:a16="http://schemas.microsoft.com/office/drawing/2014/main" id="{256AB513-A985-E942-DC9B-164196EE7AAF}"/>
              </a:ext>
            </a:extLst>
          </p:cNvPr>
          <p:cNvPicPr>
            <a:picLocks noChangeAspect="1"/>
          </p:cNvPicPr>
          <p:nvPr/>
        </p:nvPicPr>
        <p:blipFill>
          <a:blip r:embed="rId3"/>
          <a:stretch>
            <a:fillRect/>
          </a:stretch>
        </p:blipFill>
        <p:spPr>
          <a:xfrm>
            <a:off x="3670458" y="4697742"/>
            <a:ext cx="2058730" cy="2064881"/>
          </a:xfrm>
          <a:prstGeom prst="rect">
            <a:avLst/>
          </a:prstGeom>
        </p:spPr>
      </p:pic>
      <p:pic>
        <p:nvPicPr>
          <p:cNvPr id="16" name="Picture 15">
            <a:extLst>
              <a:ext uri="{FF2B5EF4-FFF2-40B4-BE49-F238E27FC236}">
                <a16:creationId xmlns:a16="http://schemas.microsoft.com/office/drawing/2014/main" id="{AB934483-BD9E-5C53-9346-9D0C6B6FFC06}"/>
              </a:ext>
            </a:extLst>
          </p:cNvPr>
          <p:cNvPicPr>
            <a:picLocks noChangeAspect="1"/>
          </p:cNvPicPr>
          <p:nvPr/>
        </p:nvPicPr>
        <p:blipFill>
          <a:blip r:embed="rId4"/>
          <a:stretch>
            <a:fillRect/>
          </a:stretch>
        </p:blipFill>
        <p:spPr>
          <a:xfrm>
            <a:off x="6462813" y="4687440"/>
            <a:ext cx="2058730" cy="2064944"/>
          </a:xfrm>
          <a:prstGeom prst="rect">
            <a:avLst/>
          </a:prstGeom>
        </p:spPr>
      </p:pic>
      <p:sp>
        <p:nvSpPr>
          <p:cNvPr id="2" name="Title 1">
            <a:extLst>
              <a:ext uri="{FF2B5EF4-FFF2-40B4-BE49-F238E27FC236}">
                <a16:creationId xmlns:a16="http://schemas.microsoft.com/office/drawing/2014/main" id="{250C439C-4C9A-2E90-6429-17913DFF3F14}"/>
              </a:ext>
            </a:extLst>
          </p:cNvPr>
          <p:cNvSpPr>
            <a:spLocks noGrp="1"/>
          </p:cNvSpPr>
          <p:nvPr>
            <p:ph type="title"/>
          </p:nvPr>
        </p:nvSpPr>
        <p:spPr>
          <a:xfrm>
            <a:off x="552098" y="367131"/>
            <a:ext cx="11208101" cy="627812"/>
          </a:xfrm>
        </p:spPr>
        <p:txBody>
          <a:bodyPr/>
          <a:lstStyle/>
          <a:p>
            <a:r>
              <a:rPr lang="en-US" dirty="0">
                <a:solidFill>
                  <a:srgbClr val="C00000"/>
                </a:solidFill>
              </a:rPr>
              <a:t>Exercise: </a:t>
            </a:r>
            <a:r>
              <a:rPr lang="en-US" sz="3200" dirty="0">
                <a:solidFill>
                  <a:schemeClr val="accent1">
                    <a:lumMod val="75000"/>
                  </a:schemeClr>
                </a:solidFill>
              </a:rPr>
              <a:t>Which kernel goes with which output image?</a:t>
            </a:r>
            <a:endParaRPr lang="en-US" dirty="0">
              <a:solidFill>
                <a:schemeClr val="accent1">
                  <a:lumMod val="75000"/>
                </a:schemeClr>
              </a:solidFill>
            </a:endParaRPr>
          </a:p>
        </p:txBody>
      </p:sp>
      <p:graphicFrame>
        <p:nvGraphicFramePr>
          <p:cNvPr id="9" name="Table 8">
            <a:extLst>
              <a:ext uri="{FF2B5EF4-FFF2-40B4-BE49-F238E27FC236}">
                <a16:creationId xmlns:a16="http://schemas.microsoft.com/office/drawing/2014/main" id="{2BAB0D16-DA25-F05E-6330-A55838CA0C61}"/>
              </a:ext>
            </a:extLst>
          </p:cNvPr>
          <p:cNvGraphicFramePr>
            <a:graphicFrameLocks noGrp="1"/>
          </p:cNvGraphicFramePr>
          <p:nvPr/>
        </p:nvGraphicFramePr>
        <p:xfrm>
          <a:off x="3864547" y="1862668"/>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0" name="Table 9">
            <a:extLst>
              <a:ext uri="{FF2B5EF4-FFF2-40B4-BE49-F238E27FC236}">
                <a16:creationId xmlns:a16="http://schemas.microsoft.com/office/drawing/2014/main" id="{2AF68703-F6A9-A39B-297F-29B49EE51053}"/>
              </a:ext>
            </a:extLst>
          </p:cNvPr>
          <p:cNvGraphicFramePr>
            <a:graphicFrameLocks noGrp="1"/>
          </p:cNvGraphicFramePr>
          <p:nvPr/>
        </p:nvGraphicFramePr>
        <p:xfrm>
          <a:off x="6379145" y="1862667"/>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1" name="Table 10">
            <a:extLst>
              <a:ext uri="{FF2B5EF4-FFF2-40B4-BE49-F238E27FC236}">
                <a16:creationId xmlns:a16="http://schemas.microsoft.com/office/drawing/2014/main" id="{5076DF07-44EF-4606-F3AA-E6A9A006EC49}"/>
              </a:ext>
            </a:extLst>
          </p:cNvPr>
          <p:cNvGraphicFramePr>
            <a:graphicFrameLocks noGrp="1"/>
          </p:cNvGraphicFramePr>
          <p:nvPr/>
        </p:nvGraphicFramePr>
        <p:xfrm>
          <a:off x="9002498" y="1849005"/>
          <a:ext cx="2311400" cy="2093749"/>
        </p:xfrm>
        <a:graphic>
          <a:graphicData uri="http://schemas.openxmlformats.org/drawingml/2006/table">
            <a:tbl>
              <a:tblPr firstRow="1" bandRow="1">
                <a:tableStyleId>{2D5ABB26-0587-4C30-8999-92F81FD0307C}</a:tableStyleId>
              </a:tblPr>
              <a:tblGrid>
                <a:gridCol w="635000">
                  <a:extLst>
                    <a:ext uri="{9D8B030D-6E8A-4147-A177-3AD203B41FA5}">
                      <a16:colId xmlns:a16="http://schemas.microsoft.com/office/drawing/2014/main" val="20000"/>
                    </a:ext>
                  </a:extLst>
                </a:gridCol>
                <a:gridCol w="558800">
                  <a:extLst>
                    <a:ext uri="{9D8B030D-6E8A-4147-A177-3AD203B41FA5}">
                      <a16:colId xmlns:a16="http://schemas.microsoft.com/office/drawing/2014/main" val="20001"/>
                    </a:ext>
                  </a:extLst>
                </a:gridCol>
                <a:gridCol w="558800">
                  <a:extLst>
                    <a:ext uri="{9D8B030D-6E8A-4147-A177-3AD203B41FA5}">
                      <a16:colId xmlns:a16="http://schemas.microsoft.com/office/drawing/2014/main" val="20002"/>
                    </a:ext>
                  </a:extLst>
                </a:gridCol>
                <a:gridCol w="558800">
                  <a:extLst>
                    <a:ext uri="{9D8B030D-6E8A-4147-A177-3AD203B41FA5}">
                      <a16:colId xmlns:a16="http://schemas.microsoft.com/office/drawing/2014/main" val="20003"/>
                    </a:ext>
                  </a:extLst>
                </a:gridCol>
              </a:tblGrid>
              <a:tr h="539269">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480644">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480644">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480644">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3" name="Picture 12">
            <a:extLst>
              <a:ext uri="{FF2B5EF4-FFF2-40B4-BE49-F238E27FC236}">
                <a16:creationId xmlns:a16="http://schemas.microsoft.com/office/drawing/2014/main" id="{9AE79F9B-D5AF-1319-3A25-06960B6BD05F}"/>
              </a:ext>
            </a:extLst>
          </p:cNvPr>
          <p:cNvPicPr>
            <a:picLocks noChangeAspect="1"/>
          </p:cNvPicPr>
          <p:nvPr/>
        </p:nvPicPr>
        <p:blipFill>
          <a:blip r:embed="rId5"/>
          <a:stretch>
            <a:fillRect/>
          </a:stretch>
        </p:blipFill>
        <p:spPr>
          <a:xfrm>
            <a:off x="552098" y="1826271"/>
            <a:ext cx="2139215" cy="2139215"/>
          </a:xfrm>
          <a:prstGeom prst="rect">
            <a:avLst/>
          </a:prstGeom>
        </p:spPr>
      </p:pic>
      <p:sp>
        <p:nvSpPr>
          <p:cNvPr id="3" name="TextBox 2">
            <a:extLst>
              <a:ext uri="{FF2B5EF4-FFF2-40B4-BE49-F238E27FC236}">
                <a16:creationId xmlns:a16="http://schemas.microsoft.com/office/drawing/2014/main" id="{4CD5A1A4-D1E0-4954-EBAD-92D1E38391B4}"/>
              </a:ext>
            </a:extLst>
          </p:cNvPr>
          <p:cNvSpPr txBox="1"/>
          <p:nvPr/>
        </p:nvSpPr>
        <p:spPr>
          <a:xfrm>
            <a:off x="3864547" y="1303613"/>
            <a:ext cx="553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K1</a:t>
            </a:r>
          </a:p>
        </p:txBody>
      </p:sp>
      <p:sp>
        <p:nvSpPr>
          <p:cNvPr id="12" name="TextBox 11">
            <a:extLst>
              <a:ext uri="{FF2B5EF4-FFF2-40B4-BE49-F238E27FC236}">
                <a16:creationId xmlns:a16="http://schemas.microsoft.com/office/drawing/2014/main" id="{BC7F08B0-5D27-2825-BBE6-B9E155912D24}"/>
              </a:ext>
            </a:extLst>
          </p:cNvPr>
          <p:cNvSpPr txBox="1"/>
          <p:nvPr/>
        </p:nvSpPr>
        <p:spPr>
          <a:xfrm>
            <a:off x="6314983" y="1303613"/>
            <a:ext cx="553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K2</a:t>
            </a:r>
          </a:p>
        </p:txBody>
      </p:sp>
      <p:sp>
        <p:nvSpPr>
          <p:cNvPr id="17" name="TextBox 16">
            <a:extLst>
              <a:ext uri="{FF2B5EF4-FFF2-40B4-BE49-F238E27FC236}">
                <a16:creationId xmlns:a16="http://schemas.microsoft.com/office/drawing/2014/main" id="{CE72935D-9E71-7324-67FF-0C4B64C8D2F3}"/>
              </a:ext>
            </a:extLst>
          </p:cNvPr>
          <p:cNvSpPr txBox="1"/>
          <p:nvPr/>
        </p:nvSpPr>
        <p:spPr>
          <a:xfrm>
            <a:off x="8978489" y="1291066"/>
            <a:ext cx="553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K3</a:t>
            </a:r>
          </a:p>
        </p:txBody>
      </p:sp>
      <p:sp>
        <p:nvSpPr>
          <p:cNvPr id="18" name="TextBox 17">
            <a:extLst>
              <a:ext uri="{FF2B5EF4-FFF2-40B4-BE49-F238E27FC236}">
                <a16:creationId xmlns:a16="http://schemas.microsoft.com/office/drawing/2014/main" id="{6C588DDE-B401-3F57-575C-AB31F93D448B}"/>
              </a:ext>
            </a:extLst>
          </p:cNvPr>
          <p:cNvSpPr txBox="1"/>
          <p:nvPr/>
        </p:nvSpPr>
        <p:spPr>
          <a:xfrm>
            <a:off x="3670458" y="4174521"/>
            <a:ext cx="744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Im1</a:t>
            </a:r>
          </a:p>
        </p:txBody>
      </p:sp>
      <p:sp>
        <p:nvSpPr>
          <p:cNvPr id="19" name="TextBox 18">
            <a:extLst>
              <a:ext uri="{FF2B5EF4-FFF2-40B4-BE49-F238E27FC236}">
                <a16:creationId xmlns:a16="http://schemas.microsoft.com/office/drawing/2014/main" id="{E43480B0-FBD4-0C90-B182-2AECC4A7D1BD}"/>
              </a:ext>
            </a:extLst>
          </p:cNvPr>
          <p:cNvSpPr txBox="1"/>
          <p:nvPr/>
        </p:nvSpPr>
        <p:spPr>
          <a:xfrm>
            <a:off x="6462813" y="4149506"/>
            <a:ext cx="744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Im2</a:t>
            </a:r>
          </a:p>
        </p:txBody>
      </p:sp>
      <p:sp>
        <p:nvSpPr>
          <p:cNvPr id="20" name="TextBox 19">
            <a:extLst>
              <a:ext uri="{FF2B5EF4-FFF2-40B4-BE49-F238E27FC236}">
                <a16:creationId xmlns:a16="http://schemas.microsoft.com/office/drawing/2014/main" id="{F2DF007D-EEA5-D752-0923-AD0C10CC8976}"/>
              </a:ext>
            </a:extLst>
          </p:cNvPr>
          <p:cNvSpPr txBox="1"/>
          <p:nvPr/>
        </p:nvSpPr>
        <p:spPr>
          <a:xfrm>
            <a:off x="9159789" y="4160149"/>
            <a:ext cx="744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Im3</a:t>
            </a:r>
          </a:p>
        </p:txBody>
      </p:sp>
      <p:sp>
        <p:nvSpPr>
          <p:cNvPr id="21" name="TextBox 20">
            <a:extLst>
              <a:ext uri="{FF2B5EF4-FFF2-40B4-BE49-F238E27FC236}">
                <a16:creationId xmlns:a16="http://schemas.microsoft.com/office/drawing/2014/main" id="{4F2F661D-A631-B9FE-7D35-4769C7814CF0}"/>
              </a:ext>
            </a:extLst>
          </p:cNvPr>
          <p:cNvSpPr txBox="1"/>
          <p:nvPr/>
        </p:nvSpPr>
        <p:spPr>
          <a:xfrm>
            <a:off x="491995" y="1285643"/>
            <a:ext cx="96212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Input</a:t>
            </a:r>
          </a:p>
        </p:txBody>
      </p:sp>
    </p:spTree>
    <p:extLst>
      <p:ext uri="{BB962C8B-B14F-4D97-AF65-F5344CB8AC3E}">
        <p14:creationId xmlns:p14="http://schemas.microsoft.com/office/powerpoint/2010/main" val="23500932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E1DAF-FE2B-1572-C2DF-BBF5731A876D}"/>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5C28134A-A263-BB11-7626-64C3327AEE82}"/>
              </a:ext>
            </a:extLst>
          </p:cNvPr>
          <p:cNvPicPr>
            <a:picLocks noChangeAspect="1"/>
          </p:cNvPicPr>
          <p:nvPr/>
        </p:nvPicPr>
        <p:blipFill>
          <a:blip r:embed="rId2"/>
          <a:stretch>
            <a:fillRect/>
          </a:stretch>
        </p:blipFill>
        <p:spPr>
          <a:xfrm>
            <a:off x="9255168" y="4707982"/>
            <a:ext cx="2058730" cy="2054641"/>
          </a:xfrm>
          <a:prstGeom prst="rect">
            <a:avLst/>
          </a:prstGeom>
        </p:spPr>
      </p:pic>
      <p:pic>
        <p:nvPicPr>
          <p:cNvPr id="15" name="Picture 14">
            <a:extLst>
              <a:ext uri="{FF2B5EF4-FFF2-40B4-BE49-F238E27FC236}">
                <a16:creationId xmlns:a16="http://schemas.microsoft.com/office/drawing/2014/main" id="{3A3D1055-91AF-BF6B-4A35-CC035BE98018}"/>
              </a:ext>
            </a:extLst>
          </p:cNvPr>
          <p:cNvPicPr>
            <a:picLocks noChangeAspect="1"/>
          </p:cNvPicPr>
          <p:nvPr/>
        </p:nvPicPr>
        <p:blipFill>
          <a:blip r:embed="rId3"/>
          <a:stretch>
            <a:fillRect/>
          </a:stretch>
        </p:blipFill>
        <p:spPr>
          <a:xfrm>
            <a:off x="3670458" y="4697742"/>
            <a:ext cx="2058730" cy="2064881"/>
          </a:xfrm>
          <a:prstGeom prst="rect">
            <a:avLst/>
          </a:prstGeom>
        </p:spPr>
      </p:pic>
      <p:pic>
        <p:nvPicPr>
          <p:cNvPr id="16" name="Picture 15">
            <a:extLst>
              <a:ext uri="{FF2B5EF4-FFF2-40B4-BE49-F238E27FC236}">
                <a16:creationId xmlns:a16="http://schemas.microsoft.com/office/drawing/2014/main" id="{5169A837-808C-68F4-9C34-CD5C4C06F77D}"/>
              </a:ext>
            </a:extLst>
          </p:cNvPr>
          <p:cNvPicPr>
            <a:picLocks noChangeAspect="1"/>
          </p:cNvPicPr>
          <p:nvPr/>
        </p:nvPicPr>
        <p:blipFill>
          <a:blip r:embed="rId4"/>
          <a:stretch>
            <a:fillRect/>
          </a:stretch>
        </p:blipFill>
        <p:spPr>
          <a:xfrm>
            <a:off x="6462813" y="4687440"/>
            <a:ext cx="2058730" cy="2064944"/>
          </a:xfrm>
          <a:prstGeom prst="rect">
            <a:avLst/>
          </a:prstGeom>
        </p:spPr>
      </p:pic>
      <p:sp>
        <p:nvSpPr>
          <p:cNvPr id="2" name="Title 1">
            <a:extLst>
              <a:ext uri="{FF2B5EF4-FFF2-40B4-BE49-F238E27FC236}">
                <a16:creationId xmlns:a16="http://schemas.microsoft.com/office/drawing/2014/main" id="{4D0C8F46-0C69-DD1F-8B7F-DF71C15E3DD5}"/>
              </a:ext>
            </a:extLst>
          </p:cNvPr>
          <p:cNvSpPr>
            <a:spLocks noGrp="1"/>
          </p:cNvSpPr>
          <p:nvPr>
            <p:ph type="title"/>
          </p:nvPr>
        </p:nvSpPr>
        <p:spPr>
          <a:xfrm>
            <a:off x="552098" y="367131"/>
            <a:ext cx="11208101" cy="627812"/>
          </a:xfrm>
        </p:spPr>
        <p:txBody>
          <a:bodyPr/>
          <a:lstStyle/>
          <a:p>
            <a:r>
              <a:rPr lang="en-US" dirty="0">
                <a:solidFill>
                  <a:srgbClr val="C00000"/>
                </a:solidFill>
              </a:rPr>
              <a:t>Exercise: </a:t>
            </a:r>
            <a:r>
              <a:rPr lang="en-US" sz="3200" dirty="0">
                <a:solidFill>
                  <a:schemeClr val="accent1">
                    <a:lumMod val="75000"/>
                  </a:schemeClr>
                </a:solidFill>
              </a:rPr>
              <a:t>Which kernel goes with which output image?</a:t>
            </a:r>
            <a:endParaRPr lang="en-US" dirty="0">
              <a:solidFill>
                <a:schemeClr val="accent1">
                  <a:lumMod val="75000"/>
                </a:schemeClr>
              </a:solidFill>
            </a:endParaRPr>
          </a:p>
        </p:txBody>
      </p:sp>
      <p:graphicFrame>
        <p:nvGraphicFramePr>
          <p:cNvPr id="9" name="Table 8">
            <a:extLst>
              <a:ext uri="{FF2B5EF4-FFF2-40B4-BE49-F238E27FC236}">
                <a16:creationId xmlns:a16="http://schemas.microsoft.com/office/drawing/2014/main" id="{297EC2EF-A3F4-10E5-62D3-D94C9CE7ADF2}"/>
              </a:ext>
            </a:extLst>
          </p:cNvPr>
          <p:cNvGraphicFramePr>
            <a:graphicFrameLocks noGrp="1"/>
          </p:cNvGraphicFramePr>
          <p:nvPr/>
        </p:nvGraphicFramePr>
        <p:xfrm>
          <a:off x="3864547" y="1862668"/>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0" name="Table 9">
            <a:extLst>
              <a:ext uri="{FF2B5EF4-FFF2-40B4-BE49-F238E27FC236}">
                <a16:creationId xmlns:a16="http://schemas.microsoft.com/office/drawing/2014/main" id="{8D0CF549-EB50-437B-9FB5-2293ACC11B58}"/>
              </a:ext>
            </a:extLst>
          </p:cNvPr>
          <p:cNvGraphicFramePr>
            <a:graphicFrameLocks noGrp="1"/>
          </p:cNvGraphicFramePr>
          <p:nvPr/>
        </p:nvGraphicFramePr>
        <p:xfrm>
          <a:off x="6379145" y="1862667"/>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1" name="Table 10">
            <a:extLst>
              <a:ext uri="{FF2B5EF4-FFF2-40B4-BE49-F238E27FC236}">
                <a16:creationId xmlns:a16="http://schemas.microsoft.com/office/drawing/2014/main" id="{B078DBC1-C134-B341-0606-03D20D530FE5}"/>
              </a:ext>
            </a:extLst>
          </p:cNvPr>
          <p:cNvGraphicFramePr>
            <a:graphicFrameLocks noGrp="1"/>
          </p:cNvGraphicFramePr>
          <p:nvPr/>
        </p:nvGraphicFramePr>
        <p:xfrm>
          <a:off x="9002498" y="1849005"/>
          <a:ext cx="2311400" cy="2093749"/>
        </p:xfrm>
        <a:graphic>
          <a:graphicData uri="http://schemas.openxmlformats.org/drawingml/2006/table">
            <a:tbl>
              <a:tblPr firstRow="1" bandRow="1">
                <a:tableStyleId>{2D5ABB26-0587-4C30-8999-92F81FD0307C}</a:tableStyleId>
              </a:tblPr>
              <a:tblGrid>
                <a:gridCol w="635000">
                  <a:extLst>
                    <a:ext uri="{9D8B030D-6E8A-4147-A177-3AD203B41FA5}">
                      <a16:colId xmlns:a16="http://schemas.microsoft.com/office/drawing/2014/main" val="20000"/>
                    </a:ext>
                  </a:extLst>
                </a:gridCol>
                <a:gridCol w="558800">
                  <a:extLst>
                    <a:ext uri="{9D8B030D-6E8A-4147-A177-3AD203B41FA5}">
                      <a16:colId xmlns:a16="http://schemas.microsoft.com/office/drawing/2014/main" val="20001"/>
                    </a:ext>
                  </a:extLst>
                </a:gridCol>
                <a:gridCol w="558800">
                  <a:extLst>
                    <a:ext uri="{9D8B030D-6E8A-4147-A177-3AD203B41FA5}">
                      <a16:colId xmlns:a16="http://schemas.microsoft.com/office/drawing/2014/main" val="20002"/>
                    </a:ext>
                  </a:extLst>
                </a:gridCol>
                <a:gridCol w="558800">
                  <a:extLst>
                    <a:ext uri="{9D8B030D-6E8A-4147-A177-3AD203B41FA5}">
                      <a16:colId xmlns:a16="http://schemas.microsoft.com/office/drawing/2014/main" val="20003"/>
                    </a:ext>
                  </a:extLst>
                </a:gridCol>
              </a:tblGrid>
              <a:tr h="539269">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480644">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480644">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480644">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3" name="Picture 12">
            <a:extLst>
              <a:ext uri="{FF2B5EF4-FFF2-40B4-BE49-F238E27FC236}">
                <a16:creationId xmlns:a16="http://schemas.microsoft.com/office/drawing/2014/main" id="{7A6B438E-AFC6-7615-A0A2-259D200F807C}"/>
              </a:ext>
            </a:extLst>
          </p:cNvPr>
          <p:cNvPicPr>
            <a:picLocks noChangeAspect="1"/>
          </p:cNvPicPr>
          <p:nvPr/>
        </p:nvPicPr>
        <p:blipFill>
          <a:blip r:embed="rId5"/>
          <a:stretch>
            <a:fillRect/>
          </a:stretch>
        </p:blipFill>
        <p:spPr>
          <a:xfrm>
            <a:off x="552098" y="1826271"/>
            <a:ext cx="2139215" cy="2139215"/>
          </a:xfrm>
          <a:prstGeom prst="rect">
            <a:avLst/>
          </a:prstGeom>
        </p:spPr>
      </p:pic>
      <p:sp>
        <p:nvSpPr>
          <p:cNvPr id="3" name="TextBox 2">
            <a:extLst>
              <a:ext uri="{FF2B5EF4-FFF2-40B4-BE49-F238E27FC236}">
                <a16:creationId xmlns:a16="http://schemas.microsoft.com/office/drawing/2014/main" id="{8A472268-6D91-A678-F42E-2CB5CF3CB5F9}"/>
              </a:ext>
            </a:extLst>
          </p:cNvPr>
          <p:cNvSpPr txBox="1"/>
          <p:nvPr/>
        </p:nvSpPr>
        <p:spPr>
          <a:xfrm>
            <a:off x="3864547" y="1303613"/>
            <a:ext cx="553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K1</a:t>
            </a:r>
          </a:p>
        </p:txBody>
      </p:sp>
      <p:sp>
        <p:nvSpPr>
          <p:cNvPr id="12" name="TextBox 11">
            <a:extLst>
              <a:ext uri="{FF2B5EF4-FFF2-40B4-BE49-F238E27FC236}">
                <a16:creationId xmlns:a16="http://schemas.microsoft.com/office/drawing/2014/main" id="{7BEA3533-83FB-E3A7-B43F-9696C63386F4}"/>
              </a:ext>
            </a:extLst>
          </p:cNvPr>
          <p:cNvSpPr txBox="1"/>
          <p:nvPr/>
        </p:nvSpPr>
        <p:spPr>
          <a:xfrm>
            <a:off x="6314983" y="1303613"/>
            <a:ext cx="553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K2</a:t>
            </a:r>
          </a:p>
        </p:txBody>
      </p:sp>
      <p:sp>
        <p:nvSpPr>
          <p:cNvPr id="17" name="TextBox 16">
            <a:extLst>
              <a:ext uri="{FF2B5EF4-FFF2-40B4-BE49-F238E27FC236}">
                <a16:creationId xmlns:a16="http://schemas.microsoft.com/office/drawing/2014/main" id="{FF168359-1AF3-8464-C808-4CD0C439C2C2}"/>
              </a:ext>
            </a:extLst>
          </p:cNvPr>
          <p:cNvSpPr txBox="1"/>
          <p:nvPr/>
        </p:nvSpPr>
        <p:spPr>
          <a:xfrm>
            <a:off x="8978489" y="1291066"/>
            <a:ext cx="553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K3</a:t>
            </a:r>
          </a:p>
        </p:txBody>
      </p:sp>
      <p:sp>
        <p:nvSpPr>
          <p:cNvPr id="18" name="TextBox 17">
            <a:extLst>
              <a:ext uri="{FF2B5EF4-FFF2-40B4-BE49-F238E27FC236}">
                <a16:creationId xmlns:a16="http://schemas.microsoft.com/office/drawing/2014/main" id="{F6C2A3B1-4955-EE1D-284F-724BE501D354}"/>
              </a:ext>
            </a:extLst>
          </p:cNvPr>
          <p:cNvSpPr txBox="1"/>
          <p:nvPr/>
        </p:nvSpPr>
        <p:spPr>
          <a:xfrm>
            <a:off x="3670458" y="4174521"/>
            <a:ext cx="744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Im1</a:t>
            </a:r>
          </a:p>
        </p:txBody>
      </p:sp>
      <p:sp>
        <p:nvSpPr>
          <p:cNvPr id="19" name="TextBox 18">
            <a:extLst>
              <a:ext uri="{FF2B5EF4-FFF2-40B4-BE49-F238E27FC236}">
                <a16:creationId xmlns:a16="http://schemas.microsoft.com/office/drawing/2014/main" id="{EE2DB795-F5B9-8CDB-4024-5B52E842F9B5}"/>
              </a:ext>
            </a:extLst>
          </p:cNvPr>
          <p:cNvSpPr txBox="1"/>
          <p:nvPr/>
        </p:nvSpPr>
        <p:spPr>
          <a:xfrm>
            <a:off x="6462813" y="4149506"/>
            <a:ext cx="744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Im2</a:t>
            </a:r>
          </a:p>
        </p:txBody>
      </p:sp>
      <p:sp>
        <p:nvSpPr>
          <p:cNvPr id="20" name="TextBox 19">
            <a:extLst>
              <a:ext uri="{FF2B5EF4-FFF2-40B4-BE49-F238E27FC236}">
                <a16:creationId xmlns:a16="http://schemas.microsoft.com/office/drawing/2014/main" id="{0BB5EA4F-9205-19B3-3943-A851A69998B7}"/>
              </a:ext>
            </a:extLst>
          </p:cNvPr>
          <p:cNvSpPr txBox="1"/>
          <p:nvPr/>
        </p:nvSpPr>
        <p:spPr>
          <a:xfrm>
            <a:off x="9159789" y="4160149"/>
            <a:ext cx="744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Im3</a:t>
            </a:r>
          </a:p>
        </p:txBody>
      </p:sp>
      <p:sp>
        <p:nvSpPr>
          <p:cNvPr id="21" name="TextBox 20">
            <a:extLst>
              <a:ext uri="{FF2B5EF4-FFF2-40B4-BE49-F238E27FC236}">
                <a16:creationId xmlns:a16="http://schemas.microsoft.com/office/drawing/2014/main" id="{EB2BAA64-0ADF-1099-F41C-69AA3DAAAA40}"/>
              </a:ext>
            </a:extLst>
          </p:cNvPr>
          <p:cNvSpPr txBox="1"/>
          <p:nvPr/>
        </p:nvSpPr>
        <p:spPr>
          <a:xfrm>
            <a:off x="491995" y="1285643"/>
            <a:ext cx="96212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Input</a:t>
            </a:r>
          </a:p>
        </p:txBody>
      </p:sp>
      <p:cxnSp>
        <p:nvCxnSpPr>
          <p:cNvPr id="5" name="Straight Arrow Connector 4">
            <a:extLst>
              <a:ext uri="{FF2B5EF4-FFF2-40B4-BE49-F238E27FC236}">
                <a16:creationId xmlns:a16="http://schemas.microsoft.com/office/drawing/2014/main" id="{87F4CE3E-6F6D-8EE4-691B-19507F82C19E}"/>
              </a:ext>
            </a:extLst>
          </p:cNvPr>
          <p:cNvCxnSpPr>
            <a:cxnSpLocks/>
          </p:cNvCxnSpPr>
          <p:nvPr/>
        </p:nvCxnSpPr>
        <p:spPr>
          <a:xfrm>
            <a:off x="4930422" y="3594447"/>
            <a:ext cx="4048067" cy="816669"/>
          </a:xfrm>
          <a:prstGeom prst="straightConnector1">
            <a:avLst/>
          </a:prstGeom>
          <a:ln w="508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E8F2902-ED42-87DE-FECF-F5903FEBC48C}"/>
              </a:ext>
            </a:extLst>
          </p:cNvPr>
          <p:cNvCxnSpPr>
            <a:cxnSpLocks/>
          </p:cNvCxnSpPr>
          <p:nvPr/>
        </p:nvCxnSpPr>
        <p:spPr>
          <a:xfrm flipH="1">
            <a:off x="4786313" y="3700463"/>
            <a:ext cx="2471737" cy="757237"/>
          </a:xfrm>
          <a:prstGeom prst="straightConnector1">
            <a:avLst/>
          </a:prstGeom>
          <a:ln w="508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7C55F8F-E6C4-C43C-09BD-28A90171A02A}"/>
              </a:ext>
            </a:extLst>
          </p:cNvPr>
          <p:cNvCxnSpPr>
            <a:cxnSpLocks/>
          </p:cNvCxnSpPr>
          <p:nvPr/>
        </p:nvCxnSpPr>
        <p:spPr>
          <a:xfrm flipH="1">
            <a:off x="7475749" y="3666661"/>
            <a:ext cx="1168190" cy="855332"/>
          </a:xfrm>
          <a:prstGeom prst="straightConnector1">
            <a:avLst/>
          </a:prstGeom>
          <a:ln w="508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0458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25B4D-28D4-0854-29F9-35EAF6F6372A}"/>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D734BC3E-A99C-D0D7-C712-A1FB7DE288AE}"/>
              </a:ext>
            </a:extLst>
          </p:cNvPr>
          <p:cNvSpPr/>
          <p:nvPr/>
        </p:nvSpPr>
        <p:spPr>
          <a:xfrm>
            <a:off x="9832623" y="3733800"/>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pic>
        <p:nvPicPr>
          <p:cNvPr id="25" name="Picture 24">
            <a:extLst>
              <a:ext uri="{FF2B5EF4-FFF2-40B4-BE49-F238E27FC236}">
                <a16:creationId xmlns:a16="http://schemas.microsoft.com/office/drawing/2014/main" id="{76151FB0-09CA-5E88-CF8C-59F764D4AFA2}"/>
              </a:ext>
            </a:extLst>
          </p:cNvPr>
          <p:cNvPicPr>
            <a:picLocks noChangeAspect="1"/>
          </p:cNvPicPr>
          <p:nvPr/>
        </p:nvPicPr>
        <p:blipFill>
          <a:blip r:embed="rId3"/>
          <a:stretch>
            <a:fillRect/>
          </a:stretch>
        </p:blipFill>
        <p:spPr>
          <a:xfrm>
            <a:off x="5037780" y="2943469"/>
            <a:ext cx="5229988" cy="2562599"/>
          </a:xfrm>
          <a:prstGeom prst="rect">
            <a:avLst/>
          </a:prstGeom>
        </p:spPr>
      </p:pic>
      <p:sp>
        <p:nvSpPr>
          <p:cNvPr id="34" name="Rectangle 33">
            <a:extLst>
              <a:ext uri="{FF2B5EF4-FFF2-40B4-BE49-F238E27FC236}">
                <a16:creationId xmlns:a16="http://schemas.microsoft.com/office/drawing/2014/main" id="{D2AC87D0-1CAF-3F88-03CA-E312069180B8}"/>
              </a:ext>
            </a:extLst>
          </p:cNvPr>
          <p:cNvSpPr/>
          <p:nvPr/>
        </p:nvSpPr>
        <p:spPr>
          <a:xfrm>
            <a:off x="4702984" y="2520976"/>
            <a:ext cx="3014719" cy="3700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12E6AA53-2143-1462-9BA2-60421357A82A}"/>
              </a:ext>
            </a:extLst>
          </p:cNvPr>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48E9BB4-0930-A24B-D6EA-3CCD0AEA67F7}"/>
              </a:ext>
            </a:extLst>
          </p:cNvPr>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AB59BD7A-5A3C-B6FA-7F09-5C62A7F550D4}"/>
              </a:ext>
            </a:extLst>
          </p:cNvPr>
          <p:cNvSpPr>
            <a:spLocks noGrp="1"/>
          </p:cNvSpPr>
          <p:nvPr>
            <p:ph type="title"/>
          </p:nvPr>
        </p:nvSpPr>
        <p:spPr/>
        <p:txBody>
          <a:bodyPr/>
          <a:lstStyle/>
          <a:p>
            <a:r>
              <a:rPr lang="en-US" dirty="0"/>
              <a:t>Convolutional Neural Networks</a:t>
            </a:r>
          </a:p>
        </p:txBody>
      </p:sp>
      <p:cxnSp>
        <p:nvCxnSpPr>
          <p:cNvPr id="14" name="Straight Connector 13">
            <a:extLst>
              <a:ext uri="{FF2B5EF4-FFF2-40B4-BE49-F238E27FC236}">
                <a16:creationId xmlns:a16="http://schemas.microsoft.com/office/drawing/2014/main" id="{1CAF05A3-2487-41BD-A72E-6C46BA5B8732}"/>
              </a:ext>
            </a:extLst>
          </p:cNvPr>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aphicFrame>
        <p:nvGraphicFramePr>
          <p:cNvPr id="11" name="Table 10">
            <a:extLst>
              <a:ext uri="{FF2B5EF4-FFF2-40B4-BE49-F238E27FC236}">
                <a16:creationId xmlns:a16="http://schemas.microsoft.com/office/drawing/2014/main" id="{B49EC81D-9851-8179-727B-E5D5CD977EDE}"/>
              </a:ext>
            </a:extLst>
          </p:cNvPr>
          <p:cNvGraphicFramePr>
            <a:graphicFrameLocks noGrp="1"/>
          </p:cNvGraphicFramePr>
          <p:nvPr/>
        </p:nvGraphicFramePr>
        <p:xfrm>
          <a:off x="2590800" y="2133601"/>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Table 11">
            <a:extLst>
              <a:ext uri="{FF2B5EF4-FFF2-40B4-BE49-F238E27FC236}">
                <a16:creationId xmlns:a16="http://schemas.microsoft.com/office/drawing/2014/main" id="{4B68860F-D36A-B494-7705-A38766BEB2FC}"/>
              </a:ext>
            </a:extLst>
          </p:cNvPr>
          <p:cNvGraphicFramePr>
            <a:graphicFrameLocks noGrp="1"/>
          </p:cNvGraphicFramePr>
          <p:nvPr/>
        </p:nvGraphicFramePr>
        <p:xfrm>
          <a:off x="2590800" y="3581400"/>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aphicFrame>
        <p:nvGraphicFramePr>
          <p:cNvPr id="13" name="Table 12">
            <a:extLst>
              <a:ext uri="{FF2B5EF4-FFF2-40B4-BE49-F238E27FC236}">
                <a16:creationId xmlns:a16="http://schemas.microsoft.com/office/drawing/2014/main" id="{B70BA540-C360-A7B3-E9FB-0DEEE1B6DB66}"/>
              </a:ext>
            </a:extLst>
          </p:cNvPr>
          <p:cNvGraphicFramePr>
            <a:graphicFrameLocks noGrp="1"/>
          </p:cNvGraphicFramePr>
          <p:nvPr/>
        </p:nvGraphicFramePr>
        <p:xfrm>
          <a:off x="2438400" y="4953000"/>
          <a:ext cx="1423322" cy="1221094"/>
        </p:xfrm>
        <a:graphic>
          <a:graphicData uri="http://schemas.openxmlformats.org/drawingml/2006/table">
            <a:tbl>
              <a:tblPr firstRow="1" bandRow="1">
                <a:tableStyleId>{2D5ABB26-0587-4C30-8999-92F81FD0307C}</a:tableStyleId>
              </a:tblPr>
              <a:tblGrid>
                <a:gridCol w="391022">
                  <a:extLst>
                    <a:ext uri="{9D8B030D-6E8A-4147-A177-3AD203B41FA5}">
                      <a16:colId xmlns:a16="http://schemas.microsoft.com/office/drawing/2014/main" val="20000"/>
                    </a:ext>
                  </a:extLst>
                </a:gridCol>
                <a:gridCol w="344100">
                  <a:extLst>
                    <a:ext uri="{9D8B030D-6E8A-4147-A177-3AD203B41FA5}">
                      <a16:colId xmlns:a16="http://schemas.microsoft.com/office/drawing/2014/main" val="20001"/>
                    </a:ext>
                  </a:extLst>
                </a:gridCol>
                <a:gridCol w="344100">
                  <a:extLst>
                    <a:ext uri="{9D8B030D-6E8A-4147-A177-3AD203B41FA5}">
                      <a16:colId xmlns:a16="http://schemas.microsoft.com/office/drawing/2014/main" val="20002"/>
                    </a:ext>
                  </a:extLst>
                </a:gridCol>
                <a:gridCol w="344100">
                  <a:extLst>
                    <a:ext uri="{9D8B030D-6E8A-4147-A177-3AD203B41FA5}">
                      <a16:colId xmlns:a16="http://schemas.microsoft.com/office/drawing/2014/main" val="20003"/>
                    </a:ext>
                  </a:extLst>
                </a:gridCol>
              </a:tblGrid>
              <a:tr h="306694">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73353">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pic>
        <p:nvPicPr>
          <p:cNvPr id="26" name="Picture 25">
            <a:extLst>
              <a:ext uri="{FF2B5EF4-FFF2-40B4-BE49-F238E27FC236}">
                <a16:creationId xmlns:a16="http://schemas.microsoft.com/office/drawing/2014/main" id="{A73B3A97-017C-A1C6-7E62-0CFD9F7850E5}"/>
              </a:ext>
            </a:extLst>
          </p:cNvPr>
          <p:cNvPicPr>
            <a:picLocks noChangeAspect="1"/>
          </p:cNvPicPr>
          <p:nvPr/>
        </p:nvPicPr>
        <p:blipFill>
          <a:blip r:embed="rId4"/>
          <a:stretch>
            <a:fillRect/>
          </a:stretch>
        </p:blipFill>
        <p:spPr>
          <a:xfrm>
            <a:off x="381000" y="3124200"/>
            <a:ext cx="1600200" cy="1606550"/>
          </a:xfrm>
          <a:prstGeom prst="rect">
            <a:avLst/>
          </a:prstGeom>
          <a:ln>
            <a:solidFill>
              <a:schemeClr val="tx1"/>
            </a:solidFill>
          </a:ln>
        </p:spPr>
      </p:pic>
      <p:pic>
        <p:nvPicPr>
          <p:cNvPr id="27" name="Picture 26">
            <a:extLst>
              <a:ext uri="{FF2B5EF4-FFF2-40B4-BE49-F238E27FC236}">
                <a16:creationId xmlns:a16="http://schemas.microsoft.com/office/drawing/2014/main" id="{17CAD034-AA05-F03F-2E54-BAFB4B6B02F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a:extLst>
              <a:ext uri="{FF2B5EF4-FFF2-40B4-BE49-F238E27FC236}">
                <a16:creationId xmlns:a16="http://schemas.microsoft.com/office/drawing/2014/main" id="{63311743-C3E3-8D62-2B55-78FFD1D9034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a:extLst>
              <a:ext uri="{FF2B5EF4-FFF2-40B4-BE49-F238E27FC236}">
                <a16:creationId xmlns:a16="http://schemas.microsoft.com/office/drawing/2014/main" id="{99AD4C7F-BAA6-2940-40D8-1287F4649DFF}"/>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80000"/>
                    </a14:imgEffect>
                  </a14:imgLayer>
                </a14:imgProps>
              </a:ext>
            </a:extLst>
          </a:blip>
          <a:stretch>
            <a:fillRect/>
          </a:stretch>
        </p:blipFill>
        <p:spPr>
          <a:xfrm>
            <a:off x="4343400" y="5029200"/>
            <a:ext cx="1600200" cy="1587500"/>
          </a:xfrm>
          <a:prstGeom prst="rect">
            <a:avLst/>
          </a:prstGeom>
        </p:spPr>
      </p:pic>
      <p:sp>
        <p:nvSpPr>
          <p:cNvPr id="66" name="TextBox 65">
            <a:extLst>
              <a:ext uri="{FF2B5EF4-FFF2-40B4-BE49-F238E27FC236}">
                <a16:creationId xmlns:a16="http://schemas.microsoft.com/office/drawing/2014/main" id="{95FD5D38-4739-C72D-D562-DDCAFFF78567}"/>
              </a:ext>
            </a:extLst>
          </p:cNvPr>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p:spTree>
    <p:extLst>
      <p:ext uri="{BB962C8B-B14F-4D97-AF65-F5344CB8AC3E}">
        <p14:creationId xmlns:p14="http://schemas.microsoft.com/office/powerpoint/2010/main" val="54370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83A14-236F-D42B-6F99-883EC434AAFB}"/>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FC14087A-70FB-505B-52E7-3FE7B4B54B76}"/>
              </a:ext>
            </a:extLst>
          </p:cNvPr>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80EE40F-C76B-2FEB-BD01-F2F92D945BA9}"/>
              </a:ext>
            </a:extLst>
          </p:cNvPr>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18694B36-BB5B-EC6C-3B2F-1D9A9F525938}"/>
              </a:ext>
            </a:extLst>
          </p:cNvPr>
          <p:cNvSpPr>
            <a:spLocks noGrp="1"/>
          </p:cNvSpPr>
          <p:nvPr>
            <p:ph type="title"/>
          </p:nvPr>
        </p:nvSpPr>
        <p:spPr/>
        <p:txBody>
          <a:bodyPr/>
          <a:lstStyle/>
          <a:p>
            <a:r>
              <a:rPr lang="en-US" dirty="0"/>
              <a:t>Convolutional Neural Networks</a:t>
            </a:r>
          </a:p>
        </p:txBody>
      </p:sp>
      <p:cxnSp>
        <p:nvCxnSpPr>
          <p:cNvPr id="14" name="Straight Connector 13">
            <a:extLst>
              <a:ext uri="{FF2B5EF4-FFF2-40B4-BE49-F238E27FC236}">
                <a16:creationId xmlns:a16="http://schemas.microsoft.com/office/drawing/2014/main" id="{600E8C04-B00D-4839-CA9E-36A780154BF6}"/>
              </a:ext>
            </a:extLst>
          </p:cNvPr>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aphicFrame>
        <p:nvGraphicFramePr>
          <p:cNvPr id="11" name="Table 10">
            <a:extLst>
              <a:ext uri="{FF2B5EF4-FFF2-40B4-BE49-F238E27FC236}">
                <a16:creationId xmlns:a16="http://schemas.microsoft.com/office/drawing/2014/main" id="{CEB62BE6-9F12-0841-5D1F-23FF6F10A6E6}"/>
              </a:ext>
            </a:extLst>
          </p:cNvPr>
          <p:cNvGraphicFramePr>
            <a:graphicFrameLocks noGrp="1"/>
          </p:cNvGraphicFramePr>
          <p:nvPr/>
        </p:nvGraphicFramePr>
        <p:xfrm>
          <a:off x="2590800" y="2133601"/>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Table 11">
            <a:extLst>
              <a:ext uri="{FF2B5EF4-FFF2-40B4-BE49-F238E27FC236}">
                <a16:creationId xmlns:a16="http://schemas.microsoft.com/office/drawing/2014/main" id="{C7446E7B-3324-365A-931F-52CE67E342C8}"/>
              </a:ext>
            </a:extLst>
          </p:cNvPr>
          <p:cNvGraphicFramePr>
            <a:graphicFrameLocks noGrp="1"/>
          </p:cNvGraphicFramePr>
          <p:nvPr/>
        </p:nvGraphicFramePr>
        <p:xfrm>
          <a:off x="2590800" y="3581400"/>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aphicFrame>
        <p:nvGraphicFramePr>
          <p:cNvPr id="13" name="Table 12">
            <a:extLst>
              <a:ext uri="{FF2B5EF4-FFF2-40B4-BE49-F238E27FC236}">
                <a16:creationId xmlns:a16="http://schemas.microsoft.com/office/drawing/2014/main" id="{BD3A4C35-B973-6A38-714E-F9ED95FF2AF4}"/>
              </a:ext>
            </a:extLst>
          </p:cNvPr>
          <p:cNvGraphicFramePr>
            <a:graphicFrameLocks noGrp="1"/>
          </p:cNvGraphicFramePr>
          <p:nvPr/>
        </p:nvGraphicFramePr>
        <p:xfrm>
          <a:off x="2438400" y="4953000"/>
          <a:ext cx="1423322" cy="1221094"/>
        </p:xfrm>
        <a:graphic>
          <a:graphicData uri="http://schemas.openxmlformats.org/drawingml/2006/table">
            <a:tbl>
              <a:tblPr firstRow="1" bandRow="1">
                <a:tableStyleId>{2D5ABB26-0587-4C30-8999-92F81FD0307C}</a:tableStyleId>
              </a:tblPr>
              <a:tblGrid>
                <a:gridCol w="391022">
                  <a:extLst>
                    <a:ext uri="{9D8B030D-6E8A-4147-A177-3AD203B41FA5}">
                      <a16:colId xmlns:a16="http://schemas.microsoft.com/office/drawing/2014/main" val="20000"/>
                    </a:ext>
                  </a:extLst>
                </a:gridCol>
                <a:gridCol w="344100">
                  <a:extLst>
                    <a:ext uri="{9D8B030D-6E8A-4147-A177-3AD203B41FA5}">
                      <a16:colId xmlns:a16="http://schemas.microsoft.com/office/drawing/2014/main" val="20001"/>
                    </a:ext>
                  </a:extLst>
                </a:gridCol>
                <a:gridCol w="344100">
                  <a:extLst>
                    <a:ext uri="{9D8B030D-6E8A-4147-A177-3AD203B41FA5}">
                      <a16:colId xmlns:a16="http://schemas.microsoft.com/office/drawing/2014/main" val="20002"/>
                    </a:ext>
                  </a:extLst>
                </a:gridCol>
                <a:gridCol w="344100">
                  <a:extLst>
                    <a:ext uri="{9D8B030D-6E8A-4147-A177-3AD203B41FA5}">
                      <a16:colId xmlns:a16="http://schemas.microsoft.com/office/drawing/2014/main" val="20003"/>
                    </a:ext>
                  </a:extLst>
                </a:gridCol>
              </a:tblGrid>
              <a:tr h="306694">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73353">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pic>
        <p:nvPicPr>
          <p:cNvPr id="26" name="Picture 25">
            <a:extLst>
              <a:ext uri="{FF2B5EF4-FFF2-40B4-BE49-F238E27FC236}">
                <a16:creationId xmlns:a16="http://schemas.microsoft.com/office/drawing/2014/main" id="{AA4F8F74-777E-76E9-C91B-77021A23F95E}"/>
              </a:ext>
            </a:extLst>
          </p:cNvPr>
          <p:cNvPicPr>
            <a:picLocks noChangeAspect="1"/>
          </p:cNvPicPr>
          <p:nvPr/>
        </p:nvPicPr>
        <p:blipFill>
          <a:blip r:embed="rId3"/>
          <a:stretch>
            <a:fillRect/>
          </a:stretch>
        </p:blipFill>
        <p:spPr>
          <a:xfrm>
            <a:off x="381000" y="3124200"/>
            <a:ext cx="1600200" cy="1606550"/>
          </a:xfrm>
          <a:prstGeom prst="rect">
            <a:avLst/>
          </a:prstGeom>
          <a:ln>
            <a:solidFill>
              <a:schemeClr val="tx1"/>
            </a:solidFill>
          </a:ln>
        </p:spPr>
      </p:pic>
      <p:pic>
        <p:nvPicPr>
          <p:cNvPr id="27" name="Picture 26">
            <a:extLst>
              <a:ext uri="{FF2B5EF4-FFF2-40B4-BE49-F238E27FC236}">
                <a16:creationId xmlns:a16="http://schemas.microsoft.com/office/drawing/2014/main" id="{35C3B570-C249-9C79-30D9-209374B8C2B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a:extLst>
              <a:ext uri="{FF2B5EF4-FFF2-40B4-BE49-F238E27FC236}">
                <a16:creationId xmlns:a16="http://schemas.microsoft.com/office/drawing/2014/main" id="{98AF0CEE-1781-23C1-17D1-191090A78AB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a:extLst>
              <a:ext uri="{FF2B5EF4-FFF2-40B4-BE49-F238E27FC236}">
                <a16:creationId xmlns:a16="http://schemas.microsoft.com/office/drawing/2014/main" id="{CB87BD8A-1A06-C5B1-5735-91F88432772E}"/>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80000"/>
                    </a14:imgEffect>
                  </a14:imgLayer>
                </a14:imgProps>
              </a:ext>
            </a:extLst>
          </a:blip>
          <a:stretch>
            <a:fillRect/>
          </a:stretch>
        </p:blipFill>
        <p:spPr>
          <a:xfrm>
            <a:off x="4343400" y="5029200"/>
            <a:ext cx="1600200" cy="1587500"/>
          </a:xfrm>
          <a:prstGeom prst="rect">
            <a:avLst/>
          </a:prstGeom>
        </p:spPr>
      </p:pic>
      <p:pic>
        <p:nvPicPr>
          <p:cNvPr id="30" name="Picture 29">
            <a:extLst>
              <a:ext uri="{FF2B5EF4-FFF2-40B4-BE49-F238E27FC236}">
                <a16:creationId xmlns:a16="http://schemas.microsoft.com/office/drawing/2014/main" id="{91B574D8-82BE-4CC4-AC16-79E35D315FD8}"/>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33000" contrast="50000"/>
                    </a14:imgEffect>
                  </a14:imgLayer>
                </a14:imgProps>
              </a:ext>
            </a:extLst>
          </a:blip>
          <a:stretch>
            <a:fillRect/>
          </a:stretch>
        </p:blipFill>
        <p:spPr>
          <a:xfrm>
            <a:off x="7162800" y="1752600"/>
            <a:ext cx="838200" cy="872836"/>
          </a:xfrm>
          <a:prstGeom prst="rect">
            <a:avLst/>
          </a:prstGeom>
        </p:spPr>
      </p:pic>
      <p:pic>
        <p:nvPicPr>
          <p:cNvPr id="31" name="Picture 30">
            <a:extLst>
              <a:ext uri="{FF2B5EF4-FFF2-40B4-BE49-F238E27FC236}">
                <a16:creationId xmlns:a16="http://schemas.microsoft.com/office/drawing/2014/main" id="{F1315917-34AC-4B0D-F0C1-CA9E2F4DEC2A}"/>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33000" contrast="50000"/>
                    </a14:imgEffect>
                  </a14:imgLayer>
                </a14:imgProps>
              </a:ext>
            </a:extLst>
          </a:blip>
          <a:stretch>
            <a:fillRect/>
          </a:stretch>
        </p:blipFill>
        <p:spPr>
          <a:xfrm>
            <a:off x="7162800" y="3505200"/>
            <a:ext cx="838200" cy="881185"/>
          </a:xfrm>
          <a:prstGeom prst="rect">
            <a:avLst/>
          </a:prstGeom>
        </p:spPr>
      </p:pic>
      <p:pic>
        <p:nvPicPr>
          <p:cNvPr id="32" name="Picture 31">
            <a:extLst>
              <a:ext uri="{FF2B5EF4-FFF2-40B4-BE49-F238E27FC236}">
                <a16:creationId xmlns:a16="http://schemas.microsoft.com/office/drawing/2014/main" id="{F687B7E8-1F88-2BAA-4574-376A7BD7CC8C}"/>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33000" contrast="50000"/>
                    </a14:imgEffect>
                  </a14:imgLayer>
                </a14:imgProps>
              </a:ext>
            </a:extLst>
          </a:blip>
          <a:stretch>
            <a:fillRect/>
          </a:stretch>
        </p:blipFill>
        <p:spPr>
          <a:xfrm>
            <a:off x="7162800" y="5410200"/>
            <a:ext cx="838200" cy="896007"/>
          </a:xfrm>
          <a:prstGeom prst="rect">
            <a:avLst/>
          </a:prstGeom>
        </p:spPr>
      </p:pic>
      <p:cxnSp>
        <p:nvCxnSpPr>
          <p:cNvPr id="40" name="Straight Connector 39">
            <a:extLst>
              <a:ext uri="{FF2B5EF4-FFF2-40B4-BE49-F238E27FC236}">
                <a16:creationId xmlns:a16="http://schemas.microsoft.com/office/drawing/2014/main" id="{E6B85A6B-C55B-62A0-C746-E93C3153F8D7}"/>
              </a:ext>
            </a:extLst>
          </p:cNvPr>
          <p:cNvCxnSpPr/>
          <p:nvPr/>
        </p:nvCxnSpPr>
        <p:spPr>
          <a:xfrm>
            <a:off x="6096000" y="21336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2" name="Down Arrow 41">
            <a:extLst>
              <a:ext uri="{FF2B5EF4-FFF2-40B4-BE49-F238E27FC236}">
                <a16:creationId xmlns:a16="http://schemas.microsoft.com/office/drawing/2014/main" id="{99BCB9A2-1DD8-C591-A6B7-ADAF353C0668}"/>
              </a:ext>
            </a:extLst>
          </p:cNvPr>
          <p:cNvSpPr/>
          <p:nvPr/>
        </p:nvSpPr>
        <p:spPr>
          <a:xfrm>
            <a:off x="6400800" y="19050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a:extLst>
              <a:ext uri="{FF2B5EF4-FFF2-40B4-BE49-F238E27FC236}">
                <a16:creationId xmlns:a16="http://schemas.microsoft.com/office/drawing/2014/main" id="{780242BC-0A6D-737E-FDCA-4C69688F079B}"/>
              </a:ext>
            </a:extLst>
          </p:cNvPr>
          <p:cNvCxnSpPr/>
          <p:nvPr/>
        </p:nvCxnSpPr>
        <p:spPr>
          <a:xfrm>
            <a:off x="6096000" y="3962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4" name="Down Arrow 43">
            <a:extLst>
              <a:ext uri="{FF2B5EF4-FFF2-40B4-BE49-F238E27FC236}">
                <a16:creationId xmlns:a16="http://schemas.microsoft.com/office/drawing/2014/main" id="{C51752C7-82B5-2AC3-B5E9-7C04D9915BEB}"/>
              </a:ext>
            </a:extLst>
          </p:cNvPr>
          <p:cNvSpPr/>
          <p:nvPr/>
        </p:nvSpPr>
        <p:spPr>
          <a:xfrm>
            <a:off x="6400800" y="3733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5091AB8D-706F-645E-3BD9-3E4B9D20B5AF}"/>
              </a:ext>
            </a:extLst>
          </p:cNvPr>
          <p:cNvCxnSpPr/>
          <p:nvPr/>
        </p:nvCxnSpPr>
        <p:spPr>
          <a:xfrm>
            <a:off x="6096000" y="5867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6" name="Down Arrow 45">
            <a:extLst>
              <a:ext uri="{FF2B5EF4-FFF2-40B4-BE49-F238E27FC236}">
                <a16:creationId xmlns:a16="http://schemas.microsoft.com/office/drawing/2014/main" id="{0C77BB52-BE0F-414B-8B6C-7D05908E8F15}"/>
              </a:ext>
            </a:extLst>
          </p:cNvPr>
          <p:cNvSpPr/>
          <p:nvPr/>
        </p:nvSpPr>
        <p:spPr>
          <a:xfrm>
            <a:off x="6400800" y="5638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B8E4D04A-D7BA-EFA5-0CB9-99A35DBF8A0D}"/>
              </a:ext>
            </a:extLst>
          </p:cNvPr>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p:sp>
        <p:nvSpPr>
          <p:cNvPr id="67" name="TextBox 66">
            <a:extLst>
              <a:ext uri="{FF2B5EF4-FFF2-40B4-BE49-F238E27FC236}">
                <a16:creationId xmlns:a16="http://schemas.microsoft.com/office/drawing/2014/main" id="{F1118CDA-D430-DD59-21CA-B479E1668E55}"/>
              </a:ext>
            </a:extLst>
          </p:cNvPr>
          <p:cNvSpPr txBox="1"/>
          <p:nvPr/>
        </p:nvSpPr>
        <p:spPr>
          <a:xfrm>
            <a:off x="6324600" y="1138535"/>
            <a:ext cx="11161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B0000"/>
                </a:solidFill>
                <a:effectLst/>
                <a:uLnTx/>
                <a:uFillTx/>
                <a:latin typeface="Calibri"/>
                <a:ea typeface="+mn-ea"/>
                <a:cs typeface="Calibri"/>
              </a:rPr>
              <a:t>Pooling</a:t>
            </a:r>
          </a:p>
        </p:txBody>
      </p:sp>
    </p:spTree>
    <p:extLst>
      <p:ext uri="{BB962C8B-B14F-4D97-AF65-F5344CB8AC3E}">
        <p14:creationId xmlns:p14="http://schemas.microsoft.com/office/powerpoint/2010/main" val="18784845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ED7E7-33D8-B28D-6AF4-A8ECEB0195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C1BB3A-CAF6-857F-1327-50BF4393AFC3}"/>
              </a:ext>
            </a:extLst>
          </p:cNvPr>
          <p:cNvSpPr>
            <a:spLocks noGrp="1"/>
          </p:cNvSpPr>
          <p:nvPr>
            <p:ph type="title"/>
          </p:nvPr>
        </p:nvSpPr>
        <p:spPr/>
        <p:txBody>
          <a:bodyPr/>
          <a:lstStyle/>
          <a:p>
            <a:r>
              <a:rPr lang="en-US" dirty="0"/>
              <a:t>Convolution: Stride=2</a:t>
            </a:r>
          </a:p>
        </p:txBody>
      </p:sp>
      <p:graphicFrame>
        <p:nvGraphicFramePr>
          <p:cNvPr id="4" name="Table 3">
            <a:extLst>
              <a:ext uri="{FF2B5EF4-FFF2-40B4-BE49-F238E27FC236}">
                <a16:creationId xmlns:a16="http://schemas.microsoft.com/office/drawing/2014/main" id="{2F4AE4D3-799B-C11F-D43D-9B100445F7EC}"/>
              </a:ext>
            </a:extLst>
          </p:cNvPr>
          <p:cNvGraphicFramePr>
            <a:graphicFrameLocks noGrp="1"/>
          </p:cNvGraphicFramePr>
          <p:nvPr/>
        </p:nvGraphicFramePr>
        <p:xfrm>
          <a:off x="10363200" y="1295400"/>
          <a:ext cx="1508760" cy="1371600"/>
        </p:xfrm>
        <a:graphic>
          <a:graphicData uri="http://schemas.openxmlformats.org/drawingml/2006/table">
            <a:tbl>
              <a:tblPr firstRow="1" bandRow="1">
                <a:tableStyleId>{2D5ABB26-0587-4C30-8999-92F81FD0307C}</a:tableStyleId>
              </a:tblPr>
              <a:tblGrid>
                <a:gridCol w="754380">
                  <a:extLst>
                    <a:ext uri="{9D8B030D-6E8A-4147-A177-3AD203B41FA5}">
                      <a16:colId xmlns:a16="http://schemas.microsoft.com/office/drawing/2014/main" val="20000"/>
                    </a:ext>
                  </a:extLst>
                </a:gridCol>
                <a:gridCol w="754380">
                  <a:extLst>
                    <a:ext uri="{9D8B030D-6E8A-4147-A177-3AD203B41FA5}">
                      <a16:colId xmlns:a16="http://schemas.microsoft.com/office/drawing/2014/main" val="20001"/>
                    </a:ext>
                  </a:extLst>
                </a:gridCol>
              </a:tblGrid>
              <a:tr h="685800">
                <a:tc>
                  <a:txBody>
                    <a:bodyPr/>
                    <a:lstStyle/>
                    <a:p>
                      <a:pPr algn="ctr"/>
                      <a:r>
                        <a:rPr lang="en-US" sz="2800" dirty="0">
                          <a:solidFill>
                            <a:srgbClr val="0070C0"/>
                          </a:solidFill>
                          <a:latin typeface="CMU Serif Roman"/>
                          <a:cs typeface="CMU Serif Roman"/>
                        </a:rPr>
                        <a:t>.25</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.25</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685800">
                <a:tc>
                  <a:txBody>
                    <a:bodyPr/>
                    <a:lstStyle/>
                    <a:p>
                      <a:pPr algn="ctr"/>
                      <a:r>
                        <a:rPr lang="en-US" sz="2800" dirty="0">
                          <a:solidFill>
                            <a:srgbClr val="0070C0"/>
                          </a:solidFill>
                          <a:latin typeface="CMU Serif Roman"/>
                          <a:cs typeface="CMU Serif Roman"/>
                        </a:rPr>
                        <a:t>.25</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.25</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5" name="Table 4">
            <a:extLst>
              <a:ext uri="{FF2B5EF4-FFF2-40B4-BE49-F238E27FC236}">
                <a16:creationId xmlns:a16="http://schemas.microsoft.com/office/drawing/2014/main" id="{0DDA0AA9-2337-1284-2BA0-DEE9667D9083}"/>
              </a:ext>
            </a:extLst>
          </p:cNvPr>
          <p:cNvGraphicFramePr>
            <a:graphicFrameLocks noGrp="1"/>
          </p:cNvGraphicFramePr>
          <p:nvPr/>
        </p:nvGraphicFramePr>
        <p:xfrm>
          <a:off x="228600" y="1295400"/>
          <a:ext cx="5257800" cy="521715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0D9DA7B2-926E-A4B5-FC49-4B185ED44DB8}"/>
              </a:ext>
            </a:extLst>
          </p:cNvPr>
          <p:cNvGraphicFramePr>
            <a:graphicFrameLocks noGrp="1"/>
          </p:cNvGraphicFramePr>
          <p:nvPr/>
        </p:nvGraphicFramePr>
        <p:xfrm>
          <a:off x="6934200" y="2514600"/>
          <a:ext cx="2628900" cy="2606604"/>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bl>
          </a:graphicData>
        </a:graphic>
      </p:graphicFrame>
      <p:sp>
        <p:nvSpPr>
          <p:cNvPr id="7" name="Rectangle 6">
            <a:extLst>
              <a:ext uri="{FF2B5EF4-FFF2-40B4-BE49-F238E27FC236}">
                <a16:creationId xmlns:a16="http://schemas.microsoft.com/office/drawing/2014/main" id="{1BA87C11-D526-DE12-7530-E71E47F3E8E3}"/>
              </a:ext>
            </a:extLst>
          </p:cNvPr>
          <p:cNvSpPr/>
          <p:nvPr/>
        </p:nvSpPr>
        <p:spPr>
          <a:xfrm>
            <a:off x="5562600" y="1579879"/>
            <a:ext cx="4572000" cy="464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24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D203E-BEA4-D997-57DF-8F3A04892E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C9FA21-5BFA-76BC-7BBF-1A37F8C47382}"/>
              </a:ext>
            </a:extLst>
          </p:cNvPr>
          <p:cNvSpPr>
            <a:spLocks noGrp="1"/>
          </p:cNvSpPr>
          <p:nvPr>
            <p:ph type="title"/>
          </p:nvPr>
        </p:nvSpPr>
        <p:spPr/>
        <p:txBody>
          <a:bodyPr/>
          <a:lstStyle/>
          <a:p>
            <a:r>
              <a:rPr lang="en-US" dirty="0"/>
              <a:t>Stride: Max Pooling</a:t>
            </a:r>
          </a:p>
        </p:txBody>
      </p:sp>
      <p:pic>
        <p:nvPicPr>
          <p:cNvPr id="4" name="Picture 3">
            <a:extLst>
              <a:ext uri="{FF2B5EF4-FFF2-40B4-BE49-F238E27FC236}">
                <a16:creationId xmlns:a16="http://schemas.microsoft.com/office/drawing/2014/main" id="{46A6E084-1946-8FAA-6919-0B89DD457EC3}"/>
              </a:ext>
            </a:extLst>
          </p:cNvPr>
          <p:cNvPicPr>
            <a:picLocks noChangeAspect="1"/>
          </p:cNvPicPr>
          <p:nvPr/>
        </p:nvPicPr>
        <p:blipFill rotWithShape="1">
          <a:blip r:embed="rId2"/>
          <a:srcRect t="1488"/>
          <a:stretch/>
        </p:blipFill>
        <p:spPr>
          <a:xfrm>
            <a:off x="838200" y="1612251"/>
            <a:ext cx="10287000" cy="3633497"/>
          </a:xfrm>
          <a:prstGeom prst="rect">
            <a:avLst/>
          </a:prstGeom>
        </p:spPr>
      </p:pic>
      <p:sp>
        <p:nvSpPr>
          <p:cNvPr id="5" name="Rectangle 4">
            <a:extLst>
              <a:ext uri="{FF2B5EF4-FFF2-40B4-BE49-F238E27FC236}">
                <a16:creationId xmlns:a16="http://schemas.microsoft.com/office/drawing/2014/main" id="{8FD20097-8123-809A-A61B-C89CCC86D7D8}"/>
              </a:ext>
            </a:extLst>
          </p:cNvPr>
          <p:cNvSpPr/>
          <p:nvPr/>
        </p:nvSpPr>
        <p:spPr>
          <a:xfrm>
            <a:off x="304800" y="6019800"/>
            <a:ext cx="113538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Stanford CS 231n, Spring 2017</a:t>
            </a:r>
          </a:p>
        </p:txBody>
      </p:sp>
    </p:spTree>
    <p:extLst>
      <p:ext uri="{BB962C8B-B14F-4D97-AF65-F5344CB8AC3E}">
        <p14:creationId xmlns:p14="http://schemas.microsoft.com/office/powerpoint/2010/main" val="34940678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10701</TotalTime>
  <Words>6759</Words>
  <Application>Microsoft Macintosh PowerPoint</Application>
  <PresentationFormat>Widescreen</PresentationFormat>
  <Paragraphs>2918</Paragraphs>
  <Slides>116</Slides>
  <Notes>25</Notes>
  <HiddenSlides>11</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116</vt:i4>
      </vt:variant>
    </vt:vector>
  </HeadingPairs>
  <TitlesOfParts>
    <vt:vector size="129" baseType="lpstr">
      <vt:lpstr>Arial</vt:lpstr>
      <vt:lpstr>Calibri</vt:lpstr>
      <vt:lpstr>Calibri Light</vt:lpstr>
      <vt:lpstr>Cambria Math</vt:lpstr>
      <vt:lpstr>Candara</vt:lpstr>
      <vt:lpstr>CMU Serif Roman</vt:lpstr>
      <vt:lpstr>Code</vt:lpstr>
      <vt:lpstr>Courier New</vt:lpstr>
      <vt:lpstr>NimbusRomNo9L-Regu</vt:lpstr>
      <vt:lpstr>Noto Sans Symbols</vt:lpstr>
      <vt:lpstr>source-code-pro</vt:lpstr>
      <vt:lpstr>Wingdings</vt:lpstr>
      <vt:lpstr>Office Theme</vt:lpstr>
      <vt:lpstr>  10-315 Introduction to ML  Deep Learning for Computer Vision</vt:lpstr>
      <vt:lpstr>Deep Learning for Computer Vision</vt:lpstr>
      <vt:lpstr>Computer Vision</vt:lpstr>
      <vt:lpstr>Computer Vision Tasks</vt:lpstr>
      <vt:lpstr>Computer Vision Tasks: How far along are we?</vt:lpstr>
      <vt:lpstr>Computer Vision Tasks: How far along are we?</vt:lpstr>
      <vt:lpstr>Computer Vision Tasks: How far along are we?</vt:lpstr>
      <vt:lpstr>Computer Vision Tasks: How far along are we?</vt:lpstr>
      <vt:lpstr>Computer Vision Tasks: Autonomous Driving</vt:lpstr>
      <vt:lpstr>Computer Vision Tasks: Autonomous Driving</vt:lpstr>
      <vt:lpstr>Computer Vision: Autonomous Driving</vt:lpstr>
      <vt:lpstr>Image-related Tasks: Input/Output</vt:lpstr>
      <vt:lpstr>Image-related Tasks: Domain Transfer</vt:lpstr>
      <vt:lpstr>Image-related Tasks : Domain Transfer</vt:lpstr>
      <vt:lpstr>Text to Image</vt:lpstr>
      <vt:lpstr>Image-related Tasks: Input/Output</vt:lpstr>
      <vt:lpstr>Image Features</vt:lpstr>
      <vt:lpstr>Image Features</vt:lpstr>
      <vt:lpstr>Image Features</vt:lpstr>
      <vt:lpstr>Image Features</vt:lpstr>
      <vt:lpstr>Image Features</vt:lpstr>
      <vt:lpstr>Image Features</vt:lpstr>
      <vt:lpstr>Image Features</vt:lpstr>
      <vt:lpstr>Image Features</vt:lpstr>
      <vt:lpstr>Image Features</vt:lpstr>
      <vt:lpstr>Image Features</vt:lpstr>
      <vt:lpstr>Image Features</vt:lpstr>
      <vt:lpstr>Image Features</vt:lpstr>
      <vt:lpstr>Image Features</vt:lpstr>
      <vt:lpstr>Deep Learning for Computer Vision</vt:lpstr>
      <vt:lpstr>CNNs</vt:lpstr>
      <vt:lpstr>Deep Learning for Images</vt:lpstr>
      <vt:lpstr>Poll 1</vt:lpstr>
      <vt:lpstr>Poll 2 </vt:lpstr>
      <vt:lpstr>Classification: Deep Learning</vt:lpstr>
      <vt:lpstr>Classification: Deep Learning</vt:lpstr>
      <vt:lpstr>Convolutional Layers</vt:lpstr>
      <vt:lpstr>Convolutional Neural Networks</vt:lpstr>
      <vt:lpstr>Convolutional Neural Networks</vt:lpstr>
      <vt:lpstr>Classification: Learning Features</vt:lpstr>
      <vt:lpstr>Convolutional Neural Networks</vt:lpstr>
      <vt:lpstr>Convolutional Neural Networks</vt:lpstr>
      <vt:lpstr>Convolutional Neural Networks</vt:lpstr>
      <vt:lpstr>Convolutional Neural Networks</vt:lpstr>
      <vt:lpstr>Convolutional Neural Networks</vt:lpstr>
      <vt:lpstr>Question:</vt:lpstr>
      <vt:lpstr>Question:</vt:lpstr>
      <vt:lpstr>Question:</vt:lpstr>
      <vt:lpstr>Question:</vt:lpstr>
      <vt:lpstr>Deep Learning for Computer Vision</vt:lpstr>
      <vt:lpstr>Computer Vision History</vt:lpstr>
      <vt:lpstr>CNNs for Image Recognition</vt:lpstr>
      <vt:lpstr>What happened in 2012?</vt:lpstr>
      <vt:lpstr>Vision / Computer Vision History</vt:lpstr>
      <vt:lpstr>Vision / Computer Vision History</vt:lpstr>
      <vt:lpstr>2012: AlexNet (+ ImageNet + GPUs) opened doors</vt:lpstr>
      <vt:lpstr>2012: AlexNet (+ ImageNet + GPUs) opened doors</vt:lpstr>
      <vt:lpstr>CNN Architectures</vt:lpstr>
      <vt:lpstr>Convolutional Neural Networks</vt:lpstr>
      <vt:lpstr>Convolutional Neural Networks</vt:lpstr>
      <vt:lpstr>2012: AlexNet (+ ImageNet + GPUs) opened doors</vt:lpstr>
      <vt:lpstr>2012: AlexNet (+ ImageNet + GPUs) opened doors</vt:lpstr>
      <vt:lpstr>Practical Deep Learning</vt:lpstr>
      <vt:lpstr>Deep learning issues and Fixes</vt:lpstr>
      <vt:lpstr>CNN Summary</vt:lpstr>
      <vt:lpstr>Convolution and Pooling Layers</vt:lpstr>
      <vt:lpstr>Convolution and Pooling Layers</vt:lpstr>
      <vt:lpstr>Convolution and Pooling Layers</vt:lpstr>
      <vt:lpstr>Convolution and Pooling Layers</vt:lpstr>
      <vt:lpstr>Vision / Computer Vision History</vt:lpstr>
      <vt:lpstr>2012: AlexNet (+ ImageNet + GPUs) opened doors</vt:lpstr>
      <vt:lpstr>Additional Slides</vt:lpstr>
      <vt:lpstr>Pre-reading</vt:lpstr>
      <vt:lpstr>Convolutional Neural Networks</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 Padding</vt:lpstr>
      <vt:lpstr>Exercise: Which kernel goes with which output image?</vt:lpstr>
      <vt:lpstr>Exercise: Which kernel goes with which output image?</vt:lpstr>
      <vt:lpstr>Convolutional Neural Networks</vt:lpstr>
      <vt:lpstr>Convolutional Neural Networks</vt:lpstr>
      <vt:lpstr>Convolution: Stride=2</vt:lpstr>
      <vt:lpstr>Stride: Max Pooling</vt:lpstr>
      <vt:lpstr>Convolutional Neural Networks</vt:lpstr>
      <vt:lpstr>Computer Vision History</vt:lpstr>
      <vt:lpstr>CNNs for Image Classification</vt:lpstr>
      <vt:lpstr>Which neural network are they talking about?</vt:lpstr>
      <vt:lpstr>Vision / Computer Vision History</vt:lpstr>
      <vt:lpstr>Vision / Computer Vision History</vt:lpstr>
      <vt:lpstr>Vision / Computer Vision History</vt:lpstr>
      <vt:lpstr>Vision / Computer Vision History</vt:lpstr>
      <vt:lpstr>Vision / Computer Vision History</vt:lpstr>
      <vt:lpstr>Vision / Computer Vision History</vt:lpstr>
      <vt:lpstr>Vision / Computer Vision History</vt:lpstr>
      <vt:lpstr>Vision / Computer Vision History</vt:lpstr>
      <vt:lpstr>Vision / Computer Vision History</vt:lpstr>
      <vt:lpstr>What happened in 2012?</vt:lpstr>
      <vt:lpstr>Computer Vision 1998-2012</vt:lpstr>
      <vt:lpstr>Computer Vision 1998-2012</vt:lpstr>
      <vt:lpstr>Image Classification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dc:title>
  <dc:creator>Patrick Virtue</dc:creator>
  <cp:lastModifiedBy>Pat Virtue</cp:lastModifiedBy>
  <cp:revision>264</cp:revision>
  <dcterms:created xsi:type="dcterms:W3CDTF">2020-05-18T13:01:09Z</dcterms:created>
  <dcterms:modified xsi:type="dcterms:W3CDTF">2025-04-19T18:59:46Z</dcterms:modified>
</cp:coreProperties>
</file>