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327" r:id="rId2"/>
    <p:sldId id="2536" r:id="rId3"/>
    <p:sldId id="2470" r:id="rId4"/>
    <p:sldId id="2471" r:id="rId5"/>
    <p:sldId id="2472" r:id="rId6"/>
    <p:sldId id="2473" r:id="rId7"/>
    <p:sldId id="2534" r:id="rId8"/>
    <p:sldId id="2533" r:id="rId9"/>
    <p:sldId id="2535" r:id="rId10"/>
    <p:sldId id="2549" r:id="rId11"/>
    <p:sldId id="2542" r:id="rId12"/>
    <p:sldId id="2551" r:id="rId13"/>
    <p:sldId id="2552" r:id="rId14"/>
    <p:sldId id="2553" r:id="rId15"/>
    <p:sldId id="2545" r:id="rId16"/>
    <p:sldId id="2546" r:id="rId17"/>
    <p:sldId id="2550" r:id="rId18"/>
    <p:sldId id="2544" r:id="rId19"/>
    <p:sldId id="2543" r:id="rId20"/>
    <p:sldId id="2532" r:id="rId21"/>
    <p:sldId id="2455" r:id="rId22"/>
    <p:sldId id="2456" r:id="rId23"/>
    <p:sldId id="2457" r:id="rId24"/>
    <p:sldId id="2537" r:id="rId25"/>
    <p:sldId id="2538" r:id="rId2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03" autoAdjust="0"/>
    <p:restoredTop sz="79728" autoAdjust="0"/>
  </p:normalViewPr>
  <p:slideViewPr>
    <p:cSldViewPr snapToGrid="0">
      <p:cViewPr varScale="1">
        <p:scale>
          <a:sx n="96" d="100"/>
          <a:sy n="96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02:22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29875 898 38703 0,'-1'8'3440'16,"1"-2"-2752"-16,1-2-560 0,0 0-128 0,1 1 432 0,-1-1 48 16,1 4 16-16,1 8 0 0,0 7 224 0,2 0 48 15,0 5 16-15,0 1 0 0,1 4-80 0,-1 2-32 16,3 3 0-16,-2 3 0 0,-1 1-32 0,0 5-16 16,-1 0 0-16,-3 4 0 0,0 1-48 0,-2 1 0 15,0 3 0-15,-3 4 0 0,-2 9-432 16,-4-1-144-16,0 0 0 0,0-5 0 0,0-6 0 0,0-6 0 15,3-3 0-15,-1-3 0 0,2-4 0 0,3-3 0 16,1-5 0-16,2-3 0 0,2-3 0 0,-1-7-144 16,1-1 144-16,2-7 0 15,1-5-848-15,1-3-96 0,0-1-16 0,2-10-13216 16,-2 0-2656-16</inkml:trace>
  <inkml:trace contextRef="#ctx0" brushRef="#br0" timeOffset="339.48">30571 809 50687 0,'-7'6'2240'0,"1"0"464"0,1 1-2160 0,3 2-544 16,4-3 0-16,0 0 0 15,2 2-624-15,2 7-224 0,1 11-48 0,5 13-16 0,4 12 1072 0,1 9 224 16,2 11 32-16,-1 2 16 0,-1 1-432 0,-2 0 128 16,-1-1-128-16,-3-1 0 0,-1-2 368 0,-3-2-16 15,1-1 0-15,-3-2 0 0,1 0-352 0,-2-6 0 16,-1-4 0-16,0-4 0 0,-1-7 0 0,-1 1-240 15,-1-2 48-15,-1-1 0 16,0 2-1152-16,-3 2-208 0,1 5-48 0,-4-3-18864 0</inkml:trace>
  <inkml:trace contextRef="#ctx0" brushRef="#br0" timeOffset="801.15">29154 2825 43311 0,'-13'19'1920'0,"3"0"384"0,2 0-1840 0,3 1-464 0,4-1 0 0,1-3 0 0,1 6 128 0,-2 15-128 16,0 24 0-16,0 24 0 0,1 21 816 0,0 9 64 15,2 4 16-15,-1-5 0 0,3-5-640 0,1-5-112 0,4-3-16 16,1-6-128-16,4-1 352 0,5-11-32 16,2-4-16-16,6-7 0 0,5-9 0 0,7-9 0 15,3-5 0-15,6-4 0 0,5-5-176 0,4-7-128 0,4-1 192 0,2-9-192 16,5-5 128-16,0-5-128 15,1-1 0-15,1-5 0 0,3 0 176 0,3-7-32 0,4-4 0 0,2-5 0 16,-1-1 48-16,2-6 0 16,4-5 0-16,-2-5 0 0,-5-6 0 0,-3-6 16 0,-1-6 0 0,-8-4 0 15,-8-2 112-15,-4-4 0 0,-4-3 16 0,-4-8 0 0,-6-4-336 16,-6-2 144-16,-4-2-144 0,-6 0 0 0,-5 4 0 16,-2-3-352-16,-3 4 48 0,0 5 16 31,-1 4-1168-31,-2 6-224 0,1 2-48 0,-2 4-19632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08:25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29336 3195 20271 0,'1'0'1792'0,"0"-2"-1424"0,2 2-368 0,-1 0 0 0,0-2 448 0,0 2 0 16,3-2 16-16,1 0 0 0,3 0 592 0,1-3 112 15,2 0 32-15,-1 3 0 0,-1-4-448 0,0 3-96 16,-1 2-16-16,-1-1 0 0,0-2 336 0,-1 1 64 16,-1 3 16-16,1-2 0 0,-3 1-512 0,1 1-96 0,0-3-32 0,-1 3 0 15,1-1-96-15,0 1-32 0,-1 0 0 0,1-3 0 16,1 1-112-16,-2 1-32 0,0-2 0 0,1 0 0 16,0 0 496-16,0 1 80 0,0 0 32 0,1 0 0 15,-1-1-80-15,2 2-16 0,-1-1 0 0,0 2 0 16,1-1-416-16,2 1-96 0,0 1-16 0,2-1 0 15,0 0-128-15,3 2 0 0,2-2 0 0,1 0 0 16,3 0 0-16,1 0 0 0,1 0 0 0,3 0 0 0,1 0 0 16,1 0 128-16,0-2-128 0,-1 2 0 15,1-1 128-15,0 1-128 0,1 1 128 16,0-1-128-16,-1 2 0 0,1-2 0 0,0 4 0 0,2-2 0 16,-1 2 0-16,1-1 0 0,1-2 0 0,1 1 0 0,1 1 192 0,1-3-64 15,0 1 0-15,0 1 0 0,-2-2 16 0,0 0 0 16,3 0 0-16,-2 0 0 0,2 0-16 0,-2-2 0 15,2 1 0-15,-1 1 0 0,2 0-128 0,3-3 160 16,-4 3-160-16,1 3 160 0,1-3-160 0,-1 1 0 16,0 1 0-16,0-2 0 0,0 0 0 0,0 3 0 0,-2-3 0 15,2-3 0-15,1 3 0 0,0-2 0 0,-1 1 144 16,1-2-144-16,0 0 0 0,-1 0 0 16,-1-1 0-16,-2 2-128 0,1-2 128 0,-1 2 0 0,4 1 160 15,-1 1-160-15,0-3 0 0,0 3 0 0,1 3 0 0,0-3-160 16,0 1 160-16,0 1 0 0,-1-1 0 0,-4 2 0 15,-2-3 0-15,0 2 0 0,0-2 0 0,4 0 0 16,-1 0 0-16,-1-2 0 16,-1 2 0-16,-2-3 0 0,-2 2 0 15,-1-1 0-15,0 1 0 0,-1-2 0 0,-2-1 0 0,-1 2 0 16,3-1 0-16,-1 2 0 0,0-1 0 0,-1-1 0 16,-1 2 0-16,-1-1 0 0,0-1 0 0,0 2 0 15,1-2 0-15,-1 2 0 0,0 1 0 0,0-2 0 0,0 2 0 16,-1 0 0-16,-4 0 0 0,0 0 0 0,0 0 0 15,-1 0 0-15,0 0 0 0,0 0 0 16,-3 0 0-16,0 0 176 0,0 0-176 0,-3 0 0 16,1 2 0-16,0-2-176 0,0 0 176 0,-1 0 0 0,-2 1 0 0,1-1 0 0,-1 3 0 15,-1-3 0-15,0 0 0 0,1 1 0 0,-4 2 0 0,2-3 0 16,-1 0 0-16,-2 0 0 0,1 0 0 0,-2 2 0 16,2-2 0-16,-3 0 0 0,1 0 0 0,-1 0 0 15,0-2 0-15,0 2 0 0,0 0 0 0,0 0 0 16,0 0 0-16,0 0 0 0,0 0 0 0,0 0 0 15,0 0 0-15,0 0 0 0,0 0 0 0,0 0 0 16,0 0 0-16,0-23 0 0,0 20 0 0,1-1 0 16,-1 1 0-16,-1-3 0 0,0 0 0 0,-1 2 0 0,0-2 0 15,-1 0 0 1,1 0 0-16,-2 0 0 0,1-1 0 0,-2-3 0 0,0 2 192 0,0-2-16 0,0 0-16 0,-1-2 0 16,-2-2-160-16,2 2 0 15,-1-3 0-15,-1-1 0 0,1 1 128 0,-1-1 0 0,1 0 0 0,-2 0 0 16,3-4-128-1,-1 1 0-15,0 1 0 0,1-2 0 0,1-2 0 0,2 1 0 0,-2-1 0 0,1 2 0 16,2-3 0-16,-1 2 0 16,2 2 0-16,-2 3 0 0,2 0 0 0,0 3 0 0,-2-2 0 0,2 3 0 0,-1 2 0 15,-1 0 0-15,-1 0 0 0,2 4 0 0,0 0 0 16,-2 0 0-16,3 0 0 0,-2 2 0 0,2-2 0 0,0-1 0 31,1 2 0-31,0 1 0 0,1-3 0 0,0 1 0 16,0 0 0-16,2 0 0 0,-1 0 0 0,0-3 0 15,-1 2 0-15,0 0 0 0,0-1 0 0,-1 0 0 16,0 2 0-16,0-3 0 0,0 2 0 0,-1 1 0 0,0 0 0 0,0-1 0 0,-2 4 0 0,1 0 0 16,-2 0 0-16,-1 0 0 15,0 3 0-15,-1 0 0 0,0 0 0 0,-3 3 0 16,0-2 0-16,1 1-192 0,-3 1 64 0,-1 0 128 0,1 1 0 0,-2-1 0 0,0 0 0 0,-2 1 0 31,-1-1-128-31,0-1 128 0,-1-2 0 0,-2 0 0 16,0 1 0-16,-1-2 0 0,-1 1 0 0,-4 0 0 15,-1 0 0-15,-4-2 0 0,-4 2 0 0,-6-3 0 16,-1 3 0-16,-3 0 0 0,-4 3 0 0,-3-1 0 16,-5-2 0-16,2 1-144 0,1-1 144 0,1 0-160 15,0 0 160-15,0-1 0 0,1 1 160 0,-2 0-160 16,0 1 0-16,-5-1 0 0,0 3-128 0,-3-6 128 16,6 2 0-16,-2-1 0 0,-3-1 128 0,2 2-128 0,0-2 0 15,0 0 0-15,-1 3 0 0,0-3 0 0,9 2-128 16,-1 1 128-16,2-3 0 0,-1 0 0 0,3 3 0 0,0-3 0 15,0 3 0-15,0 0 0 0,-1 3 0 16,1-2 0-16,1 1 0 0,4-2-160 0,5 0 160 16,0 0 144-16,0 0-16 0,2 0-128 0,1 3 0 0,0-3 0 15,3 4 0-15,2-4 0 0,-2 3 0 0,1-3-144 16,-2 3 144-16,1-2 0 0,0 2 0 0,1-1 0 16,2-2 0-16,2 0-128 0,2 0 128 0,0-2 0 15,0-1 0-15,1 2 0 0,5-2 0 0,2 0 144 16,0 0-16-16,1-1-128 0,2 1 0 0,-2 0 0 0,1 0 0 15,2-2 0-15,0 1 0 0,1 0 0 16,-1 1 0-16,3 0 0 0,-1-1 0 0,0 2-144 16,1 2 144-16,0-3 0 0,2 3 0 0,-2-1 0 0,1 2 0 15,0-1 0-15,1 3 0 0,1-3 0 0,0 2 0 16,-1-2 0-16,2 4 0 0,0-1 0 0,2-2 0 0,-1 1 0 16,3-1 0-16,-2 2 0 0,2-1 0 0,0-2-128 15,1 4 128-15,-3-1 0 0,2 0 0 0,0 0 0 16,-2 0 0-16,1 1 0 0,-1-1 0 0,0 0 0 15,0 1 0-15,0 1 0 0,-2-1 0 0,1-2 0 16,0 2 0-16,1 0 0 0,0-1 0 0,-1 2 0 16,2-1 0-16,-2 0 0 0,0 2 0 0,2-1 0 0,-2 2 0 15,1-1 0-15,0 1 0 0,-1 1 0 0,-1 2 0 0,2 0 0 16,-1 0 0-16,-1 2 0 16,1 1 0-16,2-1 0 0,-1-2 0 0,0 2 0 0,-1 2 0 0,1 2 0 15,0 1 0-15,0 1 0 0,0 3 0 16,0-3 0-16,1 0 0 0,-1 0 0 0,1 3 0 0,-1-4 0 15,0 4 0-15,-1-2 0 0,0 1 0 0,0-2 0 16,1 1 0-16,1-3 0 0,1-2 0 0,2-2 0 16,1 0 0-16,0-2 0 0,2-1 0 0,0 1 0 15,1 0 0-15,1-1 0 0,0 1 0 0,1 2 0 16,1 0 0-16,-2-2 0 0,1 0 0 0,1 0 0 16,-2 2 0-16,0-3 0 0,0 3 0 0,-2-2 0 0,0 0 0 15,-2-4 0-15,1 4 0 0,-1-2 0 0,2 2 0 16,-2-3 0-16,2 0 0 0,-1-1 0 0,-1 0 0 15,0 1 0-15,2-4 224 0,-1 2-32 0,-1 1 0 0,1 1 0 16,-1-4-192-16,1 3 176 0,-2 1-176 0,1-4 160 16,-1 3-160-16,1-2 0 0,-1 0 0 0,-1 1 0 15,0-1 0-15,-1 2 0 0,-1-4 0 0,1 2 0 16,-1 2 0-16,-1 0 0 0,1-2 0 0,-2 2 0 16,2 0 0-16,-1-2 0 0,-1 2 0 0,1-3 0 15,0 0 0-15,2 1 0 0,-1-1 0 0,-1-1 128 16,1 2-128-16,-1-2 0 0,1 2 0 0,-1-3 0 15,-1 2 0-15,2-1 0 0,-2 2 0 0,1-2 0 0,-1 0 0 16,0 0 0-16,0 1 0 0,2-3 0 0,-2 0 0 0,2 1 0 16,1-2 0-16,-2 1 0 15,2 0 0-15,0 0 0 0,-1 0 0 0,1 0 0 16,0 0 0-16,-2 0 0 0,2 0 0 0,0 1 0 0,0 1 0 0,-1 1 0 16,1-3 0-16,1 0 0 0,0 0 0 0,0 0 0 15,0 0 0-15,0 0 0 0,0 0 0 0,23 7 0 16,-12-7 0-16,3-2 0 0,3 0-160 0,4 0 160 15,3 1-208-15,4-4-12912 16,1 1-2560-16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20:36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8729 8731 4431 0,'-5'-1'384'16</inkml:trace>
  <inkml:trace contextRef="#ctx0" brushRef="#br0" timeOffset="98921.56">2142 13709 5519 0,'-31'-3'496'0,"7"0"-496"0,3 3 0 0,5-3 0 0,6 3 1312 0,3 0 160 0,-5-2 48 16,-9 0 0-1,-10 0-2064-15,-8-2-416 0,3-1-64 0,7 2-32 0,9-1 2080 0,3 0 432 16,2 2 80-16,1-5 0 0,4 4-496 0,4 0-96 0,1 0-32 0,1 0 0 16,1-1-528-16,0 1-128 15,1 0 0-15,1 1-16 0,-1 0 832 0,2 2 160 16,3 0 48-16,1 2 0 0,-1 3 16 0,5-4 16 0,0 4 0 0,2-1 0 16,4-1-352-16,-1 0-64 0,2-3 0 15,4 1-16-15,3-1 0 0,2-1 0 0,1 1 0 0,3-3 0 0,1 0 208 16,4-1 64-16,-1 1 0 0,0-3 0 0,1 2-464 15,2 0-96-15,1-3-16 0,2 2 0 0,-2 0-192 0,0 2-32 16,1-3-16-16,2-1 0 16,1 4-176-16,0-1-32 0,2-1-128 0,-2 1 192 15,-4 4-192-15,5-2 0 0,2 1 0 0,3 1 0 0,0 0 0 0,0 0 0 16,-2 0 0-16,2 0 0 16,-2 0 0-16,1 0 0 0,-1 0 0 0,0 0 0 0,-1-3 0 15,-1 3 0-15,-6 0 0 0,1-2 144 0,-1 0 96 16,-4 2 16-16,-2-2 0 0,1-1 0 0,-1 2-48 0,1-2 0 0,-2 0 0 15,-1 1 0-15,3-2-208 16,0 1 144-16,1 0-144 0,-2 0 128 16,-2 2-128-16,-3 1 128 0,-3-2-128 0,1 0 128 0,1 4-128 15,-1 0 0-15,-2-2 0 0,-2 4 0 0,2-2 0 16,-1 2 0-16,1 2 128 0,0-2-128 0,-6 2 0 0,0-4 0 16,2 2 0-16,1 2 0 0,-1-3 0 0,-1 0 0 15,0 1 0-15,-2-1 0 0,-2 0 128 0,0 0 0 16,2-2 0-16,-2 2 0 0,1-3-128 0,-2 2 0 15,0-2 0-15,-1 1 0 0,0 2 128 0,-2-1 0 0,1-2 0 0,-2 4 0 0,0-2-128 16,-1 0 0-16,1-2 0 0,-1 2 0 0,1-2 0 16,-1 0 0-16,0 0 0 0,0 0 0 0,0 0 0 15,1 0-144-15,-3-2 144 0,1 0-208 16,0 2 208-16,-1-2 0 0,0-2 0 16,0 2 0-16,-2-2 0 0,0-1 0 0,1 1 0 15,-3 1 0-15,1-1 128 0,-1 1 32 0,0 1 0 0,-1-4 0 0,-2 0-32 0,0-1 0 16,-1 3 0-16,0-5 0 0,-2 0-128 15,0 2 0-15,1-2 144 0,-2 2-144 0,-1-4 0 0,-2-1 0 16,0 1 0-16,1 0 0 0,-3 3 0 0,1-5 0 16,-1 3 0-16,1 0 0 0,-2-1 0 0,2 4 0 15,0-2 0-15,-1 3 0 0,1 0 0 0,-2 2 0 16,2 0 0-16,-1 1 0 16,1 0 0-16,0 0 0 0,-1 3 0 0,1-3 128 15,-1 1-128-15,2 2 0 0,1 0 0 0,2 0 0 0,1-2 0 16,1 2 0-16,1 4 0 0,2-4 0 15,0 0 0-15,2 3 0 0,-1-3 0 0,1 0-128 0,0 0 128 0,0 1 0 16,0 1 0-16,-1-2 0 0,1 0 0 0,0 0 0 16,0 0 0-16,0 0 0 0,0 0 0 15,0 0 0-15,0 0 0 0,0 0 0 0,0 0 0 0,0 0 0 16,0 0 0-16,0 0 128 0,0 0-128 0,21-2 0 0,-15 4 0 0,0 1-128 16,2-2 128-16,-2 4 0 0,1-1 0 0,1-1 0 15,0 3 0-15,1 1 0 16,0 1 0-16,2-3 0 0,0 1 0 0,0 3 0 15,3-3 0-15,-2 0 0 0,2 2 0 0,-2-3 0 16,-1 1 0-16,-2-2 128 0,-2-2-128 0,2 2 0 0,0-3-128 0,-1 2 128 0,1-1 0 0,0-1 0 31,-2 2 0-31,0-1 0 0,0-2 0 0,-4 4 0 16,1-4 0-16,-2 2 0 0,-2 2 0 0,0-4 0 0,2 3 0 16,-4-3 0-16,1 3 0 0,-3 1 0 0,0 2 0 15,-1 0 0-15,0 3 0 0,0-3 0 0,1 2 0 0,0 0 0 0,1-1 0 0,0 0 0 0,1 2 0 16,-1-2 0-16,1 3 0 0,-1 1 0 15,1 1 0-15,-2 2 0 16,-1 1 0-16,0 1 0 0,0 0 0 0,-2 0 0 16,1 3 192-16,-3-3 32 0,0 2 0 0,-2-2 0 15,0 0-48-15,-3 0-16 0,2-3 0 0,-3-1 0 0,-1 1-160 0,0-1 0 16,-3 2 0-16,0-2 0 16,-6 4-176-16,-3-1-64 0,-6 5-16 0,-3 2-13184 15,-4 3-2656-15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27:27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31373 10609 29487 0,'-4'-4'2624'0,"1"1"-2112"0,3 2-512 0,0 1 0 0,3 1 864 0,-2-1 64 16,0 0 16-16,2-1 0 16,0 0-1712-16,2 0-320 0,2 1-80 0,-1 0-16 15,0 0 480-15,-1-3 112 0,-1 3 16 0,-2-1 0 0,1 1 1360 0,-3-2 288 0,-2-1 48 0,0-1 16 16,-2 2 784-16,-3-2 176 0,-1 2 16 0,-3 0 16 15,-4-3-1152-15,-3 4-224 0,-6-2-48 0,-2 0-16 16,-3 1-496-16,-2 0-192 0,-4 0 128 0,-4-2-128 16,-5 2 0-16,-4 2 128 0,-5-3-128 0,-5 2 0 0,-4 1 0 15,-2-2 0-15,-2 0 0 0,-3 2 0 0,-4 0 0 16,-3 0 128-16,2 2-128 0,1-2 0 0,5 2 192 16,-5-2-64-16,-3 1 0 0,-3 2 0 0,-2-1-128 0,1-2 0 15,-3 1 0-15,-1 2 128 0,2-1-128 0,-1-2 0 16,1 4 0-16,-1-1 0 0,1 0 0 0,4 1 0 15,8 2 0-15,2-2 0 0,2 1 0 0,3 1 0 16,5-1 0-16,4 0 0 16,3-1 0-16,3-2 0 0,2 4 0 0,3-2 0 15,2-2 0-15,2 2 0 0,0 0 0 0,3-2 0 0,1 2 0 0,3 0 0 16,1-2 0-16,2 4 0 0,-1-2 0 0,0 1 0 0,3 2 0 16,1 0 0-16,1-1 0 0,6 0 0 15,1 1 0-15,5 2 0 0,3-5 0 0,4 1 0 0,2-2 0 16,1 1 0-16,2 0 0 0,1 1 0 0,0-4 0 15,1 2 0-15,1-1 160 0,-1-2-160 0,0 0 192 0,2 0-192 16,-2 0 208-16,0 0-64 16,-1 0-16-16,0 0 0 0,0 0 144 0,15-19 32 15,-9 13 0-15,0-4 0 0,3 2-80 0,-2-2-16 0,3-3 0 0,0 4 0 16,0-4-208-16,0-2 0 0,1 2 128 0,1-3-128 16,0 1 0-16,-1-1 0 0,1 2 128 0,2-4-128 15,-1 2 0-15,3-7 128 16,2 5-128-16,0-5 0 0,2 1 0 0,-1 1 128 15,-1 1-128-15,-2 2 0 0,0-2 0 0,-1 2 0 0,-4-2 128 0,0 2-128 16,-2 1 0-16,-2 0 0 0,-2 1 0 0,-2 3 0 0,-3 2 0 0,-3 3 0 16,-2-1 0-1,-2 4 0-15,-3 0 0 0,-5 4 256 0,-1 1-64 16,-4 4 0-16,-2-2-192 0,-3 3 0 0,1 1 128 0,-2 3-128 16,1 3 0-16,0 1 128 0,2-1-128 0,-1 4 0 0,2 1 0 0,0 2 0 15,0-1 0-15,-1 5 0 0,2-5 0 0,0 4 0 16,-1 1 0-16,0-5 0 15,2 4 0-15,0 1-128 0,2-1 128 0,0 0 0 0,1 3 0 0,1 0 0 16,1 2 0-16,3 0 0 0,2 2 176 0,4-1-16 16,2 0 0-16,4-3 0 0,2 1 160 0,7-4 48 0,6 1 0 15,3-5 0-15,7 2 128 16,5-1 16-16,6-1 16 0,4-2 0 0,5 0-240 0,3-3-48 16,3-1-16-16,0-5 0 0,1 2-224 0,2 1 0 15,3 2 0-15,0 1 0 16,-3-1-800-16,-1 4-96 0</inkml:trace>
  <inkml:trace contextRef="#ctx0" brushRef="#br0" timeOffset="25014.28">19034 11064 18431 0,'-1'-4'1632'0,"1"1"-1312"0,0 1-320 16,0 2 0-16,0 2 256 0,0-2-32 0,-1-2 0 0,-2 1 0 15,0 1-224-15,-2-3 0 0,-2 3 0 0,0 3 0 16,-2 0 128-16,-3 0 96 0,-3 3 16 0,-1-2 0 16,-2 0 976-16,-3 0 208 0,0 1 48 0,-2 0 0 15,-1-1-304-15,-2-1-48 0,0 0-16 0,-2 0 0 16,0 0-544-16,-1-3-112 0,2 2-32 0,-1-4 0 16,1 2-416-16,-1-3 0 0,0-2 0 0,1-1 0 15,1-1 0-15,-1 0 0 0,-4 1 0 0,-1 0 0 0,-1-1 0 16,-1 4 0-16,-6-2 0 0,-3 4 128 0,-2 1 912 15,-2 0 176-15,0 0 48 0,2 2 0 16,0 2-416-16,-1-4-80 0,1 3 0 0,3 0-16 16,5-2-624-16,-4 2-128 0,-5-1 0 0,-2 2 0 0,-2-2 0 0,2 2 0 15,0-3 0-15,-2 2 0 0,2 0 0 0,-3 0 0 16,-2-1 0-16,-1 0 0 0,-3 0 0 16,-2-2 0-16,1-2 0 0,-1 2 0 0,4-2 0 15,-1 2 0-15,0 0 0 0,1-2 0 0,0 2 0 0,1 0 0 16,1 0 0-16,1 0 0 0,1 6 0 0,2-3 0 15,2 3 0-15,0-1 0 0,0 0 0 0,1-2 0 0,1 1 0 0,1-1 0 16,-1-3 0-16,1 0 0 16,1 2 0-16,-1-2 0 0,1 4 0 0,1-4 0 15,3 2 0-15,0-2 0 0,5-2 304 0,-6 2 16 16,-2-3 0-16,0 0 0 0,2-1-16 0,2 1 0 0,0 0 0 0,2-1 0 16,4 1-304-16,3 0 0 15,1 0-128-15,3-3 128 0,3 2 0 0,-2-1 0 0,2 2 0 0,-3-1 0 16,3 2 0-16,0 0 0 15,-2 2 0-15,1 0 0 0,-3-2 0 0,-1 2 0 16,1 0-128-16,-2 0 128 0,4 0 0 0,-2 0 0 0,1 2 0 0,2-2 0 16,0 0 0-16,1 0 0 0,2 0 0 0,2 0 0 15,0-2 0-15,2 2 128 0,3 0-128 0,-1 0 0 16,0 0 240-16,3 0-64 0,0 2-16 0,0-2 0 16,0 4-160-16,0-2 0 0,0 2 0 0,1 0 0 15,1 2 0-15,2 0 0 0,-1 0 0 0,3 2 0 0,2 1 0 0,0 0 0 16,2 4 0-16,1 2 0 0,0-2 0 0,0 3 160 15,0 5-160-15,1-1 160 0,2 0-160 0,-2 1 0 16,1 1 0-16,1-2 0 16,-2 1 0-16,0 1 128 0,1 1-128 0,-2 1 128 15,0 2-128-15,-3 3 0 0,-1 2 0 0,1 1 0 16,-4 0 0-16,1 3 0 0,0-1 0 0,0-3 0 16,0 1 0-16,0-1 0 0,-2-1 128 0,2-3-128 15,0-1 160-15,0-1-160 0,1-3 192 0,-2-2-192 16,4 2 128-16,-2-1-128 0,0-4 0 0,0 1 0 15,0-2 0-15,-1-3 0 0,2 2 0 0,-2-5 0 0,1 4 0 0,0-3 0 16,-1-1 0-16,1 0 0 0,0-2 128 0,0-2-128 16,1 2 0-16,1-2 0 0,0 0 224 0,-1-2-16 15,3 1 0-15,0-1 0 0,0-3-80 0,1 1-128 16,1 1 176-16,0-2-176 0,2 1 128 0,0 1-128 16,2 1 0-16,3-4 0 0,-1 0 0 0,3 2 0 15,2-2 0-15,2 1 0 0,2 2 0 0,1-3 160 16,1 0-160-16,1 2 128 0,4 0-128 0,-1-2 160 15,3 2-160-15,-1-2 160 0,2 1-32 0,2 2 0 16,0-3 0-16,2 0 0 0,-1 0-128 0,2 0-144 16,1-3 144-16,3 2-208 0,-4 1 208 0,2-2 0 0,6 0 0 0,3 0 0 15,2-1 192-15,5 2-32 0,4-1 0 16,2-2 0-16,0 1-32 0,-1 3-128 0,1 0 192 16,0 0-64-16,0 3-128 0,-1-2 0 0,3 2 0 0,0-1 0 15,2 4 0-15,-2-2 0 0,0 0 0 0,0-2 0 16,1 2 0-16,0-2 0 0,3 2 0 0,0-6 0 15,1 2 0-15,1-4 0 0,3 0 0 0,-2-1 0 16,-1 2 240-16,2-1-48 0,0-5 0 0,4 2 0 16,2-3-64-16,-6 1 0 0,-5 1-128 0,3-2 192 15,5 0-192-15,3 0 176 0,4-3-176 0,0 1 160 16,2 2-160-16,-3-2 0 0,-2 2 0 0,-2 0 0 0,-3 1 0 0,-2 0 0 16,1 4 0-16,-3 1 0 0,1 3 144 0,2-6-144 15,2 3 160-15,2-4-160 0,3 2 128 16,4-4-128-16,3 4 0 0,2-4 144 0,3-1 16 15,1 1 0-15,0-4 0 0,-2 2 0 0,-2 2-32 0,-4 1 0 16,-3 1 0-16,-2 0 0 0,-1-2-128 0,1 2 0 16,0 2 144-16,1 2-144 0,0 0 0 0,0-1 0 15,-1 2 0-15,4-1 0 0,7 1 0 0,3 1 0 16,0 1 0-16,-2-4 0 0,-5 3 0 0,-1-1 0 0,0 1 0 16,-2 2 0-16,0 0 0 0,-1 0 0 15,2 2 0-15,1-1 0 0,3-1 0 0,1 2 0 0,0 0 0 0,-3-2 0 16,-6 0 0-16,3 0 0 15,1-2 0-15,0 4 0 0,-3 0 0 0,-2-2 0 16,-3 0 128-16,3 0-128 0,3 3 0 0,-3-3 0 0,-1 0 0 0,-3 0 0 16,-2 1 0-16,2 1 0 0,1-2 0 0,0 3 0 15,0-2 0-15,1 2 0 0,1-1 0 0,-1 2 0 16,-3-1 0-16,-3 1 0 0,0-1 0 16,-6-1-128-16,-2-2 128 0,1 1 0 0,-1 2 0 0,-3-3 0 15,0 0 0-15,-2-3-128 0,-3 2 128 0,-1 1 0 16,-1-2 0-16,-1-2 0 0,-2 4 0 0,1-3-128 15,0 3 128-15,0 0 0 0,2 3 0 0,-1-3 0 16,0 1 0-16,0 2 0 0,-2-3 0 0,1 0 0 16,0 0 0-16,1 2 0 0,0-2 0 0,1 4 0 15,-4-2 0-15,2-1 0 0,0 4 0 0,2-3 128 16,-2 1-128-16,1-3-192 0,-2 2 64 0,-2-4 0 0,-2 2 128 0,-2-1 0 16,-3 1 0-16,-3 0 0 0,-2-2 0 0,-2 0 0 15,-1 2 0-15,-3-2 0 0,-2-2 0 0,0 2 0 16,-2-2 0-16,0-2 0 0,-2-3 0 0,1 2 0 15,-1 1 0-15,1-6 176 0,-2 5-176 0,1-5 0 16,-1 2 0-16,-2 0 128 0,0 1-128 0,-2-3 0 16,0 2 0-16,-2 0 0 0,-1-2 0 0,-2 2 0 15,0-5 144-15,-2 1-144 0,0 2 192 0,-1-3-48 16,0-1 0-16,0 0 0 0,0 0-144 0,0 0 192 16,0-3-192-16,0 3 192 15,-3-4-192-15,2 3 0 0,-1 0 0 0,0 2 0 0,-1-1 0 16,2 0 0-16,-1 0 0 0,0-2 0 0,0 5 0 0,-1-1 0 0,0-1 0 0,-1 3 0 15,0 2 0-15,-1 0 0 16,0 4 0-16,-1-3 0 0,0 3 0 0,-2 0 0 16,-1 2 0-16,-1-2 0 0,2 2 0 0,-2 1 0 0,0-3 0 0,-1 3 0 0,1-1 0 15,-2 2 0-15,3-2-160 0,-3 1 160 0,1 0-240 0,1 1 48 16,-1 0 16 0,0-3 0-16,-2 4 176 0,1-1 0 15,0-2 0-15,-2 2-128 0,-1-1 128 0,-1 2 0 0,0-2 0 0,-2 2 0 0,0-1 0 0,-2 2 0 16,-1-4 0-16,-1 4 0 0,-2-3 0 0,0 0 0 15,0 3 0-15,-1-3 0 16,0 3 0-16,0 0 0 0,1 0 0 0,-2 0 0 16,0 3 0-16,-1-3 0 0,0 1 0 0,-2 1-128 15,-2 1 128-15,-2-3 0 0,0 0 128 0,-2 0-128 16,1 0 0-16,-4 0 0 0,1 0 0 0,-1-3 0 0,-1 3 0 16,-1-2 0-16,-1 1 0 0,-1 1-192 0,0-3 192 0,-3 1 0 0,-2 1 0 15,0-2 0-15,-1 1 0 0,-4 0 0 16,-3-1 160-16,-2 0-160 15,-1-1-192-15,0 2-128 0,-3 2-16 0,-3 0-16 0,-2 0 352 16,1 0 0-16,2 0 0 0,-7 0 128 0,1 0-128 0,1 2 0 0,6 2 0 0,5-1-176 16,4 2 176-1,1 0 0-15,1-2 128 0,0 0-128 0,2-2 0 0,-2-1 128 16,0 2-128-16,1-2 0 0,0 0 0 0,2 0 0 16,2 0-192-16,1 0 64 0,1 0 128 0,-1-2 0 15,2 1 0-15,2-2 0 0,0 3 0 0,-2-2 0 16,-2 1 0-16,-2 1 0 0,2-3 0 0,-3 3 0 15,5-2 0-15,-1 2 0 0,-1 0 0 0,0 0 0 16,1 2 0-16,-2-2 0 0,0 3 0 0,-2-3 0 16,1 0 0-16,0 0 0 0,1 0 0 0,0 0 0 15,3 0 0-15,-2 0-128 0,1 1 128 0,-2 1 0 0,0-2 0 0,-1 3 0 0,0-3 0 0,-2 0 0 16,-2 1 0-16,-4 1 0 0,1-2 0 0,-3 0 0 16,-1 3 0-16,1-3 0 31,0 4-480-31,-2-2-16 0,-3 2 0 0,-1 0 0 0,-1-2 208 0,1 2 32 0,0-2 16 15,1-1 0-15,3 4 240 0,-1-1 0 0,4-1 0 0,0 0 0 0,3 1 0 0,1-2 0 16,0-2 0-16,2 2 0 16,4 0 0-16,2 1 0 0,3 0 0 0,1-3 0 15,2 0 0-15,-1 3 0 0,1-3 0 0,0 0 0 0,-1-3 0 0,0 3 0 0,-1-2 0 0,0 1 0 32,0 1 0-32,-3-3 0 0,1-1 0 0,0 4 0 15,1-2 0-15,1 2 0 0,-3 0 0 0,3 0 0 0,-1 2 0 0,1-2 0 0,1 2 0 0,-1-2 0 31,1 0 0-31,2 0 160 0,1-2-32 0,2 2 0 16,2-2-128-16,-1-2-144 0,1 1 144 0,1-2-208 0,1 3 208 16,-1-3 0-16,2 2 0 0,-2-1 0 0,-1 2 0 15,-3-2 0-15,0 0 0 0,-1 2 0 0,0-2 0 16,0-1 0-16,-1 1 0 0,0 1 0 0,0 0-416 0,0 1 16 16,0 2 0-16,1-2 0 0,1 2 48 0,2 0 16 15,2 2 0-15,-3 0 0 16,0 2-896-16,-2 1-176 0,-1 2-48 0,-7 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9T18:53:19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6080 5834 19343 0,'19'-9'1728'0,"-7"3"-1392"0,-1 3-336 0,-3-2 0 0,-5 3 1744 0,0 0 288 15,0 1 48-15,5-6 16 0,2 1-1520 0,0 0-320 16,-2-4-48-16,-5-1-16 0,-4 4-192 0,-8-3 0 15,-7 1 128-15,-8 3-128 16,-5 0-528-16,-11 2-160 0,-6 2-16 0,-7 0-16 16,-5 2-640-16,-9 0-128 0,-11-2-32 0,-8 2 0 15,-8 2 576-15,-5-2 112 0,-5 0 32 0,-7-2 0 0,-8 2 1072 0,-7-4 224 0,0 4 32 0,-13-2 16 16,-9-2 416-16,-9-1 64 0,-9 1 32 0,-3 3 0 0,8 1 80 16,-6 0 16-16,-2 4 0 0,4 2 0 15,9 1-192-15,3 3-16 0,2 1-16 0,5 2 0 16,7 0 448-16,3 2 96 0,4-1 0 0,8 2 16 15,2 0-912-15,6-1-192 0,9-5-48 0,6 2 0 16,7-2-336-16,7 2 0 0,3-2 0 0,7 0 0 0,9-4 0 16,9 3 0-16,4-3-144 0,8 0 144 0,5 4-224 15,3 3 32-15,1-1 0 0,6 4 0 16,3 0-112-16,4-2-16 0,3 1 0 0,3 3 0 16,2 1 64-16,1 3 16 0,2 1 0 0,3 5 0 15,0-2-208-15,1 4-64 0,1 3 0 0,-1 4 0 0,0 1 128 16,-1 0 32-16,0-2 0 0,-1-1 0 0,1-1 64 0,-2 0 16 15,1-2 0-15,0-2 0 0,-1-3 272 0,0 1 0 16,-1-2 0 0,0 2 0-16,0 0 576 0,-1-2 192 0,0 2 16 0,3 1 16 0,3-3 160 0,2-1 48 0,3-1 0 0,3-4 0 15,1 1-304-15,2-4-48 16,2 2-16-16,1-1 0 0,1 1-304 0,1 3-64 16,2 2-16-16,1 1 0 0,2 3-256 0,1 0 160 15,-1 3-160-15,-1-2 128 0,0-1-128 0,2-4 0 16,-4 0 0-16,4 1 128 15,-1-5-480-15,1-2-96 0,-1-3-32 0,0-4 0 0,1 1 112 16,0-5 32-16,2-2 0 0,1-1 0 0,5-1 464 0,4-3 80 0,6-2 32 16,5-2 0-16,2 0 464 0,5-2 112 0,7 0 16 0,5 2 0 15,4-2-464-15,4 3-96 16,5 0-16-16,5-1 0 0,3-1-256 0,0 2 0 0,0-1 0 16,6-2 0-16,4 2 0 0,6-2-176 0,3 1 32 0,4-2 0 31,0 0-240-31,9 1-32 0,7 0-16 0,5 0 0 0,1 0 144 0,9-1 32 0,6 1 0 0,2 3 0 15,1-1 256-15,7 1 0 0,8 1 0 0,3 1 0 16,4 1 0-16,1 1 0 0,4 1 0 0,-2-2 0 16,3 0 0-16,-1 3 0 0,-1-2 0 0,1 4 0 15,-3 1 0-15,5-2 0 0,6 2 0 0,-1 0 0 16,-3 2 0-16,-4 0 0 0,-3-1 0 0,-3 0 0 16,-3-1 0-16,-6-1 0 0,-5-1 0 0,-2-3 0 15,1 1 0-15,-7-2-128 0,-10 0 128 0,-2-3 0 0,3-1 0 16,-7-2 0-16,-2 1 0 0,-5-2 0 0,-3 0-288 0,-6-3-48 15,-6 2-16-15,-5-5 0 16,-7 0-704 0,-8 0-144-16,-7-3-16 0,-12 2-16 0,-8 0 400 0,-6-5 64 0,-3 1 32 15,-4-2 0-15,-6-2 1056 0,-3 0 224 0,-2 3 32 0,-4-3 16 0,-4 1 784 0,0-2 160 16,0 1 16-16,0-3 16 0,0 2-544 0,-2-4-128 0,2 3 0 16,-2-4-16-16,0-1-496 0,-3 5-80 15,0-2-32-15,-3 1 0 0,2-1-272 0,-1-1 0 16,-3 3 0-16,3 0 0 0,-2 1-176 0,0-1-80 15,1-2-32-15,-2 1 0 16,-1 5-304-16,0-1-64 0,-2 2-16 0,0 2 0 0,-3-1-160 16,1-1-48-16,-3 3 0 0,0-3 0 0,-1 3 496 0,0-2 80 0,-2 2 32 15,-2-4 0-15,0 1 432 0,-2-2 96 0,-1 2 0 0,-1-1 16 16,-3 1 176-16,-2 1 48 0,-1 2 0 16,-2 1 0-16,-1 2-304 0,-1 2-64 0,-1 0-128 0,-5 0 192 15,-7 2-192-15,-4 1 0 0,-4 2 0 0,-6 1 0 16,-9 2 0-16,-4-1 0 0,9 2 0 0,0-2 0 15,-1 2 0-15,-10-2 0 0,-13 2 176 0,-10-5-176 0,-11 1 416 16,-8-1-32-16,-4-4 0 0,-3 1 0 0,-7 2-48 16,-5 0-16-16,-3-2 0 0,-8 0 0 0,-5 5-64 0,-7 1 0 15,2-3-16-15,-6 4 0 16,-6 1-240-16,-6 1 176 0,-5-2-176 0,-3 1 160 16,13 0-160-16,-14 0 0 0,-9 4 0 0,-3-4 0 0,-2-2 0 0,-4-4 0 15,-6-5 0-15,5 0-12240 16,10-2-2480-16</inkml:trace>
  <inkml:trace contextRef="#ctx0" brushRef="#br0" timeOffset="1">11240 7426 36863 0,'-3'-2'3264'0,"0"0"-2608"0,4 2-528 0,-1 0-128 0,2 0 288 0,-2 0 32 16,1-3 0-16,-1 2 0 0,0-1-320 0,1-1-256 15,-1 3 64-15,0 0 0 0,0 0 720 0,0 0 160 0,0 0 16 0,0 0 16 16,-4 27-272-16,1-17-64 0,0 5-16 0,-1 1 0 15,3-2-368-15,0 4 144 0,0 5-144 0,-1 5 0 16,4 4 0-16,0 5 0 0,2 2 0 16,1 4 0-16,2 1 0 0,1-4 0 0,2 0 0 15,-1-2 0-15,3-3 176 0,0-1-176 0,0 1 160 0,1-3-160 16,-3-4 192-16,-2-3-48 0,1-1-16 0,1 0 0 16,0 1-128-16,-2-3 0 0,2 1 0 0,-2-5 0 0,-1-2 0 0,-1-2-192 15,-1-3 64-15,0-5 128 16,-1-1-704-1,0-2-32-15,-2-1 0 0,0-4-11168 0,2-1-2240 0</inkml:trace>
  <inkml:trace contextRef="#ctx0" brushRef="#br0" timeOffset="2">11047 7359 43311 0,'-11'-9'1920'0,"3"4"384"0,-1-1-1840 0,4 0-464 16,2 3 0-16,5 0 0 0,-2-1 0 0,1-5 0 0,1-3 0 16,2-4-160-1,5-3-448-15,2 1-96 0,4 0 0 0,2 0-16 0,3 2 592 0,2 0 128 0,2 1 0 0,2 1 0 16,3 2 0-16,5-3 0 0,-1 3 0 15,-3 1 0-15,-3 2 0 0,4 0 0 0,5 2 0 16,2-2 0-16,0 3 0 0,-1 5 0 0,-1 2 0 0,-1 4 0 16,-3 5 0-16,-2 2 0 0,-3 4 0 15,-2 0 0-15,-3 0 144 0,0 3 32 0,0 1 0 16,1 1 0-16,-2-1-176 0,-1 1 192 0,-1-2-192 0,0 0 192 16,-2 1-192-16,-2-2 160 0,0 1-160 0,-3-2 160 15,2 2-160-15,-3-1 0 0,0-2 0 0,-1 0 128 16,-1-1-128-16,-3 1 0 0,0-3 0 0,-2 3 0 15,-3-3 0-15,-1 2 0 0,-3-2 0 0,0-1 0 16,-5 0 0-16,-2-1 0 0,-3 4 0 0,-3-2 0 0,-3 0-160 0,-2 2 160 16,-2-3-208-16,-3 2 80 15,-1-2 128-15,-2-3 0 0,3 1 0 0,0-4 0 0,3 0 0 0,-1-2-208 16,2 0 80-16,2-2 128 0,2-1 0 0,0-1 0 16,2 3 0-16,3-3 0 0,0 0 0 0,2 0 0 15,1 2 0-15,0-2 0 0,3 4 0 16,-1-4 0-16,2 3 144 0,0-3-144 0,0 3 128 0,1 0-128 0,0 0 128 0,1 0-128 15,1 1 0-15,-1-1 128 16,1 0-128-16,1 3 0 0,-1-2 0 0,1 2 0 16,1 0 0-16,1 2 0 0,-1 0 0 0,2 0 0 15,0 0 0-15,1-2 128 0,2 3-128 0,1-1 192 16,4 0-64-16,-1 0 0 0,2 0 128 0,3-2 48 16,0 4 0-16,1-1 0 0,0 1-96 0,2 0-16 15,0 2 0-15,0 4 0 0,2-2-192 0,0 3 0 16,0-3 0-16,-1 2 0 0,1-1 0 0,-1 1 0 0,0-3 0 15,-1-2 0-15,1 1 0 0,0-1 0 0,3-1 0 0,1-4 0 16,0 1 0-16,1-2-256 0,1-1 16 0,2-2 16 16,-1 2-80-16,0-6-16 0,1 0 0 0,0 0 0 31,0-2-640-31,-2-2-128 0,-1 0-16 0,1 0-16432 0</inkml:trace>
  <inkml:trace contextRef="#ctx0" brushRef="#br0" timeOffset="3">12301 7908 25791 0,'-1'0'2304'0,"-1"0"-1856"0,0 0-448 0,2 0 0 0,0 0 2112 0,0 0 336 16,2 1 64-16,-2-1 16 15,1 3-2400-15,2-3-464 0,2 0-112 0,-5 0 0 0,0 0 640 0,25-3 128 16,-13 2 16-16,1-2 16 0,2 1-160 0,1-2-48 15,0 2 0-15,0-2 0 0,0 0-144 0,1 1-144 16,-1 0 144-16,0-1-208 0,1 2 208 0,-4-2 0 16,0-1-160-16,-2 2 160 0,0-1 128 0,-3-2 80 15,1 0 32-15,-2-1 0 0,1 1 272 0,-3-3 48 16,1 2 16-16,-3 1 0 0,0-4-256 0,-3 4-32 16,0-3-16-16,-1 2 0 0,-3 1 80 0,1-1 16 15,-2 1 0-15,-2 2 0 0,1 0-368 0,-1 0 144 16,-1 1-144-16,-1 2 0 0,-3 1 240 0,-1 0-64 15,-3 0-16-15,-2 4 0 0,-3 0-160 0,-1 0 0 0,-4 3 0 16,-1 3 0-16,-1-1 0 0,-2 4 0 0,0-1 0 16,2 4 0-16,-1 0 0 0,5-1 0 0,0 1 0 0,3 0 0 15,1 3 0-15,2-3 0 0,2 0 0 0,3 0 0 16,5-4 0-16,0 1 0 0,3-1 144 0,2-1-144 0,0 2 224 16,3-3-32-16,0 1 0 0,0-1 0 15,3-1-192-15,-1 1 0 0,4 3 128 0,3-1-128 16,1 3 0-16,2-1 0 0,3-2 0 0,2 2-160 15,2-2-32-15,2 0-16 0,4 1 0 0,1-3 0 16,1-1-512 0,1 0-112-16,-1 0 0 0,2-2-16 0,-2-1-1344 15,1-2-272-15,2 1-48 0,-1-1-11568 0</inkml:trace>
  <inkml:trace contextRef="#ctx0" brushRef="#br0" timeOffset="4">13030 7913 40543 0,'-13'-4'1792'0,"2"0"384"0,0 1-1744 0,3-2-432 0,5 3 0 0,0 2 0 0,0-2 0 0,-5 0-144 16,-4-2 0-16,-4 0 0 15,-4 0-496-15,-1 4-112 0,0 0-16 0,-3 0 0 0,1 5 576 0,-1 2 192 0,1 1-144 16,-1 1 144 0,1 4-704-16,1 2-64 0,-2 1-16 0,4 4 0 0,3-5 912 0,1 5 176 0,0 0 32 0,0 3 16 15,1-3 544-15,1 5 128 0,2-3 0 0,1 0 16 16,4 0-528-16,0-2-128 0,4 1 0 0,4-4-16 16,1 1-224-16,7-2-144 0,3 0 192 0,4-4-192 0,5 1 192 0,4-7-192 15,4-1 192-15,0-4-192 16,3-2 176-16,-3-3-176 0,1 0 160 0,-3-2-160 15,1 0 128-15,-1-4-128 0,-1 0 0 0,-1-2 0 16,-3 0 144-16,1-1-144 0,-2-3 128 0,-3 0-128 16,-2 1 160-16,-2-1-160 0,-1-2 192 0,-3-2-192 15,-1 1 192-15,-3 1-64 0,-1-2 0 0,-2 0-128 16,-2 2 256-16,-1-1-64 0,0 3-16 0,-1 1 0 16,-1 3-48-16,1 2-128 0,-1 2 192 0,-1 2-64 0,0 4-128 0,0-1 0 15,-1 3 144-15,3 0-144 0,-1 3 0 16,-1-1 0-16,1 4 0 0,-2 1 0 0,1 0 0 0,1 3 0 15,0-1 0-15,-1 3 0 0,2 0 0 0,0 4 0 16,1 3 0-16,0 3-128 0,1 0 128 0,1 4 0 16,3 3 0-16,0-1 0 0,3 3 0 0,-1 1 0 15,2 3 0-15,1-4 0 0,-2 2 0 0,2-2 0 16,-1-2 0-16,-2-1 0 0,1 3 0 0,-1-3 0 0,-1-2 0 16,-2 3 0-16,1 3 0 0,-4-1 0 15,-1 1 0-15,-2 1 0 0,-2 0 0 0,-2-1 0 16,-4 0 0-16,-1 1 0 0,-2-1 0 0,-3-3 0 0,-1 2 0 0,-2-5 0 15,-2 0 0-15,-3 1 176 0,-5 1-176 0,-2 1 192 16,3-7 16-16,-4 0 16 16,-2-2 0-16,2-1 0 0,1-7-224 0,3-2 0 15,3-6 128-15,-1-2-128 16,5-8-512-16,0-4-128 0,1-5-48 0,-2-5-18592 0</inkml:trace>
  <inkml:trace contextRef="#ctx0" brushRef="#br0" timeOffset="5">15436 7808 33167 0,'-20'-4'2944'0,"4"0"-2352"16,6 3-464-16,5 0-128 0,0 1 320 0,-3-4 32 0,-11 2 16 0,-11-5 0 15,-7 1-368-15,0 0 128 0,6 2-128 0,8-2 0 16,3 2-128-16,6 2-112 0,4 2-16 0,4 0 0 16,4-2-480-16,2 4-96 15,2-2-32-15,4 2 0 0,6 2 672 0,0-4 192 0,5 3 0 0,3-2 0 16,4 1 384-16,2-2 192 0,1 3 32 0,5-2 16 15,5 2 160-15,5-2 48 0,1 1 0 0,3 1 0 0,1 0 16 16,2 4 16-16,3-1 0 0,-1-2 0 0,0-1-352 16,-4 0-80-16,-1-1-16 0,3 2 0 0,3-4-272 0,0 2-144 15,1-2 160-15,-2 0-160 0,-1-2 0 16,-1-1 0-16,-2 0 0 0,-4-1 0 0,-3-2 128 0,-5 2-128 16,-4-2 0-16,-2 1 144 0,-3 1-144 0,-4 1 0 15,-5-2 0-15,-2 0 0 0,-1 0 0 0,-4 1 0 16,-2-2 0-16,0 2 0 0,-2-2 0 0,-2 2 0 15,-2-1 0-15,-2 2 0 0,-1-1 0 0,-2 1 0 0,-2 0 0 0,-2-1 128 16,-3 1-128-16,-4 1 0 16,2 1 0-16,-5-2 0 0,-4 1-128 0,-5 1 128 0,-4-2-160 0,-2 1 160 15,-3 0-288-15,-3 2 32 0,-2 0 16 0,-2 0 0 16,4 0 240-16,-4 0 0 16,-4 0 0-16,-1 2 160 0,0 3 128 0,-1-2 32 0,0 1 0 15,0 1 0-15,2-1-80 0,0-1-16 0,4 0 0 16,3 1 0-16,1-2-224 0,1 2 0 0,1-1 0 0,3 1 0 31,2 1-288-31,0-1-96 0,4 0-32 0,0 0 0 0,0 0-1360 16,2-1-272-16,3 0-48 0,1-1-13712 0</inkml:trace>
  <inkml:trace contextRef="#ctx0" brushRef="#br0" timeOffset="6">17647 7327 41471 0,'-1'-7'3680'0,"1"1"-2944"0,1 3-592 0,0 0-144 0,0 3 0 15,2-4-256-15,-1-4 64 0,2-2 16 32,0-5-240-32,-1 1-48 0,1 2-16 0,-1 2 0 0,-1 6 352 0,-1-2 128 0,2 4 0 0,-2-1-144 0,1 3 144 15,1 0 0-15,-1 0 0 0,0 3 0 16,0-1 0-16,-1 4 0 0,2 1 192 0,-2 3-64 15,0 2 256-15,-1 4 48 0,-1 0 16 0,0 6 0 0,-2 1-80 16,-2 5-16-16,-1 3 0 0,-1 4 0 0,-3 3-112 16,-1 6-32-16,0 3 0 0,-3 4 0 0,2 0-208 0,-1-3 0 15,2 3 0-15,1-2 0 0,3-8 0 0,2-3 0 16,4-3 0-16,1 1 0 0,1 1 0 0,1-5 0 16,3-1 0-16,2 1 0 0,0-1 0 0,0-3 0 15,3 1 0-15,1-7-160 0,1 0 160 0,0 1 0 16,3-5 0-16,-2 0 0 0,2-1 176 0,0-7 16 0,2-3 0 0,3-2 0 15,1-4 112-15,1-2 16 16,3-5 16-16,2-4 0 0,2-2-336 0,2-4 128 0,2-3-128 16,-1-2 0-16,-1-2 0 0,1-5 0 15,0-1 0-15,-1-5 0 0,-1 2 0 0,-2-6 0 16,1-5 0-16,-3-2 0 0,0-3 0 0,-4-5 0 16,-2 2 0-16,-3 0 0 0,-3 3 0 0,-3 5 0 15,-1-2 0-15,-2 1 0 0,0 3 176 0,-2-2 16 0,1 3 0 0,2-1 0 16,0 0-192-16,-1 1 0 0,0 1 144 0,-1 1-144 15,1 5 0-15,-3 3-192 0,0 1 32 0,-3 5 0 32,1 4-352-32,-6 1-80 0,2 1-16 0,-3 2 0 0,0 3-80 0,-2 1-16 0,0 5 0 0,-3 0-11552 15,-2 5-2320-15</inkml:trace>
  <inkml:trace contextRef="#ctx0" brushRef="#br0" timeOffset="7">19171 7715 24879 0,'-1'-5'2208'0,"0"4"-1760"0,0 1-448 0,0 0 0 16,-1 0 320-16,0 0 0 16,-2 0-16-16,-3-3 0 0,-3 3 496 0,-5 0 96 15,-1-2 32-15,-3 2 0 0,-2 0 80 0,0 0 16 16,-1 2 0-16,-1-2 0 0,0 0 128 0,-1 0 16 16,-1 3 16-16,-1-2 0 0,1 1-224 0,-2 5-64 15,1-4 0-15,-1 4 0 0,1 1-640 0,1 2-128 16,3 0-128-16,1 0 192 0,5 2-192 0,1 1 0 0,3-1 0 0,3 0 0 15,3-2 160-15,3 0-160 0,3 3 192 16,4-1-192-16,2-2 208 0,2 2-64 16,3 2-16-16,0 1 0 0,1-2-128 0,2 2 0 0,-1 1 0 0,0 3 0 15,-2-3 0-15,0 2 0 0,0-2 0 16,0 3 0-16,2 1 0 0,-4-2 0 0,1-2 0 0,-3 3 0 16,-1-6 0-16,-3 4 0 0,-1-1 0 0,-2-2 0 15,-3 1 0-15,1-1 0 0,-1-1 0 0,1 0 0 16,-2-2 0-16,2-1 0 0,-1 0 0 0,2-2 0 15,0 0 0-15,-2 1 0 0,1-3 0 0,-1 0 0 0,0-2 0 0,-1 2 0 16,-1 0-160-16,-1-2 160 0,-2 2-192 16,-2 0 192-16,-1 0-208 0,-4 0 80 0,-1 1-96 15,-2-1-16-15,-1-1 0 0,-2 0 0 16,-2 1-528-16,-2-2-96 16,3 2-32-16,-1-4 0 0,5-1-1904 0,2-1-384 0,2 0-80 0,3-1-5696 15,2 1-1152-15</inkml:trace>
  <inkml:trace contextRef="#ctx0" brushRef="#br0" timeOffset="8">19275 8009 40543 0,'0'-2'3600'0,"0"2"-2880"0,2-3-576 16,-1 2-144-16,1 1 0 0,2 0 160 0,0-2-160 0,2-5 160 31,4 1-640-31,2-1-128 0,2-2-32 0,1-3 0 0,2-1 16 0,-2 2 0 16,2-1 0-16,-1 0 0 16,3-1-208-16,-1-2-64 0,3 2 0 0,-1 3 0 0,-1-2 528 0,-1 2 112 0,-1 0 0 0,0-1 16 15,-3 1 432-15,-3 0 96 0,-1-3 16 0,-3 4 0 16,-2 0 656-16,-2-1 144 0,-2 0 32 0,-1 0 0 15,0 2-400-15,-2-2-80 0,-2-3-16 0,-2 3 0 16,-1-2-432-16,-2 2-80 0,-1 1-128 0,-2 2 176 16,-4-2-176-16,-4 6-176 0,-1-2 48 0,-1 4 0 15,1 1-448 1,-2 3-64-16,1 6-32 0,1 1 0 0,3 2 672 0,0 2 128 0,2 4 16 0,1 2 16 0,3 5 352 16,-2 3 80-16,2 1 16 0,1 2 0 0,0 1-352 0,0-1-80 15,2-3-16-15,0 2 0 0,2 1 112 0,-1-3 32 16,2 1 0-16,3-5 0 0,-1 2-16 0,3-1 0 15,2-1 0-15,1 0 0 0,3-1-288 0,1-2 160 16,4-2-160-16,1 0 128 0,4-1-400 0,1-4-96 16,3 1-16-16,-1-8 0 15,3 2-384-15,2-3-64 0,0-6-32 0,2 0 0 16,0-2-1456-16,-1-2-304 0</inkml:trace>
  <inkml:trace contextRef="#ctx0" brushRef="#br0" timeOffset="9">21716 7099 37775 0,'-12'-2'3360'0,"2"0"-2688"0,3 2-544 0,4 0-128 16,2 2 784-16,-2-2 128 16,-4 0 32-16,-7-2 0 0,-2 2-944 0,0 0 0 0,1 0-240 15,2 0 48-15,0 2 192 0,2-2 0 0,0 2 0 0,0 1 0 16,0 0 0-16,-3 3 0 0,2 1 0 0,-4-1 0 16,-1 4 0-16,-4 0 0 0,-3 2 0 0,-3 4 128 15,-4 3 144-15,-4 3 48 0,-1 3 0 0,1 1 0 16,-2 5-64-16,2-2-16 0,3 6 0 0,1-4 0 15,6 1 80-15,3 3 32 0,1 2 0 0,4 5 0 0,3-5 48 0,2 2 16 16,2 5 0-16,1-2 0 16,5 1-32-16,3 1-16 0,4-6 0 0,0 0 0 15,1-6-176-15,1-1-16 0,1 1-16 0,3-1 0 16,-1-5-160-16,4 2-176 0,0 1 48 0,3-4 0 0,1-6 128 16,1 0-128-16,4-3 128 0,4-2-128 0,6 0 0 0,3-1 0 15,3-6 0-15,2-1 0 0,3-1-192 0,1-5-48 16,4 0 0-16,0-2 0 15,1-4-400-15,3-2-96 0,1 0-16 16,-1-2 0-16,-3-1-1280 0,-2-1-256 0,-4 0-48 0,-5-4-13616 0</inkml:trace>
  <inkml:trace contextRef="#ctx0" brushRef="#br0" timeOffset="10">22086 7832 4719 0,'6'-9'0'0,"0"0"192"16,-1 3-48-16,-2 2 0 0,-2 2-144 0,2-2 0 0,4-6 0 0,4-5 0 0,3-3 2032 0,-2-2 368 15,-1 4 80-15,-2 1 16 0,-3 1 112 0,-4 2 16 0,0 6 16 0,-2-4 0 16,-4 4-464-16,-2-1-112 16,-2 1-16-16,-1 3 0 0,-4 0 0 0,0 3-16 0,-4 0 0 0,0 0 0 15,0 3-944-15,-2 0-192 0,-2 1-48 16,0 5 0-16,0 0-656 0,-1 4-192 0,3-1 0 0,1 2 128 16,-2 4-128-16,0 2 0 0,3 4 0 0,2-1 0 0,2 2 192 15,1-3-16-15,1 3-16 16,1-2 0-16,2 1-160 0,0-4 0 0,3-1 0 0,-1-1 128 15,3-2-128-15,0-3 0 0,2 2 0 0,0-2 128 0,1-3-128 0,1-4 0 16,1 0-192-16,2 0 192 16,1-2-256-16,1-3 64 0,3 1 0 0,1-2 16 15,1-2 176-15,2-2 0 0,0 1 0 0,0-4 128 16,5-2-128-16,-1-4 0 0,0 1 0 0,2-4 0 16,-1-3 0-16,1-1 144 0,-1-2-144 0,0 0 160 15,-3-2-32-15,-1 2 0 0,-1 0 0 0,-2 2 0 0,0-1-128 16,-2 1 0-16,-2 2 0 0,-2 2 0 0,0 3 240 0,-1 3 16 15,-1 4 0-15,-1 0 0 0,-1 2 80 0,0 2 32 16,-1 2 0-16,0 0 0 0,0 0 128 0,0 2 16 16,0 2 16-16,-1 1 0 0,1 5-352 0,-3 2-176 15,2 4 160-15,-1 4-160 0,-1 1 0 0,1 3 0 16,-1 0 0-16,1-1 0 0,1 1 0 0,-1 2 0 0,2-3 0 0,0-1 0 16,2 3 0-16,0-6 0 15,2 0 0-15,0-1 0 0,2 1-240 0,1-5 16 16,1 0 0-16,-1-1 0 15,4-2-480-15,0-2-112 0,2-1-16 0,-1-4 0 16,3 0-1072-16,1-2-208 0,2-2-64 0,2-4-14464 0</inkml:trace>
  <inkml:trace contextRef="#ctx0" brushRef="#br0" timeOffset="11">22927 7552 41471 0,'-1'0'1840'0,"-2"-4"368"15,1 2-1760-15,-1 0-448 0,1 2 0 0,1 0 0 0,-2 0 256 0,-1 0-48 0,-3 0 0 0,-5 0 0 0,-5 0-208 0,-2 0-256 16,-2 4 48-16,-3 0 16 16,2-2 192-16,-4 2 0 0,-1 2 0 0,-2 0 0 0,-2-2 0 0,0 2 0 15,-1 3 128-15,3-3-128 16,4 0 128-16,3-2-128 0,4 2 192 0,4-2-192 0,2-2 336 0,5 2-32 15,2-2-16-15,4 0 0 0,0 0-288 0,1 1 0 16,2 0 128-16,2-1-128 0,1 3 0 0,2-2 0 16,2 3 0-16,1 1-144 0,2-1 144 0,0 0-192 15,2 4 192-15,1 2-192 0,0-2 192 0,-2 2-160 16,1 1 160-16,-2-1-160 0,2 4 160 0,-3 0 0 0,1 0 0 16,-2 3-128-16,0 0 128 0,-1-2 0 15,-1 1 0-15,0 3 0 0,-3-1 0 0,-2-1 0 16,1 1 0-16,-3-2 0 0,-2 1 288 0,0-3-16 0,-2 2 0 15,0-2 0-15,0-3-32 0,-2 0-16 16,0 2 0-16,-1-2 0 0,0 0-224 0,0-1 144 16,-2 1-144-16,1-1 128 0,0-2-128 0,-3 0-224 15,0 0 48-15,-3-1 16 0,1-2-96 0,-1 2-32 0,-1-3 0 16,-1 0 0 0,0-2-288-16,2-2-48 0,0-2-16 0,1 0-17728 0</inkml:trace>
  <inkml:trace contextRef="#ctx0" brushRef="#br0" timeOffset="12">23140 7997 41471 0,'12'0'1840'0,"-3"0"368"16,-2 0-1760-16,0-3-448 0,0 2 0 0,-1 1 0 0,1-2 0 0,7-2 0 0,7-2 128 0,7-5-128 0,4 0 0 0,1-4 0 15,-1-1 0-15,-4 0 128 0,-3-3-352 0,-2 3-80 16,3-5-16-16,-1-1 0 16,0-1-400-16,-3 0-96 0,0-2-16 0,-2 3 0 0,-1 0 832 0,-2 3 256 15,-2 1 0-15,-3 1 0 0,-2 4 320 0,-4 4 64 16,-1-1 0-16,-1 4 16 0,-3 4-208 0,-3 0-32 15,-1 2-16-15,-4 0 0 0,-2 0-192 0,-3 2-32 16,-4 0-16-16,-3-2 0 0,-1 3-384 0,-2 0-80 16,-3 4-16-16,-3-1 0 15,-3 6-96-15,0 2-32 0,-1 1 0 0,1 4 0 0,3 1 656 0,0 2 128 16,5 3 32-16,-1 1 0 0,2 1 64 0,0-2 16 16,2 1 0-16,2-1 0 0,0-3-256 0,3 0-32 0,3 0-16 15,1 1 0-15,1-3 80 0,0 1 16 0,3 1 0 0,1-4 0 16,-1 2-240-16,4-1 0 0,1-1 0 0,2-2 0 15,3-2 0-15,2-2-288 0,5 3 64 0,3-5 16 16,6 0-496 0,2 0-80-16,5-2-32 0,2-1 0 0,4-1-1808 0,1-2-384 15</inkml:trace>
  <inkml:trace contextRef="#ctx0" brushRef="#br0" timeOffset="13">24625 7567 35935 0,'-10'-3'3200'0,"1"3"-2560"0,4 0-512 0,1 3-128 0,1-3-192 0,-3 0-48 16,-6 0-16-16,-6 0 0 0,-7 0 256 0,-3 1 160 16,-2-1-32-16,3 2 0 0,2-2-128 0,2 3 192 0,2 0-192 15,0 1 192-15,0 2 80 0,3 3 32 16,1-2 0-16,0 2 0 0,-1 1 464 0,1 0 112 15,1-1 16-15,1 0 0 0,1 0-608 0,3-2-112 16,3 2-32-16,0-3 0 0,3 4-144 0,3-4 0 16,1 1 0-16,3-1 0 0,2 0 0 0,2-1 208 15,4 4-48-15,1-1-16 0,3-2 0 0,3 4 0 0,3 0 0 16,1 3 0-16,1-1-144 0,0 0 0 16,1 4 0-16,0-2 128 0,-1 1-128 0,-2-3 0 0,-4 2 0 15,1-2 0-15,1 2 0 0,-3 2 0 0,-2 1 0 16,0-3 0-16,-4 1 0 0,0-2 0 0,-3 2 0 15,-2-1 128-15,-2-2-128 0,-2 0 0 0,-1 1 0 16,-4 3 0-16,-1 0 192 0,-3 2 64 0,1-2 16 16,-2 3 0-16,-1-3-272 0,0 0 160 0,0 0-160 0,-1-1 128 15,0 1 160-15,0-3 32 0,-1 0 0 0,0 2 0 16,-1-1-96-16,-1-2-16 0,-1 0 0 0,-1-4 0 16,0 0 48-16,-3 0 16 0,0 0 0 0,-1-1 0 15,0-1-80-15,0-4 0 0,0 2-16 0,0 0 0 16,-3-2-176-16,1-2 192 0,1 0-192 0,-1-2 192 0,2-1-192 15,3 2-144-15,2-5 144 0,1-3-13920 16,1-1-2656-16</inkml:trace>
  <inkml:trace contextRef="#ctx0" brushRef="#br0" timeOffset="14">17464 8819 39615 0,'-10'-2'3520'0,"3"1"-2816"0,3 1-560 0,3 0-144 16,1 0 224-16,-2 0 16 0,-1 1 0 0,-5-2 0 31,1 1-944-31,-1-3-176 0,3 1-32 0,3 0-16 0,1 0 384 16,2 1 80-16,3 1 16 0,1-3 0 0,2 1-128 0,0 0-32 15,2 0 0-15,2 2 0 0,-1 0 1408 0,2 0 288 0,3 2 48 0,3-2 16 0,1 2-192 0,2-2-16 16,5 2-16-16,3-2 0 0,3 3-288 0,4 0-64 15,5-3-16-15,3 0 0 0,3 0-48 16,6 0 0-16,7 0 0 0,4 0 0 0,5 4-240 0,7-4-48 16,5 3-16-16,6-3 0 0,-2 1-208 0,7 1 0 15,4 1-144-15,2 0 144 0,1 1-128 0,0 1 128 0,2-1 0 0,-1-1-144 16,2 4 16-16,-3-5 0 16,1 2 0-16,6-2 0 0,5 0 128 0,3 0 0 15,-1 1 0-15,2 0 0 0,3 1 0 16,3 2 0-16,1 0 0 0,-5 0 0 0,-9-2 176 0,10 2-48 15,10 3 0-15,2-2 0 0,1 2-128 0,0-3 0 16,4 0 0-16,-4 1 0 0,-10 0 0 0,4 2 0 16,3-3 0-16,0 0 0 0,-1 2-336 0,-6-2 48 15,-2 2 16-15,-8-4 0 0,-6 2 272 0,3 0-160 16,2-2 160-16,-1 0-128 0,-4-2 128 0,-2-2 0 0,-2 0-144 16,0 0 144-16,1-3 0 0,-3-2 0 0,-2 0 192 15,-1 0-64-15,-2-3 176 0,-2 0 16 0,-1-2 16 0,-6 1 0 16,-6 3-176-16,0 2-32 0,-2 1-128 0,-3-6 192 15,-5 1-192-15,-7 0-208 0,-6 4 32 0,-6-2 16 32,-3 3-224-32,-7 3-64 0,-4 0 0 0,-8 0 0 0,-3 3-64 0,-5-3-32 15,-3 2 0-15,-6-2 0 0,-5 4-560 0,-4 0-112 0</inkml:trace>
  <inkml:trace contextRef="#ctx0" brushRef="#br0" timeOffset="15">2870 10020 20271 0,'-4'-3'1792'0,"3"1"-1424"15,1 2-368-15,1-1 0 16,2 1 160-16,-1-3-32 0,1 0-128 0,2-1 192 16,2-5-784-16,2-1-176 0,2 0-16 15,1-2-16-15,2 2 240 0,1-1 48 0,0 4 16 0,-2-2 0 16,1 5-272-16,-2 1-64 0,0-4-16 0,0 5 0 0,-1 2 560 0,-1 0 112 16,-2 0 32-16,1 0 0 0,0 2 1104 0,-2 0 240 15,0 0 32-15,1 1 16 0,1-3 864 0,-2 3 160 16,2-3 32-16,-1 3 16 0,2-2-256 0,1 1-48 15,-1-2-16-15,0 0 0 0,-1 0-784 0,1 0-176 16,3 0-16-16,2 0-16 0,4 0-768 0,-1-2-240 0,1 1 128 16,0 1-128-16,2 0 0 0,2 0 0 0,-1 0-208 15,0 3 80-15,1 1-336 0,-1-1-64 16,3 3-16-16,-1 0 0 0,1 4 224 0,2 0 32 16,3 0 16-16,1 2 0 0,3 0 32 0,1 1 16 15,-4-1 0-15,0-2 0 0,0 0 224 0,3 2 0 0,7 1-160 16,1-3 160-16,3-1 0 0,0 1 0 0,2-1 0 0,0 0 128 15,0-3 224-15,2-2 32 0,-1 2 16 16,1 0 0-16,-2-2-128 0,-1 2-16 0,-1-2-16 0,-1 2 0 16,2 0-32-16,1 3 0 0,1-2 0 0,2 5 0 0,-3 1 0 15,1-1 0-15,0 0 0 0,1 2 0 0,1-2-32 16,2 1-16-16,5 3 0 0,3-4 0 16,5 1-160-16,1-4 0 0,4-2 0 0,-4-1 0 15,0-2 0-15,7-2 0 0,5 2 0 0,2-2 0 16,-11-4-192-16,8-2-80 0,6-2-16 0,4 1 0 0,0 0 288 15,2-1-128-15,3 0 128 0,-2-1 0 0,-3-3 0 0,2 4 128 16,2-2 0-16,2-2 16 0,2 1 128 16,-1-3 32-16,-1 1 0 0,3-2 0 0,3-2-176 15,0 3-128-15,-7 5 192 0,4-5-192 0,2 3 144 0,0-1-144 16,-2 2 0-16,-2 0 144 0,1 1-144 0,2-2 0 16,-1-1 0-16,3-3 0 0,5 3 0 15,-1-1 0-15,2 1 0 0,-3-2 0 0,0 0 0 0,-1 1 0 16,0-2 0-16,-2 2 128 0,-1 1 384 0,2 0 80 15,3 0 16-15,-5 2 0 0,-14 4-208 0,5-2-32 16,3 2-16-16,-1-2 0 0,-4 0-208 0,-7 2-144 0,-6 2 192 0,2-2-192 16,5 1 0-16,-1-3 0 0,-2 0 0 0,-1-1 0 15,-2 2 0-15,2-3 0 16,0 4 0-16,-1-2 0 0,0-2 0 0,-2-2 0 16,1 0 0-16,1 1 0 0,-1 6 128 0,2-4 64 0,1 1 0 15,-3-3 16-15,-4 3 16 0,0-1 0 0,1 3 0 16,-3 2 0-16,-2-1-224 0,-3 2 0 0,-2-4 0 0,-4 1 0 15,-3 2 0-15,-3 1-160 0,-3-2 32 0,-3 3 0 32,-5 0-288-32,-2 3-48 0,0-3-16 0,-4-3 0 0,-2-1-544 15,-5-4-96-15,-6 0-32 0,-3-6-15744 0</inkml:trace>
  <inkml:trace contextRef="#ctx0" brushRef="#br0" timeOffset="16">2973 10100 25791 0,'-3'-10'2304'0,"-1"3"-1856"0,2-2-448 15,1 2 0-15,1 1 3568 0,0 3 608 0,1-3 128 0,-1 0 32 16,0-8-3632-16,0-4-704 0,-1-3-192 0,-2 1-16 16,0 4 336-16,-2 0 80 0,-3 1 16 0,0 3 0 15,-4 2-224-15,-1 0 176 0,-4 0-176 0,-3 0 160 16,-4 1-160-16,-4 1 0 0,-7 0 0 0,-6 2 0 15,-6 0 0-15,-6 2-144 0,-7-1 0 0,-3 4 0 16,-4 1 144-16,-2 0 0 0,-2 1 0 0,-1 4 0 0,2 1 128 16,3 1 128-16,5-4 0 0,8 1 16 0,8-4 48 0,5 0 16 15,5 0 0-15,2 0 0 0,2 0-96 0,2 0-32 16,0 3 0-16,1-2 0 0,0 4-208 0,0-2 0 16,1 1 0-16,1 0 0 0,2 1 0 0,-1 1 0 15,2 0 0-15,0 0 0 0,3 2 0 16,0 0 0-16,4 2 0 0,-2 0 0 0,2 3 0 15,2 0 0-15,3 4 0 0,2-3 0 0,1 7 0 0,3 1 128 16,2 4-128-16,2 3 144 0,1 3-16 0,1 6 0 16,1 8 0-16,1 2 0 0,2 5-128 0,0 4 128 0,-1 4-128 15,0 2 128-15,1 6-128 0,-1 4-176 0,1 9 48 0,-1-3 0 16,-1-5 0-16,-2-2 0 16,0-3 0-16,-2 2 0 0,-5 0 128 0,0-1 0 15,-1 0 0-15,-1-4 0 0,-3-2 0 0,1-1 0 16,0 2 160-16,-1 2-160 0,-2 6 336 0,2-6-16 15,0-4-16-15,-1-6 0 0,3 0-48 0,-1-4 0 0,1 1 0 16,0 3 0-16,0 3-96 0,1-3-32 0,0-1 0 16,1-1 0-16,2-2-128 0,-2 1 0 0,0 3 0 15,-3 0 128-15,-1 4-128 0,-1-6 0 0,1 0 0 16,-2-8 128-16,1 0-128 0,-2-3 0 0,1-5 0 16,1-5 0-16,0-3 352 0,2-5 144 0,0 0 16 0,0-5 16 15,1-1-80-15,0-5 0 0,0-2-16 0,0-4 0 0,3-2 16 16,0-2 0-16,2 0 0 15,1-2 0-15,1-1-144 0,5-2-32 0,0 2 0 0,3 0 0 16,4 0 160-16,6-2 16 0,6 4 16 0,7-1 0 0,9 0-144 0,8 0-16 16,2 1-16-16,6-7 0 15,10 2-128-15,16-2-32 0,14-3 0 0,6-4 0 16,2 2-128-16,3 0 0 0,2 0 0 0,-4-2 0 16,-7 1-384-16,15-1-176 15,12 0-16-15,5-2-16 0,-3 2-976 0,1-5-192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36:20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5119 4290 24879 0,'2'-2'2208'0,"-2"2"-1760"16,1 0-448-16,-1 0 0 15,-1-2-400-15,-1 2-176 0,1-4-16 0,-1 2-16 16,-3-2-144-16,-2-2-16 0,-1 2-16 0,-3-2 0 0,-2 3 304 0,0 0 64 16,-3 0 16-16,-2 3 0 15,0 0 1072-15,-2 0 224 0,-1 3 32 0,-3-3 16 0,1 3 400 0,-2 0 64 16,1-2 32-16,-4 2 0 15,2-1 0-15,-3-1 0 0,-3 2 0 0,-3-3 0 0,-3 0-608 0,-4-3-128 16,-4 2-32-16,-2 1 0 0,-2-2-160 0,-2-1-48 0,-3 2 0 16,-5 1 0-16,-2 0-464 0,-7 0 128 0,-4 4-128 0,-4-2 0 15,0 3 0-15,-1 1 0 16,0-1-144-16,-1 1 144 16,-2 2-656-16,1-2-48 0,4-2 0 0,5 1 0 0,5-2 432 0,1 1 80 15,2 1 0-15,-3 0 16 0,1 0 176 0,-1-1 0 0,5-2 160 0,0 2-160 16,0-2 128-16,-2 2-128 15,1 2 0-15,-2 0 0 0,-2 4 160 0,2-6-160 0,3 1 160 0,-2 2-160 16,-1-1 176-16,1 1-176 16,4-1 192-16,2 1-192 0,1 2 128 0,-1-3-128 15,0 3 0-15,2-6 0 0,6 4 0 0,2-4 0 0,0 4 0 0,0-1-192 0,2 0 480 0,1 1 96 16,5 2 32 0,0-2 0-16,5 2 160 0,2-3 48 0,3 0 0 15,2-2 0-15,4 2-448 0,-1 3-176 0,3-3 128 0,3 0-128 0,0 1 0 16,2 0 0-16,1 2 0 0,2-3 0 0,-1 0 0 0,3 1 0 15,0 2 128-15,1-3-128 0,0 4 192 0,1-2 0 16,2 3 0-16,1-1 0 16,0-1 64-16,2 4 32 0,0-1 0 0,0 1 0 15,3 0-128-15,0 2-32 0,3 1 0 0,0 0 0 0,1 3-128 0,1-2 0 16,1 2-192-16,-1 2 192 0,1-2 0 0,-3 4 0 16,1-2 0-16,-2 5 0 0,0 3 0 0,-2 5 0 15,-2 2 0-15,1 3 0 0,-2-1-128 16,1-3 128-16,0 0 0 0,1-3 0 0,0-1 0 0,2-5 0 15,0 0 0-15,2-4 0 0,0-4 288 0,1-1 80 16,-1-3 16-16,-1-4 0 0,2-1-176 0,-1 1-16 0,1-4-16 0,-1 0 0 16,2 0-176-16,-2-1 128 0,1 0-128 0,-1 1 128 15,1-2-128-15,0 2 0 0,2-3 0 0,0 1 0 16,0-1 0-16,1 0 0 0,4 0 0 0,3 0 0 0,3-2 192 16,2 2-64-16,3-1 0 0,4-1 0 0,4 2 0 0,0-1 0 15,6 3 0-15,1 0 0 16,1-1-128-16,2 0 0 15,2 1 0-15,-1-5 0 0,2 1 0 0,-3 1 0 16,3-2 0-16,0 0 0 0,3 0 0 0,2-2 0 0,4 1 0 16,3-4 0-16,2 1 128 0,3-5 0 15,3 2 0-15,3-3 0 0,3 1-128 0,3 2 0 0,1 2 0 0,1-1 0 16,1 0 0-16,-1-1 0 0,-6 2-160 0,3 0 160 16,3 2 0-16,1-1 0 0,-1 2 0 0,-2-2 160 15,-2-2-160-15,-2 2 0 0,-2 1 0 0,-3 1-176 0,0 2 176 0,0 0 0 16,3 2 0-16,1-2 0 0,-3-2 0 0,0 2 0 15,0 0 0-15,2 2-128 16,5-2 128-16,0 0 0 0,1 0 0 0,-1-3 0 16,-2 0 0-16,0 1 0 0,1-2 0 0,1 2 0 15,0 0 0-15,-2 0 0 0,-2-2 0 0,-4-1 0 16,-3 0 0-16,-3 3 0 0,-2-2 0 0,-3 2 0 0,-2-1 0 0,-1 2 0 0,-1-4 0 0,-1 0 0 16,1 0 0-1,-2-1 0-15,-2 2 0 0,0 1 0 0,-1-4 0 16,0 4 0-16,-1-4 0 0,-1 2 0 0,-1 2 0 15,-1-3 0-15,1 2 0 0,-2-2 0 0,-2 2 0 0,0-1 0 0,1 1 0 0,-2 1 0 16,-2-2 0-16,-3 1 0 16,1 0 0-16,-1 1 0 0,-3-2 0 0,-3 1 0 15,-2 1 0-15,-2 0 0 0,-1-1 0 0,-3-2 0 16,0 0 0-16,-4-1 0 0,0 1 0 0,-1 0 0 16,0-1 0-16,-1 0 0 0,0-1 176 0,-1-2 16 0,-2 0 0 0,-1 1 0 0,0-3 48 15,-1 0 16-15,-1-2 0 16,0-2 0-16,-1 0-80 0,1-3-16 0,-1 3 0 0,1-5 0 15,0-1-32-15,2-1-128 0,0-1 192 0,1 1-64 16,2-5-128-16,-2 0 0 0,0 2 144 0,0-3-144 16,-2 1 0-16,0 2 0 0,0 4 0 15,-3 0 128-15,1 1-128 0,0 1 0 0,-2-3 128 16,1 2-128-16,-1 3 192 0,0-2-48 0,0 0 0 0,1-4 0 16,-1 1-144-16,0 1 0 0,0 0 0 0,-1-3 0 15,-2 3 0-15,0 0 0 0,-1-1 0 16,0 1 0-16,-1 0 0 0,0-3 0 0,0-1 0 0,0 3 0 0,2 0-128 0,-1 6 128 0,1 0 0 15,0 3 0-15,-1 2 0 0,0 2 0 16,1 0 0-16,-1 1 0 16,0 3 0-16,1 0 0 0,-2 2 0 0,0 1 0 15,1-2 0-15,-1 3 0 0,1-1 0 0,-2 0 128 16,0 3-128-16,-2 0 0 0,2-2 0 0,-2 4 0 0,-2-2 0 0,-3 0-224 16,1 3 48-16,-4 0 16 0,-1-3 160 15,-3 4-192-15,-4-1 192 0,0 0-192 0,-1 0 192 16,-1-3 0-16,-4 3 0 0,-1 0-128 0,0 1 128 15,-2-2 0-15,-2 2 0 0,-2-1 0 0,0 0 0 16,-2 1 0-16,-3-1 0 0,-2 0 0 0,0 1 0 0,-3-1 0 0,-3 2 0 0,-2-1 0 16,0-2 0-16,-1 2 0 15,-1-4 0-15,-2 3 0 0,2 0 0 0,1-3 0 16,6 3 0-16,-3-2 0 0,0 1 0 0,-4 0 0 16,1-1 0-16,-2 0 0 0,-2-1 0 0,0 3 0 0,1-3 0 0,2 3 0 31,3 0-672-31,3 1-48 0</inkml:trace>
  <inkml:trace contextRef="#ctx0" brushRef="#br0" timeOffset="6038.7">5818 11626 42383 0,'0'-2'3776'0,"1"1"-3024"0,2 1-608 0,-2 0-144 16,1 0-496-16,0-3-128 0,1 3-16 0,1-4-16 0,2 2 528 0,0-2 128 0,2-2 0 0,-2 0 0 15,-1 0-592 17,-1-3-96-32,-2 4-16 0,-1-1 0 0,-1 0-16 0,-2-3-16 15,-2 5 0-15,-2-2 0 0,-3 0 736 0,1 2 192 0,-5 4 0 0,-1-2 16 16,-3 4 688-16,-4 0 144 0,-1 2 32 0,-4 3 0 0,0 0-432 0,-3 2-64 15,-4-2-32-15,-2 2 0 0,-5 1-384 16,-2-2-160-16,-1 0 128 0,-3 0-128 0,-2-1 0 0,-6-1 0 16,-4 0 0-16,-5-5 0 0,-1 2 0 0,-2-3 0 15,0 0 0-15,-1 0 0 0,1 0 0 0,-3 0 0 16,-3-4 0-16,-1 4 0 0,2 0 0 0,-3-3 0 16,1 3 128-16,-4-2-128 0,-2 4 0 0,-4-2 0 15,-1 3 0-15,0 1 0 0,1-1 0 0,-2 4 0 0,-3-1 0 16,-1 0 0-16,0 0 0 0,-4 0 0 0,0 4 144 15,1-1-144-15,1-2 0 0,6-1 0 16,3 1 0-16,4-1 0 0,0 0 0 0,3 0 0 16,3 0 0-16,3-2 0 0,2 2 0 0,4-5 0 0,1 1 0 0,3-2 0 15,2-2 0-15,3 1 0 0,1-1 0 0,2-2 0 16,1 0 0-16,5-2-128 0,1 0 128 16,5-3 0-16,1 2 0 0,2 1 0 0,2-3 0 15,3 3 0-15,0 2 0 0,1-4 0 0,-4 1 144 0,1 2-144 16,1-1 160-16,1 1-160 0,1 2 128 0,-1 0-128 15,1 2 0-15,1-2 0 0,0 3 0 0,1 0 0 16,-1 0 0-16,1 0 0 0,0 3 0 0,2-3 0 16,1 1 0-16,3-2 0 0,3 1 0 0,3-3 0 0,4 1 0 15,0 1 0-15,4-3 0 0,-1 1 128 16,3 0 32-16,0 0 0 0,0 1 0 0,1 2 0 16,0 2-160-16,-1-2 128 0,1 4-128 0,0 1 128 0,0 2-128 0,-1 0 0 15,1 2 0-15,0 4 0 0,-2-1 0 0,1 4 0 16,-1 3 0-16,1 3 0 0,-2 0 0 0,2 1 0 15,1-2 0-15,0 1 0 0,1 0 0 16,0 2 0-16,0 3 0 0,-1 1 0 0,1 2 0 0,0 1 0 16,1 0 0-16,-2 1 0 0,1-4 0 0,2-2 0 15,-1 2 0-15,1-2 0 0,2-4 0 0,-2-2 0 16,4 1 0-16,-2-5 128 0,0 2-128 0,1-2 192 16,-1 3-192-16,0-7 192 0,-1 2-192 0,1-4 0 0,-2 2 0 15,1 0 128-15,0-2-128 0,1-1 0 0,0 1 0 0,1-4 0 16,-1 0 0-16,3-2 0 15,0 0 0-15,1-2 0 0,0 1 0 0,-1 0 0 16,2-3 0-16,2 3 128 0,-1-3-128 0,1-3 192 16,2 3-192-16,0-2 192 0,2 1-48 0,1-2 0 0,4 1 0 0,1 0 0 15,2 2 0-15,2-2 0 0,1 2 0 0,2 0 0 0,-1 0-144 16,3 2 0-16,1-2 0 0,3 2 0 0,1 0 0 16,1-2 0-16,2 0 0 0,-2 0 0 15,0 0 0-15,0 0 0 0,3-4 0 0,0 2 0 16,3-1 0-16,1 2 0 0,3-2 0 0,3 3 0 15,2 0 0-15,5-3 128 0,1 3-128 0,2 0 192 16,1-4-192-16,0 4 160 0,1 0-160 0,-3 0 160 16,0 4-160-16,2 0 128 0,0 2-128 0,-3 0 128 15,-6 0-128-15,2 3 0 0,4-5 0 0,2 2-176 16,1-2 176-16,0 2 0 0,5-3-144 0,1 2 144 0,0 3-240 0,-3-6 32 16,-6-2 0-16,0 0 0 0,3-2 208 0,3 2-176 15,3 0 176-15,1 0-160 0,0 2 160 0,0-2 0 16,2 0 0-16,-1 0 0 0,3-2 0 0,0 2 0 15,2 0 0-15,-1 4 128 0,-4 0-128 16,0-2 0-16,-1 3 0 0,-1-5 0 0,-1 1 0 0,-4 1 0 16,0-2 0-16,-2 3-128 0,0-2 128 0,-5-1 0 15,-1 0 0-15,-6-1 0 0,-2-2 0 0,-2 0 0 16,-2 0 0-16,0-1 0 0,1 0 0 0,-3 0 0 16,1 1 0-16,0 2 0 0,0-1 0 0,-1 0 0 15,-2 0 0-15,2-2 0 0,2 2 0 0,2-1 0 16,1 0 0-16,2-1 0 0,0 1 0 0,0 1 0 15,3 1 0-15,-1-2 128 0,-1 3-128 0,-1-1 0 16,-2 1 0-16,-2-3 0 0,-2 0 0 0,-2 0 0 16,-4 0 0-16,-2-2 0 0,-4 1 0 0,1 0 0 0,1 1 0 0,-1 0 0 0,-2-1 0 0,0 2 0 15,-4-1 144-15,0 2-144 0,-1-1 256 0,-2-1-48 16,-1 2-16-16,0-1 0 16,-1-2-192-16,-2 0 0 0,2-2 0 0,-3 0 0 15,0-3 0-15,0 2 0 0,-1-4 0 0,-1-1 0 16,-2 0 0-16,-1-3 0 0,-2-1 0 0,-2-4 0 0,-2 2 0 0,-2-4 0 15,-2-1-128-15,-2-1 128 16,-1-1 128-16,-1 1 64 0,1 0 32 0,-3-1 0 16,0-4 32-16,-2-2 16 0,1 2 0 0,-1 0 0 15,3 1-96-15,-3-1-32 0,3 1 0 0,0 0 0 0,3 0-144 0,-1 2 0 16,3 4 0-16,0-3 0 0,1 6 0 0,1-4 0 0,1 5 0 16,1-2 0-1,-2 1 0-15,1 1 0 0,1 2 0 0,-2 0 128 16,0 0-128-16,0 0 0 0,0-2-192 0,-1 1 192 0,1 0-352 15,-2 1 48-15,1 2 16 0,1 2 0 16,-1-1-160-16,1 0-48 0,0 0 0 16,-1 1-19616-16</inkml:trace>
  <inkml:trace contextRef="#ctx0" brushRef="#br0" timeOffset="17221.63">21663 7975 27647 0,'-4'-3'2448'0,"1"-1"-1952"16,1 2-496-16,2 2 0 0,2 0 1312 0,-2-1 160 0,1-2 48 0,0 0 0 16,2-4-1120-16,0 1-208 0,4 1-64 0,-1 2 0 15,2-1-128-15,0 0-272 16,-1 2 64-16,-1-1 16 0,-1 2-32 0,-2 1 0 16,-2 0 0-16,-2 0 0 0,-4 4 224 0,-3-2 128 15,2-1 0-15,-5 4-128 0,-5-1 400 0,-5 2-16 0,-4 2-16 0,-2 0 0 16,-3-2 16-16,-2 4 16 15,-2-1 0-15,-1-2 0 0,-1 2 128 0,0-1 32 16,2 0 0-16,0 0 0 0,2-3 128 0,-4 1 16 0,-1-3 16 0,-4 1 0 0,-3-1-288 16,1-1-64-16,-2-2-16 0,1 0 0 0,-2 0-160 0,-2 0-48 15,-2-2 0-15,-3 2 0 0,-1-3-144 16,-3 2 160-16,2-2-160 0,8 3 160 16,6 0-160-16,-8-2 0 0,-18 2 0 0,-11 0 0 15,-3-1 0-15,-1 1 0 0,5-3 0 0,4 0 0 0,9 0 0 0,-3 1 0 16,-2 0 0-16,-3 2 0 0,3-3 0 0,0 0 0 15,8-3 0-15,-3 2 0 0,-6-2 0 0,-3 1 0 16,0 1 0-16,0 1 0 16,5-6 0-16,-2 2 0 0,2-3 0 0,-1 1 0 15,0 3 0-15,-2 2 0 0,-1-2 0 0,-1 0 0 16,2 0 128-16,-2-3-128 0,0 5 128 0,0-2-128 0,3 5 192 0,0-2-64 0,2 1 0 16,2-2 0-16,3 0-128 0,-2 2 128 0,0 2-128 0,-1 0 128 31,3 2-128-31,3 2 0 0,6-4 0 0,0 3 0 15,-3-3 144-15,0 0-144 0,2 0 160 0,1 1-160 0,6-1 0 0,0 0 0 0,-1-1-128 0,0-2 128 16,5 1 0-16,-2-2 0 0,-1-5 0 0,-1 4 0 0,1-1 0 16,-1 4 0-1,1-1 128-15,5 2-128 0,3 1 0 0,1-2 0 16,-3 4 0-16,2-4-160 0,0 2 160 0,5 0 0 0,0 0 0 0,2 2 0 0,2-2 0 0,3 4 128 31,1-4-128-31,3 6 128 0,0-4-128 0,4 3 0 0,0 0 0 0,1 1 128 16,1 1-128-16,0-1 0 0,2-2 0 0,0 2 0 15,3 0 0-15,0-2 0 16,1-1 0-16,1 2 0 0,1-1 0 0,2 0 0 16,0-1 0-16,1 2 0 0,1 2 0 0,0-4 144 0,2 3-144 15,-1-2 160-15,2 2-160 0,-1 1 0 16,1-1 0-16,0 0 0 0,1 0 0 0,0 2 0 0,0 0 0 16,-2 5 0-16,1-1 0 0,-2 4 0 0,-1 3 0 15,1 0 0-15,-2 4 0 0,1-1 0 0,0-2 0 0,0 3 0 0,2-1 0 0,-4 4 0 16,2-1 0-16,-1 1 0 15,1-1 0-15,-1 1 0 0,-1-4 0 0,-2 5 0 16,-1-1 0-16,0 0 0 0,2-1 0 0,-4 1 0 16,0 5 0-16,-1 1 0 0,-1 5 0 0,-2-2 0 15,2-6 144-15,-1-1 0 0,2 0 0 0,-1-6 0 16,2-2-144-16,1-4 0 0,1-1 0 0,1-3 0 0,2-2 0 0,1-4 0 16,1 2 0-16,0-3 128 0,1 1 48 15,-1-5 0-15,3 4 0 0,-2-4 0 0,1 2-176 16,2-2 0-16,1-1 144 0,0 0-144 0,0 0 128 0,1-1-128 0,3 1 160 0,-1 0-160 0,-3 0 192 15,0 0-48-15,0 0-16 0,23-4 0 0,-16 5-128 16,3-1 0-16,1-1 144 0,3 1-144 0,1 0 0 16,1 0 0-16,1 0 0 0,4-2 0 0,3 2 0 15,2-3 0-15,5 2 0 0,1 1 0 16,4-3 0-16,0 0 0 16,2 0 0-16,0 0 0 0,3-4 0 15,-1 4 176-15,0-2-176 0,0 1 192 0,0 2-192 0,0 0 0 0,5 2 144 0,-2 0-144 0,-2 4 0 16,-1-2 0-1,-1 2 0-15,-2-1 0 0,0-2 0 0,2 1 0 16,-1 5 0-16,2-4-192 0,2 0 192 0,1 0 0 16,5 4 160-16,2-1-160 0,0 0 0 0,1-2 0 15,0-2 0-15,-2 2-160 0,-1-4 160 0,4 0 0 0,4 0 0 16,1-3 0-16,2 3 0 0,0 0 0 0,1 0 0 16,-3-3 0-16,-2 0 0 0,0-1 0 0,0-2 0 0,1 3 128 15,3-1-128-15,1 1 0 0,-5 3 0 16,0 0 0-16,-2 0 0 0,-1 0 0 0,-4-2 0 0,3 1 128 15,2 1-128-15,3-3 0 0,2 3 0 0,1 0 0 16,1 4 0-16,0-2 0 0,1-5 0 0,1-2 0 16,-2 4 128-16,-1-2 0 0,1 3 0 0,-1-2 0 15,-1 0-128-15,-1 0 0 0,-1-2 0 0,-2 0 0 16,-2 2 0-16,3-2 0 0,-1 4 0 0,0-2 0 16,1-2 0-16,-5 4 0 0,1-2 0 0,-3-1 0 15,-1 3 0-15,2-1 0 0,0-3 0 0,3 2 0 16,0 2 0-16,1-4 0 0,2 4 0 0,-4-2 0 15,1-1 0-15,-2 2 0 0,-2 1 0 0,-2 0 0 0,-2 0 0 16,0 0 0-16,0 0 0 0,-1 1 0 0,-2 4 0 0,-1-4 0 16,-1 2 0-16,0-1 0 0,-2-1 0 0,-1-1 0 15,-3 0 0-15,-2 0 0 0,-3 3 0 0,5-6 0 16,1 0 0-16,5-1 0 0,0 2 0 0,3-1 0 16,-1 2 0-16,0-4 0 0,1 4 0 0,-3-4 0 15,-3 3 0-15,-2-1 0 0,-5 0 0 0,-2 1 0 16,-1 2 0-16,-2 0 0 0,-3 2 0 0,-1-2 0 0,-2-2 0 15,0 2 0-15,-2 0 0 0,0 2 0 16,1-2 0-16,-1-2 0 0,1 1 0 0,2 1 0 16,1-3 0-16,0 1 0 0,1 0 0 0,0 0 0 15,-2-1 0-15,1 2 0 0,0-1 0 0,-1-2 0 0,-1 4 0 16,-2-4 0-16,-2 4 0 0,-1-2 0 0,0-2 0 0,-2 2 0 16,0-2 128-16,-4-1 0 0,1 4 0 15,-2-4 0-15,-1 4 0 0,0-3 16 0,-1-2 0 16,1 0 0-16,-2-1 48 0,2-3 16 0,0 4 0 0,-1-5 0 15,1 1-80-15,-1 0 0 0,-1 0-128 0,1-2 192 16,1 0 0-16,1-2-16 0,0-1 0 0,0-1 0 16,1-4-176-16,-2 2 0 0,0 2 0 0,-2-3 0 15,0 3 0-15,-1 0 0 0,-1 1 0 0,-2-1 0 16,0 1 128-16,-2 2-128 0,0-3 192 0,-2 0-64 0,-3 1 0 16,1-1 0-16,-3 0 0 0,0-3 0 0,-2 0 64 15,-2 1 0-15,-1 1 0 0,1-2 0 0,-1 1-192 16,1 1 160-16,2-1-160 0,1 2 160 0,1 2-160 15,0-1 0-15,1-1 0 0,2 4 0 0,-1-4 0 16,0 3 0-16,0 1 0 0,0 2 0 0,0 0 0 16,0 0 0-16,-1 4 0 0,0-2 0 0,1 4 0 0,-2-2 0 15,0 2 0-15,0 2 0 0,1-2 0 0,-1 4-192 16,0-3 64-16,2 3 128 16,0 0-1248-16,3 0-128 0,2 0-32 0,0 3-19888 15</inkml:trace>
  <inkml:trace contextRef="#ctx0" brushRef="#br0" timeOffset="28830.87">18642 10162 32255 0,'-22'-6'2864'0,"1"0"-2288"0,6 3-576 0,4 2 0 16,1 1-1152-16,-8-2-320 0,-20-5-80 0,-17-1-16 15,-16 0 288 1,-5-2 48-16,-2 6 16 0,2 0 0 0,6 4 1008 0,2 0 208 0,1 0 0 0,5 0 0 0,4 0 1680 0,7 0 272 16,8 0 48-16,1-4 16 0,1 4-368 0,3 0-80 15,2-2-16-15,3 0 0 16,3 0-992-16,3-2-208 0,5 2-32 0,1-2-16 15,3 2-752-15,3-5-128 0,3 4-48 0,3-1 0 16,4-1-144-16,3 4-48 0,2-2 0 0,2 1 0 0,5 1 1072 16,3-2 224-16,3 3 32 0,7 0 16 0,6 0 80 0,6 0 16 15,3 0 0-15,7 0 0 0,7-2-400 0,7 0-80 16,6 2-16-16,2-2 0 0,1-2-128 0,-5 4 0 16,-3-3 0-16,8 3 0 0,17-3 0 0,8-1 0 15,0-2 0-15,-2 1 128 0,-9 4 304 0,3-4 48 0,6 1 16 16,0 3 0-16,-3-4-80 0,-1 1-16 15,1 2 0-15,-4 1 0 0,-5 1-16 0,3-3 0 16,3 1 0-16,-2 1 0 0,-3-2-144 0,-1 3-48 0,-4 3 0 16,-1 0 0-16,-6-3-192 0,-3 0 144 15,-5 0-144-15,-2 0 128 0,-2-2-128 0,-3 2-256 0,-4 0 64 0,0 0 16 32,-2-1-784-32,-3-2-176 0</inkml:trace>
  <inkml:trace contextRef="#ctx0" brushRef="#br0" timeOffset="47842.67">18014 16912 29487 0,'-1'-3'2624'0,"0"3"-2112"0,-1-4-512 0,1 2 0 15,1 1 1728-15,-1-2 256 0,1-3 32 0,0-4 16 32,0-2-4848-32,0-4-976 0,1 0-192 0,-1-2-48 0,-1 5 256 15,-2 3 64-15,-3 0 0 0,-1 4 0 0,-4 0 4288 0,-3-1 848 0,-1 2 176 0,-2 4 48 16,-2-1 592-16,0 2 112 0,-2 2 16 0,-2-1 16 15,-1 1-384-15,-5 1-80 0,-1 4 0 0,0-4-16 16,-3 3-112-16,0-2 0 16,1-1-16-16,-2-2 0 0,2 1-1088 0,1-4-224 15,1 1-32-15,0 1-16 0,3-4-416 0,-4 1 0 0,0 1-144 0,-3 1 144 0,-1-2-336 0,-4 1 32 16,-2 2 16-16,-4-1 0 0,-2 1 288 0,2-3 0 16,3-1 0-16,-6 2 0 0,-5 4 176 0,0-2 144 31,-2 0 16-31,1 0 16 0,1 0 96 0,2-2 32 0,-1 2 0 15,2-3 0-15,5 2-96 0,1-3 0 0,2 2-16 16,2-2 0-16,1 2-240 0,2-1-128 0,4 2 128 16,1-4-128-16,3 1 0 0,2 1 0 0,2-1 0 15,2-1 0-15,-1 1 0 0,3-2 0 0,1 2 0 0,2-2 128 16,1 0-128-16,2 0 0 0,0 0 0 0,1-2 0 16,2 6 0-16,2-4 192 0,1 2-32 0,1 1-16 0,0 0 64 0,1 0 16 0,1 0 0 0,0 3 0 15,-1-3-96-15,2 3 0 0,0 0-128 0,1 0 192 16,1 3-192-16,1-3 0 15,0 3 0-15,1 0-160 16,1-2-16-16,0 1 0 0,1 2 0 0,1 1 0 16,-1-1 176-16,1-2 0 0,1 3 0 0,-1 0-128 0,2 1 128 0,-2-2 0 0,2 2 0 0,0 2 0 15,-2 0 0 1,1 1 0-16,-1 2 0 0,-1 1 0 0,1 1 0 16,-1 2 0-16,-1-2 0 0,0 2 0 0,-1 2 0 0,-1 1 0 15,0-1 0-15,-2 4 0 0,1 1 0 16,-2 1 128-16,-2 1-128 0,0-1 128 0,1-4-128 0,-3 2 0 0,1 2-128 0,-1 0 128 0,0-1 0 0,-1 3 0 31,3-3 144-31,0-1-144 0,-1-1 240 0,2 2-64 16,0-2-16-16,0 4 0 0,-2-2-160 0,2-2 0 15,0 0 0-15,0-2 0 0,1-2 0 0,-2 2 0 16,2-5 0-16,-1-1 0 0,0 2 0 0,0-3 0 0,-3 0 0 16,1 0 0-16,-1 2 128 0,-1-2-128 0,-1 1 192 0,0 1-64 0,0-5 96 0,0 2 16 15,2-2 0-15,-1 0 0 16,1-1 64-16,1 0 16 0,0-1 0 15,2 0 0-15,1-1-16 0,1 1 0 0,1-2 0 0,0-3 0 16,2 2-176-16,0-1-128 0,0 0 192 16,1 0-192-16,-2 2 0 0,2-2 0 0,-1 1 0 0,0 0 0 0,0 0 0 0,-2 1 0 15,1-1 0-15,-2 3 0 16,1-2 0-16,0 1 0 0,-2 1 0 0,1-2 0 16,0 2 128-16,2-2-128 0,-2-2 0 0,2 0 0 15,1 0 208-15,1-2-16 0,-2 3 0 0,2-3 0 16,2 0-192-16,-1 0 0 0,0 0 128 0,0 0-128 15,-1 0 0-15,0 0 0 0,0 0 0 0,0 0 0 16,0 0 0-16,0 0 0 0,0 0 0 0,0 0 0 16,0 0 0-16,0 0 0 0,0 0 0 0,0 0 0 0,0 0 0 15,0 0 0-15,0 0-128 0,-6 23 128 0,1-17-320 0,-1 3 0 16,0-3 0-16,-2 4-13568 16,1 0-2704-16</inkml:trace>
  <inkml:trace contextRef="#ctx0" brushRef="#br0" timeOffset="49121.2">16037 16769 16575 0,'2'0'1472'16,"-2"0"-1168"-16,-1 0-304 0,0 0 0 0,0-2 3776 0,-1 2 688 15,1 2 144-15,-1-2 16 0,-3 0-2896 0,0 4-576 0,-1-1-112 16,-2 0-16-16,2 0-560 0,0-3-96 16,-2 0-32-16,2 1 0 0,-1 4 48 15,1-1 16-15,-1 2 0 0,0 0 0 0,1 0-208 0,0 4-64 16,1 6 0-16,1 3 0 0,1 4-128 0,1 4 0 15,1 2 0-15,0 3 0 0,-2 9 128 0,1 1 0 16,-2 1 0-16,0 2 0 0,-2 3 96 0,-1 1 16 0,-1 2 0 16,0-4 0-16,-1-6-80 0,-1 7-16 0,-2 5 0 0,-2-1 0 15,-1 0-144-15,0-1 0 0,0-7 0 0,1 1 0 16,-1-7 0-16,0-3 160 0,1-1 16 16,1-5 0-16,-1-1 208 0,1 1 64 0,0-5 0 0,2-1 0 0,2-6-192 15,2 2-48 1,-2-1 0-16,2-2 0 0,-1 0-208 0,1 0 0 15,1 2 0-15,0-1 0 0,-2 1 0 0,2 4 0 16,-1-3 0-16,-1 4 0 0,0 1 0 0,0-1 0 16,0-1 0-16,-1 0 0 0,0-3 0 0,1-3 0 0,-1 0 0 15,0-4 0-15,3 1 176 0,0-6-16 0,1 2 0 0,0-3 0 16,1 0 320-16,-1-2 64 0,2 2 16 0,0-4 0 16,1-2-320-16,0 0-64 0,1 0-16 0,1-2 0 0,1 2-160 0,-1 0 0 15,2-3 0-15,-1 2 0 0,0 1 0 0,-1 0 0 0,0 0 0 16,0 0 0-16,0 0 0 15,0 0 0-15,0 0 0 0,0 0 0 0,0 0 0 0,0 0 0 0,20 0 0 16,-16 0 0-16,-1 1 128 0,2-1-128 16,1 3 0-16,3-3 128 15,1 0-128-15,2 2 128 0,4 0-128 0,4-2 128 16,4 2-128-16,2-2 0 0,3-2 0 0,4 0 0 0,1 0 0 0,7-2 0 0,6 2-144 16,6 2 144-16,2 0 0 0,4 2 0 0,4 2 0 15,0 0 144-15,-2 2-144 0,-3-3 0 16,0 2 0-16,-3-1 0 15,1-1 0-15,-3 3 0 0,-1-3 176 16,1 4-176-16,-1-1 320 0,2 0-48 0,-1-2 0 16,-3-2 0-16,1-1-144 0,2-1-128 0,5 0 192 0,1 3-192 0,-3-2 0 0,0 2 0 0,-3 0 0 0,-1 2 0 15,-2 1 0-15,-1 1-256 0,-1 0 64 0,-2 2 0 16,-4 3-32 0,-1 2 0-16,-4 1 0 0,-2-2 0 15,-4 3-352-15,-3 0-80 0,-1 3-16 0,-3-1-13248 16,-1 1-2656-16</inkml:trace>
  <inkml:trace contextRef="#ctx0" brushRef="#br0" timeOffset="84854.48">18298 11464 32255 0,'-4'-2'2864'0,"0"-2"-2288"0,1 2-576 0,3-1 0 0,0 2 0 0,0-2-304 16,-2 0 48-16,-1-6 0 16,-2-1-2496-16,1-2-512 0,-1-2-80 0,-2 3-32 15,2 0 2240-15,-2 2 448 0,1-1 96 0,-3 1 16 0,2 2 1936 0,-4-1 400 16,-2 4 80-16,-2 0 16 0,-2 2 320 0,-1 2 64 15,-3 0 0-15,-2 2 16 0,-1-2-976 0,-2 2-192 16,0 0-32-16,-4-1-16 0,-2 2-720 0,-3-1-160 16,-3-1-32-16,-2-1 0 0,1 0-128 0,-3 0 0 15,-2 0 0-15,-3 0 0 0,0-1 0 0,-2-1 0 0,3-2 176 0,-2-2-176 16,-1 2 352-16,-2-1-32 0,0 4 0 0,0-4 0 16,-1 4 0-16,2-5 0 0,-1-1 0 0,2-1 0 15,3 0-320-15,0-2 128 0,3-1-128 0,2 4 0 16,1-2 352-16,2 2 0 0,0-2 0 0,-1 3 0 15,2 0-64-15,1 2-16 0,-1 2 0 0,3 0 0 16,0 0 0-16,1 2 0 0,1 0 0 0,2 0 0 16,2 0-144-16,1 2-128 0,-1-2 144 0,4 0-144 15,-1 0 0-15,1 0 0 0,3 0 0 0,0 0 0 0,3 2 0 0,0 0 0 16,2 1 0-16,2 1 0 0,-1 1 0 0,1 3 0 16,2 3 128-16,1 0-128 0,-1 4 128 0,3-1-128 15,1 3 176-15,1-1-176 16,-1 4 128-16,2 2-128 0,0 3 0 0,1-3 0 15,0 4 0-15,1-1 0 0,3-3 0 0,0 3 0 0,-2 7 0 16,2-1 0-16,-1 3 0 0,-1 1 0 0,2 3 0 0,0 3 0 0,-2 7 0 16,1-1 0-16,-1 0 0 0,1-1 0 0,-1 1 0 15,1 6 0-15,1 0 0 0,-2 2 0 0,2 2 0 16,1-4 0-16,2 1 0 0,2-1 160 0,2-2-160 16,1-5 128-16,-1 0 16 0,0 2 0 0,0 3 0 15,-1 5 0-15,1 4-144 0,-2 3 0 0,1 4 0 0,-3 2 0 16,0-2 0-16,-1-1 0 15,-1 0 0-15,0 1 0 0,-1 0 0 0,-2-7 0 16,2-7 0-16,-2-2 0 0,2-1 0 0,-1-2 0 16,-2-1 0-16,2-3 0 0,0-8 0 0,1 4 0 15,2 8 144-15,1-5-144 0,0-11 192 0,0 3-48 0,3 1 0 0,0-2 0 0,2-1-144 16,0-5 0-16,0-1 0 16,1-2 0-16,-1-2 0 0,-1 2 0 0,2-3 0 15,-3 3 0-15,1-3 0 0,-1 3 0 0,0-3 0 0,-1 1 0 0,0 3 0 0,0-2 0 16,0 2 0-16,-2-5 0 0,0-1 0 0,0-1 0 15,-1-1 0-15,1 2 0 0,-1-1 0 0,-1-3 0 16,0 2 0-16,0-2 0 16,-1 0 0-16,-1-2 0 0,1 1 0 0,-1-3 0 15,0-2 0-15,2-1 0 0,0-4 0 0,2 0 0 16,-1 1 0-16,0-5 0 0,0 2 0 0,1-1 0 0,-1-1 0 0,0 2 192 16,1 0-192-16,-2 1 192 0,2 1-32 0,-1 1 0 15,-1 0 0-15,0 1 0 16,0 0-160-16,0 2 128 0,-1 1-128 0,-2-1 128 0,2 1-128 0,-1 2 0 0,-2 1 0 0,1-3 0 15,0 2 0-15,0-2 0 0,-1 1 0 0,2 1 0 16,0-1 0-16,-2-1 0 0,1-4 0 16,2 1 0-16,1 2 0 0,-1-3 0 15,2 0 0-15,-1 0 0 0,3 1 176 16,-2-4 0-16,1 1 0 0,0-2 0 0,0 2 0 0,0-1 0 16,0-2 0-16,0 4 0 0,1-1 16 0,-2-2 16 15,3 2 0-15,-3-1 0 0,1 0-64 0,1-3-16 0,0 4 0 0,4-2 0 16,0-1 0-16,3 2 0 0,1-1 0 0,4-4 0 0,1 2 192 15,5 0 48-15,4-4 0 0,4 2 0 0,5-1-112 16,4 3 0-16,4 3-16 0,5-3 0 0,5 2-240 0,4-2 0 16,2 0 0-16,0 0 0 0,0-2 0 15,3 2 0-15,2 2 0 0,-6-2 0 0,0 4-208 0,-5-1-48 16,-4 2 0-16,-5-3 0 16,-5 0-192-16,-1-2-64 0,-2-4 0 0,-5-2-20960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17T15:38:51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2749 7302 23039 0,'-8'-3'2048'0,"2"2"-1648"0,1 1-400 0,2 0 0 16,3 0 4544-16,0-2 832 0,1 2 176 0,-1-1 16 0,-1-2-4512 0,1-1-912 15,0 2-144-15,1-1 0 0,-1 2-208 0,0 2 48 16,0 2 16-16,0-3 0 0,0 0 144 0,0 0 0 15,-6 28 0-15,2-15-128 0,1-1 128 0,0 2-128 16,0 0 128-16,1 3-128 0,1-1 256 0,-1 0 64 16,2 3 16-16,0 5 0 0,0-2 144 0,2 4 32 15,-1 0 0-15,1 3 0 0,2 2 16 0,-2-3 16 0,2 3 0 16,1-1 0-16,-1-2-144 0,1-1-16 0,0 2-16 16,1-3 0-16,0 0-240 0,2 1 0 0,-1-4 0 0,0 0 0 15,1-1 0-15,2 1 0 0,1 0 0 0,0 0 0 16,-1-2 144-16,0 1-16 0,2 3 0 0,2 1 0 15,1-1-128-15,1 1 128 0,2-2-128 0,-1 0 128 16,2-2 64-16,0-1 0 0,2-1 0 0,-2-1 0 16,0-5-192-16,-1-2 0 0,0 2 144 0,-1-4-144 15,-1 0 144-15,1-1-144 0,1 1 192 0,-2-4-192 16,-1 0 208-16,0 0-64 0,2 0-16 0,0-2 0 16,0-1 16-16,3-3 0 0,2-3 0 15,4-4 0-15,2-2-144 0,3-3 192 0,1-4-192 0,1-4 192 16,4-2-192-16,-1-7 128 0,0-2-128 0,-3-1 128 0,-1 1-128 15,-1-6 0-15,0-1 0 0,0-4 128 0,0-3 0 16,-4-2-128-16,-1 3 192 0,-5-3-64 16,-3 2-128-16,-5 2 0 0,-2 2 144 0,-4 3-144 0,-3-1 0 0,-1 2 0 15,-3 1 0-15,-3-2 0 0,0 1 160 16,-2 0-32-16,-1 4-128 0,-2 4 192 0,1 1 64 0,-1 3 16 16,1 3 0-16,1-1 0 15,-2 2-416-15,2 4-96 0,0 2-16 0,1 2 0 16,1 4-416-16,-1-1-96 0,2 4 0 0,-2 0-16 15,1 0-336-15,2 2-64 0,-1 1-16 0,2 0 0 16,0 0-672-16,1 3-144 0,0-2-32 0,1 0-15424 0</inkml:trace>
  <inkml:trace contextRef="#ctx0" brushRef="#br0" timeOffset="359.97">4231 7282 44223 0,'-2'6'1968'0,"1"-4"400"0,0 0-1904 0,1 1-464 0,2 0 0 0,-1-2 0 16,3 4-272-16,0 2-160 0,1 2-16 0,0 8-16 0,1 1 208 0,0 8 32 0,0 3 16 0,-1 5 0 16,-1 4 208-16,1 6 0 0,0 0 0 0,0 7 0 0,3 2 0 0,0 2 0 15,0-2 0-15,2-1 0 0,1-3 272 0,-1-4 112 16,1 2 0-16,-1-7 16 0,0-4-112 0,-1 3-32 0,1 0 0 0,-2 0 0 16,2-5-256-16,-2-4 0 15,-1-3-128-15,-1-3 128 16,-2-3-560-16,0-9-16 0,-2 0 0 0,1-4-12080 15,-2-6-2416-15</inkml:trace>
  <inkml:trace contextRef="#ctx0" brushRef="#br0" timeOffset="928.81">4321 7312 42383 0,'-2'-16'1872'0,"1"2"400"0,1 2-1824 0,3 2-448 0,-1 1 0 0,2 6 0 0,-1-6-192 0,2-3-128 16,5-8-16-16,3-6-16 0,1-5 352 0,1-1 128 16,1 3 0-16,-1 5 0 15,-1 1 32-15,-1 5 0 0,1 2 0 0,0 1 0 16,-1 4-160-16,0 2 160 0,0 3-160 0,1 0 160 0,-1 2 16 0,0 4 0 16,0 0 0-16,-2 4 0 0,-1 4-48 0,0 5-128 0,-1 3 192 15,-3 1-64-15,0 4 0 0,-1 4-128 0,3 7 192 16,-2 6-64-16,0 3-128 0,0 0 0 0,2 0 144 15,-2 1-144 1,1-5 144-16,-2-1-144 0,1-3 192 0,-2-3-192 0,-1-3 128 0,-2-4-128 0,-2 2 0 0,-3-3 0 16,-2 1 0-16,-4-5 0 0,-4 2 0 0,-2-1 0 15,-4-1 192-15,-2-2-64 0,-1 0 0 0,-5-1-128 32,0 1 0-32,-3-3 0 0,0-1 0 0,3-1-144 15,-1 0 144-15,2-6 0 0,1 0 0 0,1-1-128 16,2-4 128-16,1 0-128 0,0-3 128 0,1 2-128 0,3-1 128 15,2-1 0-15,3 2 128 0,4 1-128 16,1 2 0-16,4 2 0 0,3 2 0 0,2 0-192 0,3 1 192 16,4 3 0-16,3-3 0 0,1 2 128 0,5-1 224 0,2 2 48 15,2-2 16-15,0 0 0 0,4 2-208 0,2-1-32 16,1 1-16-16,2 2 0 0,-3-2-32 0,-2 2 0 16,0 1 0-16,-1 0 0 0,4 8 112 0,-1 2 16 15,-2 0 0-15,-2 4 0 0,-3-1-256 0,-2 3 144 16,0 2-144-16,-1 1 128 0,-1 0-128 0,-1-1 128 15,0-5-128-15,0-1 128 0,-1 0-128 0,1-3 0 16,1-3 0-16,0-4 0 0,1-1 0 0,-1-4 0 0,0-2 0 16,0-4 0-16,0 0-176 0,0-4-64 0,1-4-16 0,1 0 0 31,-4-4-656-31,4-5-144 0,-1 0-32 0,0-10-12288 0,2-1-2480 0</inkml:trace>
  <inkml:trace contextRef="#ctx0" brushRef="#br0" timeOffset="1450.88">5222 6922 31327 0,'-5'0'2784'0,"1"0"-2224"0,1 0-560 15,1 3 0-15,1-3 3024 0,2 1 496 0,1 1 112 0,-1 5 16 0,1 0-3216 0,1 5-640 0,0 7-128 16,1 3-32-16,1 3 368 0,0 7 0 0,1 5 0 0,2 5 128 16,-1 8-128-16,-1 4 128 0,0-1-128 0,-1 2 128 15,0-7-128-15,-1 5 0 0,2 0-192 0,0-2 192 16,2 0 0-16,2-4 0 0,1-2 0 0,-1-1 0 15,0-2 0-15,-2-3 0 0,-1-4 192 0,-3-3-64 16,1 3 112-16,-2-1 16 0,-2-1 0 0,0-1 0 16,-1 1-48-16,-1-1 0 0,0-3 0 0,0-1 0 15,-1-6 80-15,1-2 16 0,1-1 0 0,0-4 0 16,1-6-48-16,1-2 0 0,0-4 0 0,1 1 0 0,0-1 96 16,0-3 16-16,0 0 0 15,1 0 0-15,1 0-192 0,0 2-48 0,2 2 0 16,2-1 0-16,1 4 208 0,1-1 48 0,3 0 0 0,1 0 0 0,2 0 240 15,1-2 48-15,2 0 16 0,1-2 0 0,2 1-272 0,4-3-48 16,2-3-16-16,5 0 0 0,3-4-352 0,2 1 128 16,5-3-128-16,2 2 0 15,-1-5-288-15,3 2-128 0,1-5-32 0,-1 1 0 16,-2-3-928-16,-4 3-192 0,-3-2-32 0,-2 2-13088 16,0-4-2608-16</inkml:trace>
  <inkml:trace contextRef="#ctx0" brushRef="#br0" timeOffset="8261.43">2380 9796 43311 0,'-22'-4'3840'0,"4"-1"-3072"0,6 4-608 0,6 1-160 16,3-2-640-16,-7-2-176 0,-10-2-16 0,-11-3-16 0,-5-2 640 16,1-1 208-16,7 3 0 0,6 2-160 0,6 2 160 0,3 3 0 15,5 0 0-15,4 2 0 0,1 2 0 0,6 0 0 16,2 3 0-16,6-2 0 0,5 4-256 0,6-1 0 15,6 4-16-15,9-4 0 0,8 4 48 0,10-2 16 16,10-1 0-16,13-1 0 0,14 1 368 16,7-4 80-16,5-2 16 0,16 1 0 0,12-2 176 0,5 0 32 15,-1-3 16-15,6-4 0 0,9 1-32 0,4-2-16 0,3-2 0 0,4 0 0 16,-4 0-48-16,14-2-16 0,6-1 0 16,4 1 0-16,1 2-224 0,-1 1-144 0,2-1 192 15,2 3-192-15,1-4 0 0,-4 1 0 16,-6 3 0-16,-9-2 0 0,-2 5 0 0,-1 2 0 15,-1-2 0-15,-8 1 0 16,-5 1-448-16,-9 2-160 0,-6 2-32 0,-12 2-18352 0</inkml:trace>
  <inkml:trace contextRef="#ctx0" brushRef="#br0" timeOffset="10669.74">2932 11876 20271 0,'-1'-4'1792'0,"1"2"-1424"0,0-1-368 0,0 2 0 15,0 1 1664-15,0 0 272 0,-2-2 48 0,2-2 16 0,-1 0-80 16,0-2-32-16,-2 0 0 0,2 0 0 16,0 0-624-16,-2-1-128 0,2 1-32 0,-1-2 0 15,-1 0-288-15,2-2-64 0,0 2-16 0,0-2 0 16,1-3-400-16,0-2-80 0,1 2 0 0,0-1-16 16,0-3-80-16,2 1-16 0,-2 0 0 0,0-4 0 15,0-5 112-15,2-1 0 0,1-5 16 0,-2 1 0 0,2-3-272 0,-2 1 0 16,2-2 0-16,0 3 0 0,-1 1 320 0,0 2-32 15,2 0-16-15,-1 2 0 16,-1 2 48-16,1 1 0 0,0-1 0 0,-1 1 0 0,0 4 32 0,-1 0 16 16,2-1 0-16,-1 2 0 0,0-3-160 0,2 1-16 0,-1 4-16 15,0 1 0-15,-1 4-176 0,1-4 0 16,1 1 0-16,-1-3 0 0,-2 4 0 0,1 0 0 0,-2 3 0 0,-1 0 0 16,1-1 0-16,-1 4 0 0,0-2 0 0,0 2 0 15,-1 1 0-15,1-1 0 0,-1 1 0 0,-1 0 0 16,1 2 0-16,0-2 0 0,1 2 0 0,-1-2 128 15,-1 0 64-15,2 0 0 0,0 1 0 0,0 0 0 16,2 0 32-16,-1-1 16 16,0 2 0-16,0-2 0 0,2 0-240 0,1 2 144 15,-1-2-144-15,1 0 128 0,0 2-128 0,-1-2 0 16,0 0 0-16,-1-1 0 0,2 1 0 0,-1 0 0 16,-1 0 0-16,-1 0 0 0,1 2 0 0,-2-2 0 0,0 0 0 0,0 2 0 0,-2-2 0 15,2 2 0-15,0 2 0 0,2-2 0 16,-2-1 0-16,2 0 0 15,-1 2 0-15,0 0 0 0,1-2 0 0,0 4 0 16,1-2 0-16,-1-1 0 0,2 4 0 0,-2 0 0 0,1-2 0 0,0 2 0 0,0 2 0 0,-1-2 0 16,2 2 0-16,-1 0 0 0,0 1 0 0,1 0 0 15,-1 0 0-15,0 3 0 0,1 1 0 0,0 0 0 16,-1 2 0-16,2 4 0 0,1 2-128 0,-1 2 128 16,0 4 0-16,3-1 0 15,2 4 0-15,0 5 0 0,-1 2 0 16,1-1 0-16,-1-2 0 0,2 7 0 0,3 5 0 0,-1 1 0 0,2 4 0 0,-1-3 0 0,-1-3 0 15,0 0 0-15,-1-3 0 0,-1 1 0 0,-2-3 0 16,0 1 0 0,-1 0 0-16,-3-1 0 0,0 1 0 0,-1-3 0 15,-2 3 0-15,-2-7 0 0,2-2 0 0,-1-5 0 0,-2-5 0 0,1 0 0 0,0-6 0 0,-2-1 0 16,4-3 176-16,-2-2 96 0,1-4 32 0,0 0 0 16,0 0-48-16,2-4 0 15,0-2 0-15,2-3 0 0,2-1-96 16,-1-2-32-16,0-4 0 0,1-5 0 0,1-3 0 0,0-4-128 15,1-6 192-15,0-2-64 0,-1-2-128 16,1-3-144-16,0 3 144 0,-2-5-208 0,1 1 208 0,-2 1-144 16,1 0 144-16,-1-2-128 0,0 4 128 0,-1 4 0 15,2 0 0-15,-2-2 0 0,1 1 0 16,0 1 0-16,0 2 0 0,2 1 0 0,0 3 0 0,0-2 0 16,0 2 0-16,2 0 0 0,0 2 0 0,0 1 0 15,0 4 0-15,0 2 0 0,-2 2 0 0,0 3-128 0,0 4 128 0,0-1 0 0,-1 5-224 0,-1 1 32 31,2 0 16-31,-2 0 0 0,0 3 48 0,0 2 0 16,-1-2 0-16,0 3 0 0,-1 3 128 0,1-3-160 16,-1 6 160-16,1 4-160 0,1 0 160 0,0 6 0 0,3 6-144 15,-1 5 144-15,1 2 0 0,1 4 0 0,0 4 0 16,-2 2 0-16,0-2 0 0,-1 1 0 0,1 3-144 0,-2 0 144 16,1 3 0-16,-1 1 0 0,3-2 0 0,-1 1 144 15,0 1-144-15,0-4 0 0,-1-3 0 0,-1-3 0 0,2-6 0 0,-2 2 0 16,1 1 0-16,1-1 0 0,-3-2 0 0,1-1 0 15,0 3 0-15,0-5-176 16,0 0-16-16,-1-1 0 0,0-5 0 0,1-2 0 16,-1 1-512-16,-1-6-128 0,1 0 0 0,-3-2-16 15,2-1-160-15,-3-4-16 0</inkml:trace>
  <inkml:trace contextRef="#ctx0" brushRef="#br0" timeOffset="10906.09">4295 11291 49759 0,'-5'9'2208'0,"0"-2"448"0,0 2-2128 0,2-2-528 0,3 2 0 0,1-3 0 31,2 0-416-31,-2 8-192 0,2 8-32 0,-1 7-16 15,1 2 16-15,0-1 0 0,0 0 0 0,-1-4 0 16,1-1-208-16,-2-3-48 0,-1-3 0 0,-1-1 0 16,-2-5-1472-16,-2-1-288 0,2-5-64 0,-4 0-13152 0</inkml:trace>
  <inkml:trace contextRef="#ctx0" brushRef="#br0" timeOffset="11083.73">4177 10947 43311 0,'-1'-1'3840'0,"0"-1"-3072"0,1 2-608 0,0 0-160 16,1 2 768-16,3-2 112 0,0 1 16 0,6 2 16 16,4-3-2624-16,3 2-528 0,7 5-96 15,-2-4-32-15</inkml:trace>
  <inkml:trace contextRef="#ctx0" brushRef="#br0" timeOffset="11588.46">4985 10972 46079 0,'1'-2'2048'0,"-2"0"400"0,-2 0-1952 0,2 2-496 16,0 0 0-16,1 2 0 0,0 0 0 0,-2 0 0 15,1 4 0-15,-3 1 0 16,-1 1-448-16,-2 2-48 0,-3 2 0 0,-3 5 0 16,-4-1-32-16,-1 0-16 0,-2-2 0 0,-2 3 0 0,-2-1 112 0,0-3 32 0,-4 6 0 15,0-3 0-15,1 0 400 0,1-1 176 0,0 1-16 0,0-3 0 16,4 2 304-16,1-2 64 0,1-1 16 0,3 0 0 16,0 0-176-16,3-1-48 0,0-1 0 0,2-1 0 15,3-2-160-15,2 1-32 0,0-3-128 0,5 1 192 16,2-1-192-16,0 2 0 0,4-4 0 0,1 0 0 0,2 0 0 0,3 1 0 15,0-4-192-15,1 0 192 16,3 0-288-16,0 0 48 0,5-2 16 0,2 0 0 16,1 0 224-16,2 2-144 0,-1-1 144 0,2-1-128 15,0 2 128-15,2 0 0 0,1 2 0 0,-2 1 0 16,-1 1 0-16,-2 2 0 0,0 1 0 0,-1 0 0 16,-1 4 0-16,-1 1 0 0,-2 2-128 0,-3-2 128 0,-1 2 0 0,-4 1 0 15,-2-2 0-15,-1 2-128 0,-4 1 128 16,-2-3-160-16,-2 0 160 0,-1 2-160 0,-2 1 160 0,-2-1 0 15,-3-1 0-15,-1 1 0 0,0-2 192 0,-3-1 32 16,-1 1 0-16,-3-1 0 0,-2 2 96 16,1-2 0-16,-3-2 16 0,0 2 0 0,0 1-176 0,-3-1-32 15,2-2-128-15,0-3 192 0,-1 2-192 0,1-6 0 16,1 0-192-16,1-3 192 16,2 0-880-16,2-3-64 0,1-2-16 0,1-5-18096 15</inkml:trace>
  <inkml:trace contextRef="#ctx0" brushRef="#br0" timeOffset="12111.58">5647 10946 47919 0,'-7'-6'2112'0,"-1"2"448"0,1-1-2048 0,2 4-512 0,3-1 0 0,0 2 0 16,1 0-368-16,-4-3-176 0,-3 2-32 0,-6-2-16 31,-3 3-256-31,-4 0-48 0,-3 7-16 0,-2-1 0 0,-1 4-112 0,-3 0-32 0,-2 4 0 0,-1 0 0 16,-1 1 480-16,1 1 112 0,0 3 16 15,2-3 0-15,1 0 960 0,0 0 192 0,3-1 32 0,1-2 16 0,4 0-16 16,2-1 0-16,4-2 0 0,2 0 0 0,5-2-160 15,1 0-16-15,3 0-16 0,1-1 0 0,4 0-400 16,0 2-144-16,4 1 0 0,1 2 144 16,3-2-144-16,3 1-272 0,1 3 64 0,4-5 16 0,1 1-144 0,2-1-32 0,2 0 0 0,1-3 0 15,2-2 80-15,-1 2 16 0,4-3 0 0,-1 0 0 16,-1 3 272 0,0-2-128-16,1 3 128 0,-3 2 0 0,-2-3 0 15,0 4 0-15,-2 0 192 0,-1 1-48 0,1-1 144 0,-2 0 32 0,2 2 0 0,-2 1 0 16,1-4-320-16,-2 4 128 0,-3-3-128 0,1 2 0 0,-3 0 0 15,-1 1 0 1,-3 3 0-16,-2 0 0 0,-1-4 128 0,-3 4-128 16,-2 0 0-16,-3 3 0 0,-2 0 160 0,-1 0-160 15,-5 1 128-15,1 1-128 0,-2 1 192 0,-3-2-32 0,0 1-16 0,-2-1 0 0,0-4 112 0,-2-1 32 16,1-3 0-16,1-2 0 16,1-2-144-16,-2-2-16 0,3-1-128 0,-1-4 192 15,-1 1-384-15,0-2-64 0,0-2-32 0,-1-2 0 31,0 1-544-31,-1-2-128 0</inkml:trace>
  <inkml:trace contextRef="#ctx0" brushRef="#br0" timeOffset="12385.96">6067 11240 47919 0,'-2'10'4256'0,"0"-1"-3408"0,-1-3-672 0,1 0-176 16,2 2 736-16,-1 0 112 0,1 12 32 0,-3 6 0 16,2 9-1888-16,-2 2-368 0,1-2-80 0,-2-6-16 15,-1-2 512-15,-1-4 80 0,-1-3 32 0,-2-2 0 16,0 1-752-16,0-3-160 0,-3 0-32 0,0-1 0 15,0 1-1920-15,-2-4-384 0,0 2-64 0,3-4-7776 0</inkml:trace>
  <inkml:trace contextRef="#ctx0" brushRef="#br0" timeOffset="12568.83">6117 10810 58047 0,'6'-2'2576'0,"-3"-2"528"0,-2 4-2480 0,0-2-496 0,2 2-128 0,1 2 0 15,0-2-1664-15,4 4-336 0,2-2-80 0,6 6-13856 16,0-2-2784-16</inkml:trace>
  <inkml:trace contextRef="#ctx0" brushRef="#br0" timeOffset="12979.76">6434 11328 56207 0,'7'11'2496'0,"-4"-2"512"0,-3-3-2416 0,0-2-464 0,0-2-128 0,1 2 0 16,1-1-1232-16,2 3-272 0,1 4-48 0,2 2-16 15,2 2-64-15,0 1-16 0,1-2 0 16,-2-1 0-1,0-3 576-15,0-1 112 0,0 0 32 0,-1-4 0 16,-2-2-944-16,0-2-192 0,-2 0-48 0,-1-2 0 0,-1 2 1792 0,1-6 320 16,-2 0 144-16,1-2-16 0,1-4 1632 0,1-1 320 15,0-1 64-15,0-4 16 0,2 0-720 0,-1-1-144 16,2-3-16-16,0 0-16 0,1-3-624 0,2 3-128 0,2 2-32 16,0 1 0-16,3 3-672 0,-2 4-128 15,-1 2-16-15,3 0-16 0,0 4-16 0,2 3 0 0,-3 0 0 16,5 0 0-16,0 3 160 0,1-2 16 0,-2 4 16 0,0-2 0 15,2 3 176-15,-1 0 0 0,1 4 0 0,-1-1 0 16,-1 0 160-16,-1 1 16 0,-3 2 0 0,1 1 0 16,2 5 192-16,0 1 32 0,-1 2 16 0,-2 0 0 15,1 3 0-15,-2 5 0 0,1-2 0 0,-2 5 0 16,-1-1-224-16,0 2-64 0,-2 1 0 0,-2-3 0 16,-1-2-128-16,0-1 0 0,-1 0 0 0,-1-3 0 15,-1 0-192-15,1-3-64 0,-1-3 0 0,0-2-16 16,1-3-608-1,1-5-112-15,-1-2-32 0,4-3-19344 0</inkml:trace>
  <inkml:trace contextRef="#ctx0" brushRef="#br0" timeOffset="13620.28">7903 11139 41471 0,'-6'-2'1840'0,"-2"-2"368"0,0 0-1760 0,-1 2-448 0,1 2 0 0,2 0 0 0,-2-3 208 0,-7 2-32 0,-10 1-16 0,-10 0 0 0,-3 1-160 16,-1 5-272-16,0 3 64 0,3 3 16 0,2 5 192 0,0 1 0 0,2 4 0 0,3 4 0 16,-1 0 0-16,3 1 0 15,1-1-160-15,2 3 160 0,1-1 0 0,2 1-176 0,3-3 176 16,3 1-128-16,3 1 128 0,2-2 176 0,4-1-48 0,4-1 0 15,2-1 128-15,5-1 32 0,3-2 0 0,5-1 0 16,4-1 48-16,4-2 16 0,4-3 0 0,4-2 0 0,3-3-352 16,6-5 0-16,1 1 0 0,2-8 0 15,-3 1-160-15,4-6-48 0,2-1-16 0,-2-3 0 16,-4-2 32-16,-3-1 0 0,-3-3 0 0,-3-4 0 0,-4 1 192 16,-5-5 0-16,-3-3 0 0,-4 2 0 0,-6-1 0 0,-2 2 0 15,-4-3 0-15,-1 2 0 0,0 3 336 0,-1-3 64 16,0 2 16-16,-3-3 0 15,2 5-32-15,-2 3 0 0,0 5 0 0,-1 6 0 0,0 0-224 16,-1 4-160-16,0 3 192 0,0 3-192 0,-1 5 144 16,0-1-144-16,1 2 0 0,-2 4 144 0,1 0-144 0,-2 2 0 15,2 3 144-15,0-1-144 0,0 0 0 0,2 2 0 0,2 1 0 16,-1 1 0-16,0-2 0 0,2 3 128 0,-2 4-128 16,3 4 0-16,0 6 192 0,2-1-16 15,-1 5-16-15,2 1 0 0,1 4-32 0,1 4 0 16,-1-2 0-16,0 5 0 0,0-5 0 0,0 0 0 15,-1 0 0-15,0-3 0 0,0 3 0 0,2 1 0 0,-1-3 0 0,2 1 0 16,2-1-128-16,-1-2 0 16,1-1 0-16,-1-2 0 0,1-4 0 0,-2-2 0 15,-1 1 0-15,0-1 0 0,-1-3 0 0,-2-3 0 0,-1 3 0 0,-3 1 0 16,1-3 240-16,-3 2 16 16,-2 1 0-16,-3-4 0 0,-3 0 0 0,-3 0 0 0,-1 1 0 0,-7-4 0 15,-4-3-256-15,-8-1 144 0,-5 1-144 0,-6-2 128 16,-5 2-416-16,-6-1-96 0,-5-2 0 15,-12-10-14176-15,-14-2-2832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4/10/23/technology/characterai-lawsuit-teen-suicide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2CWpZKuy-N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cfr.gov/current/title-21/chapter-I/subchapter-H/part-820/subpart-C?toc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hyperlink" Target="https://www.ecfr.gov/current/title-21/chapter-I/subchapter-H/part-820/subpart-C?toc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oleansixsigma.com/failure-modes-effects-analysis-fme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oleansixsigma.com/failure-modes-effects-analysis-fme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cfr.gov/current/title-21/chapter-I/subchapter-H/part-820/subpart-J/section-820.10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1aoXingyu/pytorch-beginner/blob/master/08-AutoEncoder/simple_autoencoder.p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hyperlink" Target="https://github.com/L1aoXingyu/pytorch-beginner/blob/master/08-AutoEncoder/simple_autoencoder.p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354853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Practical and Responsible ML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C7E4BC5-BFD3-9DFD-6673-11F175EB003C}"/>
                  </a:ext>
                </a:extLst>
              </p14:cNvPr>
              <p14:cNvContentPartPr/>
              <p14:nvPr/>
            </p14:nvContentPartPr>
            <p14:xfrm>
              <a:off x="10481400" y="291240"/>
              <a:ext cx="795240" cy="141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C7E4BC5-BFD3-9DFD-6673-11F175EB00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72040" y="281880"/>
                <a:ext cx="813960" cy="143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D576-5070-39D5-AAB9-F01F8FDD1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AFDB-562D-5B65-6B2E-E9F5981F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Character.AI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C0F51-D093-0749-2208-CC1F111E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493D6-F097-E668-78A3-2BA72369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82" y="2151101"/>
            <a:ext cx="6929244" cy="2099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307A8-8398-21D9-A959-44578D2F98AF}"/>
              </a:ext>
            </a:extLst>
          </p:cNvPr>
          <p:cNvSpPr txBox="1"/>
          <p:nvPr/>
        </p:nvSpPr>
        <p:spPr>
          <a:xfrm>
            <a:off x="418352" y="6260195"/>
            <a:ext cx="959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https://www.nytimes.com/2024/10/23/technology/characterai-lawsuit-teen-suicide.html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31929-32A5-6AB7-28BB-071005E3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956" y="1286172"/>
            <a:ext cx="5068007" cy="77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2F86F-E4F0-B0F9-E0C3-6F696081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083" b="50668"/>
          <a:stretch/>
        </p:blipFill>
        <p:spPr>
          <a:xfrm>
            <a:off x="7893722" y="1337901"/>
            <a:ext cx="3138212" cy="1200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45AD02-BE62-CAAD-598C-84CC7EF1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558"/>
          <a:stretch/>
        </p:blipFill>
        <p:spPr>
          <a:xfrm>
            <a:off x="1553882" y="4349114"/>
            <a:ext cx="9528162" cy="1537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09F93A-A73A-F68D-01D3-CB45B19CFECE}"/>
              </a:ext>
            </a:extLst>
          </p:cNvPr>
          <p:cNvSpPr/>
          <p:nvPr/>
        </p:nvSpPr>
        <p:spPr>
          <a:xfrm>
            <a:off x="1296894" y="1069278"/>
            <a:ext cx="9944847" cy="49729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A7948-C76B-52CD-FD02-E5A6DFF22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36DB-4512-1A12-410B-C35B98F4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Medical Imaging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081C-9281-1AFF-C73F-7A6D164E7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CT scanner without it's covers 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0B63-D735-3B4F-99AD-DF13534A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A76C8-B766-A25A-38AF-0436912E284F}"/>
              </a:ext>
            </a:extLst>
          </p:cNvPr>
          <p:cNvSpPr txBox="1"/>
          <p:nvPr/>
        </p:nvSpPr>
        <p:spPr>
          <a:xfrm>
            <a:off x="678942" y="621402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https://www.youtube.com/watch?v=2CWpZKuy-NE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11D19-2149-3589-AA4C-7057BD48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23" y="1988153"/>
            <a:ext cx="6935953" cy="38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0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E493-1FE9-6CE9-DFF4-07BEF85C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B2A1-1D16-D358-AA4C-70A52FAE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DD30-F0EA-69B8-8196-89917239A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Controls</a:t>
            </a:r>
          </a:p>
          <a:p>
            <a:r>
              <a:rPr lang="en-US" dirty="0"/>
              <a:t>ML Model Cards</a:t>
            </a:r>
          </a:p>
          <a:p>
            <a:r>
              <a:rPr lang="en-US" dirty="0"/>
              <a:t>Full-cycle Accountability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9CA13-7E00-D15C-8CFC-61EE1D7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82255-CEBC-056C-BFB6-C3882DEC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D34B-BE2E-D0A4-E902-07EF61F6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Responsible Engineering:</a:t>
            </a:r>
            <a:br>
              <a:rPr lang="en-US" dirty="0"/>
            </a:br>
            <a:r>
              <a:rPr lang="en-US" dirty="0"/>
              <a:t>Design 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72ABE-C7F4-DA61-77AA-08168480A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0506-C4C6-58E5-3CDE-3EAE96AF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9518-57E6-5871-CA8D-98C0122B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FD18-D71F-FF30-5A29-18FAEF943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2AD40-3C90-E9A9-5BE4-5927E10CC34A}"/>
              </a:ext>
            </a:extLst>
          </p:cNvPr>
          <p:cNvSpPr txBox="1"/>
          <p:nvPr/>
        </p:nvSpPr>
        <p:spPr>
          <a:xfrm>
            <a:off x="609600" y="6146085"/>
            <a:ext cx="915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https://www.ecfr.gov/current/title-21/chapter-I/subchapter-H/part-820/subpart-C?toc=1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81293-F1C7-DFB0-75FD-28DBB062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20" y="3733174"/>
            <a:ext cx="7448611" cy="2105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C2BD6-5B00-FAB4-6BA6-C799A14E0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031" y="3124826"/>
            <a:ext cx="6001588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44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8D2A3-6094-1A86-CBFF-04392015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8E4A-11FF-F294-4EA0-D606A12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865E4-18F3-2A6F-1800-2FDB2667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8F93E-6939-0FF6-512D-B1447ED97207}"/>
              </a:ext>
            </a:extLst>
          </p:cNvPr>
          <p:cNvSpPr txBox="1"/>
          <p:nvPr/>
        </p:nvSpPr>
        <p:spPr>
          <a:xfrm>
            <a:off x="609600" y="6146085"/>
            <a:ext cx="915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https://www.ecfr.gov/current/title-21/chapter-I/subchapter-H/part-820/subpart-C?toc=1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6B0626-7C39-2059-11AF-7F24BA42C284}"/>
                  </a:ext>
                </a:extLst>
              </p14:cNvPr>
              <p14:cNvContentPartPr/>
              <p14:nvPr/>
            </p14:nvContentPartPr>
            <p14:xfrm>
              <a:off x="861036" y="1574202"/>
              <a:ext cx="8653320" cy="2675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6B0626-7C39-2059-11AF-7F24BA42C2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676" y="1564842"/>
                <a:ext cx="8672040" cy="269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711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1164-A8D5-021D-7C9D-C2897BB9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FEB7-280E-228D-6676-A9DAB484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7D32-829A-B190-F695-C1ED918E5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FMEA (Failure Modes &amp; Effects Analysis)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E94924-D175-B515-56CB-0EEC20F71B4B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17195"/>
          <a:ext cx="8021827" cy="3944692"/>
        </p:xfrm>
        <a:graphic>
          <a:graphicData uri="http://schemas.openxmlformats.org/drawingml/2006/table">
            <a:tbl>
              <a:tblPr/>
              <a:tblGrid>
                <a:gridCol w="1345420">
                  <a:extLst>
                    <a:ext uri="{9D8B030D-6E8A-4147-A177-3AD203B41FA5}">
                      <a16:colId xmlns:a16="http://schemas.microsoft.com/office/drawing/2014/main" val="1511121621"/>
                    </a:ext>
                  </a:extLst>
                </a:gridCol>
                <a:gridCol w="1263526">
                  <a:extLst>
                    <a:ext uri="{9D8B030D-6E8A-4147-A177-3AD203B41FA5}">
                      <a16:colId xmlns:a16="http://schemas.microsoft.com/office/drawing/2014/main" val="1973013893"/>
                    </a:ext>
                  </a:extLst>
                </a:gridCol>
                <a:gridCol w="1310322">
                  <a:extLst>
                    <a:ext uri="{9D8B030D-6E8A-4147-A177-3AD203B41FA5}">
                      <a16:colId xmlns:a16="http://schemas.microsoft.com/office/drawing/2014/main" val="3304105376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335600351"/>
                    </a:ext>
                  </a:extLst>
                </a:gridCol>
                <a:gridCol w="1466314">
                  <a:extLst>
                    <a:ext uri="{9D8B030D-6E8A-4147-A177-3AD203B41FA5}">
                      <a16:colId xmlns:a16="http://schemas.microsoft.com/office/drawing/2014/main" val="1055082913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2563443869"/>
                    </a:ext>
                  </a:extLst>
                </a:gridCol>
                <a:gridCol w="1466314">
                  <a:extLst>
                    <a:ext uri="{9D8B030D-6E8A-4147-A177-3AD203B41FA5}">
                      <a16:colId xmlns:a16="http://schemas.microsoft.com/office/drawing/2014/main" val="280517025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1961786135"/>
                    </a:ext>
                  </a:extLst>
                </a:gridCol>
              </a:tblGrid>
              <a:tr h="1033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 Step/Input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Mode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Effects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SEVERITY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Causes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OCCURRENCE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Controls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DETECTION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15234"/>
                  </a:ext>
                </a:extLst>
              </a:tr>
              <a:tr h="978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process step, change or feature under investigation?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what ways could the step, change or feature go wrong?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impact on the customer if this failure is not prevented or corrected?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causes the step, change or feature to go wrong? (how could it occur?)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controls exist that either prevent or detect the failure?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09731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138067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4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C63D0C-C9B1-7365-106E-AD2843370ECB}"/>
              </a:ext>
            </a:extLst>
          </p:cNvPr>
          <p:cNvSpPr txBox="1"/>
          <p:nvPr/>
        </p:nvSpPr>
        <p:spPr>
          <a:xfrm>
            <a:off x="609600" y="6211669"/>
            <a:ext cx="776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https://goleansixsigma.com/failure-modes-effects-analysis-fmea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6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E417B-9A76-FE14-20BC-D1DD269B8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9462-1B8A-7EFD-B0C4-59070B51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5886-06D9-5EED-A112-D2F9A3B3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FMEA (Failure Modes &amp; Effects Analysis)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2015C0A-3657-8EC6-E523-0BEBC243EEA2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17195"/>
          <a:ext cx="8442962" cy="3944692"/>
        </p:xfrm>
        <a:graphic>
          <a:graphicData uri="http://schemas.openxmlformats.org/drawingml/2006/table">
            <a:tbl>
              <a:tblPr/>
              <a:tblGrid>
                <a:gridCol w="1350403">
                  <a:extLst>
                    <a:ext uri="{9D8B030D-6E8A-4147-A177-3AD203B41FA5}">
                      <a16:colId xmlns:a16="http://schemas.microsoft.com/office/drawing/2014/main" val="1511121621"/>
                    </a:ext>
                  </a:extLst>
                </a:gridCol>
                <a:gridCol w="1268207">
                  <a:extLst>
                    <a:ext uri="{9D8B030D-6E8A-4147-A177-3AD203B41FA5}">
                      <a16:colId xmlns:a16="http://schemas.microsoft.com/office/drawing/2014/main" val="1973013893"/>
                    </a:ext>
                  </a:extLst>
                </a:gridCol>
                <a:gridCol w="1315176">
                  <a:extLst>
                    <a:ext uri="{9D8B030D-6E8A-4147-A177-3AD203B41FA5}">
                      <a16:colId xmlns:a16="http://schemas.microsoft.com/office/drawing/2014/main" val="3304105376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335600351"/>
                    </a:ext>
                  </a:extLst>
                </a:gridCol>
                <a:gridCol w="1471746">
                  <a:extLst>
                    <a:ext uri="{9D8B030D-6E8A-4147-A177-3AD203B41FA5}">
                      <a16:colId xmlns:a16="http://schemas.microsoft.com/office/drawing/2014/main" val="1055082913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2563443869"/>
                    </a:ext>
                  </a:extLst>
                </a:gridCol>
                <a:gridCol w="1471746">
                  <a:extLst>
                    <a:ext uri="{9D8B030D-6E8A-4147-A177-3AD203B41FA5}">
                      <a16:colId xmlns:a16="http://schemas.microsoft.com/office/drawing/2014/main" val="280517025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1961786135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562315378"/>
                    </a:ext>
                  </a:extLst>
                </a:gridCol>
              </a:tblGrid>
              <a:tr h="1033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 Step/Input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Mode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Effects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SEVERITY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Causes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OCCURRENCE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Controls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DETECTION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RPN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15234"/>
                  </a:ext>
                </a:extLst>
              </a:tr>
              <a:tr h="978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process step, change or feature under investigation?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what ways could the step, change or feature go wrong?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impact on the customer if this failure is not prevented or corrected?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causes the step, change or feature to go wrong? (how could it occur?)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controls exist that either prevent or detect the failure?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09731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138067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4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B0A341-26FD-92E9-3190-C8577E0305CF}"/>
              </a:ext>
            </a:extLst>
          </p:cNvPr>
          <p:cNvSpPr txBox="1"/>
          <p:nvPr/>
        </p:nvSpPr>
        <p:spPr>
          <a:xfrm>
            <a:off x="609600" y="6211669"/>
            <a:ext cx="776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https://goleansixsigma.com/failure-modes-effects-analysis-fmea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59C17-F774-201F-A70A-CE366977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2526"/>
            <a:ext cx="5626976" cy="49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9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9FCE-7097-A699-64FA-CA10E8B4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8FA1-C9A0-A8BF-FCAA-05C3A037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E0CE3-A4E0-210B-3E9C-5C3C1AA57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73DC4-C715-5234-C6E5-959C9F593FFC}"/>
              </a:ext>
            </a:extLst>
          </p:cNvPr>
          <p:cNvSpPr txBox="1"/>
          <p:nvPr/>
        </p:nvSpPr>
        <p:spPr>
          <a:xfrm>
            <a:off x="609600" y="6192616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https://www.ecfr.gov/current/title-21/chapter-I/subchapter-H/part-820/subpart-J/section-820.100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EB134-BD81-DF89-953C-13619127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16" y="997097"/>
            <a:ext cx="6398284" cy="50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808-47B1-D5A9-1940-8999721D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7A7D-284D-12C5-FBF9-6D9495760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Controls</a:t>
            </a:r>
          </a:p>
          <a:p>
            <a:r>
              <a:rPr lang="en-US" dirty="0"/>
              <a:t>ML Model Cards</a:t>
            </a:r>
          </a:p>
          <a:p>
            <a:r>
              <a:rPr lang="en-US" dirty="0"/>
              <a:t>Full-cycle Accountability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C87AA-C51B-1CE7-8ECC-9869AA0D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0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5CDC-98C1-9596-4491-B867C4F6D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4941-3FB4-54A2-7464-849592EC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6E466-D1EE-AA9B-D463-8582CC3BA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5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33CD-4F7F-A96E-3B0B-0B8D394C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189AA-1B81-AB3C-3C7E-918A1E57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8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6D528-B3B3-2541-CD95-31BBC961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3" y="1187137"/>
            <a:ext cx="11503188" cy="2039539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Mitchell, Margaret, et al.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"Model cards for model reporting.“</a:t>
            </a:r>
          </a:p>
          <a:p>
            <a:r>
              <a:rPr lang="en-US" b="0" i="1" dirty="0">
                <a:effectLst/>
                <a:latin typeface="Arial" panose="020B0604020202020204" pitchFamily="34" charset="0"/>
              </a:rPr>
              <a:t>Proceedings of the conference on fairness, accountability, and transparency</a:t>
            </a:r>
            <a:r>
              <a:rPr lang="en-US" b="0" i="0" dirty="0">
                <a:effectLst/>
                <a:latin typeface="Arial" panose="020B0604020202020204" pitchFamily="34" charset="0"/>
              </a:rPr>
              <a:t>.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79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18565" y="1230406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C6D85-BF38-BCD1-B042-9A921990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52745" r="3295" b="1667"/>
          <a:stretch/>
        </p:blipFill>
        <p:spPr>
          <a:xfrm>
            <a:off x="5897291" y="1684943"/>
            <a:ext cx="5170408" cy="485705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7C1206-0A98-73F3-063E-35A582F2ECE2}"/>
                  </a:ext>
                </a:extLst>
              </p14:cNvPr>
              <p14:cNvContentPartPr/>
              <p14:nvPr/>
            </p14:nvContentPartPr>
            <p14:xfrm>
              <a:off x="415800" y="1474920"/>
              <a:ext cx="7473960" cy="523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7C1206-0A98-73F3-063E-35A582F2EC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440" y="1465560"/>
                <a:ext cx="7492680" cy="525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827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1:</a:t>
            </a:r>
            <a:r>
              <a:rPr lang="en-US" dirty="0"/>
              <a:t> ML Model Hunt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38565" cy="2039539"/>
          </a:xfrm>
        </p:spPr>
        <p:txBody>
          <a:bodyPr/>
          <a:lstStyle/>
          <a:p>
            <a:r>
              <a:rPr lang="en-US" dirty="0"/>
              <a:t>Search the web to find the model card for a real-world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657765" y="1113178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6E1F68-D40D-1DF1-4208-EC8BF2F61330}"/>
                  </a:ext>
                </a:extLst>
              </p14:cNvPr>
              <p14:cNvContentPartPr/>
              <p14:nvPr/>
            </p14:nvContentPartPr>
            <p14:xfrm>
              <a:off x="753480" y="2491920"/>
              <a:ext cx="2103840" cy="2120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6E1F68-D40D-1DF1-4208-EC8BF2F613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080" y="14040"/>
                <a:ext cx="2217600" cy="46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916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845B-9296-F4A9-CC3C-D9D32123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Full-cycle Accountability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08F1-D945-D21D-0A3D-E59E18351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9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CA2F-0029-C973-2CAF-693AC5E8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0FDE-6ACD-585B-8A01-7C71168F0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from Alex London, CMU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07548-7214-F110-D1E5-A4FA0C88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764"/>
            <a:ext cx="12192000" cy="49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060B-4D5E-B70F-E6C8-A8C7058B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C715-8C6E-377B-425F-E81DCED2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Toolkits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3451B-3C47-3E13-E918-B6C041014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Pytorch</a:t>
            </a:r>
          </a:p>
        </p:txBody>
      </p:sp>
    </p:spTree>
    <p:extLst>
      <p:ext uri="{BB962C8B-B14F-4D97-AF65-F5344CB8AC3E}">
        <p14:creationId xmlns:p14="http://schemas.microsoft.com/office/powerpoint/2010/main" val="47318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C06E-BB93-0E63-42C0-DD47CC52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CCF9-0855-1C41-E0D6-14C687B0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Network</a:t>
            </a:r>
            <a:r>
              <a:rPr lang="en-US" dirty="0"/>
              <a:t>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1F1E-F57D-A3F9-96DD-C28C3AA4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Pytorch in this course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Already used behind the scenes in HW1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transfer learning and exploration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Mini-project if you want</a:t>
            </a:r>
          </a:p>
        </p:txBody>
      </p:sp>
    </p:spTree>
    <p:extLst>
      <p:ext uri="{BB962C8B-B14F-4D97-AF65-F5344CB8AC3E}">
        <p14:creationId xmlns:p14="http://schemas.microsoft.com/office/powerpoint/2010/main" val="141103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378D-D357-19AC-45EA-D1C562B73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B00A-A8BE-123C-0AFB-5D4B02F2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5D14-DBF6-98E4-B508-9863C3ADB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33CFF555-F57B-0F90-F58C-B089777B4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2132947"/>
            <a:ext cx="6591348" cy="326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ADB3B-8FD3-3EB9-1A4F-48F2C6AD58EA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3"/>
              </a:rPr>
              <a:t>https://github.com/L1aoXingyu/pytorch-beginner/blob/master/08-AutoEncoder/simple_autoencoder.py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4D802-2C4F-2357-8692-1CF2D3941751}"/>
              </a:ext>
            </a:extLst>
          </p:cNvPr>
          <p:cNvSpPr txBox="1"/>
          <p:nvPr/>
        </p:nvSpPr>
        <p:spPr>
          <a:xfrm>
            <a:off x="7487683" y="165239"/>
            <a:ext cx="4704317" cy="655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autoencoder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bottleneck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super().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(12, 2))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bottleneck))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(2, 12),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(bottleneck,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nn.Tanh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x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57161E-C028-D34E-E49C-7D86C7C03C86}"/>
                  </a:ext>
                </a:extLst>
              </p14:cNvPr>
              <p14:cNvContentPartPr/>
              <p14:nvPr/>
            </p14:nvContentPartPr>
            <p14:xfrm>
              <a:off x="10510560" y="835920"/>
              <a:ext cx="1261080" cy="340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57161E-C028-D34E-E49C-7D86C7C03C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01200" y="826560"/>
                <a:ext cx="1279800" cy="35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49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5762-7E80-C06E-4A18-99A7676D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4BE7E-5C94-659E-E7C5-DDB1E2FC7509}"/>
              </a:ext>
            </a:extLst>
          </p:cNvPr>
          <p:cNvSpPr txBox="1"/>
          <p:nvPr/>
        </p:nvSpPr>
        <p:spPr>
          <a:xfrm>
            <a:off x="552099" y="1964988"/>
            <a:ext cx="6386868" cy="3554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epoch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num_epochs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dataloader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_ = data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img.view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img.size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torch.cuda.is_available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img.cuda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===================forward=====================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output = model(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loss = criterion(output,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===================backward====================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optimizer.zero_grad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loss.backward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optimizer.step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615BD-646E-C87C-2B91-F2AD5CFA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2907-65B4-C1BA-93FF-E84C480F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CA358-48EA-5D60-A338-402A449F5B64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2"/>
              </a:rPr>
              <a:t>https://github.com/L1aoXingyu/pytorch-beginner/blob/master/08-AutoEncoder/simple_autoencoder.py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51B2-DC68-DE43-6B2E-B234B070FCFC}"/>
              </a:ext>
            </a:extLst>
          </p:cNvPr>
          <p:cNvSpPr txBox="1"/>
          <p:nvPr/>
        </p:nvSpPr>
        <p:spPr>
          <a:xfrm>
            <a:off x="7487683" y="165239"/>
            <a:ext cx="4704317" cy="655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autoencoder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bottleneck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super().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(12, 2))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bottleneck))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(2, 12),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(bottleneck,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nn.Tanh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x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DB7BA7-99E9-65C9-2C8D-801ADEF94386}"/>
                  </a:ext>
                </a:extLst>
              </p14:cNvPr>
              <p14:cNvContentPartPr/>
              <p14:nvPr/>
            </p14:nvContentPartPr>
            <p14:xfrm>
              <a:off x="634680" y="3142800"/>
              <a:ext cx="2508120" cy="188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DB7BA7-99E9-65C9-2C8D-801ADEF943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320" y="3133440"/>
                <a:ext cx="2526840" cy="190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31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5762-7E80-C06E-4A18-99A7676D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4BE7E-5C94-659E-E7C5-DDB1E2FC7509}"/>
              </a:ext>
            </a:extLst>
          </p:cNvPr>
          <p:cNvSpPr txBox="1"/>
          <p:nvPr/>
        </p:nvSpPr>
        <p:spPr>
          <a:xfrm>
            <a:off x="552099" y="1964988"/>
            <a:ext cx="5811283" cy="3554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1500" b="1" dirty="0">
              <a:solidFill>
                <a:srgbClr val="AF00DB"/>
              </a:solidFill>
              <a:effectLst/>
              <a:latin typeface="Courier New" panose="02070309020205020404" pitchFamily="49" charset="0"/>
            </a:endParaRPr>
          </a:p>
          <a:p>
            <a:endParaRPr lang="en-US" sz="1500" b="1" dirty="0">
              <a:solidFill>
                <a:srgbClr val="AF00DB"/>
              </a:solidFill>
              <a:latin typeface="Courier New" panose="02070309020205020404" pitchFamily="49" charset="0"/>
            </a:endParaRPr>
          </a:p>
          <a:p>
            <a:endParaRPr lang="en-US" sz="1500" b="1" dirty="0">
              <a:solidFill>
                <a:srgbClr val="AF00DB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img.view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img.size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torch.cuda.is_available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img.cuda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===================forward=====================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output = model(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loss = criterion(output,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===================backward====================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optimizer.zero_grad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loss.backward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optimizer.step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615BD-646E-C87C-2B91-F2AD5CFA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2907-65B4-C1BA-93FF-E84C480F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ADDBE-8C1F-C231-DF10-CBC2B9EC0DCA}"/>
              </a:ext>
            </a:extLst>
          </p:cNvPr>
          <p:cNvSpPr/>
          <p:nvPr/>
        </p:nvSpPr>
        <p:spPr>
          <a:xfrm>
            <a:off x="344129" y="1779640"/>
            <a:ext cx="8701547" cy="410308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51B2-DC68-DE43-6B2E-B234B070FCFC}"/>
              </a:ext>
            </a:extLst>
          </p:cNvPr>
          <p:cNvSpPr txBox="1"/>
          <p:nvPr/>
        </p:nvSpPr>
        <p:spPr>
          <a:xfrm>
            <a:off x="4694902" y="1415135"/>
            <a:ext cx="7177548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MiniImageCSVDataset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csv_filename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has_labels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header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csv_filename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header=header)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data =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df.values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has_labels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data[:,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data[:,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.data.astype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'float32'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255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getitem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23687-FE35-1604-2E70-3B16A3924B6E}"/>
              </a:ext>
            </a:extLst>
          </p:cNvPr>
          <p:cNvSpPr txBox="1"/>
          <p:nvPr/>
        </p:nvSpPr>
        <p:spPr>
          <a:xfrm>
            <a:off x="552098" y="1964987"/>
            <a:ext cx="5811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epoch </a:t>
            </a:r>
            <a:r>
              <a:rPr lang="en-US" sz="15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num_epochs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 </a:t>
            </a:r>
            <a:r>
              <a:rPr lang="en-US" sz="15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dataloader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_ = data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1EEA51-C778-D88B-BC23-BF24CC669292}"/>
                  </a:ext>
                </a:extLst>
              </p14:cNvPr>
              <p14:cNvContentPartPr/>
              <p14:nvPr/>
            </p14:nvContentPartPr>
            <p14:xfrm>
              <a:off x="5298840" y="3670920"/>
              <a:ext cx="6010920" cy="696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1EEA51-C778-D88B-BC23-BF24CC6692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480" y="3661560"/>
                <a:ext cx="602964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57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C06E-BB93-0E63-42C0-DD47CC52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CCF9-0855-1C41-E0D6-14C687B0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Network</a:t>
            </a:r>
            <a:r>
              <a:rPr lang="en-US" dirty="0"/>
              <a:t>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1F1E-F57D-A3F9-96DD-C28C3AA4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PyTorch</a:t>
            </a:r>
            <a:r>
              <a:rPr lang="en-US" dirty="0"/>
              <a:t> to come in recitation (and HW7)!</a:t>
            </a:r>
          </a:p>
        </p:txBody>
      </p:sp>
    </p:spTree>
    <p:extLst>
      <p:ext uri="{BB962C8B-B14F-4D97-AF65-F5344CB8AC3E}">
        <p14:creationId xmlns:p14="http://schemas.microsoft.com/office/powerpoint/2010/main" val="325490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1BDB-E208-7DFF-9E26-BBC81FD1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B3616-D82C-B98A-7B5E-75CD619C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Responsibility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F714B-6918-97BF-9C72-091A25323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3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10755</TotalTime>
  <Words>1392</Words>
  <Application>Microsoft Macintosh PowerPoint</Application>
  <PresentationFormat>Widescreen</PresentationFormat>
  <Paragraphs>207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Office Theme</vt:lpstr>
      <vt:lpstr>  10-315 Introduction to ML  Practical and Responsible ML</vt:lpstr>
      <vt:lpstr>Great Power</vt:lpstr>
      <vt:lpstr>Neural Network Toolkits</vt:lpstr>
      <vt:lpstr>Network Network Toolkits</vt:lpstr>
      <vt:lpstr>Pytorch for HW1 Networks</vt:lpstr>
      <vt:lpstr>Pytorch for HW1 Networks</vt:lpstr>
      <vt:lpstr>Pytorch for HW1 Networks</vt:lpstr>
      <vt:lpstr>Network Network Toolkits</vt:lpstr>
      <vt:lpstr>Great Responsibility</vt:lpstr>
      <vt:lpstr>Example: Character.AI</vt:lpstr>
      <vt:lpstr>Example: Medical Imaging Systems</vt:lpstr>
      <vt:lpstr>Managing Risk</vt:lpstr>
      <vt:lpstr>Responsible Engineering: Design Controls</vt:lpstr>
      <vt:lpstr>Responsible Engineering</vt:lpstr>
      <vt:lpstr>Responsible Engineering</vt:lpstr>
      <vt:lpstr>Responsible Engineering</vt:lpstr>
      <vt:lpstr>Responsible Engineering</vt:lpstr>
      <vt:lpstr>Responsible Engineering</vt:lpstr>
      <vt:lpstr>Managing Risk</vt:lpstr>
      <vt:lpstr>ML Model Cards</vt:lpstr>
      <vt:lpstr>ML Model Cards</vt:lpstr>
      <vt:lpstr>ML Model Cards</vt:lpstr>
      <vt:lpstr>Poll 1: ML Model Hunt</vt:lpstr>
      <vt:lpstr>Full-cycle Accountability</vt:lpstr>
      <vt:lpstr>AI Accountability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259</cp:revision>
  <dcterms:created xsi:type="dcterms:W3CDTF">2020-05-18T13:01:09Z</dcterms:created>
  <dcterms:modified xsi:type="dcterms:W3CDTF">2025-04-19T18:55:05Z</dcterms:modified>
</cp:coreProperties>
</file>