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327" r:id="rId2"/>
    <p:sldId id="2459" r:id="rId3"/>
    <p:sldId id="2520" r:id="rId4"/>
    <p:sldId id="2513" r:id="rId5"/>
    <p:sldId id="2514" r:id="rId6"/>
    <p:sldId id="2515" r:id="rId7"/>
    <p:sldId id="2516" r:id="rId8"/>
    <p:sldId id="2517" r:id="rId9"/>
    <p:sldId id="2255" r:id="rId10"/>
    <p:sldId id="2521" r:id="rId11"/>
    <p:sldId id="2522" r:id="rId12"/>
    <p:sldId id="2454" r:id="rId13"/>
    <p:sldId id="2479" r:id="rId14"/>
    <p:sldId id="2478" r:id="rId15"/>
    <p:sldId id="2480" r:id="rId16"/>
    <p:sldId id="2448" r:id="rId17"/>
    <p:sldId id="2491" r:id="rId18"/>
    <p:sldId id="2492" r:id="rId19"/>
    <p:sldId id="2476" r:id="rId20"/>
    <p:sldId id="2449" r:id="rId21"/>
    <p:sldId id="2493" r:id="rId22"/>
    <p:sldId id="2199" r:id="rId23"/>
    <p:sldId id="2200" r:id="rId24"/>
    <p:sldId id="2499" r:id="rId25"/>
    <p:sldId id="2498" r:id="rId26"/>
    <p:sldId id="2518" r:id="rId27"/>
    <p:sldId id="2519" r:id="rId28"/>
    <p:sldId id="2214" r:id="rId29"/>
    <p:sldId id="2226" r:id="rId30"/>
    <p:sldId id="2509" r:id="rId31"/>
    <p:sldId id="2510" r:id="rId32"/>
    <p:sldId id="2511" r:id="rId33"/>
    <p:sldId id="2507" r:id="rId34"/>
    <p:sldId id="2508" r:id="rId35"/>
    <p:sldId id="2224" r:id="rId36"/>
    <p:sldId id="2496" r:id="rId37"/>
    <p:sldId id="2512" r:id="rId38"/>
    <p:sldId id="2525" r:id="rId39"/>
    <p:sldId id="2506" r:id="rId40"/>
    <p:sldId id="2526" r:id="rId41"/>
    <p:sldId id="2477" r:id="rId42"/>
    <p:sldId id="2481" r:id="rId4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79728" autoAdjust="0"/>
  </p:normalViewPr>
  <p:slideViewPr>
    <p:cSldViewPr snapToGrid="0">
      <p:cViewPr varScale="1">
        <p:scale>
          <a:sx n="96" d="100"/>
          <a:sy n="96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4:32:21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1408 4554 1440 0,'-36'-15'128'0,"22"15"-103"0,-7-10-25 0,0 7 0 16,-4-3 118-16,11-4 18 0,0 4 4 0,-4 3 1 16,4-3-44-16,11 3-9 0,-8-4-1 0,11 7-1 15,0 0-63-15,0 0-13 0,0 0-2 0,0 0-8 16,11 10 0-16,-8-1 0 0,8-3-10 0,-1 4 10 16,1-1 0-16,3 1 0 0,11 5 0 0,-1-5 0 15,8-1 0-15,-4-3 0 0,11 4 0 0,4-7 0 16,2 3-8-16,-2-6 8 0,13 3 0 0,8-3 0 15,3-3 0-15,0 3 0 0,10-6 0 0,-3 3 0 16,11-4 24-16,0 7 7 0,10-9 1 0,-7 9 0 16,4 0 8-16,3-3 1 0,0 3 1 0,4 0 0 15,7 3-16-15,0-3-3 0,-7 0-1 0,7 9 0 0,6-9 7 0,5 7 2 16,-8-4 0-16,1-3 0 0,6 9-31 0,4-9-13 16,0 7 1-16,-7-4 0 0,7-3 12 0,7 0 0 15,-7 6 0-15,7-3 0 0,3-3 0 0,4 0 16 16,7 0-3-16,4 0-1 0,-4 0-12 0,4 0 0 15,3 0 0-15,-3 6 0 0,-1-6 0 0,1 0 0 16,3 0 0-16,-3 0 0 0,-8 0 0 0,1 0 0 16,6 0-10-16,-6 0 10 0,7 0 0 0,-4-6 0 15,0 6 0-15,3-3 8 0,1-3 1 0,-4 3 1 16,-7-4 0-16,4 4 0 0,7-6-10 0,-8 2 12 0,-3-2-12 16,4 0 12-16,3-1-12 0,-4 1 8 15,-6 3-8-15,-1-7 8 0,5-3-8 0,-5 10-14 0,-10-3 3 16,3 6 1-1,4-4-166-15,-7 4-34 0,0 3-6 0</inkml:trace>
  <inkml:trace contextRef="#ctx0" brushRef="#br0" timeOffset="141205.06">16535 3303 1447 0,'0'0'32'0,"0"0"6"0,0 0 2 0,0 0 0 0,0 0-32 0,3-6-8 15,-3 6 0-15,4-3 0 0,-1-10 28 0,-3 13 3 0,7-3 1 0,-7 3 0 16,0 0-20-16,4-6-3 0,-4 6-1 0,3-10 0 16,1 10-8-16,-4 0 10 0,0 0-10 0,0 0 10 15,3-9 5-15,-3 9 1 0,0 0 0 0,0 0 0 16,0 0 13-16,0 0 3 0,0 0 1 0,0 0 0 16,-7 0 3-16,7 0 0 0,-3 9 0 0,-8-2 0 15,4 2-1-15,-3-6 0 0,3 13 0 0,-4-7 0 16,-3 10-15-16,0 0-4 0,-4 3 0 0,4 0 0 15,-4 0-16-15,1 6 0 0,-4 0 0 0,3 0 0 16,4 7 0-16,0-1 0 0,-4 1 0 0,0-4-9 16,8 10 9-16,-4-7 0 0,3 4 8 0,1-10-8 15,-1 7 18-15,4-7-1 0,3-3 0 0,-3 0 0 16,4-3 1-16,-1-3 0 0,4-3 0 0,-3 2 0 16,3-2-2-16,3 0 0 0,-3-13 0 0,4 6 0 15,-1 1-1-15,4-1-1 0,-3-9 0 0,7 6 0 16,-1-2 2-16,4-8 1 0,-3-2 0 0,3 6 0 0,0-9 7 15,4-1 0-15,-1 1 1 0,1 6 0 0,0-13-25 16,3 0 0-16,-4-2 0 0,1 2 0 0,3-3 8 16,-3 0-8-16,-1-9 12 0,1 3-4 0,0 0-8 15,-8-3 12-15,4-1-12 0,1 4 12 0,-1-9-4 16,-4 6 0-16,1 6 0 0,-1-10 0 0,1 4 3 16,-4 3 0-16,4-3 0 0,-4 9 0 0,-4-6 2 0,1 0 1 15,3-3 0-15,0 6 0 0,-4 0-5 0,1 0-1 16,-4-3 0-16,3 0 0 0,-3 6-8 0,0 0 8 15,0-6-8-15,0 6 8 0,0 3-8 0,-3-2 0 16,-1 5 0-16,1-3 0 0,-1 7 0 0,1-7 0 16,-4 7-8-16,3-1 8 0,-3 10-13 0,4-3 1 0,-4 3 1 15,0 0 0 1,-4 3-28-16,0-3-5 0,4 10-2 0,-3-1 0 16,-1 7-133-16,-3-4-26 0,0 4-6 0</inkml:trace>
  <inkml:trace contextRef="#ctx0" brushRef="#br0" timeOffset="141526.53">16341 3642 1324 0,'0'0'118'16,"0"0"-94"-16,0 0-24 0,0 0 0 0,0 0 105 0,0 0 17 16,0 0 3-16,7-7 1 0,0 1-68 0,3 6-14 15,1 0-2-15,0-3-1 0,-4 3-17 0,7 0-3 16,0 0-1-16,-4 0 0 0,5 0-9 0,-1 3-3 16,-4-3 0-16,1 0 0 0,-1 6 0 0,1 1 0 15,-4-7 0-15,4 0 0 0,-1 3-23 0,-10-3-5 16,7 0 0-16,-7 0-1 15,7 0-25-15,4 6-5 0,-11-6-1 0,7 0 0 16,0 0-8-16,0 0-3 0,0-6 0 0,4 6-430 16,-4-3-87-16</inkml:trace>
  <inkml:trace contextRef="#ctx0" brushRef="#br0" timeOffset="142135.57">16482 2968 1324 0,'0'0'118'0,"0"0"-94"15,-7 0-24-15,3 0 0 0,-3 0 68 0,7 0 8 16,0 0 3-16,0 0 0 0,-3-4-43 0,3 4-9 15,0 0-2-15,0 0 0 0,0 0 2 0,0 0 0 16,0 0 0-16,0 0 0 0,0 0-27 0,0 0 0 16,0 0 0-16,0 0 0 0,10 0 12 0,-3-6-4 15,0 6 0-15,4 0 0 0,-1-3 17 0,5-3 3 0,-5-1 1 16,1-2 0-16,3 6 15 0,-4-7 4 0,1 4 0 0,0-13 0 16,-1 10-4-16,1 3-1 0,-1-7 0 0,4-2 0 15,-3 5-13-15,0 1-2 0,-4-7-1 0,3 7 0 16,1-1-15-16,-1-9-4 0,-2 10 0 0,2 0 0 15,-3-1-8-15,-3 4 0 0,3-4 0 0,-4 1 0 16,1 6 0-16,-4 3 0 0,0 0 0 0,0 0 0 16,0 0 0-16,0 0 0 0,7 3-10 0,-7-3 10 15,0 0 0-15,7 6 0 0,-4 7 0 0,4-7 0 16,-3 4 0-16,3-1 0 0,-3 0 0 0,3 1 0 16,-4-1 0-16,1 7 0 0,-1-7 0 0,1 1 0 15,-1-1 0-15,4 1 0 0,-3-1 0 0,-1 0 0 16,-3 1 0-16,4-4 0 0,-4 3 0 0,3 1 0 15,-3-1-104 1,0-3-25-16,0 4-5 0</inkml:trace>
  <inkml:trace contextRef="#ctx0" brushRef="#br0" timeOffset="143193.56">16506 4366 288 0,'0'0'25'0,"0"0"-25"16,4-6 0-16,3 3 0 0,0-4 144 0,0 7 23 0,0-3 5 0,-7 3 0 16,11 0-118-16,-4-6-24 0,3 6-5 0,-2 0-1 15,-8 0 24-15,7-3 4 0,3 3 0 0,-3-6 1 16,0-1 28-16,4 7 6 0,-8-3 1 0,4 3 0 15,-3-9 20-15,3 3 5 0,-3 6 1 0,-1-10 0 16,4 1-11-16,-3-1-3 0,-1 4 0 0,1-3 0 16,-1-1-36-16,1 7-8 0,-1-13-2 0,4 7 0 15,0-7-31-15,-3 7-7 0,7-10 0 0,-4 0-1 16,0 4-15-16,3 2 9 0,-3-12-9 0,4 6 8 16,-4-6-8-16,3 0 10 0,5 6-10 0,-5-9 10 15,-3 9-10-15,4 3 0 0,-4-2 0 0,3 2 0 16,-6 7 8-16,3-1-8 0,-7 1 12 0,0 9-4 15,0 0 0-15,0 0 0 0,0 0 0 0,0 0 0 16,0 9-8-16,0 1 0 0,0 5-10 0,4-5 10 16,-4-1 0-16,0 7-9 0,3-7 9 0,1 7 0 0,-4-4 0 15,7-2 0-15,-4-1 0 0,1 1 0 0,-1-1 0 0,4 4 0 16,-3-4 0-16,-1 3 0 0,4-5 0 16,-3 2 8-16,-4-9-8 0,0 0 0 0,3 0 0 0,-3 0 0 15,8 10 0-15,-8-10 0 0,0 0 0 0,0 0 12 16,0 0-2-16,0 0-1 0,0 0-9 0,0 0 10 15,7-10-10-15,3 10 10 0,-3-16 7 0,0 7 2 16,-3 0 0-16,-1-1 0 0,4 1-19 0,-3-7 0 16,-1 7 0-16,1-1 0 0,0 1 0 0,-1 6-16 15,-3-10 5-15,4 10 1 0,-1-6 10 0,-3 9 0 0,0 0 0 16,0 0 0-16,0 0-8 0,0 0 8 16,0 0-8-16,0 0 8 0,0 0-10 0,0 0 10 15,0 0-12-15,0 0 12 0,4 9 0 0,-1 1-8 0,1-1 8 16,-4 0 0-16,3 1 0 0,1 9 0 0,-4-4-8 15,3 1 8-15,-3 3-8 0,0 0 8 0,0-4-12 0,-3 4 12 16,-1 0-8-16,4 0 8 0,0-1 0 0,-3 1 0 16,3-3-15-16,0 3 4 0,-4 0 1 0,8-4 0 31,-4 1-126-31,3-3-26 0,-3 2-5 0,7-12-490 0,-3 10-99 0</inkml:trace>
  <inkml:trace contextRef="#ctx0" brushRef="#br0" timeOffset="143743.79">17272 3940 1706 0,'0'0'37'0,"0"0"8"0,0 0 2 0,0 0 1 0,0 0-38 0,0 0-10 16,0 0 0-16,0 0 0 0,0 0 0 0,0 0 10 15,0 0-10-15,0 0 10 0,-4 0 7 0,4 0 2 16,-7 0 0-16,7 0 0 0,-7 0 11 0,7 0 2 16,-7 6 1-16,7-6 0 0,0 0 10 0,0 0 1 0,0 0 1 0,0 0 0 15,0 0 4-15,-3 3 1 0,3-3 0 16,-4 9 0-16,-3 1-20 0,4-4-4 0,-1 4-1 0,-3-4 0 15,4 6-11-15,-4-2-2 0,3 9-1 0,-3-4 0 16,0 1-11-16,0 3 8 0,-4 6-8 0,4-6 8 16,-3 3-8-16,3 3 10 0,-4-7-10 0,4 1 10 15,0 3-10-15,3-3 12 0,-3-6-12 16,4-4 12-16,-1 4-12 0,4-4 0 0,0-9 0 0,-3 13 0 16,-1-13 16-16,4 0 0 0,0 0 1 0,0 0 0 15,-7 6 9-15,7-6 2 0,0 0 0 0,-3 0 0 16,-4 0 4-16,7 0 0 0,0 0 1 0,0 0 0 15,0 0-33-15,0 0-19 0,0 0 3 0,0 0 0 16,0 0 25-16,0 0 6 0,0 0 1 0,7 0 0 16,3 0-16-16,1 0-16 0,-1-6 3 0,1 6 1 15,3 0 12-15,0-10 10 0,0 10-2 0,4-9 0 0,-4 9-8 16,0-10-11-16,4 10 3 0,-1-6 0 16,-3-3-24-16,4 5-5 0,0-2-1 0,-1 3 0 15,1-3-107-15,0-4-22 0,-1 10-4 16,-3-9-1-16,-3 9-68 0,0 0-15 0,3-3-2 15,-14 3-1-15</inkml:trace>
  <inkml:trace contextRef="#ctx0" brushRef="#br0" timeOffset="144343.34">17868 3874 1717 0,'0'0'76'0,"0"0"16"0,0 0-74 0,0 0-18 0,0 0 0 0,-7 3 0 16,0-3 27-16,4 9 1 0,-4-2 1 0,3-4 0 16,-7 3-29-16,4-3 8 0,-3 7-8 0,-1-4 0 15,1-3 10-15,-1 3-1 0,0-6 0 0,-3 6 0 16,4-2 31-16,-4-4 5 0,3 6 2 0,0-3 0 15,-3-3-27-15,0 0-6 0,0 0-1 0,0 0 0 16,0 0 13-16,0 0 2 0,3 9 1 0,-3-9 0 16,0 0 1-16,0 7 0 0,0-7 0 0,7 3 0 0,0 3-16 15,0-6-3-15,3 0-1 0,4 0 0 0,-3 3-2 0,-1 10-8 16,0-13 12-16,4 0-4 0,0 0-8 0,0 0 0 16,4 9 0-16,0-6 0 0,-4-3 0 15,0 0 0-15,7 7 9 0,0-4-9 0,0 6 0 0,-7-9 0 16,7 0 0-16,0 10-8 0,0-10 8 0,-4 9 0 15,-3-9 0-15,7 6 0 0,1 1 0 0,-5 2 0 16,1-6 0-16,-1 6 0 0,1 7 0 0,-4-13 0 16,0 13 0-16,-4 0 0 0,4-4 0 0,-3 7 0 15,-1-3 0-15,-3 9 0 0,-4-6 0 0,4-1 11 16,-3 1-3-16,-1 0 0 0,1-3-8 0,3 3 0 16,-4-4 0-16,4-5 0 0,0-1 9 0,0 0 3 15,0 1 1-15,0-1 0 0,7-9-13 0,-4 7 0 16,4-7 0-16,0 0 0 0,0 0 16 0,0 0 3 0,-7 3 1 15,4 6 0-15,3-9-32 0,0 0-7 0,0 0-1 16,0 0 0 0,-4 6-5-16,4-6-2 0,7 10 0 0,-7-10 0 0,7 0 8 0,0 6 2 0,4-3 0 15,3-3 0-15,0 0 17 0,0 0 0 0,0 0 0 0,0 0 0 32,4-3-30-32,0-3-2 0,-4 3-1 0,3-4 0 15,1 1-84-15,-4 3-17 0,4-3-3 0,-4-4-1 0</inkml:trace>
  <inkml:trace contextRef="#ctx0" brushRef="#br0" timeOffset="144586.84">17480 4234 1267 0,'0'0'112'0,"0"0"-89"15,0 0-23-15,0 0 0 0,0 0 148 0,0 0 24 16,0 0 6-16,0 0 1 0,4 10-108 0,10-1-22 16,0-9-4-16,4 6-1 0,-1-2-12 0,8-4-2 15,0 0-1-15,3 0 0 0,0 0-16 0,4-10-3 16,0 7-1-16,-1-3 0 16,8 3-102-16,-4-7-21 0,-3 1-4 0,3-4-744 0</inkml:trace>
  <inkml:trace contextRef="#ctx0" brushRef="#br0" timeOffset="144931.81">18253 3573 921 0,'0'0'82'0,"0"0"-66"16,-7 0-16-16,0 0 0 0,7 0 249 0,0 0 47 15,0 0 8-15,0 0 3 0,0 0-231 0,0 0-47 16,0 0-9-16,7 3-1 0,3-3 5 0,4 6 0 15,4-6 1-15,3 0 0 0,0 0-8 0,4 0-1 16,3 0-1-16,4 0 0 0,-4 0-30 0,-3 0-5 16,3-6-2-16,0 6 0 15,-3 0-57-15,0 0-11 0,-4 0-2 0,4-3-774 0</inkml:trace>
  <inkml:trace contextRef="#ctx0" brushRef="#br0" timeOffset="145144.78">18394 3704 1440 0,'0'0'128'0,"0"0"-103"0,0 0-25 0,0 0 0 16,0 0 166-16,0 0 28 0,0 0 6 0,0 0 0 15,3 4-161-15,8 5-39 0,-4 0 0 0,7-9 0 16,0 0-20-1,0 7-6-15,4-7-2 0,0 0 0 0,3-7-29 0,0 7-7 0,4 0 0 0,-1 0-506 16,5-9-101-16</inkml:trace>
  <inkml:trace contextRef="#ctx0" brushRef="#br0" timeOffset="145693.46">19332 3576 2019 0,'0'0'89'0,"0"0"19"0,0 0-86 0,0 0-22 15,0-10 0-15,0 7 0 0,0-3 38 0,0 6 3 16,0 0 1-16,0 0 0 0,4-9-15 0,-4 9-3 0,0-10-1 0,0 10 0 15,-4-3-23-15,4 3 0 0,-7 0 0 0,0 0 8 32,-3 3-42-32,-5-3-8 0,5 10-2 0,-4-1 0 0,-4 0 25 0,0 1 5 0,1 6 1 0,-4 2 0 15,3-2 13-15,-3 0 0 0,0-4 0 0,3 7 0 16,4-3 8-16,0-1 4 0,3-2 0 0,-3 6 1 16,7-4-4-16,0-5-1 0,3-1 0 15,4 7 0-15,0-13-8 0,8 7 0 0,-8-10 0 0,7 9 0 16,3-9 0-16,8 0-11 0,-1 0 3 0,5-9 0 15,-1-1 0-15,3 7 0 0,-2-13 0 0,-1 7 0 16,0-7 8-16,-3 13 0 0,-1-13 0 0,-3 4 0 16,0-4 0-16,-3 7 11 0,0-7-3 0,-4 7 0 15,0-4 36-15,0 4 6 0,0 2 2 0,-7 7 0 16,0 0-7-16,0 0-1 0,3-9 0 0,-3 9 0 16,0 0-22-16,0 0-5 0,0 0-1 0,0 0 0 15,0 9-16-15,0 1 10 0,0-1-10 0,0 7 8 16,4-7-8-16,-4 4 0 0,-4-1 0 0,4 1 0 0,0-4 0 15,-3 7 0-15,-1 0 0 0,4-7 0 0,0 4 0 0,0-4 8 16,0 1-8-16,0 5 8 0,0-5-8 0,4-1 0 16,-1 0 0-16,4-2-11 15,1 2-37-15,-1-9-7 0,3 3-1 0,1 4-1 16,3-7-121-16,-4-7-24 0,15 4-5 0,-7 3-1 0</inkml:trace>
  <inkml:trace contextRef="#ctx0" brushRef="#br0" timeOffset="145979.4">19685 3814 1922 0,'0'0'85'0,"-4"0"18"0,1 10-83 0,-1-10-20 0,4 0 0 0,-7 9 0 16,4 0 69-16,3-9 10 0,0 0 1 0,0 0 1 16,-4 0-41-16,4 0-8 0,0 0-1 0,0 0-1 15,0 0-10-15,0 0-1 0,-7 0-1 0,7 0 0 16,0-9-4-16,-3 6-1 0,-1-7 0 0,1-2 0 15,-4 3-1-15,3-4-1 0,1-3 0 0,-1 4 0 16,-3-4 5-16,0 0 0 0,3-6 1 0,1 0 0 16,-8 4 2-16,8-1 0 0,-1 0 0 0,4-6 0 15,-3 6 9-15,3 10 3 0,3-7 0 0,4 4 0 16,-3-4-31-16,3 13 0 0,-4-13 0 0,4 16 0 16,4-9-32-1,0 2-10-15,-1-2-2 0,4 9 0 0,0-3-91 0,4-3-18 16,0 6-4-16,3 0-819 0</inkml:trace>
  <inkml:trace contextRef="#ctx0" brushRef="#br0" timeOffset="146694.97">20193 3494 2012 0,'0'0'89'0,"0"0"19"0,0 0-87 0,11 7-21 16,-4-7 0-16,-7 0 0 0,0 0 35 0,7 0 2 15,3 0 1-15,-10 0 0 0,0 0-38 0,0 0 0 16,0 0 0-16,0 9-12 0,0-9-3 0,-7 16-1 15,-7-13 0-15,0 6 0 0,-4 1 16 0,1-1-9 16,-4 7 9-16,-4-7-8 0,0 10 25 0,4-3 6 0,-4-7 1 0,4 10 0 16,-4-3 12-16,8 2 2 0,-4-5 1 0,7 3 0 15,-1 2-27-15,5-2-4 0,-1 0-8 0,4-7 11 16,4 1-11-16,-1 2 0 16,1-6 0-16,3-6 0 0,0 0 0 0,0 0-9 0,3 10 9 0,-3-10 0 15,7 3-14-15,4-3 4 0,-1 0 1 0,1 0 0 16,0-9 9-16,-1 9 11 0,4-10-3 0,0 1 0 15,-3-1 1-15,3 1 0 0,4 6 0 0,-4-13 0 16,3 10 6-16,-2-4 1 0,-5-8 0 0,8 8 0 16,-4 1-7-16,4-1-1 0,-8 1 0 0,4-7 0 15,0 7 0-15,-3 6-8 0,-1-13 12 0,-2 16-4 16,-1-9 1-16,0 2 0 0,0 7 0 0,-7 0 0 16,0 0 9-16,0 0 2 0,0 0 0 0,0 0 0 15,0 0-10-15,0 0-2 0,0 0 0 0,0 0 0 16,0 0-8-16,0-9 8 0,0 9-8 0,0 0 8 0,0 0 26 15,0 0 5-15,-4-9 1 0,4 9 0 0,0 0-16 16,0 0-4-16,0 0 0 0,0 0 0 0,0 0-6 0,0 0-2 16,0 0 0-16,0 0 0 0,0 0-12 0,0 0 0 15,0 0 0-15,-7 0 0 0,0 6 0 0,0-3 0 16,7-3 0-16,-7 0 0 0,7 0 0 0,-4 9 0 16,-6-2 0-16,6 2 0 0,4-9 0 0,-3 3 0 15,-1 10 0-15,1-10 0 0,3 6 0 0,-4 7 0 16,1-7 0-16,-1 4 0 0,4 3 0 0,0 2 0 15,0-2 0-15,4 3 0 0,-4 6 0 0,3-6 8 16,4 0-8-16,0 6 9 0,-3 0-9 0,3-6 0 16,-4-1 0-16,4 1 0 0,1 0 0 0,-5 0 0 15,1 3 0-15,-1-10 0 0,1 4 0 0,-1-3 0 0,1 2 0 16,-4 4 0-16,3-3 0 0,1-7 0 0,-4 7-9 16,0-7 9-16,0 4 0 0,-4-4 0 0,4 1 0 0,-3-1 0 15,-1 4 0-15,1-1 9 0,-1-3-1 0,-3 1 0 16,0-4-8-16,0 10 0 0,-4-13 0 0,1 13 0 15,-4-7 8-15,3 4-8 0,-3-4 12 0,-4 4-4 16,4-4-8-16,-3 4 0 0,-5-7 0 0,5 3-11 16,-4 1-9-16,-1-4-1 0,1-3-1 0,0-3 0 15,0 0-81 1,3 0-16-16,1 0-3 0,-4-3-632 0,3-10-126 0</inkml:trace>
  <inkml:trace contextRef="#ctx0" brushRef="#br0" timeOffset="147247.06">20556 3573 2584 0,'0'0'115'0,"0"0"23"0,-10 3-110 0,6 3-28 16,-3 4 0-16,4 8 0 0,-4-2 0 0,3 3 0 15,1-3 0-15,-1 5 0 0,1-5-10 0,3 12 10 16,0-12-13-16,-4 3 5 0,4 0 8 0,0 0-8 16,0-4 8-16,0-5-8 15,0-1-16-15,0 0-2 0,0-9-1 0,0 0 0 0,0 0 16 0,0 0 11 16,0 0-13-16,0 0 5 0,0 0 23 0,0-12 5 0,0 2 0 0,0-2 1 16,0-7-4-16,0 7-1 0,4-7 0 0,-4 3 0 15,3-9 10-15,1 6 2 0,-1 0 0 0,1 1 0 16,-1-1-28-16,4-3 0 0,0 3-9 0,0 10 9 15,0-1-24-15,-3 10 3 0,-4 0 0 0,0 0 0 16,0 0 6-16,7 0 2 0,0 10 0 0,-3-1 0 16,-1 0 13-16,1 7 0 0,3 0 0 0,-4-13 0 15,-3 6 0-15,7 1 12 0,-3-1-4 0,3 0-8 16,-4-2 12-16,4-4-4 0,0 3 0 0,1 0-8 16,-8-6 16-16,7 0-3 0,3 0-1 0,1-6 0 15,-1 6-12-15,4-6 0 0,1 6 0 0,2-10 0 16,1 1 32-16,-1-3 0 0,-2-4 0 0,2 6 0 15,-3 1-32-15,0-7 0 0,1 7 0 0,-1-4 0 0,-4 1 0 16,1 2 0-16,-4 7 0 0,0-3 0 0,-7 6 12 0,7 0-3 16,-7 0-1-16,7 0 0 0,0 9 13 0,0-2 3 15,-3 2 0-15,3 1 0 0,-4 8 6 0,4-2 2 16,0-7 0-16,0 1 0 0,0 6-32 0,4-7 0 16,0 3 0-16,-4-2 0 0,3-4 0 0,1 0 0 15,-1-2 0-15,1 5 0 16,-4-9-26-16,4 9-11 0,-1-9-3 0,-3 0 0 15,0 0-152-15,4 0-30 0,-4-9-6 0</inkml:trace>
  <inkml:trace contextRef="#ctx0" brushRef="#br0" timeOffset="147676.41">21435 3592 2062 0,'0'0'45'0,"0"0"10"0,7 0 1 0,-7 0 3 0,3-4-47 0,-3 4-12 0,0 0 0 0,4-6 0 15,-4 6 38-15,0 0 6 0,0-6 0 0,0 6 1 16,0 0-26-16,0 0-6 0,-7 0-1 0,-4 0 0 16,-3 6-12-16,0 4-15 0,-4 8 3 0,-3-8 1 15,-3 5 11-15,-1 1 14 0,0-3-3 0,4 2-1 16,0-2 27-16,3 3 6 0,4 2 1 0,0-2 0 16,0-7-13-16,7 1-3 0,0-1 0 0,0-2 0 15,7-7-28-15,0 0 0 0,0 0 0 0,7 3 0 16,3 3-23-16,4-6-1 0,4-6 0 0,3 6 0 15,0-10 8-15,1 1 2 0,2 6 0 0,1-10 0 16,0 10 1-16,-4-6 0 0,0-7 0 0,0 7 0 16,-7-7 13-16,4 6 0 0,-8-2 0 0,1 3-9 15,0-7 21-15,-1 13 4 0,-6-13 0 0,-1 10 1 16,-3 6 8-16,0 0 2 0,0 0 0 0,0 0 0 0,-3-3 1 0,3 3 0 16,0 0 0-16,-4 3 0 0,-3 3-2 0,4-3 0 15,-1 10 0-15,1-10 0 0,3 13 2 0,0-7 0 16,0 3 0-16,0 4 0 0,3 0-20 0,1-4-8 15,3 4 0-15,0 3 8 0,0-3-8 0,0-4-9 16,3-2 9-16,1 5-13 16,0-5-35-16,-1 8-8 0,4-18 0 0,0 10-1 15,1-10-145-15,-1 6-29 0,3-12-5 0</inkml:trace>
  <inkml:trace contextRef="#ctx0" brushRef="#br0" timeOffset="147887.13">22243 3432 2883 0,'0'0'64'0,"-4"-4"12"0,-3-2 4 0,0 3 0 0,7 3-64 0,0 0-16 0,-7 0 0 0,-4 0 0 16,4 3 17-16,-7 7 0 0,-3-1 0 0,-5 7 0 16,-6 3-17-16,3-1 0 0,4 14 0 0,-7-10 0 15,-11 6-25 1,4-3-12-16,3 3-3 0,-3 4 0 0,0-11-104 0,3 11-22 0,4-4-4 15,3-12-1-15,11 3-37 0,-4-7-8 16,1-2-2-16</inkml:trace>
  <inkml:trace contextRef="#ctx0" brushRef="#br0" timeOffset="148058.97">21862 3460 1324 0,'7'0'118'0,"0"6"-94"16,-7-6-24-16,3 0 0 0,4 10 330 0,0-1 62 15,4 7 12-15,0-7 2 0,-4 7-290 0,3-4-57 16,8 7-12-16,-4-3-3 0,-3 3-28 0,3-1-7 16,3 1-1-16,1 3 0 15,0 0-64-15,10 13-84 0,-11-17-699 16,1-2-153-16</inkml:trace>
  <inkml:trace contextRef="#ctx0" brushRef="#br0" timeOffset="148635.74">20507 4313 2383 0,'-4'-16'52'0,"8"7"12"0,-4-1 1 0,4-5 2 0,3 5-54 0,-4 1-13 15,8-4 0-15,-4 4 0 0,3-7 12 0,1 7 0 16,-4 2 0-16,0-2 0 0,-3 9-12 0,-4 0 11 15,0 0-11-15,0 0 10 0,0 0-10 0,3 9 0 16,-6 1 0-16,-1-1 0 0,-3 7 0 0,-4 3-9 16,4 0 9-16,0 6 0 0,-7-6 0 0,4 12-8 15,-5-9 8-15,5 3 0 0,-4 3 0 0,0-3 12 16,0 0-1-16,3-3-1 0,4 3 24 0,-4 4 5 16,4-11 1-16,0 7 0 0,4-6-7 0,-1 0-1 0,1 3 0 15,3-9 0-15,3 2-32 0,-3 1 0 16,4-4 0-16,3-2 0 15,-4-4-19-15,8-3-10 0,-1-3-3 0,1 0 0 0,3 0 16 0,0-3 4 0,4-6 0 16,-4-1 0-16,4-5 12 0,-1 5 0 0,-3-5 0 0,0-4 0 16,1 0 12-16,-1 0-12 0,0-6 12 0,0 6-12 15,-3-15 38-15,3 9 1 0,-4-7 0 0,-3 7 0 16,0-9-12-16,4-1-3 0,-4 7 0 0,0 9 0 16,-7-6-16-16,4 0-8 0,-4 6 8 0,0 7-8 15,0-4 0-15,0 0 0 0,-4 7 0 0,4-1 0 16,-4 10-24-16,-3-9-8 15,0 6 0-15,-3 3-1 0,-8 3-151 0,4 6-31 16,-7-9-5-16</inkml:trace>
  <inkml:trace contextRef="#ctx0" brushRef="#br0" timeOffset="148822.72">20447 4441 403 0,'-11'13'17'0,"8"-10"5"0,-1 6-22 0,-3-2 0 16,0 2 0-16,4-6 0 0,-1 7 427 0,4-10 81 15,0 0 16-15,4 9 3 0,-4-9-346 0,7 6-69 16,3-6-13-16,8 10-3 0,3-10-45 0,4 0-9 16,7 0-2-16,-1 0 0 0,8-10-32 0,4 10-8 15,-1 0 0-15,-3-6 0 16,3 3-148-16,-3-3-31 0,-4 3-6 0,4-4-868 0</inkml:trace>
  <inkml:trace contextRef="#ctx0" brushRef="#br0" timeOffset="150156.84">23255 3472 2073 0,'0'0'92'0,"0"0"19"0,0 0-89 0,0 0-22 0,-7 4 0 0,4 5 0 15,-5 0 0-15,8 7 9 0,-7 3-9 0,4 0 0 16,-4-1 11-16,3 8-11 0,1 2 10 0,-1-3-10 16,-3 12 21-16,4-5-1 0,-1-4-1 0,4 7 0 15,0-4 1-15,0-6 1 0,-3 3 0 0,6-3 0 16,-3 4-10-16,4-4-3 0,-4-7 0 0,3 1 0 15,1 3-8-15,-1-9 0 0,4 6-10 0,-3-10 10 16,-1 7-100-16,-3-7-15 0,4 0-2 16,-4-9-768-16</inkml:trace>
  <inkml:trace contextRef="#ctx0" brushRef="#br0" timeOffset="150540.25">23125 3538 2073 0,'-11'-19'184'0,"7"10"-147"16,-3-7-29-16,0 7-8 0,0-4 112 0,0 1 22 15,4-7 4-15,-1 10 1 0,4-10-98 0,4 9-19 16,-4-5-4-16,7-4-1 0,3 0-17 0,1 3 0 16,0-2 8-16,3-1-8 0,3 0 0 0,1-6-12 15,3 6 1-15,0 0 1 0,0 4 10 0,4-4-12 0,0 3 12 0,0 7-12 16,-4-1 12-16,0-2 0 0,0 2 0 0,4-2 0 15,-4 9 0-15,4-4-12 0,-8 7 4 0,1 0 0 16,-4 7 8-16,0-4-8 0,0 3 8 16,-3 10-8-16,-1-4 8 0,1 7 0 0,-4 6 0 0,0 0 0 15,-3 0 0-15,-1 4 0 0,-3-4 0 16,0 6 0-16,0-12 0 0,0 6 0 0,0 0 0 16,-3-6 0-16,-1 6 0 0,-3-3 0 0,3-6 8 0,-3 2-8 15,0-2 8-15,-3 0-8 0,-1-4 8 0,-3-2-8 16,0-1 9-16,0 0-9 0,-4-2 12 0,1-4-12 15,-5 3 34-15,5 0 0 0,-1-2 0 0,4-4 0 16,0-4-62 0,0-2-12-16,0 6-2 0,3 0-1 0,4-6-162 15,0-4-33-15</inkml:trace>
  <inkml:trace contextRef="#ctx0" brushRef="#br0" timeOffset="151134.31">24518 2478 1450 0,'0'0'64'0,"0"0"14"0,0-9-62 0,0 9-16 0,0-3 0 0,0-7 0 16,4 4 80-16,-4 6 12 0,0-9 4 0,0 9 0 16,0-3-55-16,0 3-10 0,3-7-3 0,-3 7 0 0,0 0-6 0,0 0-2 15,0 0 0-15,0 0 0 0,0 0-6 0,0 0-2 16,-7 0 0-16,0 10 0 0,-4-1 16 0,-3-3 4 15,0 4 0-15,-3 2 0 0,-5 10 7 0,1 0 1 16,-7 0 1-16,0 6 0 0,0 1-1 0,-1 8-1 16,-2-2 0-16,-1 9 0 0,0 3 1 0,-3-3 0 15,3 9 0-15,-3-9 0 0,-4 15-23 0,7-2-4 16,4-4-1-16,0 0 0 0,3 10 16 0,7-3 4 16,4-4 0-16,4-2 0 0,-1-1-32 0,4 0-18 15,4-6 2-15,6 3 1 0,1-3-4 0,3-12-1 16,0 9 0-16,3-7 0 15,4-5-39-15,4-10-8 0,3 6-1 0,4-6-659 16,3-3-131-16</inkml:trace>
  <inkml:trace contextRef="#ctx0" brushRef="#br0" timeOffset="151536.57">24596 2880 1728 0,'0'0'153'0,"0"0"-122"16,0 0-31-16,3 6 0 0,4 3 95 0,0 10 13 15,-3-3 2-15,-1-4 1 0,1 4-102 0,-1 9-20 16,-3 0-4-16,-3 4-1 0,-1-1 7 0,-3 0 1 16,0 13 0-16,-3-10 0 0,-4 4 8 0,3-1-8 15,4 4 8-15,-4-7-8 0,1 0 16 0,3-5 3 16,0 2 1-16,3-6 0 0,1 0-12 0,-1-4 8 15,1 4-8-15,-1 0 8 0,0-6-8 0,4 0 0 16,0-7 0-16,0 4-11 16,0-7-131-16,0-6-26 0,0 0-6 0,0 0-1 0</inkml:trace>
  <inkml:trace contextRef="#ctx0" brushRef="#br0" timeOffset="151970.06">24546 2808 2516 0,'-3'-10'56'0,"-4"1"11"0,0-1 2 0,3 1 1 0,-3 0-56 0,4-1-14 0,-1-6 0 0,0 7 0 16,4 6 22-16,0-3 2 0,0 6 0 0,0 0 0 16,0-7-10-16,0 7-2 0,0 0 0 0,8-9 0 0,-1 9-12 15,0 0-10-15,0 0 2 0,3 0 0 16,4 6-4-16,1-3 0 0,-1-3 0 0,0 0 0 0,3 7 12 15,1-7 0-15,-4 9 0 0,4-9 0 0,-1 9 0 16,-2 1 0-16,2-4 0 0,1 4 0 0,-4-7 0 0,4 3 0 16,-1 10 0-16,1-4 0 0,3 4 0 0,0-4 0 15,0 4 0-15,4 9 0 0,3-6 0 0,-7 0 0 16,1 6 0-16,-1 0 0 0,3-3 0 0,-2 3 0 16,-1 3 0-16,0-9 0 0,0 12 0 0,-3-9 0 15,-1 3 0-15,-3-6 0 0,-3 0 0 0,-4 6 11 16,0-6-3-16,-3 0 0 0,-8-4 26 0,1 4 5 15,-8-3 1-15,0 0 0 0,-6 2-4 0,-4-5-1 16,-4 3 0-16,0-1 0 0,1-2-7 0,-8 3 0 16,0-7-1-16,-3 7 0 0,0-7-11 0,-1 4-1 15,5-7-1-15,-1-3 0 0,0 6-14 0,4-2 9 16,0-4-9-16,-4-3 8 0,4 0-19 0,3 0-4 0,0 0-1 16,4-10 0-1,0 10-90-15,0-9-18 0,7 6-4 0,3-3-1067 0</inkml:trace>
  <inkml:trace contextRef="#ctx0" brushRef="#br0" timeOffset="154538.13">25855 2601 979 0,'0'0'43'0,"0"0"9"0,-3-7-41 0,3 7-11 0,-7-3 0 0,-1-3 0 15,8 6 183-15,-3 0 34 0,-4 0 7 0,7 0 2 16,-7 0-135-16,7 0-27 0,-4 0-6 0,4 0-1 15,-7 0-20-15,4 9-4 0,-1-9-1 0,1 7 0 0,-1 8-12 0,1-2-4 16,3 3 0-16,0 2 0 16,0 11 16-16,0-4 4 0,0 9 0 0,0 1 0 15,0-4 12-15,-4 13 4 0,1-3 0 0,-1-1 0 16,-3 14-28-16,0-4-6 0,-4-3-1 0,1 6 0 0,-4-9-6 0,0 6-2 16,-1-9 0-16,-2 3 0 0,3-3-9 15,0-10 10-15,-1 10-10 0,1-13 10 0,0 7-10 16,4-7 0-16,3 0 0 0,-4-9 0 0,0 6 0 15,4-6 0-15,-3-4 11 0,3-5-11 16,0 6-39-16,3-7-13 0,1-6-4 0,-4-3 0 16,7 0-176-16,0 0-36 0,0 0-8 0,10-28 0 0</inkml:trace>
  <inkml:trace contextRef="#ctx0" brushRef="#br0" timeOffset="155105.87">26480 3058 518 0,'0'0'46'0,"0"-9"-37"0,3 6-9 0,1-3 0 15,-1-4 181-15,4 10 35 0,-3-12 6 0,3 5 2 16,0-2-165-16,0 3-33 0,0-4-6 0,-4 7-2 16,4-3 38-16,-3-3 7 0,0 5 1 0,-4-2 1 15,0 6 38-15,3-9 7 0,-3 2 2 0,0 7 0 0,0 0-32 0,0 0-7 16,0 0-1-16,-7-9 0 0,0 9-12 16,-4 0-4-16,1 0 0 0,-1 9 0 0,1-2-45 0,-4 2-11 15,-1 1 0-15,1-1 0 0,0 10 0 0,0-4 0 16,-4 4 0-16,4 0 0 0,-3 6 0 0,3-6 0 15,3 6-10-15,-3 3 10 0,3-3 0 0,1 4 0 16,3-11 0-16,0 7 0 0,3 4 0 0,-3-7 0 16,3-4 0-16,4 1 0 0,0 0 0 0,0-3 0 15,0-4 0-15,0 4 0 0,4 0 0 0,0-7 0 16,-1 0 0-16,4 1-8 0,0-7 0 0,0 3 0 16,0-6 0-16,4 0 0 0,3 0 8 0,-3-6 0 15,3 3 0-15,0-7 0 0,3 1 14 0,1 0-2 16,3-7 0-16,0 0 0 0,1-2-12 0,-1-1 11 0,3-6-11 15,1 3 10-15,-4-10 2 0,0 4 1 0,1 3 0 0,-1-10 0 16,0 7-13-16,-3-6 0 16,-4 2 0-16,0-2 0 0,0 6 0 0,-3-4 0 15,-4 4 0-15,0 0 0 0,-4 3 0 0,-3 0-10 0,0 6 10 0,-3-3-12 16,-1 0 1-16,1 9 0 0,-4-2 0 0,-1-4 0 31,-2 10-21-31,3-1-4 0,-4 4 0 0,1-4-1 16,3 7-99-16,-4-3-19 0,0 6-4 0</inkml:trace>
  <inkml:trace contextRef="#ctx0" brushRef="#br0" timeOffset="155380.56">26391 3127 1324 0,'-10'0'118'0,"10"0"-94"15,-7 7-24-15,0-4 0 0,7-3 93 0,-4 9 15 16,4-9 2-16,0 0 1 0,0 0-38 0,0 0-7 16,0 0-2-16,4 7 0 0,-1 2-12 0,1-6-4 15,-4-3 0-15,7 9 0 0,3-2-3 0,1-1-1 16,-4-3 0-16,4-3 0 0,-1 10-25 0,1-10-6 16,-1 0-1-16,4 0 0 0,-7 0-12 0,8 0 0 15,-5 9 8-15,4-9-8 0,0-9-16 0,0 9-5 16,4 0-2-16,0-10 0 15,-4 10-131-15,7-3-26 0,-3-3-6 0,3-1-629 0</inkml:trace>
  <inkml:trace contextRef="#ctx0" brushRef="#br0" timeOffset="155858.54">26808 2375 1677 0,'0'0'36'0,"-7"-6"8"0,-1 6 2 0,5 0 2 0,3 0-38 0,0 0-10 15,0 0 0-15,0 0 0 0,0 0 28 0,0 0 3 16,0 0 1-16,0 0 0 0,0 0 0 0,0 0 1 16,0 0 0-16,0 0 0 0,0 0 7 0,0 0 2 15,3 9 0-15,5 0 0 0,2 7-1 0,4-7 0 16,-3 1 0-16,3 9 0 0,7 6-9 0,4-6-3 15,-1 9 0-15,5-3 0 0,2 3-18 0,5 7-11 0,-5-1 12 0,1 1-12 16,4 2 10-16,-5 7-10 0,-3-9 8 16,1 2-8-16,-8 7 0 0,-3-6 0 0,-4-1 0 0,-4 7 0 15,-3 0 17-15,-7 0-1 0,0 0-1 16,-7 3 0-16,0 6 2 0,-3-2 1 0,-5-8 0 0,-2-5 0 16,-1 6-6-16,-3-10-2 0,-4-2 0 0,1 2 0 15,-8-2-10-15,0-10 0 0,-3 6 0 0,0-3-1112 16</inkml:trace>
  <inkml:trace contextRef="#ctx0" brushRef="#br0" timeOffset="162419.1">20415 5222 1324 0,'0'0'59'0,"0"0"12"0,0 0-57 0,0 0-14 0,-3 3 0 0,-1 7 0 16,4-1 101-16,0-3 18 0,0 4 3 0,0 5 1 16,0-5-163-16,0 2-33 0,0-2-7 0,0-1 0 15</inkml:trace>
  <inkml:trace contextRef="#ctx0" brushRef="#br0" timeOffset="162711.01">20726 5288 1728 0,'0'0'153'0,"0"0"-122"0,-11 9-31 0,1-2 0 15,2 2 134-15,1 1 21 0,4 5 4 0,-1-2 1 32,1-4-150-32,3 7-30 0,0-7-5 0,3 1-641 0,1-1-128 0</inkml:trace>
  <inkml:trace contextRef="#ctx0" brushRef="#br0" timeOffset="164316.16">23312 4805 1119 0,'0'0'49'0,"0"0"11"0,0 0-48 0,0 0-12 15,0 0 0-15,0 0 0 0,3-3 100 0,-3 3 16 16,-3-6 4-16,-1 6 1 0,4-10-15 0,0 10-3 16,-3 0-1-16,3 0 0 0,-4 0-8 0,0-6-2 0,4 6 0 15,0 0 0-15,-3 0-30 0,-1 6-6 0,-3-6-2 16,4 3 0-16,-4 13-42 0,0-6-12 0,0 8 0 0,0 1 8 16,-4 6-8-16,4 3-8 0,-4 7 8 15,-3-1-12-15,4 1 12 0,-4 3 0 0,-1-1 0 0,1 7 0 16,-3 0 0-16,-1 0 9 0,0 0-1 0,4-7-8 15,0 7 20-15,-3-9-4 0,2-7 0 0,1 7 0 16,0-7-16-16,4-3 0 0,-1 3 0 0,0-3 0 16,1 0 0-16,3-3-9 0,3-6 1 0,1 3 0 31,-4-10-111-31,0 1-21 0,7-1-5 0,0-3-815 0</inkml:trace>
  <inkml:trace contextRef="#ctx0" brushRef="#br0" timeOffset="164656.37">23509 4802 1324 0,'0'0'118'0,"0"0"-94"15,-10 0-24-15,2 0 0 0,1 3 211 0,-3-3 37 16,3 10 8-16,0-4 2 0,3 3-196 0,-3 1-39 16,4-1-8-16,-1 10-2 0,1 0-13 0,-1-4 0 15,4 4 0-15,-3 6-10 0,-1-6 10 0,4 9 0 16,0-3 0-16,-4 4 0 0,1-1 0 0,-1 6 0 16,1-5 0-16,-4 5 0 0,0-6 0 0,0 7 0 0,0-1 0 0,-4 1 0 15,0 2 0-15,-3-8 0 0,0 2 0 0,0-3 0 16,0 0 0-16,0-3 0 0,0-6 0 15,3 6-8 1,1-12-18-16,-4 3-3 0,3 2-1 0,-3-8 0 16,3-4-187-16,1-3-38 0,-11-3-7 0,6 0-2 0</inkml:trace>
  <inkml:trace contextRef="#ctx0" brushRef="#br0" timeOffset="164988.37">23015 4937 1094 0,'0'0'97'0,"-3"-6"-77"0,-4-4-20 0,0 7 0 0,3-3 198 0,1-4 36 16,-5 10 7-16,1-9 2 0,0 3-163 0,0 6-32 16,4 0-6-16,-4-10-2 0,0 10-12 0,7 0-4 15,0 0 0-15,0 0 0 0,0 0-4 0,0 0-2 16,0 0 0-16,10 10 0 0,4-10 6 0,0 0 2 15,1 6 0-15,6-3 0 0,0-3 17 0,7 0 3 16,-3-3 1-16,7 3 0 0,3-6-2 0,0 6 0 16,4-13 0-16,3 7 0 0,1-4-21 0,2 4-5 15,-6 3-1-15,4-3 0 0,-5-4-18 0,-2 7 0 16,-5-6 0-16,1 3 0 0,-4-4 0 0,1 1 0 16,-1 2 0-16,-3 4 0 0,-1-3 0 0,1-3-19 0,0 9 4 15,-4-10 1 1,-4 10-42-16,5-3-8 0,-5-3-1 0,-3 3-696 0,0-4-139 0</inkml:trace>
  <inkml:trace contextRef="#ctx0" brushRef="#br0" timeOffset="165862.91">24243 5323 1440 0,'0'0'128'0,"-7"0"-103"0,0 6-25 0,0-3 0 16,0 3 136-16,0-3 21 0,3 7 5 0,1-1 1 15,-1 7-116-15,1 0-23 0,-1-4-5 0,0 7-1 16,4-3 1-16,0 12 0 0,0-13 0 0,0 14 0 16,0-11 6-16,0 8 2 0,0 2 0 0,0-3 0 15,0 3-27-15,0 3 0 0,-3-2 0 0,3-1 0 16,-4 6 0-16,-3-5 8 0,4-4-8 0,-4-3 8 15,3 0 0-15,-3-4-8 0,4-5 12 0,-1 3-4 16,-3-1-8-16,7-5 12 0,-3-7-12 0,3-3 12 16,0 0-12-16,0 0 0 0,0 0 9 0,-8 0-9 15,1-3 0-15,0-7-18 0,4-5 3 0,-4 5 1 16,3-5 14-16,1-4-11 0,-1-6 11 0,1-4-10 0,-1 1 2 16,1-6 0-16,-1-1 0 0,4 4 0 0,0-4 8 15,0-9 0-15,0 10 0 0,0-10 8 0,7 6 8 0,-3-5 1 16,-4 5 1-16,7-3 0 0,3-3 6 15,1 7 2-15,-1 2 0 0,1 7 0 0,0 0-6 0,-1 9 0 16,1-6-1-16,-1 9 0 0,5 7-11 0,-1-10-8 16,3 9 12-16,4 4-12 0,1 3 0 0,-1 3 0 15,0 0-12-15,4 0 3 0,-4 9-3 0,0-2 0 16,0 2 0-16,0 4 0 0,-3-4 4 0,3 7 0 16,-7-7 0-16,4 7 0 0,-1-4 8 0,-2 4-8 15,-5 3 8-15,1-10-8 0,-1 10 8 0,-3-9 0 16,4 5 0-16,-4-5 0 0,-3 5 0 0,-1-5 0 0,1-1 0 15,-4 1 0-15,-4-1 22 0,1 0 6 0,-4 1 2 0,-1-4 0 16,-2 3-3-16,-1-5-1 0,-6 8 0 0,3-9 0 16,3 7-6-16,-10-1 0 0,-4 0-1 0,-3-2 0 15,3 2-11-15,0 1-8 0,-3-1 12 0,4 0-12 16,-5 1 8-16,8-10-8 0,0 9 0 0,3-9 0 16,1 6 0-16,3 4-11 0,0-10 0 0,3 6 0 15,4-6-117 1,0 0-24-16,3-6-5 0,4 6-855 0</inkml:trace>
  <inkml:trace contextRef="#ctx0" brushRef="#br0" timeOffset="166298.43">25612 4322 2066 0,'0'-9'92'0,"0"9"18"0,-4-6-88 0,4 6-22 0,-3 0 0 0,-1 0 0 15,1-10 45-15,-1 10 5 0,4 0 1 0,-3 0 0 16,3 0-51-16,-8 0 0 0,5 10 0 0,-4-10 0 15,0 9 0-15,-4-3 0 0,1 10 0 0,-1-13 10 16,-3 13-2-16,3-4-8 0,-6 7 12 0,3 3-4 16,-8 0 3-16,5 0 0 0,-4 0 0 0,3 6 0 15,-3 7 15-15,0-4 3 0,0 0 1 0,-1 13 0 16,5 0 3-16,-4 3 1 0,-1 3 0 0,1 4 0 16,0-1-8-16,3-6-2 0,1 16 0 0,-1-13 0 15,4 6 0-15,0-2-1 0,0 8 0 0,3-8 0 16,4-1-23-16,0-3 0 0,4-3 0 0,-1-3 8 15,1-6-32 1,3 2-7-16,0-8-1 0,3 2 0 0,4-5 8 0,-3 2 2 0,-1-9 0 0,8 3 0 16,-1 0-113-1,4-6-22-15,4-4-5 0,0-2-488 0,3-4-98 0</inkml:trace>
  <inkml:trace contextRef="#ctx0" brushRef="#br0" timeOffset="173992.87">10961 9728 1152 0,'-14'-6'102'0,"7"6"-82"0,3-9-20 0,-3-1 0 15,0 4 314-15,0-3 58 0,3-1 12 0,4 1 3 16,4-1-311-16,-8 1-63 0,-3 3-13 0,4 3 0 16,3-7-19-16,-7 4-3 0,-4 6-1 0,-3-3 0 31,7 3-11-31,-4 0-2 0,-3 3-1 0,-3-3 0 0,-4 6 11 0,3-3 2 0,4-3 1 0,-7 7 0 15,-4-4 23-15,4 3 0 0,0 3 8 0,-4-9-8 16,-7 10 33-16,0-4 2 0,4-3 0 0,-4 3 0 16,4-2 9-16,-7-4 1 0,-7 6 1 0,3-6 0 15,4 0-9-15,-4 0-1 0,0 3-1 0,4-3 0 16,-1 0-20-16,-2 0-4 0,2 0-1 0,1 0 0 16,0 0-10-16,-1 0 0 0,5 0 0 0,-5 0-11 15,1 6 11-15,3-6 0 0,-3 0 0 0,3 3-8 16,1 4 8-16,2-7 0 0,5 0 0 0,-1 3 0 0,0-3 0 15,8 0 0-15,3-3 0 0,-1 3 0 0,5 0 0 16,3-7 0-16,0 4 0 0,7 3 11 0,0 0 7 0,3-6 2 16,1 3 0-16,6-7 0 0,4 4-20 0,1-3 10 15,2-7-10-15,4 7 8 0,8-1-8 0,2 1 0 16,1-1 0-16,3 1 0 0,1-7-10 0,2 7 10 16,-2 0 0-16,-1-1-9 0,-3 1 9 0,0-1-13 15,-8 1 5-15,4 3 8 0,-3-4 0 0,-4 7 0 16,0-6 0-16,1-1 8 0,-8-2-8 0,0 2 0 15,4 1 0-15,-8 6 0 0,-3-7 0 0,-3 4 0 16,6-3 0-16,-6 6 8 0,-4 3-8 0,0 0 12 0,0-7-12 16,0 7 12-16,0 0-4 0,-7-6 0 0,-4 3 0 0,1 3 0 15,-5 3-8-15,1 3 0 0,-7 4 0 0,0-1 0 16,-4 10-16-16,-3-3 2 0,0-1 0 0,-4-2 0 16,-3 6 3-16,0 3 1 0,-1-4 0 0,5 1 0 15,2 0 10-15,-2 0 0 0,2-3-9 0,5 2 9 16,2 1 0-16,1-3 0 0,0-4 0 0,4 4 0 15,2 3 0-15,5-3 0 0,-1-4 0 0,1 4 0 16,-1 3 0-16,4-4 0 0,0 4 0 0,0 0 8 16,0 0 1-16,3 3 0 0,-3-4 0 0,7 1 0 15,-3 0-9-15,3 0 0 0,0-3 0 0,3-4 0 16,4 4 8-16,-3-1-8 0,3-5 12 0,3-1-4 16,8 1-8-16,0-1 0 0,6-3 0 0,1-2 0 15,7 2 0-15,3-3-11 0,8-3 1 0,6 6 0 16,0-6-168-16,8 0-34 15</inkml:trace>
  <inkml:trace contextRef="#ctx0" brushRef="#br0" timeOffset="175641.6">26166 4984 345 0,'0'0'31'0,"0"0"-31"0,0 0 0 0,0 0 0 16,0 0 130-16,0 0 20 0,0 0 4 0,0 0 1 15,0 0-19-15,7 0-3 0,-7 0-1 0,0 0 0 16,0 0-13-16,0 0-3 0,0 0-1 0,0 0 0 15,0 0-24-15,0 0-5 0,0 0-1 0,0 0 0 16,0 0-23-16,0 0-5 0,0 0-1 0,0 9 0 16,-7 1-31-16,3 5-6 0,-7-12-2 0,4 13 0 0,-7-6-17 0,4 5 0 15,-1-2 0-15,-3 2 0 0,3 4 9 0,1-3-1 16,-8 3-8-16,1 0 12 0,-1-1-12 16,0-2 0-16,-3 3-12 0,0 6 12 0,-4-6 0 0,4 0 11 15,0-1 0-15,0-2 0 0,3 3-11 0,4 0 0 16,0-10 0-16,-4 7 0 15,4-7-28-15,4 1 1 0,-1-1 1 0,-3-3-668 16,7-6-134-16</inkml:trace>
  <inkml:trace contextRef="#ctx0" brushRef="#br0" timeOffset="175889.08">25756 5075 2354 0,'0'0'52'0,"0"0"10"0,4-3 2 0,3 3 3 0,3-7-54 0,1 7-13 0,3 0 0 0,0 0 0 16,-3 0 0-16,3 0 0 0,0 7 0 0,4-4 0 15,-4 3-8-15,0 3 8 0,0 7 0 0,4-3 0 16,-1-4 0-16,-3 7 0 0,4 3 0 0,-4-1 9 16,-3-2-1-16,3 3 0 0,4 0 0 0,-8-4 0 15,1 4-8-15,3 0 0 0,-4 0 0 0,5 3 0 16,-8-10 0-16,3 7 0 0,-3-3 0 0,0-7 0 15,4 7-44-15,-4-7-12 0,0-6-1 16,0 4-944-16</inkml:trace>
  <inkml:trace contextRef="#ctx0" brushRef="#br0" timeOffset="176603.94">26638 4495 1357 0,'0'0'60'0,"0"0"12"0,0 0-57 0,0 0-15 15,0 0 0-15,0 0 0 0,0 0 10 0,0 0-1 16,0 0 0-16,0 0 0 0,0 0 30 0,0 0 5 0,0 0 2 0,0 0 0 16,0 0-8-16,0 0-2 0,0 0 0 0,0 0 0 15,0 0 16-15,0 0 2 0,-3 6 1 16,-1-3 0-16,-3 3-9 0,0 10-2 0,-3-3 0 0,2-7 0 15,-2 3-20-15,3 1-5 0,-11-1-1 0,8 7 0 16,-5-7-18-16,5 4 8 0,-1 2-8 0,1 1 0 16,-1-3 0-16,4 2 0 0,0-5 0 0,4 8 0 15,-1-8 0-15,0 6 0 0,8-4 0 0,-4 4 0 16,4-7 0-16,3 7 0 0,0-7 0 0,3 1-9 31,1-1-32-31,-4 1-7 0,0-4 0 0,3 3-544 0,8-9-109 0</inkml:trace>
  <inkml:trace contextRef="#ctx0" brushRef="#br0" timeOffset="176846.89">26801 4253 1267 0,'0'0'56'0,"-4"0"12"0,-3-3-55 0,3-3-13 15,4 3 0-15,0 3 0 0,0 0 182 0,0 0 34 16,0 0 6-16,0 0 2 0,0 0-180 0,0 0-35 0,-7 0-9 0,7 0 0 31,0 0-50-31,0 0-12 0,0 0-2 0,0 0-793 0</inkml:trace>
  <inkml:trace contextRef="#ctx0" brushRef="#br0" timeOffset="177708.84">26931 5457 1839 0,'0'0'81'0,"0"0"18"0,0 0-79 0,0 0-20 0,0 0 0 0,0 0 0 15,7 10 48-15,0-10 7 0,-3 9 1 0,3-3 0 16,-4-2-14-16,4 8-2 0,-7-2-1 0,0-1 0 15,4 3-24-15,-4-2-5 0,0 2-1 0,0 1 0 16,0 6-9-16,-4-10 0 0,4 7 0 0,-3 0 0 16,-1-4 0-16,4-2 0 0,-3-1 0 0,3-3 0 15,-4 10 0-15,1-7 0 0,-1 1 0 0,4-7 0 32,-3 6-20-32,-1-3-10 0,-3 4-2 0,4-1-605 0,-5 1-122 0</inkml:trace>
  <inkml:trace contextRef="#ctx0" brushRef="#br0" timeOffset="178115.14">27647 4965 2066 0,'-17'-6'92'0,"10"6"18"0,-1 0-88 0,1 0-22 0,4 0 0 0,-4 0 0 16,0-3 73-16,3 3 11 0,4 0 1 0,0 0 1 15,-7 3-25-15,7-3-5 0,0 0 0 0,0 0-1 16,0 6-31-16,0 3-7 0,0 1-1 0,4-1 0 16,3 7-16-16,-4-7 8 0,4 7-8 0,0-3 0 15,8 5 0-15,-8-2 0 0,0 0 0 0,0 6 0 16,3-13 0-16,1 7 0 0,-1 3-10 0,1-4 10 31,-4-5-30-31,4 2 2 0,-4 4 0 0,0-7 0 16,0 1-43-16,0-4-8 0,0-3-1 0,0 3-617 0,0 4-123 0</inkml:trace>
  <inkml:trace contextRef="#ctx0" brushRef="#br0" timeOffset="178400.16">27986 4949 1152 0,'0'0'51'0,"0"0"10"0,0 0-49 0,-4 10-12 16,-3-4 0-16,4 3 0 0,-4 1 283 0,0 9 53 15,0-4 12-15,0 4 1 0,-1 6-288 0,-2 3-61 16,-1 1 0-16,-3 2-14 0,0 0 14 0,-4 4 0 16,1 9 0-16,-1-7 0 0,-3 7 0 0,0 0 0 15,-4-6 0-15,0 6 0 0,-3-3 0 0,7-4 0 16,0 1 0-16,0-4 0 0,3 1 0 0,0-7 0 15,8 0 0-15,-1-3 0 0,1 4-22 0,6-8 2 16,-3-2 0-16,4-6-670 0,3 3-134 16</inkml:trace>
  <inkml:trace contextRef="#ctx0" brushRef="#br0" timeOffset="178811.14">28494 4539 1324 0,'0'0'118'0,"0"0"-94"16,0 0-24-16,0 0 0 0,0 0 128 0,0 0 20 16,0 0 5-16,0 0 1 0,0 0-87 0,0 0-18 15,0 0-3-15,0 0-1 0,0 0 19 0,0 0 3 16,0 0 1-16,0 9 0 0,-7-3-10 0,3 4-2 16,-3-1 0-16,0 7 0 0,0-4-48 0,4-2-8 15,-4 5 0-15,-1 1-11 0,-2-3 19 0,3 2 4 16,0 4 1-16,0-3 0 0,-4-4-13 0,4 7 0 15,0-6 0-15,4-1 0 0,-5-2-15 0,8 5-5 16,-3-5-2-16,-1-1 0 16,1 1-8-16,3-1-2 0,0 0 0 0,3-2 0 15,1-4-6-15,-4-3-2 0,11 6 0 0,-1-6 0 16,-3 0-20-16,4 0-4 0,-1 0 0 0</inkml:trace>
  <inkml:trace contextRef="#ctx0" brushRef="#br0" timeOffset="179167.84">28589 4278 1612 0,'0'0'144'15,"0"0"-116"-15,-7 0-28 0,7 0 0 0,0 0 104 0,0 0 16 16,0 0 2-16,0 0 1 0,0 0-89 0,0 0-18 15,0 0-3-15,0 0-1 16,0 0-40-16,0 0-8 0,0 0-1 0,0 0-1 16,0 0-36-16,0 0-7 0,0 0-2 0,0 0 0 15,-3 7-89-15,-1-4-17 0</inkml:trace>
  <inkml:trace contextRef="#ctx0" brushRef="#br0" timeOffset="180311.8">29072 4388 115 0,'0'0'10'0,"0"0"-10"0,0 0 0 0,-3-3 0 15,3 3 234-15,0-6 45 0,-4 3 9 0,4 3 1 0,0 0-161 0,0-7-32 16,0-2-6-16,0 9-2 0,4-3-1 0,-4 3-1 15,0-7 0-15,0 7 0 0,0 0 7 0,0 0 2 16,0 0 0-16,0 0 0 0,0 0-10 0,0 0-1 16,0 0-1-16,0 0 0 0,3 10-42 15,-3 6-8-15,-3-4-1 0,3 13-1 0,0 0-15 0,0 3-4 16,-7 10 0-16,3 6 0 0,1 0-1 0,-1 6-1 16,1 3 0-16,-1 4 0 0,-3 2 1 0,4-2 0 15,-1-4 0-15,1 0 0 0,-1 10 5 0,1 0 0 16,3 0 1-16,0-1 0 0,-4 1-4 0,4 0-1 15,-4-10 0-15,4 0 0 0,0-2-12 0,0-4 0 16,0 0 0-16,0 3 0 0,0-3 0 0,4-3 0 16,0-10 0-16,-1 4 0 15,1-4-24-15,-4-5-7 0,3-4-1 0,1 0-1 16,-1-13-176-16,-3 4-35 0</inkml:trace>
  <inkml:trace contextRef="#ctx0" brushRef="#br0" timeOffset="180891.57">29866 4843 2343 0,'0'0'52'0,"0"0"10"0,-7 0 2 0,-3-10 2 0,-1 10-53 0,4-3-13 16,0 3 0-16,-4 0 0 0,4-6 33 0,-3 6 4 15,3 0 1-15,-4 0 0 0,0 6-13 0,1-3-2 16,-1 4-1-16,1 2 0 0,-4-6-13 0,3 10-9 15,-3-1 12-15,0 4-12 0,0 3 9 0,0 0-9 16,-1-1 0-16,1 7 9 0,0 4-9 0,0-4 0 16,0 3 0-16,-4 0 8 0,8 7-8 0,-1-1 0 15,1 1 0-15,3 2 0 0,-1-8 0 0,5 5 12 16,-1 1-12-16,1-7 12 0,3-3 12 0,3 0 2 0,-3-6 1 16,7 0 0-16,1-1-15 0,-1-2-4 0,3-7 0 15,1 7 0-15,-1-6 0 0,1-7 0 0,-1 3 0 0,5-6 0 16,2 0 4-16,1-6 0 0,-4 3 0 0,4-7 0 15,-4-2-1-15,3 2 0 0,1 1 0 0,-4-10 0 16,0 0 8-16,0 0 1 0,0-6 1 0,1 0 0 16,-1-3-8-16,0 0-1 0,-4-7-1 15,1 1 0-15,0-4-11 0,-1 4 10 0,-3-1-10 0,-3-3 10 16,3 4-10-16,0-1 0 0,-7 7 0 0,3-6 8 16,-3 6-8-16,0-1-11 0,0 4 3 0,-3 6 0 31,-1-6-18-31,1 7-3 0,3-1-1 0,-4 9 0 0,-3-5-88 15,4 5-18-15,-1-2-3 0,4-1-1 0,0 10-57 16,0-3-12-16,-3-4-3 0,3 10 0 0</inkml:trace>
  <inkml:trace contextRef="#ctx0" brushRef="#br0" timeOffset="181142.24">29580 5163 633 0,'0'0'56'0,"0"0"-44"15,0 0-12-15,0 0 0 0,0 0 333 0,0 0 65 16,0 0 13-16,0 0 2 0,0 0-289 0,0 9-57 16,4 0-12-16,-4-9-3 0,0 0-23 0,3 7-5 0,1 2 0 0,3 0-1 15,-3 1-5-15,3-1-1 0,0 1 0 16,0-4 0-16,0 3-5 0,3-5-2 0,1 2 0 16,3 3 0-16,-3-9-10 0,6 6 12 0,-3-6-12 0,4 0 12 15,0 0-12-15,3 0-12 0,0-6 2 0,0 6 1 31,-3-9-28-31,3 3-6 0,0-4-1 0,0 1 0 16,-3-4-113-16,0-3-23 0,-4 1-5 0,0-4-1 0</inkml:trace>
  <inkml:trace contextRef="#ctx0" brushRef="#br0" timeOffset="181607.47">30138 4404 172 0,'-7'-16'16'0,"3"13"-16"0,1-13 0 0,-1 7 0 0,1-1 213 0,-1 1 40 15,1-7 8-15,-1 7 2 0,1 0-164 0,-5-4-33 16,1-3-6-16,0 10-2 0,-3-3-14 0,3 5-2 16,-4-2-1-16,4 3 0 0,0 3 3 0,7 0 1 15,0 0 0-15,0 0 0 0,0 0 20 0,-3 3 4 0,3 7 1 0,0-1 0 16,0 7 0-16,7-7 0 16,-4 7 0-16,8-4 0 0,-4 10-10 0,3-3-1 0,4 0-1 0,1 0 0 15,2 9-10-15,1-6-1 0,7 6-1 16,-1 0 0-16,1 1-30 0,3 2-7 0,4 0-1 0,-4 4 0 15,4-1-8-15,-7 10 0 0,-1-6 0 0,1 6 0 16,-4 3 0-16,0-3 0 0,-7 0 0 0,4-1 0 16,-7 1 8-16,-1-6-8 0,1 3 0 15,-4-4 8-15,-4 7-8 0,1-6 8 0,-4-4-8 0,0 1 8 16,-4 3-8-16,-6-10-9 0,-4 6 9 0,0 1-13 16,-4-7-8-16,0 6-2 0,-6 1 0 0,-5-7 0 15,-6 0-29 1,0 7-7-16,-4-1-1 0,0 4-976 0</inkml:trace>
  <inkml:trace contextRef="#ctx0" brushRef="#br0" timeOffset="189172.71">23079 6483 633 0,'0'0'56'0,"0"0"-44"15,0 0-12-15,0 0 0 0,0 0 158 0,3-10 30 16,-3 10 5-16,0 0 2 0,0 0-133 0,0 0-26 16,0 0-6-16,0 0-1 0,0 0 19 0,0 0 4 15,0 10 1-15,-3-1 0 0,-1 7-1 0,-3-4 0 16,4 4 0-16,-4 0 0 0,0 3-4 0,-4-1 0 16,4 11-1-16,-4-4 0 0,1 3-13 0,-4-3-2 15,-1 3-1-15,5 7 0 0,-1-7 10 0,-3 6 3 16,-3 4 0-16,2-3 0 0,8-1-36 0,-7 1-8 15,0-7 0-15,0 6 0 0,0-12 0 0,3 10-9 0,1-10 9 16,-1 3-10-16,-6 0 10 0,6 0 0 0,-3-3-9 16,3-3 9-1,4 6-124-15,0-7-21 0,0-2-4 0</inkml:trace>
  <inkml:trace contextRef="#ctx0" brushRef="#br0" timeOffset="189711.96">23202 6947 864 0,'0'0'76'0,"0"0"-60"0,0-10-16 0,0 10 0 0,0 0 153 0,-3 0 28 16,3-6 6-16,0 6 1 0,0 0-92 0,-4-3-17 15,1-3-4-15,3 6-1 0,0 0-12 0,-7 0-2 16,3 0-1-16,-3 6 0 0,0-6-30 0,3 9-5 16,-3 1-2-16,0-1 0 0,0 1-14 0,0 5-8 15,-3-2 8-15,3 3-8 0,3 2 0 0,-3-2 0 16,0 3 0-16,3 0 8 0,-3 0-8 0,4-4 0 15,-1 4 0-15,1 0 0 0,-1-3 0 0,4 2 0 16,0 1 0-16,0-3 0 0,0 3 0 0,4-4 0 16,-1-2 0-16,1-4 8 0,3 7-8 0,0-7-13 0,3-2 3 15,1-4 1-15,0-3-7 0,-1 0 0 0,4 0-1 0,4 0 0 16,-4-10 17-16,7 7 8 0,-3-6-8 0,0-4 12 16,3 4-3-16,-4-1-1 0,1-2 0 0,0-4 0 15,-4 7-8-15,0-7 8 0,-4 4-8 0,1-4 8 16,0-3 2-16,-4 10 0 0,-4-7 0 0,1-3 0 15,-1 10 8-15,-6-7 2 0,3 4 0 0,-4-4 0 16,-3 6 4-16,-3 1 2 0,-1 3 0 0,-3-4 0 16,3 7-26-16,-3-3 0 0,0-3-9 0,3 9 9 15,-3 0-22-15,0-4 2 0,0-2 1 0,0 6 0 16,0 0-21 0,7 0-4-16,-4 0 0 0,1-6-1 0,6 6-160 0,4 0-32 0</inkml:trace>
  <inkml:trace contextRef="#ctx0" brushRef="#br0" timeOffset="190344.64">23883 7038 1267 0,'0'0'56'0,"-3"0"12"0,3-3-55 0,0 3-13 0,-8-7 0 15,8 7 0-15,0 0 108 0,0 0 18 0,-3-3 4 0,-4-3 1 16,3-3-111-16,-3 9-20 0,4-10 0 0,-4 10-12 16,0-6 21-16,-4 3 5 0,4 3 1 0,-4 0 0 15,-3 0 41-15,4 0 8 0,-4 9 1 0,0-3 1 16,-1 4-18-16,-2-1-3 0,-1 4-1 0,4-4 0 16,-4 7-25-16,1-7-6 0,3 7-1 0,0-3 0 15,-4-4-12-15,7 7 8 0,1-7-8 0,3 7 0 16,-4-7 0-16,4 1 8 0,7-1-8 0,-3 0 0 15,3 1 0-15,0-1 0 0,3-3 0 0,4-2 0 16,0 2 0-16,4-3 0 0,-4 3 0 0,3-6 0 16,4 6 0-16,1-6 0 0,-1-6 0 0,3 6 0 15,1 0 0-15,0-9 14 0,3 9-4 0,-4-6-1 16,5-4-9-16,-5 7-14 0,1-6 3 0,0 2 1 16,-4-2 10-16,0 0 0 0,-4-1 0 0,4 1 0 15,1-1 0-15,-8 4 9 0,3-3-9 0,-3-1 10 16,0 1-2-16,0 3 0 0,-3-4 0 0,-4 7 0 15,3-3 7-15,-3 6 1 0,0 0 0 0,0 0 0 0,0 0-6 16,0 0-1-16,0 0 0 0,0 0 0 0,0 0-9 16,0 0 0-16,0 0-12 0,-3 9 12 0,-1 1-12 15,4-4 12-15,-3 9-10 0,-1-2 10 0,1-4 0 16,3 1 0-16,-4 6 0 0,1-1 0 0,-1-2 0 0,1 6 0 16,-1-4 0-16,1 4 0 0,-4 0 0 0,3 6-9 15,0 0 9-15,1-6-8 0,-4 0 8 0,3 9 0 16,-6-3 0-16,3 3 0 0,-7-9 0 0,3 6 0 15,0 0 0-15,1-6 8 0,-4 9-8 0,0-9 0 16,0 6 0-16,-1-6 0 0,1-3 0 0,-3 2 11 16,-1-2-11-16,0-6 12 0,1 8-4 0,-4-8-8 0,3 5 12 15,-3-2-4-15,-4-7-8 0,0 4 12 0,1-1-12 0,-5-3 12 16,-2-3-12-16,3-3-9 0,-1 0 9 0,5 0-13 31,-5-3-98-31,1-3-19 0,3-3-4 0,4-1-779 0</inkml:trace>
  <inkml:trace contextRef="#ctx0" brushRef="#br0" timeOffset="190950.14">24987 6564 1562 0,'0'0'69'0,"0"0"15"0,0 0-68 0,0 0-16 0,-3-3 0 0,3 3 0 16,0 0 54-16,0 0 7 0,0 0 2 0,0 0 0 16,0 0-20-16,-4 3-4 0,-6-3-1 0,3 10 0 0,-4-4-4 0,4 3-1 15,-7 1 0-15,0 5 0 16,0 7-10-16,-1 0-3 0,1 0 0 0,-3 10 0 15,-1-1-8-15,0 0-3 0,1 1 0 0,-1 2 0 0,4 4-9 0,-7 3 12 16,7-13-12-16,-4 9 12 0,4-11-12 16,0 8 0-16,0-9 9 0,0-3-9 0,0-3 0 0,3 3 0 15,4-3 0-15,0-10 0 0,3 7-19 0,1-4-5 16,3-5 0-16,0-4-920 16</inkml:trace>
  <inkml:trace contextRef="#ctx0" brushRef="#br0" timeOffset="191273.79">25315 6498 1209 0,'0'0'53'0,"0"0"12"0,0 0-52 0,0 0-13 0,0 0 0 0,0 0 0 15,0 0 83-15,0 0 13 0,0 0 4 0,0 0 0 16,7 4-53-16,-3 5-11 0,-4 0-1 0,-4 7-1 16,-3 3 20-16,0-3 4 0,0 2 1 0,-3 1 0 15,-4 0 0-15,3 6 0 0,-3 0 0 0,3-3 0 16,-6 3-11-16,-1 0-1 0,4 0-1 0,-7-3 0 16,3 3-26-16,-3 4-6 0,3-4-1 0,1 3 0 15,-5-3-4-15,8-6-1 0,-7 6 0 0,7-6 0 16,0 0-8-16,3-4 0 0,-3-2 0 0,4 2 0 15,3-5-25-15,0 6-4 0,-4-7-1 16,4-6 0-16,0 3-171 0,7-6-35 0</inkml:trace>
  <inkml:trace contextRef="#ctx0" brushRef="#br0" timeOffset="191575.54">24642 6574 2091 0,'0'0'46'0,"0"0"10"0,-4-3 1 0,4 3 2 0,0 0-47 0,0 0-12 0,-7 3 0 0,7-3 0 16,0 0 0-16,0 0 0 0,0 0 0 0,0 0 0 16,3 6 16-16,5 3 7 0,-1-9 1 0,3 10 1 15,4-10 34-15,0 0 6 0,4 6 2 0,3-6 0 16,4 0-17-16,3 0-3 0,0 0-1 0,4-6 0 15,7 6-34-15,0-3-12 0,0-4 0 0,6 7 9 16,-2-9 19-16,-1 9 4 0,-3-6 1 0,3 3 0 16,-7-4-33-16,4 4-22 0,4-3 3 0,-1-4 1 31,-3 1-17-31,-4 9-3 0,7-6-1 0,-3 3 0 0,0 3-153 16,0 0-30-16,-4-7-6 0</inkml:trace>
  <inkml:trace contextRef="#ctx0" brushRef="#br0" timeOffset="192325.02">25933 7019 2016 0,'0'0'179'0,"0"0"-143"0,0 0-36 0,0 0 0 16,-7 0 91-16,0 6 11 0,3 4 2 0,1-7 1 15,-1 3-91-15,-3 3-14 0,3 7-12 0,-3-3 3 16,0 6 9-16,0-4-10 0,-3 10 10 0,-4-6-10 16,3 9 10-16,0-3 0 0,-3 4 0 0,0-1 0 15,0 6 0-15,0-5 8 0,0 5-8 0,0-6 11 16,3 4-11-16,-3-4 10 0,3-3-10 0,1-3 10 15,3 3 15-15,0-9 3 0,0 2 1 0,3-5 0 16,1 0-17-16,-1-4-3 0,1-6-1 0,3-3 0 0,0 0 4 16,0 0 0-16,0 0 0 0,0 0 0 0,7-3-2 0,-4-13 0 15,1 7 0-15,3-7 0 0,-7-3-10 16,7-9 8-16,-4 3-8 0,4-3 8 0,0-7-8 0,1 1-9 16,2-4 9-16,1 1-13 0,-1-4-9 0,1 3-2 15,3 4 0-15,0-4 0 0,0 4 4 0,4 5 0 16,-4 1 0-16,0 3 0 0,4 0 8 0,-4 0 3 15,7 6 0-15,-3 7 0 0,-1-4 9 0,4-3-12 16,1 10 12-16,-1-1-12 0,3 1 12 0,-2 3-10 16,-1-4 10-16,0 4-10 0,0 6 10 0,-3-3 0 15,3 3 0-15,-3 0 0 0,-1 0-12 0,-3 3 4 16,0 3 0-16,-3 4 0 0,-4-1-7 0,-3-3-1 16,-4 7 0-16,0-4 0 0,-4 7 5 0,1 3 1 0,-8-1 0 15,0-2 0-15,1 3 10 0,-4 0 0 0,0-4 0 16,3 4 0-16,-3-3 0 0,0-3 0 0,3 2 0 0,-3-5 0 15,3 5 0-15,-3-2 0 0,4-7 9 0,-1 4-9 16,1-1 11-16,-5 0-11 0,1 1 10 0,-3-4-10 16,6-3 0-16,-6 3 0 0,2-2 0 0,-2-4-10 31,3 0-29-31,3-4-5 0,0-2-2 0,1 3 0 16,3-6-143-16,3-1-29 0</inkml:trace>
  <inkml:trace contextRef="#ctx0" brushRef="#br0" timeOffset="192672.44">26868 6270 2343 0,'0'0'52'0,"0"0"10"0,0 0 2 0,0 0 2 0,0 0-53 15,0 0-13-15,0 0 0 0,-4 9 0 0,4 0 0 0,-3-2-10 16,-5 2 2-16,5 7 0 0,-4-7 8 0,3 4 0 16,-3-4-9-16,0 7 9 0,-3-1 0 0,3-2 0 15,-8 3 0-15,5 9 0 0,-8-6 28 0,4-1 0 16,-3 7 0-16,-1-3 0 0,-3 10 6 0,0-4 2 0,-1 0 0 16,1 7 0-16,-7-1-15 0,0 4-2 0,7-1-1 15,-4 7 0-15,4-3-18 0,0-3 0 0,3 6 8 16,4-7-8-16,3-2 0 0,1 2 0 0,3-5 8 15,3-1-8-15,1-6 0 0,6 3 0 0,1-2 0 0,-1 2 0 32,4-3-33-32,0-6-4 0,7 6-1 0,-3-6 0 15,3-1-112-15,4-2-22 0,3-3-5 0,4-4-747 0</inkml:trace>
  <inkml:trace contextRef="#ctx0" brushRef="#br0" timeOffset="193069.91">27365 6919 2311 0,'0'0'102'0,"-7"-7"22"0,7 7-100 0,0 0-24 0,-4 0 0 0,4 0 0 16,-7 0 19-16,0 0-2 0,0 0 0 0,0 7 0 15,-3-4-17-15,-5 3 0 0,-2 3-8 0,3 1 8 16,0 6 0-16,-8-4 0 0,1 4 0 0,4 3 0 15,-8-4 0-15,0 4 0 0,1 0 0 0,-5 6 0 16,5-6 0-16,-1 0 0 0,0-1 8 0,4-2-8 16,3 3 0-16,1-3 0 0,-1-4 0 0,4 4 0 31,0-7-38-31,7 1-5 0,-4-1-1 0,8-3-630 0,-4-3-126 0</inkml:trace>
  <inkml:trace contextRef="#ctx0" brushRef="#br0" timeOffset="193263.34">26949 6884 2394 0,'0'0'106'0,"0"0"22"0,0 0-103 0,0 0-25 15,0 0 0-15,0 0 0 0,0 0 41 0,0 0 3 16,7 10 1-16,3-1 0 0,-3 7-37 0,4-7-8 16,0 10 0-16,-1-3 0 0,4-4 0 0,0 4-8 15,4 3 8-15,-4-1 0 0,0-2-18 0,0 3 3 16,8 0 1-16,-5-4 0 15,1-2-93-15,-1 3-18 0,1 2-4 0,0-8-530 16,3 6-105-16</inkml:trace>
  <inkml:trace contextRef="#ctx0" brushRef="#br0" timeOffset="193565.24">27764 7163 1440 0,'0'0'128'0,"0"0"-103"0,0 0-25 0,7 13 0 16,-4-10 120-16,1 6 18 0,3 1 4 0,-4-1 1 16,4 1-83-16,-3-4-16 0,-1 9-3 0,1-2-1 15,-1 3 3-15,1-7 0 0,-4 10 0 0,0-10 0 16,0 10-11-16,-4-3-3 0,4 3 0 0,-7-4 0 15,4-2 12-15,-1 9 3 0,-6-10 0 0,-1 7 0 16,1-3-27-16,-4 3-5 0,3-1 0 0,-3-2-1 16,-4 3-11-16,4-10 0 0,0 7 0 0,3-7 0 15,1 1-25-15,-4-7-7 0,0 3-2 0,3 1-703 16,0-4-141-16</inkml:trace>
  <inkml:trace contextRef="#ctx0" brushRef="#br0" timeOffset="193842.53">28208 6890 2271 0,'0'0'50'0,"0"0"10"0,0 0 3 0,0 0 1 0,7 4-52 0,-3 5-12 0,3 0 0 15,0 1 0-15,0-1 9 0,0 7-1 0,0 0 0 0,0-4 0 16,0 4-8-16,4 3 0 0,-4-1 9 0,0-2-9 16,0 3 0-16,0 0 0 0,3-4 0 0,-2 4 0 15,2-9 0-15,-3 5 0 0,0-2 0 0,4-7 8 16,-1 4-8-16,1-1 0 0,0 0-8 0,-1 1 8 31,1-10-159-31,-1 6-26 0</inkml:trace>
  <inkml:trace contextRef="#ctx0" brushRef="#br0" timeOffset="194081.04">28868 6878 2718 0,'0'0'60'0,"-7"6"12"0,-4 4 2 0,1 5 2 0,-1-2-60 0,-7 9-16 16,1 0 0-16,-1 3 0 0,-3 3 0 0,-4 6 0 15,-3-5 0-15,3 5 0 0,-3 1 0 0,0-1 0 16,0-2 0-16,3 8 0 0,-3-2 0 0,3-4 0 16,4 4 0-16,0-3 0 15,3-7-20-15,0 6-6 0,4-9-2 0,0 4 0 0,0-4 4 0,7-7 0 16,4 1 0-16,3 0 0 16,0-3-230-16,7-7-46 0</inkml:trace>
  <inkml:trace contextRef="#ctx0" brushRef="#br0" timeOffset="194444.86">29330 6392 1728 0,'0'0'153'0,"-4"-10"-122"0,1 1-31 0,-1 0 0 15,-3-4 120-15,4 10 17 0,3 3 4 0,0 0 1 16,0 0-58-16,0 0-12 0,0 0-3 0,0 0 0 0,0 0-49 0,0 0-9 16,0 0-3-16,0 9 0 0,0 7 2 0,0 6 0 15,0 3 0-15,-4 10 0 0,1-7 4 0,3 9 1 16,-4 4 0-16,1-3 0 0,-1 6-15 0,4 3 0 15,-3-3 0-15,3 0-10 0,0-1 19 0,-4 4 4 16,4-3 1-16,0 0 0 0,-7-6-14 0,7 3 0 16,-3-7 0-16,-1-2 0 0,4 2-9 0,-4-9-5 15,4 3-1-15,-3-3 0 16,3-6-106-16,0 6-22 0,3-6-4 0,-3-3-855 0</inkml:trace>
  <inkml:trace contextRef="#ctx0" brushRef="#br0" timeOffset="194899.59">29951 6589 1036 0,'0'0'92'0,"0"0"-73"0,-7 0-19 0,0-6 0 16,0 6 203-16,0 0 37 0,0 0 7 0,0 6 1 16,-1-6-180-16,1 10-37 0,0-4-7 0,-3-3-2 15,-4 7 14-15,3-1 4 0,-3 0 0 0,0 7 0 16,0 3-12-16,-4 0-3 0,4 3 0 0,-4 0 0 16,4 3-9-16,0 3-3 0,0-3 0 0,0 0 0 15,3 3-1-15,1 1 0 0,-1-1 0 0,4-3 0 0,0 3-12 0,4-9 11 16,-1 6-11-16,4-6 10 0,4 3-10 0,-1-10 10 15,1 7-10-15,3-9 10 0,0 5-10 0,3-5 0 16,4-1 0-16,0 0 0 0,1-2 0 0,2-4 0 16,1 3 0-16,3-6 0 0,0 3 0 0,4-3 0 15,-4-3 0-15,4 3 0 0,-4-6 0 0,-3 6 0 16,3-10 0-16,-4 1 0 0,1-4 23 0,-4-2 9 16,4-1 1-16,-4-3 1 0,-4 0-21 0,-2-6-4 15,2-3-1-15,-3 0 0 0,-3 3-8 0,-1-10 8 16,1 1-8-16,-4 6 8 0,-4-7-8 0,4 7 0 15,-3 0 0-15,-4 3-11 16,0-4-29-16,0 14-7 0,-1-4-1 0,-2 0-668 16,-8 3-135-16</inkml:trace>
  <inkml:trace contextRef="#ctx0" brushRef="#br0" timeOffset="195154.97">29771 6865 1209 0,'0'0'53'0,"0"0"12"0,0 0-52 0,0 0-13 0,0 0 0 0,0 0 0 15,0 0 197-15,0 0 37 0,7 10 7 0,4-1 2 16,-4 1-150-16,3 5-29 0,1-5-7 0,3-7-1 16,-4 6-10-16,5-3-2 0,-1 4-1 0,0-1 0 15,0-2-13-15,0-4-2 0,0 3-1 0,-3-3 0 0,3 3-15 16,-4-3-2-16,1-3-1 0,0 7 0 15,-1-7-28-15,-3 0-5 0,4 3-2 0,-11-3 0 16,10 0-111-16,-3-3-23 0,1 3-4 0,-1-7-470 16,3 4-94-16</inkml:trace>
  <inkml:trace contextRef="#ctx0" brushRef="#br0" timeOffset="195575.59">30163 6144 1094 0,'0'0'97'0,"0"0"-77"0,0 0-20 0,0 0 0 16,10 6 112-16,-3-2 18 0,0 2 4 0,4-3 1 15,-4 6-63-15,3-2-12 0,1 2-2 0,0 7-1 16,-1-4-6-16,1 4-2 0,3 3 0 0,-4 0 0 16,5-1 4-16,-1 7 1 0,0-6 0 0,3 6 0 15,-2 4-13-15,2 5-2 0,-3-6-1 0,4 7 0 0,-4-7-18 16,0 6-3-16,0 1-1 0,0-1 0 0,-3-2-4 0,-4 9-2 15,4-4 0-15,-4-2 0 0,-4 9-10 16,1-7 0-16,-1-2 0 0,-3 2 0 0,4-2 0 16,-4-1 0-16,0-5 0 0,0-1 12 0,0 3-12 15,-7-9 10-15,3 3-10 0,1 0 10 0,-8-6-21 0,4 0-4 16,-7 0-1-16,0 0-690 16,0-4-138-16</inkml:trace>
  <inkml:trace contextRef="#ctx0" brushRef="#br0" timeOffset="196196.31">27612 6395 1555 0,'11'0'68'0,"-11"0"16"0,0 0-68 0,0 0-16 0,0 0 0 0,0 0 0 16,0 0 28-16,3 0 3 0,4-3 0 0,0-3 0 15,-7 6-7-15,0 0-2 0,0 0 0 0,0 0 0 16,0 0 2-16,0 0 0 0,0 9 0 0,-7-3 0 16,4 4 0-16,-1-7 1 0,-7 9 0 0,1 1 0 15,-1-4-25-15,1 1 8 0,-1 5-8 0,4 1 0 16,-4-3 0-16,1 2 0 0,3-5 0 0,0 8 0 15,0-2 0-15,0-3 0 0,3-4 0 0,1 7 0 16,-1-1 0-16,4-5 0 0,-3 2 0 0,6-2 0 16,1 2-10-16,-1 1 10 0,1-7 0 0,3-3-9 15,0 7-17 1,0-10-3-16,3 6-1 0,1-6-516 0,0 3-103 0</inkml:trace>
  <inkml:trace contextRef="#ctx0" brushRef="#br0" timeOffset="196457.17">27735 6125 1324 0,'0'0'118'0,"0"0"-94"16,-7 0-24-16,7 0 0 0,-3-6 157 0,3 6 27 0,0 0 6 0,0 0 1 16,0 0-119-16,0 0-24 0,0 0-5 0,0 0-1 15,0 0-42-15,0 0-11 0,0 0-1 0,0 0 0 32,0 0-152-32,0 0-30 0,0 0-6 0,0 0-2 0</inkml:trace>
  <inkml:trace contextRef="#ctx0" brushRef="#br0" timeOffset="197114.54">29041 6429 979 0,'0'0'87'0,"0"0"-70"0,0 0-17 0,-4 0 0 16,-3 0 147-16,0-3 25 0,0 3 6 0,0 3 1 16,0-3-84-16,3 0-17 0,4 0-3 0,-7 0-1 15,0 0-28-15,0 0-6 0,0 0 0 0,4 10-1 16,-4-10-24-16,-1 6-5 0,1-3-1 0,0 7 0 0,0-4 1 0,4 3 0 15,-4 1 0-15,3-1 0 16,1 1 6-16,-4-1 2 0,3 7 0 0,1-1 0 16,-1-2-1-16,1 6 0 0,-1-4 0 0,0-5 0 0,1 9-17 0,3-10 0 15,-4 7 0-15,4-7 0 0,4 7 10 0,-4-4-10 16,3-2 8-16,5-4-8 0,-1 3 0 16,0-2 0-16,0-4 0 0,3 6 0 15,-3-9-40-15,7 0-1 0,-3 0 0 0,0 0 0 16,3 0-155-16,-4-3-32 0</inkml:trace>
  <inkml:trace contextRef="#ctx0" brushRef="#br0" timeOffset="197362.51">29139 6144 1839 0,'0'0'81'0,"0"0"18"0,0 0-79 0,0 0-20 0,0-9 0 0,0 9 0 16,0 0 65-16,0 0 10 0,0-3 1 0,0 3 1 15,0 0-20-15,0 0-4 0,0 0-1 0,0 0 0 16,0 0-1-16,0 0-1 0,0 0 0 0,0 0 0 16,0 0-38-16,0 0-12 0,0 0 0 0,0 0 0 15,0 0-33 1,0 0-14-16,-7 3-2 0,7-3-659 0,0 0-132 0</inkml:trace>
  <inkml:trace contextRef="#ctx0" brushRef="#br0" timeOffset="200349.62">22789 5984 172 0,'0'0'16'0,"0"0"-16"15,0 0 0-15,0 0 0 0,0 0 156 0,0 0 28 16,11-3 5-16,-4-3 2 0,-7 6-135 0,0 0-28 15,0 0-4-15,0 0-2 0,11-3 18 0,-11 3 3 16,0 0 1-16,0 0 0 0,0 0 26 0,0 0 6 16,-7-7 0-16,3 7 1 0,1 0 9 0,3 0 2 15,0 0 0-15,0 0 0 0,-11 0-24 0,11 0-4 16,0 0 0-16,0 0-1 0,-4 10-29 0,1-4-6 16,3-6 0-16,-4 9-1 0,-3-5-11 0,0 11-3 15,4-5 0-15,-1-1 0 0,1 7-9 0,-1-4 12 16,-6 4-12-16,-1-7 12 0,7 7-12 0,-3-3 8 15,0 2-8-15,0 4 8 0,4-9-8 0,-4 8 0 0,7-2 0 16,-4-7 0-16,4 7 0 0,0-7-12 0,0-5 2 16,4 5 1-1,-1 4-41-15,4-4-8 0,-3-6-2 0,3 3 0 16,3-2 0-16,1-4 0 0,0 6 0 0,-1-6 0 16,11-6-31-16,-3 6-6 0,-7 0-2 0,-1-4 0 15,1-2-10-15,-1 6-3 0,1-9 0 0,0 9 0 0</inkml:trace>
  <inkml:trace contextRef="#ctx0" brushRef="#br0" timeOffset="200589.54">22779 5856 403 0,'14'-10'36'0,"-14"10"-36"0,-4-6 0 0,-3-3 0 0,4 9 298 0,3 0 53 15,0 0 10-15,0 0 3 0,-11-7-251 0,11 7-49 16,0 0-11-16,-3-3-1 0,-8-3-42 0,11 6-10 16,4-10 0-16,-4 10 0 0,0 0 0 0,0 0 0 15,-4 0-10-15,4 0 10 16,7-9-50-16,-7 9-4 0,0 0-1 0,0 0 0 16,11 0-127-16,-11 0-26 0,0 0-4 0,0 0-2 0</inkml:trace>
  <inkml:trace contextRef="#ctx0" brushRef="#br0" timeOffset="200919.87">22962 5965 403 0,'0'0'17'0,"-3"0"5"0,-8 0-22 0,8-3 0 0,3 3 0 0,0 0 0 15,0 0 344-15,0 0 64 0,-7-6 12 0,7 6 4 16,0 0-296-16,0 0-60 0,0 0-11 0,10 0-2 16,4 0-15-16,-3 0-2 0,3 0-1 0,-3 0 0 15,6 0-24-15,-6 0-5 0,3 0 0 0,0 0-8 16,0 0 11-16,0 0-11 0,0 0 10 0,0 0-10 15,1 0 0-15,-1 0 0 0,-4 0 0 0,1 0 0 16,3 6 0-16,-7-3-15 0,0-3 2 0,4 7 0 16,-1-4-56-16,1-3-11 0,-4 6-3 15,3-3-535-15,1-3-107 0</inkml:trace>
  <inkml:trace contextRef="#ctx0" brushRef="#br0" timeOffset="201296.56">22899 6169 1630 0,'0'0'36'0,"0"0"7"0,-4 3 1 0,4-3 3 0,0 0-38 0,0 0-9 0,0 0 0 0,0 0 0 16,0 0 35-16,0 0 5 0,7 0 0 0,-7 0 1 16,0 0-13-16,7 0-4 0,8 0 0 0,-5 0 0 0,-3 7 11 0,4-7 1 15,-1 0 1-15,1 0 0 16,7 0-6-16,-8 3-2 0,1 3 0 0,-1-6 0 0,4 0-20 15,1 0-9-15,-5 0 8 0,1 6-8 0,-1-3 0 16,4-3-9-16,-3 7 0 0,0-4 0 16,3-3-51-16,-4 0-11 0,1 6-1 0,-1-6-502 15,1 3-100-15</inkml:trace>
  <inkml:trace contextRef="#ctx0" brushRef="#br0" timeOffset="201699.53">23449 5824 2127 0,'0'0'47'0,"0"0"9"0,0 0 3 0,-7 7 1 0,4-7-48 0,3 0-12 0,-4 3 0 0,4 3 0 15,-3 3 36-15,-1 1 4 0,4-1 2 0,0 1 0 0,0 5-29 0,0-5-5 16,-4 8-8-16,4-2 11 0,-3-3-11 15,-1 9 0-15,1-4 0 0,-1-5 0 16,1 9 0-16,-1-3 13 0,-3 0-3 0,4-1-1 0,-4 1-9 16,0-3 0-16,3 3 0 0,1-4 0 0,-5-2 0 0,5 3-17 15,-4-7 4-15,3 0 1 16,1 1-100-16,3 5-20 0,0-11-4 0,0-4-744 0</inkml:trace>
  <inkml:trace contextRef="#ctx0" brushRef="#br0" timeOffset="202699.34">23248 4582 288 0,'0'0'25'0,"0"0"-25"0,0 0 0 0,0 0 0 15,0 0 111-15,0 0 17 0,0 0 3 0,0 0 1 16,0 0-25-16,0 0-5 0,0 0-1 0,0 0 0 16,0 0-6-16,0 0-2 0,0 0 0 0,0 0 0 15,0 0 0-15,0 0 0 0,0 0 0 0,0 0 0 16,0 0-17-16,0 0-3 0,0 0-1 0,0 0 0 15,0 0-7-15,0 0-1 0,0 0-1 0,0 0 0 16,0 0-7-16,7 7-2 0,-7-7 0 0,7 0 0 16,-7 0-24-16,0 0-5 0,11-7-1 0,-4 7 0 15,-7 0 15-15,7-9 2 0,0 9 1 0,0-9 0 16,0 2-27-16,0 4-6 0,-3 3-1 0,3-9 0 16,3 3-8-16,-3-4 8 0,4 1-8 0,-4-1 8 15,4 4 1-15,-4-6 0 0,3-4 0 0,1 6 0 16,-1-2-9-16,1-4 0 0,3 1 0 0,-3-14 0 15,-1 14 0-15,1-7 0 0,-1 3 9 0,4-6-9 16,-3 0 0-16,-4 9 8 0,4-6-8 0,-4 6 0 16,3 4 0-16,-6-4 9 0,-1 0-9 0,1 7 0 0,-1 0 8 15,-3-1-8-15,4 4 0 0,-4 6 0 0,0 0 0 0,0 0 0 16,0 0 0-16,0 0-9 0,0 0 9 0,0 0 0 16,0 0 0-16,0 0-8 0,0 6 8 0,4 4 0 15,-8-1 0-15,4 7-8 0,0-4 8 0,0 4 0 16,0 3 0-16,0 0-8 0,0 6 8 0,-4 0 0 15,4 0 0-15,0-3 0 0,0 3 0 0,0-6 0 16,0 9 0-16,0-6 0 0,0-3 0 0,4 0 0 16,0-1 0-16,-1 1-8 0,1 0 8 0,-1-3 0 15,1-7 0-15,3 7 0 0,-4-7 10 0,4 1-2 16,0-7-8-16,0 6 12 0,0-3 12 0,0-6 1 0,-3 7 1 16,7-7 0-16,-4-7-2 0,0 7 0 0,0 0 0 15,3 0 0-15,-3-6 2 0,4-3 0 0,-4-1 0 16,4-2 0-16,-1-4-6 0,1 0-2 0,-1-2 0 0,4-1 0 15,-6-6-8-15,2 3-2 0,4-3 0 0,-3-10 0 16,-1 10-8-16,-3-6 0 0,4-1 0 0,-4 4 8 16,0 3-8-16,0 3 0 0,0 3 0 0,0-3 0 31,0 3-62-31,4 7-8 0,-8-4-2 0,8 1 0 0,-4 2-99 16,4 4-20-16,-1-1-4 0,4 1-906 0</inkml:trace>
  <inkml:trace contextRef="#ctx0" brushRef="#br0" timeOffset="208800.37">18041 6778 864 0,'0'0'76'0,"-3"0"-60"15,3 0-16-15,0 0 0 0,0 0 244 0,0 0 45 16,0 0 10-16,0 0 1 0,0 0-166 0,0 0-34 0,10 0-6 16,4 0-2-16,0-4-70 0,4-2-14 0,3 6-8 0,0 0 8 15,4-6-8-15,0 3 0 0,-1 3 0 0,5 0 8 16,-1-7-8-16,0 7 0 0,0 0 0 0,1 0 0 15,-1 0 0-15,-4 0-8 0,-2 0 8 0,-1 0-12 32,0 0-18-32,0 0-4 0,-7 7-1 0,0-7 0 15,0 3-147-15,-3 3-30 0,3 4-5 0,-14-10-2 0</inkml:trace>
  <inkml:trace contextRef="#ctx0" brushRef="#br0" timeOffset="209058.4">18083 7010 979 0,'0'0'43'0,"0"0"9"0,0 0-41 0,0 0-11 15,0 0 0-15,0 0 0 0,0 0 245 0,11 0 47 16,3 0 10-16,0 0 2 0,4 0-242 0,-1 0-48 16,1 0-14-16,0 0 0 0,-1 0 0 0,5 0-16 15,-1 0 1-15,3 0 1 16,-2-4-66-16,-1 4-12 0,3-6-4 0</inkml:trace>
  <inkml:trace contextRef="#ctx0" brushRef="#br0" timeOffset="209574.01">18038 5401 1670 0,'0'0'148'0,"0"0"-118"16,0 0-30-16,0 0 0 0,0 0 108 0,0 0 15 0,7 0 3 0,7-6 1 15,0 6-91-15,0 0-17 0,7 0-4 0,0 0-1 16,0 0 3-16,1 0 1 0,-1-10 0 0,3 10 0 15,-2-3-18-15,-1-3 0 0,0 6 0 0,0-6 0 16,0 2 0-16,-3 4 0 0,0-6 0 0,-1 6-12 31,1 0-27-31,-4 0-5 0,0-3 0 0,-3 3-1 16,-1 0-27-16,-3 0-6 0,0-6-1 0,-7 6 0 0,0 0-26 0,0 0-6 0,0 0-1 0,0 0 0 16</inkml:trace>
  <inkml:trace contextRef="#ctx0" brushRef="#br0" timeOffset="209799.95">17784 5564 2286 0,'0'0'50'0,"3"-9"10"0,1 5 3 0,3-2 1 0,7-3-51 0,0 2-13 16,7-2 0-16,4 0 0 0,3-1 0 0,7 1 0 16,1 3 0-16,-1 2 0 15,4-2-36-15,-1 6-9 0,1-9-3 0,-4 9-600 16,4 0-121-16</inkml:trace>
  <inkml:trace contextRef="#ctx0" brushRef="#br0" timeOffset="-213893.08">23163 8465 1119 0,'0'0'49'0,"0"0"11"0,0 0-48 0,0 0-12 15,0 0 0-15,0 0 0 0,0 0 105 0,0 0 19 16,4-4 3-16,-4 4 1 0,0 0-36 0,0 0-8 16,11-6 0-16,-11 6-1 0,0 0-27 0,0 0-6 15,0 0-1-15,0 0 0 0,0 0 7 0,0 0 2 16,0 0 0-16,0 0 0 0,0 0-8 0,0 0-2 16,0 0 0-16,0 0 0 0,0 0-5 0,-8 0-2 0,5 0 0 0,-4 0 0 15,3 0-1-15,-3 0-1 16,0 0 0-16,0 0 0 0,0 0-8 0,0-3-2 0,0 3 0 0,-4-6 0 15,4 6 3-15,-7 0 1 0,7 0 0 0,-7 0 0 16,-4 0-20-16,1-6-4 0,-1 2-1 16,1 4 0-16,-12 0-8 0,5 0 10 0,2 0-10 0,-2 0 10 15,3 0-2-15,-8 10 0 0,1-10 0 0,3 6 0 16,4-3 1-16,0 3 0 0,-4-2 0 0,4 2 0 16,4-3 4-16,3 3 1 0,-1-3 0 0,-2 4 0 15,3-7-14-15,3 3 0 0,0-3 8 0,4 6-8 16,-3-6 0-16,-1 0 9 0,8 0-9 0,3 0 8 15,-11 0-8-15,4 0 10 0,4 0-10 0,3 0 10 16,0 0-10-16,-4 0 12 0,-3 0-12 0,7 0 12 16,0 0-4-16,0 0 0 0,0 0 0 0,0 0 0 15,0 0-8-15,0 0 8 0,0 0-8 0,0 0 8 0,0 0-8 16,0 0 0-16,11 9 0 0,-4-2 0 0,-7-7 0 16,14 3 0-16,0 6 0 0,0-9 8 0,0 7-8 15,7-4 0-15,-7-3 0 0,11 6 8 0,0-3-8 16,-1-3 0-16,-2 6 0 0,2-6 0 0,8 0 0 0,-4 0 0 15,-3 0 0-15,0 4 0 0,-1 2 0 0,5-6 0 16,-5 0 0-16,-3 6 0 0,1-3 0 0,-1-3 0 16,-4 6 8-16,1-2-8 0,-4 2 0 0,0-3 0 15,0-3 0-15,0 6 0 0,-3-3 0 0,0 4 0 16,-4-7 0-16,3 3 0 0,-10-3 0 0,7 6 0 16,-7-6 0-16,7 10 0 0,-7-10 0 0,0 0 0 15,0 0 0-15,4 6 0 0,-4-6 0 0,0 0 0 0,0 9 0 16,0 1 0-16,0-7 0 0,-4 6 0 0,1-3 0 0,-4 4 0 15,3-1 0-15,-3 1 0 0,0-4 0 0,-3 3 0 16,-1 1 0-16,0-1 0 0,-3 1 0 16,0-1 0-16,4 7-8 0,-8-7 8 0,-3 0 0 0,0 1 0 15,-1 6 0-15,1-4 0 0,-7-3 0 0,0 7 0 16,0-6 0-16,3 5 0 0,0-2 0 0,-3-4 0 16,-7 7 0-16,7-7 0 0,6 7 0 0,-2-3 0 15,-1 2 0-15,0-5 0 0,1-1 0 0,2 0 0 16,1 1 0-16,0-1 0 0,0-3 0 0,3 4 0 15,4-1 0-15,-3 1 0 0,-8-1 0 0,7 1 0 16,4-4 0-16,-4 3 0 0,4 1 0 0,0-1 0 16,-3 0-8-16,6 1 8 0,7-1 0 0,1-2 0 15,-8 2 0-15,4 0 0 0,7-9 0 0,4 10 0 0,-4-1-10 0,3 1 10 16,1-4 0-16,6 3-9 0,1-2 9 0,3-4 0 16,-7 6 0-16,7-3 0 0,4-3 0 0,0 4 0 15,-4-4 0-15,0-3 0 0,7 6 0 0,0-3 0 16,0 4 0-16,4-7 8 0,-7 3-8 0,6 3 0 15,8-6 0-15,-7 0 0 0,0 0 0 0,3 0 0 16,7 6 0-16,0-6 0 0,-3 0 0 0,0 0 0 16,0 0 0-16,-1-6 0 0,1 6 0 0,-4 0-8 15,-3 0 8-15,0 0 0 0,-1-6-20 0,-2 6 2 16,2-3 0-16,-6 3 0 16,3 0-35-16,0-7-7 0,-3 7-2 0,3 0 0 15,0-3-111-15,-3-3-23 0,3 6-4 0,-3-3-540 16,-1 3-108-16</inkml:trace>
  <inkml:trace contextRef="#ctx0" brushRef="#br0" timeOffset="-213345.27">22535 9534 1987 0,'0'0'44'0,"0"0"8"0,0 0 3 0,0 0 1 0,0 0-45 0,0 0-11 0,0 0 0 0,0 0 0 16,0 0 14-16,0 0 1 0,-7 0 0 0,0 9 0 15,-3 1-6-15,3-4-1 0,0-3 0 0,-4 3 0 16,0 4-8-16,1-7 12 0,3 6-12 0,3-2 12 16,-6 8 6-16,-1-2 2 0,4-4 0 0,0 1 0 15,4-1 0-15,-5 7 1 0,-2-7 0 0,3 7 0 16,3-4-21-16,1 4 0 0,-11 3 0 0,3-3 0 16,4 2 0-16,0 1 0 0,0-3 0 0,3-4 0 15,1 10 0-15,-1-9-12 0,1 3 4 0,-1-7 0 16,-6 7-12-16,10-7-1 0,7 0-1 0,3-5 0 31,1 5-21-31,-1-9-4 0,1 0-1 0,10 0 0 0,0 0-140 16,-3-9-29-16</inkml:trace>
  <inkml:trace contextRef="#ctx0" brushRef="#br0" timeOffset="-213123.52">22423 9471 2293 0,'-11'-9'101'0,"11"9"22"0,0 0-99 0,0 0-24 16,0 0 0-16,0 0 0 16,7 0-32-16,-7 0-11 0,0 0-2 0,0 0-1 15,11 0-30-15,-11 0-7 0,7-6-1 0,-7 6 0 16,0 0 10-16,7 0 2 0,0-4 0 0,-7 4 0 15,0 0-64-15,0 0-13 0</inkml:trace>
  <inkml:trace contextRef="#ctx0" brushRef="#br0" timeOffset="-212783.25">22670 9653 1555 0,'0'0'138'0,"0"0"-110"0,0 0-28 0,0 0 0 0,0 0 167 0,0 0 28 0,0 0 5 0,0 0 2 0,0-3-136 0,7-3-27 15,3 3-6-15,1-4-1 0,-4 4-24 0,3-3-8 16,8 6 0-16,-4-3 0 0,4-4 0 0,-4 7 0 16,0 7 0-16,4-4 0 0,-1-3 0 0,-3 0 0 15,-14 0 0-15,7 9 0 16,8 1-22-16,-8-4-8 0,0-6-2 0,0 9 0 16,-4 1-156-16,4-4-31 0,-7-6-6 0,0 0-2 0</inkml:trace>
  <inkml:trace contextRef="#ctx0" brushRef="#br0" timeOffset="-212577.73">22634 9819 1036 0,'0'0'92'0,"0"0"-73"0,0 0-19 0,0 0 0 16,0 0 132-16,0 0 24 0,0 0 4 0,0 0 0 15,14 0-111-15,-3 0-22 0,0 0-5 0,-1 0-1 16,-10 0-21-16,11 0 0 0,3 0 0 0,-4 3 0 15,-10-3 8-15,11 0-8 0,3 7 8 0,4-7-8 16,-8 0 0-16,4 3 0 0,4-3 0 0,0 0 0 16,-1 0-100-16,1-3-25 0,14 3-5 15,-4-7-1-15</inkml:trace>
  <inkml:trace contextRef="#ctx0" brushRef="#br0" timeOffset="-212355.12">23259 9615 2073 0,'-14'0'92'0,"14"0"19"0,-11 0-89 0,4 0-22 15,0 7 0-15,-4-4 0 0,4 3 116 0,4-3 18 16,-4 7 4-16,0-4 1 0,-4 3-117 0,4 7-22 16,-4-3 0-16,-3 2-12 15,4-2-16-15,-4 2-4 0,-1 4 0 0,5-3 0 16,-1 3 5-16,1 0 1 0,-1-1 0 0,1 4 0 15,2-9-6-15,5 6-2 0,-1-13 0 0,4 10 0 16,-3-7-113-16,3-9-22 0,0 0-5 0</inkml:trace>
  <inkml:trace contextRef="#ctx0" brushRef="#br0" timeOffset="-211630.47">22804 8223 172 0,'-22'0'16'0,"22"0"-16"0,0 0 0 0,0 0 0 0,0 0 245 0,0 0 47 15,7-3 8-15,4-3 3 0,0 6-234 0,-11 0-46 16,0 0-10-16,0 0-1 0,10 6 24 0,-3-3 6 16,-7-3 1-16,0 0 0 0,0 0 38 0,0 0 8 15,0 0 2-15,0 0 0 0,0 0 16 0,0 0 3 16,7 0 1-16,-7 0 0 0,0 0-34 0,0 0-6 15,0 0-2-15,7 6 0 0,-7-6-29 0,0 0-5 16,0 0-2-16,7-6 0 0,8-3-18 0,-5-1-4 16,-3 4-1-16,0-3 0 0,0-1-10 0,0 1 10 0,4-10-10 0,-4 10 10 15,-3-7-10-15,6-3 0 0,-3 0 9 16,0 0-9-16,0 1 0 0,-3-4 0 0,3 0 0 0,0 3 8 16,0-3-8-16,-4 3 0 0,5-3 0 0,-5 7 0 15,1-1 0-15,3 6-12 0,-4 1 12 0,1 6-12 16,-1-3 12-16,-3 6-12 0,0 0 12 0,0 0-12 15,0 0 2-15,7 6 0 0,0-3 0 0,0 13 0 16,-3-7 10-16,3 4-13 0,-3 2 5 0,3 4 8 16,-4 0 0-16,1-3 0 0,-1 2 0 0,4-2 0 15,-3 3 0-15,3-3 0 0,-4 2 0 0,1-5 0 16,3 3 0-16,-4 3 0 0,1-4 0 0,3-2 0 16,-3 2 0-16,3 1 0 0,-4-6 0 0,4 2 0 15,0-6 0-15,0 4 12 0,0-1-12 0,0 1 12 16,0-4-2-16,1-3 0 0,2 3 0 0,-3-6 0 15,0 0 6-15,0 0 2 0,0-6 0 0,0 6 0 0,0-9 6 16,4 5 2-16,-4-2 0 0,0-3 0 0,0-1 6 0,0 1 0 16,0 0 1-16,0-1 0 0,-3-6-5 0,3 7 0 15,-4-7-1-15,1-2 0 0,0 5-14 0,-4-3-2 16,3-3-1-16,1 4 0 0,-1-4-10 0,-3 0 0 16,0 0-10-16,0-3 10 15,0 13-28-15,0-10 1 0,0 10 0 0,0-4 0 16,0 1-95-16,4 2-19 0,-1 1-4 0,4-1-987 15</inkml:trace>
  <inkml:trace contextRef="#ctx0" brushRef="#br0" timeOffset="-208811.02">24359 8314 864 0,'0'0'76'0,"0"-9"-60"16,-3 6-16-16,3-4 0 0,0 7 241 0,0-3 46 16,0-3 9-16,0 6 1 0,0 0-211 0,0 0-42 15,0 0-9-15,0 0-2 0,0 0-25 0,-4 6-8 16,1 7 0-16,-1-4 0 0,-3 13 28 0,0-3 0 16,0 3-1-16,-4 3 0 0,1 3 9 0,-1 7 1 15,1-7 1-15,-1 3 0 0,4-3-4 0,-4 7-1 0,-3-7 0 16,4 7 0-16,-1-7-4 0,-3-3-1 0,4 3 0 15,-5 0 0-15,5 1-19 0,-4 2-9 0,0-9 8 0,-4 9-8 16,4-3 0-16,3 1 0 0,-3-4 0 0,4 3 0 31,-1-9-25-31,0 6-11 0,1 0-1 0,3-12-1 16,3 2-132-16,1 1-26 0,-1-4-6 0,4-5-659 0</inkml:trace>
  <inkml:trace contextRef="#ctx0" brushRef="#br0" timeOffset="-208434.4">24631 8813 2372 0,'-7'-3'105'0,"7"3"22"0,0 0-102 0,-11 0-25 16,4 3 0-16,0-3 0 0,-3 6 8 0,-1-3-8 16,-3 3 8-16,0-3-8 0,0 4 0 0,-4 2 0 15,-3 1 0-15,-4 5 0 0,4-2 0 0,-4 6 0 16,4-4 0-16,0 4 0 0,0 0 0 0,3 3 0 15,1-3 9-15,2-7-9 0,1 10 0 0,7-9 0 16,4 6 0-16,-1-10 0 0,4 7 0 0,4-7 0 16,3 0 0-16,3 1 0 0,1-10-12 0,7 9 2 15,-1-9 1-15,8-3 0 0,0-3 1 0,3 6 0 16,0-10 0-16,4 7 0 0,0-6 8 0,-4-1 0 16,0-2 0-16,-3-1 0 0,-1 4 0 0,1-7 0 15,-7 1 0-15,-4 5 8 0,0-2-8 0,-3-4 0 16,-4 3 8-16,0-2-8 0,-4-1 20 0,-3 7-1 15,-3-10 0-15,-1 9 0 0,-3-5 15 0,-3 5 3 0,2 1 1 16,-2 0 0-16,-4-1-30 0,0 4-8 16,-4 3 0-16,4-4 0 15,0 7-44-15,0 0-11 0,0 0-1 0,3-3-1 16,0 6-121-16,1-3-24 0,3 0-5 0,0 0-1 0</inkml:trace>
  <inkml:trace contextRef="#ctx0" brushRef="#br0" timeOffset="-207690.91">25118 8866 864 0,'0'0'38'0,"0"0"8"0,0 0-37 0,-7 0-9 16,-4-3 0-16,4 3 0 0,7 0 219 0,-7 0 41 15,-4-6 9-15,8 6 2 0,-8 0-207 0,4 0-42 16,0 0-8-16,-3-4-2 0,3 4 42 0,0-6 8 16,-4 6 2-16,0 0 0 0,1 0 12 0,-1 0 2 15,-3 0 1-15,0 10 0 0,3-10-31 0,-3 6-5 16,0-3-2-16,4 3 0 0,-5 4-29 0,1-7-12 16,0 6 11-16,4 1-11 0,-4 2 0 0,7 1 0 15,-4-4 0-15,0 7 0 0,4-1 0 0,0-2 0 16,4 6 0-16,-1-10 0 0,4 7 0 0,0 0 0 15,4-4 0-15,-1-2-10 0,1-1 2 0,3 3 0 0,3-8 0 16,1 2 0-16,3-3 8 0,4-3 0 0,-4 0-9 0,3 0 9 16,5-3 0-16,-1-3 0 0,0 2 0 0,4-8 0 15,-8 3 0-15,4-1 10 0,-3 1-10 16,0-1 10-16,-1-9-2 0,1 10-8 0,-7 0 12 0,3-7-4 16,-4-3-8-16,1 10 10 0,-4-7-10 0,0 7 10 15,0-10-10-15,-3 9 0 0,-4 1 0 0,0-7 0 16,-4 7 8-16,4 0 0 0,-7-1 0 0,3 4 0 15,-3 3-8-15,4-4 0 0,-4 7 0 0,3-3 0 16,1-3 0-16,3 6 0 0,0 0 0 0,0 0 0 16,-7 0 0-16,7 0 0 0,0 0 0 0,0 0 0 15,0 0 0-15,0 0-12 0,-4 9 4 0,4-9 8 16,0 0 0-16,-3 7 0 0,3 2 0 0,-4 1 0 16,4-1 0-16,0 0 0 0,-3 1 0 0,3-1 0 15,0-9 0-15,0 6 0 0,0 4 0 0,0-1 0 16,0-9 0-16,3 10 0 0,1-1 0 0,-1 1 0 0,1 5 0 0,-1-5 0 15,1 5 0-15,3-2 0 0,-4 6 0 0,4 3 0 16,-3-4 0-16,3 1 0 0,4 0 0 0,-8 0 0 16,4-3 0-16,-3 2 0 0,3 1 0 0,-4 0 0 15,1-3 0-15,-1 2 0 0,1 1 0 16,-4-3 0-16,0 3 0 0,0-4 0 0,0-2 0 0,0 9 0 16,-4-10 0-16,4 7 0 0,-3-3 0 0,-1 3 0 15,-3-4 0-15,0 4 8 0,0 0-8 0,0-3 0 16,-4-4 0-16,1 4 8 0,-4 3 2 0,0 0 0 0,-4-4 0 0,0-5 0 15,-6 9 10-15,3-4 3 0,-4-5 0 0,0 5 0 16,0-2-23-16,-3-4 0 0,0 1 0 0,0-1-8 31,0 4-26-31,3-10-5 0,-3 6-1 0,3 1 0 16,4-10-113-16,-4 6-23 0,4-6-5 0</inkml:trace>
  <inkml:trace contextRef="#ctx0" brushRef="#br0" timeOffset="-206895.91">25718 8891 1209 0,'0'0'53'0,"0"0"12"0,-4 0-52 0,4 0-13 15,0 0 0-15,-7 3 0 0,7-3 174 0,-4 6 32 16,1 4 6-16,-1-1 2 0,-3 1-171 0,4 5-35 0,-4-2-8 0,3 3 0 16,-3 9 13-16,4-7 1 0,-4 1 0 0,-1 6 0 15,1 0 46-15,0 4 8 0,4-7 3 0,-4 9 0 16,0-3-39-16,0 7-7 0,7-7-1 0,-4 6-1 16,-3 1 8-16,7-4 1 0,-7 1 1 0,4-4 0 15,3 0-33-15,0 0 0 0,0-3 0 0,0 0 0 16,3 1 0-16,1-4 0 0,-4-7 0 0,3 4 0 15,-3-3 20-15,4-4 1 0,-4-2 0 0,3-4 0 16,-3 3-8-16,0-9-1 0,0 0-1 0,0 0 0 16,0 0 19-16,-3-9 4 0,-1 3 1 0,1-7 0 15,-1-3-15-15,1-2-4 0,-1-1 0 0,0-6 0 16,1-4-4-16,3-5-2 0,-4 6 0 0,4-16 0 16,0 9-10-16,0-9 0 0,0 1 0 0,4-4 0 15,-4 3 0-15,7-3 0 0,-3-7 0 0,3 4 0 0,0-3 0 16,0 6 0-16,3-3 0 0,4 9-11 0,-3 0 11 0,3-3-10 15,0 7 10-15,4 2-10 0,-1 7 10 0,1-7-10 16,3 7 10-16,0 3-10 0,1-3 10 16,2 9-12-16,1 0 12 0,0 3-12 0,3 7 12 0,0 0-12 15,-3 9 12-15,0 0-12 0,-4 3-2 16,3 3-1-16,-6 13 0 0,0-3 0 0,-4-4 0 0,0 13 0 16,-4-6 0-16,-2 6 0 0,-1-6 15 0,3 0-12 15,-3 6 12-15,0 0-12 0,-7-6 12 0,4 0 0 16,-8 6 0-16,1-7 0 0,-1 8 0 0,-3-5 0 0,-3 5 0 0,-1-8 0 15,-3 1 29-15,-4 3 3 16,1-3 0-16,-1 0 0 0,-3-4-15 0,0-2-2 16,-1 6-1-16,-2-10 0 0,-1 7 5 0,0-7 1 15,1 1 0-15,3-4 0 0,-1-3-11 0,5-3-1 0,-4 0-8 0,6-3 12 32,1-3-30-32,0-4-6 0,4 1-2 0,-1-7 0 15,4 4-140-15,3-7-28 0,1 3-6 0</inkml:trace>
  <inkml:trace contextRef="#ctx0" brushRef="#br0" timeOffset="-206430.8">26705 8223 1324 0,'0'0'59'0,"0"-9"12"0,-3-1-57 0,-1 4-14 15,1 3 0-15,3 3 0 0,0-6 236 0,0 3 44 16,-4-4 8-16,4 7 3 0,0 0-227 0,0 0-46 15,0 0-9-15,0 0-1 0,0 0-8 0,0 0-15 16,0-9 4-16,0 9 1 0,0 0 10 0,0 0-10 0,0 0 10 0,0 0-10 16,0 0 10-16,-7 6 8 0,0-3-8 0,0 7 11 15,-4-4 9-15,4 3 3 0,-3 1 0 0,-1 5 0 16,4 4 4-16,-3-6 1 0,-8 12 0 0,0 0 0 16,1 3-7-16,-5 0-1 0,1 7 0 0,0-1 0 15,-4 4-12-15,4 6-8 0,0-10 8 0,0 10-8 16,0-6 0-16,3 0 8 0,1 5-8 0,-1-8 0 15,4 3 0-15,3-4 0 0,1 1 0 0,-1 2 0 16,4-2 0-16,0-1 0 0,7-6 0 0,-4 1 0 16,8 2-24-16,3-3 0 0,-4-9 0 0,8 6 0 15,0-6-84 1,3 0-17-16,0-4-3 0,7-5-549 0,0-1-110 0</inkml:trace>
  <inkml:trace contextRef="#ctx0" brushRef="#br0" timeOffset="-205763.52">27231 8687 2253 0,'-18'-3'100'0,"15"-3"20"0,-4 6-96 0,0 0-24 16,-4 0 0-16,4 0 0 0,3 6 57 0,-3-3 7 15,0-3 0-15,0 10 1 0,4-4-54 0,-4 3-11 16,-4 1 0-16,-3-1 0 16,0 7-28-16,0-4-1 0,0 4 0 0,-4-3 0 0,0 2 29 0,-3 4 0 0,4 0 0 15,-1 3 0-15,-3-10 0 0,0 7 0 0,-1 6 0 0,5-6 0 16,-1-3 0-16,-3 3 0 0,3-4 0 0,4-2 0 16,0 2 0-16,0-5-20 0,0-1 2 0,3-2 1 31,1 2-171-31,3-6-35 0</inkml:trace>
  <inkml:trace contextRef="#ctx0" brushRef="#br0" timeOffset="-205523.75">26832 8722 2444 0,'0'0'54'16,"0"0"11"-16,0 0 3 0,0 0 0 0,0 0-55 0,11 0-13 0,-4 3 0 0,4 3 0 0,-1 0 0 0,1 4 8 15,-4-1-8-15,3 1 0 0,-3 2 0 0,4 4 0 16,-4 0 0-16,4-4 0 0,-4 7 0 0,0 6 0 16,0-6 0-16,3-4 9 0,-3 14-9 0,0-10 0 15,4-4 0-15,0 4 8 0,-4 0-8 0,3-4 0 16,-3 4-12-16,7-3 12 16,1-3-54-16,-1-4-3 0,0-3-1 0,3 4 0 15,1-1-179-15,0-9-36 0,13 9-7 0,-6-9-2 0</inkml:trace>
  <inkml:trace contextRef="#ctx0" brushRef="#br0" timeOffset="-203479.2">27481 8345 1166 0,'0'0'52'0,"0"0"10"0,0 0-50 0,0 0-12 16,0 0 0-16,7-6 0 0,-7 6 100 0,8-3 16 15,-5-3 4-15,1-4 1 0,-1 4-77 0,4 6-16 16,0-9-4-16,0 9 0 0,-7 0-24 0,7-3 8 15,-3-4-8-15,3 7 0 0,-7 0 0 0,0 0 0 16,0 0 0-16,0 0 0 0,0 0 0 0,0 0 8 16,0 0-8-16,0 0 8 0,0 0 28 0,0 0 4 15,0 0 2-15,-4 10 0 0,1-4 7 0,-1 3 2 16,1 1 0-16,-4-1 0 0,3 1-27 0,1-1-4 16,-1 0-2-16,1 7 0 0,-1-7-18 0,4 7 0 15,-3-3 0-15,-1-4 0 0,1 7 8 0,3-7-8 16,-4 7 0-16,0-4 0 0,1-2-12 0,3 5-5 15,-4-5-2-15,1 6 0 16,3-13-56-16,3 6-11 0,-3-9-2 0,4 6-732 0</inkml:trace>
  <inkml:trace contextRef="#ctx0" brushRef="#br0" timeOffset="-203262.16">27711 8135 864 0,'0'0'38'0,"-7"-9"8"0,3 0-37 0,-6-1-9 0,-1 7 0 0,4-3 0 16,3-4 210-16,-3 4 40 0,0 6 8 0,0-9 2 0,4 9-190 0,3 0-38 15,0 0-7-15,0 0-1 0,-11 0-24 0,11 0 0 16,0 0 0-16,0 0 0 0,0 0 0 0,0 0 0 16,0 0 0-16,0 0 0 0,0 0 0 0,0 0-12 15,0 0 4-15,0 0-544 16,0 0-109-16</inkml:trace>
  <inkml:trace contextRef="#ctx0" brushRef="#br0" timeOffset="-202715.75">27774 8910 1594 0,'0'0'71'0,"0"0"14"0,0 0-68 0,0 0-17 15,0 0 0-15,0 9 0 0,4-2 58 0,-4 2 8 16,0-9 2-16,3 9 0 0,-3 1-4 0,4-1-1 16,-1 1 0-16,-3 5 0 0,4-2-3 0,-4-4 0 15,3 7 0-15,-3-7 0 0,0 7-4 0,0-3-2 16,0 2 0-16,0 4 0 0,0-3-37 0,0-4-7 16,-3 4-2-16,-1 3 0 0,4-4 0 0,-3 4-8 15,-4-3 12-15,0-4-4 0,3 7-8 0,-6 3 0 0,-1-9 0 16,0 6 0-16,1-4 0 0,-1 4 0 15,-3-3-11-15,-4-4 11 16,4 4-44-16,-3-7-4 0,-1 1-1 0,0-1-667 0,1 1-132 16</inkml:trace>
  <inkml:trace contextRef="#ctx0" brushRef="#br0" timeOffset="-202408.68">28194 8684 1555 0,'0'0'68'0,"0"0"16"0,-4 10-68 0,1-1-16 16,3 0 0-16,0 1 0 0,0-1 217 0,0 1 40 15,3 5 8-15,1-2 2 0,-4-4-206 0,7 7-41 16,0 0-8-16,0-4-1 0,0 4-11 0,4 3 0 16,-1-10 0-16,1 7 8 0,0-4-8 0,3 4 0 15,-7 0 0-15,7-4 0 0,-4-2 0 0,5 5-12 16,-5-5 2-16,1-1 1 16,3 0-87-16,-4 1-18 0,1-4-3 0,0-3-888 0</inkml:trace>
  <inkml:trace contextRef="#ctx0" brushRef="#br0" timeOffset="-202173.47">28575 8687 1440 0,'-7'0'128'0,"0"10"-103"0,0-4-25 0,0 6 0 15,0-2 234-15,-4 6 42 0,4 2 8 0,0 1 1 16,-4 3-229-16,4 0-45 0,-7 3-11 0,4 3 0 15,-4 7 0-15,3-1 0 0,-7-5 0 0,1 8 0 16,-1-5 0-16,-3-1 0 0,0 10 10 0,0-13-10 16,-4 10 0-16,0-4 0 0,8-6 0 0,-5 7 0 15,8-10 0-15,0 3 0 0,0 0-12 0,3-12 12 16,4 3-117-16,0 0-16 16,4-13-3-16</inkml:trace>
  <inkml:trace contextRef="#ctx0" brushRef="#br0" timeOffset="-201796.88">28998 8132 1612 0,'0'0'144'0,"0"0"-116"0,0 0-28 0,-7 3 0 16,7-3 124-16,-3 0 18 0,-4 7 4 0,0-4 1 16,3 3-111-16,-3 3-23 0,4 1-4 0,-5-4-1 15,1 7-8-15,0-4 0 0,-3 7 0 0,3-7 0 16,0 7 0-16,-4-4 0 0,4 4 12 0,0 0-4 15,0-4 18-15,0-2 3 0,3 5 1 0,1-5 0 16,-1 5-20-16,4-5-10 0,-3-1 10 0,3 1-10 16,3-1 8-16,-3 0-8 0,4 1 0 0,-1-4 0 15,4-3 0-15,-3 4-12 0,-4-7 1 0,7 3 0 16,0 3-40-16,0-3-8 0,4-3-1 0,-4 0-894 16</inkml:trace>
  <inkml:trace contextRef="#ctx0" brushRef="#br0" timeOffset="-201519.34">29175 7831 2646 0,'-7'-3'58'0,"-4"-3"12"0,4-4 2 0,-4 10 3 0,4 0-60 0,0 0-15 0,4 0 0 0,3 0 0 31,-7 0-20-31,7 0-6 0,-4 10-2 0,-3-10 0 16,0 9-37-16,4-9-8 0,3 0-2 0,-7 10 0 15,3-10-13-15,0 9-2 0,4-9-1 0,-3 0-529 0,-1 6-105 0</inkml:trace>
  <inkml:trace contextRef="#ctx0" brushRef="#br0" timeOffset="-201030.45">29404 7938 2365 0,'0'0'52'0,"-3"6"10"0,-1 3 2 0,0 4 4 0,1 3-55 0,-4 9-13 0,0 3 0 0,3 0 0 15,4 7 40-15,-3 2 4 0,-4 4 2 0,3-3 0 16,4 6-28-16,-3 3-6 0,-1-3 0 0,1 6-1 15,-4-3 8-15,-1 6 1 0,5-6 1 0,-4 6 0 16,3-2-1-16,-6-4 0 0,3-3 0 0,0-1 0 16,0 4-9-16,0-6-3 0,0-3 0 0,-4 0 0 15,7-4-8-15,-3 0 0 0,0 1 9 0,0-7-9 16,4 0 0-16,-1-2 0 0,1-1 0 0,3-7-12 16,-4-5-78-1,-3 3-16-15,4-7-3 0,-1 0-637 0,4-9-127 0</inkml:trace>
  <inkml:trace contextRef="#ctx0" brushRef="#br0" timeOffset="-200411.2">29841 8389 1875 0,'15'-15'83'0,"-8"8"17"0,-4-2-80 0,4 6-20 0,4-7 0 0,-4 1 0 15,3-4 8-15,-2 10-8 0,-5-6 8 0,1 3-8 16,-4 6 34-16,0 0 2 0,0-10 1 0,0 10 0 16,0 0 38-16,-4-3 7 0,-7 3 2 0,1-6 0 15,3 6-3-15,-4 6 0 0,-3-3 0 0,-4 4 0 16,4 2-20-16,-3 0-4 0,3 10-1 0,-4-3 0 16,-3 3-18-16,7 9-4 0,-4 0-1 0,0 7 0 15,4-1-16-15,-3 4-3 0,3 6-1 0,-1-10 0 16,5 10-13-16,-1-6 0 0,1-4 0 0,3 4 0 0,0 6 0 15,0-10 0-15,3 1 0 0,0-7 0 0,4 6 0 16,0-5 0-16,0-11 0 0,4 7 0 0,-4-6 8 16,7-3-8-16,-3-3 0 0,3 2 9 0,0-9 9 15,3-2 2-15,1 2 0 0,3-12 0 0,0 6 7 0,4-10 1 16,-1 4 1-16,1-7 0 0,3-2-29 16,0-4 8-16,-3 0-8 0,0-6 0 0,3-3 9 0,-7 3-1 15,4-10 0-15,-8 4 0 0,1-4-8 0,-1-5 0 16,-3 2 0-16,0 3 0 0,-3-2 0 0,-4-7 0 15,0 9 0-15,0-2 0 0,-7 2 0 0,3 1 0 16,1 2 0-16,3 1 0 0,-4 0 0 0,4-1 0 16,-3 10 0-16,-1-3 0 0,4 0-12 0,0 6 12 15,0 1-12-15,4 2 12 16,-1-3-88-16,1 3-11 0,-1 7-1 0,1 0-1 16,3-1-57-16,-4 1-11 0,5 9-3 0,-8 0-557 0,0 0-112 0</inkml:trace>
  <inkml:trace contextRef="#ctx0" brushRef="#br0" timeOffset="-200153.85">29718 8715 2322 0,'-18'7'103'0,"15"-4"21"15,-4 3-100-15,3 0-24 0,-3-2 0 0,4 5 0 0,-1-3 57 0,4-6 7 16,4 3 0-16,-4 7 1 0,3-1-32 0,4-3-6 15,0 4-2-15,4-4 0 0,-1-3-1 0,5 7 0 16,-1-10 0-16,3 6 0 0,1-3-12 0,3 3-4 16,-3-6 0-16,3 3 0 0,0-3 0 0,0 0 0 15,-3 0 0-15,0 0 0 0,-1-3-8 0,1 3 0 16,-1-6 0-16,-2 6 0 16,-5-3-88-16,1-3-19 0,-1 3-4 0,1-4-648 15,-4-2-129-15</inkml:trace>
  <inkml:trace contextRef="#ctx0" brushRef="#br0" timeOffset="-199623.69">30046 7775 1094 0,'-10'-7'48'0,"6"4"11"0,0-3-47 0,1 6-12 16,-4-3 0-16,3-3 0 0,1 6 209 0,3 0 40 16,0 0 8-16,0 0 2 0,0 0-160 0,0 0-32 15,7 9-7-15,-4 0 0 0,4 7-16 0,4-3-2 16,0 12-1-16,-1-6 0 0,4 6 9 0,4 3 2 16,-4 3 0-16,7 1 0 0,4-1-11 0,0 0-1 15,6 4-1-15,-2-1 0 0,2 1-19 0,1-1-3 16,-4-2-1-16,4 8 0 0,-4-8-8 0,-3 9-8 15,0-4 9-15,-1 1-9 0,-6 3 9 0,0-4-9 16,-4 1 8-16,-4 3-8 0,-3-4 29 0,0-2 1 16,-3 2 0-16,0-2 0 0,-8-1 0 0,0 1 0 15,1 2 0-15,-4 1 0 0,0-3-14 0,-4 2-4 16,-3-2 0-16,0-7 0 0,0 6-12 0,-4 1 0 0,1-7 0 16,-1 3 0-16,-10-2 0 0,3-1 14 0,-3-3-2 0,0-3-1 15,-4 3-21-15,0 0-4 0,0-6-1 16,1 0 0-1,-1 0-163-15,0-4-33 0</inkml:trace>
  <inkml:trace contextRef="#ctx0" brushRef="#br0" timeOffset="-195734.5">17699 8631 1900 0,'0'0'169'0,"0"0"-135"0,0 0-34 16,0 0 0-16,0 0 100 0,0 0 14 0,0 0 2 0,0 0 1 16,0 0-101-16,10-6-16 0,1 6-13 0,3 0 2 15,0 0-1-15,4-4-1 0,0-2 0 0,-1 6 0 16,4-6 3-16,1 3 1 0,-1 3 0 0,0-7 0 16,4 7 9-16,-1-3-13 0,-3-3 5 0,1 3 8 15,2-3 0-15,-3 6 0 0,1-10 0 0,-5 10 0 16,1 0 0-16,0-3-9 0,-4-3 9 0,0 6 0 31,0-6-108-31,0 6-14 0,-3-4-3 0</inkml:trace>
  <inkml:trace contextRef="#ctx0" brushRef="#br0" timeOffset="-195340.76">17695 8866 2502 0,'-14'0'111'0,"14"0"22"0,-7 0-106 16,4 0-27-16,-1 6 0 0,4-6 0 0,0 0 0 0,0 0 0 0,0 0 0 0,0 0 0 31,7 10-49-31,4-7-3 0,-1-3 0 0,4 0 0 16,1 0 11-16,6 0 1 0,0-3 1 0,4-4 0 15,-1-2-16-15,5 6-3 0,2-7-1 0,5 4 0 0,-5-3 36 0,8 2 7 0,-4 4 2 0,1-3 0 32,-1 3-80-32,-3-3-16 0,31 3-3 0,-17-4-1 0</inkml:trace>
  <inkml:trace contextRef="#ctx0" brushRef="#br0" timeOffset="-180327.35">14803 10747 990 0,'0'0'44'0,"0"0"8"0,0 0-41 0,0 0-11 0,-7-6 0 0,-1 6 0 15,1 0 87-15,4 0 15 0,-4 0 3 0,3 0 1 16,4 0-52-16,0 0-10 0,0 0-3 0,0 0 0 16,0 0-8-16,0 0-1 0,0 0-1 0,0 0 0 15,0 0 17-15,0 0 4 0,0 0 1 0,7 0 0 16,0 6 1-16,4-2 0 0,0 2 0 0,3-6 0 16,0 0-10-16,3 0-3 0,-2 0 0 0,2 0 0 15,4 0-3-15,1-6-1 0,-5 6 0 0,4 0 0 16,0-4-29-16,-3 4-8 0,3 0 0 15,0-6 0-15,1 6 0 0,-1 0 0 0,0 0 0 0,0 0 0 32,-3 0-22-32,-1 0-6 0,1 0 0 0,3 0-1 15,-3 6-136-15,-1-6-27 0,-2 0-6 0</inkml:trace>
  <inkml:trace contextRef="#ctx0" brushRef="#br0" timeOffset="-179893.35">14767 11017 2300 0,'0'0'51'0,"0"0"10"0,0 0 3 0,0 0 0 0,11 0-52 0,-1-3-12 0,1-3 0 0,3 6 0 16,4-3-24-16,-1-4-7 0,1 7-1 0,3-9-1 16,0 9 13-16,1-6 2 0,-1 3 1 0,0 3 0 15,0-7 2-15,0 7 1 0,0 0 0 0,4-3 0 16,-7 3 2-16,3 3 0 0,0-3 0 0,-3 0 0 16,-1 7-46-16,1-7-9 0,0 3-1 0,-4 3-1 15,0-6-131-15,0 0-27 0</inkml:trace>
  <inkml:trace contextRef="#ctx0" brushRef="#br0" timeOffset="-179061.2">15991 10666 979 0,'0'0'87'0,"0"0"-70"0,0 0-17 0,0 0 0 0,0 0 168 0,0 0 31 16,0 0 5-16,0 0 2 0,0 0-158 0,-3 3-31 15,-4-3-6-15,7 0-2 0,-7 0-1 16,0 6-8-16,-4-6 12 0,4 3-4 0,-3-3-8 0,-1 10 0 16,-7-4 0-16,4-6 8 0,-3 10-8 0,-1-1 0 15,4 0 0-15,-7 1 0 0,-1-1 0 0,1 7 0 16,0-7 0-16,0 7 0 0,0-4 16 0,3-2 2 16,1 6 0-16,2-1 0 0,1-2 16 0,4-4 3 15,-1 7 1-15,1 3 0 0,6-4-22 0,-3-2-5 16,3 3-1-16,1 2 0 0,-1-2-10 0,1-3 0 15,3 2 0-15,3-5 8 0,1 5-8 0,3-5 0 16,0-7 9-16,4 3-9 0,-1 4 0 0,4-10 0 16,0 0-10-16,1 0 10 0,-1 0-8 0,3-10 8 15,1 4 0-15,0-3 0 0,-4-1 0 0,3 1 12 16,-3-1 0-16,4-5 0 0,-4 5 7 0,4-2 1 16,-8 2 0-16,4-5 0 0,1 5 1 0,-5 1 1 0,1-1 0 0,-1-5 0 15,-3 5-10-15,4 1-3 0,-4-1 0 0,0 1 0 16,0 0-9-16,0-1 8 0,0 1-8 0,0 3 8 15,-3-4-8-15,-1 4 0 0,4-4 0 0,-7 10 0 16,0 0 12-16,0-3-4 0,0 3 0 0,0 0 0 16,0 0 7-16,0 0 1 0,0-6 0 0,0 6 0 15,0 0 7-15,0 0 1 0,0 0 1 0,0 0 0 16,0 0-13-16,0 0-2 0,0 0-1 0,0 0 0 16,4 9-9-16,-1 1 0 0,1-1 0 0,0 7 0 15,-1 0 0-15,4-4 8 0,-3-2 0 0,3 5 0 16,0 4 0-16,0 0 0 0,-4-3 0 0,4-1 0 15,0-2-8-15,1 3 0 0,-5-7 0 0,4 7 0 0,0-7 0 16,0 4 0-16,-3-4 0 0,-1 0 0 16,1 4 0-16,-1-10 8 0,1 6-8 0,-1-2 8 0,-3 2-8 0,4-6-17 15,-4-3 4-15,3 7 1 16,-3-7-156-16,0 0-30 0,0 0-6 0</inkml:trace>
  <inkml:trace contextRef="#ctx0" brushRef="#br0" timeOffset="-178610.03">16305 10898 2134 0,'0'0'95'0,"-7"3"19"0,0 7-91 0,0-1-23 0,4-3 0 0,-1 4 0 15,1-1 10-15,3 0-2 0,0 1-8 0,0-1 12 16,0-2-20-16,0-7-5 0,3 9-1 0,4-3 0 16,-7-6 6-16,0 0 8 0,0 0-13 0,7 3 5 15,4-3 8-15,-4 0 0 0,-7 0 0 0,0 0 0 16,7 0 16-16,0-3 4 0,-7 3 2 0,4-6 0 15,-4-3 16-15,0 2 3 0,0-5 1 0,0 2 0 0,0 1 9 0,0-7 1 16,-4 1 1-16,1 5 0 0,-1-9-22 0,4 4-5 16,4 2-1-16,3-3 0 0,-7-2-11 0,7 2-2 15,0-3-1-15,-4 7 0 0,4-4-11 0,0 0 0 16,0 4 0-16,4-4-11 0,0 7 3 0,3-1 0 16,-4-6 0-16,4 13 0 0,-3-6 8 0,3 3-12 15,4 3 12-15,-4-4-12 16,0 4-20-16,0-3-4 0,0 6 0 15,-3 0-1-15,3 0-95 0,0 0-18 0,-3 0-4 0,3 6-774 16</inkml:trace>
  <inkml:trace contextRef="#ctx0" brushRef="#br0" timeOffset="-177970.28">17060 10694 1670 0,'-3'-6'148'0,"-1"3"-118"0,-3-4-30 0,4 4 0 16,-4-3 183-16,3 3 30 0,4 3 7 0,0 0 0 31,0 0-220-31,-7 0-53 0,-4 0-7 0,1 0 0 0,-1 3 1 16,-3 3 1-16,4-3 0 0,-4 7 0 0,3-4 12 15,-3 4 2-15,0 5 1 0,0-5 0 0,-4 2 43 0,4-2 0 0,0 5 0 0,0-5 0 16,0 5 21-16,-1-2 7 0,1-7 0 0,4 10 1 15,-1-4-1-15,1-2-1 0,2-1 0 0,5 1 0 0,-1 2-7 0,4-2 0 16,0-1-1-16,4-6 0 0,3 7-19 0,4-4 8 16,-1-3-8-16,1-3 0 0,6 6 0 0,1-6 0 15,0 0-12-15,6 0 3 0,-6 0-3 0,3-6 0 16,0 6 0-16,1-9 0 0,-8 9 4 16,0-10 0-16,0 7 0 0,-7-3 0 0,3 3 8 0,-2-4 0 15,-8 7 0-15,3-9 0 0,-3-1 10 0,0 4 4 16,0-3 1-16,0-1 0 0,0 1 5 0,-3 0 0 15,-1 2 1-15,4-2 0 0,0 6-10 0,0-4-3 16,4-2 0-16,-4 9 0 0,0-3-8 0,0 3 0 16,0 0 0-16,7-6 8 0,-7 6-8 0,0 0-9 15,0 0 9-15,0 0-13 0,0 0 13 0,0 0-11 16,0 0 11-16,0 0-10 0,7 6 10 0,-7-6 0 0,3 3 0 16,1 6 0-16,-1 1 12 0,1-4-1 0,-4 4-1 15,3-1 0-15,1 7 3 0,-1-7 1 16,1 4 0-16,-1 2 0 0,1 1-14 0,3-3 0 0,0 2 0 15,-3 4 0-15,3-3 0 0,0 3 0 0,0-1 10 16,0 1-2-16,0 0-8 0,0-3 0 0,0 2 0 0,0 1 0 16,-3 3 0-16,3-3 0 0,-4 0 0 0,-3 0 0 15,0-1 0-15,4 1 0 0,-8 6 0 0,4-6 0 16,-3 6 0-16,-4-6 8 0,3 6-8 0,-3 0 0 16,0-3 0-16,-4 3 0 0,4 0 0 0,-3-3 8 15,-1 3-8-15,-3 1 0 0,0-8 0 0,0 7 8 16,-7-6 0-16,3-6 0 0,-3 2 0 0,3 4 0 15,1-9 0-15,-1-1 1 0,-3 0 0 0,0-2 0 16,3 2-48-16,0-9-9 0,-3-3-3 0,3-3-957 16</inkml:trace>
  <inkml:trace contextRef="#ctx0" brushRef="#br0" timeOffset="-177243.97">17551 10704 1612 0,'0'0'144'0,"0"0"-116"0,0 0-28 0,0 0 0 16,0 0 149-16,0 0 24 0,0 0 5 0,0 0 1 15,0 0-138-15,0 0-27 0,0 0-6 0,0 0 0 16,-7 9-17-16,3 0-3 0,-3-2-1 0,7 2 0 16,-3 0 5-16,-1 1 8 0,0 6-13 0,1-7 5 15,3 3 8-15,-4-2 0 0,1-4 0 0,-1 10 0 16,4-7 0-16,0 1 0 0,-3-1 0 0,-1-6 0 15,1 7 11-15,-1-4 4 0,4-6 1 0,0 0 0 16,-3 6 12-16,3-6 4 0,0 0 0 0,0 0 0 16,0 0 0-16,0 0 1 0,-4-6 0 0,8-4 0 0,-1 4-16 0,1-3-3 15,-4-1-1-15,7 1 0 0,3 0-13 0,-3-7 0 16,1 3 8-16,-5-2-8 0,4 5 0 0,0 1 0 16,0 3-9-16,-3-4 9 0,-4 10-9 0,0 0 9 15,0 0-8-15,0 0 8 0,0 0-16 0,7 10 3 16,0 5 0-16,-4-5 0 0,4 5 13 0,-7-2 0 15,8 3 0-15,-5-7 0 0,1 7 0 0,-1-4 15 16,1-2-3-16,3 5-1 0,-4-5-11 0,4-4 0 16,0 3 0-16,-7-9 0 0,0 0 8 0,7 0 0 15,0-6 0-15,4 6 0 0,0-3 7 0,-1-6 1 16,1-1 0-16,-1-6 0 0,-3 7-4 0,4-7-1 0,3-2 0 16,-3 2 0-16,-1-3-11 0,4 0 0 0,-3 0 0 0,-4-6 0 15,4 7 0-15,-4-8 0 0,0 8 0 16,0-1 0-16,0 3 0 0,0 7 0 0,-4-1 0 15,4 1 0-15,-7 9 0 0,0 0 0 0,0 0 0 0,8 9 0 16,-5-2 0-16,4 2 0 0,0 4 0 0,0 2 0 16,-3 1 0-16,3-4 0 0,0 4 0 0,0 3 0 15,0 0 0-15,0-10 0 0,0 7 0 0,-3 3 0 16,3-10 0-16,-4 7 0 0,4-7 0 0,-3 1 0 16,-1-1-14-16,1 0-8 0,-1 1-2 0,4-1 0 15,-7-9-46 1,7 0-10-16,-7 0-1 0,0 0-1 0,0 0-117 0,8 6-23 0,2-6-5 15,4 0-307-15,-7 0-62 0</inkml:trace>
  <inkml:trace contextRef="#ctx0" brushRef="#br0" timeOffset="-176695.8">18320 10678 1954 0,'0'0'87'0,"0"0"17"0,0 0-83 0,-4-9-21 15,4 9 0-15,-3-3 0 0,3 3 72 0,0 0 9 16,0 0 3-16,0 0 0 0,-7-6-62 0,7 6-12 16,0 0-2-16,-7 0-8 0,0 6 0 0,-1-3 0 15,-2 3 0-15,3-3-9 0,0 7 9 0,0-1 0 0,-4 4-9 0,1-4 9 16,3 1 0-16,-4 2 10 0,4-2-1 0,0 5 0 16,-4-5-9-16,4-1 0 15,4 0 0-15,-1 7 0 0,1-6 0 0,-1-4 0 0,4 3 0 0,0-6 0 16,0 7 0-16,0-10 0 0,4 6 0 0,3-3 0 15,-7-3 0-15,7 6 0 0,0-2 11 0,0 2-11 16,0-6 0-16,-7 0 0 0,7 0 0 0,0 0 0 16,0 6 0-16,4-3 0 0,-11-3 0 0,7 0 0 15,3-3 9-15,-3-3-9 0,4 6 8 0,-1-6-8 16,1 2 27-16,-4-2 0 0,4 6 0 0,-1-9 0 16,1 6-4-16,-1-4-1 0,5-2 0 0,-5 6 0 15,1-10-13-15,-4 4-9 0,3-1 12 0,-3 7-12 16,0-6 9-16,1 0-9 0,-1-1 0 0,0-2 9 15,-4 2-9-15,1 7 8 0,-1-6-8 0,-3 2 8 16,0-2 2-16,0 6 0 0,0-3 0 0,0 6 0 16,0 0 6-16,0 0 0 0,0 0 1 0,0 0 0 15,0 0 5-15,0 0 1 0,0 0 0 0,0 0 0 16,0 0-23-16,-3 6-20 0,-4-3 4 0,7-3 1 0,0 0 15 16,-4 9-9-16,4 1 9 0,-3-4-8 0,3 3 8 0,0 1 0 15,3-1 0-15,-3-2 0 0,0 2 0 0,0 0 0 16,4-6 0-16,-4 7 0 0,3 6-13 0,-3-7 2 15,4 0 1-15,-4-2 0 16,0 5-34-16,3-6-6 0,-3 4-2 0,0-1 0 16,4 1-38-16,3-1-8 0,-4 1-2 0,1-4 0 15,-4-6-110-15,7 3-22 0,-7-3-5 0,0 0-1 0</inkml:trace>
  <inkml:trace contextRef="#ctx0" brushRef="#br0" timeOffset="-176434.99">18983 10660 2620 0,'0'0'116'0,"0"0"24"0,-7-3-112 0,0-4-28 0,0 7 0 0,0 0 0 16,0 0 30-16,0 0 0 0,0 7 0 0,-4-4 0 15,0 6-39-15,1 0-8 0,-4 7-2 0,0 3 0 16,-4 6-15-16,0-6-3 15,1 0-1-15,-1 6 0 0,-3-6 11 0,0 6 3 0,3-7 0 0,-3 8 0 16,3-4-4-16,-3-7-1 0,0 10 0 0,3-12 0 16,4 3-45-16,4-7-9 0,-4 0-1 0,3-2-1 15,11-7-86-15,-4 0-17 0,-13-16-3 16,17 7-1-16</inkml:trace>
  <inkml:trace contextRef="#ctx0" brushRef="#br0" timeOffset="-176270.4">18715 10606 2224 0,'-4'10'99'0,"4"-1"20"0,4 1-95 0,-1 5-24 16,-3 4 0-16,4 0 0 0,3 6 72 0,-3-6 11 15,6 6 1-15,-3 0 1 0,0-3-59 0,4 3-12 16,-1-6-2-16,1 6-1 0,0-6-11 0,-4 6 0 16,3-6 0-16,-3 6 0 15,4-6-87-15,-4-1-19 0,-4 1-4 0,-3 0-922 0</inkml:trace>
  <inkml:trace contextRef="#ctx0" brushRef="#br0" timeOffset="-175536.26">16662 11309 2088 0,'0'0'92'0,"0"0"20"0,0 0-90 0,0-7-22 0,3-2 0 0,1 6 0 15,-4 3 31-15,7-6 1 0,-7 6 1 0,7 0 0 16,0 0-33-16,-7 0 0 0,7 0 0 0,0 6-9 16,-3-3 9-16,-1 6-8 0,1 1 8 0,-8-1-8 15,4 7 8-15,-7-7 0 0,4 7 0 0,-8-3 0 16,0 5 16-16,1 4 4 0,-1-3 2 0,-3 0 0 16,-4 0-6-16,1 6-2 0,3-6 0 0,-4 9 0 15,0-9 30-15,1 6 5 0,-1 3 2 0,8-3 0 16,-1 0-31-16,0 0-7 0,4-3-1 0,0 3 0 15,4-6-12-15,3 6 0 0,3-12 0 0,4 9 0 16,0-10-10-16,0 4-5 0,4-7-1 0,0 1 0 16,-1-4 16-16,1-3 0 0,3 3 0 0,-4-2 10 15,1-4-10-15,0 0 0 0,-4-4 0 0,3-2 0 16,1 3 0-16,3-3 0 0,-7-4 0 0,4 1 0 0,-1-7 21 16,1 7 3-16,-4-4 0 0,3-2 0 0,-3-1 12 15,4-3 4-15,-4-6 0 0,0 3 0 0,4-3-20 0,-4 6-3 16,3-9-1-16,-3-3 0 0,-3 2-8 0,3 1-8 15,4 0 9-15,-4-3-9 0,-4 2 0 16,4 1 0-16,-3 3 0 0,-1 0 0 0,-3 3 0 0,0 6 0 16,0-2 0-16,0 2 0 0,-3 6 0 0,3 1-13 15,-7 0 4-15,3-1 1 16,1 10-30-16,3 0-6 0,-4-6 0 0,4 6-1 16,0 0-35-16,0 0-6 0,0 0-2 0,0 0-628 15,0 0-125-15</inkml:trace>
  <inkml:trace contextRef="#ctx0" brushRef="#br0" timeOffset="-175277.62">16676 11651 2847 0,'0'0'63'0,"-7"0"13"0,0 0 2 0,0 0 2 0,3 6-64 0,4-6-16 0,0 0 0 0,0 0 0 16,0 0-56-16,0 0-15 0,7 3-2 0,0 6-1 16,4-2 38-16,-1-4 8 0,1-3 2 0,3 0 0 15,0 0-26-15,0-3-6 0,4 3-1 0,0-7 0 16,3 4 4-16,0-3 1 0,4-3 0 0,-4-1 0 16,0 10-97-16,0-9-19 0,4-1-4 0,-4 4-1 0</inkml:trace>
  <inkml:trace contextRef="#ctx0" brushRef="#br0" timeOffset="-172682.41">19830 10374 1382 0,'0'0'61'0,"0"0"13"0,0 0-59 0,7 0-15 0,0 0 0 0,-7 0 0 16,0 0 24-16,7 0 1 0,0 7 1 0,-7-7 0 15,7 3-26-15,-7-3-17 0,0 0 2 0,0 0 1 16,7 9 0-16,-7-9 0 0,0 0 0 0,0 0 0 15,0 0 34-15,0 0 6 0,0 0 2 0,0 0 0 16,0 0 53-16,0 0 11 0,0 0 3 0,0 0 0 16,0 0-3-16,0 0 0 0,0 0 0 0,0 0 0 15,0 0-30-15,0 0-6 0,0 0-2 0,0 0 0 16,-7 0-23-16,0 0-5 0,0 0-1 0,3 0 0 16,-3 0-9-16,0 0-3 0,-3 0 0 0,-1 6 0 15,0-6-13-15,1 0-16 0,-4 4 3 0,0 2 1 16,0-6 12-16,-4 0 16 0,0 6-3 0,-6-3-1 15,-5 3-12-15,5-2 0 0,2 2 0 0,1-3 0 0,-3 6 0 16,-1 1-12-16,4-4 3 0,-4 4 0 0,4-1 9 16,3 0 14-16,1-2-3 0,2 2-1 0,1-6-10 0,4 7-11 15,-1-4 3-15,4 3 0 0,0-3 8 0,7-6 0 16,0 0 0-16,0 0 8 0,0 0-8 0,0 0 12 16,0 0-4-16,0 0 0 0,0 0 0 0,7 4 1 15,0 5 0-15,0-3 0 0,4-3-1 0,-4-3-8 16,3 10 12-16,5-10-4 0,-5 6-8 0,4 4 0 15,0-4 9-15,1-3-9 0,2 6 0 0,1-2 0 16,-1-4 0-16,5 6 0 0,2-9 0 0,-3 6 9 16,1-6-9-16,2 4 10 0,-3 2-10 0,1 3 12 15,-1-9-12-15,-4 0 12 0,-2 7-12 0,2-4 8 16,-3-3-8-16,0 6 8 0,-3-6 1 0,0 0 0 0,-1 0 0 16,-3 0 0-16,0 3 3 0,4-3 0 0,-11 0 0 0,7 0 0 15,4 6-3-15,-4-6 0 0,0 0 0 0,0 3 0 16,-7-3-9-16,10 0 0 0,-6 0 0 0,-4 0 8 15,0 0-8-15,7 7 0 0,-7-7 0 0,0 0 0 16,0 0 0-16,3 3 0 0,-3-3 0 0,0 9 0 16,-3 4-11-16,-4-4 11 0,0 1-8 0,-4-1 8 15,1-6 0-15,-1 7 0 0,-7 2 0 0,1-2-8 16,3-1 8-16,-8 3 0 0,1-2 0 0,-3-4 0 16,6 10 0-16,-7-4 8 0,1-2-8 0,2-1 11 15,-2 7-3-15,3 0-8 0,3-7 12 0,-3 4-4 16,3-4-8-16,4 0-9 0,0 4 9 0,0-4-13 0,3 1 13 15,1-1 0-15,-1-6 0 0,7 4 0 0,-3-4 0 16,4 3 0-16,-4 3 0 0,3 1 0 16,1-4 8-16,3-6-8 0,0 9 0 0,-4-5 0 0,4-4 0 0,0 9 10 15,0-9-10-15,4 9 8 0,-4-9 4 0,0 0 0 16,0 0 0-16,7 7 0 0,0 2-12 0,0-3 12 16,4-3-12-16,-1-3 12 0,1 7-2 0,-1-4 0 15,1-3 0-15,-1 0 0 0,5 6-10 0,-5-3 12 16,-3-3-12-16,4 0 12 0,-4 7-12 0,3-7 0 15,1 3 0-15,-4 3 0 0,0-6 0 0,0 0-16 16,0 6 4-16,-7-6 1 0,0 0 11 0,7 3 0 16,-7-3 0-16,0 0 0 0,0 0 0 0,11 0 0 0,-11 0 0 15,0 0 0-15,0 0 27 0,0 0 4 0,0 0 1 16,7 0 0-16,3 0-32 0,1 0 0 0,0 0 0 16,-1 0 0-16,1 0 0 0,-1-3 0 0,1-3 0 0,0 6 0 15,-1 0 0-15,1 0 0 0,-1 0 0 0,1 0 0 16,-4 6 0-16,4-6 0 0,-4 3 0 0,0-3 0 15,0 7 0-15,-7-7 0 0,7 3 0 0,0-3 0 32,0 6-36-32,-7-6-12 0,3 3-4 0,-3-3 0 0,7 10 8 15,-7-10 0-15,0 0 1 0,0 0 0 0,4 6-68 16,-4-6-13-16,7 3-4 0,-7-3-902 0</inkml:trace>
  <inkml:trace contextRef="#ctx0" brushRef="#br0" timeOffset="-171510.68">20694 10346 1785 0,'0'0'159'0,"0"0"-127"0,0 0-32 0,-4 0 0 16,4 0 31-16,-3-6 0 15,-1 3 0-15,4 3 0 0,0 0-31 0,0 0 0 0,-3-7-13 0,3 7 4 16,0 0 9-16,0 0 0 0,0 0 0 0,0 0-8 16,0 0 27-16,0 0 5 0,0 0 2 15,0 0 0-15,0 0 24 0,0 0 5 0,0 0 1 0,0 0 0 16,0 10-7-16,3 5-1 0,-3 4 0 0,-3-3 0 15,-4 3 4-15,0 6 0 0,0 3 0 0,-4 10 0 16,1-4-35-16,-1 4-6 0,0-4-2 0,-3 7 0 16,-3 0-9-16,2-7 0 0,1 10 0 0,0-6 0 15,-3-4 0-15,3 1 0 0,3-7 0 0,-3 7 8 16,3-1-8-16,1-6 0 0,3 1-12 0,0-4 12 31,3 0-34-31,-3-13 1 0,3 4 0 0,1 3 0 0,3-4-105 16,0-11-21-16,0-4-4 0</inkml:trace>
  <inkml:trace contextRef="#ctx0" brushRef="#br0" timeOffset="-170982.78">20835 10810 2559 0,'0'0'113'0,"0"0"24"0,0 0-109 0,0 0-28 16,0 0 0-16,0 0 0 0,0 0 0 0,0 0-16 16,0 0 3-16,0 0 0 15,0 0-21-15,4 10-4 0,-4-1-1 0,0 0 0 0,0 7 23 0,-4-7 4 16,1 7 0-16,-5-3 1 0,1 6 11 0,0-4 0 0,0-5 0 0,-3 8 0 16,-1-2 0-16,1-3-8 0,-1 2 8 15,4-5 0-15,0 5 8 0,0-5 8 16,0-1 0-16,3 1 1 0,1 5 10 0,3-5 1 0,-4-7 1 0,1 6 0 15,6 1-29-15,8-4 0 0,-4 0 0 0,0-3 0 16,3 7 0-16,5-10 0 0,-1 6 0 0,3-3 0 31,1-3-19-31,0 0-9 0,-1-3-3 0,1-3 0 0,0 6 19 0,-1 0 3 0,-3-3 1 0,0-4 0 16,-3 4 8-16,0-3 0 0,-1 0-9 0,-3-4 9 16,0 7 0-16,0-6 16 0,-3 2-2 0,-1-2-1 15,1 0-3-15,-4-1-1 0,3 1 0 0,-3-1 0 16,0 1 19-16,4-7 3 0,3 1 1 0,-7 2 0 15,4-3-22-15,-1-2-10 0,-3 2 10 0,4-3-10 16,-1 7 16-16,-3-4-4 0,-3 0 0 0,3 7 0 16,-4-1-12-16,1 1 0 0,-1 0 8 0,0-1-8 15,-3 4 0-15,0 6 0 0,0 0 0 0,-3 0 0 0,-1 0-14 16,4 0 1-16,-4 0 0 0,1 6 0 0,-4-3 13 0,3 4-11 16,1-7 11-16,-4 9-10 0,3-9 10 0,-3 6 0 15,3-3 0-15,1 4 0 0,-1-4 0 0,4-3-8 16,0 6 8-16,7-6 0 15,0 0-101-15,0 0-15 0,0 0-4 0,0 0-553 16,11 0-111-16</inkml:trace>
  <inkml:trace contextRef="#ctx0" brushRef="#br0" timeOffset="-170271.41">21586 10835 1864 0,'11'-9'83'0,"-11"9"17"0,0 0-80 0,0 0-20 0,4-13 0 0,3 10 0 16,-4-3 21-16,1-4 1 0,-4 7 0 0,0 3 0 16,0-6 3-16,0 6 1 0,0-9 0 0,0 9 0 15,-4 0-11-15,4 0-3 0,-3-10 0 0,-4 10 0 16,-4 0 7-16,4 0 1 0,-4 0 0 0,1 0 0 15,-1 7 3-15,-6-4 1 0,2 3 0 0,1-3 0 16,0 6-10-16,0 1-2 0,-4 6 0 0,1-7 0 0,-1 0-3 16,4 7-1-16,-4-7 0 0,1 10 0 15,3-9-8-15,3 5 10 0,-3-2-10 0,3-4 10 16,1 7-10-16,6-7 0 0,1 1 0 0,3-1-11 0,0 1 11 16,3 2 0-16,1-2 0 0,3-7 0 0,0 6 0 15,4-3 0-15,-1-2-9 0,1 2 9 0,-11-6 0 0,10 3 0 16,4 3 0-16,1-6 0 0,-5 3 0 0,4-3 0 15,-3 0 0-15,3-3 0 0,-4 3-8 0,5-6 8 16,-5 6 0-16,1-3 0 0,-1-3 8 0,1 2 7 16,0-5 1-16,-1 3 0 0,-3-4 3 0,4 7 1 15,-1-3 0-15,-3-3 0 0,0-1-5 0,0 1-1 16,1 2 0-16,2-2 0 0,1-7-14 0,-8 7 0 16,1 0 0-16,-1 5 0 0,4-5 8 0,-3 3-8 15,-8 3 0-15,4 3 0 0,0 0 0 0,0 0-16 0,-3-7 1 16,-4 7 1-16,0 0 14 0,-4 0 12 0,11 0-3 15,-7 0 0-15,-4 0-9 0,1 7 12 0,10-7-12 16,-7 3 12-16,0 3-3 0,3-3 0 0,4-3 0 16,-3 10 0-16,3-1 1 0,0-3 0 0,0 4 0 15,0 5 0-15,7-2-10 0,-4 3 0 0,-3 2 9 16,4-2-9-16,3 3 0 0,-4 0 0 0,4-1 0 0,-3 1 0 16,0 3 0-16,-1 0 0 0,4-3 0 0,-7 6-8 15,-3 0 8-15,3-6 0 0,-4 6 0 0,1-3-8 16,-5 3 8-16,1 0 0 0,-3-6 0 0,3 9 0 15,-4-3 0-15,1 4 0 0,-1-1 0 0,-3 3 8 16,0-3-8-16,-4 1 8 0,4-4-8 0,0 3 8 16,-4 0 4-16,1-6 0 0,3 0 1 0,-8-3 0 15,1 6-1-15,0-9-1 0,0 2 0 0,0-8 0 0,-4 5-3 16,-3-5 0-16,0-1 0 0,3 1 0 16,-3-10-32-16,3 9-6 0,0-9-2 15,1 0-745-15,-1 0-150 0</inkml:trace>
  <inkml:trace contextRef="#ctx0" brushRef="#br0" timeOffset="-167960.29">22440 10794 633 0,'0'0'56'0,"0"0"-44"0,0 0-12 0,-10 7 0 15,-1-4 256-15,4-3 50 0,7 0 10 0,0 0 1 16,0 0-269-16,0 0-48 0,-4 6-23 0,4-6 3 16,4 10 6-16,-4-10 2 0,-4 6 0 0,4-3 0 15,8 6 12-15,-5-2 10 0,-6 2-2 0,-5-6 0 16,8 7 22-16,-3 5 4 0,-1 1 1 0,-3-3 0 15,-3 5 18-15,3 7 4 0,3 1 1 0,-3 2 0 16,-7 0-20-16,3 6-4 0,4-5-1 0,0 5 0 16,0 1-6-16,0-7-2 0,0 6 0 0,4-5 0 15,-1 2-9-15,-3-3-3 0,-4-3 0 0,4 3 0 16,4-9-5-16,-1 10-8 0,-3-11 11 0,0-2-11 16,-3 3 12-16,6-10-12 0,4 1 12 0,0 5-12 15,-10-5 0-15,2-10 0 0,8 0 0 0,0 0 0 16,-3 0-16-16,3 0-1 0,-4-7 0 0,4-2 0 15,7 0-38-15,-7-4-7 16,-3-3-2-16,3 1 0 0,7-4-31 0,-3 0-6 0,-12-6-2 16,8 6 0-16,4-9-135 0,-4 3-27 0</inkml:trace>
  <inkml:trace contextRef="#ctx0" brushRef="#br0" timeOffset="-167583.44">22225 10983 230 0,'14'-29'10'0,"-7"17"2"0,0-10-12 0,0 3 0 16,0 0 0-16,4-6 0 0,3 6 335 0,0-9 64 15,-3 9 13-15,3-6 2 0,3 6-269 0,5 1-53 16,-12-7-12-16,4 6-1 0,4 0-51 0,-4 0-9 15,4-3-3-15,-4 3 0 0,-4 1-8 0,8 2-8 16,-4 6 9-16,0-2-9 0,-7-4 10 0,4 7-10 0,3-1 10 0,0 4-10 16,-3 6 20-16,3 0-3 15,-4 0 0-15,5 10 0 0,-1-4-17 0,0 9 8 0,-4-5-8 0,4 2 0 16,8-2 10-16,-5 6-10 0,-6-1 8 16,-1-2-8-16,1 2 0 0,3 1 0 0,-3-3 8 0,-8 2-8 15,-3-2 0-15,4 3 12 0,3 2-12 0,-4-2 12 16,-6-3 0-16,-1 2 0 0,4 4 0 15,0 0 0-15,0-3-1 0,-7-1 0 0,-3-2 0 16,3 2 0-16,7 1-11 0,-7-3 12 0,-4-4-12 0,4 1 12 16,0-1 1-16,0 0 1 0,-4 4 0 0,1-10 0 15,-1 6-1-15,4-9 0 0,7 0 0 0,-7 7 0 16,-4-7-13-16,1 0 9 0,10 0-9 0,-7 0 8 16,-4 0-22-16,1-7-5 0,2 7-1 0,1 0 0 15,0 0-8-15,-3 0-1 16,-1 0-1-16,1 0 0 0,3 0-20 0,-4 0-4 0,-3 0-1 15,0 0 0-15,0 7 5 0,3-7 1 0,0 3 0 16,1-3 0-16,-4 6 29 0,7-6 5 0,7 0 2 0,-7-6 0 16,-4 6-41-16,11 0-8 0,0 0-2 0,4-3 0 15</inkml:trace>
  <inkml:trace contextRef="#ctx0" brushRef="#br0" timeOffset="-166652.18">23460 10186 1036 0,'0'0'92'0,"0"0"-73"0,0 0-19 0,0 0 0 16,0 0 172-16,0 0 32 0,0 0 5 0,0 0 2 15,0 0-195-15,0 0-40 0,0 0-7 0,0 0-1 16,0 0 5-16,0 0 2 0,0 0 0 0,0 0 0 15,0 0 6-15,0 0 2 0,0 0 0 0,0 0 0 0,0 0 29 0,-7 10 5 16,3-1 2-16,-3-3 0 16,0 4 23-16,-4-1 5 0,4 0 1 0,-7 1 0 0,4-1-13 0,-4 1-3 15,-1 5 0-15,-2-5 0 0,-1 9 7 0,1-4 1 16,-1-2 0-16,0 12 0 0,1-6-20 0,-5 0-3 16,8 6-1-16,-3 0 0 0,3 0 9 0,0 3 2 15,-1-9 0-15,5 9 0 0,-1-3-1 0,4 3 0 16,-3-3 0-16,-1 4 0 0,7-4-16 0,-3 3-10 15,0 0 12-15,0-3-12 0,7 0 11 0,-3 4-11 16,-1-4 10-16,4 3-10 0,0 0 8 0,4-3-8 16,3 3 0-16,-4 1 9 0,1 2-9 0,3-3 0 15,0 0 0-15,0-9 8 0,0 6-8 0,4 0-16 16,-4-6 4-16,0 0 1 16,3 0-33-16,5-3-8 0,-5-7 0 0,4 10-596 0,-3-10-118 15</inkml:trace>
  <inkml:trace contextRef="#ctx0" brushRef="#br0" timeOffset="-165105.16">23481 10660 172 0,'0'0'8'0,"0"0"1"0,0 0-9 0,0 0 0 15,0 0 0-15,0 0 0 0,0 0 156 0,0 0 30 16,3-10 6-16,-3 10 0 15,4-9-192-15,-4 9-30 0,3-10-10 0,-3 10-3 0,0 0 69 0,0 0 14 16,0 0 2-16,0 0 1 0,0 0 92 0,0 0 18 16,0 0 4-16,0 0 1 0,0 0-40 0,0 0-8 15,0 0-2-15,4 10 0 0,0-1-56 0,-1 1-11 16,1-1-2-16,3 0-1 0,0 1-26 0,0-1-12 16,0 7 10-16,3-7-10 0,1 7 8 0,0-7-8 15,3 1 0-15,-4 6 0 0,1-7 14 0,3 0-3 16,-3 4-1-16,3-7 0 15,-7 4-50-15,3-1-11 0,1 7-1 0,-4-7-1 16,0 0-27-16,0 1-6 0,0-1-1 0,-3 1-641 0</inkml:trace>
  <inkml:trace contextRef="#ctx0" brushRef="#br0" timeOffset="-164756.99">23834 10641 2350 0,'0'0'104'0,"0"0"22"0,0 0-101 0,0 0-25 16,0 0 0-16,0 0 0 0,0 0-10 16,0 0-7-16,0 0-2 0,0 0 0 0,0 0-3 0,3 9-1 15,1-2 0-15,-1 2 0 0,-6 0 10 0,-1 4 1 16,4 3 1-16,-3-1 0 0,-4 4 11 0,0 0 0 15,-4 0 0-15,0-1 0 0,-3 8 30 0,-3 2 5 16,3-3 1-16,-8 3 0 0,5 7 4 0,-1-1 2 16,0 4 0-16,-3-1 0 0,4 4-22 0,-1-3-4 15,-3-4 0-15,3 4-1 0,1-4-15 0,2-5 0 16,1 5 0-16,0-9 0 0,4 3 0 0,3-9-8 16,3 6-1-16,1-6 0 15,-1-3-31-15,4-4-7 0,4-2-1 0,-1 2 0 16,4-9-175-16,-3 7-35 0,-4-10-7 0,0 0-2 0</inkml:trace>
  <inkml:trace contextRef="#ctx0" brushRef="#br0" timeOffset="-164274.08">24225 10327 921 0,'0'0'82'0,"0"0"-66"16,0 0-16-16,0 0 0 0,0 0 113 0,0 0 19 16,0 0 4-16,0 0 1 0,0 0-107 0,0 0-22 15,0 0-8-15,0 0 0 0,0 0 36 0,0 0 1 16,0 0 0-16,0 0 0 0,0 0 0 0,0 0 0 16,0 0 0-16,0 0 0 0,-7 0-4 0,0 3-1 15,4-3 0-15,-1 10 0 0,-3-4-7 0,4 3-1 16,-5 1-1-16,5 6 0 0,-4-7-11 0,3 0-1 0,1 7-1 0,-4-3 0 15,-4 5-10-15,8-2 0 16,-8 0-10-16,4 3 10 0,0-7 0 0,0 10 0 0,0-9 0 0,0 5 0 16,3-2 0-16,1-6 0 0,-1 8 8 15,1-8-8-15,-1-1 0 0,4 1 0 0,0 2 0 0,0-2 0 16,4-7-20-16,3 6-4 0,-7-9 0 16,7 6-1-1,-7-6-31-15,7 3-7 0,3-3-1 0,-3 0-440 0,4 0-89 0</inkml:trace>
  <inkml:trace contextRef="#ctx0" brushRef="#br0" timeOffset="-163989.15">24317 10456 2080 0,'0'0'46'0,"0"0"10"0,0 0 1 0,0 0 1 0,-4 6-46 0,4-6-12 15,0 10 0-15,-3-4 0 16,-1 3-28-16,4-6-8 0,0-3-2 0,0 10 0 16,-3-1-2-16,3 1-1 0,-4 2 0 0,1-9 0 15,3 7-46-15,-4-4-9 0,4-6-1 0,-3 9-1 0,3-6 66 0,0-3 12 0,0 0 4 0,0 10 0 16,-4-4 1-16,4-6 1 0,0 0 0 15,0 0-588-15</inkml:trace>
  <inkml:trace contextRef="#ctx0" brushRef="#br0" timeOffset="-163804.75">24423 10321 2246 0,'-11'-3'200'0,"11"3"-160"0,0 0-32 0,-3-6-8 16,-4-4 81-16,7 10 15 0,0 0 4 0,0 0 0 15,0 0-225-15,0 0-45 0,7 0-9 0,0-3-798 16</inkml:trace>
  <inkml:trace contextRef="#ctx0" brushRef="#br0" timeOffset="-163385.62">24546 10312 1440 0,'0'0'64'0,"0"0"12"0,0 0-60 0,0 0-16 0,0 0 0 0,0 0 0 15,0 0 162-15,0 0 30 0,0 0 5 0,0 0 2 16,0 0-179-16,11 6-35 0,-4-3-7 0,-4 3-2 15,1 4 7-15,3-1 1 0,-3 0 0 0,-1 1 0 16,1 6 0-16,-1-4 0 0,4-2 0 0,-3 5 0 16,-1 1 16-16,1-4-12 0,-1 4 12 0,1 3-10 15,-4 0 10-15,3-4-8 0,1 4 8 0,-4-3-8 16,3-4 8-16,-3 4 0 0,0-6-9 0,0 5 9 16,0-2-12-16,0-4 3 0,-3 1 0 0,3 5 0 15,0-5-33-15,-4-1-6 0,1 0-2 16,-1-2-477-16,-3-4-95 0</inkml:trace>
  <inkml:trace contextRef="#ctx0" brushRef="#br0" timeOffset="-162546.72">24959 10230 460 0,'0'0'20'0,"0"0"5"0,-7 0-25 0,7 0 0 0,0 0 0 0,0 0 0 16,0 0 339-16,0 0 62 0,0 0 13 0,0 0 2 15,0 0-302-15,0 0-61 0,0 0-12 0,0 0-2 16,0 0-28-16,0 0-11 0,0 0 8 0,0 9-8 16,0 7 0-16,0-3 0 0,-4 5 0 0,-3 8 0 15,0 2 0-15,0 6 0 0,-3 7 0 0,-1 0 0 0,1 9 0 16,-1 3 0-16,-3 1 0 0,0 2 0 0,0-3 0 15,0-2 0-15,3-4 0 0,0-4 8 0,1 1 25 0,-1-6 5 16,4 0 1-16,0 2 0 0,4-2-3 16,-5-10 0-16,1 7 0 0,4-7 0 0,-1-3-26 0,1 3-10 15,-1-6 0-15,1 0 9 16,3-3-120-16,-4-3-24 0,4-1-5 16,0-5-784-16</inkml:trace>
  <inkml:trace contextRef="#ctx0" brushRef="#br0" timeOffset="-162040.72">25195 10625 2311 0,'0'0'51'0,"0"0"10"0,0 0 3 0,0 0 0 0,0 0-51 0,0 0-13 0,-3 0 0 0,3 0 0 15,0 0-13-15,0 0-6 0,-7 0-1 0,3 6 0 16,1-2 12-16,-4 2 8 0,3 3-12 0,1 1 12 16,-1 5-14-16,1-2 4 0,-4 3 1 0,3 2 0 15,-3 1 9-15,0 6-8 0,0-6 8 0,0 6-8 16,0 0 16-16,0-3 3 0,0 10 1 0,0-10 0 15,3 12-4-15,-3-9-8 0,3 0 12 0,1-3-4 16,-1 3 0-16,4 0 0 0,0-6 0 0,4 0 0 0,-1 0-8 16,1-4 0-16,3-2 0 0,0-4-11 0,4 7 11 15,-1-10-13-15,4-3 5 0,-3-3 8 0,3 0 0 0,0 0 0 16,-3-3 0-16,3-3 0 0,-4-3 18 0,1-1 2 16,0-5 0-16,-1 2 0 0,1-3 2 0,-1-2 1 15,-6-8 0-15,3 1 0 0,0 3-7 0,0-6-2 16,-3-3 0-16,-1 3 0 0,1-7-14 0,-1 7 9 15,1-7-9-15,-4 7 8 0,0-6 7 0,0-1 1 16,0 7 0-16,-4 0 0 0,1 3-16 0,-4 0 0 16,0 3 0-16,-1-3 0 0,1 9 0 0,-3 3-10 15,-1-2 2-15,1 5 0 16,-1 7-64-16,1-3-13 0,-1 0-3 0,4 2 0 16,-4-2-99-16,4 6-20 0,0 0-4 0,0 0-1 0</inkml:trace>
  <inkml:trace contextRef="#ctx0" brushRef="#br0" timeOffset="-161764.75">25146 10848 2790 0,'0'0'124'0,"-7"0"24"0,0 6-118 0,0-3-30 15,7-3 0-15,-4 6 0 16,1 4-55-16,3-1-17 0,-4 1-3 0,4-1-1 16,4 1-5-16,-4-1-2 0,0-3 0 0,0 4 0 15,3-1 40-15,1 0 8 0,-4-2 2 0,3 2 0 0,1-6 33 0,-4-3 0 16,0 7 0-16,0-7 0 0,7 9 0 0,0-9 0 16,-7 0 12-16,0 0-3 0,7 0-9 0,0 0-17 15,0 0 4-15,4 0-611 16,-1 0-121-16</inkml:trace>
  <inkml:trace contextRef="#ctx0" brushRef="#br0" timeOffset="-161458.22">25552 10246 1166 0,'-4'-16'52'0,"1"10"10"16,-1-4-50-16,1 7-12 0,-4-3 0 0,-1-3-343 15,5-1-71-15</inkml:trace>
  <inkml:trace contextRef="#ctx0" brushRef="#br0" timeOffset="-161181.75">25365 10133 1335 0,'0'0'59'0,"0"0"13"0,0 0-58 0,0 0-14 15,0 0 0-15,0 0 0 0,0 0 116 0,0 0 21 16,0 0 4-16,0 0 1 0,0 0-80 0,0 0-16 15,0 0-3-15,3 9-1 0,1 1-24 0,-1-1-5 16,4 0-1-16,-3 7 0 0,3 0-4 0,4 3 0 16,-1-1-8-16,1 1 12 0,-1 6-4 0,1 0 0 15,7 4-8-15,-1-1 12 0,1 6-2 0,-1 1-1 16,1-4 0-16,3 10 0 0,0 3-9 0,1-6 0 16,-5-1 0-16,4 7 0 0,4-9 10 0,-4 2-10 15,-3-2 12-15,0 2-12 0,-4 4 31 0,0-3-1 0,-7-4 0 16,0 4 0-16,0 6 4 0,-4-7 1 0,-6 7 0 15,3-3 0-15,-11-3-35 0,4-4 0 0,-3 1 0 0,-4-4 0 16,3-6-9-16,-7 3 1 0,4-3 0 0,0-6 0 16,-4 0 8-16,1 3-12 0,-1-3 12 0,1-7-12 31,-5-2-144-31,5 2-28 0,-29-9-7 0,4-3-1 0</inkml:trace>
  <inkml:trace contextRef="#ctx0" brushRef="#br0" timeOffset="-160279.85">26282 10989 172 0,'0'0'16'0,"0"0"-16"0,-4 0 0 0,1-6 0 16,3 6 476-16,-7 6 92 0,3-6 18 0,-3 0 4 15,7 0-472-15,-7 6-94 0,4-3-24 0,-1 7 0 0,-3-1 0 0,4 1 0 16,-1 5 0-16,1 4-8 0,3-3 8 16,-4 6 0-16,4 3 8 0,0 3-8 0,0 6 16 0,0-5 0 15,0 5-1-15,4 1 0 0,-4-1-3 0,0 1-1 16,-4-4 0-16,0 4 0 0,1-1 12 0,-1-6 2 16,-3 0 1-16,4 4 0 0,-4-4-13 0,3-9-2 15,1 0-1-15,3-1 0 0,-7-2 11 0,7 3 3 16,-4-10 0-16,4 7 0 0,0-7-12 15,4-2-1-15,-4-7-1 0,0 0 0 0,0 0-20 0,0 0-4 16,0 0-1-16,0 0 0 0,0-10-1 0,0-5-1 16,0-1 0-16,-4-3 0 0,4 0 17 0,0-6-10 15,-3-3 10-15,-1 3-8 0,1-10 8 0,3 4-13 16,3-3 5-16,-3-1 8 0,4 1 0 0,-1-4 0 16,4-6 0-16,0 6 0 0,0-12 18 0,0 6-2 15,0-3 0-15,4 3 0 0,-4 1 0 0,4 5-1 0,-4-6 0 16,3 10 0-16,-3-4-7 0,4 3 0 0,-4 7-8 0,0 3 12 15,0-3-12-15,4 9 0 0,-4 0 8 0,0 4-8 16,0-1 0-16,0 6-15 0,3 1 3 0,-2 0 1 31,2 6-14-31,1-4-3 0,-1 7-1 0,4 0 0 0,-3 0 9 0,3 0 1 0,0 10 1 16,0-10 0-16,4 9-3 0,-4 0-1 0,0 1 0 0,4 6 0 16,-4 2 22-16,4-2 12 0,-8 3-2 0,1-3 0 15,-1 2-10-15,-3 1 0 0,4 0 0 0,-8 6 8 16,-3-6-8-16,0 0-14 0,0 0 3 0,-3 6 1 15,-1-7 10-15,1 1 0 0,-4-3 8 0,0 3-8 16,3 0 0-16,-3-4 0 0,-3-5 0 0,-5 5 0 16,5-5 14-16,-1 2-2 0,-3-2 0 0,0 2 0 0,0-2 4 15,-4-1 0-15,4-6 0 0,-3 3 0 0,-1-2-29 16,4 5-6-16,0-9-1 0,0 6 0 16,0-12-18-16,3 6-4 0,0-3-1 15,1-3-645-15,3 2-130 0</inkml:trace>
  <inkml:trace contextRef="#ctx0" brushRef="#br0" timeOffset="-159782.33">27210 10036 1440 0,'0'-10'64'0,"0"10"12"0,3-3-60 0,4-3-16 0,-3 3 0 0,-1-4 0 15,4 7 134-15,-3-6 24 0,0 3 5 0,-1 3 1 0,-3 0-134 0,0 0-30 16,0 0 0-16,0 0 0 16,0 0-12-16,0 0 0 0,0 0-1 0,-3 9 0 0,-1 1 13 15,-3-1 0-15,-7 7-10 0,3-4 10 0,1 10 23 0,-8-3 9 16,-3 3 1-16,3 10 1 0,-3-4 29 0,0 0 5 16,-4 6 2-16,4 4 0 0,0-3-14 15,0 8-2-15,0-5-1 0,-1 15 0 0,5-2-30 0,-1 2-7 16,-3 3 0-16,7-2-1 0,-4-4-15 0,1-3 0 15,6 6 0-15,-3-6 0 0,3-3 9 0,1 0-9 16,3 0 8-16,3 0-8 0,1-7 10 0,3-2-10 16,3 3 12-16,1-4-12 0,3-6 8 0,0-3-8 15,0 4 0-15,3-4 0 16,1-7-15-16,3 8-9 0,0-11-3 0,0-2 0 16,4 6-97-16,3-10-20 0,4 7-4 0,-1-7-512 15,-2-3-103-15</inkml:trace>
  <inkml:trace contextRef="#ctx0" brushRef="#br0" timeOffset="-159319.12">27418 10666 1220 0,'0'0'54'0,"0"0"11"0,7-6-52 0,-4 3-13 16,5-4 0-16,-5 7 0 0,1-9 0 0,-4 9-10 15,0 0 2-15,0 0 0 0,0 0 56 0,0 0 11 16,0 0 2-16,0 0 1 0,0 0 35 0,0 0 7 16,-4 16 2-16,1-7 0 0,-5 3-26 0,-2 4-4 0,-1 0-2 15,1 3 0-15,-4-1-17 0,-4 1-3 0,0 0-1 16,-3 0 0-16,-4 6-16 0,4-6-3 0,-7 6-1 0,3-6 0 15,4 0-33-15,0-1 0 0,0 7 0 0,-4-6 0 16,4-3 0-16,-4 3 0 0,8-4 0 16,3-2 0-1,-8 3-160-15,8-7-30 0,4 7-6 0,-1-13 0 0</inkml:trace>
  <inkml:trace contextRef="#ctx0" brushRef="#br0" timeOffset="-158964.46">27174 10694 1947 0,'-7'0'86'0,"4"0"18"0,-4 0-83 0,3 0-21 16,-3 3 0-16,0-3 0 0,4 7 35 0,-4-7 2 16,7 0 1-16,0 0 0 0,0 0 22 0,0 0 5 15,0 0 1-15,0 0 0 0,7 9-18 0,-7-9-3 16,0 9-1-16,7 1 0 0,-4-1-31 0,4 7-13 16,0-7 11-16,0 10-11 0,0-10 14 0,4 10-3 15,-7 3-1-15,6-3 0 0,-3 0-10 0,4 0 0 0,-4 0 0 16,3-1 0-16,1 7-8 0,0-6-8 15,-4 3 0-15,3-3-1 16,-3-6-60-16,4 5-12 0,-4-2-3 0,4 3 0 16,-4-3-100-16,0-7-20 0,0 7-4 0,0-7-520 0</inkml:trace>
  <inkml:trace contextRef="#ctx0" brushRef="#br0" timeOffset="-158513.99">27725 10211 1036 0,'0'0'92'0,"0"0"-73"16,0 0-19-16,0 0 0 0,0-6 281 0,0 6 53 0,0 0 10 0,0 0 3 31,0 0-326-31,0 0-65 0,0 0-12 0,0 0-4 15,0 0 17-15,0 0 3 0,0 0 1 0,-4 9 0 0,1 1 28 0,-4-1 11 0,0 7-8 0,-4-7 8 16,0 7 16-16,1-4 9 0,-8 4 2 0,4 3 0 16,-7 0-3-16,7 3 0 0,0-3 0 0,0-7 0 15,0 4-15-15,3 3-9 0,4-4 10 0,3-2-10 16,-3 3 0-16,7-1 0 0,4-2 0 0,-1-4 0 31,1 7-32-31,6-7-13 0,-2 1-3 0,2-4 0 16,1 3-139-16,-1-6-28 0,4 7-5 0,-7-4-2 0</inkml:trace>
  <inkml:trace contextRef="#ctx0" brushRef="#br0" timeOffset="-158089.6">27869 9910 2667 0,'0'0'59'0,"0"0"12"0,0-12 2 0,0-1 2 0,0 13-60 0,0-3-15 0,0 3 0 0,0 0 0 16,0 0-16-16,0 0-7 0,0 0-1 0,0 0 0 31,0 0-44-31,0 0-10 0,0 0-2 0,0 0 0 0,0 0-138 0,0 3-28 16,0-3-6-16,4 6 0 0</inkml:trace>
  <inkml:trace contextRef="#ctx0" brushRef="#br0" timeOffset="-157500.3">28205 9970 288 0,'0'0'12'0,"0"0"4"0,0 0-16 0,-4 3 0 16,4-3 0-16,-3 0 0 0,-1 9 449 0,0-2 87 15,4 2 18-15,0 0 3 0,0 1-425 0,4 5-86 16,0-2-17-16,-1 12-3 0,1-6 12 0,-1 6 2 15,-3 3 1-15,0 7 0 0,0-1-28 0,0 4-5 16,-3-4-8-16,-4 10 11 0,3 0-11 0,-7 3 0 16,4-3 0-16,-3 9 0 0,-1-6 0 0,1 4-17 15,-4-4 4-15,3-3 1 0,0-7-3 0,4 4 0 16,-3-3 0-16,3-4 0 0,-4-6 15 0,4 7 0 16,0-7 0-16,0 7 0 0,0-7-16 0,0 0-1 15,3 3 0-15,-3-9 0 16,4 3-101-16,3-6-20 0,-4 0-4 0,4-3-482 15,0-1-97-15</inkml:trace>
  <inkml:trace contextRef="#ctx0" brushRef="#br0" timeOffset="-157191.47">28303 10597 2948 0,'0'0'65'0,"0"0"14"0,0 0 2 0,0 0 1 0,0 0-66 0,4 9-16 0,3 1 0 0,-4-1 0 16,1 7-38-16,3-7-11 0,0 7-3 0,-3-4 0 15,-4 4 12-15,3 3 1 0,4-3 1 0,-3-4 0 0,-1 4 16 0,1 0 3 16,-1-4 1-16,4 4 0 0,0-4 18 0,4 4 0 15,-4 0 0-15,4-4 0 0,-4 4 0 0,3-7 0 16,1 7 0-16,-1-7 0 0,-2 4-20 0,-1-7 0 16,3 4 0-16,-3-4 0 15,0-3-152-15,0 6-30 0,7-9-6 0,-14 0-688 0</inkml:trace>
  <inkml:trace contextRef="#ctx0" brushRef="#br0" timeOffset="-156966.18">28833 10766 1670 0,'0'0'148'0,"-11"10"-118"0,-3-1-30 0,-4 0 0 16,1 10 309-16,2 6 56 0,-2 0 11 0,-1 4 3 31,-3-1-324-31,3 6-65 0,-6 1-13 0,-1 3-2 16,4 5-75-16,-4-8-14 0,0 3-3 0,4-4-1 15,0 1 2-15,0-7 0 0,0 0 0 0,3-3 0 16,0 0 54-16,4-6 11 0,4 0 3 0,-1 0 0 16,1-10-16-16,3 7-4 0,0-10 0 0,-1-3-720 0</inkml:trace>
  <inkml:trace contextRef="#ctx0" brushRef="#br0" timeOffset="-156639.16">29012 10214 2091 0,'0'0'92'0,"0"0"20"0,0 0-89 0,0 0-23 15,0 0 0-15,0 0 0 16,0 0-55-16,0 0-15 0,0 0-3 0,0 0-1 0,0 0 59 0,0 7 15 0,0 2 0 0,0 0 0 15,-7 1 42-15,0-1 11 16,0 1 3-16,-3 5 0 0,3 1-27 0,-4-3-5 0,0 2 0 16,1 4-1-16,-1-3 1 0,4 3 1 0,0-1 0 0,0 1 0 15,4-3-16-15,-1 3-9 0,8-7 10 0,-4 4-10 16,0 3 0-16,7 0-20 0,3-4 4 0,-3 1 0 31,4-4-33-31,-1 4-7 0,1-6 0 0,0-4-550 0,3-3-110 16</inkml:trace>
  <inkml:trace contextRef="#ctx0" brushRef="#br0" timeOffset="-156381.72">29079 9920 979 0,'0'0'87'0,"0"0"-70"16,0 0-17-16,0 0 0 0,0 0 206 0,0 0 38 16,0 0 7-16,0 0 1 0,0 0-156 0,0 0-32 15,0 0-7-15,0 0-1 0,0 0-56 0,0 0 0 16,0 0 0-16,0 0-925 0</inkml:trace>
  <inkml:trace contextRef="#ctx0" brushRef="#br0" timeOffset="-155871.8">29538 9873 1555 0,'0'0'138'0,"0"0"-110"15,0 0-28-15,0 0 0 0,0 0 124 0,0 0 20 16,0 0 4-16,4 9 1 0,-4 10-125 0,0-4-24 15,0 4-8-15,0 0 0 0,0 9 27 0,0 7 5 16,0 2 2-16,0 7 0 0,0 0 12 0,-4 0 2 16,4 0 1-16,0 3 0 0,-3 6 8 0,-1 7 2 15,1-4 0-15,-1 4 0 0,-3-4-39 0,0 7-12 16,0-10 0-16,-4 7 0 0,4-13 8 0,-3 6-8 0,-1-9 0 16,4 0 0-16,-4 3 13 0,4-6-4 0,0 3-1 15,0-6 0-15,-3-4-8 0,3-3-17 0,0 4 4 16,3-10 1-1,-7 3-132-15,4-9-25 0,4 6-6 0,-4-9-1 0</inkml:trace>
  <inkml:trace contextRef="#ctx0" brushRef="#br0" timeOffset="-155406.65">29877 10255 2556 0,'0'0'113'0,"0"0"23"0,0 0-108 0,0 0-28 16,0 0 0-16,0 0 0 16,0 0-32-16,0 0-12 0,0 0-3 0,0 10 0 15,-4 2-4-15,-3-3-1 0,-3 7 0 0,-5 3 0 0,1 6 38 0,-3 0 14 16,-1-3-11-16,0 9 11 0,1-2 17 0,-1-1 10 15,1 6 1-15,2 1 1 0,1-4 20 0,-3 4 4 16,6-1 1-16,1-6 0 0,2 4-26 0,1-10-4 16,0 3-2-16,4-6 0 0,3-1-12 0,0 1-2 15,3-3-8-15,1 3 12 0,3-10-12 0,0 7-15 16,0-7 3-16,7 7 1 0,-3-7 3 0,6-5 0 16,1 5 0-16,0-9 0 0,-1 6 8 0,4-6-13 0,1 0 5 15,2-6 8-15,1 6 0 0,-4-9 10 0,0 5 1 0,-3-5 0 16,0 0 5-16,-4-7 2 0,0 0 0 0,0 4 0 15,-3-4-2-15,-1-9-1 0,1 6 0 0,-1-3 0 16,-3-3-7-16,0-9 0 0,0 8-8 0,1-2 12 16,-1-6 0-16,-4 6-1 0,1-1 0 0,-1 1 0 31,-3 3-34-31,0 0-6 0,-3 0-2 0,-1 3 0 0,1-3 15 0,-1 9 4 0,-7-3 0 0,4 7 0 16,-3-4-131-1,-1 7-25-15,4-1-6 0,-3 1-789 0</inkml:trace>
  <inkml:trace contextRef="#ctx0" brushRef="#br0" timeOffset="-155099.78">29732 10594 1728 0,'0'0'76'0,"0"0"16"0,-3 3-73 0,-4 3-19 16,7-6 0-16,-8 3 0 0,8-3 186 0,0 10 34 0,0-10 6 0,8 9 2 15,-5-3-179-15,4-2-35 0,4 2-14 0,-1-6 11 16,4 6-3-16,1-6-8 0,-1 3 12 0,7-3-4 16,-4-3-8-16,1 3 0 0,3-6-12 0,-3 6 12 15,0 0-20-15,-4-6 4 0,3 6 1 0,1-4 0 31,-8 4-17-31,5-6-3 0,-1 6-1 0,0-3 0 16,-4-3-80-16,5 6-16 0,-5-3-3 0,4-4-789 0</inkml:trace>
  <inkml:trace contextRef="#ctx0" brushRef="#br0" timeOffset="-154723.78">30060 9819 345 0,'0'0'15'0,"0"0"4"0,0 0-19 0,-3-6 0 15,-1 3 0-15,4-3 0 0,0 6 427 0,0 0 81 16,0 0 17-16,0 0 3 0,0 0-385 0,0 0-78 15,0 0-15-15,4 9-3 0,3 0 7 0,3 7 2 16,4 0 0-16,4 3 0 0,0 6-13 0,6 3-3 16,1 0 0-16,10 7 0 0,1-1-20 0,2 4-5 15,5-1-1-15,-1 7 0 0,4-3-14 0,-4 0 9 16,-3-7-9-16,0 10 8 0,-7-6-8 0,-1 3 0 16,-2 2 0-16,-5-2 8 0,-2 3-8 0,-1 0 0 15,-7 0-10-15,0 0 10 0,-7-7-13 0,-4 7 3 0,-6 0 1 16,-1 0 0-16,-6 3-7 0,-8-3-2 0,1 0 0 0,-8 0 0 31,-3 0-30-31,-4-7-5 0,-7-2-2 0,-7 3-717 0,0-4-144 16</inkml:trace>
  <inkml:trace contextRef="#ctx0" brushRef="#br0" timeOffset="-116304.48">19974 12024 230 0,'0'0'20'0,"7"0"-20"0,-7 0 0 0,7 0 0 16,-7 0 234-16,7 0 42 0,-7 0 9 0,0 0 2 15,0 0-205-15,0 0-41 0,0 0-8 0,0 0-1 16,0 0 68-16,0 0 13 0,0 0 3 0,0 0 1 16,0 0-20-16,0 0-4 0,0-7-1 0,0 7 0 15,0 0-23-15,0 0-5 0,0 0 0 0,-3-3-1 16,3 3-18-16,0 0-3 0,-7-6-1 0,7 6 0 15,-7 6-23-15,-4-3-5 0,1-3-1 0,-1 7 0 16,-3 2-12-16,0 1 9 0,0-1-9 0,-4 0 8 0,0 1-8 0,-6-1 0 16,-1 7 0-16,0-7 0 0,1 1 12 15,-5-1 0-15,-2 0 0 0,-1 7 0 16,0-6 24-16,4-1 4 0,-4 7 2 0,0-7 0 0,1 10-9 0,3-10-1 16,-1 7-1-16,5-7 0 0,-1 1-13 0,4-1-2 15,0 1-1-15,3-4 0 0,4-3-2 16,3 3 0-16,-3-3 0 0,4 4 0 0,6-4-5 0,-3-3-8 15,7 0 11-15,0 0-11 0,0 0 0 0,0 0 0 16,0 0 0-16,0 0 0 0,0 0 0 0,0 0 0 16,11 0-13-16,-1 6 5 0,1-3 8 0,-4-3 0 15,7 6-9-15,4-6 9 0,-4 7 0 0,0-4 0 0,3-3 0 0,1 0 0 16,0 6 0-16,3-3 0 0,-4-3 9 16,5 0-1-16,-5 7-8 0,4-7 0 0,-3 3 0 15,0-3 8-15,3 0-8 0,-3 6 0 0,-1-3 0 0,1-3 0 16,3 0 0-16,-3 6 0 0,-1-2 0 0,1-4 0 15,0 6 0-15,-1-6-13 0,1 3 5 0,-1 3 8 16,-2 0 0-16,2-2 0 0,1 2 12 0,-1-3-4 16,-2-3-8-16,-1 6 0 0,-4-3 0 0,4 7 0 15,0-10 0-15,-3 6 0 0,3-3 0 0,-7 4 0 16,4-1 0-16,-8-3 0 0,8 3-10 0,-8-3 10 16,-3-3 0-16,0 10 0 0,0-4 0 0,0 3 0 15,-3-5 12-15,-1 5 0 0,4-3-1 0,-7 4 0 16,4-1-2-16,-4 0 0 0,0-2 0 0,0-4 0 15,3 6-9-15,-6 4 0 0,2-4 9 0,-2 1-9 16,-1-1 0-16,1 0 0 0,-1 1 0 0,-3 6 8 16,-4-4-8-16,4 4 0 0,-7-7 0 0,3 7 0 0,-6 3 0 15,-1-7 0-15,-3 4 0 0,0 3 0 0,3 0 0 16,-3-4 0-16,0 4 0 0,3-3 0 0,0-4 0 16,0 4 0-16,4 0 0 0,4-4 0 0,3-6 0 0,-1 4 12 15,5-1-2-15,-1 1-1 0,1-4-9 0,3 3 12 16,-4-6-12-16,7 7 12 0,-3-1-12 0,4 1 0 15,-1-4 0-15,4 3 8 0,-7 1-8 0,7-1 0 16,0-3 0-16,0 4 0 0,0-7 0 0,0 6 0 16,0 4 0-16,0-4 0 0,0-6 0 0,0 7 0 15,0-1 8-15,7 1-8 0,-3-4 15 0,3 3 1 16,-4 1 0-16,8-1 0 0,-4-3-16 0,4 4 9 16,3-7-9-16,0 3 8 0,0 4 0 0,4-10 0 0,6 9 0 15,-2-9 0-15,2 9-8 0,1-2 0 0,0-7 0 16,3 3 0-16,-3-3 0 0,-1 0 0 0,1 6-12 15,-4-3 12-15,0-3-15 0,0 0 5 0,-3 0 1 16,0 0 0-16,3 0-11 0,-7 0-1 0,4 0-1 0,-4 0 0 31,0 0-14-31,0 0-2 0,-3 0-1 0,-1 0 0 16,-3 0-72-16,0 7-14 0,-7-7-3 0,0 0-668 0,0 0-134 0</inkml:trace>
  <inkml:trace contextRef="#ctx0" brushRef="#br0" timeOffset="-115718.39">19346 13410 1810 0,'-14'0'80'0,"14"0"17"0,-3 0-77 0,-4 6-20 0,0-6 0 0,0 0 0 15,3 3-33-15,4-3-11 0,0 0-1 0,0 0-1 16,-7 6 18-16,7-6 4 0,0 0 1 0,0 10 0 15,-4-1 23-15,1-2 16 0,3-7-2 0,-4 3-1 16,4 6 27-16,0 0 6 0,0-2 1 0,-3 2 0 16,3 7 10-16,-4-7 3 0,1 4 0 0,-4 2 0 15,0 4 8-15,3-3 3 0,-3 3 0 0,0 0 0 16,-4 6-49-16,1-7-10 0,3 1-1 0,0 0-1 0,0 3-10 16,0-3 0-16,3-7 9 0,1 4-9 0,3 0 0 0,0-4 0 15,0 4 0-15,3-7 8 0,-3 1-8 16,7-4 0-16,-3-3-8 0,-4-3 8 15,7 6-30-15,3-6-1 0,-3 0 0 0,4-6 0 16,0 6-40-16,3-9-8 0,-4 3-1 0,1 2-516 16,-1-5-102-16</inkml:trace>
  <inkml:trace contextRef="#ctx0" brushRef="#br0" timeOffset="-115482.21">19360 13272 2343 0,'-14'-10'104'0,"11"4"21"0,-4 6-100 0,3-3-25 0,4 3 0 0,0 0 0 16,0 0-8-16,0 0-8 0,0 0 0 0,0 0-1 31,0 0-31-31,0 0-7 0,0 0-1 0,0 0 0 0,11 3-6 0,-1 3-2 0,-10-6 0 0,7 4 0 15,1 2-19-15,-5-3-4 0,-3-3-1 0,7 6-646 16</inkml:trace>
  <inkml:trace contextRef="#ctx0" brushRef="#br0" timeOffset="-115026.34">19392 13588 2433 0,'0'0'108'0,"0"0"22"0,0 0-104 0,0 0-26 0,0 0 0 0,0 0 0 16,0 0 16-16,11 0-3 0,-1 0 0 0,8 0 0 15,0 0-39-15,3-3-8 0,0 3-2 0,4-6 0 16,-4 6 23-16,0-3 4 0,7 3 1 0,-3-6 0 16,-4 3-9-16,0 3-2 0,-3-7 0 0,0 7 0 15,-1 0-2-15,-3-3-1 0,-3 3 0 0,-4 0 0 16,4 0 5-16,-4 0 1 0,-7 0 0 0,0 0 0 16,0 0-8-16,0 0-2 0,7 3 0 15,-7-3-586-15,0 0-116 0</inkml:trace>
  <inkml:trace contextRef="#ctx0" brushRef="#br0" timeOffset="-114772.49">19449 13808 1324 0,'0'0'59'0,"0"0"12"0,0 0-57 0,0 0-14 0,0 0 0 0,0 0 0 15,0 0 244-15,0 0 47 0,7 0 9 0,7 0 1 32,0-6-277-32,4 6-55 0,-1-3-11 0,1-4-2 15,3 7-103-15,4 0-20 0,-4-9-4 0,0 9-657 0</inkml:trace>
  <inkml:trace contextRef="#ctx0" brushRef="#br0" timeOffset="-114469.89">19981 13463 1324 0,'0'0'118'0,"0"0"-94"16,0 0-24-16,0 0 0 0,-3 0 341 0,-4 6 64 15,7-6 13-15,0 0 2 16,-7 3-363-16,3 4-73 0,1 2-14 0,3 1-3 16,0 5-12-16,0-2-3 0,-4-4 0 0,4 7 0 15,0 0 0-15,-3 2 0 0,-1 1 0 0,4 6 0 0,-3-6 22 0,-5 9 4 16,5-3 1-16,-4 4 0 15,0-4-29-15,0 3-6 0,3-9 0 0,-3 6-1 16,0-6-7-16,4-1 0 0,-1-2-1 0,1-6-516 16,3-1-103-16</inkml:trace>
  <inkml:trace contextRef="#ctx0" brushRef="#br0" timeOffset="-113021.34">19406 11901 1821 0,'0'0'80'0,"0"0"18"0,0 0-78 0,0 0-20 15,0 0 0-15,0 0 0 0,4-3 49 0,-1-3 7 16,1 3 0-16,3-3 1 0,-4-4-33 0,5 1-6 15,-1-1-2-15,0 1 0 0,0 0 35 0,0-1 6 16,-4-6 2-16,4 7 0 0,0-7 0 0,0 7 0 16,-3-4 0-16,0-2 0 0,3-1-22 0,0-3-4 0,0 7-1 15,0-4 0-15,-4-3 2 0,4 0 0 0,4 4 0 0,-8-1 0 16,4-3-18-16,1 7-3 0,-1-4-1 0,-4 0 0 16,1 13-12-16,-1-6 0 0,1 3 8 0,-1 2-8 15,-3 4 0-15,0 0 0 0,0 0 0 0,0 0 0 16,11 0 0-16,-4 4 0 0,-7-4 0 0,3 9-10 15,1 0 10-15,3-2-12 0,-7 8 12 0,4-2-12 16,-4-4 12-16,3 1 0 0,1 5 0 0,-4-5 0 16,0 9 0-16,0-4 11 0,3-5-3 0,1 5 0 15,-4-2-8-15,3-4 0 0,1 1 0 0,-1 5-11 16,4-11 11-16,0 8 0 0,-3-3 0 0,3-5 0 16,0 5 0-16,0-3 8 0,-7-6-8 0,7 3 8 15,-7-3 2-15,11 0 1 0,-11 0 0 0,10 7 0 16,-10-7-11-16,7 0 0 0,4 0 0 0,-4 0 0 15,-7 0 24-15,11 0 5 0,-4-7 2 0,3 4 0 0,-3-3-2 16,-3 3 0-16,3-3 0 0,0-4 0 0,0 1-4 16,0-1-1-16,0 1 0 0,0 0 0 0,0-7-3 0,0 3-1 15,0-2 0-15,0-1 0 0,0-3-8 0,0 0-1 16,4 4-1-16,-7-4 0 0,3 0-10 0,0 3-9 16,0-2 9-16,-4-1-13 15,4 0-94-15,0 0-18 0,0-6-4 0</inkml:trace>
  <inkml:trace contextRef="#ctx0" brushRef="#br0" timeOffset="-110332.72">20821 12231 403 0,'0'0'36'0,"0"0"-36"0,0 0 0 0,0 0 0 16,0 0 342-16,0 0 62 0,0 0 12 0,0 0 2 15,0 0-354-15,7 0-64 0,-7 0-25 0,11 6 1 16,-4-6 15-16,-7 0 9 0,0 0-10 0,7 3 10 16,-4 7 0-16,1-1 0 0,-4 3 0 0,0 1 0 0,-4-4 53 0,-3 1 11 15,0 5 1-15,4 4 1 0,-4 0-2 16,-4 0-1-16,0 6 0 0,1-6 0 0,-1 6-35 0,-3 3-6 16,0 4-2-16,-4-1 0 0,4 3-20 15,-3 1 9-15,2-1-9 0,-2 1 0 0,-1-4 14 16,4 4-4-16,4-1-1 0,-5 1 0 0,5-7-9 0,-1 6 0 15,1-12 0-15,3 3 0 0,0 4-8 0,-1-7-8 16,-2-4 0-16,6 1-1 16,1 0-95-16,-4-3-18 0,0-4-4 0,0 4-770 15</inkml:trace>
  <inkml:trace contextRef="#ctx0" brushRef="#br0" timeOffset="-109837.85">21071 12657 2491 0,'-7'-6'110'0,"7"6"23"0,0 0-106 0,0 0-27 0,0 0 0 0,0 0 0 16,0 0-38-16,0 0-13 0,0 0-2 0,0 0-1 15,0 0 27-15,-3 6 6 0,-1-3 1 0,-3 10 0 16,0-4 20-16,0 4 0 0,-3-4 0 0,-1 7 0 16,4 3 0-16,-4-4 15 0,1 4-3 0,-1 0 0 15,1 0 0-15,-1 0 0 0,0-4 0 0,1 4 0 16,-1 0 2-16,4-3 0 0,0 2 0 0,0-2 0 0,4-3-3 16,-1 2-1-16,4 1 0 0,0-3 0 15,4-4-10-15,-1-3 0 0,4 4 0 0,4-4 0 0,-1-3 0 16,4-3 0-16,1 0 0 0,2 0 0 0,1 0-10 0,3-3 10 15,0-3 0-15,0-1-9 0,0 4 9 0,1-6 0 16,2-1 0-16,-2 1 8 0,-1-7-8 0,0 7 0 16,-4-7 0-16,1 7 8 0,0-10 0 0,-4 3 1 15,0-2 0-15,0-1 0 0,0 0 4 0,-3 3 1 16,-1-3 0-16,-3-6 0 0,-3 7-2 0,-1-1-1 16,1 3 0-16,-4-3 0 0,0 7 5 0,-4-4 2 15,1 0 0-15,-4 7 0 0,-4-1-18 0,1 1 0 16,-1 6 0-16,1-3 0 0,-5-4-9 0,1 10 9 15,4-6-8-15,-8 6 8 16,0 0-36-16,4 0-3 0,-3 6 0 0,3-6 0 16,0 10-110-16,3-4-23 0,0-3-4 0,1 3-720 0</inkml:trace>
  <inkml:trace contextRef="#ctx0" brushRef="#br0" timeOffset="-109149.47">21749 12767 345 0,'0'0'31'0,"0"0"-31"16,3-9 0-16,-6-1 0 0,-4 1 420 0,0-1 77 15,14 10 16-15,-11-9 3 16,-3 3-433-16,4-4-83 0,6 1-25 0,-3-1-1 0,0 7 26 0,0-3 0 15,0 3 0-15,0-3 0 0,0 6 16 0,0-7 8 16,-7 4 1-16,4-3 1 0,3 6-10 0,-8 6-1 16,-6-6-1-16,4 0 0 0,3 10-2 0,-4-1-1 15,-3 0 0-15,-4 1 0 0,1-1-11 0,3 7 10 16,0-7-10-16,-1 10 10 0,1-3-10 0,0-4 12 16,4 10-12-16,-1-9 12 0,0 2-12 0,4-5 0 15,0 9 0-15,4-10 8 0,6 1 5 0,1-1 1 16,-1 0 0-16,4-2 0 0,8 2-14 0,-5-3 8 15,8-3-8-15,-4-3 0 0,4 0 0 0,-1 0 0 0,4 0 0 16,-7-3 0-16,1-3 0 0,-1 3-8 0,7-3 8 0,-7-1 0 16,-7 4 0-16,0-3 0 0,4 3 0 0,-1-3 0 15,1-4 15-15,-8 7 0 0,-3-3 0 0,4-4 0 16,3 1 10-16,-4 3 3 0,-3-4 0 0,0 1 0 16,4-1-13-16,3 1-3 0,-3 0 0 0,-1-1 0 15,-3 4-12-15,0-3 0 0,11 5 0 0,-8-2 0 16,-3 6-12-16,0 0 4 0,14 0 8 0,-7 0-13 15,-7 0-1-15,0 0 0 0,7 10 0 0,0-1 0 16,-3 0 3-16,0 4 1 0,-8-4 0 0,4 4 0 16,7-4 10-16,-7 7 0 0,-3-7 0 0,-1 10 0 15,4-3 8-15,4-7-8 0,-4 10 8 0,0-3-8 16,-8 3 13-16,8-7-1 0,8 10-1 0,-5-3 0 16,-10 0-11-16,7 6 0 0,4-3 0 0,-1 3 0 15,-3 3 0-15,4 3 0 0,3-9 0 0,-4 13-11 0,8-7 11 16,-11-3 0-16,-4 3 0 0,4 4 0 0,4-4 0 0,-4 0 0 15,-11 0 0-15,4-3 0 0,0 4 0 0,-4-4 0 16,-3 0-9-16,-3-3 9 0,-4 3 10 0,-1 0 6 16,1-6 2-16,0 0 0 0,-7-1 25 0,0 1 5 15,-1-3 0-15,5 3 1 0,-1-10-23 0,-3 7-5 16,3-7-1-16,0-3 0 0,1-2-20 0,3-4 0 16,-4 0 0-16,0-4 0 15,4-5-122-15,3-3-22 0,1-1-5 0,3-3-1 0</inkml:trace>
  <inkml:trace contextRef="#ctx0" brushRef="#br0" timeOffset="-100517.55">22543 12366 403 0,'0'0'36'0,"0"0"-36"16,0 0 0-16,3 0 0 0,4-10 268 0,-7 10 48 16,-3-3 8-16,3-3 3 0,3 3-167 0,-3-4-34 15,0 7-6-15,0-3-2 0,-3-3-38 0,-1-4-8 16,4 10-2-16,4-6 0 0,-4 6-43 0,-4-3-9 15,4 3-2-15,4-6 0 0,-1 3-8 0,-3 3-8 16,4-10 12-16,-1 4-12 0,4-3 0 0,-3 5 0 16,-1-2 0-16,-3-3 0 0,7 3 11 0,-3-4-11 15,-4 10 10-15,0 0-10 0,0 0 24 0,0 0 0 0,0 0-1 16,0 0 0-16,0 0-7 0,0 0 0 0,0 0-1 0,0 0 0 16,-7 10-15-16,7-4 0 0,-4 3 0 0,4 7 0 15,0-7 0-15,0 1 0 0,0 2 0 0,0 4 0 16,4-7 0-16,-4 10 0 0,0-9 0 0,0 5 9 15,0 4-9-15,3 0 10 0,1 3-10 0,-4 0 10 16,-7-3-10-16,7 6 0 0,0 0 9 0,3 3-9 16,-6-3 0-16,3 3 0 0,-4 0 0 0,4 4 0 15,4-4 0-15,-8 0 0 0,1-3 0 0,-1-6 0 16,8 6-16-16,-4-6 1 0,-4-6 1 0,1 2 0 16,3 1-12-1,-4-7-2-15,4-9-1 0,0 10 0 0,-7-7-153 0,7-3-30 16,0 0-7-16</inkml:trace>
  <inkml:trace contextRef="#ctx0" brushRef="#br0" timeOffset="-99971.42">22881 12328 1760 0,'0'0'39'0,"0"0"8"0,-3-3 1 0,-4-4 1 0,-4 7-39 0,0-6-10 0,11 6 0 0,-7-3 0 16,-3 3 0-16,10 0 0 0,0 0 0 0,0 0 0 16,-7-6 0-16,7 6 10 0,0 0-1 0,0 0 0 15,10 0 85-15,-10 0 17 0,0 0 3 0,0 0 1 16,7 0-115-16,-7 0-36 15,0 0-1-15,0 0 0 0,0 0 59 0,0 0 12 0,0 0 2 0,0 6 1 16,-7 10-1-16,7-4-1 0,4 4 0 0,-4-3 0 16,-11 2-17-16,4 4-3 0,7 0-1 0,-3 3 0 15,-4 0-6-15,0 3 0 0,0 0-8 0,-1-3 12 0,1 9-12 16,0-9 0-16,-3 3 0 0,3 3-10 0,10-2 10 0,-6-8 0 16,-4 7 0-16,3-6 0 0,-3 6 0 0,7-6 0 15,0 0 0-15,-7-3 8 0,0 2-8 0,3-5-8 16,4 3 8-16,0-1-12 15,-3-5-25-15,-1-1-6 0,4-9-1 0,0 0 0 16,0 0-24-16,0 0-6 0,0 3-1 0,0-3-537 16,0 0-107-16</inkml:trace>
  <inkml:trace contextRef="#ctx0" brushRef="#br0" timeOffset="-99441.2">22324 12246 1562 0,'0'0'34'0,"0"0"7"0,-7 0 2 15,7 0 1-15,0 0-35 0,0 0-9 0,0 0 0 0,-7 0 0 0,3 0 0 0,4 0 0 16,0 0 0-16,0 0 0 0,-10 0 29 0,10 0 11 16,0 0 1-16,0 0 1 0,0 0 79 0,0 0 16 15,0 0 3-15,0 0 1 0,10-6-113 0,-10 6-28 16,0 0 0-16,7-3 0 0,11-3 31 0,-8 3 3 15,-10 3 1-15,11-7 0 0,7 7 4 0,-4 0 1 16,0 0 0-16,0 0 0 0,0 0-30 0,4 0-10 16,3 0 0-16,0 0 9 0,-3-3 3 0,3 3 1 15,4-6 0-15,3 6 0 0,-4 0-2 0,5-6-1 16,-1 2 0-16,7 4 0 0,0-6-10 0,1 3 10 16,-12-3-10-16,8 6 10 0,7-3-10 0,-4 3 0 15,-6-7 0-15,-1 4 0 0,0 3 0 0,-3-6 8 0,-1 6-8 16,-2 0 0-16,-5-3 0 0,-3-3 0 0,0 6 0 15,0 6 0-15,-6-6-16 0,2 3-6 0,-10-3-1 0,7 0 0 32,-7 0-22-32,0 0-5 0,4 9-1 0,-1-2 0 15,-3-7-63-15,4 9-13 0,-4-9-2 0,0 9-484 0,-4-5-97 16</inkml:trace>
  <inkml:trace contextRef="#ctx0" brushRef="#br0" timeOffset="-98641.52">22313 13159 345 0,'0'0'31'0,"0"0"-31"0,0 0 0 0,0 0 0 0,0 0 290 0,0 0 52 15,0 0 10-15,0 0 3 0,0 0-274 0,0 0-54 16,0 0-11-16,0 0-3 0,11 6 18 0,-4-3 3 16,-7-3 1-16,0 0 0 0,10 0-15 0,1 7-2 15,0-4-1-15,-11-3 0 0,0 0-1 0,10 6 0 16,1-3 0-16,-4 10 0 0,-4-10-8 0,1 6-8 16,-1 1 12-16,1-1-12 0,-4 7 20 0,0-7-2 15,0 7-1-15,0-4 0 0,3 4 9 0,-10 3 2 16,-3 0 0-16,-1-4 0 0,11-5 4 0,0 9 0 15,-10-4 1-15,6-2 0 0,1-7-16 0,3 10-3 0,3-4-1 16,-3-2 0-16,-3-1-13 0,3 7 0 0,7-7 0 16,-4 7 0-16,-3-7 0 0,0 4-10 0,4 2 2 15,-1-5 0 1,1 9-20-16,-4-10-3 0,-4 7-1 0,1-1 0 16,6-2-15-16,-3-4-3 0,-7 7-1 0,0-7 0 15,7 1-18-15,0-10-4 0,-7 6-1 0,0-3 0 16,-4 4-122-16,4-7-25 0</inkml:trace>
  <inkml:trace contextRef="#ctx0" brushRef="#br0" timeOffset="-98047.09">22595 13416 691 0,'0'0'30'0,"0"0"7"0,0 0-29 0,0 0-8 15,-7 0 0-15,4 0 0 0,-4 0 234 0,7 0 46 16,0 0 8-16,0 0 3 0,-7 0-248 0,7 0-43 0,0 0-22 15,0 0 2-15,0 0 9 0,0 0 2 16,0 0 0-16,0 0 0 0,0 0 22 0,0 0 5 0,0 0 1 0,0 0 0 16,0 0 18-16,0 0 4 0,0 0 1 0,0 0 0 15,0 0-14-15,0 0-4 0,-4 9 0 0,-3-2 0 16,-3-4-24-16,6 3 0 0,4-6 8 0,-7 3-8 16,-4 4 0-16,1-4 8 0,6 6-8 0,-3-9 8 15,0 6 15-15,-3 4 2 0,-1-4 1 0,7-3 0 16,4-3-11-16,-7 10-3 0,-3-10 0 0,6 6 0 15,4-6-12-15,0 0 0 0,-7 3 0 0,7-3 0 16,0 0 8-16,0 0-8 0,0 0 0 0,-7 6 0 16,-3-3 0-16,6-3 0 0,4 0 0 0,0 0 0 15,-14 7 0-15,3-4 0 0,11-3 0 0,0 0 0 16,0 0 0-16,-7 6 0 0,4-3 0 0,3-3 0 16,0 0 0-16,0 0-10 0,-4 13 10 0,4-13-8 15,7 9 8-15,-3-6 0 0,-4-3 0 0,0 10 0 16,7-1 0-16,-4-9 0 0,8 6 0 0,-11-6 0 0,0 0 0 0,7 10 0 15,4-10-9-15,-1 9 9 0,-10-9-15 0,11 0 2 16,-1 6 0-16,1-2 0 16,0 2-24-16,-1-3-5 0,-10-3-1 0,14 0 0 0,-3 0 18 0,-1 6 3 15,-10-6 1-15,11 0 0 16,3-6-53-16,0 6-10 0,-7 6-3 0,-7-6-393 16,7 0-78-16</inkml:trace>
  <inkml:trace contextRef="#ctx0" brushRef="#br0" timeOffset="-97733.45">22684 13532 2268 0,'0'0'100'0,"0"0"21"0,0 0-97 0,0 0-24 0,0 0 0 0,10-6 0 15,4-4-63-15,-3 10-17 0,-1-3-4 16,5-3-1-16,6 3 25 0,-7-3 4 0,0 6 2 0,-3-10 0 16,-1 10 19-16,4 0 4 15,0 0 1-15,-3 0 0 0,-11 0 13 0,7 0 2 0,4 0 1 0,-8 0 0 0,-3 0 2 0,11 0 0 16,-1 0 0-16,-3 0 0 15,0 0-32-15,-7 0-7 0,0 0-1 0,4 0-592 16</inkml:trace>
  <inkml:trace contextRef="#ctx0" brushRef="#br0" timeOffset="-97481.15">22691 13614 230 0,'-11'6'20'0,"11"-6"-20"0,0 0 0 0,0 0 0 15,0 0 336-15,0 0 62 0,-3 3 13 0,3-3 2 32,10 0-413-32,-10 0-72 0,0 0-20 0,11-3-4 0,3-3 96 0,0 6 11 0,4-4 6 0,-4-2 2 15,0-3 15-15,3 9 3 0,8-10 1 0,0 10 0 31,-8-6-68-31,1 6-14 0,7-3-2 0,-4-3-1 16,-7 6-65-16,4-3-12 0,-4-4-4 0,-4 7 0 0</inkml:trace>
  <inkml:trace contextRef="#ctx0" brushRef="#br0" timeOffset="-97141.39">23174 13228 403 0,'0'0'36'0,"0"0"-36"15,0 0 0-15,0 0 0 0,-7 3 386 0,7-3 70 16,0 0 15-16,-4 6 2 0,1-3-381 0,-1 10-76 15,1 0-16-15,3-4 0 0,3 7 0 0,1-4-14 0,-1 4 5 0,1-1 1 16,-1-2 8-16,1 3 12 16,0 3-2-16,3-4-1 0,-4-2-1 0,1 2-8 0,-1 4 12 0,-3 0-4 15,0-3-20-15,0-1-4 16,-3-2 0-16,-1 6-1 16,1-4-14-16,-1-5-2 0,1 9-1 0,-5-10 0 15,1 0-6-15,4 4 0 0,-4-4-1 0,3-5-511 0,4-4-101 0</inkml:trace>
  <inkml:trace contextRef="#ctx0" brushRef="#br0" timeOffset="-96469.02">22691 11509 748 0,'0'0'67'0,"0"0"-54"0,0 0-13 0,0 0 0 15,0 0 91-15,0 0 15 0,7-3 3 0,0-3 1 0,-7 6-110 0,0 0-15 16,0 0-6-16,7 0-2 0,3 0 33 0,-10 0 6 15,0 0 2-15,0 0 0 0,7 0 50 0,-7 0 11 16,0 0 1-16,0 0 1 0,0 0-5 0,0 0-2 16,0 6 0-16,0 4 0 0,-7 5-25 0,4-2-5 15,6 3 0-15,-3-1-1 0,-7-2-23 0,7 3-5 16,7 2-1-16,-3 1 0 0,-1 0-14 0,-3 6 0 16,-3 0 8-16,6-3-8 0,8 3 0 0,-4 0 0 15,-7-6 0-15,4 9 0 0,3-3 0 0,-4 0 0 16,1-3 0-16,-4 4 0 0,0-1-20 0,0-7-1 15,0 1 0-15,-4 6 0 16,-3-12-34-16,4 9-6 0,3-3-2 0,0-10-437 16,-11 4-87-16</inkml:trace>
  <inkml:trace contextRef="#ctx0" brushRef="#br0" timeOffset="-95824.48">23086 11641 1422 0,'0'0'63'0,"0"0"13"0,0 0-61 0,0 0-15 15,0 0 0-15,0 0 0 0,-7 0 0 0,7 0 0 16,0 0 0-16,0 0 0 0,0 0 41 0,0 0 6 16,0 0 1-16,0 0 0 0,0 0 23 0,0 0 5 15,-4 0 0-15,4 0 1 0,0 0-19 0,0 0-4 16,0 0-1-16,0 0 0 0,0 0-40 0,0 0-13 16,-10 0 8-16,3 6-8 0,0-2 0 0,-4 2 0 15,0-3 0-15,1 3 0 0,-1-3 0 0,-3 7 0 16,7-4 0-16,-4 3 0 0,-3 1 0 0,4-1 0 15,-1 1 0-15,1 5 0 0,3-5 0 0,-8-1 0 16,1 7 0-16,4-7 0 0,3 1 0 0,0-1 0 16,-4-3 0-16,0-3 0 0,4 7 0 0,4-4 0 15,-4-3 0-15,0 4 0 0,0-7 0 0,7 0 0 0,0 0 10 16,-7 3-10-16,-4 3 0 0,4-3 0 0,7-3 0 0,0 0 0 16,-11 6 0-16,8 4 0 0,-1-10 0 15,4 0 0-15,0 0 8 0,-3 9-8 0,-4-3 8 0,7-6-8 16,0 0 24-16,0 0-1 0,-4 4 0 0,4-4 0 15,0 0-2-15,0 0 0 0,0 0 0 0,0 0 0 16,0 0 1-16,7 9 0 0,7-9 0 0,-3 6 0 16,-11-6 2-16,11 0 0 0,10 0 0 0,-4 0 0 15,-3 0-12-15,4 3-3 0,0-3 0 0,3 0 0 16,0 0-9-16,-3 7 0 0,-4-7 0 0,3 3 0 16,-2 3 0-16,2 4 0 0,-10-1 0 0,4-3 0 15,-1 4-9-15,1-1 9 0,-4 0 0 0,0 1 0 16,-3 9 0-16,-1-10 0 0,1 7 0 0,-1-7 0 0,-3 7 0 0,4-4 16 15,-4-2-2-15,3-1 0 16,-3 1-47-16,4 2-10 0,-4-2-1 0,3-1-1 16,1-6-135-16,-4-3-26 0,0 0-6 0,0 0 0 0</inkml:trace>
  <inkml:trace contextRef="#ctx0" brushRef="#br0" timeOffset="-89872.84">24303 12516 770 0,'0'0'34'0,"0"0"7"0,0 0-33 0,0 0-8 16,0 0 0-16,0 0 0 0,0 0 64 0,0 0 12 16,0 0 1-16,0 0 1 0,0 0 3 0,0 0 1 15,0 0 0-15,0 0 0 0,0 0 5 0,0 0 1 16,0 0 0-16,0 0 0 0,0 0-16 0,0 0-2 15,0 0-1-15,0 0 0 0,0 9-12 0,3 1-2 16,-3-4-1-16,4 4 0 0,-1-1-6 0,1 0 0 16,-4 7-1-16,0-3 0 0,4 2-25 0,-4 4-5 0,0 0-1 15,0 3 0-15,0-3-8 0,0 3-8 16,0-7 9-16,0 10-9 0,-4-3 0 0,4 0 8 0,-4-3-8 16,4-6 0-16,0 9 0 0,4-10 0 0,-4 7 0 0,0-3 0 15,0-1-19-15,0-2-3 0,0 3-1 16,0-7 0-1,0 0-148-15,0 1-29 0,0-1-7 0</inkml:trace>
  <inkml:trace contextRef="#ctx0" brushRef="#br0" timeOffset="-89358.88">24582 12560 1465 0,'0'0'64'0,"0"0"15"0,0 0-63 0,0 0-16 0,0 0 0 0,0 0 0 16,0 0 50-16,0 0 7 0,0 0 2 0,0 0 0 15,-7 0 12-15,7 0 2 0,0 0 1 0,0 0 0 16,0 0-22-16,0 0-5 0,0 0-1 0,-4 9 0 16,4 1-23-16,0-4-5 0,0 7-1 0,0-7 0 15,4 10-9-15,-1-4-8 0,-3 7 12 0,0-3-12 16,4 2 0-16,-4 1 0 0,0 6 0 0,0 0 0 16,0-6 10-16,0 0-10 0,-4 6 8 0,4-6-8 15,-3 9 0-15,-1-9 0 0,4-3 0 0,0 2 0 16,-4-2-19-16,1-3 4 0,3-4 1 0,-4 7 0 15,4-7-47 1,0-3-10-16,0 4-1 0,0-10-808 0</inkml:trace>
  <inkml:trace contextRef="#ctx0" brushRef="#br0" timeOffset="-88672.73">24095 12623 1094 0,'0'0'48'0,"-4"0"11"0,-3 0-47 0,0 6-12 0,0-6 0 0,0 3 0 16,0-3 113-16,0 6 21 0,0-6 4 0,3 3 1 15,4-3-102-15,-7 0-20 0,0-3-4 0,0 3-1 16,7 0 76-16,0 0 16 0,0-6 2 0,0 3 1 16,0-3-15-16,4-4-2 0,-1 1-1 0,1 3 0 15,3-4-24-15,0 1-5 0,3-1 0 0,-3 1-1 16,4-7-19-16,0 7-3 0,-1-1-1 0,1-2 0 15,3 3-16-15,-4-7-4 0,1 6-1 0,3 1 0 16,-3-7-15-16,3 7 9 0,-4-7-9 0,1 7 8 16,3-1-8-16,0-2 0 0,0-4 0 0,-3 7 0 15,0-7 0-15,3 7 0 0,0-1 0 0,0 1 0 0,-4-1 0 16,5 4 0-16,-5 3 8 0,1-3-8 0,-4 6 0 16,0 0 0-16,0 0 0 0,3 0 0 15,1 6 8-15,-4-3-8 0,0 3 12 0,0 4-4 0,0-4-8 16,0 4 0-16,0-7 0 0,0 6 0 0,1 1 0 15,2-1 0-15,-3 3 0 0,0-2 0 0,4-1 0 0,-1 1 0 16,1-7 0-16,0 3 0 0,3 4 0 0,-7-1 0 16,3-3 0-16,1-3 0 0,3 7 0 0,-3-10 10 15,-1 6-10-15,1-3 10 0,3 3-10 0,-7-2 0 16,3 2 0-16,-2 3 0 0,2-9 0 0,-3 10 0 16,0-4 8-16,-7-6-8 0,11 3 0 0,-4 6 0 15,0-2 0-15,0-4 8 0,-7-3-8 0,4 6 0 0,3 4 0 16,-7-10 0-16,7 0 0 0,-7 0 0 0,10 0 8 0,-10 0-8 15,7 0 0-15,4 0 0 0,-8 0 9 0,4-7-9 16,0 4 0-16,1-3 8 0,-1-4-8 0,0 7 0 16,-4-3 0-16,8-3-12 0,-8-1 2 0,4 1 0 31,-3 3-34-31,3-4-8 0,-4 7 0 0,1-3-1 16,0 3-165-16,-4-4-33 0</inkml:trace>
  <inkml:trace contextRef="#ctx0" brushRef="#br0" timeOffset="-87357.31">24963 12899 1440 0,'0'0'64'0,"0"0"12"0,0 0-60 0,0 0-16 0,-7 0 0 0,3-7 0 15,4 7 16-15,-7-3 0 0,0 3 0 0,0-6 0 16,0 6-7-16,3 0-1 0,-3 0 0 0,0 0 0 15,0 0 31-15,7 0 5 0,0 0 2 0,0 0 0 16,-7 0 18-16,7 0 3 0,0 0 1 0,0 0 0 16,0 0-32-16,0 9-5 0,0 4-2 0,0-1 0 15,0-2-5-15,0 6 0 0,0-4-1 0,0 4 0 16,4 3-10-16,-1-1-1 0,1 4-1 0,-4-3 0 16,3 0-11-16,1 9 0 0,-1-9 0 0,1 6 8 0,-4-6-8 15,0 0 0-15,3-4 0 0,-3 4 0 16,-3 0-31-16,3-3 2 0,0 3 0 15,0-4 0-15,-4-2-109 0,1-7-22 16,-1 10-4-16</inkml:trace>
  <inkml:trace contextRef="#ctx0" brushRef="#br0" timeOffset="-86893.84">25118 13005 2026 0,'0'0'44'0,"0"0"10"0,-7 0 2 0,3 3 1 0,-3-3-45 0,0 7-12 0,4-7 0 0,3 0 0 16,0 0 0-16,-7 6 0 0,-1-3 0 0,5-3 0 15,-1 0-14-15,-3 9-5 0,4-9-1 0,-4 10 0 16,7-10 20-16,-4 6 0 0,1-3 0 0,3-3 0 16,-7 7 46-16,3-4 13 0,1 3 2 0,-4-3 1 15,-1 3-83-15,5 4-17 0,-4-4-3 0,0-3-1 16,-4 7 51-16,1-4 11 0,6-3 1 0,-6 3 1 16,-1 4-6-16,4-10-2 0,0 9 0 0,0-3 0 15,-4-3-14-15,11-3 0 0,0 0 8 0,0 0-8 0,0 0 24 0,0 10 1 16,0-10 1-16,0 0 0 0,11 9-17 0,-4-2-9 15,0-4 10-15,0 3-10 0,4-3 12 0,-1 3-3 16,4-6-1-16,0 10 0 0,0-1-8 0,1-3 12 16,2-2-12-16,1 2 12 0,-4-3-12 15,4 3-9-15,-4-3 9 0,0 4-13 0,-4 2 1 0,1 1 0 16,0-4 0-16,-4-3 0 16,0 6-36-16,0 1-6 0,0-4-2 0,-7-6 0 15,7 0-108-15,-7 0-23 0,0 0-4 0,0 0-1 0</inkml:trace>
  <inkml:trace contextRef="#ctx0" brushRef="#br0" timeOffset="-69174.41">25132 11936 802 0,'0'0'36'0,"0"0"7"0,0 0-35 0,0 0-8 16,0 0 0-16,0 0 0 16,0 0 86-16,0 0 15 0,0 0 3 0,0 0 1 0,0 0 10 0,0 0 1 15,0 0 1-15,0 0 0 0,0 0-21 0,0 0-4 16,0 0 0-16,0 0-1 0,0 0-25 0,0 0-5 16,0 0-1-16,0 0 0 0,0 0-28 0,0 0-5 15,3 9-2-15,4 1 0 0,-7-4-9 0,4 3-1 16,3 1-1-16,-3-1 0 0,-1 1-14 0,1-1 0 15,-1 7 0-15,4-7 0 0,0 7 0 0,-3-7 0 16,-1 4 0-16,4-4 0 0,0 7 0 0,-3-7 0 16,3 1 0-16,0-1 0 0,0 0-20 0,-3-2 4 15,3 2 0-15,0 1 0 16,-4-4-50-16,4-3-10 0,-3 6-1 0,-1 1-533 0,1-4-106 16</inkml:trace>
  <inkml:trace contextRef="#ctx0" brushRef="#br0" timeOffset="-68714.54">25368 11964 979 0,'0'0'87'0,"0"0"-70"15,0 0-17-15,0 0 0 16,0 0-17-16,0 0-7 0,0 0-2 0,0 0 0 16,-7 0-110-16,7 0-23 0,0 0-4 0,0 0-1 0,-3-3 134 0,3 3 30 15,0 0 0-15,0 0 0 0,0 0 170 0,0 0 33 16,-7 0 6-16,7 0 2 0,0 0-73 0,0 0-14 15,0 0-4-15,-4 0 0 0,4 0-46 0,0 0-10 16,0 0-1-16,0 0-1 0,-7 0-26 0,7 0-6 16,0 0-1-16,0 0 0 0,0 0-16 0,0 0-3 15,-3 3-1-15,-1 3 0 0,4-6-1 0,-7 10-8 16,3-4 12-16,4 4-4 0,-3-1-8 0,-1 3 0 0,1-2 0 16,-1 6 8-16,-3 2-8 0,4-2 0 15,-4 3 0-15,3 0 0 0,-6-1 0 0,2 8 0 0,1-8 0 0,0 1 0 16,-3 6 0-16,3-6 0 0,-4 0 0 0,1 3 8 15,3-3-8-15,-4-7-9 0,4 10 9 0,-4-9-13 32,8 2-28-32,-8-5-6 0,4-1-1 0,0 1-736 0</inkml:trace>
  <inkml:trace contextRef="#ctx0" brushRef="#br0" timeOffset="-67680.69">25492 12039 460 0,'0'0'41'0,"0"0"-33"0,0 0-8 0,0 0 0 16,0 0 98-16,0 0 18 0,0 0 3 0,0 0 1 15,0 0-75-15,0 0-14 0,0 0-3 0,0 0-1 16,0 0 77-16,0 0 15 0,0 0 3 0,0 0 1 0,0 0-19 16,0 0-3-16,0 0-1 0,0 0 0 0,0 0-28 0,0 0-7 15,0 0-1-15,0 0 0 0,0 0-44 0,0 0-10 16,0 0-2-16,0 0 0 0,0 0-8 0,0 4 0 16,0 5 0-16,3 0 0 0,1 7 0 0,-4-7-9 15,0 1 9-15,-4 6-13 0,1-4 13 0,-1-3 0 16,4 1 0-16,-3 6 0 0,3-7 0 0,-4 7 0 15,8-4 0-15,-4 4 0 0,-4-7 0 0,4 1-12 16,0-1 12-16,0 7-12 0,0-7-4 0,-3 1-1 16,3-1 0-16,0 0 0 15,0-2-56-15,0-4-11 0,-7 6-3 0,7-3-437 16,-4 1-87-16</inkml:trace>
  <inkml:trace contextRef="#ctx0" brushRef="#br0" timeOffset="-67144.94">25675 12090 1166 0,'-3'6'52'0,"3"-6"10"0,-7 0-50 0,3 0-12 16,4 0 0-16,0 0 0 0,-3 0 45 0,3 0 7 16,-8 0 0-16,8 0 1 0,0 0 10 0,0 0 1 15,0 0 1-15,0 0 0 0,0 0-6 0,0 0-2 16,0 0 0-16,0 0 0 0,0 0-26 0,0 0-6 16,0 0-1-16,0 0 0 0,0 0 13 0,-3 9 3 15,-1-9 0-15,1 10 0 0,-4-4-16 0,3-3-4 16,1-3 0-16,-1 9 0 0,-6-9-6 0,3 7-2 15,0-7 0-15,0 3 0 0,-1 3-1 0,1-6-1 16,0 10 0-16,0-10 0 0,-3 6-18 0,3-3-4 16,0 3-1-16,3-3 0 0,4-3 13 0,-7 7 0 15,-4-4 0-15,4 3 0 0,0 3 0 0,0-5 12 16,4 2-4-16,-4 3-8 0,0-9 0 0,7 0 0 16,0 0 0-16,-4 10 0 0,1-4 0 0,3-6 0 0,0 0 0 15,3 3 0-15,1 7 0 0,-1-4 0 0,-3-6 0 16,4 3-9-16,-4 3 9 0,3 4 0 0,1-1 0 15,-4 0 0-15,3-2 0 0,1 2 0 16,-4-9 0-16,3 9 0 0,-3-2 0 0,0-7 0 0,4 3 0 16,-4-3 0-16,-4 9 0 0,4-9 0 0,7 10 0 15,0-10 0-15,4 6 0 0,-4-3-8 0,0-3 8 0,4 0-8 16,-1 0 8-16,1 0 0 0,-1 0 0 0,1 0 0 31,0-3-28-31,3 3-3 0,-4 0-1 0,1 0 0 16,-4 0-147-16,4 0-29 0</inkml:trace>
  <inkml:trace contextRef="#ctx0" brushRef="#br0" timeOffset="-65810.63">25612 11531 403 0,'0'0'36'0,"0"0"-36"0,0 0 0 0,0 0 0 31,0 0-17-31,0 0-11 0,0 0-1 0,0 0-1 0,0 0 127 0,0 0 26 0,0 0 5 0,0 0 0 16,0 0-16-16,0 0-4 0,0 0-1 0,0 0 0 16,0 0-37-16,0 0-7 0,0 0-2 0,0 0 0 15,0 0-20-15,0 0-4 0,0 0-1 0,0 0 0 16,0 0 4-16,0 0 0 0,0 0 0 0,0 0 0 15,0 0-14-15,0 0-2 0,0 0-1 0,0 0 0 16,0 0 4-16,0 10 1 0,0-1 0 0,0-9 0 16,0 0-7-16,-4 3-1 0,-3 4 0 0,4 2 0 15,-4 0-12-15,3-2-8 0,-3-4 10 0,0 6-10 16,3-2 8-16,1 2-8 0,-4 0 0 0,3 1 9 16,1-1-9-16,-1 1 0 0,4-1 0 0,-3 0 0 0,3 1 0 15,0 2 0-15,0 1 0 0,0-4 0 0,0 1 0 0,0-1 0 16,0-3 0-16,3 4 0 0,1-1 0 0,-1 1 0 15,-3-1 0-15,4-3 0 0,-1 4-9 0,-3-7 9 16,4 3 0-16,-4-6 0 0,3 9-24 0,1-2 1 16,3-4 1-16,-7-3 0 15,7 6-40-15,-3-3-8 0,3-3-2 0,0 7-425 16,-7-7-86-16</inkml:trace>
  <inkml:trace contextRef="#ctx0" brushRef="#br0" timeOffset="-64405.34">25813 11500 115 0,'0'0'10'0,"0"0"-10"0,0 0 0 0,0 0 0 15,0 0 168-15,0 0 31 0,0 0 6 0,0 0 2 16,0 0-60-16,0 0-12 0,0 0-3 0,0 0 0 16,0 0-48-16,0 0-9 0,3 6-3 0,-3-6 0 15,11 10-8-15,-8-1-3 0,4-3 0 0,-3 4 0 16,-4-10-41-16,7 3-8 0,0 6-1 0,0-2-1 16,0-4-1-16,0 3 0 0,4 3 0 0,-4-2 0 15,0-4 2-15,-4 6 0 0,8 1 0 0,-4-1 0 16,0-3-11-16,0 4 8 0,-3 5-8 0,3-5 8 15,0-1-8-15,-4 1 10 0,1-1-10 0,-4 7 10 16,3-7-10-16,1 4 0 0,-4-4 0 0,0-3 0 16,0 4 0-16,0 5 8 0,0-11-8 0,-4 5 8 15,1 0-8-15,3-2 0 0,0 2 0 0,-4 0 0 16,1-2-17-16,-4-4 1 0,0 6 0 0,3-2 0 16,-3-4-96-1,0 3-18-15,0-3-4 0</inkml:trace>
  <inkml:trace contextRef="#ctx0" brushRef="#br0" timeOffset="-62616.36">25749 11660 288 0,'0'0'25'0,"0"0"-25"0,0 0 0 0,0 0 0 0,0 0 110 0,0 0 17 16,0 0 3-16,0 0 1 0,0 0-63 0,0 0-13 16,0 0-3-16,0 0 0 0,0 0 16 0,0 0 4 15,0 0 0-15,0 0 0 0,0 0-3 0,0 0 0 16,0 0 0-16,0 0 0 0,0 0-24 0,0 0-5 15,0 0 0-15,0 0-1 0,0 0-19 0,-3 6-3 16,3-6-1-16,-4 3 0 0,1 7 7 0,-1-4 1 16,1 3 0-16,-4 1 0 0,3-1-15 0,4 1-9 15,-3-1 12-15,-5-3-12 0,5 10 0 0,-1-3 0 0,-3-4 0 0,0 0 0 16,4-2 0-16,-4 2 0 16,3 0 0-16,1 1 0 0,-4-1-13 0,3-2-3 0,4-7-1 0,0 0 0 31,0 9-10-31,0-9-1 0,0 0-1 0,4 9 0 15,-4-9-49-15,0 0-10 0,0 0-1 0,0 0-527 0</inkml:trace>
  <inkml:trace contextRef="#ctx0" brushRef="#br0" timeOffset="-62366.32">25661 11588 1209 0,'0'0'108'0,"0"0"-87"15,0 0-21-15,0 0 0 0,0 0 90 0,0 0 14 16,0 0 2-16,4-3 1 0,3-4-86 0,0 4-21 16,0-3 0-16,0 0 0 0,-7 6 8 0,3-3-8 15,-3 3 8-15,11 0-8 0,-11 0 0 0,7 0 0 16,-7 0 0-16,7 0 0 15,-7 0-40-15,0 0-13 0,0 0-3 0,0 0 0 0</inkml:trace>
  <inkml:trace contextRef="#ctx0" brushRef="#br0" timeOffset="-21239.26">26755 12347 1152 0,'0'0'51'0,"0"0"10"0,0 0-49 0,0 0-12 0,0 0 0 0,0 0 0 16,3-10 95-16,1 7 16 0,3-3 3 0,-4-4 1 15,4 4-87-15,-3-3-16 0,3 6-4 0,-4-4-8 16,5-2 11-16,-5 6-11 0,-3-3 10 0,4-4-10 16,-4 10 45-16,0-9 3 0,0 3 1 0,-4-4 0 15,4 7 15-15,-3-3 2 0,-1-4 1 0,0 7 0 16,1-3-12-16,-1-4-3 0,4 1 0 0,-3 3 0 15,3-4-11-15,-4 1-2 0,4 0-1 0,-3-1 0 16,3-6-10-16,0 7-3 0,0 0 0 0,-4-1 0 16,4 1-25-16,-3-1 8 0,3 1-8 0,-4 3 0 15,1-4 8-15,3 7-8 0,-4-3 0 0,1 3 8 16,-1-3 0-16,-3 6 0 0,7 0 0 0,-3 0 0 16,-8 0-8-16,4 0 0 0,0 0 0 0,0 9 0 15,0-3 11-15,-4 7-3 0,1-4-8 0,-1 7 12 0,0 0-12 16,1-4-12-16,-4 4 3 0,3 9 0 0,1-3 9 0,-5-3-13 15,5 12 5-15,-4-9 8 0,0 9-8 0,0-9 8 16,3 3 0-16,0 4 0 0,1 2 0 0,-1-3 0 16,1 0 10-16,-1 1-10 0,-3 5 0 0,3-6 0 15,1 7 0-15,-1-1 0 0,1 1 0 0,-1-7 0 16,-3 6-12-16,3-5 3 0,1-1 9 0,-1 3 0 16,4-9 0-16,0 3 0 0,-4-6 0 0,1 0 9 15,3 3-9-15,0-3 0 0,-4-7 0 0,4 4 0 16,0-7-12-16,-4 7 3 15,4-7-66-15,0 1-13 0,-3-7-2 0,3 3-578 0,-4-6-115 16</inkml:trace>
  <inkml:trace contextRef="#ctx0" brushRef="#br0" timeOffset="-20872.41">26162 12676 115 0,'0'0'10'0,"0"0"-10"0,-7 0 0 0,3 0 0 0,4 0 466 0,0 0 91 16,0 0 19-16,0 0 3 0,0 0-446 0,0 0-89 15,0 0-17-15,7-9-4 0,1 9 4 0,-5-7 1 16,4 4 0-16,4 3 0 0,-1-6 13 0,1 6 3 16,3-3 1-16,-3-4 0 0,3 7-5 0,0-3 0 15,0-3-1-15,4 6 0 0,-1-3-25 0,1-3-5 16,-1 3-1-16,1-4 0 0,0 1-8 0,3 3 0 16,-3-3 0-16,-1 6 0 15,4-10-30-15,1 1-11 0,2 6-3 0,-3-4 0 16,1-5-83-16,2-1-17 0,1 4-3 0,0-4-1 15,-1 4-69-15,-3-7-15 0</inkml:trace>
  <inkml:trace contextRef="#ctx0" brushRef="#br0" timeOffset="-19528.3">26434 13472 288 0,'0'0'25'0,"0"0"-25"0,0 0 0 0,0 0 0 16,0 0 196-16,0 0 33 0,0 0 7 0,0 0 2 15,0 0-145-15,0 0-29 0,0 0-5 0,0 0-2 16,0 0-8-16,0 0-1 0,0 0-1 0,0 0 0 16,0 0 5-16,0 0 2 0,0 0 0 0,0 0 0 0,0 0 3 15,0 0 1-15,0 0 0 0,0 0 0 0,0 0-1 16,0 0 0-16,0 0 0 0,0 0 0 0,0 0-3 0,0 0-1 15,0 0 0-15,0 0 0 0,0 0-6 0,0 0-2 16,0 0 0-16,0 0 0 0,0 0-30 0,0 0-7 16,3-3 0-16,-3 3-8 0,4-9 14 0,-1 3-4 15,4 3-1-15,0-7 0 0,-3 1 9 0,3-4 2 16,4 4 0-16,-1-1 0 0,1 7 4 0,-1-12 0 16,-3 5 1-16,4 1 0 0,3-7-9 0,-3 7-3 15,-4-1 0-15,0-9 0 0,3 4-13 0,-3 2 0 16,-3-2 8-16,-1-4-8 0,1 3 0 0,3-3 0 15,0 0 8-15,-3 1-8 0,3-8 0 0,-4 8 9 16,4 2-9-16,-3-3 8 0,-1 0-8 0,1 4 8 0,-1 2-8 16,1-3 8-16,3 7-8 0,-7-7 0 0,0 7 0 15,3 6 0-15,-3-7 0 0,0 4 12 0,0-3-12 16,0-1 12-16,0 4-2 0,4 3 0 0,-4 3 0 16,0 0 0-16,0 0-10 0,0 0 0 0,-4-6 0 0,4 6 0 15,0 0 0-15,0 0 0 0,0 0 0 0,0 0 0 16,0 0-16-16,0 0 2 0,0 0 0 0,0 0 0 15,7 6 14-15,-3 3-9 0,0 1 9 0,-4-10-8 16,3 9 8-16,1 1 0 0,-4-1 0 0,0-3 0 16,3 4 0-16,1 5 0 0,-1-5 0 0,-3 2 0 15,4-2 0-15,-1-1 0 0,1 7-10 0,-1-1 10 16,-3-2 0-16,4 3 0 0,-1 2 0 0,1 1 0 16,3-3 0-16,-4 3 0 0,5-4 0 0,-1-2 0 15,0 3 0-15,0-1 0 0,0-2 0 0,0 3 0 16,3-7 0-16,-3 0 0 0,0 7 0 0,1-7 0 0,-1 1 0 15,0-1 0-15,0 1 0 0,-4-4 0 0,4-3 10 16,-3 7-10-16,3-4 10 0,-7-6-10 0,0 0 13 0,7 3-3 16,-7-3-1-16,3 9 0 0,5-2-1 0,-8-7 0 15,0 0 0-15,7 3 0 0,-7-3-8 0,0 0 12 16,0 0-12-16,0 0 12 0,7 6-12 0,0 3 0 16,-7-9 0-16,0 0 8 0,3 0-8 0,-3 0 0 15,4 10 0-15,-4-10 0 0,0 0 0 0,0 0 0 16,7 6 0-16,-7-6 8 0,0 0-8 0,0 0 12 15,0 0-12-15,0 0 12 0,0 0 7 0,0 0 1 16,0 0 1-16,0 0 0 0,0 0 6 0,0 0 1 0,0 0 0 16,0 0 0-16,3-9-9 0,1-4-2 15,-4 4 0-15,-4-1 0 0,1 1-6 0,3-4-2 16,-4-2 0-16,1-1 0 0,-1-3-9 0,4 7 8 0,-3-10-8 16,-1 9 8-16,1-6-8 0,-1-3 0 0,4 4 0 0,-3-1 8 15,3 0-8-15,0 3 0 0,0 4 0 0,3-4 0 16,-3 0 0-16,0 7 0 0,4-4 0 0,-4-2 0 15,3 5-11-15,1 1 11 0,-4 0-8 0,3-1 8 16,1 1-14-16,-4-1 2 0,7 4 1 0,-4-3 0 16,1-1-2-16,-1 4-1 0,1-3 0 0,-1 5 0 31,1-5-12-31,3 3-2 0,-3-4-1 0,3 4 0 0,0 3-27 16,-4-3-4-16,1 3-2 0,-1-4 0 0,4 4-91 15,-3 3-19-15,-4 0-3 0,0 0-537 0,3-6-108 0</inkml:trace>
  <inkml:trace contextRef="#ctx0" brushRef="#br0" timeOffset="-18571.6">27802 11864 1825 0,'0'0'40'0,"0"0"8"0,0 0 1 0,0 0 3 0,0 0-41 0,0 0-11 0,0 0 0 0,0 0 0 15,-7 0 0-15,0 6 0 0,7-6 0 0,-7 3 0 16,-3 3 0-16,3-2 0 0,0-4 0 0,0 6 0 16,-1-3 0-16,1 6 0 0,-3-9 0 0,-1 7 0 15,4 2 26-15,-3 1 3 0,-5-1 1 0,1 0 0 16,4 7 8-16,-4-7 2 0,0 10 0 0,-1-3 0 15,1-4-8-15,-3 4-2 0,3 9 0 0,-1-3 0 16,-2 3-10-16,-1 0-3 0,4 4 0 0,0-1 0 16,0 3-5-16,0-3-2 0,0 1 0 0,3-1 0 0,0 6-2 15,1 1 0-15,-1-7 0 0,1 7 0 0,3 2 8 16,-4-2 0-16,1 9 1 0,2-7 0 0,1 7 12 0,0 0 3 16,4 0 0-16,-1-6 0 0,1 2-16 0,3-2-4 15,3 0 0-15,1-4 0 0,-1-6-12 0,4 7 11 16,0-7-11-16,1 6 10 0,-1-5-10 0,3-4 0 15,1 3 9-15,-1-3-9 0,4 0 0 0,1-6 0 16,-5 0 0-16,4 0 8 0,0-1-17 0,0-2-3 16,4 0-1-16,-4-4 0 15,0-2-156-15,4 5-31 0,0-5-7 0</inkml:trace>
  <inkml:trace contextRef="#ctx0" brushRef="#br0" timeOffset="-13091.67">28187 12569 115 0,'0'0'0'0,"0"0"10"0,0 0-10 0,0 0 0 0,0 0 0 0,0 0 0 15,0 0 155-15,0 0 29 0,0 0 5 0,0 0 2 16,0 0-164-16,0 0-27 0,0 0-17 0,0 0 2 0,3-3 15 15,-3 3 0-15,4-6 9 0,-4 6-9 16,0 0 30-16,0 0 0 0,4-9 0 0,-4 9 0 16,0 0 23-16,0 0 5 0,3-7 1 0,-3 7 0 0,0 0 22 15,0 0 5-15,0 0 1 0,0 0 0 0,0 0 16 0,0 0 3 16,0 0 1-16,0 0 0 0,4-9-33 0,-4 9-6 16,0 0-2-16,0 0 0 0,0 0-36 0,3 0-7 15,8-3-2-15,-11 3 0 0,0 0-9 0,0 0-3 16,0 0 0-16,0 0 0 0,0 0 3 0,0 0 1 15,0 0 0-15,0 0 0 0,0 0 13 0,0 0 2 16,0 0 1-16,-7 3 0 0,-4 3-18 0,4-3-11 16,-4 4 12-16,4 2-12 0,0 0 15 0,-3 1-4 15,-1-1-1-15,1 7 0 0,-5-7-2 0,5 7 0 16,-4-4 0-16,0 4 0 0,0 3 10 0,-4 0 2 0,-3 0 0 16,3 6 0-16,4-6-9 0,-7-4-2 0,3 4 0 15,1 0 0-15,-1 0-9 0,0-4 0 0,1 1 9 0,3-3-9 16,-4-4 0-16,7 0 0 0,-3 4 0 0,0-4 0 31,3-6-86-31,4 7-15 0,0-10-3 0,4 6-1 16,3-6-109-16,-7 0-22 0,-7 0-4 0,14 0 0 0</inkml:trace>
  <inkml:trace contextRef="#ctx0" brushRef="#br0" timeOffset="-12729.22">27838 12579 1670 0,'0'0'148'0,"-7"-3"-118"15,0-4-30-15,3 4 0 0,4 3 133 0,0 0 21 16,0 0 4-16,0 0 1 0,0 0-103 0,0 0-21 15,0 0-4-15,0 0-1 0,0 0-21 0,0 0-9 16,0 0 8-16,11 0-8 0,-4-6 12 0,0 12-2 16,3-3-1-16,-3 7 0 0,4-4 15 0,0 7 4 15,-1-7 0-15,1 13 0 0,3-1-14 0,-4-2-2 16,5 3-1-16,-5 0 0 0,4 0-11 0,0-4 0 0,0 10 0 0,1-6 8 16,-1-3-8-16,0 3 0 15,0-7 0-15,-4 4 0 0,5 3-10 0,-5-4-4 16,1-2-1-16,-1 3 0 15,1-7-33-15,0 0-8 0,-1 7 0 0,1-6-1 16,-1-1-111-16,1 0-23 0,-4-2-4 0,0-4-1 0</inkml:trace>
  <inkml:trace contextRef="#ctx0" brushRef="#br0" timeOffset="-11814.32">28614 12086 288 0,'0'0'25'0,"0"0"-25"0,0 0 0 0,0 0 0 16,0 0 201-16,0 0 35 0,0 0 8 0,0 0 0 15,0 0-189-15,0 0-39 0,0 0-7 0,0 0-1 16,0 0 8-16,0 0 3 0,0 0 0 0,0 0 0 15,0 0 35-15,0 0 7 0,0 0 2 0,0 0 0 16,0 0-7-16,0 0-2 0,0 0 0 0,0 0 0 16,0 0-5-16,0 0-1 0,0 0 0 0,0 0 0 15,-7 10-5-15,3-4-2 0,-3 4 0 0,4-7 0 16,-1 6-13-16,-3 0-4 0,0-2 0 0,0 2 0 16,0 1-16-16,0-1-8 0,0 7 0 0,3-7 8 15,-3 0-8-15,4 7 0 0,-4-3 0 0,3-4 0 16,1 1 0-16,-1-1 0 0,4 3 0 0,-3 1 0 15,-1-4 0-15,4-2-9 0,0 2 9 0,4-6-10 16,-4 3-20 0,0 4-4-16,0-10-1 0,7 6 0 0,-7-6-32 0,7 3-6 0,0-3-2 15,3 0-459-15,-3 0-92 0</inkml:trace>
  <inkml:trace contextRef="#ctx0" brushRef="#br0" timeOffset="-11480.51">28727 11829 1404 0,'0'0'62'0,"0"0"13"0,0 0-60 0,0 0-15 0,0 0 0 0,0 0 0 16,0 0 101-16,0 0 18 0,0 0 3 0,-7-3 1 16,0-3-40-16,7 6-8 0,-4 0-2 0,4 0 0 15,0 0-48-15,0 0-9 0,0 0-3 0,0 0 0 16,0 0-13-16,0 0-10 0,0 0 2 0,0 0 0 31,0 0-42-31,0 0-8 0,0 0-2 0,0 0-534 0,0 0-107 0</inkml:trace>
  <inkml:trace contextRef="#ctx0" brushRef="#br0" timeOffset="-9496.44">29217 12024 172 0,'0'0'16'0,"0"0"-16"15,0 0 0-15,7-7 0 0,-7 7 79 0,4 0 13 16,-1-9 2-16,4 6 1 0,-3-3-47 0,-1 3-8 15,4-4-3-15,0 4 0 0,-3-3 22 0,-1-4 4 16,5 10 1-16,-8 0 0 0,0-9 34 0,3 3 7 0,4 3 2 16,-3-4 0-16,-4 7-6 0,0 0-1 0,0-3 0 0,0 3 0 15,0 0-17-15,0 0-4 0,0 0-1 0,0 0 0 16,7-6-13-16,-7 6-2 0,0 0-1 0,0 0 0 16,0 0-21-16,-4 9-4 0,4 1-1 0,-3 5 0 15,-1 1-28-15,4 3-8 0,-3 3 0 0,-1 9 0 16,1-3 8-16,3 7 0 0,-8 3 0 0,8-1 0 15,-3 7-8-15,-1 0 0 0,-3 0 0 0,4 0-8 16,-4 3 8-16,3-3 0 0,-6 6 8 0,3-3-8 16,-4-3 0-16,0 3 0 0,-3 3 0 0,0-6 0 15,4-6 0-15,-4-1 0 0,3 4 8 0,-3-10-8 16,0 4 8-16,0-1-8 0,3 1 8 0,0-7-8 16,-3 0 0-16,4-3 0 0,3 0 0 0,-4 4-8 15,4-1-34 1,0-3-6-16,0 0-2 0,0-3 0 0,0 0-62 0,3 0-12 0,1-3-2 15,-1-4-425-15,-3 4-85 0</inkml:trace>
  <inkml:trace contextRef="#ctx0" brushRef="#br0" timeOffset="-8498.3">29210 13498 1148 0,'0'0'51'0,"0"0"10"0,0 0-49 0,7 0-12 16,4 0 0-16,-1 0 0 0,4-4 69 0,-3-2 11 16,0-3 3-16,3 2 0 0,0-2 11 0,3 0 2 15,-6-1 1-15,0 1 0 0,3-1-5 0,0-5 0 16,0 2-1-16,-4-2 0 0,5-4-20 0,-1 3-4 16,0-6-1-16,0-3 0 0,0-3-25 0,-3-4-5 15,3 4 0-15,0 0-1 0,0-7-22 0,0 7-4 16,-3-6-1-16,3 6 0 0,-4-1-8 0,4-2-9 15,-3 0 9-15,0-1-13 0,3 4 13 0,-4 3 0 16,4-3 0-16,-3 3 0 0,0 6 0 0,-4-3 10 16,3 0-10-16,-3 3 8 0,0 0-8 0,0 4 12 0,0 2-12 15,0 4 12-15,-3-7-12 0,3 7 0 0,-3-1 9 16,-1 4-9-16,1 3 8 0,3-4-8 0,-7-2 8 0,0 9-8 16,0 0 10-16,0 0-2 0,0 0-8 0,0 0 12 15,0 0-12-15,0 0 0 0,-4 6 0 0,-3 4 0 16,4-1-12-16,-4 1 4 0,3 8 8 0,-3 1-13 15,0 0 13-15,3 6-9 0,-3-6 9 0,4 3-8 16,-4-3 8-16,0 3 0 0,3-7 0 0,4 4-8 16,-3-3 8-16,3-7 0 0,3 7 0 0,-3-4 0 15,4-2 0-15,-1-1 0 0,-3-9 0 0,4 10 0 16,-4-10 0-16,7 6 0 0,0 3 0 0,0-9 8 16,-7 0-8-16,7 7 0 0,4-4 8 0,3-3-8 15,-4-3 10-15,1-4-2 0,3 7-8 0,0-9 12 16,0 3-12-16,0-4 11 0,0 7-11 0,0-13 10 15,1 7-10-15,-1 0 10 0,0-7-10 0,-4 3 10 0,5-5-10 16,-1-4 0-16,-4 3 0 0,1 0 0 0,-1-6 0 16,1 6 0-16,0 0 0 0,-1 0 0 0,-3-6 0 0,0 7 0 15,4 2 0-15,-4 3 0 0,0-2 0 0,0 5 0 16,0 1 0-16,0-1 0 0,-3 1 0 0,-1 3 0 16,-3 6 0-16,4-3 0 0,-4 3 0 0,0 0 0 15,0 0 0-15,0 0 0 0,0 0 0 0,0 0 10 16,0 0-1-16,0 0 0 0,0 9-9 0,0 4-12 15,0 2 2-15,0 1 1 0,-4-4 9 0,1 7 0 16,-1 3 0-16,1 0 0 0,-1 3 0 0,1-6 0 16,-1 6 0-16,0 0 0 0,1-3 0 0,-1-3 0 15,1 6 0-15,-1-6 0 0,4-3 0 0,-3 2 0 16,3 1 0-16,0-3-8 0,-4 3 8 0,4-10 0 16,0 7 0-16,-3-7 0 0,3 1 12 0,3-1-3 15,-3 0 0-15,0-9 0 0,0 10-17 0,0-10-4 0,0 0-1 0,4 9 0 31,-4-9-106-31,0 0-21 0,3 7-4 0,-3-7-861 0</inkml:trace>
  <inkml:trace contextRef="#ctx0" brushRef="#br0" timeOffset="-7383.14">30219 12905 1094 0,'0'0'48'0,"0"0"11"0,0 0-47 0,0 0-12 16,0 0 0-16,3-6 0 0,1-4 79 0,3 4 13 15,0 3 4-15,0-3 0 0,-7 6-82 0,4-4-14 16,3-2 0-16,-7 6-12 0,10-3 76 0,-10 3 14 16,0 0 3-16,7-6 1 0,-7 6 22 0,0 0 5 15,0 0 1-15,0 0 0 0,0 0-29 0,0 0-5 16,7 0-2-16,-7 0 0 0,0 0-21 0,0 0-4 15,4 6-1-15,-4-3 0 0,4 7-25 0,-4-1-6 16,-4 7-1-16,4-1 0 0,0 4-7 0,-4-6-1 16,8 12-8-16,-4-6 12 0,0-1-12 0,0 7 0 15,0-6 0-15,-4 6 0 0,4-6 0 0,0 6 0 16,0-6 0-16,-3 0 0 0,-1 0 0 0,4-4-13 16,0 4 2-16,0 0 1 15,0-3-37-15,-3-7-7 0,3 7-2 0,0-7 0 16,0 1-121-16,0-1-25 0,-4 0-5 0,4-9-649 0</inkml:trace>
  <inkml:trace contextRef="#ctx0" brushRef="#br0" timeOffset="-6980.54">30536 13015 460 0,'0'0'41'0,"-3"0"-33"0,3 0-8 0,-7 6 0 0,3-3 221 0,4-3 43 16,-3 6 8-16,-1-3 1 0,1 4-171 0,-4 2-34 15,0-6-8-15,0 7 0 0,3-4 4 0,1 3 2 16,-5 1 0-16,-2-1 0 0,6 7-14 0,-6-7-4 16,3 1 0-16,0-1 0 0,-4 0-22 0,4 1-5 15,0-1-1-15,-4 1 0 0,4-4 16 0,0 3 4 16,0 1 0-16,-3-4 0 0,-1-3-26 0,-3 7-5 15,0-4-1-15,3-3 0 0,-3 6 31 0,4-2 5 16,-1-7 2-16,4 6 0 0,0-3-26 0,7-3-4 16,0 0-2-16,0 0 0 0,0 0-14 0,0 0 0 15,0 0 0-15,0 0 0 0,0 0 0 0,0 0 0 16,7 0 0-16,0 6 0 0,4-2 0 0,3 2 0 16,-4-6 0-16,4 3 0 0,0-3 0 0,1 9 0 15,-1-9 0-15,0 10-10 0,0-4 10 0,4-6 0 0,-4 9 0 16,0-2 0-1,3-4-34-15,-2 3-5 0,-1-3-1 0,-4-3 0 16,4 0-120-16,-3 6-25 0,3-2-5 0</inkml:trace>
  <inkml:trace contextRef="#ctx0" brushRef="#br0" timeOffset="-6529.81">30805 13131 2224 0,'0'0'99'0,"-4"6"20"0,1-3-95 0,-1 6-24 0,4 1 0 0,0-1 0 15,4 1 0-15,-1-1 0 0,1 7 0 0,3-7-12 16,-4 7 12-16,4 3-8 0,-3-4 8 0,3 4-8 15,0 0 8-15,-4 0 0 0,1 0 0 0,-1-4 0 16,4 10 0-16,-7-3 0 0,0-3 0 0,0 6 0 16,0-6 0-16,-3 6 0 0,-1 0 0 0,-3-6 0 15,0 6 0-15,-3-3 8 0,-1 3-8 0,1 0 11 32,-5-6-63-32,1 0-13 0,4-3-3 0,-4-4 0 15,0-2-80-15,3 5-16 0,-10-5-3 0,21-10-1 0</inkml:trace>
  <inkml:trace contextRef="#ctx0" brushRef="#br0" timeOffset="-5711.61">31291 12598 518 0,'0'0'23'0,"0"0"5"0,0 0-28 0,0 0 0 0,0 0 0 0,0 0 0 16,0 0 244-16,0 0 43 0,0 0 9 0,0 0 1 16,0 0-177-16,0 0-35 0,0 0-7 0,0 0-2 15,0 0 12-15,0 0 1 0,0 0 1 0,0 0 0 16,0 0-26-16,0 0-6 0,0 0-1 0,4 6 0 16,-4-6-21-16,3 9-4 0,-3 10 0 0,0-10-1 15,4 1-11-15,-4 6-1 0,-4-1-1 0,1-2 0 16,-1 6-6-16,1-4-2 0,-4 4 0 0,0 0 0 15,0-3-2-15,0 2-8 0,-4-2 12 0,4 3-4 16,0-3 1-16,-4-4 0 0,4 4 0 0,0-7 0 16,4 1-1-16,-4-1-8 0,0 7 12 0,3-7-4 15,-3-6 0-15,0 7 0 0,0-4 0 0,0-3 0 16,3 3 0-16,-3 1-8 0,0-4 12 0,0-3-4 16,0 0 1-16,0 0 0 0,-4 0 0 0,1-3 0 15,-1-4 1-15,4 7 0 0,0-9 0 0,-3 3 0 16,-1 3 6-16,4-4 2 0,0-2 0 0,3-1 0 0,-3-2-1 0,4-4 0 15,3 7 0-15,0-7 0 0,0-3-5 0,3 4 0 16,-3-4-1-16,7 0 0 0,-3 3-11 0,3-2 0 16,0-1 0-16,0 0 0 0,-3 3 0 0,6 4 0 15,-3-4 0-15,0 0 0 0,-3 4 0 0,3 2 0 16,-4-5 0-16,4 5 0 0,1 1 0 0,-5-1-12 16,4 1 4-16,0 0 8 0,0-1 0 0,0 4 0 15,-3-3 12-15,3-1-4 0,0 4-8 0,0-4 0 16,0 7 0-16,0-3-11 0,0-3 11 0,-7 9 0 0,4-3 0 15,-4 3 0-15,0 0 0 0,0 0 0 0,0 0 0 0,0 0-8 16,0 0 8-16,0 0 0 0,10 3 0 0,-3 3-8 16,0 3 8-16,0-6 0 0,-3 7 0 0,7-1 0 15,-4-2 0-15,0 2 0 0,0 7 0 0,0-7 0 16,0 0 0-16,3 1 0 0,-3-1 0 0,1 1 0 16,2-1 0-16,-3 0 0 0,7 1 0 0,-7-1 0 15,4-2 8-15,-4 2-8 0,4-3 10 0,-1-3-10 16,1 4 0-16,-1-4 0 0,1-3 0 0,-4 0 0 15,0 0-20-15,4 0 0 0,-11 0 0 0,7 0 0 16,0-3-163 0,-4-4-33-16,-3-2-6 0,4 0-2 0</inkml:trace>
  <inkml:trace contextRef="#ctx0" brushRef="#br0" timeOffset="-5262.65">31609 12303 1555 0,'0'0'138'0,"0"-3"-110"16,0-4-28-16,3-2 0 0,1 6 140 0,3-7 24 15,0-2 4-15,0 9 0 0,4-7-107 0,-4 1-21 0,3 0-5 0,1-1-1 16,-4-2-2-16,0 2-1 15,4 1 0-15,-4 6 0 0,0-7 13 0,0 4 4 0,0-3 0 0,0 5 0 16,0-2-32-16,0 0-5 0,-3 3-2 0,-4 3 0 16,10 0-9-16,-10 0 0 0,7 3 0 0,-7-3 0 15,7 6 0-15,0 4 0 0,-3-1 0 0,3 0 0 16,-7 1 0-16,0 5 12 0,0 1-12 0,-4-3 12 16,1 6-12-16,-1-4 0 0,-3 1 0 0,0-4 8 15,0 4-8-15,0 3 0 0,0-3 0 0,-4-4 0 16,1 4 8-16,3 3-8 0,-4-4 0 0,1-2 8 15,-1 3-8-15,0-1-17 0,1-2 4 0,3 2 1 16,0-2 12-16,0 3 16 0,0-1-3 0,0-2-1 16,3-4-12-16,1 4-16 0,3-4 3 0,-4 1 1 15,4-1 12-15,4 0 0 0,-4 1 0 0,3-7 0 16,-3-3 0-16,4 13 0 0,-4-13 0 0,7 3 0 16,3 6 0-16,-3-3 0 0,0-3 0 0,0-3 0 15,0 10-22-15,1-10-2 0,-1 0 0 0,3 6-732 16,-3-3-148-16</inkml:trace>
  <inkml:trace contextRef="#ctx0" brushRef="#br0" timeOffset="-4575.99">31591 12980 1090 0,'0'0'48'0,"0"0"11"0,0 0-47 0,0 0-12 0,0 0 0 0,0 0 0 15,0 0 85-15,0 0 15 0,0 0 4 0,0 0 0 16,0 0 9-16,0 0 3 0,0 0 0 16,0 0 0-16,0 0 4 0,0 0 2 0,0 0 0 0,0 0 0 15,0 0-50-15,0 0-9 0,0 0-3 0,4 10 0 16,-1-1-35-16,1 0-7 0,-4 7-2 0,-4 0 0 16,4-4-16-16,0 7 0 0,0-3 8 0,0 9-8 15,-3-6 0-15,3-1 0 0,-4 8 8 0,4-8-8 16,-3 7 0-16,3-6 0 0,-4 0 8 0,4 6-8 15,-3-6-8-15,3 0-6 0,-7-4-1 0,3-2 0 32,4 3-39-32,0-1-8 0,-7-5-2 0,4-1 0 15,3 1-86-15,0-10-18 0,0 0-3 0,0 0-1 0</inkml:trace>
  <inkml:trace contextRef="#ctx0" brushRef="#br0" timeOffset="-4226.87">31729 13149 2012 0,'0'0'89'0,"0"0"19"0,0 0-87 0,0 0-21 15,0 0 0-15,0 0 0 0,0 0 0 0,0 0 8 16,0 0-8-16,0 0 0 0,0 7 22 0,-4-4 0 16,4-3 0-16,-7 9 0 0,0-2 48 0,0-4 10 15,-3 6 1-15,3-3 1 0,-4 4-34 0,4-1-6 16,-4-3-2-16,1 4 0 0,3-1-19 0,-4 1-4 15,0-1-1-15,4 1 0 0,-3-1-16 0,-1 0 10 16,1 1-10-16,-1-4 8 0,4 3-8 0,0 1 0 16,0-4 0-16,0-3-11 0,7-3 19 0,-4 10 4 15,4-1 1-15,0-9 0 0,-3 6 7 0,3-6 0 0,0 0 1 0,7 10 0 16,-4-4-7-16,4-3-2 0,4 7 0 0,0-4 0 16,-1-3-3-16,4 6-1 0,-3-2 0 0,7-4 0 15,-4 3-8-15,0-3-11 0,-4 3 3 0,4 4 0 16,4-4-4-16,0-3 0 0,-8-3 0 0,4 7 0 31,1-4-71-31,-1-3-14 0,0 6-3 0,0-6-645 0,-4 0-129 0</inkml:trace>
  <inkml:trace contextRef="#ctx0" brushRef="#br0" timeOffset="-3552.84">31888 11795 864 0,'-7'-10'76'0,"3"10"-60"0,0-9-16 0,1 6 0 15,-1-7 79-15,1 4 13 0,3-3 2 0,-4-1 1 31,1 10-135-31,-1-6-28 0,1-3-4 0,-1 9-2 16,-3 0 36-16,0 0 7 0,-3 0 2 0,-1 0 0 0,0 0 139 0,4 0 28 0,-3 9 6 0,3-3 0 16,3-6-9-16,-3 10-3 0,7-10 0 0,0 0 0 15,0 0-40-15,0 6-9 0,0-3-2 0,0 7 0 16,0-10-29-16,4 9-5 0,-1 0-2 0,4-2 0 16,4 2-5-16,-1 0 0 0,1 7-1 0,7-3 0 0,-4 2-12 0,3 4-3 15,1 0 0-15,3 6 0 16,0 0-9-16,1 3-3 0,-5 7 0 0,4 3 0 0,0-4-12 15,4 4 0-15,-4 2 8 0,-3-2-8 0,-4 6 0 0,4-6 0 16,-1-1 8-16,1 4-8 0,-4-3 8 16,0-1 0-16,-3 4-8 0,3-3 12 0,-3 6-12 0,-1-7 0 15,1 7 8-15,-4-9-8 0,0 2 35 0,-4 4 4 16,4-10 1-16,-3 10 0 0,-1-6-18 0,1-4-3 16,-4 3-1-16,0 1 0 0,-4 3-2 0,1-4-1 15,-1 1 0-15,-3 2 0 0,0-2 6 0,-3 2 2 16,3-2 0-16,-4-1 0 0,-3-5-12 0,3-1-3 15,1-3 0-15,-4 3 0 0,0-3 12 0,-1-6 1 16,1 0 1-16,-3 3 0 0,-1-3-22 0,0-1 0 16,1-2 0-16,-4-3 0 0,-1 5 0 0,8-2-10 15,-3 3 1-15,-1-10 0 16,0 7-133-16,1-13-26 0,-1 6-6 0</inkml:trace>
  <inkml:trace contextRef="#ctx0" brushRef="#br0" timeOffset="3806.34">32226 11393 864 0,'0'0'38'0,"0"0"8"0,0 0-37 0,0 0-9 15,0 0 0-15,0 0 0 0,7-3 168 0,-7 3 31 16,4-6 6-16,-4 6 2 0,0 0-85 0,0 0-17 15,7-9-3-15,-7 9-1 0,0 0-13 0,0 0-4 16,0 0 0-16,0 0 0 0,0 0-20 0,0 0-4 16,0 0 0-16,0 0-1 0,0 0-31 0,0 0-5 15,0 0-2-15,0 0 0 0,3 9-1 0,1-3-1 16,-1 4 0-16,1-1 0 0,0-3-11 0,-4 4-8 16,3-1 9-16,-3 1-9 0,0-1 9 0,4 0-9 0,-1 1 8 15,1-1-8-15,-4 1 0 0,3-1 8 0,4 0-8 16,-3 4 0-16,3-4 0 0,0 1 0 0,0-7 0 0,-4 6 0 15,5-2-12-15,-1 2 0 0,-4-3-1 0,4 4 0 32,-7-10-49-32,4 3-10 0,-4-3-1 0,3 9-1 15,-3 1-94-15,0-10-20 0,0 6-3 0,0-6-661 0</inkml:trace>
  <inkml:trace contextRef="#ctx0" brushRef="#br0" timeOffset="4173.96">32590 11302 691 0,'0'0'61'0,"0"0"-49"16,3-9-12-16,-3 9 0 0,0 0 196 0,0 0 37 15,0 0 7-15,0 0 2 0,0 0-134 0,0 0-26 16,0 0-6-16,0 0 0 0,0 0 33 0,-7 9 7 16,0 1 2-16,4-1 0 0,-8-2-66 0,4 2-12 15,-4 10-4-15,4-10 0 0,0 10-15 0,-3-3-3 16,-1 9-1-16,0-6 0 0,1 9 0 0,-1-9 0 0,1 6 0 0,-4 3 0 16,-4 3-17-16,4 1 0 0,0-1-8 0,3 0 8 15,-3 1 0-15,0-4 0 0,0-3 0 0,3 3 0 16,1-9 0-16,-1 9 10 0,0-9-10 0,1 6 8 15,3-6-8-15,0-3-9 0,0-1 9 0,0-2-13 32,3 3-29-32,-3-4-6 0,0-2 0 0,3 5-1 15,1-5-204-15,-1-4-41 0,-3-3-8 0,7-3-2 0</inkml:trace>
  <inkml:trace contextRef="#ctx0" brushRef="#br0" timeOffset="4642.35">32611 11585 1609 0,'0'0'71'0,"0"0"15"0,0 0-69 0,0 0-17 0,0 0 0 0,0 0 0 15,0 0 64-15,0 0 10 0,0 0 2 0,7 0 0 16,-7 0-4-16,10 0 0 0,-10 0 0 0,0 0 0 16,0 0-16-16,7 3-4 0,4 3-1 0,-4-3 0 15,0 7-25-15,-3-1-5 0,-4 0-1 0,3 7 0 16,-3-6-7-16,0 5-1 0,0-2-1 0,-3 2 0 16,3 4-2-16,-4-3 0 0,4-3 0 0,-3 2 0 15,-1 1-9-15,1-4 0 0,3 4 9 0,0-7-9 16,-4 7 0-16,1-3 0 0,3-7-10 0,0 3 10 15,0 1-56 1,0-1-5-16,0 1-1 0</inkml:trace>
  <inkml:trace contextRef="#ctx0" brushRef="#br0" timeOffset="5112.12">32822 11647 864 0,'0'0'76'15,"0"0"-60"-15,0 0-16 0,0 0 0 0,0 0 96 0,0 0 17 0,0 0 3 0,0 0 1 16,0 0-25-16,0 0-4 0,0 0-2 0,0 0 0 15,0 0-19-15,0 0-4 0,0 0-1 0,-3 10 0 16,-1-7-15-16,-3 6-3 0,4-2-1 0,-4-4 0 16,3 9 1-16,-3-9 1 0,0 7 0 0,0-4 0 15,0-3-16-15,0 7-3 0,-4-1-1 0,4-3 0 16,0 4-17-16,-3-4-8 0,-1-3 8 0,4 7-8 16,0-1 0-16,-4-3 8 0,8-3-8 0,-4 4 0 15,3-4 12-15,4-3-2 0,0 0-1 0,0 0 0 16,0 0-9-16,0 0 0 0,0 0 0 0,0 0 0 15,0 0 0-15,7 6 0 0,-3 3 11 0,3-9-11 16,-4 10 11-16,5-4-11 0,-5-3 12 0,1 4-12 16,-1-4 9-16,1 3-9 0,-4-6 0 0,3 9 9 15,1 1-9-15,3-10 0 0,-7 0 0 0,3 9 8 16,4 1-8-16,0-4 0 0,0-3 0 0,-3 3 0 0,-4-6 0 16,11 3 0-16,-4-3 0 0,0 7 0 15,0-7-58-15,-7 0-7 0,7 0-2 0</inkml:trace>
  <inkml:trace contextRef="#ctx0" brushRef="#br0" timeOffset="6097.53">33006 10766 460 0,'0'0'41'0,"0"0"-33"15,0 0-8-15,0 0 0 0,0 0 148 0,0 0 28 0,0 0 6 0,0 0 1 0,0 0-76 0,0 0-15 16,0 0-4-16,0 0 0 0,0 0 11 0,0 0 1 16,0 0 1-16,0 0 0 0,0 0-31 0,0 0-6 15,0 0-2-15,0 0 0 0,0 0-22 0,0 0-4 16,0 0 0-16,0 0-1 0,-7 10-21 0,0-4-4 16,0 3-1-16,0 1 0 0,-4-1-1 0,4 1-8 15,-4-4 12-15,4 3-4 0,0 1-8 0,0-1 10 16,0 0-10-16,0 7 10 0,4-3-10 0,-4 2 0 0,3-2 0 15,-3 3 0-15,0 2 0 0,3-2 0 0,-3-3 0 16,4 9 0-16,-4-10 0 0,3 7 0 0,1-3 0 16,-1-7 0-16,4 10 0 0,-3-10 0 0,3 7 0 15,-4 3 0-15,4-10 0 0,0 1-9 0,4-1 9 16,-4 0-13 0,3 4-11-16,1-4-3 0,-1 1 0 0,1-7 0 15,3 6-35-15,0-2-7 0,0-7-2 0</inkml:trace>
  <inkml:trace contextRef="#ctx0" brushRef="#br0" timeOffset="6425.51">33069 10945 806 0,'0'0'72'0,"0"0"-58"0,0 0-14 0,0 0 0 0,0 0 181 0,0 9 34 0,-3-2 6 15,3 2 2-15,-4-6-167 0,4-3-32 16,0 10-8-16,-3-4 0 0,-1 3 26 0,1 1 6 0,-1-4 0 0,1 3 1 15,3-9-21-15,0 4-4 0,0-4 0 16,0 0-1-16,0 0-15 0,0 9-8 0,0-9 8 16,0 6-8-1,0-6-29-15,0 0-11 0,0 0-1 0</inkml:trace>
  <inkml:trace contextRef="#ctx0" brushRef="#br0" timeOffset="6662.89">33108 10810 1350 0,'0'0'60'0,"0"0"12"15,0 0-58-15,0 0-14 0,0 0 0 0,0 0 0 0,0 0 60 0,0 0 10 16,0 0 2-16,0 0 0 0,0 0-47 0,0 0-9 15,0 0-1-15,0 0-1 0,0 0-27 0,0 0-6 16,0 0-1-16,0 0 0 16,0 0-116-16,0 0-24 0</inkml:trace>
  <inkml:trace contextRef="#ctx0" brushRef="#br0" timeOffset="7076.19">33256 10845 806 0,'0'0'72'0,"0"0"-58"0,0 0-14 0,0 0 0 16,0 0 126-16,0 0 22 0,0 0 5 0,7-7 1 15,-7 7-75-15,0 0-15 0,0 0-4 0,7 0 0 16,-7 0 25-16,0 0 5 0,0 0 1 0,8 7 0 16,-8-7-34-16,10 3-6 0,-3 3-2 0,0-3 0 15,0 3-17-15,-3 4-3 0,3-4-1 0,-4 4 0 16,4-1-1-16,-3 4-1 0,3-4 0 0,-3 7 0 16,3-1 4-16,0-2 1 0,0 3 0 0,0-1 0 15,0-2-11-15,0 6-3 0,-4-4 0 0,1 4 0 16,-1 0-17-16,1-3 8 0,-4 2-8 0,0-2 0 15,0-3 12-15,-4 5-12 0,4-2 12 0,-3 3-12 0,-4-3 11 16,0 2-11-16,0 1 10 0,0-3-10 16,0-7-27-16,-4 10-11 0,1-10-2 15,-1 1-1-15,4-1 16 0,0-2 3 0,-4-4 1 0,4 3 0 16,-3 0-188-16,-1-3-38 0,-10-3-7 16,3 0-2-16</inkml:trace>
  <inkml:trace contextRef="#ctx0" brushRef="#br0" timeOffset="54348.87">24028 415 288 0,'0'0'25'0,"0"0"-25"0,0 0 0 0,0 0 0 16,0 0 132-16,3 0 22 0,-3 0 4 0,0 0 1 16,0 0-126-16,7 0-25 0,-7 0-8 0,11 0 0 15,-4 0 53-15,-7 0 6 0,0 0 1 0,7 0 0 16,-7 0 36-16,11 0 7 0,-4-9 1 0,-7 9 1 16,7 0-35-16,-7 0-7 0,7-4-2 0,-7 4 0 15,0 0-5-15,7-6 0 0,0 0-1 0,-7 6 0 16,7 0-7-16,-7 0 0 0,3-3-1 0,1-7 0 15,-4 4-26-15,0-3-5 0,0-1 0 0,0 1-1 16,0 3-15-16,0-4 0 0,-4 7 8 0,4-6-8 16,-3 2 10-16,-1-2-1 0,1 0 0 0,-4-1 0 15,0 4 21-15,0 6 4 0,0-3 1 0,0 3 0 16,0 0-22-16,-1 0-4 0,1 0-1 0,-3 3 0 0,3 3-8 0,0 0 0 16,-4-2 0-16,4 5-11 0,0 0 11 0,0 7 0 15,-4-7 0-15,4 1 0 0,-3 9 0 16,-1-1 0-16,1-2 0 0,-1 3 0 0,0 6 0 15,1 3-13-15,-1 7 3 0,1-7 1 0,3 7 9 0,-4 2 0 16,0-2 0-16,1-1 0 0,3 4 0 0,-4-10 9 16,1 13-1-16,3-4-8 0,-4-2 8 0,0 2-8 15,4-2 0-15,0-1 0 0,0 4 0 0,-3 0 0 16,6-4 0-16,-3-9 0 0,0 10-18 0,0-10-1 16,0-3 0-16,0-3 0 15,3-4-145-15,-3 4-28 0,4-3-7 0</inkml:trace>
  <inkml:trace contextRef="#ctx0" brushRef="#br0" timeOffset="54740.16">23562 845 1209 0,'0'0'108'0,"0"0"-87"0,0 0-21 0,0 0 0 0,0 0 263 0,0 0 48 0,0 0 9 0,11 0 3 0,-4 0-250 0,3 0-49 16,4 0-11-16,-3 0-1 0,7-4-4 0,-1 4-8 16,1 0 12-16,3-6-4 0,0 6 3 0,4 0 0 15,0-9 0-15,-4 9 0 16,3 0-50-16,1 0-9 0,0-10-3 0,0 10 0 15,-1 0-115-15,-3 0-23 0,1 0-5 0</inkml:trace>
  <inkml:trace contextRef="#ctx0" brushRef="#br0" timeOffset="56482.09">25139 199 349 0,'0'0'15'0,"0"0"4"0,0 0-19 0,0 0 0 15,0 0 0-15,0 0 0 0,11-7 55 0,-11 7 7 16,0 0 2-16,7-9 0 0,-7 9 18 0,0 0 4 15,10 0 1-15,-10 0 0 0,0 0 29 0,0 0 5 16,0 0 2-16,0 0 0 0,0 0-30 0,0 0-5 16,0 0-2-16,0 0 0 0,0 0 2 0,0 0 0 15,0 9 0-15,4-2 0 0,-4-7-38 0,-4 9-7 0,1-6-2 0,-1 7 0 16,-3-4-17-16,0 3-3 0,-4 10-1 0,1-13 0 16,-1 7 8-16,-3 3 0 0,4 2 1 0,-5-2 0 15,-2 3-6-15,-1 9-2 0,1-9 0 16,-1 6 0-16,0 3-2 0,1 7-1 0,-1-7 0 15,0 6 0-15,4 1-7 0,0-1-2 0,0 4 0 0,3-10 0 16,4 7-9-16,0-7 12 0,-3 13-12 0,6-13 12 16,1 10-12-16,-1-4 0 0,4-6 0 0,0 7 0 15,0 6 0-15,7-4 0 0,-3 1 0 0,-1-10 0 16,4 13 0-16,4-13 0 0,-1-3 0 0,-2 3 0 16,6 1-28-1,-4-11 1-15,8-2 1 0,0 3 0 0,3-3-103 0,0-7-21 16,-4 0-4-16</inkml:trace>
  <inkml:trace contextRef="#ctx0" brushRef="#br0" timeOffset="57039.2">25435 763 806 0,'0'0'36'15,"0"0"7"-15,0 0-35 0,0 0-8 0,7-9 0 0,-7 9 0 0,0 0 206 0,0 0 39 16,0-10 8-16,0 10 2 0,4 0-150 0,-4 0-29 16,0 0-7-16,0 0-1 0,0 0-32 0,0 0-6 15,-4 0-2-15,-3 10 0 0,0-1 5 0,0 0 1 16,0 7 0-16,-3-3 0 0,-1 2-5 0,4 10-1 16,-4-12 0-16,4 3 0 0,-3 9-4 0,-1-3 0 15,4 3-1-15,-4-6 0 0,4 3-15 0,-3 0-8 16,-1-4 10-16,1 7-10 0,3-6 8 0,0 0-8 15,-8-3 0-15,5 3 9 0,-1-4-9 0,4-5-17 16,0-1 4-16,-3 0 1 16,-1 1-124-16,4-10-25 0,0 0-5 0</inkml:trace>
  <inkml:trace contextRef="#ctx0" brushRef="#br0" timeOffset="57261.64">25132 763 2235 0,'0'0'99'0,"0"0"21"0,0 0-96 0,0 0-24 0,0 0 0 0,0 0 0 16,0 0 60-16,10 9 8 0,1-2 2 0,0 2 0 15,-4-9-37-15,3 3-7 0,1 7-2 0,-1 5 0 0,5-5-14 0,-5 5-10 16,4-2 12-16,0 3-12 16,0 2 0-16,4-2 0 0,-4-3 0 0,0 2 0 15,4 4 0-15,-4-9-11 0,4 5 0 0,-4-5 0 16,0 9-47-16,4-10-10 0,-4 0-1 15,3 1-1-15,1-4-141 0,-4 3-28 0,11 1-5 0,-4-1-2 16</inkml:trace>
  <inkml:trace contextRef="#ctx0" brushRef="#br0" timeOffset="58151.12">25735 1139 230 0,'0'0'20'0,"0"0"-20"0,0 0 0 0,0 0 0 16,0 0 139-16,0 0 23 0,0 0 5 0,0 0 1 15,0 0-94-15,0 0-18 0,0 0-4 0,0 0-1 16,0 0 33-16,0 0 8 0,7-3 0 0,-7 3 1 0,0 0 8 15,0 0 2-15,7-6 0 0,0 6 0 16,4 6-11-16,-4-3-3 0,0 4 0 0,0-1 0 16,0-3-33-16,4 16-6 0,-4-13-2 0,0 7 0 0,3-4-8 0,1 7-1 15,-4 3-1-15,4-4 0 0,-8 1-26 0,4-4-4 16,-3-2-8-16,-1 9 11 16,-3-4-11-16,-3 4 10 0,-1-3-10 0,-3 3 10 0,0-1-10 0,0 8 10 15,0-14-10-15,-4 10 10 0,1-3-10 16,-1-7 0-16,1 4 0 0,-1 3 0 15,0-3-35-15,1-7-2 0,-1 0-1 0,1-2 0 16,-1-4-150-16,1-3-29 0,-15-3-7 0,11-10 0 0</inkml:trace>
  <inkml:trace contextRef="#ctx0" brushRef="#br0" timeOffset="59095.56">26113 1447 172 0,'-4'0'16'0,"4"0"-16"15,-3 3 0-15,3-3 0 0,0-3 322 0,0 3 62 0,0 0 12 0,0 0 2 16,-4-7-226-16,4 7-46 0,4-6-9 0,-4 3-1 16,0-3-43-16,0-4-8 0,7 1-1 0,-4-1-1 15,4 7-43-15,0-6-8 0,0-4-1 0,4 1-1 16,-4-4-10-16,4 7 0 0,-1-7 0 0,4 4 0 15,-7-4 10-15,4-6 0 0,-1 6 0 0,1 1 0 16,0-7 17-16,-4 0 3 0,3 3 1 0,-3 0 0 16,4 3 1-16,-1 4 0 0,-2-13 0 0,2 9 0 15,-3-3-9-15,0 0-2 0,0-6 0 0,4 13 0 16,-4-4 2-16,-4-3 0 0,5 4 0 0,-5 5 0 16,4-9-23-16,-3 4-18 0,-1 2 3 0,1 4 1 15,-1-7 22-15,1 4 5 0,-4-1 1 0,0 4 0 16,0 5-14-16,3-2 0 0,-3-3 8 0,0-1-8 15,0 10 0-15,0 0-16 0,0 0 3 0,0 0 1 16,0 0 12-16,0 0 15 0,0 0-3 0,0 0-1 16,-7 10-11-16,0 5 0 0,4-5 0 0,-4-1 0 15,0 1 0-15,3 8 0 0,-3-2 0 0,3 3 0 16,1 0-15-16,-1-4-1 0,1-2-1 0,-1 3 0 0,1 9 17 16,-1-13 0-16,4 4 0 0,0 3 0 15,0 0 0-15,0-4 0 0,4-5 0 0,-4-1 0 0,3 7 0 16,4-13 0-16,-7-3 0 0,7 6 0 0,4-6 9 0,0 0-9 15,-4 0 8-15,7 0-8 0,-4-9 0 0,1 3 0 16,-1-4 8-16,5 1-8 0,-5-1 10 0,1 1 0 16,3 0 0-16,-4-7 0 0,1 6-10 0,0-5 0 15,-1 2 0-15,1 4 0 0,-1-7 0 0,1-3 0 16,3 0 0-16,-3-6 8 0,-1 10-8 0,1 2 0 16,-4-3 0-16,0-5-11 0,-4 8 11 0,5 0 0 15,-5 7 8-15,1-3-8 0,-1-1 14 0,1 7-2 0,-4 3 0 16,0 0 0-16,0 0-12 0,0 0 8 0,0 0-8 15,0 13 0-15,-4 6 8 0,4-4-8 0,0 4 0 16,0 6 9-16,0-6-9 0,0 0 0 0,0 9 0 0,0-12 0 16,0 9 12-16,0-3-2 0,0 3-1 0,-3-6 0 15,3-4-9-15,0 4 0 0,-4 6 0 0,4-9 0 16,4-4-15-16,-4-2 5 0,0 6 1 16,0-7 0-1,0 0-125-15,-4 1-25 0,4-10-5 0,0 0-904 0</inkml:trace>
  <inkml:trace contextRef="#ctx0" brushRef="#br0" timeOffset="62067.39">23841 1732 864 0,'0'0'76'0,"0"0"-60"0,0 0-16 0,0 0 0 16,0 0 209-16,0 0 39 0,0 0 8 0,0 0 2 15,0 0-161-15,0 0-32 0,0 0-6 0,0 0-2 16,0 0-26-16,0 0-6 0,0 0-1 0,0 0 0 16,0 0-12-16,10 0-2 0,1 0-1 0,-4 0 0 15,4 3 6-15,-1-3 1 0,-3 0 0 0,4 0 0 16,-4 0 3-16,0 0 1 0,3-3 0 0,-2 3 0 15,2-6 9-15,4-1 3 0,-7 7 0 0,4-3 0 16,-1 3 0-16,1-9 0 0,0 3 0 0,-1-4 0 16,1 1-10-16,-4-1-2 0,3-5 0 0,1 12 0 15,0-13-3-15,-4 7-1 0,3-4 0 0,1 0 0 16,-4 1-6-16,3-4-2 0,-3 4 0 0,4-4 0 16,-4 0-8-16,0-2 0 0,0 5 9 0,0-9-9 15,0 3 0-15,0 0 9 0,-3 4-9 0,-4 2 0 16,3-6 10-16,-3 10-10 0,0-7 8 0,0 1-8 0,0-4 8 15,-3 9-8-15,3-5 0 0,-4 2 8 0,4 7-8 0,-3-13 0 16,-1 16 0-16,1-10 8 0,-1 10-8 0,1-6 0 16,-1-7 9-16,1 13-9 0,-1-3 0 0,1-4 0 15,3 4 0-15,0 6 8 0,0 0-8 0,0 0 0 16,0 0 0-16,0-9 0 0,0 6 0 0,0 3-10 16,0 0 10-16,0 0 0 0,0 0 0 0,0-10 0 15,0 10 0-15,0 0 0 0,0 0 0 0,0 0 0 16,0 0 0-16,0 0 0 0,0 0 0 0,0 0 0 15,0 0 0-15,0 0 0 0,0 0 0 0,0 0 0 16,0 0 8-16,0 0-8 0,0 0 0 0,0 0 9 16,0 0-9-16,0 10 8 0,0-10-8 0,3 9 0 0,1-6 0 15,-1 10 8-15,1-4-8 0,-1 4 0 16,1-7 0-16,3 3 0 0,-4-6 0 0,4 13 0 16,1-7 0-16,2 1 0 0,1 6 0 0,-4-13 0 0,3 6 0 15,-3 7 0-15,4-7 0 0,0 7 0 0,-1-7 0 0,1 7 0 16,-1-4 0-16,4 4 0 0,-3-3 0 0,3 2 8 15,-3 4 0-15,-1-3-8 0,4-4 12 0,-3 10-4 16,0-9 1-16,-1 6 0 0,4-10 0 0,-3 7 0 16,-1 3-9-16,1-10 0 0,0 0 0 0,-1 4 0 15,-3-10 8-15,0 7 0 0,0-1 0 0,4 7 0 16,-4-13-8-16,-4 6 0 0,5-3 0 0,-5 4-11 16,4-4 11-16,-7-6 11 0,4 3-3 0,-1 7 0 15,-3-10 20-15,0 0 3 0,0 0 1 0,0 0 0 16,4 6-22-16,-4-6-10 0,0 0 10 0,0 0-10 0,0 0 11 15,0 0-11-15,0 0 12 0,0-6-12 0,3-4 15 16,-3 1-4-16,-3-1-1 0,3-5 0 0,-4 2-2 16,4-2 0-16,-3 2 0 0,-1-9 0 15,1 0-8-15,3 0 0 0,-4 10 0 0,-3-13 8 0,3 12-8 16,4-12 0-16,0 6 0 0,-3 3 0 0,3 1 12 16,-4-4-4-16,1 0 0 0,-1 3 0 0,4 4-8 0,-3-7 0 15,3 3 0-15,0 1 0 0,0 2 0 0,3-3 0 16,-3 4 0-16,0-1 0 0,4 1 0 0,-1 6 0 15,1-13-8-15,-4 9 8 0,3 4 0 0,1-3 0 16,3 6 0-16,-3-7 0 0,-4 10-18 0,7-6 4 16,0-4 1-16,0 1 0 15,-7 9-33-15,7-3-6 0,0-10-2 0,0 10 0 16,-7 3-159-16,7-9-32 0</inkml:trace>
  <inkml:trace contextRef="#ctx0" brushRef="#br0" timeOffset="63931.4">26889 1193 115 0,'0'0'0'0,"0"0"10"0,0 0-10 0,0 0 0 0,0 0 0 0,0 0 0 15,0 0 166-15,0 0 31 0,0 0 7 0,0 0 0 16,0 0-88-16,0 0-19 0,0 0-3 0,0 0-1 0,0 0 11 16,0 0 1-16,0 0 1 0,0 0 0 0,0 0-26 0,0 0-6 15,0 9-1-15,0-3 0 0,3 10-16 16,1-3-3-16,-4-13-1 0,3 6 0 0,1 3-29 0,-1 1-7 16,-3-1-1-16,0-9 0 0,4 9-8 0,-4 1-8 15,0 6 9-15,0-7-9 0,0-9 0 0,0 9 8 16,0 1-8-16,0 9 0 0,-4-13 0 0,4 6 0 15,-3 1 8-15,-1-10-8 0,4 6 0 0,-3 1 9 16,3-10-9-16,-4 16 8 0,1-13-8 0,-1 6-16 16,4-9 4-16,-7 6 1 15,4 4-49-15,-4-4-9 0,0-3-3 0,-1-3-782 16</inkml:trace>
  <inkml:trace contextRef="#ctx0" brushRef="#br0" timeOffset="64617.89">25954 315 1267 0,'0'0'112'0,"0"0"-89"0,-4 0-23 0,4 0 0 16,0 0 120-16,0 0 20 0,-7 0 4 0,0 0 1 15,7 0-69-15,-7 0-15 0,7 0-2 0,-7 9-1 16,0-6-30-16,0 7-5 0,0-4-2 0,0 3 0 16,0 10-21-16,0-3 0 0,3 3 0 0,1-1 0 15,-1 7 28-15,1 4 2 0,-1-1 0 0,1 6 0 16,-1 1 1-16,4-1 0 0,0 4 0 0,4-10 0 15,-4 7 2-15,3-7 1 0,1 13 0 0,-4-13 0 16,3 6-7-16,1-5-2 0,-4 5 0 0,0-6 0 16,0 10-13-16,0 3-4 0,-4-13 0 0,4 7 0 15,-3 2-8-15,-1-9 8 0,-3-3-8 0,7 4 8 16,-3-4-8-16,3 3 0 0,-4-6 9 0,4 0-9 16,-3-6 8-16,3 2-8 0,0 1 8 0,3-3-8 0,-3-4 0 0,0 1 0 15,0-4 0-15,0 4 0 16,-3-13-89-16,3 6-23 0,0-6-4 0</inkml:trace>
  <inkml:trace contextRef="#ctx0" brushRef="#br0" timeOffset="66809.12">27481 898 403 0,'0'0'36'0,"0"0"-36"0,0 0 0 0,0 0 0 16,0 0 220-16,0 0 38 0,0 0 7 0,0 0 2 15,0 0-141-15,4-3-28 0,-4 3-6 0,7-7 0 16,0-2-43-16,0 0-8 0,-3-1-1 0,6 4-1 15,-3-3 0-15,0 9 0 0,4-4 0 0,-1-2 0 16,-2 6-7-16,2-9 0 0,-3 9-1 0,0 0 0 16,-7 0 13-16,0 0 2 0,0 0 1 0,7 0 0 15,0 0-15-15,0 15-4 0,-7-11 0 0,-3 5 0 16,3-3 12-16,-4 13 1 0,-3-3 1 0,4-4 0 16,-8 4-22-16,4 3-4 0,-3 0 0 0,-1-4-1 15,0 14-3-15,1-14-1 0,-1 4 0 0,1 0 0 0,-1 0-11 16,4 3 10-16,0-10-10 0,-4 7 10 0,1-3-10 15,3-7 0-15,0 10 0 0,0-13 0 0,0 7 0 0,-1-4 0 16,1-3 0-16,0 1 8 0,0-4-8 0,0-3 10 16,7 0-10-16,-7 0 10 0,0 0-10 0,0-3 0 15,4-4 0-15,-4 1 0 0,-4 6-14 0,7-9-5 16,-3-4-1-16,0-3 0 0,0 7-1 0,0 0-1 16,0-10 0-16,4 3 0 0,-1-3 10 0,1 4 1 15,-5 5 1-15,5-12 0 0,-1 0 10 0,4 10 0 16,-3-4 0-16,3-3 0 0,0 4 11 0,0-4 1 15,0 6 0-15,3 1 0 0,1-1-12 0,-1-3 12 16,5-2-12-16,-1 8 12 0,-4 1-12 0,4-1 0 16,0-5 0-16,0 5 0 0,0 1 0 0,0 0-9 0,0-1 9 15,1 4 0-15,2-4 0 0,-3 1 0 0,-3 9 0 16,3-9 0-16,0 9-8 0,-7 0 8 0,0 0 0 0,7-3 0 16,0 3 0-16,3 3 0 0,-2 6 0 0,-1-9 0 15,0 9 0-15,3-2 0 0,1 2 0 0,3-6 0 16,-3 7 0-16,-1-4 0 0,4 3 0 0,-3 1 0 15,-1-10 0-15,4 9 0 0,-3-3 0 0,0-2 0 16,3 2 0-16,-7-3 8 0,0 3-8 0,3-6 0 16,1 7 0-16,-7-4 0 0,-4-3 0 0,0 0 0 15,0 0-86-15,0 0-17 0,0 0-3 16,0 0-904-16</inkml:trace>
  <inkml:trace contextRef="#ctx0" brushRef="#br0" timeOffset="67208.69">27742 468 1821 0,'0'0'40'0,"0"0"8"0,4-3 1 0,3-3 3 0,-3 6-41 0,3-6-11 0,0 6 0 0,3-10 0 16,1 10 17-16,-4-3 2 0,3 3 0 0,1 0 0 16,-4-9-10-16,0 9-1 0,4 0-8 0,-4 0 12 15,0 0-12-15,0-7 0 0,-7 7 0 0,0 0 0 16,0 0 13-16,7 7 0 0,-7-7 0 0,0 0 0 16,4 3 1-16,-4-3 0 0,3 6 0 0,-3 3 0 15,-3-5-6-15,-1 11 0 0,0-5-8 0,1 5 12 16,-1-5-12-16,1-1 0 0,-8 10 0 0,8-3 0 15,-4-7 0-15,0 4 0 0,-4 12 0 0,8-16 0 16,-5 7 0-16,1-7 0 0,4 10 0 0,-1-3 0 16,-3-7 0-16,4 4 0 0,3-1 0 0,-4 1 0 15,4-4 0-15,-3-3 0 0,3-6 0 0,3 4 0 16,-3-4-37 0,4 9-4-16,-4-9-1 0,7 6-534 0,-7-6-108 0</inkml:trace>
  <inkml:trace contextRef="#ctx0" brushRef="#br0" timeOffset="67685.58">27827 111 1767 0,'-10'-6'78'0,"10"6"17"0,-8 0-76 0,1 0-19 0,0-4 0 0,4 4 0 16,3 0 55-16,0 0 7 0,0 0 2 0,0 0 0 15,0 0-4-15,0 0 0 0,0 0 0 0,7 10 0 16,0-1-32-16,0 1-8 0,4 5 0 0,-1-5-1 15,1-7-6-15,3 13-1 0,0-7 0 0,4 7 0 16,-4-7-12-16,3 4 8 0,5-1-8 0,-1 1 0 16,0 5 8-16,0-2-8 0,0 3 0 0,0 6 0 15,4-6 22-15,-7 9-2 0,-1-3 0 0,5 10 0 16,-5-7 9-16,1 10 2 0,-1-4 0 0,-2 4 0 16,-5 6-7-16,1-1 0 0,-1 1-1 0,-3 0 0 15,-3 3-23-15,-1 7 0 0,-3-1 0 0,-3 0 0 16,-1 1 0-16,-3-11 0 0,-3 1 0 0,3 3 0 15,-7-6 0-15,-1-3 0 0,1-1 10 0,-3 4-10 16,-1-13 8-16,0 10-8 0,1-7 0 0,3 1 9 0,-4-7-9 16,4 0 0-16,-4 3 9 0,4-3-9 15,0-3-50-15,0-6-14 0,0 3-4 0,0-4-1038 16</inkml:trace>
  <inkml:trace contextRef="#ctx0" brushRef="#br0" timeOffset="68117.75">28564 754 2124 0,'0'0'94'0,"0"0"19"0,0 0-90 0,0 0-23 16,0 0 0-16,0 0 0 0,0 0 60 0,7 0 8 16,1-3 2-16,-1-4 0 0,3 7-21 0,-3 0-4 15,4-6-1-15,-1 6 0 0,5 0-34 0,-5 0-10 16,1 0 0-16,-1 0 0 0,1 0 0 0,3 0-8 16,-3 0 0-16,3 0 0 15,-4 0-60-15,1 6-11 0,-4-6-2 0,3-6-1 16,-10 6-130-16,4 0-25 0,3 0-6 0</inkml:trace>
  <inkml:trace contextRef="#ctx0" brushRef="#br0" timeOffset="68359.59">28459 957 1670 0,'0'0'74'0,"0"0"15"0,0 0-71 0,0 0-18 0,0 0 0 0,0 0 0 15,0 0 136-15,0 0 24 0,0 0 5 0,10 0 1 16,-3-6-120-16,4 6-24 0,-1 0-5 0,1 0-1 16,7-9-16-16,-4 9-11 0,3 0 2 0,1-10 0 15,0 10-40-15,3-9-8 0,-4 9-2 0,1 0-585 16,0-6-116-16</inkml:trace>
  <inkml:trace contextRef="#ctx0" brushRef="#br0" timeOffset="68815.6">29598 236 518 0,'0'0'46'0,"0"0"-37"0,0 0-9 0,0-3 0 15,4-3 183-15,-4 6 34 0,0 0 7 0,0 0 2 16,3-6-106-16,-3 6-20 0,0 0-5 0,0 0-1 16,0 0-16-16,0 0-3 0,0 0-1 0,0 0 0 15,0 0-18-15,-3 6-3 0,3 3-1 0,0 1 0 16,-4 5-8-16,4-5-1 0,-3-1-1 0,-1 10 0 15,4-10-11-15,-4 7-3 0,4-3 0 0,-3 12 0 16,-1-10-17-16,1-2-11 0,-1 3 12 0,-3 2-12 16,4 1 0-16,-4 3 0 0,0 0 0 0,0-6-12 15,0 3-43-15,0-1-8 16,-4-2-1-16,4-3-928 0</inkml:trace>
  <inkml:trace contextRef="#ctx0" brushRef="#br0" timeOffset="69309.45">28998 729 460 0,'0'0'41'0,"0"0"-33"0,0 0-8 0,0 0 0 0,0 0 267 0,0 0 51 16,0 0 10-16,0 0 3 0,11 6-179 0,-4-6-36 16,4-6-8-16,-1 6 0 0,1 0-23 0,3 0-4 15,3 0-1-15,1 0 0 0,3 0-12 0,4 0-2 16,3 0-1-16,4 0 0 0,3-4-12 0,1 4-2 16,2-6-1-16,1 6 0 0,-4-9-31 0,4 9-7 15,0-10 0-15,0 7-1 0,0-3-11 0,3 0 0 16,4 3 0-16,0-7 0 0,3 4 0 0,4 3 0 15,-7-4 0-15,-4-2 8 0,4 9-18 0,-7 0-4 16,-4-9-1-16,-3 9 0 16,-4-4-16-16,-3-2-3 0,-4 6-1 0,-3 0 0 15,-1 0-107-15,-3 0-22 0,-3-6-4 0</inkml:trace>
  <inkml:trace contextRef="#ctx0" brushRef="#br0" timeOffset="70130.95">28885 1268 1738 0,'0'0'77'0,"0"0"16"0,0 0-74 0,0 0-19 15,0 0 0-15,0 0 0 0,0 0 76 0,0 0 11 16,0 0 2-16,0 0 1 0,-3 3-33 0,3 6-6 16,0 1-2-16,0 6 0 0,0-13-27 0,0 12-6 15,0-5 0-15,0-1-1 0,7 7-6 0,-3-7-1 16,-4-9 0-16,7 10 0 0,-4-1 5 0,-3-9 1 0,7 9 0 16,-7-9 0-16,0 0 5 0,7 10 1 15,-7-10 0-15,0 0 0 0,0 0-3 0,11 0 0 0,-4 0 0 0,0 6 0 16,0-6 6-16,0-6 1 0,0 6 0 15,-3-10 0-15,3 1 5 0,0 6 2 0,0-10 0 0,0 1 0 16,0-4-12-16,-4-3-3 0,4 4 0 0,1 2 0 16,-5-12-6-16,1 6-2 0,3-6 0 0,-7 6 0 15,3-6-8-15,-3-3-11 0,0 9 3 0,0-6 0 16,-3 6 8-16,3 1 0 0,-4-8 0 0,1 11 0 16,-1 2 0-16,4-2-8 0,-3-4 8 0,-1 3-8 15,4 7 0-15,-4 5 0 0,4-11 0 0,0 2 0 16,0 1 8-16,4 2 0 0,-4 7 0 0,4-3 0 15,-1-4-15-15,-3 10-1 0,4-9 0 0,-1 0 0 16,1 9 16-16,-4 0 0 0,0 0 0 0,0 0 10 16,0 0 3-16,0 0 1 0,0 0 0 0,0 0 0 15,0 0-6-15,0 0-8 0,0 0 11 0,0 0-11 0,0 0 0 16,0 0 0-16,0 0 0 0,10 0 0 0,-3 0 0 0,4 9 0 16,-1-9-9-16,5 0 9 0,-1 0 0 0,0-9-10 15,3 18 10-15,5-9 0 0,-1-9 0 0,0 9 0 16,4-3 0-16,-1 3 0 0,5-7 0 0,-5 7 0 15,4 0 0-15,4-6 0 0,-4 6 13 0,1 0-3 16,2 0-1-16,-2-3 0 0,-1-3-9 0,0 6 0 16,0 0 0-16,8-4-11 0,-5 4 11 15,5 0 0-15,2-6 0 0,5 6 0 0,-4-9 0 0,-1-1 8 16,1 10-8-16,-4-9 0 0,1 9-8 0,-5-6-7 16,-2-4-1-16,-1 10 0 0,-7-9 16 0,0 6 0 15,0-4 0-15,1 7 10 16,-8-9-37-16,0 9-7 0,-4 0-2 0,1-9 0 15,0 9-95-15,-4 0-19 0,-7 0-4 0,0 0-842 0</inkml:trace>
  <inkml:trace contextRef="#ctx0" brushRef="#br0" timeOffset="70777.14">29101 1199 345 0,'0'0'31'0,"0"0"-31"16,-4-6 0-16,4 6 0 0,0 0 312 0,0 0 56 0,0-3 11 16,0-7 2-16,0 10-205 0,0-6-40 15,0-4-9-15,4 1-2 0,-1 6-25 0,1-10-6 16,3 10-1-16,0-6 0 0,0 3-53 0,7-7-12 0,0 7-1 15,4-4-1-15,-1-5-26 0,5 5 0 0,-5 1 0 0,4-4 0 16,1 1 21-16,-1 2-1 0,0 7 0 0,-4-6 0 16,1-7-20-16,0 7 0 0,-4 6 0 0,-4-10 8 15,1 10 1-15,-4-3 1 0,0 2 0 16,-7 4 0-16,4 0 16 0,-4 0 3 0,0 0 1 0,0 0 0 16,0 0-11-16,0 0-3 0,0 0 0 0,-4 4 0 15,-3 2-16-15,0 3 0 0,4-2 0 0,-5 5 0 16,1-2 0-16,0-4-9 0,4 3 1 0,-4 4 0 15,3-7 0-15,-3 13 0 0,0-10 0 0,0 1 0 16,0 5-3-16,0 4 0 0,-4 0 0 0,-3 3 0 16,4-10-5-16,-1 14 0 0,1-14-1 0,-1 10 0 15,0-9 3-15,4 2 1 0,0 1 0 0,4-7 0 16,-1 4 13-16,4-7 0 0,0 4 0 0,0-1-9 0,7 0 9 16,-7-9 0-16,0 0 0 0,4 7 8 0,3-4-8 0,-4 3-13 15,-3-6 3-15,11 3 1 0,-4-3-1 0,0 0 0 16,-7 0 0-16,11 10 0 15,-4-10-23-15,3 0-5 0,-3 0-1 16,0 0 0-16,0 0-117 0,-7 0-24 0,7-10-5 0,-7 10-725 0</inkml:trace>
  <inkml:trace contextRef="#ctx0" brushRef="#br0" timeOffset="71194.47">29573 1152 2322 0,'0'0'51'0,"0"0"10"0,0 0 3 0,0 0 1 0,0 0-52 0,0 0-13 15,0 3 0-15,-3 6 0 0,-1 1 40 0,4 6 4 16,0-13 2-16,-3 12 0 0,3-5-38 0,-4 9-8 15,4-10 0-15,0 0 0 0,0 7-12 0,0 3 2 16,0-13 0-16,0 7 0 16,0-4-14-16,0 4-4 0,0-1 0 0,0-12 0 15,4 10-26-15,-4-10-6 0,0 9 0 0,3-3-1 16,-3-6-120-16,0 0-24 0</inkml:trace>
  <inkml:trace contextRef="#ctx0" brushRef="#br0" timeOffset="71430.64">29707 1193 1094 0,'0'0'48'0,"0"0"11"0,0 0-47 0,0 0-12 0,0 0 0 0,0 0 0 16,0 0 212-16,0 0 40 0,0 0 8 0,0 0 1 15,0 9-189-15,0-3-37 0,0 4-8 0,0 9-2 16,0-10-10-16,-3 0-3 0,3 4 0 0,0-1 0 15,-4-2-12-15,1 6 0 0,-1-7 0 0,-3 0 0 16,4 1-16-16,-1 9-7 0,1-13-1 0,-4 3 0 16,3-6-45-1,-3 10-10-15,4-13-1 0,3 0-489 0,-8 3-98 0</inkml:trace>
  <inkml:trace contextRef="#ctx0" brushRef="#br0" timeOffset="71697.98">29457 1252 2012 0,'0'0'89'0,"0"0"19"0,0 0-87 0,0 0-21 16,3-9 0-16,1 9 0 0,3-16 37 0,-3 13 3 15,3-3 1-15,0 3 0 0,3-10-29 0,-3 10-12 0,4-3 8 0,0 3-8 16,-1-7 0-16,1 4 0 0,-4-4 0 0,7 1 0 15,-7 0 0-15,3 2 0 0,1-2-10 0,0 6 10 16,-4-3-20-16,3 6 3 0,1-10 0 0,-4 7 0 31,0 3-20-31,-7 0-4 0,0 0-1 0,7-6 0 16,-7 6-115-16,0 0-23 0,0 0-5 0,7 0-279 0,0 0-55 0</inkml:trace>
  <inkml:trace contextRef="#ctx0" brushRef="#br0" timeOffset="71773.75">29764 1111 172 0,'14'10'16'0,"-3"-10"-16"0,-4 0 0 0,3 6 0 16,1-3 173-16,-1 3 32 0,-3-3 7 0,0 4 0 15,1 2-158-15,-5 0-32 0,-3-9-6 0,4 10-2 16</inkml:trace>
  <inkml:trace contextRef="#ctx0" brushRef="#br0" timeOffset="72424.63">30085 1193 1987 0,'0'0'44'0,"0"0"8"0,0 0 3 0,0 0 1 0,0 0-45 0,0 0-11 0,-7 6 0 0,7-6 0 15,-4 3 19-15,4-3 1 0,0 13 1 0,-3-10 0 16,-1 6-21-16,4 7 0 0,0-13 0 0,0 6-8 16,-3 4 8-16,3-10 0 0,-4 6 0 0,4 1-8 15,-3-1 8-15,3-2 0 0,-4 2 0 0,1-6 0 16,-1 3 11-16,1 4 4 0,-1-1 1 0,1 1 0 15,3-10 11-15,-8 0 2 0,5 6 1 0,3-6 0 16,-7 3-1-16,7-3 0 0,0 0 0 0,-7 0 0 16,3 6-11-16,4-6-2 0,0 0-1 0,0 0 0 15,0 0-15-15,-3-9 8 0,-1 9-8 0,1-6 0 16,-1-4 0-16,1 1 0 0,-4-1 0 0,3 4 0 16,1-6 0-16,-5 2-10 0,1 4 10 0,4-13-8 15,-4 3 8-15,3 7-10 0,4 0 10 0,0-4-10 0,-3-3 10 16,3 7-10-16,0 0 10 0,3-7-10 0,-3 6 10 15,4-2-12-15,3-1 12 0,-4 4-12 0,8 6 2 16,-7-13 0-16,3 4 0 0,0-1 0 0,0 1-11 0,0-4-3 16,0 6 0-16,0 7 0 0,-4-9 24 15,1 2 0-15,-4 10 0 0,0 0 0 0,0 0 17 0,0 0 5 16,0 0 1-16,0 0 0 0,0 0-11 0,0 0-1 16,0 0-1-16,7 10 0 0,0 2-10 0,0 1 0 15,0-4 0-15,0-2 0 0,4 2 0 0,-1 0 0 16,-3 1 0-16,0-1 0 0,4 1-12 0,0-4 12 15,-4 3-10-15,3-6 10 0,-3-3-9 0,4 7 9 16,-4-1-8-16,0-6 8 16,4 3-50-16,-4-3-5 0,0 0-1 0,0 0 0 15,0 0-134-15,3 0-27 0</inkml:trace>
  <inkml:trace contextRef="#ctx0" brushRef="#br0" timeOffset="72880.1">30240 951 1692 0,'0'0'75'0,"-3"-9"15"0,6-1-72 0,-3 7-18 15,4-3 0-15,-1 0 0 0,1-4 10 0,3 7-2 16,-4-6 0-16,4 2 0 0,-3-2 3 0,-1 0 0 16,4-1 0-16,1 10 0 0,-1-6 31 0,-4 3 6 15,4-3 2-15,-7 6 0 0,0 0 3 0,7 0 1 16,0 0 0-16,0-4 0 0,0 4-18 0,0 0-4 16,4 0-1-16,-4 0 0 0,4 0-31 0,-1 0-20 15,-3 0 4-15,0 0 0 0,0 0 16 0,4 0 0 16,-11 0-8-16,0 0 8 0,0 0 0 0,0 0 0 15,0 0 0-15,0 10 0 0,-4-1 12 0,1 1 5 16,3-1 2-16,-4 0 0 0,-3-2-19 0,4 2-14 0,-4 1 2 16,3-1 1-16,1 0 11 0,-4 1 0 0,7 5 0 15,-4-11 0-15,1 5 12 0,-1-3-1 0,8 4-1 16,-1-1 0-16,1 1-10 0,-1-4 0 0,1 3 9 16,3-6-9-16,-4 4 0 0,4-4 0 0,4 3 0 15,-4-6 8 1,0 6-52-16,4-3-9 0,-1-3-3 0,1 0 0 15,-4 0-150-15,3 0-30 0,5-15-7 0,-1 5-1 0</inkml:trace>
  <inkml:trace contextRef="#ctx0" brushRef="#br0" timeOffset="73855.92">30720 754 230 0,'0'0'20'0,"-4"9"-20"0,4-9 0 0,-7 9 0 0,7-9 266 0,-3 7 49 16,3-7 9-16,0 0 3 0,0 0-153 0,0 0-30 16,0 0-7-16,0 0-1 0,0 0-45 0,0 0-10 15,0 0-1-15,0 0-1 0,0 0-43 0,7 3-8 16,0 3-1-16,-7-6-1 0,0 0-12 0,7 0-2 16,0 3-1-16,0-3 0 0,0 0-11 0,4 7 0 15,-1-7 9-15,1 0-9 0,3-7 10 0,0 7-2 16,0 0-8-16,0 0 12 0,7-3-1 0,-3 3-1 15,-4 0 0-15,4-6 0 0,0 3 10 0,-4 3 3 16,-4-7 0-16,1 7 0 0,-4 0 13 0,3-9 4 16,-3 9 0-16,1 0 0 0,-8 0-17 0,10 0-3 15,-10 0-1-15,7-9 0 0,0 6-9 0,-7 3-2 16,0 0 0-16,11-7 0 0,-4 1-8 0,0 6 0 0,-7 0 0 16,0 0 0-16,7-9 0 0,-7 9-11 0,0 0 3 0,0 0 0 15,4-4 8-15,-4 4 0 0,0 0-9 0,0 0 9 16,0-6 0-16,0 6 0 0,-4-9 0 0,0 9 0 15,-3-10 0-15,0 7 0 0,4-3 8 0,-4 0-8 16,0 6 0-16,0-3 0 0,-4-4 0 0,4 7 0 16,7 0-12-16,-7 0-2 0,-7 0 0 0,7 0 0 15,7 0 3-15,0 0 1 0,-11 0 0 0,1 0 0 16,3 10 10-16,0-10 0 0,-1 0 0 0,-2 6 0 16,3-6 0-16,-4 6 0 0,1-3 0 0,3 7 0 15,-4-10 0-15,0 15 11 0,4-11-3 0,-3 5 0 16,3-3-8-16,0 4 12 0,0-1-12 0,3 7 12 15,-3-7-12-15,4 4 0 0,-5 2 9 0,5 4-9 0,-1-13 18 16,4 7-1-16,0 3 0 0,0-7 0 0,0 10-27 0,4-3-6 16,-1-7 0-16,1 10-1 0,3-4 9 0,-3-5 8 15,3-1-12-15,-4 1 12 0,8-1-16 0,-4 7 4 16,0-13 1-16,0 3 0 16,3-3-12-16,-2 4-2 0,2-4-1 15,1-3 0-15,3 6-110 0,0-6-21 0,0 6-5 0,0-12-787 0</inkml:trace>
  <inkml:trace contextRef="#ctx0" brushRef="#br0" timeOffset="74638.02">31277 324 403 0,'0'0'36'0,"0"0"-36"0,0 0 0 0,0 0 0 0,0 0 260 0,0 0 44 16,0 0 10-16,0 0 2 0,0 0-154 0,7 0-30 16,-7 0-7-16,7 0-1 0,4 0-50 0,-4-6-10 15,4 6-3-15,-1-3 0 0,1 3-45 0,-4 0-8 16,3 0-8-16,1 0 9 0,0 0-1 0,-4-7-8 16,3 7 12-16,1 0-4 15,3 0-33-15,-7 0-7 0,4 0-2 0,-1 0 0 16,1-9 4-16,3 9 1 0,-7 0 0 0,3 0 0 15,1 0-130-15,-4 0-25 0,-7 0-6 0,0 0-1 0</inkml:trace>
  <inkml:trace contextRef="#ctx0" brushRef="#br0" timeOffset="75901.73">31902 148 680 0,'0'0'30'0,"0"0"6"0,0 0-28 0,0 0-8 0,0 0 0 0,0 0 0 16,0 0 64-16,0 0 12 0,0 0 3 0,0 0 0 0,0 0 6 0,0 0 2 15,0 0 0-15,0 0 0 0,0 0-7 0,0 0 0 16,0 0-1-16,0 0 0 0,0 0-9 0,0 0-2 16,0 0 0-16,0 0 0 0,0 0-12 0,0 0-4 15,0 0 0-15,0 0 0 0,0 0-10 0,-7 0-2 16,3 0-1-16,-3 7 0 0,-4-7-25 0,4 0-5 15,0 3-1-15,4-3 0 0,-8 6 8 0,4 0 2 16,0-2 0-16,7-4 0 0,-7 9 2 0,0 0 1 16,4-2 0-16,-5 2 0 0,5-9 6 0,-1 9 1 15,1 1 0-15,-1-1 0 0,1 1-16 0,3-1-2 16,-4 7-1-16,4-13 0 0,0 13-9 0,0-7 0 16,0 7 0-16,4-7 8 0,-1 0-8 0,1 1-11 15,3-1 3-15,0 1 0 16,0-1-27-16,0-3-5 0,0 4 0 0,4-7-1 15,-4 3-22-15,3-6-4 0,1 0-1 0,0 0 0 16,-1 6-127-16,-3-6-25 0,7 0-6 0,-14 0-1 0</inkml:trace>
  <inkml:trace contextRef="#ctx0" brushRef="#br0" timeOffset="76645.61">32135 255 230 0,'10'-9'20'0,"-10"9"-20"0,0 0 0 0,7 0 0 15,0-10 127-15,0 7 21 0,-3-3 4 0,3 6 0 0,0-6-30 0,-7 6-6 16,7 0-2-16,-7 0 0 0,0 0-34 0,4-10-8 16,-1 7 0-16,-3 3-1 0,0 0-1 15,0 0 0-15,0 0 0 0,0 0 0 0,0 0-16 0,0 0-3 16,0 0-1-16,0 0 0 0,0 0-1 0,0 0 0 15,0 0 0-15,0 0 0 0,0 0 6 0,0 0 1 16,0 0 0-16,0 0 0 0,0 0 2 0,-7 3 1 16,0-3 0-16,-4 10 0 0,4-10-19 0,0 6-3 15,4 3-1-15,-4 1 0 0,-4-1-4 0,4 0-2 16,-4 1 0-16,4-4 0 0,0 13-22 0,0-10-8 16,-3 7 0-16,6-13 0 15,-3 13-19-15,4-7-9 0,-4 1-3 0,3-1 0 16,0 0-19-16,-3-2-4 0,4 2-1 0,3-3 0 15,0-6-34-15,0 0-7 0,0 0-2 0,0 0 0 16,0 0-142-16,0 0-28 0,0 0-5 0,0 0-2 0</inkml:trace>
  <inkml:trace contextRef="#ctx0" brushRef="#br0" timeOffset="76899.7">32064 255 1796 0,'0'0'80'0,"0"0"16"0,0 0-77 0,0 0-19 0,0 0 0 0,0 0 0 0,0 0 76 0,0 0 12 16,0 0 3-16,7 6 0 0,-7-6-37 0,7 10-7 16,-7-10-2-16,7 3 0 0,0 3-36 0,-3 4-9 15,-1-1 0-15,4 0 0 0,-3-2 0 0,-1 2 0 16,-3-6-10-16,4 7 10 15,-4-10-32-15,3 6 0 0,1 0 0 0,3-3 0 16,-7 7-96-16,0-10-20 0,0 0-4 0,0 0-652 0</inkml:trace>
  <inkml:trace contextRef="#ctx0" brushRef="#br0" timeOffset="77215.36">32304 315 1094 0,'0'0'97'0,"0"0"-77"0,0 0-20 0,0 0 0 16,0 0 223-16,0 0 41 0,0 0 8 0,0 0 1 15,0 0-142-15,0 0-29 0,0 0-6 0,7 0 0 16,-7 0-60-16,11 0-12 0,-1 0-3 0,1 0 0 16,-1 0-21-16,4 0 0 0,-7-7 0 0,8 7 0 15,-1 0-9-15,-4-9-7 0,4 9 0 0,0 0-1 16,1-9-23-16,-5 9-4 0,-3-4 0 0,4 8-1 16,-1-8-139-16,-3 4-27 0,-7 0-5 0</inkml:trace>
  <inkml:trace contextRef="#ctx0" brushRef="#br0" timeOffset="78042.31">32484 603 576 0,'0'0'25'0,"0"0"6"16,0 0-31-16,0 0 0 0,0 0 0 0,0 0 0 0,0 0 275 0,0 0 49 0,0 0 9 0,0 0 3 16,0 0-196-16,3-9-40 0,4 9-7 0,-3-10-1 15,6 10-45-15,-10 0-9 0,4-9-2 0,-4 9 0 16,7-6-12-16,0 6-4 0,0-10 0 0,0 10 0 15,-3-3 0-15,-1-6 0 0,1 2 0 0,-1-2 0 16,1 0-2-16,3 5-1 0,-4-8 0 0,5 9 0 16,-1-7 5-16,0-5 1 0,-4 5 0 0,4 1 0 15,4-1-23-15,-8 1 8 0,4 0-8 0,-3-7 0 16,3 7 0-16,0-7 9 0,0 13-9 0,-3-13 0 16,-1 7 8-16,1-1-8 0,-1-5 0 0,1 5 0 15,-4 7 0-15,3-6 0 0,1 2 0 0,-4-2 0 16,3 0 8-16,-3 9-8 0,0-4 0 0,0 4 0 15,0-6 0-15,0 6 0 0,0 0 0 0,0 0 0 0,0 0 0 16,0 0 0-16,0 0-11 0,0 0 11 0,0 0-16 16,0 0 4-16,0 0 1 0,0 0 0 0,0 0 11 0,0 0 0 15,0 0 0-15,0 0-8 0,0 0 8 0,0 0 0 16,0 0 8-16,4 10-8 0,-4 8 0 0,0-8 9 16,0-1-9-16,-4 1 0 0,4 5 11 0,0-5-11 15,0 5 10-15,4-5-10 0,-4-7 0 0,0-3 8 16,3 12-8-16,1 1 0 0,-4-4 0 0,0-9 0 15,0 0 0-15,10 7 0 0,-6-4 0 0,3 3-13 16,-7-6 4-16,11 0 1 0,-4 0 8 0,3 0 0 16,1-6 0-16,-4 3-8 0,3 3 8 0,-2-7 0 0,-8 7 0 15,7-9 0-15,0 0 0 0,0 5 9 0,-4-2-9 0,1 0 0 16,-1 3 0-16,1-7 0 0,-1 4 0 16,-3-3 0-16,4 9-18 0,-1-13 2 0,-3 7 1 0,0 0 0 15,0-4 3-15,0 10 0 0,0-3 0 0,0-3 0 16,0 3 12-16,0 3 0 0,0 0 0 0,0 0 0 15,0-7 8-15,0 7-8 0,0 0 0 0,0 0 0 16,0 0 12-16,0 0-12 0,0 0 12 0,0 0-12 16,0 0 10-16,0 0-10 0,0 0 8 0,0 0-8 15,0 0 10-15,0 0-10 0,7 7 12 0,-3 2-12 16,0 0 15-16,-1-5-4 0,-3-4-1 0,0 6 0 16,4 3-10-16,-1 1 10 0,-3 5-10 0,0-15 10 15,0 0-10-15,0 0 0 16,0 0 9-16,0 0-9 0,4 3 0 0,-4-3 0 0,3 10 0 0,-3-10 8 15,0 0-28-15,4 0-4 0,-4 0-2 0,7 6 0 16,0 0-34-16,-7-6-8 0,0 0 0 0,7-6-1 16,0 6-139-16,-7 0-28 0,0 0-6 0</inkml:trace>
  <inkml:trace contextRef="#ctx0" brushRef="#br0" timeOffset="78508.25">32949 83 460 0,'0'0'20'0,"0"0"5"0,0 0-25 0,0 0 0 0,0 0 0 0,0 0 0 16,0 0 224-16,0 0 40 0,0 0 8 0,0 0 2 15,0 0-139-15,0 0-28 0,8 9-6 0,-5-6-1 0,4 7-19 0,0-4-4 16,-3 0-1-16,3-3 0 0,0 7-19 0,0-1-4 15,0-3-1-15,0-3 0 16,0 7-11-16,0-4-2 0,0 4-1 0,-3-1 0 0,3 0-14 0,-4-2-4 16,1 2 0-16,-1 0 0 0,-3 1-8 0,0-1-1 15,0 1-1-15,0 5 0 0,0-2-2 0,-3-1-8 16,-1 1 12-16,1 3-4 0,3-7-8 0,-4 4 0 16,1-1 9-16,-1 1-9 0,1-4 0 0,-4 7 0 15,3-13 0-15,-3 9 0 16,3 1-18-16,1-13-8 0,-1 16-2 0,4-16 0 15,0 0-104-15,-3 3-20 0,-1 3-5 0</inkml:trace>
  <inkml:trace contextRef="#ctx0" brushRef="#br0" timeOffset="79218.92">33136 105 979 0,'0'0'87'15,"0"0"-70"-15,0 0-17 0,0 0 0 0,0 0 132 0,7 0 24 16,-7 0 4-16,0 0 0 16,8-4-49-16,-8 4-11 0,0 0-1 0,3-6-1 0,4 6-25 0,-7 0-5 15,7-3 0-15,0-3-1 0,-3 3-41 0,3 3-8 16,0 0-2-16,0-7 0 0,0 7-16 0,0 0 10 16,0-9-10-16,0 9 8 0,-7 0 10 0,11 0 2 15,-4 0 0-15,0 0 0 0,-7 0 1 0,10 0 1 16,-10 0 0-16,7 0 0 0,1 0-10 0,-1-9-1 15,-7 9-1-15,0 0 0 0,0 0-10 0,0 0 0 16,7 0 9-16,-7 0-9 0,0 0 0 0,0 0 0 16,0 0 0-16,0 0 8 0,0 0-8 0,0 0 0 15,0 0 0-15,0 0 8 0,0 9-8 0,0 0 0 0,-4 1 0 0,4-1 0 16,0 1 0-16,-3 2 0 0,3 1 0 0,-4-4-8 16,1 0 8-16,-1 1 0 0,4-4 0 0,-4 4-8 15,1-1 8-15,-1 0-10 0,1 1 10 0,-1-4-10 16,-3-3-4-16,4 3-1 0,-4-2 0 0,7-4 0 15,0 0 1-15,-4 6 0 0,-3 0 0 0,7-6 0 32,0 0-10-32,0 0-1 0,-7 3-1 0,7-3 0 0,-7 0 5 0,7 0 1 0,-3-3 0 0,3 3 0 15,0 0 5-15,0 0 2 0,-8-6 0 0,8 6 0 16,0-6 5-16,0 6 8 0,0-10-13 0,0 10 5 16,0 0 8-16,4 0 0 0,-4 0 0 0,0 0-8 15,7-3 36-15,0 3 7 0,0-6 1 0,4 6 1 16,-4 0-13-16,3 0-4 0,-3 0 0 0,4 0 0 15,0 6-4-15,-1-6-2 0,-3 0 0 0,0 0 0 16,4 0 2-16,-11 0 1 0,0 0 0 0,7 3 0 0,0-3 9 16,-7 0 2-16,0 0 0 0,0 0 0 0,0 0-28 15,7 0 0-15,-7 0 0 0,7 0 0 16,-7 0-49-16,0 0-6 0,0 0-1 0,11 6 0 16,-11-6-184-16,7 4-38 0,-7-4-7 0,14 0-2 15</inkml:trace>
  <inkml:trace contextRef="#ctx0" brushRef="#br0" timeOffset="80150.42">31524 628 288 0,'0'0'12'0,"0"0"4"0,0 0-16 0,0 0 0 0,0 0 0 0,7-6 0 16,0 6 220-16,-7 0 40 0,0 0 9 0,0 0 2 16,0 0-122-16,0 0-24 0,0 0-5 0,0 0 0 15,-7-3-52-15,0-3-11 0,7 6-1 0,-7 0-1 16,-3 0-15-16,3 0-2 0,7 0-1 0,-8 0 0 15,1 0-22-15,7 0-5 0,-3 6-1 0,3-6 0 16,-7 0 36-16,0-6 7 0,0 6 2 0,7 0 0 16,0 0-6-16,0 0-2 0,0 0 0 0,0 0 0 15,0 0-2-15,0 0-1 0,0 0 0 0,0 0 0 16,0 0-10-16,7 0-1 0,7-4-1 0,-4 4 0 16,8 0-4-16,0-6-1 0,3 6 0 0,0-9 0 15,4 9-2-15,-1-10 0 0,5 10 0 0,-1 0 0 16,0-9-11-16,4 9-2 0,0-6-1 0,3 6 0 15,4-10 0-15,0 10 0 0,6 0 0 0,-2 0 0 16,3 0 1-16,-4 0 0 0,-3 0 0 0,0 0 0 16,-4 0-11-16,0 7 8 0,0-14-8 0,-3 7 8 15,0 0-8-15,3 0 0 0,-3 0 0 0,3 0 8 0,-3-3-8 16,3 3 0-16,0 0 0 0,-3 0 0 0,0 0 13 0,0 0-2 16,-4 0-1-16,0 0 0 0,-3-6-10 0,3 6 12 15,-3-3-12-15,-4 3 12 0,0 0-12 0,0 0 0 16,-3-7 9-16,0 7-9 15,-1-9 13-15,1 9-1 0,-4 0-1 0,4-9 0 0,-4 9 1 0,0 0 1 16,0 0 0-16,0 0 0 0,-3 0-13 0,3 0 11 16,-4 0-11-16,4 9 10 0,-3-18-10 0,-4 9 0 15,0 0 0-15,0 9 0 0,0-9 0 0,4 0 0 16,-1 0-11-16,1 0 11 0,0 0-11 0,3 0 11 0,0 0-13 16,-4 0 5-16,1 0 8 0,3 0 0 0,-3 0-9 15,-4-9 9-15,0 9-10 0,3-4 10 0,-6-2-13 16,3 6 5-1,0-6-16-15,-7 6-4 0,0 0 0 0,0 0 0 16,4-3-19-16,-4 3-4 0,0 0-1 0,0 0 0 16,0 0-137-16,0 0-28 0,-8 0-6 0</inkml:trace>
  <inkml:trace contextRef="#ctx0" brushRef="#br0" timeOffset="81030.14">31873 898 1270 0,'0'0'56'0,"0"0"12"0,0 0-54 0,0 0-14 0,0 0 0 0,4-3 0 16,0-4 124-16,-1-2 21 0,1 9 5 0,3-9 1 16,0 6-35-16,0-4-8 0,0 1 0 0,-4 3-1 15,4-3-23-15,0 2-4 0,1-2 0 0,-1-3-1 16,0-1-50-16,3 7-9 0,4-9-3 0,-3 9 0 15,-1-7 6-15,5 4 1 0,-5 3 0 0,4-13 0 16,0 7 3-16,1 6 1 0,-5-4 0 0,1 1 0 16,3-3 3-16,-4 5 1 0,1-2 0 0,0-3 0 15,-4 9-16-15,0-10-4 0,0 10 0 0,-7 0 0 0,0 0-12 16,10-3 8-16,-10 3-8 0,0 0 0 0,7 3 0 0,-7-3 0 16,0 0 0-16,7 0 0 0,4 10 0 0,-11-10 8 15,4 9-8-15,-1-3 0 0,4 4 0 0,-7-1 0 16,4 1 0-16,-4 8 0 0,0-2 0 0,-4-6 0 15,4-1 0-15,-7 10 0 0,4-4 0 0,-1-2 0 16,0 0 0-16,-3-1 0 0,0 7 0 0,0-3 8 16,0-7-8-16,0 10 0 0,-3-10 13 0,-1 1-3 15,0-1-1-15,4 7 0 0,0-7-9 0,-7 1 0 16,0-1 0-16,0 0 0 16,3-2-24-16,1-4-6 0,-4 3-2 0,0 3 0 0,-1-9 32 0,1 10 0 15,-3-10 0-15,3 0 0 0,0 0 0 0,3 0-9 16,-3 0-1-16,3 0 0 0,4 0 0 0,-3 0 0 0,-1-10 0 15,4 1 0-15,7 9 10 0,-4-6-12 0,4 6 12 0,-3-10-12 16,-1 1 12-16,4 9-12 0,0 0 12 0,0 0-12 16,0-3 12-16,0 3 14 0,0 0-3 0,11-6-1 15,-4 6 5-15,4 0 1 0,3 0 0 0,-4 0 0 16,4 6-16-16,1-6 0 0,-1-6 0 0,0 6 0 16,3 6 11-16,-3-3-1 0,4-3 0 0,0 0 0 15,-4 6-10-15,4-6-11 0,-4 3 3 0,-4-3 0 16,4 0 8-16,-3 0-12 0,-4 7 12 0,0-4-12 15,-7-3-28 1,11 6-5-16,-8-6-2 0,-3 0 0 0,0 0-133 0,0 0-28 16,0 0-4-16,0 0-748 0</inkml:trace>
  <inkml:trace contextRef="#ctx0" brushRef="#br0" timeOffset="81704.7">32540 870 864 0,'0'0'38'0,"0"0"8"0,0 0-37 0,0 0-9 0,0 0 0 0,0 0 0 16,0 0 283-16,0 0 54 0,0 0 11 0,0 0 3 15,0 0-238-15,0 0-47 0,0 0-10 0,0 0-1 16,-7 0-35-16,7 0-6 0,-3 9-2 0,-1 0 0 16,-3-2 7-16,7-7 1 0,-3 9 0 0,-1-6 0 15,0 7 0-15,4 2 1 0,-7-9 0 0,7-3 0 16,-3 10-8-16,-1-1-1 0,1 1-1 0,-4-4 0 16,3-3 0-16,-3 3 0 0,4 4 0 0,-4-1 0 15,0-9-11-15,-4 10 0 0,4-4 9 0,0-6-9 16,0 3 14-16,0 3-2 0,0-6 0 0,3 3 0 15,-3-3-12-15,0 7 0 0,-4-7 0 0,4 0 0 16,0 3-16-16,0-3 4 0,0 0 1 0,4 0 0 16,-4-3 11-16,3-4 9 0,-3 7-1 0,4-3-8 15,-1-6 0-15,1 3 0 0,3 6 0 0,0-10 0 16,-4 1 0-16,8-1 0 0,-1 1 0 0,-3-1 0 0,4 4 0 16,3-3 0-16,-4-10 0 0,8 13 0 0,-8-4 0 15,8 1 0-15,-4-1 0 0,0 1 0 0,0-3 0 0,4-1 0 16,-8 4 0-16,4 5 0 0,0-2 8 0,0-3-8 15,4 9 9-15,-8-10-9 0,1 10 12 0,-4 0-3 16,7-3-1-16,0-3 0 0,-7 6 1 0,7 0 0 16,4 0 0-16,-4 6 0 0,0-3-1 0,0-3 0 15,-7 0 0-15,7 0 0 0,3 10-8 0,-2-1 10 16,2-9-10-16,-3 6 10 0,0-6-10 0,4 4 0 16,-8 5 0-16,4-9-11 0,0 6 11 0,1 1 0 15,-8-7 0-15,7 3 0 0,0 6 8 0,0-9 3 16,-7 0 1-16,3 9 0 0,-3-9-1 0,7 0 0 0,-7 0 0 15,7 7 0-15,-3 2-1 0,-4-9 0 16,0 0 0-16,7 3 0 0,-4-3-10 0,-3 0 0 0,0 0 0 0,0 0 0 16,11 0-18-16,-11 0 1 0,0 0 0 0,7 0 0 31,0-3-21-31,0 3-4 0,-7 0-1 0,0 0 0 16,7-9-38-16,-7 9-8 0,0 0-2 0</inkml:trace>
  <inkml:trace contextRef="#ctx0" brushRef="#br0" timeOffset="82222.05">32777 700 172 0,'0'0'16'0,"0"0"-16"0,0 0 0 0,0 0 0 0,0 0 368 0,3 0 72 15,-3 0 13-15,0 0 3 0,0 0-278 0,4-9-56 16,-4 9-11-16,7 0-3 0,-7 0-67 0,7 0-13 16,0-6-4-16,0 6 0 0,0-3-9 0,-7 3-3 15,7-7 0-15,0 7 0 0,0-3 6 0,0-3 1 16,0 3 0-16,-7 3 0 0,4 0 12 0,-4 0 2 16,10-7 1-16,-3 7 0 0,-7 0-7 0,4-9-2 15,3 9 0-15,-7 0 0 0,0 0-11 0,7-9-2 0,-7 9-1 16,0 0 0-16,0 0-11 0,0 0 10 15,4 0-10-15,-4 0 10 0,0 0-10 0,0 0 0 0,0 0 9 0,0 0-9 16,0 0 0-16,0 0 0 0,0 0 0 0,3 9 0 16,-3 0 0-16,0-2 0 0,0 2 0 0,-3 1 0 15,3-1 0-15,-4 0 0 0,4 1 0 0,-4-1 0 16,1-3 0-16,-1 4 0 0,4-7 0 0,-3 3 0 16,3 4 0-16,-4-1 0 0,4-9 0 0,-3 9-8 15,3-9 8-15,-7 7-12 0,3-4 12 0,4-3-12 16,0 0 12-16,0 0-8 0,-3 9 8 0,-1-2-8 15,4-7-1-15,0 3 0 0,0-3 0 0,0 6 0 16,4 3 33-16,3 1 6 0,0-10 2 0,0 9 0 16,3-3-16-16,1-6-4 0,0 4 0 0,3-4 0 15,0 6 0-15,0-3 0 0,4-3 0 0,-4 0 0 16,-4 0-25-16,4 0-6 0,1 0-1 0,-8 0 0 16,-7 0-43-16,3 0-9 0,4-3-1 15</inkml:trace>
  <inkml:trace contextRef="#ctx0" brushRef="#br0" timeOffset="112911.09">19883 14711 172 0,'0'0'8'0,"0"0"1"0,0 0-9 0,0 0 0 15,0 0 0-15,0 0 0 0,0 0 312 0,0 0 60 16,0 0 12-16,0 0 2 0,0 0-250 0,0 0-49 16,0 0-11-16,0 0-1 0,0 0-4 0,0 0-1 15,0 0 0-15,0 0 0 0,0 0 0 0,0 0 0 16,0 0 0-16,0 0 0 0,0 0-30 0,0 0-5 16,-7 0-2-16,-1 6 0 0,-2-2-13 0,-1 5-2 15,-3-3-1-15,4-3 0 0,-8 4-17 0,4 2 0 16,-4 0-8-16,1-2 8 0,-5-4 12 0,1 3 9 15,-3-3 2-15,-1 7 0 0,0-4 14 0,0-3 3 16,-3 3 1-16,0 4 0 0,0-1-8 0,0-3-1 16,3-2-1-16,-3 5 0 0,3 0-19 0,4-2-4 15,-4-7-8-15,4 9 12 0,0 0-12 0,3-2 0 16,4-4 8-16,-4 3-8 0,1-3 0 0,-1 4 0 16,4-4 0-16,0 3 0 0,0 3 8 0,3-9 0 0,-3 10-8 15,3-4 12-15,4-3-1 0,0 3-1 0,0-2 0 0,7-4 0 16,0 0-10-16,0 0 8 0,0 0-8 0,4 9 8 15,6-3 0-15,1-3 0 0,3 4 0 0,0 2 0 16,4-3-8-16,0-3 0 0,3 4 0 0,0-4 0 16,0 3 0-16,4-3 0 0,-1 4 0 0,5-4 0 15,-1 3 0-15,0-3 0 0,4 3 0 0,-4 4 0 16,7-4 0-16,-6-3 0 0,-1 7 8 0,0-4-8 16,0 3 0-16,-7 1 0 0,4-1 0 0,-4 0 8 15,0 1-8-15,-3-4 0 0,0 4 0 0,-1-1 0 16,-3-6 0-16,4 3 0 0,0 4 0 0,-4-1 0 15,3-3 8-15,1-2-8 0,0 2 12 0,-1-3-4 16,5-3-8-16,-5 6 8 0,1-6-8 0,-4 3 8 0,0-3-8 16,0 7 12-16,-3-7-12 0,-1 3 12 15,-3 3-12-15,0-6 10 0,-7 0-10 0,0 0 10 16,0 0-10-16,0 10 0 0,0-10 0 0,-3 9 8 0,-8-3-8 0,1 4 0 16,-1-1 0-16,-3 0 0 0,-4-2 0 0,1-4 0 15,-4 6 0-15,-1 1 0 0,1-4 0 0,-3 3 0 16,-1 1 0-16,0-7 0 0,-3 9 0 0,0-2 0 15,-4-1 9-15,0 1-9 0,4-1 0 0,-4 0 0 16,4 7 0-16,0-3 0 0,-7 2 0 0,6-5-10 16,1 9 1-16,-4-10 0 0,4 10 9 0,0-10 11 15,3 7-3-15,4 0 0 0,-4-4-8 0,8-2 0 0,-4-1 0 16,-1 7 0-16,5-7 0 0,-1 7 0 16,0-4 0-16,1 1 0 0,3-1 0 0,0-2 0 0,3-1 0 15,0 1 8-15,4-4-8 0,0 3 0 0,-3 1 0 16,6-1 0-16,-3-3 22 0,4-3-1 0,3-3 0 15,0 0 0-15,7 10-21 0,0-4-10 0,0 4 1 16,3-1 0-16,1 0 9 0,0-2 8 0,3 2-8 0,3-6 11 16,-3 7-11-16,4-4 0 0,0-3 9 0,-1 3-9 15,1 4 8-15,3-4-8 0,4-3 8 0,0 3-8 16,-1-3 10-16,4-3-2 0,4 0-8 0,0 7 12 16,-4-4-12-16,0-3 0 0,4 0 8 0,3 6-8 15,-3-6 0-15,0 0 0 0,0 0 0 0,-4 0 0 16,0 0 0-16,0 3 0 0,-3-3 0 0,-4 0 0 15,4 0-9-15,-7-3-2 0,3 3 0 0,-7 0 0 16,3 0-66-16,-2 0-14 0,-5 0-2 0,1 0-1 16,-1 0-110-16,-3 0-21 0,-7 0-5 0</inkml:trace>
  <inkml:trace contextRef="#ctx0" brushRef="#br0" timeOffset="115718.51">19255 16373 1602 0,'0'0'71'0,"-7"-3"14"0,3 3-68 0,-3 0-17 0,3-6 0 0,-3 6 0 15,0 0 51-15,4 0 6 0,3 0 2 0,-7-3 0 16,0 6-40-16,0-3-8 0,0 0-2 0,3 6 0 16,-7-6-1-16,4 0-8 0,0 9 12 0,0-9-4 0,0 10 11 15,0-1 1-15,0 1 1 0,0-1 0 0,-3 0 1 0,2 7 0 16,-2 0 0-16,3-4 0 0,0 4-8 0,0 3-2 15,-4-4 0-15,4-2 0 0,0 3 10 0,0-1 2 16,-4-2 0-16,8 3 0 0,-1-7 1 16,1 7 1-16,3-4 0 0,0-2 0 0,3-4-16 15,1 3-10-15,-1 1 12 0,8-4-12 0,0-3 0 0,3 7-22 16,0-10 3-16,3 0 1 16,1 0-45-16,0-4-9 0,-1-2-1 0,1 3-536 15,0-3-107-15</inkml:trace>
  <inkml:trace contextRef="#ctx0" brushRef="#br0" timeOffset="115905.93">19286 16085 1036 0,'-3'0'92'0,"-4"-7"-73"0,-4 4-19 0,4 3 0 16,-3-6 377-16,3 6 72 0,-1 0 15 0,8 0 2 15,0 0-425-15,0 0-85 0,0 0-16 0,0 0-4 16,0 0-118-16,0 0-23 0,0 0-5 0,8 0-399 16,-1 0-80-16</inkml:trace>
  <inkml:trace contextRef="#ctx0" brushRef="#br0" timeOffset="116200.3">19431 16486 2433 0,'0'0'53'0,"0"0"11"0,-7-6 3 0,7 6 2 0,0 0-55 0,0-3-14 0,3-4 0 0,1-2 0 31,0-1-56-31,3 7-13 0,3-3-3 0,-3-3-1 16,4 2 32-16,3 4 6 0,-3-3 2 0,3 3 0 0,0-3 20 0,0 2 4 0,0 4 1 0,-3 0 0 31,-1 0-39-31,1 4-7 0,-1-4-2 0,1 0-509 0,-4 6-103 0</inkml:trace>
  <inkml:trace contextRef="#ctx0" brushRef="#br0" timeOffset="116428.45">19403 16658 2174 0,'0'0'48'0,"0"0"9"0,0 0 3 0,0 0 1 0,0 0-49 0,10 0-12 0,1 0 0 0,0 0 0 16,6-3-22-16,-3 3-7 0,7 0-2 0,1-6 0 16,-5 6-125-16,4 0-24 0,-3-9-6 0,0 9-1 0</inkml:trace>
  <inkml:trace contextRef="#ctx0" brushRef="#br0" timeOffset="116663.02">19883 16467 2804 0,'0'0'62'0,"-4"3"13"0,-3 7 2 0,0 5 1 0,0-5-62 0,0 5-16 0,7-2 0 0,-4 3 0 31,1 3-55-31,-1-4-13 0,1 4-4 0,3-3 0 0,-4-4 23 0,4 7 4 0,-3-3 1 0,3-1 0 31,-4-2 1-31,4-4 1 0,-3 7 0 0,3-7 0 16,-4 1-141-16,4-10-28 0,-14 0-5 0,0-10-2 0</inkml:trace>
  <inkml:trace contextRef="#ctx0" brushRef="#br0" timeOffset="117505.5">19353 14739 1670 0,'0'0'148'0,"0"0"-118"0,0-9-30 0,0 9 0 0,-3-3 178 16,3-3 30-16,3-4 5 0,1 1 2 15,-4-1-193-15,3 1-38 0,5-1-8 16,-5-5-2-16,4 5 6 0,4-8 0 0,-4 2 1 0,0 3 0 0,3-2 19 0,1-4 0 16,0 0 0-16,-4-6 0 0,3 9 0 0,-3-3 0 15,0 1 0-15,0-1 9 0,-3 0 19 0,-1 0 4 16,4-3 1-16,-3 10 0 0,0-4 3 0,-1-3 0 16,1 10 0-16,-1-7 0 0,1 7-18 0,3-4-3 15,-4-2-1-15,4 8 0 0,0-2-6 0,-3 6-8 16,3-4 11-16,-7 7-11 0,0 0 0 0,3-3 0 15,-3 3 0-15,7 0 0 0,1 3 0 0,-5 7 0 16,1-1-9-16,-1 1 9 0,-3 5 0 0,4-5 0 16,-4 9 0-16,0-4-8 0,0 4 8 0,3-3 0 15,1 3 10-15,-4-1-10 0,-4 1 0 0,4-3 8 0,-3 3-8 16,3-1 0-16,3-8 0 0,-3 6 0 0,4-1 0 0,-4-2 0 16,3-4 0-16,-3 1 14 0,0-10-2 0,4 6-1 15,-1-3 10-15,-3-3 3 0,0 0 0 0,0 0 0 16,0 0-1-16,0 0 0 0,0 0 0 0,0 0 0 15,0 0-2-15,7 0 0 0,4-3 0 0,-4-3 0 16,4 2 3-16,-4-5 0 0,-4 0 0 0,4-1 0 16,0-2-11-16,0 2-1 0,-3-2-1 0,3-4 0 15,0 0-3-15,0 4-8 0,0 2 12 0,0-5-4 16,0-4-8-16,4 3 0 0,-4-3 0 0,0 1 0 16,3 2 0-16,-2 3 0 0,-1-2 0 0,3 2 0 15,1-2-10-15,-4 8-4 0,0-2-1 0,3 6 0 16,1-4-131-16,0 7-26 15,3-3-6-15,0 3-600 0,3 0-120 0</inkml:trace>
  <inkml:trace contextRef="#ctx0" brushRef="#br0" timeOffset="120132.34">21646 14799 403 0,'0'0'36'0,"0"0"-36"0,0 0 0 0,0 0 0 16,0 0 240-16,0 0 40 0,0 0 9 0,0 0 2 16,-7 0-148-16,7 0-30 0,0 0-5 0,-7 0-2 15,-3 0-29-15,-1 0-5 0,4 0-2 0,4 0 0 16,-8 0-38-16,0 0-8 0,4 0-2 0,0 0 0 15,-3 0-22-15,-1 3 9 0,1-3-9 0,-5 0 0 16,1 6 16-16,0-6-4 0,-7 0-1 0,0 7 0 16,0-4 2-16,-4-3 1 0,-3 0 0 0,0 9 0 15,-1-9 21-15,-2 0 4 0,-5 6 1 0,5-2 0 16,-1 2-12-16,4-3-1 0,-1-3-1 0,1 0 0 0,3 6-2 16,1-3-1-16,-1-3 0 0,4 0 0 0,0 0-10 0,3 0-1 15,0 0-1-15,1 0 0 0,-4 0 5 0,3 0 0 16,4 0 1-16,0 0 0 0,-4 0 3 0,1 0 1 15,2 0 0-15,1 0 0 0,4 0-9 0,-1 7-3 16,-3-7 0-16,3 0 0 0,4 0-1 16,7 0-8-16,-3 0 12 0,3 0-4 0,0 0-8 0,0 0 10 15,0 0-10-15,0 0 10 0,0 0-10 0,7 9 0 16,4-3 9-16,-1-3-9 0,-3 4 11 0,4-4-3 16,3-3 0-16,0 6 0 0,0-3-8 0,4-3 0 0,-4 7 0 15,3-4 8-15,1-3-8 0,-4 6 0 16,0-6 0-16,0 3 8 0,1 3-8 0,-5 4 0 15,4-10 0-15,0 9 0 0,0-9 0 0,1 10 0 0,-1-4 0 16,0-3 0-16,0 6 0 0,0-2 8 0,4 2-8 0,-1-3 0 16,1-3 0-16,3 7 0 0,0-10 8 0,-3 9-8 15,3-2 8-15,0-4 0 0,0 3 0 0,1-3 0 16,-1 3-8-16,0 1 0 0,-3-4 0 0,-1 6 8 16,1-9-8-16,-4 10 0 0,-3-4 0 0,3-3 8 15,-4 6-8-15,-3-2 0 0,0 2 0 0,0-3 8 16,-3 4-8-16,-1-7 0 0,-3 6 9 0,0 1-9 15,-3-4 12-15,-1 3-3 0,1 7 0 0,-4-7 0 16,0 1-9-16,-4 2 12 0,1-5-12 0,-8 8 12 16,4-2-12-16,0-4 8 0,-7 7-8 0,3-7 8 15,0 7-8-15,-3-6 8 0,0 2-8 0,0-3 8 16,-4 7-8-16,0-6 0 0,1 8 0 0,-5-2 0 16,1 0 0-16,0-4 8 0,0 4-8 0,0-4 0 0,3 4 0 15,-3 3 0-15,-1-10 0 0,5 7 0 16,-1 0 0-16,-3-4 0 0,-4 4 0 0,7-3 0 0,1 2 0 15,-1-5 0-15,0 5 0 0,4-2 0 0,-4 2 0 0,4 1 0 16,4-3 0-16,3 2 0 0,-1-5 0 0,5 5 0 16,-1-2 0-16,4 3 0 0,-3-7 0 0,6 7 0 15,-3-4 0-15,3-2 0 0,1-1 0 0,3 1 0 16,0-1 0-16,3 4 0 0,1-4 0 0,3 0 0 16,-3 1 0-16,3-7 0 0,3 13 0 0,1-7 0 15,6 0 0-15,-2-2 0 0,2 2 0 0,1-6 12 0,3 7-12 16,0-4 12-16,4 3-1 0,3-2 0 15,4-4 0-15,0 3 0 0,-1-3 0 0,5-3 0 0,2 0 0 16,5 0 0-16,-1 0-3 0,7 0-8 0,1-3 12 0,3 3-4 16,-7 0-8-16,3 3 0 0,-3-3 0 15,-4 0 0-15,1 0 0 0,-1 0 0 0,0 0 8 0,-3 0-8 16,7 0 0-16,-7 0 0 0,-4 0 0 16,0 0 0-16,4 0 0 0,-7 0 0 0,-11 0 0 0,4 6-11 15,-1-6-9-15,-2 3-1 0,-1-3-1 0,-7 7 0 31,-4-4-92-31,5-3-18 0,-1 0-4 0,-7 0-700 0,3 6-139 0</inkml:trace>
  <inkml:trace contextRef="#ctx0" brushRef="#br0" timeOffset="121237.74">20789 16191 864 0,'0'0'76'0,"0"0"-60"16,0 0-16-16,0 0 0 0,0 0 175 0,0 0 32 16,0 0 6-16,0 0 2 0,7 0-127 0,-7 0-26 15,0 0-5-15,4 10-1 0,-4-1-3 0,0 0-1 16,3 1 0-16,-3-1 0 0,0 7-19 0,-3 3-4 0,3 0-1 0,0-1 0 15,-4 7 13-15,4 1 3 0,-3-1 0 16,3 3 0-16,0-9-7 0,0 9-1 0,0-3 0 16,0-6 0-16,0 6-11 0,-4-6-2 0,1 6-1 0,-1-6 0 15,4-1-13-15,0 1-9 0,-3-3 12 0,-1-7-12 16,1 10 8-16,3-9-8 0,0 5 0 0,0-5 0 31,-4-1-26-31,4 0-12 0,0 1-2 0,0-1-1 16,0-9-138-16,4 10-27 0,-4-10-6 0,0 0 0 0</inkml:trace>
  <inkml:trace contextRef="#ctx0" brushRef="#br0" timeOffset="121779.43">21004 16530 288 0,'0'0'25'0,"0"0"-25"16,4-6 0-16,-4 6 0 0,3-10 314 0,-3 10 58 15,0 0 11-15,8 0 2 16,-1-9-341-16,-4 6-69 0,-3 3-14 0,0 0-2 0,0 0 41 0,0 0 0 16,0-7 8-16,0 7 0 0,0 0 45 0,0 0 10 15,-3-6 1-15,3 6 1 0,-11 6 0 0,4-6 0 16,0 7 0-16,0-4 0 0,3 3-30 0,-3-3-7 15,0 3 0-15,-3 4-1 0,6-7-15 0,-3 3-4 16,-4 4 0-16,4-4 0 0,0-3-8 0,0 7 0 0,0-4 0 16,0-3 8-16,0 3 0 0,0-3 0 0,4 4 0 0,-5-4 0 15,1 3 2-15,4-6 0 0,3 0 0 0,-7 3 0 16,3 3 7-16,-3 1 2 0,4-4 0 16,3-3 0-16,0 0-19 0,-7 0-9 0,3 6 1 0,-3-3 0 15,7-3 8-15,-3 6 11 0,-8-2-3 0,7-4 0 16,-3 6-8-16,7-6 0 0,0 0 0 0,0 0 0 15,-3 3 0-15,3-3 0 0,0 0-10 0,0 0 10 16,0 0 0-16,0 0 10 0,0 0 0 0,10 0 0 16,5 0-10-16,-5 0 10 0,4 0-10 0,-3 0 10 15,3-3-10-15,-3 3 0 0,-1 0 0 0,1 0 0 16,-1 3 0-16,1-3 0 0,-11 0 0 0,7 6 0 16,0-3 0-16,0 4 0 0,0 2 0 0,-7-9 0 15,4 0 0-15,-4 0 8 0,7 10-8 0,0-4 8 0,0-3-8 16,0 3 0-16,0-3 0 0,0-3 8 0,0 0-8 15,0 7 0-15,0-7-12 0,4 0 12 16,-4 3-60-16,3-3-5 0,-6 6-1 0,6-6-582 16,-10 0-117-16</inkml:trace>
  <inkml:trace contextRef="#ctx0" brushRef="#br0" timeOffset="122094.64">21318 16586 864 0,'0'0'76'0,"0"0"-60"0,0 0-16 0,0 0 0 16,0 0 319-16,0 0 61 0,0 0 12 0,0 0 2 31,0 0-338-31,0 0-68 0,0 0-14 0,11 0-2 0,-4-3 10 0,0-3 2 0,0 6 1 0,4 0 0 16,-1 0 15-16,1 0 0 0,-4 0 0 0,4 0-9 15,-4-3 9-15,3 3 0 0,-3 0 0 0,4-6 0 16,-1 6 0-16,-10 0-20 0,11 0 4 0,-11 0 1 16,11 0-133-1,-11 0-28-15,7 0-4 0,-7 0-2 0</inkml:trace>
  <inkml:trace contextRef="#ctx0" brushRef="#br0" timeOffset="122304.16">21223 16753 2246 0,'0'0'49'0,"0"0"11"0,0 0 1 0,0 0 3 0,0 0-52 0,7 3-12 0,4 3 0 16,-1-3 0 0,1 3-84-16,3-6-20 0,0 3-4 0,0 4-1 15,4-7 13-15,0 0 2 0,-1-7 1 0,-3 7-401 0,0-3-80 0</inkml:trace>
  <inkml:trace contextRef="#ctx0" brushRef="#br0" timeOffset="122602.8">21766 16332 2584 0,'-24'3'115'0,"24"-3"23"0,0 0-110 0,-7 7-28 15,-4-4 0-15,4 13 0 0,0-7-10 0,3 10-7 16,4-4-2-16,0 4 0 16,-7 0-11-16,7 0-2 0,7 0-1 0,-3 3 0 0,-4-4 21 0,0 1 12 15,0 6-12-15,3-3 12 0,1 3-20 0,-4-6 2 16,-7 0 1-16,3 6 0 16,8-9-20-16,-1 3-4 0,-10-10-1 0,4 7 0 15,-1-7-14-15,1 1-4 0,3-10 0 0</inkml:trace>
  <inkml:trace contextRef="#ctx0" brushRef="#br0" timeOffset="123253.05">21008 14122 979 0,'0'0'87'0,"0"0"-70"0,0 0-17 0,0 0 0 15,-7-7 197-15,7 7 36 0,0 0 7 0,0 0 2 16,0 0-210-16,0 0-41 0,0 0-9 0,0 0-2 15,0 0 20-15,0 0-8 0,0 0 8 0,3 7 0 16,4 2 9-16,-3 7 9 0,3-7 2 0,-3 0 0 16,-1 1 7-16,-3 9 1 0,4 0 1 0,-1-4 0 15,-3 10-4-15,4-3-1 0,-4 3 0 0,0 0 0 16,0-6-12-16,0 9-2 0,0-2-1 0,-4 2 0 16,4-9-9-16,0 6 0 0,0 3 0 0,0-9 0 15,-3 6 0-15,3-6 0 0,-4 6 0 0,1-7 0 16,3 1-39-1,-4-3-9-15,4 3-3 0,0-4-529 0,-3-2-107 0</inkml:trace>
  <inkml:trace contextRef="#ctx0" brushRef="#br0" timeOffset="123765.59">21364 14184 1555 0,'0'0'138'0,"0"0"-110"0,4-9-28 0,-4 3 0 16,0 6 94-16,0 0 14 0,3-4 2 0,-3 4 1 31,0 0-134-31,0 0-26 0,0 0-6 0,0 0-1 16,0 0 22-16,0 0 4 0,0 0 1 0,0 0 0 0,-3 10 29 0,-4-1 0 0,0 1 13 0,0 5-4 15,-4-5 25-15,0 2 5 0,1 4 1 0,-4 0 0 16,3-4 13-16,-3 4 3 0,0 3 1 0,-4-4 0 16,4-2-33-16,4 3-6 0,-5-1-2 0,1-2 0 15,4 3 4-15,-1-1 1 0,-3-2 0 0,7-4 0 16,-4 1-13-16,4-1-8 0,-3-3 8 0,3 4-8 16,3-1 8-16,4-9-8 0,-7 0 10 0,7 0-10 15,0 0 13-15,0 0-3 0,0 0-1 0,0 0 0 16,0 0-9-16,0 0 12 0,0 0-12 0,0 0 12 15,0 0-12-15,0 0 10 0,0 0-10 0,0 0 10 16,0 0 3-16,0 0 1 0,0 0 0 0,7 9 0 0,0 1 6 16,0-4 2-16,4-3 0 0,-4 4 0 0,4 2-2 15,3-9 0-15,-4 9 0 0,4-9 0 0,4 10-8 0,-4-4-3 16,0 3 0-16,4-5 0 0,-4 2-9 16,4 3 10-16,-4-2-10 0,0 2 10 0,-4 0-10 0,1 1 0 15,0-1 0-15,-1 1 0 0,-3-1 0 0,0 0-11 16,4 1 3-16,-4-1 0 15,4 1-61-15,-4-4-12 0,3-3-3 0,-3 3-602 16,4 1-121-16</inkml:trace>
  <inkml:trace contextRef="#ctx0" brushRef="#br0" timeOffset="133023.01">22747 15257 1814 0,'-18'0'80'0,"11"6"17"0,4-6-77 0,3 0-20 0,0 0 0 0,0 0 0 16,0 0 49-16,0 0 7 0,0 0 0 0,0 0 1 15,0 0-34-15,0 0-7 0,0 0-2 0,0 0 0 16,0 0 16-16,0 0 3 0,0 0 1 0,0 0 0 16,0 0 16-16,0 0 3 0,7 0 1 0,-7 0 0 15,0 0-7-15,0 0-2 0,0 0 0 0,7 0 0 16,0 3 2-16,-7-3 0 0,4 6 0 0,3 1 0 16,7-4-27-16,-4 3-4 0,-6-3-2 0,6 7 0 15,1-4 6-15,0-3 2 0,-8 6 0 0,1-2 0 16,6 2 5-16,1 1 1 0,-1-1 0 0,-3 0 0 15,1 1-16-15,2 5-4 0,1 4 0 0,-1-3 0 16,1-4-8-16,-1 4 0 0,1 0 0 0,0-4 0 0,3 4 0 0,-4 0 0 16,1-4 0-16,-1 7 0 0,5-9 0 0,-5 5 8 15,-3 4-8-15,0-10 0 0,0 1 0 0,4 5 0 16,-8-5 0-16,5 6 0 0,-5-7 0 0,1 4-9 16,3-7 0-16,-4 3 0 15,1 1-19-15,-1-1-3 0,-3 0-1 0,4-2 0 16,-4-4-15-16,3 6-3 0,-3-9-1 0,0 7 0 15,0-7-25-15,0 0-4 0,4 9-2 0,-4-9 0 16,0 0-86-16,0 0-16 0,0 0-4 0,7 0-673 0</inkml:trace>
  <inkml:trace contextRef="#ctx0" brushRef="#br0" timeOffset="133457.69">23414 15247 1555 0,'0'0'138'0,"0"0"-110"0,-7-3-28 0,7-3 0 0,0 6 116 0,-4-3 17 15,4 3 4-15,0 0 1 0,0 0-117 0,0 0-21 16,0 0-8-16,0 0 0 0,-7 0 16 0,0 0 3 15,0 3 1-15,4 3 0 0,-8-3 54 0,4 4 11 16,-4-4 3-16,4 6 0 0,-3-3-11 0,3 4-1 16,0-1-1-16,0 1 0 0,-4 5-22 0,4-2-4 15,0 9-1-15,-4 0 0 0,4-7-17 0,-3 11-4 16,-1-5-1-16,0 5 0 0,1 2-10 0,-1 3-8 16,-3-3 12-16,0 1-12 0,0 5 8 0,0 4-8 15,-7-4 0-15,7 10 0 0,-8 0 0 0,1 0 0 16,0 3 0-16,-4-9 0 0,4 12 0 0,-3-13 0 15,-5 7 0-15,-2 0 0 0,-5 0 10 0,5 0-10 16,9-6 8-16,-2 6-8 0,-1-7 0 0,7 4 0 0,1-10 0 16,3 4 0-16,3-7-20 0,4 6-2 15,0-15-1-15,7 6 0 16,0 0-37-16,3-12-7 0,-3 9-1 0,7-9-1 16,8 2-106-16,-5-5-21 0,1-1-4 0,-1 0-714 0</inkml:trace>
  <inkml:trace contextRef="#ctx0" brushRef="#br0" timeOffset="134393.07">23470 15630 864 0,'0'0'76'0,"0"0"-60"0,0 0-16 0,0 0 0 16,0 0 142-16,0 0 26 0,0 0 4 0,0 0 2 15,0 0-146-15,0 0-28 0,0 0-9 0,0 0 0 16,0 0 9-16,0 0 14 0,0 0-3 0,0 0-1 16,4 9 30-16,-1 1 5 0,4 5 2 0,-3-5 0 15,-1 5 1-15,1-2 1 0,0 3 0 0,-4 3 0 16,3-1 8-16,-3 1 2 0,4 0 0 0,-1 3 0 16,-3-3-31-16,4 0-5 0,-4-1-2 0,0 1 0 15,-4-3-21-15,4 3 8 0,0-1-8 0,-3-2 0 16,3 3-19-16,-4-10-8 15,4 7-1-15,-3-3-1 0,-1-4-115 0,0 4-24 16,1-4-4-16,-4 0 0 0</inkml:trace>
  <inkml:trace contextRef="#ctx0" brushRef="#br0" timeOffset="134915.07">23710 15737 1519 0,'0'0'67'0,"0"0"14"0,0 0-65 0,0 0-16 0,-7 9 0 0,7-9 0 15,-3 6 0-15,-1-3-14 0,4-3 2 0,-3 7 1 16,3-7 36-16,-4 9 7 0,4-9 2 0,-3 3 0 15,-1 3 51-15,4-6 11 0,-4 4 1 0,4-4 1 16,-3 6-26-16,-4 3-6 0,3-2-1 0,4-4 0 16,-7 6-34-16,4 0-7 0,-1-2-2 0,1-4 0 15,-4 3-7-15,3-3-2 0,-3 4 0 0,0 2 0 16,3 0 0-16,1-2 0 0,-8-4 0 0,4 6 0 16,0-3-5-16,0-2-8 0,-3 2 11 0,3 3-11 15,0-9 30-15,-1 7-1 0,1-4 0 0,-3-3 0 16,3 9-29-16,3-9 0 0,4 0 0 0,0 0 0 15,-3 6 0-15,3-6 0 0,0 0 0 0,0 0 0 16,0 0 0-16,-7 3 0 0,3 4 0 0,4-7 0 0,0 0 0 0,0 0 0 16,0 0 0-16,0 3 0 0,0-3 0 0,0 0 0 15,0 9 0-15,0-9 0 0,4 7 0 16,3 2 0-16,0-3 0 0,0-3 0 16,0 4-10-16,3-4-5 0,-2 6-1 0,2-3 0 0,1-2 16 15,-4 2 0-15,7 3-10 0,-4-9 10 0,1 10 0 16,3-10 0-16,-3 6 0 0,3-3 0 0,0-3 0 0,0 0 0 15,-3 0 0-15,-1 0 0 0,4 0-13 0,-7 0 5 16,4 0 8-16,0 0-13 16,-4 0-75-16,0 0-14 0,0 0-3 0,-7 0-850 0</inkml:trace>
  <inkml:trace contextRef="#ctx0" brushRef="#br0" timeOffset="135603.69">23781 14699 345 0,'0'0'15'0,"0"0"4"0,0 0-19 0,-4-7 0 0,1-2 0 0,3 9 0 16,0-6 258-16,-4-4 48 0,8 7 10 0,-4-3 1 31,3-4-291-31,1 1-58 0,-1 3-12 0,4 3-3 15,0-4 17-15,-3-2 3 0,3 9 1 0,0-3 0 0,0-4 35 0,0 4 7 0,-7 3 2 0,0 0 0 16,0 0 23-16,0 0 5 0,0 0 1 0,0 0 0 16,0 0 21-16,0 0 4 0,0 0 0 0,0 0 1 15,0 0 12-15,0 0 3 0,0 0 0 0,-7 10 0 16,4-7-23-16,-4 13-4 0,-4-7-1 0,7 0 0 16,-6 7-27-16,3-7-5 0,0 4-2 0,-4 0 0 15,8-1-13-15,-8 4-2 0,4-4-1 0,0 4 0 16,0 9-10-16,-4-12 10 0,4 9-10 0,0-10 10 15,0 7-10-15,0 0 0 0,0-4 0 0,3 4 8 16,1-9-8-16,-1 5 0 0,4 4 0 0,-3-3 0 16,3-4 0-16,3-2 0 0,-3 5 0 0,4-5 0 15,-1 6-14-15,1-7 2 0,0 0 0 0,3 1 0 16,-4-1-14-16,4 1-2 0,-3-4-1 16,3 3 0-16,0-6-48 0,0 4-10 0,3 2-1 0,1-9-1 15,-4 9-87-15,4-9-16 0,-1 0-4 0,1 0-1 0</inkml:trace>
  <inkml:trace contextRef="#ctx0" brushRef="#br0" timeOffset="135883">23964 14837 1670 0,'0'0'148'0,"0"0"-118"0,0 0-30 0,0 0 0 16,0 0 75-16,0 0 9 0,-7 0 1 0,7 0 1 15,-3 9-74-15,-4 0-12 0,3-2-9 0,1 2 9 16,-5 7 0-16,5-7 0 0,3 4 0 0,-4-4 0 16,1 4 13-16,-1-1 4 0,1-2 1 0,3-1 0 15,0 0-18-15,0 1-9 0,0-10 1 0,0 12 0 31,0-2-29-31,0-10-6 0,0 0-1 0,0 0-521 0,0 0-105 0</inkml:trace>
  <inkml:trace contextRef="#ctx0" brushRef="#br0" timeOffset="136089.34">24010 14673 2016 0,'-11'-6'89'0,"8"6"19"0,-1 0-87 0,-3 0-21 16,0 0 0-16,7 0 0 0,0 0 35 0,0 0 2 16,0 0 1-16,0 0 0 15,0 0-103-15,0 0-21 0,0 0-4 0,0 0-1 16,0 0 25-16,0 0 5 0,0 0 1 0,0 0 0 16,0 0 15-16,7 6 3 0,-7-6 1 0,7 4-634 0</inkml:trace>
  <inkml:trace contextRef="#ctx0" brushRef="#br0" timeOffset="136511.2">24059 14561 1796 0,'0'0'80'16,"0"0"16"-16,-3 0-77 0,3 0-19 0,0 0 0 0,0 0 0 15,0 0 45-15,0 0 6 0,0 0 1 0,0 0 0 0,0 0-32 0,0 0-7 16,0 0-1-16,11 0 0 0,-11 0 7 0,10 0 1 16,-10 0 0-16,11 0 0 0,-1 6 25 0,-3-3 6 15,-3 3 1-15,3 4 0 0,0-1-28 0,-4 0-4 16,5 1-2-16,-1 6 0 0,0-1-10 0,-4-2-8 15,4-4 12-15,-3 7-12 0,3 3 16 0,0 0-3 16,0-4-1-16,-4 4 0 0,5 0 13 0,-1-3 3 16,-4 2 0-16,1 1 0 0,-1-3-16 0,1 3-4 15,-1-1 0-15,1 1 0 0,-4-3 8 0,0 3 2 16,0 0 0-16,0-1 0 0,0-2-18 0,-4 3 10 16,1-3-10-16,-1-7 8 0,1 7 15 0,-4-4 2 15,0 4 1-15,-1-7 0 16,1 1-46-16,0-1-10 0,-3-3-2 0,-1-3 0 0,4 7 7 15,-3-10 1-15,-1 6 0 0,0-6-733 0,1 0-147 0</inkml:trace>
  <inkml:trace contextRef="#ctx0" brushRef="#br0" timeOffset="140701.2">24913 15065 864 0,'0'0'76'0,"0"0"-60"0,0 0-16 0,0 0 0 0,0 0 208 0,0 0 40 16,7-6 7-16,-7 6 1 0,0 0-186 0,7 0-38 15,-7 0-7-15,0 0-1 0,0 0 20 0,0 0 4 16,0 0 0-16,0 0 1 0,0 6 6 0,0 7 1 16,0-4 0-16,0 13 0 0,-3-3-37 0,-1 3-7 15,1 3-2-15,-1 3 0 0,-3 7-10 0,0-1 0 16,0 1 0-16,0 3 8 0,0-4 7 0,0 4 1 15,-4-4 0-15,4 1 0 0,0-7-8 0,4 0 0 16,-4 3-8-16,3-2 12 0,-3-4-12 0,0-3 0 16,3 3 0-16,1 3-10 15,-1-9-13-15,-3 6-2 0,0-6-1 0,0 0 0 16,4 3-56-16,-1-10-11 0,1 4-3 0,-1-7-518 16,1 1-104-16</inkml:trace>
  <inkml:trace contextRef="#ctx0" brushRef="#br0" timeOffset="141145.07">25132 15558 2062 0,'0'0'45'0,"0"0"10"0,0 0 1 0,0 0 3 0,0 0-47 0,0 0-12 0,-4 0 0 0,4 0 0 16,-7 3 10-16,0 3 0 0,-3 0 0 0,-1 4 0 15,1-1 5-15,2 1 1 0,-2-1 0 0,3 7 0 16,-4-4-7-16,1 7-1 0,3-3 0 0,0 3 0 0,-1-1 8 0,5 1 2 16,-1 6 0-16,4-6 0 15,-3-3-18-15,3 0 0 0,0-4 0 0,0 7 0 0,3-3-9 0,1-1-6 16,-1-2-1-16,1-4 0 0,7 1 16 0,-4-1 0 16,0-3 0-16,0 1 0 0,3-4 0 0,1-3 0 15,3 0 0-15,-3-3 0 0,3-4 0 0,-4-2 0 16,4 3 0-16,4-7 0 0,-7 4 0 15,3-7 0-15,-4-3 0 0,4 0 10 0,-3 4-10 0,-4-4 10 16,0 0-10-16,0 0 10 0,0-3-1 0,0 3 0 16,-3 1 0-16,-1-1 0 0,1 0-1 0,-1 3 0 15,-3-3 0-15,0 4 0 0,0 2 0 0,0-2 0 16,-3 5 0-16,3 1 0 0,-4 3 3 0,1-4 0 16,-1 10 0-16,-3-3 0 0,4-3-11 0,-4 3-11 15,3 3 3-15,-3 0 0 0,0 0 8 0,0 0-13 16,-4 0 5-16,4 3 8 0,0-3-19 0,4 6 4 15,-4-6 1-15,3 3 0 16,4-3-142-16,-7 0-28 0,7 0-5 0</inkml:trace>
  <inkml:trace contextRef="#ctx0" brushRef="#br0" timeOffset="141881.25">25696 15611 1555 0,'0'0'138'0,"-3"0"-110"16,-4 0-28-16,0-6 0 0,3 6 72 0,4 0 8 16,-7 0 3-16,0-3 0 0,0-4-50 0,0 7-9 15,3-3-3-15,-3 3 0 0,4-6 25 0,-4 6 5 16,-4 6 1-16,4-6 0 0,0 3-15 0,-3-3-2 15,-1 10-1-15,4-4 0 0,-4-3-22 0,1 10-12 16,-4-1 12-16,3-2-12 0,0-1 10 0,1 7-10 16,-4-7 8-16,3 10-8 0,-3-10 17 0,3 7-1 15,4-6-1-15,0 5 0 0,0-5-15 0,4 2 9 16,3-2-9-16,-4-4 8 0,1 3-8 0,3 1 10 16,0-10-10-16,7 6 10 0,-4-3-10 0,4 6 0 15,0-2 0-15,0-4 0 0,4-3 0 0,0 0 8 16,-4 0-8-16,3 0 0 0,1 0 0 0,3 0 0 0,4 0 0 15,-4-3 0-15,3-4 0 0,1-2 0 0,0 0 0 16,-1-1 0-16,1 1 0 0,0-1 0 0,-4 1 0 0,0-7 0 16,-4 7 0-16,4 0 0 0,-3-7 0 0,-4 6 0 15,0 1 8-15,0-4-8 0,0-2 8 16,-3 5-8-16,-1-5 11 0,-3 5-3 0,4 1-8 0,-4-1 12 16,0-5-12-16,0 5 9 0,0 7-9 0,0-3 8 15,-4-3-8-15,1 5 0 0,3 4 0 0,0 0 8 16,-4-6-8-16,4 6 0 0,0 0 9 0,0 0-9 15,-7 6 0-15,4-2 0 0,-4 5-10 0,3 0 10 16,4 1-11-16,-3-1 11 0,-1 4-10 0,4-1 10 16,0 4 0-16,-3-3-9 0,3 2 9 0,0 1 0 15,0-4 0-15,3 4 0 0,1 3 0 0,-4-3 0 16,3 2 0-16,1 1 0 0,-1 6 0 0,4-6-8 0,-3 6 8 16,-1-3 0-16,1-3 0 0,-1 6 0 0,-3 0 0 15,4 0 0-15,-1-3 0 0,1-3 0 0,-4 6 0 0,0-6 0 16,-4 3 0-16,1 0 8 0,-1-3-8 0,-3 6 0 15,0-6 8-15,0-1-8 0,-3 7 9 0,3-6-9 16,-4-3 12-16,-3 3-12 0,0 0 33 16,0-4 0-16,-4 4 0 0,-3-3 0 0,0-4-18 0,-1 7-4 15,1-3-1-15,-3-1 0 0,-5-2-10 0,5 3 0 16,-5-1 0-16,5-2 8 0,-4-4-8 0,3 7-11 16,4-7 3-16,0 1 0 0,-1-1-6 0,5 1-1 15,-1-1 0-15,4-9 0 16,0 6-22-16,3-6-5 0,1 3-1 0,-1-3 0 15,1 0-89-15,-1-3-17 0,4 3-4 0,0-6-743 0</inkml:trace>
  <inkml:trace contextRef="#ctx0" brushRef="#br1" timeOffset="149956.07">24328 13557 633 0,'0'0'56'0,"7"0"-44"0,0 0-12 0,3 0 0 16,1-6 40-16,-1 6 5 0,1 0 2 16,-11 0 0-16</inkml:trace>
  <inkml:trace contextRef="#ctx0" brushRef="#br1" timeOffset="150468.34">24098 13711 748 0,'-17'0'67'0,"6"-6"-54"0,0 2-13 0,-3 4 0 0,0 0 158 0,4 0 29 15,-4-6 5-15,3 6 2 0,-3-3-144 0,7 3-29 16,-4 0-5-16,4-6-2 0,0 6-14 0,0 0 0 16,7 0 0-16,-3 0 0 0,-5-3 0 0,8 3 0 15,0 0 0-15,0 0-10 0,0 0 26 0,0 0 6 16,0 0 1-16,0 0 0 0,0 0 21 0,0 0 5 15,0 0 1-15,0 0 0 0,0 0 18 0,0 0 3 16,0 0 1-16,0 0 0 0,0 0-15 0,8 3-2 16,2-3-1-16,4 0 0 0,0-3-7 0,4 3-2 15,0-7 0-15,-1 7 0 0,8-3-1 0,0-3-1 16,-1 6 0-16,5 0 0 0,-1-10-27 0,4 10-6 0,3 0-1 16,4 0 0-16,-1 0 15 0,5-6 2 0,6 6 1 0,-3-3 0 15,3 3-6-15,1 0-1 0,-4-6 0 0,-4 6 0 16,4 0-20-16,0 0 0 0,0 0 0 0,-1 0 0 15,1 0 0-15,-3 0 0 0,-1 0 0 0,-3 0 0 16,0 0 0-16,-4 6 0 0,-7-3 0 0,4 3 0 16,-11-6 0-16,0 7 0 0,0-4 0 0,0-3 0 15,-6 6 0-15,-1-3 0 0,0 4 0 0,-4-4 0 16,1 3-8-16,0-3-7 0,-4 3-1 0,3-6 0 16,-3 4-91-16,4 2-18 15,-11-6-4-15,7 0-923 0</inkml:trace>
  <inkml:trace contextRef="#ctx0" brushRef="#br1" timeOffset="151382.15">26187 13808 1209 0,'0'0'108'0,"0"0"-87"16,-7-6-21-16,7 6 0 0,0 0 58 0,0 0 7 15,0 0 2-15,0 0 0 0,-4 0-55 0,4 0-12 16,-7-10 0-16,7 10 0 0,0 0 25 0,0 0 5 16,7 0 1-16,0-9 0 0,0 9 18 0,4 0 4 15,3-3 1-15,0 3 0 0,4-6 10 0,-1 6 3 16,1 6 0-16,7-6 0 0,-1 0-23 0,5 3-4 15,6-3 0-15,4 0-1 0,-1 0-17 0,8 0-3 16,0 6-1-16,7-3 0 0,0 4-2 0,-4-4-1 16,1 3 0-16,3-6 0 0,7 0 1 0,-4 3 0 15,1-3 0-15,6 0 0 0,1 0-1 0,-1 6 0 16,1-6 0-16,-4 10 0 0,3-10 5 0,4 0 2 16,7 6 0-16,0-3 0 0,4 7-2 0,-8-4-1 0,1-3 0 15,0 6 0-15,3 1-19 0,0-4 10 0,7-3-10 16,-4 4 8-16,5 2 1 0,-5 0 0 0,1-2 0 15,3-4 0-15,4 3 12 0,3-3 3 0,-4 3 0 0,-2 4 0 16,-5-4-12-16,8-3-1 0,0-3-1 0,-1 10 0 16,4-10-1-16,-6 9 0 0,-5-3 0 0,1-3 0 15,-1 4-9-15,5-4 0 0,2 3 0 0,1 4 0 16,-8-1 0-16,-2 0 0 0,2-2 0 0,1 2 12 16,3 0-12-16,-7 1 12 0,-3-1-12 0,-1 1 12 15,-6-1-12-15,-1 0 8 0,1-2-8 0,-1 2 8 16,1 1 0-16,-1-4 0 0,4-3 0 0,-3 6 0 15,-4-9-8-15,3 10 8 0,-3-10-8 0,4 6 8 16,-1-6 0-16,4 3 0 0,-3-3 0 0,3 6 0 16,-7-6-8-16,-4 0 0 0,0 0 0 0,-6 0 8 0,-1 0-8 15,-3 0 0-15,-4 0 0 0,1-6 8 0,-1 6-8 16,-3 0 12-16,0 0-12 0,-8 0 12 0,5 0-12 0,-8-3 0 16,-3 3 0-16,-4 0 0 0,0 0-13 0,-3 0 5 15,-4-6 8-15,0 6-13 16,-4 6-15-16,1-6-4 0,-4 0 0 0,0 0 0 15,-7 0-179-15,0 0-36 0</inkml:trace>
  <inkml:trace contextRef="#ctx0" brushRef="#br1" timeOffset="152885.94">26409 16524 1609 0,'-14'0'71'0,"3"0"15"0,4 0-69 0,-3 0-17 15,-1 0 0-15,4 0 0 0,0 0 13 0,7 0-1 16,0 0 0-16,0 0 0 0,0 0 23 0,0 0 4 15,0 0 1-15,0 0 0 0,0 0-32 0,0 0-8 16,7 0 0-16,4-4 0 0,3 4 13 0,0-6-1 16,3 6-1-16,5 0 0 0,-5 0 14 0,11 0 3 15,1 0 1-15,6 0 0 0,-3 0 7 0,3 0 2 16,4 6 0-16,3-6 0 0,4 4 9 0,0-4 1 16,3 0 1-16,8 6 0 0,6-6-18 0,8 0-4 15,-1 0-1-15,8 0 0 0,3 0-6 0,4 0-2 16,6 0 0-16,5 0 0 0,6 0-2 0,-3 0 0 0,0 0 0 15,-1 0 0-15,8 0-2 0,0 0-1 0,0 0 0 16,0 3 0-16,-1-3-1 0,8 0-1 0,0 0 0 16,0 0 0-16,-7 0 2 0,7 0 1 0,0 0 0 15,0 0 0-15,-4 0-6 0,0 0 0 0,8 0-8 0,-4 0 12 16,0 0-12-16,-4 0 0 0,0 0 8 16,1 0-8-16,-1 0 16 0,-3 0 1 0,-4 0 0 0,-3 0 0 15,3 0 1-15,1 0 0 0,-5 0 0 0,-6 0 0 16,-7 6-6-16,-1-6-2 0,-6 0 0 0,3 3 0 15,-7-3 2-15,0 7 0 0,-10-7 0 0,-4 6 0 16,-4-3-12-16,-6-3 0 0,-5 6 0 0,-2-6 8 16,-4 4-8-16,-1-4 0 0,1-4 0 0,0-2-11 15,3 6 11-15,-3 0 0 0,3-3 0 0,-6-3 0 16,-1 6 0-16,0-7-12 0,1 4 12 0,-5 3-12 0,1-6 12 16,-4 6 0-16,1-3 0 0,-1 3-8 0,-4 0 8 15,1 0 0-15,0 0 0 0,-4 0-8 0,-3 0-8 0,-1 0 0 16,-3 3-1-16,-3-3 0 15,-11 0-145-15,0 0-29 0,0 0-5 16,0 0-2-16</inkml:trace>
  <inkml:trace contextRef="#ctx0" brushRef="#br0" timeOffset="156886.75">26846 14416 691 0,'0'0'61'0,"0"0"-49"0,0 0-12 0,0 0 0 16,0 0 150-16,0 0 27 0,0 0 6 0,0 0 1 15,0 0-132-15,-3 10-25 0,-4-4-6 0,-4-3-1 0,1 7 12 16,-1-4 1-16,0 3 1 0,4 7 0 0,-3-7 28 0,-4 4 6 16,0-4 0-16,0 1 1 15,3 5-13-15,-3 4-2 0,0-3-1 0,-4 3 0 0,0-1-1 0,4 8-1 16,-3-8 0-16,-1 11 0 0,-3 2-18 0,0 0-3 16,3 1-1-16,-3-1 0 0,3 10-17 0,-3-7-4 15,7-2-8-15,-4 2 12 0,4 4-2 0,0 3-1 16,4-4 0-16,-5-2 0 0,5 12-9 15,-4-7 0-15,3 4 0 0,-3-3 0 0,3 3 0 0,1 0 0 16,-1-10 0-16,1 10 0 0,3-6 11 0,0 3-3 16,-4-10-8-16,7 10 12 0,-3-4-12 0,0 1 8 15,7 6-8-15,-3-9 0 0,-1 8 0 0,1-5 0 16,6 3 0-16,-3-4 0 0,4-2 0 0,-1-4-10 16,4 1 10-16,0-10-12 0,1 3-5 0,2 3-2 15,1-6 0-15,-1-3 0 16,4-1-11-16,-3-5-2 0,3 3-1 0,0-1 0 15,0-5-103-15,0-1-20 0,1-6-4 0,2 4-637 0</inkml:trace>
  <inkml:trace contextRef="#ctx0" brushRef="#br0" timeOffset="157377.91">26853 15354 864 0,'0'0'76'0,"0"0"-60"0,0 0-16 0,0 0 0 16,0 0 270-16,0 0 51 0,0 0 11 0,0 0 1 15,0 0-267-15,0 0-54 0,0 9-12 0,0 1 0 16,0-1 0-16,0 7 0 0,-3 0 0 0,3-4 8 16,0 7 32-16,0 6 8 0,-4-6 0 0,4 6 1 15,-3 3-9-15,-1-3-3 0,1 0 0 0,-4-3 0 16,3 3-5-16,1 4-2 0,-4-4 0 0,3 3 0 16,1-3-30-16,-4 0 0 0,3-3 0 0,0 3 0 31,1-6-24-31,3-3-12 0,-4-1-1 0,4-5-1 0,0-1-184 15,0-9-37-15,0 0-7 0,0 0-2 0</inkml:trace>
  <inkml:trace contextRef="#ctx0" brushRef="#br0" timeOffset="157669.19">27136 15329 1332 0,'0'0'59'0,"0"0"12"0,0 0-57 0,0 0-14 16,0 0 0-16,0 0 0 0,0 0 60 0,-4 16 8 15,4-7 3-15,-3 7 0 0,-1-4 55 0,-3 10 11 16,0-9 3-16,3 12 0 0,-3-6-55 0,0 6-10 0,0 0-3 0,4-3 0 16,-4 3-32-16,0 0-6 0,3-3-2 0,1 0 0 15,-4 0-16-15,3 3-4 0,0-6-1 0,1 6 0 16,3-6-11-16,-4-1 0 0,1 1 0 0,-1-3 0 15,1-7-11-15,3 10-4 0,-4-10-1 0,4 1 0 32,-7-1-38-32,7-9-8 0,0 0-2 0,-3 13-623 0,-4-10-125 0</inkml:trace>
  <inkml:trace contextRef="#ctx0" brushRef="#br0" timeOffset="158159.84">26705 15530 288 0,'0'0'25'0,"0"0"-25"16,0 0 0-16,0 0 0 0,0 0 261 0,0 0 47 15,7-7 10-15,0-2 2 0,0 6-148 0,1-4-28 16,-1-2-7-16,0 3-1 0,3-4-27 0,1 1-5 15,-4 6-2-15,3-7 0 0,1-2-30 0,0 2-7 16,-1 1-1-16,1 0 0 0,3-4-21 0,-4-3-5 16,5 1-1-16,-1 2 0 0,0-2-12 0,-4-4-2 15,4 3-1-15,4-3 0 0,-7 0-9 0,3 4-1 16,0 5-1-16,0-8 0 0,4 2-3 0,-4 6 0 16,-4-2 0-16,1-4 0 0,0 7 0 0,3-1 0 15,-4 1 0-15,-3 3 0 0,0-4-8 0,0 10 0 16,-3-3 0-16,3-3 0 0,0 12 0 0,4-3 0 15,-4 4-11-15,0-4 11 0,3 6-12 0,1 7 4 16,-1-1 0-16,1 4 0 0,0 0 8 0,-4 0 0 0,0 0 0 0,3 3 0 16,-6-3 0-16,3 2 0 0,0-5 0 0,-3 9-8 15,3-6 8-15,-4 0 0 0,4-3 0 0,0-4 0 16,-3 4 0-16,3-7 9 0,0 1-9 0,0-1 0 16,0 0 8-16,0-2-8 0,0-4 0 0,0-3 0 15,4 0 9-15,-1 0-9 0,1 0 0 0,-1 0 9 16,5-3-9-16,-1-4-16 0,-4-2 4 0,4 0 1 15,0-1-13 1,4-6-2-16,0 4-1 0,3-4 0 0,0-3-41 16,-3 1-9-16,6-1-2 0,-2-3-668 0,-5 3-133 0</inkml:trace>
  <inkml:trace contextRef="#ctx0" brushRef="#br0" timeOffset="158724.07">27541 15727 1389 0,'0'0'61'0,"0"0"14"0,0 0-60 0,0 0-15 15,0 0 0-15,0 0 0 0,0 0 70 0,4 3 11 16,-1 4 3-16,-3 2 0 0,0 0 8 0,0 1 1 15,-3-1 1-15,3 7 0 0,-4 0-34 0,1-4-6 16,-4 7-2-16,0 3 0 0,3 0-30 0,1-3-6 16,-1 6-2-16,-3-7 0 0,0 8-14 0,4-8 0 15,-1 1 0-15,0 6 0 0,-3-6 0 0,4-3 0 16,-1-4 0-16,4 4-10 0,-3 0-6 0,3-4-2 16,-4-2 0-16,4-4 0 15,0-6-99-15,0 0-20 0,0 0-4 0</inkml:trace>
  <inkml:trace contextRef="#ctx0" brushRef="#br0" timeOffset="159443.28">27767 15871 403 0,'0'0'36'0,"0"0"-36"0,0 0 0 0,0 0 0 15,0 0 88-15,0 0 12 0,0 0 1 0,0 0 1 16,0 0-69-16,0 0-13 0,0 0-4 0,0 0 0 16,0 0 65-16,-3 0 13 0,-4 0 2 0,7 0 1 15,0 0 15-15,0 0 4 0,0 0 0 0,-7 0 0 16,-1 7-29-16,5-4-6 0,-1 3-1 0,-3-3 0 16,0 3-15-16,0-2-3 0,0 2-1 0,-3-3 0 15,-1 3-19-15,0 4-4 0,1-4-1 0,-1-3 0 16,1 6-13-16,-1 1-2 0,-3-1-1 0,0-2 0 15,3 2-9-15,1 0-3 0,-4-2 0 0,-1 2 0 16,5-6-9-16,-1 7 10 0,4-4-10 0,0-6 10 16,-3 3-10-16,3 3 0 0,7-6 0 0,0 0 0 15,-7 7 0-15,-1-4 0 0,8-3 0 0,0 0 0 16,-7 9 0-16,7-9 0 0,-3 6 0 0,3-6 0 16,0 0 12-16,0 0-2 0,0 0-1 0,0 0 0 15,0 10 7-15,7-7 0 0,0 3 1 0,0 4 0 0,4-4 2 16,-1-3 0-16,8 6 0 0,-1-2 0 0,-2 2-11 15,6-6-8-15,-4 3 12 0,5-2-12 0,-1 2 8 16,-4-3-8-16,-3 3 0 0,4 1 0 0,-4-4 0 0,-3 3-16 16,3-3 2-16,-3-3 0 15,-1 6-23-15,-10-6-5 0,0 0-1 0,7 0 0 16,-7 0-90-16,0 0-19 0,0 0-3 0</inkml:trace>
  <inkml:trace contextRef="#ctx0" brushRef="#br0" timeOffset="162479.81">28660 15040 1778 0,'0'0'79'0,"0"0"16"0,0 0-76 0,0 0-19 0,3-9 0 0,1 3 0 16,3-4 52-16,0 1 6 0,0-1 2 0,3 7 0 16,-2-3-22-16,-1-3-4 0,3 2-1 0,-3-2 0 15,0 0-5-15,0 5-2 0,-3-2 0 0,3-3 0 16,-4-1 3-16,1 1 1 0,3 3 0 0,-3 3 0 15,3-7 1-15,-4 4 0 0,1-4 0 0,-1 1 0 16,1 0-6-16,-4 2-1 0,0-2 0 0,-4 0 0 16,4-1-8-16,-3 1-3 0,-4 6 0 0,0-10 0 15,0 10 2-15,-1-3 0 0,-2 3 0 0,-4-4 0 16,3 4-15-16,1-3 0 0,-1 6 0 0,-3 0-10 16,3 6 10-16,-3-3-8 0,4 4 8 0,-1 2-8 15,0 0 0-15,1 10 0 0,-4 0 0 0,7-3 0 16,-4 2 0-16,1 8 0 0,-1-8 0 0,4 11 0 15,-4-4 8-15,4 3-8 0,-3-3 8 0,-1 9-8 16,1-5 8-16,-1 8 0 0,0 4-9 0,1 0 9 16,-1 3 0-16,1 6-9 0,-1-6 9 0,0 0 0 0,1-4 0 15,3 4 0-15,-4-3 0 0,4-3 0 0,0-4-9 0,0 4 9 16,0-10 0-16,0 7-9 16,0-7-35-16,0 3-6 0,0-9-2 0,0-3 0 15,0 6-155-15,0-9-31 0,-11 12-6 0,7-3-2 0</inkml:trace>
  <inkml:trace contextRef="#ctx0" brushRef="#br0" timeOffset="162737.29">28215 15495 2476 0,'-10'-6'110'0,"6"6"22"0,1 0-105 0,3 0-27 0,0 0 0 0,0 0 0 16,0 0 19-16,7-3-2 0,3-4 0 0,1-2 0 16,3 6-17-16,4-3-12 0,-1-4 1 0,1 10 1 15,3-9 10-15,4 9 0 0,-4-7 0 0,0 7 8 16,-3-3-8-16,3-3 0 0,-4 6 0 0,5 0 0 16,-5 0-14-16,1-3 2 0,0 3 1 0,-1-6 0 15,-3 6-136 1,0 0-27-16,4 0-6 0,-7 0-735 0</inkml:trace>
  <inkml:trace contextRef="#ctx0" brushRef="#br0" timeOffset="163994.94">28473 16307 518 0,'0'0'46'0,"0"0"-37"0,0 0-9 0,0 0 0 16,-4 3 252-16,4-3 49 0,0 0 10 0,-7 7 1 15,7-7-196-15,-3 6-40 0,3-6-8 0,0 0-2 16,0 0-1-16,0 0 0 0,0 0 0 0,0 0 0 15,0 0-15-15,0 0-3 0,0 0-1 0,0 0 0 16,0 0-3-16,0 0-1 0,0 0 0 0,7-6 0 16,0 6 3-16,0 0 1 0,3-10 0 0,-3 10 0 15,0-6-8-15,4 3-2 0,-7-3 0 0,6-4 0 16,-3 1-12-16,4-1-4 0,-1-5 0 0,1 5 0 16,3 1-2-16,-3-4-1 0,3-2 0 0,-4-1 0 15,1 3-6-15,0-2-2 0,-4-1 0 0,3-3 0 16,1 7-9-16,-4-7 10 0,0-3-10 0,3 9 10 15,-3-12-10-15,4 10 0 0,-4-4 9 0,4 0-9 16,-4 0 0-16,-4 0 9 0,1 4-9 0,-1-4 0 16,-3 9 0-16,4-5 0 0,-1 5 0 0,1 1 0 15,-4 6 0-15,0 3 0 0,0 0 0 0,3-6 0 16,-3-4 0-16,0 10 0 0,0 0 0 0,0 0 0 0,0 0 0 16,0 0 0-16,0 0 0 0,0 0 0 0,0 0-13 0,0 0 3 15,0 0 1-15,0 0 0 0,0 10-2 0,0-1 0 16,0 0 0-16,4 7 0 0,0-3 11 0,-4 2-12 15,0 4 12-15,0-3-12 0,3-4 12 0,-3 4 0 16,0 3 0-16,0-4 0 0,0-2 0 0,4 3 0 16,-1 3 0-16,1-4 0 0,-1 1 0 0,1-4 0 15,-1 4 0-15,1-3 0 0,-1-4 0 0,1 7 0 16,3-7 0-16,-4 7 0 0,4-7 0 0,-3 1 0 16,3-1 0-16,-3 7 0 0,3-7 0 0,-4-6 0 15,-3 7 0-15,4-4 0 0,3 3 0 0,-7-9 0 16,3 10 0-16,-3-10 0 0,4 9 0 0,-1-3 0 0,-3-6 0 15,0 0 0-15,7 10 17 0,-7-10-1 16,0 0 0-16,0 0 0 0,0 0 0 0,0 0-1 0,7 3 0 16,-7-3 0-16,0 0-6 0,11 0-1 0,-11 0 0 0,7-3 0 15,-7 3 4-15,7-6 0 0,-7 6 0 0,4-4 0 16,3-2-1-16,-4-3 0 0,-3-1 0 0,4 1 0 16,-1 0 3-16,-3 2 1 0,0-5 0 0,0-4 0 15,0 7 0-15,0-7 0 0,0 7 0 0,0-10 0 16,0 9-3-16,0-5-1 0,0-4 0 0,0 6 0 15,0-2-11-15,0-1 10 0,0-3-10 0,0 7 10 16,4-10-10-16,-4 9 0 0,3-3 0 0,1-2 0 16,-1 2 0-16,1 3 0 0,3-2 0 0,-4 5 0 15,5-5 0-15,-5 2 0 0,1-3-9 0,3 7 9 0,0 0 0 16,0-7-12-16,0 6 12 0,0 7-10 0,0-6-12 16,-4 3-2-16,5-4-1 0,-1 4 0 15,0 3-33-15,-4-3-6 0,4 6-2 16,-3-4 0-16,3-2-114 0,0 6-24 0,-7 0-4 15,7-3-855-15</inkml:trace>
  <inkml:trace contextRef="#ctx0" brushRef="#br0" timeOffset="164467.84">29916 14586 518 0,'0'0'46'0,"0"0"-37"0,0 0-9 0,0-3 0 16,-4-4 366-16,4 7 71 0,-3-9 15 0,3 9 2 15,0-6-340-15,0 6-68 0,0-4-14 0,0 4-2 16,0 0-6-16,0 0 0 0,-8 0-1 0,5 0 0 16,-4 4 5-16,-4 2 0 0,4 3 1 0,-7 1 0 15,-4 8-5-15,1 8 0 0,-1-1-1 0,1 3 0 16,-8 0-5-16,4 10-1 0,0 6 0 0,-1 0 0 16,-2 9-2-16,3-9-1 0,-1 9 0 0,-2 0 0 0,2 1 6 15,1 2 0-15,0 4 1 0,0-7 0 0,3 3-7 16,4-2-2-16,0-1 0 0,4-3 0 0,-5-6 0 0,8-3-1 15,0 3 0-15,4 0 0 0,-1 0-2 0,4-7 0 16,0 4 0-16,0-3 0 0,7-4-9 0,-3 1-17 16,3-7 4-16,0 6 1 0,4-5-7 0,-1-4-1 15,1-3 0-15,-4 3 0 16,3-6-95-16,4-4-19 0,-3-5-4 0,3 8-1 16,0-8-75-16,0-1-15 0,18 1-3 0,-4-10-1 0</inkml:trace>
  <inkml:trace contextRef="#ctx0" brushRef="#br0" timeOffset="164859.26">30201 15341 1036 0,'0'0'46'0,"0"0"10"0,0 0-45 16,-7 0-11-16,7 0 0 0,0 0 0 0,0 0 355 0,0 0 69 15,0 0 13-15,0 0 3 0,-3 4-360 0,-4 2-80 16,0-3 0-16,-4 6-11 0,4 1 11 0,-4 12 8 15,1-3-8-15,-4 2 11 0,0 5 4 0,-1-8 1 16,-2 7 0-16,-1 4 0 0,1-4 2 0,-5 0 1 16,5-3 0-16,-4 3 0 0,-4 0-9 0,4-3-2 15,0 3 0-15,-1 0 0 0,1 0-8 0,-3-3-12 16,2-6 2-16,5 3 1 16,-1-4-41-16,4-2-8 0,0-4-2 0,3-2 0 15,1 2-32-15,3-9-6 0,7 0-2 0,0 0-584 16,-4-9-118-16</inkml:trace>
  <inkml:trace contextRef="#ctx0" brushRef="#br0" timeOffset="165069.99">29884 15435 2293 0,'-18'0'101'0,"18"0"22"0,-3 7-99 0,-1-7-24 0,1 9 0 0,-1 1 0 16,8-4 56-16,-1 3 7 0,4 1 1 0,0-1 0 15,-3 7-18-15,6-4-3 0,4 4-1 0,-3-3 0 16,0 2 2-16,3 4 0 0,-4 0 0 0,4-4 0 15,4 4-13-15,-4 0-3 0,0 6 0 0,0-6 0 16,1 0-20-16,2-3-8 0,-6 2 0 0,-1-2 9 16,1 3-9-16,-1-3-11 0,1-4 3 0,0 4 0 15,-1-7-91-15,-3 1-17 0,4-1-4 0,-1-3-1 16,1-3-103-16,-11-3-21 0</inkml:trace>
  <inkml:trace contextRef="#ctx0" brushRef="#br0" timeOffset="165662.75">30642 14924 172 0,'0'0'8'0,"0"0"1"0,-7 0-9 0,7 0 0 0,0 0 0 0,0 0 0 16,-3 0 109-16,3 0 20 0,0 0 4 0,0 0 1 15,0 0-85-15,0 0-17 0,0 0-3 0,0 0-1 16,0 0 109-16,0 0 22 0,0 0 4 0,0 0 1 16,0 0-20-16,0 0-4 0,0 0-1 0,0 0 0 15,0 0-42-15,0 0-8 0,0 0-1 0,-4 10-1 0,4-10-27 16,0 0-4-16,0 0-2 0,0 0 0 0,0 0-22 0,0 0-5 15,0 0-1-15,0 9 0 0,0-9-14 0,0 0-4 16,0 0 0-16,0 10 0 0,0-10 5 0,-3 6 1 16,3 3 0-16,-4 1 0 0,4-7 5 0,-3 9 1 15,-1-2 0-15,1-1 0 0,3-6-9 0,-4 7-2 16,0-1 0-16,1-3 0 0,-1 4 2 0,1-1 0 16,3 1 0-16,-4-1 0 0,1 0-11 0,3-2 0 15,0-7 0-15,0 0 0 0,0 0 0 0,0 9 0 16,0 0 0-16,0-9 0 0,0 0 0 0,0 0-17 15,0 0 2-15,0 0 1 16,0 0-33-16,0 0-6 0,0 0-2 0,10 0 0 16,-3 0-119-16,1-9-24 0,2 9-5 0,-3-9-671 0</inkml:trace>
  <inkml:trace contextRef="#ctx0" brushRef="#br0" timeOffset="165974.75">30769 14592 230 0,'0'0'20'16,"0"0"-20"-16,0 0 0 0,0 0 0 0,-3-6 438 0,3 6 83 15,0 0 17-15,0 0 3 0,-4 0-401 0,4 0-81 16,-7 0-16-16,7 0-3 0,0 0 16 0,0 0 3 16,-3-10 1-16,3 10 0 0,0 0-8 0,0 0-2 15,0 0 0-15,0 0 0 0,-7 0-38 0,7 0-12 16,0 0 8-16,0 0-8 0,0 0-8 0,0 0-6 16,0 0-1-16,0 0 0 15,0 0-123-15,0 0-25 0,0 0-5 0</inkml:trace>
  <inkml:trace contextRef="#ctx0" brushRef="#br0" timeOffset="167179.43">31020 14755 1594 0,'0'0'35'0,"0"0"7"0,0 0 2 0,7-6 1 0,-4 3-36 15,4-4-9-15,-7 7 0 0,0 0 0 0,7-3 72 0,-7 3 13 16,0 0 3-16,0 0 0 0,0 0 21 0,0 0 5 16,-3 10 1-16,-1 5 0 0,-3 4-37 0,4 3-7 15,-4 13-2-15,0-7 0 0,0 13-23 0,0-4-5 16,0 1-1-16,3 6 0 0,0 0-32 0,1-1-8 16,-4 8 0-16,0-1 0 0,7 0 0 0,-4 6 12 15,-3-5-4-15,7 2 0 0,-3-6-8 0,3 3 0 16,-4-3 0-16,-3-3 0 0,4 0 0 0,-1 0 0 15,4-6 11-15,-3 5-11 0,-1-5 0 0,1-3 0 16,6 2 0-16,1-5 0 16,-4-4-34-16,3-3-10 0,1-3-1 0,3-3-1 15,-4 3-170-15,1-10-33 0,3 13-7 0,0-6-2 0</inkml:trace>
  <inkml:trace contextRef="#ctx0" brushRef="#br0" timeOffset="167914.93">31122 16113 2394 0,'0'0'52'0,"0"0"12"0,0 0 1 0,0 0 3 0,0 9-55 0,0-3-13 0,0-6 0 0,0 10 0 0,0-10 30 0,0 0 3 16,0 0 1-16,0 0 0 0,7 3 18 0,-7-3 3 15,0 0 1-15,11 0 0 0,-4 0 12 0,3-3 2 16,-6 3 1-16,6-6 0 0,-2-4-13 0,2 7-2 16,-3-6-1-16,0-1 0 0,4-5-43 0,-1-1-12 15,1 3 0-15,0-5 8 0,-1-4 1 0,1-7 1 16,3 1 0-16,0 0 0 0,0-7-10 0,4 1 0 15,-4-1 0-15,0 7 0 0,0-6 0 0,-3-1 0 16,3 13 0-16,-4-3 0 0,-3 10-13 0,0-4 1 16,0 6 1-16,-3 4 0 0,7-4 11 0,-8 10 0 15,-3 3 0-15,0 0 8 0,0 0-8 0,0 0 0 16,0 0 0-16,0 0 0 0,-3 9-18 0,3 10-5 0,3-3-1 16,1 3 0-16,-8 0 14 0,4-1 10 15,-3 8-13-15,3-1 5 0,0-3 8 0,0 0-8 0,0-1 8 0,3-2-8 16,4 6 8-16,-3-6 0 0,-8-3 0 0,8 3 0 15,-1-4 0-15,4-2 0 0,-7-4 0 0,7-2 0 16,-7 2 0-16,4-3 0 0,6-3 0 0,-3-3 8 16,1 0-8-16,2-3 0 0,4-3-11 0,0-3 11 15,0 2-8-15,1-2 8 0,-1-1 0 0,-4-2-9 16,4-4 9-16,0-9 0 0,-3 6 0 0,3-6 8 16,-3 3-8-16,-1-9-10 0,-3 9 10 0,4-6-13 15,-4-4 13-15,0 10 0 0,0-3 0 0,0 0 0 16,-3 6 0-16,-1 4 0 0,1 2-10 0,-1-2 10 15,-3 5 0-15,4 1 0 0,-4 3 0 0,0 6 0 16,0 0 0-16,0 0 8 0,0 0-8 0,0 0 8 16,0 0-8-16,0 0 0 0,0 0 0 0,0 0 0 15,-4 9 0-15,1 3 8 0,-1-2-8 0,1 2 12 0,-1-2-12 0,1 5 0 16,3 4 0-16,-4 6 0 0,4-6 0 0,0 9 0 16,0-2 0-16,0 2 0 0,0-3 0 0,0 3 0 15,0-3 0-15,4-6 0 0,-1 9 0 0,1-12 0 16,-4 3 0-16,7-1 0 0,-4-2 0 0,1 0 0 15,-1-4-14-15,1-2 5 16,-1-1-88-16,4 1-18 0,-7-10-3 0,0 0-706 16,0 0-142-16</inkml:trace>
  <inkml:trace contextRef="#ctx0" brushRef="#br0" timeOffset="168222.79">31958 15909 403 0,'0'0'17'0,"0"0"5"0,0 0-22 0,0 0 0 0,0 0 0 0,0 0 0 16,0 0 492-16,4 13 95 0,-1-10 18 0,1 6 4 15,-4 7-433-15,0-7-86 0,0 7-18 0,-4-4-3 16,4 7-18-16,-3-3-4 0,-1 9-1 0,1-6 0 15,-1 6-17-15,-3-3-3 0,4-3-1 0,-5 6 0 16,1 3-14-16,0-3-3 0,4 3-8 0,-8-3 12 16,4 0 3-16,0-3 0 0,0 3 0 0,0-6 0 15,0 6-39-15,0-6-7 0,0-3-1 0,3-4-1 16,-3 4 1-16,4-7 1 0,-1 1 0 16,1-1 0-16,3-9-140 0,0 0-28 0,0 0-5 15,0 0-546-15,0 0-109 0</inkml:trace>
  <inkml:trace contextRef="#ctx0" brushRef="#br0" timeOffset="168580.37">32187 15953 2516 0,'0'0'112'0,"0"0"22"0,0 0-107 0,0 0-27 0,0 0 0 0,0 0 0 15,0 0-8-15,0 0-8 0,0 0 0 0,0 0-1 16,0 0 17-16,-3 9 0 0,-1 4 0 0,-3-4 9 15,0 4 19-15,0-4 3 0,-7 7 1 0,4-7 0 16,-1 10 3-16,-3-9 1 0,0 5 0 0,-4 1 0 16,0-4-5-16,1-2-1 0,-4-1 0 0,-1 7 0 15,5-7-12-15,3-2-2 0,0 2-1 0,0-6 0 16,-1 3-7-16,5-2 0 0,-1 2-8 0,1-3 12 16,6-3-12-16,4 0 0 0,-7 6 0 0,7-6 0 15,0 0-12-15,0 0 2 0,0 0 0 0,0 10 0 16,0-10 10-16,4 9 0 0,-1 0 0 0,4 1 0 15,0-1 12-15,4 1 2 0,-1 5 0 0,5-5 0 16,-1-1 2-16,0 7 1 0,0-7 0 0,3 1 0 16,1-1-17-16,0 0-9 0,-1 1 1 0,1-1 0 15,3-2-19-15,-3-4-3 0,-1 3-1 16,1-6 0-16,-4 3-105 0,4-3-22 0,-4-3-4 16,0-6-934-16</inkml:trace>
  <inkml:trace contextRef="#ctx0" brushRef="#br0" timeOffset="169276.59">32851 15514 288 0,'0'0'25'0,"0"0"-25"0,0 0 0 0,0 0 0 15,-7 0 468-15,3 9 89 0,1-2 18 0,-1-4 3 16,1 6-415-16,-5 1-83 0,5-4-17 0,-4 3-3 15,3 1-6-15,1-1-1 0,-1 0 0 0,1 1 0 16,-4-4-10-16,3 3-3 0,-3 1 0 0,4-1 0 0,-1 1-17 0,1-1-4 16,-5 7-1-16,1-7 0 0,0 7-18 15,-3-7 10-15,3 4-10 0,-4 3 8 0,1-7-8 16,-1 7 10-16,0-4-10 0,-3-2 10 0,4-1-1 0,-1 7 0 16,4-10 0-16,0-3 0 0,0 6-9 0,0-9 0 15,0 7 0-15,7-7 0 0,0 0 0 16,0 0 0-16,-4-7 0 0,4-2 0 0,-3 0 0 15,3-1 0-15,0-5 0 0,0 2 0 0,0-3 0 16,0-2 0-16,3 2 0 0,-3-6 0 0,4-3 0 0,-4 6 0 16,7-6-12-16,-7 0 12 0,3 3-11 0,1-3 11 15,-1 0-8-15,1 6 8 0,3-6 0 0,-3 6 0 16,-1 0 0-16,1 10-8 0,-1-7 8 0,1 7 0 16,3-4 0-16,-4 4 8 0,1-4-8 0,3 10 0 15,-4-3 0-15,-3 6 0 0,0 0 0 0,7-3 0 0,-7 3 0 16,0 0 0-16,0 0 0 0,8 0 0 0,-1 0 8 15,3 3-8-15,-3 3 0 0,4-3 0 0,-4 10 0 16,3-4 0-16,-3 1 11 0,4 2-3 0,-4-3 0 0,4 7 0 16,-1-6-8-16,1 5 0 0,-1-2 0 0,1-7 0 15,0 3 0-15,-4 1 0 16,3-1 0-16,1 1 0 0,-1-1 0 0,-3-3 0 0,4-2 0 16,0 2 0-16,-4 3 17 0,3-9-1 0,-3 6-1 0,0-2 0 15,-7-4-15-15,11 0 0 0,-11 0 0 0,7 0 0 16,-7 0-29-16,7 0-3 15,0 0 0-15,-7 0 0 0,0 0-78 16,0 0-16-16,7-10-3 0,-7 10-1 0,0 0-106 16,0 0-22-16</inkml:trace>
  <inkml:trace contextRef="#ctx0" brushRef="#br0" timeOffset="169732.21">32935 15834 979 0,'0'0'87'0,"0"0"-70"0,0 0-17 0,0 0 0 16,0 0 416-16,0 9 79 0,0-6 16 0,4 10 3 15,-1-4-371-15,1 4-75 0,-4-4-14 0,0 7-3 16,0 3-7-16,0-1 0 0,-4-2-1 0,1 3 0 16,-1 0-32-16,1 0-11 0,-1-4 0 0,-3 4 9 15,0 0-9-15,0 6 0 0,-3-6 0 0,2 0 0 16,-2 3-42-16,-1-4-1 0,1 1 0 0,-1 0 0 16,4-3-10-16,-3-4-3 0,2-2 0 0,5-4 0 15,-1 3-123-15,4-9-25 0,0 0-4 16</inkml:trace>
  <inkml:trace contextRef="#ctx0" brushRef="#br0" timeOffset="170053.46">33105 15909 576 0,'0'0'51'0,"0"0"-41"0,0 0-10 0,0 0 0 15,0 0 433-15,-4 6 85 0,-3 4 17 0,4-4 3 16,-1-3-430-16,-3 6-87 0,0 1-21 0,0-4 0 15,-4 4 21-15,-3-1 0 0,4 0 0 0,-5 7 0 16,-2-3 10-16,3-7 1 0,0 10 1 0,0-7 0 16,3 0-18-16,0 1-4 0,-3-1-1 0,4-6 0 15,3 4-10-15,-4-1 8 0,4-3-8 0,0-3 8 16,7 0-8-16,-4 9 0 0,4-9 0 0,0 0 0 16,0 0 0-16,0 0 0 0,0 0 0 0,4 7-11 15,3-4 3-15,0 6 0 0,-3-3 0 0,3-2 0 16,3 2 8-16,-3 3 0 0,4-2 0 0,-1-4 0 15,1 6 0-15,0 1 0 0,-4-4-9 0,3 3 9 32,-3-6-37-32,4 4-3 0,-1-1-1 0,1-3 0 0,-4 3-29 15,0-6-6-15,4 3 0 0</inkml:trace>
  <inkml:trace contextRef="#ctx0" brushRef="#br0" timeOffset="170498.09">33069 15257 1209 0,'0'0'108'0,"0"0"-87"0,0-10-21 0,4 1 0 0,-4 6 213 0,7-3 39 0,0-4 7 0,0 1 1 16,-3 2-175-16,3-2-35 0,0 6-7 0,0-3-2 16,3-4 45-16,-3 1 9 0,0 6 1 0,1-4 1 15,-1-2-11-15,0 3-2 0,-4 6-1 0,-3 0 0 16,11-3-39-16,-8-4-8 0,8 4-2 0,-11 3 0 16,0 0-3-16,10 0-1 0,-10 0 0 0,0 0 0 15,8 3-30-15,-8-3-15 0,0 0 2 0,10 7 0 16,-3 2-7-16,0 0 0 0,-7 1-1 0,0 9 0 15,0-4 13-15,-3 4 8 0,-4 0-10 0,0 0 10 16,-4-4-16-16,-3 4 2 0,0 0 1 0,3-3 0 16,-3 3 1-16,0-1 1 0,0-2 0 0,3 0 0 15,4-4-31 1,0-2-6-16,4-1-2 0,-1 7 0 0,4-7 28 0,0 1 6 0,0-1 0 0,4-3 1 16,3 4-32-16,0-1-6 15,0 0-2-15,0 1 0 0,3-4 2 0,5 4 0 16,-5-7 0-16,4 6 0 0,-3-3-111 0,3-2-21 15,-3-4-5-15,-4 6-1 0</inkml:trace>
  <inkml:trace contextRef="#ctx0" brushRef="#br0" timeOffset="171049.44">33055 14285 1972 0,'-17'-3'88'0,"10"3"17"0,0 0-84 0,7 0-21 0,0 0 0 0,-4 0 0 16,-3 0 65-16,7 0 9 0,0 0 2 0,0 0 0 16,0 0-48-16,3 9-10 0,1 0-2 0,3 7 0 0,4-3 44 15,-1-4 9-15,-3 7 2 0,4 2 0 0,3-8-7 0,4 9-2 31,3 6 0-31,3-6 0 0,1 6-18 0,14 9-3 0,0 1-1 0,-4-4 0 0,0 10-8 0,-3-4-1 16,3 1-1-16,-3 6 0 0,0 0-10 16,0 0-1-16,-1-7-1 0,-2 7 0 0,-1 0-4 0,-3-6-1 15,-4 6 0-15,3-4 0 0,-2 4-5 16,-1-3-8-16,-7 3 11 0,0 0-11 0,0 0 13 0,-7 0-4 16,-3 0-1-16,-4-7 0 0,-4 7 2 0,-3-6 0 15,0 3 0-15,-4 2 0 0,-6 4-10 0,-1 1 8 16,-3-5-8-16,0 8 8 0,-4-7-8 0,0-4 0 15,1 4 0-15,-1-3 0 0,4-3 0 0,0-4 0 16,3-6 0-16,0 7 0 0,1-7 0 0,3 0 0 0,0 4 0 16,3-10 0-1,0 3-56-15,-3 0-12 0,4-3-4 0</inkml:trace>
  <inkml:trace contextRef="#ctx0" brushRef="#br0" timeOffset="173196.2">33493 14131 1209 0,'0'0'53'0,"0"0"12"0,-4 0-52 0,4 0-13 0,0 0 0 0,0 0 0 16,0 0 136-16,0 0 24 0,-3-9 4 0,3 9 2 16,0 0-93-16,0 0-18 0,0 0-4 0,0 0-1 15,0 0-1-15,0 0 0 0,0 0 0 0,0 0 0 16,0 0 10-16,0 0 1 0,0 0 1 0,0 0 0 0,0 0-1 15,3 9 0-15,-3-9 0 0,7 9 0 0,0-2-9 16,-3 2-3-16,3-6 0 0,0 3 0 0,0 4-19 0,0 6-4 16,0-7-1-16,4 4 0 0,-1-4-12 0,-3 7-2 15,4-1-1-15,-4-2 0 0,4-4 3 16,-4 7 0-16,0-7 0 0,3 10 0 0,-3-3 8 0,0 3 3 16,-3-10 0-16,3 10 0 0,-4-3 1 0,1 2 0 15,0-2 0-15,-4 3 0 0,3 0-2 0,-3-4 0 16,4-2 0-16,-4 3 0 0,3 2-2 0,-3 1 0 15,4-3 0-15,-4 0 0 0,3-4-6 0,1 7-2 16,-1-10 0-16,1 7 0 0,-1 3-12 0,4-10 0 16,0 7 0-16,4 0-10 0,-4-4 36 0,0 4 7 15,4-4 2-15,-1 4 0 0,1 0-35 0,-1-4 0 16,1-2 0-16,-4 5 0 0,4 1 0 0,-4-3 0 0,-4 2 0 16,4-5 0-16,-3 8 0 0,-1-2 20 0,-3-3-4 0,0 2 0 15,0 4-16-15,0-3 0 0,0-4 8 0,0 4-8 16,0 0 9-16,4-4-1 0,-4 4-8 0,3-7 12 15,1 7-12-15,3-3 0 0,0-4 8 0,-3 0-8 16,6 7 0-16,-10-16 0 0,0 0 0 0,0 0 0 16,0 0 0-16,0 0 0 0,0 0 0 0,0 0 0 15,0 0 0-15,0 0 0 0,0 0 0 0,0 0 0 16,0 0 0-16,0 0 0 0,0 0 0 0,0 0 0 16,0 0 14-16,0 0-3 0,0 0-1 0,0 0 0 15,0 0-10-15,0 0 8 0,0 0-8 0,0 0 8 16,0 0-8-16,0 0 0 0,0 0 0 0,0 0 0 15,0 0 0-15,0 0 0 0,0 0-12 0,0 0 12 16,0 0 0-16,0 0 0 0,0 0 9 0,0 0-1 0,0 0-8 0,0 0-10 16,0 0 10-16,0 0-13 15,0 0 13-15,0 0 8 0,0 0 0 0,0 0-8 0,0 0 0 16,0 0 0-16,0 0-10 0,0 0 10 0,0 0-9 0,0 0 9 16,0 0 0-16,0 0 0 0,0 0 0 0,0 0 14 15,0 756-1-15,-7-737 0 0,0-7-13 0,0 4-15 16,0 3 3-16,0-1 1 0,3-2 11 0,-3 3 16 15,4-10-4-15,-1 10-1 0,1-9-11 0,-1 5 0 16,4 4 0-16,-3-9 0 0,3 5 0 0,-4 1 0 16,4-4 0-16,-3-2 0 0,-1 5 0 0,1-5 0 15,-1 9 0-15,0-10 0 0,1 7 0 0,-4-7 8 0,0 10-8 16,0-10 0-16,0 10 0 0,0-9 8 0,0 5-8 16,-4 4 0-16,4-9 0 0,0 5 0 0,0 1 8 0,0-4-8 15,0 4 0-15,3-6 0 0,-3 2 0 0,4 4 0 16,-1-7 0-16,-3 1 0 0,7-1 8 0,-3 7-8 15,-5-7 0-15,5 0 0 0,-1 1 0 0,-3-1 0 16,4-2 0-16,-4 2 8 0,3 0-8 0,-3 1 0 16,0-1 0-16,0-3 8 0,-3 4-8 0,2-1 0 15,-2 1 0-15,-1-1 8 0,4 1-8 0,-3-1 0 16,3 0 8-16,0 1-8 0,-1-4 8 0,1 3-8 16,0 1 0-16,4-1 8 0,-4 1-8 0,3-1 0 15,-3-3 0-15,4 4 0 0,-1-4 8 0,1 3-8 16,-1-5 0-16,-3 5 0 0,4 0 0 0,-1-2 8 15,0 2-8-15,4 0 0 0,-3-2 0 0,-1-4 0 16,1 6 0-16,3 1 0 0,-4-4 0 0,4-6 0 16,-3 9 0-16,3-9 0 0,0 3 0 0,-4 4 0 0,4-7 0 15,0 0 0-15,-3 9 0 0,3-9 0 16,0 0-69-16,0 0-10 0,0 0-1 0</inkml:trace>
  <inkml:trace contextRef="#ctx0" brushRef="#br0" timeOffset="-154244.56">11113 15185 921 0,'0'0'82'0,"0"0"-66"0,0 0-16 0,0 0 0 16,7 0 121-16,0-10 21 0,-4 7 4 0,-3 3 1 16,4-9-65-16,-4 9-13 0,3-7-2 0,-3 7-1 15,-3-9 0-15,3 9 0 0,7-6 0 0,-4 3 0 16,-3 3-48-16,0 0-10 0,7-7-8 0,4 7 12 15,-4-3-12-15,4 3 0 0,-4 0 0 0,7-6 0 16,3 6 18-16,1 0 5 0,0-10 1 0,-1 10 0 16,8-3 31-16,0-3 6 0,-4 0 2 0,4 3 0 15,-4-4-42-15,3 7-8 0,5-9-1 0,-1 9-1 16,-7-3-11-16,0-3 8 0,7 6-8 0,-3 0 8 16,-7 0-8-16,-4 0 10 0,3 0-10 0,1 0 10 15,-4 0-25-15,0 0-5 0,-3 6 0 0,-1-3-1 16,5-3-117-16,-5 9-23 15,-10-9-5-15,7 0-402 0,0 7-80 0</inkml:trace>
  <inkml:trace contextRef="#ctx0" brushRef="#br0" timeOffset="-153871.49">11109 15373 979 0,'25'0'87'0,"-25"0"-70"0,0 0-17 0,0 0 0 15,7 0 195-15,3 0 35 0,1-3 7 0,-1 3 2 16,1 0-143-16,0-7-29 0,3 7-6 0,0 0-1 16,-7 0-21-16,7-3-5 0,7 3-1 0,0 0 0 15,-7 0-21-15,8 0-12 0,2-6 12 0,5 6-12 16,2-3 12-16,-2-3-12 0,-8 6 12 0,3 0-12 16,5-4 8-16,-1 4-8 0,-11-6 0 0,5 6 0 15,-1 0 0-15,-4 0-14 0,1 0 1 0,-4-6 0 16,-3 6-101-16,-1 0-20 0,4 0-4 15,-3 0-1-15</inkml:trace>
  <inkml:trace contextRef="#ctx0" brushRef="#br0" timeOffset="-153102.12">10407 14711 172 0,'3'-3'16'0,"1"-3"-16"0,-8-4 0 0,4 10 0 0,15-6 408 15,-15 6 78-15,-7-3 16 0,7-3 3 0,0 6-400 0,0 0-80 16,-8-4-16-16,5-2-9 0,-4 6 16 0,0 0-4 16,7 0 0-16,-7 6 0 0,-7-6-12 0,0 4 0 15,10 2 0-15,-3 3 0 0,-7-2 0 0,0 2 0 16,0 0 0-16,0 1-10 0,-1 2 19 0,1 10 4 16,-3-3 1-16,-1 0 0 0,4 0 2 0,-4 6 1 15,-3-3 0-15,3 9 0 0,4-3-3 0,-3 1-1 16,-1-1 0-16,4 6 0 0,0 1-13 0,0 2 8 15,3-2-8-15,1 6 0 0,-1-1 16 0,4 1-2 16,3-3-1-16,1 6 0 0,-1 0-5 0,1-7 0 16,3 7-8-16,0-6 12 0,0-4-12 0,0-5 0 15,0 5 0-15,3-9-10 0,4 0 10 0,-3-6 0 16,3 0 10-16,-3-10-10 0,3 1 9 0,3-4-9 0,1-3 8 16,-1-3-8-16,1-3 22 0,3-7-1 0,4-5 0 0,3-1 0 15,0-3 14-15,0 0 2 0,-3-6 1 0,-1-3 0 16,5-6-6-16,2-1-2 0,-6-2 0 0,10 2 0 15,0-9-2-15,-6 3-1 0,-5-2 0 16,1 2 0-16,3-6-13 0,-3 9-2 0,-8-3-1 16,1-3 0-16,-4 7-2 0,3 2 0 0,-2-2 0 0,-1 2 0 15,-11 7-9-15,8 0 8 0,3-4-8 0,-4 4 8 16,-6 3-8-16,-1 6 0 0,8-3 0 0,-4 0 0 16,-4 4 0-16,1-1-17 0,-1 3 4 0,4 3 1 15,4-2-27 1,-4 2-5-16,-7-2 0 0,-1 5-1 0,12 1 15 0,-8-7 3 15,-3 13 1-15,-3-6 0 0,-8 2-79 0,11 1-16 16,7 6-3-16,0 0-544 0,-10 6-108 0</inkml:trace>
  <inkml:trace contextRef="#ctx0" brushRef="#br0" timeOffset="-152748.8">10082 15094 1152 0,'0'0'102'0,"0"0"-82"0,0 0-20 0,0 0 0 15,0 0 183-15,0 0 32 0,0 0 6 0,7 0 2 16,-7 0-154-16,8 9-30 0,2-9-7 0,1 9 0 16,-4-9 0-16,0 7 0 0,3-4 0 0,1 3 0 15,3-3-9-15,-3 4-2 0,-1-4 0 0,1 3 0 16,3-3-21-16,0 3 0 0,-3 4 0 0,-4-4 0 16,7-3 0-16,0 3 0 0,-4-2 0 0,-2 2 0 15,-1-3-129-15,3 6-24 0,4-2-5 16,-3-4-1-16,-11-3-56 0,7 6-11 0</inkml:trace>
  <inkml:trace contextRef="#ctx0" brushRef="#br0" timeOffset="-151230.99">10132 14639 1152 0,'0'0'102'0,"0"0"-82"16,0 0-20-16,0 0 0 0,10-6 86 0,1 3 13 15,-11 3 2-15,7-7 1 0,7 7-72 0,-3-9-14 16,-4 6-4-16,0-4 0 0,0-2 6 0,0 0 1 15,0 6 0-15,4-10 0 0,-4 4 10 0,3 5 3 16,4-11 0-16,-3 5 0 0,-4-5-4 0,4 5 0 16,3-2 0-16,3-4 0 0,-3 0 4 0,1 4 0 15,-1-4 0-15,3 4 0 0,1-4 1 0,0 0 1 16,-11 4 0-16,7-4 0 0,3 0-10 0,-3 7-3 16,-3 0 0-16,0-1 0 0,-1 1-13 0,1-1-8 15,-4 1 8-15,0 0-8 0,-7 2 0 0,0 7 8 16,7-3-8-16,-7 3 0 0,0 0 8 0,0 0-8 0,0 0 10 15,0 0-10-15,0 0 12 0,0 0-4 0,0 0-8 0,0 0 12 16,3 10-12-16,1-1 0 0,-8 0 0 0,1 7 0 16,6-3 8-16,-3 2-8 0,0-5 0 0,0 5 9 15,4-5 3-15,0 2 1 0,-1-2 0 0,-6 2 0 16,-5-2-13-16,8-1 8 0,4 0-8 0,0-5 0 16,-4-4 10-16,0 0-10 0,3 9 10 0,4-3-10 15,0 4 0-15,-7-10 0 0,0 0 0 0,7 6 0 16,4-3-18-1,-1 3-10-15,-10-6-1 0,0 0-1 0,7 3-129 16,4 7-25-16,-4-4-6 0</inkml:trace>
  <inkml:trace contextRef="#ctx0" brushRef="#br0" timeOffset="-150289.81">10393 16229 921 0,'0'0'82'0,"0"0"-66"0,0 0-16 0,0 0 0 0,-7 0 155 0,7 0 27 16,0 0 6-16,0 0 0 0,-4-10-150 0,4 10-30 15,4-9-8-15,3 0 0 0,0-1 0 0,-4 4 11 16,1-3-11-16,3-1 12 0,7-2 34 0,-3-4 7 15,-8 0 2-15,8 4 0 0,3-4 1 0,-3-3 1 16,-4 4 0-16,0-4 0 0,0 0-19 0,0-6-4 16,3 6-1-16,-3-6 0 0,-3 6 3 0,3-9 0 15,4 9 0-15,-1-6 0 0,-6 0-9 0,3 6-2 16,3 0 0-16,1 4 0 0,-1 2-4 0,-2-3-1 16,-5 7 0-16,4 0 0 0,7-1-7 0,-7 4-1 15,-7-4-1-15,0 10 0 0,7 0-11 0,-7 0 0 16,0 0 0-16,0 0 0 0,0 0 0 0,7 10 0 0,0-1 0 15,-3 7 0-15,-8 0 0 0,1 2 0 0,6 1 0 16,1 0 0-16,-4 0 0 0,0-3 0 0,0 2 0 0,3-2 0 16,5-3 0-16,-8 2 0 0,0-5 0 0,0-1 0 15,3 0 8-15,-3-9-8 0,0 0 0 0,0 0 8 16,4 10-8-16,-4-10 12 0,0 0-12 0,0 0 12 16,0 0 0-16,0 0 0 0,7 0 0 0,-7 0 0 15,0 0 2-15,3-10 1 0,4 7 0 0,-3-6 0 16,3-7-3-16,-7 7-1 0,3-7 0 0,1 4 0 15,3-4-3-15,0-3-8 0,-7 0 12 0,4-6-4 16,6 6-8-16,-3 1 0 0,-3-1 0 0,-1 3 8 16,1 0-8-16,3 4 0 0,0-4 0 0,-4 7 0 15,-3 3 0-15,0-4-11 0,7 7 11 0,-3-3-8 16,-4 6 8-16,0 0-8 0,7-3 8 0,-7 3-8 16,0 0 8-16,0 0-8 0,0 0 8 0,7 9-8 0,7 0 8 15,-7 1 0-15,-3 5-9 0,-1-2 9 0,4 6-8 16,0-3 8-16,-3 2-10 0,-1 1 10 0,-3 6 0 0,4-6 0 15,3 6 0-15,-7-6 10 0,-7 6-10 0,7-3 0 16,7 3 0-16,-3-6 0 0,-8-3 0 0,1 2 0 16,3 1 0-16,0-3 0 0,3 3-9 0,-3-4-7 15,-7-2-2-15,7-7 0 16,4 10-36-16,-4-13-7 0,-4 6-2 0,4-9 0 16,0 0-154-16,0 0-31 0</inkml:trace>
  <inkml:trace contextRef="#ctx0" brushRef="#br0" timeOffset="-149854.22">11091 15689 1872 0,'-17'-6'83'0,"17"6"17"0,7 0-80 0,-7 0-20 0,0 0 0 0,0 0 0 15,0 0 25-15,0 0 2 0,0 0 0 0,0 0 0 16,0 0 1-16,0 0 0 0,0 0 0 0,0 0 0 16,0 0-4-16,0 0 0 0,0 0 0 0,-4 10 0 15,4-1 5-15,-3 0 1 0,-4 1 0 0,7-1 0 0,3 7-18 16,-3-7-4-16,-7 7-8 0,4-7 12 0,3 1-12 16,0-1 8-16,-4 7-8 0,-3-7 0 15,0 4 12-15,3-4-3 0,1 7-1 0,-1-7 0 0,-6 7-8 0,-1-3 0 16,11-4 0-16,-3 7 0 15,-4-1 0-15,-4-2 0 0,8-4 0 0,-1 7 0 0,4-7 0 0,-4 1 0 16,1-1 8-16,3 1-8 0,7-1 0 0,-7-9 8 16,-7 6-8-16,7-6 8 0,7 10 4 0,-7-10 0 15,0 0 0-15,0 0 0 0,0 0 2 0,7 6 1 16,0-3 0-16,-7-3 0 0,0 0-15 0,11 6 0 16,3-2 8-16,-4 2-8 0,1-6 0 0,-4 3 0 15,4-3 0-15,-1 6 0 0,4-6-13 0,-3 0 1 16,-11 0 0-16,10 0 0 15,5 0-43-15,-5 0-8 0,-10 0-1 0,0 0-1 16,11 0-185-16,-4 0-37 0</inkml:trace>
  <inkml:trace contextRef="#ctx0" brushRef="#br0" timeOffset="-149203.62">11479 15711 921 0,'15'-9'82'0,"-15"9"-66"0,0 0-16 0,0 0 0 0,0 0 120 0,3-3 20 16,1-3 4-16,-4 6 0 0,-4-4-113 0,4 4-23 16,0 0-8-16,0 0 0 0,0 0 46 0,0 0 5 15,0 0 1-15,0 0 0 0,7-6 3 0,-7 6 1 16,0 0 0-16,0 0 0 0,0 0-13 0,0 0-3 15,-10 0 0-15,2-6 0 0,8 6-9 0,-7 6-3 16,-3-6 0-16,-1 0 0 0,-3 0-13 0,0 6-3 16,3-2-1-16,1 2 0 0,-8-3-3 0,1-3-8 15,6 9 12-15,-3-2-4 0,3-4-8 0,-3 3 0 16,7-3 0-16,0 4 0 0,7-7 0 0,-3 9 0 16,-5 0 0-16,1-2 0 0,7-7 0 0,0 0 0 15,-3 3 0-15,-1 6 0 0,4-9 0 0,0 0 0 16,0 0 0-16,0 6 0 0,-7-2 10 0,7-4-10 15,0 0 12-15,0 0-12 0,0 0 25 0,0 6-1 16,7 3-1-16,-3-2 0 0,3-4-15 0,-4 6-8 16,-3-3 10-16,4 4-10 0,3-1 0 0,-3 1 0 0,-8-1 0 15,4 0 0-15,4 7 0 0,-1-3 0 0,-6-4 0 0,3 7 0 16,-4-1 0-16,4-2 0 0,0-4 0 0,-3 4 0 16,-5-1 0-16,5-2 0 0,3-1 0 0,0-9 0 15,-7 10 8-15,3-4 1 0,4-6 1 0,0 9 0 16,0-9 3-16,-3 10 1 0,-1-1 0 0,4-9 0 15,0 0-14-15,0 10 8 0,-3-1-8 0,3-3 0 16,0-6 0-16,3 10 0 0,-3-10 0 0,-3 9 0 16,3 0 0-16,0-2 0 0,0-7 0 0,0 9 0 15,-4-6 0-15,4-3 0 0,0 0 0 0,0 0 0 16,4 10 0-16,-4-10 0 0,0 0 0 0,7 6 0 16,3-3 0-16,1 3 0 0,-11-6 0 0,14 0 0 15,4-6 0-15,-1 6 0 0,-2-3 0 0,2 3 0 16,1-6 0-16,-1 6 0 0,8-4 0 0,-7-2 0 15,-4 6 0-15,4-3 0 0,-1 3 0 0,-3-6 0 0,-3 6-21 16,-1 0-1-16,5-3 0 0,-8 3 0 16,-7 0-168-16,0 0-34 0,0 0-6 0,0 0-2 0</inkml:trace>
  <inkml:trace contextRef="#ctx0" brushRef="#br0" timeOffset="-148946.04">11247 16016 1857 0,'0'0'40'0,"0"0"9"0,0 0 2 0,0 0 2 0,7-10-42 0,-7 10-11 0,7 0 0 0,3-3 0 15,4 3 12-15,0 0 1 0,-14 0 0 0,11 0 0 16,3-6 39-16,0 6 7 0,-3 0 1 0,-1 0 1 15,5 0-33-15,-1 0-8 0,7 0 0 0,-4 0-1 16,-9 0-3-16,6 0 0 0,7 0 0 0,0 0 0 31,-7 0-108-31,0-3-21 0,0 3-5 0,4 0-763 0</inkml:trace>
  <inkml:trace contextRef="#ctx0" brushRef="#br0" timeOffset="-144448.25">14464 15087 1209 0,'0'0'53'0,"0"0"12"0,0 0-52 0,0 0-13 0,0-3 0 16,0 3 0-16,3-6 66 0,4-3 10 0,-3 9 3 0,3-4-696 15</inkml:trace>
  <inkml:trace contextRef="#ctx0" brushRef="#br0" timeOffset="-144188">14545 14996 1699 0,'0'0'75'0,"0"0"16"0,0 0-73 0,0 0-18 0,0 0 0 0,0 0 0 16,0 0 51-16,0 0 6 0,0 0 2 0,0 0 0 15,7 0-49-15,-7 0-10 0,0 0 0 0,0 0 0 16,0 0 0-16,0 0 0 0,0 0 0 0,0 0-9 0,0 0 9 0,0 0 0 16,0 0 0-16,0 0 0 0,0 0 14 0,0 0 5 15,0 0 1-15,0 0 0 0,0 0 12 0,0 0 4 16,0 0 0-16,0 0 0 0,0 0-3 0,0 0 0 15,0 0 0-15,0 0 0 0,0 0-18 0,0 0-4 16,0 0-1-16,0 0 0 0,0 0-10 0,0 0 0 16,0 0 0-16,0 0 0 15,0 0-33-15,0 0-3 0,0 0 0 0,4 0-608 16,-4 0-121-16</inkml:trace>
  <inkml:trace contextRef="#ctx0" brushRef="#br0" timeOffset="-141821.04">13437 14996 1440 0,'-3'-9'64'0,"3"9"12"0,-7 0-60 0,7 0-16 15,-4-6 0-15,1 3 0 0,-1-4 172 0,1 7 31 16,-1-9 6-16,1 6 2 0,-1-3-151 0,4 2-29 15,0-2-7-15,-3-3 0 0,3-1-8 0,3 4-2 16,-3-3 0-16,0 6 0 0,0-7-14 0,0 10 0 0,0 0 0 0,0-6 0 16,-3-4 0-16,3 10 0 15,-4 0 0-15,-7 0 0 0,1 0 0 0,-4 0 0 0,0 10 0 0,-8-10 0 16,1 9 0-16,-3-2-10 0,-8 2 10 0,4 0-8 16,-1 10 8-16,-2-9 9 0,-5 8-1 15,5-2-8-15,-1 3 24 0,4 0-3 0,-1 6 0 0,5-6 0 16,6-1-12-16,0 4-9 0,8-3 12 15,-1 0-12-15,8 0 0 0,-1 0 0 0,4-4 0 0,4-2 0 16,-4 3 0-16,7-7 0 0,3 0-10 0,1 1 10 16,0-10 0-16,6 6 0 0,-3-6 0 0,4 0 0 15,3-6 0-15,0 3 0 0,0-4 0 0,1-2 0 16,-1 0 11-16,0-1 6 0,0 1 2 0,-3-7 0 16,-1 3-19-16,1-2 0 0,-4-1 8 0,4 7-8 15,-8-10 10-15,4 9-2 0,1-8 0 0,-5 2 0 16,1-3 12-16,-1 0 1 0,1 4 1 0,-4-4 0 15,4 0-1-15,-1 0 0 0,-3 4 0 0,0 2 0 16,-3 4-8-16,3-4-1 0,-4 10-1 0,-3 3 0 0,0-6 2 16,0 6 1-16,0 0 0 0,0 0 0 0,0 0-14 15,0 0 8-15,0 0-8 0,0 6 0 0,0 3 15 0,0 7-3 16,0-7-1-16,0 4 0 0,0-4 10 0,0 7 3 16,0 3 0-16,0-3 0 0,4-4-4 0,-1 4 0 15,-3 3 0-15,4-1 0 0,3 4-8 0,0-3-3 16,0 0 0-16,0 0 0 0,0 0-9 0,4-4 0 15,-1 4 0-15,-3-3 0 0,4-4 0 0,-4-2 0 16,4 5 0-16,-1-5 0 0,1-1-28 0,-4-2 3 16,3 2 0-16,-2-6 0 15,2-3-136-15,-3 0-27 0,4 0-6 0</inkml:trace>
  <inkml:trace contextRef="#ctx0" brushRef="#br0" timeOffset="-141392.34">13889 15141 2574 0,'0'0'56'0,"0"9"12"0,-4 7 3 0,4 3 1 0,0-4-57 0,4 4-15 0,-1 0 0 0,1-3 0 16,3 2 0-16,-3-2 0 0,-1-3 0 0,4-4-10 0,0 7 2 15,-3-7 0-15,3-3 0 0,0-2 0 0,-7-4 8 0,7 9 0 16,0-9 0-16,-7 0 0 0,0 0 8 0,0 0 3 16,0 0 1-16,0 0 0 0,0 0 41 0,0 0 9 15,3-3 2-15,1-3 0 0,-4-10-8 0,0 6 0 16,3-2-1-16,-3-4 0 0,4-3-7 0,0 4-2 16,-1-4 0-16,1-6 0 0,3 3-36 0,-4-3-10 15,8 0 0-15,-4 6 0 0,0-9 0 0,3 12 0 16,-2-6 0-16,2-3 0 0,-3 9 0 0,4-3 0 15,-4 1 0-15,-4 8 0 0,4-5 0 0,-3 2 12 16,-1-3-4-16,1 7 0 0,-1 3-8 0,1-7 0 16,0 7 0-16,-1-4 0 0,-3 10 0 0,7-3-12 15,0-3 4-15,-3 0 0 16,-4 6-28-16,10-3-6 0,4 3-1 0,1 0 0 16,-5 3-88-16,1 3-17 0,3 0-4 0,3-3-1 15,-2 7-51-15,-1-1-9 0,-4-2-3 0,4-4 0 0</inkml:trace>
  <inkml:trace contextRef="#ctx0" brushRef="#br0" timeOffset="-140730.79">14736 15012 2426 0,'-11'-6'108'0,"11"6"21"0,0 0-103 16,3-10-26-16,-3 10 0 0,-3-3 0 0,-1-3 15 0,4 6-3 15,0-9 0-15,0 9 0 0,-7-7-22 0,4 4-5 16,-1-3-1-16,-3 3 0 0,-3 3-7 0,-1-6-1 16,1 6-1-16,-1 6 0 0,-3-6 16 0,-4 3 9 15,4 3-10-15,-4 4 10 0,1-1 9 0,-1 0 8 16,1 1 2-16,-1 6 0 0,0-4 17 0,4 4 3 15,0 3 1-15,0-1 0 0,0-2-20 0,0 3-3 16,7 6-1-16,-4-6 0 0,4 0-16 0,7-1 0 16,-4 4 0-16,8-3 0 0,0 0 0 0,3-10 8 15,0 10-8-15,3-9 0 0,4-1 0 0,0-9 0 16,1 9 0-16,-1-12 0 0,7-3 0 0,0 3 0 0,-3-6 0 16,3-7 0-16,3 6 0 0,-2-8 12 0,2 2-3 15,-2-9 0-15,-1 6 8 0,-4 0 2 0,4 0 0 16,-3 1 0-16,-4-1-3 0,4-6 0 15,-8 9 0-15,1-3 0 0,0 0-16 0,-4 4 8 0,-4-4-8 0,1 0 0 16,-1 3 11-16,-3 7-11 0,-3 0 10 16,-1-1-10-16,4 10 0 0,-3-3 0 0,-8 3 0 0,4 3 0 15,0-3 0-15,-4 10 0 0,4-4 0 0,0 6 0 16,0-5 0-16,4 8 0 0,-1-2-13 0,-3-4 4 16,0 7 9-16,4 3 0 0,6-4 0 0,-3-2 0 15,0 12 0-15,0-6 0 0,4 6 0 0,-1 3 0 16,4-3 8-16,-3 0-8 0,6 4 8 0,-3-4-8 15,4 3 0-15,0 0 8 0,-4 7-8 0,0-7 0 16,0 0 9-16,-4 3-9 0,4 1 12 0,-3-7-12 16,-4 3 0-16,-4-3 0 0,4 0 0 0,-7 3 0 15,4-2 8-15,-8-4-8 0,1 3 0 0,-1 0 0 0,-3-6 13 0,0 9-4 16,0-9-1-16,-8 6 0 0,5-10-8 0,-4 4 12 16,-1 6-12-16,-2-6 12 0,-4-6-12 15,-4 2 0-15,0 4 0 0,0-3-11 0,-7-7-6 16,1 1-2-16,-5 5 0 0,5-5 0 15,-1-7-76-15,7 6-15 0,0-3-3 0,8-2-635 16,2-4-128-16</inkml:trace>
  <inkml:trace contextRef="#ctx0" brushRef="#br0" timeOffset="-140089.54">15208 15131 2718 0,'0'0'120'0,"0"0"25"0,0 0-116 0,0 0-29 0,0 0 0 0,0 0 0 16,4 10-27-16,3-4-11 0,0 3-2 0,3 1-1 15,1-1 14-15,0 1 3 0,-4 5 1 0,0-5 0 16,-4 5 23-16,1-2 0 0,-1 3 0 0,1-4 0 15,-4 4 0-15,0 0 0 0,0-4 0 0,0-3 0 16,-4 7 8-16,4 0 7 0,0-4 1 0,0-2 0 16,-3-4 25-16,-1-3 6 0,4-3 1 0,0 0 0 15,0 0-20-15,0 0-3 0,0 0-1 0,0 0 0 0,11-3-15 16,-1-13-9-16,1 7 10 0,0-10-10 0,3 3 0 0,0-2 0 16,0-4 0-16,0-3-10 0,0 0-2 0,0-1 0 15,0 8 0-15,1-1 0 0,-5 0 0 16,1 3 0-16,-1 7 0 0,-6 6 0 0,-4 3-6 0,0 0-2 15,0 0 0-15,7 3 0 0,-4 13 7 0,1-4 1 16,-1 4 0-16,1 3 0 0,-4-1 35 0,3-2 7 16,1 0 2-16,0-4 0 0,-1 4-20 0,1 0-3 15,-1-4-1-15,1-5 0 0,-1 2-8 0,-3-9 8 16,11 3-8-16,-4-3 8 0,0 0 4 0,3-3 0 16,-2-3 0-16,2-4 0 0,1-2-4 0,-1-4 0 15,1 0 0-15,-1-2 0 0,1-1-8 0,3 3 0 0,-3-3 0 16,-1 0 0-16,1 4 0 0,-1-4 0 15,-2 6 0-15,-1-2 0 0,3 8 0 0,-3 4 0 0,4-3 0 0,-4 6 0 16,3 0 0-16,-3 6 0 16,1-3 10-16,2 4-10 0,1 2 29 0,-1 0-1 0,1-2 0 0,3 2 0 15,0 1-16-15,0-1-4 0,-3 0-8 0,-1-2 12 16,4 2 6-16,-3-6 1 0,0 3 0 0,-1-2 0 16,1 5-19-16,-1-3 0 0,1 4 8 0,0-7-8 15,-4 3 0-15,0 4 0 0,3 5 0 0,-3-5-9 16,0-1-7-16,0 7 0 0,0-4-1 0,1-2 0 15,-5-1-95 1,4 7-18-16,0-13-4 0,0 3-1 0,0 4-90 0,4-10-19 16,-4 6-3-16,4-12-1 0</inkml:trace>
  <inkml:trace contextRef="#ctx0" brushRef="#br0" timeOffset="-139627.81">16365 15078 1555 0,'0'0'68'0,"0"0"16"0,-7 0-68 0,0-3-16 16,7 3 0-16,0 0 0 0,-7 0 156 0,4-6 27 15,-4 6 5-15,0 0 2 0,0 6-165 0,-1-3-25 16,-2 3-20-16,-4 4 3 0,3-1 9 0,-3 0 8 16,-4 7-12-16,4-3 12 0,0 9 0 0,-3-10 14 0,-1 7-1 0,4 0 0 15,3 6 15-15,1-6 4 16,-1-4 0-16,4 4 0 0,3 0 4 0,1-10 2 0,3 7 0 0,0-6 0 15,3-1-18-15,1-3-3 0,7 4-1 0,-4-7 0 16,3-3-16-16,4 0 8 0,0 0-8 0,4-3 0 16,0-4 0-16,6-2 0 0,-2 6 0 0,-1-7-12 15,0 4 12-15,0-3-11 0,-7-1 11 0,4 1-10 16,-4 0 10-16,-3-7 8 0,3 6-8 0,-4-5 11 16,1 2-11-16,-4-2 12 0,0-1-12 0,-4 6 12 15,5-2 9-15,-5-4 3 0,-3 13 0 0,4-3 0 16,-4-4-16-16,0 10-8 0,0 0 10 0,0 0-10 15,0 0 8-15,0 0-8 0,0 0 0 0,0 0 0 16,3 10 23-16,1 5-2 0,-4-2 0 0,3-4 0 16,-3 7-7-16,4 0-2 0,-4-4 0 0,0-2 0 15,0 5 0-15,0 4 0 0,0-9 0 0,3 5 0 16,1-5-3-16,-1 9-1 0,1-10 0 0,-1 0 0 0,1 1-8 16,3-4-17-16,-4-3 4 0,4 3 1 15,1 1-49-15,-1-4-10 0,3-3-1 16,1-3-1-16,-4-4-141 0,3 7-28 0,5-6-6 0</inkml:trace>
  <inkml:trace contextRef="#ctx0" brushRef="#br0" timeOffset="-139371.68">17152 14959 2246 0,'0'0'200'0,"0"0"-160"0,-7 0-32 0,0 3-8 15,0-3 168-15,0 9 33 0,-4-2 7 0,4 2 0 16,0 0-185-16,0 7-38 0,0-3-7 0,-4 2-2 16,1 4 11-16,-4 6 1 0,0 0 1 0,-4 4 0 15,0-1 0-15,-3 0 0 0,4-3 0 0,-5 10 0 16,-2-7 11-16,-1 0 8 0,4 7-8 0,-4-7 11 16,4-3-11-16,3 0-12 0,1-6 2 0,-1 0 1 31,7-1-14-31,1-8-2 0,-1 5-1 0,1-8 0 15,3-4-199-15,7-3-40 0</inkml:trace>
  <inkml:trace contextRef="#ctx0" brushRef="#br0" timeOffset="-139171.22">16760 15056 2592 0,'0'0'230'0,"0"0"-184"0,0 0-37 0,4 9-9 0,0 4 146 0,3-4 27 15,0 7 6-15,7 3 1 0,0 0-153 0,0-4-27 16,4 10-12-16,-1-3 0 0,8 0 12 0,0 0-13 16,-1-3 5-16,5 6 8 15,-1 0-39-15,0-6 0 0,0 6 0 0,0-3 0 16,-6 0-117-16,2-3-24 0,1 0-5 0,-4 0-978 0</inkml:trace>
  <inkml:trace contextRef="#ctx0" brushRef="#br0" timeOffset="-138246.09">15035 15969 1324 0,'0'0'59'0,"0"0"12"0,0 0-57 0,-3 0-14 0,-4 0 0 0,7 0 0 15,0 0 185-15,0 0 35 0,0 0 6 0,0 0 2 16,0 0-183-16,-7 6-36 0,7-6-9 0,-4 3 0 16,4-3 12-16,-7 0 0 0,7 0 0 0,-7 9 0 15,0 1 11-15,0-4 2 0,-4 3 1 0,4 1 0 16,-3-1 8-16,-4 10 2 0,0-3 0 0,-4 3 0 16,4-1 5-16,-7 11 2 0,3-4 0 0,-3 3 0 0,0 6-3 15,0-5-1-15,3 5 0 0,0 1 0 16,1 2-23-16,-1-2-4 0,4-1 0 0,3 4-1 0,-3-4-11 15,7 4 0-15,-3-7 0 0,2-2 0 0,5-1 0 16,-1 0 0-16,1-3 0 0,3 0 0 0,7-6 0 0,-4 0 0 16,-3 0 0-16,8-10 0 0,-1 7 0 0,3-10 0 15,1-3 0-15,-1 7 8 0,4-10 6 0,1 0 1 16,-1-10 0-16,3 7 0 0,1-13 2 0,3 10 1 16,0-6 0-16,0-4 0 0,-3-3-8 0,0 0-2 15,-1 0 0-15,1-6 0 0,0 6-8 0,-4-6 10 16,-4-3-10-16,4 3 10 0,-3-3 5 0,0-7 1 15,-1 1 0-15,-3 6 0 0,0-7-16 0,0 7 0 16,-3-7 0-16,-1 7 0 0,-3 3 0 0,0-3 0 0,0 9 9 16,0-6-9-16,0 6 14 0,0 4-2 15,-3-4-1-15,3 3 0 0,0 7-11 0,0-4 0 0,-4-3 0 0,4 7 0 16,0 0 0-16,0-1-11 0,-3 4 1 16,3 3 0-16,0-7-10 0,0 4-1 0,0-3-1 0,-4 6 0 31,4-4-26-31,-3-2-6 0,3 9-1 0,0 0 0 15,-7-6-194-15,7 6-39 0</inkml:trace>
  <inkml:trace contextRef="#ctx0" brushRef="#br0" timeOffset="-137970.78">14820 16470 1209 0,'0'0'108'0,"0"0"-87"16,0 0-21-16,0 0 0 0,0 0 365 0,0 0 69 16,7 10 14-16,4-4 2 0,-4 3-366 0,3 1-74 15,-2-1-10-15,2-3-11 0,-3 4 11 0,7-7 11 16,0 3-3-16,-3-6 0 0,3 10-8 0,-3-10 0 15,3 6 0-15,0-6 0 0,0 0-19 0,0 0 1 0,7-6 0 16,-3 6-809 0,0-10-161-16</inkml:trace>
  <inkml:trace contextRef="#ctx0" brushRef="#br2" timeOffset="-77095.14">18524 16451 1209 0,'0'0'108'0,"-3"-9"-87"0,-1 6-21 0,1-3 0 16,-1-4 156-16,1 4 26 0,3 6 6 0,0-3 0 15,0 3-104-15,0-6-20 0,0 6-5 0,0 0-1 16,0 0-12-16,0 0-2 0,0 0-1 0,0 0 0 16,0 0-22-16,0 0-4 0,0 0-1 0,0 0 0 15,0 0 0-15,0 0-1 0,0 0 0 0,0 0 0 16,3 9 13-16,1 0 4 0,-8 7 0 0,4-7 0 16,-3 10 4-16,3-3 2 0,-4 0 0 0,4-4 0 0,-3 7 1 15,3-3 0-15,0 3 0 0,0-1 0 16,-4 7-18-16,4-6-3 0,0 6-1 0,4 0 0 0,-4-3-7 0,3 3-2 15,-3 1 0-15,0-8 0 0,0 11 0 0,0-4 0 16,0-7 0-16,0 1 0 0,4-3 0 0,-4 3-8 16,0 0 12-16,0-4-4 0,7-2 8 15,-7 2 0-15,0 1 1 0,0-3 0 0,3-4-3 16,-3 1-1-16,0 2 0 0,4-9 0 0,-4-3 1 0,3 10 0 16,-3-10 0-16,4 9 0 0,-4-9 2 0,0 0 1 15,10 6 0-15,-2-3 0 0,2 4-5 0,-3-4-2 16,4 3 0-16,-1 4 0 0,1-4-10 0,3-3 12 15,-3 3-12-15,-4-3 12 0,7 7-12 0,0-4 0 16,0-3 0-16,4 3 0 0,-4 4 0 0,3-10 0 0,-2 9 8 16,2-3-8-16,1-2 0 0,-1 2 8 0,5-3-8 0,-1-3 8 15,0 6 2-15,4-6 0 0,-1 0 0 16,5 0 0-16,-1 0-2 0,4 0 0 0,-1 0 0 0,5 0 0 16,2 0 0-16,1 0-8 0,3-6 12 0,-3 6-4 15,0 0-8-15,0-3 10 0,0 3-10 0,3-6 10 16,4 6-10-16,0 0 0 0,3 0 0 0,-3 0 0 15,3-4 0-15,1 4 8 0,-4 4-8 0,0-4 0 16,-4 0 8-16,4 0-8 0,0 6 0 0,-1-6 8 16,1 0-8-16,7 0 0 0,-3 3 0 0,-1-3 0 15,4 0 0-15,0 6-14 0,0-12 2 0,0 6 0 16,0 0 20-16,7-3 5 0,0 3 1 0,3-6 0 16,4 6-6-16,-3-4 0 0,-1-2-8 0,1 6 12 15,-4-3-12-15,3-3 0 0,1 6 0 0,3 0 0 16,3 0 0-16,-6 0 0 0,3 0 0 0,-7 0 0 0,0 0 0 15,3 0 11-15,8 0-3 0,-8 6-8 0,-6-3 0 16,6-3 0-16,4 6 0 0,-3-2-9 0,-8-4 9 0,8 6 0 16,-4-3 0-16,7-3 0 0,7 0 0 0,-4 0 0 15,-3 6 0-15,4-6 0 0,-1-6 0 0,4 6 9 16,-7 0-1-16,4 0-8 0,7 0 0 0,-4 0 0 16,3 0 0-16,-6 0 0 0,-4 0 0 0,7-3 0 15,0 3 0-15,0 0 0 0,0 0 8 0,-3 3-8 16,-4-3 0-16,-4 0 0 0,1 0 8 0,-1 0-8 15,4 0 0-15,0-3 0 0,4 3 8 0,-8 0-8 16,4 0 0-16,-3 0 0 0,-1 0 0 0,1 0 8 0,6-6-8 0,1 6 0 16,0 0 8-16,-1 0-8 0,-3 0 0 0,4 0 0 15,-4 0 9-15,0 0-1 0,7 0-8 0,0 0 12 16,-3 0-12-16,-1 0 0 0,-3 0-9 16,-7 0 9-16,0-4 0 0,4 4 0 0,-1-6 0 15,1 6 10-15,-4 0-10 0,3 0 0 0,-3 0 0 0,0 0 0 16,-4 0 0-16,1 0 0 0,3 0 8 0,-4 0-8 15,4 0 0-15,0 0 8 0,4 6-8 0,-4-2 0 16,7-4 0-16,-7 0 8 0,3 0-8 0,1 0 0 16,6 0 0-16,-3 0 0 0,0 0 8 0,-3 0-8 15,-4 0 0-15,-4 0 0 0,1 0 0 0,-1 0 8 16,1 0-8-16,-1 0 0 0,4 0 0 0,3 0 0 16,1 0 0-16,-4 0 0 0,-4 6 0 0,1-3 8 15,-1-3-8-15,1 6 0 0,6-6 0 0,1 3 0 16,3-3 0-16,-4 7 0 0,1-7 0 0,-4 3 0 0,-4-3 0 15,4 6 0-15,7-6 8 0,0 0-8 0,4 6 0 16,3-2 0-16,-7-4 0 0,3 0 0 0,-3 6 0 16,4-3 0-16,0-3 0 0,3 6 0 0,-4-6 0 15,1 3 0-15,-8 4 0 0,1-4 0 0,-4-3 0 16,3 9 0-16,1-9 0 0,-1 6 0 0,8-2 0 0,-4 2 0 16,-4 0 0-16,4-3 0 0,-3 4 0 0,3-4 0 15,7 6 0-15,0-9 0 0,0 6 0 0,0-3 0 16,-3-3 0-16,3 7 0 0,-4-7 0 0,4 3 0 15,4 3 0-15,-4 4 0 0,0-10 0 0,-7 6 0 16,-3-3 0-16,-1-3 8 0,4 6-8 0,-3-6 8 0,3 3-8 0,0-3 8 16,0 7-8-16,-7-4 0 0,0-3 0 15,0 6 0-15,-7-3 0 0,0-3 0 0,3 6 0 0,4-6 0 16,-4 4 0-16,4 2 0 0,0 0 0 0,0-3 0 16,-3-3 0-16,-4 10 0 0,0-10 0 15,0 6 0-15,7-3 0 0,-4 3 0 0,0-3 0 0,1-3 0 16,-1 7 0-16,-3-7 0 0,-3 3 0 0,-4 3 0 15,-4 0 0-15,4-2 0 0,0-4 0 0,-1 0 0 16,5 0 0-16,-1 0 0 0,1 6 0 0,-5-3 0 16,1 3 0-16,-3-3 0 0,-1-3 0 0,-3 7 0 15,-4-4 0-15,4 3 0 0,-4-3 0 0,0-3 0 16,4 6 0-16,0-2 0 0,0 2 0 0,-11-6 0 16,4 6 0-16,-4-3 0 0,4 7 0 0,-4-4 0 15,4-3 0-15,-4 7 0 0,0-10 0 0,11 9 0 16,-4-3 0-16,1-6 0 0,-8 10 0 0,4-10 0 15,-1 0 0-15,1 6 0 0,0-3 0 0,0-3 0 0,-4 0 0 16,0 0 0-16,0 6 0 0,0-3 0 0,-6-3 0 0,-1 0 0 16,0 0 0-16,0 0 0 0,-7 0 0 0,4 0 0 15,-4 0 0-15,0 0 0 0,-3-3 0 0,-1 3 0 16,1 0 0-16,-4-6 0 0,3 3 0 0,1-3 0 16,-7 2 0-16,3-2 0 0,-4 0 0 0,-3 6 0 15,0 0 0-15,0 0 0 0,0 0 8 0,0 0-8 16,0 0 0-16,0 0 8 0,0 0-8 0,0 0 0 15,0 0 0-15,0 0 0 0,0 0 0 0,0 0 0 0,0 0 0 16,0 0 0-16,0 0 0 0,0 0 0 16,0 0 0-16,0 0-11 0,0 0 11 0,0 0 0 0,0 0 0 15,0 0 0-15,0 0 0 0,0 0 11 0,0 0-3 0,0 0 0 16,0 0-8-16,0 0 0 0,0 0 0 16,0 0 0-16,0 0 0 0,0 0 0 0,0 0 8 15,0 0-8-15,0 0 0 0,0 0 0 0,0 0 0 0,0 0 0 16,0 0 0-16,0 0 0 0,0 0 0 0,0 0 0 15,0 0 0-15,0 0 0 0,0 0 0 0,0 0 0 16,0 0 0-16,0 0 0 0,0 0 0 0,0 0 0 16,0 0 0-16,0 0 0 0,0 0 0 0,0 0 0 15,0 0 0-15,0 0 0 0,0 0 0 0,0 0 0 16,0 0 0-16,0 0 0 0,0 0 0 0,0 0 0 16,0 0 0-16,0 0 0 0,0 0-9 0,0 0 9 15,0 0-12-15,0 0 2 0,0 0 0 0,0 0 0 16,0 0-7-16,0 0-2 0,0 0 0 0,0 0 0 15,0 0-3-15,0 0-1 0,0 0 0 0,0 0 0 16,0 0-114-16,0 0-23 0,0 0-5 0</inkml:trace>
  <inkml:trace contextRef="#ctx0" brushRef="#br2" timeOffset="-74856.02">20380 18414 1760 0,'0'0'78'0,"0"0"16"0,0 0-75 0,0 0-19 0,-4 7 0 0,-3-4 0 15,7-3 21-15,0 0 1 0,0 0 0 0,-3 6 0 16,-4-3-22-16,7-3 0 0,0 0 0 0,0 0-8 16,0 0 25-16,0 0 6 0,-4 10 1 0,4-10 0 15,0 0 56-15,0 0 11 0,0 0 2 0,0 0 1 16,0 0-16-16,7-3-3 0,4 3-1 0,-4-7 0 15,4 4-8-15,-1-3-2 0,4-4 0 0,0-5 0 16,4 5-38-16,0-2-8 0,3-4-2 0,4-3 0 0,-1 4 20 16,8-4 3-16,-4-9 1 0,4 9 0 0,3-6-31 0,4-3-9 15,-4 2 0-15,1-8 0 0,-8 6 20 16,4-7-4-16,-1 7 0 0,-2-6 0 0,-5-4-2 16,1 3-1-16,-4 7 0 0,-3-6 0 0,3 5 6 0,-7 1 1 15,0-3 0-15,0 9 0 0,-3-3-1 0,-1 0 0 16,1 0 0-16,-4 6 0 0,0-9-7 0,4 9-2 15,-4-6 0-15,-4 0 0 0,4 3-10 0,-3-3 0 16,3 0 0-16,-4 6 0 0,1-6 0 0,-1 6 0 16,1 6 0-16,0-2 0 0,-4-4 0 0,0 3 0 15,0 7 0-15,-4-4 0 0,0 1 0 0,1 8 0 16,-4-2-10-16,0 3 10 0,-4 3-12 0,-3 3 12 16,0 3-13-16,-4 4 5 0,1 9-3 0,-8-1 0 15,4 4 0-15,0 7 0 0,-4-7 11 0,4 9-12 16,-4-3 12-16,4 10-12 0,0-7 12 0,0 1 0 0,3 2 0 15,0-6-8-15,1 7 8 0,6-1 0 0,-3 4 0 16,7-4 0-16,3 1 0 0,-3-1 0 0,4-5 8 0,3 5-8 16,0-6 8-16,3 7-8 0,-3-7 8 0,0 0-8 15,7-3 0-15,-3 4 8 0,0-4-8 0,-1 3 0 16,4-9 0-16,0 6 8 0,0-6-8 0,4-1 0 16,-4 4 0-16,3-9 0 0,1 3 0 0,3-4 0 15,-3 4 0-15,-1-7-8 0,1 1 0 0,-1-1 0 16,5 0-31-1,-5-2-5-15,-3-7-2 0,4 3 0 0,-4-6-150 16,0 3-29-16,3 0-7 0</inkml:trace>
  <inkml:trace contextRef="#ctx0" brushRef="#br2" timeOffset="-74273.41">21809 17377 1954 0,'0'0'87'0,"-4"-7"17"0,-6-2-83 0,6 3-21 0,8 2 0 0,-4 4 0 16,-7-6 0-16,3-3 8 0,8 6-8 0,-4 3 0 15,0 0 0-15,0 0 0 0,3-10 0 0,1 4 0 16,3-3 17-16,-7 9 6 0,0 0 1 0,0 0 0 15,0 0 31-15,0 0 6 0,0 0 2 0,0 0 0 16,0 0-13-16,0 0-2 0,0 0-1 0,-7 9 0 16,-7-3-11-16,3 4-3 0,4-1 0 0,-4 0 0 15,-6 10 9-15,3 0 2 0,-1 6 0 0,5 0 0 16,-8-3-28-16,4 13-6 0,-4-7-1 0,1 6 0 0,3 1-9 0,0-1 0 16,-8 4 0-16,5 0 8 0,3 2 2 15,0-2 0-15,-4 6 0 0,4 0 0 0,0 0 4 0,0-7 1 16,-1 1 0-16,5 3 0 0,-1-4-5 0,1-8-1 15,3 5 0-15,0-6 0 0,0 4 1 0,3-10 0 16,1 3 0-16,6 3 0 0,1-3-10 0,-1 0 12 16,4-6-12-16,0 9 12 0,4-9-12 0,3 6 0 15,-4 0 0-15,5-6 0 0,6 0-13 0,0 0-5 16,0-4-1-16,4-2 0 16,-1 3-63-16,1-7-13 0,7 0-2 0,-4-2-1 15,-7-4-121-15,4 3-24 0,31-6-5 0,-20 3 0 0</inkml:trace>
  <inkml:trace contextRef="#ctx0" brushRef="#br2" timeOffset="-73504.61">22116 17656 1555 0,'3'0'138'0,"-3"0"-110"16,-3-4-28-16,3 4 0 0,-4-6 212 0,4 6 38 0,0 0 7 15,-7 0 2-15,0 0-209 0,7 0-42 0,0 0-8 0,0 0 0 16,-7 0-16-16,7 0-3 0,-4 10 0 0,1-4 0 16,-1-3 7-16,-3 13 2 0,-3-4 0 0,3 4 0 15,0 3 10-15,0 0-8 0,-4 6 8 0,-3 3-8 16,3-3 8-16,-3 9 0 0,0 4 8 0,-4-3-8 16,4-1 23-16,0 1 0 0,7-4 0 0,-7-6 0 15,0 10-3-15,3-7 0 0,4-3 0 16,4-6 0-16,-8-1-20 0,8 1 0 0,6-3 0 0,1 0 8 15,-1-7-8-15,4 0 0 0,0 1 8 0,0-7-8 16,8-3 8-16,-5 6-8 0,-3-3 10 0,4-3-10 16,3 0 14-16,-4 0-3 0,5 0-1 0,-1-3 0 15,-4-3-1-15,4 3 0 0,4-3 0 0,0-4 0 16,-8 1-1-16,4-1 0 0,7-5 0 0,-3 2 0 16,-4-3 2-16,4-2 0 0,3-1 0 0,0-6 0 0,0 6 6 15,-3-6 2-15,0 0 0 0,3 3 0 0,0-6 5 0,0-4 1 16,-14 10 0-16,7-3 0 0,-3 0-7 0,-4-3-1 15,4 3 0-15,-11 0 0 0,0 3-3 0,-4-3-1 16,8 0 0-16,-8 6 0 0,-3-6-12 0,0 6 9 16,3 0-9-16,-6-6 8 0,-1 12-8 0,-3-5 0 15,0-4-10-15,7 12 10 0,0-2-24 0,0-4 0 16,-7 7 1-16,3-1 0 16,8-5-24-16,-4 11-5 0,-8-2 0 0,8-3-1 15,0 9-27-15,0-10-4 0,4 10-2 0,-1 0 0 16,-6-3-136-16,3 3-27 0,7 0-6 0,-11 0-1 0</inkml:trace>
  <inkml:trace contextRef="#ctx0" brushRef="#br2" timeOffset="-73218.98">21996 17913 2206 0,'0'0'48'0,"0"0"11"0,0 0 1 0,-7 0 3 0,3-7-51 0,4 7-12 0,0 0 0 0,0 0 0 16,0 0-31-16,0 0-9 0,0 0-1 0,0 0-1 15,-3 10 26-15,3-1 4 0,3 1 2 0,1-4 0 0,3 3 32 0,0 1 6 16,-4-4 2-16,4 3 0 0,0-5 11 0,4 2 3 16,-7-3 0-16,3 10 0 0,3-10-8 15,-3 3 0-15,4-3-1 0,-4-3 0 0,0 6-19 0,3-6-3 16,5 0-1-16,-1-6 0 0,-4 6-22 15,8 0-5-15,7-9-1 0,3-1 0 16,-3-5-122-16,-1 5-25 0,4-2-5 0,1-10 0 16</inkml:trace>
  <inkml:trace contextRef="#ctx0" brushRef="#br2" timeOffset="-71596.81">22994 17342 172 0,'0'0'16'0,"0"0"-16"0,0-6 0 0,0 6 0 0,-3-3 82 0,3 3 14 15,-4-7 2-15,4 7 1 0,4-9 16 0,-4 9 3 16,0 0 1-16,0 0 0 0,3-3-11 0,-3 3-3 15,0 0 0-15,0 0 0 0,0 0-28 0,4 9-5 16,-4 4-2-16,0 2 0 0,-7 11-10 16,7-5-1-16,0 5-1 0,0 8 0 0,-4 4-37 0,0-4-7 15,1 4-2-15,3 6 0 0,-7 0 0 0,3 0 0 16,1 3 0-16,-1 6 0 0,8-3 5 0,-8-3 1 16,-6 6 0-16,6-2 0 0,1-4-10 0,-1-3-8 15,-3-1 12-15,0 1-12 0,0-6 9 0,0 0-9 16,3-4 0-16,-3 1 9 0,0-7-9 0,7 0-12 15,0-3 2-15,4 0 1 16,-8-6-153-16,8 0-30 0,10 0-7 0,0-10-1 16</inkml:trace>
  <inkml:trace contextRef="#ctx0" brushRef="#br2" timeOffset="-70422.36">23626 17612 1011 0,'0'0'44'0,"0"0"11"0,3-3-44 16,1-4-11-16,-4 7 0 0,0 0 0 0,0 0 80 0,0 0 15 15,0 0 2-15,0 0 1 0,0 0-22 0,0 0-5 16,0 0-1-16,0 0 0 0,-4 10-11 0,1-1-3 16,-5 1 0-16,1 11 0 0,-3-2-1 0,3 3-1 15,-4 3 0-15,1 4 0 0,-1-4-23 0,0 3-5 16,-3 6-1-16,4 4 0 0,-1-4-1 0,1 1-1 15,-1-1 0-15,0 1 0 0,1-4-23 0,-1 1 0 16,1-10 0-16,-1 9 8 0,-3-3-8 0,3-9 0 16,1 6 8-16,-1-6-8 0,-3 0 0 0,7-4-12 15,-4-2 2-15,4-4 0 16,0-2-115-16,7-7-23 0,0 0-5 0,0 0-655 0</inkml:trace>
  <inkml:trace contextRef="#ctx0" brushRef="#br2" timeOffset="-69914.52">23654 17568 2433 0,'0'0'53'0,"0"0"11"0,0 0 3 0,0 0 2 0,-7-3-55 0,7 3-14 0,0 0 0 0,0 0 0 16,0 0-13-16,0 0-6 0,0 0-1 0,0 0 0 15,0 0 6-15,0 0 1 0,0 0 0 0,0 0 0 0,0 0 13 0,0 0 0 16,0 0-10-16,0 0 10 0,0 0 0 0,0 0 0 16,0 0 8-16,0 0-8 0,0 0 19 0,0 0-2 15,0 0 0-15,0 0 0 0,0 0 10 0,10 0 1 16,-10 0 1-16,7 0 0 0,4 3-29 0,-4-3 0 16,0 6 0-16,4-3-10 0,-4 4 10 0,3-4 0 15,-3 3 0-15,4 3 8 0,3 1-8 0,-3-1-8 16,-1 1 8-16,4-1-12 0,0 3 12 0,-3-2 9 15,3-1-1-15,-3 1-8 0,3 2 0 0,-4-5 0 16,1 11 0-16,3-8 0 0,0 5 8 0,-3-2-8 16,-4 3 0-16,0 2 0 0,3 1 0 0,-2-3 0 15,-5 3 0-15,4 6 0 0,-7-6 0 0,0 6 0 16,0-3 0-16,-3 3 0 0,-1 0 0 0,1 3-12 16,-8-3 3-16,0-6 1 0,1 9 8 0,-4-9 0 15,-8 6 8-15,1-6-8 0,0 0 14 0,0 3-2 16,-4-3 0-16,1-1 0 0,-1-2-2 0,0 3-1 0,1-7 0 15,-1 4 0-15,0-7 3 0,0 7 1 0,1-6 0 16,3-1 0-16,-1-6 17 0,1 3 3 0,0-6 1 0,3 0 0 16,4 0-34-16,-3 0 0 0,3-9 0 0,-4 3 0 31,4-4-24-31,3 1-9 0,4-1-2 0,0-8 0 16,4 8-175-16,3-5-35 0,7 2-7 0,3-3-2 0</inkml:trace>
  <inkml:trace contextRef="#ctx0" brushRef="#br2" timeOffset="-69391.16">24077 17235 1321 0,'-18'0'58'0,"8"0"13"0,-1 0-57 0,1 0-14 0,-4 0 0 0,3 0 0 15,-3-6 67-15,3 6 10 0,4 0 3 0,0 0 0 16,0 0-11-16,7 0-1 0,0 0-1 0,0 0 0 15,0 0-8-15,0 0-2 0,0 0 0 0,0 0 0 16,7-9-1-16,0 9 0 0,-7 0 0 0,11-3 0 16,-1 3-9-16,5 0-3 0,-5 0 0 0,4 0 0 15,4 0-9-15,-4 3-3 0,0 3 0 0,0 3 0 16,0 1-16-16,0-1-3 0,1 7-1 0,-1-4 0 16,0 10 23-16,-4-3 4 0,4 3 1 0,1 10 0 15,-5-4-26-15,8 6-5 0,-1-2-1 0,1 2 0 16,0 7-8-16,3-3 8 0,4-1-8 0,-1 4 8 15,8-3 1-15,0 9 0 0,-4-4 0 0,0 11 0 16,0-10 0-16,1 9 0 0,-8-6 0 0,0 3 0 16,-3-3-9-16,-4-3 12 0,-4-9-12 0,-6 9 12 15,-4-7 12-15,0-2 4 0,-7 2 0 0,-7-2 0 0,-4 2-16 16,-3-2-4-16,-4-1 0 0,-7 1 0 0,-3-7-8 16,-4 7 0-16,-3-7 0 0,0-3 0 15,3-6-120-15,-7 6-20 0,-3-6-4 0,3-10-1 16</inkml:trace>
  <inkml:trace contextRef="#ctx0" brushRef="#br2" timeOffset="-66868">1732 12077 1324 0,'0'0'59'0,"0"0"12"0,0 0-57 0,0 0-14 0,0-6 0 0,0-4 0 16,0 1 232-16,0 6 43 0,0-7 9 0,0-2 1 16,-7 9-163-16,4-7-33 0,3 1-6 0,0 3-2 15,0-4-40-15,0 1-8 0,-4-1-1 0,4 1-1 16,-7 3-23-16,3-4-8 0,-3 1 0 0,4 6 9 15,-1-7-9-15,-3 4 0 0,-7-3 0 0,4 2 0 16,-1 4 0-16,0-3 0 0,4 3 0 0,-3-3 0 16,-8 6 0-16,4 0 0 0,3 0 0 0,-3 6 0 15,0-3 0-15,4 6 0 0,-4-2 0 0,3 2 0 16,-3 10 0-16,-4 0 0 0,4-4 0 0,4 14 0 16,-5-4 0-16,5 3 0 0,-4-9 0 0,0 15 0 15,3-6 0-15,-3 7 0 0,3-7 0 0,1 4 0 16,-4-4 0-16,3 0 0 0,0-3 0 0,1 3 0 15,6-9 0-15,-6 6 0 0,6-6 0 0,4 0 0 0,-7 3 0 16,7-10 0-16,0 7 0 0,7-9 0 0,-3-1 0 16,6 4 0-16,1-10 0 0,0 6 0 0,3-3 0 15,0-3 0-15,7-3 10 0,-7-3-10 0,11-3 12 0,-4 3-12 0,-3-6 12 16,3-4-12-16,0 4 16 0,4-1-3 16,-8 1-1-16,1-10 0 0,-1 3 13 0,1 4 3 15,-4-7 0-15,-3-3 0 0,-1 3-13 0,-3-9-3 16,0 3 0-16,4-3 0 0,-7-1 0 0,-4-5 0 15,0-4 0-15,0 4 0 0,0-4 0 0,-4-3 0 0,-7 4 0 0,11-7 0 16,-10 6-12-16,6-3 0 0,-6-2-9 0,3 5 9 16,3-6 0-16,-3 0 0 0,4 6 0 15,-1 4 10-15,-3-4-10 0,4 4 0 0,3-1 0 0,0 7 0 16,0 0 0-16,0 3 0 0,0 6 0 0,0 0 0 16,0 4 0-16,3-4-11 0,-3 9 3 0,7 4 0 31,-7-3-71-31,4-1-13 0,-4 7-4 0,0 3 0 15,0 0-113-15,0 0-23 0,10 3-5 0</inkml:trace>
  <inkml:trace contextRef="#ctx0" brushRef="#br2" timeOffset="-66028.01">1926 12576 172 0,'0'0'16'0,"0"0"-16"0,0 0 0 0,0 0 0 16,0-7 395-16,0-2 76 0,0 6 15 0,0-3 3 15,0-4-320-15,4 1-64 0,3-1-13 0,-4-5-2 16,4 5-30-16,4-5-5 0,-8-4-2 0,8 6 0 16,3-2-3-16,-3-4-1 0,3 0 0 0,0 3 0 15,4-3-5-15,-4 4-2 0,-4-4 0 0,8 0 0 16,3 0-12-16,-10 4-2 0,3-4-1 0,0 0 0 15,7 0-6-15,-10-3-1 0,10 10 0 0,-7-13 0 16,0 6 0-16,0-6-1 0,4 6 0 0,-4-6 0 0,0-3-6 16,-3 2-1-16,-1 5 0 0,4-11 0 0,-3 4-4 15,3-7-8-15,-3 4 11 0,3-3-11 0,0-1 10 0,-4-9-10 16,4 10 8-16,-3-10-8 0,0 6 0 0,-1 4 0 16,1-4 8-16,-8 4-8 0,8-1 0 0,-11 7 0 15,3 0 0-15,5 9 0 0,-8 0 0 0,0-3 0 16,0 9 0-16,0-2 0 0,-8 5-11 0,8 1 11 15,-3 3-8-15,3 3 8 0,-4-4-13 0,-6 4 2 16,3-3 1-16,3 6 0 0,-3 0 10 0,4-3-8 16,-8 3 8-16,11 0-8 0,-3 3 8 0,-5 3-8 0,5 4 8 15,-1-1-8-15,-6 7 0 0,3 2 0 0,3 1 0 16,-6 10 0-16,6-1 8 0,-6 6 0 0,3 7 0 0,-1 0 0 16,1 9 0-16,4-3-10 0,-4-3 10 15,3 0 0-15,-3 0 0 0,4 3 0 0,-1-3 0 16,4-10 0-16,0 10 0 0,0-6 0 0,-7-4 0 15,4 4 0-15,3-4 0 0,-7 1 0 0,3-1 0 0,0-6 0 16,-3 1 0-16,7-10 0 0,-3 6 0 0,3-7 0 16,0 1-12-16,3-3 0 0,4 3 1 0,-3-4 0 31,7-5-13-31,-1-1-2 0,-3-9-1 0,11 10 0 0,7-10 2 0,-1 0 0 16,1-10 0-16,3 4 0 0,4-3-107 15,3-1-20-15,-10-2-5 0,3-4-903 0</inkml:trace>
  <inkml:trace contextRef="#ctx0" brushRef="#br2" timeOffset="-65503.42">921 12936 1670 0,'-18'0'148'0,"11"0"-118"0,4-3-30 0,-1 3 0 16,-3-6 105-16,7 6 15 0,0 0 4 0,0 0 0 15,0 0-60-15,0 0-11 0,0 0-2 0,0 0-1 16,11 0-9-16,-1 0-1 0,4 0-1 0,0 0 0 0,8 0 6 15,2 0 2-15,8 6 0 0,0-6 0 16,14 3-11-16,3-3-3 0,7 0 0 0,8 0 0 0,3 0-9 16,3 0-1-16,5-3-1 0,-1-3 0 0,10-4 5 15,1 7 1-15,0-6 0 0,-1-4 0 0,-3 4-13 0,1 0-3 16,-8-1 0-16,7 1 0 0,-7-1-12 0,-11 1 9 16,4 3-9-16,-14 6 8 0,4-10-26 0,-8 10-6 15,-10-3 0-15,7-3-1 16,-11 12-156-16,0-3-31 0,-10-3-7 0,0 10-1 15</inkml:trace>
  <inkml:trace contextRef="#ctx0" brushRef="#br2" timeOffset="-64713.21">1461 13861 1119 0,'0'0'24'0,"7"-6"6"0,3 3 1 0,-6-3 1 0,6-4-32 0,1 1 0 16,-8 3 0-16,8 2 0 0,-8-2 54 0,8-3 5 15,-4 6 1-15,-3-4 0 0,-1 4 14 0,-3 3 3 16,7-9 1-16,-7 9 0 0,0 0 26 0,0-6 4 16,0-4 2-16,0 4 0 0,0-4-3 0,0 10-1 15,-7 0 0-15,4-9 0 0,-1 6-38 0,-3-3-7 16,4-4-1-16,-8 7-1 0,7-3-23 0,-6-4-4 0,-1 1 0 0,1 0-1 16,-1-1-31-16,-3 1 0 0,3-7 0 0,1 10 0 15,-4-7 12-15,0 4-3 0,-1 3-1 16,-2-4 0-16,3 7-8 0,0-3 0 0,0 6 0 0,-4 0 0 15,4 6 0-15,0 3-12 0,-11 4 2 16,7 3 1-16,1-4-2 0,3 10 0 0,-4-3 0 0,4 0 0 16,3 0 11-16,1 9 0 0,6-3 0 0,-6 0 0 15,6 3 0-15,4-3-8 0,-7-3 8 0,7 3 0 16,0 0 0-16,7-6 0 0,-7 0 0 0,11 0-8 16,-8-3 8-16,8 2 0 0,-8-2 8 0,8-7-8 15,-8 1 0-15,8-1 0 0,0 1 0 0,-1-10 0 16,1 6 13-16,3-6 2 0,-4-6 0 0,4 6 0 15,1-10 13-15,6 1 4 0,0-7 0 0,-3 4 0 16,3-4 5-16,0-9 2 0,-3 6 0 0,3-9 0 16,-7 3-5-16,7-3-1 0,-10-7 0 0,3 1 0 0,0 2-12 15,-4-9-2-15,1 4-1 0,-8-1 0 0,5-3-9 16,-8 4-1-16,0-1-8 0,0-3 12 0,0 4-12 0,0 2 8 16,-8 1-8-16,8-4 0 0,-3 4 0 15,3-1 0-15,-4 4 0 0,-3-1 0 0,7 4 0 0,-3 0-8 16,3 3 8-16,0 6-10 0,0-6-8 0,3 12-2 15,-3-2 0-15,7-4 0 16,-3 3-76-16,-4 7-15 0,3 6-3 0,5-4-1 16,-8 7-138-16,0 0-28 0</inkml:trace>
  <inkml:trace contextRef="#ctx0" brushRef="#br2" timeOffset="-60535.9">2166 13642 2250 0,'0'0'49'0,"0"0"11"0,0-10 1 0,4 7 3 0,3-3-52 0,-4-3-12 0,4 5 0 0,-7 4 0 16,0 0-8-16,0-6-5 0,0 6-1 0,0 0 0 15,0-9 14-15,0 9 0 0,0 0 9 0,-7-7-9 16,4 4 8-16,3 3-8 0,0 0 0 0,0 0 0 16,-11-6 8-16,11 6-8 0,0 0 0 0,0 0 9 15,0 0 14-15,0 0 2 0,-3 0 1 0,3 0 0 16,-8 6-6-16,5-3-2 0,-4 4 0 0,3 2 0 15,4 1-18-15,-3 5 0 0,3-2 0 0,-7 2 0 0,3 4 0 16,4 0 0-16,0 3 0 0,-7 0 0 0,4-3 0 16,3 6-9-16,0 0 9 0,-7-6 0 0,7 6 0 15,-4-6 0-15,4-7 0 0,0 4 0 16,0 3-34-16,0-10-2 0,-3 7 0 16,3-7 0-16,0 1-174 0,-7-1-35 0</inkml:trace>
  <inkml:trace contextRef="#ctx0" brushRef="#br2" timeOffset="-60242.89">2350 13610 1623 0,'0'0'72'0,"7"-6"15"0,-7 6-70 0,3 0-17 0,8-3 0 0,-11 3 0 15,3-6 50-15,4 6 6 0,-7 0 2 0,0 0 0 16,0 0 13-16,4 9 2 0,-4 1 1 0,0-4 0 16,-4 6-26-16,4-2-4 0,-7 5-2 0,4 4 0 15,-1-3-13-15,-3-3-2 0,4 2-1 0,-4 1 0 16,3 3-14-16,4 0-4 0,-4-4 0 0,-3-2 0 16,4 2-8-16,-4 4 0 0,3-9 9 0,-6 5-9 15,-1-2 0-15,8-4-16 0,-4 7 2 0,3-7 1 16,-7 7-98-16,1-7-19 15,6 1-4-15,1-1-770 0</inkml:trace>
  <inkml:trace contextRef="#ctx0" brushRef="#br2" timeOffset="-59665.51">2021 13526 1821 0,'0'0'40'0,"0"0"8"0,0 0 1 0,0 0 3 0,0 0-41 0,0 0-11 0,11 0 0 0,-11 0 0 15,0 0 53-15,0 0 9 0,4 6 2 0,-4-6 0 16,0 0-8-16,0 0-2 0,7 9 0 0,-7-9 0 15,0 0-10-15,0 0-3 0,0 0 0 0,0 0 0 16,0 0 12-16,7 0 3 0,-7 0 0 0,7 0 0 16,3-6-12-16,-6 3-1 0,3-3-1 0,-4 3 0 15,8-4-27-15,-7 4-6 0,6-6-1 0,1 3 0 16,-8-4 5-16,8 1 1 0,-1 2 0 0,1-2 0 16,0 0-14-16,-4-1 0 0,10 1 0 0,-6-1 0 15,-4 1 0-15,11 0 0 0,-11 2 0 0,3-2 0 16,1 0 0-16,-1 9 0 0,1-10 0 0,-8 10 0 15,12-3 0-15,-8-3 0 0,-7 6 0 0,0 0 0 16,10 6 0-16,-10-6 0 0,4 3-9 0,-4-3 9 0,10 0 0 16,-10 0 0-16,4 10 0 0,3-10 0 15,3 9 0-15,-6-9 0 0,7 6 0 0,-8-3 0 0,4 7 0 16,-3-4 0-16,6-3 0 0,1 10 0 0,-8-4 0 16,4 1 0-16,-3-1 0 0,-1-6 0 0,5 6 0 0,-5 4 0 15,4-4 0-15,-3 1 0 0,-1-1 0 0,4-6 0 16,-7-3 0-16,4 10 0 0,3-4 9 0,-4 3-9 15,-3-9 0-15,11 7 9 0,-11-7-9 0,0 0 8 16,3 3-8-16,8-3 8 0,-4 0 0 0,0 0-8 16,0-3 12-16,4-4-4 0,-1 7 11 0,-6-9 1 15,-1 3 1-15,4 6 0 16,4-10-53-16,-7 7-10 0,-1-3-2 0,4 3-1 16,-7 3-169-16,0 0-34 0</inkml:trace>
  <inkml:trace contextRef="#ctx0" brushRef="#br2" timeOffset="-59231.68">2660 13852 2098 0,'0'0'93'0,"0"0"19"0,0 0-89 0,0 0-23 16,0-6 0-16,0 6 0 0,0 0 36 0,0 0 2 16,0 0 1-16,0 0 0 0,0 0 29 0,0 0 7 15,0 0 1-15,0 0 0 0,0 0-9 0,0 0-2 0,0 0 0 0,0 6 0 16,-4 6-24-16,4-2-5 0,0 6 0 0,0-1-1 16,-7-2-11-16,4 2-3 0,3 4 0 0,-4 0 0 15,-3 0-21-15,4-3 0 0,-4 2 0 0,3 1 0 31,-6 6-21-31,6 3-9 0,-7-2-2 0,1-1 0 16,6 3-125-16,-6 0-26 0,-1 0-5 0</inkml:trace>
  <inkml:trace contextRef="#ctx0" brushRef="#br2" timeOffset="-58303.4">1732 15552 1670 0,'0'0'148'0,"0"0"-118"16,0-10-30-16,-7 7 0 0,7-3 136 0,-3-4 22 16,3 7 4-16,0 3 1 0,0 0-134 0,-4-6-29 15,-3-4 0-15,3 4 0 0,-6-3 0 0,6 9 12 16,-6-10-1-16,-1 7-1 0,1-3-10 0,-5 3 0 15,1-3 0-15,-3-4 8 0,3 4-8 0,0 3 0 16,-8 3 0-16,8-7 0 0,-10 7 0 0,2 0 8 16,-2 7-8-16,-1 2 8 0,0-3-8 0,1 4 0 15,-12-1 0-15,12 4 0 0,-8 2 0 0,7 4 0 16,-3 0 0-16,3-3-11 0,-6 3 11 0,9 6 0 16,5 0 0-16,-4-3 0 0,6 3 0 0,1 3 0 15,4-3 0-15,-1 3 0 0,1-3 0 0,6-6 0 16,4 6 0-16,0-6 0 0,0 0 0 0,4 0 0 0,6-4 0 0,-6-5 0 15,13-1 0-15,-6 1 0 0,3-10 0 16,4 0 8-16,6 0 5 0,5 0 2 0,-12-10 0 0,8 1 0 16,-4-7 25-16,4 7 4 0,-1-4 2 0,1-2 0 15,0-4 8-15,-4-6 2 0,4 6 0 0,-4-6 0 16,-7 6-13-16,0-6-3 0,0-3 0 0,4 3 0 16,-8-4 0-16,-6 1-1 0,7-6 0 0,-8-1 0 15,-3-3-19-15,7-5-3 0,-14 5-1 0,7-3 0 16,-3 4-16-16,3-1 0 0,-8-3 0 0,5 13 0 15,-1-10 0-15,-3 4-12 0,4 9 1 0,-4-4 1 16,3 4-9-16,-3 3-1 0,7-3-1 0,-3 7 0 16,3-1-15-16,0 3-2 15,0-3-1-15,3 4 0 0,4-4-97 0,-3 9-20 16,3-5-4-16,3 5-576 0,-6 1-114 0</inkml:trace>
  <inkml:trace contextRef="#ctx0" brushRef="#br2" timeOffset="-57599.47">3221 12792 1645 0,'0'0'72'0,"0"0"16"0,0 0-70 0,0 0-18 0,0 0 0 0,0 0 0 15,0 0 40-15,0 0 4 0,0 0 0 0,10 0 1 16,-6 0 12-16,7 0 3 0,-1 6 0 0,1-6 0 16,-4 3-20-16,10-3-3 0,-10 0-1 0,11 0 0 15,-4 0-21-15,0 7-5 0,0-7-1 0,4 3 0 16,0 3-9-16,-1-6 0 0,1 3 0 0,3 3 8 16,0-2-8-16,-3-4 0 0,3 6 0 0,0-3 0 15,-3 3-9-15,3 1-1 0,0-4 0 0,-7 3 0 16,4-3-29-1,0 7-5-15,-8-4-2 0,4-3 0 0,-3 3-39 16,3 4-8-16,-3-10-2 0,-1 9-437 0,-6-3-87 0</inkml:trace>
  <inkml:trace contextRef="#ctx0" brushRef="#br2" timeOffset="-57344.17">3239 13043 2160 0,'0'0'96'0,"0"0"19"0,0 0-92 0,7 0-23 16,3-3 0-16,1 3 0 0,-4-7 28 0,10 7 0 0,-2 0 1 0,-5 0 0 15,4 0-21-15,7 0-8 0,-6 0 0 0,6 0 9 16,3-3-9-16,1 3 0 0,-7 0 0 0,13 0 8 31,-6 0-27-31,0 0-5 0,0 0-2 0,-1 0-634 0,1 0-128 0</inkml:trace>
  <inkml:trace contextRef="#ctx0" brushRef="#br2" timeOffset="-56907.75">4554 12792 748 0,'11'-16'67'0,"-4"13"-54"0,-3-3-13 0,3-3 0 16,0-1 177-16,-7 1 33 0,3-1 6 0,4 1 2 15,-7 3-118-15,0 6-24 0,0-10-5 0,-7 7-1 0,4-3 2 0,-8 3 1 16,0-4 0-16,8 7 0 0,-15 0-41 0,11 0-8 16,-10 0-1-16,3 7-1 0,-1-4-8 0,-6 6-2 15,4 7 0-15,-1-7 0 0,0 10-3 0,-6 0-1 16,2 6 0-16,8-6 0 0,-10 6-8 0,2 3 0 15,8-3 0-15,-7 0 0 0,7-3 0 0,-4 10 0 16,4-4 0-16,4 0 0 0,3-3 0 0,0 3 0 16,3-3 0-16,4-6 0 0,0 0 0 0,4 0 0 15,3 0 0-15,0-4 8 0,3 1-8 0,4-7 12 16,4 1-12-16,7-7 12 0,-8 3 5 0,12-6 2 16,-1 0 0-16,4 0 0 0,-1-6-2 0,1 3 0 15,3-3 0-15,4-4 0 0,-4 1 15 0,1-1 4 16,-4-5 0-16,-1 2 0 0,-6-6-8 0,3 4 0 15,-10-4-1-15,-4 0 0 0,4-6 3 0,-8 9 1 0,4-3 0 16,-14-6 0-16,4 7-7 0,-4-4-2 0,-4-3 0 0,4-1 0 16,-14 1-11-16,4 3-3 0,-5-3 0 0,-2 0 0 15,-1-3-8-15,-7 3-9 0,4 3 9 0,-3-3-13 32,-8 9-54-32,4 4-10 0,3-4-3 0,-7 7-695 0,4-1-139 0</inkml:trace>
  <inkml:trace contextRef="#ctx0" brushRef="#br2" timeOffset="-55210.75">1827 15790 403 0,'0'0'36'0,"0"0"-36"0,0 0 0 0,0 0 0 16,0 0 336-16,0 0 60 0,0 0 12 0,0 0 2 0,0 0-251 0,0 0-51 15,0 0-9-15,0 0-3 0,0 0 10 0,0 0 2 16,0 0 0-16,0 0 0 0,0 0-39 15,0 0-7-15,0 0-2 0,0 0 0 0,0-6-16 0,0-4-3 16,0 1-1-16,4-1 0 0,-4 10-28 0,11-9-12 16,-1 0 8-16,1 2-8 0,-4-2 0 0,3-1 8 15,11 1-8-15,-6 0 0 0,-1-1 8 0,3 1-8 16,1-7 8-16,3 7-8 0,-7-1 16 0,7-9-3 16,1 10 0-16,-5-7 0 0,4-2 0 0,1 8 0 15,-5-5 0-15,4 2 0 0,1-6-5 0,-8 3 0 16,10-2-8-16,-10-1 12 0,1-3 0 0,2 9-1 15,-3-5 0-15,0-8 0 0,-3 11-3 0,0-4 0 16,-8 0 0-16,4 0 0 0,-3 1-8 0,-1-8-11 16,4 8 3-16,-7-7 0 0,0 6 8 0,0 0 0 0,0 3 0 15,0-3 0-15,0 4-8 0,0-4 8 0,-7 9-8 0,7-5 8 16,-7 5-11-16,7 1 11 0,0 0-13 0,-7 5 5 16,4-2-1-16,-4 3 0 0,3-3 0 0,4 6 0 15,-4 0-4-15,-6 0-1 0,3 6 0 0,7-6 0 16,-4 3 2-16,-6 7 0 0,6-4 0 0,-6 3 0 15,-1 1 12-15,8-1 0 0,-5 10-10 0,5-10 10 16,-8 7 0-16,8-7 0 0,-4 10 0 0,3 0 0 16,4-3 0-16,-7 3 0 0,7-1 0 0,-3 7 0 15,3 1 0-15,0-5 0 0,0 5 0 0,0 2 0 16,0-3 0-16,0 3 0 0,0 3 0 0,0-2 0 16,3-1 0-16,-3-3 0 0,0-3 0 0,0 3 0 15,0 0 0-15,0 3 0 0,0-3 0 0,0 0 0 16,0-3 0-16,0-3-11 0,0-3 3 0,0 3 0 15,0 0-37-15,0-10-7 16,7 7-2-16,-7-7 0 0,0 0-98 0,0-2-19 0,0-7-4 16,0 0-541-16,0 0-109 0</inkml:trace>
  <inkml:trace contextRef="#ctx0" brushRef="#br2" timeOffset="-54677.09">497 16386 2502 0,'0'0'55'0,"0"0"11"0,0 0 2 0,0 0 3 0,7-7-57 0,1 1-14 0,2 3 0 0,11-6 0 0,0 9 8 0,4-7-8 15,0 4 11-15,3-3-11 0,7-4 56 0,1 1 5 16,-1 0 1-16,4-1 0 0,3 4-32 0,-3-3-6 16,0-1-2-16,17 1 0 0,4-1-3 0,-7 1-1 15,7 3 0-15,0 3 0 0,0-7 5 0,0 4 1 16,0-4 0-16,0 7 0 0,0-3-24 0,7 3 8 16,-4-3-8-16,4-1 0 0,-3 4 0 15,6 3 0-15,-10-6 0 0,-7 6 8 0,4-3-8 0,-4 3 0 16,0 0 0-16,-4-6 0 0,0 6 0 0,-3-4 0 15,4 4 0-15,-5-6 0 0,-2 6 0 0,-1-3 0 16,0-3 0-16,-6-4 0 0,-1 10 0 0,-3-9-20 16,3 3 4-16,-10 2 1 15,-1-2-89-15,1 3-19 0,-11-3-3 0,7 3-1 16,-6-4-72-16,-5 7-14 0,-6-3-3 0</inkml:trace>
  <inkml:trace contextRef="#ctx0" brushRef="#br2" timeOffset="-53207.47">1027 17496 460 0,'0'0'41'0,"0"0"-33"16,0 0-8-16,-4 6 0 0,-3 3 156 0,3-5 28 15,4-4 7-15,0 0 1 0,0 0-117 0,0 0-23 16,0 0-5-16,0 0-1 0,0 0-24 0,0 0-5 15,0 0-1-15,0 0 0 0,0 0-30 0,0 0-6 16,0 0-2-16,0 0 0 16,0 0-85-16,0 0-17 0,0 0-3 0</inkml:trace>
  <inkml:trace contextRef="#ctx0" brushRef="#br2" timeOffset="-52418.52">1372 17123 979 0,'0'0'87'0,"0"0"-70"16,0 0-17-16,0 0 0 0,0 0 211 0,0-4 38 16,0-2 8-16,4-3 2 0,-4 6-196 0,0 3-39 15,7-7-8-15,-7 7-2 0,0-9 47 0,0 0 10 16,0 5 1-16,0 4 1 0,0-6 10 0,0 6 1 0,0-9 1 0,0 2 0 16,0 7-26-16,-7-3-6 0,3-3-1 15,-6 3 0-15,6-3-25 0,-6 6-6 16,-1-4-1-16,-3-2 0 0,3 6-6 0,1-3-2 0,-4-3 0 15,0 6 0-15,-4-6-3 0,4 2-1 0,0 4 0 0,3 4 0 16,-10-4-8-16,7 6-12 0,0 0 2 16,-7-3 1-16,6 7 9 0,1-1 11 0,-7 7-3 0,7-7 0 15,-7 10-8-15,7 0 0 0,-7 0-12 0,6 6 12 16,1-7-13-16,-3 14 5 0,10-10 8 0,-4 3-13 16,1 0 13-16,-1-3 0 0,0 3 0 0,8 3-9 15,3-12 9-15,0 3 0 0,0-1 0 0,3-8 0 16,8 2 0-16,-4-2 0 0,-3-1 0 0,6-6 0 15,4-3 10-15,0 0-2 0,4-3-8 0,-4-3 12 16,4 3 1-16,3-7 0 0,0-5 0 0,4-4 0 16,-1 3 8-16,1-3 2 0,0 1 0 0,7-7 0 15,-8 6-1-15,1-6 0 0,3 6 0 0,-3-6 0 16,-4 3 1-16,0-3 0 0,-7 0 0 0,7-4 0 16,-6 4 3-16,-1-9 1 0,-4 6 0 0,-6-1 0 0,6 1-3 15,1-6-1-15,-7-1 0 0,3 1 0 0,-7 5-7 16,0-5-2-16,0-1 0 0,0 7 0 0,0 0-6 0,-7 0 0 15,3-4-8-15,4 10 12 0,-11-9-12 0,1 12 0 16,6-9 0-16,-6 9-10 16,-1 0-14-16,1 1-2 0,2 2-1 0,-9 0 0 15,6 4-76-15,4 2-15 0,-10 4-3 0,2-3-1 16,5-1-14-16,-1 10-4 0,8-6 0 0,-8 6-615 16,11 0-123-16</inkml:trace>
  <inkml:trace contextRef="#ctx0" brushRef="#br2" timeOffset="-51399.52">1672 17656 1144 0,'0'0'51'0,"0"0"10"0,-10 9-49 0,10-9-12 15,-11 9 0-15,7-2 0 0,4-7 0 0,0 9 0 16,-10-6-9-16,10 4 9 0,0-7 26 0,0 0 11 16,0 0 3-16,0 0 0 0,-4 9 49 0,4-9 11 15,0 0 1-15,0 0 1 0,0 0 6 0,0 0 0 16,0 0 1-16,0 0 0 0,0 0-24 0,0 0-5 16,0 0 0-16,7 0-1 0,0-9-23 0,8 9-4 15,-12-7 0-15,15-2-1 0,-4-1-11 0,-4 1-1 16,5 0-1-16,6-7 0 0,-7 3-12 0,0-2-2 15,0-4-1-15,4 3 0 0,-11-3 1 0,10 1 0 0,-2-7 0 16,-1-4 0-16,0 4 12 0,3-3 4 0,-3-7 0 16,1 7 0-16,6-9-40 0,-11 2 0 0,8 1 0 0,0-1 0 15,-4-2 8-15,-4 8 1 0,4-5 0 0,1-1 0 16,-5 7-9-16,4-6 0 0,-3 5 0 0,-1 4 0 16,1 3 0-16,-7 0 0 0,6 0 0 0,1 0 0 15,-8 4 0-15,4 5 0 0,-3-3 0 0,3 1 0 16,-4 5 0-16,-3 1 0 0,0 0 0 0,0 9 0 15,0 0 0-15,0 0 0 0,0 0 0 0,0 9 0 16,-3 7 0-16,-8 2-11 0,4 8 11 0,4-5-12 16,-8 14 12-16,8-10 0 0,-8 10 0 0,0-7 0 15,8 0-28 1,-4-3-3-16,3 3-1 0,-3-3 0 0,4 0 52 0,-4-3 9 0,3-6 3 0,4 3 0 16,0 0-32-16,0-4 0 0,0 1 0 0,0-3 0 0,0-7 0 15,0 3 0-15,4-6 0 0,-4-3 0 16,7 7 0-16,-7-7 0 0,0 0 0 0,3 3 0 0,-3-3 0 0,11 0 0 15,-1 0 0-15,-10 0 0 0,4-3 0 0,3-4 0 16,7 4 0-16,-10-6 0 0,3 3 0 0,3-4 0 16,1 1 0-16,-8-7 0 0,8 7 0 0,-8-1 0 15,8 1-13-15,0 0 4 0,-8-1 9 0,8-6 0 16,-1 7 0-16,1 0 0 0,0-1 0 0,-8 1 0 16,8-7 10-16,-8 7-10 0,8-1 0 0,-1-2 0 15,-6-4 0-15,6 7 0 0,1-7 0 0,-7 7 16 16,3-10-4-16,3 3 0 0,-6 7-12 0,-1-4 0 15,4-3 8-15,-3 1-8 0,3 5 0 0,-7-2 0 0,10 2 0 16,-6-5 0-16,0 5 0 0,3-5 0 0,-7 12 0 16,3-7 0-16,-3 4 0 0,0 6 0 0,0 0 0 15,7-3 0-15,-7 3 0 0,0 0 0 0,0 0 0 0,0 0 0 16,0 0 0-16,0 0 0 0,0 0 0 0,0 0 0 16,0 0 0-16,0 0 0 0,-7 9 0 0,7 1 0 15,0-1 0-15,-3 0 0 0,3 7 0 0,0-3 0 16,0 5 0-16,0-2 0 0,-7 3 0 0,7-3 9 15,0 2-1-15,0 1-8 0,0 0 12 0,0 0-4 16,0 6-8-16,-4-6 0 0,4-4 9 0,0 4-9 16,0-3 0-16,0 3 8 0,0-4-8 0,-4-2 0 15,4 3 0-15,0-4 0 0,4 4 0 0,-4-7 0 16,0 1 0-16,0-1 0 0,0 0 0 0,0-9-8 16,0 0-35-16,0 0-6 0,0 0-2 15,0 0 0-15,0 0-182 0,0 0-37 0</inkml:trace>
  <inkml:trace contextRef="#ctx0" brushRef="#br2" timeOffset="-50457.08">2522 17192 403 0,'0'0'36'0,"0"0"-36"16,0 0 0-16,0 0 0 0,0 0 192 0,0 0 31 15,0 0 6-15,0 0 2 0,0 0-107 0,0 0-20 16,0 0-5-16,0 0-1 0,0 0 18 0,0 0 4 16,0 0 1-16,0 0 0 0,0 0-16 0,0 0-3 15,0 0-1-15,0 0 0 0,0 0-35 0,0 0-7 16,4 0-2-16,6 0 0 0,1 0-40 0,3 0-8 15,-3-4-1-15,-1-2-8 0,4 6 8 0,-3 0-8 0,3 0 0 0,-3 0 0 16,3-6 8-16,-4 6-8 0,5 0 0 0,-5 0 0 16,1-3 12-16,3 3-4 0,-4 3 0 15,1 3-8-15,-4-6 26 0,4 0-2 0,-4 6 0 0,3-2 0 16,-6 2 2-16,6-3 0 0,-10-3 0 16,0 0 0-16,0 6 4 0,0-6 1 0,0 0 0 0,0 10 0 15,-7-1-31-15,4-6 0 0,-1 3-11 0,-6 4 11 16,-1-4-8-16,1-3 8 0,-1 7 0 0,0-4 0 15,-3-3-24-15,4 6 0 0,-4-2 0 0,3 2 0 16,-3-9 5-16,0 6 1 0,3-2 0 0,1 2 0 16,6-3-2-16,-7 3 0 0,1-3 0 0,6 4 0 15,-3-4 4-15,7-3 1 0,0 0 0 0,-3 0 0 16,3 0 5-16,0 0 1 0,3 9 0 0,-3-9 0 16,0 0 9-16,7 10 0 0,-3-4-9 0,6 3 9 15,-10-9 0-15,4 7 0 0,7-4 0 0,-1 6 0 16,1-3 0-16,-1-3 0 0,-3-3 10 0,0 7-10 0,4-7 12 15,-11 0-4-15,4 3 0 0,6 3-8 0,1 0 16 16,-8-2-3-16,4 5-1 0,-3-3 0 0,-1-3-1 16,4 4-1-16,4-4 0 0,-11 6 0 0,0-9 0 15,4 6 0-15,-1 4 0 0,-3-1 0 0,0 1 2 16,0-1 1-16,0 1 0 0,0-4 0 0,-3-3 0 0,3 3 0 16,-4 4 0-16,-3-1 0 0,3 0 1 0,-3-2 0 15,0-4 0-15,-3 6 0 0,3-2 5 0,-4 2 1 16,4-3 0-16,-11-3 0 0,11 4-20 0,-10-4 0 15,3 3 0-15,-1-3 0 0,1 3 0 0,-3-2 0 16,-1-4-15-16,-3 6 5 16,7-6-94-16,-7 0-20 0,-4 0-3 0,4 0-1055 0</inkml:trace>
  <inkml:trace contextRef="#ctx0" brushRef="#br2" timeOffset="-49782.58">3179 15878 1555 0,'0'0'68'0,"0"0"16"0,7 0-68 0,3-7-16 0,4 7 0 0,-3-3 0 0,3 3 147 15,0-6 25-15,7 6 6 0,0 0 1 16,-3-3-89-16,3-3-18 0,0 6-3 0,4-7-1 0,0 7-22 0,-1 0-5 15,-6-3-1-15,10 3 0 0,-3-6-21 0,3 6-5 16,-7 0-1-16,4-3 0 0,-4 3-13 0,-3 0 9 16,3 0-9-16,-7-7 8 0,7 7-8 0,-10 0 0 15,7 0 0-15,-1 0-11 16,-3 0-31-16,-3 0-6 0,3 7-2 0,7-4 0 16,-7-3-114-16,-3 6-24 0,3-3-4 0,-3 4-706 15</inkml:trace>
  <inkml:trace contextRef="#ctx0" brushRef="#br2" timeOffset="-49500.43">3376 16056 1267 0,'0'0'112'0,"4"0"-89"0,-4 0-23 0,7 4 0 15,-4 2 280-15,8-3 51 0,-1-3 10 0,-6 6 3 16,6-6-272-16,1 10-53 0,-4-4-11 0,11-3-8 16,-8 3 0-16,-3-3 0 0,11 4 0 0,-4-4 0 15,-3 3-25-15,3-3-11 0,0-3-1 0,7 6-1 16,-7-2-158-16,7-4-32 0,-3 0-7 0</inkml:trace>
  <inkml:trace contextRef="#ctx0" brushRef="#br2" timeOffset="-49026.69">4752 15658 864 0,'0'0'76'0,"0"0"-60"16,-4-3-16-16,4 3 0 0,-3-6 132 0,-4 3 24 0,3 3 5 0,-10-7 1 15,7 7-33-15,-3 0-6 0,-1 0-2 0,-3 7 0 16,3-4-7-16,-3 3-2 0,4-3 0 0,-8 7 0 16,0-4-38-16,4 9-8 0,-7-2-2 0,7 6 0 15,-4-3-28-15,-6 9-7 0,6-7-1 0,4 1 0 16,0 9-16-16,-7-2-3 0,6 2-1 0,-6-3 0 15,7 3 10-15,4-3 2 0,-1 0 0 0,0-3 0 16,4 3-11-16,7 0-1 0,0-6-8 0,0 6 12 16,0-6 0-16,0 0-1 0,7 0 0 0,0 0 0 15,4-4-11-15,3 1 0 0,0-4 0 0,7-2 8 16,1-1 0-16,6-9 0 0,4 7 0 0,-1-7 0 16,5 0-8-16,-1-7 12 0,0-2-12 0,0-1 12 15,-3-2 14-15,0-4 3 0,3 1 1 0,0-4 0 16,-3 0-14-16,4 0-4 0,-1-6 0 0,-7 0 0 15,-3 3 8-15,-4-9 2 0,0 2 0 0,-7 1 0 16,0-6 6-16,-3 5 2 0,-8-5 0 0,-3-1 0 16,0 7-18-16,-3-6-3 0,-8 6-1 0,1-1 0 0,-1 4-8 15,-7 0 0-15,-6 3 0 0,-1-3 0 16,4 9-41-16,-11-2-4 0,0 2-1 0,-3 7 0 16,0-1-126-16,0 7-26 0,-47-13-5 0,12 16-1 0</inkml:trace>
  <inkml:trace contextRef="#ctx0" brushRef="#br3" timeOffset="-716.96">6488 10456 1519 0,'0'0'67'0,"-7"0"14"0,-1 0-65 0,8 0-16 0,-10 0 0 0,3 0 0 15,0 0 16-15,0 0 0 0,3 0 0 0,4 0 0 16,0 0-16-16,0 0 10 0,-7 0-10 0,7 0 8 16,0 0-8-16,-3-3 0 0,-1-4 0 0,4 7 0 15,0 0 0-15,0 0 0 0,-3 0 0 0,3 0 0 16,-7-3 0-16,7 3 0 0,-8 0 0 0,5 0 0 16,-8 0 20-16,4 0 0 0,4 0-1 0,-8 0 0 15,4 3 21-15,-3-3 4 0,-1 0 0 0,-3 0 1 0,3 0 9 0,-3 0 2 16,4 0 0-16,-8 7 0 0,0-4-39 15,4-3-7-15,-3 0-2 0,2 0 0 0,1 6 4 16,4-6 0-16,-4 0 0 0,3 0 0 0,-3 0-12 16,7 0 0-16,7 0 0 0,-4 0 0 0,-6 3 0 0,3 4 0 15,7-7 0-15,-7 0 0 0,0 0 0 0,3 9 0 16,4-9 0-16,0 0 0 0,0 0 0 0,0 6 0 16,-11 4 0-16,8-7-11 0,3-3 19 0,0 9 3 15,0 1 1-15,0-10 0 0,0 6 0 0,0-6 0 16,-7 9 0-16,7 1 0 0,0-4-4 0,0 3 0 15,0 1 0-15,0-1 0 0,0 1-8 0,0 5 0 16,0-5 0-16,7 2 8 0,-7-2-8 0,0 5 0 16,0 1 0-16,0-4 0 0,3 4 0 0,-3 3 0 0,4-3 0 15,-4-4 0-15,7 10 12 0,-7-9-2 0,0 5-1 16,4-2 0-16,-4 3-1 0,7 0-8 0,-14 0 12 16,7 3-4-16,0-4 6 0,0 1 1 0,0 6 0 0,0-3 0 15,0 3-7-15,0-6-8 0,7 6 11 16,-7-6-11-16,-7 9 12 0,7-3-12 0,0 4 12 0,0 2-12 15,0-3 11-15,0 0-11 0,0 1 10 16,0-4-10-16,7 9 28 0,-7-6-1 0,3-3 0 0,-3 4 0 16,4-1-27-16,-4 3 0 0,0-2 8 0,0-1-8 15,0 0 0-15,0-3 8 0,3 3-8 0,-3-3 8 16,-3 4 0-16,3-4 0 0,0 3 0 0,0-3 0 16,-4-6 0-16,1 6 0 0,3-6 0 0,0 6 0 15,-7-6 1-15,3-1 0 0,4 1 0 0,0 0 0 16,0 0-9-16,0 3 10 0,0-3-10 0,-7-1 10 15,3 1 1-15,1 0 0 0,3 0 0 0,0 6 0 0,3-6-3 16,1-4 0-16,-4 4 0 0,7-3 0 0,-7 3 2 0,0 0 0 16,0-4 0-16,0 4 0 0,0-6-10 0,0 2 0 15,0 1 0-15,0-3 0 0,0-4 0 0,0 7 0 16,0-7 0-16,0 7 0 0,0-13 8 0,-7 6-8 16,3 7 0-16,1-7 8 0,3-2-8 0,0 2 0 15,-7-6 0-15,3 7 8 0,-3-4-8 0,4 3 0 16,3-9 0-16,-4 10 8 0,1-1-8 0,3 0 10 15,-4 1-10-15,1-4 10 0,3 4-10 0,0-1 0 16,-7 0 0-16,7-2 0 0,-4-4 0 0,4 6 0 16,0-3 0-16,0-6 0 0,-7 4 0 0,7 2 0 15,-3 3 0-15,-1 1 0 0,4-10 0 0,0 0 0 16,0 6 0-16,0-6 0 0,0 3 12 0,-7 3-4 0,7-6 0 0,0 0 0 16,0 10-8-16,0-10 12 0,0 0-12 0,0 0 12 15,-4 3-12-15,4-3 0 0,0 0 0 0,0 0 8 16,0 0-8-16,4 9 0 0,-4-9 0 0,0 0 0 15,-4 7 0-15,4-7 0 0,0 0 8 0,0 0-8 16,0 0 0-16,0 0 8 0,4 9-8 0,-4-9 8 16,0 0 3-16,0 0 0 0,7 0 0 0,7 6 0 15,-3-3-3-15,-8-3-8 0,4 7 12 0,7-7-4 16,-3 0 0-16,-4 0-8 0,4 0 12 0,-1 0-4 16,1 0-8-16,3 0 10 0,0 3-10 0,-3-3 10 15,3 0-10-15,3 0 0 0,-6 6 0 0,3-6-11 16,-3 0 11-16,-1 0 0 0,4 3 0 0,-7-3 0 15,4 0-28-15,-4 0-3 16,-7 0-1-16,11 0 0 0,-11 0-166 0,0 0-34 16,0 0-6-16</inkml:trace>
  <inkml:trace contextRef="#ctx0" brushRef="#br3" timeOffset="429.87">6583 10572 633 0,'0'0'56'0,"0"0"-44"0,0 0-12 0,0 0 0 16,0 0 210-16,0 0 40 0,0 0 8 0,0 0 2 15,0 0-200-15,0 0-39 0,0 0-8 0,0 0-1 16,0 0-12-16,3 6 0 0,4 4 0 0,0-1 0 16,-7 0 0-16,8 1 0 0,2-1 0 0,-6-3 0 15,-1 4 0-15,4-1 0 0,-7-9 0 0,11 10 0 16,-1-1 8-16,-6 0 7 0,3 7 1 0,0-6 0 16,0-1 16-16,0 0 4 0,0 1 1 0,4-1 0 15,-8 7-14-15,4-7-3 0,-3 7-1 0,3-4 0 16,0-2-11-16,0 6-8 0,0-7 12 0,-3 7-12 15,3-4 0-15,0-2 0 0,3 2 0 0,-6 1 0 16,3-7 0-16,7 3 0 0,-10-5 0 0,3 2 0 16,0-3-45-16,-7-3-3 0,7 0-1 0,-7 0-475 15,7 6-96-15</inkml:trace>
  <inkml:trace contextRef="#ctx0" brushRef="#br3" timeOffset="788.49">7003 10572 1378 0,'0'0'30'0,"0"0"6"0,0 0 2 0,0 0 2 0,0 0-32 0,0 0-8 0,0 0 0 0,0 0 0 15,0 0 16-15,0 0 1 0,0 0 1 0,0 6 0 16,-7 4 9-16,7-1 1 0,-7 0 1 0,3 7 0 16,-3-3-9-16,7 2-3 0,-7 4 0 0,0-3 0 15,3-4-4-15,-3 10-1 0,0-3 0 0,-3 0 0 16,-1-3 0-16,4 2-1 0,-7 1 0 0,3 0 0 16,4 0 13-16,-7 0 4 0,4 6 0 0,-1-6 0 15,-7-1-4-15,8 7 0 0,-4 1 0 0,3 2 0 16,-3-3-13-16,3 0-3 0,1-3-8 0,3 3 12 15,0 3-12-15,3-3 0 0,-3 0 8 0,7-3-8 16,-7 0-22 0,3-3-7-16,8-6-2 0,-4-4-517 0,0 7-103 0</inkml:trace>
  <inkml:trace contextRef="#ctx0" brushRef="#br3" timeOffset="1486.12">7077 10863 1137 0,'0'0'50'0,"0"0"11"0,0 0-49 0,0 0-12 0,-7-6 0 0,7 6 0 16,0 0 59-16,0 0 9 0,0 0 1 0,0 0 1 15,0 0-26-15,0 0-4 0,-4 10-2 0,4-4 0 16,-3 3 6-16,6 1 2 0,-3-1 0 0,4 1 0 15,-1-1-15-15,1-3-3 0,-1 10-1 0,1-4 0 16,-1-2-27-16,1-1 0 0,3 1 0 0,-7 2 0 16,7 1 0-16,-7-4 0 0,3 1 9 0,-3-1-9 31,4 7-32-31,0-7-12 0,3 0-1 0,-7-2-1 16,0-7 7-16,0 9 2 0,0-6 0 0,0-3 0 15,0 7 2-15,0-7 1 0,0 0 0 0,0 0-390 0,0 0-77 0</inkml:trace>
  <inkml:trace contextRef="#ctx0" brushRef="#br3" timeOffset="2318.63">7320 10233 691 0,'0'0'30'0,"0"0"7"0,-3-3-29 0,3 3-8 16,-4-6 0-16,4 6 0 0,-3-3 142 0,3 3 27 0,0 0 6 0,0 0 1 15,3-7-140-15,-3 7-27 0,0-3-9 16,0 3 0-16,0 0 10 0,0 0-10 0,0 0 12 0,0 0-12 15,0 0 0-15,0 0 0 0,0 0 0 0,4 3 0 16,-4 13-11-16,0-7 11 0,-4 1-12 0,1-1 12 16,-1 7-11-16,1-7 11 0,-5 1-10 0,1 5 10 15,-3-2 0-15,3-4 10 0,3 7 0 0,-3-7 0 16,7 7-2-16,0-3 0 0,-7-4 0 0,7 7 0 16,0-7 16-16,0 7 2 0,0-4 1 0,0 4 0 15,4-6-15-15,-1 8-2 0,4-2-1 0,-7-3 0 16,0 2-9-16,4 4 0 0,3 0 0 0,-7-3 0 15,0 2 0-15,3-2-12 0,1-7 2 0,-4 10 1 32,3-9-25-32,1-1-5 0,-1 0-1 0,5-2 0 0,-1-4-27 0,0 3-5 15,-7-6-2-15,10 0 0 0,1 0 23 16,-8 0 5-16,4-6 1 0</inkml:trace>
  <inkml:trace contextRef="#ctx0" brushRef="#br3" timeOffset="2647.31">7451 10403 979 0,'0'0'87'0,"0"0"-70"0,0 0-17 0,0 0 0 16,0 0 164-16,0 0 28 0,0 0 7 0,0 0 1 15,0 0-135-15,0 0-26 0,0 0-6 0,0 0-1 16,0 0-8-16,0 0-3 0,0 0 0 0,0 0 0 0,-4 6-21 0,4 3 0 16,0 1 0-16,-7 5 0 31,4-12-45-31,3 7-4 0,-4-1-1 0,4 4 0 0,0-4-41 15,0-9-8-15,0 0-1 0,0 0-1 0,0 0-23 16,0 0-5-16,0 0-1 0,0 0 0 0</inkml:trace>
  <inkml:trace contextRef="#ctx0" brushRef="#br3" timeOffset="2853.23">7497 10224 403 0,'0'0'36'0,"0"-3"-36"15,-4-7 0-15,4 4 0 0,0 3 408 0,0 3 76 16,0 0 14-16,0 0 3 16,0 0-448-16,0 0-89 0,0 0-19 0,0 0-564 15,0 0-113-15</inkml:trace>
  <inkml:trace contextRef="#ctx0" brushRef="#br3" timeOffset="3307.13">7560 10158 1555 0,'0'0'138'16,"0"0"-110"-16,-3-6-28 0,3 6 0 0,0 0 46 0,0 0 4 15,0 0 1-15,0 0 0 0,0 0-51 0,0 0-24 16,0 0 3-16,0 0 0 0,0 0 11 0,10-3 10 15,-3-4-13-15,4 7 5 0,-4 0 8 0,3 0 9 16,-3 0-1-16,11 0-8 0,-11 7 13 0,4-4-4 16,6 3-1-16,-10-3 0 0,4 3-8 0,0 4 12 15,3-1-12-15,-4 1 12 0,-3-1 15 0,-3 0 3 16,-1 1 1-16,4-1 0 0,-3 7 1 0,3 0 1 16,0-4 0-16,0 4 0 0,-3-1-9 0,3-2-1 15,3 6-1-15,-10-4 0 0,7 4-22 0,-3-3 0 16,-1-3 0-16,8 2 8 0,-11 4-8 0,4 0 0 15,-8-10 0-15,4 7 0 0,0 0 0 0,0-4 0 16,0-2 0-16,-7-4 0 0,0 9 8 0,3-5-8 16,1-7 10-16,-1 6-10 15,-10 1-17-15,7 6-10 0,0-10-1 0,0 3-854 0</inkml:trace>
  <inkml:trace contextRef="#ctx0" brushRef="#br3" timeOffset="3938.96">6738 11321 288 0,'0'0'25'0,"0"0"-25"0,0 0 0 0,0 0 0 16,0 0 336-16,0 0 63 0,0 0 12 0,0 0 2 0,0 0-310 0,0 0-63 16,4 10-12-16,-1 2-2 15,1 1-26-15,-1-4 0 0,1 1 0 0,3 5-11 16,-4-5 11-16,4 5 0 0,0-5 0 0,0 2 0 15,4-2 0-15,0 2 0 0,3-2 0 0,-7-7 0 0,3 6 0 0,1 1 0 16,0-1 0-16,-1-3 0 0,1-3 0 0,-1 4-13 16,-3 2 5-16,4-3 8 15,-4-2-161-15,4 2-25 0,6-3-5 0,-17-3-1 0</inkml:trace>
  <inkml:trace contextRef="#ctx0" brushRef="#br3" timeOffset="4243.92">7041 11259 1555 0,'0'0'138'0,"-3"-4"-110"0,3 4-28 0,0 0 0 15,-7 0 136-15,0 4 21 0,3 2 5 0,1-3 1 16,-1 6-138-16,1 7-25 0,-1-7-9 0,1 7 0 15,3-3 9-15,-7 9-13 0,0-4 5 0,3 1 8 16,0 6-10-16,1-3 10 0,-4 3 0 0,0 4-9 16,0 2 9-16,0-3 0 0,3 0 0 0,1-2 0 15,-11 2 0-15,7-3 0 0,3-3 0 0,-10 3 0 16,7 0 0-16,0-6 0 0,0 0 0 0,0-1 0 16,0-2 0-16,0 3 0 0,3-10 0 0,4 7 0 15,-7-7-61 1,3 10-7-16,1-9-2 0,3-1-502 0,0 0-100 0</inkml:trace>
  <inkml:trace contextRef="#ctx0" brushRef="#br3" timeOffset="5175.3">7105 11704 576 0,'0'0'51'0,"0"0"-41"0,0 0-10 0,0 0 0 15,0-10 197-15,0 10 38 0,0 0 7 0,0-9 2 16,0 3-153-16,0 3-31 0,3-4-5 0,1 4-2 16,0-3 5-16,3-3 1 0,-7-1 0 0,7 7 0 15,0-3-17-15,3-4-3 0,1 4-1 0,-4-3 0 16,4-1-26-16,-1 7-12 0,-3-6 10 0,7 2-10 16,-3-2 9-16,-1 3-9 0,-3 3 8 0,1 3-8 15,2-7 0-15,4 7 0 0,-14 0 0 0,0 0 0 31,11 0-20-31,-11 0-10 0,0 0-2 0,0 0 0 0,0 7 19 0,0-7 3 0,3 9 1 0,1 0 0 0,-4 1 9 16,-4 6 0-16,1-13 0 0,-8 12 0 0,4-5 0 0,0-1 8 16,-3 7-8-16,-1-4 8 0,4-5-8 15,0 8 0-15,0-2 0 0,-4-4 8 0,1 1-8 0,3 5 0 16,-4-5 0-16,4-1 0 0,3 1 0 0,1-1 8 16,3 0-8-16,0-2 8 0,0-7-8 0,-7 9 0 15,7 0 0-15,0 1 0 0,0-10 0 0,0 9 0 16,0 1 0-16,0-10 0 0,7 6-14 0,-7 3 2 15,0-9 1-15,7 10 0 16,4-4-29-16,-4-3-7 0,0 3-1 0,0-2 0 16,3-4-36-16,1 0-8 0,-4 0-2 0,0 0-353 15,-7 0-70-15</inkml:trace>
  <inkml:trace contextRef="#ctx0" brushRef="#br3" timeOffset="5743">7588 10867 1220 0,'0'0'54'0,"0"0"11"0,0 0-52 0,0 0-13 0,0 0 0 0,0 0 0 15,-3 12 22-15,-1-2 2 0,1-1 0 0,-4-6 0 16,3 7-13-16,-3-1-3 0,0-3 0 0,3 4 0 16,-3-1 4-16,0 0 0 0,0 7 0 0,0-6 0 15,0-1 32-15,0 7 6 0,0-4 2 0,0-2 0 16,-4 5-24-16,11 4-4 0,-10-3 0 0,3-4-1 15,0 4 18-15,3 3 4 0,1-4 1 0,-1-2 0 16,-3 3-24-16,0-1-5 0,4-2-1 0,3-4 0 16,-4 7-16-16,4-7 8 0,0 7-8 0,0-7 0 15,4-5 8-15,-4 5-8 0,7 0 0 0,-4-2 0 16,4 2-10-16,0-3-9 0,-3-3-1 0,6-3-1 31,-3 7-31-31,4-7-5 0,0 0-2 0,-1 0 0 0,4 0-21 16,0 0-5-16,-3-7-1 0,3 7-540 0</inkml:trace>
  <inkml:trace contextRef="#ctx0" brushRef="#br3" timeOffset="6028.81">7676 11036 1152 0,'0'0'102'0,"0"0"-82"16,0 0-20-16,0 0 0 0,0 0 146 0,-3 0 25 15,3 6 5-15,-4-3 0 0,4 4-129 0,-3 2-27 0,3 0-4 0,0-2-2 16,0 2 6-16,3-6 0 0,-3 7 1 0,4 2 0 16,-1-2-13-16,1-1-8 0,-4 0 10 0,7 1-10 15,-7-1 0-15,4 1 0 0,-1-1 0 0,1 0 0 16,-4-2-24-16,0 2 0 0,0-9-1 0,-4 3 0 31,4-3-27-31,0 0-4 0,0 7-2 0,0-7-450 0,-3 9-91 0</inkml:trace>
  <inkml:trace contextRef="#ctx0" brushRef="#br3" timeOffset="6255.55">7818 10892 864 0,'-11'-10'38'0,"11"10"8"0,-11-9-37 0,4 3-9 16,0 2 0-16,0-2 0 0,0 3 212 0,4-3 40 16,3 6 8-16,0 0 1 15,-4 0-278-15,4 0-56 0,0-3-11 0,0 3-399 16,4-7-79-16</inkml:trace>
  <inkml:trace contextRef="#ctx0" brushRef="#br3" timeOffset="6697.04">7934 10820 633 0,'0'0'28'0,"0"0"6"0,0 0-34 0,0 0 0 0,0 0 0 0,0 0 0 16,0 0 284-16,0 0 51 0,0 0 9 0,0 0 3 15,0 0-292-15,0 0-55 0,11 9-18 0,-8-9 0 16,4 9 18-16,0-9 0 0,0 10 0 0,-3-1 0 16,3-3 0-16,0-2 0 0,-7 2 0 0,7 3 0 15,-4 1 0-15,1-1 9 0,3 1-9 0,0-1 8 0,-3 7-8 0,-1-7 0 16,4 10 0-16,-3-3 0 0,-4-1 21 0,7 4 3 16,0-6 0-16,-7 12 0 0,7-7 8 0,-4 1 1 15,1 6 1-15,0-6 0 0,-1 6-19 0,1 0-4 16,-1-6-1-16,1 0 0 0,-8 6-10 0,8-6 0 15,-4 0 0-15,0-1 0 0,-4-2 0 0,4-3 0 16,0 2-10-16,-3 1 10 16,-1-3-31-16,1 2 0 0,-5-5 0 15,5-1 0-15,-4 1-23 0,0-1-5 0,-4 0-1 0,4-2-483 16,-3-4-97-16</inkml:trace>
  <inkml:trace contextRef="#ctx0" brushRef="#br3" timeOffset="7258">6689 12174 172 0,'0'0'16'0,"0"0"-16"0,0 0 0 0,-7 3 0 15,7-3 363-15,-4 7 69 0,4 2 15 0,-7 0 2 16,7 7-340-16,0-3-68 0,7 6-13 0,-7-4-4 16,7 4 14-16,4 0 2 0,-1-4 1 0,-3 4 0 15,4 6-17-15,3-6-3 0,-3 6-1 0,3-6 0 16,-4 6-9-16,-3-3-3 0,4-3 0 0,0 3 0 16,-1-3-8-16,1-7 0 0,-8 4 0 0,4 3 0 15,4-10-15-15,-4 1 2 0,0-4 0 0,0 3 0 31,0-2-128-31,-7-7-26 0,18 3-5 0,-18-3 0 0</inkml:trace>
  <inkml:trace contextRef="#ctx0" brushRef="#br3" timeOffset="7531.13">7084 12256 288 0,'0'0'25'0,"0"-6"-25"0,-7 6 0 0,3-10 0 0,-3 10 492 0,4 0 94 16,3 0 18-16,-7 6 4 16,7-6-523-16,-4 10-105 0,4 9-20 0,-3-4-5 0,3 4 21 0,-4 0 4 15,0 9 0-15,1-3 1 0,3 0 19 0,-7 4-12 16,0 5 12-16,3-6-10 0,-3 10 10 0,0-4 0 0,4 1 0 0,-11 2 0 16,3-2 0-16,4-1 14 0,-7 1-3 0,3-7-1 15,-3 0 2-15,4 1 1 0,-1-4 0 0,0 0 0 16,1-6-13-16,3 6-10 0,-7-6 2 0,7-7 0 31,3 4-131-31,-3-1-25 0,3-5-6 0,4-7-674 0</inkml:trace>
  <inkml:trace contextRef="#ctx0" brushRef="#br3" timeOffset="8069.8">7158 12482 288 0,'0'0'12'0,"0"0"4"0,0 0-16 0,0 0 0 0,0 0 0 0,0 0 0 0,0 0 444 0,0 0 87 16,0 0 17-16,0 0 3 0,0 0-436 0,0 0-87 16,0 0-18-16,0-4-10 0,0 4 21 0,10-6-2 15,5 6-1-15,-1-3 0 0,7 3-18 0,-7-6 0 16,4 12 0-16,-1-6 0 0,1-6 0 0,0 6 0 15,-8 6-10-15,4-3 10 0,-3-3 0 0,-1 0-9 16,-10 0 9-16,7 10 0 0,-7-10 0 0,0 0 0 16,7 6 0-16,-7 3 0 0,-7 1 0 0,4-1 17 15,-4 0-1-15,0 1-1 0,-4-1-15 0,-3 7 0 16,4 0-12-16,-5-4 12 0,5-2-12 0,-1-4 4 16,1 10 8-16,-1-7-13 0,0-6 13 0,4 6 0 15,4-2 0-15,-4-4 0 0,0 3 0 0,7-6-14 0,0 0 4 16,0 0 1-16,7 10-10 0,-7-10-1 15,-7 9-1-15,7-9 0 0,7 6 2 0,-7-6 1 0,0 0 0 16,10 3 0-16,5 7 18 0,-12-4-10 16,4-3 10-16,0-3-8 0,-7 0 8 0,7 6 0 0,4-2-9 15,-1-4 9-15,5 6 0 0,-12-3 0 16,4 3 0-16,7 1 0 0,-3-4 0 0,-1 6 13 0,4-3-3 0,-6 7-1 16,2-7 11-16,1 4 1 0,-4-1 1 0,3 0 0 15,-3 1-13-15,0 5-9 0,-3-5 12 0,3-1-12 16,-7 7 11-16,4-3-11 0,-4-4 10 0,0-3-10 15,-4 4 8-15,1-1-8 0,3 0 0 0,-4 1 9 16,0-1-9-16,-3-2 0 0,0 2 0 0,4-6 0 16,-8 3-11-16,4 4-4 0,0-10-1 0,0 9 0 15,-4-9-28 1,1 0-5-16,-1 0-2 0,1-3-586 0,6-3-118 0</inkml:trace>
  <inkml:trace contextRef="#ctx0" brushRef="#br3" timeOffset="8522.17">7747 11738 864 0,'11'0'38'0,"-4"0"8"0,-7 0-37 0,0 0-9 0,0-6 0 0,0 6 0 15,7 0 219-15,-7 0 41 0,0 0 9 0,0 0 2 16,3 0-222-16,-3 0-49 0,0 0 0 0,0 0 0 16,0 0 0-16,0 0 0 0,-3 6 0 0,-1 4 0 15,1-1 0-15,-8 1-9 0,4-1 9 0,-7 7 0 16,3-7 0-16,4 0 0 0,-7 10 0 0,4-9 0 15,-5 5 17-15,1 4 1 0,4 0 0 0,-1-3 0 16,4 3 7-16,0-4 2 0,-7 4 0 0,7-6 0 16,3 9-5-16,-3-4-1 0,0 1 0 0,0 0 0 15,4 0-7-15,-1-4-2 0,-3 4 0 0,7 0 0 0,-7-3 1 16,7 3 0-16,0-4 0 0,0-2 0 0,0 2-13 0,7 4 11 16,-7-9-11-16,4 9 10 15,3-10-10-15,0 7 0 0,3-7-12 0,-3 0 12 16,7 1-48-16,1-4-1 0,-5 3-1 0,1-2 0 15,3-4-47-15,0 3-10 0,-3-6-1 0,3 3-1 16,-4-3-108-16,1 0-22 0</inkml:trace>
  <inkml:trace contextRef="#ctx0" brushRef="#br3" timeOffset="8823.51">7973 11999 1612 0,'0'0'72'0,"0"0"14"0,0 0-69 0,0 0-17 0,0 0 0 0,0 0 0 15,0 0 174-15,0 0 31 0,0 0 7 0,0 0 0 16,7 9-181-16,-7 0-31 0,7 7-18 0,-7-6 2 31,0-1-16-31,0 7-4 0,0-4-1 0,0 4 0 16,0-7-45-16,0 10-9 0,0-10-1 0,0 1-1 0,0 6-18 15,0-7-3-15,-7 0-1 0,7-2 0 0,0-7 68 16,0 0 14-16,-4 3 2 0,4-3-379 0,0 0-76 0</inkml:trace>
  <inkml:trace contextRef="#ctx0" brushRef="#br3" timeOffset="9010.04">7997 11767 2394 0,'0'0'106'0,"-3"-10"22"0,-1 7-103 0,1-3-25 15,3 6 0-15,0 0 0 0,0 0 0 0,0 0-14 16,0 0 2-16,0 0 0 15,0 6-174-15,0-3-34 0,-7 7-8 0,7-10 0 0</inkml:trace>
  <inkml:trace contextRef="#ctx0" brushRef="#br3" timeOffset="9648.65">8079 11691 1684 0,'0'0'75'0,"0"-12"15"0,0 9-72 0,0-7-18 0,0 1 0 0,0-1 0 16,0 1 28-16,3-4 3 0,1 10 0 0,-4 3 0 16,3-9-31-16,-3 9 0 0,0 0 0 0,0 0 0 15,4-6 0-15,-4 6 0 0,0 0 0 0,0 0 0 16,0 0 12-16,7 6-4 0,0 3-8 0,-7 1 12 16,7-1 4-16,0 1 0 0,0 5 0 0,0-5 0 15,-3-1 18-15,6 10 4 0,-3-10 1 0,4 7 0 16,3-7 11-16,-3 10 2 0,-1-9 1 0,4 5 0 15,0-2-14-15,0 2-3 0,-3 4-1 0,3-3 0 16,4-3-13-16,-8 8-2 0,4-8-1 0,-6 6 0 16,2 3 2-16,1-3 1 0,-4-7 0 0,0 10 0 15,-4-3-22-15,1-7 0 0,-4 10 0 0,0-9 8 16,-4 6-8-16,1-4-13 0,-4 4 3 0,7-3 1 16,-14-4 9-16,3 4 9 0,4 0-1 0,-4-4-8 15,4 4 0-15,-3-3 0 0,-4 2 0 0,3-5 0 16,0 5 0-16,-6-5-12 0,10-1 12 0,-7-3-12 15,3-2-82-15,1 2-16 16,-5-6-3-16,5-6-861 0</inkml:trace>
  <inkml:trace contextRef="#ctx0" brushRef="#br3" timeOffset="10625.41">8216 10428 1382 0,'0'0'61'0,"-7"-4"13"0,0-2-59 0,4 6-15 0,3 0 0 0,0 0 0 0,0 0 208 0,0 0 38 15,0 0 8-15,0 0 2 0,0 0-190 0,0 0-38 16,7-9-7-16,0 3-1 0,7 2-20 0,-7 4 0 16,3-6 0-16,5 3 0 0,-1-3 0 0,3 6 0 15,4-3 0-15,-10 3 0 0,14-7-8 0,-15 7 8 16,8 0-13-16,-4 0 5 0,-3 0 8 0,3 0 0 16,-4 0 8-16,1 0-8 0,0 0 17 0,-11 0-1 15,10 0 0-15,1 0 0 0,-11 0 11 0,7 0 1 16,-7 0 1-16,7 0 0 0,-7 0-11 0,10 0-2 15,-10 0-1-15,0 0 0 0,7 0-15 0,-7 0 8 16,0 0-8-16,0 0 0 0,0 0 0 0,0 0 0 0,11 0 0 16,-11 0 0-16,0 0 0 0,4 10 0 15,-4-10 0-15,3 9 0 0,1 1 0 0,-4 5 0 16,3 1 0-16,-3 3 0 0,0 0 12 0,0 6-3 16,0-3-1-16,0 12 0 0,0-6 2 0,0 7 0 0,4-1 0 0,3 4 0 15,-4 3 3-15,4-4 1 0,0 7 0 0,0 3 0 16,4-3 3-16,3 6 1 0,-3-3 0 0,-1 7 0 15,4-1-18-15,0 0 0 0,1 1 0 0,-5 2 0 16,4-3 0-16,-3 7 0 0,-1-4 0 0,5-2 0 16,-5 8 0-16,4-8 0 0,-7 5 0 0,0-5 0 15,0-1 26-15,4 0 2 0,-7 0 0 0,3 1 0 16,-4-7-4-16,4 0 0 0,0 3 0 0,-7-3 0 16,0 3-8-16,0-3-3 0,0-9 0 0,0 6 0 15,0-10-1-15,0 1-1 0,0 2 0 0,0-11 0 16,-7 8-1-16,7-12 0 0,0 3 0 0,0 0 0 0,0-6 1 15,0 6 0-15,0-6 0 0,-3 0 0 0,3-10-1 0,0 7 0 16,0-7 0-16,-4-6 0 0,4 10 6 16,0-13 0-16,0 3 1 0,0-3 0 15,0 0-4-15,0 9-1 0,0-9 0 0,0 0 0 0,-3 7 0 16,3-7-1-16,0 0 0 0,0 0 0 0,0 3 2 0,0-3 1 16,0 0 0-16,0 0 0 0,0 0-1 0,0 0 0 15,0 0 0-15,0 0 0 0,-7 9 0 0,7-9 0 16,0 0 0-16,0 0 0 0,0 0-13 0,-4 10 0 15,4-10 0-15,-4 0 0 0,4 0 0 0,-7 6 9 16,4 3-1-16,-4-2 0 0,0-4 4 0,3 3 0 16,-3-3 0-16,-3 7 0 0,3-4 1 0,-4-3 1 15,-3 3 0-15,3-3 0 0,1 4-1 0,-4 2 0 0,-4 0 0 0,0-2 0 16,4-4-4-16,-3 3-1 0,-1-3 0 0,0 7 0 16,1-10-8-16,-1 6 0 0,0-6 0 0,-3 3 8 15,4-3-8-15,-1 0 0 0,-3 6-12 0,7-6 12 31,-4-6-156-31,7 3-23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6:06:49.93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  <inkml:trace contextRef="#ctx0" brushRef="#br1" timeOffset="1">3130 6351 33855 0,'-21'-9'1504'0,"12"5"304"0,3 1-1440 0,6 3-368 0,-7-1 0 0,7 1 0 15,0 0 336-15,0 0 0 0,0 0 0 0,9 17 0 16,0-1-336-16,2 2 0 0,-1-1 0 0,1 5 0 16,0 1 0-16,3 4-128 0,-1 0 128 0,1 2 0 15,-1 1 0-15,1 2 0 0,-1 2 0 0,0 0-128 16,0 5 128-16,-3 0 0 0,-1 2 0 0,0 2-128 15,1 4 128-15,-1 0 0 0,-3-1 0 0,0 3 0 16,1-5 144-16,-2 2 64 0,-1 1 16 0,0 2 0 16,-2 3 240-16,1 4 48 0,-1 4 16 0,1 0 0 15,1 3-144-15,1-3-16 0,0 0-16 0,1 0 0 0,-2 0-160 0,2 2-48 16,2 2 0-16,-2 0 0 0,-2 0 240 0,1-3 64 16,3-2 0-16,-1 1 0 0,-1 1-192 0,0 3-16 15,-3 1-16-15,1 0 0 0,0 2-16 0,-1-2 0 16,-3-1 0-16,-1 1 0 0,-2 4-32 0,0 2-16 15,-1 0 0-15,-1 2 0 0,-1-1 0 0,2 1 0 16,0 0 0-16,-1-1 0 0,-3-3 0 0,0 3 0 16,4 1 0-16,-1 0 0 0,-2 0 96 0,5-3 32 15,1-6 0-15,1 1 0 0,0 2-32 0,1-4 0 16,0 3 0-16,3 0 0 0,1-2-48 0,0-3-16 16,-1-2 0-16,2 1 0 0,-1 1-48 0,0 2-16 15,-2-1 0-15,1 2 0 0,1 1 0 0,0-1-128 16,-1-5 192-16,0 2-64 0,0 1-128 0,-2 3 0 0,0 2 0 0,-1 4 0 15,-1-1 0-15,-1-2 128 0,1-7-128 0,-2 1 0 16,0-2 0-16,0 1 128 0,1 0-128 0,1 3 0 16,0 0 0-16,0-3 0 0,0-3 128 0,0-2-128 15,0-4 0-15,1 3 128 0,1 1-128 0,-1 1 128 16,-1 0 0-16,0 2 0 0,0 2 0 0,0-6 0 16,0-2-128-16,0 2 192 0,-1 1-192 0,-1 0 192 15,0 4-192-15,-1 3 0 0,1-2 144 0,-2 0-144 16,2-1 0-16,0-1 128 0,-2-4-128 0,0 0 0 15,0 1 0-15,1 1 128 0,1-2-128 0,-1 1 0 16,2 1 128-16,0-1-128 0,1-2 160 0,-2-3-160 16,1-2 0-16,-2 2 128 0,-2 4-128 0,1-3 0 0,-1 3 0 15,-1 2 0-15,-4 0 128 0,3-2-128 0,1-4 0 0,0 0 0 16,-3-4 0-16,1 0 0 0,-1 0 128 0,1-2-128 16,0 1 0-16,0-2 0 0,-1 2 128 0,1-1-128 15,2-3 0-15,-1 0 0 0,-1-4 128 0,3-4-128 16,-3-3 0-16,2-1 0 0,-2 0 0 0,2-4 128 15,-1 0-128-15,2-4 0 0,1 2 0 0,0-2 0 16,-1-1 0-16,1-2 0 0,1-1 0 0,2-1-208 16,-2-1 16-16,2-2 0 15,2-2-1200-15,3-1-224 0,2-2-48 0,0-2-16 16,3-1-784-16,-1-1-160 0,-2 0-16 0,-6-5-8672 16,0 0-1728-16</inkml:trace>
  <inkml:trace contextRef="#ctx0" brushRef="#br1" timeOffset="2">1949 13979 17503 0,'-23'-4'1552'0,"-2"0"-1232"15,-1-1-320-15,1 1 0 0,3 3 3792 0,2-3 704 16,5 1 144-16,0 1 32 0,1-1-3264 0,1 2-640 16,4-2-128-16,2 1-16 0,2-2-48 0,5 4 0 15,0 0 0-15,0 0 0 0,0 0-432 0,0 0-144 16,12-3 0-16,-1 3 0 0,3 0 0 0,1 3 0 16,3 1-192-16,2 1 48 0,5-1 144 0,2 1 0 15,3 1-144-15,3 1 144 0,1-2 0 0,1-1 0 16,3 1 128-16,1-1-128 0,0-1 320 0,1-1 0 0,2-2-16 0,4 2 0 15,3 0 128-15,5 2 16 0,0 1 16 0,2 1 0 16,2-1-96-16,0 0-32 0,1-5 0 0,1 0 0 16,0 0-144-16,5-1-48 0,7 2 0 0,2-1 0 15,1 0-144-15,-2-1 0 0,0-2 144 0,4 2-144 16,3 0 0-16,2 1 0 0,3 0 0 0,-1-2 128 16,-4 0-128-16,3-1 0 0,0-2 0 0,3 1 0 15,4 1 0-15,-1-1 0 0,-3-2 128 0,1-2-128 16,-2 0 176-16,5 0-48 0,2 1 0 0,0-1 0 15,-8-1 64-15,1-2 16 0,2 1 0 0,1-1 0 16,4 2-32-16,-2 1-16 0,-6 1 0 0,-2-1 0 16,-1 1-160-16,1 2 160 0,5 0-160 0,-2 2 160 15,-3 2-160-15,-1 0 0 0,-4 1 144 0,4 0-144 16,2 1 0-16,1 1 144 0,-2 1-144 0,-1 1 0 0,-3-1 0 16,1-3 0-16,2-2 0 0,3 1 0 0,-1-2 0 0,0 1 0 15,-4-3 0-15,-2-1 0 0,-3 0 0 16,1-1 0-16,2 2 0 0,-4 1 0 0,-2-2 176 0,-2 0-176 15,-1 3 160-15,-3-3-160 0,-1 1 208 0,0 1-48 16,1-2-16-16,0 3 0 0,-1 2 32 0,-3-1 0 16,-3 1 0-16,-1 0 0 0,-2 0-176 0,-1 1 192 15,1 0-192-15,1 0 192 0,2 1-192 0,-2 0 0 16,-2 2 0-16,-1 1 128 0,-4-3-128 0,-1 0 0 16,-1-1 0-16,0 0 0 0,-1-1 0 0,2 0 0 15,3 1 0-15,-2-6 0 0,0 4 0 0,-4-2 0 16,0 0 0-16,-5 0 0 0,-2 2 0 0,0-2 0 15,-3 0 128-15,0 0-128 0,-4 1 0 0,1-2 0 0,-1 4 0 0,3-3 0 16,0 0 0-16,0 3 0 0,-2-1 0 0,2 1 128 16,0 0-128-16,-1-1 0 0,-2 1 0 0,-2 1 0 15,-2 0 0-15,-1 0 0 0,1 0 128 0,-1 0-128 16,-2-1 0-16,1-1 0 0,-2 1 0 0,3-1 128 16,-1 0-128-16,0-3 128 0,0 1-128 0,1 0 128 15,1-4-128-15,0 3 0 0,-1 0 0 0,1 0 0 16,-1-2 0-16,0 2 0 0,0 4 128 0,-1-3-128 15,-2 1 0-15,0 2 0 0,1 0 0 0,1 1 0 16,2 0 0-16,-1 2 0 0,-2-2 128 0,0 1-128 16,2 1 0-16,2 2 0 0,1-4 0 0,-2 1 0 15,-1 0 0-15,0-1 0 0,0 0 128 0,0 0-128 16,0-2 0-16,-1-1 128 0,-1 3-128 0,-2 0 128 16,-1 0-128-16,-1 0 160 0,1 0-160 0,1 0 160 15,-2 0 0-15,1 0 0 0,0 0 0 0,0 3 0 0,-1-1-32 0,1 2-128 16,-1 0 192-16,1 0-64 0,1-1-128 0,1-1 0 15,1 1 0-15,1 1 128 0,-1 0-128 0,2 0 0 16,1-2 0-16,-1 1 0 0,0 1 0 0,-2-3 0 16,1 2 0-16,-1-1 0 0,-2 1 0 0,0-2 0 15,-2 0 128-15,-2 2-128 0,-1 0 0 0,-2-1 0 16,1 1 144-16,-2-1-144 0,1 0 0 0,-2 2 144 16,-2-3-144-16,1 0 0 0,0 1 128 0,0 0-128 15,-1-2 0-15,0 3 0 0,-1-2 128 0,-1 2-128 16,-9-3 0-16,13 1 0 0,-1 2 0 0,-1-1 0 15,-1 1 0-15,0 1 0 0,2 0 0 0,-1 0-192 0,-11-4 192 0,13 5-192 16,-2 0 192-16,1 0 0 0,0 2-160 0,-2-5 160 16,1 2 0-16,-1 0-144 0,1 0 144 0,-1 1 0 15,-10-5-192-15,12 6 192 0,-2-1-192 0,-1 1 192 16,-9-6-192-16,11 8 64 0,-2-1 128 0,1-1-208 16,1-1 208-16,-1 1 0 0,1 0 0 0,-1-1-144 15,-10-5 144-15,13 5 0 0,-1 1 0 0,0-2 0 16,-2 0 0-16,2 1 0 0,-1-3 0 0,1 4-128 15,0-1 128-15,2-1 0 0,-1 1 0 0,2-1 0 16,-1-2 0-16,0 2 0 0,1 0 0 0,-1-2-128 16,-1 0 128-16,0 1 0 0,0 1 0 0,1 0 0 15,-1-2 0-15,2 1 0 0,-2-1 0 0,2 1 0 16,1 0 0-16,0-2 0 0,-2 0 0 0,2 1 0 16,1 0 0-16,0 1 128 0,0-1-128 0,0 2 128 0,-2-4-128 15,1 3 0-15,1 1 0 0,-2 0 128 0,1 0-128 16,0 1 0-16,-1 0 0 0,2 0 0 0,-1-1 0 0,0 1 0 15,-1 1 0-15,1 0 0 0,-3 1 0 0,-1-1 0 16,-2 2 0-16,1 0 0 0,0-4 0 0,0 2-160 16,-4 1 160-16,3-2-208 15,-1-2-176-15,-9-3-16 0,9 3-16 0,-1 1 0 16,0 2-1264-16,-1-1-256 0,-3-3-48 0,-4-2-10880 16,0 0-2176-16</inkml:trace>
  <inkml:trace contextRef="#ctx0" brushRef="#br1" timeOffset="3">4388 7506 8287 0,'0'0'736'0,"0"0"-592"15,0 0-144-15,-9 7 0 0,-1-2 4000 0,1-1 768 16,9-4 160-16,-9 10 16 0,-1 2-3904 0,3 0-784 15,-1-1-256-15,0 1 160 0,1 2-160 0,0 3 0 16,-1-2 0-16,1-2-176 0,2-2 176 0,0 0-208 16,-2 1 80-16,2-3 128 0,5-9-144 0,-5 9 144 15,0-1 0-15,5-8 0 0,-3 9 0 0,3-9 0 0,0 0 0 0,-3 10 0 16,3-10 304-16,0 0 64 0,0 0 16 0,0 11 0 16,0-11 160-16,0 0 32 0,0 10 16 0,0-10 0 15,0 0-208-15,6 9-32 0,-6-9-16 0,9 7 0 16,-9-7-208-16,10 4-128 0,-10-4 160 0,13 0-160 15,0-2 224-15,-1-3-48 0,-3-1-16 0,0-1 0 16,0-1-32-16,-1-1 0 0,-1 1 0 0,-1-1 0 16,1 1 96-16,-2 2 16 0,-1-3 0 0,-4 9 0 15,2-9 144-15,-2 9 16 0,3-9 16 0,-2 1 0 16,-1 0 160-16,0 8 16 0,-1-7 16 0,-3 1 0 16,4 6-64-16,0 0-16 0,0 0 0 0,-5-5 0 15,0 1-112-15,5 4-32 0,0 0 0 0,0 0 0 0,-7 0-128 0,7 0-16 16,-10 1-16-16,3 3 0 15,7-4-224-15,-6 8 176 0,-5-2-176 0,5 1 160 0,6-7-160 16,-7 9 0-16,1 1 0 0,1-2 0 0,-2 4 0 0,2-4 0 16,0 1 0-16,-1-1 0 0,1 0 0 0,5-8 0 15,0 0 0-15,-1 10 0 0,1-10 0 0,0 0 0 16,0 0 0-16,0 0 0 0,0 0 0 0,0 0 0 16,0 0 0-16,6 9 0 0,-6-9 0 0,0 0 0 15,0 0 0-15,13 0 0 0,-13 0 128 0,12-1 32 16,-12 1 16-16,11-3 0 0,-1-1 144 0,-1 0 16 15,-9 4 16-15,9-4 0 0,-9 4-176 0,11-5-48 16,-11 5 0-16,10-5 0 0,-10 5-128 0,9-7 0 16,0 4 0-16,-9 3 0 0,8-6 0 0,-8 6 128 15,9-4-128-15,-9 4 0 0,0 0 0 0,0 0 0 0,0 0 128 0,0 0-128 16,0 0 0-16,0 0 160 16,0 0-160-16,0 0 160 0,-4-6 96 0,4 6 0 0,-6-7 16 0,-1 3 0 15,7 4 64-15,-7-2 16 0,-1-1 0 0,1 1 0 16,7 2-16-16,-8-2 0 0,2-2 0 0,6 4 0 15,-7 0-208-15,7 0-128 0,0 0 128 0,0 0-128 16,0 0 0-16,0 0 0 0,0 0 0 0,0 0 0 31,7 12-1232-31,2 1-176 0,7 0-16 0,2-1-11648 0,3-2-2336 0</inkml:trace>
  <inkml:trace contextRef="#ctx0" brushRef="#br1" timeOffset="4">6902 7406 18431 0,'-14'-11'1632'0,"2"5"-1312"16,-3-1-320-16,0 2 0 0,-2 1 2512 0,3 0 432 0,-1-2 96 0,1-1 16 15,-2 2-2352-15,1 0-480 0,-2 0-96 0,1-1 0 16,0 1 32-16,2 1 16 0,-2 2 0 0,2 0 0 16,0 0-176-16,1 2 0 0,0 0 0 0,0-2 0 15,0 0 0-15,1-1 0 0,1 2 0 0,1 0 0 16,-1-1 0-16,2 2 0 0,0-1 144 0,0 1-144 15,0 0 320-15,0 0-16 0,-2 0 0 0,2 1 0 16,9-1-80-16,-10 4-16 0,-1 1 0 0,1 1 0 16,0-4 32-16,2 3 0 0,8-5 0 0,-7 10 0 15,2-1-80-15,5-9-16 0,-3 13 0 0,1-3 0 16,2 2-16-16,1 1 0 0,2 0 0 0,-1 0 0 16,2-1 32-16,1-2 0 0,2 1 0 0,1-4 0 15,-8-7 96-15,10 8 0 0,2-3 16 0,-2-1 0 16,-10-4 80-16,13 3 16 0,-13-3 0 0,15-1 0 15,-4-1 16-15,1-2 0 0,-3-2 0 0,2-1 0 0,1-2 0 0,-2-1 16 16,-2-1 0-16,0 0 0 0,-2-1-144 0,2 3-16 16,0-3-16-16,-3 3 0 0,-4 0-80 0,-1 9-16 15,-1-9 0-15,1 9 0 0,-4-9 80 0,-1 5 16 16,5 4 0-16,-9 1 0 0,0 2-16 0,-2 2 0 16,-1-3 0-16,1 5 0 0,-2-1-64 0,0 2-16 15,0 1 0-15,0 2 0 0,0-5 0 0,-1 2-128 16,0 0 192-16,1-2-64 0,0 0 80 0,1-1 16 15,2-1 0-15,1-4 0 0,9 0 32 0,0 0 16 16,-8-4 0-16,8 4 0 0,-5-7-16 0,5 7 0 16,1-10 0-16,2 1 0 0,1 0-128 0,1 0-128 15,3-1 144-15,1 1-144 0,-1 0 0 0,2 0 128 0,0 0-128 0,1 2 0 16,-1 1 0-16,-1 1 0 0,-9 5 0 0,11-4 0 16,-11 4 0-16,0 0 0 0,0 0 0 15,0 0 0-15,0 0 0 0,0 0 128 0,0 0-128 0,0 0 0 16,0 0 160-16,-3 10-160 0,-1-1 160 0,-1 2-160 15,-1-5 0-15,0 3 0 0,2 2 0 0,2 2 0 32,1 0-2032-32,2 1-400 0,3 2-64 0,-3 1-15920 0</inkml:trace>
  <inkml:trace contextRef="#ctx0" brushRef="#br1" timeOffset="5">5945 10355 18431 0,'0'-9'1632'0,"-1"-1"-1312"16,-2 1-320-16,4 2 0 0,3-1 3008 0,0-3 512 15,-1 0 128-15,1-1 0 0,1 0-2912 0,0 2-592 16,-1-2-144-16,3 0 0 0,-1 0 0 0,1 1 0 0,-1-2 0 0,2 0 128 16,-3 0-128-16,3 0 0 15,-2 2 0-15,1-1 0 0,-3 3 0 0,0 1 0 0,0 1 0 0,-4 7 0 16,0 0 0-16,0-7 192 0,-2 1-192 0,2 6 192 15,0 0 96-15,0 0 32 0,-10 2 0 0,2 2 0 16,0 0 128-16,-1 5 48 0,-1-1 0 0,1 4 0 16,-2-2-224-16,2 3-32 0,0 3-16 0,1-1 0 15,0 1-224-15,2 0 0 0,-1-2 0 0,3 0 0 16,2-1 0-16,2-1 0 0,2-1 0 0,1-1 0 16,-3-10-128-16,5 10 128 0,3-3-192 0,-8-7 192 15,8 7-208-15,-8-7 64 0,10 2 16 0,2-2 0 16,-12 0 128-16,13-1 0 0,-1-2 0 0,0-1 0 15,-3-2 400-15,1-2 16 0,-1-1 0 0,2-2 0 16,-1 1 160-16,-2 0 16 0,-2-2 16 0,0 0 0 0,1 2-224 0,0-3-32 16,-3 1-16-16,0 1 0 15,-3 0-144-15,2 0-16 0,-2 2-16 0,-1 3 0 0,-3-1 0 0,2-2 0 16,1 9 0-16,0 0 0 0,-1-5 16 0,1 5 0 16,0 0 0-16,0 0 0 0,-11 2 0 0,2 4 0 15,0 0 0-15,0 3 0 0,1 2-48 0,-2 2 0 16,1 1 0-16,-2 3 0 0,1 1-128 0,-1 1 0 15,1-1 0-15,-1 0 0 0,2 0 176 0,2 1-48 16,0-1-128-16,2-1 192 0,2-3 64 0,1-1 16 16,0-1 0-16,2-2 0 0,0-10-16 0,4 11 0 15,-4-11 0-15,8 8 0 0,-8-8-256 0,14 5 160 0,3-1-160 0,0-2 128 16,1-2-128-16,2-2-176 16,1-1 48-16,1-1 0 15,3 0-448-15,0-1-64 0,1 1-32 0,2 1 0 16,2 2-1888-16,-1 1-368 0,0 0-80 0,1 1-12864 0</inkml:trace>
  <inkml:trace contextRef="#ctx0" brushRef="#br1" timeOffset="6">9036 9190 32655 0,'-12'-13'1440'0,"5"6"304"0,-3-1-1392 0,1-1-352 0,-1-2 0 0,2 5 0 15,1-1 576-15,1 1 32 0,-1-3 16 0,1 2 0 16,2 2-320-16,0 0-64 0,-1 3-16 0,5 2 0 16,-5-4-80-16,5 4-16 0,0 0 0 0,-7 11 0 15,3-2-128-15,2 3 0 0,-2 1-192 0,1 0 192 16,-2 2-208-16,2 1 80 0,-1 2 128 0,2-2-208 16,-2 0 208-16,1 2 0 0,1-4 0 0,2 2 0 15,1-3 0-15,3 0 0 0,0 0 0 0,-4-13 0 16,10 10 240-16,2-3-16 0,0-2 0 0,1-2 0 15,1-3 160-15,0-2 16 0,1-1 16 0,-1-3 0 16,2 0-48-16,-1-2-16 0,1-1 0 0,-2-2 0 16,-1 0-16-16,-1-1 0 0,0 0 0 0,-2 0 0 15,1 1 48-15,-1-1 0 0,-2 0 0 0,-3 2 0 16,-1-5-64-16,0 2 0 0,-1 0 0 0,-2 2 0 0,-2-1-48 0,-1 3-16 16,0-3 0-16,-1 2 0 0,-2 2-32 0,1-4-16 15,0 4 0-15,0 2 0 16,4 6-48-16,-6-4-16 0,-2 0 0 0,0 1 0 0,-1 1-144 0,1 0 0 15,0 2 0-15,-1 2 0 0,0 0 0 0,0 2 0 16,0 1 0-16,-2 1-176 0,0-1 176 0,-2 1 0 16,1 1-144-16,0 1 144 0,-1-2 0 0,0 1 128 15,-1 2 0-15,1 1 0 0,0-4-128 0,1 1 128 16,-1 1-128-16,1 1 128 0,2-2 112 0,-1 2 16 16,2 0 0-16,1-1 0 0,8-8-112 0,-6 8-16 0,1-2 0 15,5-6 0-15,0 0-128 0,-3 9 0 0,3-9 0 16,0 0 0-16,3 11 0 0,-3-11-224 0,5 10 48 0,1-1 16 31,1-1-1168-31,2 1-224 0,1-2-48 0,5 1-16 16,-1-1-1968-16,2 1-400 0</inkml:trace>
  <inkml:trace contextRef="#ctx0" brushRef="#br1" timeOffset="7">9092 11696 12895 0,'0'0'1152'0,"1"-9"-928"15,1-4-224-15,0 0 0 0,1 4 1680 0,1-2 304 0,2 1 48 0,-2 1 16 16,-4 0-1648-16,0 9-400 0,0 0 0 0,0-9 0 15,-2 0 192-15,2 9-64 0,0-11 0 0,-2 2 0 16,2 9 960-16,-5-9 192 0,-1 1 48 0,0-1 0 16,6 9 336-16,-6-8 64 0,-3 0 0 0,2 3 16 15,2-1-560-15,1-1-112 0,0-1-32 0,4 8 0 16,3-9-656-16,-3 9-128 0,5-10-16 0,2 1-16 16,0-1-224-16,4 5-256 0,1-1 48 0,-1-1 16 15,0-1-16-15,0 2 0 0,4 1 0 0,-2 1 0 16,-3 0 208-16,-10 4-176 0,12-2 176 0,-2 2-160 15,-10 0 160-15,0 0 0 0,0 0 0 0,0 0 128 16,0 0 96-16,7 10 32 0,-7-10 0 0,0 0 0 16,0 10 192-16,0-10 64 0,-3 12 0 0,3-12 0 15,-5 9 128-15,5-9 48 0,-5 12 0 0,1-2 0 0,4-10-288 0,0 0-48 16,-1 9-16-16,1-9 0 0,1 12-336 0,3-2 0 16,-4-10 0-16,6 13 0 0,-6-13 0 0,10 12 0 15,-3-1 0-15,4-4-128 0,-1 0 128 0,-10-7-208 16,15 6 80-16,-2-3 128 0,-13-3-192 0,14 3 192 15,-2-3-192-15,-1-2 192 0,0 0 0 0,-11 2 0 16,10-6 0-16,-10 6 0 0,7-6 336 0,-7 6-16 16,2-9 0-16,-3 0 0 0,-2-2 176 0,-3 6 16 15,-1-1 16-15,1-1 0 0,-1 2-48 0,0 1-16 16,-1 1 0-16,0 2 0 0,-1 0-128 0,0 2-16 16,0 3-16-16,-2 0 0 0,2 1-176 0,0-1-128 15,0 2 192-15,0 0-192 0,0 1 0 0,-1 3 0 0,1 0 0 16,0 0 0-16,0 2 0 0,0 0 0 0,0 0 0 0,-2 1 0 15,1 1 0-15,1 2 0 16,1-1 0-16,0 0 0 0,0 0 0 0,0 1 0 0,1 1 0 0,-1-1 0 16,0-2 128-16,1 0-128 0,2-2 0 0,3 0 0 31,0-2-1024-31,5 1-256 0,3-2-48 0,6-1-11696 0,4-5-2336 0</inkml:trace>
  <inkml:trace contextRef="#ctx0" brushRef="#br1" timeOffset="8">11353 10193 27647 0,'-12'-16'1216'0,"3"7"256"0,-3-2-1168 0,0 0-304 0,1-1 0 0,0 3 0 16,2 1 2096-16,-1 2 352 0,1-1 80 0,1 2 16 16,0 3-1920-16,-2 0-384 0,-2 1-80 0,0 1-16 15,3 4 96-15,0 1 16 0,1 2 0 0,1-1 0 16,1 3-256-16,-2 2 0 0,3 2 0 0,1 0 0 16,0 0 0-16,0 2 0 0,0 1 0 0,2 0-160 15,-1-2 160-15,2 0 0 0,-1-1 0 0,2-1-128 16,0-12 128-16,2 13 0 0,-1-2 0 0,-1-11 0 15,5 10 192-15,-5-10-48 0,9 7 0 0,-9-7 0 16,13 4 160-16,0-3 16 0,1-4 16 0,0 1 0 16,0-2 32-16,1-3 0 0,-2-2 0 0,-2 1 0 15,4-1-192-15,-2 0-48 0,-3-1 0 0,1 2 0 16,-2-3 0-16,0 2-128 0,-1 0 192 0,-1 0-64 0,0 0-128 0,-1 0 192 16,0 0-192-16,-2 1 192 0,-4 8-64 15,1-11 0-15,-2 2 0 0,1 9 0 0,-2-9 16 0,-2 3 0 16,-1-1 0-16,0 3 0 0,5 4 48 0,-9-1 0 15,-2 2 0-15,1 3 0 0,-2 1-192 0,0 2 192 16,-1-1-192-16,3 3 192 0,1 3-192 0,0 1 192 16,0-4-192-16,1 3 192 0,3-2-192 0,1 2-144 15,0-1 144-15,1-2-208 0,3-9 208 0,0 10 0 16,0-10 0-16,4 11 0 0,-4-11-192 0,7 7 48 16,-7-7 16-16,0 0 0 0,9 4 128 0,-9-4 0 15,0 0 0-15,10-1 0 0,-10 1 0 0,0 0 176 16,8-8-48-16,-8 8 0 0,5-9 304 0,-2 0 48 0,-4 0 16 0,1 0 0 15,0 9-128-15,0-11-32 16,0 2 0-16,0 9 0 0,1-9-160 0,-1 9-48 0,0-9 0 0,0 9 0 16,0 0-128-16,0-8 0 0,0 8 0 0,0 0 0 15,0 0 0-15,0 0 0 0,0 0 128 0,0 0-128 16,0 0 0-16,0 0 0 0,-3 13 0 0,1 0 0 16,-2 1 0-16,1 1 128 0,-1-1 0 0,0 2 0 15,0-3 16-15,0 1 0 0,1-2 0 0,-1 1 0 16,1-1 64-16,0-2 16 0,3-10 0 0,-2 9 0 15,2-9 80-15,0 0 16 0,-2 11 0 0,2-11 0 16,0 0-96-16,0 0-16 0,0 0 0 0,8 7 0 16,-8-7-208-16,11 6 128 0,-11-6-128 0,13 4 0 15,-1 0 0-15,-1-1 0 0,0 3 0 0,-1-2 0 16,-10-4 0-16,14 5 0 0,1 0 0 0,-2 0-160 16,-1-2-160-16,-1 1-16 0,1-2-16 0,0 2 0 15,-1-4-224-15,1 0-32 0,0 0-16 0,0-2 0 16,-2-1 112-16,3 2 32 0,0-4 0 0,2 3 0 15,-1-2-384-15,2 2-80 0,-1 2-16 0,2-4 0 16,1 1-2576-16,1 1-528 0</inkml:trace>
  <inkml:trace contextRef="#ctx0" brushRef="#br1" timeOffset="9">12477 10888 11967 0,'0'0'1072'0,"0"0"-864"0,0 0-208 0,0 0 0 16,0 0 2576-16,0 0 480 0,0 0 80 0,0 0 32 16,0 0-1488-16,-3-7-288 0,2 1-64 0,1 6-16 15,0 0-96-15,0 0-32 0,0 0 0 0,0 0 0 16,0 0-672-16,0 0-144 0,0 0-32 0,0 0 0 15,0 0-208-15,0 0-128 0,0 0 128 0,-7 12-128 16,1 1 0-16,-1 2 0 0,1 5 0 0,-2-3 128 16,-1 2-128-16,0-2 0 0,-1 3 0 0,3-1 0 15,-3 1 0-15,5-3 0 0,0 0 160 0,2-3-160 16,2-1 384-16,1-1-32 0,0-12 0 0,3 13 0 16,-3-13 160-16,0 0 16 0,10 8 16 0,-10-8 0 15,16 2-96-15,-2-3-32 0,0-4 0 0,0-2 0 16,-1-3-96-16,1 1 0 0,2 0-16 0,0-4 0 0,3-3-160 0,-1 2-16 15,0 2-128-15,-1-1 192 0,1 0-192 0,-1 0 128 16,-1-1-128-16,0 2 0 0,-1 1 128 0,0 0-128 16,-5 2 0-16,2-1 0 0,-2 1 144 0,-1 1-144 15,-1-1 128-15,-1 0-128 0,-2 1 144 0,0 2-144 16,-5 6 160-16,7-9-160 0,-7 9 128 0,0 0-128 16,0 0 0-16,0 0 144 0,0 0-16 0,0 0-128 15,-8-4 192-15,0 3-64 0,-1 2-128 0,-2 1 0 16,-3 2 0-16,0 3 0 0,-1-5 128 0,0 6-128 15,-2 3 0-15,1-1 128 0,2-1-128 0,1 2 192 16,1-1-192-16,0 2 192 0,1-2-192 0,0 2 0 0,2 0 0 16,3-2 0-16,-1-2 0 0,7-8 0 15,-5 10 0-15,1 1 0 0,4-11 0 0,-1 13 0 0,1-13 0 0,0 9 0 16,0-9 0-16,0 0 0 0,0 0 0 0,0 0 0 16,0 0 192-16,0 0-64 0,0 0 0 0,10-1 0 15,-10 1 64-15,8-7 0 0,-2 1 0 0,1-3 0 16,-3-3-48-16,0-1 0 0,0 0 0 0,0-2 0 15,-2-2-144-15,1 1 160 0,-3 0-160 0,0-1 160 16,1 0-160-16,0 1 192 0,1 2-192 0,-2 1 192 16,0 0-192-16,0 2 0 0,0 2 144 0,0 9-144 15,0-10 0-15,0 10 144 0,-4-8-144 0,4 8 0 16,-9-5 160-16,-2 2-160 0,1 3 128 0,-1 3-128 16,1 1 192-16,-1 0-64 0,1 2 0 0,-2 3 0 15,-1-1 32-15,-1 4 0 0,1 0 0 0,-1 1 0 16,-2 0 48-16,0 0 16 0,2 1 0 0,1-1 0 0,0-1 32 15,2 1 16-15,2-1 0 0,3-1 0 0,1 0-272 0,5-11 160 16,-2 10-160-16,2-10 128 16,11 11-512-16,6-5-128 0,9-1 0 0,5-9-16 15,7-5-2688-15,11-5-544 0</inkml:trace>
  <inkml:trace contextRef="#ctx0" brushRef="#br1" timeOffset="10">18382 6974 13295 0,'0'0'576'0,"0"0"144"0,0 0-576 0,0 0-144 0,3-6 0 0,-3 6 0 15,0 0 1344-15,1-7 256 16,-1 7 32-16,0 0 16 0,0 0-624 0,-1-6-112 0,1 6-16 0,0 0-16 15,-4-7-176-15,4 7-48 0,0 0 0 0,-5-6 0 16,2-2-256-16,3 8-48 0,0 0-16 0,-6-7 0 16,-2 2-128-16,1 1-16 0,1 0-16 0,-2 0 0 15,-1 0-16-15,-1 0 0 0,-1 1 0 0,1 0 0 16,-2 2-160-16,-1-3 192 0,-1 1-192 0,-2 1 192 16,-1 0-32-16,0 2 0 0,-1-1 0 0,1 0 0 15,0 1-16-15,-1 0 0 0,1 0 0 0,0 1 0 16,0-1 64-16,1 3 16 0,-1 0 0 0,2 3 0 15,-1-2-64-15,3 1-16 0,1-1 0 0,0 0 0 16,1 1-144-16,0 0 0 0,1-1 0 0,1 1 0 16,0-2 0-16,9-3 0 0,-10 6 0 0,3 1 0 0,-3-1 0 15,4 0 0-15,6-6 0 0,-7 5 0 0,7-5 0 0,-7 6 0 16,0 1 192-16,7-7-64 0,-4 8 64 0,2 1 0 16,2-9 0-16,-2 10 0 0,2-10-64 0,-1 11 0 15,1-11 0-15,0 14 0 0,0-1-128 0,0-1 0 16,0-1 0-16,1 1 128 0,-1 1-128 0,0-2 0 15,0 0 0-15,0 4 0 0,0-2 0 0,0 4 128 16,0 2-128-16,0 1 128 0,0 1 0 0,2 2 0 16,-1 1 0-16,-1 4 0 0,0 0 64 0,1 6 0 15,2 2 0-15,1 2 0 0,0-2-64 0,2 2 0 16,1 1 0-16,-1 0 0 0,1-3 144 0,2 0 32 16,0 3 0-16,0 2 0 0,0 0-64 0,0 2-16 15,-1 0 0-15,0 0 0 0,-2 0-224 0,0 0 128 16,-1-3-128-16,0 0 0 0,-1-4 144 0,-1 4-144 0,-1-4 128 0,-2 2-128 15,-1 0 176-15,-2 2-48 0,1 2-128 0,-2 0 192 16,-1 1 64-16,1-6 16 0,0 0 0 0,1-1 0 16,1 2 80-16,0-3 16 0,1-2 0 0,1-2 0 15,0 3-80-15,1-3-16 0,2 2 0 0,-1-2 0 16,2 1-144-16,-1 0-128 0,0 5 144 0,-1-1-144 16,0 1 0-16,-1-5 0 0,-1 1 0 0,-1 1 0 15,-1 0 0-15,1 0 128 0,-2-4-128 0,2-2 0 16,-2-2 0-16,2 2 0 0,-2-2 0 0,2-3 0 15,1 1 128-15,-1-1-128 0,-3 1 0 0,0-2 144 16,-1 0-144-16,0 0 192 0,-1-1-192 0,0 1 192 16,-1-1-192-16,2 0 128 0,-1 1-128 0,-1-1 128 0,1-1-128 0,0 0 0 15,1 1 144-15,0-1-144 16,-2-1 0-16,2 1 144 0,-1-4-144 0,0 0 0 0,1 0 176 0,0 1-176 16,1-4 160-16,0 3-160 0,0-1 208 0,0 2-48 15,2-4-16-15,0 0 0 0,1 0-16 0,1 2 0 16,0-2 0-16,0 1 0 0,-1 1-128 0,1 1 0 15,0 1 0-15,0 0 0 0,0-1 0 0,0-2 0 16,-1-2 0-16,1 1 0 0,-2 0 0 0,1 2 0 16,0-4 0-16,-1 1 0 0,1-2 0 0,1-10 0 15,0 11 0-15,0-11 0 0,-1 10 0 0,1-10 0 16,0 0 144-16,0 11-144 0,0-11 0 0,0 10 0 16,0-10 0-16,0 8 128 0,0-8-128 0,0 8 0 0,0-8 0 15,0 0 0-15,0 0 0 0,0 9 128 0,0-9-128 16,0 0 0-16,0 0 0 0,0 0 128 0,0 0-128 0,0 0 0 15,0 0 128-15,0 0-128 0,0 0 128 0,0 0-128 16,0 0 144-16,0 0-144 0,0 0 192 0,0 0-192 16,0 0 176-16,11 1-176 0,-11-1 160 0,11 0-160 15,-11 0 176-15,12-1-176 0,-2 0 192 0,-10 1-192 16,12-4 224-16,0 1-64 0,-1 0-16 0,2 2 0 16,-1-1-144-16,1 0 160 0,-13 2-160 0,16-2 160 15,-1 0-160-15,1 0 0 0,1-1 0 0,1 1 128 16,0-2-128-16,-1 1 192 0,3 0-192 0,1 2 192 15,0-4-192-15,1 2 0 0,-1 2-160 0,0 1 160 16,1-1 0-16,0-2 0 0,0 0-128 0,0 1 128 16,-1-1 0-16,-3 2 0 0,-1-3 0 0,-1 1 0 15,-3 2-256-15,0 1-16 0,-3 0 0 0,1 0 0 16,-3 0-1072-16,-2 0-192 0,-6 0-64 0,0 0-10400 16,0 0-2080-16</inkml:trace>
  <inkml:trace contextRef="#ctx0" brushRef="#br1" timeOffset="11">18784 7282 11055 0,'0'0'480'0,"0"0"112"0,0 0-464 0,0 0-128 15,0 0 0-15,-3-8 0 0,3 8 3024 0,-4-6 592 16,4 6 112-16,0 0 32 0,0 0-2224 0,0 0-448 0,0 0-96 0,0 0-16 15,0 0-336-15,0 0-80 0,0 0-16 0,0 0 0 16,0 0-352-16,0 0-64 0,0 0 0 0,0 0-128 16,6 13 176-16,-1 1-176 0,-1 2 160 0,0 2-160 15,-3-3 320-15,2 6-16 0,-1 1-16 0,1 3 0 16,-2 1 160-16,2-2 48 0,-1 4 0 0,1 6 0 16,0 0 16-16,-1 3 0 0,1-1 0 0,-1 3 0 15,1-1-112-15,1 0-16 0,0 0 0 0,0 0 0 16,0 2-256-16,1-1-128 0,0-4 128 0,2-2-128 15,-1-1 128-15,1-5-128 0,0-3 0 0,0 0 128 16,-2-2-128-16,0-2 0 0,2-2 144 0,1-3-144 16,-3 1-160-16,0 1-96 0,0-4-32 0,2-1 0 31,-2 2-1952-31,-1-1-400 0,-1 0-80 0</inkml:trace>
  <inkml:trace contextRef="#ctx0" brushRef="#br1" timeOffset="12">19170 8868 10127 0,'0'0'896'15,"0"0"-704"-15,0 0-192 0,0 0 0 0,0 0 1472 0,0 0 256 16,0 0 48-16,0 0 16 0,0 0-1344 0,0 0-272 15,0 0-48-15,0 0-128 0,0 0 304 0,0 0-48 16,0 0-16-16,0 0 0 0,0 0 576 0,0 0 112 16,0 0 32-16,0 0 0 0,0 0 384 0,0 0 96 15,-4-7 16-15,4 7 0 0,0 0-96 0,0 0-16 16,-9-2 0-16,0 6 0 0,0-1-384 0,1 1-96 16,0 0-16-16,-1 4 0 0,0 3-400 0,0 2-64 15,-2 0-32-15,1 4 0 0,-2 0-176 0,-1 5-48 16,1 3 0-16,2 6 0 0,-1 5 64 0,1 0 0 0,-2-1 0 15,-2-5 0-15,-1 0 144 0,1-2 48 16,-2 0 0-16,1 2 0 0,-1-2 48 0,1 0 16 0,-1 2 0 16,0-4 0-16,1 2-192 0,0-2-16 0,2-3-16 0,2-2 0 15,1 1-224-15,3-2 0 0,0-3 0 0,2-4 0 32,1 0-624-32,-1-1-16 0,-2-3 0 0,1 0 0 15,6-9-1664-15,-8 4-352 0,8-4-64 0,0 0-16 16,0 0-272-16,-11-1-48 0</inkml:trace>
  <inkml:trace contextRef="#ctx0" brushRef="#br1" timeOffset="13">18751 8914 41407 0,'-14'0'1840'0,"14"0"368"0,-9 4-1760 0,4 3-448 16,5-7 0-16,-3 13 0 0,3-2 288 0,3 2-32 15,2 2 0-15,1-2 0 0,5 2-256 0,-1 2-192 16,2-2 16-16,0 3 16 0,1 3 160 0,2-2-128 16,2-2 128-16,2 0-128 0,-1 1 128 0,-1-1 0 15,0 0 0-15,-2 0-128 0,1 0 128 0,0 0 0 16,-1 1 0-16,1 2-128 0,0 1 128 0,-2 0-208 15,-1 1 80-15,1-1 128 0,1 4-384 0,-1-1 32 16,-1 1 16-16,0 0 0 16,0-3-336-16,-1 3-64 0,0 0-16 0,-1-2 0 15,0 0-208-15,-1-4-32 0,-1 0-16 0,2-2-9344 0,-1-4-1872 0</inkml:trace>
  <inkml:trace contextRef="#ctx0" brushRef="#br1" timeOffset="14">19457 9632 21183 0,'0'0'1888'0,"0"0"-1504"0,0 0-384 0,0 0 0 15,0 0 3072-15,0 0 560 0,-6 10 96 0,6-10 32 16,-2 10-2608-16,2-10-528 0,0 12-112 0,1-1 0 16,-1-11-64-16,3 16-16 0,-1-2 0 0,2 2 0 15,0-2-432-15,0 1 0 0,-1-2 0 0,-1 0 0 16,1 0 0-16,0 3 0 0,-1 0 0 0,-2 1 0 15,-1-1 0-15,1 1 128 0,0-4-128 0,0 3 0 16,0-2 0-16,0-2-144 0,0 0 0 0,0-2 0 31,0-1-576-31,0-9-112 0,0 0-32 0,0 0-9776 0,0 0-1968 0</inkml:trace>
  <inkml:trace contextRef="#ctx0" brushRef="#br1" timeOffset="15">19548 6982 23951 0,'0'0'1056'0,"0"0"224"0,0 0-1024 0,0 0-256 0,0 0 0 0,0 0 0 16,0 0 1424-16,0 0 240 0,10-1 32 0,2-3 16 15,0 1-1264-15,2-1-240 0,2 2-48 0,2-1-16 0,2 0-144 0,0 2 0 16,1-1 0-16,-1-1 128 0,1 0-128 0,1 1-144 16,1-1 144-16,0 2-208 0,-3-1 208 0,1 1 0 15,-1 1 0-15,-3-2-144 0,-3-1 144 0,-1 2 0 16,0-2 0-16,0 2 0 0,-1-2 160 0,-2 1 64 16,-10 2 16-16,12-4 0 0,-1 1 176 0,-11 3 32 15,11-3 16-15,-11 3 0 0,12-2-144 0,-12 2-16 16,12 1-16-16,-12-1 0 0,11 5-112 0,0 1-32 15,-11-6 0-15,9 9 0 0,-9-9-16 0,9 11-128 16,-1 0 192-16,-1-1-64 0,-2 2 0 0,0 0 0 16,0 1 0-16,0 0 0 0,-1 0 16 0,0 1 0 0,-1 1 0 15,-1 1 0-15,1 3 0 0,0 3 0 0,-1 3 0 0,1 3 0 16,-1 2-16-16,2 6 0 0,0 5 0 16,0 4 0-16,0 4-128 0,1 3 0 0,3 0 0 0,0 3 0 15,0 0 0-15,2 1 0 0,-1 0 0 0,2 1 0 16,-1-2 0-16,2 3 0 0,-2 0 0 0,1-2 0 15,-2 0 0-15,0-2 0 0,-1-3 128 0,-2 2-128 16,1-3 272-16,-2 3-16 0,0-1-16 0,-1 3 0 16,1 0-80-16,-2 1-16 0,-2-1 0 0,5 1 0 15,3 1-16-15,-4-2 0 0,-9-6 0 0,0 6 0 16,1 6 0-16,1-1-128 0,-1-4 192 0,1-4-64 16,-1-1 0-16,0-4 0 0,2 0 0 0,1-4 0 15,-1-1 48-15,2-2 0 0,0-4 0 0,2-1 0 16,-2 0 64-16,2 1 16 0,0-3 0 0,-1-2 0 15,1-2-48-15,-2-3 0 0,-1-2 0 0,1-2 0 0,2 0 16 16,0 0 0-16,-1-4 0 0,1 1 0 0,-1 0-224 0,2-1 0 16,2-1 128-16,-3 2-128 0,1-4 0 0,0 2 0 15,0-4 0-15,-1 2 0 0,-1-2 0 0,2-3 0 16,0 2 0-16,1-1 0 0,-2 0 0 0,1-2 144 16,-1 0-144-16,-1 2 128 0,1 2 0 0,1-4-128 15,0 1 192-15,0 1-64 0,-4-11-128 0,0 0 160 16,2 6-160-16,-2-6 160 0,4 9-32 0,-4-9 0 15,4 9 0-15,-4-9 0 0,4 9-128 0,0 1 0 16,-4-10 0-16,0 0 0 0,4 7 128 0,-4-7 0 16,0 0 0-16,0 0 0 0,0 0-128 0,0 0 0 15,0 0 0-15,0 0 0 0,0 0 0 0,0 0 128 16,0 0-128-16,0 0 128 0,5 8-128 0,-5-8 128 0,0 0-128 0,0 0 128 16,0 0 112-16,0 0 16 0,0 0 0 0,0 0 0 15,0 0-256-15,0 0 176 0,0 0-176 0,0 0 160 16,0 0-32-16,0 0 0 0,0 0 0 0,0 0 0 15,0 0 80-15,0 0 16 0,0 0 0 0,-4-9 0 16,-3 3-32-16,1-1 0 0,-1 3 0 0,0 2 0 16,-3 2 0-16,0 0 0 0,0 0 0 0,-2-3 0 15,1 2-64-15,2-1-128 0,0 2 176 0,1 0-176 16,1 0 0-16,0 2 0 0,7-2 0 0,-9 1 0 31,1-2-256-31,8 1-144 0,0 0-48 0,0 0 0 16,0 0-2400-16,0 0-480 0,0 0-112 0</inkml:trace>
  <inkml:trace contextRef="#ctx0" brushRef="#br1" timeOffset="16">13699 13343 9215 0,'0'0'400'0,"0"0"96"0,0 0-496 0,-6 4 0 0,6-4 0 0,-10 8 0 15,0-2 4768-15,3 1 864 0,0-1 160 0,-1 2 32 16,-1 1-4592-16,-1 4-912 0,-3 0-192 0,1 1-128 15,-1 2 304-15,-3-3-32 0,-1 4 0 0,0 0 0 16,2 3 48-16,-5-3 0 0,-5-2 0 0,1 3 0 16,-1 2 352-16,1 3 80 0,2 4 16 0,-3 3 0 15,-2 2 112-15,0 6 16 0,-2 4 16 0,-1 1 0 16,-3-2-544-16,2 1-112 0,1-3-32 0,3-2 0 16,2-6-224-16,2-2 0 0,2-2 0 0,2-1 0 15,4-4-128-15,3-2-80 0,2-3-16 0,3-5 0 16,1-2-1568-1,6-10-320-15,0 0-64 0,0 0-7984 0,0 0-1584 0</inkml:trace>
  <inkml:trace contextRef="#ctx0" brushRef="#br1" timeOffset="17">13019 13617 31327 0,'0'0'2784'0,"0"0"-2224"15,-11-2-560-15,4 2 0 0,7 0 1808 0,0 0 256 16,0 0 48-16,0 0 16 0,0 0-2000 0,7 8-384 16,-7-8-96-16,15 11-16 0,-1-1 112 0,3 3 0 15,1 3 16-15,2-2 0 0,-2 2 16 0,0 5 0 16,3 2 0-16,0 2 0 0,0-2-144 0,0 3-16 16,0 0-16-16,-2-1 0 15,0-1-208-15,-1 0-32 0,1 4-16 0,1-3 0 16,-2-5-272-16,-1 0-48 0,-1 1-16 0,-3-4 0 15,0 2-2208-15,0 0-432 0</inkml:trace>
  <inkml:trace contextRef="#ctx0" brushRef="#br1" timeOffset="18">13956 14147 44175 0,'0'0'1952'0,"-2"16"416"0,-2 1-1904 0,1 1-464 16,2 3 0-16,2 1 0 0,3 3 0 0,1 0 0 15,1 2 0-15,0 0 0 0,3 1-160 0,2-2 160 16,-1 0-128-16,0-4 128 15,1 0-480-15,-1 0-16 0,1-2 0 0,-2-2 0 16,-1-2-192-16,-2-3-32 0,-1-5-16 0,-5-8 0 16,6 11-144-16,0-3-16 0,-6-8-16 0,7 8-10176 15,-7-8-2032-15</inkml:trace>
  <inkml:trace contextRef="#ctx0" brushRef="#br1" timeOffset="19">2368 5295 26255 0,'-17'-4'1152'0,"7"3"256"0,0 1-1120 0,10 0-288 16,0 0 0-16,0 0 0 0,-5-5 1024 0,5 5 160 16,-1-7 32-16,1 7 0 0,6-6-512 0,3 0-80 15,2 1-32-15,-2 4 0 0,2-1-336 0,2 5-80 16,1 1-16-16,-1 4 0 0,0 2-160 0,1 5 128 16,2 3-128-16,-2 4 128 0,0 1-128 0,1 4 128 15,0 1-128-15,1 2 128 0,-2 0-128 0,2 0 0 16,0-1 144-16,-1-2-144 0,-3-5 0 0,0-1 128 0,1-4-128 0,0 3 0 15,-3-6 0-15,2 2 0 0,0-3 0 0,-1-4 0 16,2-1 0-16,-2-2 0 0,-2-2 0 0,3 1 128 16,-1-1-272-16,1-1-48 0,-1-3-16 0,0-1 0 31,2-1-2064-31,-2-2-416 0,-2-2-64 0</inkml:trace>
  <inkml:trace contextRef="#ctx0" brushRef="#br1" timeOffset="20">2948 5071 34783 0,'-20'-5'1536'0,"8"6"320"0,1 3-1472 0,0 1-384 0,2 0 0 0,3 2 0 0,0 1 208 0,1 2-16 15,0 0-16-15,2 5 0 0,3 2-16 0,0 6 0 16,-2 1 0-16,-1 4 0 0,-1 1-160 0,2 6 192 16,-2 2-192-16,-2 6 192 0,1 1 0 0,-1 0 0 15,-1-1 0-15,1 3 0 0,-3 0 144 0,-2 6 48 16,-1 3 0-16,-1 6 0 0,-4 0 48 0,-1 3 16 16,-1 0 0-16,-2 2 0 0,-1 1-208 0,-1 2-48 15,-1-1 0-15,0 0 0 0,1-2-192 0,1-2 0 0,-1-4 128 0,5 0-128 31,4-3-1584-31,5-2-352 0,1-2-80 0</inkml:trace>
  <inkml:trace contextRef="#ctx0" brushRef="#br1" timeOffset="21">21028 8288 7359 0,'0'0'656'0,"0"0"-528"0,0 0-128 0,0 0 0 16,0 0 3008-16,0 0 560 0,0 0 112 0,0 0 32 16,0 0-2496-16,0 0-480 0,0 0-96 0,0 0-32 15,0 0-192-15,0 0-32 0,7-5-16 0,0-1 0 16,-2-5 96-16,0 2 32 0,1 0 0 0,-2 1 0 16,-1-1 384-16,1 0 80 0,2-2 0 0,-1 1 16 0,-1 0 0 0,1 0 0 15,0 1 0-15,0 0 0 0,2 0-272 0,1-3-48 16,-2-1-16-16,2 2 0 0,0-5-176 0,1 3-32 15,3-1-16-15,-1 0 0 0,0 0-80 0,2 2-16 16,0 2 0-16,4-6 0 0,1 2-96 0,3-2-32 16,6 2 0-16,-4-4 0 0,-8-2-64 0,3 2 0 15,1-3-128-15,2 3 192 0,1 1-32 0,0 0-16 16,-3 0 0-16,4 1 0 0,-1 1-16 0,3-1 0 16,1 0 0-16,0 1 0 0,-2 0-128 0,3 2 0 15,-1-1 144-15,1 2-144 0,-1 2 0 0,3-2 0 16,1 2 0-16,0 2 0 0,-2 1 0 0,1 2 0 15,-2 1 0-15,1 0 0 0,-2 0 0 0,-1 1 0 16,-3-1 0-16,1 4 0 0,2 2 0 0,-3-2 0 16,-2-2 0-16,-1 0 0 0,1 1 0 0,-2 1 0 0,-1 0 0 0,0 1 128 15,0-1-128-15,1 2 0 0,2-1 0 0,-1 2 128 16,-2-1-128-16,2 2 0 0,0-1 0 0,-1 2 0 16,2-4 0-16,-1 4 0 0,1-2 0 0,1 2 0 15,0 2 0-15,-2 1 128 0,0-1-128 0,1 0 0 16,4 2 0-16,-5-1 128 0,-3-3-128 0,0 2 0 15,-1 2 0-15,0 0 128 0,-2-1-128 0,4 2 0 16,2 0 0-16,-3 1 144 0,-6-7-144 0,-1 2 0 16,1 1 192-16,0 1-64 0,0 0 0 0,1-1-128 15,-1 2 192-15,2-1-192 0,0-1 192 0,0 2-192 16,-1-3 224-16,1 2-64 0,0 0-16 0,-1 0 0 16,0-2-144-16,1 1 192 0,1-1-192 0,0 2 192 15,1 0-32-15,0 0 0 0,2-2 0 0,1 1 0 0,0-2-160 16,1 2 0-16,0-1 0 0,-1 1 0 0,-1-2 160 0,1 1-160 15,-3 1 192-15,1 0-192 0,-1-1 128 16,0 1-128-16,-1-1 0 0,0 4 0 0,-5-3 0 0,0 2 0 16,0-1 0-16,1 0 0 0,-1 0 0 0,-2-2 0 15,2 1 0-15,-3 0 0 0,1 0 128 0,0 0-128 16,-2-1 0-16,0 1 0 0,-4-7 128 0,0 0-128 16,0 0 0-16,6 5 0 0,-6-5 160 0,7 6-160 15,-2-1 128-15,-5-5-128 0,0 0 0 0,0 0 0 16,7 7 128-16,-7-7-128 0,5 7 0 0,-5-7 0 15,0 0 0-15,0 0 0 0,0 0 0 0,0 0 0 16,0 0 128-16,0 0-128 0,0 0 0 0,0 0 160 16,0 0-160-16,0 0 160 0,0 0-16 0,0 0 0 0,0 0 0 15,1-12 0-15,-1 1 48 0,-1 1 16 0,1 0 0 0,-3-2 0 16,1-1-16-16,-1 1 0 0,0-4 0 0,0 1 0 16,-1-2-64-16,0-1-128 0,0-2 176 0,0 0-176 15,0 0 128-15,-4 1-128 0,-4 1 0 16,2 1 0-16,1-1 0 0,1 3 0 0,0 1 0 0,2 2 0 15,-1-3 0-15,1 4 0 0,0 1 0 0,4 1 0 16,-1 1 0-16,3 8 0 0,-1-9 0 0,1 9 0 16,0-8 0-16,0 8 0 0,0 0 0 0,0 0 0 15,0 0 0-15,0 0 0 0,0 0-144 0,0 0 144 16,0 0 0-16,0 0-128 0,0 0 128 0,12 4 0 16,-3 1 0-16,-9-5-160 0,10 7 160 0,-2 0 0 15,-8-7 0-15,7 11-128 0,-7-11 128 0,6 12 0 16,-6-12 0-16,7 13 0 0,0-2-128 0,0 0 128 15,-7-11 0-15,8 12 0 0,-2-2-128 0,2 2 128 16,0 1 0-16,-2 0 0 0,1-3 0 0,0 1 0 0,-2-2 0 0,1 1 0 16,-1-1 0-16,1 3 0 0,-1 0 0 0,0-2 0 15,0 2 0-15,-1-3 0 0,0 0 0 0,-4-9 0 16,4 12 0-16,-1-2 0 0,-3-10 0 0,1 12 0 16,-1-12 0-16,3 11 0 0,-3-11 0 0,0 10 0 15,0-10 0-15,0 12 0 0,0-12 0 0,0 0 0 16,0 11 0-16,-2 0 0 0,0-1 0 0,-1 1 0 15,0-2 0-15,0 0 0 0,-3 1 0 0,1 1 0 16,1-1 0-16,-1-2 0 0,-2 0 0 0,1 0 0 16,-2 0 0-16,0-1 0 0,-1 0 0 0,0-2 0 15,0-1 0-15,-1 1 0 0,-1 0 176 0,2 2-176 16,-1 1 192-16,2-3-192 0,-3-2 176 0,1 1-176 0,-2-4 160 0,3 0-160 16,9 0 0-16,-12 1 128 0,2-1-128 0,10 0 0 15,0 0-192-15,0 0-64 0,0 0-32 0,0 0 0 31,0 0-1888-31,0 0-384 0,0 0-80 0</inkml:trace>
  <inkml:trace contextRef="#ctx0" brushRef="#br1" timeOffset="22">22098 6325 3679 0,'0'0'320'0,"0"0"-320"0,0 0 0 16,0 0 0-16,0 0 2320 0,0 0 400 0,0 0 80 0,0 0 16 15,0 0-1520-15,0 0-288 0,0 0-64 0,0 0-16 16,0 0 480-16,-1-9 80 0,-2 1 32 0,3 8 0 16,0 0-16-16,-4-9 0 0,-1 2 0 0,5 7 0 15,-7-5-416-15,7 5-64 0,-10-2-32 0,1 0 0 16,0 1-416-16,0 2-64 0,-2 3-32 0,-1 0 0 15,-3-1-32-15,3 2-16 0,3 4 0 0,-3-1 0 16,-5 1 80-16,0 4 0 0,-1-4 16 0,0 5 0 16,2 2-176-16,1 1-32 0,-2 0-16 0,0 3 0 15,0-1-304-15,0 6 128 0,1 0-128 0,3-1 0 16,3 0 0-16,1-2 0 0,-1-2 0 0,3 3 0 16,1 1 192-16,4-2-192 0,0-1 192 0,2-1-192 15,2 1 192-15,2 0-192 0,2 1 192 0,1-1-192 16,-1-4 128-16,3-1-128 0,2-2 0 0,3-1 0 0,3-2 0 15,1 0 0-15,2 1 128 0,2-3-128 0,2-2 0 0,0-3 160 16,6-2-160-16,-1-2 128 0,-2 0-128 16,2-2 0-16,0-2 144 0,-2-5-144 0,-1-1 144 0,-1 1-144 15,-3 0 192-15,-1-3-192 0,0 2 160 0,-2-3-160 16,0-1 128-16,-1-2-128 0,-1 2 144 0,-2-1-144 16,1 1 160-16,-2 0-160 0,-1-2 160 0,-1 2-160 15,-1-5 160-15,-4 4-160 0,-1-4 176 0,-2 3-176 16,-2-1 192-16,-2 0-192 0,-1 0 176 0,-3-3-176 15,-1-2 160-15,-3 1-160 0,-1 2 128 0,-2-4-128 16,0 3 0-16,-1 0 144 0,-1 3-144 0,-1-1 0 16,-2-1 0-16,2 3 128 0,-1-1-128 0,1 4 0 0,0 0 0 0,0 2 0 15,3 3 0-15,0 2 0 0,2 1 0 0,0 2 0 16,0 3-336-16,9 0 0 0,-12 1 0 0,2 2 0 31,1-1-416-31,9-2-80 0,-9 4 0 0,9-4-16 16,0 0-368-16,-7 9-64 0,3-2 0 0,4-7-16 15,-5 8-1648-15,5-8-336 0,0 0-64 0</inkml:trace>
  <inkml:trace contextRef="#ctx0" brushRef="#br1" timeOffset="23">22294 6157 8287 0,'-8'-20'736'0,"5"11"-592"16,1 3-144-16,2 6 0 0,0 0 3488 0,0 0 672 15,-7-6 128-15,7 6 16 0,0 0-2608 0,0 0-528 16,-9-1-96-16,9 1-32 0,-11 7-272 0,2 2-48 16,0 2-16-16,0 0 0 0,-1 1-432 0,2 1-80 15,1 2-32-15,-2 3 0 0,-3-1 112 0,3 7 32 16,0 3 0-16,0 5 0 0,0 5 400 0,-1 2 96 15,-1 2 16-15,-1 5 0 0,-2-2-304 0,-2 3-48 16,-1-2-16-16,0-2 0 0,-2-2-272 0,-1 3-176 16,1 1 192-16,1 0-192 0,-1-2 128 0,4 0-128 15,0-2 0-15,4-5 0 0,0-3-192 0,3-3-160 0,4-7-32 0,2 3 0 32,2-6-2240-32,4-3-464 0</inkml:trace>
  <inkml:trace contextRef="#ctx0" brushRef="#br1" timeOffset="24">24703 6905 5519 0,'0'0'240'0,"0"0"64"0,0 0-304 0,0 0 0 0,-8-3 0 0,8 3 0 15,0 0 3488-15,0 0 640 0,0 0 128 0,-3-7 32 16,3 7-2944-16,-4-9-592 0,4 9-112 0,0 0-32 15,-5-10 112-15,1 3 32 0,4 7 0 0,-5-7 0 16,5 7 32-16,-8-4 16 0,-1-1 0 0,1 4 0 16,1 1-192-16,-4 0-32 0,-1 0-16 0,-1 2 0 15,0 2-144-15,-1 0-32 0,-3 0 0 0,-1 0 0 16,-2-2 112-16,1 2 16 0,0 0 0 0,2 0 0 16,1 0 112-16,0-4 16 0,0 0 16 0,2 0 0 15,0 0-112-15,1 0-32 0,-1 0 0 0,1 0 0 16,2 0-192-16,-1 0-64 0,0 0 0 0,1 0 0 15,-1 1-80-15,0 2-32 0,-1 1 0 0,0 1 0 16,-1-2-144-16,-1 2 160 0,1 0-160 0,1 0 160 0,-1 1-160 16,1 0 0-16,-1 1 0 0,3 0 128 0,0 0 0 0,2 0 0 15,1-2 0-15,8-5 0 0,-7 4 80 0,7-4 16 16,-8 4 0-16,8-4 0 0,0 0-96 0,0 0-128 16,-5 9 176-16,5-9-176 0,0 0 128 0,0 0-128 15,0 0 0-15,0 0 0 0,0 9 192 0,0-9-192 16,0 0 192-16,3 12-192 0,-3-12 192 0,4 10-64 15,-4-10 0-15,7 18-128 0,7 6 192 0,-7-11-192 16,-7-13 192-16,0 0-192 0,0 0 192 0,0 10-192 16,1-1 192-16,-1-9-192 0,3 12 224 0,-1-2-64 15,1 2-16-15,-3-12 0 0,4 9 48 0,-4-9 16 16,6 11 0-16,1-2 0 0,-2 0-64 0,4 3-16 16,5 1 0-16,-7-3 0 0,-7-10-128 0,0 0 160 0,3 13-160 0,-1-2 160 15,2 0-160-15,0 1 0 0,-1 1 144 0,1 0-144 16,-1 2 0-16,1 3 128 0,-1 0-128 0,0 3 0 15,0 0 0-15,1 1 128 0,-1 0-128 0,1-1 0 16,0 0 128-16,1-2-128 0,0 5 160 0,3-1-160 16,1 6 208-16,-1-7-48 0,-4-10-16 0,0 0 0 15,0 2-144-15,0 0 160 0,0 1-160 0,0-1 160 16,-1 0-160-16,1 3 128 0,0 2-128 0,0-1 128 16,-1-3-128-16,1 0 0 0,-2 0 0 0,1 1 128 15,-2 0-128-15,0 2 0 0,1-2 0 0,-2 2 0 16,1-1 0-16,0-2 128 0,-1 0-128 0,0 0 0 15,0 2 144-15,0 0-144 0,-1-1 160 0,1 0-160 16,0-2 192-16,0 0-48 0,-1 1-16 0,1-1 0 16,-2 2 0-16,1 1-128 0,1 1 192 0,-1 0-64 15,0 0-128-15,1 1 0 0,0 0 0 0,0 1 0 0,-2 1 0 16,4 1 0-16,-1 1 0 0,-1 2 0 0,-1-2 0 0,3 2 0 16,1 3 0-16,-1-2 0 0,1 1 0 15,1 0 128-15,-1 1-128 0,0-1 0 0,1 1 0 0,0-1 128 16,-2 0-128-16,0 1 0 0,1-2 128 0,-1 0-128 15,0-1 0-15,-1 1 128 0,-1 1-128 0,0 3 0 16,0-1 0-16,0 2 0 0,-1 0 0 0,-1 1 0 16,1-1 0-16,0 3 0 0,-3-3 0 0,3-1 0 15,1 1 128-15,1-1-128 0,-1 0 0 0,2-2 0 16,1 0 0-16,0-3 0 0,-1 0 0 0,2 0 0 16,-1-1 144-16,1 2-144 0,0 2 0 0,0-2 128 0,-2 1-128 0,2 3 0 15,0 3 0-15,-3-3 128 0,-1 0-128 0,2 1 0 16,0 2 0-16,0-3 0 0,-4 1 0 0,2-1 0 15,0-1 0-15,0 2 0 0,-1-6 0 0,0 0 128 16,-1-2-128-16,2 2 0 0,0 1 128 0,-1-1-128 16,0-2 0-16,1 2 0 0,0 1 0 0,0 1 0 15,-2-1 0-15,2 3 0 0,0-3 0 0,0 4 128 16,0-3-128-16,0 2 0 0,-1 0 0 0,1-2 0 16,1 1 0-16,1-1 0 0,-2-1 0 0,1 0 0 15,0 2 0-15,2-1 0 0,0 0 0 0,-2 1 0 16,0-2 0-16,0 1 0 0,1 2 0 0,-2-1 0 15,-2 0 0-15,1 1 0 0,1 1 0 0,-1 0 0 16,-2-2 0-16,2 1 0 0,0 0 0 0,-1-1 128 16,1 2-128-16,1-4 0 0,-1-2 0 0,-1 2 0 0,0-1 0 0,2 1 0 15,-2-2 0-15,2 3 0 0,0 1 0 16,0 1 0-16,-2-2 0 0,1 3 0 0,-1-2 0 0,1 0 0 16,0 1 0-16,1 0 0 0,0-1 0 0,0 2 0 15,-2-2 0-15,2-1 0 0,0 0 0 0,0-2 0 16,0 1 0-16,0 0 0 0,0 2 0 0,0-1 0 15,0 2 0-15,2 0 0 0,-2 0 0 0,2 3 0 16,1-1 0-16,-2-1 0 0,-1 1 128 0,1 1-128 16,2-2 160-16,0 0-160 0,-1 0 0 0,0-4 0 15,-2 1 0-15,1-1 0 0,-1-1 0 0,0 1 0 16,0 0 0-16,0-1 0 0,-1 0 0 0,-1 1 0 16,1-3 128-16,-2 3-128 0,1 0 0 0,0 0 0 0,2 2 0 15,0-4 0-15,-1 3 0 0,1-1 128 0,0 0-128 16,0-2 0-16,0 4 0 0,0-1 0 0,0-5 0 15,0 2 0-15,0-1 128 0,0 1-128 0,0-3 0 0,0 1 0 16,-1 1 128-16,0-2-128 0,-1 3 0 0,1-1 0 16,1 2 0-16,-1 0 0 0,-1-1 0 0,1 1 0 15,1 0 0-15,0 1 0 0,-1 1 0 0,-1-3 0 16,1 1 128-16,0-1-128 0,0 1 0 0,-1 0 0 16,1-2 128-16,1-2-128 0,-1 1 0 0,1-1 0 15,-2-2 128-15,2 1-128 0,0 1 0 0,0 1 144 16,-1-1-144-16,0 1 0 0,-1 2 0 0,2-1 128 15,0 1-128-15,0-1 0 0,-1 1 0 0,1 1 0 16,0 1 0-16,0 0 128 0,-1-2-128 0,1 3 0 16,0-4 0-16,0 3 0 0,0-5 0 0,0 1 0 15,1-1 128-15,0 0-128 0,-1-2 0 0,0 0 128 0,0 0-128 16,0 1 0-16,3 2 0 0,-3 0 128 0,0-1-128 0,0 1 0 16,0 2 0-16,0 2 0 0,-1-5 0 0,1 1 0 15,-2-1 128-15,2 1-128 0,-1 1 0 0,1-1 0 16,-1-1 0-16,1 1 0 0,0 2 0 0,0-2 128 15,-2 0-128-15,1-1 0 0,1 0 0 0,-1-2 0 16,0 2 128-16,-1-4-128 0,1 3 0 0,1-2 0 16,0 2 0-16,-1-2 0 0,-2-1 0 0,3 0 0 15,-1 0 0-15,-1 1 0 0,1-1 0 0,1 1 128 16,0 0-128-16,-1 1 0 0,0-2 0 0,-1 1 0 16,1-3 128-16,1 1-128 0,0 2 0 0,0-1 0 15,-1-1 0-15,1 0 128 0,0-1-128 0,0 1 0 16,-2 0 0-16,2-1 128 0,0 1-128 0,-1-1 0 0,-2 2 0 0,2-2 128 15,0 0-128-15,-1-2 0 0,2 2 0 0,-1 0 0 16,-1-2 0-16,-1 4 0 0,-1-1 128 0,0 0-128 16,0-1 0-16,0 0 0 0,2-1 0 0,0-2 0 15,0-2 0-15,-1 1 128 0,-1-1-128 0,2 0 0 16,2-10 0-16,-4 10 128 0,1-3-128 0,2 3 0 16,-3 0 0-16,0-2 0 0,4-8 128 0,-5 12-128 15,0-1 0-15,-1 1 0 0,1-2 0 0,3 3 0 16,0 1 0-16,1-4 0 0,-2 0 0 0,2 1 0 15,-2-2 0-15,3-9 0 0,0 10 0 0,0-10 0 16,-1 11 0-16,1-11 0 0,3 12 0 0,-3-12 0 16,0 0 0-16,2 9 0 0,-2-9 0 0,4 10 0 0,-1-2 0 15,-3-8 0-15,0 0 0 0,4 9 0 0,-4-9 0 16,6 9 0-16,-6-9 0 0,7 8 0 0,-7-8 0 0,6 8 0 16,1 1 0-16,-7-9 0 0,0 0 0 0,9 9 128 15,-1-1-128-15,-8-8 128 0,10 8-128 0,1 0 192 16,0-1-192-16,2 1 192 0,-1-1-192 0,0-2 0 15,-12-5 0-15,16 5 0 0,-1-1 144 0,0 0-144 16,-15-4 160-16,14 5-160 0,0-1 128 0,1-3-128 16,-4 2 0-16,1 0 0 0,-12-3 0 0,16 0 0 15,-3 0 0-15,1 0 0 16,2 1-448-16,-5-2 32 0,-11 1 0 0,12-11 0 16,3-2-304-16,0-4-64 0,2-1-16 0,3-9 0 15,4-10-1584-15,1-3-320 0,3-7-64 0,-1-4-16384 0</inkml:trace>
  <inkml:trace contextRef="#ctx0" brushRef="#br1" timeOffset="25">25167 7144 21599 0,'0'0'960'0,"0"0"192"0,0 0-928 0,0 0-224 0,0 0 0 0,0 0 0 16,0 0 656-16,0 0 96 0,0 0 16 0,0 0 0 15,0 0 48-15,0 0 16 0,0 0 0 0,0 0 0 16,-9 1-64-16,9-1 0 0,0 0 0 0,0 0 0 0,0 0 160 0,-8 5 32 16,8-5 0-16,-8 7 0 15,-1-1-256-15,4 2-64 0,5-8 0 0,-5 14 0 0,2 5-128 0,0 0-48 16,0 1 0-16,3 2 0 0,-2 1-16 0,4 5 0 15,-1 0 0-15,0 5 0 0,3 0-16 0,0-1-16 16,-1-4 0-16,-1 2 0 0,1 1-160 0,-1-4-16 16,1 1-16-16,0-2 0 0,-1-4-224 0,1-1 176 15,-1-2-176-15,0 0 160 0,-1-3-160 0,-1 1 160 16,1-1-160-16,2-2 160 16,0-3-592-16,-1-1-112 0,3-2-32 0,-2 3 0 15,0-1-1920-15,-1-1-384 0,2 3-64 0,0 1-32 16,-1-1-208-16,1-1-32 0,-2 1-16 0</inkml:trace>
  <inkml:trace contextRef="#ctx0" brushRef="#br1" timeOffset="26">25351 8708 1839 0,'0'0'160'0,"0"0"-160"15</inkml:trace>
  <inkml:trace contextRef="#ctx0" brushRef="#br1" timeOffset="27">25387 8631 18543 0,'0'0'816'0,"0"0"176"0,0 0-800 0,0 0-192 0,0 0 0 0,0 0 0 16,0 0 1712-16,0 0 288 0,0 0 64 0,0 0 16 15,0 0-992-15,0 0-208 0,0 0-48 0,0 0 0 16,0 0-128-16,0 0-48 0,0 0 0 0,0 0 0 15,0 0 96-15,0 0 16 0,0 0 0 0,-5 11 0 16,-1-1-128-16,-1 0-32 0,1 1 0 0,-2 1 0 0,-3 1-224 16,1 1-32-16,-2 0-16 0,2 5 0 0,-2 1-144 0,0 3-48 15,-2-1 0-15,-3 0 0 0,1 3-144 0,-1-2 0 16,0 3 144-16,0 0-144 0,2 2 160 0,-1-2-32 16,0 0-128-16,1-3 192 0,-2 1-192 0,1-6-240 15,1 0 48-15,0-2 16 16,2-4-544-16,0-2-112 0,-1-2-32 0,1-2-9888 15,1 0-1968-15</inkml:trace>
  <inkml:trace contextRef="#ctx0" brushRef="#br1" timeOffset="28">24885 8767 6447 0,'0'0'576'0,"0"0"-576"16,0 0 0-16,0 0 0 0,0 0 6016 0,0 0 1104 15,0 0 224-15,0 0 32 0,9 8-5696 0,2 1-1136 16,-1-1-224-16,2 1-64 0,1 1-64 0,0 1-32 16,0 0 0-16,3 2 0 0,-1 0-160 0,4 2 0 0,2-1 144 0,-3 2-144 15,1 2 0-15,1 3 144 0,1-2-144 0,-2 1 0 16,-2 2 160-16,0 0-160 0,-2 0 128 0,0 1-128 16,1 1 0-16,-3-2-176 0,-1 1 16 0,-2 1 0 31,-1-1-1120-31,0-3-208 0,-2-1-48 0,-2-2-16 0,0-4-1632 0,2-2-320 15,-2 4-64-15,2-6-16 0</inkml:trace>
  <inkml:trace contextRef="#ctx0" brushRef="#br1" timeOffset="29">25549 9114 15663 0,'0'0'1392'0,"0"0"-1120"15,-7 7-272-15,7-7 0 0,-2 11 3936 0,2-11 736 16,-3 10 128-16,5 2 48 0,0-2-3456 0,2 1-688 15,0-1-144-15,0 1-32 0,1-1-16 0,0 2 0 16,-5-12 0-16,7 12 0 0,-2-1-192 0,0 2-32 16,0-2-16-16,1 2 0 0,-2 0-96 0,1 1-32 0,-1 2 0 0,0-2 0 15,-2-1-144-15,1 0 192 0,-3 0-192 0,1 2 192 16,2-2-192-16,-1 1 160 0,0-1-160 0,0-1 160 16,1-2-160-16,-3-10 0 0,4 12 0 0,-4-12 0 15,5 10-1728-15,-5-10-320 0,0 0-64 0,0 0-13056 16</inkml:trace>
  <inkml:trace contextRef="#ctx0" brushRef="#br1" timeOffset="30">25536 10198 24591 0,'0'0'1088'0,"-5"-2"224"16,5 2-1056-16,0 0-256 0,-9 0 0 0,9 0 0 16,-10 0 688-16,10 0 80 0,-9 4 0 0,3 3 16 0,-1 3-80 0,-1 1-32 15,1 4 0-15,-1 4 0 0,-1 1-96 0,0 3-32 16,-2 2 0-16,2 1 0 0,-3 0 80 0,1 3 16 16,-2 1 0-16,-2 1 0 0,-3 2-176 0,0 2-16 15,-2 1-16-15,-1 1 0 0,-1-1-192 0,-1-2-48 16,-5-2 0-16,3-1 0 0,1-5-64 0,0-3-128 15,1-3 176-15,2-3-176 0,1-5 128 0,3-1-128 16,3-4 0-16,1-1 0 16,1-3-1680-16,3-3-448 0,1-1-96 0,2-3-16 0</inkml:trace>
  <inkml:trace contextRef="#ctx0" brushRef="#br1" timeOffset="31">25048 10366 20271 0,'0'0'1792'0,"0"0"-1424"16,0 0-368-16,0 0 0 0,2 12 3776 0,3-1 704 0,4 0 128 0,3 4 16 15,3-2-3792-15,2 2-832 0,3 4 0 0,-1 1-144 16,4 5 144-16,0 0 0 16,1 1-144-16,-1 3 144 0,-1-2 0 0,0 3 0 0,0 1 0 0,1-2 0 31,-3 0-416-31,-1-2-16 0,-1-2 0 0,-2 0 0 15,-2-4-2400-15,2-3-496 0</inkml:trace>
  <inkml:trace contextRef="#ctx0" brushRef="#br1" timeOffset="32">25758 10812 38527 0,'-19'9'1712'0,"10"-1"336"0,1 1-1632 0,2 2-416 16,1 2 0-16,2-1 0 0,2 2 0 0,1 0 128 16,0 1-128-16,1 0 0 0,0 1 0 0,2 1 0 15,-2-3 0-15,2 3 0 0,2 1 0 0,0-3-192 16,-1 0 32-16,1 0 16 16,2-5-432-16,-1-1-64 0,-6-9-32 0,0 0-10208 15,10 7-2032-15</inkml:trace>
  <inkml:trace contextRef="#ctx0" brushRef="#br1" timeOffset="33">25918 9936 28559 0,'0'0'2544'0,"0"0"-2032"0,0 0-512 0,0 0 0 16,4-9 1728-16,1 3 240 0,0-1 48 0,3 1 16 16,1-1-1664-16,2 0-368 0,-2 0 0 0,2 0 0 15,1 5 0-15,1-5 0 0,0 2 0 0,0 0 0 0,0-1 0 0,2 0 0 16,-1 1 0-16,0 2 0 0,2-2 0 0,-2 4 0 16,-1-2 0-16,-13 3 0 0,13 5 144 0,-2 0-16 15,-11-5-128-15,6 13 192 0,-3 0 16 0,-2 3 0 16,-2-2 0-16,-4 5 0 0,-4-1-80 0,-2 4 0 15,-1 2-128-15,-1 2 192 0,-1 1-192 16,0-1 128-16,-1 0-128 0,1-1 0 0,0-2 0 0,1-2 0 16,0-4 0-16,1 0 0 0,0-5 0 0,2 1 0 15,1-1 0-15,1 1 0 0,0-3 240 0,4 1-48 16,-1-2-16-16,1 0 0 0,4-9-48 0,-1 10-128 16,1 1 192-16,2-5-64 0,-2-6 0 0,7 8-128 15,-7-8 192-15,10 7-64 0,2-1-128 0,0-1 160 16,1-1-160-16,2-3 160 0,2 1-160 0,2-2-192 15,-1-2 32-15,3 2 16 16,3 0-528-16,3 2-96 0,-1 2-32 0,0-3 0 16,0 2-2064-16,-1-1-400 0</inkml:trace>
  <inkml:trace contextRef="#ctx0" brushRef="#br1" timeOffset="34">25520 11682 24879 0,'0'0'2208'15,"0"0"-1760"-15,0 0-448 0,0 0 0 0,0 0 1744 0,-2 13 272 16,-2-3 48-16,1 2 16 0,1 0-1664 0,0 1-416 16,0 3 0-16,-1 2 0 0,-1 3 272 0,-1 1-16 15,-2 3-16-15,-2 1 0 0,-1 0 16 0,-1 2 0 16,-3 0 0-16,-2 0 0 0,2 5 64 0,-3 0 0 16,-2-1 16-16,-4 5 0 0,0-1 48 0,-2 1 16 0,0-1 0 0,-1-2 0 15,-1-4-224-15,2-1-48 0,2-6-128 0,1-2 192 16,-1-4-400-16,4-4-96 0,-1-4-16 0,3-4 0 31,3-2-2416-31,1-4-480 0,-7-8-112 0,7-3-9344 0</inkml:trace>
  <inkml:trace contextRef="#ctx0" brushRef="#br1" timeOffset="35">25147 11761 21183 0,'0'0'1888'0,"0"0"-1504"15,0 0-384-15,3 11 0 0,1 1 3648 0,0 1 672 16,1 1 128-16,4 2 32 0,2-2-3664 0,2 3-816 16,0 1 0-16,2 2 0 0,4 3 0 0,-2-2 0 15,-2 4-144-15,1 0 144 0,-2 1 0 0,2 2 0 16,-1 6 0-16,0-4 0 0,-2 0 0 0,0 1 128 16,1 1-128-16,-1-1 0 15,2 0-240-15,-4-1-144 0,1 0-16 0,-2-4-16 16,1-2-3392-16,-2-5-672 0</inkml:trace>
  <inkml:trace contextRef="#ctx0" brushRef="#br1" timeOffset="36">25785 12387 21183 0,'0'0'1888'0,"-8"12"-1504"0,2 4-384 0,0-2 0 16,4 2 3824-16,0-1 688 0,2 1 144 0,2 1 16 15,-1-3-3856-15,2 2-816 0,-2 1 0 0,0 0-224 16,1 1-80-16,-1 0-16 0,0 0 0 0,0-1 0 16,-1-4-80-16,2 2-32 0,0-1 0 0,0-1 0 15,-1-1-384-15,-1-12-80 0,0 0 0 0,0 0-8864 16,0 0-1760-16</inkml:trace>
  <inkml:trace contextRef="#ctx0" brushRef="#br1" timeOffset="37">25948 11555 11967 0,'0'0'528'0,"0"0"112"0,0 0-512 0,-5-9-128 16,5 9 0-16,-4-9 0 0,4 9 5056 0,2-9 960 0,2 3 208 0,3-1 48 15,-2 0-5088-15,2 2-1008 16,0 0-176-16,5 1 0 0,-1 2 0 0,0-4-144 16,1 2 144-16,1 3 0 0,-1 0 0 0,1 0 128 15,1 1 0-15,0 0 0 0,2 0 160 0,0 1 32 16,-2 1 16-16,0 1 0 0,1 0-80 0,-2 1-32 15,-3-3 0-15,-10-1 0 0,0 0-32 0,12 4 0 0,-2-2 0 0,-10-2 0 16,0 0 16-16,0 0 0 0,0 0 0 0,0 0 0 16,-2 12-208-16,-3-1 176 0,-5-1-176 0,0 0 160 15,-3 0-160-15,-1 0 0 0,-3 2 0 0,1-2 0 16,0-2 0-16,3 1 0 0,2-2 0 0,0 0 0 16,-1 1 0-16,5 0 0 0,7-8 0 0,0 0 0 0,-7 7 0 0,7-7 0 15,0 0 0-15,0 0 0 16,0 0 0-16,0 0-176 0,0 0 176 0,0 0-128 0,12 6-96 0,0-2-16 15,-12-4 0-15,13 5 0 0,-2 0 80 0,1 1 16 16,-1-1 0-16,0 0 0 0,0 2 144 0,0-1 0 16,0-1 0-16,2 2-128 0,1-1 128 0,-1 2 0 15,-2 3 0-15,-1-2 0 0,2 0 0 0,-2 3 128 16,-2-3-128-16,-1 1 176 0,-1 1-32 0,-2-2 0 16,-4-9 0-16,4 11 0 0,0 4 80 0,-3-5 16 15,-1-10 0-15,0 12 0 0,-2-2 96 0,-1 0 32 16,3-10 0-16,-4 10 0 0,0-1-48 0,-1-1-16 15,-2 0 0-15,1 2 0 0,-1-2-112 0,-2 2 0 16,-2 1-16-16,-1-1 0 0,0 2-176 0,-1 0 0 16,-3-2 0-16,2 3 128 0,-2 0-128 0,2 0-272 15,0 0 64-15,1 2 16 16,0-2-608-16,2 0-112 0,3-2-32 0,2 0 0 16,-1-1-2144-16,2-2-432 0,-1-1-96 0</inkml:trace>
  <inkml:trace contextRef="#ctx0" brushRef="#br1" timeOffset="38">25579 13379 4607 0,'0'0'192'0,"0"0"64"0,0 0-256 0,0 0 0 16,0 0 0-16,0 0 0 0,0 0 2416 0,5 12 432 0,-5-12 96 0,0 0 0 16,5 13-704-16,-5-13-160 15,3 11-32-15,-3-11 0 0,3 13 80 0,-3 0 16 0,-2 0 0 0,0-3 0 16,-4 1-384-16,1-1-80 0,-4 0-16 0,-1 3 0 15,-2 0-496-15,-1 4-96 0,0 3-32 0,-3 1 0 16,-2 0-416-16,-2 5-96 0,1 4-16 0,-1 1 0 16,1 4-320-16,-3 2-64 0,-2 1 0 0,1 1-128 15,-2 0 0-15,0-3 0 0,0-3 0 0,1-3 0 16,0-4 0-16,2-1 0 0,4-4 0 0,-1-3 0 0,2-4-176 16,1-2-144-16,0-2-16 0,0-2-16 15,2-3-2016-15,0-2-384 0,-2-3-96 0</inkml:trace>
  <inkml:trace contextRef="#ctx0" brushRef="#br1" timeOffset="39">25269 13447 28559 0,'0'0'2544'0,"0"0"-2032"16,0 0-512-16,-6 11 0 0,4-1 3264 0,4 0 544 15,4 2 112-15,1 0 32 0,0 1-3328 0,2 3-624 0,0 3-208 0,3 3 0 16,1 2 208-16,0 4-192 16,-1 6 192-16,0 2-192 0,-1-1 192 0,2 3 0 15,-1 1 0-15,0-3 0 0,-1-2 0 0,1-1 0 16,0-1 0-16,0-6 0 0,-1-1 0 0,1-4 0 16,0 0 0-16,0-6 0 15,-3 1-448-15,1-3-64 0,2-1 0 0,1-4 0 16,0-3-2080-16,-1 0-416 0,-12-5-96 0</inkml:trace>
  <inkml:trace contextRef="#ctx0" brushRef="#br1" timeOffset="40">26043 14049 3679 0,'0'0'160'0,"0"-9"32"0,0 0-192 0,0 9 0 0,0 0 0 0,-3-8 0 16,-3 1 3504-16,1 0 656 0,0 1 128 0,5 6 16 16,-10-6-1392-16,10 6-288 0,0 0-48 0,-9 0-16 15,0 3-672-15,9-3-144 0,-8 5-16 0,3 4-16 16,1 4-640-16,2 2-128 0,0 4-32 0,1 3 0 0,1 2-240 0,0 2-48 16,0 0-16-16,0 1 0 15,0 3-320-15,0-1-64 0,-1 0-16 0,1 1 0 0,0-3-208 0,0 0-240 16,-2 1 48-16,1-2 16 15,0-4-608-15,-2-1-128 0,2-3-32 0,1-4 0 16,-3-2-2080-16,3-12-432 0</inkml:trace>
  <inkml:trace contextRef="#ctx0" brushRef="#br1" timeOffset="41">26231 13270 16575 0,'0'0'1472'0,"-8"1"-1168"16,8-1-304-16,0 0 0 0,-10 4 3520 0,10-4 656 15,0 0 128-15,0 0 32 0,-3 13-3552 0,0-2-784 16,3-11 0-16,-1 15 0 0,-2 2 0 0,1-4 0 0,-1 0 160 0,1 0-160 16,-2 0 464-16,0-2-16 0,-1-5 0 0,5-6 0 15,-6 12 112-15,2-2 16 0,1-1 0 0,3-9 0 16,0 0-112-16,0 0-16 0,0 0 0 0,0 0 0 16,0 0-160-16,6 11-32 0,-6-11-16 0,9 8 0 15,-9-8-112-15,13 5-128 0,0-2 176 0,0-2-176 16,0 0 160-16,2-1-160 0,0-1 128 0,1 0-128 15,-2-1 0-15,2 0 0 0,0-1 0 0,1 2 0 0,-3 1-336 16,-1 0-48-16,0-3-16 0,-3 1 0 16,-2 0-544-16,1-3-96 0,-1-3-32 0,-3 0-9360 15,1-1-1856-15</inkml:trace>
  <inkml:trace contextRef="#ctx0" brushRef="#br1" timeOffset="42">26465 13179 30063 0,'0'0'1328'0,"0"0"272"0,0 0-1280 0,0 0-320 15,0 0 0-15,0 0 0 0,0 0 256 0,0 0 0 16,0 0-16-16,0 0 0 0,0 0 16 0,0 14 16 0,-2 2 0 0,-1 0 0 16,2 4 448-16,0 0 96 15,-1 3 16-15,1 2 0 0,1 4-80 0,0 3-16 0,0-2 0 0,0 0 0 16,0-1-336-16,1-2-64 0,1 1-16 0,-2-1 0 15,0 0-320-15,0 1 128 0,1-6-128 0,0 1 0 16,1-1-192-16,0-1-96 0,-1-4-32 0,2-2 0 16,0-2-1696-16,-1-3-352 0,-2-10-64 15</inkml:trace>
  <inkml:trace contextRef="#ctx0" brushRef="#br1" timeOffset="43">26488 6912 5519 0,'0'0'240'0,"0"0"64"0,-12 1-304 0,0 0 0 16,2 1 0-16,-1-1 0 0,2-1 2272 0,9 0 400 15,-10 0 80-15,10 0 0 0,-9 0-1488 0,9 0-304 16,-10-3-64-16,10 3-16 0,0 0-240 0,0 0-64 15,0 0 0-15,0 0 0 0,0 0 208 0,0 0 48 16,0 0 0-16,0 0 0 0,0 0 448 0,12 2 80 16,0 1 32-16,0 1 0 0,-12-4-224 0,14 8-32 15,0-1-16-15,-1-3 0 0,2 1-448 0,0 0-96 16,1 0 0-16,2-1-16 0,1-1-304 0,-1 1-64 16,-1-3-16-16,2 0 0 0,2-2-176 0,0 0 128 0,4 1-128 15,0-4 128-15,1 1-128 0,0-1 0 16,1 0 144-16,-1 0-144 0,-1 0 0 0,0 3 0 0,-3-4 0 0,0 4 128 15,-1-3-128-15,-2 1 0 0,0 1 0 0,-4 2 0 16,-2 2 0-16,0-1 0 0,-1 2 0 0,0 0 128 16,-12-3-128-16,12 6 0 0,-12-6 0 0,7 8 0 15,-7-8 192-15,6 13-16 0,-4-1-16 0,0 1 0 16,-4 1 32-16,1 2 16 0,-3-2 0 0,0 2 0 16,-1 1-16-16,1 0 0 0,0-2 0 0,0 5 0 0,-1 1-32 15,1 2-16-15,1-2 0 0,1 3 0 0,-1-1-16 0,2 2-128 16,0 1 192-16,-1 4-64 0,2 2 96 0,0 4 16 15,2-1 0-15,0 1 0 0,1 1-16 0,-1 1 0 16,1-1 0-16,1 0 0 0,0-1-48 0,0 2-16 16,0 1 0-16,1-1 0 0,0 4-160 0,0-2 160 15,-1 2-160-15,1 0 160 0,1-1-160 0,0 2 128 16,1-2-128-16,-2 1 128 0,0-3 32 0,0 1 0 16,1 2 0-16,-1 2 0 0,-3 2 32 0,4-1 0 15,-4 1 0-15,1 1 0 0,-3 0 0 0,0 0 16 16,0-1 0-16,0-1 0 0,-1-2 0 0,1 0 0 15,-2 0 0-15,2 3 0 0,0 1-64 0,0 0-16 16,-2-2 0-16,0 4 0 0,2-2-128 0,0-1 128 0,-2 0-128 0,-1-2 128 16,1 1-128-16,0 0 192 15,1-2-192-15,0 4 192 0,-1 2-64 0,1 1-128 16,-2 0 192-16,2-1-64 0,-2 2-128 0,3-2 160 0,0-2-160 0,0-2 160 16,0 1-160-16,0 2 192 15,2-1-192-15,-1 1 192 0,-1 0-48 0,0 1 0 16,0-1 0-16,1 1 0 0,1 0-16 0,-2-2 0 0,-3-3 0 0,2 0 0 15,-1 1-128-15,1 0 160 0,-3 2-160 0,0 1 160 16,0 1-160-16,2-1 0 0,-1 1 144 0,2 0-144 16,0-4 0-16,-1 0 0 0,1-4 0 0,1 2 128 15,0-2-128-15,0 4 0 0,0-3 128 0,1 2-128 16,1 1 128-16,0 0-128 0,1 2 128 0,-1-1-128 16,0-7 0-16,0 1 128 0,1 0-128 0,0 0 0 15,-2-1 0-15,0 2 0 0,0 2 0 0,2-2 128 16,0 2-128-16,-1 0 0 0,0 2 0 0,-2-1 0 0,2-1 0 0,1-3 0 15,-1-2 128-15,1 3-128 0,0-4 144 0,1 5-144 16,-1-3 192-16,0 2-192 0,-3-2 144 0,0 1-144 16,3-1 0-16,-1 3 144 0,2 1-144 0,-1-1 0 15,-1-3 0-15,1-1 0 0,0 1 128 0,-2-1-128 16,0 1 0-16,-1 2 128 0,0 1-128 0,0 2 0 16,-1 2 0-16,1 2 0 0,0-3 128 0,0 0-128 15,-3-2 0-15,3-1 128 0,0-2-128 0,2-2 128 16,0 1-128-16,1 1 128 0,1-1 0 0,0 1-128 15,1-1 192-15,1 2-64 0,2-4-128 0,1 4 0 16,-1-1 144-16,0-1-144 0,1-3 0 0,0-1 128 16,-1-1-128-16,1 0 0 0,0-1 0 0,0 1 128 15,-3 1-128-15,0 1 0 0,-1 0 0 0,1 1 128 16,-1 3-128-16,0 1 0 0,-1-2 0 0,0 1 128 16,0-1-128-16,0-2 0 0,-2-3 0 0,3-2 128 15,5 1-128-15,-4-2 0 0,-7 0 0 0,1-1 0 16,2 2 0-16,1-1 128 0,0-2-128 0,1 2 0 0,-1 3 0 15,3 0 0-15,-1 1 0 0,0-4 0 16,-1 0 0-16,0-1 0 0,1-2 0 0,-1-1 0 0,0-2 0 16,0 0 0-16,-2 0 0 0,1-1 0 0,0 0 0 0,-1-1 128 15,1 2-128-15,-2-3 0 0,1 2 0 0,-1-2 0 16,0-1 0-16,2 2 0 0,-2 2 0 0,2 0 0 16,-1-2 0-16,1 1 0 0,-1-1 0 0,1-3 128 15,0 0-128-15,-1 0 0 0,1-4 0 0,2 1 0 16,3 0 0-16,-3-3 0 0,-6-2 0 0,1-1 0 15,1 1 0-15,0-1 0 0,1-1 0 0,-2-1 0 0,0-9 0 0,0 13 128 16,0-1-128-16,0 0 0 0,-2-2 0 0,2-10 128 16,0 10-128-16,0-10 0 0,-1 12 0 0,1-12 144 15,-1 11-144-15,1-11 0 0,0 0 128 0,-1 9-128 16,1-9 0-16,0 0 0 0,0 0 0 0,0 0 0 16,0 0 0-16,0 0 0 0,2 10 128 0,-2-10-128 15,0 0 0-15,0 0 0 0,0 0 160 0,0 0-32 16,0 0 0-16,-5 7 0 0,5-7 80 0,-7 5 16 15,0-1 0-15,-1-2 0 0,8-2-96 0,0 0-128 16,0 0 176-16,0 0-176 0,-9 6 272 0,-3 0-48 16,-1-3-16-16,-5 2 0 0,-6 0-32 0,1 0-16 15,4 1 0-15,1 0 0 0,0 1-160 0,1-3 128 16,0 1-128-16,-1-1 128 0,2-2-128 0,2 1 0 16,-2 0 0-16,4-3 0 0,-1 0-304 0,4-2-32 15,3 1-16-15,-2-3 0 16,-1-1-1680-16,2-4-336 0,3-4-64 0,4-7-19104 0</inkml:trace>
  <inkml:trace contextRef="#ctx0" brushRef="#br1" timeOffset="44">29468 13995 23039 0,'0'0'1024'0,"-9"6"192"0,-4 1-960 0,0 1-256 15,0-1 0-15,2 1 0 0,3 1 3344 0,2-1 624 16,-1 0 128-16,3 2 32 0,1 1-3104 0,0 1-608 16,0-1-128-16,1-2-32 0,-2 2-48 0,3-1-16 15,1-10 0-15,-2 15 0 0,1-1 144 0,0-1 32 16,-1-3 0-16,2 2 0 0,-1 0 16 0,2 0 16 16,1-1 0-16,2-2 0 0,1 3-144 0,-5-12-48 15,8 13 0-15,1-1 0 0,0-3-208 0,1-1 144 16,2-3-144-16,2 0 128 0,2-3-128 0,0-2-144 15,-2-2 144-15,2 0-208 0,2-1 32 0,1-1 16 16,-2-1 0-16,-1 0 0 16,0-2-304-16,2-1-64 0,-1 1-16 0,-2 0 0 15,0 1-1680-15,-2-1-336 0,-1-1-64 0,-1-2-7728 0,0-1-1552 0</inkml:trace>
  <inkml:trace contextRef="#ctx0" brushRef="#br1" timeOffset="45">29750 13956 10127 0,'0'0'896'0,"0"0"-704"0,0 0-192 0,-11 6 0 16,1-1 5136-16,1 3 1008 0,-1 1 192 0,4 4 32 0,-1 0-4016 0,1 4-816 16,-2 0-144-16,0 4-48 0,2 0-384 0,-1 4-64 15,1 1-32-15,0 2 0 0,1 0-352 0,-3 6-64 16,1 5 0-16,-1 0-16 0,0 1-112 0,-2 3 0 16,-5 2-16-16,2-1 0 0,3-5-304 0,-1-2 0 15,0-5 0-15,1-3 0 16,4-8-656-16,-1-3-192 0,1-5-48 0,3-4 0 15,3-9-2528-15,0 0-512 0,0 0-96 0,2-17-32 0</inkml:trace>
  <inkml:trace contextRef="#ctx0" brushRef="#br1" timeOffset="46">29438 12551 23951 0,'0'0'2128'0,"0"0"-1696"0,0 0-432 0,0 0 0 16,12-6 2544-16,-1 3 416 0,2-2 96 0,3 1 16 0,2 0-2176 0,1 2-416 16,0-1-96-16,1 0 0 0,-1 1-96 0,1-1-16 15,-1 1 0-15,0 0 0 0,-4-2-272 0,0 2 0 16,-2 2 0-16,-2 0 0 0,-11 0 192 0,11 0-192 16,-11 0 192-16,0 0-192 0,0 0 256 0,0 0-48 15,0 0-16-15,-1 10 0 0,-3 1 0 0,-3-1 0 16,-2 2 0-16,-1-2 0 0,-5 1-192 0,0 0 128 15,-4 0-128-15,2-1 0 0,0 1 0 0,0-1 0 16,2 1-128-16,0-2 128 0,2-3-144 0,2-1 144 16,-1-1 0-16,5-1-144 0,7-3-48 0,0 0 0 15,0 0 0-15,0 0 0 0,0 0-160 0,7 12-32 16,1-4-16-16,2-1 0 0,3-3 176 0,0 0 32 16,0 1 16-16,0-3 0 0,0 0 176 0,-1 1 0 15,0 0 0-15,0 0-128 0,-1 3 128 0,1-1 0 16,-2 1 0-16,1 1 0 0,-2-1 416 0,-1 1 16 15,-8-7 0-15,10 12 0 0,-3-1 176 0,-1 2 32 16,1 0 16-16,-2 2 0 0,-1-1-352 0,-1 1-80 0,-3-1-16 0,-2 1 0 16,-2 4-80-16,-1-2 0 15,0-2-128-15,-2 1 192 0,-2-3-192 0,-1 0 128 0,-1-1-128 16,0 0 0-16,-1-1 0 0,0-2-192 16,2 1 16-16,-3-7 0 15,0-1-1424-15,-2-4-272 0,-2-4-64 0</inkml:trace>
  <inkml:trace contextRef="#ctx0" brushRef="#br1" timeOffset="47">29461 11047 31215 0,'0'0'1376'0,"0"0"288"0,-2-7-1328 0,2 7-336 16,-2-9 0-16,2 9 0 0,2-10 1152 0,2 1 144 16,2 0 48-16,2 0 0 0,1-1-512 0,3 0-112 15,1 1-16-15,0-3 0 0,1 3-512 0,-1 0-192 16,2-4 0-16,-2 2 144 0,0 2-144 0,-1 1 0 0,-2 2 0 0,0 1 0 16,-10 5 0-16,11-3 0 0,-11 3 0 0,0 0 0 15,10 8 0-15,-3 2-176 0,-2 2 176 0,-2 4-192 16,-6 1 192-16,-1 2 0 0,-2 2 0 0,-4 4-128 15,0 0 288-15,-3 3 64 0,-1 5 16 0,-2-3 0 16,-1 2-240-16,-3-2 0 0,1 2 0 0,-1-4 0 16,2-4 0-16,1-2 0 0,0-2 0 0,4-3 0 15,3-4 144-15,1-2-16 0,2-2 0 0,3 1 0 0,4-10 0 16,0 0 0-16,-2 11 0 0,2-11 0 0,5 11 32 0,-5-11 0 16,10 8 0-16,2-2 0 15,0-2-160-15,1-3-144 0,2 2 144 0,1-2-208 0,1-2-112 0,1 0-32 16,0-1 0-16,2 1 0 15,0-4-416-15,-1-2-64 0,1-1-32 0,-1-1 0 16,-1-5-544-16,2-3-128 0,-2-3 0 0,1-2-8144 16,0-4-1632-16</inkml:trace>
  <inkml:trace contextRef="#ctx0" brushRef="#br1" timeOffset="48">29596 9386 22111 0,'0'0'1968'0,"0"0"-1584"15,0 0-384-15,0 0 0 0,0 0 2192 0,0 0 368 16,-8-4 64-16,8 4 0 0,0 0-1008 0,0 0-208 15,-5 7-32-15,5-7-16 0,-4 14-432 0,1 6-96 16,2 2 0-16,0 6-16 0,-2 0-400 0,2 4-80 16,-1-4-16-16,1 0 0 0,-2 1-112 0,-1-2-16 15,3-2-16-15,0 0 0 0,0-2-176 0,1-2-192 16,0 2 32-16,-2-7 16 16,1-1-560-16,0-3-96 0,-1-6-32 0,2-6 0 15,0 0-1168-15,0 0-240 0,0 0-64 0,0 0-12160 0</inkml:trace>
  <inkml:trace contextRef="#ctx0" brushRef="#br2" timeOffset="49">2594 8466 11967 0,'-13'-3'1072'0,"0"2"-864"0,2-1-208 0,0 2 0 16,3-1 2384-16,8 1 432 0,0 0 96 0,0 0 16 15,-5-5-2288-15,5 5-464 0,1-11-176 0,5 1 128 16,0 0-128-16,2-1 0 0,1-2 144 0,2 0-144 16,-1 0 128-16,-1 1-128 0,-1 1 160 0,-2-1-160 15,0-1 256-15,1 1-64 0,3-1 0 0,1-1 0 0,2 2 256 0,0-1 64 16,-1-4 0-16,1 1 0 0,0 1-96 0,0-1-16 15,0-1 0-15,-1 3 0 0,0-1-32 0,1 0-16 16,1-2 0-16,0-1 0 0,1-2 48 0,-1 0 16 16,-2 1 0-16,2 2 0 0,2-5-80 0,1 2-16 15,0-2 0-15,2 0 0 0,3 0-32 0,2-4-16 16,-1-2 0-16,3 4 0 0,2 1-112 0,1 3-32 16,-1-1 0-16,1 0 0 0,1-1-128 0,-1 1 0 15,-2 0 0-15,0 1 128 0,1 1-128 0,-1 2 0 16,2-3 0-16,-2 3 0 0,-2-1 0 0,0 1 0 15,1 0 0-15,0 0 0 0,0 0 128 0,-1 0-128 16,-1 0 192-16,1 0-64 0,0 2 80 0,0-3 16 16,-3-1 0-16,0 2 0 0,0 2-16 0,3-2 0 0,0 0 0 15,1 1 0-15,0 1-80 0,-1 0 0 0,-3 1-128 0,4 2 192 16,3 0-192-16,-2 3 0 0,-2-4 0 16,-2 3 0-16,3 1 128 0,0 2-128 0,0 3 0 0,-1 0 0 15,-1 2 0-15,-2-1 0 0,-1 3 0 0,-2 0 0 16,0 3 0-16,-2-2 0 0,1 2 0 0,-3 1 0 15,-2 1 0-15,2-3 0 0,-2 2 0 0,0 0 0 16,0 0 0-16,1 1 0 0,1-1 0 0,-2 0 0 16,0-1 0-16,0-1 0 0,-2 2 0 0,2-1 0 15,2 2 128-15,-1 0-128 0,-1-1 0 0,2 3 144 16,1-1-144-16,0 3 0 0,-3-1 0 0,1 0 0 16,1 0 0-16,-1 2 0 0,-1-3 0 0,2 1 0 15,-2-1 0-15,0 0 0 0,0 1 0 0,0-2 0 16,0 1 0-16,0-2 0 0,-1 3 0 0,-1 2 0 0,1 1 0 15,0-1 0-15,-1-2 0 0,1 0 0 0,0 0 0 0,0-1 128 16,-1 0-128-16,0-1 0 0,-1 2 144 0,1 1-144 16,-2-1 160-16,3 1-160 0,-2-2 144 0,-1 2-144 15,-1 1 128-15,0 2-128 0,0 3 0 0,3-1 128 16,1-1-128-16,-3-1 0 0,-1 1 0 0,-2 1 0 16,1 0 128-16,0 1-128 0,-2-4 0 0,0 2 0 15,-1 2 0-15,1 0 128 0,-1 0-128 0,1 0 0 16,0-2 144-16,1 2-144 0,-2-2 0 0,1 0 144 15,0 0-144-15,1 1 0 0,2 2 0 0,-1 1 0 16,1 0 0-16,-1-2 0 0,3 1 128 0,-3 1-128 16,0 1 0-16,1 1 0 0,0-1 128 0,-3 0-128 0,-3 2 0 0,2-1 0 15,0-1 0-15,1 2 0 0,2 0 0 0,-2-1 0 16,2-2 0-16,-2-1 128 0,0-1-128 0,2 1 0 16,-1 1 0-16,1 1 0 0,-1 0 0 15,2-1 0-15,0-2 0 0,0 0 0 0,-2 4 0 0,2-4 0 16,-1 1 176-16,-1 2-176 0,1-1 160 0,-1 3-160 15,-1-1 144-15,1-1-144 0,0-2 128 0,-1 4-128 16,0 3 128-16,1-3-128 16,-2 3 0-16,-1-3 128 0,1 1-128 0,0 1 0 0,2-1 0 0,0 1 128 15,-1 1-128-15,0-2 0 0,2 0 0 0,0 0 0 16,-1-4 0-16,1-2 0 0,-2 0 0 0,0-1 0 16,0 2 144-16,0-3-144 0,1-3 160 0,-2 3-160 15,-1-4 128-15,1 2-128 0,-4-11 0 0,4 15 144 16,-1 1-144-16,-1-2 192 0,1 1-192 0,1-2 192 0,0 1-192 0,0 4 0 15,-2 1 0-15,1 0 128 0,1 3-128 16,0-1 0-16,0 0 0 0,1 1 128 0,-1 0-128 0,0 2 0 16,1-3 0-16,2 2 0 0,-2-1 0 0,3-5 0 15,-2-1 0-15,1 1 0 0,-2-4 0 0,1 5 0 16,1 0 144-16,-2-1-144 0,0-1 0 0,2 1 0 16,-3 0 0-16,1 0 128 0,-1 2-128 0,0 0 0 15,-2 2 0-15,2-2 128 0,0-1-128 0,0 3 0 16,-1 0 0-16,1 1 0 0,0 0 0 0,1-2 0 15,0 1 0-15,0 1 0 0,0-1 0 0,3 1 128 16,0-2-128-16,-1-1 0 0,-2 1 0 0,3-2 144 16,1-4-144-16,-1 1 0 0,-1-1 160 0,1 2-160 15,0 1 128-15,1-2-128 0,-1-1 128 0,1 0-128 0,-1-1 128 0,1 0-128 16,-1-2 0-16,-2 2 128 0,2 0-128 0,0 0 0 16,-1 2 128-16,0-2-128 0,1-1 128 0,0-3-128 15,-1 2 0-15,0 0 0 0,1-5 128 0,1 2-128 16,-9-8 0-16,12 11 0 0,0-2 144 0,-1-1-144 15,0-1 160-15,-1 0-32 0,1-1-128 0,-1 1 192 16,1-1-192-16,-1 1 144 0,-1-1-144 0,2 1 128 16,0-2-128-16,1 0 0 0,-1 1 144 0,0 0-144 15,1 1 0-15,0-1 0 0,-1 1 0 0,1-2 128 16,-1 0-128-16,-1-1 0 0,-2 0 0 0,1 0 0 16,1-1 0-16,-2-1 0 0,-8-2 128 0,8 4-128 15,-8-4 0-15,11 4 0 0,-1-1 0 0,-10-3 128 16,0 0-128-16,12 2 0 0,-1-2 0 0,-1 0 128 15,-10 0-128-15,10 0 0 0,0 0 0 0,-10 0 0 16,10-2 0-16,-10 2 0 0,10-4 0 0,0-3 0 0,-2 2 0 0,0-2 128 16,-8 7-128-16,9-9 0 0,-1 0 128 0,0-3-128 15,-3-1 128-15,2-1-128 0,-1-2 128 0,2-2-128 16,-2 1 128-16,2-2-128 0,-1-4 128 0,-1 3-128 16,-1-4 128-16,1 5-128 0,-1-4 0 0,0 3 0 15,-1-5 0-15,0 0 128 0,-1-4-128 0,-1 1 0 16,1-2 128-16,-1-2-128 0,1-2 0 0,0-2 0 15,-3 1 0-15,1-2 128 0,0 1-128 0,-1-5 128 16,0 1-128-16,0-2 128 0,-1 4-128 0,0-2 0 16,-1 1-128-16,1 0 128 0,-2 0 0 0,1 1 0 15,-1-3 0-15,1 2 0 0,0-2 0 0,1 3 0 16,1-1 0-16,1-2 0 0,1 0 0 0,0 0 0 16,1 3 0-16,-2 2 0 0,2 1 0 0,1 1 0 0,-2-3 0 0,1 2 128 15,-1-1-128-15,1-2 0 0,0 3-128 0,-1-2 128 16,1 0 0-16,-1 1 0 0,-2-2 0 0,2 3 128 15,-1 1-128-15,-1 0 0 0,0-1 0 0,-1 2 0 16,-1 3 0-16,1 0 0 0,0-1-144 0,0 0 144 16,-1-2 0-16,2 2 0 15,0-4 0-15,0 3 0 0,0 2 0 0,3 1 0 0,-2-1 0 0,2 0 128 16,-1 1-128-16,2 3 0 0,0 1-160 0,0-1 160 16,0-1 0-16,0 2-144 0,0 1 144 0,0 1 0 15,0-1 0-15,0 2 0 0,-1 1 0 0,1 1 0 16,0-1 0-16,0 0 0 0,1-1 0 0,1 1-128 15,-1 0 128-15,1 0 0 0,1 0 0 0,2 0 0 16,0 2 0-16,2-3 0 0,0 5 0 0,0 1 0 16,-1 0 0-16,-1 2 0 0,3 0 0 0,0 1 0 0,-1 1 0 0,1 1 0 15,0 2 0-15,1 0 0 0,0-1 0 16,0-1 0-16,0 4 0 0,0-1 0 0,-1 1 0 0,1-2-128 16,0 4 128-16,3-2 0 0,-1 1 0 0,2-1 0 15,0 1 0-15,0-1 0 0,0 1 0 0,1-1 0 16,1 2 0-16,-1 1-128 0,-1 2 128 0,1 0 0 15,0 0 0-15,0 0 0 0,-1 0 0 0,-1 2 0 16,-2-3 0-16,2 3 0 0,0 3 0 0,-2-2 0 16,0 0 0-16,-1 3 0 0,-1-2 0 0,-1 0 0 15,-2 1 0-15,0 1 0 0,-1 0 0 0,1 1 0 16,1 0 0-16,-2 1 0 0,-1 2 0 0,-1 0 0 16,-6-8 0-16,12 11 0 0,0-2 0 0,-2 0 0 0,-2-1 0 0,2-2 0 15,1 1 0-15,-1-1 0 0,-1 1 0 0,2-1 0 16,-1 1 0-16,0-1 0 0,1-1 0 0,-2 2 0 15,-9-7 0-15,12 12 0 0,0 1 0 0,-2-4 0 16,-2 1 0-16,1 2 0 0,3 2 0 0,-3 1 0 16,-4-1 0-16,1-1-128 0,2 3 128 0,0-3 0 15,0 0 0-15,0 0 0 0,0 0 0 0,1 1 0 16,-1-1 0-16,1 0 0 0,1 0 0 0,1 0 0 16,-1 2 0-16,0-2 0 0,0 0 0 0,0-3 0 15,0 2 0-15,1 0 0 0,-1-1 0 0,1 1 0 16,0 0 0-16,1-2 144 0,1 1-144 0,-1-2 0 15,0-1 128-15,-1 1-128 0,1-5 0 0,-1 2 0 16,-2 2 128-16,1 1-128 0,2 0 0 0,-2 0 0 16,1 2 128-16,-1-3-128 0,1 2 0 0,0 2 0 15,1 0 0-15,0 1 0 0,-2 0 0 0,1 2 0 0,-1 5 0 0,0-2 0 16,-2 0 0-16,3-1 0 0,-1-1 0 0,-1 1 0 16,-1-4 0-16,0 1 0 0,0 2 0 0,1-3 0 15,3 0 0-15,-1-1 0 0,2-2 0 0,-2 2 160 16,-2-2-160-16,0 2 128 0,1-1-128 0,1-1 128 15,-1-2-128-15,1 1 128 0,-1 0-128 0,-1-1 0 16,0 1 0-16,1-2 0 0,-1 0 0 0,0 2 0 16,-1-1 0-16,-1 4 0 0,-7-12 0 0,10 9 0 15,-3 0 0-15,1 0 0 0,-1 1 0 0,-1-3 0 16,-6-7 128-16,11 12-128 0,-3 0 0 0,-1 0 0 16,0-2 0-16,-1 0 0 0,2 1 0 0,0 1 0 15,0-6 0-15,1 2 128 0,-9-8-128 0,8 10 0 0,1 2 0 0,-1-5 0 16,-8-7 128-16,9 9-128 0,-1-1 0 0,0-1 128 15,-8-7-128-15,10 12 0 0,-2-5 0 0,0 0 0 16,-2 3 128-16,-6-10-128 0,8 9 0 0,-2 1 128 16,1 2-128-16,-2 0 0 0,0-3 0 0,1 2 0 15,-1 1 0-15,1 1 0 0,0 0 0 0,-1 3 0 16,1-3 0-16,1 0 0 0,-1-3 0 0,1 0 0 16,-1-1 0-16,1-4 128 0,1 0-128 0,0 0 0 15,1 1 144-15,-2 0-144 0,1-1 160 0,0 0-160 16,-8-5 144-16,11 6-144 0,-4-1 128 0,1 0-128 15,0 0 128-15,1 1-128 0,-9-6 0 0,11 9 128 16,-2-3-128-16,-1 2 0 0,-2 0 0 0,-1 0 0 16,-5-8 0-16,7 10 0 0,-1-1 0 0,1 0 0 15,-1 0 0-15,1-1 0 0,-1 0 0 0,1 0 0 0,1-2 0 0,1 2 0 16,-9-8 0-16,10 7 0 0,-1-1 0 16,-9-6 0-16,12 8 0 0,-1 0 0 0,-2-2 0 0,0 1 0 15,-9-7 128-15,12 6-128 0,-2 0 0 0,0 0 0 16,-10-6 144-16,13 8-144 0,-2 0 0 0,-1 0 0 15,-10-8 0-15,11 6 128 0,-11-6-128 0,10 9 0 16,-2 2 0-16,0-1 0 0,0 1 0 0,-2-1 0 16,1 2 0-16,-2 0 0 0,0-1 0 0,0 0 0 15,-5-11 0-15,7 15 0 0,-2 2 0 0,2-1 128 16,-2-2-128-16,0 2 128 0,0 0-128 0,0-2 0 16,1 0 128-16,0-1-128 0,1 0 0 0,0-2 128 15,1 2-128-15,0-4 0 0,0 1 0 0,0 1 0 0,-2-2 0 0,2 1 128 16,0-1-128-16,-2 2 0 0,2-1 0 15,-1-1 128-15,-2 2-128 0,0-1 0 0,0 3 0 0,1-4 0 16,-2 2 0-16,1 1 0 0,0-1 0 0,-1 1 0 16,-1 0 0-16,2 1 0 0,0 1 0 0,0 2 0 15,-1-3 0-15,1 1 0 0,1 2 0 0,-1-3 0 16,-1 1 0-16,0 2 0 0,2-6 0 0,2 3 0 16,1 2 0-16,0-1 144 0,0 0-144 0,-1-1 0 15,-1-2 128-15,-1 1-128 0,-1 2 0 0,2-1 0 16,-2 0 128-16,2 1-128 0,-2 2 0 0,1 1 0 15,0-3 0-15,0 3 0 0,-1 1 0 0,0 1 0 16,1-1 0-16,-1 0 0 0,-1 2 0 0,0-3 0 16,0-2 0-16,0 1 0 0,-2-2 0 0,2 2 0 15,1-3 0-15,-1 3 0 0,0-1 128 0,0 0-128 0,1-1 128 0,0-1-128 16,1-1 192-16,-1 3-192 0,0 1 160 0,0 2-160 16,-1 1 128-16,0-1-128 0,0 0 128 0,1-2-128 15,-1-1 0-15,1 4 128 0,1 4-128 0,-2-2 0 16,-2 1 0-16,2 0 0 0,0 0 0 0,-1 1 0 15,-1-1 128-15,1 0-128 0,-1-3 0 0,4 1 0 16,-4-4 0-16,1-1 0 0,-1 0 0 0,1-1 0 16,-2 2 0-16,2-3 128 0,0 1-128 0,-1 2 0 15,1-3 0-15,-2 1 0 0,0 2 0 0,1-2 0 16,-2 2 128-16,0 3-128 0,0-2 0 0,1 3 0 16,-1-1 0-16,1 1 0 0,-1 3 0 0,0 2 0 15,0 0 0-15,0 0 0 0,0-3 0 0,3-1-272 16,-2 0 64-16,0-1 16 0,-1 1 320 0,2 0 80 15,-1-3 16-15,2 1 0 0,-2-2-224 0,2 1 0 0,-1-4 0 0,1 3 0 16,-1 1 0-16,1 2 0 0,0-3 0 0,-1 0 0 16,1 2 0-16,-1 1 0 0,0-1 0 0,-1 2 0 15,0 1 0-15,-1 5 0 0,0 0 0 0,3 0 0 16,0-1 0-16,-1-1 0 0,0 0 0 0,0-3 0 16,1 0 0-16,1 0 0 0,0-1 0 0,-1-1 0 15,0-3 0-15,1-2 0 0,1 1 0 0,3 1 0 16,-3 0 0-16,0-3 0 0,2 2 0 0,-1 1 0 15,0-1 0-15,0 0 128 0,1-1-128 0,-1 2 0 16,2 1 0-16,-3-1 0 0,1 0 0 0,-1 0 0 16,1-1 0-16,1 0 0 0,-1 3 0 0,1-1 0 15,-1 2 0-15,1-1 128 0,-1-5-128 0,2 3 0 16,-1-1 0-16,1 4 0 0,1-5 0 0,-2 2 0 0,0 0 0 16,2-3 0-16,2 2 0 0,0-3 0 0,0 0 0 0,-1-1 0 15,-1 0 0-15,0-2 0 0,2 2 0 0,-1-2 128 16,1 1-128-16,0-1 0 0,-3-2 0 0,3 4 128 15,-1-3-128-15,1 1 0 0,-2 1 0 0,1-4 128 16,-1 3-128-16,2-1 0 0,-1 1 0 0,3 1 0 16,1-1 0-16,-3-1 0 0,-11-9 0 0,8 13 0 15,2 0 0-15,1-4 0 0,-2 0 0 0,0 3 0 16,-1-1 0-16,-1-1 0 0,1-2 0 0,0 0 0 16,-3 1 0-16,3 0 0 0,-8-9 128 0,11 10-128 15,-4-2 0-15,1-1 0 0,-8-7 128 0,12 6-128 16,-2-2 0-16,2-1 0 0,-12-3 128 0,13 1-128 15,-1-1 0-15,-2-1 144 0,1-2-16 0,-1 1-128 0,-1 0 192 0,2-3-64 16,-2 1-128-16,1 0 0 0,2 0 0 16,0 0 0-16,-2 0 0 0,2 1 0 0,1 1 0 0,0-2 0 15,0 2 144-15,0-5-144 0,0 1 160 0,0 0-160 16,-1 1 0-16,0 0 0 0,-2-1 0 0,2-1 0 16,-2-1 0-16,1 0 0 0,-2 1 0 0,1-1 0 15,1-1 0-15,-2 1 128 0,-1 0-128 0,1 0 0 16,0 0 0-16,0 0 128 0,0 1-128 0,1-2 0 15,1-1 0-15,1 1 0 0,-1 0 0 0,2-1 0 16,-1-1 0-16,0 2 128 0,0-3-128 0,-1 2 0 16,1 0 0-16,0-1 0 0,-2-1 0 0,2-1 0 15,1-2 0-15,0-1 0 0,0-1 0 0,-1-1 0 16,0-3 128-16,-1 1-128 0,0 1 0 0,-1-1 0 0,1-2 128 0,-1-1-128 16,0-2 0-16,1 1 144 0,-1 1-144 0,-1-3 0 15,-3 0 144-15,3 1-144 16,1 0 0-16,1 2 0 0,-1-1 0 0,2 4 0 0,-2 1 0 0,2 1 0 15,0 0 0-15,-1 1 0 0,2-1 0 0,0 1 0 16,-1 1 0-16,1-2 0 0,2 1 0 0,-2 0 0 16,0 0 0-16,0 0 0 0,0 0 0 0,0 0 0 15,0-1 128-15,0-2-128 0,0-1 0 0,0-2 0 16,0-1 0-16,-3 1-128 0,2 0 128 0,0 0 0 16,0 0 0-16,-2-4 0 0,-1 2 0 0,0-1 0 15,-1 1 0-15,1-1 0 0,-1-3 0 0,1-1 0 16,-1 0 0-16,1 0 128 0,0-1-128 0,2 0 0 0,-1-1 0 0,2 4 0 15,-2 2 0-15,2-1 0 0,1 4 0 16,0 0 0-16,0-1 0 0,0 3 0 0,0 3 0 0,0 1 0 16,2 3 0-16,-1-3 0 0,-1 1 0 0,1 2-128 15,1-2 128-15,0 2 0 0,2-2 0 0,0 2 0 16,0-1 0-16,1 0 0 0,2-1 0 0,-2-2 0 16,-1 0 0-16,1-5 0 0,2 0 0 0,0 2 0 15,-2-2 0-15,0-2 0 0,-2 0 0 0,1 2 0 16,1-1 0-16,0 5 0 0,-1 3 0 0,-1 0 0 15,-2 3 0-15,2 2 0 0,-1-2 0 0,1 2 0 16,1 2 0-16,0 0 0 0,-1 1-144 0,0-1 144 16,1 2 0-16,0 2 0 0,-1 0-144 0,1 1 144 15,0-2 0-15,0-1 0 0,0 2 0 0,0 1 0 16,0 0 0-16,0 1 0 0,-2-1 0 0,1 2 0 16,0-1 0-16,-1 1 0 0,1 0 0 0,0 1 0 15,-2-3 0-15,1 2 0 0,1-1 0 0,0-1 0 0,-1-3 0 0,1 1 0 16,1-1 0-16,0 1 0 0,1 2 0 0,-1-1 0 15,-1 1 0-15,-1 1 0 0,1 2 0 0,0 0-128 16,-2-1 128-16,-1 2 0 0,1 3 0 0,0 0 0 16,-1 1 0-16,0-3 0 0,-3 4 0 0,2-1-128 15,-1 1 128-15,3-1 0 0,-1-1 0 0,1-1 0 16,0 1 0-16,1-3 0 0,-1-1 0 0,2-1 0 16,-1 1 0-16,1 1 0 0,-1 0 0 0,1 0 0 15,0-3 0-15,-1 3 0 0,0 3 0 0,-1 0 0 16,0-1 0-16,-1 3 0 0,1 1 0 0,-3-1 0 15,1 0 0-15,0 0 0 0,-1 3 0 0,0 0 0 16,-1 1 0-16,1-1 0 0,-1 2 0 0,-1-1 0 0,-1 2 0 16,0 1 0-16,0-1 0 0,0 1 0 0,-1 1 0 0,0-4 0 15,-1 0 0-15,1 0 0 0,-1 1 0 0,-6-10 0 16,0 0 0-16,11 6 0 0,-3 3 0 0,0-1 0 16,-8-8 0-16,7 13 0 0,1-4 0 0,-1 2 0 15,-2-2 0-15,-1 1 0 0,-2 1 0 0,1 0 0 16,0 2 0-16,-2 0 0 0,-1-1 0 0,-1 1 0 15,1 2 0-15,0 0 0 0,0 2 0 0,-2-1 0 16,-2-1 0-16,2 0 0 0,2-2 0 0,-1 2 0 16,-1-2 0-16,1 2 0 0,0-1 0 0,-1 1 0 15,1 0 0-15,0-2 0 0,-1-1 0 0,1 1 0 16,0 0 0-16,1 1 0 0,-1 1 0 0,1 0 0 16,0 1 0-16,0 0 0 0,0-1 0 0,0 0 0 15,1-2 0-15,-1 0 0 0,0 2 0 0,1 2 0 0,0 0 0 16,3 0 0-16,-2-1 0 0,0 1 0 0,1 0 0 0,-1 0 0 15,2 0 0-15,0 2 0 0,0-2 0 0,1 0 0 16,1 1 0-16,0-2 0 0,2 0 0 0,-2 1 0 16,0-3 0-16,0 3 0 0,1 1 0 0,-1 0 0 15,2 1 0-15,0-4 0 0,1 1 0 0,0-2 0 16,-1 2 0-16,1 2 0 0,0 2 0 0,2-1 0 16,-1 1 0-16,2-2 0 0,1-2 0 0,1 1 0 15,1 2 0-15,-1 1 0 0,-1-1 0 0,3 1 0 16,1-1 0-16,-1 1 0 0,1 0 0 0,2 0-128 15,-1 1 128-15,1 0 0 0,1 0 0 0,1-4 0 0,0 0 0 0,1 0 0 16,0 0 0-16,3 1 0 0,2 2 0 0,1 0 0 16,-2 1 0-16,1 1 0 0,0 2 0 15,1-1 0-15,0 2 0 0,1 0 0 0,-1-3 0 0,0 4 0 16,0 2 0-16,-1-1 0 0,-1-1 0 0,1 0 0 16,1 3 0-16,0-2 0 0,1-3 0 0,1 0 0 15,0 1 0-15,1 0 0 0,2 0 0 0,0-1 0 16,1 1 0-16,-1 3 0 0,0-1 0 0,2 3 0 15,0 1 0-15,1 2-128 0,-4-2 128 0,1 2 0 16,1-1 0-16,1 1 0 0,0-2 0 0,2-1 0 16,0 0 0-16,3 0 0 0,0-2 0 0,2 0 0 15,1 5 0-15,0-5 0 0,1 0 0 0,0-1 0 16,-2 3 0-16,1 0 0 0,1 1 0 0,1 1 0 16,-1 0 0-16,2 0 0 0,-1-2 0 0,2 0 0 15,1 1 0-15,-2-4 0 0,-3 3 0 0,0-4 0 0,-1 0 0 0,0-3 0 16,1 0 0-16,0-1 0 0,0-2 0 0,1-1 0 15,3 1 0-15,1-1 0 0,2 1 0 0,2 0-160 16,1-3 32-16,1 3 0 16,1 3-400-16,2 0-80 0,0-3-16 0,3 3 0 15,1-3-416-15,3 3-96 0,3-2-16 0,2 4 0 16,1 3-2656-16,1-5-544 0</inkml:trace>
  <inkml:trace contextRef="#ctx0" brushRef="#br3" timeOffset="50">5740 16500 13823 0,'0'0'1216'0,"0"0"-960"16,0 0-256-16,0 0 0 0,0 0 2528 0,0 0 464 16,-5-3 80-16,5 3 32 0,0 0-1440 0,0 0-304 15,-6-6-48-15,6 6-16 0,0 0 112 0,0 0 0 16,0 0 16-16,0 0 0 0,0 0-592 0,0 0-128 16,0 0-32-16,0 0 0 0,-3 12 16 0,0 0 0 15,1-2 0-15,0 5 0 0,2 3-256 0,2 3-48 16,-1 2-16-16,-1 2 0 0,-1 1-160 0,1 1-16 15,1 2-16-15,-1 1 0 0,-1 0-176 0,1 3 0 16,0 6 0-16,0 1 128 0,0-1-128 0,0 2 0 16,0-5 0-16,-2 3 0 0,0 0 0 0,-1 2 0 0,1-5 0 0,0-2 128 15,0-3-128-15,-2 1-224 0,-1-5 48 0,1-1 16 32,1-2-384-32,-1-2-80 0,-1-1-16 0,0-2 0 15,-1 1-256-15,1-2-48 0,1-2-16 0,0-3 0 16,1-4-976-16,3-9-208 0,0 0-32 0,0 0-7040 0,0 0-1408 0</inkml:trace>
  <inkml:trace contextRef="#ctx0" brushRef="#br3" timeOffset="51">5674 16206 20271 0,'0'0'896'0,"0"0"192"0,0 0-880 0,0 0-208 0,-4-8 0 16,4 8 0-16,-1-9 1808 0,1 9 320 0,0 0 64 0,3-8 16 15,-3 8-736-15,0 0-160 16,4-8-32-16,-4 8 0 0,0 0 64 0,6-8 0 0,-1 2 0 0,-5 6 0 16,8-7-416-16,-1 1-80 0,0-3-16 0,1 1 0 15,-2 1-384-15,3 0-64 0,2-3-32 0,-1-1 0 16,2 0-176-16,1 0-48 0,1-5 0 0,3 2 0 15,3 0-128-15,1 1 0 0,1 0 0 0,1 0 128 16,1 0-128-16,-2 3 0 0,0 3 0 0,3 1 0 16,0 2 0-16,0 3 0 0,-1 2-144 0,2 3 144 15,0 0 0-15,2 2-128 0,-1 2 128 0,1 1 0 16,-2 3 0-16,1 2-128 0,0 2 128 0,-1 1 0 16,-1 0 0-16,0 0 0 0,-3-3-128 0,2 2 128 15,-5-1 0-15,-1 1 0 0,-1-2 0 0,-2 1 0 16,-2-2 0-16,0 2 0 0,-3 0 0 0,-1 0 0 0,-1 1 0 0,-1 1 0 15,-3 0 0-15,0 3 0 16,-1 0 0-16,0 3 0 0,-3 0 0 0,-1 2 0 0,-2 0 0 0,-2-2 128 16,-4 1-128-16,0-4 0 0,0 4 192 0,-3 1-16 15,-1-2 0-15,-2 1 0 0,-4-1-176 0,-1-2 0 16,1 0 0-16,-2-3-176 0,-3-4 176 0,1 1 0 16,1-1 0-16,1-1 0 0,0-1 0 0,2-1 0 15,-1-1 0-15,0-4 0 0,1-1 0 0,1 1 0 16,-3 0 128-16,1-5-128 0,-1-1 0 0,2-1 0 15,-2 1 0-15,1-3 0 0,2 0-256 0,1-3 48 16,-1 0 0-16,2 1 0 16,1-2-304-16,2 2-64 0,-2-2-16 0,1 1 0 15,1-1-1168-15,2 2-224 0,11 5-64 0,0 0-13568 0</inkml:trace>
  <inkml:trace contextRef="#ctx0" brushRef="#br3" timeOffset="52">7303 15291 3679 0,'0'0'160'0,"0"0"32"16,0 0-192-16,7-7 0 0,-7 7 0 0,6-6 0 0,-6 6 3680 0,7-8 688 15,-7 8 144-15,5-7 32 0,-5 7-2928 0,5-6-576 16,-5 6-112-16,7-7-32 16,-7 7 144-16,0 0 32 0,6-6 0 0,-6 6 0 0,7-7-208 0,-7 7-32 15,0 0-16-15,0 0 0 0,0 0-144 0,0 0-32 16,0 0 0-16,0 0 0 0,0 0 64 0,0 0 16 16,0 0 0-16,-8 11 0 0,-1 0-224 0,-1 5-48 15,-3 2-16-15,-2 3 0 0,-2 3-128 0,0-1-32 16,-2 3 0-16,1 1 0 0,-2 5 32 0,2-2 0 15,-1 1 0-15,2 3 0 0,2 0 0 0,1 4 0 16,-2 2 0-16,2 4 0 0,-1 5-80 0,2 1-16 16,1 5 0-16,2 1 0 0,0 0-16 0,-1 0 0 15,1-5 0-15,1 0 0 0,-1-1-32 0,3 0-16 0,0 0 0 16,1 1 0-16,0 1-144 0,4-2 0 0,0-2 0 16,2-4 128-16,2-4-128 0,0 0 0 0,4-1 0 15,0-4 128-15,1 0-128 0,0-2 0 0,3-3 0 0,0 0 0 16,3-2 0-16,-1 1-224 0,0-3 32 0,2-4 0 31,0 0-640-31,1-2-128 0,0 0-32 0,3-5 0 16,2 0-1936-16,0-2-384 0,-1-3-80 0,3-2-9936 0</inkml:trace>
  <inkml:trace contextRef="#ctx0" brushRef="#br3" timeOffset="53">7490 16189 3679 0,'0'0'320'0,"0"0"-320"0,0 0 0 0,0 0 0 15,-7-7 2432-15,7 7 400 0,-9-4 96 0,9 4 16 16,0 0-1456-16,0 0-272 0,0 0-64 0,0 0-16 0,0 0 208 0,0 0 64 16,0 0 0-16,0 0 0 0,0 0 96 0,0 0 32 15,0 0 0-15,8 8 0 0,1 3-256 0,2-1-64 16,-2 1 0-16,1 2 0 0,1 0-224 0,2 4-48 16,-2 3-16-16,4 4 0 0,-1 3-448 0,3 5-96 15,1 0 0-15,-1 2-16 0,1-1-368 0,1 1 144 16,-1-4-144-16,-1-1 0 0,0-1 144 0,0-3-144 15,-2-3 0-15,1-1 144 0,0-2-384 0,-2-1-80 16,-1-2 0-16,0-5-16 16,1-1-608-16,0-1-112 0,0-1-32 0,-2 0-9264 15,-1-4-1856-15</inkml:trace>
  <inkml:trace contextRef="#ctx0" brushRef="#br3" timeOffset="54">8203 16221 23263 0,'0'0'1024'0,"0"0"224"0,0 0-992 0,0 0-256 0,0 0 0 0,0 0 0 15,0 0 448-15,0 0 64 0,0 0 0 0,0 0 0 16,-9 7 352-16,2-1 80 0,1 0 16 0,-1 3 0 15,1 1 320-15,-1 3 80 0,1 2 16 0,-1 5 0 16,-2 3-432-16,1 3-96 0,0 5-16 0,1 0 0 16,-2 2 80-16,-1 3 16 0,0 1 0 0,0-1 0 0,-2 1-384 0,0-2-80 15,0 0-16-15,-1-1 0 0,-1 0-304 16,-2 0-144-16,-2 5 128 0,2-1-128 0,-1 4 128 0,1-2-128 16,-4 0 0-16,2 2 128 0,1 1-128 0,0-4 0 15,0-3-192-15,0-4 192 16,1-1-640-16,2-3-16 0,0-3 0 0,2-2 0 15,4-5-208-15,2-2-32 0,2-2-16 0,2-5 0 16,2-9-2592-16,0 0-512 0</inkml:trace>
  <inkml:trace contextRef="#ctx0" brushRef="#br3" timeOffset="55">8711 15472 18431 0,'0'0'1632'0,"-3"-7"-1312"0,3 7-320 0,0 0 0 16,0 0 2912-16,0 0 512 0,0 0 96 0,0 0 32 15,0 0-1744-15,0 0-336 0,7 19-80 0,1 0-16 16,0 1-240-16,1-1-48 0,0 3-16 0,0 3 0 16,0 3-208-16,2 0-32 0,-2 1-16 0,-1 5 0 15,-2 4-208-15,-2 3-32 0,-4 4-16 0,2-1 0 16,-2 3-336-16,0 1-64 0,0 2-16 0,-2-1 0 16,-2 1-144-16,-1 2 0 0,-1 0 0 0,0 1 128 0,0 2-128 15,2-3 0-15,0 2 0 0,0-5 0 0,2 0 0 0,-1-2 0 16,0-4 0-16,3-2 0 0,2 0-240 0,-2-5 32 15,0-2 0-15,2-4 0 16,2 0-432-16,1-3-96 0,3 0-16 0,1-5 0 16,-1-4-2288-16,3-4-464 0,0-3-80 0</inkml:trace>
  <inkml:trace contextRef="#ctx0" brushRef="#br3" timeOffset="56">10054 16206 18879 0,'0'0'832'0,"0"0"192"0,0 0-832 0,7-8-192 16,1 1 0-16,-8 7 0 0,6-6 768 0,-6 6 128 15,5-9 0-15,-5 9 16 0,0 0 272 0,3-8 48 16,-3 8 16-16,0-8 0 0,0 8 80 0,0 0 16 16,-3-5 0-16,3 5 0 0,-4-9-112 0,-1 5-16 15,1-1 0-15,4 5 0 0,-6 1-192 0,-1 3-64 0,-1 2 0 0,1 5 0 16,-1 3-384-16,-1 1-96 0,-2 0-16 0,-2 5 0 16,1 3-272-16,-1 3-48 0,-2 0-16 0,-2 3 0 15,-3 1 0-15,1 1 0 0,-1-1 0 0,1 2 0 16,-1-1 80-16,2 0 16 0,0-1 0 0,-1 0 0 15,2 0 0-15,-1 0 0 0,0-4 0 0,1-1 0 16,1-3-96-16,3-2 0 0,1-3-128 0,2-6 192 31,6 1-496-31,4-12-96 0,-1 8-32 0,1-8 0 16,0 0-1744-16,0 0-368 0,0 0-64 0</inkml:trace>
  <inkml:trace contextRef="#ctx0" brushRef="#br3" timeOffset="57">9668 16223 17503 0,'0'0'1552'0,"0"0"-1232"16,0 0-320-16,0 0 0 0,0 0 3072 0,0 0 544 16,-2-4 112-16,2 4 32 0,0 0-2160 0,0 0-416 15,15 17-96-15,0-2 0 0,-2 2 256 0,1 3 64 16,-1 6 16-16,2 0 0 0,0 1-304 0,3 3-64 15,1 0-16-15,2-1 0 0,-1 2-480 0,4-1-112 16,1-1 0-16,1-4-16 0,-3-3-304 0,2 1-128 16,-2-2 128-16,-2 0-128 0,-1-1 0 0,-1-2 0 15,-2-1 0-15,0-1 0 16,0-2-640-16,1 0 0 0,1 1 0 0,-1-5 0 16,-4 2-2368-16,1-3-464 0,-2-1-112 0</inkml:trace>
  <inkml:trace contextRef="#ctx0" brushRef="#br3" timeOffset="58">4532 15411 11967 0,'0'0'1072'0,"0"0"-864"0,-9-7-208 0,2 2 0 0,7 5 3984 0,0 0 752 16,-5-7 160-16,5 7 32 0,0 0-3104 0,0 0-608 15,0 0-128-15,0 0-32 0,0 0-32 0,0 0 0 16,-4 11 0-16,1 2 0 0,2 4 0 0,0 4 0 15,-1 1 0-15,2 5 0 0,-1 3-208 0,1 5-48 16,-1 4-16-16,0 7 0 0,-1 6-144 0,0 7-32 16,-2 1 0-16,0 4 0 0,-3 1-272 0,1-5-64 15,1-3-16-15,-1-1 0 0,0 0-32 0,-1-1-16 16,-2-3 0-16,3-1 0 0,0-3-176 0,1-1 128 16,0-1-128-16,0-6 128 0,0-5-128 0,1-2-256 15,0-8 64-15,2-3 16 16,0 0-544-16,2-4-112 0,1-1-32 0,3-4 0 15,-1-3-1760-15,1-5-368 0,-4-5-64 0,0 0-16 16,9-5-384-16,-1-2-96 0</inkml:trace>
  <inkml:trace contextRef="#ctx0" brushRef="#br3" timeOffset="59">4789 15362 11967 0,'0'0'1072'0,"0"0"-864"0,-2-9-208 0,2 9 0 0,0 0 3680 16,0 0 688-16,0 0 144 0,0 0 32 0,0 0-2816 0,0 0-576 16,0 0-96-16,0 0-32 0,0 0-112 0,5 16-16 15,2 5-16-15,-2 3 0 0,-1 8 80 0,0 0 0 16,0 4 16-16,-1 5 0 0,3 2-176 0,-2 2-32 15,-3 4-16-15,2 5 0 0,-1 2-384 0,4 2-80 16,-4 0-16-16,2-4 0 0,1 0-144 0,-2-5-128 16,-3-3 192-16,-1-2-192 0,-2-1 0 0,1-2 0 15,-1-1 0-15,-1-1 0 16,-3 0-304-16,6-1-160 0,2-1-48 0,-1-5 0 16,-1-3-1600-16,-1-4-336 0,-1-3-64 0,2-5-8096 15,-3-1-1616-15</inkml:trace>
  <inkml:trace contextRef="#ctx0" brushRef="#br3" timeOffset="60">4101 15563 15663 0,'-9'-8'1392'0,"4"2"-1120"0,-1-1-272 0,2 1 0 15,0 0 2608-15,4 6 464 0,-3-9 80 0,2 3 32 16,1-1-1616-16,0 7-320 0,0 0-64 0,0 0-16 0,9-9 112 0,0 4 0 16,-9 5 16-16,14-5 0 0,3-4-256 0,8 5-48 15,8 0-16-15,-2-1 0 0,-2-6-304 0,-2-2-64 16,1-5-16-16,2-4 0 0,1-3-160 0,5 1-48 15,9 2 0-15,3 1 0 0,7-1-208 0,2 3-48 16,2-1-128-16,1 3 192 0,0-2-192 0,1 2 0 16,1 0 0-16,2 1 0 0,3 3 0 0,-3 0 0 15,1 3 0-15,-5-2 0 0,-4 1 0 0,-3 1-240 16,-4 0 48-16,-1-2 16 16,0 3-2384-16,2 0-496 0</inkml:trace>
  <inkml:trace contextRef="#ctx0" brushRef="#br3" timeOffset="61">8397 15671 3679 0,'0'0'320'0,"0"0"-320"15,0 0 0-15,0 0 0 0,0 0 3392 0,0 0 624 16,0 0 112-16,0 0 32 0,0 0-2176 0,-9-2-448 16,1 0-64-16,8 2-32 0,-8-1-320 0,8 1-64 15,-7 3-16-15,7-3 0 0,-9 4-608 0,9-4-128 16,-10 6-32-16,4 1 0 0,6-7-144 0,-8 9-128 15,2 0 192-15,0 1-192 0,1-3 192 0,0 3-192 16,0 1 192-16,1-1-192 0,0 2 384 0,-1-2-48 16,1 1 0-16,1 0 0 0,1 1-336 0,-1 1 144 0,0 3-144 0,1-2 0 15,0 2 0-15,1-1 0 16,0 0 0-16,-1-2-144 16,2 0-304-16,2-3-64 0,-2-10-16 0,4 13 0 15,-4-13-592-15,6 7-112 0,-6-7-32 0,11 2-10128 0</inkml:trace>
  <inkml:trace contextRef="#ctx0" brushRef="#br3" timeOffset="62">8358 15335 25791 0,'0'0'2304'0,"0"0"-1856"16,0 0-448-16,0 0 0 0,0 0 2144 0,0 0 336 15,0 0 64-15,0 0 16 0,0 0-2016 0,0 0-400 16,0 0-144-16,0 0 0 0,0 0 0 0,0 0 0 16,0 0 0-16,0 0 0 15,0 0-736-15,0 0-160 0,0 0-16 0,11 3-8928 16,-11-3-1776-16</inkml:trace>
  <inkml:trace contextRef="#ctx0" brushRef="#br3" timeOffset="63">10267 15708 25503 0,'0'0'1136'0,"0"0"224"0,0 0-1088 0,0 0-272 15,0 0 0-15,0 0 0 0,0 0 1264 0,0 0 192 16,0 0 32-16,0 0 16 0,0 0-608 0,0 0-128 0,0 0-32 0,0 0 0 16,0 0-320-16,0 0-64 0,-5 10-16 0,-1 2 0 15,1 0-208-15,-1 3-128 0,-1 0 160 0,1 2-160 16,0 1 0-16,0 0 0 0,1 3 0 0,1 0 0 16,-1-2 0-16,1-2 0 0,0 3 0 0,2-3 0 15,1 0 0-15,1 0 0 0,3-2 0 0,-2 0 0 16,-1-2 0-16,3-2-192 0,1 0 192 0,-4-11-160 15,3 6-1504-15,-3-6-288 0,11 4-64 0,-1-4-7008 16,-10 0-1408-16</inkml:trace>
  <inkml:trace contextRef="#ctx0" brushRef="#br3" timeOffset="64">10153 15446 3679 0,'0'0'320'0,"0"0"-320"16,0 0 0-16,0 0 0 0,0 0 4544 0,0 0 848 15,0 0 176-15,0 0 16 0,0 0-3312 0,0 0-672 16,0 0-128-16,0 0-16 0,0 0 80 0,-6 2 0 15,6-2 16-15,-7 7 0 0,7-7-640 0,0 0-128 16,0 0-16-16,-2 10-16 0,2-10-624 0,0 11-128 16,0-11 0-16,0 0 0 15,0 0-2048-15,0 0-368 0,0 0-64 0</inkml:trace>
  <inkml:trace contextRef="#ctx0" brushRef="#br3" timeOffset="65">11365 15768 14735 0,'0'0'640'0,"0"0"160"0,0 0-640 0,0 0-160 15,1-9 0-15,-1 9 0 0,2-8 1504 0,-2 8 272 16,-1-12 48-16,1 4 16 0,0 8-240 0,0 0-64 16,0-9 0-16,0 9 0 0,-1-8-80 0,1 8-32 15,-1-6 0-15,1 6 0 0,-3-8-96 0,0 3-32 16,3 5 0-16,0 0 0 0,0 0-416 0,-5-3-96 16,-3 1-16-16,8 2 0 0,-8 2-256 0,1 2-64 15,-1 3-16-15,-1-1 0 0,1 2-96 0,-1 2-16 16,0 2 0-16,1 0 0 0,-1 2 64 0,1 4 0 0,-1 1 0 0,-2 3 0 15,3 3-64-15,-1-1-16 0,-1 2 0 0,1 3 0 16,1 2-64-16,1-3-16 0,1 2 0 0,1 1 0 16,1 2-224-16,0-1 0 0,-1 3 0 0,1-1 0 15,1 3 0-15,-1 2 0 0,0 1 0 0,2 2 0 16,0 1 0-16,1 0 0 0,0-2 0 0,2-2 144 16,3-4-144-16,1-4 0 0,0-3 0 0,3-2 0 0,1-7 0 0,3 1 0 15,1 1 0-15,0-8 0 0,-1-2 0 0,0 0 0 16,1-3 0-16,2-1 0 0,0-1 0 0,0-4 0 15,1 0 0-15,0-1 0 0,-2-4 0 0,3 1 0 16,-1-5 0-16,-1 1 0 0,1-4 0 0,2-1 0 16,0-5 0-16,1-1 128 0,-1-2 48 0,0 0 0 15,2-2 0-15,-1-2 0 0,-1 0-48 0,1-6-128 16,-5-2 192-16,0-5-64 0,-2 0 16 0,-1-2 0 16,-4-1 0-16,0-1 0 0,-1-1-144 0,-2 1 192 15,-2-2-192-15,-1 3 192 0,-1 0-192 0,-1-2 0 16,-2 1 0-16,0-2 128 0,-2 4-128 0,1-1 0 15,-1 1 0-15,0 3 0 0,-2 0 0 0,1 4 0 16,-2 2 0-16,0 4 0 0,-1 3-320 0,0 4 64 16,0 4 16-16,1 2 0 15,-1 3-272-15,0 5-64 0,9 4-16 0,-12-5 0 16,2 3-1280-16,-1 2-256 0,11 0-48 0,-12 7-9712 16,2 2-1936-16</inkml:trace>
  <inkml:trace contextRef="#ctx0" brushRef="#br3" timeOffset="66">11282 16212 22799 0,'-11'6'1008'0,"11"-6"208"0,-9 5-960 0,1 0-256 16,-1 1 0-16,9-6 0 0,0 0 976 0,0 0 160 15,0 0 16-15,0 0 16 0,0 0 512 0,0 0 112 16,0 0 0-16,0 0 16 0,0 0-320 0,0 0-64 16,13 0-16-16,0 0 0 0,1 0-128 0,2 0-16 15,1 0-16-15,-3-2 0 0,0 1-672 0,1-1-128 16,-1 2-16-16,2-1-16 0,-2 1-416 0,3 0 0 16,0-3 128-16,-2 2-128 0,1-2-272 0,0 0-96 15,1 0-16-15,1 0 0 16,0-1-432-16,-2 0-80 0,-2 2-32 0,1-1 0 15,-2 1-1376-15,-3-2-288 0,-10 4-48 0,8-7-7600 16,-8 7-1504-16</inkml:trace>
  <inkml:trace contextRef="#ctx0" brushRef="#br3" timeOffset="67">10647 16838 5519 0,'0'0'240'0,"0"0"64"0,0 0-304 0,11-3 0 15,-11 3 0-15,12-3 0 0,-1 0 6336 0,-11 3 1216 16,15 1 256-16,-1 3 32 0,-1 1-5856 0,1 3-1152 16,-2 4-256-16,0 1-32 0,-2 0-224 0,1 3-32 15,-2 5-16-15,-3 2 0 0,-2 2-144 0,0 2-128 16,-1 2 144-16,-2 0-144 0,-2 0 0 0,-2 1 0 15,1-1 0-15,-2-1 0 0,0-4 0 0,0 2-160 16,-1-2 160-16,-1-2-192 0,1-4-64 0,0 1 0 16,-2-1-16-16,2-1 0 15,1-2-1872-15,0 0-368 0,-2-1-80 0</inkml:trace>
  <inkml:trace contextRef="#ctx0" brushRef="#br3" timeOffset="68">11750 15069 23375 0,'0'0'1024'0,"0"0"240"0,0 0-1008 0,0 0-256 16,-9 0 0-16,9 0 0 0,0 0 1392 0,0 0 224 16,-9-3 48-16,9 3 16 0,-4-1-528 0,4 1-96 15,0 0-32-15,0 0 0 0,0 0-448 0,0 0-80 16,13 13-32-16,0-2 0 0,-1 2-80 0,0-2-32 15,1 4 0-15,2-2 0 0,4 4 80 0,-1-2 16 16,-1 6 0-16,2 1 0 0,2 3 0 0,0 2 0 16,0 1 0-16,4 6 0 0,1-2-128 0,4 9-32 15,4 2 0-15,1 5 0 0,1 4-288 0,1 4 128 16,-1 3-128-16,-3 6 0 0,-4 4 0 0,-2 3 0 16,-2 1 0-16,-2-1 0 0,-6-5 0 0,-1-3-144 15,0-5-16-15,-6 0 0 0,-3 1 160 0,0-3 0 16,0-1 0-16,-2-4 0 0,-1-2 0 0,-1-3 0 15,-2-2 0-15,0 0 128 0,-1-1-128 0,-1 0 192 16,0-2-64-16,-2 0 0 0,0-5-128 0,1 0 192 0,-1-2-64 0,-2 2 0 16,-3-3-128-16,-1-2 128 0,-1 1-128 0,0-2 128 15,0-2-128-15,0-1 0 0,1 0-176 0,-3-7 176 16,0-2-2112-16,2-5-320 16,-2-3-64-16</inkml:trace>
  <inkml:trace contextRef="#ctx0" brushRef="#br3" timeOffset="69">11123 15375 25391 0,'0'0'1120'0,"0"0"240"0,0 0-1088 0,0 0-272 0,-6-2 0 0,6 2 0 16,0 0 1088-16,0 0 176 0,0 0 16 0,0 0 16 16,-9-4-736-16,9 4-160 0,0 0-16 0,0 0-16 15,0 0-32-15,0 0 0 0,0 0 0 0,0 0 0 16,0 0-128-16,0 0-16 0,0 0-16 0,0 0 0 16,0 0 96-16,10 4 32 0,1-3 0 0,-1 3 0 15,-10-4 80-15,13 5 32 0,-3 0 0 0,2 1 0 16,3-1-208-16,-2 0-32 0,0 0-16 0,0-3 0 0,0 0-160 0,1-1 128 15,-1-1-128-15,1 0 128 0,-2-2-128 0,1-1 128 16,1-1-128-16,2-1 128 0,-3 1 48 0,2-2 0 16,-1-1 0-16,0 2 0 0,1 0-176 0,-1-2 128 15,0-3-128-15,2 2 128 0,-2 1-128 0,1 1 0 16,-1-2 0-16,0 0 128 0,-1 3-128 0,0 0 0 16,-1 1 0-16,0 0 0 0,-2 0 144 0,1 0-144 15,-1 0 160-15,-1 2-160 0,-1-2 304 0,-8 4-48 16,9-7 0-16,-1 2 0 0,-8 5 16 0,6-6 0 15,-6 6 0-15,7-8 0 0,-2 1 16 0,0 1 0 16,-1-3 0-16,-4 9 0 0,0 0-96 0,6-8-32 16,-6 8 0-16,0 0 0 0,2-8-160 0,-2 8 128 15,-1-5-128-15,1 5 128 0,0 0-128 0,0 0 0 16,0 0 144-16,-5-6-144 0,-1 3 0 0,6 3 144 0,-9-4-144 0,1 1 0 16,-1 0 128-16,9 3-128 15,-11-1 0-15,1 0 0 0,1-4 0 0,2 1 128 0,0 0-128 0,0 1 0 16,7 3 160-16,-9-6-160 0,2-1 128 0,-1 2-128 15,8 5 128-15,-9-7-128 0,1 2 128 0,0 0-128 16,-1 0 192-16,9 5-64 0,-11-5 0 0,2 1 0 16,0 1-128-16,9 3 0 0,-9 0 144 0,9 0-144 15,0 0 0-15,-9 3 0 0,9-3 0 0,0 0 0 16,0 0 0-16,0 0 0 0,0 0 0 0,0 0 0 16,0 0 0-16,0 0 0 0,0 0 0 0,0 0 0 15,0 0 0-15,0 0-128 0,0 0 128 0,10-3 0 0,1 2 0 16,-11 1 0-16,11 4 0 0,0-3 0 0,-11-1 0 0,12 5 0 15,-2-2 0-15,-10-3-128 0,0 0 128 0,12 6 0 16,-12-6 0-16,10 7 0 0,-10-7 0 0,8 8 0 16,-8-8 0-16,0 0 0 0,9 9 0 0,-9-9 0 15,0 0 0-15,9 10 0 0,-9-10 0 0,8 9 0 16,-8-9 0-16,0 0 0 0,0 0 0 0,0 0 0 16,7 15 0-16,-7-15 0 0,6 9 0 0,-6-9 176 15,0 0-48-15,0 0 0 0,0 0-128 0,0 0 0 16,1 13 0-16,-1-13-176 0,-2 14 176 0,-1-6 0 15,3-8 0-15,-4 12 0 0,4-12 0 0,0 0 0 16,-6 6-192-16,6-6 64 16,0 0-544-16,-7 8-96 0,7-8-32 0,0 0-11520 15,-5 7-2304-15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31:41.2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28536 7007 35935 0,'-1'0'3200'0,"1"0"-2560"0,2 0-512 0,1 0-128 15,0 0-352-15,1-1-96 0,1-2 0 0,2 2-16 0,3 0 1728 0,4-3 336 16,-1 3 80-16,1 1 16 0,0 1-992 0,-2 3-192 0,-1 2-32 0,0 0-16 16,0 5-64-16,-2 3-16 0,0 6 0 0,-3-2 0 15,-1 6-144-15,-1 3-48 0,-4 5 0 0,-2 3 0 16,-1 4-192-16,-5 5 0 0,0 0 0 0,-4 2 0 15,3-3 192-15,-5 2-16 0,0 1 0 0,2-3 0 16,0-1 48-16,0-3 16 0,3-4 0 0,0-4 0 16,0-3 96-16,3-5 32 0,-1-2 0 0,0-4 0 0,1-3-96 15,1-3-16-15,0-3 0 0,2 0 0 0,-1-4-256 0,3-2 0 16,0 2 0-16,-1-7 0 0,4 0 0 0,-1-4 0 16,1-3 0-16,1-1 0 0,0-1 0 0,2-5 0 15,2-1 0-15,1 1 0 0,2-5 0 0,1 1 0 16,3-3 0-1,3 2 0-15,2-1 0 0,3-1 0 0,1-1 0 0,2 1 0 16,0 0 128-16,-2 1-128 0,0 5 0 0,-1 0 0 0,1-1 128 0,1 2-128 16,-1 1 0-16,1 1 0 0,-1 0 0 0,0 3 0 15,-2 2 0-15,-2 2 0 0,1 3 0 0,-4 2 0 16,-1 2 0-16,0 1 0 0,-1 3 0 0,-2 0 0 0,0 2 0 0,-2 1 0 16,1 4 0-16,-2 1 0 0,1 0 0 0,-1 1 0 15,-1 4 0-15,1-1 0 0,1 4 0 16,0-2 0-16,-2 2 0 0,0-1 0 0,-2 2-128 0,-2-3 128 15,-1 2 0-15,-3-2 0 0,-2 2 0 0,-3-3 0 16,-3 0 0-16,-3 0 0 0,-2 0 0 0,-3 1 0 16,-3-2 0-16,-1-1 0 0,-3-1 160 0,-2 2-160 15,-2-4 128-15,1 1-128 0,-2-4 0 0,0 1 128 16,2-3-128-16,0 0 0 0,0-1 0 0,0-4 0 16,2-1 0-16,-1-3 0 15,1 0 0-15,2-3 0 0,2-3 0 0,-1 1-224 0,0-3 48 0,-2-3 16 16,-1 0-848-16,1 0-160 0,1-1-48 0,-2 0-18784 15</inkml:trace>
  <inkml:trace contextRef="#ctx0" brushRef="#br0" timeOffset="1004.31">28506 8746 8287 0,'-2'-11'736'0,"1"3"-592"0,-1 0-144 0,1 3 0 0,1 2 1552 0,0-2 288 0,0 2 48 0,-1-5 16 0,0-4 528 0,-1-3 96 16,1-1 32-16,0 1 0 0,0 1 320 0,1 6 80 0,1 2 16 0,1 1 0 0,3 1-1056 0,3 6-224 0,2 1-32 0,2 4-16 0,2 2-928 0,0 2-176 0,5 5-32 0,1-1-16 0,2 5-208 0,0 0-32 0,2 6-16 0,-1 2 0 15,-2 5-240-15,-1 2 144 0,-3-2-144 0,-4 2 128 0,-5-2-128 16,-1 2 0-16,-6 0 0 0,-5-2 0 0,-1 2 0 16,-4-6 192-16,1 3-192 0,-3-7 192 0,0-1 32 0,1-5 16 15,1-4 0-15,0-4 0 0,3-1 80 0,1-2 0 16,3-3 16-16,2-4 0 0,0-4-160 0,2-3-48 15,2-4 0 1,1-2 0-16,2 0-128 0,1-3 0 16,2-1 0-16,-2 1 0 0,2 4 0 0,-1 0 0 15,-2 1 0-15,2 2 0 0,0 2 0 0,-1 4 0 16,1 0 0-16,-2 6 0 0,1 0 0 0,-1 5 0 16,1-1 0-16,-1 3 0 0,2 0-128 0,-1 3 128 15,1 0 0-15,2 0 0 0,0-1 0 0,3-2 0 16,1 0 0-16,1-2 128 0,2-3-128 0,2-2 0 0,1-1 0 15,1-3 0-15,-1 0 192 0,0-3-64 0,-1 1 0 0,-3-3 0 16,0 4 64-16,-3-4 16 16,1 2 0-16,-1 0 0 0,-2-2 0 0,1 1 0 0,-4 2 0 0,1-4 0 15,-1 1-80-15,-2-1-128 0,1-3 176 16,-1 2-176-16,1 0 240 0,-2-4-64 0,1 0-16 16,1-1 0-16,0-3 160 0,2-2 48 0,0-2 0 0,-1-2 0 15,2-1-96-15,-1-2-16 0,1 0 0 0,0-5 0 16,-1-2-256-16,0 0 0 0,-3-3 0 0,-1-5 0 15,-3 1-384 1,-3-2-176-16,-3-2-32 0,-2 2-16 0,-1-2-880 0,-1 2-176 16</inkml:trace>
  <inkml:trace contextRef="#ctx0" brushRef="#br0" timeOffset="2151.13">28522 10644 1839 0,'-6'-1'160'0,"1"-2"-160"0,1 1 0 0,2 1 0 0,2-3 4912 0,0 3 944 0,0-4 192 0,0 0 32 0,1-3-2704 0,2-3-560 15,2-1-96-15,1-3-32 0,4 3-800 0,0 1-160 16,2 1-48-16,-1 2 0 0,-1 2-832 0,0 1-160 16,2 0-48-16,1 4 0 0,0-2 16 0,1 6 0 15,-2-1 0-15,-1 5 0 0,-1 2-112 0,-1 6-32 16,-2 0 0-16,-2 5 0 0,-1 3-96 0,0 2-32 16,-2 1 0-16,1 3 0 0,0-4-192 0,0 5-64 15,0-5 0-15,1 0 0 0,1-3 16 0,0-1 0 16,3 0 0-16,-2-3 0 0,2 0-16 0,0-2-128 15,2-4 192-15,0 1-64 0,-3-3-128 0,2-1 0 0,-1-1 0 0,0-2 0 16,-1-1 0-16,-1-3 0 0,0 1 0 16,-1-3 0-16,0-3 0 0,-1 0 0 0,0 0 0 15,-2-3 0-15,1 0 0 0,-2-2 0 0,1-3 0 0,1 0 0 16,-2 1 0-16,3-1-224 0,0-1 80 0,1 2 16 16,-1 1-192-16,3 2-48 0,-1 1 0 0,1 2 0 15,1 0 176-15,2 3 16 0,-1-1 16 0,3 0 0 16,-1 1 160-16,2 0 0 0,1 1 0 0,2 0 0 15,0-3 0-15,0 3 0 0,0 0 0 0,0 0 0 16,-1 0 0-16,0 3 0 0,0-2 0 0,0 0 0 16,-1 1 0-16,0 0 0 0,2 3 0 0,-2-3 0 15,1 2 0-15,-1-1 0 0,0 0 0 0,-2-1 0 16,1-1 144-16,-1-1 64 0,-1 0 16 0,0-3 0 16,-1 0 16-16,0-2 0 0,0 1 0 0,-1-5 0 0,-1 2 96 15,-1-3 32-15,-1-1 0 0,-1-2 0 0,0 1-144 16,-2-5-32-16,1-1 0 0,-1-1 0 0,-2-1-192 0,-1-5 176 15,0-1-176-15,-3-2 160 0,0-3-320 16,-2-1-64-16,-2-2-16 0,0 0 0 16,-3 2-880-16,2 3-176 15,-1 4-48-15,1 8-19296 0</inkml:trace>
  <inkml:trace contextRef="#ctx0" brushRef="#br0" timeOffset="3187.28">28417 13796 21183 0,'1'-4'1888'0,"1"2"-1504"0,-2 2-384 0,0 0 0 0,1 0 1808 0,0 0 304 0,0 0 48 0,2 0 16 0,1 0 256 0,-1 2 48 15,2 3 16-15,0 2 0 0,-1 2-1184 0,0 3-224 16,-1-1-64-16,2 1 0 0,0 4-368 0,3-1-80 16,-1 1 0-16,2 1-16 0,1 3-240 0,-1 0-64 15,1 3 0-15,0 2 0 0,-1 1-128 0,0 3-128 16,-2 1 192-16,2-1-192 15,-3 2 0-15,-1 1 0 0,0-2 0 0,-3-2 0 0,2-1 0 0,-2-3 0 16,1-1 0-16,-1-2 0 0,2-5 0 0,0-2 0 16,-1-3 0-16,1-1 0 0,2-4 128 0,1-3-128 15,0-1 0-15,-1-7 0 0,3 0 176 0,-2-2-176 0,-1-7 160 0,1 1-160 16,0-3 0-16,-1-3-160 0,0-1 0 0,-2-2 0 16,0-2-128-16,1 2-32 15,0 1 0-15,0 1 0 0,1 4 80 0,-1 5 16 0,1 3 0 0,0 1 0 16,2 4 32-16,-2 1 16 0,1 4 0 0,2 1 0 15,-1 1 176-15,2 3 0 0,0 2 0 0,0 1 0 16,0 2 0-16,-1 0 0 0,2 2 128 0,-1-3-128 16,0 3 128-16,-1-2-128 0,1 0 128 0,0-1-128 15,-1-1 256-15,0-1 0 0,-1-1-16 0,0-1 0 16,-1 2-240-16,-1-3 128 0,-1 2-128 0,0 0 0 0,1 1 192 0,-2 0-64 16,0-2-128-16,-1-1 192 0,2 0-48 0,-1-1-16 15,0-1 0-15,0-2 0 0,-1 2 192 0,1-5 48 16,1-2 0-16,1 1 0 0,0-4 144 0,0-4 16 15,2-1 16-15,-2-2 0 0,1-4-32 16,1-4 0-16,-1-2 0 0,1-5 0 0,-2 0-208 0,-1-5-48 16,1-8-16-16,-1-4 0 15,-1-1-240-15,-2-1-128 0,1 1 128 0,-3-4-208 16,0 6-784-16,0 1-160 0,-2 6-16 0,2 4-12976 16,2 2-2608-16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03-10T15:57:11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10T15:57:22.944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514 9414 0,'0'0'0,"0"0"0,50 21 0</inkml:trace>
  <inkml:trace contextRef="#ctx1" brushRef="#br1">22882 11914 37775 0,'-7'4'3360'0,"2"-1"-2688"0,4-1-544 0,2-4-128 0,1 0 336 0,0 0 48 0,-1-1 0 0,1 2 0 0,2-5 128 0,2 0 48 0,4-5 0 0,1 0 0 0,3-2-304 15,2 1-64-15,1-3-16 0,-1 1 0 0,3-2 160 0,-2 1 48 0,2-1 0 0,-2 0 0 0,0 0 64 0,1-2 32 16,0-2 0-16,0-2 0 0,-1-1-32 0,1-4-16 16,1-1 0-16,-2-1 0 0,-2 7-112 0,4-9-32 15,2-5 0-15,3-7 0 0,0 1-96 0,-2-3 0 16,0 1-16-16,-2-1 0 0,0 2-176 0,-3-1 0 15,-1 5 0-15,1 0 128 0,0 0-128 0,-1 4 0 0,1 0 0 16,1 1 0-16,-2 7 0 0,-2 3 0 0,-1 1 0 0,0 2 0 16,1 1 0-16,1 2 0 0,-3 2 0 0,-1 4 0 15,-1 2 192-15,-4 0 64 0,1 4 16 0,-5-1 0 16,-1 1-128-16,-1 2-16 0,0 2-128 0,-1 2 192 16,0 0-64-16,-3 2-128 0,0 0 176 15,-1 3-176-15,1 2 128 0,-3 2-128 0,1 1 0 0,-1 2 0 16,-1 4 0-16,1 0 0 0,-2 3 0 0,1 5 0 15,-1 0 0-15,0 7 0 0,-1 0 0 0,0 5 0 16,-1 1 0-16,0 5 128 0,-1 2-128 16,-2 3 0-16,-1-3 0 0,1-2 0 0,1-5 0 0,0-3 0 15,1-2 0-15,3-3 0 0,0-4 0 0,3-3 0 16,1-5 208-16,1-1-64 0,3-1-16 0,1-6 0 16,2-2-128-16,1-1 0 0,2-6 0 0,0 0 0 15,2-3 0-15,3-4 0 0,-1-2 0 0,2-3 0 16,2-1 240-16,2-3 16 0,4-3 0 0,2-1 0 0,1-2-256 0,2-1 0 15,3-3 128-15,1 0-128 0,2-3 0 0,-2 1 0 16,0-3 0-16,-2 0 0 0,-3-1 0 0,0 2 0 16,-1 2 0-16,-3 1 0 0,0 1 0 0,-1-2 0 15,0 5 0-15,-2 1 0 0,0-1 0 0,-3 2 0 0,2 2 0 16,-4 0 0-16,1 0 0 0,-4 3 0 0,1 0 0 16,-3 1 0-16,-1 2 0 15,-1 1 0-15,-1 2 0 0,-1 0 0 0,-1 4 0 0,-2 3 0 16,1 3 0-16,-4 0 0 0,1 4 0 0,-1 2 0 0,-3 5 0 0,1-1 0 15,1 4 0-15,-2 0 128 0,-1 2-128 0,1 3 192 16,-2 3-192-16,1 2 0 16,-1 3 0-16,0 1 0 0,2-2 0 0,-1 3 0 15,2 2 0-15,1 1 0 0,2-1 0 0,-1 1 0 16,1-4 0-16,2 1 0 0,1-1 0 0,0 1 0 0,1-5 0 0,1-1 0 0,1-3 0 16,1-2 0-16,1 1 0 0,1-7 0 31,3 2-624-31,1-5-112 0,1 1-32 0,3-1 0 15,-1-5-304-15,2 1-64 0,2-4-16 0,2 1-19520 0</inkml:trace>
  <inkml:trace contextRef="#ctx1" brushRef="#br1" timeOffset="669.99">24491 10982 28559 0,'1'0'2544'16,"-1"0"-2032"-16,0 0-512 0,0 0 0 0,0 3 2640 0,2-3 432 0,-1 0 96 0,0 0 16 0,2 2-1936 0,0-1-384 0,3 2-80 15,1-3-16-15,1 1-304 0,2 0-64 0,1 0-16 0,2-1 0 0,0 3-256 0,2-3-128 0,2 0 128 0,2-3-128 0,2 2 240 0,0 0-48 16,3 0 0-16,0-3 0 0,-2 2-192 0,3-2 0 15,0-1 0-15,2-1 0 0,-2-1-272 0,3 0-48 16,2-3-16-16,2 0 0 16,2-1-368-16,-1 1-80 0,2-2-16 0,-1 2-17888 0</inkml:trace>
  <inkml:trace contextRef="#ctx1" brushRef="#br1" timeOffset="1019.18">24337 11191 39615 0,'-4'3'3520'0,"1"-3"-2816"16,3 0-560-16,2-3-144 0,0 3 592 0,2-1 96 15,1 1 16-15,2-4 0 0,6 2-448 0,3-2-96 16,3 1-16-16,2 0 0 0,4 0 336 0,-3 1 64 16,-1 1 16-16,0 1 0 0,0-3-48 0,0 3-16 15,3 0 0-15,-2 0 0 0,2 0-320 0,-1-2-176 0,1 0 192 16,0 2-192-1,0-3-304-15,2-2-160 0,1 1-48 0,0 0-19776 0</inkml:trace>
  <inkml:trace contextRef="#ctx1" brushRef="#br1" timeOffset="2486.21">31329 7160 9215 0,'4'-10'816'0,"-2"4"-656"0,0-1-160 0,-2 5 0 0,1 1 1216 0,-1-2 192 0,2-4 64 0,1-6 0 0,1-1 576 0,-2-2 112 0,1 0 16 0,-3-1 16 0,-2 5-256 16,0 0-48-16,-2-2-16 0,0 3 0 0,1 0-448 0,-4 2-80 0,4-1-32 0,-2-2 0 0,1 2-720 0,-1-2-144 15,1 2-16-15,-2 1-16 0,1-1-80 0,-1 0-16 16,-1 4 0-16,-2 0 0 0,0 0-192 0,-2 3-128 15,-2 2 160-15,-3 1-160 0,-3 0 176 0,-3 4-176 16,-3 2 192-16,-2 4-192 0,-3 2 128 0,-2 4-128 0,1 3 0 0,-1 3 0 16,4 3 0-16,3 1 0 15,3-1 0-15,-1 4 0 0,1 8 0 0,1 4 0 16,2 4 0-16,3-1 0 0,3 3 0 0,2-2 0 16,3-1 0-16,3-2-144 0,3 2 16 0,3-6 0 15,2 3 0-15,3-1 0 0,1-1 128 0,3-1 0 0,0-1 0 0,2-2 0 16,2 1 208-16,1-3-16 0,1-4-16 0,2-1 0 15,2 0 64-15,1-5 16 0,3-1 0 16,-1-2 0-16,1-2-576 0,2-4-128 0,1 1 0 16,0-3-16-16,1-2 144 0,3-4 48 0,0 0 0 0,3-2 0 0,-1-4 272 15,2-4 0-15,-3-2 0 0,1-4 0 0,1-2 384 16,0-7 48-16,0 0 0 0,-2-2 0 0,-3-2-48 0,0-3 0 16,1-2 0-16,-3-7 0 15,-1-3 64-15,-4-3 0 0,-2-3 0 0,-3-3 0 16,-3-3-128-16,-3-2 0 0,-4-1-16 0,-2-1 0 15,0 0-160-15,-2-2-16 0,-1-1-128 0,-2 0 192 16,0 6-192-16,-1 0 0 0,-2 7 0 0,-2 1 0 0,0 4-128 0,1 5-32 0,-3 1 0 16,0 5 0-16,0 2 160 0,-2 5-208 0,0 2 80 15,-2 6 128-15,-3 1 0 16,0 2 0-16,-2 3 0 0,-5 5 0 16,-4 1-464-16,-5 2 16 0,-1 3 16 0,-2 2 0 15,-2 3-1120-15,2-1-240 0,-2 0-32 0,4 0-13728 16</inkml:trace>
  <inkml:trace contextRef="#ctx1" brushRef="#br1" timeOffset="9487.7">26261 10381 3679 0,'-2'-4'320'0,"1"2"-320"0,-1 1 0 0,0-2 0 0,2 1 2752 0,0 0 464 0,0 2 112 0,-1-2 0 0,1-2-3552 0,-1-1-720 0,1 2-144 0,-1-1-16 0,0 1 1296 0,-1 2 256 0,2-1 48 16,-1 2 16-16,0 0 1776 0,0 0 352 0,1 0 80 0,-2 0 16 15,1 0-912-15,1 2-176 0,0-1-48 0,0 2 0 16,-1 1-688-16,1-2-144 0,-1 2-16 0,1 0-16 16,-2-2-96-16,2-2-32 0,-1 2 0 0,1-2 0 15,0 0 208-15,0-2 32 0,1 2 16 0,-1-4 0 16,2 2-480-16,-2 2-80 0,0-4-32 0,0 4 0 15,0 0-272-15,0 0 128 0,0 0-128 0,0 0 0 16,0 0 384-16,0 0-16 0,0 0-16 0,0 0 0 0,0 0-80 16,0 0-16-16,0 0 0 0,0 0 0 0,0 0-256 0,0 0 0 15,0 0 0-15,0 0 0 0,0 0 144 0,-7 22-144 16,6-18 0-16,-1-1 144 16,0 0 0-16,0 1 0 0,1 1 0 0,-2-4 0 15,2 4-16-15,-1-4-128 0,-1 2 192 0,2 1-64 0,-2-2 48 0,1-1 0 16,1 4 0-16,-2-1 0 0,1-2-176 0,-2 5 192 15,2-4-192-15,-1 5 192 0,-1 0-192 0,1 5 0 16,-2-1 144-16,0 2-144 0,-1 0 0 0,-1 6 0 16,-1-1 0-16,-3 6 128 0,0 3-128 0,-3 4 0 15,0 0 0-15,-1 5 0 0,2-2 0 0,-2 0 0 0,3-3 0 16,-2 0 0-16,3-6 0 0,0 1 0 16,1 2 0-16,-1-3 0 0,0 1 0 0,1-1 0 0,1-4 0 0,2 3 0 15,-1-2 0-15,1 2 0 16,2-4 0-16,-1 1 0 0,1 2 0 0,0-3 0 0,1 1 0 0,2-3 0 15,0-2 0-15,1-1 0 0,2 1 0 0,1-1 0 16,-1 0 0-16,3-2 0 16,-2 1 0-16,1-2 0 0,0 2 0 0,0-2 0 0,0-1 0 15,2-6 0-15,-1 2 0 0,1-5 0 0,0 0 0 0,2-1 0 0,0-2 0 16,1-2 128-16,2-4-128 0,0-1 128 0,4 0 0 16,-1-5 0-16,3-1 0 0,2-3 0 15,-1 0-128-15,1-1 0 0,2-1 0 0,0 0 0 16,1-3 0-16,-1 1 0 0,0-2 0 0,-1 2 0 15,1-1 0-15,-2-1 0 0,-1 0 160 0,0-1-160 16,-2 3 336-16,-1-1-16 0,-1 2-16 0,0-4 0 16,-1 2 16-16,0 2 16 0,-1-6 0 0,1 3 0 15,-3-3-160-15,0-1-48 0,0 0 0 0,-2-2 0 16,-2-3-128-16,-1 2 0 0,-2-2 0 0,1-1 0 16,-3-5 0-16,-1-1 0 0,-1 2 0 0,1-1 0 0,-1 5 0 15,-2-1 0-15,1 5 0 0,0 1-176 0,-2 5 176 0,0-1 0 0,-1 5 128 16,-2 2-128-16,1 0 176 15,-1 3-48-15,2 3 0 0,-2 2 0 0,0 0-128 16,-1 2 0-16,0 2 144 0,0-1-144 0,-1 4 0 0,1 1 0 0,1 1 0 0,-1 4-192 16,0-1 0-16,-1 2 0 0,1 2 0 0,0-2 0 31,0 0-192-31,1 0-64 0,0 0 0 0,1 1 0 0,1-1 144 16,-2 0 32-16,1 0 0 0,-1 0 0 15,0 0-208-15,0 1-32 0,1 0-16 0,1-1-18304 0</inkml:trace>
  <inkml:trace contextRef="#ctx1" brushRef="#br1" timeOffset="9946.81">26013 10839 6447 0,'-3'1'576'0,"-1"1"-576"16,1-2 0-16,1 3 0 0,1-3 3328 0,-1 1 544 0,1 1 112 0,-2 1 32 0,-1 1-64 0,-1-1-16 0,0 4 0 0,0-1 0 0,3-3-1648 0,0 2-336 0,4-1-64 0,1 0-16 0,3-2-1120 16,3 2-240-16,3-2-32 0,2 2-16 15,1 0-320-15,3 1-144 0,3-1 128 0,3-1-128 0,-1 0 0 0,3 0 0 16,0 0 0-16,2 1-176 15,-1-4 16-15,-4 2 0 16,0-2 0-16,-5-2 0 0,-2 2-64 0,-3 0-16 16,-1-3 0-16,0 2-12304 0,-2-2-2480 0</inkml:trace>
  <inkml:trace contextRef="#ctx1" brushRef="#br1" timeOffset="10306.4">26881 10129 9215 0,'0'-4'816'0,"-1"0"-656"0,0 1-160 0,1 0 0 0,1 3 6848 0,2-2 1344 15,-1 0 272-15,1 0 48 16,2-4-7552-16,2 2-1536 0,-1-2-288 0,0 2-64 0,-1 4 656 0,-4 0 128 16,1 6 144-16,-5 2-208 0,1 2 1296 0,-3 5 256 15,1 1 48-15,-1 2 16 0,0 1-752 0,0 3-144 16,2 1-16-16,0 2-16 0,1 0-320 0,-1-3-160 15,2 0 160-15,0-3-160 0,-1 1 0 0,0-2-288 0,1 1 32 0,-1-3 16 32,1-2-480-32,1-2-112 0,-1 0 0 15,1 1-11200-15,0-3-2240 0</inkml:trace>
  <inkml:trace contextRef="#ctx1" brushRef="#br1" timeOffset="10556.84">26616 10229 43311 0,'-19'-4'1920'0,"8"2"384"0,1-2-1840 0,5 4-464 0,4-2 0 0,2 2 0 0,0-3 0 16,0-1-128-16,3 1-16 0,0-1 0 16,2-2-192-16,3 1-48 0,1 1 0 0,1 0 0 0,0 2 528 15,4-1 112-15,2 2 0 0,3-1 16 16,3-2 272-16,3 0 48 0,4-1 16 0,1-1 0 0,1 0-384 0,1-1-80 15,2 0-16-15,-2-2 0 0,1 0-128 16,-3-1 0-16,-3 1-160 0,1-1 160 16,-1 1-640-16,-1-1-48 15,0 3 0-15,-2 1-12160 0,0 3-2432 0</inkml:trace>
  <inkml:trace contextRef="#ctx1" brushRef="#br1" timeOffset="11238.37">27522 10798 42383 0,'-4'-4'3776'0,"1"2"-3024"0,3 2-608 0,0-3-144 0,1 3-384 0,-1-1-128 0,0 1 0 0,-1-3-16 16,-1 0 80-16,-1 3 0 0,-2 0 16 0,-2 3 0 0,0 4 688 0,-3 3 144 0,0 4 32 0,-2 2 0 0,-2 3-16 0,-1 3 0 0,-1 2 0 0,-2 3 0 0,-1 1-32 0,1 1 0 16,-1 3 0-16,-1-4 0 0,3 3-32 0,-1-2-16 0,0-1 0 15,1 1 0-15,1-3-336 0,0-2 128 16,0 2-128-16,-2-1 0 0,1 1 0 0,1-6-240 0,2-2 48 16,0-2 0-1,0 2-672-15,2-2-128 0,-1-3-32 0,3 0-17504 0</inkml:trace>
  <inkml:trace contextRef="#ctx1" brushRef="#br1" timeOffset="11669.08">27079 10842 23039 0,'-6'-2'1024'0,"2"1"192"16,2-2-960-16,1 1-256 0,1 0 0 0,1 2 0 15,1-2-640-15,1 2-160 0,1-4-32 0,0 1-16 0,4 0 1840 0,-1 3 368 0,1 0 80 0,-1 4 16 16,3 2 1856-16,0 3 368 0,2 3 80 0,2 2 16 16,0 0-1952-16,0 6-384 0,2 0-80 0,2 5-16 15,-1-1-256-15,2 5-48 0,-1-1-16 0,1-2 0 16,-1 3-544-16,2 2-112 0,2 1-32 0,3 0 0 15,2 1-336-15,0-1 0 0,3-1 0 0,0-2 128 0,-3-3-128 16,-1 2 0-16,-1 1-176 0,-2-1 176 16,-2 1-1104-16,-2 3-128 0</inkml:trace>
  <inkml:trace contextRef="#ctx1" brushRef="#br1" timeOffset="14258.11">30694 10233 35935 0,'-4'-8'3200'0,"3"-3"-2560"0,-1 4-512 0,4-2-128 0,0 2 928 0,1-3 160 0,-1-8 48 0,1-11 0 0,2-12-896 0,0-9-240 0,1-4 0 16,-3 3 0-16,1 1 128 0,-3 1-128 0,1 2 128 0,-5 3-128 16,1-1 432-16,-2 6 0 0,-1 0 0 0,-2 1 0 15,-1 6-48-15,-2-1 0 0,-2 3 0 0,0-1 0 0,-2 3 0 0,0 2 0 16,2 1 0-16,1 3 0 0,1-1-96 16,4 5-32-16,1-1 0 0,4 2 0 0,-1-2-256 0,4 3 0 15,0-2 128-15,2 2-128 0,1 1 0 0,-2 1 0 16,2 3 0-16,-1 0 0 15,1 2 0-15,-1-1 0 0,-2 2 0 0,-1 2 0 16,-1-1 0-16,0 4 0 0,-1-1 0 0,0 2 0 0,-2 0 192 0,1 0 48 16,-2-1 0-16,1 2 0 0,-1 1 16 0,-1 0 0 15,0 0 0-15,1 0 0 0,2 1-256 0,-1-1 0 0,1 3 0 16,1-1 0 0,1 0 0-16,1 0 0 0,-1-1 0 0,1 2 0 0,0-1 0 0,2 2 0 0,-2 0 0 15,2 1 0-15,-2 2 0 16,1 2 0-16,1 1 0 0,-2-1 0 0,0 4 0 0,0-1 0 15,1 4 0-15,-1-1 0 0,-2 5 0 0,-1 0 0 16,0 1 0-16,-2-3 0 0,-1 2 0 0,0-1 0 16,-1-1 0-16,-1-2 0 0,1-2 0 0,-1-2 0 0,1-2 0 0,0-1 0 15,2-2 224-15,2-2 0 0,-1-1 0 16,2-4 0-16,2-3-48 0,-1 2-16 0,0-1 0 0,3-5 0 16,-1 0-160-16,2-5 0 15,0-1 0-15,1-3 0 0,0 0 0 0,0-2 0 0,-2-5 0 0,1 1 0 0,0 0 0 16,-2-3 0-16,1 3 0 0,-2 0 0 0,0-1 0 0,-1 2 192 15,1 3-32-15,-2 0 0 0,1 4-32 0,0 0 0 16,0 3 0-16,-1 3 0 0,2-1 0 0,0 2 0 16,1 4 0-16,0 0 0 0,2 1 112 0,1 2 16 15,-2 2 0-15,4 1 0 0,0 4-16 16,3-1 0-16,1 4 0 16,3 2 0-16,0 1-240 0,4-1 0 0,2-2 0 0,-1 2 0 15,2 2 0-15,2-2 0 0,1 1 0 0,4-5 0 16,-1 0-256-16,5-4 64 0,4-2 16 0,3-6-22672 15</inkml:trace>
  <inkml:trace contextRef="#ctx1" brushRef="#br1" timeOffset="15837.03">30566 9311 7359 0,'0'-5'656'0,"0"2"-528"0,2-1-128 0,-2 2 0 0,0 2 288 0,0-3 32 0,0 2 0 0,-2-5 0 0,1-3 48 0,0 2 16 0,-2-2 0 0,1 3 0 0,1-2 1136 0,-2 2 224 0,2 0 48 0,1 0 16 0,1 2-224 0,2-2-48 16,0 0-16-16,4 0 0 0,-1-4-304 0,0 3-48 16,3 1-16-16,-3 0 0 0,0 0-640 0,-2 2-144 15,-1 2-32-15,-1-2 0 0,0 2-208 0,-2-2-128 16,0 1 160-16,0 3-160 0,0 0 928 0,-1-2 96 15,1 1 0-15,0-2 16 0,0 1 416 0,0 0 80 0,1 0 0 0,2 1 16 16,-1 1-800-16,-2 0-176 0,0 0-16 0,0 0-16 16,0 0-208-16,0 0-32 0,0 0-16 0,0 0 0 15,0 0 144-15,0 0 16 0,0 0 16 0,10 17 0 16,-13-12-64-16,0-1-16 16,-1-2 0-16,-2 3 0 0,0 1-80 0,-2 3-32 0,1 0 0 0,-2 2 0 15,0 4-144-15,0 3-128 0,0 2 144 0,-1 1-144 16,0 1 0-16,2 0 0 0,0 2 0 0,2-2 0 15,2-1 0-15,-1 2 0 0,3-5 0 0,-2-1 0 16,2 4 0-16,-1-5 0 0,1 1 0 0,-2-3 0 16,1 0 0-16,-1-2 0 0,0-3 0 0,-1-2 0 15,1 0 0-15,-1-4 0 0,-1 0 0 0,0-1 0 16,0-2-480 0,1-2-96-16,0-1 0 0,1 0-12128 0,3-5-2416 0</inkml:trace>
  <inkml:trace contextRef="#ctx1" brushRef="#br1" timeOffset="16094.56">30665 9132 20271 0,'-5'-4'1792'0,"3"2"-1424"0,1 2-368 0,2 0 0 16,0 2 1216-16,2-2 192 16,-2 0 16-16,0-2 16 0,1 2-352 0,1-4-80 15,1 4-16-15,-4 0 0 0,0 0 432 0,0 0 96 16,12 19 16-16,-11-12 0 0,2 3-272 0,-1-1-48 15,1 1-16-15,-1 0 0 0,1 2-336 0,0 0-64 0,0-2-16 0,2 2 0 16,1-2-368-16,0 2-80 0,3-1-16 0,-1 0 0 16,4-4-320-16,-1 3 0 0,2 1 0 0,0-3 128 15,0 0-128-15,1 2 0 0,-1-2 0 0,1-2 0 16,1 0-176-16,2-1-48 0,1-1-16 16,0-4 0-16,3 0-816 15,0-3-160-15,4-1-48 0,2-2 0 0</inkml:trace>
  <inkml:trace contextRef="#ctx1" brushRef="#br1" timeOffset="60031.97">31386 10549 2751 0,'0'-3'256'0,"0"-1"-256"0,0 1 0 0,0 2 0 0,1-1 3344 0,1 2 624 0,-1 0 128 0,0-3 32 0,2 2-1808 0,-1-2-352 16,2 0-80-16,-2 0-16 0,2 3 448 0,-2-2 96 0,0 2 16 0,-1 0 0 0,0 2-400 0,-1-2-80 0,0 3-16 0,0-3 0 0,-1 3-1280 0,1 0-256 0,-1-2-48 0,1 2-16 0,0-1-336 0,0 3 0 15,0 0 0-15,0 1 128 0,0 0-128 16,0 1 144-16,-2 2-144 0,1 1 160 0,0 0-16 0,-2 5 0 15,-1-1 0-15,-1 4 0 0,-2 1-144 0,-1 1 0 16,-2 4 144-16,-1 1-144 0,0 1 0 16,-2-1 0-16,2 1 0 0,-3-2 0 0,2 0 0 0,0-1 0 15,-1-3 0-15,1-1 0 0,1-3 0 0,-1-3 0 16,-1 2 0-16,2-1 0 0,0-2 0 0,0 1 0 16,0-4 0-16,1 0 0 0,1-3 0 0,-1 1 0 15,2-4 0-15,-1 0 0 0,1-3 0 0,2 0 0 0,-1-3 0 16,1 0 0-16,1-4 0 0,-1 1 144 0,1-4-144 0,0-5 0 15,0 2 0-15,1-5 0 0,0-1 0 0,2-1 0 16,1-2-352-16,1-3-32 0,-2 0 0 0,4 0 0 16,-1 2 96-16,3-2 16 0,-1 3 0 15,3 0 0-15,2-1 272 0,1 1-160 0,0 0 160 0,4 1-128 16,-2 1 128-16,1-1 0 0,2 1-144 0,-1 1 144 16,2-2 0-16,0 1 0 0,0 1 0 0,1-3 0 15,0 1 0-15,0-3 128 0,0 3 32 0,-1 2 0 16,0-4 64-16,-1 5 16 0,-1 2 0 0,0 0 0 15,-1 0-240-15,0 1 0 0,-1 5 0 0,-1 0 0 16,0 0 0-16,-1 4 0 0,-1 0-160 0,2 1 160 0,-1 1 0 0,0 2 0 16,-1 2 0-16,1 2 0 15,-3 1 0-15,0 3 128 0,1 0 0 0,-4 5 0 16,2 4 64-16,-1 1 32 0,1 0 0 0,-1 3 0 16,-1 0-224-16,1 2 144 0,0-1-144 0,-2 1 128 0,1-1-128 0,-1-2 0 15,-1-1 144-15,1-3-144 0,0 2 0 16,-1 1 0-16,1-1 0 0,-2-4-128 0,0 0 128 0,-2-2-208 15,0 0 80-15,-1-1 128 16,2 1-976-16,-1-4-80 0,0 0-16 0,0 0-16400 16</inkml:trace>
  <inkml:trace contextRef="#ctx1" brushRef="#br1" timeOffset="60673.32">31899 10010 26719 0,'4'-6'2368'0,"0"0"-1888"15,1 3-480-15,-2 1 0 0,1 1 976 0,1-2 112 0,4-4 0 0,4-2 16 0,5-3-352 0,1-2-80 0,2-1-16 0,-2 3 0 0,-3 2 720 0,-2 2 144 16,-3 2 16-16,-3 4 16 0,0-2-704 0,-1 2-144 0,-1 2-16 0,1 0-16 0,-1 0-480 0,-1 2-192 15,0-2 176-15,-2 4-176 0,0-2 0 0,-2 2 128 16,0-2-128-16,-2 3 0 0,-3 2-160 0,-1 1-80 0,-1 0-16 0,-4 3 0 16,1-1 96-16,-4 2 16 15,-2 2 0-15,-1 2 0 0,-1 2-96 0,-2 1-16 0,1 1 0 16,1 1 0-16,-1-2 256 0,2 2 0 16,1 2-160-16,2-5 160 0,0 2-224 0,2-1 32 0,1-3 0 0,0 2 0 0,2 0 0 15,0-1 16 1,2-4 0-16,4 0 0 0,-1-1 48 0,2-2 0 0,3 0 0 0,2-1 0 15,0-6 368-15,2 4 80 0,3-5 0 0,-1 2 16 0,3-2 64 0,3-2 16 16,0 1 0-16,-1 2 0 16,2-2-1056-16,0 2-224 0,0-1-32 0,-3 2-15888 0</inkml:trace>
  <inkml:trace contextRef="#ctx1" brushRef="#br1" timeOffset="61058.92">32131 10867 39615 0,'2'0'1760'0,"0"0"352"0,2-2-1680 0,2-1-432 0,1 2 0 0,0 1 0 16,2-3-192-16,4 1-128 0,11 1-32 0,7-6 0 0,7 1 352 0,0 0 0 0,1 0 128 0,-5-1-128 0,-3 2 592 0,-2 1 48 0,-3 0 0 15,-3-2 0-15,-2 4-480 0,-4-1-160 0,0 2 0 0,-5 1-12064 0,-1 0-2528 0</inkml:trace>
  <inkml:trace contextRef="#ctx1" brushRef="#br1" timeOffset="61321.18">32139 11033 37775 0,'10'-1'1664'0,"0"-2"368"0,1 1-1632 0,1 0-400 15,-2 2 0-15,-1 0 0 16,3-2-448-16,9-1-192 0,12 2-16 0,10-5-16 16,8 2 112-16,0 2 32 0,-1-2 0 0,-6-1 0 0,-4 4 368 0,-7-3 160 0,-3 3-128 15</inkml:trace>
  <inkml:trace contextRef="#ctx1" brushRef="#br1" timeOffset="61605.98">32971 10330 36863 0,'-9'13'3264'0,"1"-3"-2608"0,3 0-528 0,3-2-128 0,2 0 1600 0,2 0 304 16,2 1 48-16,0 7 16 0,3 12-1536 0,2 11-304 15,2 9-128-15,0 11 0 0,-1 1 0 0,-3 0 0 16,-2 1 0-16,-2-2 0 0,-2 4 320 0,-2-2-48 16,-1 4 0-16,0-2 0 0,-2-2-272 0,-1-4-224 15,2-3 32-15</inkml:trace>
  <inkml:trace contextRef="#ctx1" brushRef="#br2" timeOffset="74218.83">30611 3230 13823 0,'2'-4'1216'0,"0"2"-960"0,-1 2-256 0,0 0 0 0,-1 2 800 0,0-2 112 15,0 0 32-15,1 0 0 0,-1 1-400 0,0-1-80 0,-2 3-16 0,2-3 0 0,0 0 352 0,0 0 64 0,-29 6 16 0,18-6 0 16,-2 0-304-16,-1-2-48 0,0 0-16 0,-2 0 0 16,1-2 528-16,-3-1 112 0,-1 1 0 0,-3-2 16 15,0 0-256-15,-2 0-48 16,-2 2-16-16,-1-4 0 0,-1 1-208 0,-4 2-32 0,-1-1-16 15,-2 0 0-15,-2-3 0 0,-4 3 0 0,-4-1 0 16,-4 1 0-16,-6 1-48 0,-5 1-16 0,-6-2 0 0,-3 2 0 0,2 0-144 0,-1 2-48 16,-7-2 0-1,-1 2 0-15,0-2-144 0,0 4-16 0,1-2-16 0,1-2 0 16,3 1-160-16,1 0 0 0,-2 0 0 0,1-1 0 16,2 2 0-16,1-2-144 0,4 2 144 0,0-2-208 15,-1 2 208-15,-2 0 160 0,-1-1-32 0,0 0 0 16,2 3-128-16,-2-6-176 0,-2 2 48 0,-1-2 0 15,-2 1 128-15,-3 0 128 0,-3 3-128 0,1-2 176 0,0-2-16 0,-1-3 0 16,0 2 0-16,-3-2 0 16,1 5 32-16,0-4 0 0,4 0 0 0,2 0 0 0,5-2-192 0,-2 0 128 15,-2 1-128-15,0 3 128 0,1-1-128 0,2 0 0 0,3-1 0 16,0 2 0-16,-1-2 0 0,-3 3 0 16,-1 4 0-16,2-1 0 0,-1 4 0 0,2-4 0 15,0 2 0-15,1 2 0 0,-1-1 0 0,-1 4 0 16,-1 3 0-16,-1-5 0 0,4 2 0 0,0-5 0 15,0 4 0-15,-3-2 0 0,-1 2 0 0,-2 0 0 16,2 0 0-16,0-2-176 0,1 1 176 0,0-3 0 16,0 3 128-16,1 0-128 0,0 3 128 0,2-5-128 15,6 2 128-15,1-2-128 0,-1 0 192 0,-1 0-16 16,-3 5-16-16,-1-2 0 0,2 5-160 0,1-3 0 0,-1-2 0 0,3 2 0 0,3-2 0 0,-5 4 0 31,-1 2 0-31,-1 3 0 0,7-1 0 0,2-2 0 0,-1 2 0 0,-2-3 0 0,2 4 0 0,0 0 0 0,-1 3 0 16,2-3 0-1,4 6 0-15,-1 0 0 0,2-1 0 0,1 1 0 16,0 3 0-16,0 0 0 0,1 0 0 0,-1 3 0 16,-2 1 0-16,1-4 0 0,0 3 0 0,0-1 128 0,3-3-128 0,0 1 0 15,-2-4 0-15,1 5 0 16,3-1 0-16,3 0 0 0,2 0 0 0,1 3 0 16,1 4 0-16,2-1 0 0,2 1 0 0,1-1 0 15,1 2 0-15,2 1 0 0,1 1 0 0,1 2 0 16,0-3 0-16,1 1 0 0,0 3 0 0,1 0 0 15,-1-1 0-15,3 1 0 0,2 0 0 0,0-1 0 16,2 2 0-16,1 1 0 0,-1 3 0 0,2-1 128 16,3 2-128-16,-1-3 0 0,3 3 144 0,1-5-144 15,3-1 144-15,3-1-144 0,2-3 192 0,2 1-192 16,2 3 144-16,2-3-144 0,1 5 0 0,0-1 144 0,1 1-144 0,2 2 0 16,1 1 0-16,-3 1 128 0,1 0-128 0,-2 1 0 15,2 1 0-15,-4 2 0 0,0 6 0 0,-2 0 0 16,0 5 0-16,2-3 0 0,1-4 0 0,2-5 0 15,1-3 0-15,3-4 0 0,2-1 128 0,1-4-128 16,1 1 0-16,2 0 128 0,-1-5 16 0,2 0 0 0,4 3 0 16,2 1 0-16,0 1-16 0,2-2 0 15,2 1 0-15,3 0 0 0,0 1 64 0,1-1 0 16,-2-6 0-16,4 3 0 0,1 2 32 0,3-2 16 16,2 5 0-16,-1-5 0 0,1 2-240 0,0 4 0 0,6 2 0 15,1-1 0-15,2-1 0 0,1-7 0 0,3-2 144 0,3-1-144 16,3-7 240-16,1-2-48 0,5 3 0 15,1-7 0-15,3-1-32 0,1-2-16 0,-2-5 0 0,5-2 0 16,7 1-16-16,3-2 0 16,2 4 0-16,-1-1 0 0,-3-1-128 0,-3 1 0 0,-1 1 0 15,-1 2 128-15,6 2-128 0,-2 3 192 0,-1 1-192 0,-3-3 192 16,-3 0-192-16,1-1-144 0,1 4 144 0,3-1-208 0,3 4 208 16,-3-1 128-16,-1-1 0 0,-2-2-128 15,1 0 0-15,0-2 0 0,0 0 0 0,4 3-192 16,2-5 192-16,2 2 0 0,1 0 0 0,5-1 0 0,2-4 176 0,3 0 80 15,3 1 0-15,-2 0 16 0,0-2-48 0,2-2-16 16,-2 2 0-16,-3-2 0 0,-6 3-208 0,0 0 0 16,-1 1 0-16,0 1 0 0,2 2 0 0,2-2 0 15,0 3 0-15,2-3 0 0,-1 4 0 16,1-5 0-16,7 2 0 0,0-2 0 0,-3-2 0 16,3 0 0-16,2-4 0 0,3 0 0 0,0-2 0 0,-4-2 0 0,-5-2 0 15,2-4 0-15,4-1 0 16,0 0 0-16,2-6 0 0,-6-1 0 0,-6 2 0 0,1-5 128 15,4-1-128-15,1-3 0 0,-5 2 320 0,-2-6 32 16,-1 1 0-16,0-1 0 0,0 1-96 0,0 0 0 0,-4-3-16 0,-3-2 0 16,-5-4-240-16,1 2 176 0,3-6-176 0,-1 0 160 15,-2 0-160-15,-3-1 0 0,-2-1 0 0,0-4 0 16,3 2 128-16,1 1-128 16,0 2 192-16,0-2-64 0,-3 0-128 0,-5-6 160 15,-6 2-160-15,0-5 160 0,1-5-160 0,-1-5 0 0,0-4 144 0,-3-1-144 16,-2-1 0-16,-3-4 0 0,-4-4 0 0,-4 2 0 15,-3 8 0-15,-2 1 0 0,4 2 0 16,-3 1 0-16,1 2 0 0,-3-2 128 0,-1 3-128 0,-2 0 176 0,-3 4-176 16,-3 1 0-16,-4 6 0 0,-2 0 0 0,-4 2 0 0,-1-1 0 15,-3-1 0-15,-2-2 0 0,-3 3 0 0,0-2 0 16,-4 0 0-16,-1 1 0 0,-2 0 0 0,-4 1 0 16,-2-2 0-16,-3 5 0 15,-2-2 0-15,-5 3 0 0,-1 2-160 0,-7-2 160 16,-2 0 0-16,-2 4 0 0,-5 4 0 0,-2 4 0 0,-4 3 0 0,-3 2 0 15,-2 7 0-15,-2 4 0 0,-1 0 0 0,-2 4 0 0,2-1-160 16,-2 3 160-16,-1 2 0 0,-4 2 0 0,2-1 0 16,2 5 0-1,3 1 0-15,1-2 0 0,2 3 0 0,0 0 0 16,2 3-288-16,0-2 16 0,1 0 0 0,-1 0 0 16,-1-1-688-16,1 3-144 0,-1-3-32 0,-2 1-20416 15</inkml:trace>
  <inkml:trace contextRef="#ctx1" brushRef="#br2" timeOffset="76295.85">21358 4795 17503 0,'-2'-3'1552'16,"1"0"-1232"-16,2 3-320 0,1 0 0 0,-1 0 864 0,1-1 112 0,2-2 32 0,2 1 0 0,3-2 528 0,5 2 128 0,0 1 0 0,1 1 16 0,1 0-464 16,0 0-112-16,-1 3-16 0,-1 0 0 0,-3 0-208 0,-5 0-48 0,-2 3-16 0,-4 0 0 0,-4-1 368 15,-5 4 80-15,0 0 16 0,-7 0 0 0,-2 4-544 0,-3-1-96 16,-2 2-32-16,-2-2 0 0,0 4-384 16,-1-1-80-16,-2 5-16 0,-2 0 0 0,2 4 64 0,-1 1 0 15,3 1 0-15,-1 5 0 0,2 1 16 0,-2 3 16 16,-1 3 0-16,-1 3 0 0,0 2-224 0,0-3 144 15,-1-3-144-15,0 0 128 0,-4 1-128 0,0 1 128 16,-5-1-128-16,1 0 128 0,0-1-128 0,-6 2 0 16,-1-2-160-16,-7 4 160 0,-4 1 0 0,-3-2 0 15,-3 3 0-15,-1-4 0 0,0 1 0 0,0-3 256 0,2 0-48 0,0-5-16 16,2 0-192-16,-4-1 0 0,-4 4 0 0,0-3-160 16,4-1 160-16,2-3 0 0,-1-2 0 0,4-1 0 15,4-3 0-15,-5 0 0 0,-5 1 128 0,-2-5-128 16,4 0 256-16,3-1-32 0,2-4 0 0,2-3 0 15,5-1-224-15,-1-3 0 0,-1-2 0 0,0 0 0 16,2 1 0-16,-2-2 0 0,-1 0 128 0,0-6-128 16,-1 0 0-16,0-6 0 0,6 0-192 0,-4-1 192 15,0 0 0-15,-1-3 0 0,2-2 0 0,3-1 0 0,2-3 352 16,4 1-32-16,2 1 0 0,5-2 0 0,2 3-80 16,-1-1-32-16,0-3 0 0,1 0 0 15,5 1-48-15,-3 1-16 0,-2-4 0 0,1-1 0 16,6 7-144-16,-2-2 0 0,-2-2 0 0,-1 1 0 0,0 1 0 15,-2-2 0-15,0 3 0 0,-2-1 0 0,-3 2 0 16,-2-1 0-16,-2 4-192 0,-4 0 192 0,1 1 0 0,-2 4 0 16,-2 0 0-16,0 4 192 15,1-1-192-15,1 1-176 0,0 1 48 0,3-1 0 16,2-1 128-16,0 4 0 0,3-2 0 0,0 1 0 0,5 1 0 0,-1-2 128 16,3 3-128-16,0 0 176 0,1 0-176 0,0 0 0 15,1 3-160-15,1-2 160 0,-1 1 0 0,2 1 0 0,-2 0-128 16,1 1 128-16,2 1 0 0,-2-1 0 15,-1 0 0-15,0 2 0 0,3 0 0 16,-1 0 0-16,-2 0 0 0,0 0 0 0,1 1 0 0,0 0 0 0,2 2 0 0,0-2 0 16,1 2 0-16,1-1 0 0,1 2 0 0,1-4 0 15,3 1 0-15,-1 0 0 0,0 2 0 0,3-3 0 16,0 0 0-16,2 0 0 0,3-1 0 0,0 1 0 16,3-1 0-16,3-1 0 0,0 0 0 0,2 1 0 15,0-4 0-15,-2 1 0 16,4 0 0-16,-3-2 0 0,-1 2 0 0,1-2 0 0,-1 0 0 0,-2 0 0 0,0 0 0 15,0 0 0-15,-3 0 0 0,1 0 0 16,1 0 0-16,1 3 0 0,0-3 0 16,0 0 0-16,1 0 0 0,0 0 0 0,1 0 0 0,1 0 0 0,-1-3 0 15,2 3 0-15,2-2 0 0,-1 0 0 0,0 2 0 0,2-3 0 16,1 3 0-16,-1-3 0 0,1 1 176 0,0 1 80 16,1 1 0-16,-1-3 16 0,-1 3-144 0,1 0-128 15,1-2 144-15,-1 2-144 16,1 0 0-16,0 0 0 0,0 0 0 0,0 0 0 15,0 0 0-15,0 0 0 0,0 0 0 0,0 0 0 0,0 0 0 0,-19 14 0 0,14-10 0 16,0-1 0-16,1 0 0 0,0-3 0 0,0 3 0 0,2-3 0 31,0 0 0-31,1 0 0 0,1 0 0 0,0 0 0 16,0-3 0-16,1 1 0 0,1 1 0 0,-2-2 0 16,1-1 0-16,-1 4 0 0,0 0 0 0,0 0 0 0,7-18 256 15,-4 12-32-15,-1 0-16 0,-1-1 0 0,3 0-80 0,-1 1-128 0,2-4 176 0,0 1-176 16,0-1 160-16,-2 0-160 15,2-1 128-15,-1 1-128 0,0 1 176 0,1-1-48 16,-2 0-128-16,0 1 192 0,0-1-192 0,1-2 144 16,0 3-144-16,0-1 128 0,0 0-128 0,1 0 0 0,2-2 0 15,-1 0 0-15,0 2 0 0,0-5 0 16,3 1 0-16,-2 2 0 0,1 0 0 0,-1-4 0 0,3 1 0 0,0-1 0 0,1 2 0 16,-1 2 0-16,1 2 0 0,0 1 0 15,0 2 0-15,-1 1 0 16,-1 3 0-16,-1 3 0 0,0 0 0 0,-1 3 0 15,1 0 0-15,-2 3 0 0,0 1 0 0,-2-1 0 16,-2 1 0-16,0 2 0 0,-2 1 0 0,-2-4 0 16,0 3-192-16,-1-2 192 0,-2 2 0 0,-1-3 0 0,0 1 0 15,0-1 0-15,-3 3 0 0,1-3 0 0,-1-1 128 16,-1 0-128-16,0 1 0 0,-1-2 0 0,0 2 0 0,0-3 0 16,0 2 0-16,-2 0 0 0,2 1 0 0,0-2 0 15,0 2 0-15,-2 0 0 0,1 1 0 0,-2 2 0 16,2 1 0-16,-1 2 0 0,-1-2 0 0,3 1 0 0,1-1-144 0,0 0 144 0,4-1 0 0,0 1 0 15,-1-3 0-15,3 2 0 0,-1-3 0 0,0 0 0 16,1 0 0-16,0 0 0 16,0-2 0-16,2 0 0 15,-2 2 0-15,1-2 0 0,0 1 0 0,1-2 0 16,0 4 0-16,1-4 0 0,0 3 0 0,0-2 0 16,1 2 0-16,0-1 0 0,0-1 0 0,0 0 0 0,0-1 0 0,0 0 0 0,1-1 0 15,-1 0 0-15,1 0 0 0,-1-2 0 0,1 3 0 0,1-3 0 16,-2 0 0-16,1 0 0 0,0 0 0 0,-1 0 0 15,1 0 0-15,-1 0 0 0,0 0 0 0,2 1 0 16,-2-1 0-16,1 0 0 0,0 2 0 0,2-2 0 16,0 3 0-16,2-2 0 0,3 1 0 15,-1 5 0-15,3-1 0 0,1 1 0 0,0 2 0 0,3 3 0 0,1 1 0 0,2 0 0 32,3 3 0-32,1 0 0 0,1 3 0 0,4-1 0 15,1-1 0-15,2-1 0 0,2 2 0 0,1-2 0 16,1-1 0-16,0 1 0 0,1 0 384 0,-3 0-32 15,-2-1 0-15,0-1 0 0,-2-2-352 0,-1 0 0 0,-1-4 0 16,-2 1 0-16,1 0-224 0,-2-2-64 16,-2 1-16-16,-2 2-14560 0,-2 0-2928 15</inkml:trace>
  <inkml:trace contextRef="#ctx1" brushRef="#br2" timeOffset="80076.5">1903 10371 37775 0,'-2'0'3360'0,"2"-2"-2688"0,1 0-544 0,0 2-128 0,3-2-304 0,-2 2-80 0,3-4-32 0,4-2 0 0,2 0-224 0,4-4-32 0,1 1-16 0,0 1 0 0,-1 0 1312 0,1 2 256 32,-3 0 48-32,2-2 16 0,-1 2-368 0,0 1-80 0,-1 2-16 0,-1-4 0 0,1 1 112 0,-1 3 32 31,1-4 0-31,-1 1 0 0,-1 0-240 0,-1-3-32 16,2 2-16-16,1-3 0 0,-2-1-80 0,1 0 0 0,2 0-16 0,-1-3 0 0,0 2-48 0,2-7-16 15,1-1 0 1,1-2 0-16,0 0 80 0,2-3 0 0,-2-1 16 0,0-2 0 0,1 1-64 0,-2-2-16 15,-1 1 0-15,0-2 0 16,-1 2-192-16,0-6 128 0,0 2-128 0,-2 0 0 16,-1-3 128-16,0 1-128 0,-1 5 0 0,-1 1 0 15,-1 3 0-15,-1-1 0 0,0 1 0 0,-3 2 0 0,-1-2 0 0,-1 3 0 16,-2 1 0-16,-3 1 0 16,1 1 224-16,-2 1 0 0,0 1 0 0,-2-4 0 15,1 4-32-15,0-2-16 0,0 0 0 0,0 1 0 16,2-5-176-16,-1 4 160 0,0 0-160 0,2 3 160 0,-2 4-160 0,2 2 0 0,-3 3 0 15,0 5 0-15,0 2 0 0,-3 2 0 0,0 2 0 0,-3 2 0 16,-3 4-224-16,-1 3 32 0,-2 0 0 0,-3 6 0 31,0 3 192-31,-1 3-144 0,-1-3 144 0,0 4-128 0,-1 2 128 16,1 7 0-16,-3 5 0 0,3 4 0 0,1 4 0 0,4 1 0 16,3 3 0-16,3 2 0 0,5-1 0 0,3-5 0 15,3-7-144-15,3 0 144 0,3 0 0 0,1-3 0 16,1-3 192-16,2-1-64 0,0 1 32 0,1 1 0 15,1 1 0-15,-1-1 0 0,0-2-160 0,-2-1 0 16,1 0 0-16,-3-5 0 0,2 1 0 0,-2-1 0 16,2-2 0-16,-1 0 0 15,-1-5-384-15,3-1-96 0,-1-1-32 0,0-5 0 16,1-2-176-16,3-4-32 0,0 1-16 0,3-5-18720 0</inkml:trace>
  <inkml:trace contextRef="#ctx1" brushRef="#br2" timeOffset="81120.67">3460 8895 31327 0,'1'-4'2784'0,"-1"1"-2224"0,0 3-560 0,0 0 0 0,0 0 768 0,-1 0 32 15,2 0 16-15,-3 0 0 0,-1 3-816 0,-1-3 0 0,-2 4-224 0,-1-1 48 0,-3 4-928 0,0-4-192 0,-4 3-48 0,0-1 0 16,-2 3 688-16,-3 4 128 0,-1 1 16 0,0 3 16 0,3 0 1616 0,-3 3 320 0,-2 5 64 0,-3 4 16 31,-1 5 128-31,-2 5 16 0,-1 3 16 0,0 6 0 16,0 3-784-16,1 1-144 0,3-3-48 0,2 3 0 15,2 5-384-15,2 1-64 0,2-1-32 0,3 3 0 16,2 4-224-16,2 0 0 0,1 0 0 0,2-3 0 0,3 0 0 0,0-3 0 16,4-7 0-16,0 3 0 15,4-2 0-15,1 0-128 0,1 0 128 0,2-7-160 0,0 1 160 16,1-7 0-16,2-1 0 0,-1-2-128 0,1-3 128 16,-1 2 0-16,1-1 0 0,0-2 0 0,-1-1 0 0,0-1-128 15,0-3 0-15,2-4 0 16,1 0-480-16,0-6-96 0,5-1 0 0,0-5-11056 15,2-6-2192-15</inkml:trace>
  <inkml:trace contextRef="#ctx1" brushRef="#br2" timeOffset="82240.63">3664 9441 2751 0,'1'-2'256'0,"-1"-2"-256"0,-1 4 0 0,1-2 0 0,0 2 2832 0,0 0 528 0,0-3 96 0,0 2 32 0,0-4-448 0,1 0-96 0,0 3 0 0,2-5-16 0,-1 1-192 0,2 2-48 0,0-2 0 0,-1 3 0 0,1-2-1200 0,-1 1-240 0,-1 1-48 0,-1 3-16 0,1 0-816 0,-5 3-176 0,1 1-16 0,-5 2-16 15,-1 4 16-15,-5 2 0 16,-1 4 0-16,-4 5 0 0,-2 4-48 0,-3 1-128 0,1 2 192 0,-2 1-64 0,2-1 32 0,-2 4 0 31,0 5 0-31,-1-1 0 0,0 3 0 0,3 0 0 16,1-4 0-16,2-1 0 0,1 2-160 0,2-1 128 16,2-4-128-16,3-1 128 0,2-2-128 0,3 0 0 15,3-3 0-15,1 1 0 0,4 1 0 0,0-3 128 0,2 1 0 0,1-3 0 16,1-1 32-16,1-1 0 0,1-2 0 0,0-2 0 15,0 0-160-15,-1-3-176 0,1-1 48 0,-1-6 0 16,0 0-208-16,0-4-48 0,-1 0 0 16,1-6 0-16,-2 2 192 0,1-4 16 0,2-4 16 0,-1-3 0 15,2-3 288-15,1-3 64 0,3-2 16 0,2-8 0 16,4-2 0-16,-1 2 0 0,2-4 0 0,2-4 0 0,4-1-208 0,2-3-256 16,-1 0 48-16,-3 1 16 0,1 1-80 0,-5-2-16 15,0 3 0-15,-3 3 0 16,-5 5 288-16,-2 1 0 0,-2 1 0 0,-6 2 0 15,-2 3 160-15,-3-3 96 0,-4 4 0 0,-1-3 16 16,-3-1 112-16,-2 2 32 0,1-1 0 0,-1-1 0 0,1-1-208 0,-2 1-32 0,2 0-16 0,1-1 0 16,1 3-320-16,0-3-64 0,3 7-16 0,-1 2 0 31,2 5-256-15,0 6-48-16,1 4-16 0,0 6 0 0,0 4-880 0,-2 6-176 0,-2 2-48 0,-2 4-14992 0</inkml:trace>
  <inkml:trace contextRef="#ctx1" brushRef="#br2" timeOffset="82445.98">3433 9901 50687 0,'-10'5'2240'0,"1"-5"464"0,2 4-2160 0,2-4-544 15,4 2 0-15,2-2 0 0,0 0-1024 0,-1 0-320 0,1 2-64 0,3-2-16 0,3 0 448 0,7-2 80 0,2-4 32 0,5 0 0 0,5-3-112 0,2-1-32 0,6 1 0 0,-1-4-16848 0</inkml:trace>
  <inkml:trace contextRef="#ctx1" brushRef="#br2" timeOffset="82837.17">4076 9654 43311 0,'-4'0'3840'0,"3"0"-3072"0,1 2-608 0,1-2-160 16,1 0 0-16,2 0 0 0,0 0 0 0,1 2 0 15,1 0-1280-15,3-2-256 0,-1 3-32 0,3-6-10288 32,-2 1-2064-32</inkml:trace>
  <inkml:trace contextRef="#ctx1" brushRef="#br2" timeOffset="83081.77">4050 10118 43311 0,'-3'6'1920'0,"1"-2"384"0,-1-1-1840 0,2 0-464 0,1-3 0 0,1 0 0 16,1 1 0-16,-1 1-160 0,1 1 0 0,2-2 0 31,1 2-1472-31,1-1-288 0,1 2-64 0,1 0-16 0,-1-1 1664 0,1 2 336 0,-1 1 0 0,-2 1 144 16</inkml:trace>
  <inkml:trace contextRef="#ctx1" brushRef="#br2" timeOffset="83813.85">4714 9489 26719 0,'-8'19'2368'0,"2"-7"-1888"0,-1 4-480 0,3-3 0 0,3-3 3344 0,1 0 576 0,0 4 112 16,-1 10 32-16,-1 17-3104 0,2 12-608 0,3 10-128 0,-2-5-32 0,1 1-192 0,1-5 0 0,-1-6 0 0,0-1 0 0,0 1-704 0,-2-1-96 0,-2 0-16 16,-2-6 0-16,-1-3-1216 0,-2-3-240 0,-2-7-48 0,0-3-16 15,1-5 1424-15,-2-5 272 0,0-5 64 0,1-4-12464 16</inkml:trace>
  <inkml:trace contextRef="#ctx1" brushRef="#br2" timeOffset="84204.87">4626 9299 48831 0,'-3'-5'4352'0,"1"4"-3488"0,1 1-688 0,2 0-176 15,3-3-192-15,1 3-64 16,2 0 0-16,3-2-16 15,7 2-1328-15,3 2-256 0,4 1-48 0,2 3-16 0,-1 4 1328 0,1 2 256 0,2 6 48 0,-2 3 16 32,-3 1-1200-32,-2 3-256 0,-2 3-32 0,-3 1-16 15,-3-1 304-15,-2-2 64 0,-1-1 16 0,0 3 0 0,0 2 1200 0,-1 3 192 0,-1 2 0 0,1 1 192 16,0 2 1440-16,-1-1 288 0,0-1 64 0,-2-1 16 0,1-2-560 0,0 2-112 16,-1-1-32-16,-2 2 0 0,-1-4-944 0,-2-1-192 15,-2 0-32-15,-2-5-128 16,-2-4-256-16,-4 1-144 15,-1-2-48-15,-4-2 0 0,-2 1-352 0,-2-3-80 16,-3 0-16-16,-4-5 0 0,-2-1 1200 0,-5 0 224 0,0-5 48 0,-3 0 16 0,0-2 112 0,-1 0 0 0,1-4 16 16,0-4 0-16,3 0-368 0,2-2-80 0,0-5-16 15,3-1 0-15,1-2-256 16,3-2-304-16,1 0 64 0,-1 0-18192 16</inkml:trace>
  <inkml:trace contextRef="#ctx1" brushRef="#br2" timeOffset="84708.21">4955 8769 40543 0,'-17'-7'3600'0,"3"4"-2880"0,7 0-576 0,4 3-144 0,3-2 0 0,-4 0-192 0,-4-1 32 0,-6-2 16 0,-1-1-2624 0,0-1-528 15,6 4-96-15,5 3-32 0,4 2 3200 0,5 4 640 0,5 1 128 0,3 4 32 0,6 6 464 0,4-1 112 16,3 4 0-16,4 5 16 0,2 6 400 0,1 1 80 15,2 2 16-15,0 1 0 0,1 3-1072 0,-3 3-208 16,-3-3-32-16,-3 1-16 0,1-1-336 0,3 9 0 16,1 6 0-16,1 2 128 0,-3-2-128 15,3 4 0-15,-3 1 128 0,3 4-128 0,0 4 0 0,-1 1 144 16,-1 2-144-16,-1-5 0 0,-2-1 288 0,-1-7-48 0,-1 3-16 0,-3-4 0 0,-5-4 16 31,-2-3 0-31,-2 3 0 0,-4-4 0 0,-5 0 208 0,-7-3 32 0,-1-3 16 0,-7 0 0 16,-1-3-208-16,-7-3-32 15,-3 1-16-15,-1-5 0 0,4-5-240 16,-8 1 0-16,-7 1 0 0,-4-2 0 0,2-3 0 0,-1-5 0 0,-1-6 0 0,-2-2 0 0,2-3-224 16,-1-7 64-1,-4-3 16-15,-3-4 0 16,1-3-416-16,-1-3-80 0,1-1 0 0,4 0-16 16,5 2-624-16,0-1-112 0</inkml:trace>
  <inkml:trace contextRef="#ctx1" brushRef="#br2" timeOffset="85125.74">5715 9703 40543 0,'2'0'3600'0,"0"0"-2880"0,1-2-576 15,1-1-144-15,3 3 1024 0,3-1 160 0,4 1 32 0,11-2 16 0,11-2-1552 0,10 2-304 0,7-5-64 0,0 4-16 0,-3 0 448 0,-5 2 96 0,-1-2 16 0,-4 1 0 16,0 1-208-16,-5 1-32 0,-6 0-16 0,-4-3 0 31,-5 3-128-31,-4-3-32 0,-5 3 0 0,-2-3 0 16,-3 3-1008-16,-2-4-208 0,-3 4-32 0,-1-2-13472 0</inkml:trace>
  <inkml:trace contextRef="#ctx1" brushRef="#br2" timeOffset="85360.05">5901 9938 51599 0,'4'13'2288'15,"-3"-3"464"-15,0-4-2192 0,1 0-560 0,2-4 0 0,1-2 0 0,4 4 0 0,3 0 0 16,9 2-240-16,10 0 80 16,9 0-736-16,7-2-128 0,8-1-48 0,3-7 0 15,-2-1 112-15,-2-2 0 0,5-3 16 0,-1 1-19104 16</inkml:trace>
  <inkml:trace contextRef="#ctx1" brushRef="#br2" timeOffset="89675.8">32050 6217 24879 0,'1'-19'2208'0,"-1"6"-1760"0,0 3-448 0,0 4 0 0,3 1 2576 0,-1 4 432 0,2-1 96 0,1-5 16 0,2-3-2512 0,5-2-608 0,1-1 0 16,3-2 0-16,2 1-448 0,-2-1-192 0,-2 2-16 0,0 0-16 0,-2-2 304 0,1 2 64 0,-5 0 16 0,0 1 0 0,-3 0 288 0,-4-1 0 15,-2 3-128-15,-3 1 128 16,-2-4 816-16,-5 1 208 0,-3 2 64 0,-3 0 0 16,-3-2-512-16,-1 2-80 0,-2-3-32 0,-3 4 0 0,1-3-144 0,-1 5-16 0,1-3-16 15,-2 4 0-15,0-3 80 0,0 6 16 0,-2-4 0 16,-1 4 0-16,0 0-384 0,-1 3 0 0,0 0 0 15,0 0-192-15,-1 0 192 0,-2 3 0 16,0-3 0-16,0 1 0 0,1 1 0 0,-2 0 0 16,-1 0 144-16,-2 2-144 0,0 1 0 0,-2-2 0 15,-3 4-160-15,0-4 160 0,2 2 0 0,-1-1 0 16,1 0 224-16,-2-1-64 0,1 4 32 0,0-1 16 0,1 2 0 0,-1 0 0 16,0 3-16-16,-2 0-16 0,1 1 0 0,1 3 0 15,5-2-48-15,0-3 0 16,0 3 0-16,-2 2 0 0,1-1 32 0,0 2 0 15,1 1 0-15,0 0 0 0,-1 2-160 0,1-1 128 16,2-2-128-16,0 3 128 0,0-3 0 0,3 3-128 0,2-3 192 16,1 2-64-16,0-2 16 0,0 3 0 15,-2-2 0-15,0 2 0 0,0-1-144 0,-1 1 0 16,0-1 0-16,1-2 128 0,0 4-128 0,0-1 0 0,0-1 0 0,0 2 128 0,0 1-128 0,0-1 0 16,2-1 0-16,0 0 0 15,1 2 0-15,-4-1 0 0,-1 2 0 0,-2-2 0 16,-1 4 192-16,0-5 16 0,-3 4 0 0,1-2 0 15,0-1-208-15,-1-2 144 0,1-1-144 0,2 1 128 0,2-2-128 0,0-3 160 0,2 2-160 16,-1-2 160-16,1-2-160 0,-1 0 192 0,1-1-192 16,0 0 192-16,1-2 16 0,2 0 16 15,-4 0 0-15,1 2 0 16,0-4-224-16,-1 3 0 0,-3-4 0 0,1 0 0 16,2-1 0-16,-1-2 0 0,0-1 0 0,-3-1 0 0,-3-1 0 0,-2 1 256 15,-1-2-64-15,0-2 0 0,-2 4 0 0,-1-3-16 0,1 3 0 0,-1-3 0 16,2 0-176-16,1 0 0 0,-1-1 144 0,-1-1-144 15,1-1 0 1,0 2 0-16,2 0 0 0,-1 1 128 0,0-2-128 16,-2 3 0-16,1 0 0 0,-1-4 0 0,6 2 0 0,-3-1 0 0,0 0 0 0,-3-1 0 0,1 1 0 0,-2 1 0 31,0-2 0-31,-1 2 0 0,1 1 0 0,1-3 0 16,-1 3 0-16,1-3 0 0,4 2 0 0,-1-2 0 15,0 2 0-15,0-4 0 0,0 1 0 0,0 1 0 0,1-1 0 0,-1-2 0 0,3-1 0 0,-2-2 0 16,1 3 0-1,2-1 0-15,1 3 0 0,0 1 0 0,0 1 0 0,-3 1 0 16,1-2 0-16,-2 0 0 0,1 2 0 0,1 0 0 16,0-2 256-16,2 0 48 15,3 1 0-15,-1 1 0 0,0 1-160 0,1-1-16 0,0 1-128 0,4 0 192 0,1 0-192 0,-2 0 0 0,-1 0 0 16,-1 2 0-16,2-2 176 0,-1 1-176 0,-1 1 192 16,3-4-192-16,2 1 0 0,0 0 0 0,-4 2 0 0,1-2-192 15,1-1 192-15,0 0 0 16,0 3 0-16,-1-4 0 15,0 2 0-15,-1-2 0 0,-1 2 0 16,-1-2 0-16,-3 0 0 0,-2-1 0 0,2-1 0 0,-2 2 160 16,-1-2-160-16,1 2 0 0,-1 1 0 0,2 0-176 15,2-1 176-15,0 0 192 0,3 0-32 0,-3 1-16 16,-1 0 48-16,-1 2 0 0,1 1 0 0,-1 0 0 16,0 2-192-16,-2 0 0 0,1 2 0 0,-1 0 0 15,3-2-128-15,0 0 128 0,-2-2 0 0,1 0 0 0,0 2 0 16,-1 0 0-16,1 0 0 0,-1 0 128 0,-1 2-128 0,-1 0 0 15,0-2 0-15,1 4 0 0,-1-2 0 0,0 2 0 16,-2-1 0-16,1 0 0 0,3 0 0 0,0 0 0 16,-3 1 0-16,-3 5 0 0,-2-2 0 15,1 4 0-15,1 3 0 0,1-4 0 0,6 0 0 0,0 1 0 16,-2 1 0-16,-2 2-176 0,1-2 176 0,1 1 0 16,1 3 160-16,0-4-160 0,-2 4 0 0,0-2 0 15,-1 1 0-15,0 1 0 0,2-2 0 0,0 4 0 16,2 0 0-16,1-3-160 0,3 2 160 0,-3 2 0 15,-2 0 0-15,0 0 0 0,3 0 0 0,-1-1 128 16,0 1-128-16,0 3 128 0,1 0-128 0,2 1 0 16,1-1 0-16,2 0 0 0,5-2 0 0,-1 4 0 15,-2-2-128-15,0 4 128 0,0 2 0 0,2-3 0 16,1 1 0-16,-1 2 128 0,-3 1 80 0,2-1 32 0,1 1 0 16,-1-1 0-16,1 3-240 0,1-1 0 0,5-6 0 0,-1 7 0 15,-3 4 160-15,2 1-16 0,2 2 0 0,1 2 0 16,4-4-144-16,1 1 0 0,1-3 0 0,3 5 0 15,1-3 128-15,1 1-128 0,1-3 0 0,1 1 128 16,-1-3 0-16,2-1-128 0,0-1 192 0,0 1-64 16,0-1-128-16,-2 5 0 0,2-2 144 0,-2 5-144 15,2 0 192-15,0 0-16 0,1 2-16 0,3-6 0 16,0 1-32-16,2-2 0 0,3 2 0 0,-1-2 0 16,3 0-128-16,3 1 160 0,2 1-160 0,1-1 160 0,1 1-16 15,2 0 0-15,2 3 0 0,0-3 0 0,2 3-144 16,2 0 128-16,0-1-128 0,1-1 128 0,1 3-128 15,1 0 0-15,0-3 0 0,-1 1 128 0,1-2-128 16,1-1 0-16,4 2 0 0,0-1 0 0,-1-3 176 16,0-1-48-16,2-6-128 0,-1 1 192 0,1 2 16 0,2-2 0 15,0 1 0-15,1 2 0 0,0-1-32 0,-3-6-16 16,0 1 0-16,2-1 0 0,2-2 240 0,3 1 48 16,1-1 16-16,4 1 0 0,2-2-464 0,3 0 128 15,2 1-128-15,-1-2 64 0,1 1-64 0,1-3 0 16,-1 4 0-16,0-2 0 0,-1 1 0 0,-1-1 0 15,0-2 0-15,3 3 0 0,3-2 0 0,2 1 0 0,1 1 0 16,-1 0 0-16,-1-3 0 0,-1-4 0 0,0 1 0 16,0-3 0-16,1-3 0 0,-1 2 0 0,0-3 0 0,-2 0 0 15,-1 0 0-15,-2 0 0 0,-1-2 0 0,-2-4 0 16,1 3 0-16,-5-3 0 0,-3 0 0 0,6 1 0 16,5 1 0-16,4 1 0 0,0-2 0 0,0 3 0 15,-3 1 0-15,0-5 0 0,-1 0 0 0,1 0 0 16,2-3 0-16,1-1 0 0,1 1 0 0,-1 0 0 15,-4-3 0-15,2 0 0 0,3-2 0 16,0 0 0-16,0-5 0 0,2 0 0 0,2-2 0 16,-3 1 0-16,0 2 0 0,1 0 0 0,-3-1 0 0,-3 1 0 15,-1 2 0-15,-3 1 0 0,-4 2 0 0,0 2 0 16,1 0 0-16,0 0 0 0,2 1 0 0,1 1 0 16,-2 0 0-16,3 0 0 0,1-2 0 0,0 0 0 0,0-2 0 0,2 3 0 15,2 0 0-15,0-4 0 0,-1 3 0 0,5-2 0 16,3-2 0-16,1-1 0 0,0 1 0 0,0-4 0 15,-3 3 0-15,-1 2 0 0,1-2 0 16,4 0 0-16,6-5 0 0,-5 1 0 0,-7 2 0 0,0-3 0 16,5-1 0-16,3 0 0 0,1-2 0 0,-1 1 0 15,0-1 0-15,-1 2 0 0,0 0 0 0,-1 1 0 16,-2-1 0-16,-1 2 0 0,0-2 0 0,-1 4 0 16,3-1 0-16,-1 1 0 0,0 5 0 0,0-2 0 15,0-1 0-15,0-2 0 0,-2 2 0 0,3-3 0 16,3 1 0-16,0 0 0 0,-2-1 0 0,1 0 0 15,0 0 0-15,-3-1 0 0,-5 2 0 0,1 0 0 0,2 2 0 0,-2 2 0 16,-2-2 0-16,-2 1 0 16,-2-1 0-16,-1 1 0 0,-4 2 0 0,-1-2 0 15,-1 3 0-15,0 2 0 0,-2 1 0 0,2-3 0 16,3 2 0-16,-1-2 0 0,-1 0 0 0,0-3 0 16,2 1 0-16,1 2 0 0,-1-2 0 0,2-2 0 0,-2 0 0 15,1-3 0-15,5 4 0 0,3-6 0 0,1 2 0 16,1 1 0-16,-2 2 0 0,-1 0 0 0,0 0 0 0,-4-2 0 15,-4 3 0-15,0 2 0 0,0-3 0 0,0 4 0 0,-1 0 0 16,-2-1 0-16,-4 5 0 0,-1 2 0 0,-2 0 0 16,0 0 0-16,-2 2 0 0,0 2 0 0,-1-1 0 0,0 3 0 15,0-3 0-15,2 1 0 0,2 0 0 0,2 1 0 16,5-1 0-16,1 2 0 0,0 0 0 0,2 0 0 16,-1 2 0-16,1-2 0 0,-1 2 0 0,-3 0 0 15,0 0 0-15,-4 1 0 0,0-3 0 0,-1 4 0 16,-3 3 0-16,1-4 0 0,-3 1 0 0,0 3 0 15,0 0 0-15,-2 0 0 0,1 2 0 0,-2-6 0 16,1 4 0-16,-2-3 0 0,0 2 0 0,-1-2 0 0,0 2 0 16,-1-2 0-16,0-4 0 0,2-2 0 0,3 1 0 0,2-1 0 15,2 2 0-15,1 1 0 0,2 0 0 16,0-3 0-16,1-2 0 0,0 0 0 16,-3 1 0-16,-1-3 0 0,-1 1 0 0,-2-2 0 15,-2 1 0-15,-1-3 0 0,-1-1 0 0,0 0 0 16,3-4 0-16,-1-1 0 0,-1 0 0 0,0-6 0 0,0-1 0 0,-2 2 0 15,-3-2 0-15,2-5 0 0,3-3 0 0,2-6 0 16,0-3 0-16,0-4 0 0,1-1 0 0,-1-3 0 16,0-1 0-16,-2 1 0 15,2-3 0-15,0-3 0 0,-1 0 0 0,0-1 0 16,-1-6 0-16,-1 4 0 0,1-4 0 0,-4 6 0 0,0-1 0 0,-3 1 0 16,0-3 0-16,-1 0 0 0,-1-4 0 0,0 3 0 0,-1-2 0 0,0 1 0 15,-3 3 0-15,-3-2 0 0,-1 2 0 0,-2-4 0 16,-3 1 0-1,-2-1 0 1,1 4-368-16,-2 1-64 0,1 2-16 0,-2-1 0 0,2 2 448 0,-1 1 0 0,-2-2 0 0,0-1 0 0,0-2 0 0,-1-1 0 16,0 4-128-16,-1 2 128 0,-1 4-256 0,-2-2 48 0,-1 2 0 15,-2 0 0 1,-1 1 80-16,-2 0 128 0,-2-4-208 0,-2 0 80 16,1 3 128-16,-1-1 0 0,2 4 0 0,-3 0 0 0,-1 0 0 0,0 0 0 0,0-2 0 15,-3 1 0-15,1-1 0 0,-1 2 0 0,1-4 0 0,-2 1-128 16,-1 3 128-16,1-3 0 15,0 6 0-15,0 2 0 0,2 1 0 0,-4 2 0 16,-2 3 0-16,-1 3-128 0,-3-1 128 16,-2 7 0-16,-3-2 0 0,-4 5 0 0,2 2-288 15,-4 0 32-15,-5 1 0 0,-3 2 0 0,-2 1 256 0,-3 2 0 0,0 1-128 0,0 0 128 0,-1 1 0 16,2 0-192-16,5-1 192 0,4 1-160 16,0 1-32-16,0-2 0 0,-2 0 0 0,-3 2 0 15,1 0 192-15,1-1 0 16,0 1 0-16,0 1 0 0,2-2-192 0,1 1-16 15,2 0 0-15,1-2 0 16,-1 2-448-16,-1 0-96 0,2 0-16 0,-3 0 0 16,-2 4-432-16,-5-2-80 0,-5 4-32 0,-9-1-19728 0</inkml:trace>
  <inkml:trace contextRef="#ctx1" brushRef="#br2" timeOffset="120375.38">19796 11070 5519 0,'-20'6'496'0,"3"0"-496"0,6-5 0 0,5 2 0 0,1-3 368 0,-5 4-32 0,-9 2 0 0,-13 4 0 0,-6 5 32 0,-1-2 0 0,3 2 0 0,7-3 0 0,5 1-160 0,3-1-16 16,5-4-16 0,1 0 0-16,4-2 1360 0,1-2 256 0,2 0 64 0,0-2 16 15,2-2 784-15,1 0 160 0,1-3 16 0,1 0 16 0,0 1-384 0,2-2-80 16,1 0-16-16,0-1 0 0,1 2-1024 0,0-5-192 15,2 2-64-15,1 0 0 0,-1 0-384 0,4-4-64 16,1 1-32-16,2-1 0 0,2 0-224 0,2-2-64 16,5-1 0-16,2-5 0 0,5-1-32 0,2 0-16 15,5-4 0-15,3-4 0 0,3 1-48 0,1-2-16 16,5-7 0-16,2-1 0 0,4-1-48 0,2-1-16 16,4-3 0-16,1 3 0 0,-5 3-144 0,1 0 160 15,3-3-160-15,1 3 160 0,-1 1-160 0,0-1 0 16,0 3 144-16,0 1-144 0,0 3 0 0,0-1 0 15,0 5 0-15,-2 0 0 0,-2-1 0 0,-1-3 0 0,-1 2 0 16,-2-3 0-16,2 2 128 0,0-2-128 0,1-2 128 0,1-2-128 16,1 3 224-16,5-8-32 0,0 3 0 15,3-6 0-15,2 0-192 0,4 3 0 0,4-3 0 16,-1 3 0-16,0-3 0 0,-7 5 0 0,-6 5 0 0,-6 0 0 16,-5 5 0-16,-5 1 0 0,-2 3 0 0,-7 0 0 0,-2 3 0 15,-4 3 0-15,-3 4 0 0,-4-2 0 0,-3 4 0 16,-1-2 0-16,-1 3 0 0,0-1 0 15,0 2 0-15,1-2 0 0,2 0 0 0,1-2 0 0,3-2 0 0,3-1 0 16,3-1 0-16,2 0 0 0,2-3 0 0,3 3 0 16,-3 2 0-16,0-3 0 0,-2 1-192 15,-2 3-48-15,-1-5 0 0,-3 5 0 0,-3-2 240 16,-3 1-176-16,-3 2 176 0,-1 0-160 0,-2 2 160 16,-1 0 0-16,-1 1 0 0,-1 2 0 0,-1 1 0 15,0-1 0-15,-1 1 0 0,1 0 0 0,-1 0 0 16,1 0 0-16,0-2 0 0,-2 2 0 0,2 0 0 15,0-3 0-15,0 2 0 0,-2-4 0 0,1 3 0 0,1-4 0 16,-2 2 0-16,2-5 0 0,-2 3 0 0,0-1 0 0,1 2 0 16,-1 0 0-16,1 0 0 0,-1 2 0 0,0 0 0 15,0-1 0-15,0 3 0 0,1-1 0 16,-1 0 0-16,0 0 0 0,0 2 0 0,-1-1 0 16,0 0 0-16,0 1 0 0,0 1 0 0,-1-1 0 0,-2 2 0 0,-1-2 0 15,-1 2 0-15,-1 0 0 0,0-1 0 0,-2 2 0 16,0-1 0-16,-1-1 128 0,0 1-128 0,-1 1 128 15,0-4-128-15,-1 4 144 0,0-3-144 16,-3-1 160-16,1 1-160 0,-3-2 0 0,-1 0 0 0,-1-2 0 16,-1 2 0-16,-2-2 0 0,-1 1 0 0,-2 2 128 15,1 0-128-15,-3 5 0 0,-2 2 0 0,-1 2 0 0,-1 2 128 16,-2 2-128-16,-3 7 0 0,-2 3 128 0,0 0-128 16,-4 0 0-16,-1 2 0 0,1 1 0 0,1 0 0 0,3-2 0 15,4-1 0-15,3-1 0 0,4-3 0 0,5 0 0 16,2-2 0-16,4-3 0 0,4-1 0 0,4-3 0 15,3-3 0-15,2 0 0 0,4-2 0 0,3-2 0 16,3-2 0-16,5-1 0 0,4-6 0 0,5-3 0 16,3 1 0-16,6-3 0 15,3 1-128-15,3-5 128 0,2 6-160 0,3-3 160 16,1 1-128-16,-1 1 128 0,-3-2 0 0,-4 3-144 0,-3 4 144 16,-5 2 0-16,-1-2 0 0,-4 6 0 0,-1 2 0 15,-2 1 0-15,-3 1 0 0,-4 2 0 0,-3 2 0 0,-3 1 0 16,-3 1 0-16,-1 2 0 0,-4 0 0 15,1 1 0-15,-4 6 0 0,-1-1 0 0,-3 0 128 0,0 5 16 0,-1-1 0 0,-1-2 0 16,1 4 48-16,0-1 0 0,-1 3 0 0,1 0 0 16,0 1-192-16,-1 1 0 0,2 4 0 0,-2 1 0 15,1 3 0-15,0-3 0 0,0 1 0 0,-1 5 0 16,-1-1 0-16,-2-1 0 0,0-2 0 0,0 2 0 0,-3 0 0 16,1-2 0-16,0 0 0 0,-1 0 0 0,1-2 0 15,-2-5 0-15,2-3 0 0,0 1-13424 16,0-2-2768-16</inkml:trace>
  <inkml:trace contextRef="#ctx1" brushRef="#br2" timeOffset="155824.74">25642 347 15663 0,'-5'-3'1392'0,"2"-4"-1120"16,-1 4-272-16,2 0 0 0,0 1 1088 0,0 1 176 0,-4-4 16 0,-3 0 16 0,-2-4 1200 16,-3-1 224-16,1 1 48 0,-1 6 16 0,3-3-1456 0,1 3-304 0,1 2-48 0,2-2-16 0,2 3-176 0,0 0-32 0,1 0-16 0,2 3 0 0,1 1-96 0,1-2 0 15,2 4-16-15,1-1 0 0,2 4-304 0,-1 3-64 0,1 1-16 0,2 3 0 0,-1 0 32 0,-1 0 16 16,0 2 0-16,-2 1 0 16,1 3 0-16,0 4 0 0,0 5 0 0,-2 1 0 0,0 0-96 15,0 3 0-15,-1 4-16 0,1 4 0 0,0 1-176 0,-2-3 0 16,0 1 0-1,0-3 0-15,1-4 0 0,0-3 0 0,0-3 128 0,1-3-128 16,0-2 128-16,2-1-128 0,-1-1 192 0,1-4-64 0,1 1-128 0,-1-5 128 16,1 0-128-16,-1 0 128 0,-1-2-128 0,1-2 0 0,0 0 0 15,-2-1 0 1,1-3 0-16,-2 0 0 0,0-5 128 0,-1 2-128 16,0-1 0-16,0-2 0 0,-2 0 144 0,-1-5-144 15,1 2 160-15,-2-3-32 0,-1-2-128 0,-2-1 192 0,0 0-64 0,-1-4 0 16,-2-3-128-16,-3-5 192 0,0 4-192 0,-2-5 0 0,-1 3 0 0,-3 0 0 15,1 1 0-15,-2 1 0 0,-1 2 0 0,0-1 0 16,0 3 0-16,-1 0 0 16,1 4 0-16,1 0 0 0,4 6 0 0,2-1 0 15,2 2 0-15,3 0 0 0,3 4 0 16,2-2 0-16,3 2 0 0,1-2 0 0,1 0 0 0,4 0 0 0,0 1 0 0,1-1 0 16,2 0 0-16,0 0 0 0,1 3 0 0,0-1 0 15,-2 2 0-15,3 2 0 0,-2 0 0 0,0 4 0 16,0 3 0-16,0-1 0 0,1 4 0 0,0-2 0 0,2 0 0 15,-1 2 0 1,2 1 0-16,2-3 0 0,-5-4 0 0,5 3 0 0,2-1 0 0,3-2 0 0,-1 0 0 16,2-2 0-16,1-1 0 0,0 0 0 0,0-1 0 0,-4-3 0 31,-2 0 0-31,0 1 0 0,0-1 0 0,-1-1 0 16,-1 2 0-16,-2-3 0 0,-2 1 160 0,-2-2 96 0,1 0 0 0,-5 0 16 0,1 0-272 0,0 0 160 15,-2-3-160-15,1 0 128 16,1 0-128-16,-2-4 0 0,3 1 0 0,0-6 128 0,1 0 0 0,0-5 0 15,3-1 0-15,0-2 0 16,3-6-128-16,2-2 0 0,3-1 144 0,1-5-144 16,6-6 0-16,-1 0 0 0,2-3 0 0,-3 5 0 15,-1 0-192-15,3-6-64 0,2-8-16 0,0-1-19872 16</inkml:trace>
  <inkml:trace contextRef="#ctx1" brushRef="#br2" timeOffset="164995.26">7655 9015 37775 0,'3'-5'3360'0,"-1"3"-2688"0,1 0-544 0,-1 1-128 0,1-1 0 16,1 1 0-16,1-2 0 0,3-4 0 0,3 1-288 0,0-2-32 0,1 0-16 0,-4 2 0 0,-2 0-128 0,-2 3-32 0,-1 0 0 0,-5 3 0 0,0 0 752 0,-4 0 160 15,-2 1 32-15,-4 4 0 0,-2-2 592 0,-2 1 128 16,-2 1 32-16,-2-1 0 0,-1 2-688 0,-3-2-144 15,1-2-32-15,-3 2 0 0,0 0-192 0,0 1-144 16,1-2 192-16,-1 3-192 0,-1-2 128 0,-5 5-128 16,-1 1 0-16,-3 0 0 0,-3-2 128 0,3 2-128 0,12 0 0 15,-5-1 0-15,-2 2 0 0,-3 4 0 16,0-3 0-16,3 2 0 0,3 0 0 0,1 0 0 16,1 1 0-16,2 1 0 0,3 0 0 0,3-1 0 0,0 1 0 0,6-4 0 0,2-2 0 0,4-2 0 31,2 0 0-31,4-2 0 0,4 1 0 0,3-4 192 0,3 1-64 0,4-1-128 0,2-1 320 15,3-2-32-15,3 1-16 16,3 2 0-16,3-3-272 0,2 0 0 0,2 0 128 16,1-3-128-16,3 2 144 0,0-1-16 0,1-2-128 15,0 1 192-15,-1 1 0 0,-1 1 0 0,-2-2 0 16,-1 3 0-16,-1 0-32 0,-2 3-16 0,-4-2 0 16,-2 1 0-16,-2 2-16 0,-4 1 0 0,-2 1 0 0,-4 0 0 15,-2-1-128-15,-3 4 128 0,-1 0-128 16,-4 1 128-16,0-1-128 0,-3 0 0 0,-3 5 0 0,-1-2 0 15,-4 2 0-15,-3-2 0 0,0 3-160 0,-4-3 160 16,-1 4-192-16,-3-2 48 0,-1 2 16 0,0 1 0 16,4-3 128-16,-1-2 0 0,-4 4 0 0,0-1-128 15,-3 3 128-15,0 0 0 0,-3 3 0 0,1-1 0 0,-2 0 0 16,1 4 0-16,-1 1 128 0,-2 4-128 16,1 0 0-16,0 2 0 0,1 0 0 0,3-2-192 0,4-1-64 15,0-5-32-15,5 2 0 0,1-3 0 0,0 3-32 0,3-3 0 16,1 3 0-16,1-3 0 0,2-2 320 0,0 1 0 15,3-1-128-15,-1 0 128 0,2 1 0 0,4-3 0 16,-1 2 0-16,4-4 0 0,3 0 0 0,3 2 192 16,3-2-16-16,5 0-16 0,4-3 96 0,3 2 32 0,4 1 0 15,4 0 0-15,3-1-32 0,4 1-16 16,3 2 0-16,2-1 0 0,4-1-64 0,-1-2-16 16,2-5 0-16,-2 0 0 0,-1 0-160 0,2-3 0 15,2-1 0-15,-1 1 0 0,-1 0 224 0,-4-1 16 0,-2 1 0 0,-3-2 0 16,-1-3-240-16,-6 2 0 0,0-3 0 0,-4 0 0 15,-1 2 0-15,-3-2 0 16,-2 2 0-16,-3 0 0 16,-3 0-528-16,-3-2-160 0,-2 2-16 0,-3 0-12736 0,-3-2-2560 15</inkml:trace>
  <inkml:trace contextRef="#ctx1" brushRef="#br2" timeOffset="165554.37">6922 10928 39615 0,'-7'2'3520'0,"1"2"-2816"15,2-4-560-15,1 2-144 0,2 2 0 0,-3-3 192 0,-3 5-192 0,-4 3 192 0,-5 3-1216 0,-1 5-224 0,-1 1-48 0,1-1-16 16,-13 20-160 0,18-17 816-16,1 1 0 0,1 2 1408 0,0-1 272 0,3 4 64 0,-1-1 16 0,3-1-176 15,1-2-32-15,2 3-16 0,2-5 0 0,2-1-544 16,2-3-96-16,2-3-32 0,2 0 0 0,-1-4-208 0,2 0 144 15,1 0-144-15,1-3 128 16,0-2-864-16,1-3-176 0,1-1-48 0,-1-4-16304 0</inkml:trace>
  <inkml:trace contextRef="#ctx1" brushRef="#br2" timeOffset="165715.99">7011 10700 43311 0,'-7'-4'1920'0,"-1"2"384"0,2-2-1840 0,1 0-464 0,3 3 0 0,-1 0 0 16,2-1 288-16,-3-2-32 0,-1 0-16 0,-1-2 0 15,1-3-816-15,0 2-176 0,3-2-16 0,1 3-16 32,1 0-1504-32,1 2-288 0,1 0-64 0,-2-1-16 0</inkml:trace>
  <inkml:trace contextRef="#ctx1" brushRef="#br2" timeOffset="165961.47">7234 11118 1839 0,'7'6'160'0,"-2"-3"-160"0,0-1 0 0,-1-2 0 0,1-2 9024 16,0-1 1760-16,3 2 352 0,5-5 80 0,9 0-9200 0,8-4-1840 16,7-5-368-16,2 1-80 15,0-1-1584-15,-6 2-320 0,-2 2-64 0,-6 3-8640 16,-5 2-1712-16</inkml:trace>
  <inkml:trace contextRef="#ctx1" brushRef="#br2" timeOffset="166342.31">7057 11405 46079 0,'5'2'2048'0,"-1"2"400"0,-1-4-1952 0,2 1-496 0,1-1 0 0,2-1 0 15,2 1-432-15,7-4-176 0,12-2-32 0,6-2-16 16,7-2-1136-16,-1 0-240 0,0-3-32 0,-6-1-16 0</inkml:trace>
  <inkml:trace contextRef="#ctx1" brushRef="#br2" timeOffset="166441.91">7783 10941 23951 0,'2'3'2128'0,"-2"-1"-1696"0,0-2-432 0,0 1 0 0,0 2 3968 0,2-3 704 16,-1 2 128-16,0 0 48 0,2 3-3984 0,-1 1-864 16,0 4 0-16,1 2-128 0,-1 4 0 0,-2 0 0 0,0 3 0 0,-2 3 0 15,-2 0 464-15,-2 7 112 0,-1 0 0 0,-3 5 16 16,0 0-144-16,0 1-48 0,0 1 0 0,0 1 0 15,0-1-144-15,2 2-128 0,-1-1 144 0,3 0-144 16,0-1-128-16,2-5-128 0,3-5-32 16,1-1 0-1,1-7-1184-15,1-2-224 0</inkml:trace>
  <inkml:trace contextRef="#ctx1" brushRef="#br2" timeOffset="167526.47">6802 8769 30399 0,'-5'2'2704'0,"2"-1"-2160"0,0-1-544 0,2 0 0 0,1 0 2352 0,2 0 352 0,1 0 80 0,-1-1 16 0,3 1-2480 0,3-2-480 0,0-2-96 0,2-2-32 0,0-1-64 15,1 1-16-15,-1-4 0 0,0 2 0 16,-1-2-528-16,-2-3-128 0,-1 4 0 0,-1-4-16 0,-1 0 816 0,0-2 224 0,-2 0 0 0,-1-1 0 16,-1 0 784-16,2 0 240 0,-1-4 64 0,1-2 0 15,3-2-272-15,1 1-48 0,3-2-16 0,1 0 0 16,2-1-304-16,3 0-48 0,1 4-16 0,2 1 0 15,0 2-240-15,-1 6-144 0,0-2 160 0,-3 5-160 16,1 0 0-16,-2 2 0 0,-1 1 0 0,-2 2 0 16,1 3 0-16,-2 2-160 0,-1 0 0 0,0 2 0 15,-2 3-64-15,-1 4-16 0,0 0 0 0,-2 1 0 0,1 2 240 16,0 2 0-16,0 0 0 0,2 0 0 16,0 1 336-16,4 5-32 0,1 1-16 0,4-2 0 0,2 6 32 15,0-3 16-15,-2-3 0 0,3 3 0 0,4 0-144 16,0 1-16-16,2-5-16 0,-3 0 0 0,-2-2-160 0,-1-1 0 15,-1-6 0-15,-3 0 0 0,-2-3 0 0,-1 0 0 16,-2-2 0-16,-3-3 0 0,-2 1 0 0,-1-4 128 16,0 1-128-16,-2-5 128 0,0 0 256 15,-1 0 32-15,2-4 16 0,0-3 0 0,1-3-32 16,-1-2 0-16,2-1 0 0,-1-3 0 0,2-4-224 0,0-3-48 16,0-1-128-16,0 0 192 0,1-5-192 0,-1 1 128 15,0 0-128-15,-1 1 0 0,1 2 0 0,-1 3 0 16,-2-1 0-16,1 7-160 15,-2 0-368-15,0 3-80 0,0 3-16 0,1 0 0 16,-2 3-16-16,0 1 0 0,1 2 0 0,-1 4-18912 0</inkml:trace>
  <inkml:trace contextRef="#ctx1" brushRef="#br2" timeOffset="168653.36">8328 9676 22111 0,'-4'6'1968'0,"1"-6"-1584"0,-1 0-384 0,2 0 0 0,0 0 3808 0,2 0 672 0,2 0 144 0,-2 0 32 0,1 0-3264 0,1-2-656 0,4 1-128 0,-6 1-32 16,21-4-432-16,-4 4-144 0,2-3 0 0,4 0 0 0,4 0 0 0,4 0 0 0,5-2 0 0,-1 1 0 0,4-2 0 0,-1 2 0 0,-1 0 0 15,-3-1 0-15,-2 4 0 0,-4-4 0 0,1 1 0 0,-5 1 0 16,-1-1 0-16,-2-1 0 15,-3 1 160-15,-1 1-160 0,0-2 0 16,-3-1-224-16,-2 2 32 0,-1 0-17920 0</inkml:trace>
  <inkml:trace contextRef="#ctx1" brushRef="#br2" timeOffset="169590.03">9554 9091 4607 0,'1'-3'400'0,"-1"-1"-400"0,0 4 0 0,0 0 0 0,0 0 1984 0,-1 0 320 0,1 0 64 15,0-3 16-15,0 1 1008 0,-2 4 192 0,0 1 32 0,2-3 16 0,0 0-1072 0,-10 23-224 0,5-10-32 0,-1 2-16 0,0 1-816 0,-2 2-176 32,1 2-16-32,-2 2-16 15,1 4-560-15,-1 5-96 0,-1 4-32 16,-1-1 0-16,1 5-288 0,-1 2-64 0,1-1-16 15,-1-1 0-15,-2 3 16 110,0 11 0-110,-6 10 0 0,0 4 0 0,0-2-224 0,0-5 0 0,3-6 0 15,3-7-160-15,2-2 160 0,2-7 0 0,0-1 0 0,3-1-128 0,2-5 128 0,1 1 0 0,0-4 0 0,0-3 0 0,0-1-512 0,1-7-64 0,0-1 0 0,1-4-17664 0</inkml:trace>
  <inkml:trace contextRef="#ctx1" brushRef="#br2" timeOffset="171525.05">9894 9843 22111 0,'0'0'1968'0,"1"-2"-1584"0,-1 0-384 0,1 2 0 0,-1 0 464 0,1-2 16 0,1-1 0 0,-1 0 0 0,3-1-480 0,-3-2 128 0,1 0-128 0,-2 2 0 16,1-1 0-16,-2 1-160 16,1 1 32-16,-2 3 0 0,-1-3 128 15,1 3 0-15,-1 0 0 0,0-2-128 0,-1 4 640 0,0-2 128 16,1 3 16-16,-2-3 16 0,1 0 592 0,-1 1 112 15,0 1 32-15,1-2 0 0,1 0-192 0,-1 0-16 16,0 0-16-16,2 0 0 16,0 0-416-16,1 0-64 0,1 0-32 0,-1 0 0 0,1 0-672 0,0 0 0 0,1-2 0 0,-1 1 0 15,1 1 0-15,-1-3-224 0,2 3 48 0,-1-2 16 16,0 0 160-16,-1 2 176 0,0 0-48 0,0 0 0 16,0 0 192-16,0 0 16 15,0 0 16-15,0 0 0 16,0 0-352-1,0 0 0-15,0 0 0 16,0 0 128-16,16-16-128 0,-12 16 0 16,1-2 0-16,-1 2 0 0,-2 0-176 15,2-3 176-15,-2 2-208 16,1 1 80-16,-2 0 128 0,-1 0 0 0,1 0 0 0,-2 0 128 0,1 0 160 0,-1 0 32 31,-1 0 16-31,1 1 0 0,0 2-32 0,0-3-16 0,1 0 0 0,0 0 0 0,0 0-288 0,0 0 128 0,0 0-128 16,0 0 0-16,0 0 176 0,0 0-176 0,0 0 160 0,0 0-160 0,0 0 192 0,18-14-48 0,-13 12-16 0,-1-1 0 0,0 2-128 0,-1 1 0 0,0-2-192 0,-1 2 192 0,1 0 0 15,-1-3 0-15,0 3 0 0,0-1 0 0,-1 1 0 0,0 0 0 0,-1 1 128 16,0-1-128 15,0 0 192-31,0 0-64 16,0 0 0 0,0 0 0-16,0 0 64 0,0 0 0 15,0 0 0-15,0 0 0 16,0 0 0-16,0 0 0 0,0 0 0 0,-13-13 0 15,9 8-192-15,0 1 128 0,1 0-128 0,-1 0 128 0,-1 2-128 0,1 2 128 0,-1-2-128 0,2 2 128 0,-2 0-128 0,-1 0 0 0,-1 0 0 16,1 0-176-16,0 2 176 0,-1-2 0 0,0 2 0 0,-1 0 0 0,0 3 0 0,0-2 0 109,-1 0 0-109,-2 2 0 0,1 0 0 0,-1-2 0 16,0 4 128-16,0-4-128 0,1 4 224 63,0-1-32-63,-1 0 0 0,1 0 0 0,0 0-32 0,1 0-16 0,3-2 0 0,-1 2 0 0,-1 1-144 0,1-4 0 0,-1 2 0 0,2 0 0 0,-1 0 0 15,-1-1 0-15,3 2 0 0,-1-4 0 0,1 2 0 0,-1 2 0 0,2 1 0 0,1-1 0 0,-1 0 0 0,0 1 0 0,2 3 0 0,-2 1 0 0,3 3 128 0,0-2-128 0,2 1 128 0,-1-1-128 0,2-2 0 0,1 0 0 0,-1-2 0 0,1-1 0 0,-1-4-240 0,1 1 80 0,0 0 16 0,0-2 0 16,-1 1 144-16,1-3 0 0,-1 0 0 0,0-3 0 0,-2 3 0 0,0 0 192 0,1-2 0 0,-1 2-16 0,-1-1 112 0,1 1 32 0,0 0 0 0,-2 0 0 0,2 0-64 0,0 0-16 0,0 0 0 0,0 0 0 0,0 0-240 0,0 0 0 0,0 0 128 0,0 0-128 0,2 22 0 0,-1-19 0 15,0 0 0-15,-1 1 0 16,1-2 0-16,0-2-160 0,1 1 160 0,-2 2-128 0,0-3 128 0,0 0 0 16,0 0 0-16,0 0 0 15,0 0 0-15,0 0 0 0,0 0 0 0,0 0 128 0,0 0-128 0,0 0 176 16,0 0-176-16,0 0 192 16,21 0-192-16,-15 0 192 0,0 2-192 0,0-2 192 0,2 4-192 15,-1-4 0-15,-1 3 144 0,1-2-144 0,-1 1 0 0,0 2 0 16,-1-2 0-16,0-2 0 0,-2 4 0 0,1-4 0 0,-1 0 0 15,-1 3 0-15,1-3 0 0,-1 0 0 0,1 0 0 16,-1-3 0-16,0 3 0 0,1-2 0 0,2 2 0 16,-1-2 0-16,2 2 144 0,-1 0-144 15,2 0 192-15,2-2-192 0,-1 2 128 0,1 0-128 16,1 0 0-16,0 0 0 0,-1 0 0 0,-1 0 0 0,2 2 0 0,-2-2 0 16,-1-2 0-16,-1 2 0 0,2-3 0 0,-2 2 0 15,0-2 0-15,0-4 0 0,0 2 0 0,0-1 0 16,1-1 0-16,-1-3 0 0,0 1 0 0,0-4 0 0,0 0 0 15,1-2 0 1,-2 2 0-16,1-2 0 0,-1-1 0 0,0 0 0 16,-2 0 0-16,-1-3 0 0,0 3 0 0,-2 0 0 15,-1 1 0-15,-2 2-144 0,0-3-32 0,-4 1 0 16,1 1 0-16,-1 2 0 0,-2 2-80 0,-1 1-32 0,-1 1 0 0,-2 1 0 0,-1 2 160 0,-3-1 128 16,-1 1-192-16,-1 2 192 0,-1 0-128 15,-3 2 128-15,0-2 0 16,-1 3 0-16,1-2-448 0,0 1 0 0,-1-3 16 0,2-2 0 15,2 3-272-15,0-3-64 0,0 0-16 0,4-1-11888 16,3-2-2384-16</inkml:trace>
  <inkml:trace contextRef="#ctx1" brushRef="#br2" timeOffset="172195.66">10388 9794 39615 0,'0'-2'1760'0,"-1"0"352"0,0-1-1680 0,1 2-432 0,-1-1 0 0,1 1 0 0,0-2 432 0,-2-3 0 0,1-3 0 0,0-2 0 0,-2-1-608 0,1-3-112 0,-1 3-32 0,0 2 0 0,-2 2 64 0,0 0 0 16,-3 4 0-16,1 1 0 0,0 3 16 0,-1 3 16 0,-1 3 0 15,0 0 0-15,-3 4 224 0,-1 6 0 0,-1 3 0 16,-3 3-144-16,0 0 144 0,-2 3 0 0,1-2 128 0,-1 0-128 16,0-1 288-1,2-1-16-15,4-2 0 0,0-6 0 0,3 2 96 0,3-4 16 0,3 0 0 0,2-1 0 16,2 0-192-16,0-1-16 15,1-3-16-15,1 1 0 0,2-1-160 0,2-2 0 0,0 1-192 16,2-1 192-16,3 2-448 0,1-6 48 0,1 3 0 0,-1-3 0 16,0 0 240-16,0-3 160 0,-4 1-192 0,1-2 192 15,2 0 0-15,0-2 256 0,0-3-32 16,-2 2 0-16,0-2 80 0,-2 1 16 0,0-4 0 16,1 1 0-16,-2 0-128 0,0-1-32 0,-1 3 0 0,0-3 0 15,-2 4-160-15,0-3 128 0,0 0-128 16,0-1 128-16,1-1-128 0,-1 7 0 0,-2 0 0 15,0 2 128-15,0 2-128 0,-2 1 0 0,1 4 0 0,0-1 0 0,-1 3 0 16,0 1-144-16,-1 4 144 0,2 2 0 0,-1 2 0 16,0 4 0-16,1 1 0 0,0 3 0 0,1 3 0 15,3 1 0-15,1-4 0 0,0 3 0 0,2-2 0 16,3 2 128-16,1 3-128 0,0-2 0 0,3 1 0 16,-2 2 0-16,1-1 0 0,-5 1 0 0,0-3-192 0,-3 0 192 15,-3-2-192-15,-2 1 192 0,-1-3 0 16,-2 4 0-16,-3 3 160 0,-2 2-32 0,-3-3-128 0,-3 1 144 15,-1-1-144-15,-2-3 160 0,-2-3-160 0,-1 0 0 16,-2-2 0-16,-1-1 128 0,-2-6-128 0,-1 0-176 16,0-2 48-16,-1-4 0 15,-4-1-448-15,-1 1-96 0,2-7-16 0,-2-3-17264 0</inkml:trace>
  <inkml:trace contextRef="#ctx1" brushRef="#br2" timeOffset="172874.37">10686 10039 43311 0,'-1'0'1920'0,"0"0"384"0,0 1-1840 0,-1 1-464 0,1-2 0 0,1 1 0 0,0 2 192 0,-1 1-64 15,-2 1-128-15,1 4 192 0,-2 4-752 0,2 3-144 0,-2 0-48 0,3 3 0 0,0 3-464 0,-1-4-80 16,2 2-32-16,0-1 0 0,2-1 880 0,0 2 192 0,2-1 16 0,-1-3 16 0,2-4 1152 0,0 2 224 15,2-3 64-15,0-1 0 0,0-3-496 0,1-2-80 0,-1-1-32 0,2-4 0 16,2-3-112-16,-1 0-32 16,1-4 0-16,1-1 0 0,3-3-160 0,-1-4-48 0,1-1 0 15,-1-3 0-15,-1 1-256 0,-1-2 128 16,1-5-128-16,-2-3 0 0,1-2 192 0,-2-1-192 16,0 0 192-16,-3-5-192 0,1-2 256 0,-5-3-48 15,1-3-16-15,-3-3 0 0,1 0 112 0,-4-4 16 0,1 3 0 0,0 2 0 16,-2 4-160-16,0-1-32 0,-1-3 0 15,-2 3 0-15,0 1 0 0,-2 1 0 0,1 6 0 16,-1 0 0-16,0 7 32 0,-2 0 0 0,1-1 0 16,-1 3 0-16,2 1-160 0,-2-1-224 0,0 2 48 0,0 1 16 0,0 1-96 0,-2 0-32 15,-1 0 0-15,1 1 0 16,1 1-16-16,0 1 0 0,3 7 0 0,2 5 0 16,0 2 304-16,2 3 0 0,2 2 0 0,-1 2 0 15,3 3 0-15,0-4 0 0,1 7 0 0,3-1 0 16,1 5 0-16,3-1 0 0,1 4 0 0,4-3 0 0,2 4 0 0,3-2 0 15,3 1 0-15,4-2 0 0,2 0 0 0,3 2 0 16,2-5 0-16,1-2 0 0,1 2 0 0,2-4 0 16,-1-2 128-16,1-2-128 0,0 0 272 0,0 0-32 15,-1-2-16-15,-2 0 0 0,0-4-64 0,0 2-16 16,-2-2 0-16,-1-2 0 0,1 1-144 0,-2 0 0 0,-1 0 0 0,-1 2 0 31,-1-1-560-31,-1-1-192 0,-3 1-32 0,-3 0-16 16,-4 2-224-16,-4 1-32 0,-1-2-16 0,-3 1-17648 15</inkml:trace>
  <inkml:trace contextRef="#ctx1" brushRef="#br2" timeOffset="173895.31">11170 9609 34095 0,'0'-2'3024'0,"1"1"-2416"0,0 1-480 0,0-3-128 0,2 3 784 0,-1-3 144 0,5-2 32 0,1-3 0 15,6-2-1344-15,2-2-272 0,4-4-48 0,0 0-16 0,1 1 720 0,-3-1 0 0,1 1 0 0,-2 4 0 16,-1 2 672-16,-2-1 176 16,-1 4 48-16,0 0 0 0,-2 0-240 0,-1 3-32 15,-2 2-16-15,0 2 0 0,-2 2-384 0,-2-1-80 16,-1 2-16-16,-1 3 0 0,-2 2-128 0,-3 1 0 0,-1 5 0 0,-3 3 0 16,-3 5-208-16,-2-4-32 15,-1 4 0-15,-4 3 0 16,-3 7-416-16,-3-1-96 0,-2 3-16 0,0-1 0 15,-1 2 128-15,2-2 32 0,1-2 0 0,3-4 0 0,3-3 1040 0,4-2 208 0,0 0 32 16,2-2 16-16,1-3 288 0,3 2 64 0,2-4 16 0,1 0 0 16,2 2-688-16,-1-2-144 0,3 0-32 0,0-3 0 15,3 2-192-15,-1 1 0 0,4-2 0 0,0-2 0 16,2 1 192-16,1-1-48 0,0-2-16 0,1 2 0 0,3-3-128 16,-1 1 160-16,3 0-160 0,1-4 160 0,3 0-160 0,-2 0 0 15,1-5 0-15,0 2-176 0,0-4-16 0,-2-2 0 16,0-1 0-16,-1-2 0 15,0 0-416 1,-3-4-96-16,1 2 0 0,-2-2-17216 0</inkml:trace>
  <inkml:trace contextRef="#ctx1" brushRef="#br2" timeOffset="175126.73">11657 9794 11055 0,'0'2'976'0,"0"1"-784"0,1-3-192 0,0 1 0 0,1 1 2176 0,-1-2 400 0,1 4 80 0,2 2 16 0,2 3-32 0,2 3 0 16,0 1 0-16,2 0 0 0,-1 2-48 0,0 1-16 15,-2 1 0-15,0 1 0 0,0 2-1248 0,-2-1-256 16,-1 6-48-16,-1-3-16 0,-1-1-512 0,0 2-112 16,-1 0 0-16,-2 4-16 0,-1-1-512 0,0-3-112 0,1-2 0 0,-3-2-16 31,3 0-544-31,-2-3-96 0,1-2-32 0,1-3-17424 15</inkml:trace>
  <inkml:trace contextRef="#ctx1" brushRef="#br2" timeOffset="175392.08">11992 9697 30399 0,'4'11'2704'0,"-7"-2"-2160"0,-2-3-544 0,2-2 0 0,0-2 4928 0,2 1 864 16,0 1 176-16,-3 2 48 31,-1 6-6016-31,0 2-1280 0,1 1-224 0,2 4-32 16,2 0-448-16,1 3-96 0,2 0-16 0,-1 7 0 0,1 2-400 15,-1 1-96-15,1 4-16 0,-2 1 0 0,-1 0 1584 0,0-4 304 16,0 1 64-16,-1-6 16 0,1 1 1104 0,0-7 240 0,0-4 32 0,1 0 16 15,-1-3-752-15,1-6-320 0</inkml:trace>
  <inkml:trace contextRef="#ctx1" brushRef="#br2" timeOffset="175924.84">11480 9896 39615 0,'-1'4'1760'0,"-2"-3"352"0,2 0-1680 0,0-1-432 15,1 0 0-15,0-1 0 0,1 1 992 0,0-1 112 0,3 1 32 16,1-4 0-16,3-1-816 0,3-2-176 0,3 1-16 0,3-4-128 16,2-2 0-16,1-1 0 0,2-2-160 0,1 2 160 15,1-3-128-15,0 0 128 0,-1-3 0 16,0 3 0-16,-4 0 0 0,-1 1 208 0,-1 1-16 0,-1 2-16 16,0-3 80-16,-2 5 32 0,-3 0 0 0,1-2 0 15,-1 0 0-15,1-4 0 0,-1 0 0 0,-3-3 0 16,0 7-96-16,-2-2-32 0,-1-1 0 0,-1 3 0 15,-1-2-160-15,1 2 0 0,-2 2 0 0,1 4 0 0,-1 1 0 0,1 4-224 0,-1 1 48 0,1 0 16 16,1 2-144-16,-1 2-16 16,2 2-16-16,1 4 0 0,1-3 96 15,-1 4 32-15,4 2 0 0,0 3 0 0,3 0 208 16,2 0 0-16,2 0 0 0,2 3 0 0,1-3 288 16,-2 0-48-16,1 0-16 0,-2 0 0 0,0 1-16 0,-2-3 0 0,0-2 0 15,-3 1 0-15,0-1-208 0,-4-6 0 16,1 2 0-16,-4-2 0 15,0 0-608-15,-3-4-16 0,-1 2 0 0,-1-4 0 16,2 3-448-16,-2-6-80 0,1-1-32 0,0-4-17056 0</inkml:trace>
  <inkml:trace contextRef="#ctx1" brushRef="#br2" timeOffset="176660.71">12818 9727 24879 0,'-4'-10'2208'0,"1"4"-1760"0,-1-2-448 0,1 3 0 0,3 4 1536 0,-1-1 240 0,1 2 32 0,-2-4 16 0,-1-1-800 0,-2-1-144 0,0 1-48 0,0 2 0 0,1 3-832 15,-1 0-368-15,0 7 32 0,-2-1 0 16,0 6-144-16,0 4-32 0,-1 4 0 0,-2 5 0 0,2 3 1008 0,-2 1 192 16,2-1 32-16,-2 1 16 0,2 3 640 0,-1 2 128 0,0 1 32 15,1-3 0-15,2-5-928 0,-2 2-176 16,3-3-48-16,0-2 0 0,0-1-384 0,0-1 0 16,2 0 0-16,0-3 0 0,0-3 0 0,0 0-224 15,-1-4 80-15,2-2 16 0,-1-4 128 0,1 1 0 16,1-6 0-16,-1-1 0 0,1-1 128 0,0-3 64 15,-1-2 16-15,-1-3 0 0,1-1 48 0,-2-2 0 0,0-2 0 0,-1-1 0 16,1-1-256-16,1 0 0 0,-2-6 0 16,-1-3 0-16,-1 0 0 0,1-4-128 15,0-2 128-15,0 0-160 0,1 3 160 0,-1-5-160 16,0-1 160-16,-1-1-160 0,2 3 160 0,-1 0 0 0,1 1 0 0,0 2 0 16,4 7 0-16,0-3 128 0,2 3-128 0,2 2 176 15,2-2-176-15,0 4 0 0,1-1 144 0,0 3-144 0,3-3 0 16,2 3 144-16,1 0-144 0,0 1 0 15,2 2 0-15,0 0 0 0,-1 5 0 0,2 0 0 0,0 2-176 0,0 0 176 16,0 0-192-16,-2 2 192 0,2 2 0 16,0 2 0-16,-2 2 0 0,1 4 0 0,1 4 0 0,-1 3 192 15,-1 3 0-15,1 2 0 16,-1 1 128-16,0 1 32 0,2 4 0 0,-1 2 0 16,2 3-32-16,-1-5 0 0,1 2 0 0,-2-3 0 15,1-2-128-15,-2-2-16 0,0-4-16 0,-2 1 0 0,0-5-160 0,-2 1-176 0,-1-2 48 16,0-4 0-1,0 0-256 1,0 0-64-16,-1 1 0 0,1-2 0 0,-1 2-128 0,-2-2-16 0,0 0-16 16,0-4-11808-16,-1 1-2368 0</inkml:trace>
  <inkml:trace contextRef="#ctx1" brushRef="#br2" timeOffset="177263.68">13091 9297 911 0,'3'2'0'0,"-2"-4"0"0,0 2 0 0,-1 0 0 0,0 0 3968 0,0 0 720 0,2 0 144 0,0 0 32 0,0 2-2320 0,3-2-464 0,0 0-96 0,3 0 0 0,-1 0-176 0,2 0-16 15,1 0-16-15,1-2 0 0,1-1 144 0,3-1 48 0,1 2 0 0,0-3 0 16,0 2-1008-16,-1 0-208 0,1 0-48 0,-3 0 0 16,-1 3-496-16,-1 0-208 0,0 1 176 0,-2 1-176 15,-2 4-176-15,-1 1-128 16,-1 0-16-16,-2 2-16 15,-2-3-432-15,-2 1-64 0,-3 2-32 0,-1 0 0 0,-1 1 432 0,-1-1 96 16,-4 1 16-16,-1 3 0 0,-1-1 512 0,-1 0 96 0,-1 1 32 16,1 0 0-16,-1 2 224 0,0-2 48 15,2 0 16-15,1-3 0 0,3 0-224 0,1-1-32 0,3 1-16 16,0-2 0-16,4-2-112 0,-1 2-32 0,4-2 0 16,1 0 0-16,1 3-192 0,2-3 176 0,0 0-176 0,1-1 160 15,0 1-160-15,2-1 0 0,-2 1 0 0,1-2 0 16,-1-1 0-16,-1-3-272 0,2 1 32 0,-3-1 16 15,-1-1-1104 1,0-2-208-16</inkml:trace>
  <inkml:trace contextRef="#ctx1" brushRef="#br2" timeOffset="177796.9">11306 9116 8287 0,'-6'0'736'0,"1"-4"-592"0,0 2-144 0,2 2 0 15,2-3 5232-15,1 2 1008 0,0 1 208 0,-1-2 32 0,1-5-5648 0,1 4-1152 0,1-6-208 0,5 2-48 16,0 1-912-16,2 1-176 0,2 1-48 0,0 1 0 0,3 2 1488 0,0 1 224 0,5 0 192 0,2 1-48 15,2 2 1888-15,3-1 368 0,5 2 80 0,4-4 16 16,5 3-448-16,3-2-96 0,3 1-16 0,2-2 0 16,1 0-1104-16,1 0-208 0,-1-2-48 0,4 1-16 15,4-2-48-15,1-1 0 0,3-1 0 0,0 0 0 16,0 0-192-16,2 2-64 0,3-3 0 0,1 2 0 16,2-2-64-16,2-3 0 0,0 2-16 0,0-2 0 15,-1-1-176-15,-3-2 160 0,0-2-160 0,-4 2 160 0,-3 1-160 16,1-1 0-16,-2 4 0 0,-2-5 0 0,-4 4-176 15,-2 2-64-15,-4-3-16 0,-4 4 0 0,-3 0-96 16,-2 0-32-16,1 2 0 0,-4 4 0 16,0 0-640-16,-2 0-144 0</inkml:trace>
  <inkml:trace contextRef="#ctx1" brushRef="#br2" timeOffset="178803.99">13851 9562 25791 0,'-3'0'2304'0,"1"0"-1856"16,2 0-448-16,0 3 0 15,1-3 880-15,0 0 80 0,2 1 0 0,0 2 16 0,4-3 480 0,4 2 80 0,3-2 32 0,5 0 0 0,5-2 80 0,4-2 16 0,7 0 0 0,3-4 0 0,0 1-1216 0,4-1-256 0,3 0-32 0,2-4-16 0,3 0-144 0,1-1 0 0,1 0 0 0,-2 0 0 32,-2 0 0-32,-4 0 0 0,-2 2-192 0,-2 0-18176 15</inkml:trace>
  <inkml:trace contextRef="#ctx1" brushRef="#br2" timeOffset="190423.6">16991 8254 35935 0,'-9'3'3200'0,"-1"-1"-2560"0,2 2-512 0,5-4-128 0,0 2 0 0,-1-2 192 0,-3 4-64 0,-4-2 0 0,-5 3-1920 0,3 0-368 0,5-3-80 15,3 0 0-15,5 1 1504 0,1-3 304 0,3 0 64 0,1 0 16 16,2 1 960-16,2-1 192 0,2 2 32 0,2 1 16 15,5-2 576-15,3 1 112 0,6 2 32 0,6-1 0 0,11-3-896 0,6 0-176 16,8-4-48-16,4-2 0 16,1 0-1328-16,-1-3-272 0</inkml:trace>
  <inkml:trace contextRef="#ctx1" brushRef="#br2" timeOffset="191258.11">15285 9226 43311 0,'-6'0'3840'0,"1"1"-3072"0,2 2-608 0,5-3-160 0,0 1 0 0,1-1 0 15,-1 2 0-15,3 1 0 0,4-6-912 0,3 1-112 0,5-3-32 0,2 3 0 0,2 2 864 0,4 0 192 0,2-4 0 0,3 1 0 16,3 3 336-16,5 0 80 0,6 0 16 0,4 0 0 16,6 0 0-16,6-3 0 0,4 3 0 0,5 0 0 15,3-3 16-15,8 3 0 0,7-2 0 0,2 1 0 0,3 2-448 16,1 1 0-16,2 1 128 0,1-2-128 0,0 4 0 16,1 2 128-16,-1 3-128 0,2-1 128 0,3 0-128 15,0-2 192-15,1 3-192 0,3-2 192 0,3 2-16 0,-2 0 0 16,0 3 0-16,-1-7 0 0,-2-4-176 0,2 0 0 15,4 2 0-15,0-4 0 0,-5 0 0 0,2-2 128 16,4-2-128-16,-5 4 128 0,-2 0 0 16,-3-2-128-16,-2 2 192 0,-6 2-64 0,-3 6-128 15,-6 0 160-15,-5 2-160 0,-7-4 160 0,-6 1-160 0,-3-1 0 16,-3 4 0-16,-4 2 128 0,-6 0-128 0,-3 5 0 16,-6-5-160-16,-5 0 160 0,-2 1-352 0,-6-3 32 15,-5-1 0-15,-3 1 0 16,-5-1-336-16,-2 1-64 0,-5-3-16 0,-5 2-12176 15,-2 0-2432-15</inkml:trace>
  <inkml:trace contextRef="#ctx1" brushRef="#br2" timeOffset="194457.81">16378 9708 23039 0,'0'0'2048'0,"0"0"-1648"16,0-1-400-16,0 1 0 0,1 0 2224 0,-1 0 352 0,2-4 80 0,0 2 16 0,2-2-768 0,-1-2-160 0,2-3-16 0,0 2-16 0,-1-2-736 0,1 1-144 15,-1-2-16-15,1 0-16 0,0 0-448 0,0 0-96 0,0-2 0 0,1 1-16 0,2-1-240 0,2 0 144 0,3 2-144 0,-1-1 128 16,3 1-128-16,3 0 0 0,3 2-160 0,3-2 160 16,1 2 0-16,-1 0 0 0,1-1 0 0,0 3 0 15,1 1 0-15,-4 0 0 0,-2 1-128 0,-2 4 128 16,-2-2 0-16,-2 4 0 0,-3 1 0 0,-1 3 0 15,-3 4 0-15,0 2 0 0,-2 4 0 0,-2 0 0 16,1 3 0-16,-1 1 0 0,-2-6 0 0,-1 9 0 16,-1 3 0-16,-2 5 0 0,-1 1-128 0,-1 2 128 0,-1 1 0 15,-2-3 0-15,-1 0 0 0,-2 2 0 0,1-2 0 16,-2 2 0-16,-2-1 0 0,-2 1 0 16,3-5 0-16,0-1 0 0,-2 1 0 0,-4 3 0 15,-3 5 0-15,-4-1 0 0,-1 1-128 0,-3-3 128 0,2-5 0 0,-1-7 0 16,4-2 0-16,-1-3 0 0,3-3 0 15,1-4 0-15,2-2 0 0,2-1 0 0,3-4 0 0,0 0 0 16,1-3 0-16,2-3 0 0,2 0 0 0,2-4 0 16,-1-1 160-16,3-2-160 0,1-3 0 0,0 0 0 15,4-2 0-15,1 1 0 0,2 0 0 0,3 0 0 0,2 2 0 16,3-1 0-16,0 1 192 0,3 2-64 0,0 0 0 16,2-1 0-16,2 4 16 0,3 0 0 0,2-1 0 15,3 1 0-15,0 3-16 0,1-1 0 0,1 3 0 0,-1 2 0 16,0 0-128-16,1 2 0 15,-1 0 0-15,1 4 0 0,-1-2 0 0,0 2 0 16,1 3 0-16,-3-2 0 0,-1 3 0 0,-3 1 0 16,0 2 0-16,-3-2 0 0,-1 4 0 0,-3-6 0 0,-2 4 0 0,-4-3 0 15,1 0-320-15,-3-2 0 0,0 1 0 0,-2 1 0 32,0-4-240-32,-1 0-32 0,1 2-16 0,-2-5-17760 0</inkml:trace>
  <inkml:trace contextRef="#ctx1" brushRef="#br2" timeOffset="195183.17">17540 9992 26719 0,'0'0'2368'0,"-1"0"-1888"16,0 0-480-16,0 0 0 0,0 0 2688 0,-1 1 432 0,0 1 80 0,-2 1 32 0,-1 3-2112 0,-1 0-416 0,0 4-96 0,-2 0-16 0,1 0-592 0,1 2-128 0,-2-2-32 0,2 2 0 0,0 1 16 0,-1 0 0 15,-1 2 0-15,1 1 0 0,-1 3 144 0,0-3 0 16,-1 0 0-16,0 3 0 0,-1 0 128 0,-1 0 16 16,0-1 0-16,-1-2 0 0,1 3 0 0,-2-3 0 15,2-4 0-15,-1 2 0 0,2-2 0 0,-1 3 0 16,2-2 0-16,1-3 0 0,0-3-144 0,2-1 0 0,0 0 0 16,0 1 0-16,1-4 0 0,0 0 0 0,0-1 0 0,1-2 0 15,0 0 256-15,1 0-48 0,-1-2 0 0,0-2 0 0,-1-2 64 0,2 0 16 16,-2-4 0-16,1-1 0 0,-1-3-32 0,-1-1 0 15,1 2 0-15,-1-7 0 0,-2-3-48 0,0-1-16 16,-1-5 0-16,0 1 0 0,1 3-192 0,0 0 0 0,2-1 0 0,0 2 0 16,2 0 0-16,0 2 0 0,2 1 0 0,2 1 0 31,0-2 128-31,1 3-128 0,3 1 0 0,0-1 144 16,2 3 32-16,-1 3 0 0,1-2 0 0,1 1 0 0,1-1-176 0,-1 3 160 0,1 2-160 0,-1 0 160 15,2 0-160-15,-1 4 128 0,1 0-128 0,1 0 128 16,0 0-128-16,1 2 0 15,1-2 0-15,-1-1 0 0,2 1 0 0,0-2 0 16,1 4 0-16,1-2-176 0,0-2 176 0,-1 6 0 16,1-2-144-16,0 4 144 0,-1 4 0 0,-1 2 0 0,1 1 0 15,-3 5 0-15,0-1 0 0,0 4 0 0,0 1 0 0,-1-2 0 0,1 3 0 0,-1-1-192 16,1 0 32-16,1-2 16 16,-3 3 144-16,0-4 0 15,-1-3-144-15,-1 1 144 0,2 3 0 0,-2-2 0 16,2 2 0-16,-1 1 0 0,1-3 0 0,0 0 0 0,-1-2 0 0,0-2 0 0,-2-3 0 15,0-2 0 1,0 0 0-16,-1-2 0 0,-1-1-192 0,0-1 16 16,-2 1 16-16,-1-3 0 15,1 0-560-15,-1-2-112 0,-1 1-32 0,-1-3-17952 0</inkml:trace>
  <inkml:trace contextRef="#ctx1" brushRef="#br2" timeOffset="195653.25">17892 9644 30399 0,'0'-4'2704'16,"0"2"-2160"-16,0-2-544 0,0 4 0 0,1-2 1840 0,0 2 256 0,0-4 48 0,3-5 16 0,0 2-1408 0,2-4-288 0,0 0-48 0,2-2-16 0,0 2-272 0,1 0-128 0,1 0 0 15,2 0 128-15,2 0-128 0,1-1 128 0,2 0-128 0,-1 3 128 0,0 1 16 0,-1 0 0 16,-2 2 0-16,1 3 0 0,-2 3-144 0,-2-3 0 16,0 6 0-16,-2-2 0 0,-3 1 0 0,0 4 0 15,-2 1 0-15,-2-1 0 0,-2 4 128 0,-1-2-128 16,-1 2 0-16,-2 3 128 0,-1-4-128 0,-1 5 0 15,-3 1 0-15,-1 1-176 0,0 0 176 0,-3 3 0 0,0-1 0 16,0 2-128-16,2-2 128 0,-1 1 0 0,-1 1 0 16,1 1 0-16,-1 1 0 0,3 0 0 0,1-4 0 0,3-3 0 15,2-3 0-15,1 0 0 16,1-1 0-16,2 1 0 0,1-3 224 0,1-1 32 16,3 0 0-16,1 1 0 0,1-3-16 0,3 4 0 0,1-4 0 15,1 2 0-15,4 0-240 0,0-1 0 0,1-1 0 0,1 0 0 16,0 0 0-16,1-2 0 0,0 0 0 0,0-1 0 31,1 2-512-31,1-1-64 0,1 2 0 0,1-3-17584 0</inkml:trace>
  <inkml:trace contextRef="#ctx1" brushRef="#br1" timeOffset="-109113.59">18041 9018 12895 0,'-7'3'1152'0,"3"-3"-928"0,2 0-224 0,2 0 0 0,1-3 1792 0,0 1 304 15,2 1 64-15,0-6 16 0,4 1 848 0,2-4 176 0,4-2 48 0,-1-3 0 0,3 2-1696 0,-3-4-336 0,2 1-64 0,0 2 0 0,-2 0-816 0,-1-1-144 0,1 2-48 0,0-2 0 16,-1 1 320-16,0-1 64 0,0-1 16 0,0 0 0 16,1-2-32-16,0-2-16 0,0 1 0 0,-2 3 0 0,0-1-240 0,-3 0-64 15,4 0 0-15,-1-1 0 0,-2 2 16 0,-1 0 0 16,3-3 0-16,0-3 0 16,1-3 64-16,0-1 16 0,1-2 0 0,1 1 0 15,2 1-288-15,2-3 160 0,-1 3-160 0,0-1 128 16,1 5-128-16,-1-3 0 0,3 3 0 0,-3 2 0 0,-1 1 0 0,-3 3 0 15,-2 0 0-15,1 1 0 0,0-1 0 0,-1 0 0 0,0 0 0 16,-1 0 0-16,0 0 0 0,-3 5 0 0,-1 3 0 16,0-1 0-16,0-3 0 15,-1 1 0-15,3-1 0 0,-2 2 0 0,-2-2 0 16,2 3 288-16,0-1-48 0,-1 0-16 0,0 2-224 0,-2-2 128 16,1 4-128-16,-1 2 0 0,-1-2 192 0,-1 3-48 15,-1 1-16-15,0 0 0 0,-2 2-128 0,1 0 0 16,-2 2 0-16,-1 0 128 0,2 1-128 0,-2 0 0 15,0 4 0-15,1-4 128 0,-1 3-128 0,1 1 128 16,2-1-128-16,-2 0 128 0,2 0-128 0,0 2 0 16,0-2 0-16,1 0 0 0,1 0 192 0,-2 3 16 0,2-3 0 0,0 4 0 15,0-1-80-15,-1 0-128 16,0 1 176-16,-2 0-176 0,2 5 0 0,-2 1 0 16,-2 3 0-16,1-2 0 0,-1 2 0 0,0-1 0 0,1 1 0 15,-1-2 0-15,0 0 0 0,2-1 0 0,0 0 0 16,2-3 0-16,0-1 0 0,1-1 0 0,1 2 0 0,-1-1 0 15,1 0 0-15,-1 1 0 0,0-3 0 0,1 2 0 16,-1-2 0-16,2 0 0 0,-1 1 0 0,0-1 0 16,2-3 0-16,-1 2 0 0,1 3 0 0,-2-2 0 15,1 2 320-15,-1 1-32 0,-1-3-16 0,2 0 0 0,-2 2-272 0,0 0 0 16,0 1 0-16,0-1 0 16,1-2 0-16,0 0 0 0,0-1 0 0,1-2 0 15,0 2 0-15,1-6 0 0,0 0 0 0,2 1 0 16,0-2 0-16,1-1 0 0,1-1 0 0,0-1 0 0,-1-1 0 0,3-2 128 15,1 1-128-15,0-3 0 0,1 2 208 0,0-2-64 0,1-4-16 16,-1 4 0-16,1-4-128 16,-1 2 0-16,1-5 0 0,2 3 0 0,0-4 0 0,1 0 0 15,3 2 0-15,-2-5 128 0,0 3-128 0,-1 0 0 16,-1-1 0-16,3 2 0 0,-1-3 0 0,-3 1 0 0,1 1 0 16,-3-1 0-16,-1 3 0 0,-2-2 0 0,-1 2 0 0,-2 0 0 15,0-1 0-15,-3 1 0 0,2 1 0 0,-3-2 0 16,1-3 0-16,0 0 0 15,0 1 0-15,1-1 0 0,-1-2 0 0,2-1 0 16,1 2 0-16,0 2 0 0,1-1 0 0,0 0 0 16,4-3 0-16,-1 3 0 0,-1 1-128 0,0 5 128 0,-2 3 0 0,-1-2 0 0,-1 6 0 0,-2 0 0 15,0 1 0-15,-2 1 0 0,0 2 0 0,-1 1 0 16,0-2 0-16,0 4 0 0,-2 1 0 0,0-1 0 16,0-1 0-16,-2 3 0 0,0 3 0 0,-2-1 0 31,-1 4 0-31,1 0 0 0,-2 4 0 0,1-1 0 0,-1 1 0 0,0 2 0 0,2 3 0 0,-1-2 0 15,1 4 0-15,1-1 0 16,1 1 0-16,1 1 0 0,2 1 0 0,-1-1 0 16,2 0 0-16,0 1 0 0,0-3 0 0,1 3 0 15,2 1 0-15,-1-2 0 0,1-4 0 0,0-1 0 0,2-1 0 0,2-2 0 0,0 3 0 0,1-3 0 32,1-4-208-32,1-2 80 0,-1 0 128 0,1-4-208 15,1 0-416 1,0-2-80-16,0-4 0 0,-1-1-16 0,4-2-192 0,-2 0-48 15,1-3 0-15,2-3-11728 0,1 1-2352 0</inkml:trace>
  <inkml:trace contextRef="#ctx1" brushRef="#br1" timeOffset="-108546.05">19575 7144 911 0,'-3'-3'0'0,"1"2"0"0,0-2 0 0,1 1 0 0,1 1 5312 0,0 1 960 0,0 0 208 16,0-3 48-16,-1 3-3712 0,0-3-720 0,-2 0-160 0,0 2-16 0,-1 1-1104 0,-1 1-224 0,-3 3-32 0,0 1-16 0,-1 1-64 0,-2 0-16 0,-1 4 0 0,-1 2 0 0,1 2 224 0,1 1 32 16,-2-3 16-16,2 4 0 0,1 0 0 0,-1 0 0 15,1 0 0-15,2-1 0 0,-1 1-320 0,2 0-64 16,0-2-16-16,0 2 0 0,0 1-208 16,-1 0-128-16,2-4 160 0,0 3-160 0,-2 5 0 15,1 2 0-15,-2 1 0 0,2-2 0 0,2-2 0 0,3-5 0 16,0 1 0-16,4-2 0 0,0-2 0 0,2 1 0 0,2-1 0 15,1 2 0-15,2-3 0 0,0 2 0 0,-2-4-128 16,0 1 128 0,3 3-592-16,1 2-16 0,2 1 0 0,-1-3 0 15,1-1-1376-15,-2 0-256 0,0 2-64 0,0-2-16 16,-1-4-688-16,-1 3-144 0,-2-4-32 0,0 3-7328 0</inkml:trace>
  <inkml:trace contextRef="#ctx1" brushRef="#br1" timeOffset="-108229.99">19861 7552 34095 0,'-8'2'1504'0,"2"-1"320"0,1 4-1456 0,2-3-368 15,3 0 0-15,0 1 0 0,0 0 256 0,-1 0 0 16,1 4-16-16,-2 2 0 0,-1 1 0 0,1 2 0 0,0 0 0 0,0 0 0 0,-1 0-832 0,0-1-176 0,0-1-16 0,-1 0-16 0,2 2 32 0,-2 1 0 0,1-1 0 0,0-2 0 15,1 0-800-15,0-3-160 0,1 2-16 0,1-3-9904 0</inkml:trace>
  <inkml:trace contextRef="#ctx1" brushRef="#br1" timeOffset="-108037.56">19860 7345 22111 0,'-16'0'1968'0,"4"1"-1584"0,6 2-384 0,3-2 0 0,2 2 768 0,-4-1 64 16,-6 2 0-16,-5-2 16 0,-4 4-400 0,1 1-96 15,5-4-16-15,5 1 0 16,6-1-2064-16,5-2-432 0,4 1-80 0,1-2 0 0</inkml:trace>
  <inkml:trace contextRef="#ctx1" brushRef="#br1" timeOffset="-107547.35">19911 7077 21183 0,'-4'-3'1888'0,"3"1"-1504"16,1 1-384-16,1 1 0 0,0 0 1232 0,1-3 176 15,-1 2 48-15,0-4 0 0,2 1-240 0,0-2-32 16,2-3-16-16,3 5 0 0,0-3-304 0,1-1-64 15,1 4-16-15,0-1 0 0,1 1 336 0,-1 4 64 0,1 0 16 0,-1 4 0 16,2 1-368-16,-2 1-64 0,1 2 0 0,0 0-16 16,2 5-432-16,0 0-96 0,3 3-16 15,1 2 0-15,-1-1-80 0,2 1-128 0,2 1 176 0,1 0-176 16,0-2 128-16,-1 0-128 0,0-1 0 0,-1 2 0 16,1 0 0-16,-3 1 160 0,-1 0-160 0,-3 0 128 15,-2 0-128-15,-4-3 128 0,-2 2-128 16,-3 2 128-16,-2-3-128 0,-4 3 0 0,-1 0 0 0,-4 1 0 15,-2 1 176-15,-2 0-48 0,0-3-128 0,-2 1 192 0,-2 1-192 0,-3 1 0 16,2-2 0-16,-3 2 0 0,0-3 0 16,0-1 0-16,0-1 0 0,-2 1 0 0,1-1-208 15,0 0-96-15,0-1-16 0,1 1-12096 16,1-5-2416-16</inkml:trace>
  <inkml:trace contextRef="#ctx1" brushRef="#br1" timeOffset="-105675.14">24360 10111 23039 0,'-4'2'2048'0,"1"-2"-1648"0,-1 2-400 0,1-2 0 32,2 3 1408-32,-1-3 192 0,-4 3 32 0,-4 1 16 0,-5 2-400 0,-2 3-80 0,-3 1-16 0,1 2 0 0,2-2-640 0,1-1-128 0,1 1-16 0,1-3-16 0,2 2 384 0,1-2 80 0,1-1 16 15,1 0 0-15,2 1-96 0,-1-2-16 0,4 2 0 0,-1-3 0 0,0 1-272 0,1 1-48 16,0-1-16-16,-1 3 0 0,0 1-160 0,-1-1-32 0,-1 4-16 16,-1 0 0-16,-2 1-176 0,1 3 0 0,-3 2 0 0,1 2 128 15,0-1-128-15,0 3 128 0,0 0-128 16,1 3 128-16,0-3-128 0,4 0 0 0,1 1 0 15,4-5 0-15,1-1 0 0,1 1 0 0,3-2-192 16,1-3 192-16,2 2 0 0,0-1 0 0,2 1 0 16,0-3 0-16,1 0-320 0,2 2 48 0,0 0 16 15,2-2 0 1,0 0-560-16,2 1-96 0,1-1-32 0,0 1 0 0,2-4-1808 0,-1 0-352 0</inkml:trace>
  <inkml:trace contextRef="#ctx1" brushRef="#br1" timeOffset="-105267.65">24529 10466 23039 0,'-8'3'1024'0,"2"-2"192"0,-2 2-960 0,3-1-256 0,3-2 0 0,1 1 0 0,-2 2 800 0,-1-1 112 0,-2 4 32 0,-4-1 0 0,0 4 1344 0,1 1 272 16,1 2 48-16,-1 1 16 0,3 3-1024 0,1-1-192 0,2 1-32 0,-1-3-16 0,4 3-784 0,-1-1-176 0,1 1-16 0,1-3-16 15,0-1-368-15,2-2-192 0,-1 0 32 0,2-2 0 16,-2-1-1456 0,1-4-304-16,0 0-48 0,0-2-14496 0</inkml:trace>
  <inkml:trace contextRef="#ctx1" brushRef="#br1" timeOffset="-105103.56">24668 10235 32255 0,'-10'-6'1424'16,"3"0"304"-16,0 2-1392 0,5-1-336 0,1 4 0 0,1 1 0 0,0 0 288 0,0-4-16 0,-1 2 0 0,-2-2 0 31,3-1-1552-31,-1 4-320 0,0-2-64 0,1 1-16 15,0 2-1904-15,-2 2-384 0,1-2-80 0,0 4-16 0</inkml:trace>
  <inkml:trace contextRef="#ctx1" brushRef="#br1" timeOffset="-104552.46">24785 10064 23951 0,'0'0'2128'0,"0"-2"-1696"0,0 1-432 0,2 1 0 0,-1 0 2064 0,0 0 336 0,2 0 64 0,-1-3 16 0,3 3-1008 16,0-2-192-16,0 2-32 0,-1 2-16 0,1 1-480 0,0 3-112 0,-1 1 0 0,1 2-16 0,0 1-240 0,0 2-32 0,0 2-16 0,0 1 0 0,3 1-80 0,-2 0 0 15,1-1-16-15,-2 2 0 0,0 2-112 0,0-3-128 16,-1 2 176-16,-1 1-176 0,1-1 0 0,-1 0 0 16,-1 0 0-1,1 1 0-15,-1-1 0 0,1 2 0 0,-2-1 0 16,1-1 0-16,0 2 0 0,-1 1 0 0,-1-1 0 0,-1 2 0 15,-1-3 0-15,1-1 0 0,-1-1 0 16,-2 1 0-16,0-1 0 0,-1-2 0 0,0 1 0 0,-1-4 0 0,-1 1-160 0,-1-2-144 0,0 0-16 16,-2-1-16 15,-1-2-1248-31,-2 2-240 0,1-2-48 0,-2-2-14368 0</inkml:trace>
  <inkml:trace contextRef="#ctx1" brushRef="#br1" timeOffset="-103719.83">28088 9898 28559 0,'-2'-2'2544'0,"-1"2"-2032"0,2 0-512 0,1 0 0 0,1 0 1376 0,1 0 176 0,-2 0 48 0,0-2 0 15,0 2-832-15,0-3-176 0,1 3-16 0,-1 0-16 0,0 0-272 0,0 0-48 0,0 0-16 0,0 0 0 0,0 0 464 0,0 0 80 0,-22 19 32 0,12-10 0 16,0 2-224-16,-4 0-64 15,1 5 0-15,-2 0 0 0,0 0-144 0,-4 5-48 0,1-1 0 0,-2 5 0 16,1-3-96-16,0 1-32 0,1 5 0 0,1-4 0 16,1 5-192-16,2-2 0 0,3 3 0 0,1-1 0 0,3-2 0 0,2-1 128 15,1-1-128-15,2-3 0 0,1 2 128 0,-1-3 0 16,4 1-128-16,-1-3 192 16,2-2-192-16,-1-2 0 0,0-3 0 0,1 1 0 15,2 0 0-15,-2 0 0 0,4 0 0 0,-1 2 0 16,1-3-208-16,1 1-96 0,-1-3-16 0,0 2 0 15,2-2-192-15,-2 0-64 0,3 0 0 16,-1-2 0-16,2-1-1088 0,0-1-240 0</inkml:trace>
  <inkml:trace contextRef="#ctx1" brushRef="#br1" timeOffset="-103404.83">28308 10345 43311 0,'-5'4'1920'0,"0"-3"384"0,2 2-1840 0,0-1-464 0,3 2 0 0,0-2 0 0,0 2-144 0,-1 0-128 0,-1 4-32 0,-2 2 0 0,-1 3 48 0,-1 3 16 0,0-1 0 0,-1-2 0 0,0 2-336 0,-2-1-64 15,2 0 0-15,-2-2-16 0,2-1 416 0,1-1 96 0,-2 2 16 0,2-5 0 16,1 2-848-16,0-2-176 0</inkml:trace>
  <inkml:trace contextRef="#ctx1" brushRef="#br1" timeOffset="-103239.24">28366 10099 46079 0,'-17'-2'2048'0,"6"0"400"0,2 2-1952 0,4-2-496 0,4 2 0 0,0-3 0 0,1 2 0 0,-1-1 0 31,-1-1 0-31,1 0 0 15,0-4-1184-15,0 4-128 0,2-1-32 0,0 1-11424 16,3 1-2288-16</inkml:trace>
  <inkml:trace contextRef="#ctx1" brushRef="#br1" timeOffset="-102780.53">28538 9851 27647 0,'-6'5'2448'0,"1"-5"-1952"0,0 1-496 0,3 1 0 16,1-2 2848-16,1 3 480 0,1-3 80 0,-2 1 32 0,-1 4-2384 0,2-1-480 15,0 3-80-15,3 2-32 0,-1-1-128 0,4 2-16 16,1 0-16-16,1 2 0 0,3 1 64 0,2-1 16 16,2 4 0-16,2 0 0 0,3 3 0 0,1-2 0 15,2 4 0-15,-2 1 0 0,2 1-112 0,-2-1-16 16,0 3 0-16,-4-2 0 0,0 2-256 0,-6 2 0 15,-2 0 0-15,-4 1 0 0,-3 0 0 16,-3 0 0-16,-3 1-128 0,-2-1 128 0,-4 1 0 0,-2-1 0 0,-2-3 0 0,0 1 0 16,-2-4 192-16,-2 0-64 0,0 1 0 15,-3-4-128-15,0 3 128 0,-3-4-128 0,2 4 0 0,-2-3 0 32,0-3-480-32,-1 0-208 0,-1-6-32 0,-1 0-12752 0,-2-4-2544 0</inkml:trace>
  <inkml:trace contextRef="#ctx1" brushRef="#br3" timeOffset="-96037.18">15234 8107 23951 0,'-1'4'2128'0,"1"-3"-1696"0,0 1-432 15,0-2 0-15,1 0 272 0,-1 3-16 0,2-3-16 0,-1 4 0 0,1-1-96 0,2 2-16 0,1-4 0 0,0 2 0 0,2-3 512 0,-1 0 80 0,3 0 32 0,-1-3 0 0,-1 2 288 0,0 1 64 16,0 0 16-16,0 0 0 0,2 1 32 0,-1 4 16 0,1 0 0 0,-2 4 0 16,1 1-336-16,-1 2-64 0,1 3 0 0,-2 1-16 15,1 1-368-15,-2 2-64 0,1 2 0 0,1-4-16 16,0 1-144-16,-1-2-32 0,2 0 0 0,-1-3 0 15,0 2 112-15,2-2 16 0,0-3 0 0,-1 2 0 16,3-2-112-16,-1 2-16 0,2-2 0 0,0 0 0 16,-1 2-128-16,1 1 0 0,0-1-192 0,-3 4 192 15,1-1-128-15,-2-1 128 0,-1 0 0 0,-2 2 0 16,-1-2-624-16,-1 1-48 0,0-1-16 0,-2 0 0 0,0-3-2128 0,1 1-416 0,-1-6-96 16,0-2-10656-16</inkml:trace>
  <inkml:trace contextRef="#ctx1" brushRef="#br3" timeOffset="-95638.89">15849 8029 19343 0,'-1'-2'1728'0,"-1"0"-1392"0,2 2-336 15,0 0 0-15,2 0 1600 0,-2 0 240 0,1-2 48 0,0 1 16 16,2 1-1440-16,-2-3-272 0,0 6-64 16,-1-3-128-16,0 0 0 0,0 0 0 0,0 0-160 0,-2 23 160 15,-2-13 192-15,-1 2 144 0,-1 3 48 0,-2 1 0 16,2 0 512-16,-3 3 128 0,2 3 0 0,-2 0 16 15,1 1 80-15,-2 5 16 0,-2 3 0 0,0 4 0 16,2-1-608-16,-3 0-112 0,1 7-32 0,-3-2 0 16,0 3-384-16,-2-1 0 0,0 1 0 0,-1 4 0 15,-1 2 0-15,1 0 0 0,0 5 0 0,2-8 0 16,4-4 0-16,0-4 128 0,2-5-128 0,0-1 0 16,1-4 0-16,-1 0 0 0,0-1-224 0,-2 1-10656 15,-2-3-2144-15</inkml:trace>
  <inkml:trace contextRef="#ctx1" brushRef="#br3" timeOffset="-94654.25">16290 7065 11055 0,'2'-3'976'0,"-1"2"-784"0,-1 1-192 0,0 0 0 0,0 1 1360 0,0 2 240 0,-1-3 32 0,-1 2 16 0,1-1-704 0,-1 4-144 0,-3 3-32 0,-2-2 0 0,1 0-768 0,-2 0 0 16,-1 2 0-16,-1 0 0 0,-1 2-240 0,-1 0 48 0,-2 1 16 0,-2 0 0 0,1 4 400 0,-1-3 80 0,0 2 16 0,-1 2 0 15,1 1 352-15,-1 1 80 0,1 0 16 0,2 1 0 16,1-1-64-16,1 0-16 0,2-3 0 0,0-2 0 16,1 2-240-16,2-1-64 0,0 0 0 0,-1 0 0 15,1 3-160-15,1-1-32 0,-1-2-16 0,2 5 0 0,0 0-176 16,1 5 0-16,-1-2 0 0,1 2 0 0,0 0 0 15,2 2 0-15,-1 5 0 0,3-6 0 0,1-2 0 0,4-2 0 16,0 2 0-16,3-5 0 0,2-2 0 0,0-2 0 16,2-2 0-16,2-2 0 31,2 1-544-31,2-1-96 0,1-4 0 0,2 2-7024 0,0-2-1392 0</inkml:trace>
  <inkml:trace contextRef="#ctx1" brushRef="#br3" timeOffset="-93972.23">16386 7432 31327 0,'-5'3'2784'0,"0"2"-2224"15,2-1-560-15,2-1 0 0,1 0 704 0,0 0 48 0,-3 3 0 0,-1 4 0 0,-1 2-1472 0,0 2-304 0,0 1-48 0,1-2-16 0,-1 2-400 0,1 1-96 0,2-3-16 0,-1 0 0 16,2-4-704-16,0 1-160 0,1-3-32 0,0 2 0 15,0-3 1184-15,1-2 224 0,-1 1 64 0,0-5-4800 0</inkml:trace>
  <inkml:trace contextRef="#ctx1" brushRef="#br3" timeOffset="-93746.48">16405 7217 35935 0,'-1'0'1600'16,"0"0"320"-16,0 0-1536 0,-1 0-384 0,4 0 0 0,-2 0 0 0,1 2-960 0,-1-2-256 15,1 4-48-15,0-2-16 16,1 2-3072-16,-2-4-608 0,0 0-128 0,0 0-32 15</inkml:trace>
  <inkml:trace contextRef="#ctx1" brushRef="#br3" timeOffset="-92638.81">16559 6975 2751 0,'-3'-2'256'0,"2"2"-256"0,0-2 0 16,1 2 0-16,0 0 1952 0,0 0 352 0,0 0 64 0,0 0 0 0,1 0-528 0,0 0-112 0,2 2-32 0,-3-2 0 0,0 0-288 0,0 0-64 0,0 0-16 0,0 0 0 0,21 4 272 0,-16-4 64 16,1 2 16-16,-1-2 0 0,2 0-112 0,-1 3-32 0,2-2 0 0,-1 1 0 0,1 2-608 0,2 0-128 0,-2 1-32 0,2 1 0 15,-1 1-384-15,1 3-96 0,-2 1-16 0,2 2 0 16,-1 0-272-16,1 3 0 16,-2 3 0-16,0 3 0 0,-1-2 0 0,-2 5 0 0,1 3 0 15,-2 1 0-15,0 3 0 0,-2 1 0 0,-1-1 0 0,-1-3 0 16,0 2 0-16,-1-5 0 0,0-2 0 0,-1 0 0 15,-1-3 0-15,1 1 160 0,-2-3-160 16,-1 0 192-16,-1 4 144 0,-2-2 48 0,1 1 0 0,-3 0 0 16,1 1-256-16,-1-1-128 0,1 0 160 0,-3 3-160 15,3-2 0-15,-3 2 0 0,1 1 0 0,0 1 0 16,0-5 0-16,-3-2-128 0,1 1 128 0,-3-3-208 31,0 0-624-31,-2 3-128 0,-1-4-32 0,-1 4-15376 0</inkml:trace>
  <inkml:trace contextRef="#ctx1" brushRef="#br2" timeOffset="-79996.64">15400 6828 15663 0,'4'-6'1392'16,"-1"1"-1120"-16,0 3-272 0,-1 2 0 0,1 0 1472 0,-1-4 256 0,6 2 32 0,-1-7 16 0,3 1-1040 0,0 2-208 15,-4 0-32-15,-2 2-16 0,-4 2-480 0,-3 2 0 0,0 2 0 0,-4 2 0 0,0 0 0 0,-3 1-240 0,0 0 32 0,-1 0 0 0,1-2 656 0,-1 4 144 16,0-4 32-16,1 2 0 0,-1 0 896 0,1 1 176 16,-1 0 32-16,1 3 16 0,-1-3-528 0,-1 4-128 15,0-1 0-15,0 1-16 0,1 2-336 0,-4 4-64 0,0 0-16 16,-3 7 0-16,-2 1-224 0,-5 5-48 0,-6 5-16 16,-1-1 0-16,1-1-368 0,-6 5 128 0,-6 7-128 15,-3 3 0-15,-2 1 0 0,3-1 0 16,6-4 0-16,4-3 128 0,5 1-128 0,5 0 144 15,1 1-144-15,4 1 160 0,4-4 192 0,1 1 32 0,2-1 16 0,0 4 0 16,2-1-256-16,1 1-144 0,0-2 160 0,1 4-160 16,0-3 176-16,0-1-176 0,2-3 192 0,-2 5-192 15,2 8 128-15,-1 1-128 0,1 3 0 16,1 4 0-16,3 0 0 0,2 0 0 0,0-2 0 0,2 1 0 16,3 2 0-16,3-7 0 0,4-5 0 0,4-5-144 31,5-4-592-31,3-5-112 0,3-2-32 0,5-7 0 15,4-3-608-15,4-6-128 0,5-3-32 0,6-3 0 0</inkml:trace>
  <inkml:trace contextRef="#ctx1" brushRef="#br2" timeOffset="-79148.75">20189 6634 2751 0,'-6'0'256'0,"1"-2"-256"0,1 2 0 15,2 2 0-15,2-1 4864 0,0 2 912 0,1-1 192 0,2 2 48 0,0 2-4320 0,3 0-864 0,4 4-160 0,3-1-32 0,2 5-64 0,2-2 0 0,3 4 0 0,-2 0 0 0,3 3-240 0,-1 0-48 0,0 4-16 0,0 0 0 0,-1 1 48 16,1 3 0-16,1 1 0 0,0 2 0 0,1 3 432 0,-3 0 80 31,-4-9 32-31,1 12 0 0,4 7-272 0,1 12-48 16,0 12-16-16,-3 4 0 0,-3 0-528 0,-4-2 0 0,-3 0 0 16,-5 2 0-16,-1 1 0 0,-4-3 0 0,0-2 0 0,-2-11 0 0,-1-5 0 0,-3 0 256 15,-2-4-16-15,-5 1-16 0,0-3 528 0,-6 4 96 0,-4 2 32 16,-3-1 0-1,-2-3-512-15,-3-2-112 0,-1-1 0 0,-1-3-16 16,1-5-112-16,-3 1-128 0,-1 4 176 0,-2-3-176 16,1 1 160-16,1-1-160 0,1-1 128 0,3-2-128 15,0 3 0-15,1-6 0 0,2 2 0 0,1-5 0 16,3 0 0-16,1-5 0 0,4-4 0 0,0-1 0 16,-1-3-768-16,2-4-64 15,0-3-32-15,-1-3-16448 0</inkml:trace>
  <inkml:trace contextRef="#ctx1" brushRef="#br2" timeOffset="-78364.11">20722 6454 11055 0,'-1'-12'976'0,"1"6"-784"0,0 3-192 0,0-4 0 0,0 4 1872 0,1 0 336 15,2 0 64-15,0-1 16 0,5-5-816 0,0-4-176 0,4-2-16 0,1-1-16 0,2 3 656 0,0 0 128 0,1-2 16 0,0 5 16 0,1-5-1024 0,-1 4-208 0,2-1-32 0,-1 2-16 0,-1 1-416 0,0-1-96 16,0 4-16-16,-1 0 0 0,-1 0 272 0,-2 2 48 16,-2 4 16-16,-3-3 0 0,1 6-96 0,-2 1-32 15,0-1 0-15,-1 6 0 0,-1 1-192 0,2 3-32 0,-2 5-16 0,1-1 0 0,0 4-96 0,-1 1-16 32,4 3 0-32,-2-1 0 0,1 3-128 0,1 1 0 0,1 4 0 15,-3 1-176-15,0-3 176 0,-1-1 0 16,-3 2 0-16,-2 2 0 0,-2 1 0 0,-3 0 0 15,-2 1 0-15,-3-5 0 0,-4-2 0 0,-1-1 144 16,0-5-144-16,-3-2 0 0,-1-1 0 0,-3-3 0 16,1 0-192-16,-1-6 48 0,1-2 144 0,1 0 176 0,1-2-48 15,0-1 0-15,0-1-128 0,0-4 128 0,2 0-128 16,0-4 128-16,0-1-128 0,2-2 0 0,1-3 0 0,2-5 0 0,-1 1 0 0,3-4 0 0,1-1 0 31,0-3 0-31,2 2 0 0,-1-1 0 0,2 1 0 0,2-1 0 16,2 5 0-16,2 0 0 0,0 6 0 0,1 2 0 15,1 1 0-15,3 4 0 0,2 0 0 0,0 3 128 16,2 3 224-16,2-1 32 0,4 6 16 0,2 0 0 16,4 2 32-16,2 3 0 0,5-1 0 0,3 4 0 15,-1-4 208-15,4 2 32 0,2 2 16 0,1 0 0 16,1 1-208-16,-1 1-32 0,3 3-16 0,-3-3 0 16,-1 2-96-16,-2 2-16 0,0-1 0 0,-2 2 0 15,-4-4-144-15,0 0-48 0,-2-3 0 0,-1 3 0 0,0-1-128 16,-3 2-176-16,-3-2 48 0,-4 2-14464 15,-4 1-2880-15</inkml:trace>
  <inkml:trace contextRef="#ctx1" brushRef="#br3" timeOffset="-63466.39">26927 11771 35007 0,'-12'4'3120'0,"2"-2"-2496"0,4 2-496 0,4-4-128 16,2 0 960-16,-2 1 160 0,-5 2 32 0,-3-1 16 0,-3 2-352 0,2-1-80 0,5 0-16 0,4-1 0 0,5 0-144 0,10-2-48 0,6 2 0 15,11-2 0-15,10 0-128 0,7 0-16 0,5 0-16 0,4 0 0 0,3 3 128 0,1 0 16 0,0 1 16 0,-1-1 0 16,1-2-528-16,-3 1 0 0,-3 1 0 0,-4 0 0 16,1 0 0-16,0 1 0 0,1-1 0 0,1 0 0 15,0-2 0-15,1 1 0 0,3-2-128 0,0-2 128 0,1 2 0 16,0-1 0-16,-3-2 144 0,-2 1-144 0,0-2 0 16,-2 0 0-16,-2-4 0 0,-3 0-160 15,-4 2 160-15,-4-4 0 0,-3 4 160 0,-5-4-160 16,-6 4 0-16,-4-3 0 0,-5 3 0 0,-6-1 0 15,-6 2 0-15,-5 1 0 0,-7-2 0 0,-7 2 0 16,-7-1-336 0,-10 2-176-16,-7 1-16 0,-12 0-16 0,-8 2 256 0,-5 0 48 0,-7 2 16 0,-6 2 0 15,-2 2 224-15,-4 0 0 0,-2 2 0 0,2 0 0 0,0 2 0 0,-2-1 0 16,-1 1 0-16,-1-3 0 0,2 4 0 0,2-1 0 16,2 0 0-16,7-1 0 0,4-3 224 0,6-1-16 15,3 1 0-15,7 0 0 0,8-1-48 0,8 0-16 0,8-2 0 16,9-1 0-16,6-1 176 0,7 2 16 15,5-3 16-15,5-3 0 0,6 2 96 0,5 1 0 16,5-2 16-16,7-1 0 0,7 2-144 0,8-1-16 16,12 0-16-16,8 2 0 0,6 4-160 0,5-1-128 15,7 1 144-15,2 1-144 0,0-1 128 0,-10-1-128 0,-4-2 0 0,6 1 0 16,9 2 0-16,0 0 0 16,-1-4 0-16,-5-2 0 0,-2 2 0 0,-4-3 0 0,-3 0 0 0,-6 0 0 15,-6-2 0-15,-5-2 0 0,-3 0 0 0,-8 1 0 16,-5-4 0-16,-5 1 0 0,-6 2 0 0,-5-2 0 15,-4 1 0-15,-7 0 0 0,-2 2 0 0,-4 2 0 0,-4-2 0 16,-4 1-128-16,-2 1 128 0,-5 2 0 0,-3 1-336 16,-4 1 32-16,-4 1 16 15,-6 1 0-15,-1 2 144 0,-5 1 144 0,0 1-208 16,-8 0 80-16,-6 1 128 0,-3 3 0 0,2-1 0 0,-4 0 0 0,-2 2 0 0,1 0-208 16,0 0 16-16,2-2 16 15,0 0 176-15,1-3 0 0,3 1 0 0,2 2 0 16,4-3 0-16,4-2-160 0,5 0 160 0,4-2-160 15,7-4-432 1,4-2-96-16,6-2-16 0,6-7-19632 0</inkml:trace>
  <inkml:trace contextRef="#ctx1" brushRef="#br0" timeOffset="-46006.03">13640 7450 4607 0,'-2'-3'400'15,"-2"3"-400"-15,1-3 0 0,0 3 0 0,1 0 2176 0,0 0 336 0,0 0 80 0,-2 3 16 0,-2-3-1216 0,-3 3-240 0,-2 0-64 0,1 1 0 0,-1-1-656 0,1 1-144 0,-1 1-32 0,0 1 0 0,-1 0-256 0,-2 0 0 0,0 4 0 0,-3 0 0 16,0 3 0-16,-4 3 0 0,-3 2 0 0,-3 4 0 16,-3 1 144-16,-4 5-16 0,-3 1-128 0,-5 2 192 15,-5 4 368-15,-3 4 64 0,-2 0 16 16,0 0 0-16,4-5-64 0,1 1-16 0,0-2 0 0,-2 4 0 0,-1 2 240 16,0 1 48-16,-1 1 16 0,-4 0 0 15,0 1-176-15,-2 5-48 0,0 1 0 0,-1-1 0 16,3-3-512-16,-4 4-128 0,-4 5 0 0,-4-2 0 15,3 2 0-15,-4 1 0 0,-4 6 0 0,-3 0 0 16,-2 5 0-16,-4 0 0 0,-4 1-144 0,5-5 144 0,6-4 0 0,-7 5-128 16,-5 7 128-16,-1-1 0 15,2 0-144-15,5-4 144 0,7-13 0 0,2 3-144 0,3 0 144 0,-1 2 128 16,0 1-128-16,-2 1 176 0,0 4 176 0,-1-4 32 16,6-5 16-16,1-2 0 15,0 2-128-15,-1 1-16 0,-2-1-16 0,-2-1 0 0,2 4-240 16,4-5 0-16,4-4 0 0,4-3 0 0,3-3 0 0,0-3 0 0,2 1-128 15,3-5 128-15,4-3-128 0,-1-2 128 0,-2 0-192 16,2 0 192-16,4-1-144 0,3-3 144 0,3-3 0 16,3-3-144-16,2-1 144 0,2-2 192 0,3-3-32 0,2 0-16 15,2-3-144-15,2-1 0 0,1 1 0 0,0-2 0 16,4-1 0-16,-1 2 0 16,2-2 0-16,2-1 0 15,1-3-512-15,2 4 0 0,-1-1 16 0,3-2 0 16,1 2-960-16,4-3-192 0</inkml:trace>
  <inkml:trace contextRef="#ctx1" brushRef="#br0" timeOffset="-41938.09">17429 9049 8287 0,'-28'-2'736'0,"2"2"-592"0,7 0-144 0,7 2 0 0,0-2-992 0,-11 1-224 0,-21 2-64 0,-24 3 0 0</inkml:trace>
  <inkml:trace contextRef="#ctx1" brushRef="#br2" timeOffset="77424.78">1037 13333 37775 0,'3'-3'3360'0,"-1"0"-2688"0,1 3-544 0,-2 0-128 0,0 0 0 16,1-3 192-16,0 3-192 0,2-4 192 0,-2 1 432 0,1 0 80 0,-3 0 32 0,1 3 0 0,1-3-480 0,1 1-112 0,3 0-16 0,0 0 0 0,2-2-128 0,2-1 0 0,2 0 0 0,2 0 0 0,0 2 0 16,2-4 0-16,2 4 0 0,0 0 0 0,2 0 288 0,0-1 32 15,2 4 0-15,2-3 0 0,4 1-176 0,2 1-16 16,2-4-128-16,4 1 192 0,2 0-192 0,0-2 0 0,2 0 0 0,-2 0 0 15,-1 2-192-15,-3-1 32 16,-3 1 0-16,-5 1 0 16,-2 0-720-16,-4 6-144 0</inkml:trace>
  <inkml:trace contextRef="#ctx1" brushRef="#br2" timeOffset="78414.84">2085 13934 35007 0,'-5'-4'3120'0,"1"2"-2496"0,2-1-496 0,2 2-128 15,1 1 544 1,-1-3 96-16,0 1 0 0,-1-2 16 0,1-4-1936 0,1 3-384 0,3-4-64 0,1 3-32 0,2-3 1936 0,2 2 384 0,3 1 80 0,0-4 0 15,2 0 224-15,1 1 32 0,-2-1 16 0,1 2 0 16,-2 0 176-16,1-1 16 0,-2 1 16 0,0-2 0 16,-1 3-416-16,1-3-64 0,1-2-32 0,2 0 0 15,0 1 144-15,2-4 16 0,0-1 16 0,1-2 0 16,0-1-272-16,2-1-64 0,1-6-16 0,2-1 0 16,-1-1-432-16,3-2 0 0,0-5 0 0,1-2 0 15,-3 3-128-15,-1-2 128 0,0-1 0 0,-3 1 0 0,-2-1 0 16,-3-2 0-16,0 2 0 0,-6 3 0 0,2-1 0 15,-3 3 0-15,-1-4 0 0,-1 1 0 0,-2 2 0 16,-2 1 0-16,0 1 0 0,-1 1 0 0,-2-1 240 16,0 3-48-16,-2-1 0 0,-2 1 0 0,0-3 64 15,-2 1 0-15,-1 2 0 0,1-1 0 0,-1 2-256 16,0-1 128-16,0 1-128 0,0-1 0 0,4 4-128 0,0 1-128 16,1 6-32-16,1 0 0 0,2 3-16 0,-1 4 0 15,-1 0 0-15,1 5 0 0,-1 4 128 0,0 1 32 16,-2 4 0-16,0 2 0 0,-2 4-112 0,0 5 0 15,-2 5-16-15,-2 4 0 0,-3 11 272 0,-3 3 0 16,0 9 0-16,-3 5 0 0,-1 4 0 0,1 2 0 16,-2 1 160-16,3 1-32 0,3-3-128 0,1 4 128 0,4 5-128 0,3-5 128 15,3-2 0-15,2 0 16 0,4-7 0 0,-1 4 0 16,1 1 80-16,0 3 16 0,1-3 0 0,0 0 0 16,2-2-240-16,2-2 0 0,1-6 0 0,1-6 0 15,5-3 480-15,0-6 48 0,4 0 16 0,0-1 0 16,0-3-224-16,1-2-64 0,2-1 0 0,0-3 0 15,0-2-464-15,2-2-112 0,0-5 0 0,2-3-16 16,-1-1-576-16,0-3-112 16,3 0-32-16,0-6-19648 0</inkml:trace>
  <inkml:trace contextRef="#ctx1" brushRef="#br2" timeOffset="79496.63">3556 12300 27647 0,'0'-6'2448'0,"0"2"-1952"16,0 1-496-16,0 0 0 0,0 3 0 0,-1-1 0 0,0-4 0 0,-2-1 0 0,1-2 608 0,-2 2 80 0,-1 0 16 0,0 2 0 0,2 2-464 0,-2 2-96 0,1 0-16 15,0 0 0-15,-1 2 432 0,2 0 80 0,-2 4 0 0,-2 2 16 0,0 0 496 0,-2 3 112 0,-1 5 16 0,-3 6 0 0,-2 4-512 0,-1 3-80 16,2-5-32-16,-5 11 0 0,-5 10-80 0,-3 5-32 0,-3 7 0 0,-2 0 0 0,1 0-176 0,-1 4-48 16,0 2 0-1,2 0 0-15,3 0-160 0,3-3-32 0,5 3-128 0,3 3 192 0,2 1-192 0,3 2 128 31,2-2-128-31,1 2 0 0,1 0 176 0,0 4-176 0,3-4 192 0,-2-4-192 0,1-5 128 16,0-4-128-16,1-4 0 0,1-6 0 0,0-8 144 0,0 6-16 16,0 10-128-16,-1 4 192 0,2-3-192 0,1-4 176 31,2-11-176-31,3-7 160 0,3-4-32 0,4-5-128 16,5 2 192-16,3-6-64 15,3-1-752-15,4-5-144 0,4-2-48 0,1-1 0 16,2-4-384-16,-2-1-80 0,1-2 0 0,8 1-16176 0</inkml:trace>
  <inkml:trace contextRef="#ctx1" brushRef="#br2" timeOffset="81210.39">3925 12920 43311 0,'-4'-1'3840'0,"3"-2"-3072"16,1 1-608-16,0 2-160 0,0 0-1552 0,0-2-352 0,-1 0-64 0,-2-1-16 0,1 0 1456 0,-1-1 272 0,1 2 64 0,-2 0 16 0,2 2 176 15,-2 4 0-15,-1 0 0 0,-1 2-128 0,-2 3 352 0,-2 4 80 0,-1 6 16 0,-4 3 0 0,1 0 336 0,-5 7 80 0,-2 5 16 0,-1 1 0 16,0 1-352-16,-1 3-64 0,1 0-16 0,1 1 0 16,2 1-320-16,2-1 0 0,-1-1 0 0,0-4-128 15,3 1 128-15,1 1 0 0,-2 8 128 0,1 2-128 16,2-5 192-16,2-2-48 16,4-1 0-16,1-5 0 0,3 1-144 0,3-7 0 15,1 1 144-15,3-7-144 0,0-2 208 0,1-3-16 0,2-1-16 0,2-3 0 0,-2-3 0 0,4-1 0 16,2-2 0-16,2-5 0 15,3-2-176-15,1 0 192 0,-1-5-192 0,2-1 192 16,2-1-48-16,4-6 0 0,4-2 0 0,1-2 0 16,0-4-144-16,0 1 128 0,0-5-128 0,-1 0 128 0,3-4-128 0,-3-4 0 15,1-3 0-15,-3-3 0 0,-2 2 0 0,-8 3 0 16,-3 8 0-16,-1-6 0 0,-2-8 0 0,-2-2 0 16,-3-2 0-16,-2-1 0 0,-2-1 0 0,-2 4 0 15,-2 1 0-15,-3 1 0 0,0 4 144 0,-3-3-144 0,-1 5 160 16,0-3-160-1,0 2 192-15,0 0-64 0,-2 3-128 0,1 0 192 16,0 1-192-16,1 5 0 0,0 4 128 0,1 7-128 0,0 3 0 0,-2 4-256 0,0 3 48 0,-1 4 16 31,0 1-96-31,1 4-16 0,-1 2 0 0,0 0 0 16,1 2-432 0,-1 0-96-16,0 1 0 0,0 5-17248 0</inkml:trace>
  <inkml:trace contextRef="#ctx1" brushRef="#br2" timeOffset="81511.48">3678 13497 40543 0,'-10'-2'1792'0,"3"-1"384"0,2 2-1744 16,4 1-432-16,2-2 0 0,1 0 0 0,0 1-528 0,2 0-192 0,2-2-48 0,2 0 0 0,3 0 768 0,0 0 0 0,1 3 240 0,-1 0-64 16,2 0 16-16,-3 0 16 0,1 2 0 0,-1 2 0 0,-2-1 240 0,1 2 64 0,0 0 0 0,-2 0 0 0,0-1-128 0,0-2 0 0,1 2-16 0,2-1 0 15,0 0-208-15,1-1-32 0,1-1-128 0,2 0 192 16,0-1-560-1,1-2-112-15,-1 0-32 0,2 2-17936 0</inkml:trace>
  <inkml:trace contextRef="#ctx1" brushRef="#br2" timeOffset="82843.32">4442 13197 46991 0,'-4'0'4176'0,"2"-3"-3344"0,0 3-656 0,4 0-176 0,-2 0-384 0,0 0-96 0,0 0-32 0,-2 0 0 0,2-2-208 0,-1 2-48 0,2 0-16 0,-1 0 0 16,0 0-912-16,0 0-176 0,0 0-48 0,0 0 0 0</inkml:trace>
  <inkml:trace contextRef="#ctx1" brushRef="#br2" timeOffset="83278.33">4559 13799 40543 0,'0'2'3600'0,"-1"1"-2880"0,0-3-576 0,1 1-144 16,0-1 960-16,1 3 144 0,0-3 48 0,2 3 0 31,-1 2-1856-31,3 3-384 0,2 2-64 0,1 2 0 0,1 3 448 0,0 1 80 16,3 0 32-16,-3 0 0 15,3 3 16-15,-3-1 16 0,0-2 0 0,1 6 0 0,-1 1 432 0,-1 5 128 0,-1 3 0 0,-3 1 0 0,-2-1 448 0,-6-1 208 32,-1 1 48-32,-4 1 0 0,0-1-112 0,-6 1-16 15,0-1 0-15,-2-1 0 0,-2-2-448 0,-2 0-128 16,-3 1 0-16,0-4 0 0,0-3-192 0,1-4-48 0,-2 1-16 0,2-5 0 31,0-2-528-31,2-3-112 0,3-4-32 0,2-3-15888 0</inkml:trace>
  <inkml:trace contextRef="#ctx1" brushRef="#br2" timeOffset="86276.67">5394 12855 33167 0,'-4'4'2944'0,"0"0"-2352"0,2 1-464 0,1-4-128 0,-2 5 0 0,1-2 0 0,-2 5 0 16,-3 7 0-16,-2 5 0 0,2 1 0 0,0 0 0 0,4-2 0 0,1-1 1232 0,2-1 240 0,3-2 32 0,-1 6 16 0,2 3-1056 0,0 4-208 0,1 4-32 0,-2 4-16 0,0 4-208 31,-2 3 0-31,-2 5 128 0,-3 3-128 0,-2 5 0 16,-3 1 0-16,-1-5 0 0,-2 0 0 0,-3 1 0 15,0-3 0-15,1-3 0 0,-1-4 0 0,0-4 0 16,0-1-128-16,3-3 128 0,-1-3-208 15,2 2-704-15,3-7-144 0,1-4-32 0,2-3-15200 16</inkml:trace>
  <inkml:trace contextRef="#ctx1" brushRef="#br2" timeOffset="86971.46">5365 12849 28559 0,'-1'-2'2544'0,"0"-2"-2032"0,1 0-512 0,0 4 0 0,1 4-272 0,0-3-160 0,1-1-16 0,-1 3-16 0,0-3-320 16,2 4-64-16,0 0-16 0,-3-4 0 0,0 0 1168 0,18 26 224 0,-10-17 48 0,2 2 16 0,0 2 256 0,2-1 48 0,3 3 16 0,1-3 0 15,3 4-80-15,2-2-32 0,2 1 0 0,2-2 0 16,0 0-112-16,2-1-32 0,5 4 0 0,0 3 0 15,1-1-208-15,-1 6-64 0,0 7 0 0,0-3 0 16,0 3-384-16,-2 1 0 0,-3 6 128 0,-4 0-128 0,-2-4 0 16,-4 2 0-16,-3 1 0 0,-4 1 0 15,-2 1 176-15,-3-5 48 0,-3-5 16 0,-1 3 0 16,-4 6-240-16,-1 2 0 0,-1-2-144 0,0-3 144 0,-1-3 0 16,-3-4 0-16,2-3 0 0,-3-3 0 0,0 1 512 15,-2-5 32-15,-2 0 16 0,0-1 0 0,1-7-32 0,-6 2 0 16,-7-2 0-16,-6 0 0 15,-6-1-272-15,-5-6-64 0,-3 1-16 0,-2-2 0 0,2-5-176 0,3-2 0 16,9 1 0-16,0-6 0 0,-4-2 0 0,-1-4 0 16,-3-3 192-16,4-3-64 15,2 2-128-15,2 2 0 0,2-1 0 0,2 3 0 16,3 1-544-16,3 4-144 0,2 2-16 0,4 3-16 16,2 3-1008-16,1 0-192 0,3 3-32 0,1 0-13344 0</inkml:trace>
  <inkml:trace contextRef="#ctx1" brushRef="#br2" timeOffset="87609.8">5750 12214 30399 0,'-5'10'2704'0,"1"-3"-2160"0,3-1-544 0,1-1 0 0,1-1 672 0,1 2 32 0,-1 6 0 0,1 6 0 0,3 9-544 0,4 1-160 0,4 2 0 0,6-3 0 0,6 3 784 16,4 1 48-16,6 1 16 0,2 1 0 0,8 0-320 0,3 2-64 0,4 5-16 0,3 2 0 16,2 3-16-16,-3-2-16 15,-11-7 0-15,4 4 0 0,5 7-48 0,-2 7-16 0,-3-2 0 0,-6 3 0 0,-5 6-192 0,-7-1-32 32,-5 8-128-32,-8 0 192 0,-3-2 0 0,-6 1 0 15,-4 2 0-15,-3-2 0 0,-4-2-192 0,-1-2 0 16,-3-5 0-16,0-2 0 0,-3-1 192 0,0-7 32 0,3-7 16 0,0 2 0 0,-4 5 16 0,-1 3 16 15,-2-1 0 1,-2-3 0-16,-1 0 240 0,-1-6 64 0,-2 0 0 0,-1-5 0 16,4-8-368-16,-3 1-64 0,-3-1-16 0,-4-2 0 15,-2-2-272-15,-1-2-64 0,3-6-16 0,-2-4 0 32,1-2-592-32,0-3-112 0,3-7-32 0,-1-3 0 15,-3-4-304-15,1-5-64 0,1-4-16 0,1-3 0 0</inkml:trace>
  <inkml:trace contextRef="#ctx1" brushRef="#br2" timeOffset="88205.59">6910 13499 40543 0,'0'-4'3600'0,"2"-2"-2880"0,2 2-576 0,-1 4-144 0,0 0-304 15,1-4-80-15,3 2-32 0,4-4 0 0,6-3 64 0,-1 1 16 0,1 2 0 0,-2 3 0 0,1 0 800 0,-1 3 176 0,1 3 16 0,-1-2 16 0,1 1-288 0,-1 1-48 0,-1 0-16 16,4 0 0-16,1 2 80 0,4 0 16 15,1-4 0-15,2 4 0 0,0-5-128 0,0 1-32 16,2 2 0-16,-2-3 0 0,-2 0-16 0,-1 2-16 16,-1-4 0-16,-2 4 0 15,-2-2-608-15,-1 1-128 0,-2 2-32 0,-4 1 0 16,-2-2-560-16,-3 2-112 0,-2-4-32 0,-2 2-16480 0</inkml:trace>
  <inkml:trace contextRef="#ctx1" brushRef="#br2" timeOffset="88543.98">6978 13792 38703 0,'-8'3'1712'0,"3"0"352"0,1 0-1648 0,1-3-416 0,2 3 0 0,1-3 0 16,0 1-240-16,0 2-128 0,0-1-16 0,2 2-16 0,2 0 272 0,5-1 128 0,3 2-128 16,5-5 128-16,4 1 656 15,7 2 224-15,5-1 32 0,4-2 16 0,-1 4-224 16,2-1-64-16,7 0 0 0,-11 0 0 0,-9 0-80 0,2-1-32 15,9 3 0-15,3-2 0 0,-1 4-720 0,-1-5-128 16,-1 4-48-16,0-5-12624 16,-3 2-2512-16</inkml:trace>
  <inkml:trace contextRef="#ctx1" brushRef="#br0" timeOffset="98922.33">10957 11576 35935 0,'-2'-10'3200'0,"0"1"-2560"0,4 2-512 0,-1 4-128 0,0-1-512 0,2-4-128 0,-1-6-32 0,4-11 0 0,2-7-224 0,2-7-64 15,1-1 0-15,0 3 0 0,0-1 784 0,-2 3 176 0,-1-3 0 0,0 3 0 0,-3 4 176 0,-3 0 16 0,1 3 16 0,-2 2 0 0,-2 4 688 0,-2-3 144 0,-1 1 32 0,-2 0 0 16,0 5-192-16,-1-1-48 0,-1 2 0 16,-2-1 0-16,0 3-448 0,-1 0-112 15,0 0-16-15,2 4 0 0,1 2-256 0,-1 4 0 0,0-1 0 0,2 5 0 16,2 2-256-16,-1 0 0 0,2 0 0 0,1 2 0 16,-1 2-80-16,1 0-32 0,1 1 0 0,2 1 0 31,-1 1-96-31,1 0-32 0,-2 1 0 0,2 2 0 0,0 2 496 15,-2 5 0-15,-1-1 0 0,1 0 0 0,-1-4-128 0,1 2 128 0,-2 3 0 0,1 0-144 16,-2 2 144-16,1 2 0 0,-1-5 0 0,0 0 128 0,0-2 0 0,0-2 0 16,0 0 0-16,0-3 0 0,0-2-128 15,2 0-128-15,-1-5 128 0,1-1-192 0,1-1 336 0,2-1 64 16,-1-4 16-16,1 0 0 16,1-3 480-16,0-2 80 0,3-3 32 0,1-3 0 15,1 0-384-15,0 1-80 0,2 2-16 0,2-6 0 16,2-3-336-16,4-5 0 0,-1 3 0 0,0 2 0 15,-2 0-176-15,0 3-96 0,-1 1-32 0,0 4 0 16,-2 2 304-16,0-1-192 0,-1 3 192 0,-2-1-160 0,2 1 432 0,-2 0 96 0,1 2 16 16,-1 0 0-1,-1-2 0-15,-1 4 16 0,1 0 0 0,-2 0 0 0,-1 3-144 0,-1 2-48 0,-1-1 0 0,1 2 0 16,-2 2-80-16,1-1 0 0,1 6-128 0,2 1 192 16,2 2-192-16,3 6 0 15,1 0 0-15,1 3 0 0,2-1 0 0,2 1 0 0,3 1 0 0,1-2 0 16,1-2 128-1,1 0-128-15,1 1 0 0,1-3 0 0,1 2 0 0,-1-3 0 16,-1 0 0-16,-1 0 0 16,-2-3-544-16,-3 2-208 0</inkml:trace>
  <inkml:trace contextRef="#ctx1" brushRef="#br0" timeOffset="101882.56">8349 14101 39615 0,'-1'0'3520'0,"1"1"-2816"0,0-1-560 0,-1 0-144 0,1 2 0 0,-2-2-272 0,1 2 64 0,-1 0 16 0,-2 1 192 0,-1-2-192 0,0-1 192 0,1-1-192 0,1-2 656 0,2-3 144 0,-1-1 32 0,2-6 0 15,3 1-96-15,2-3-16 0,2-2 0 0,3-6 0 16,1-1-112-16,2-1-32 0,-1 3 0 0,1-4 0 16,-1 3-176-16,0-1-32 0,-1-1-16 0,0 0 0 15,-2 2 80-15,0-2 16 0,-3-1 0 0,1 1 0 16,-2-3 176-16,-1 3 32 0,-2 3 16 0,1-4 0 16,-1-3-256-16,1-3-48 0,-2-5-16 0,-1 0 0 0,1 4-160 0,-1-2 0 15,-1 4 0-15,1 0 0 0,-1 3 0 16,-1 2 0-16,1 0 0 0,1 4 0 0,-1 3 0 0,0-2 0 15,0 1 0-15,1 4 0 0,0 4 0 0,0 2 0 16,1 0 0-16,1 1 0 0,1 6 0 0,-1-2 0 16,2 4 0-16,1 1 0 0,0 1 0 15,1 1-176-15,0 4 176 0,2 1-128 0,-1-1 128 0,3 6 0 16,0 2 0-16,2 4 0 0,0 1 0 0,2 3 0 16,0 3 0-16,1 1 0 0,1-1 0 0,-2 3 0 15,1 0 0-15,1 1-128 0,-1-3 128 0,1 2 0 0,-1 1-144 16,2-1 144-16,3 3-160 0,-1-2 160 15,-3-4-208-15,1 4 80 0,3-1 128 0,0-2 0 16,-2-1 160-16,1-3-160 0,-2 1 0 0,2-5 0 0,-2 1 0 16,0-3 0-16,-1-3 128 0,0 2 64 0,-1-2 32 0,-1-2 0 15,-1 0-224-15,0-4 144 0,-2-1-144 0,-4 1 128 16,0-4-128-16,-1 0 0 0,1-1 0 0,-1-2 0 16,1 0 0-16,-4 0 0 0,2-2 0 0,-1-4 0 15,0 2 160-15,-2-2 0 0,1 0 0 0,-1-4 0 16,1-3 64-16,0-5 16 0,2-1 0 0,1-4 0 15,1 0 0-15,0-4 0 0,2-5 0 16,2-3 0-16,0-3 48 0,0-5 16 0,1-2 0 0,1 3 0 16,-3 1-96-16,0 3-16 0,-2 1 0 0,1 1 0 0,-2 2-192 15,-1-4 0-15,1 1 0 0,-2 4 0 0,-2 2 0 16,1 3 0-16,-3-1 0 0,0 3 0 0,-1 3 0 16,-2-1-240-16,-2-4 32 0,1 1 0 15,-2 3-544-15,-2 2-96 0,2 3-32 0,1 1 0 16,0 2-400-16,-1 3-64 0,1 1-32 15,0 2-18720-15</inkml:trace>
  <inkml:trace contextRef="#ctx1" brushRef="#br0" timeOffset="103303.69">9787 13024 39615 0,'-1'0'3520'0,"1"0"-2816"0,1 2-560 0,-1-2-144 0,2 1-640 15,-2 2-144-15,1-3-48 0,0 2 0 0,0 2-768 0,0 2-144 0,2 0-48 0,-3 1 0 0,-1 2 944 0,-2-2 176 0,1 5 32 16,-3 2 16-16,0 7 1328 0,0 2 256 0,-1 4 48 0,-2 3 16 0,2 3 576 0,-1 3 128 31,1-1 32-31,2 0 0 0,0-5-848 0,0 5-160 16,1 7-48-16,-1-1 0 0,2-3-480 0,-1 9-96 0,-2 14-128 0,0-1 176 15,0 0-176-15,0-7 160 0,-1 1-160 16,0 3 160-16,0 3-400 0,0-6-80 0,1-7 0 0,1-9-16 16,3-6-2400-16,-1-7-464 0,4-5-112 0,-1-5-11088 0</inkml:trace>
  <inkml:trace contextRef="#ctx1" brushRef="#br0" timeOffset="103984.11">10084 13589 28559 0,'-4'6'1264'0,"1"-2"272"0,0-1-1232 0,1 0-304 0,-1 1 0 0,2-4 0 0,0 2-288 0,-2-2-112 0,0 4-32 0,-2-2 0 0,0 2-864 0,0 0-176 0,1-1-48 0,0 2 0 0,1-1 1728 0,0-2 352 0,2 2 64 0,-2 0 16 15,2 1 1184-15,-1-1 240 0,0 2 48 0,0-3 16 16,0 6-592-16,-1-1-112 0,1 0-16 0,-1 2-16 16,1 2-736-16,-2 1-144 0,1-1-16 0,0 2-16 15,-2 2-480-15,0-1 0 0,1-2 0 0,-2 6 0 16,-1 1 0-16,-2 1 0 0,1-2 0 0,1 0-160 15,2 0-80-15,3-6-16 0,2 2 0 0,1-5 0 16,1-1 256-16,2-2 256 0,2-1-48 0,2-3-16 16,3-2-192-16,2-2-192 0,-3 1 48 0,3-3 0 15,3-1-816 1,0-2-144-16,-1 3-48 0,-1-4 0 0,0 2 496 0,1 2 80 16,-1-3 32-16,-2-2 0 0,0 2 544 0,1-3 0 0,1 1 0 0,1-4 0 0,-1 0 0 0,-1-3 0 15,0 2 0-15,-2-3 0 0,-2 3 0 0,-1 1 0 16,-2-1 0-16,-1 0 0 0,-2 1 432 0,-3-3 192 0,-1 1 32 15,-3 2 16-15,-1-1 544 0,-2 0 96 16,-1 2 32-16,-2-2 0 0,-3 0-704 0,-5-2-128 16,2 1-16-16,-1 2-16 0,3-1-480 0,-2 4 0 15,0-1 0-15,1 3 0 0,2 1-176 0,-1 0-80 0,-2 2 0 16,0 2-16 0,2 2-432-16,1 0-64 0,-1 6-32 0,1 0 0 15,1 4-848-15,1 3-160 0,4-1-48 0,1 0-12352 0</inkml:trace>
  <inkml:trace contextRef="#ctx1" brushRef="#br0" timeOffset="104764.28">10738 13788 911 0,'4'-12'0'0,"-2"2"0"0,1 1 0 0,-2 0 0 0,0 6 2432 0,-1-4 416 0,2 1 80 16,-1-4 16-16,0-6 240 0,2-5 48 0,-2 1 16 0,-1 1 0 0,0 4-240 0,-3 2-64 0,1 6 0 0,-2-2 0 0,-1 6-1760 0,0-1-352 0,-1 5-80 0,-3 2-16 16,1 3-928-16,-5 0-176 0,1 4-32 0,-4 0-16 0,0 2 160 0,-3 1 48 15,-2 3 0-15,-1 0 0 0,-1 0 704 0,0 2 144 0,-1 5 16 0,1-7 16 16,2 0 160-16,0-1 16 0,1 1 16 0,4-3 0 16,3 2-416-16,2 0-96 0,3-1-16 0,2-1 0 15,4 2-336-15,2-6-128 0,1 1 0 0,1-4 0 31,1 0-304-31,0 0-48 0,7-1-16 0,1 1 0 16,3 0-416-16,1-1-96 0,0 2-16 0,0-4 0 0,-1 1 160 0,-1-2 32 0,-2-2 0 0,1 0 0 0,3 0 832 0,1-2 0 16,0-1 128-16,-2-1 0 15,-2 1 464-15,1-3 96 0,0-4 16 0,0 4 0 16,-1-4-64-16,-1-2 0 0,0-1 0 0,-2 1 0 16,-2-1-320-16,1 0-64 0,-1-3 0 0,1 1-16 0,-2-1-240 0,0 3 0 0,0 0 0 15,-1 4 0 1,0-1 0-16,-1 4-208 0,-1 2 32 0,0 2 16 15,-1 2 160-15,1 0 224 0,-2 2-48 0,-1-2-16 0,1 4 288 0,-1-1 48 0,2 0 16 0,-2 1 0 16,1 0-208-16,-1 1-48 16,0-2 0-16,1 4 0 0,0-1-256 15,2 0 128-15,0-2-128 0,1 2 0 0,0 0 0 0,1 1 0 16,1 5 0-16,0-1-144 16,2 4-224-16,-2 1-32 0,0 0-16 0,-1 2 0 0,0 2 272 15,0 4 144-15,0 4-160 0,-2 0 160 0,2 5 0 0,-2-5-144 16,-1-2 144-16,0 1 0 0,-1-1 0 0,-2 0 192 0,-1 1 0 0,-1-1-16 15,-1-3 144-15,-1-1 16 16,-1 0 16-16,-2-1 0 0,2-4-160 0,0-2-48 16,0-2 0-16,-3-1 0 0,-1 5-144 0,-3-1 0 0,-1-1 0 0,-1-1 0 0,-1 1 224 0,-1-2 16 31,4-2 0-31,-4-1 0 0,-4 3-112 0,-6-1-128 16,-2 2 176-16,-1-2-176 0,-4 0 0 0,0 1 0 15,-1-2-240-15,-1 0 80 16,4-1-480-16,0-4-80 0,0 1-32 0,2-2 0 15,2-5-1280-15,3-2-256 0,5-1-48 0,3-3-12800 0</inkml:trace>
  <inkml:trace contextRef="#ctx1" brushRef="#br0" timeOffset="105676.37">11098 13621 29487 0,'-1'0'2624'0,"0"0"-2112"0,-1 0-512 0,2 0 0 0,0 0 1184 0,0 0 128 0,0 0 32 0,0 0 0 15,2 2-1344-15,-2 0-352 0,2 4-32 0,-2-6 0 0,0 0 736 0,12 26 144 0,-7-11 16 0,0 1 16 0,0 5 336 0,1-1 64 0,2 4 16 0,1-1 0 0,0 0-624 0,0-1-128 0,-2-1-32 16,1-2 0-16,-2-1 32 0,3 2 0 0,1 5 0 0,0-3 0 0,-1-2-48 15,1-2 0-15,1-1 0 0,-1-5 0 16,-1 0-16-16,-2-2 0 0,3-1 0 0,-1-4 0 0,1 1-128 0,0-4 0 16,0 1 144-16,0-8-144 0,1 1 144 0,-3-3-144 15,2 1 192-15,0-7-192 16,2-3 256-16,1-2-64 0,-1-5-16 0,-1 5 0 0,-1-2 16 16,1-5 0-16,0-3 0 0,-1-7 0 0,0 3-192 0,-1-5 192 15,-2 2-192-15,0-3 192 0,-3-6-192 0,-1-1 0 16,1 1 0-16,-3-2 0 0,0-2 128 0,0-1-128 15,1 2 0-15,-1 7 128 0,0 5-128 0,-1 0 0 0,-1-1 0 16,-2 5 0-16,1 3 128 0,-3-3-128 0,-1 3 192 16,0 4-64-16,1 6 32 0,-2 2 0 0,2-2 0 0,-2 5 0 15,-2-3-160-15,0 3 0 16,-1 0 0-16,-2 1 0 0,1 3 0 0,1-1 0 16,-1 4-224-16,1 2 80 0,1-1 144 0,0 4 0 15,1-2 0-15,2 3 0 0,1 0 0 0,3 0 0 16,1-2 0-16,-1 0 0 0,4 0 0 0,-1-2 0 15,1 1 128-15,2-2-128 0,2-2 0 0,2 0 0 0,2-5 0 0,-1 3 0 16,3 2 0-16,-1 0 0 0,2-1 0 0,0-2-128 16,2 2 128-16,-1 0-128 0,2-1 128 15,1 2-128-15,1 3 128 0,2-2 0 0,1 3 128 0,2 3-128 16,3 4 336-16,2 1 0 0,1 0 0 0,2 0 0 0,4 1-176 0,-2-2-32 16,1 2-128-16,1-4 192 0,5 2-192 0,0 0 0 15,-1-2-144-15,-1 0 144 0,3 4-400 0,0-4 16 16,-3-2 0-16,2-2 0 15,-2-2 176-15,1-2 32 0,-4-2 16 0,1-3 0 16,1 1-32-16,-3 3-16 0,-2 1 0 0,-1-3 0 16,-3 5-304-16,0-2-64 0,-5 3-16 0,-1 0-11536 15,1 1-2304-15</inkml:trace>
  <inkml:trace contextRef="#ctx1" brushRef="#br0" timeOffset="106393.01">11761 13288 28559 0,'1'-2'2544'0,"0"-2"-2032"0,-1 2-512 0,0 2 0 15,2 0 2480-15,-1-4 400 0,4 1 64 0,1-3 32 0,5-6-2144 0,4 0-416 0,3 0-96 0,0 0 0 0,0 0-320 0,-2 2 0 0,0-3 128 0,-1 4-128 0,-1 0 0 0,-2 0 0 16,-2 3 0-16,1-1 0 0,-2 0 0 0,0 1 160 15,-1 3-160-15,0-2 128 0,0 3-128 0,0-1 128 16,-2 0-128-16,-1 3 128 0,1 4-128 0,-2 1 0 0,-1 2 0 16,0 2 0-16,-1 1 0 0,0 2 0 0,-2 4 0 0,-2 3 0 15,0 3 0-15,-3 2 0 0,-1 3 0 0,-3-1 0 0,-1-2 0 16,-2 2 0 0,0-1 0-16,-2 1-176 15,0 1-192-15,1-3-32 0,-1 1-16 0,3-6 0 0,0-1 96 0,1 1 32 16,-1 0 0-16,0-3 0 0,1 3 288 0,0-3 0 0,0 0 128 0,-1 2-128 0,1 1 320 0,0-3-48 31,3-4 0-31,-2 4 0 0,0 2-112 0,2 3-32 16,1-5 0-16,2 0 0 0,3-1-128 0,1-4 160 0,2-3-160 0,2 1 160 15,2-3 112-15,0 1 32 0,1 0 0 16,1-1 0-16,6 0-176 0,3 0-128 0,2 1 192 0,2-4-192 16,0 1 128-16,2-1-128 0,6-3 0 0,0-3 0 0,3 2 0 0,-2-4 0 15,-1 4-128-15,-3-4 128 16,-4 1-512-16,-1 0 0 0,0 1 0 0,-4-4-11456 15,-2 5-2288-15</inkml:trace>
  <inkml:trace contextRef="#ctx1" brushRef="#br0" timeOffset="106729.67">12404 13511 43311 0,'5'15'1920'0,"-4"-5"384"0,0 0-1840 0,1-2-464 0,-1-4 0 0,0-2 0 0,0 2-176 0,3 2-128 16,1 7-16-16,4 0-16 0,0 6-560 0,3-3-96 0,-3 0-32 0,-1-1 0 0,-1-3-304 0,-3 2-64 0,1-2-16 0,-3 2 0 0,0 1-480 0,-4-3-96 0,2 1-32 0,-1 2-10784 0</inkml:trace>
  <inkml:trace contextRef="#ctx1" brushRef="#br0" timeOffset="106981.32">12730 13387 46079 0,'-2'16'2048'0,"-1"-3"400"0,0-3-1952 0,0-2-496 0,2-2 0 0,0-2 0 16,-1 0-160-16,0 6-128 0,-3 7-32 0,-1 3 0 16,0 2-752-16,1 3-144 0,0-3-48 0,1 0 0 15,2 3-1104-15,-2-1-208 0,1 3-48 0,-3 1-16 16,1 7 720-16,-3-3 128 0,0 3 48 0,-2-3 0 16,-1-1 976-16,0-5 192 0,1 0 32 0,0-5 16 0,0-5 112 0,2-4 32 15</inkml:trace>
  <inkml:trace contextRef="#ctx1" brushRef="#br0" timeOffset="107453.17">12265 13543 38703 0,'-1'5'1712'0,"0"-1"352"0,0-4-1648 0,-1 0-416 0,2 0 0 0,2-3 0 0,0 2-592 0,1-5-208 0,2 0-32 16,3-4-16-16,5-3-4704 0,0 1-928 0,1-3-192 0,-1 2-48 0,1 0 4688 0,-2 3 944 0,1-2 176 0,-3 3 32 0,-1 2 5088 0,0-2 1008 0,1 2 208 0,-3 1 32 0,1-1-1520 0,-1 1-304 15,-1-2-64-15,1 0-16 16,-1-2-2096-16,1-1-432 0,-1 0-64 0,1-1-32 0,0-4-560 15,0 1-112-15,2-5-32 0,1 1 0 0,2 1-224 0,1 2-256 16,0 1 48-16,2 1 16 0,1 4-80 16,0 2-16-16,0 2 0 0,0 2 0 0,-1 0 128 0,1 2 32 15,-1 4 0-15,0 2 0 0,-1-2 0 0,-1 5 0 16,1 0 0-16,-2 2 0 0,-1 0 128 0,-1 1 0 16,0-1 128-16,-1 1-128 0,-1 0 0 0,0-2 144 15,1-1-144-15,-1-1 0 0,1 4 0 0,1 0 0 16,1 2-192-16,1-2 48 0,1 5 144 0,0 1 0 15,2 0 0-15,0 6-128 0,0 0 128 0,-2 3 0 0,1 1 0 0,-2-4 0 16,-2-1 0-16,1-1 0 0,0-1 0 16,2-3 0-16,-1-4-368 0,-1-2 16 0,0-4 0 0,-2-2 0 31,-1-2-64-31,-2-2-16 0,-3 0 0 0,0-2-17296 0</inkml:trace>
  <inkml:trace contextRef="#ctx1" brushRef="#br0" timeOffset="108219.34">13413 13286 35935 0,'-3'2'3200'0,"0"2"-2560"0,-1 0-512 0,3-2-128 0,0-2 1216 0,-2 4 240 0,-1 2 32 0,-2 3 16 0,-1 2-1504 0,1 0-416 0,-1 3-32 0,4-5 0 16,1 4-800-16,1-1-160 0,1-2-48 0,0 2 0 0,0 1 1024 0,0-1 208 16,0 7 32-16,-2-2 16 0,0 8 800 0,-1 0 144 15,-2 3 48-15,-1 7 0 0,-2 0 224 0,0 3 48 0,-4 0 16 0,0-1 0 16,-3-1-608-16,0-2-128 16,1 1-32-16,-1-4 0 0,1-3-336 0,0-4 144 0,1-2-144 0,2-3 0 0,1-4 0 0,1-3 0 15,3-5 0-15,1-3 0 16,1-1 0-16,1-3 0 0,-2-4 0 0,0-1 0 0,-1 0 0 0,-2-6 0 15,0 1-176-15,-2-6 176 16,-2 0-192-16,0 0 192 0,0-3-192 0,-1-3 192 16,0-3 0-16,-1-1 272 0,3 1-16 15,0-5-16-15,1-3 48 0,1 4 16 0,2 4 0 0,1-7 0 16,2-2-304-16,2 2 0 0,2 4-208 0,2-1 80 31,3 3-240-31,2-1-32 0,3 5-16 0,1 2 0 0,2 4 208 0,-3 4 32 0,1-1 16 0,-1 4 0 16,-2-1 160-16,1 3 0 0,-3 1 128 0,0 0-128 0,1 0 256 0,-2 0-32 0,-1 0 0 0,1-3 0 15,0 3-96-15,2 1-128 0,0-1 176 0,2-1-176 16,-1 2 0-16,2 2 0 16,1 3 0-16,0-3 0 15,2 2 0-15,0 2 0 0,2 4-176 0,0-1 176 0,1 2-176 16,1 0 176-16,1 2-160 0,-1 3 160 0,2-1-128 0,-2 2 128 0,-1 0 0 16,-2 2-144-16,-2-2 144 15,-2 1 0-15,-1-1 0 0,-1 2 128 0,1 1 64 0,-2-3 0 16,1 2 16-16,-1-1 0 0,-1 0 48 0,-1-2 0 0,0-1 0 0,0-3 0 15,1 4-64-15,1-3 0 16,1 0 0-16,0-2 0 0,0 1-192 0,2-4 0 16,-1 1 0-16,-1-2-160 15,0 2-288-15,-1-4-48 0,1 0-16 0,-2 0 0 16,-1 0-480-16,-1-2-96 0,-1 2-32 0,1-2 0 16,-2 0-1696-16,1-1-320 0,-1 2-80 0,1-5-10368 0</inkml:trace>
  <inkml:trace contextRef="#ctx1" brushRef="#br0" timeOffset="108709.29">13690 13020 13823 0,'2'0'1216'0,"-2"-3"-960"15,0 3-256-15,0-3 0 0,2 3 5552 0,-1-4 1056 0,0 2 224 0,2-5 32 0,1 1-5072 0,3-6-1024 0,1-1-208 0,2 0-48 0,0 3-1024 0,0-2-224 0,-1 5-32 0,1 1-16 16,-3 3-352-16,-1 0-64 0,0 3-16 0,0 3 0 0,-1 0 896 0,-1 0 160 15,-1 2 160-15,-1 1-208 0,-1 3 736 0,-1 0 160 16,-1 6 16-16,0-7 16 0,0 0-128 0,-2 0-16 16,-3 7-16-16,-3 1 0 0,-3 8-320 0,-3 2-64 15,-1-1-16-15,-3 1 0 0,-2 3-352 0,0-5-64 16,0 5 0-16,2-5-16 16,1-1-464-16,3-4-96 0,3 0 0 0,1-3-16 0,4-4 1456 0,0-2 288 15,4-3 64-15,1 1 16 0,4 0-128 0,0 1-16 0,2 0-16 16,3 1 0-16,2-1-512 0,3-2-112 15,4 3 0-15,2-1-16 0,0 1-176 0,1-2 0 0,2 2 0 16,-1-4 0-16,-1 0 0 0,-1 1 0 0,-3-4 0 0,-1 0 0 31,0-2-400-31,-2-1-16 0,-2-1 0 0,-2 1 0 0,-3-3-1216 16,-3 0-240-16,-2 0-48 0,-2-1-16 16,-2 1-1312-16,-2 0-256 0</inkml:trace>
  <inkml:trace contextRef="#ctx1" brushRef="#br0" timeOffset="109206.09">12085 12834 38703 0,'1'-3'1712'0,"-1"-3"352"0,1 2-1648 0,1 1-416 0,0 0 0 0,0 3 0 0,2-4-256 0,2-2-128 0,5-7-16 0,4 1-16 0,4 0-2208 0,1-1-432 0,1 6-80 0,-2-2-32 15,2-3 160-15,2 4 48 0,0 2 0 0,1 4 0 0,-1-1 2704 0,2 6 528 0,2 5 112 0,0-1 32 16,1-4 2560-16,-1 4 512 0,2 5 96 0,2-1 32 16,0 4-896-16,3-3-176 0,2-2-48 0,1-4 0 15,1-2-1328-15,5-2-272 0,3 1-48 16,-1-6-16-16,-2 0-304 0,3-3-64 0,3-1-16 0,2-2 0 0,-1 0-128 15,2-3-48-15,2 2 0 0,-3-3 0 0,1 3-272 16,-1 2 0-16,1 0 128 0,-5 2-128 0,-4 2 0 16,-2-1 0-16,-3 4 0 0,-4 1 0 15,-6 0 0-15,-5 4-256 0,-2-2 80 0,-5 3-12848 16,-4 4-2576-16</inkml:trace>
  <inkml:trace contextRef="#ctx1" brushRef="#br2" timeOffset="113336.95">15339 12948 36863 0,'5'-1'3264'0,"-1"-1"-2608"0,-1 2-528 0,-1-3-128 0,0 2 1040 0,3 1 176 0,4-3 48 0,5 0 0 0,3 0-1008 16,2-1-256-16,0 6 0 0,-3 3 0 0,-2 1 0 0,-3 4-160 0,-2 0 32 0,-3 4 0 31,-1 3-1168-31,-4 2-240 0,-1 4-32 0,-2 1-16 16,-3 5 464-16,-3-1 96 0,-2 4 0 0,-1 3 16 0,1 2 1600 0,-2-5 320 0,0 0 64 0,1-1 16 15,1-2-32-15,1-5 0 0,0 2 0 0,3-3 0 16,0-1-656-16,1-2-144 0,3 1-32 0,-1-5-11648 16,2-4-2352-16</inkml:trace>
  <inkml:trace contextRef="#ctx1" brushRef="#br2" timeOffset="113638.26">15102 13264 34095 0,'-7'0'3024'0,"-1"0"-2416"16,3 0-480-16,4 0-128 0,0 0 784 0,-2 0 144 15,-2 0 32-15,-1-3 0 0,0 2-528 0,3-2-112 16,8-3 0-16,5-2-16 0,8-2 160 0,4 0 48 16,8-5 0-16,4 4 0 0,3 0-320 0,2 1-64 15,1 2-128-15,0 3 192 0,0 2 80 0,-5 3 16 16,-1 0 0-16,-1 2 0 0,-1 4 64 0,-1 1 16 16,-1 2 0-16,-2 1 0 0,-2 0-192 0,-1 3-48 15,0-4 0-15,-3 1 0 0,0 1-128 0,1-4-176 16,-2-1 48-16,-2-2 0 15,4-1-304-15,-2-5-48 0,2 1-16 0,-2-6-18240 0</inkml:trace>
  <inkml:trace contextRef="#ctx1" brushRef="#br0" timeOffset="127217.82">16718 12398 20271 0,'0'-4'1792'0,"0"4"-1424"0,0-2-368 0,0 1 0 0,0 1 0 16,0 0 128-16,1-3-128 0,-1-1 0 0,2 2-256 0,-1-2-128 0,0 2-32 0,-1-2 0 0,0 4 976 0,-1-2 192 0,1 2 32 0,-1 0 16 0,-1 0 1536 0,0 0 304 0,1 2 64 0,-1-2 16 16,1 0-624-16,1 0-128 0,0 0-32 0,0 0 0 0,0 0-944 0,-5 20-192 15,4-12-32-15,0-1-16 0,1 2-480 0,-1-1-80 16,1 3-32-16,0-1 0 0,0 0-160 0,-2 2 0 16,2-3 0-16,0 2 0 0,-1 1 0 0,0 1 0 15,0 2 0-15,-1-2 0 0,0 2 0 0,-1 1 0 0,1-2 0 0,-1 2 0 16,0 0 0-16,-1 1 0 0,2-1 0 0,-1 3 0 15,2-6 0-15,-2 3 0 0,2-1 0 0,-1 1 0 16,2-2 0-16,-2 1 0 0,2-3 0 0,0 1 0 16,0-2 0-16,0 0 0 0,2-4 0 0,-1 2 0 15,0-3 0-15,0 0 0 0,2 0 0 0,-3-2 128 16,1 0 0-16,-1-2-128 0,1 2 192 0,-1 0-64 16,0 1-128-16,0-2 0 0,0 0 144 0,-1 2-144 0,0 0 0 15,1 1 0-15,0 4 0 0,0-3 0 0,0 2 128 16,0 3-128-16,-1-2 160 0,1 3-160 15,-2-4 0-15,1 4 0 0,0-5 0 0,-2 2 0 16,2 0 0-16,-1-4 0 0,-1 1 0 0,2-1 0 16,1 0 0-16,-1-2 0 0,1-2 0 0,0 2 0 0,0-4 0 15,0 2 0-15,0-2-208 0,0 0 64 16,0-2-400-16,-1 2-80 0,-1 0-16 0,0 0-11520 16,-1 0-2304-16</inkml:trace>
  <inkml:trace contextRef="#ctx1" brushRef="#br0" timeOffset="127893.28">16241 13254 6447 0,'-1'-3'576'16,"-2"3"-576"-16,1 3 0 0,0-2 0 0,1-1 3600 0,1 0 624 0,0 2 112 0,0 1 16 0,0 2-960 0,0 0-208 0,3 1-48 0,2-2 0 0,0-2-1184 0,2-1-240 0,2 2-48 0,3-3-16 0,2 2-880 0,3-4-160 0,4 2-32 0,2-3-16 0,3 2-48 0,4 1 0 15,3 0 0 1,2 0 0-16,2 0-192 0,2 0-64 0,0 4 0 16,1 0 0-16,-2 2-256 0,0 0 0 0,-2 0 0 15,0 3 0-15,1-2-160 0,1-1-32 0,0 1-16 0,-1-1 0 0,-1-4 32 0,1 2 16 16,1 0 0-16,2-2 0 0,0 2 32 0,0-4 0 16,1 2 0-16,-5-4 0 0,-3-2-128 0,0-1-32 15,1 0 0-15,-1 0 0 31,-2 2-336-31,-1-1-64 0,-1 1-16 0,-4 0 0 0,-1 0-1376 16,-5 3-288-16</inkml:trace>
  <inkml:trace contextRef="#ctx1" brushRef="#br0" timeOffset="128834.96">16285 13757 35935 0,'-2'0'3200'0,"-1"-3"-2560"0,3 2-512 0,2 1-128 0,-1-2 0 16,0-2-240-16,0-1 64 0,3-2 16 0,1-6-2000 0,2 0-400 0,2-2-64 0,0 3-32 0,-1 2 2016 0,1 0 384 0,-2 4 96 0,1-1 16 0,-2 4 2080 0,-1 0 432 16,1 1 64-16,0 0 32 0,1-2-976 0,0 2-192 15,4-3-32-15,0 0-16 0,2-1-560 0,1-2-112 16,5-1-32-16,2-2 0 0,0-2-192 0,0-1-32 16,1 0-16-16,1 2 0 0,-1 2-112 0,0-3 0 15,-3 5-16-15,-1 0 0 0,1 3-176 0,-2 2-176 16,-2-1 48-16,-1 4 0 0,-3 1-112 0,-3 4-16 15,-2 1 0-15,-1 0 0 0,-1 4 256 0,-1 3-176 0,-1 4 176 16,-3 4-160-16,0 1 160 0,-3 1 0 0,-1 3 0 0,-2 1 0 16,-1-1 0-16,-2-2 0 0,3-4 0 0,-3 1 0 15,0 5 0-15,-2-4 0 0,-2-3 0 16,2 0 128-16,-1 0-128 0,1-3 0 0,0-1 0 0,0-2 0 16,0-3 0-16,-2-1 0 0,0 4 0 0,-4-3 0 15,0-2 0-15,-2 2 0 0,-1-4 0 0,0 2 128 16,1-2-128-16,2-1 0 0,3 0 0 0,-1-3-128 0,0 2 128 15,0-1 0-15,3-3 0 0,3-3-128 16,2 2 128-16,0-2 0 0,2 0 0 0,0-4 0 16,3 1 0-16,2 0 0 0,1 2 0 0,1 2 0 0,3-2 0 0,2-2 0 15,-1 4 0-15,3 0 128 0,2 0-128 0,2-2 192 16,2 4-64-16,-1-2 0 16,6 2-128-16,-1 2 128 0,3-2-128 0,0 4 128 15,3-2 80-15,-2 5 32 0,-1-4 0 0,-1 3 0 0,1 2-96 0,1 0-16 16,2 2 0-16,-2 3 0 0,-1 0 0 0,-3 2-128 15,0-1 192-15,-3 1-64 0,-4-3-128 16,0 0 0-16,-1 1 0 0,-2 0 0 0,2 2 0 16,-2-4-144-16,-1 0 0 0,-2-1 0 0,0-3-112 0,-1-1 0 0,-2 0-16 15,1-2 0 1,-1-2-496-16,-1-1-112 0,1 2-16 0,0-3-16768 16</inkml:trace>
  <inkml:trace contextRef="#ctx1" brushRef="#br0" timeOffset="129627.16">17308 13842 2751 0,'2'-3'256'0,"0"0"-256"0,-1 1 0 0,-1 0 0 0,0 2 2816 0,0-2 512 0,1 2 96 0,-1-3 32 16,1 2-3168-16,1-4-624 0,-2 4-128 15,-2-3-32-15,1 4 2288 0,-3 0 464 0,2 0 96 0,-3 2 16 0,1 0 752 0,1-1 144 0,0 1 48 0,-1 1 0 0,1 1-1664 0,-2 0-336 0,1 1-64 0,0-2-16 0,2 3-944 16,-2 1-288 0,2-1 128-16,-2 1-128 0,0 2 0 0,1 1 0 0,-2 2 0 0,-2 1 0 0,0-1 0 0,0 2 0 31,-1 0 0-31,0 0-128 0,-2 1 128 0,-1 1 0 0,-1 2 0 0,0-2 0 15,1-2 0-15,1 1 0 16,0-3 0-16,0-2 0 0,0 3 0 0,2-6 128 0,0 2-128 16,1-3 128-16,-1 0 128 0,0 0 48 15,0-2 0-15,0 0 0 0,0-1-64 0,1 0-16 0,1-3 0 16,-2 0 0-16,2-4-80 0,-1-1-16 0,-1 0 0 16,1-3 0-16,-1-1-128 0,0-1 0 0,-2-2 0 15,1-2 0-15,1 2-176 0,0-4 176 0,1-3-128 0,-1-1 128 16,1-2-240-16,1-3 48 0,1-1 0 0,1 2 0 15,3-1 400-15,2-1 96 0,1 4 16 0,3 1 0 16,3 2-160-16,-1 2-32 0,1 2 0 0,0 1 0 16,2-1-128-16,0 2 192 0,3 2-192 0,0 0 192 15,1-2-192-15,1 3 128 0,2-2-128 0,0 1 128 16,2 0-128-16,-1 2-192 0,1-1 32 0,-3 1 16 16,0 6-16-16,-1-1 0 0,-2 2 0 0,0 4 0 15,-2-1 160-15,0 2 0 0,-2 0 0 0,1 2-128 0,-2 0 128 0,2 2 0 16,1 1 0-16,-1 1 0 15,1-2 0-15,-1-1 0 0,0 3 0 0,-1-3 0 0,2 2 0 16,-1-2 144-16,1 0-144 0,0 3 0 0,0-2 128 0,0-1-128 16,0 3 0-16,1 1 0 0,-1-3 128 0,-1 2-128 15,-1 1 144-15,0 0-144 0,-1-2 0 0,-2 1 0 16,0-2 0-16,-1 2 0 0,0-1 192 0,-2 0-48 16,0-2-16-16,1-2 0 0,-2 2-128 0,-1-3-176 15,2 0 48-15,-2-3 0 16,0 2-1088-16,2-1-192 0</inkml:trace>
  <inkml:trace contextRef="#ctx1" brushRef="#br0" timeOffset="130144.33">17558 13600 8287 0,'5'-14'368'0,"-3"4"80"0,1 1-448 0,-1 0 0 0,-1 5 0 0,1-1 0 0,0 4 272 0,2-9-16 0,2-5-16 0,3-3 16 0,-2 0-512 0,0 4-96 0,0 4-32 0,-4 0 32 0,0 7 4192 16,-1 0 848-16,1 3 176 0,-2-3 16 0,2 6-656 0,-1-3-144 16,2 1-32-16,1 1 0 0,2-2-2960 0,2 0-608 15,1 0-112-15,1 0-32 0,1 3-336 0,-1-3-256 16,2 1 32-16,-4 1 16 16,0 1-400-16,-3 2-80 0,-1 0-16 0,-1 1 0 0,-2 0 272 0,-2 2 48 15,0 0 16-15,-3 2 0 0,-1 0 368 0,-1 2 288 16,-2 1-48-16,-2-1-16 0,-1 2 128 0,-1 1 32 15,-1-3 0-15,-1 4 0 0,2-4-192 0,0 2-48 16,1-2 0-16,3 1 0 0,1-1-144 0,-1-1 0 0,5 0 0 16,1-3 0-16,2 4 0 0,0-3 0 0,3-2 0 0,0 2 0 15,0-2 0-15,3 2 0 0,-4-5 0 16,4 2 128-16,0 3-128 0,0-2 192 0,1 2-192 16,-2-3 192-16,1 4-192 0,0-2 160 0,-2-3-160 15,-1 4 160-15,1-3-160 0,0 0 128 0,-1 0-128 0,0 1 128 16,-1-1-128-16,2 0-192 0,2 0 32 0,-1-1-11696 15,0 1-2352-15</inkml:trace>
  <inkml:trace contextRef="#ctx1" brushRef="#br2" timeOffset="137011.84">19371 12654 911 0,'8'-4'0'0,"-4"2"0"0,0 2 0 0,-3 0 0 0,-2 0 5104 0,-1 2 928 0,1-2 192 0,-1 1 48 0,-2 2-3072 0,-1-1-592 0,0 2-128 0,5-4-32 0,0 0-1440 0,0 0-304 0,0 0-48 0,0 0-16 0,0 0-160 0,0 0-32 15,0 0-16-15,-10-18 0 0,15 11-304 0,0 1-128 16,-1 2 0-16,1 1 128 0,1-2 160 0,1 1 32 16,-2 3 0-16,0-2 0 0,-1 3 448 0,-2-2 80 15,1 2 32-15,-3 0 0 0,-1 2-208 0,-1 2-32 16,0-1-16-16,-3 0 0 0,0 0-176 0,-1 0-16 16,0 0-16-16,-2 1 0 0,0-2-240 0,-1-2-48 15,0 4-128-15,-1-4 192 0,2 2-192 0,-3-2 0 0,0 2 0 16,-2-2 0-16,0 2 0 0,-4-1 0 0,0 2 128 15,-1-1-128-15,-1 2 144 0,1-2-16 0,-4 0 0 16,3 0 0-16,-1 1 144 0,1 0 32 0,1 1 0 0,-1 0 0 16,-1 1-144-16,-1-2-32 0,0 0 0 0,0 1 0 15,2-2-128-15,-1-1 0 0,-1 2 0 0,1 0 0 16,2 1 0-16,-2-1 0 0,0 0 0 0,-1 4 0 16,4 1 144-16,-3 0 0 0,0-2 0 0,0-1 0 15,0-2 32-15,2 1 0 0,1 1 0 0,-1 3 0 16,2 0-176-16,1-2 0 0,2-2 144 0,2-1-144 0,2 0 160 15,3 1-32-15,2 0-128 0,3-2 192 0,1 1 192 0,2-2 16 16,3 4 16-16,1-5 0 0,2 0-160 0,2 0-16 16,2 0-16-16,-1 1 0 0,3 4 16 15,-2-4 0-15,2 5 0 0,-2-2 0 0,3 1-240 0,-3 1 144 16,2 0-144-16,0 2 128 0,-2-4-128 16,0 2 0-16,1-1 0 0,-1 1 0 0,0-1 0 0,2 0 0 15,-3 1 0-15,2 0 128 0,0 2 64 0,2 0 0 16,1 0 0-16,1 0 0 0,2 2-16 0,1-4 0 15,1 3 0-15,2-3 0 0,2 2 64 0,1-2 16 16,2 0 0-16,2 0 0 0,-2-2-64 0,0-2 0 16,-2 2 0-16,0-4 0 0,-2 0-192 0,0 3 0 0,1-3 128 0,-3 0-128 15,1 0 0-15,-3 0 0 0,-3 1 0 0,1 1 0 16,-1 2 0-16,-1 1 0 16,-1 2 0-16,-3-1 0 0,1 3 0 0,-5 1 0 0,2-3 0 15,-2 2 0-15,-2 0 0 0,1-3 0 0,-1 1 0 16,1 0 0-16,-2-1 0 0,0-3 0 0,-1 2 0 0,0 0 0 15,0-2 0-15,-3 1 0 0,2 0 0 0,-3 0 0 16,-2 2-128-16,-1 1 128 0,-1 0 0 0,-2 2 0 0,-4 1-144 16,-1 2 144-16,-3-2 0 0,-3 2-144 15,-4 0 144-15,-4 1 0 0,2 3 0 0,-6 0 0 16,-3-1-208-16,-3 5 32 0,-1-2 16 0,1 1 0 0,-2 1 160 0,1-4-128 16,0 2 128-16,-1 1-128 15,0-3 128-15,0 2 0 0,1 2 0 0,1-1 0 16,3-1 0-16,3-2 0 0,3 0 0 0,2 0 0 0,0 1 0 0,1-1 0 15,2 0 0-15,0-2 0 0,2 0 0 0,-2 3 0 16,0-1 0-16,-1 1 0 0,1 1 0 0,-1-1 0 16,-1 2 0-16,1 2 0 0,0-4 0 0,2 1 0 15,1-1 0-15,3-1 0 0,3-1 0 0,0 1 0 16,4 2 0-16,0-1 0 0,4-3 0 0,2 0 0 16,3 1 0-16,4-4 128 0,4 0 96 0,0-1 32 15,1-4 0-15,5 0 0 0,5 1 112 0,5-4 16 0,-1 3 16 0,4-2 0 16,6-1-128-16,3 0-16 15,-3 0-16-15,2-2 0 0,3 1-112 0,1 1 0 16,6-3-128-16,-1 4 192 0,0-4 128 0,1 1 32 0,4 4 0 0,-2-4 0 16,-2 2-256-16,-1-1-96 0,-5 2 0 0,0-2 0 15,-4-1 0-15,5 4 0 0,6-3 0 0,1 1 0 16,-8 2 0-16,5-3 0 16,6 2 0-16,1 0 0 15,0-1-432-15,-8-3-80 0,-6 0 0 0,-6 1-16 16,-4-1-320-16,-5 0-64 0,-4-1-16 0,-6 1 0 15,-2 0-768-15,-4 1-160 0,-3-1-16 0,-6 5-20128 0</inkml:trace>
  <inkml:trace contextRef="#ctx1" brushRef="#br2" timeOffset="138080.44">18739 14537 11967 0,'-6'4'1072'0,"-1"-4"-864"0,4 0-208 15,0 0 0-15,2 0 1568 0,-3 2 272 0,-2-2 48 0,-5 2 16 0,0 0-400 16,0-2-80-16,0 0-16 0,3-2 0 0,2 2 384 0,1 0 80 0,2 0 16 0,1 2 0 0,1-2-160 0,1 3-48 0,-1 0 0 0,1 4 0 0,-2-1-416 0,0 0-96 16,-1 4-16-16,0 2 0 0,-2 4-672 0,-1 0-144 15,-2 4-16-15,-2 2-16 0,0 2-304 0,-2 2 128 0,0 0-128 0,0 1 0 16,1-1 0-16,0-1 0 15,3-2 0-15,-1 2 0 0,1 1 0 0,1 1 0 16,2-3 0-16,0-1 0 0,3-1 0 0,2-2 0 0,0-4 0 0,0 0 0 16,2-5 0-16,2-1-192 0,1-4 16 0,2-4 16 31,-1-2-544-31,3 0-96 0,1-4-32 0,1-2-10960 16,3-3-2208-16</inkml:trace>
  <inkml:trace contextRef="#ctx1" brushRef="#br2" timeOffset="138296.5">18788 14212 38703 0,'-7'3'3440'0,"-1"-3"-2752"0,2-2-560 0,1 1-128 0,4-1 1232 0,1 0 224 15,0 0 32-15,-1-2 16 16,-1-5-1888-16,4 0-368 0,0-4-80 0,2 1 0 15,2 2-2000 1,0 0-400-16,0 4-80 0,1 0-16 0,-1 3-1296 0,0 3-272 0</inkml:trace>
  <inkml:trace contextRef="#ctx1" brushRef="#br2" timeOffset="138601.1">19028 14699 34095 0,'-4'0'1504'0,"2"-3"320"0,-1 0-1456 0,3 1-368 15,2 0 0-15,-1-1 0 0,3 0 1392 0,1-3 208 16,3-4 32-16,7-5 16 0,4-1-992 0,3 0-192 0,3 1-32 0,-1 2-16 0,2-1 16 16,-1 3 0-16,0 1 0 0,-2 0 0 15,-2 4-304-15,-1 0-128 0,-1 2 0 0,-3 2 128 32,1 2-544-32,-2 0-112 0,0 2-32 0,-2 2 0 15,-2 2-1648-15,-2 0-336 0</inkml:trace>
  <inkml:trace contextRef="#ctx1" brushRef="#br2" timeOffset="138868.47">18932 14918 50687 0,'0'9'4496'0,"0"-7"-3600"0,0-1-704 0,1-1-192 15,1 0-384-15,2 0-128 0,2 3 0 0,4 1-16 32,5 1-608-32,5-2-112 0,1-3-32 0,2 0 0 15,1-2 432-15,-2 1 80 0,0 1 0 0,-1 0 16 16,0 0 96-16,-1 0 16 0,-3 1 0 0,-1 1 0 0,-2 2 352 0,-2-1 80 16,0 0 16-16,-3 1 0 15,0 1-512-15,-1-4-80 0,-1 2-32 0,0-1-10096 16,1-1-2016-16</inkml:trace>
  <inkml:trace contextRef="#ctx1" brushRef="#br2" timeOffset="139200.94">19709 14472 25855 0,'-1'2'576'0,"-1"2"112"0,-1 0 16 0,1 1 16 0,0-2-576 0,1 0-144 0,-1 4 0 0,-2 2 0 0,-1 7 3216 0,-2 2 624 15,1 8 112-15,-3 0 16 0,1 3-2112 0,1 2-416 16,1-3-96-16,-2 3 0 0,2 1-336 0,-1 0-64 15,1 3-16-15,-1-3 0 0,0 2-688 0,1-6-240 16,0-2 144-16,-2 2-144 0,0 8 0 0,-5 4-304 16,2 1 48-16,0-3 16 15,1-6-496-15,0-1-96 0,0-5-32 0,2-7 0 16,-1-3-80-16,2-4-16 0,0-2 0 0,0-6 0 0</inkml:trace>
  <inkml:trace contextRef="#ctx1" brushRef="#br2" timeOffset="140159.99">19000 12248 28559 0,'-5'4'2544'0,"1"-3"-2032"0,3 1-512 0,1-2 0 0,0 0 192 0,0 1-64 0,0 1-128 0,-2 2 192 0,2-2-64 0,3 2 0 0,1-1-128 16,2-2 192-16,3-1 576 0,-1-1 96 0,2 1 32 0,1-3 0 0,0-1 480 0,-1 2 96 0,-1-2 32 0,-2-2 0 0,1 0-352 0,-2-3-64 0,1-1 0 0,-2 0-16 15,0-2-288-15,1-2-48 16,2-4-16-16,-2-1 0 16,1 0-176-16,2-6-32 0,0-1-16 0,2-3 0 15,1-4-288-15,2-2-48 0,1 1-16 0,1-2 0 16,1-2-144-16,0-2 0 0,2 4 0 0,-2 2 0 0,1-1-336 0,-4 9 48 0,1 4 16 0,-2 3 0 15,-2 4 48 1,-3 8 16-16,-1 1 0 0,-3 6 0 0,-1 0 208 16,-2 6 0-16,-1 6 0 0,-1 4 160 0,0 3-160 0,-2 3 0 0,1 4 0 0,-1 0 0 15,2 1 0-15,0-1 0 16,1-1 0-16,2-2 0 0,2 1 0 0,2-1 0 16,3 2 0-16,-1-3 0 0,2 1 0 0,2-1 0 15,-3-4 0-15,4 1 0 0,0 3 0 0,1-3 0 16,0 1 0-16,-2-2 0 0,2-2 0 0,-2 0 0 15,-1-1 0-15,-1-1 0 0,0-4 0 0,-3-2 0 0,-1 0 0 0,-1-2 0 0,2-1 400 0,-3-5 48 32,3 0 16-32,-2-5 0 0,1 1 48 0,1-6 16 0,3 0 0 0,1-4 0 0,3-5-96 0,-1-1-32 15,2-2 0-15,0 0 0 16,-1-3-144-16,1-1-16 0,-1-2-16 16,1-6 0-16,-1 2 32 0,-1 0 0 0,1 0 0 15,-2 1 0-15,0 0-64 0,-1 2-16 0,0 1 0 0,-1 2 0 16,0 0-176-16,-2 4-192 0,0 1 32 0,-2 5 16 31,-1 3-768-31,-1 0-160 0,-2 4-16 0,-1 3-13648 0,0 2-2736 0</inkml:trace>
  <inkml:trace contextRef="#ctx1" brushRef="#br2" timeOffset="140736.59">20852 12305 13823 0,'4'-2'1216'0,"-3"-1"-960"0,0 2-256 0,0 1 0 0,-1 0 6048 0,0 0 1168 0,0 1 224 0,0 2 48 16,0-1-5632-16,-1 4-1152 0,-1 4-208 0,-2 3-48 0,-2 3-320 0,-3 4-128 0,-3 1 128 0,-2 4-128 0,-4 4 176 0,-3 6-48 0,-3 3-128 0,-4 3 192 0,-2 6-192 0,-2 1 0 15,0 3 128-15,-2 3-128 0,2 2 0 0,2 2 0 16,3 1 0-16,5 1 0 15,3 3 256-15,5-5 16 0,5 1 0 0,3-5 0 16,2 2 304-16,4-4 64 0,4 1 16 0,1-2 0 0,3-2-528 0,2 6-128 16,4-2 0-16,1 1 0 0,3 0-176 15,2-9-64-15,2 0-16 0,2-2 0 0,3-2-16 16,0-3-16-16,2 3 0 0,-2-6 0 0,1-3 48 0,-1-1 16 16,3-3 0-16,0-2 0 15,1-1-288-15,1-3-48 0,1-3-16 0,-1-3 0 16,1-4-912-16,-4-1-192 0</inkml:trace>
  <inkml:trace contextRef="#ctx1" brushRef="#br2" timeOffset="141148.67">21024 13302 43311 0,'1'2'1920'0,"0"0"384"0,1-2-1840 0,-1-2-464 0,1 2 0 0,1 0 0 0,-1 0 0 0,4 0 0 0,3 0 0 0,3 2 0 0,3 3-256 0,1 1-112 0,0 4-16 0,0 2 0 0,-1 5 384 0,1 4 0 16,2 2 0-16,-3 1 0 0,1 6 0 0,-3 1 0 0,0 4 0 0,-4 0 0 0,-1 5 128 0,-3 0 0 0,-3 0 0 0,1 1 0 15,0-6-128-15,1-1 0 0,0-3 0 0,2-5 0 31,0-1-368-31,3-5 0 0,0-4 0 0,0-1-11952 16,1-5-2400-16</inkml:trace>
  <inkml:trace contextRef="#ctx1" brushRef="#br2" timeOffset="141444.87">21779 13304 10127 0,'0'4'896'0,"-1"-1"-704"16,0 0-192-16,0-3 0 0,1 0 6880 0,0 0 1344 15,-2 0 272-15,2 3 48 0,-1 0-6784 0,-1 4-1360 0,-1 3-272 0,1 2-128 16,-1 6 0-16,0 2-224 0,0 5 32 0,-2 3 0 16,1 5 192-16,-2 7 128 15,-2 2 0-15,-4 8-128 0,1 1 512 16,-3 5-16-16,0 1 0 0,-3 1 0 0,-1 2 16 15,-3 3 16-15,-6 6 0 0,-5 0 0 16,-4 1-16-16,-5 0-16 0,-4-1 0 0,-5 1 0 16,1-6-496-16,0-2 0 0,2-4-128 0,3-5 128 0,4-2-336 15,1-7 32-15,7-3 16 0,4-5 0 16,7-8-112-16,5-4-32 0,4-4 0 0,4-2-19136 0</inkml:trace>
  <inkml:trace contextRef="#ctx1" brushRef="#br2" timeOffset="143158.26">21152 13293 14735 0,'-1'-3'1312'0,"1"-1"-1056"0,0 1-256 16,-1 2 0-16,1 1 1792 0,-1 0 288 0,-2-5 64 0,1 1 16 0,-2-2 32 0,-2-1 16 0,1 4 0 0,-1 0 0 0,0 3-1344 0,-1 0-272 0,0 0-48 0,1 1-16 0,1 1-144 0,0 1-48 15,1-2 0-15,0 3 0 0,2 1 1024 0,2-4 208 16,-1 4 32-16,1-5 16 16,2 4-720-16,2-2-160 0,1-1-32 0,4 2 0 0,0-1-192 15,4 2-64-15,3-3 0 0,-1 2 0 0,3 0 128 16,-3 2 32-16,0 2 0 0,-3-1 0 0,-1 1-256 16,-3 6-48-16,-2-4-16 0,-1 6 0 0,-1-1-160 0,-2 2-128 0,-1 2 144 15,1 1-144-15,-1 0 416 0,0 0-16 16,2 0 0-16,0-1 0 0,1 5-208 0,2-5-64 15,2 5 0-15,-1-4 0 0,3 0-128 0,2-3 0 16,2 2 0-16,1 2 0 0,2-1 416 0,2-1 0 16,2 0 0-16,1 3 0 0,1-3-208 0,1 5-32 15,-3-5-16-15,-1 4 0 0,-1 1-160 0,0-1 0 0,-2 4 0 0,-1-1 0 16,-1 3-128-16,-2-2 128 0,-2 2 0 0,-3 1 0 16,0-3-224-16,-2-1 32 15,-2-4 0-15,-1-2 0 0,1-4-128 0,-1-4-32 0,-1-2 0 16,-2-3 0-16,1-6 16 0,1 0 0 0,-2-4 0 0,1-2 0 15,1-6-528-15,-1-7-96 0,4-5-32 0,0-5-12544 16,3-1-2512 0</inkml:trace>
  <inkml:trace contextRef="#ctx1" brushRef="#br2" timeOffset="143778.31">22263 12528 15663 0,'0'-1'1392'16,"0"1"-1120"-16,1 0-272 0,-1 0 0 0,1 0 2032 0,-1 0 336 0,0 0 80 0,0 0 16 0,2 0 512 0,-1 1 96 0,-1 1 32 16,0-2 0-16,0 0-1504 0,0 0-320 0,0 0-48 0,0 0-16 0,0 0-752 0,-6 19-144 0,2-9-48 0,-1-3 0 15,-1 4-80-15,-2 0-32 0,1 4 0 0,-2 0 0 0,-1 2 32 0,-1 4 0 0,0-2 0 0,1 3 0 16,-1 4-192-16,2-1 160 15,1 1-160-15,-1-4 160 16,2 3-160-16,1-3 0 0,-1 3 0 0,2-3 0 16,2 0 0-16,-1 1 0 0,2-1 0 0,-1 1 0 15,2 1 0-15,0-4 0 0,1-2 144 0,1 1-144 16,1 1 0-16,2-6 0 0,2 2 0 0,0-3 0 0,3 0-160 16,1 0 160-16,2-3-192 0,3-2 192 15,2-1-512-15,2 0 0 0,1-1 0 0,0-2 0 16,-1 1-864-16,1-2-160 0,-1 1-48 0,-1-1 0 15,1 0-1200-15,-3 1-240 0,1-1-48 0,-2-1-9280 16</inkml:trace>
  <inkml:trace contextRef="#ctx1" brushRef="#br2" timeOffset="144029.03">22740 12811 26719 0,'-11'10'1184'0,"2"-4"240"0,1 1-1136 0,3 0-288 0,2-1 0 16,2-4 0-16,-1 2 1312 0,-3 5 208 0,-3 4 32 0,0 3 16 16,-1 5 336-16,0-3 64 0,3 3 16 0,0-5 0 15,2-1-1152-15,0 1-208 0,2-4-48 0,0-1-16 16,2 0-384-16,-2-1-176 0,2-6 160 0,0 2-160 31,2-2-272-31,0-2-160 0,2 1-16 0,-1-6-17680 0</inkml:trace>
  <inkml:trace contextRef="#ctx1" brushRef="#br2" timeOffset="144218.6">22755 12481 37775 0,'-5'0'1664'16,"0"0"368"-16,1 0-1632 0,2 0-400 0,1 2 0 0,-1-2 0 15,2 0-960-15,-2 3-288 0,-2-3-48 0,-1 1-16 16,0 1-880-16,0-2-176 0,2 3-48 0,0-3 0 16,3 1-624-16,0 2-128 0,1-1-32 0,3 2 0 0</inkml:trace>
  <inkml:trace contextRef="#ctx1" brushRef="#br2" timeOffset="144760.69">22828 12394 37775 0,'-2'0'1664'0,"-1"-2"368"0,2 1-1632 0,0 1-400 15,2 0 0-15,1-3 0 0,1 3 656 0,0-2 48 0,5 0 16 0,3-3 0 0,4 2-336 0,3-3-80 0,2 2-16 0,1 0 0 16,1-1-288-16,1 4 0 16,-1-2 0-16,1 6 0 0,0 3 0 0,-1 2 0 0,0 1-128 0,-1 4 128 15,0 3 0-15,-2 0 0 16,-1 2 0-16,0 3 0 0,-3-1 0 0,-3 3 208 15,0 1-16-15,-2 1 0 0,-1 1 48 0,-2-1 0 16,1 1 0-16,-3-2 0 0,0 5-32 0,-3 1 0 16,-1 4 0-16,-2 0 0 0,-3-2-208 0,-1 0 176 0,-1 0-176 15,-1-1 160-15,-2-3 80 0,0 1 16 0,1-1 0 16,-1 1 0-16,0-5-96 0,0 2-16 0,-1-3 0 16,1-2 0-16,0-4-144 0,-1 2 0 0,1-1 0 0,-1-4 0 0,-1 0 0 0,1-4-176 15,-1 0 176-15,-1 1-192 16,0-3-432-1,1 0-80-15,-1 0-32 0,0 1-18416 0</inkml:trace>
  <inkml:trace contextRef="#ctx1" brushRef="#br2" timeOffset="145352.81">23742 13801 40543 0,'0'-3'3600'0,"1"0"-2880"0,1 1-576 0,2 1-144 0,1-2 336 0,1 2 48 0,5-5 0 0,6 0 0 16,6-1-128-16,7 1-32 0,4 2 0 0,2 2 0 0,0 4 32 0,-3 2 16 0,1 4 0 0,-2 0 0 0,1 1-272 0,-3 1 0 0,0 0 0 0,-2-2 0 31,1 0-416-31,-1-2-32 0,0-4-16 0,0-2-18464 0</inkml:trace>
  <inkml:trace contextRef="#ctx1" brushRef="#br2" timeOffset="149695.43">25185 13260 40543 0,'-13'4'3600'0,"5"-3"-2880"16,3 1-576-16,4-4-144 0,2 2-144 0,-4-1-64 0,-3 1-16 0,-4 0 0 0,-2 0-464 0,0-4-80 0,2 1-32 0,1 0 0 0,3 3 992 0,0-3 192 0,1 3 32 0,0 0 16 0,1 3 336 0,-1-2 64 16,0 1 0-16,-1 5 16 0,1-1-400 0,-2 0-64 15,0 4-32-15,0 0 0 0,-3 5-224 0,0 1-128 16,-1 2 160-16,-2 4-160 15,-1 1 0-15,-1 0 0 0,0 8 0 0,-1 0 0 16,1 1 192-16,0 3-48 0,2-3-16 0,1 5 0 0,2-1-128 0,1 2 192 0,2-1-192 16,0 0 192-1,5-2 0-15,-1-3 0 0,5 0 0 0,0-3 0 16,2-1-32-16,1-2 0 0,0-1 0 0,2 0 0 0,1-3-160 0,0 0 0 0,2-3 0 16,0 1 0-16,-1-2 0 0,1-2 0 0,-2-1 0 0,1-4 0 15,1 0 0-15,0-1 0 0,0-6 0 0,2 2 0 16,0-6 128-16,2-4 0 15,-1-2 0-15,2-3 0 0,1-3 0 0,2-1 0 16,1-6 0-16,3-1 0 0,1-5 0 0,-2-1 0 16,3-2 0-16,-3 0 0 0,0-3 16 0,-3 2 0 15,1-3 0-15,-4 1 0 0,1 3 112 0,-3-4 0 16,1-1 16-16,-3 0 0 0,0 3-16 0,-1-3 0 0,-1 1 0 16,-3 0 0-16,1-3-128 0,-1 0-128 0,-2 1 144 15,-1-1-144-15,-2 4 0 0,-4 2 0 16,0 0 0-16,-5 1 0 0,0 3 0 0,-4 3-240 15,0-1 48-15,-2 4 16 16,0 0-192-16,-2 3-32 0,-1 0-16 0,1 5 0 0,0 3 96 0,-2 2 0 0,3 3 16 16,-1 0 0-16,2 3 0 0,-1 0 0 0,3 4 0 0,0 2 0 15,-1 0-352-15,2 0-80 0,1 0-16 0,0 4-18416 0</inkml:trace>
  <inkml:trace contextRef="#ctx1" brushRef="#br2" timeOffset="150018.65">24878 13583 37775 0,'-2'3'3360'31,"2"0"-2688"-31,0-3-544 0,0 0-128 0,2 0 1168 0,-1 1 208 0,3 1 32 0,1 1 16 0,4 1-752 0,1-3-160 0,3 1-16 0,2 2-16 0,0-1-128 0,1 0-32 16,-1 0 0-16,0 3 0 0,2-2 112 0,0-1 16 0,2 2 0 0,-1-1 0 0,0-2-448 0,-1-2 0 15,0 4 128-15,-1-1-128 16,-1 0-368-16,0 0-96 0,-1 1-32 0,-2-1 0 15,0-3-336-15,-2 3-64 0,-1-3 0 0,0-3-18496 0</inkml:trace>
  <inkml:trace contextRef="#ctx1" brushRef="#br2" timeOffset="150342.04">25924 12900 3679 0,'-5'7'320'0,"-1"-2"-320"0,0 2 0 0,2-4 0 0,3 0 9472 0,1-3 1840 16,1 3 352-16,-1 1 80 0,0 5-9424 0,0 1-1872 15,2 2-448-15,-2 4 0 16,1 0-576-16,-2 4-128 0,-1 1-48 0,-1 4 0 0,-2-2 624 0,0 4 128 16,-2 2 0-16,1-1 0 0,1-2 192 0,2-1 16 15,-1-1 16-15,0-2 0 0,2-1-416 0,-1-3-64 16,1-2-32-16,-1-3-12592 16,2-1-2528-16</inkml:trace>
  <inkml:trace contextRef="#ctx1" brushRef="#br2" timeOffset="150603.17">25594 13039 43311 0,'-12'7'1920'0,"3"-5"384"0,2-2-1840 0,2-2-464 0,6 2 0 0,1-4 0 16,1 1-384-16,1-2-160 15,2-5-32-15,4-4-16 0,3-1 320 0,6-3 64 0,1 2 16 0,1 0 0 16,2 6 544-16,1-3 112 0,0 3 32 0,1 2 0 16,0 0 208-16,0 0 64 0,1-1 0 0,-2 5 0 0,1 2-400 0,-1-2-80 15,-1-3-16-15,1 0 0 0,-3-1-272 0,-2 4-144 16,1 4 16-16,-1 0 0 16,-1 0-512-16,0 4-112 0,-1-2-16 15,0 0-18704-15</inkml:trace>
  <inkml:trace contextRef="#ctx1" brushRef="#br2" timeOffset="151057.07">26639 13639 27647 0,'-2'0'2448'0,"-1"0"-1952"16,2 2-496-16,1-2 0 0,0 0 2608 0,-1 0 416 0,-1 0 96 0,0 2 16 0,-2-2-1824 0,-1 4-352 0,-1 1-80 0,-1 2-16 16,-2 2-48-16,-1 3-16 0,-2 2 0 0,-3 1 0 0,0 5-464 0,-2-2-80 0,-3 6-32 0,0 0 0 0,-1 1-224 0,0 3 0 0,-2 1 0 0,0-1 0 15,2-2 0-15,-2 3 144 0,1 2-16 0,-2-3 0 16,2 1-128-16,0-3 0 0,-1-2 0 0,1-1 0 31,2-1-464-31,2-7-32 0,0-2 0 0,2-3 0 16,2-4-176-16,0-3-32 0,2-3-16 0,0-6-18208 15</inkml:trace>
  <inkml:trace contextRef="#ctx1" brushRef="#br2" timeOffset="151273.71">26173 13618 35007 0,'1'9'3120'0,"-1"-5"-2496"0,0-2-496 0,1 2-128 16,2-4 2096-16,1 2 400 0,0 0 64 0,3 0 32 16,4 4-1936-16,2 2-384 0,5 3-80 0,0 3 0 0,0 4-16 15,-4 1 0-15,0 3 0 0,-3 0 0 0,0 3 416 0,0-2 96 16,-1 2 16-16,-1 0 0 16,1 1-192-16,-2-1-48 0,2-3 0 0,0 0 0 15,0 0-336-15,1-2-128 0,-1 1 0 0,-1-2 0 0,-1-3-208 0,2-3-144 0,-1 0-32 0,1-5 0 47,0-1-768-47,0-4-144 0,2-3-48 0,-1-2-18880 0</inkml:trace>
  <inkml:trace contextRef="#ctx1" brushRef="#br2" timeOffset="151769.7">27147 12857 23951 0,'-2'-4'1056'0,"-2"0"224"15,2-1-1024-15,-1 4-256 0,1-1 0 0,0 2 0 0,0 0 2352 0,-1-2 400 0,-3 2 96 0,-1 0 16 0,-1 0-784 0,0 4-160 0,-1 2-16 16,2 0-16-16,-1 1-816 0,2-1-176 0,0 4-16 0,1-3-16 0,0 4-384 0,0 0-80 0,0 4-16 0,0-2 0 0,-1 3-96 0,0 0-32 0,0 2 0 0,-3 5 0 0,0 1-128 0,1-1-128 0,-12 29 192 16,11-28-192-16,1-1 0 0,-1-2 0 15,0 1 0-15,3 4 0 0,0-4 0 0,1-3 0 0,1-1 0 16,3-2 0-16,0-2 0 0,2-2-144 0,1 1 144 16,2-5-448-1,1 2 0-15,3-3 0 0,0 0 0 0,1-1-80 0,3-2-32 0,2-2 0 16,2-2 0-16,1-2 240 0,3 0 32 0,1-4 16 0,-1 2 0 15,1-1-688-15,-1 2-144 16,-1-1-32-16,0-1-16336 0</inkml:trace>
  <inkml:trace contextRef="#ctx1" brushRef="#br2" timeOffset="152030.65">27489 13083 11967 0,'3'1'1072'0,"-2"-1"-864"0,1 0-208 0,-1 0 0 16,0 3 4160-16,0-3 768 16,1 0 176-16,-1 2 16 0,0-2-3168 0,0 4-640 15,1 2-128-15,-4 2-32 0,0 3-304 0,-3-1-64 0,-1-1-16 0,0 4 0 31,-2-1-1216-31,1-2-256 0,1 0-64 0,-1-1 0 16,1-2-1664-16,2-1-320 0,2 0-80 0,0-2-16 0</inkml:trace>
  <inkml:trace contextRef="#ctx1" brushRef="#br2" timeOffset="152236.14">27519 12869 32255 0,'-3'0'2864'0,"0"-1"-2288"15,2 1-576-15,1 0 0 16,1-3 352-16,1 3-32 0,-2 0-16 0,-2-3 0 16,2 0-2064-16,-2 1-416 0,1 0-64 0,-2 0-32 15,1 2 0-15,-1-2 0 0,1 4 0 0,-2-2 0 0</inkml:trace>
  <inkml:trace contextRef="#ctx1" brushRef="#br2" timeOffset="152827.12">27745 12742 16575 0,'0'1'1472'0,"-3"1"-1168"0,1 2-304 16,0-1 0-16,1-3 6000 0,2-3 1136 0,1 2 224 0,-1 1 64 0,1 0-5616 0,2 4-1104 0,2-4-240 0,2 2-32 0,0-1-432 0,1 2 0 0,1 1 0 0,0-1-176 0,0 3 176 0,-1 1 0 0,3 1 0 0,-3 2 128 0,3-1 0 0,-2 2 16 15,-1 4 0-15,0-3 0 0,0 4-144 0,-2 3 128 16,-2 1-128-16,-1 4 128 15,-5 1-128-15,-3 1 0 0,-2 5 0 16,-3 1-176-16,-2-1-96 0,-3 2-32 0,-1 1 0 0,1-2 0 31,0-1-464-31,0-3-112 0,1 1-16 0,0-3 0 0,2-4-1440 16,0-4-288-16</inkml:trace>
  <inkml:trace contextRef="#ctx1" brushRef="#br2" timeOffset="153420.38">27769 12439 25791 0,'-7'2'2304'0,"2"-2"-1856"0,1 0-448 0,2 0 0 0,3 0 2800 0,0-2 464 15,2 2 80-15,-1 0 32 0,3 0-2160 0,2-3-448 0,3 2-64 0,1 1-32 0,2 4-208 0,0-2-32 0,4 2-16 0,-1 3 0 0,2 4 176 0,2-1 48 0,3 6 0 0,3 1 0 16,2 4-208-16,0 2-48 0,3 4 0 0,-1-1 0 15,-2 3-192-15,1 2-64 0,-2-2 0 0,-3 5 0 16,1-1-128-16,-1 4 0 0,-3 0-160 0,1 2 160 0,-3 1 0 16,-2 1-144-16,-1-1 144 0,-1 4 0 0,-2 6 0 15,1 3 0-15,-3 1 0 0,1 3 176 0,-2 0-176 0,-1 0 160 16,-3-4-160-16,-1-1 160 0,-2 4-160 16,-2-2 160-16,-1 3-160 0,-4-3 160 0,-1 0-32 0,-3-4 0 15,-5 6 0-15,1-2 0 0,-6 3 0 0,-1 0-128 16,-2-2 192-16,-3 0-64 0,-2-7-128 0,0-1 0 15,-1-6 0-15,0-9 0 0,1-3 0 0,1-7 0 16,0-3 0-16,1-3 0 16,0-9-480-16,2-2-32 0,1-7 0 0,1-2-13168 15,3-6-2640-15</inkml:trace>
  <inkml:trace contextRef="#ctx1" brushRef="#br2" timeOffset="154126.6">28755 12372 43311 0,'-4'-5'3840'0,"2"1"-3072"0,0 1-608 0,4 0-160 0,1-1 512 0,0 1 80 16,2-8 16-16,3-3 0 0,3-6-800 0,3-3-176 0,3-1-16 0,-1 3-16 0,1 1 208 0,-3 4 64 0,2-2 0 0,-1 3 0 0,3 1 416 0,-2 2 96 15,2 2 0-15,0-2 16 0,1 4 112 0,0 0 0 0,2 1 16 16,-1 1 0-16,1-1-160 0,-1 4-48 15,-1 0 0-15,1 0 0 0,1 3-32 0,-1 0-16 16,0 0 0-16,-2 3 0 0,0 0-112 0,-2 4-32 16,0 2 0-16,-3 0 0 0,0 5-128 0,-1-2 160 0,-2 7-160 0,-3-2 160 15,0 1-160-15,-3 4 192 0,0 1-192 0,-3 4 192 16,-2-1-192-16,-3 0 0 16,0 3 0-16,-4-1 0 0,-2 3 0 0,0 0 0 15,-2-3 128-15,0-2-128 0,-2 3 0 0,-2-5 0 0,-3 5 0 0,1-4 0 16,-4 2 0-16,-3 0 0 0,-1-2 0 0,-3-3 0 15,1-2-272-15,0-4 16 0,-2-1 0 16,1-2 0-16,2-3 256 0,0 1-160 0,2-4 160 0,2 0-128 16,2-3 128-16,1-2 0 0,1 1 0 0,2-3 0 15,1 0 0-15,1-7 0 0,3-5 0 0,-1 2-128 16,4-1-144-16,-1 0-32 0,2-4 0 0,1 1 0 0,3 0 304 0,2 0 0 16,2-1 0-16,2 3 0 15,3 2 192-15,1 1 0 0,4 2 0 0,3 1 0 16,3 2 128-16,3 1 0 0,2 1 16 0,3 2 0 15,1 2 176-15,4 1 48 0,6 3 0 0,2 0 0 0,3-2-32 0,-1 6 0 16,1-1 0-16,-3 3 0 0,0 2-48 0,-2-2-16 16,-3 2 0-16,-3 2 0 0,-3 1 48 0,-2 0 16 15,-3 4 0-15,-4-2 0 0,-2-2-64 0,0 2-16 16,-3 2 0-16,-2-2 0 0,-1 1-640 0,-2 1-144 16,-1 4-32-16,-2-3 0 15,0 2-240-15,-2 0-48 0,-2 2-16 0,-1-1 0 16,0 0-1040-16,-3-7-208 0,0 2-32 0,1-5-20608 0</inkml:trace>
  <inkml:trace contextRef="#ctx1" brushRef="#br3" timeOffset="166443.59">2410 17232 35007 0,'-2'2'3120'0,"0"-2"-2496"16,1 0-496-16,1 0-128 0,0 0-704 0,-1 0-144 0,0 3-48 0,-3-3 0 0,0 1 384 0,-1 1 80 0,2 2 16 0,0-1 0 0,1-2 1184 0,0 1 256 0,2 1 32 0,0-3 16 0,0-3 48 0,0 0 16 15,0 3 0-15,0-3 0 16,2 1-224-16,-2 2-32 0,0 0-16 0,0 0 0 0,8-20-160 0,-4 10-48 15,1-2 0-15,0-3 0 16,1 1-64-16,1-6-16 0,2-2 0 0,0-3 0 16,1 1-96-16,1-8-32 0,1-1 0 0,-1-1 0 0,2-1-240 0,-3 1-48 15,-2 3-16-15,2-5 0 0,-1 1-144 0,-1-4 192 16,1-1-192-16,0-1 192 0,-2-3 0 0,1-6 16 16,-1 2 0-16,0 1 0 0,1 2-64 0,-1 1-16 0,1-1 0 15,0 2 0-15,2 5-128 0,-1-1 0 0,1 6 0 16,-2 3 128-16,0 6-128 0,-2 1 0 0,-1 4 0 15,0 0 0-15,-1 4 128 0,1 3-128 0,-2 4 192 0,1 2-64 16,1 3-128-16,0 4 0 0,0 4 0 16,2 5 0-16,3 6 0 0,1 6-272 15,3 6 32-15,-1 5 16 16,2 5 32-16,0 5 0 0,1-1 0 0,0 4 0 0,0 6 192 0,2 1 0 16,-3 0 0-16,-1 2 160 0,2-1-160 0,-1-3-144 0,3-5 144 0,-4-4-208 15,2-8 208-15,-1-5 0 0,0-3 0 0,0-4 0 16,0-1 0-16,-3-5 0 0,1 0 0 0,-2-7 0 15,-3-2 0-15,1-2 0 0,1-4 0 0,-1-2 0 0,-1-4 0 0,2-2 128 16,-1-4-128-16,-1-1 160 16,0-6 0-16,-1-1 0 0,-1-5 0 0,-1-2 0 0,-1-3-160 0,-1-2 0 15,-2-1 144-15,-2-2-144 0,1-2 0 0,-3-4 0 16,-1 1 0-16,2-2 0 0,-1 0 0 0,0 0-240 16,1 0 64-16,0-1 16 0,1 5-32 0,-2-1 0 15,2 1 0-15,0 1 0 16,0-2 192-16,-2 3-192 0,1 4 192 0,-1-1-192 0,2 1 64 0,-2 2 0 15,3 1 0-15,0 2 0 16,2 8 128-16,-1 1-208 0,1 5 80 0,1 2 128 0,-1 5-256 0,1 4 80 0,-2 1 16 16,3 1 0-16,2 8 160 15,1 7-160-15,2 6 160 0,1 3-160 0,-3 0 160 0,3 7-160 16,3 15 160-16,-2 11-160 16,1 4 160-16,-3 1 128 0,-2-3-128 0,-2 1 176 0,0-2 144 0,-1 0 16 0,2-3 16 15,1-5 0-15,2-5-176 16,1-7-48-16,2-5 0 0,2-6 0 0,1-2-128 15,1-4 0-15,-3-2 144 0,0-2-144 0,-2-5 0 0,-2 0 0 0,-1-4 0 0,-2 0 128 16,-1-3-320-16,-1-2-64 0,-3 2-16 0,1-3 0 16,-2-3-544-16,-3 0-96 0,1 0-32 0,-3-3-12448 31,-3 1-2496-31</inkml:trace>
  <inkml:trace contextRef="#ctx1" brushRef="#br3" timeOffset="167358.51">4193 15912 14735 0,'0'0'1312'0,"0"-2"-1056"0,1-1-256 0,-1 2 0 0,0-1 0 0,2-2 0 0,-1-1 0 0,0-2-144 16,-1-3 1104-16,1-5 208 0,-1 3 48 0,0 0 16 0,-1 4 1280 0,-1 2 256 0,-1 2 48 0,-1 1 16 0,-2 3-1072 0,-1 3-224 0,-2 1-32 0,-3 2-16 15,-3 1-336-15,-4 4-64 0,0 2 0 0,-4 3-16 16,-1 1-448-16,-6 4-96 0,-3 4-16 0,-3-3 0 15,5 0-192-15,1 1-32 0,0-1-16 0,0 0 0 16,-1 4-32-16,2-4-16 0,3 1 0 0,1 0 0 0,4-3-224 16,3-4 176-16,3-4-176 0,4 1 160 0,4-1-160 15,0-5 0-15,5 2 0 0,1-1 0 16,2 0 144-16,1-2-144 0,5 1 160 0,-1 0-160 0,2-1 0 0,4 3-128 16,1-3-16-16,3 0 0 0,0 0 144 0,4 1 0 15,2 2 0-15,1-2 0 0,0 0 128 0,4 2-128 16,3-3 160-16,2 1-160 0,-2 2 160 0,1-2-160 15,3 2 160-15,0 0-160 0,-1-2 128 0,-3 2-128 16,-1-2 0-16,0 2 0 0,-3-2 128 0,-3 4-128 16,-2 2 0-16,0 0 144 0,-5 2-144 0,-1 3 0 0,-4 0 0 15,1 4 0-15,-4 6 0 0,1 0 0 0,-3-1 0 16,-1 0 0-16,0-1 0 0,-4-1 0 0,2-3 0 16,-2 1 0-16,-1 1 0 0,-1-5 0 0,-2 1 0 15,-1-4 0-15,1-1 0 0,-3 1 0 0,-3-4 128 0,-1 2-128 16,0-2 240-16,-2 0-48 15,-1-4 0-15,0 0 0 0,-2-1-16 0,-4-1-16 0,1-3 0 0,-3 1 0 16,0 1-160-16,-1-5 192 0,1 4-192 0,-3-4 192 16,-3 0-192-16,1 0 0 15,1 0-192-15,0 0 192 0,2 0-448 16,2 0 16-16,4 0 16 0,1 2 0 0,3-2-128 0,3 0-32 16,2-2 0-16,3 2 0 0,0 0-1296 0,3-4-272 0</inkml:trace>
  <inkml:trace contextRef="#ctx1" brushRef="#br3" timeOffset="168159.51">5402 15761 27647 0,'-6'3'1216'0,"0"1"256"0,1-1-1168 15,0 2-304-15,2-3 0 0,-1 0 0 0,-1 2 960 0,-4 2 128 0,-4 3 16 0,-6 2 16 0,1 0 736 0,-4 1 128 0,-2-2 48 0,-2-2 0 0,1-2-1024 0,0 0-208 0,-1-1-32 0,0-1-16 0,2-3-368 0,-4 1-64 0,0-2 0 0,-2 0-16 0,2 0-304 0,1 0 0 16,1 0 0 0,1 0 0-16,2 0 0 0,0 4 0 0,3 1 0 0,1-1 0 15,0 2 0-15,4 0 0 0,2-2 0 0,-2 2 0 0,0 0 0 16,-1 1 0-16,1 0 0 0,3 1 0 0,1-1 0 0,-1-1 0 15,5-3 0-15,0 4 0 0,-2-1 0 0,2 0 0 0,0 0 0 16,2-2 0 0,4-2 192-16,0 2 0 0,1 0-16 0,2 1 0 0,1-2 64 0,2 4 16 0,1 0 0 0,1 4 0 15,3 0-64-15,1 4 0 0,2 1 0 0,0 3 0 16,4 7-192-16,1 5 0 16,-1 3 0-16,1 7-160 15,-2 4 160-15,-1 3 0 0,-3 5 0 0,-3-2 0 16,-4-4 0-16,-2-3 0 0,1-2 144 0,0 1-144 0,-1 0 0 15,0-4 0-15,-1-3-160 0,0-4 160 0,-2-1 0 0,-3-3 0 0,1 3 0 0,-2-5 0 16,-1-3 0 0,0-2 0-16,0-2 0 0,-1-3 0 0,1-1 0 15,0-4 128-15,3-2-128 0,-2 0 0 0,1-3 0 0,1-2 0 0,-1 2 128 0,2-5-128 0,0 2 0 16,-2-1 0-16,2-1 0 0,0 2 0 16,0-1 0-16,0-1 0 15,-1 3 0-15,2-1 0 0,0-1 0 0,2-2 0 16,-1 1-192-16,2-1 192 0,4-1-128 0,0 1 128 15,2-2 0-15,1-2 0 0,3 0 0 0,5-2 0 16,1-3 192-16,7 2-64 0,6-5 32 0,4 0 0 0,-2 3 0 0,2 2 0 16,6 0 160-16,0 1 16 15,-2 2 16-15,1-2 0 0,1 1-80 0,0 1-16 0,-2 4 0 0,-3 0 0 16,-5 0-256-16,-5 3 0 0,-1-2 0 0,-6 1 0 16,-4 1-144-16,-5-2-96 0,-2-2-16 0,-4 1 0 31,-4 1-480-31,-1-1-96 0,0-1-32 0,-4-2 0 15,-1 0-256-15,-3-2-48 0,-5-3-16 0,-1-2-17120 0</inkml:trace>
  <inkml:trace contextRef="#ctx1" brushRef="#br3" timeOffset="168418.05">4785 16510 40543 0,'2'-3'1792'0,"-1"3"384"0,1-2-1744 0,2 0-432 0,1 2 0 0,0-2 0 0,2-2 0 0,6 2-144 0,7-4 0 15,8-4 0-15,5 0 656 0,6 1 144 0,0 2 32 0,2-2 0 0,1 3 112 0,0-3 32 0,-2 2 0 0,-2 1 0 0,-3 2-384 0,-4-2-64 0,-4 6 0 0,-7-3-16 16,-7 6-624-16,-4-3-128 0,-4 1-32 0,-5 4-19984 0</inkml:trace>
  <inkml:trace contextRef="#ctx1" brushRef="#br3" timeOffset="171032.92">6661 16302 26719 0,'10'-4'2368'0,"0"-2"-1888"0,-2 4-480 0,-2-1 0 0,1 2 960 0,5-3 80 15,12-2 32-15,13-3 0 0,13-1-512 0,4 0-112 0,0 2 0 0,1 4-16 0,-2 4 576 0,1 1 112 0,1 4 32 0,-2-1 0 0,-2 0-192 0,-3 1-48 16,-4 0 0-16,-4 0 0 0,-3-2-528 0,-4 0-96 0,-2 0-32 0,-5 0 0 0,-2 1-512 0,-2-4-96 15,-1 2-32-15,-1-4 0 16,0-2-816-16,-2 1-160 0,1 0-48 0,-3-3-9328 16,-1 1-1872-16</inkml:trace>
  <inkml:trace contextRef="#ctx1" brushRef="#br3" timeOffset="171475.8">6941 16622 35935 0,'8'-1'3200'0,"1"-3"-2560"0,-3 2-512 0,0 2-128 0,2-3 256 15,3 3 48-15,11-1 0 0,12-1 0 0,10-2 0 0,8 1 0 0,0 6 0 0,-1-3 0 0,-2 0 496 0,-1 0 96 0,-1 0 32 0,0-3 0 0,-2 3-480 0,-1-3-112 0,1 0-16 16,-3 2 0-16,-4-2-320 0,-3 1 0 0,-5 1 0 0,-6-2-12544 31,-1 1-2608-31</inkml:trace>
  <inkml:trace contextRef="#ctx1" brushRef="#br3" timeOffset="174544.34">16711 15480 4607 0,'0'0'400'0,"0"0"-400"0,0-3 0 0,1 2 0 0,0 0 2368 16,-1-1 384-16,1 0 64 0,1 1 32 0,0-4-2208 0,2 1-432 0,1-2-80 0,-1 2-128 0,-1 4 1008 0,1 0 96 0,0 0 32 0,-2 0 0 0,1 4 1104 0,-1-2 240 0,1 6 32 0,-1 0 16 0,1 2-336 0,-1 3-64 15,-1 5-16-15,-1 2 0 0,0 5-752 0,-2 3-144 16,-1 2-48-16,-2 3 0 0,-1 6-608 0,1 1-128 16,0 1-32-16,0 4 0 0,0-1-224 0,2 3-48 15,0-2-128-15,2-1 192 0,-2-5-16 0,3 1-16 16,0 4 0-16,0-2 0 0,0-2-160 0,0-1 0 15,0-5 0-15,-3-3 0 0,-1-1 0 0,-2-5 0 16,0-1-144-16,-2-4 144 16,1-5-832-16,-4-1-64 0</inkml:trace>
  <inkml:trace contextRef="#ctx1" brushRef="#br3" timeOffset="175131.11">16042 16738 42383 0,'8'0'3776'0,"1"-1"-3024"0,-3 0-608 0,-3 1-144 0,-2 0 0 15,3-1 0-15,3 1 0 0,3 0 0 0,4 1-592 0,-3 0-160 0,-1 0-16 0,-4 2-16 0,0 1 528 0,1-2 96 0,2-1 32 0,3-2 0 0,2-1 640 0,5-2 144 0,4-1 32 0,6 1 0 0,-2 1-272 0,10-1-48 16,10-2-16-16,6-1 0 15,5 4-96-15,4 0 0 0,0 3-16 0,0 0 0 16,-1 0-48-16,-4 0 0 0,-2 4 0 0,-8 0 0 16,-9 1-32-16,-5 1-16 0,-4-2 0 0,-6 2 0 0,-2-3-336 0,-1 4-64 15,-1-1 0-15,-3-3-16 0,-1 0-96 0,-2-1-16 16,0 0 0-16,-1-4 0 16,-2 0 128-16,1-4 0 0,-1-3 16 0,-3 2 0 15,1 1-464-15,-3-1-112 16,-2-1-16-16,0 1-11008 0,-2 3-2224 0</inkml:trace>
  <inkml:trace contextRef="#ctx1" brushRef="#br3" timeOffset="176108.68">16268 17728 28559 0,'6'6'2544'0,"-2"-4"-2032"16,0-2-512-16,-2 0 0 0,1-2 2656 0,-1-1 432 0,2 0 96 0,1-4 16 0,2-2-2240 0,3-6-448 0,1-3-96 0,-2-4-16 0,-2-1-112 0,-2-1-32 16,-1-3 0-16,-2-3 0 0,0-2-16 0,-4-1-16 0,0-2 0 0,-2-1 0 0,0 2 32 0,1-1 0 0,-2 0 0 0,2 7 0 15,2 2-128-15,0 5-128 0,2 5 176 0,2 2-176 16,-1 6 224-16,1 4-64 0,-1-1-16 0,0 4 0 16,1-2 0-16,-2 3 0 0,2 3 0 0,0 0 0 15,1 0-144-15,2 4-192 0,3 6 32 0,3 2 16 16,2 1 0-16,3 3 0 0,2 2 0 0,2 2 0 15,0 3 144-15,2-2 0 0,1 5 0 0,2-1 0 16,-2 4 0-16,0-1 0 0,-1-2 0 0,0 3 0 0,-2-1 0 16,0 1 0-16,0 3 0 0,-3-1 0 0,0 1 0 15,-5-7-160-15,1 1 160 0,-2-3-160 0,1-8 160 0,-2 1-128 16,1-3 128-16,0-5-128 0,0-2 128 0,-1-3 256 16,-1-4-64-16,0-2-16 0,-2-2 144 0,0-4 16 15,0-4 16-15,1 0 0 0,-2-2-48 0,-1-7-16 16,2 0 0-16,-1-3 0 0,-2 0 176 0,0-7 48 15,1 1 0-15,-1-4 0 0,0 0 96 0,1-3 32 16,-1 1 0-16,0-7 0 0,2-6-240 0,-2-2-32 16,1 6-16-16,-3 5 0 0,0 3-32 0,-2 7 0 0,-1 3 0 15,-2 8 0-15,-1-1-320 0,1 7-288 0,-2 0 48 16,-1 5 16 0,-1 2-176-16,0 1-48 0,-1 3 0 0,-1 0 0 15,0 3-480-15,0 0-96 0,0 3-32 0,-2-2 0 16,1 2-432-16,0 0-96 0</inkml:trace>
  <inkml:trace contextRef="#ctx1" brushRef="#br3" timeOffset="177673.91">18966 16304 41471 0,'3'-2'3680'0,"-2"-2"-2944"0,0 2-592 0,0-1-144 31,1 2 0-31,-1-3-224 0,3-1 48 0,1-2 16 0,-1-4-816 0,-1 0-176 0,-3 0-16 0,-4 3-16 0,-3 3 768 0,-2 1 160 0,-3 3 16 0,-2-1 16 16,-2 4 912-16,-2 2 176 0,-5 2 32 0,-1 4 16 16,-5 0-272-16,-2 2-48 0,-2 1-16 0,-4 3 0 0,-2-4-96 15,-1-3-32-15,0 1 0 0,-1-4 0 16,3 0-48-16,-3 0-16 0,-2 2 0 0,-2-2 0 0,1-3-192 16,-1 2-64-16,-2-1 0 0,0 0 0 0,0 0-128 0,0-2 0 15,2 0 0-15,-2 2 0 0,0-1 0 16,2 0 0-16,4 4 0 0,3-1 0 0,3 1-192 15,3 2-64-15,5-2 0 0,5 2-16 0,3 0 272 0,4-6 0 16,4 3 0-16,3-2 0 0,3 2 0 0,1 1 0 16,4-4 128-16,1 2-128 0,3 0 240 15,3 1-48-15,6 1-16 0,4 1 0 0,4-2 80 0,5 1 0 16,6-1 16-16,1 0 0 0,0-5 192 0,7 4 48 0,10-1 0 16,5-1 0-16,4 4-208 0,-1-1-48 0,-1-2 0 15,-3 2 0-15,-3 2-64 0,-2 0-32 16,-1 0 0-16,-1 0 0 0,-1 3-160 0,-4-1 0 15,-3 2 0-15,-4-4 0 0,-2 0 0 0,-4 2 0 0,-2-4 0 16,-2 3 0-16,-1 2 0 0,-3-2 0 0,0 1 0 0,-3-2 0 16,0 2 0-16,-1-3 0 0,-1-1 0 15,-1 0 0-15,-3 1 128 0,-2 2-128 0,-4-2 0 0,-2 2 128 16,-3 0-128-16,-5 1 160 0,-3 2-160 0,-4-2 160 16,-3 2-320-16,-3-2-64 0,-3 4-16 0,-5 1 0 15,-2 1-16-15,-4-2 0 0,-1 0 0 0,-2 1 0 0,-4-4 16 0,0 0 0 16,-3-1 0-16,3-3 0 0,2 2 0 0,-1 0 0 15,0 2 0-15,0 0 0 0,3 0-80 0,1 0 0 16,3 2-16-16,1-3 0 0,3-1 176 0,2 1 160 16,3 0-208-16,3 1 80 0,3-1 128 0,0-2 0 15,4 0 0-15,0 1 0 16,1 1 0-16,0 0 192 0,0 2-32 0,0 1-16 16,-1-1 32-16,-1 1 0 0,-1 2 0 0,2-1 0 15,0 1-176-15,2-2 0 0,2 0 0 0,1-1 0 0,1 0 0 16,1 2 0-16,0 1 0 0,2-2 0 0,0 0 0 0,0 0 0 0,1 2 0 15,2 1 0-15,2-1 0 0,0-1 0 16,5 1 0-16,2-4 0 0,1 4 160 0,4-8-160 16,1 2 192-16,5-3-192 0,4 0 528 0,3-3 0 15,3 0 0-15,5-2 0 0,3-2-176 0,5 1-32 0,5-3-16 0,3-2 0 16,-4 1-48-16,8 0-16 0,4-1 0 0,2-1 0 16,0 1-240-16,-3-1 176 0,0 1-176 0,-4 4 160 15,1-2-160-15,-7 6 0 16,-7 0 144-16,-7 0-144 0,-4 3-240 0,-8-1-112 15,-3 1-32-15,-5-1 0 16,-4 1-416-16,-5 1-96 0,-3-3 0 0,-6 5-16 16,-3-3-144-16,-4 3-32 0,-5-4 0 0,-1 0-18048 0</inkml:trace>
  <inkml:trace contextRef="#ctx1" brushRef="#br3" timeOffset="178274.37">18193 17905 8287 0,'-2'0'736'0,"-1"-4"-592"0,2 1-144 0,1 3 0 0,0-2-256 0,1 1-64 16,-1 1-32-16,0-5 0 0,2 1 832 0,-1 0 160 0,1 4 48 0,2 0 0 0,1 0 3072 0,0 0 608 0,0 3 128 0,-1 0 32 0,-1 4-688 0,-1-1-144 0,-2 5-32 0,-5 4 0 0,-3 0-2320 0,-4 4-448 0,-3 0-112 0,-5 3-16 31,-2 0-576-31,1 1-192 0,2-7 128 0,0 4-128 0,-1 1 0 0,1-3 0 0,3 2-208 0,4-4 80 32,2 3 128-32,4-5 0 0,2 2-144 0,2-3 144 15,2 0-256-15,2 0 0 0,2-1 16 0,-1-2 0 0,4-3-384 0,0 2-80 16,2-3 0-16,1-2-16 0,2 1-992 0,-1-1-192 15,1-3-32 1,1-1-8112-16,-1 0-1632 0</inkml:trace>
  <inkml:trace contextRef="#ctx1" brushRef="#br3" timeOffset="178502.81">18176 17611 6447 0,'0'-3'576'16,"0"-1"-576"-16,-1 0 0 0,1 2 0 0,0-1 4208 0,0 2 720 0,0 1 160 16,-1-2 32-16,1-2-2176 0,0-1-416 15,0 1-96-15,0 1 0 0,1 3-1200 0,0-3-224 0,2 2-48 0,-1 1-16 16,0 1 32-16,0 2 16 0,0-3 0 0,1 1 0 16,-2 0-688-16,0 0-144 0,0 2-32 0,1-3 0 31,-2 0-832-31,0 1-160 0,0 1-32 0,0-2-16432 0</inkml:trace>
  <inkml:trace contextRef="#ctx1" brushRef="#br3" timeOffset="178826.23">18484 17905 36863 0,'12'2'3264'0,"-4"-1"-2608"0,-1-1-528 0,-1-1-128 0,1 1 1344 0,-3-2 224 15,3 2 48-15,4-4 16 0,6-1-1376 0,5-1-256 16,2-2 0-16,-1 2-128 0,-4 2-128 0,-3-1 0 15,-1 4-16-15,-3 1 0 0,-2 1-64 0,-1 4-16 16,-1-1 0-16,0 3 0 16,-1 2-1056-16,1 0-192 0,-1 1-64 0,0-3 0 15,-2 2-512-15,2-1-128 0,-4 0 0 0,2-2-6448 0,-2 3-1280 16</inkml:trace>
  <inkml:trace contextRef="#ctx1" brushRef="#br3" timeOffset="179044.68">18439 18144 42383 0,'8'10'1872'0,"-2"-4"400"0,0-2-1824 0,0-1-448 16,1-2 0-16,-1-1 0 0,4 2 0 0,5-2-288 15,8 3 32-15,9-2 16 0,4 2 48 16,0-3 0-16,-4 0 0 0,-2 0 0 0,-4-3 192 0,-4 3 0 15,-2 0 0-15,-3-1 0 16,-2 1-448-16,-4-3 16 0,0 3 0 0,-2-2 0 16,-2 1-2144-16,-1 1-432 0</inkml:trace>
  <inkml:trace contextRef="#ctx1" brushRef="#br3" timeOffset="179270.95">19086 17807 37775 0,'0'4'3360'0,"0"0"-2688"0,0-2-544 0,0 0-128 15,0 1 416-15,1 2 48 0,1 3 16 0,-1 7 0 16,1 2-1888-16,1 6-368 0,-2 1-80 0,0 2 0 0,-2-2 2704 0,0-1 560 16,0 2 96-16,-2-3 32 0,1 1-608 0,-1-2-112 15,-1-2-32-15,2 0 0 0,-2 0-784 0,1-3 0 16,-2-4 0-16,1-2 0 31,-1-4-1408-31,1-2-176 0</inkml:trace>
  <inkml:trace contextRef="#ctx1" brushRef="#br3" timeOffset="180027.7">18243 15928 6447 0,'-3'4'576'0,"1"0"-576"0,2-2 0 0,0 1 0 16,1-3 2112-16,0 4 304 0,1-1 64 0,0 3 16 0,2 4 912 0,3 1 192 0,2-1 48 0,0-4 0 0,2 2-1008 0,-1-2-192 0,-1-2-32 0,0-2-16 0,-1 1-1072 0,-2-6-224 0,0 3-32 16,0-3-16-1,-1-4-736-15,-1 4-128 0,-2-4-48 0,1 1 0 16,-2-4-144-16,0-4 0 0,0 0 0 0,1-1 0 16,-1-3 0-16,0 0 0 0,-1 0 0 0,1-1 0 15,-1-3 0-15,0-3 0 0,0 0 0 0,0-1 0 16,-1 1 0-16,0 0 0 0,0-1 0 0,-2 1 128 0,2-3 64 15,0 2 16-15,-1 1 0 0,1 4 0 0,1 4-80 16,0 2 0-16,1 5-128 0,1 4 192 0,0 2-192 16,1 4 0-16,-2 1 128 0,1 2-128 0,2 3 0 15,1 0-192-15,2 3 48 0,2 1 0 0,1 0 0 0,0-2 0 0,1 3 0 0,3 4 0 0,3 1 144 0,1 4 0 16,1 1 0-16,0 1 0 0,-1 3 0 0,1 1 0 31,2 2 0-31,-2 3 128 0,2-2-128 0,-2 0 0 16,1 2 0-16,-3-5 0 0,0 2 0 0,1-5 0 15,-3-2 0-15,1-5 0 0,0-2 0 0,0-3 0 16,1-1 0-16,-2-4 0 0,1-2 0 0,-2-4 176 16,-2-4-176-16,-2-2 192 0,0-3 64 0,-3-1 0 0,1-6 16 15,-2-5 0-15,-1-2 48 0,-3-2 16 0,-2-4 0 16,-1 3 0-16,-2-2-336 0,0-3 0 0,-2-1 0 16,-1-3 128-16,-1-3-128 0,0 1 176 0,0 0-176 15,-1 1 192-15,1-1-192 0,2 5-144 0,2 3 144 16,2 7-208-1,2 6-240-15,2 6-32 0,-1 4-16 0,2 3 0 16,0 3-272-16,1 4-64 0,2 2-16 0,3 5-17328 0</inkml:trace>
  <inkml:trace contextRef="#ctx1" brushRef="#br3" timeOffset="180526.73">20244 15731 32255 0,'-2'-2'1424'0,"1"-1"304"0,1 3-1392 0,0-3-336 0,0 3 0 0,-1 0 0 0,1 0-416 0,-3 0-160 0,0 3-16 0,-3 0-16 0,-6 7 608 0,-1 3 320 0,-5 3-48 0,-3-1 0 0,-1 4 832 16,-4 4 176-16,-1 3 16 0,0 7 16 15,1 2-224-15,1 4-32 0,3-2-16 0,-2 10 0 16,0 8-432-16,0 1-96 0,3 8 0 0,1-4-16 16,1 8-144-16,0 3-32 0,3-1 0 0,0 8 0 15,1 5-320-15,4 5 0 0,2 3 0 0,3 1 0 16,2-1-176-16,3-2 0 0,2-7 0 0,4-12 0 16,4-10 176-16,3-8 0 0,4-7 0 0,3-3 0 15,2-4 304-15,1-5 144 0,3-3 16 0,1-4 16 16,1-2-640-16,-1-6-128 0,3 0-32 0,-2-3 0 15,0-4-432-15,3 0-80 0,2-1-32 0,4 0 0 16,-1-1-1792-16,1-3-352 0</inkml:trace>
  <inkml:trace contextRef="#ctx1" brushRef="#br3" timeOffset="181053.84">20434 16725 35007 0,'12'4'3120'15,"0"-1"-2496"-15,-4 1-496 0,-3-3-128 0,1 0 624 0,4 3 96 0,9 5 32 0,10 4 0 0,11 11 64 16,3 4 16-16,2 4 0 0,-3 3 0 0,0 6-256 0,-3 1-32 0,0 1-16 0,-3 3 0 0,-2 1-80 0,-3 0-32 0,-1-3 0 0,-5 0 0 0,-3-6-416 0,-2-2 0 0,-2-3-192 0,-1-4 192 31,0-3-640-31,-3-4 0 0,0-3 0 0,-2-3 0 16,1-4-1088-16,-3-6-240 0,0-2-32 0,-2-2-9072 15,0-4-1792-15</inkml:trace>
  <inkml:trace contextRef="#ctx1" brushRef="#br3" timeOffset="181352.21">21254 16805 42383 0,'4'6'1872'0,"-3"-3"400"0,0-3-1824 0,0 0-448 15,-1-3 0-15,0 2 0 16,1 1-240-16,1-2-144 0,-1-2-16 0,0 1-16 16,-1 0-1248-16,0 3-240 0,0 0-48 0,0 0-16 0,-15 29 2672 0,8-11 544 15,-2 5 96-15,-1 8 32 0,-1 1-416 0,1 5-96 0,-1 4-16 0,0 4 0 31,0-1-304-31,-1 1-64 0,1-1-16 0,-2 3 0 0,2-2 128 0,0-2 32 0,1-1 0 0,0-5 0 16,1-2-432-16,0 3-64 16,-5 8-128-16,-2 6 176 0,-1-1-432 15,-3 1-96-15,0 1-16 0,0-3 0 16,3 0-144-16,2-6-48 0,1-4 0 0,5-5 0 16,4-5-48-16,3-5-16 0,5-6 0 0,2-3-11664 15,5-4-2320-15</inkml:trace>
  <inkml:trace contextRef="#ctx1" brushRef="#br3" timeOffset="181954.3">21834 16014 22111 0,'-5'-3'1968'0,"0"0"-1584"0,0-1-384 0,1-1 0 0,2 4 1280 0,1-2 192 0,-1-1 16 0,-1-2 16 0,-2-4-2016 0,-2-1-384 0,1 0-96 0,1 3-16 0,2 1 1008 0,1 5 0 0,2 1 0 16,0 2 160-16,0 4 1328 0,0-1 272 0,2 4 48 0,-5 3 16 31,1 2-288-31,-6 3-64 0,0 5-16 0,-5-1 0 0,-2 4-800 16,-2 2-144-16,-1 3-48 0,-1 2 0 0,3 0-320 0,-1 1-144 0,2 4 128 0,1 1-128 15,4-2 384-15,3 0 0 0,2-2 0 0,2 3 0 16,2 5-112-16,2 0-16 0,1 0-16 0,3-7 0 16,0-1-464-16,3-5-96 0,3-2 0 15,4-4-16 1,0-1-1008-16,1-2-208 0,3-2-48 0,-2-2-14144 0</inkml:trace>
  <inkml:trace contextRef="#ctx1" brushRef="#br3" timeOffset="182226.42">22044 16434 40543 0,'7'16'1792'16,"-3"-8"384"-16,0 0-1744 0,0-5-432 0,-2 1 0 0,0-4 0 15,2 2-496-15,1 4-176 0,3-1-32 0,0 4-16 16,1-1-2336-16,-3 0-464 0,-1 1-80 0,-1-3-32 16,-2 0 1472-16,-1 0 304 0,-1 1 48 0,-1 0-4496 15,0-5-896-15</inkml:trace>
  <inkml:trace contextRef="#ctx1" brushRef="#br3" timeOffset="182445.98">21934 16030 43311 0,'0'2'3840'0,"1"-2"-3072"16,0 0-608-16,2 0-160 15,1 0-592 1,-1 0-160-16,2-2-16 0,1 2-16 0,3 0-1424 0,0 0-288 0,-1-3-48 0,-1 3-16 16,-2-1 1136-16,-2-1 208 0,0 4 64 15,-1-2 0-15,-1 0 688 0,-1 0 144 0,2 1 16 16,-2 2 16-16</inkml:trace>
  <inkml:trace contextRef="#ctx1" brushRef="#br3" timeOffset="182839.5">22096 15810 12895 0,'1'6'1152'0,"0"-1"-928"0,1-1-224 0,-1-2 0 0,1-2 3888 16,1 1 720-16,-1-1 160 0,3 3 32 0,4-1-2560 0,2 2-512 0,3 2-112 15,0 0-16-15,4 2-400 0,-1 0-96 16,0 2-16-16,3-1 0 0,0 3-432 0,1 2-80 0,4 2-32 0,1 5 0 16,0 1-256-16,0 7-48 0,0-1-16 0,-3 4 0 15,-2 3-224-15,-2 0 0 0,-3 0 128 0,-4 2-128 16,-1 2 0-16,-3-2-240 0,-1-1 48 0,-1 1 16 31,-2-3-16-31,-2 2 0 0,0-1 0 0,-2 0 0 16,0-4-224-16,0-6-48 15,-2 0-16-15,0-3 0 0,-1-2 160 0,-1-1 48 0,-1-3 0 0,-2-4 0 16,-1-2-560-16,-1-4-128 0,0-1 0 0,0-1-16 16,-3-3-1264-16,-2-2-240 0</inkml:trace>
  <inkml:trace contextRef="#ctx1" brushRef="#br3" timeOffset="183300.86">23514 17095 42383 0,'10'3'3776'0,"0"-3"-3024"0,-1 0-608 0,-3-2-144 0,1 1 0 0,4 1 0 0,10 0-160 0,12-3 160 0,7-1-288 0,5 2 32 0,-2-2 16 0,-6 2 0 0,-3-1 432 0,-6 3 96 15,-1 0 16-15,-3 3 0 0,-1-1-144 0,-4-2-32 0,-1 1 0 16,-4 2 0-16,-2-1-128 0,-4-2-176 15,-2 4 48-15,-2-4 0 16,-1 0-896-16,-1 0-160 0,1 0-32 0,-1-2-16384 16</inkml:trace>
  <inkml:trace contextRef="#ctx1" brushRef="#br3" timeOffset="183992.07">24912 16602 35007 0,'0'0'3120'0,"0"0"-2496"0,0 0-496 0,0 0-128 0,0 0 624 0,0 0 96 0,1 0 32 0,-2 0 0 0,1 3-432 0,-3-3-64 0,-2 6-32 0,5-6 0 15,0 0-448-15,-23 16-96 16,12-6 0-16,-6 2-16 0,0 4 336 0,-5 7-176 16,-2 1 176-16,-2 9-128 0,2-2 128 0,-1 3-208 15,3 1 80-15,2 1 128 0,1 2-192 0,3 3 192 16,1 2-192-16,2 2 192 0,2-3 0 0,0 1 0 15,2-2 0-15,2 1 0 0,2-1 320 0,1-1 128 16,3 1 16-16,1-3 16 0,1 1-208 0,4-2-32 0,-1-2-16 0,3-3 0 31,2-4-800-31,3-2-144 0,5-1-48 0,2-7 0 0,2-2 576 0,1-3 192 16,3-3-144-16,1-4 144 0,0-2 528 0,0-4 192 0,1-4 48 0,-1-2 0 16,1-4-144-16,0-6-32 0,2-5 0 0,-2-5 0 0,1-6-240 0,-3-3-48 15,-3-6-16-15,-3-6 0 0,-2-7-160 0,-6-6-128 16,-1-3 144-16,-4-3-144 15,-3-1 0-15,-4-5-192 0,-3-5 16 0,-2 2 0 16,0 2 176-16,-2 4 192 0,2 9-32 0,-1 6-16 16,-1 6-144-16,1 7 0 0,1 4 0 0,-2 7 0 0,2 5-192 0,-1 3 48 0,-1 0 0 0,-2 3 0 15,2 7 16-15,-1 0 0 0,-1 4 0 0,0 0 0 32,0 1-880-17,0 4-160-15,3 3-48 0,-2-3 0 0,2 3-1424 0,-1 3-304 0,3-3-48 0,2 2-10256 0</inkml:trace>
  <inkml:trace contextRef="#ctx1" brushRef="#br3" timeOffset="184449.68">24745 17051 41471 0,'3'4'3680'0,"1"1"-2944"0,-1-1-592 0,-1-4-144 0,-1 2 0 0,3 2 0 16,3 0 0-16,3 4 0 0,5 2-240 0,2-1 80 0,2 1 16 0,1-4 0 0,-2 0 304 0,2-2 64 0,1-3 16 0,1 0 0 0,-2 0-240 0,1-1 0 0,-1 0 0 0,-2-1 0 0,1 0-160 0,-3 0-80 16,-1-2-16-16,-1 2 0 15,-1-1-896-15,0-1-176 0,-1 2-32 0,1-4-16 16,1 1-1584-16,0-5-320 0,1 2-64 0,-1-3-9200 0</inkml:trace>
  <inkml:trace contextRef="#ctx1" brushRef="#br3" timeOffset="184842.89">25492 16170 35935 0,'1'0'3200'0,"0"0"-2560"16,0 0-512-16,0 0-128 15,2 0 800-15,-2 0 144 0,3 2 16 0,1 1 16 16,1-2-976-16,-1 1-288 0,1 6-16 0,-3 3 0 0,-1 0 720 0,-2 6 144 15,0 1 16-15,-4 3 16 0,1 3-272 0,-4 5-48 16,1 3-16-16,-4 4 0 0,2 1-96 0,-2-1-32 16,0 1 0-16,0-3 0 0,3-3-128 0,-2-2-176 15,3-1 48-15,-2-4 0 16,3-3-256-16,2-5-32 0,-1 0-16 0,0-7 0 16,2 0-1920-16,-1-7-384 0</inkml:trace>
  <inkml:trace contextRef="#ctx1" brushRef="#br3" timeOffset="185093.18">25151 16166 911 0,'8'9'0'0,"-4"-5"0"0,-1 1 0 0,1-5 0 0,0 0 9008 0,1 0 1712 15,2 0 352-15,5-2 64 0,8 2-8752 0,7-4-1744 16,8 2-336-16,3 1-80 0,3-2 16 0,2 3 0 15,2 0 0-15,0 0 0 16,-2 3 464-16,-1-3 112 0,0 0 16 0,-3-3 0 16,-1 1-288-16,-6 0-48 0,-3 2-16 0,-6 0 0 15,-6 0-480-15,-5 2-256 0,-2 0 16 0,-2 4 16 16,-2 0-816-16,0 1-176 0,-2 2-16 0,-1 5-18224 16</inkml:trace>
  <inkml:trace contextRef="#ctx1" brushRef="#br3" timeOffset="185507.67">26487 16924 34095 0,'1'0'3024'0,"-1"0"-2416"0,0 0-480 0,0 0-128 0,0-3 1216 0,-1 3 240 0,1-3 32 0,-1 0 16 0,-2 1-1504 0,-2 1 0 0,0-2-320 0,-2 6 64 0,-2 0 512 0,-2 3 128 16,-1 3 0-16,-1 2 16 15,-1 4-144-15,-3 4-16 0,1 0-16 0,-1 6 0 16,0 1-224-16,-1 3 0 0,0 1 128 0,-1 5-128 16,-2-3 160-16,0 3-16 0,-1-1 0 0,1 1 0 15,1-3-144-15,0-1 0 0,1-1-192 0,0-2 192 16,1-1-464-16,-1-4 16 0,2-3 16 15,1-4-11488-15,1-2-2304 0</inkml:trace>
  <inkml:trace contextRef="#ctx1" brushRef="#br3" timeOffset="185782.95">25974 16941 43311 0,'8'15'3840'0,"1"-3"-3072"15,-2-5-608-15,0-4-160 0,0 0 320 0,4 4 16 0,9 8 16 16,12 9 0 0,11 9-720-16,8 5-144 0,1 1-16 0,-4 1-16 0,-3-1 336 0,-3-1 64 0,-4-1 16 0,-2-2 0 15,-6 1 128-15,-3-2 0 0,-5 1 0 0,-5-3 0 16,-3-1 0-16,-4-4 0 0,-4-3 0 15,-3-3 0 1,-1-5-576-16,-2-3-48 0,3 0 0 0,-2-5-11472 0,0 0-2304 0</inkml:trace>
  <inkml:trace contextRef="#ctx1" brushRef="#br3" timeOffset="186551.76">27041 16150 17503 0,'0'-3'1552'0,"-1"2"-1232"0,1-1-320 0,0 2 0 0,0-3 0 0,-2 2 128 0,1-2-128 0,0-3 0 0,-2 0 1088 0,1 0 96 0,-2 2 32 0,1 0 0 16,-1 4 512-16,-1 4 128 15,-1 0 0-15,0 2 16 0,-1 3 0 0,0 3 0 16,0-1 0-16,-2 4 0 0,0 1-672 0,-1-2-144 16,0 4-32-16,1 1 0 0,-3 2-528 0,1 2-112 0,0 5-32 15,-1-2 0 1,2 4-672-16,-1 3-144 0,2 1-32 0,2-2 0 15,-1 3-112-15,2-4-32 0,2 1 0 0,3-1 0 16,1-1 272-16,4-2 48 0,1-1 16 0,3-1 0 16,4 0-288-16,0-4-64 0,0 0-16 0,3-5 0 15,0-2-224-15,-1-3-32 0,0-5-16 0,1 0-8224 0,-1-2-1648 0</inkml:trace>
  <inkml:trace contextRef="#ctx1" brushRef="#br3" timeOffset="186850.42">27375 16412 31327 0,'-1'4'2784'0,"-1"-2"-2224"16,2 4-560-16,0-4 0 0,0 0 1088 0,-1 2 96 16,1 2 32-16,-1 6 0 15,0 2-1440-15,-2 4-288 0,1 3-48 0,0 2-16 16,0-4-32-16,-1 0-16 0,1 0 0 0,1-2 0 0,-2-2-272 0,1-2-48 0,1 0-16 0,-2-5-7760 16,1-1-1568-16</inkml:trace>
  <inkml:trace contextRef="#ctx1" brushRef="#br3" timeOffset="187055.93">27302 16207 40543 0,'1'6'1792'0,"0"-2"384"0,1-4-1744 0,0 0-432 0,0 0 0 0,1 0 0 15,2-3-1008-15,0-1-272 0,5 1-64 0,2-6-16 0,2 2-3568 16,-1-5-704-16,0 5-128 0,-3 1-48 16,-3 2 4592-16,-2-1 896 0</inkml:trace>
  <inkml:trace contextRef="#ctx1" brushRef="#br3" timeOffset="187399.54">27486 15987 25791 0,'1'8'1152'0,"-1"-5"224"0,0 0-1104 0,0 0-272 0,2-2 0 0,-1 2 0 0,0-3 1408 0,1 3 208 15,2 1 48-15,1 2 16 0,1 3-816 0,2 1-160 0,0 0-48 16,2 1 0-16,1 0 512 0,1 1 112 0,1 3 0 0,2 1 16 16,1 3-576-16,3 0-112 0,0 3-32 0,2 3 0 15,0 4-432-15,2 3-144 0,-1 5 0 0,0-2 0 16,-1 4 0-16,-1 1 0 0,-3 1 0 0,-2-2 0 16,-5 1 0-16,-4-1 0 0,-5 1 0 0,-4-2 0 15,-5 1-704 1,-4-5-128-16,-3 3-48 0,-3-7 0 0,-1-3-1136 15,2-4-224-15,-2-4-64 0,2-4 0 0,2-1 704 16,0-4 144-16,2-2 32 0,-1-1-10272 0</inkml:trace>
  <inkml:trace contextRef="#ctx1" brushRef="#br3" timeOffset="188002.87">27702 15556 32255 0,'2'3'2864'0,"-1"-3"-2288"0,0 0-576 0,0 0 0 0,2 0 1600 0,1 2 224 0,1 2 32 0,4 0 16 0,5 4-1488 0,2 6-384 0,3 1 0 0,2 4 0 0,1 6 464 0,3 1 32 0,2 6 0 0,1 5 0 0,3 1-128 0,3 1-32 16,-1 6 0-16,4 4 0 0,0 2 112 0,0 2 32 15,0 1 0-15,0 7 0 0,-1 4-144 0,-2 5-16 16,-2-1-16-16,-4 1 0 0,-2-4-304 0,-5 1 0 15,-1 2 0-15,-4-5 0 0,-2-3 0 0,-4-2 0 0,-2 1-208 0,-3 0 80 16,0 1-112-16,-2-6-16 0,-2-9 0 0,-1 10 0 16,-1 7 64-16,-3 10 0 0,0-3 0 0,1-2 0 31,-2 0-256-31,0-2-64 0,1-2 0 0,-1-1 0 0,1-1 656 0,-1-7 128 16,3-5 32-16,-2-5 0 0,-1-8-304 0,0-2 0 15,-1-3 0-15,-1-4 0 16,0-6-432-16,-1-3-80 0,-2-3-32 0,-1-7 0 15,0-6-1888-15,0 1-384 0,2-4-80 0,-3-4-11984 0</inkml:trace>
  <inkml:trace contextRef="#ctx1" brushRef="#br3" timeOffset="188761.84">28480 15663 22111 0,'3'-13'1968'0,"-2"3"-1584"0,0 2-384 0,0-1 0 0,-1 5 2176 0,0 1 368 0,2-4 64 0,-1-1 16 0,1-5-1408 16,2 0-256-16,1-3-64 0,1 3-16 0,0 1-48 0,2 5 0 0,0 0 0 0,2 2 0 0,0 4 16 0,1-1 0 0,3-2 0 0,3 2 0 0,4 0-336 0,3 0-64 16,2-2 0-1,2 2-16-15,2 2-64 0,0 0-16 0,0 2 0 0,1 4 0 16,-2 2-160-16,-1 4-48 16,-1 4 0-16,-1 3 0 0,-3 5-144 0,-5 2 128 0,-4 7-128 0,-4 1 128 0,-5 3-128 0,-5 2-144 0,-3 1 144 15,-3-1-208-15,-3-1 208 0,0 0-144 0,-3 0 144 0,1 0-128 16,-2-4 128-1,0-3-192-15,5-5 192 0,-4 0-192 0,1 2 192 0,-1-5 0 0,1 1 0 0,0-5 0 16,0 0 0-16,-1-6 0 0,3 0 0 0,-4-5 0 16,1 2 0-16,-1-6 0 0,1 0-192 0,-3-4 64 31,0 0-128-31,1-4 0 0,-4-2-16 0,0-2 0 0,-2-4 0 16,-1 0 0-16,1-3 0 0,3 1 0 0,0-1 80 15,2 2 32-15,2-2 0 0,2 1 0 0,3 0 160 16,1 2 0-16,4 0 0 0,-1 0 0 0,3 2 272 15,-1 1 48-15,4-1 0 0,0 0 0 0,2 2-32 0,2 0 0 16,3 2 0-16,1 0 0 0,1 1 0 0,2 4 0 16,2 1 0-16,4 3 0 0,1 4 0 0,3 1 0 15,4 2 0-15,2 6 0 0,3 3 32 0,1 4 16 16,3 5 0-16,0 4 0 0,1-1-80 0,0 3 0 16,1 1-16-16,1 3 0 0,-1-2 208 0,-2 1 64 15,-1-2 0-15,-4-6 0 0,-2 0-240 0,-3-2-32 16,-1-5-16-16,-5-2 0 0,-2-5-384 0,-3-3-80 15,-4-5-16-15,-2-6-14272 0,-2-2-2880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7" Type="http://schemas.openxmlformats.org/officeDocument/2006/relationships/image" Target="../media/image29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8.pn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MAP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CEE0-99C1-F853-03D9-3F5C2B66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237E-421C-9BEB-78CD-416366738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D354-3FC5-D6C9-8192-AA888113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5368-169A-1716-380B-986C0F92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FA07-B10E-D44C-C8F0-E8A57639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/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/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6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4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37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Feedback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Going well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Recitation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Pre-reading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Lecture Polls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Room for improvement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Lecture slide ink </a:t>
            </a:r>
            <a:r>
              <a:rPr lang="en-US" dirty="0" err="1">
                <a:solidFill>
                  <a:schemeClr val="tx1"/>
                </a:solidFill>
              </a:rPr>
              <a:t>handwritting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Connecting lecture to other components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Lecture detail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Not enough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Too much</a:t>
            </a:r>
            <a:endParaRPr lang="en-US" dirty="0">
              <a:solidFill>
                <a:schemeClr val="tx1"/>
              </a:solidFill>
            </a:endParaRP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858023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 that we used for MLE, e.g.,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858023" cy="5287622"/>
              </a:xfrm>
              <a:blipFill>
                <a:blip r:embed="rId2"/>
                <a:stretch>
                  <a:fillRect l="-1168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04C8B6-9B2D-67A5-FF5F-58E43B89959D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55E61-E1DF-5098-B083-E81C69661173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F1CCD-0EBC-19FD-5B0A-9580FF3A454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999B2-8AEC-A5E1-8359-68DD19A609C8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ECC595-B55B-B7B5-050A-0C5C4FACE20D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A6B920-6037-B9B3-8910-C886BD7F6CAB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A6845-DEF7-5FD5-20DE-7101ADA67798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40136B-0CC9-46EC-B3C8-F0F74C969CD8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</p:spPr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  <a:blipFill>
                <a:blip r:embed="rId2"/>
                <a:stretch>
                  <a:fillRect l="-2389" t="-3664" b="-2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Maximum </a:t>
                </a:r>
                <a:r>
                  <a:rPr lang="en-US" i="1" dirty="0"/>
                  <a:t>a </a:t>
                </a:r>
                <a:r>
                  <a:rPr lang="en-US" i="1" dirty="0" err="1"/>
                  <a:t>prosteriori</a:t>
                </a:r>
                <a:r>
                  <a:rPr lang="en-US" i="1" dirty="0"/>
                  <a:t> </a:t>
                </a:r>
                <a:r>
                  <a:rPr lang="en-US" dirty="0"/>
                  <a:t>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∣ 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  <a:blipFill>
                <a:blip r:embed="rId3"/>
                <a:stretch>
                  <a:fillRect l="-2068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37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4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</p:spPr>
            <p:txBody>
              <a:bodyPr/>
              <a:lstStyle/>
              <a:p>
                <a:r>
                  <a:rPr lang="en-US" dirty="0"/>
                  <a:t>MAP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sepChr m:val="∣"/>
                                <m:ctrlP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  <a:blipFill>
                <a:blip r:embed="rId2"/>
                <a:stretch>
                  <a:fillRect l="-1157" t="-5090" r="-606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6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</p:spPr>
            <p:txBody>
              <a:bodyPr/>
              <a:lstStyle/>
              <a:p>
                <a:r>
                  <a:rPr lang="en-US" dirty="0"/>
                  <a:t>Trick coin from pre-reading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Initially: no information about the coin, so we just default to a uniform belief about the Bernoulli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  <a:blipFill>
                <a:blip r:embed="rId2"/>
                <a:stretch>
                  <a:fillRect l="-1172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35101" cy="2039539"/>
          </a:xfrm>
        </p:spPr>
        <p:txBody>
          <a:bodyPr/>
          <a:lstStyle/>
          <a:p>
            <a:pPr fontAlgn="ctr"/>
            <a:r>
              <a:rPr lang="en-US" dirty="0"/>
              <a:t>As we collect more and more data (more coin flips), will the peak of the likelihood curve increase or decrease?</a:t>
            </a:r>
          </a:p>
          <a:p>
            <a:pPr fontAlgn="ctr"/>
            <a:endParaRPr lang="en-US" dirty="0"/>
          </a:p>
          <a:p>
            <a:pPr marL="514350" indent="-514350" fontAlgn="ctr">
              <a:buAutoNum type="alphaUcParenR"/>
            </a:pPr>
            <a:r>
              <a:rPr lang="en-US" dirty="0"/>
              <a:t>Increase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Decrease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I have no idea</a:t>
            </a:r>
          </a:p>
          <a:p>
            <a:endParaRPr lang="x-IV_mathan" dirty="0"/>
          </a:p>
        </p:txBody>
      </p:sp>
    </p:spTree>
    <p:extLst>
      <p:ext uri="{BB962C8B-B14F-4D97-AF65-F5344CB8AC3E}">
        <p14:creationId xmlns:p14="http://schemas.microsoft.com/office/powerpoint/2010/main" val="1438733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63890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4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740786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/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𝑀𝐴𝑃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AB7FF1-D423-C15D-DF63-B9452CAA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90" y="2649864"/>
            <a:ext cx="5964432" cy="33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75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88302A3-BAD4-774D-A2E3-EDE2473FB71F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845540"/>
            <a:chExt cx="9483341" cy="5656011"/>
          </a:xfrm>
        </p:grpSpPr>
        <p:pic>
          <p:nvPicPr>
            <p:cNvPr id="16" name="Picture 1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BAC7DD87-684B-C63F-EC1B-C0F2DA421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r="66269" b="11549"/>
            <a:stretch/>
          </p:blipFill>
          <p:spPr>
            <a:xfrm>
              <a:off x="1030778" y="845540"/>
              <a:ext cx="8282244" cy="5656011"/>
            </a:xfrm>
            <a:prstGeom prst="rect">
              <a:avLst/>
            </a:prstGeom>
          </p:spPr>
        </p:pic>
        <p:pic>
          <p:nvPicPr>
            <p:cNvPr id="17" name="Picture 16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80BE627F-9213-4409-F73F-43F9D70DF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845540"/>
              <a:ext cx="1042030" cy="5656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48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3E05-B47D-8E27-82C0-7A7C09B3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7ED62-AC2E-84B0-6D78-6FD7DF42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5CE7B-8583-56A4-73F8-CCDFD7DC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Linear Regression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Probability Motivation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MAP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ML Applications of Bayes Rule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Linear Regression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9365E-B0D8-20B7-3FA8-9F111CBD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30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CF41-892A-190C-E04E-3BEE199F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7B99E7-9013-504E-EF84-CE1E0B1D69D3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7536512"/>
            <a:chExt cx="9483340" cy="5656011"/>
          </a:xfrm>
        </p:grpSpPr>
        <p:pic>
          <p:nvPicPr>
            <p:cNvPr id="5" name="Picture 4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D287A522-90D6-70D7-220C-507DB5486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r="34628" b="11549"/>
            <a:stretch/>
          </p:blipFill>
          <p:spPr>
            <a:xfrm>
              <a:off x="1030778" y="7536512"/>
              <a:ext cx="8282243" cy="5656011"/>
            </a:xfrm>
            <a:prstGeom prst="rect">
              <a:avLst/>
            </a:prstGeom>
          </p:spPr>
        </p:pic>
        <p:pic>
          <p:nvPicPr>
            <p:cNvPr id="6" name="Picture 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638F5755-69BF-B8A2-C2A1-AD42D8FC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7536512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589FC7-B483-AEAB-B788-EDD5412D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18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E039B-1592-A261-3B66-A1734410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BF518E-BBA3-4100-6E1A-504FD104E278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9" cy="3200400"/>
            <a:chOff x="-170319" y="13812396"/>
            <a:chExt cx="9483343" cy="5656011"/>
          </a:xfrm>
        </p:grpSpPr>
        <p:pic>
          <p:nvPicPr>
            <p:cNvPr id="8" name="Picture 7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36A6AAAA-09A8-67DF-87EB-DE99EB5EC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3" r="4431" b="11549"/>
            <a:stretch/>
          </p:blipFill>
          <p:spPr>
            <a:xfrm>
              <a:off x="1030778" y="13812396"/>
              <a:ext cx="8282246" cy="5656011"/>
            </a:xfrm>
            <a:prstGeom prst="rect">
              <a:avLst/>
            </a:prstGeom>
          </p:spPr>
        </p:pic>
        <p:pic>
          <p:nvPicPr>
            <p:cNvPr id="9" name="Picture 8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163E9EBB-5C8E-5FAF-7D7E-E120A1111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13812396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8FA21-E92E-F000-CC85-264D530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88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AB37-7DBB-14BA-AE5B-9102D377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F91F-671D-637D-7870-9D142489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780B27-DE1B-02CB-C7AD-31005F396072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4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CF0-8DA7-DE6F-602A-A05213CB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2D9-1399-B610-FEFD-6397E72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Categorical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Dirichlet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Dirichlet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Gaussian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Gaussian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Gaussian posterior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F4C08A-F12D-36C7-A4DB-12C4257A1245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344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DF2EC-C86B-030B-4B01-DC510FDB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BB23-935A-71B7-BC48-8A43A24D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b="0" dirty="0">
                    <a:solidFill>
                      <a:srgbClr val="00B0F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u="sng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Tip: Think of the Beta distribution as having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heads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tails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634E83-CA6D-B9D0-70C5-343C6C57BCEF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69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556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14:cNvPr>
              <p14:cNvContentPartPr/>
              <p14:nvPr/>
            </p14:nvContentPartPr>
            <p14:xfrm>
              <a:off x="622800" y="1823760"/>
              <a:ext cx="10087560" cy="446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440" y="1814400"/>
                <a:ext cx="10106280" cy="44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14:cNvPr>
              <p14:cNvContentPartPr/>
              <p14:nvPr/>
            </p14:nvContentPartPr>
            <p14:xfrm>
              <a:off x="10230120" y="2518560"/>
              <a:ext cx="340560" cy="266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7560" y="22320"/>
                <a:ext cx="532080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0878-E62D-0DDB-F57E-5D5C2893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6E20-EDE2-4241-2752-01A351C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0BB5-2573-2109-B7F7-9900224F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prereading example of </a:t>
            </a:r>
            <a:r>
              <a:rPr lang="en-US" dirty="0" err="1"/>
              <a:t>Gausssian</a:t>
            </a:r>
            <a:r>
              <a:rPr lang="en-US" dirty="0"/>
              <a:t> prior for Gaussian likelihood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 with Gaussian prior on weights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A783B-1245-604E-09B2-D03DF9D8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8" y="1602474"/>
            <a:ext cx="9229683" cy="26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DEF0-BE28-697B-E57A-ADDFDEA5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C428-96D7-6D12-77F9-F42B7230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BC91-1AB2-EF1F-4944-420BB625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20826" cy="2039539"/>
          </a:xfrm>
        </p:spPr>
        <p:txBody>
          <a:bodyPr/>
          <a:lstStyle/>
          <a:p>
            <a:r>
              <a:rPr lang="en-US" dirty="0"/>
              <a:t>Probabilistic interpretation of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E7A70F-E957-32F8-1430-AFB2F97BDEA1}"/>
                  </a:ext>
                </a:extLst>
              </p:cNvPr>
              <p:cNvSpPr txBox="1"/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FE09B-CD3D-F667-F6B6-3403EB9D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AE2C56-EEAC-144B-33CB-AA4FED6361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9AC98E-7129-3D56-B526-AA58C189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5E3E60-4235-80D7-6132-3D66007BF07F}"/>
                  </a:ext>
                </a:extLst>
              </p:cNvPr>
              <p:cNvSpPr txBox="1"/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7027C-7BF8-DDA9-A73C-509A6BF8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A1416-00CA-DB84-30A9-B1ED3E5B36CA}"/>
                  </a:ext>
                </a:extLst>
              </p:cNvPr>
              <p:cNvSpPr txBox="1"/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42DA30-BF21-DE76-5879-30453C97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224785-E46A-AC81-05A8-6E1A67122DD3}"/>
                  </a:ext>
                </a:extLst>
              </p14:cNvPr>
              <p14:cNvContentPartPr/>
              <p14:nvPr/>
            </p14:nvContentPartPr>
            <p14:xfrm>
              <a:off x="185040" y="98640"/>
              <a:ext cx="11826000" cy="649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15375D-EE3A-18BB-6F52-F68FA64093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680" y="89280"/>
                <a:ext cx="11844720" cy="65098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DDCA211-F839-4BC5-1021-AA169C19E507}"/>
              </a:ext>
            </a:extLst>
          </p:cNvPr>
          <p:cNvSpPr/>
          <p:nvPr/>
        </p:nvSpPr>
        <p:spPr>
          <a:xfrm rot="18853764">
            <a:off x="9443856" y="5676856"/>
            <a:ext cx="3906592" cy="875764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33419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E7D-23FE-6C7E-07FB-35B0EFE8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1B5-1F49-6BB5-DCF3-381CA1A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337187-CD5D-C47C-6398-BBEE8904A3F7}"/>
                  </a:ext>
                </a:extLst>
              </p:cNvPr>
              <p:cNvSpPr txBox="1"/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337187-CD5D-C47C-6398-BBEE8904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0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1A8B-BDE8-70B2-B9EE-A5BD985D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E281-F30F-100A-DC26-4938FCC2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66262-71AD-AF78-D339-55CB9E81A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6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80FD5-0871-5787-25AB-541AD9FB3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2492-D196-20BA-40A3-FE6FC19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DF596-299A-E623-9151-67F0CD9C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1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Sneak peek</a:t>
            </a:r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4FE4-1704-1DC4-BB1E-1E34AB4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 vs MLE/MAP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9A64-EF69-8105-BE5F-E6C0CF2F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50341" cy="2039539"/>
          </a:xfrm>
        </p:spPr>
        <p:txBody>
          <a:bodyPr/>
          <a:lstStyle/>
          <a:p>
            <a:r>
              <a:rPr lang="en-US" dirty="0"/>
              <a:t>We seem to be redoing a lot of work? ...well, we are. But there is a reason</a:t>
            </a:r>
          </a:p>
        </p:txBody>
      </p:sp>
    </p:spTree>
    <p:extLst>
      <p:ext uri="{BB962C8B-B14F-4D97-AF65-F5344CB8AC3E}">
        <p14:creationId xmlns:p14="http://schemas.microsoft.com/office/powerpoint/2010/main" val="140656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DE84-B22A-B132-B1D5-9A58C9E4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DA3-D823-D4DF-A746-EFCEF10C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F796-8EC4-FCB8-5B0D-9FDB6475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Data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FD3A69-CFEE-DB72-8ABC-6E553BA28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662822" y="1876492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ACBA00-C2B8-C968-300C-ED57681A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43" y="1773522"/>
            <a:ext cx="6054335" cy="38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7957D-DE46-48A7-49D3-28D10904B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98D1-BD7E-D4D7-5999-04F65C74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30D-3644-D125-0653-AE1F6241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Cancer Diagnosis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AB62D-1A39-F67E-DB9E-5CFE67F3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2" y="1721467"/>
            <a:ext cx="6858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43EB3-C988-21AB-A879-C374C516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2003978"/>
            <a:ext cx="3334512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A5FE-E5D3-4BAA-461B-5CCBCB5B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1D0-C1DE-6F89-4B0F-3BF26D5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1D62-D8A5-C435-5D88-8CFBD020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 Image Reconstruction</a:t>
            </a:r>
          </a:p>
        </p:txBody>
      </p:sp>
      <p:pic>
        <p:nvPicPr>
          <p:cNvPr id="1026" name="Picture 2" descr="Cardioid">
            <a:extLst>
              <a:ext uri="{FF2B5EF4-FFF2-40B4-BE49-F238E27FC236}">
                <a16:creationId xmlns:a16="http://schemas.microsoft.com/office/drawing/2014/main" id="{45A21128-2AD3-1864-2387-38B889D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44" y="1905716"/>
            <a:ext cx="6747510" cy="4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Gaussian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</p:spPr>
            <p:txBody>
              <a:bodyPr/>
              <a:lstStyle/>
              <a:p>
                <a:r>
                  <a:rPr lang="en-US" dirty="0"/>
                  <a:t>Estimating parameters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  <a:blipFill>
                <a:blip r:embed="rId2"/>
                <a:stretch>
                  <a:fillRect l="-1100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14:cNvPr>
              <p14:cNvContentPartPr/>
              <p14:nvPr/>
            </p14:nvContentPartPr>
            <p14:xfrm>
              <a:off x="178920" y="20880"/>
              <a:ext cx="12012120" cy="670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11520"/>
                <a:ext cx="12030840" cy="6723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5DEEA84-B149-40A5-4A90-14447ABAF271}"/>
              </a:ext>
            </a:extLst>
          </p:cNvPr>
          <p:cNvSpPr/>
          <p:nvPr/>
        </p:nvSpPr>
        <p:spPr>
          <a:xfrm rot="18853764">
            <a:off x="-972354" y="652188"/>
            <a:ext cx="3906592" cy="875764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8160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8151</TotalTime>
  <Words>1191</Words>
  <Application>Microsoft Macintosh PowerPoint</Application>
  <PresentationFormat>Widescreen</PresentationFormat>
  <Paragraphs>240</Paragraphs>
  <Slides>42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  10-315 Introduction to ML  Probabilistic Models: MAP</vt:lpstr>
      <vt:lpstr>Course Feedback</vt:lpstr>
      <vt:lpstr>Plan</vt:lpstr>
      <vt:lpstr>Probability Motivation</vt:lpstr>
      <vt:lpstr>Empirical Risk Minimization vs MLE/MAP</vt:lpstr>
      <vt:lpstr>Why Probabilistic Models?</vt:lpstr>
      <vt:lpstr>Why Probabilistic Models?</vt:lpstr>
      <vt:lpstr>Why Probabilistic Models?</vt:lpstr>
      <vt:lpstr>Categorical Gaussian Generative Model</vt:lpstr>
      <vt:lpstr>Autoencoders</vt:lpstr>
      <vt:lpstr>Language Models</vt:lpstr>
      <vt:lpstr>ML Applications of Bayes Rule</vt:lpstr>
      <vt:lpstr>Bayes Rule</vt:lpstr>
      <vt:lpstr>Poll 1</vt:lpstr>
      <vt:lpstr>Poll</vt:lpstr>
      <vt:lpstr>Bayes Rule</vt:lpstr>
      <vt:lpstr>Bayes Rule</vt:lpstr>
      <vt:lpstr>Two Applications of Bayes Rule</vt:lpstr>
      <vt:lpstr>MLE and MAP</vt:lpstr>
      <vt:lpstr>Poll 2</vt:lpstr>
      <vt:lpstr>MLE and MAP</vt:lpstr>
      <vt:lpstr>Recipe for Estimation</vt:lpstr>
      <vt:lpstr>Recipe for Estimation</vt:lpstr>
      <vt:lpstr>Coin Flipping Example</vt:lpstr>
      <vt:lpstr>Poll 3</vt:lpstr>
      <vt:lpstr>Coin Flipping Example</vt:lpstr>
      <vt:lpstr>Coin Flipping Example</vt:lpstr>
      <vt:lpstr>Poll 4</vt:lpstr>
      <vt:lpstr>MAP as Data Increases</vt:lpstr>
      <vt:lpstr>MAP as Data Increases</vt:lpstr>
      <vt:lpstr>MAP as Data Increases</vt:lpstr>
      <vt:lpstr>Prior Distributions for MAP</vt:lpstr>
      <vt:lpstr>Prior Distributions for MAP</vt:lpstr>
      <vt:lpstr>Prior Distributions for MAP</vt:lpstr>
      <vt:lpstr>M(C)LE for Linear Regression</vt:lpstr>
      <vt:lpstr>MAP for Linear Regression</vt:lpstr>
      <vt:lpstr>MAP for Linear Regression</vt:lpstr>
      <vt:lpstr>M(C)LE for Linear Regression</vt:lpstr>
      <vt:lpstr>Regularization and MAP</vt:lpstr>
      <vt:lpstr>Regularization and MAP</vt:lpstr>
      <vt:lpstr>Discriminative and Generative</vt:lpstr>
      <vt:lpstr>Two Applications of Bayes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259</cp:revision>
  <dcterms:created xsi:type="dcterms:W3CDTF">2020-05-18T13:01:09Z</dcterms:created>
  <dcterms:modified xsi:type="dcterms:W3CDTF">2025-04-18T18:10:34Z</dcterms:modified>
</cp:coreProperties>
</file>