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327" r:id="rId3"/>
    <p:sldId id="2451" r:id="rId4"/>
    <p:sldId id="2437" r:id="rId5"/>
    <p:sldId id="2160" r:id="rId6"/>
    <p:sldId id="2161" r:id="rId7"/>
    <p:sldId id="2207" r:id="rId8"/>
    <p:sldId id="2165" r:id="rId9"/>
    <p:sldId id="2237" r:id="rId10"/>
    <p:sldId id="2447" r:id="rId11"/>
    <p:sldId id="2460" r:id="rId12"/>
    <p:sldId id="2449" r:id="rId13"/>
    <p:sldId id="2227" r:id="rId14"/>
    <p:sldId id="2466" r:id="rId15"/>
    <p:sldId id="2456" r:id="rId16"/>
    <p:sldId id="2225" r:id="rId17"/>
    <p:sldId id="2465" r:id="rId18"/>
    <p:sldId id="2217" r:id="rId19"/>
    <p:sldId id="2463" r:id="rId20"/>
    <p:sldId id="2464" r:id="rId21"/>
    <p:sldId id="2445" r:id="rId22"/>
    <p:sldId id="2523" r:id="rId23"/>
    <p:sldId id="2524" r:id="rId24"/>
    <p:sldId id="2525" r:id="rId25"/>
    <p:sldId id="2526" r:id="rId26"/>
    <p:sldId id="2527" r:id="rId27"/>
    <p:sldId id="2528" r:id="rId28"/>
    <p:sldId id="2529" r:id="rId29"/>
    <p:sldId id="2530" r:id="rId30"/>
    <p:sldId id="2531" r:id="rId31"/>
    <p:sldId id="2532" r:id="rId32"/>
    <p:sldId id="2533" r:id="rId3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 autoAdjust="0"/>
    <p:restoredTop sz="94966" autoAdjust="0"/>
  </p:normalViewPr>
  <p:slideViewPr>
    <p:cSldViewPr snapToGrid="0">
      <p:cViewPr varScale="1">
        <p:scale>
          <a:sx n="111" d="100"/>
          <a:sy n="111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9:26.6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5921 14174 16575 0,'1'-3'1472'0,"0"3"-1168"0,-1-2-304 0,0 2 0 16,-1 0 1536-16,1 0 256 0,0-1 64 0,0-2 0 16,-1-1-1520-16,-1 1-336 0,1 0 0 0,-1-1 0 15,0 2 560-15,0-2 112 0,-1 2 32 0,0-2 0 16,0 2 560-16,1-2 112 0,-1 0 32 0,1 2 0 15,-1-2 416-15,2 2 96 0,-1-2 0 0,0-1 16 16,0 4-848-16,0-4-192 0,-1 1-16 0,-1 0-16 16,-1 1-512-16,0 0-96 0,0-1-32 0,-1-1 0 15,-1 2-224-15,-2-1 176 0,1 0-176 0,-2 2 160 16,0 2-160-16,-1 0 0 0,-2 0 0 0,-2 2 0 16,-1 3-160-16,-1 0 160 0,0 5 0 0,-1-1-144 15,1 1 144-15,0 0 0 0,0 3-144 0,0-1 144 16,4 3 0-16,0 1 0 0,1 0 0 0,2 3 0 15,0 1 192-15,0 1 16 0,2 1 0 0,0 0 0 16,2-2-208-16,0 1 144 0,2-1-144 0,1 1 128 16,0 1-128-16,2 0 0 0,1 1 0 0,0-1 0 0,0 0 0 0,0 1 0 15,1-1-176-15,-1 0 176 0,1-1-144 0,1-1 144 16,0-2-160-16,2-2 160 0,1-3 0 0,1-1-144 16,1-4 144-16,1-2 0 0,3 0 0 0,0-4 128 15,3 2 0-15,-1-4 0 0,2 3-128 0,1-3 144 16,3 0-144-16,-2 0 160 0,0-3-160 0,1 3 0 15,-1-4 0-15,0 0 0 0,1 0 0 0,-2-4 0 0,0 2 0 0,-1-2 0 16,-1-2 0-16,1 0 0 16,0-3 0-16,-1 1 0 0,-3 0 0 0,1-1 0 15,0 1-144-15,1-2 144 0,-1-2 0 0,1 0 0 0,-1-1 0 0,-1 0 0 16,0 2 0-16,2-1 128 16,-1-3-128-16,0 1 144 0,-1 0-144 0,1 0 0 15,-3-1 0-15,0 3 0 0,-1 1 0 0,-5 2-144 16,1-3 144-16,-5 1-160 0,-2 1 32 0,-3 2 0 0,-4-3 0 15,-2 1 0-15,-2 2 128 0,-1-2 0 0,-2 2 0 16,-2-3 0-16,1 3 0 0,-2-2 192 0,2-1-64 0,-1 2 0 16,-1-3 0-16,4 3 0 0,1 3 0 0,1-2 0 15,1 6-128-15,1-3 0 0,2 5 0 0,0 1 0 16,3 0-128-16,-1 0 128 0,1 3-128 0,1 0 128 16,-1 1-224-16,2 1 32 0,-1 1 16 0,0 3 0 15,-1-2-144-15,-1-1-48 0,1 6 0 0,-2-2 0 16,1 2-144-1,-2 1-16-15,0 0-16 0,-1-1 0 0,2 0-432 16,-1 0-96-16,1-3-16 0,2 0-14944 0</inkml:trace>
  <inkml:trace contextRef="#ctx0" brushRef="#br0" timeOffset="480.75">6144 13618 23039 0,'-2'3'1024'0,"-1"-3"192"0,0 0-960 0,0 0-256 0,1 0 0 0,1 2 0 0,-1-2 768 0,0 0 128 0,-2 4 0 0,-1 0 16 16,2 2-640-16,0 0-128 0,1 4-16 0,0 2-128 0,1 1 816 0,1 5 48 15,1 5 16-15,-2 3 0 16,1 2-160-16,-4 3-16 0,1-1-16 0,-2 1 0 15,-1 1 256-15,-2 5 48 0,-2 4 16 0,-2 3 0 16,-2 3-192-16,-3 4-48 0,-2 1 0 0,-3 3 0 16,-3-3-192-16,1-1-32 0,-1-1-16 0,1-6 0 0,2-1-144 15,0 3-48-15,-2 7 0 0,3-5 0 0,3-2-336 0,-1-1 128 16,3-4-128-16,3-3 0 0,2-4 176 16,1-1-48-16,1-1 0 0,2 1 0 0,0-1-128 15,1 0 0-15,2 3 0 0,0-3 0 16,1 2-560-16,-2-2-144 0,0-1-16 15,-1 1-17408-15</inkml:trace>
  <inkml:trace contextRef="#ctx0" brushRef="#br0" timeOffset="4168.63">9502 14171 11055 0,'0'-2'976'0,"-2"1"-784"0,2 1-192 16,0-3 0-16,0 3 880 0,0-2 128 0,0 0 16 0,2-4 16 31,-2 0-1744-31,0 0-368 0,1 0-64 0,-1-2-16 16,1 2-448-16,0 0-80 0,-1 0-32 0,2 3 0 0,-2-1 1712 0,-2 1 144 0,1 0 128 0,-1 3 32 15,-1 0 1984-15,1 0 400 0,-2 3 64 0,0-2 32 16,-1 1 400-16,2 2 80 0,-2-1 0 0,0-3 16 16,0 3-688-16,0-3-144 0,1 3-16 0,-1-2-16 15,0 2-1312-15,-1-3-256 0,0 2-48 0,-2 2-16 16,1 2-496-16,-3 0-96 0,1 0-32 0,-2 4 0 16,-1 3-160-16,0-1 0 0,-3 4 0 0,0 0 0 15,1 0 0-15,0 3 0 0,1-1 0 0,1-2 0 16,2-2 0-16,0 1 0 0,3-3 0 0,0 2 0 15,2 1 0-15,2-2 256 0,2 2 0 0,1 1-16 0,1-4-240 0,2 2 0 16,4 1 0-16,0 1 0 0,3 0-128 0,1-2-32 16,1 0 0-16,2 0 0 0,0 1-16 0,2-3 0 15,0 2 0-15,2 1 0 0,1-2 32 16,-1 2 0-16,1-1 0 0,0 1 0 0,-1-3 144 0,1 2 0 16,-2-6 0-16,0 0 0 0,1-2 0 0,-2-4-128 0,0-2 128 15,-1-2-128-15,1-2 336 0,1-6 80 16,0-2 16-16,1-3 0 0,-2 1 64 0,1-4 16 15,2-2 0-15,-1-5 0 0,4-3-192 0,1-3-48 16,-4 1 0-16,1 2 0 0,0-3-144 0,-3 0 128 0,-1 1-128 0,-2 2 128 16,-2-1-128-16,-3 1-176 0,-3 1 48 15,-2 3 0-15,-3 0 128 0,-2-1 0 16,-3 5 0-16,-2-1 0 0,-3 4-128 0,-4 2 0 16,-2-1 0-16,-4 3 0 0,1 4 128 0,-2-1 144 15,-2 3-16-15,-3 3-128 0,1 2 192 0,-1 2-192 0,-4 2 192 16,1 2-192-16,-2 0 0 0,2 2 0 0,2 1 0 0,1 0 0 15,1 4 0-15,5-3 0 0,0 1 0 0,2 3-144 16,-1-3-48-16,4 1 0 0,-1 0 0 0,1 3 0 16,2-5-656-1,1 2-144-15,-1 0-32 0,4-4 0 0,0 3-960 0,2-4-192 0,1 1-32 16,3-1-11824-16</inkml:trace>
  <inkml:trace contextRef="#ctx0" brushRef="#br0" timeOffset="4562.42">9916 13602 11055 0,'1'-3'976'0,"-1"-1"-784"0,-1 1-192 0,1 1 0 0,0 2 3312 0,0 0 608 0,1 0 128 0,-1 0 32 15,0 2-2352-15,0 1-448 16,0 1-112-16,0-4-16 0,-2 22-864 0,-2-8-288 0,0 7 160 16,-2 3-160-16,-1 8 416 0,-4 3 0 0,-3 3 0 0,-1 3 0 15,-3 4 800-15,-3 2 176 0,-2 1 16 0,-1 5 16 0,-4 4-176 16,-3 4-32-16,0 2-16 0,-3-4 0 15,-1 2-624-15,-1-7-128 0,2 2-32 0,-3-4 0 16,1 1-80-16,0-3-16 0,4-1 0 0,2-4 0 16,3-5-320-16,5-3 0 0,3-2 0 0,4-7 0 15,2-2 0-15,4-4 0 0,2-3 0 0,2-3-128 32,1 0-352-32,3-4-64 0,3 3-16 0,2-2-18208 0</inkml:trace>
  <inkml:trace contextRef="#ctx0" brushRef="#br1" timeOffset="8095.38">14804 14076 35007 0,'0'1'3120'0,"1"2"-2496"0,0-3-496 0,1 2-128 15,-1-2 784-15,1 1 144 0,3 4 32 0,2 2 0 16,1 0-320-16,2 5-64 0,1 1-16 0,-1-1 0 16,1 2-384-16,-1 1-176 0,-1 1 160 0,-2 2-160 0,1 2 128 0,-2 2-128 15,-1 0 0-15,-3 3 144 16,-1 0-144-16,-2 1 0 0,-1 6 0 0,-3 1 0 16,-1 3 0-16,-2-1 0 0,0 3 0 0,-2-4 0 15,2-5-432-15,1-4-112 16,1-5-32-16,2-5 0 0,1-3-608 0,3-5-128 0,2-4-32 0,0-3-14592 0</inkml:trace>
  <inkml:trace contextRef="#ctx0" brushRef="#br1" timeOffset="8533.7">15177 14360 39615 0,'4'4'1760'0,"-3"0"352"0,-1-2-1680 0,2 1-432 0,-1-3 0 0,0 0 0 0,3 0 560 0,2-3 16 0,4 3 16 0,6-2 0 15,6-2-1040-15,5 0-192 0,4-2-64 0,0-2 0 16,3 0-1072-16,-1 2-208 0,2 0-64 0,0-3 0 15,-1 5-144-15,-2 1-48 0,-1 3 0 16,-1 0 0-16,-4 1 1680 0,-3 1 336 0,-1 2 64 0,-3 1 16 0,-1-1-112 0,-1 2 0 16</inkml:trace>
  <inkml:trace contextRef="#ctx0" brushRef="#br1" timeOffset="9148.17">16327 14082 27647 0,'4'-2'2448'0,"-3"-1"-1952"0,-1 2-496 0,0-1 0 15,0 0 1744-15,0 0 256 0,2-2 48 0,-1-5 16 16,0 1-1312-16,-1 0-272 0,0-2-48 0,-4 4-16 16,-1 1-416-16,-3 4-192 0,-2 1 0 0,-2 4 16 0,-3 4-16 15,-3 0 0-15,-1 7 0 0,-2 1 0 16,0 0 368-16,-2 4 64 0,1 3 16 0,1-1 0 15,2 1 240-15,1 0 48 0,2 2 16 0,1-4 0 0,3 1-320 0,0-2-64 16,3 0-16-16,0-3 0 0,4 0-160 0,1 2 0 16,4 0 0-16,3-1 0 0,2 2 0 0,1-5 0 15,1 1 0-15,3 0 0 16,1-4-464-16,3 2 16 0,2-2 16 0,0 1 0 16,0-5-144-16,1 2-48 0,2-4 0 15,0-2 0-15,0 0-32 0,0-4-16 0,1 0 0 0,-2-2 0 16,0 0 176-16,0-4 48 0,1 0 0 15,-1-2 0-15,1 0 448 0,-2-2 256 0,3-3-16 0,-2 1-16 0,1-4 752 0,-1 0 160 16,1-3 16-16,0-1 16 0,-3-1-368 0,-2 2-80 16,0-2-16-16,-2-2 0 0,-3 0-448 0,-3-1-112 15,-1 1-16-15,-5-4 0 0,-2 3-304 0,-3-1-64 16,-3 3-16-16,-1 0 0 0,-3 0 256 0,-2-1 0 16,-4 5 0-16,0-1-144 0,-1 3 336 0,1 0 80 15,-1 4 16-15,-1 2 0 0,-1 0-128 0,0 4-32 0,0 0 0 16,3 3 0-16,2 3-128 0,1 0-144 0,4 4 144 0,-1 1-208 31,4 1-1136-31,2 1-208 0</inkml:trace>
  <inkml:trace contextRef="#ctx0" brushRef="#br1" timeOffset="9485.79">16633 13709 28559 0,'-15'13'1264'0,"4"-4"272"15,0 1-1232-15,2-4-304 0,4 1 0 0,1 0 0 16,-1 3-512-16,-4 7-176 0,-6 6-16 0,-5 12-16 16,-1 6-352-16,-1 2-64 0,-1 2-16 0,0-1 0 0,-1 3 2528 0,1-1 496 15,-2 3 112-15,-1 3 0 0,-1 1 80 0,-1 1 16 16,-1-4 0-16,1 1 0 0,-2 0-800 0,0-4-144 0,1 0-48 0,0-3 0 16,2 1-768-16,1-3-144 0,0 1-48 0,3-5 0 15,2-1-128-15,1-8-144 0,4-3 144 16,1-1-208-1,3-9-928-15,0-3-176 0</inkml:trace>
  <inkml:trace contextRef="#ctx0" brushRef="#br1" timeOffset="10425.57">14853 13560 24879 0,'-3'0'2208'0,"-1"-2"-1760"15,2 2-448-15,0 0 0 0,1 0 128 0,0 0-128 16,-3 2 0-16,-2-2 128 31,-4 2-1264-31,-1 0-256 0,-1 4-48 0,-2-2-16 0,-1 5 1040 0,0-2 208 0,0 5 32 0,-1 3 16 16,0 1 160-16,-1 4 176 0,-2 5-48 0,1 3 0 16,-2 4 928-16,-1 6 176 0,3-3 48 0,-3 5 0 15,-1 4 304-15,0 2 64 0,2 0 16 0,-2 8 0 16,0 11-928-16,1 3-176 0,1 2-48 0,3 2 0 15,1-2-512-15,5-3 0 0,2-1 0 0,5 0 0 16,4 4 0-16,4-7 0 0,3-6 0 0,3-7 160 16,4-3-880-16,1-8-176 0,1-1-48 0,-1-7 0 15,-1-3 80-15,4 1 16 0,-1-6 0 0,0-2-11120 16</inkml:trace>
  <inkml:trace contextRef="#ctx0" brushRef="#br1" timeOffset="11130.34">16548 13311 8287 0,'4'7'736'0,"-1"-1"-592"0,-2 3-144 0,0-5 0 0,1-1 3376 0,-1 2 640 0,1-1 128 16,2 6 16-16,3 2-2672 0,5 8-528 0,4 1-128 0,3 1 0 0,4 0-128 0,1 3 0 15,4-3-16-15,1 4 0 16,2 3 416-16,3 2 96 0,0 3 16 0,1 5 0 16,1 3-880-16,-3 5-160 0,1 0-48 0,-5 0 0 15,0 3-128-15,-5-1-144 16,-3-1 144-16,-3 8-208 0,-5 2 208 0,-5 7-144 0,-6 2 144 0,-5 2-128 0,-6-2 656 0,-6 0 144 16,-5 5 32-16,-6-3 0 15,-5 0-128-15,-3-2 0 0,-5-3-16 0,0-5 0 16,0-2-48-16,2-6 0 0,2-4 0 0,4-6 0 15,3-9-48-15,5-7-16 0,4-9 0 0,3-6-18368 0</inkml:trace>
  <inkml:trace contextRef="#ctx0" brushRef="#br2" timeOffset="34211.25">25295 10737 10655 0,'5'-8'224'0,"-1"-1"48"0,-2 3 16 0,-1 2 32 0,-1 3-320 0,0-2 0 0,0 3 0 0,0-3 0 16,-1 0 2112-16,0-1 384 0,-3-2 64 0,-1 4 0 15,0 0 960-15,-1 2 192 0,1 2 48 0,-1 0 0 16,1-1-1712-16,-1 2-320 0,2-1-80 0,0-2-16 16,3 2-768-16,1-2-160 0,0 2-16 0,1-2-16 15,1 3-272-15,-2 0-48 0,0 0-16 0,0 2 0 16,-2 3-112-16,0 1-32 0,-1 2 0 0,-2 4 0 15,0 1-48-15,-1 3-16 0,0 3 0 0,0 0 0 16,1 3-128-16,0 1 0 0,1-1 0 0,3-1 0 0,1 2 0 0,1-3 0 16,2-4 0-16,1 2 0 0,0-2 0 0,1 1 0 15,0-6 0-15,0 3 0 0,-1-1 0 0,0 0-144 16,-1 0 144-16,-1-1 0 16,0-2-576-16,-1 2-16 0,-2 1 0 0,0 1 0 15,-2 2-1344-15,1 2-272 0</inkml:trace>
  <inkml:trace contextRef="#ctx0" brushRef="#br2" timeOffset="34647.15">25576 10529 19343 0,'5'-3'848'0,"-3"0"192"0,0 0-832 0,0 3-208 0,-1 0 0 0,-1 0 0 16,0 1 1616-16,0 1 288 0,1 1 48 0,-1 0 16 15,0 1 288-15,0-4 64 0,0 0 16 0,-2 29 0 0,0-18-1168 0,1 2-224 16,0 0-48-16,-1 0-16 16,0 2-240-16,1-1-64 0,0 1 0 0,1-3 0 0,1 4-128 0,-2 0-48 15,1 3 0-15,0-1 0 0,-1 2-144 0,-1 5-48 16,0 1 0-16,-1 2 0 0,1 1-208 0,-2 1 0 16,2 0 0-16,-2 1 0 0,2 0 0 0,-1-1 0 15,2 2 0-15,-2-3 0 0,2 0-192 0,0-3 64 16,0-1 128-16,1-3-208 0,0-2 64 0,0-5 16 15,0-2 0-15,-2-1 0 16,1 1-768-16,0-3-128 0,-2-2-48 0,2-3-16192 0</inkml:trace>
  <inkml:trace contextRef="#ctx0" brushRef="#br2" timeOffset="35165.18">25577 10435 13823 0,'-5'5'1216'0,"1"-5"-960"0,0 0-256 0,2 2 0 0,2 0 1824 0,0-2 320 0,0 0 64 0,0 0 16 15,0 0-848-15,0 0-160 16,0 3-48-16,0-3 0 0,0 0-672 0,0 0-144 16,0 0-32-16,0 0 0 0,0 0 384 0,0 0 80 0,0 0 16 0,0 0 0 0,0 0 672 0,0 0 144 15,0 0 32-15,0 0 0 0,0 0-624 0,-20 7-112 16,12-1-16-16,-4 3-16 0,3 1-368 0,-5 2-80 31,0 2-16-31,-2 2 0 0,0 1-112 0,-1 0-32 16,-2 4 0-16,2-2 0 0,-3 1-80 0,2-2-32 0,-1 1 0 15,-1 1 0-15,-1 2-160 0,0-2 0 0,-1 3 0 16,0-3 0-16,0-1 0 0,-1-1 0 0,2-1 0 0,0-2 0 16,3 1-416-16,0-6 32 0,2-1 16 0,3-2 0 31,2-2-1744-31,1-1-336 0</inkml:trace>
  <inkml:trace contextRef="#ctx0" brushRef="#br2" timeOffset="35780.87">24863 11425 21183 0,'-5'2'1888'0,"2"-2"-1504"0,0 0-384 0,1 0 0 15,0 3 1296-15,0-3 192 0,-3 3 48 0,-4 0 0 16,-3 2-336-16,0 0-64 0,-1 1-16 0,2-2 0 16,4-2-592-16,1 2-112 0,1-2-32 0,2-2 0 0,2 0 480 15,2 0 96-15,3 0 0 0,2-2 16 0,1 2-320 0,5-4-64 16,2 2-16-16,4-2 0 0,4-1-176 0,3-1-32 16,6 1-16-16,2-1 0 0,3 0-32 0,5-1-16 15,4-1 0-15,4 0 0 0,3 0-32 0,2-1 0 16,2-1 0-16,-2 0 0 0,-1-2-80 0,2 2-32 15,-2-4 0-15,-1 2 0 0,0 1-160 0,1 0 0 16,0-2 144-16,-1 1-144 0,-4 2 0 0,-4-1 0 16,-4 0 0-16,-1 2 0 0,-7 3-144 0,-5 2-112 15</inkml:trace>
  <inkml:trace contextRef="#ctx0" brushRef="#br2" timeOffset="37178.58">25510 10536 11967 0,'-1'-3'1072'0,"0"2"-864"16,1-2-208-16,-2 3 0 0,2-2 1216 0,0 2 192 0,0-1 32 0,0 1 16 16,0-3-480-16,0 3-80 0,-1-2-32 0,1 2 0 15,0 0-544-15,0 0-128 16,0 0 0-16,0 0-16 0,0 0-176 0,0 0 0 15,-20 11 0-15,17-7 0 0,-2-2 128 0,0 3 128 0,0 0 48 0,-1 1 0 16,1 0 1072-16,-2 1 224 0,3 2 32 0,-1-2 16 0,0 3-240 0,0-3-64 16,-2 4 0-16,0 1 0 15,-2-2-304-15,-3 4-64 16,-2 1-16-16,-2-2 0 0,-2 2-384 0,-2 4-96 16,-3-2-16-16,-3 2 0 0,-2 2 112 0,1-4 32 0,2-1 0 15,-1 1 0-15,3-3-272 0,1-2-48 0,1-3-16 0,3-2 0 16,2 2-272-16,3-3 160 0,2 0-160 0,-1-1 128 15,4 2-128-15,-1-3 0 0,2 0 0 0,-1 2 0 16,2-3 0-16,1 1 0 0,0-3 0 0,3 1 0 16,-1-2 0-16,1 0 0 0,2 0-176 0,0 0 176 15,2-2-848-15,2 1-96 0,1-3-16 0,1 1-10576 16,3-3-2128-16</inkml:trace>
  <inkml:trace contextRef="#ctx0" brushRef="#br2" timeOffset="37561.71">25490 10542 12895 0,'-2'-6'576'0,"1"2"112"0,-1 1-560 0,1 3-128 0,0 0 0 0,0-2 0 0,1 2 1824 0,-2 0 336 16,2-1 64-16,-1 1 16 0,1 0-304 0,0 0-48 16,0 0-16-16,0 0 0 0,0 0-1376 0,4 20-288 0,-4-12-48 15,-1 2-16-15,-1 2 336 0,0 5 64 0,-2-1 16 0,0 0 0 16,0 5-192-16,-3-2-48 0,0 0 0 0,0 3 0 16,-1 1-320-16,-1 1 144 0,1 2-144 0,0-1 0 15,-2 3 320-15,-1-2-32 0,1 3-16 0,-1-1 0 16,1 3-80-16,-1-2 0 0,1-1-16 0,1 1 0 15,-3-1-176-15,2-2 0 0,2-1 0 0,-2-2 0 16,3 1 0-16,0-7 0 0,2 2 0 0,2-7 0 16,0 0 0-16,4-4 0 0,2-2 0 0,1-1 0 15,-1-4-128-15,4-2-16 0,0-2 0 0,-1 0 0 16,3-6-1584 0,-1-1-320-16,2-2-64 0,0-2-10256 0</inkml:trace>
  <inkml:trace contextRef="#ctx0" brushRef="#br2" timeOffset="38393.97">25556 10560 9215 0,'-5'4'816'0,"0"-1"-656"15,1-3-160-15,2 0 0 0,-1 1 1776 0,1 1 320 16,-3 2 64-16,-5 2 16 0,-4 3 896 0,0 3 176 16,-1 2 32-16,1 4 16 0,3 2-1744 0,1 5-336 15,1 0-80-15,2 7-16 0,1 2-928 0,0 1-192 16,-1 3 0-16,0 3 0 0,0 4 0 0,-1-5 0 15,3 2 0-15,0-2-128 0,2-2 128 0,-1-3 0 16,1 0-144-16,2-7 144 0,-1-2 0 0,0-4-144 16,2 1 144-16,-1-7 0 0,1-2-240 0,0-1 64 15,0-3 16-15,0-4 0 16,1-2-608-16,-1-4-128 0,2 0-32 0,0-4 0 0,1-2-288 16,-1-4-48-16,2-1-16 0,-2-3 0 15,2-4-272-15,0-2-64 0,-1-5-16 0,0-3 0 16,-1-1 304-16,0 1 64 0,-2-3 16 0,1-1 0 0,-1 0 1616 0,-1-3 320 0,-1 0 64 0,2 1 16 15,-1-3 704-15,1 1 160 0,-1-1 32 0,1 1 0 0,-1 1-896 0,1 2-160 16,0 1-32-16,0 3-16 0,0 7-432 0,1 2-128 16,0 4 0-16,0 4 0 0,1 2 0 0,-2 4 0 0,1 3-208 15,0 3 80-15,-1 0 1040 0,-1 3 224 16,2 0 32-16,0 3 16 0,1 4-288 0,0 3-64 0,-1 3-16 0,-1 2 0 31,1 5-672-31,-2-1-144 0,1 3 0 0,-3-3 0 16,-1 4-512-16,0-1-112 0,0-2-16 0,-2 2 0 0,1 2 320 0,0-1 64 0,-1-4 16 0,0 4 0 31,0-1-464-31,1-5-80 0,1 1-32 0,0-2-10768 16</inkml:trace>
  <inkml:trace contextRef="#ctx0" brushRef="#br2" timeOffset="39118.74">27135 9640 22111 0,'-9'0'1968'0,"2"0"-1584"16,1 2-384-16,2 0 0 0,1-2 1232 0,2 0 176 0,0 3 16 0,-2-2 16 15,-1 2-304-15,-3 6-64 0,-1 0-16 0,0 7 0 16,-2 0-48-16,-2 4-16 0,0 4 0 0,-2 5 0 15,-3 2-48-15,-2 7-16 0,-2 3 0 0,-4 1 0 16,-1 7-480-16,-1 2-80 0,1 0-32 0,-1 3 0 16,-1-1-48-16,2 2-16 0,-3 2 0 0,2 0 0 15,1-8-80-15,1 3-32 0,1 1 0 0,1 4 0 16,2 2-160-16,0 2 0 0,3 2 0 0,-1-2 0 16,4-4 0-16,3-3 0 0,3-3 0 0,2-2 0 15,4-2-176-15,6-5 48 0,2-5 0 0,4-5 0 16,3-3-288-1,3-4-48-15,3-6-16 0,6-4 0 0,2-1-1216 0,5-6-240 0</inkml:trace>
  <inkml:trace contextRef="#ctx0" brushRef="#br2" timeOffset="45619.31">27263 10555 6447 0,'-3'3'576'0,"-2"-3"-576"0,-1 0 0 0,2 0 0 15,3 2 7744-15,2-2 1424 0,-1 0 304 0,0 4 48 16,-1-1-7280-16,1 0-1472 0,1 7-272 0,1-1-64 16,2 3-304-16,1 2-128 0,0 4 0 0,1 1 128 15,-1 4-128-15,0 5 0 0,0 4 0 0,1 0 0 0,-2 3 160 0,-2-5 0 16,2 3 0-16,-3-3 0 16,2-1 0-16,-2-1 0 0,2-2 0 0,-1-1 0 15,-1-3-160-15,2-3 0 0,-2 1 0 0,1-4 0 31,1-1-384-31,-1-2-48 0,1 0-16 0,-1-4 0 0,1 0-512 16,0-3-128-16,0-2 0 0,-1-2-16448 0</inkml:trace>
  <inkml:trace contextRef="#ctx0" brushRef="#br2" timeOffset="45920.59">27741 10475 24127 0,'6'-6'528'0,"-4"1"112"0,1 4 32 0,-2-3 0 0,0 4-544 0,-1 1-128 16,0 2 0-16,0 0 0 0,-1 4 2304 0,-1 2 448 15,-3 6 64-15,-4 8 32 0,-2 1-896 0,-4 8-176 16,-2 7-48-16,-5 5 0 0,-4 6-1136 0,-3 4-224 15,-3 3-48-15,-3 4-16 0,-2 4-112 0,0 4 0 0,-1-1-16 16,0 4 0-16,-1 1-176 0,0-4 0 0,-2 2 0 16,0-3 128-16,0-5-384 0,0-1-64 0,2 1-32 0,-1-4 0 31,4-2-1616-31,4-6-320 0</inkml:trace>
  <inkml:trace contextRef="#ctx0" brushRef="#br2" timeOffset="47053.61">28334 9616 20271 0,'3'-7'1792'0,"-2"4"-1424"0,0 0-368 0,1 3 0 15,-1 0 1088-15,0-2 160 0,0 1 32 0,2-4 0 0,0 0-640 0,1 0-112 16,-1 1-16-16,-3 4-16 0,-2 0 16 0,-1 2 0 15,-4 2 0-15,0 2 0 0,-2 1 512 0,-1-1 96 16,1 4 32-16,-3-1 0 0,0 1 208 0,0 2 48 16,-1 1 16-16,1-1 0 0,-2 1-752 0,1 0-160 15,-1 4-16-15,2-3-16 0,1 2-288 0,-2 3-64 16,2 0-128-16,0-2 192 0,0 4-192 0,0-3 0 16,0 2 0-16,0 2 0 0,-1-2 176 0,3 4-16 15,-3 2 0-15,1-2 0 0,1 2-160 0,2 3 160 0,-2-4-160 0,2 1 160 16,2-2-16-16,1-1 0 0,4-4 0 0,4 0 0 15,-1-6-16-15,3 2-128 0,4-2 192 0,-1-3-64 16,3-2-128-16,2 0-144 0,0 0 144 0,2-1-208 31,0-1-240-31,0 1-32 0,1-1-16 0,-1-2 0 16,0 1-992-16,-2-1-208 0,0-2-32 0,0 2-8944 0,0 0-1776 0</inkml:trace>
  <inkml:trace contextRef="#ctx0" brushRef="#br2" timeOffset="47929.55">28494 10001 18431 0,'-3'0'1632'0,"1"0"-1312"0,1 0-320 0,-1 3 0 0,2-3 1872 0,-1 1 304 15,-1 2 64-15,-2 3 16 16,-1 0 304-16,0 1 64 0,-1 5 16 0,1-3 0 15,3 5-1232-15,-1 1-256 0,1-2-64 0,2 2 0 16,0 1-848-16,1-2-240 0,1 2 0 0,1-1 0 31,0 0-752-31,1-2-224 0,1 0-48 0,-1-1-16 0,1-2-1520 0,0-3-320 0</inkml:trace>
  <inkml:trace contextRef="#ctx0" brushRef="#br2" timeOffset="48181.63">28682 9680 40543 0,'-3'0'1792'0,"1"0"384"0,-1 2-1744 0,2-2-432 16,1 3 0-16,1-3 0 0,-1 0 272 0,2 0-16 0,-1 1-16 16,1 2 0-16,1-3-432 0,-3 0-64 0,0 0-32 0,0 0 0 15,0 0-3040-15,0 0-624 0,0 0-112 0,0 0-32 0</inkml:trace>
  <inkml:trace contextRef="#ctx0" brushRef="#br2" timeOffset="48662.64">28794 9510 11055 0,'-3'-4'480'0,"0"0"112"0,2 1-464 16,1 2-128-16,0-1 0 0,0 2 0 0,0 0 496 0,-1-3 80 16,1 2 0-16,-3-2 16 0,2 0 2288 0,-2 3 448 15,1-3 80-15,0 3 32 0,-1 3 208 0,1-3 64 16,0 3 0-16,1 1 0 0,0 1-2112 0,1-1-432 0,1 2-80 15,2 0 0-15,0 0-464 0,2 2-96 0,1-3-16 0,3 2 0 16,1 2-320-16,1-3-192 0,1 4 192 0,1-3-192 16,3 4 0-16,-1 1 0 15,0 0 0-15,1 3 0 0,-1 1 128 0,-2 2-128 16,1 1 0-16,-2-2 0 0,-1 4 0 0,-1 2-224 16,-1-5 32-16,-2 2 16 0,-1-2 176 0,1 1 0 15,-3 1 0-15,0-2 0 0,-3 1 0 0,-1-2 0 0,-1 0 0 0,-1 1 128 16,-2 0-304-16,-1 1-48 0,-2-1-16 0,-1 2 0 15,1 0 16-15,-2-1 0 0,1-1 0 0,-4 2 0 16,2-2-48-16,-2 1-16 0,0-4 0 0,-1 1 0 31,0 0-160-31,-1-4-16 0,3 2-16 0,-1-2-11632 0,1-2-2336 0</inkml:trace>
  <inkml:trace contextRef="#ctx0" brushRef="#br2" timeOffset="49294.58">29373 10576 37775 0,'-10'-2'3360'0,"3"1"-2688"15,4 1-544-15,3 0-128 0,1 0 608 0,-1-3 96 16,-2 1 0-16,-2 1 16 0,-1-6-336 0,2 2-80 16,0 2-16-16,2-1 0 0,1 2-48 0,2 0-16 15,2 1 0-15,0 1 0 0,3 1 304 0,2 1 64 16,2 0 16-16,1-2 0 0,4 0-208 0,3 0-32 15,2 0-16-15,1 0 0 0,2-2-224 0,2-1-128 16,3 2 128-16,2-5-128 0,3-1-256 0,2 1-112 0,1-1-16 0,-1 1-16 31,1-3-320-31,-1-1-64 0,-2 1-16 0,-2 0-11888 16,-1 0-2384-16</inkml:trace>
  <inkml:trace contextRef="#ctx0" brushRef="#br2" timeOffset="49639.2">29238 10868 29487 0,'1'-3'1296'0,"1"-1"288"0,0 1-1264 0,1 1-320 0,0 1 0 0,0 1 0 0,1-3 1296 0,2 2 208 0,4-4 32 0,3 1 16 16,3 1 304-16,2 0 48 16,-1-1 16-16,3 4 0 0,-2-2-864 0,3-1-160 15,2 3-48-15,0-1 0 0,2 1-384 0,1-2-80 16,2 2 0-16,2 0-16 0,1 0-512 0,1 2-112 15,3-2 0-15,0 0-16 16,4 0-528-16,-1-2-96 0,0 1-32 0,1-2-11968 16,-2-3-2400-16</inkml:trace>
  <inkml:trace contextRef="#ctx0" brushRef="#br2" timeOffset="50201.78">30517 9961 2751 0,'-1'-4'256'0,"1"1"-256"0,1 3 0 0,1 0 0 0,1 3 5280 0,-1 1 1008 0,2-2 208 0,0 2 32 0,3 4-3776 0,2 6-752 15,1 7-144-15,0 3-48 0,-2 4 160 0,-2 3 16 0,-3 5 16 16,-2 3 0-16,-1 2-784 0,-4 1-144 15,-1 1-48-15,-2 0 0 16,0-1-416-16,-1-2-96 0,0 4 0 0,0-2-16 16,1-1-176-16,-1-1-48 0,3-5 0 15,0-3 0 1,-1-1-544-16,1 1-112 0,-1-1-32 0,1-1 0 16,0-3-288-16,1 1-48 0,1-4-16 0,0-1 0 0,1 1-576 15,2-3-128-15,1-1-32 0,0-5-15760 0</inkml:trace>
  <inkml:trace contextRef="#ctx0" brushRef="#br2" timeOffset="50884.05">30600 9214 28559 0,'2'0'2544'0,"1"0"-2032"0,-2 0-512 0,0 0 0 0,0 1 1184 0,2 1 144 0,1-2 16 0,2 4 16 0,4 1 480 0,1 5 80 16,1 0 32-16,2 6 0 0,2 0-1248 0,1 5-240 15,0 3-48-15,4 3-16 0,2 1-48 16,1 4-16-16,2 3 0 0,3 1 0 0,3 3-32 0,3 3-16 15,3 5 0-15,2 0 0 0,0 0-80 0,0 4-16 16,-2-5 0-16,-2 1 0 0,-1 0-32 0,-4 1-16 16,-2 2 0-16,-3-2 0 0,-3 1-144 0,-5 2 160 0,-2-3-160 15,-2-3 160-15,-6-1 144 0,-3 1 16 0,-2 0 16 0,-6-2 0 16,0 3-16-16,-5-1-16 0,-4 2 0 0,-2 0 0 16,-3 1-176-16,-3-1-128 0,-1 0 192 0,-1-2-192 15,-2-4 0-15,0-3 0 16,-2-2 0-16,-2 1 0 0,0 1-256 0,-2-3 64 0,2 2 0 0,1-4 0 31,2-3-576-31,3-4-128 0,2-8 0 0,1-1-12608 0,5-5-2496 16</inkml:trace>
  <inkml:trace contextRef="#ctx0" brushRef="#br2" timeOffset="53560">25396 12024 13823 0,'-1'-2'1216'0,"1"1"-960"0,0 1-256 0,0-3 0 31,0 3-768-31,1 0-192 0,-1-2-32 0,2 1-16 0,0-4 752 0,0 1 256 16,1-2-144-16,-1 2 144 0,2-2 0 0,-1 2 0 16,0-1 0-16,0 2-128 0,-1-1 624 0,-1 0 128 15,1 2 16-15,-2 2 16 0,0-3 1344 0,-2 3 272 16,1 3 48-16,-1-1 16 0,-1-1 480 0,0 3 112 16,3-4 16-16,0 0 0 0,0 0-624 0,-10 17-112 15,7-10-32-15,2-3 0 0,-1 5-1152 0,2-3-256 16,0 7-32-16,0-3-16 0,3 4-304 0,-2 2-64 15,3 1-16-15,0 2 0 0,0 6-192 0,1 1-144 16,1 5 192-16,-3 0-192 0,0 4 0 0,-1 0 0 16,1 0 0-16,-4 0 0 0,1-3-176 0,-3 0-144 0,1 1-16 0,-3-1-16 0,0-3-16 0,-1-1 0 15,-1-2 0 1,-2-3 0 0,1-2-256-16,1-5-48 0,-2 0-16 0,2-4-16704 0</inkml:trace>
  <inkml:trace contextRef="#ctx0" brushRef="#br2" timeOffset="53898.18">25686 11935 29487 0,'-8'4'2624'0,"1"2"-2112"0,2-2-512 0,2-1 0 0,2 0 1568 0,-3 1 208 16,-2 5 32-16,-4 3 16 0,-3 8-672 0,-1 4-128 16,2 2-16-16,2 2-16 0,2 0-592 0,4 1-112 15,1 0-32-15,2 2 0 0,2 0 0 0,0 1-16 16,3 0 0-16,0-3 0 0,1 2-32 0,-2-3 0 15,2 1 0-15,-2-3 0 0,1 0-208 0,-4-2 0 16,1 1 128-16,-4-3-128 0,1 1-160 0,-3-1-80 16,-1-2-16-16,-2 1-18272 0</inkml:trace>
  <inkml:trace contextRef="#ctx0" brushRef="#br2" timeOffset="54314.61">25623 11851 19343 0,'-5'-1'1728'0,"1"-1"-1392"16,1-1-336-16,2 3 0 0,0 0 768 0,0 0 96 15,-3-1 16-15,-2 1 0 0,0-3 288 0,-2 1 64 16,0 2 16-16,0 2 0 0,2-2 320 0,0 3 64 16,1 1 16-16,0-2 0 0,0-1-256 0,1 4-48 15,-1-3-16-15,2 0 0 0,0 2-576 0,-1-2-112 16,2 2-32-16,-3 0 0 0,1 1-400 0,-1 2-80 15,-2 2 0-15,-2 1-128 0,-1 2 144 0,-3 0-144 16,-1 4 0-16,-2 3 144 0,-2 1 0 0,-1 2 0 16,-1-4 0-16,0 5 0 0,-1 1-144 0,0-1 0 15,2-1 0-15,-1-2 128 0,1-2-128 0,3 1 0 0,3-6 0 16,1 0 0 0,4-1-1072-16,3-3-192 0</inkml:trace>
  <inkml:trace contextRef="#ctx0" brushRef="#br2" timeOffset="54806.83">24987 12873 5519 0,'-9'-1'240'0,"3"1"64"0,1 0-304 0,1-3 0 0,3 3 0 15,1 0 0-15,0-1 1088 0,-1 1 176 16,-1-3 16-16,-1 3 16 0,1-3 1392 0,0 0 288 0,1 3 48 0,1-2 16 16,0 0 176-16,1 0 48 0,1 2 0 0,0-4 0 15,2 2-1184-15,-1-2-224 0,4 2-64 0,0 2 0 16,3-2-912-16,0 2-192 0,1 0-48 0,3-2 0 16,0 2-240-16,5-3-48 0,1 3-16 0,3 0 0 15,2 0-96-15,2 0-32 16,5 0 0-16,2 0 0 0,2-1-208 0,2-1 144 0,2-2-144 15,2-2 128-15,1 1-128 0,-1 0 0 0,-4-1 0 0,3 3 0 16,0-3 0-16,-2 2 0 0,1-1 0 16,0 1 0-16,-3 1-256 0,-3-3 0 0,-2 2 16 0,-2-2 0 31,-3 1-144-31,-3 0-48 0,-1-1 0 0,-3 0 0 16,-3 0-592-16,-2 1-128 0,-4 0-32 0,-2 2 0 0</inkml:trace>
  <inkml:trace contextRef="#ctx0" brushRef="#br2" timeOffset="55684.64">26664 11600 25791 0,'1'-2'2304'0,"-1"-1"-1856"15,1 2-448-15,0-1 0 0,1 2 800 0,-1 0 64 16,0-3 16-16,0 0 0 15,3-1 912-15,-3 1 192 0,1 0 48 0,-4 3 0 16,1 0-624-16,-1 0-128 0,-2 2-32 0,-1 2 0 0,0 2-736 0,-1 0-160 16,0 0-32-16,-2 4 0 15,1 3-192-15,-2 0-128 0,1 6 128 0,-2-1-128 16,-1 1 208-16,1 3-16 0,-2 0-16 0,1 2 0 0,0 1 144 0,1 1 48 0,-2 4 0 16,1 1 0-1,0 4 16-15,0 0 0 0,-1 1 0 0,3-2 0 16,-1 7-384-16,0 0 144 0,0 0-144 0,0 1 0 15,1 5 0-15,-1-7 0 0,1 5 0 0,1-4 0 16,1 0 0-16,1 1 0 0,2-2 0 0,1-1 0 0,5-2 0 0,0-1 0 16,4-3 0-16,4-3 0 0,1-4-240 0,3-3-48 15,3-1-16-15,3-5 0 16,1-1-640-16,1-6-128 0,0-2-16 0,6-2-17584 16</inkml:trace>
  <inkml:trace contextRef="#ctx0" brushRef="#br2" timeOffset="56556.88">27142 12299 30399 0,'-1'0'2704'0,"1"0"-2160"15,0 1-544-15,1 2 0 0,1-3 1344 0,-1 2 144 0,2 2 48 0,2 0 0 16,2 4-144-16,3 2-32 15,1 3 0-15,1 3 0 0,2 0-880 0,0-1-176 16,3 1-48-16,-3 1 0 0,1 0-256 0,0-1 0 16,-1 3 0-16,-1 1 0 0,1-2 0 0,-2 4 0 15,1-2 0-15,-2 2 0 0,-1 3-176 0,-1-3-80 16,0-2-32-16,0 1-11920 16,-1-2-2384-16</inkml:trace>
  <inkml:trace contextRef="#ctx0" brushRef="#br2" timeOffset="56845.18">27698 12138 36863 0,'-15'10'3264'0,"5"-6"-2608"0,0 2-528 0,5-1-128 15,2-1 1120-15,3-2 192 0,0 6 32 0,-1 0 16 0,0 5-1040 0,-4 9-192 16,1 6-128-16,1 4 128 0,-4 7 48 0,1-1 16 16,-2 5 0-16,-2 2 0 15,-3 2 0-15,1 1 0 0,-3 5 0 0,0-2 0 0,-1 2-192 0,-1-2 0 16,1 1 0-16,-3-1 128 0,2-1-128 16,1 0 0-16,-1-6 0 0,2 0 0 15,0-2-448-15,3-5-112 0,2 1-16 0,1-8-18176 16</inkml:trace>
  <inkml:trace contextRef="#ctx0" brushRef="#br2" timeOffset="57366.28">28073 11553 21183 0,'2'-12'944'0,"-1"2"192"0,1 0-912 0,1 2-224 0,1 4 0 0,-1 1 0 16,1 0-2624-16,2-4-576 0,5-2-128 0,2-6 0 0,-2 1 4192 0,0 2 848 16,-2 2 160-16,-4 1 48 0,-2 6 1376 0,-3 0 288 15,-1 1 48-15,-1 4 16 0,-2 1-752 0,-1-2-144 0,-1 5-16 0,-3 0-16 16,2 0-1600-16,-3 4-320 15,0 1-64-15,0 3-16 0,1-2-352 0,1 2-80 16,-2 4-16-16,0 3 0 0,0 3-272 0,0 1 128 16,0 3-128-16,0 3 0 0,2 1 128 15,-2 0-128-15,1 2 0 0,0-1 0 0,2 1 0 0,1-2 0 16,0-1 0-16,2-3 0 0,0 0 0 0,2-4 0 16,0-2 0-16,2 0 0 0,2-1 0 0,1-2 0 15,2-3 0-15,0 0 0 0,4-3-320 0,1-1-32 16,1-5 0-16,0 0 0 15,1-1-576-15,2-4-112 0,2 2-32 0,0-4-16272 0</inkml:trace>
  <inkml:trace contextRef="#ctx0" brushRef="#br2" timeOffset="57706.87">28453 11811 36863 0,'-11'5'1632'0,"3"-5"336"0,4 3-1584 0,1-3-384 0,2 0 0 0,1 0 0 0,0 0 176 0,-1 3-48 16,-1-2-128-16,0 4 192 0,-2 1 0 0,0 4 0 15,0 0 0-15,0 2 0 0,-1 1 416 0,1 0 80 0,0 2 16 0,2-1 0 16,1 0-512-16,1-2-192 16,1 0 176-16,3-1-176 15,1-3-928-15,1-2-288 0,0 0-48 0,3-4-15568 0</inkml:trace>
  <inkml:trace contextRef="#ctx0" brushRef="#br2" timeOffset="57928.47">28432 11531 18431 0,'-4'0'1632'0,"3"-2"-1312"0,0 2-320 0,1 0 0 16,1 0 1360-16,0 0 208 0,-1 0 32 0,2 0 16 16,-1 0-1296-16,1 2-320 0,1-2 0 0,-3 0 0 0,0 0-1488 0,0 0-320 0,16 12-64 0,-10-8-16 15</inkml:trace>
  <inkml:trace contextRef="#ctx0" brushRef="#br2" timeOffset="58414.15">28647 11405 11055 0,'1'0'976'0,"-1"0"-784"0,0 0-192 0,2 0 0 16,-1 0 1600-16,-1 0 288 0,2 0 48 0,1 2 16 15,1 2 1808-15,-1 0 352 0,2 2 80 0,0 0 16 16,0 3-1696-16,1-3-336 0,-1 4-64 0,1 2 0 16,2 2-1248-16,-1-2-240 0,2 1-48 0,0 3-16 15,2-3-208-15,0 2-32 0,1 4-16 0,3-3 0 0,0 2-176 16,1 2-128-16,0 2 144 0,1 1-144 16,-1 1 0-16,0 1 0 0,2 4 0 0,-2-1 0 0,-1-5-128 15,1 5 128-15,-1-5-192 0,-4 2 192 0,0 0-256 16,-2-2 64-16,-2 1 16 0,-2-2 0 0,0 0 176 0,-4 0 0 15,-1 1 0-15,-1-5 0 0,-3 0 0 0,0-1 0 16,-1-4-192-16,-1 2 64 0,-1-4-176 0,-3 2-16 16,-1-1-16-16,-2-2 0 15,-1 0-240-15,-2-1-64 0,-2-1 0 0,0-2-17168 0</inkml:trace>
  <inkml:trace contextRef="#ctx0" brushRef="#br2" timeOffset="58869.86">29315 12379 36863 0,'-4'3'3264'0,"3"-1"-2608"0,1-2-528 0,1 0-128 0,2 0 720 0,0-2 112 16,2-1 32-16,4 2 0 0,5-4-480 0,3-2-80 16,6 1-32-16,3-4 0 0,4 1-272 0,2-1 0 15,0 2 0-15,2 0 0 0,0 2 0 0,1 2-304 16,2 2 48-16,-2-2 0 15,-2 2-976-15,-1 2-192 0,-1 0-48 0,-5 0-14864 0</inkml:trace>
  <inkml:trace contextRef="#ctx0" brushRef="#br2" timeOffset="59162.61">29173 12601 43311 0,'-3'2'3840'0,"3"-2"-3072"16,1 3-608-16,1-3-160 15,0 0-864-15,1 0-208 0,0 1-32 0,5 1-16 16,2-2 1504-16,3 3 288 0,3-3 64 0,3 0 16 0,2 0-320 0,1 0-64 15,4-3-16-15,3 1 0 0,4 1-192 0,2-2-32 16,2 0-128-16,1-4 192 16,0 1-480-16,1 0-96 0,-2 0-32 0,1-4 0 15,-2 1-1440-15,0 2-272 0</inkml:trace>
  <inkml:trace contextRef="#ctx0" brushRef="#br2" timeOffset="59618.67">30459 12059 42383 0,'-9'6'1872'0,"0"-2"400"0,1 0-1824 0,2-2-448 0,2 1 0 0,1-2 0 16,1 1 0-16,-5 2 0 0,-5 2 0 0,-5 4 0 16,-3 5 0-16,-4 4 192 0,-1 3-48 0,-1 1-16 15,1 6-128-15,-1-1 0 0,3 1 0 0,-1 2 0 0,3-3 0 0,3 3 0 16,2-3 0-16,3 1 0 0,2-3 0 0,5-4 0 16,3 0-128-16,3-3 128 0,3-1-336 0,4-4 0 15,2 1 0-15,5-5 0 16,2 0-352-16,3-7-64 0,2 0-16 0,4-1 0 15,5-4-400-15,2-2-96 0,1-2-16 0,2-3 0 16,1 2 448-16,1-6 64 0,1 1 32 0,1 0 0 0,-2-4 736 0,-1 1 192 0,-3-1 0 16,-1 0 16-16,-3 2 848 0,-6-5 160 15,-3 3 48-15,-4-2 0 0,-5-1-64 0,-5 0-16 16,-3 2 0-16,-5-1 0 0,-4 2-560 0,-4-3-112 16,-2 0-32-16,-5 1 0 0,-1 1-96 0,-4 2 0 15,-1-1-16-15,-2 0 0 0,-2 1-176 0,-1 1-48 16,1 0 0-16,0 1 0 0,1 2-320 0,1 2-64 15,2 3-16-15,2 0-12736 0,0 2-2560 0</inkml:trace>
  <inkml:trace contextRef="#ctx0" brushRef="#br2" timeOffset="60311.92">30563 11551 35935 0,'-8'0'3200'0,"2"0"-2560"0,4 0-512 0,2 0-128 0,0 2 0 0,0-2-208 15,-2 0 48-15,-1 0 16 0,-1 2 1136 0,0 0 224 16,3 1 64-16,2-2 0 15,2 4-576-15,2-2-128 0,2 1 0 0,4 2-16 16,1 1 208-16,3 1 32 0,4 5 16 0,2 0 0 16,2-1-240-16,3 5-64 0,3 1 0 0,0 4 0 15,5 1-176-15,-2 1-32 0,0 2-16 0,-1-1 0 0,-2-1-288 0,-1-1 160 16,2 3-160-16,-3-1 128 16,0 1-128-16,-2-2 128 0,1 6-128 0,-5 1 128 15,-1-3-128-15,-3 7 0 0,0-3 0 0,-3 5 0 0,-1-2 144 16,-3 3 0-16,-1 3 0 0,-2-1 0 0,0-1 64 0,-3 0 16 15,-1-4 0-15,1 3 0 0,-4-6 32 0,0 2 0 0,-3 1 0 0,1 0 0 16,-3-4-256-16,-1-2 128 0,-1 0-128 0,-1-2 0 16,-1 1-208-16,-2-2-144 0,1-1-32 0,-4-2 0 31,1-2-352-31,-2-2-80 16,-1-2-16-16,-3 1 0 0,0-7-128 0,-2 0-16 0</inkml:trace>
  <inkml:trace contextRef="#ctx0" brushRef="#br0" timeOffset="74745.25">13791 14064 10127 0,'0'0'896'16,"0"-3"-704"-16,0 2-192 0,0 1 0 0,0 0 176 0,0 0 0 15,0-3 0-15,1 1 0 0,-1-2-176 0,3 1 0 16,-2-4 0-16,2-1 0 0,0 0 0 0,1 2 0 15,-1 0 0-15,-1 2 0 0,1-1 0 0,-1 2 208 16,-1 0-16-16,-1 2 0 0,0-2 1616 0,1 1 320 16,-1 1 64-16,-1 1 48 0,1 0-464 0,-1-3-96 15,0 2-16-15,0 1 0 0,-2 0-704 0,3 0-128 16,0 0-48-16,0 0 0 0,0 0-656 0,-23-9-128 16,16 6 0-16,0 0 0 15,-2-1-432-15,-1-2 16 0,1 3 0 0,-1-4 0 0,-2 2 144 0,0 2 16 16,0-3 16-16,-2-1 0 0,2 4 432 0,-1-1 96 15,2 1 16-15,-2 0 0 0,2 3 320 0,-2 0 64 0,2 1 16 16,0 1 0-16,0 2 64 0,0 1 0 0,-2 1 16 0,0 2 0 16,-1 2-416-16,1 2-96 0,1-3-16 15,0 0 0-15,1 5-256 0,-1 1 0 0,0-3 0 0,2 1 0 16,-1 3 0-16,0 0 160 0,0 2-160 0,1-2 128 16,2 1-128-16,0-1 192 0,1 2-192 0,1 1 192 15,1 0-64-15,0 0-128 0,0 1 192 0,0-2-64 16,1 1 32-16,2-1 0 0,0-4 0 0,1 1 0 15,2-3 48-15,2 2 16 0,-1-2 0 0,3 1 0 16,0-3 160-16,0-1 16 0,1 0 16 0,0 1 0 16,3 0-176-16,-3-2-48 0,3 0 0 0,0 1 0 15,1-3-192-15,1 0 0 0,1 0 0 0,0-2 0 0,2 0 192 0,2-1 0 16,0 0 0-16,1-1 0 0,0-1-48 0,-3 2-16 16,1-3 0-16,4 0 0 0,5-4 16 0,2 2 0 15,2-2 0-15,-4 0 0 0,0-2-144 0,-2 1 192 16,-3 1-192-16,-2-2 192 0,-2 0-192 0,-3 0 0 15,1 0 0-15,-4 2 0 0,1-2 160 0,-1-2-160 0,-2 2 192 16,1 0-192-16,-1-3 336 0,1 2-32 0,-2 1-16 0,1-3 0 16,-1-1-128-16,-1 2-32 0,0-2 0 0,-1 1 0 15,-1-1-128-15,-1 0 0 0,-1 0 0 0,0 0 0 16,-1-1 0-16,-1 0 0 16,1 0 0-16,-1-1 0 0,-1 1-128 0,-1-2 128 15,-1 1 0-15,1-1 0 0,-4 0 0 0,3-2 0 16,-3 3-144-16,1-2 144 0,0-1 0 0,0 2 0 15,0-3 0-15,-2 1 0 0,2 1 0 0,-1 2 0 0,0-3 0 16,0 3 0-16,0 0 192 0,-2 4-48 0,1-2-16 0,1 4 0 16,-2 2-128-16,1-2 0 0,-1 3 0 0,-1 1 128 15,3 1-128-15,-2-2 0 0,0 3 0 0,1-2 0 16,-1 4 0-16,1-2 0 0,-1 0-128 0,0 0 128 16,1 3-384-16,0-2 0 0,2 1 0 15,-1-2 0 1,0 4-480-16,0-2-96 0,2 1-32 0,-1 1 0 15,0-1-864-15,-1 0-192 0,2 1-16 0,1-2-12144 0</inkml:trace>
  <inkml:trace contextRef="#ctx0" brushRef="#br0" timeOffset="75161.36">13954 13511 21183 0,'-1'-1'1888'0,"-1"1"-1504"0,-2 0-384 0,2 0 0 15,-1 1 3136-15,2-1 544 0,0 2 112 0,-2 0 32 0,-2 0-2368 0,0 4-480 16,-2 0-80-16,-1 3-32 31,1 1-2096-31,0 2-432 0,-3 2-64 0,0 1-32 16,-1 5 256-16,-2 2 48 0,1 0 16 0,-3 5 0 0,0 3 1440 0,-1 5 272 16,1-1 64-16,-1 3 16 0,1-1 992 0,-1 5 192 0,-2 6 32 0,-1 0 16 15,-1 5-512-15,-2 4-112 0,0 0 0 0,-2 3-16 0,0 2-528 0,0-5-96 0,2-3-32 16,1-3 0-1,2-2 224-15,2-1 64 0,0 0 0 0,1-3 0 16,0 1-224-16,1-4-32 0,1-3-16 0,-1-7 0 0,4-3-304 0,-1-2 0 16,0-3-176-16,-2-5-18016 15</inkml:trace>
  <inkml:trace contextRef="#ctx0" brushRef="#br1" timeOffset="78678.82">6792 13501 6447 0,'4'-4'576'0,"0"2"-576"0,0-1 0 0,-2 2 0 0,-1 1-416 0,2-4-192 16,2 2-32-16,2-4-16 0,3-3 464 0,1 2 192 16,-2-2-128-16,-2 2 128 15,-1 4 848-15,-2-3 256 0,0 3 48 16,-3 2 16-16,-1 2 624 0,0 2 112 0,-1-1 16 16,-2 2 16-16,0 0-400 0,-1 2-96 0,-2 0-16 0,-1 3 0 0,1-3-608 0,-1 1-128 31,-2 2-32-31,-1 1 0 0,-1 2-368 0,0 1-80 15,-1 0-16-15,-2 3 0 0,-1 0 112 0,-1 3 16 0,1 0 0 16,1-1 0-16,-1 1 80 0,-1 0 32 0,2 0 0 16,-1 1 0-16,3 5-304 0,-2-6-128 0,1 6 128 0,1-4-128 15,4 1 0-15,0 1 128 0,2-1-128 0,0 1 0 16,1 5 0-16,0-2 0 0,1 2 0 0,1 0 0 16,0 1 0-16,1 2 0 0,1 1 0 0,-1 3 0 15,1-1 0-15,1 1 0 0,1 1-144 0,1 1 144 16,0-3 0-16,-1 1 0 0,2 1 0 0,-1 1 0 15,4 1 0-15,2 1 0 0,0-2 0 0,0-1 0 16,-1-2 128-16,2 1 48 0,0-2 0 0,0-1 0 0,1 3-176 0,-1-3 192 16,1-1-192-16,-1-7 192 15,-1 0-848-15,0-5-176 0,-1-3-16 0,-1-4-16 16,0 1-560-16,2-3-112 0</inkml:trace>
  <inkml:trace contextRef="#ctx0" brushRef="#br1" timeOffset="79695.17">7021 13820 911 0,'-4'-6'0'0,"1"2"0"0,0 2 0 0,1 2 0 15,1-3 4240-15,1 3 768 16,0 0 160-16,-3 0 16 0,1 0-3264 0,-1 3-672 16,2-3-128-16,0 3-32 0,-1 2-576 0,4 2-128 15,-1 0-32-15,3 2 0 0,-1 0-96 0,2 4-32 16,0 0 0-16,0 6 0 0,3 1 592 0,-2 3 112 0,-1 3 32 15,0 0 0-15,-2 5 112 0,1 1 16 0,-1 0 16 0,-2 6 0 16,0-1-720-16,-1 1-128 0,1 0-48 0,-1-1 0 16,1 2-208-16,-1-5 0 0,2 1 0 0,-2-3 0 15,0-2 0-15,0-3 0 0,0-1 0 0,0-1 0 0,0-3 0 16,0-3 0-16,0-1 0 0,-2-2-10080 16,1-2-1888-16</inkml:trace>
  <inkml:trace contextRef="#ctx0" brushRef="#br1" timeOffset="80045.73">7225 14222 35007 0,'3'-3'1552'0,"-2"2"320"0,1 1-1488 0,1 0-384 0,-2 0 0 0,2 0 0 0,-1 0 0 0,2 0 0 16,2 0 0-16,3-2 0 0,0 1 432 0,1-2 64 31,0 1 16-31,1 0 0 0,-1-3 64 0,1 4 32 0,1-4 0 0,-1 4 0 0,0-2-464 0,0 0-144 15,0 3 0-15,1-3 0 0,0 3 0 0,-1-1-144 16,-1 2-16 0,-1-1 0-1,0 3-640-15,-1-3-128 0,-2 1-32 0,-1 1 0 16,-2 1-960-16,0-2-208 0</inkml:trace>
  <inkml:trace contextRef="#ctx0" brushRef="#br1" timeOffset="80694.69">7801 14031 28559 0,'2'-6'1264'0,"-2"4"272"0,0-2-1232 0,0 2-304 16,0 0 0-16,0 2 0 0,0-2 0 0,0 2 0 15,1-4 0-15,-1 2 0 0,1-2 0 0,-1 2 0 16,0-2 0-16,-1 4 0 0,-2 0 176 0,0 0 16 15,-3 4 16-15,-2-1 0 0,1 3 32 0,-3 3 0 0,0 1 0 0,0-1 0 16,0 4-112-16,-1 2-128 0,1-1 176 0,1 2-176 16,1 0 496-16,-1 1-16 0,3 3 0 0,0 0 0 15,1 4-224-15,0-1-32 0,0 3-16 16,1 1 0-16,2-1-208 0,-2-1 0 0,2 1 0 16,0-2 0-16,0 1 0 0,1-5 0 0,1 2-192 0,0-3 192 31,1-3-768-31,1 0-32 0,2-1-16 0,0-3 0 15,1-2 160-15,1-3 16 0,0-1 16 0,0-1 0 0,0-1 176 16,2-1 16-16,0 0 16 0,1-3 0 0,0 0 416 0,-1 0 0 0,2 0 0 0,0-2 0 16,1 1 0-16,0-2 0 0,2-1 0 0,-1-1 0 0,2 2-144 0,-1-6-48 15,2 2-16-15,1-3 0 0,2-3 64 0,-2 1 16 16,-1 0 0-16,-1-2 0 16,1-3 0-16,-2 1 0 0,-1 0 0 0,-3 2 0 15,-2-2 128-15,-1 1 224 0,-1-1-48 0,-1 1-16 0,-2-1 624 0,0 0 128 16,-1 0 32-16,-2 0 0 0,-1 0 256 0,-1-3 48 0,-2 1 16 15,-1-1 0-15,-1 2-464 0,0-2-96 16,-2 3 0-16,-1-2-16 0,0 2-192 0,-1 1-48 16,0 1 0-16,0 2 0 0,0 2-48 0,1-1-16 0,0 1 0 15,2 2 0-15,-1 2-256 0,1 1-128 0,1 4 0 0,1-1 128 32,0 0-528-32,-1 4-112 0,3 0-32 0,-1 2-10544 15,0 2-2112-15</inkml:trace>
  <inkml:trace contextRef="#ctx0" brushRef="#br1" timeOffset="81115.78">7930 13827 27647 0,'0'-1'1216'0,"-1"1"256"0,1 0-1168 0,-1-2-304 0,-1 2 0 0,2 2 0 16,0-2 912-16,-1 0 128 0,-1 4 32 0,-1 0 0 15,1 2-816-15,-2 2-256 16,1 2 128-16,0 3-128 0,0-1 0 0,-2 2-256 0,0 4 64 0,0 1 0 31,0-1-816-31,-2 6-144 16,1 1-48-16,-3 3 0 0,1 3 816 0,-4 4 144 0,0-1 48 0,0 5 0 0,-2-1 656 0,-1 3 144 0,0-3 32 0,-1 0 0 15,-1 6-384-15,-2-4-80 0,2 5-16 0,0-3 0 0,1 1-160 16,2-2 192 0,2 4-192-16,-1-5 192 0,4 2-192 0,-1-3 0 15,1-2 0-15,3-5 0 16,2-4-432-16,2-3-112 0,2-5-32 0,1-1-7728 15,3-1-1552-15</inkml:trace>
  <inkml:trace contextRef="#ctx0" brushRef="#br1" timeOffset="81708.38">7831 13532 23039 0,'-5'-3'1024'0,"1"0"192"0,1 0-960 0,0 0-256 0,2 0 0 0,1 2 0 0,0 0 0 0,0-1-160 15,-1-1 32-15,1-4 0 16,0 3-1040-16,1 0-208 0,3 0-32 0,1 0-16 0,2 3 1424 0,2 0 272 15,-1 1 64-15,4 2 16 0,-3 2 512 0,4 0 96 16,-1 2 32-16,2 3 0 0,-1 1-160 0,2 2-16 16,2 0-16-16,0 4 0 0,0 4-272 0,0-1-48 0,2-1-16 15,1 4 0-15,1 2-240 0,-2 1-48 16,4-1-16-16,-1 5 0 0,0-1 64 0,-2-4 16 16,-3-1 0-16,2 0 0 0,-2 3 272 0,-1 4 48 0,-3 0 16 15,-2 1 0-15,-3 0-48 0,0 2 0 0,-1 4 0 0,-2 2 0 16,-1 2-208-16,-2-3-32 0,-3 0-16 0,-3-3 0 15,-1 0-16-15,-2-2 0 0,-2-1 0 0,-1-1 0 16,1-3-64-16,0 2 0 0,0 2-16 0,-1-1 0 16,2 1-48-16,-1 2-128 0,0 0 192 0,-2 2-64 0,1 3-128 15,-1 0 0-15,0 1 0 0,0-3 0 16,2-9-800-16,-2 1-96 0,1 2 0 0,-2-5-16 16,1-2 640-16,0-1 128 0,-1-5 144 0,0-1-9456 15,0-1-1760-15</inkml:trace>
  <inkml:trace contextRef="#ctx0" brushRef="#br1" timeOffset="83861.13">10674 13440 23039 0,'0'0'2048'0,"0"0"-1648"15,0 0-400-15,0 0 0 0,0 0 592 0,0 0 48 16,0 0 0-16,0 0 0 0,1 0-384 0,-2-2-80 15,1 2-16-15,0 0 0 0,0 0 176 0,0 0 48 16,0 0 0-16,0 0 0 16,0 0-112-16,-20-3-16 0,15 6 0 0,-1-1 0 0,1 0 304 0,-1 3 48 15,1-2 16-15,-1 3 0 0,0 1 32 0,-1 0 16 16,0 2 0-16,1 1 0 0,-2 2-336 0,-2 2-64 16,-2 4-16-16,-2 3 0 0,-2 1-96 0,-1 1-32 15,-3 3 0-15,-2 1 0 0,0 3 224 16,0 0 32-16,1 0 16 0,1-1 0 0,2 1-192 0,4-1-32 15,1-4-16-15,5 3 0 0,1-2 80 0,2 5 16 16,4-3 0-16,0 2 0 0,1 1 80 0,1 4 32 16,2 2 0-16,0 5 0 0,1 0-592 0,-1 1-112 0,-1 0-32 0,-1-4 0 31,-1-3-208-31,-1-2-32 0,0 1-16 0,0-4 0 0,1 1 496 16,-2-1 128-16,2 1 0 0,2-1 0 0,-1 1 0 0,3-4 0 15,-1 3-144-15,2-2 144 16,3-2-480-16,1 0-32 0,3-2-16 0,1-2 0 15,3-2-1584-15,2 3-320 0,4 1-64 0,1-1-9616 0</inkml:trace>
  <inkml:trace contextRef="#ctx0" brushRef="#br1" timeOffset="84387.81">10691 13839 24879 0,'0'-3'2208'0,"0"1"-1760"0,1 2-448 0,-1 0 0 0,0 0 0 0,0 2 0 15,2-2 0-15,-1 0-176 0,0 4 736 0,2 1 144 16,-1 1 16-16,2 1 16 0,0 3 880 0,-1 0 176 31,3 1 48-31,1 3 0 0,0 1-560 0,0 1-96 0,2 2-32 0,0 2 0 16,-1 0-816-16,2 5-160 0,-1 3-48 0,0 7 0 0,-3 2-128 0,-1 1 0 16,-3 7 0-16,-2-2 0 15,-1 1-224-15,-4-3 32 0,-1 1 0 0,-2 3 0 16,1-4 16-16,-2-1 16 0,2 2 0 0,0-2 0 0,-1-2 160 0,3-5 0 0,1-3 0 0,3-4 0 31,0-1-688-15,2-5-208-16,2-4-32 0,0-4-14672 0</inkml:trace>
  <inkml:trace contextRef="#ctx0" brushRef="#br1" timeOffset="84962.96">11061 14300 39615 0,'-1'1'3520'0,"-1"-1"-2816"0,1-1-560 0,1 1-144 0,1-1 400 0,2-1 48 16,-1 2 16-16,3-3 0 0,4-4-624 0,3-1-128 16,3 0-32-16,1 2 0 15,2-2-544-15,0 1-112 0,1 1-32 0,0 2 0 16,1 1 16-16,1-2 0 0,-1 4 0 0,0-2 0 0,0 3 736 0,-1 0 256 0,2-2-192 0,-1 2 192 31,1 2-1360-31,0-4-176 0,0 0-48 0,-1 2-11344 0</inkml:trace>
  <inkml:trace contextRef="#ctx0" brushRef="#br1" timeOffset="85575.63">11877 13960 28559 0,'-7'3'2544'0,"-1"2"-2032"0,3-3-512 0,2 0 0 0,0-2 1792 0,-2 3 256 15,-3 0 48-15,-6 6 16 0,-3 1-1808 0,-2 2-304 16,3 2-176-16,2 1 32 16,2 1-368-16,2 0-64 0,1 0 0 0,1 4-16 0,-1 3 352 0,-1 1 80 0,0 3 16 0,-2 1 0 15,-2 1 144-15,1 0 0 16,-3 2 128-16,1-2-128 0,0-3 176 0,1-1-48 16,2-3 0-16,2 0 0 0,3-2-128 0,3-3 0 0,4-1 0 0,4-3-176 15,2-4-32-15,0-2-16 16,2-1 0-16,1-2 0 0,9-4 224 0,4-3 208 15,1-1-32-15,1-2-16 0,1-1-432 0,-1-2-96 0,1-3-16 16,0-1 0 0,-2 1-32-16,1 1-16 0,-2-2 0 0,-1 1 0 0,-1 0 432 0,-1-1 0 0,-2 1 0 0,-2 2 176 15,0-2 144-15,-3 2 48 0,0 0 0 0,-1-2 0 0,0 2 400 16,1-1 64-16,-2-1 32 0,-1 0 0 0,1-4-288 0,-1 0-48 16,0-1-16-16,-3-1 0 0,0 1-96 0,-2-3-32 15,-2 4 0-15,-1-2 0 16,-1-2-96-16,-2 1-32 0,-1 1 0 0,-1-1 0 15,-3-1-256-15,-3-1 128 0,-1 4-128 0,-1-2 0 16,-3 1 0-16,0 2-272 0,0 1 16 0,1 4 16 16,1 5-592-16,1 0-112 0,3 2-16 0,-1 3-16 15,2 1-384-15,-1 1-80 0,3 0-16 0,0 2 0 16,1 0 176-16,1 0 48 0,0-2 0 0,2 4 0 16,1-1-352-16,1-2-64 0,0 2-16 0,1 2 0 0</inkml:trace>
  <inkml:trace contextRef="#ctx0" brushRef="#br1" timeOffset="85985.71">12179 13633 27647 0,'-4'6'2448'0,"-2"-2"-1952"0,0 0-496 0,1-2 0 15,1 1 2400-15,2-3 384 0,-2 1 80 0,-4 2 16 32,-3 3-4800-32,-2 0-944 0,-5 4-192 0,1 0-32 0,1 5 2400 0,-3 4 496 0,0 6 192 0,-2 4-128 0,-2-1-16 0,1 7 0 15,1 4 0-15,0 4 144 16,3-2-256-16,0 6 64 0,0 4 0 0,2 3 48 0,1 0 3104 0,0 0 624 16,0-5 128-16,2 0 32 0,-1-5-1488 15,0 3-288-15,-1-2-64 0,-1-3 0 16,3-2-2464-16,-1 0-480 0,1-2-112 0,-2 1-11712 15,-1-5-2336-15</inkml:trace>
  <inkml:trace contextRef="#ctx0" brushRef="#br1" timeOffset="86639.73">11974 13371 35935 0,'3'6'3200'0,"2"1"-2560"0,0-4-512 0,0 0-128 0,0-2 272 0,2 4 48 15,6 1 0-15,9 8 0 0,9 2-192 0,4 2-128 16,-1-2 144-16,-3-1-144 0,-5-1 0 0,-1 2 0 15,1 5 0-15,0 5 0 0,0 2 0 0,-3 3 0 16,3 8 0-16,-1 3 0 0,0 5 0 0,-3 1 0 16,-1-1 0-16,-5 0 0 0,-1-3 0 0,-5 3 0 15,-3 0 0-15,-3 0 0 0,-4 4 0 0,-4 0 0 16,-1-1 128-16,-2 1-128 0,-1-6 448 0,0-3-16 16,-3 3 0-16,-1 0 0 0,-1-1-128 0,-2 1-32 0,0-3 0 15,-2 1 0-15,0-1-272 0,-2-1 0 0,2-3 0 0,-3-3 0 16,-1-4 0-16,0 0 0 0,1-1 0 0,-2-3 0 15,0 1-128-15,-1-5 128 0,4-1-208 0,-2-4 80 32,1 0-1056-32,-5 0-208 0</inkml:trace>
  <inkml:trace contextRef="#ctx0" brushRef="#br3" timeOffset="90859.34">6393 14336 34095 0,'-9'0'3024'0,"3"0"-2416"0,4-3-480 0,0 2-128 16,2 1-928-16,-1-2-208 0,-3-1-32 0,-2-1-16 15,-1-2-896-15,1 2-176 0,1-2-48 16,0 3 0-16,2-1 1088 16,1 1 224-16,1 3 32 0,-1 0 16 0,1 0 592 0,0 0 112 0,0 3 32 0,-2-2 0 0,1 3 2016 0,0-2 416 15,1 1 80-15,1-2 0 0,1 1-512 0,1 1-96 16,1-2-32-16,1 2 0 0,1-1-576 0,0-2-128 15,0 1-32-15,1-1 0 0,0 0-528 0,-1 0-96 16,0 3-32-16,0-3 0 0,-1 2-272 0,-2 2 0 16,1-3 0-16,-2 2 0 0,-1-1 0 0,0-1 0 15,-1 2-192-15,0-3 192 0,1-3-256 0,-2 2 64 0,2-5 0 0,-1 0 0 0,1 0 192 0,0-3 0 16,1 2 0-16,1 0 0 16,-1 1 0-16,0 0-192 15,2 0 48-15,-2 2 16 0,0-1 128 0,0 1 128 16,2 1-128-16,-2 0 176 0,-1 2 144 0,1 1 48 15,0-2 0-15,-1 2 0 0,-1 2-48 0,0-2-16 0,1 0 0 0,-1 0 0 0,1 0-48 0,0 0 0 16,0 0 0-16,0 0 0 0,0 0 64 0,0 0 0 16,0 0 0-16,0 0 0 15,0 0-96-15,0 0-16 0,0 0 0 0,-20 0 0 0,19 1-208 0,-3 2 176 16,2-3-176-16,-2 2 160 0,0-1-160 0,-1 3 0 16,-1-1 0-16,0 0 0 15,0 2 128-15,-2-1 0 0,2-2 0 0,0 0 0 0,2 0-128 0,0 1 0 0,3-2 0 0,2 1-18176 16</inkml:trace>
  <inkml:trace contextRef="#ctx0" brushRef="#br3" timeOffset="92481.03">8809 14168 33167 0,'-6'3'2944'0,"1"0"-2352"0,3 0-464 0,0-3-128 16,2 0 0-16,-1 3 0 0,-3 1-176 0,-2 2 176 31,-1 0-1408-31,-1 4-176 0,2-1-32 0,1 0-16 0,0 1 1056 0,0 3 192 0,2 0 64 0,-1 0 0 16,-1-1 1024-16,0 0 224 0,0-2 32 0,0 0 16 16,3-1 896-16,-1-7 176 0,2 2 48 0,2-3 0 15,0-2-1008-15,3-1-192 0,2-2-32 0,2-2-16 0,2-3-624 16,1-1-224-16,1 0 144 0,2-2-144 0,-1-1-176 15,-2 0-112-15,2 0-32 0,-3 4 0 0,0-4 0 0,-4 3 0 16,1 2 0-16,-3-1 0 0,0 2 320 0,-2 0 0 16,-1 1 0-16,-1 3 0 0,-1-2 448 0,0 1 112 15,-2 0 16-15,0 0 0 0,-2 2-320 0,0-2-48 16,-1-1-16-16,-1 2 0 0,1-1-64 0,-1 0 0 0,1-1-128 16,-1 4 192-16,3-1-32 0,-1-1-16 0,1 6 0 0,0-3 0 15,0 3-16-15,1 2-128 16,0 0 192-16,1 1-64 0,-1 3-128 0,2-3 0 15,-1 4 0-15,-1 0 0 0,2 0 0 0,-2 1-176 0,1 1 48 0,-1-2 0 0,1-2-80 16,1 0-16 0,1 1 0-16,0-2 0 0,0-3 224 0,0-1-192 0,1-1 192 0,0-1-192 15,0 2 192-15,2-3 0 16,-2 0 0-16,0-3 0 0,1 2 256 0,-1-1-16 0,0-2 0 16,-1 1 0-16,0 0-240 0,0-1 0 0,0 1 0 0,0 0 0 0,0-3 144 0,0-1-16 15,1 1 0 1,1 0 0-16,-1 0 32 0,0 0 0 0,0-1 0 0,1 4 0 15,-2-1-160-15,1 2 0 0,-1-2 0 0,0 1 0 16,0 3 0-16,-1 0-224 0,-2 0 32 0,2 0 0 16,-3 3-80-16,0 1-16 0,4-4 0 0,0 0 0 0,0 0 288 15,-19 16 0-15,14-13 0 0,-1 2 0 0,2-1 0 0,0-3 192 16,0 4 0-16,2-5 0 16,-1 4-192-16,1-4 128 0,0 2-128 0,0 0 0 15,1 0 0-15,0 1 0 0,1 0 0 0,0-3 0 0,0 3-128 0,0-3-80 16,-1 0-16-16,2 0-18016 15</inkml:trace>
  <inkml:trace contextRef="#ctx0" brushRef="#br3" timeOffset="93838.97">10140 14112 28559 0,'-5'2'2544'0,"1"1"-2032"16,2-3-512-16,0 1 0 0,2 2 1792 0,-1-3 272 31,-3 2 48-31,1 2 16 0,-2-2-1616 0,1 2-336 16,2-4-176-16,0 1 192 16,1 2-880-16,1-1-160 0,1-2-48 0,-1 0 0 15,2 0-1424-15,-2 1-304 0,0 2-48 0,-2-3-9456 0</inkml:trace>
  <inkml:trace contextRef="#ctx0" brushRef="#br3" timeOffset="94990.62">12871 14134 2751 0,'5'-5'256'0,"-2"0"-256"0,-1 4 0 0,-2-1 0 0,3 2 3312 0,-3 0 608 15,0 0 128-15,0 0 32 0,0 2-704 0,0-2-144 16,0 4-32-16,0-4 0 0,0 0-2160 0,0 0-432 15,-3 22-96-15,2-13 0 16,1-2-1024 0,-1-1-192-16,1 3-32 0,0-3-16 0,1 1-320 0,0 0-64 0,2-1-16 15,-1-2 0-15,2 1 896 0,-2-1 256 0,2 1-128 0,-2 2 128 0,2-4 0 0,0 3 160 16,0-3-16-16,-2 1 0 0,2-3 112 16,-2 1 32-16,2-2 0 0,-2-2 0 0,1 1 688 0,1-4 144 0,1 0 32 0,0-4 0 15,-1 0 96-15,0 2 32 16,1-3 0-16,-2-1 0 0,-1 1-464 0,-1 0-96 15,1-2-16-15,-2 2 0 0,1 0-480 0,-2 0-96 16,1 4-128-16,-3-3 176 0,2 3-16 0,0 0 0 16,-2 2 0-16,1 1 0 0,-1 0 48 0,1 1 16 15,-2 4 0-15,-1-2 0 0,1 3-48 0,-1 0-16 0,2 3 0 16,-2-2 0-16,0 5-160 0,0-3 0 0,1 0 0 0,0 2 128 16,1 0 80-16,-1-2 16 15,2 1 0-15,-2-4 0 0,1 4 16 0,1-6 0 16,1 1 0-16,-2 1 0 15,2-3-640-15,0 0-128 0,1 0-32 0,0-3-11152 0,1 1-2224 0</inkml:trace>
  <inkml:trace contextRef="#ctx0" brushRef="#br3" timeOffset="96329.34">14146 14257 31327 0,'-5'3'2784'0,"0"2"-2224"0,2-4-560 0,0 2 0 16,2-3 800-16,-2 1 48 0,-3 4 16 0,-2 1 0 0,-2 0-144 0,-1 1-16 16,3-4-16-16,1 0 0 15,2-2-128-15,1-1-32 0,0-2 0 0,2 0 0 31,-1-1-848-31,3-4-192 0,0 1-16 0,0 0-16 16,3 0-1120-16,-2 0-240 0,0 2-32 0,2-2-16 0,0 1 480 16,0 1 112-16,1 0 16 0,-2 2 0 0,2 1 768 0,0 1 176 0,-2-3 16 0,2 3 16 0,-2 3 368 15,1-3 0-15,0 3 0 0,-1-1 0 0,0 3 128 0,-1-2 32 0,2 0 16 16,-1 1 0 0,0-2 80-16,-2-1 32 0,0 2 0 0,0-1-7680 15,0 2-1536-15</inkml:trace>
  <inkml:trace contextRef="#ctx0" brushRef="#br0" timeOffset="120406.12">24954 9392 29487 0,'-4'-1'2624'0,"0"1"-2112"0,3 0-512 0,1 0 0 15,0 0 768-15,-1 0 64 0,-1 0 0 0,-1 0 0 16,-3 0-832-16,-1 0 0 16,0 0 0-16,0-3-144 15,-2 3-480-15,0 0-80 0,2 0-32 0,-3 3 0 0,-1-3 1504 0,0 0 288 0,-2 3 64 0,0-2 16 16,-1 2 416-16,-2 1 96 0,-3 1 16 0,-2-4 0 15,-2 4-880-15,-2-1-160 0,1-2-48 0,-4-2 0 16,0 1-160-16,-4 2-32 0,0-1-16 0,-4 2 0 16,-1 0-32-16,-3-1 0 0,-1 2 0 0,0-1 0 0,3 2-336 15,1-3 0-15,1 0 0 0,3-3-128 16,-1 0 128-16,2-2 0 0,3 1 0 0,-1-1 0 0,1 1 176 0,1 1-48 16,3 0 0-16,-1 0 0 0,2 0 32 15,-1 0 0-15,0 0 0 0,2 1 0 0,0-1 160 0,2 0 48 16,-1 2 0-16,1-1 0 0,0 1-32 0,0 0 0 15,0 0 0-15,1 2 0 0,0-2-208 0,2 2-128 16,1 1 128-16,0-4-128 0,3 3 0 0,1-2 0 16,1 2 0-16,2-2 0 0,3 1 0 0,0 1 0 15,2-4 0-15,2 2 0 0,0-2 0 0,1 0 0 16,2 1 0-16,-1-1 0 0,2 3 0 0,-1-3 176 16,1 2-176-16,0-2 192 0,1 4-64 0,-2-4-128 15,0 0 192-15,0 0-64 0,9 22-128 0,-5-12 0 16,0-1 0-16,-2 1 128 0,2 0-128 0,0 2 128 15,-2 2-128-15,1 0 128 0,-1 5-128 0,1 0 160 0,-2 3-160 16,0 1 160-16,0 6-160 0,-1 2 0 0,3 0 0 0,-2 1 0 16,1 2 0-16,2 2 0 0,0 5 0 15,1 6 0-15,1 1 0 0,0 5 0 0,2 1 0 0,-2-1 0 16,1 4 0-16,1-3 0 0,-3-3 0 0,0-4 0 16,-2 1 0-16,0-1 0 0,-2 0 0 0,0-3 0 15,0 3 0-15,-1-2 240 0,2-1-64 0,-1-3-16 16,-2-2 64-16,1-5 16 0,0 1 0 0,0-1 0 15,0 1-80-15,-2 0-16 0,0 1 0 0,0 1 0 16,-3 1-144-16,0 0 0 0,-2 3 0 0,0-2 0 16,1-2 0-16,-3-3 0 0,2-2 0 0,-2-6 0 15,0 2 0-15,1-6 0 0,-1 1 0 0,2-2 0 16,-1 2 192-16,1-5-32 0,1 2-16 0,1-4 0 16,0 3-16-16,1-1-128 0,0 1 192 0,1 0-64 15,-1 0-128-15,0-3 0 0,2-2 0 0,-2-2 0 16,2 0 144-16,-1 1-144 0,-1-3 160 0,1 2-160 0,-1-2 144 0,0 2-144 15,-1-3 128-15,0 3-128 0,0-2 0 0,-1-2 128 16,1 1-128-16,-1 0 0 0,1-3 240 0,1 1-48 16,0-1 0-16,-1 0 0 0,1-2 0 0,0-1 0 15,2 2 0-15,-1-4 0 0,1 2-192 0,-1-1 176 16,1 0-176-16,2 0 160 0,-1-2-160 0,1 0 0 16,1 0 144-16,-1 1-144 0,1-1 240 0,-1 0-32 15,1 0 0-15,1 2 0 0,-1-2-208 0,-1 0 176 0,0 0-176 16,0 0 160-16,0 0-160 0,0 0 160 0,0 0-160 0,20 1 160 15,-14-1-32-15,1 0-128 0,2 0 192 0,1 0-64 16,1-1 0-16,4 1-128 16,2 0 192-16,3 0-64 0,3-2-128 0,2 2 192 0,3-1-192 15,3 1 192-15,1 0 256 0,1 0 48 0,-1 0 16 16,1 0 0-16,4-4-512 0,0 4 0 16,3-2 0-16,-2 2 0 0,1 0 0 0,-2 0 128 0,0 0-128 15,0-3 64-15,-1 3-64 0,0 0 0 0,-2-1 0 0,0 1 0 16,-2-2 0-16,0-1 0 0,0 2 0 0,0-1 0 15,-1 2 0-15,-2 0 0 0,-1 0 0 0,-3 0 0 16,-4 2 0-16,-3-2 0 0,-2 4 0 0,-4-2 0 31,-3 2-1696-31,-2-2-336 0,-2 0-64 0,-1 1-22000 0</inkml:trace>
  <inkml:trace contextRef="#ctx0" brushRef="#br1" timeOffset="129778.32">24469 12167 42383 0,'1'-6'3776'0,"2"-1"-3024"0,0 4-608 0,1-2-144 31,0 1-1536-31,2-2-320 0,3-4-80 0,4-6-16 16,8-6-2128-16,3-1-416 0,2-1-96 0,0 4-16 15,1 1 2416-15,-1 3 464 0,0 4 112 0,-2-1 16 0,0 5 4160 0,-2 2 848 0,-2 1 176 0,-1 0 16 16,-2 3-272-16,-2 0-64 0,-2 0-16 0,-2 2 0 16,-2 2-1840-16,-1-2-352 0,-2 0-80 0,-3 2-16 0,0 0-448 0,-1 0-80 15,-2-2-32-15,0 3 0 0,-1-2 48 0,0-1 0 16,-2 0 0-16,1 0 0 0,-2-1-208 0,2-2-48 15,-2 1 0-15,0-2 0 0,1 0-192 0,-1-2 144 16,0 0-144-16,-1 0 128 0,0 0-128 0,-1 2 0 16,1-2 0-16,-2 1 0 15,1 0-192-15,-3 0 192 0,0 1-192 0,-1 2 192 16,-2 0 0-16,-4 2 0 0,-3 0 0 0,1 0 192 16,-1 4 0-16,-4-1 16 0,-6-2 0 0,-2 1 0 0,-1 1-16 15,-1 0-16-15,-2-3 0 0,-1 2 0 0,1-2 192 0,-3 0 32 16,1 0 16-16,0-2 0 0,-1 0-176 0,-2-2-48 15,1 1 0-15,-2-4 0 0,-2-1-192 0,-1 0 0 16,0 2 0-16,-1 0 0 0,0 3 0 0,0 3 0 16,4 0 0-16,4 4 0 0,3 1 0 0,1 3 0 15,5 1 0-15,1 3 0 0,3-1 0 0,2 4-128 0,2 1 128 0,3 2 0 16,2 1 0-16,3 1 0 16,2-2 0-16,1 1 0 0,3 0 0 0,2 0-192 15,2-3 192-15,-1 3-160 0,2-1 160 0,1-2 0 0,1-2-144 16,-2 1 144-16,1-2 0 0,0 2 0 0,0-1 0 15,0 1 0-15,-1 2 0 0,1 0 0 0,-1 3 0 0,-1 0 0 0,0 3 0 16,1 3 0-16,-1 5 0 0,1-1 0 0,0 2 0 0,1 1 0 16,0 6 0-16,0-2 0 15,0 1 144-15,0 3-144 16,1 1 160-16,-1-4-160 0,0 3 192 0,0-4-48 0,-1-1-16 0,0 1 0 0,-2-1-128 16,1 4 0-16,-2-1 0 0,-1 4 0 15,0 4 0-15,-2-1 0 0,-1 4 0 0,0-3 0 16,-2-3 0-16,0-3 0 0,1-3 0 0,-1-3 0 15,3-3 0-15,0-4 0 0,-1-3 0 0,3-1 0 16,3-6 128-16,-1 1 0 0,3-4 0 0,-1 1 0 0,1-3 112 16,1 0 16-16,-1-1 0 0,0-2 0 0,1 0-112 15,-1-2-16-15,2 2 0 0,-2-1 0 0,0 1-128 16,1 2 0-16,0 2 0 0,2-2 0 0,0 3 0 0,2-1 192 16,2-2-64-16,1 0 0 0,3 1 208 0,3-1 48 15,4 2 0-15,3-4 0 0,5 2-16 0,9-3 0 0,7 1 0 0,6-4 0 16,7 0 16-16,4-5 16 15,7-2 0-15,7 1 0 0,4-5-80 0,4-1 0 16,0 1-16-16,-1-6 0 0,-7 0-304 0,1-4-272 16,2-1 48-16,-5-3-24592 0</inkml:trace>
  <inkml:trace contextRef="#ctx0" brushRef="#br0" timeOffset="142456.78">21081 10794 26719 0,'-3'-2'2368'0,"2"-2"-1888"16,1 1-480-16,1 3 0 0,0-3 1296 0,-1 0 176 0,2 0 16 0,0-6 16 16,1-1 32-16,2 0 0 15,-2 0 0-15,1 2 0 0,0 1-816 0,-1 5-144 16,0 1-48-16,-2 1 0 0,2 1-144 0,-2 4-48 15,0 5 0-15,2 0 0 0,-1 4-64 0,2 3-16 16,1 1 0-16,1-2 0 0,3 1-128 0,-1 1-128 16,5-1 192-16,0 0-192 0,1-1 0 0,2 1 0 15,0-4 0-15,1 2 0 0,1-3 0 0,-2 1 0 16,1 0 0-16,0 0 0 0,-1-3 0 0,2 2 0 0,1 2-240 0,0 0 80 31,1 2-448-31,-2-1-96 0,1 1 0 0,-2 0-17040 0</inkml:trace>
  <inkml:trace contextRef="#ctx0" brushRef="#br0" timeOffset="142896.03">21752 10593 18431 0,'-8'3'1632'0,"0"0"-1312"0,4-2-320 0,3 0 0 0,1-1 1152 0,-2 1 144 16,-5 2 48-16,-1 1 0 0,-2 2-544 0,0 0-96 16,3-2-32-16,2-1 0 0,2 2-112 0,3 2-32 15,0-1 0-15,1 1 0 0,1 5 368 0,-1 1 64 16,0 3 0-16,0 2 16 0,-2 7-144 0,0 1-16 16,-3 5-16-16,-2 1 0 0,-3 7-304 0,-3 1-64 15,-4 7-16-15,-4 2 0 0,-1 5-208 0,-6 8-32 16,-4 5-16-16,-2 3 0 0,-2 2-288 0,-2 1-64 15,0-4-16-15,1-5 0 0,3-2-48 0,0-5 0 16,4-3 0-16,3-7 0 0,6-2-112 0,4-10-16 16,4-4-16-16,3-6-14496 0</inkml:trace>
  <inkml:trace contextRef="#ctx0" brushRef="#br0" timeOffset="143585.44">22174 9731 28559 0,'0'-2'2544'0,"0"2"-2032"0,0 0-512 0,1-2 0 16,0 1 208-16,-1 1-48 0,2-3-16 0,0 1 0 16,-1 0-384-16,0 2-80 0,-2 0 0 0,1 0-16 15,0 0-160 1,0 0-16-16,-18 20-16 0,9-10 0 0,0 3 1360 0,-2 1 288 0,-1-1 48 0,0 3 16 0,-1 0 304 0,0-3 64 16,0 2 16-16,1 1 0 15,1 0-624-15,-2 3-128 0,2 0-32 0,0-2 0 16,1 1-512-16,3 1-96 0,1 0-32 0,-2-1 0 15,2 6-144-15,0 0 0 0,0 1 0 0,2-1 0 0,1 0 0 0,1 1 0 16,-1 3 0-16,2-2 0 0,1 3 0 0,-1-2 0 16,2 1 0-16,0 0 0 0,2-1 0 0,-2-1 0 15,2-1 0-15,-1-1 0 0,1-1-256 16,0-4 64-16,1 0 0 0,1-1 16 16,1 0-464-16,2-1-112 0,1-1-16 0,3-3 0 15,1-4-256-15,1-2-64 0,2-4-16 0,1 0 0 16,3-3-832-16,1-5-176 0</inkml:trace>
  <inkml:trace contextRef="#ctx0" brushRef="#br0" timeOffset="143957.97">22400 10203 23039 0,'-4'-2'2048'0,"1"-1"-1648"0,0 2-400 0,2 1 0 16,1 0 3264-16,1 0 560 0,-1 1 112 0,1 2 32 0,2 0-2608 0,1 3-512 16,-1 1-96-16,2 2-32 0,0 3-544 0,-1 1-176 15,0 0 0-15,-2 3 0 16,1-2-448-16,-2 3-208 0,0-1-48 0,0 0 0 16,1 0 0-16,-2 0 0 0,1-1 0 15,-1-3-9984-15,1-1-1984 0</inkml:trace>
  <inkml:trace contextRef="#ctx0" brushRef="#br0" timeOffset="144162.7">22391 9947 33167 0,'-19'-2'2944'0,"6"2"-2352"0,3 0-464 0,4 0-128 16,5 0 1424-16,1 0 272 0,0 0 48 0,0 0 16 15,1 0-1552-15,2-4-208 0,3 1-240 0,3 0 48 16,2 0-1344 0,1-1-256-16,2 2-64 0,-2 1-13568 0</inkml:trace>
  <inkml:trace contextRef="#ctx0" brushRef="#br0" timeOffset="144643.47">22448 9707 20271 0,'-1'-4'896'15,"1"-1"192"-15,0 4-880 0,1-1-208 0,1-1 0 0,-1 2 0 0,0 1 1504 0,3 0 256 16,1-2 48-16,1 2 16 0,4 0 608 0,0 0 128 15,3 2 32-15,1 4 0 16,2 2-1616-16,1 0-320 0,3 5-64 0,1 3-16 16,3 1-272-16,-2 0-64 0,1 3-16 0,0-1 0 0,-1 0-224 0,-2 3 144 15,-1 0-144-15,-1-4 128 0,-3 2 0 0,-1-1-128 0,-1-1 192 0,-1 2-64 16,-1-1 48-16,-1 0 0 0,1 4 0 0,-2 1 0 31,1-1-32-31,-3 1 0 0,2-1 0 0,-2-1 0 16,1 0-144-16,-2-2 0 0,3-2 0 0,-3 1 128 15,0-3-128-15,-1 0 0 0,-1 0 0 0,-3-1 0 16,-1 1 0-16,-3-1-144 0,0 1 0 0,-2 1 0 16,-4 1-1792-16,-1 1-368 0</inkml:trace>
  <inkml:trace contextRef="#ctx0" brushRef="#br0" timeOffset="145117.84">22932 10867 27647 0,'1'-2'2448'0,"0"2"-1952"0,2 2-496 0,-1-2 0 0,2 0 1552 0,0 0 224 0,3 1 32 0,4-1 16 0,7 3-720 0,3-3-144 16,5 0-16-16,1-3-16 0,0 2-288 0,3 1-48 15,-1-2-16-15,1-2 0 0,1 1-432 0,-3 0-144 16,1-1 0-16,-3-2 0 15,-2 3-288-15,1 0-160 0,-1 0-48 0,-3 1-10976 16,0 0-2208-16</inkml:trace>
  <inkml:trace contextRef="#ctx0" brushRef="#br0" timeOffset="145577.6">22795 11180 30399 0,'-2'0'2704'0,"2"0"-2160"0,2 0-544 0,-1 0 0 0,1 0 1200 0,1 0 128 0,3 0 16 0,3-3 16 0,5 6 176 0,5-6 16 31,7 3 16-31,2-2 0 0,7 1-1040 0,2-2-208 16,4 0-32-16,3-4-16 0,5 1-272 0,1 0 0 16,5-4 0-16,0 1-18608 15</inkml:trace>
  <inkml:trace contextRef="#ctx0" brushRef="#br1" timeOffset="158016.59">20300 12527 911 0</inkml:trace>
  <inkml:trace contextRef="#ctx0" brushRef="#br1" timeOffset="158446.1">20453 12272 8287 0,'-5'2'736'0,"0"1"-592"15,0-2-144-15,2 1 0 0,1-2 1664 0,1 2 288 16,-1-1 64-16,-1 3 16 0,-4-1-816 0,0 1-176 0,0 2-16 0,-1-1-16 0,2 1-816 0,-1-1-192 31,-1 2 0-31,1-1 0 0,-1 2 400 0,0-1 96 0,-1 5 16 0,-1-2 0 16,0 3 1216-16,-1 3 240 0,-1 3 48 0,-2 2 16 15,0 3-496-15,0 0-112 16,-2 2-16-16,0 3 0 0,-3 2-768 0,2 0-176 16,-1 1-16-16,0 2-16 0,0 2-64 0,1 1-16 0,1 0 0 0,0 2 0 15,1-5-48-15,0 1-16 0,3-3 0 0,1-1 0 16,1-5-112-16,3 0-32 0,-2 1 0 0,3 2 0 15,2-1 96-15,2 0 16 0,0 1 0 0,4-3 0 16,0 0-256-16,3 1 128 0,2-1-128 0,1 2 0 16,0 3 0-16,1-1 0 0,1 1 0 0,1 1 0 15,0 3-176-15,0-1 32 0,0-3 0 0,1 1 0 16,0 1-848-16,2 0-160 0,-1-3-48 0,0-3 0 16,-1-4-1104-16,2-2-208 0</inkml:trace>
  <inkml:trace contextRef="#ctx0" brushRef="#br1" timeOffset="158903.2">20534 12603 12895 0,'-4'-3'576'0,"2"3"112"0,1 0-560 0,0 0-128 0,1 0 0 0,0 0 0 16,0 1 1264-16,0 1 208 0,-2 2 64 0,2 2 0 0,-1 3 96 0,0 1 32 15,1 2 0-15,-1 4 0 16,-2-1-48-16,1 5 0 0,-2 2 0 0,1 3 0 16,1 1-544-16,-2 5-112 0,2 1-32 0,-1 0 0 0,2 1-384 15,0 3-80-15,1 1-16 0,-1 3 0 0,2-1-448 16,0 2 0-16,2-2 0 0,0 3 0 15,0 1-928-15,-1-5-288 0,2 3-48 0,-2-3-16 16,2-1-1856-16,-1-4-384 0</inkml:trace>
  <inkml:trace contextRef="#ctx0" brushRef="#br1" timeOffset="159222.84">20730 13067 30399 0,'1'-1'1344'0,"-1"-1"288"0,1 0-1312 0,1 1-320 0,1 2 0 0,-1-1 0 16,2 2 752-16,2-2 80 0,4 3 0 0,4 1 16 0,2 2-192 0,0-2-32 16,0 2-16-16,-1 0 0 15,-2 1-432-15,1 0-176 0,-2 1 128 0,0-2-128 0,-1 2 0 0,-1-3 0 16,1 1 0-16,0-2 0 16,1-2 0-16,-1-1 0 0,3-1 128 0,-2 0-128 15,1-1-464-15,-1-4-128 16,3 1-32-16,-2 1-14736 0</inkml:trace>
  <inkml:trace contextRef="#ctx0" brushRef="#br1" timeOffset="159512.69">21344 12947 32255 0,'-7'6'2864'0,"2"-1"-2288"0,0 0-576 0,2-1 0 16,2-2 1664-16,2 2 208 0,1-2 48 0,0 3 16 16,1 4-1392-16,3 1-288 0,1 1-48 0,4 0-16 15,0 0-192-15,3-1-160 0,0 0 32 0,0 2 0 0,1-2-176 0,0 5-16 16,0-1-16-16,0 2 0 31,-2 5-400-31,2-4-80 0,-1 4-16 0,-1 1-9984 0,2 1-2016 0</inkml:trace>
  <inkml:trace contextRef="#ctx0" brushRef="#br1" timeOffset="159792.31">21854 12920 35935 0,'-13'6'3200'0,"2"0"-2560"16,2 0-512-16,6-3-128 0,0 1-192 0,-3 2-48 0,-6 4-16 0,-9 8 0 16,-3 4 256-16,-2 3 0 15,3 4 0-15,2 3 0 0,2 0 0 0,2 5 0 16,-2 4 0-16,2 1 0 0,-2 7 128 0,0 0 64 15,-1 1 0-15,0 3 16 0,2-2 560 0,0 0 96 16,1 2 32-16,0 1 0 0,3 0-592 0,0-4-112 0,2 1-32 0,1-7 0 0,1-3-160 0,1-5-192 16,1-2 32-1,0-9 16 1,3 0-1264-16,2-9-240 0,-1 0-48 0,4-8-16 0</inkml:trace>
  <inkml:trace contextRef="#ctx0" brushRef="#br1" timeOffset="160297.31">21931 12225 19343 0,'-2'-1'848'0,"0"1"192"0,0-3-832 0,1 2-208 0,1 1 0 0,0-3 0 16,1 3-640-16,-1-2-160 0,2 1-32 0,-1-4-16 15,1 1-304-15,-1 0-64 0,1 2-16 0,-2 1 0 0,0 1 1024 0,-2 3 208 0,1-1 0 0,0 3 0 16,-1 1 2592-16,-2-3 448 0,1 4 96 0,0-1 0 16,0 1-688-16,-1 2-144 15,1-3-16-15,-1 4-16 0,2-1-1168 0,-2 0-224 0,-1 4-48 16,0-3-16-16,0 2-656 0,0 4-160 0,-2 0 0 0,-1 0 0 31,1 5-400-31,-1-3-112 0,0 0-32 0,0 1 0 0,1-1 320 0,1 1 64 16,1-6 16-16,1 2 0 0,0-1 336 0,3 1 80 0,1-2 16 0,1 0 0 0,2 0-160 0,-1 0-128 0,3 2 144 0,-1-3-144 15,1 1 0-15,0 0-336 16,0-1 48-16,1-2 16 31,0 2-704-31,2-2-144 0,0-1-32 0,0-2 0 16,-1 2-336-16,-1-3-80 0,2 2-16 0,-1 0 0 0,-1-4-272 0,0 2-48 0</inkml:trace>
  <inkml:trace contextRef="#ctx0" brushRef="#br1" timeOffset="160643.75">22252 12447 34095 0,'-4'2'3024'0,"0"0"-2416"0,1 2-480 16,1-2-128-16,2 0 896 0,-1 0 176 0,-1 4 16 0,-2 0 16 0,-1 4-1104 0,-1 3-192 0,1 0-48 15,0 0-16 16,-1 1-1248-31,1-1-256 0,-1-1-48 0,-1 2-16 16,1 1-208-16,0 1-32 0,0-3-16 0,1 0 0 16,1-1 128-16,3-2 32 0,0-1 0 0,1-3-6432 0</inkml:trace>
  <inkml:trace contextRef="#ctx0" brushRef="#br1" timeOffset="160862.79">22207 12211 35007 0,'-13'-2'1552'0,"3"2"320"0,0 2-1488 16,4-2-384-16,3 0 0 0,3 0 0 0,-1 0 0 0,-2 3-128 16,0-3 0-16,-2 0 0 15,1 0-400-15,2-3-80 0,2 3-16 0,1-3 0 16,1 3-480-16,3 0-112 0,0 0 0 0,1 0-11920 0</inkml:trace>
  <inkml:trace contextRef="#ctx0" brushRef="#br1" timeOffset="161303.29">22283 12122 28559 0,'-7'0'1264'0,"3"-2"272"0,0 2-1232 0,1-3-304 0,2 3 0 0,1-1 0 0,1 1 192 15,-1-2-32-15,2-2 0 0,-1 0 0 0,3-1-352 16,0 1-80-16,4 2-16 0,-2 1 0 0,1 2 288 0,1 1 0 16,1 2 176-16,-1 2-176 0,2 3 928 0,1 1 80 15,0 2 16-15,2 1 0 0,0-1-96 0,0 2-16 16,-1 0 0-16,0 0 0 0,2 1-464 0,-3 1-112 16,4-2-16-16,-4-2 0 0,-1 3-192 0,0-5-128 15,-3 2 128-15,1 0-128 0,-1 2 0 0,-1 0 0 16,-1 3 0-16,-2-1 0 0,0 0 368 0,-1 3 96 15,-2 0 32-15,-2 2 0 0,1-5-496 0,-2 4-128 16,-1-1-16-16,-1-1 0 0,-1 2 144 0,-2-1-208 16,1 0 80-16,-3 0 128 0,1 2-176 0,-2-1 176 0,0 2-128 0,0-2 128 31,0 2-1344-31,-2 2-192 0,1-1-48 0,-4 4-13424 0</inkml:trace>
  <inkml:trace contextRef="#ctx0" brushRef="#br1" timeOffset="161715.22">22708 12910 2751 0,'1'2'256'0,"-1"-2"-256"0,1 0 0 15,-1 2 0-15,2-2 2496 0,-2 0 464 0,1 2 96 0,1-2 16 0,3-2 128 0,2 0 48 16,0 2 0-16,2-2 0 0,1-2-112 0,1 2-32 16,0-2 0-16,1 0 0 0,1 2-1680 0,1-2-336 0,1-2-64 0,3 3 0 15,-1 0-800-15,1 0-224 0,3 1 0 0,2 1 128 32,-2-2-960-32,2 2-192 0,3 1-48 0,4 0 0 15,1 0-1488-15,2 0-288 0,3 1-64 0,0 2-10416 0</inkml:trace>
  <inkml:trace contextRef="#ctx0" brushRef="#br1" timeOffset="162164.79">22633 13241 29487 0,'3'-2'2624'0,"0"-2"-2112"0,-1 4-512 0,1 0 0 0,-1 0 1152 0,3 0 112 0,4 0 16 0,4-2 16 0,6-2-272 0,4 1-48 16,2 3-16-16,1-1 0 0,1 1-576 0,-1 0-128 0,2 4-32 0,-1-4 0 15,1 2-224-15,-2 0 0 0,0 0 0 0,-1-1 0 16,0 2-224-16,-3-1-96 0,-1 2 0 0,0-4-16 16,-1 2-1648-16,-2-4-336 15</inkml:trace>
  <inkml:trace contextRef="#ctx0" brushRef="#br1" timeOffset="162794.54">22613 11968 10127 0,'-5'-4'448'0,"1"4"96"0,2-3-544 0,0 1 0 0,1 1 0 0,0 1 0 16,1-3-320-16,-1 1-192 0,0-2-16 0,-2-2-16 0,1-2 224 0,-1 0 32 15,3-1 16 1,-1 2 0-16,0 1 976 0,-1-1 208 0,1 4 48 0,0-1 0 15,-2 1 816-15,1 3 160 0,-1 0 48 0,1 3 0 16,-2 1 208-16,2 2 48 0,-1 0 16 0,1 1 0 16,1 3-464-16,-1 1-112 0,2 3-16 15,0 1 0-15,2-1-1136 0,-2 2-224 0,2 2-48 0,-1 1-16 16,1-1-240-16,0 2 0 0,1 2 0 16,-1-1 0-16,2 3 432 0,-3 1 32 0,1-1 16 0,0 0 0 15,-1 0 48-15,0 2 16 0,2 2 0 0,-2-5 0 16,1 4-288-16,1-1-64 0,1-1-16 0,-1 1 0 15,1-1 16-15,0 1 0 0,-1 1 0 0,0 3 0 16,-2 3 0-16,0 0 16 0,1 4 0 0,-2-2 0 0,0 2-208 0,0-1 128 16,-2 2-128-16,1-1 0 0,0-1 352 0,1 1-32 15,-3 1 0-15,0-4 0 0,0 2-128 0,-3 1-48 16,0 1 0-16,-4 5 0 0,-1 0-144 0,-2 4 0 16,1-3 144-16,-2 3-144 0,3-1 0 0,-2-1 0 15,-1 0 0-15,-3-3 0 16,1-3-880-16,-4-2-80 0,0 1-32 0,-1-1 0 0,-1-2 1296 15,1-7 256-15,-1 1 48 0,2-6 16 0,0 2-144 0,3-5-32 16,2 1 0-16,0-5 0 0,3-3-448 0,-2 2-160 16,-1 1 0-16,2-3 0 15,0 3-928-15,2-4-192 0,0 2-48 0,1-2-15168 0</inkml:trace>
  <inkml:trace contextRef="#ctx0" brushRef="#br0" timeOffset="175783.31">6285 13229 19343 0,'0'0'1728'0,"0"-4"-1392"15,0 4-336-15,0-2 0 16,0 2 128-16,0-3-128 0,0 2 128 0,0-4-128 16,2 1 0-16,-1 1 0 0,0-1 0 0,2 1 0 15,-2 0-144-15,1 0 144 0,1 1-160 0,-1-2 160 16,1 0 0-16,0-2 0 0,0 3 0 0,1-4 0 0,-1 5 0 16,0-4 160-16,0 3-32 0,0 2 0 15,-2-1 656-15,0-2 128 0,1 4 32 0,-1 1 0 16,0 2 160-16,0 0 48 0,-1 2 0 0,0 1 0 0,0 2-16 0,-1 2 0 15,0 1 0-15,0 2 0 0,-1 2-544 0,2 1-96 16,-1 3-32-16,1 1 0 0,-1-2-304 0,-2 4-160 0,2 1 160 16,0-1-160-16,-1 0 0 0,-1 0 0 0,1 3 0 0,0 1 0 15,0-1 0 1,-1 0 0-16,2-2 0 0,0 2 0 16,0-3 368-16,-2 0-32 0,2-3 0 0,1-1 0 0,0-1 32 0,0-5 0 0,0 0 0 0,0-2 0 15,0-4-112 1,1-2-32-16,-1 0 0 0,0-2 0 0,0 1-224 0,1-3 0 15,-1 0 0-15,0 0 0 0,0 1 0 0,0-1 0 16,-1 0 0-16,1 0 0 0,-1 0 0 0,1 0 128 16,0 0-128-16,0 0 0 0,0 0 192 0,-11-25 0 15,8 14 0-15,1-4 0 0,1-3-64 0,-1-2 0 0,1 1-128 0,1-5 192 0,0 0-48 0,0-3-16 16,1-1 0-16,2 2 0 16,-1-3-128-16,1 3 0 0,1-2 0 15,1 0 0-15,-1 0 0 0,3 0 0 0,-1 2 128 0,0-3-128 0,-1 3 0 0,0 1 0 16,0 1 0-16,-1 2 0 15,-2-1 0-15,1 5 0 0,-2 2 0 0,-1 2 0 0,0 2 0 0,-1-1 0 16,-2 3 0 0,1 4 0-16,-1 0 0 0,2 4 0 0,-2 0 0 0,1 2 0 15,-1 4 0-15,2-1 0 16,1 4 0-16,0-1 0 0,0 0 0 0,0 4 0 16,0 3 0-16,0-4 0 0,1 4 0 0,1 2 160 0,-1-2-16 0,-1 0 0 15,0 3-144-15,-1-1 128 0,-1 1-128 0,1 0 128 16,0 0-128-16,-2 0 0 0,1 2 0 0,-3 1 128 15,1 1-128-15,1 1 0 0,-2-1 0 0,1 2 0 16,-1-2 0-16,0 2 192 0,0 3-64 0,0-1 0 16,0 1 128-16,0-3 0 0,2 1 16 0,-1-7 0 0,0 0-272 15,2-4 0-15,-1-2-208 0,1-4 80 0,1 0 256 0,-1 0 48 16,1 1 16-16,1-1 0 0,0-2-192 0,0 2 0 16,0 0 144-16,1 0-144 0,1 0 0 0,0-2 0 15,0 2 0-15,2-3 0 0,0 0 0 16,-2 0 0-16,2-2 0 0,-1 2 0 0,-1-3 0 0,2-3 0 0,-2 2 0 15,1-2 0-15,-1 0 0 0,1-4-160 16,-2 3 160-16,0-4-208 16,0 2-240-16,-1-4-64 0,2-2 0 0,-2-1-16960 0</inkml:trace>
  <inkml:trace contextRef="#ctx0" brushRef="#br0" timeOffset="182013.86">9998 13204 3679 0,'-4'-1'320'0,"3"1"-320"0,1-3 0 0,2 1 0 16,1-2 1504-16,0 1 224 0,1-4 64 0,3-2 0 0,4-6-192 16,4-4-16-16,4 1-16 0,-2 0 0 15,3 2-1296-15,-1 1-272 0,-3 2 0 0,-2 0 0 16,0 1 432-16,-3 2 144 0,-1 4 16 0,-3-3 16 16,-3 6 1600-16,-1-1 320 0,-1 1 64 0,-3 1 16 0,0 4 96 0,-3-2 32 15,-1 0 0-15,-1 3 0 0,0-3-1200 0,-1 1-256 16,1-1-32-16,1 0-16 0,0-1-688 0,2 1-144 15,0-3-16-15,2 3-16 0,1-3-192 0,0 0-48 16,4 0 0-16,-1 0 0 0,2-1 0 0,0 2 0 16,1 2 0-16,1 2 0 0,0 0-128 0,-1 3 0 0,2-2 0 15,-3 3-176-15,0 1 176 0,-3-1 0 0,0 4 0 0,0 0-128 16,-2 2 128-16,-3 3-192 16,0-2 192-16,-1 2-192 0,-2 1 192 0,-2 0 0 15,0 3 0-15,-2 1 0 0,-1-2 144 0,1 4-144 16,0 3 192-16,-1-3-192 0,2 2 128 0,-1-2-128 15,3 2 0-15,-1-4 0 0,3-4 128 0,2 2-128 0,-1-2 0 0,3 3 0 16,1-3 0-16,0 0 160 0,1-4-160 0,0 1 128 16,0-1 0-16,1-2 0 0,0-3 0 0,-2 2 0 15,1-3-128-15,-1 0 0 0,-1 1 0 0,1-4 0 16,-1 0 0-16,0 0-144 0,-1-3 144 0,0 0 0 16,1 0 0-16,-2-3 0 0,2-2 0 0,0 0 0 0,-2-1 0 15,2-3 0-15,1-5 0 0,0 0 0 0,0-3 176 0,0-1-176 16,2-4 192-16,2-4-192 15,1-2 192-15,3-1-192 0,-2 0 192 0,4-2-192 16,0 3 128-16,1 0-128 0,-1 2 0 0,-1 3 0 16,-1 5 0-16,-1-1 0 0,-1 3 0 0,-1 0 0 15,-1 4-128-15,-3-1 128 0,1 0-208 0,-4 2 80 16,1 1 0-16,-1 2 0 0,-1 0 0 0,-1-2 0 16,2 4 128-16,-2-1 0 0,1 4 0 0,-1-3 0 15,1 3 0-15,1-1 192 0,1 2 0 0,-1 1-16 16,2 1 32-16,0 0 16 0,3 3 0 0,-1 1 0 0,2-1-224 0,0 3 0 15,-4-6 0-15,0 0 0 0,17 19 0 0,-11-10-240 16,0 1 48-16,1 2 16 0,-4-2 16 0,1 4 0 16,-1 1 0-16,-3 3 0 0,0 1 0 0,-3 3 0 15,-2 0 0-15,-2 4 0 0,-1-1 160 0,-2 3 0 16,-1-2 0-16,-2 0 0 0,0 2 0 0,0-6 176 0,0 0-16 0,1-2 0 16,1 1 32-16,0-5 16 15,2 3 0-15,0-6 0 0,2 2-16 0,2-3-16 16,0 0 0-16,1-1 0 0,1-1-176 0,0-3 128 15,1-1-128-15,2 0 128 0,0 1-128 0,0-4-224 0,2 2 48 16,1-5-13296 0,2 0-2656-16</inkml:trace>
  <inkml:trace contextRef="#ctx0" brushRef="#br1" timeOffset="185939.33">17214 13125 18431 0,'0'-2'1632'0,"0"0"-1312"0,1 0-320 0,-1 1 0 16,0 1 336-16,0-3 0 16,0-1 0-16,2-2 0 0,-1-2 1088 0,0 0 224 15,-1-3 32-15,1 1 16 0,2 0 64 0,-2 0 16 0,1 1 0 0,1-3 0 16,1 2-112-16,1-2-32 16,-1 2 0-16,1 0 0 0,2 0-736 0,-2 2-160 0,1 2-32 0,0-1 0 15,-1 4-416-15,0-1-96 0,0 2 0 0,0 2-16 16,-2 0-176-16,1 2 0 0,-1 2 144 0,-1-2-144 0,-1 6 0 0,-1 0 144 15,0 0-144-15,-1 0 0 0,0 5 128 0,0-3-128 16,-2 2 0-16,1 0 0 16,-1 2 0-16,2 1 0 15,0 1 128-15,1-3-128 0,0 4 208 0,1-1-16 0,1 1 0 0,2-1 0 0,0 0 0 0,1 0-16 16,0 0 0-16,0 0 0 0,0 3-176 0,-2-1 0 16,1 1 0-16,-3-3 0 0,1 0 0 0,-4 0 0 15,-1 3 0-15,-2-3 0 0,0-1 0 0,-3 1 0 0,1-3 0 16,-1 0 0-16,0 0 0 0,-2-2 0 0,2-1 0 15,1-4 0 1,1 1 0-16,0-4 0 0,2 0 0 0,0-3 0 0,2-3 224 16,-1-3-32-16,3-1-16 0,-1-4 0 0,1 0-176 0,0-4 0 15,1-1 0-15,-1-5 128 0,-1-2-128 16,0 0 0-16,0-2-160 0,-2-1 160 0,-2-2-304 0,0-3 48 16,-1 2 0-16,0-2 0 0,0 3 0 0,-1 2 16 15,1 4 0-15,0 1 0 0,1 3 240 0,0 4-144 16,0 1 144-16,0 3-128 0,2 4 128 0,-1 0 0 0,1 2 160 0,1 1-160 15,2-2 288-15,-1 1-32 16,1-2-16-16,0 2 0 0,0 0-240 0,1-2 128 16,0 4-128-16,0-2 0 0,2 0 0 0,-1 4 0 15,1-2 0-15,-1 2 0 0,2 0 0 0,0 2-288 0,-1 2 64 0,2 2 16 0,0 0 32 0,2 4 16 32,-3 0 0-32,1 2 0 0,0-2 160 0,-1 5 0 15,0 1-144-15,-2 0 144 0,0 0 0 0,-2 3 0 16,-2 1 0-16,1 2 0 0,-1 3 0 0,-2-1 0 0,0 0 0 0,-1 3 0 0,1-1 0 0,0 1 0 15,0-1 0-15,0-3 0 0,3-5 0 0,1-1 128 16,2 1-128-16,5-7 128 16,0 0-128-16,3-1 0 0,1-4 0 0,3-5 0 15,-2 2-144-15,3-6-112 0,0 2-32 0,-1-5 0 32,1-3-1968-32,-2 2-400 0</inkml:trace>
  <inkml:trace contextRef="#ctx0" brushRef="#br1" timeOffset="186979.37">17416 12872 26719 0,'-2'0'2368'0,"1"-3"-1888"16,0 2-480-16,0 1 0 0,-1 0 1600 0,1 0 240 15,0-3 32-15,-3 1 16 0,2 1-1344 16,-2-2-272-16,-1-1-48 0,1 2-16 16,1 0-208-16,-1 0 0 0,0 2 0 0,2 2 0 0,-2 0-288 0,0 0 0 15,-1 2 0-15,2-1 0 0,-1 0 96 0,0 4 32 16,1-1 0-16,-1 1 0 0,0 2 640 0,2 3 128 15,-1 4 32-15,0 3 0 0,0 3-240 0,-1 0-32 16,2 7-16-16,-2-4 0 0,0-2-224 0,1 4-128 16,0 2 160-16,-2-1-160 0,0 1 320 0,0-4-48 15,-1 0 0-15,0 1 0 0,0 0 112 0,-2-1 0 16,1-5 16-16,0-2 0 0,-1 1-80 0,1-3 0 16,1-1-16-16,-1-3 0 0,2 2-80 0,1-4-16 15,-1-1 0-15,0 0 0 0,1-3-208 0,-1 0-192 16,0-2 48-16,0-1-11824 15,3-3-2352-15</inkml:trace>
  <inkml:trace contextRef="#ctx0" brushRef="#br1" timeOffset="193755.53">8420 13207 22111 0,'-5'3'1968'0,"0"0"-1584"16,2 1-384-16,2-4 0 0,1 0 1024 0,-1 0 128 15,-2 0 32-15,-2 2 0 31,0-2-2208-31,1-2-448 0,1-2-96 0,2-2-16 16,1-3 560-16,1 2 96 0,0-5 32 0,2 5 0 16,-2-2 192-16,0 6 32 0,0-1 16 0,-1 2 0 0,0-1 1248 0,-1 3 256 0,0 3 48 0,-3-1 16 15,2-1 912-15,-3 4 176 0,0 1 48 0,-1 1 0 16,0 0-896-16,-2-1-192 0,-1 3-16 0,0 1-16 16,0 2-656-16,-1-2-128 0,-1 4-16 0,1-2-128 15,0 0 240-15,0 1-64 0,0-1-16 0,2-2 0 16,-1-1-160-16,0 0 0 0,2 1 0 0,0 0 0 0,-1 0 0 0,2 1 0 15,-1-1 128-15,-1 0-128 0,1-1 0 0,0 1 0 16,1-3 0-16,3 2 0 0,-1-1 0 0,3-1 128 16,1 0-128-16,0-1 0 0,2-2 592 0,1 1 48 15,3 1 0-15,0 1 0 0,1 0-80 0,1-1-16 0,0 1 0 0,2-1 0 16,0 3-544-16,0-3 0 0,1 0 0 16,0 1 0-1,-1 0-592-15,-1 2-32 0,0-2 0 0,-2 2 0 16,0 1 384-16,0-2 80 0,-1 2 16 0,0-4 0 0,-1 3 144 0,0-5 0 15,0-1 0-15,0 0 0 0,0-3 0 0,1 0 144 16,0-3-144-16,2 0 0 0,-1-4 528 0,0 1 0 0,2-2 0 16,0 0 0-16,-2-2-112 0,2 2-32 15,-2-2 0-15,1-3 0 0,-2 4-384 0,0-4 0 0,-1 3 0 16,1-2 0-16,-1 2 0 0,0-2 0 16,-1 2 0-16,-2-1 0 0,1 3 576 0,-2 0 16 15,-1 0 16-15,0 2 0 0,-1-3-176 0,-1 3-48 0,0 0 0 0,1-1 0 0,-3 0-256 0,1 1-128 16,1 0 0-16,0 0 128 15,-2 0-272-15,0-2-64 0,0 2-16 0,1-3 0 16,-1-1 224-16,-1 2-192 0,1-2 192 0,-2 0-192 16,0-2 192-16,0-1 0 0,1 1 0 0,-1 0 160 0,1 0 96 0,-1 0 32 15,-1 3 0-15,2-1 0 16,-1 2-16-16,1 0 0 0,2 2 0 0,-2 0 0 16,0 0-112-16,-2 2-32 0,3 2 0 0,-3-2 0 15,1 4-128-15,0 0 0 0,-1 1 0 0,-1 2 0 0,-1-1-256 0,0 2-96 16,-1 2-16-16,0-2 0 0,-1 2-16 0,1-4-16 15,0 2 0-15,0 0 0 16,3-2-368-16,-1 1-80 16,3 0-16-16,3 1-15040 0</inkml:trace>
  <inkml:trace contextRef="#ctx0" brushRef="#br1" timeOffset="198624.05">12660 13061 14735 0,'-3'0'1312'0,"2"-3"-1056"16,1 3-256-16,-1 0 0 0,1 0 704 0,-1 0 64 15,-2 0 32-15,-1 0 0 0,-2-2-96 0,-1 1-32 16,-2 1 0-16,2 0 0 0,-1 1 304 0,0-1 64 15,0 2 16-15,0-2 0 16,1 3 80-16,0-3 16 0,1 0 0 0,1 0 0 16,0 0 0-16,1 1 16 0,1 1 0 0,-1 0 0 0,0 3-560 0,0-2-112 15,-1 1-32-15,1 5 0 0,-3-3-336 0,1 4-128 16,-1-2 0-16,-1 2 144 16,0 0-144-16,-2 3 0 0,2-1 0 0,1 0 128 15,1-2 336-15,0 4 64 0,1 1 16 0,0 1 0 0,0 2 32 0,1-2 0 0,0 3 0 0,1-3 0 16,1 0-368-1,1-4-64-15,1 2-16 0,1-3 0 0,3 0-128 0,-1 0 0 16,1 1 0-16,0-1 0 0,2 1 0 0,1-1 0 16,-1 0 0-16,1-1 0 0,1 0 0 0,0-1 0 15,2-2 0-15,-1-1 0 0,1 1-208 0,0-5-32 0,1-1 0 16,1-2 0-16,-1-1 240 0,2-2 160 0,0-5-32 0,3 2 0 16,0-6 96-16,2 1 16 15,-1-4 0-15,0 0 0 0,1-1-240 0,-1-1 144 16,-1 0-144-16,-1-1 128 0,-2 3-128 0,0-4 0 15,-2 2 0-15,-1 2-176 0,0-2 176 0,-3 2 0 0,0 3-144 0,-2-3 144 0,-2 3 0 16,-2 3 0-16,-1-2 0 16,-1 2 128-16,-3-1-128 0,-1 1 0 0,0 3 0 15,-3-4 0-15,-1 3 0 0,-2-1 0 0,0 2 224 0,-2 1-64 0,-1 0 96 0,-1-1 0 16,-1 4 16-16,-2-2 0 0,1 4-272 0,1 1 0 16,-1 0 128-1,-3 0-128 1,1 1-384-16,-1 4-128 0,3-2-16 0,-1 0-16 0,0 4-288 0,2 0-64 0,1-1-16 0,3 0 0 31,2 0-624-31,1-2-112 0</inkml:trace>
  <inkml:trace contextRef="#ctx0" brushRef="#br0" timeOffset="-195322.79">14254 13027 911 0,'0'-3'0'0,"0"-4"0"0,0 4 0 0,0-1 0 0,0 3 1328 0,0 0 176 15,0-2 32-15,0-1 16 16,-2 1 1152-16,2-3 240 0,-1-3 32 0,-1 5 16 16,1 0-400-16,-3 2-80 0,-1 2-16 0,0 2 0 0,0 0-1152 0,-2 3-256 15,-1 0-32-15,0 3-16 0,0-4-816 0,-1 5-224 16,2-3 0-16,0 0 0 0,-1-2 0 0,2 2 0 15,0-2 0-15,1-2 0 0,2 1 272 0,1-3 32 16,1 0 0-16,1-2 0 0,0 1 48 0,0-3 16 16,0 2 0-16,1-2 0 0,-1 2 240 15,0-2 48-15,0 1 16 0,0 0 0 0,0 3-160 0,-3 0-48 0,2 0 0 0,-3 3 0 16,2 1-304-16,-3 1-160 16,1 3 160-16,-1 0-160 0,0 2 0 0,-1 0 0 15,1 5 0-15,0-3 0 0,0 2 0 0,3 1 0 16,0 1 0-16,0-3 0 0,2 2 0 0,2-5 0 15,1 2 0-15,1-2 0 0,3-4 0 0,1 2 0 0,-1-3 0 0,2 1 0 0,-2 0 0 0,2-2 0 16,0 2 0-16,-1-2 0 0,0 2 0 0,-1 0 0 16,-1 3 0-16,0-2 0 15,1 3 0-15,-2 1 128 0,0-1-128 0,-3 0 0 16,2-1 0-16,-2 1 0 0,1-4 0 0,-1 0 0 0,1 1 0 0,-1 0 0 16,1-4 0-16,0 2 0 0,2-4 0 0,0 2 0 15,3-1 128-15,-2-4-128 0,1 2 368 0,2-3 16 16,1 0 16-16,1-1 0 15,0 2-208-15,1-6-64 0,2 2 0 0,-2 0 0 16,-1 0-128-16,1-3 128 0,-3 3-128 0,0-2 128 16,0 2-128-16,-2 0 0 0,1 0 0 0,-2 0 0 0,0-3 0 0,-1 2 0 0,0 0 0 15,0-1 128 1,-1 0-128-16,0-2 192 0,1 2-192 0,0-2 192 16,0 0 48-16,0-2 16 0,1-1 0 0,-1 1 0 15,0-3-256-15,0 1 128 0,0 1-128 0,-2 0 0 16,-1 5 0-16,1-5 0 0,-2 1 0 0,-1 0 0 0,-1 1 0 15,-1-1 0-15,0 1 0 0,-1 3 0 0,0-2 0 0,0 0 128 16,0 1-128-16,-2-1 0 0,1 2 0 0,-1 0 176 16,0 2-176-16,0 0 160 0,-1 2-160 0,1-1 128 15,-1 2-128-15,-2-1 128 0,2 1-128 0,-1 0 0 0,-2 0 144 0,-1 3-144 0,2-2 0 0,-2 0-128 16,0 2 0-16,0-3 0 0,0 3 128 16,0 0 0-16,0 0 0 0,1 0 0 0,1 0 0 0,-1 0 0 15,2 0 0-15,-2 0 0 0,3 1 0 0,-1-1 0 16,-2 2 160-16,1-2-160 0,0 2 160 0,-1 0-160 15,0 1 160-15,2 0-160 0,-2 0 0 0,1 3 128 32,-2 0-128-32,0 4 0 0,-1-3 0 0,1 5 0 15,0 1 0-15,1 0 0 0,1 0 0 0,0 5 0 16,0 1 0-16,0 0 0 0,2 1 0 0,0 1 0 16,0-2 0-16,1-2 0 0,1 1 0 0,-1-2 0 15,1-1 0-15,1 1 0 0,0-2 0 0,1 0 0 0,-1-1 0 0,2 0 0 0,0 0 0 0,1-1 0 0,0-2 0 16,1 0 0-1,4 0 0-15,1-1 0 0,2-1 0 0,1-3 0 16,1 1 0-16,3-1 0 0,-2-1 0 0,1-4 0 16,1 0 0-16,-1 0 0 0,2 0 0 0,0 0 144 15,0-4-144-15,0 2 0 0,-2-1 0 0,0 0 0 0,2-1 0 0,0 0 0 16,-2-2 0-16,1 0 0 16,0 0 0-16,-1-1 0 0,1 1 0 0,-2 0 0 0,0 2 0 0,0-2 0 15,0 0 0-15,0 0 0 16,0 0 0-16,0-3 0 0,2-1 144 0,-2 0-144 15,1 0 0-15,-1-2 0 0,1 0-192 0,-1-2 64 0,-1 3 128 0,0-3 0 0,-1 2 0 0,0 0 0 16,-2-2 0 0,0 2 0-16,-1 2 0 0,-1-3 0 0,-2 1 0 15,1 0 0-15,-3 3 0 0,1 1 0 0,-4 2 0 16,-1 0 0-16,-1 0 0 0,0 0 0 0,-1 2 0 0,-1 0 0 16,-2-2 0-16,-2 1 128 0,-1 1 0 0,-2-2 0 0,1 3 0 0,-1-4 0 0,0 4-128 0,-2-3 0 15,1 3 0-15,0-3 0 0,0 3 0 0,0 2 0 31,1-3 0-31,-1 2-128 0,1 2 0 0,-1 0 0 16,2 0 0-16,-2 4 0 0,0 1-32 0,2 2 0 0,0-1 0 0,-2 3 0 16,2 1-64-16,-2 0-16 15,-1 0 0-15,2 2 0 0,-1 0-368 0,0-3-80 0,3 1-16 0,1 0-16384 0</inkml:trace>
  <inkml:trace contextRef="#ctx0" brushRef="#br0" timeOffset="-183167.22">5966 15958 26719 0,'4'-1'2368'0,"-1"-3"-1888"0,-3 3-480 0,-2 0 0 0,2 1 2080 0,-1 0 320 16,1-4 64-16,-1-2 16 15,0 0-3344-15,-3-1-672 0,0-1-128 0,0 0-16 16,1 0-1648-16,-2 0-336 16,1 2-64-16,0 0-16 0,1 0 544 0,-2-3 96 0,1 2 32 15,-1 0 0-15,1 1 3072 0,-1 4 768 0,0-2 64 0,1 2 32 0,-3 2 1344 0,1 2 272 16,-1-1 48-16,-2 4 16 0,-1-1 208 0,-2 2 32 16,-2 0 16-16,-1 2 0 0,2 0-1376 0,-3 1-272 15,-2 1-48-15,-1 0-16 0,-1 2-272 0,-1-2-64 16,-1 3-16-16,4-4 0 0,5 0-336 0,-1 1-64 15,-2 0-16-15,0 0 0 0,2 1 208 0,1-1 48 0,2 0 0 16,1-2 0-16,1 2-256 0,2 3-32 0,-1-2-16 0,1 4 0 16,-1 3-272-16,2 1 0 0,1 3 0 0,1 1 0 15,2 5 128-15,1-2 0 0,2 4 16 0,3-1 0 16,1-1 128-16,1-2 32 0,3 3 0 16,0-1 0-16,3-2-304 0,0-1 0 15,3-3 0-15,1-1 0 16,1-1-384-16,2-4-48 0,-1-1 0 0,2-2 0 0,2 0 432 0,2-4 304 0,0 0-48 15,0-2-16-15,1-4 144 0,-2 0 48 0,-1-3 0 0,2-3 0 16,-1 0-288-16,2-4-144 0,-1 1 160 0,0-4-160 16,1-1 0-16,-3 0-128 0,2-1-16 0,-2-4 0 15,2 1 144-15,-1-1 0 0,2 0-144 0,-3-3 144 0,-2-1-272 16,-3-3 16-16,-3 1 0 0,-3-2 0 16,-2-1-64-16,-7 1 0 0,-3 0 0 0,-5-1 0 0,-3-3 112 0,-2 1 16 15,-4 0 0-15,-2 2 0 16,-1 0 192-16,0 3 208 0,-2 2-32 0,-2-1-16 15,0 1-160-15,-3-2 0 0,0 0 0 0,2 3 128 16,0 1-128-16,2 2-192 0,3-1 32 0,-1 5 16 16,2 0-240-1,1 3-32-15,0 4-16 0,-2 0 0 0,2 1-64 0,0 4-16 0,1 0 0 0,-1 0 0 0,0 4 112 0,0 1 16 0,0-1 0 16,0 2 0 0,1 0-1008-16,2 2-192 15</inkml:trace>
  <inkml:trace contextRef="#ctx0" brushRef="#br0" timeOffset="-182688.28">6008 15692 33167 0,'-1'-1'2944'0,"0"-1"-2352"0,1-2-464 0,0 1-128 0,1 1 1360 0,-1 1 256 16,1-6 48-16,1 1 16 16,0-4-4064-16,-1 2-816 0,2 2-176 0,-3 2-16 0,0 4 2672 0,-3 2 528 15,0 3 192-15,-1 4 0 0,-1 3 256 0,-1 4 144 16,1 4 48-16,-1 4 0 0,-1 2 896 0,1 2 176 16,-1 2 32-16,1 1 16 0,1 3 32 0,-3 1 16 0,3 0 0 0,-2 3 0 15,-2 3-912 1,-2 3-192-16,0 1-48 0,-4 4 0 0,-1 2-272 0,-4-3-48 15,-2 2-16-15,-3 0 0 0,-2 5-128 0,-1-2 0 0,-3 1 0 0,1-1 0 16,3-1 208-16,1-2-32 16,4-2-16-16,4-5 0 0,5-2-160 0,2-5 128 15,6-1-128-15,2-4 128 0,6-6-368 0,2-2-80 0,3-2 0 0,2-5-12176 16,1-3-2432-16</inkml:trace>
  <inkml:trace contextRef="#ctx0" brushRef="#br0" timeOffset="-180780.62">6322 15426 2751 0,'-4'3'256'0,"0"-3"-256"0,3 0 0 0,-1 0 0 15,2 0 0-15,-1-3 128 0,-1 3-128 0,-3 0 0 16,0-2 400-16,1 1-16 0,0-4 0 0,2 0 0 16,1 2 624-16,-1-3 112 0,2 0 32 0,2 0 0 15,0-2 480-15,2 2 96 0,1 0 32 0,1 1 0 16,0 0-208-16,3 0-32 0,-2 1-16 0,2-2 0 15,-2 3 32-15,-1 0 0 0,1 1 0 0,-4 0 0 16,1 2-320-16,-1 0-48 0,-2 2-16 0,0 0 0 0,-2 1-640 0,1-2-128 16,-3 4-16-16,1-2-16 0,-1 1-160 0,1 1-16 0,1-1-16 0,-1-3 0 31,1 1 80-31,1 1 16 0,0-3 0 0,0 0 0 16,1 0 512-16,1 0 96 0,1 1 32 0,0-1 0 0,-3 0-464 0,0 0-96 0,0 0-16 0,21 9 0 15,-15-3-192-15,-1 0-128 0,1 0 128 0,0 2-128 16,-1 0 0-16,1 5 0 0,-1-3 0 0,2 3 0 15,-2 2 0-15,2-1 0 0,-1 1 0 0,3 3 0 16,-1-1 128-16,1 2-128 16,1 0 128-16,-1-5-128 0,2 0 0 0,-1 1 0 15,1-4 0-15,-1 0 0 0,0-1 0 0,-2 0 0 16,0-1 0-16,-2-3 0 0,-1-1-320 0,-1 0 0 0,-1 1 16 0,0-2 0 31,-2 2-784-31,0-4-176 0,0 3-16 16,-1 0-13536-16</inkml:trace>
  <inkml:trace contextRef="#ctx0" brushRef="#br0" timeOffset="-180224.15">6786 15253 34095 0,'-1'-3'3024'0,"1"-1"-2416"0,0 1-480 0,1 2-128 16,0 1-1632-16,-1-2-352 0,2-1-64 0,-1-1 0 15,1-2 128-15,0-1 48 0,0 2 0 0,-2 1 0 0,1 4 1360 0,-2 0 256 31,1 0 64-31,-2 4 16 0,-1 2-160 0,-2 3-48 16,1-2 0-16,0 4 0 0,-3 3 1520 0,2 2 288 16,-1 3 64-16,-1-1 16 0,2 4-224 0,-3 3-64 0,2 1 0 0,-1 0 0 0,-1 1-192 0,1 2-64 0,0-1 0 31,-2 1 0-31,2-1-448 0,-2 2-80 0,-1 1-32 16,-1 1 0-16,-2-1-112 0,1 1-32 0,-2 0 0 0,2-4 0 15,0 0-256-15,-1-2 0 0,4-4 0 0,-1 0 0 16,1 3 304-16,2 0-48 0,0 1-16 0,1 2 0 15,0 0-64-15,0 1-16 0,1-1 0 0,0 1 0 16,1-1-544-16,0-2-128 16,2 1 0-16,1-1-9552 0,0-1-1904 0</inkml:trace>
  <inkml:trace contextRef="#ctx0" brushRef="#br0" timeOffset="-178922.44">7025 15078 30399 0,'0'0'2704'0,"0"0"-2160"16,1 0-544-16,0 0 0 15,1 0-1120-15,-1 0-336 0,1 1-64 0,2-1-16 16,-2 2-320-16,2 0-64 0,-1 0 0 0,-2 2-16 0,-1 1 2240 0,0-2 448 15,-1 4 80-15,-2-1 32 16,1 0-640-16,0 0-224 0,1 4 144 0,0-3-144 0,2 5 576 0,0 0 48 16,1-1 0-16,0 1 0 0,3 1-112 0,0 2 0 0,2-2-16 0,1 2 0 15,1-1-496 1,0 1 0-16,0 1 0 0,1-4 0 16,-1 2-624-16,-1-2-112 15,1 2-32-15,-2 0-9648 0</inkml:trace>
  <inkml:trace contextRef="#ctx0" brushRef="#br0" timeOffset="-178080.11">7057 14943 10127 0,'0'-4'896'0,"0"-2"-704"0,0 3-192 0,0 2 0 16,0 1 864-16,0 0 144 0,0-5 16 0,-2 2 16 15,-1-1-1504-15,-1-2-304 16,-1 3-64-16,-1 2-16 0,3 1 560 0,-2 0 112 0,1 0 32 0,0 0 0 15,2-2 400-15,-1 2 64 0,1-4 32 0,0 4 0 0,0 0 1168 16,0-3 224-16,-1 3 48 0,1 0 16 0,-1 3 320 0,1-3 64 16,0 4 16-16,0-2 0 0,1-2-896 0,-2 4-176 15,1 2-48-15,-2 0 0 16,-1 4-768-16,-1 2-176 0,0 2-16 0,-3 1-128 16,0 1 0-16,0 2-352 0,-1-2 48 0,-3 3 16 0,2 1 160 0,-1-2 128 0,-1 2-192 0,0 1 192 0,0 1 0 0,1-2 192 31,0 1 0-31,2 1 0 0,2-2 304 0,2-1 48 15,4-1 16-15,2 0 0 0,1-1-368 0,3-3-64 16,3 0 0-16,2 3-128 0,4-1 0 0,3 0-256 16,2 2 32-16,0 1 0 15,3 1-960-15,0-1-192 0,0-1-32 0,2-1-11072 0</inkml:trace>
  <inkml:trace contextRef="#ctx0" brushRef="#br0" timeOffset="-177622.8">7212 14872 33167 0,'-5'4'1472'0,"0"-4"304"0,1 3-1424 0,1-3-352 0,2 1 0 0,1 1 0 16,-1 1-960-16,-1 0-256 0,-1 1-48 0,-1 2-16 15,2 3-256-15,1 1-64 0,2-4-16 0,1 0 0 0,5 0 2080 16,0 1 432-16,3 0 64 0,1-1 32 0,0 0-736 0,1 3-128 16,1-2-128-16,0 6 144 0,-1-1 304 0,-1 2 64 15,0 4 16-15,-1 1 0 0,-2-1 48 0,1 0 0 16,-2 0 0-16,0 1 0 0,0 1-368 0,-2-2-64 16,1 4-16-16,-2-1 0 0,1 2-128 0,-3-5 0 15,1 5 0-15,-2-4 0 0,0 0-368 0,-1 1 0 0,0 1 0 16,-2-2 0-1,1 1-720-15,-3-1-128 0,-1 2-48 0,-1-4 0 16,-2 2-576-16,-3-1-112 0</inkml:trace>
  <inkml:trace contextRef="#ctx0" brushRef="#br0" timeOffset="-171867.89">10875 16020 21183 0,'-3'4'1888'0,"-1"-4"-1504"0,3 0-384 0,1-3 0 0,1 2 448 0,0 1 0 16,-1-3 16-16,0 0 0 16,2-3-1936-16,-1-1-400 0,0-3-80 0,1-1-16 0,0 0 1968 0,0-1 144 15,-1 2 160-15,-2-1 16 16,0 3-1168-16,-2-1-240 0,0 2-64 0,-3 1 0 0,-1 1 2032 0,-1 2 400 15,-1 1 64-15,0 0 32 0,1 2 800 0,-1 0 144 16,3 0 48-16,0 0 0 0,-4 1-1152 0,-1 4-240 16,1-4-32-16,0 2-16 0,1 0-304 0,1 0-64 15,0-1-16-15,2-2 0 0,0 2-256 0,0-2-48 0,-4 2-16 0,-4 1 0 16,1 0-32-16,-2 0-16 0,-3 0 0 0,0 4 0 16,-1-1 32-16,1 0 16 0,0 0 0 0,1 4 0 15,1 0-224-15,1 0 176 0,2 2-176 0,-2 4 160 16,2 0 240-16,1 3 48 0,2-1 16 0,0 5 0 15,3-1-80-15,-1 3-32 0,2-2 0 0,1 4 0 16,0-1-176-16,2-1-48 0,-1-1 0 0,0-1 0 16,2-1-128-16,1 2 0 0,-1-3 0 0,1-1 0 15,2-2 0-15,1-4 0 0,0 1 0 0,2-2 0 0,1-2 0 0,1-1 0 16,1 0-160-16,3-4 160 16,1 1-320-16,3-5 48 0,2 2 0 0,-1-4 0 15,1 3 608-15,1 0 128 0,3 1 32 0,0-2 0 0,0-2 48 0,1 4 16 0,1-2 0 0,0 0 0 31,2 0-560-31,-2-4 0 0,1 2 0 0,-2-4 0 16,2 0-384 0,-2-1-16-16,1 0-16 0,0-3 0 0,3-5 416 0,0 0 0 0,-1-2 0 0,0-1 0 0,-2 0 320 15,-1-1 32-15,-1-1 16 0,-2-2 0 0,0 2-368 0,-3-1 0 16,-3 3 0-16,-1-5 0 0,-2 1 144 0,-2-2-144 16,-1-3 192-16,-2 3-192 0,-1 0 304 0,-2-3-48 15,0-1-16-15,-3 4 0 0,-1-1-240 0,-2 1 144 0,-1 4-144 0,-1-1 128 16,-2 5-128-16,-1 0-176 15,-2 4 48-15,-2-4 0 0,-1 3 128 0,-1 1-128 16,0 0 128-16,-1 0-128 0,1 2 128 0,0 2 128 0,1 2-128 0,-3 0 176 16,1 2-176-16,-3-1-272 15,2 3 64-15,-2 3 16 0,-1-1-80 0,0 2-16 16,-3 2 0-16,1 1 0 16,2 2-416-16,-1-2-96 0,1 5-16 0,0-6 0 15,1 4-304-15,1-4-64 0,3 1-16 0,1-1 0 16,2 1 160-16,0-1 16 0,2 0 16 0,-1 0 0 15,1 3-544-15,-2-2-112 0,4 2-32 0,0 1 0 16,1 0-784-16,3 0-144 0,2-2-48 0,0 5 0 0</inkml:trace>
  <inkml:trace contextRef="#ctx0" brushRef="#br0" timeOffset="-171321.25">11148 15599 12895 0,'2'-2'1152'0,"-2"0"-928"0,0 0-224 0,0 2 0 0,-1-2 1504 0,1 2 256 0,0-4 48 0,0-2 16 15,0 0-608-15,-1 0-112 0,-1-1-16 0,1 4-16 16,0-3 96-16,0 2 32 0,1 1 0 0,-2 1 0 15,1 1-848-15,1 1-160 0,-1 1-48 0,1 1 0 16,-1 1-144-16,-1 3 0 0,0-2 0 0,-1 3 0 16,0 4 272-16,-2 0 128 0,-1 4 32 0,-2 5 0 15,0 2 512-15,-4 5 96 0,1 6 32 16,-1-1 0-16,0 2-176 0,-1 1-48 0,1 0 0 0,-2 2 0 16,1 1-352-16,-2-3-80 0,1-1-16 0,-2 1 0 15,-2 3 32-15,-2 3 0 0,-1-3 0 0,-3 4 0 16,1 2-432-16,-1 0 0 0,1 1 128 0,-1-1-128 15,3 0 0-15,-1 0 0 0,-2 4 144 0,2 3-144 16,-1 5 240-16,-1-2-32 0,2 2 0 0,1-6 0 0,1-5-208 16,3-4 0-16,3-3-192 0,2-6 192 0,3-1-288 15,4-5 48-15,3-4 16 0,1-7-11536 16,3-1-2304-16</inkml:trace>
  <inkml:trace contextRef="#ctx0" brushRef="#br0" timeOffset="-169707.66">11378 15379 26719 0,'-2'-3'2368'0,"2"-4"-1888"16,4 5-480-16,-3 1 0 16,0 1 208-16,1 0-48 0,0-4-16 0,2-1 0 0,0 1-144 15,-2 1 0-15,2 3-192 0,-3 3 192 16,-1 1-1136-16,-1 5-96 0,-2 1-32 0,1 0 0 16,-2 2 640-16,0 3 128 0,1 1 32 15,-1-4 0-15,2 4 1808 0,0-6 384 0,1-1 64 0,2-2 0 0,2 2 64 16,0-3 16-16,5-2 0 0,1-2 0 0,0 2-816 0,4-4-160 15,0 0-48-15,0 0 0 0,-3 0-848 0,2 0 0 16,2 0-256-16,0 1 64 16,1 4-368-1,-2-1-80-15,-2 5 0 0,-1 0-16 0,-4 1-608 0,-1 4-112 0,-1 3-32 0,-3-1-7808 0,0 0-1584 16</inkml:trace>
  <inkml:trace contextRef="#ctx0" brushRef="#br0" timeOffset="-169240.67">11679 15280 16575 0,'-2'7'1472'0,"-2"-1"-1168"0,-1 0-304 0,1-2 0 0,2-1 2768 0,1 0 496 16,-2 1 112-16,-2 2 16 0,-2 2-2496 0,-2 0-512 15,2 1-80-15,-1-3-32 0,5-3-96 16,-1 0-32-16,1-3 0 0,2 1 0 0,-1-1-144 0,1 0 160 15,1 0-160-15,-4 3 160 16,1 0-496-16,0 3-112 0,-2 3 0 0,0-1-16 0,0 1 848 0,-1 3 192 16,-2 1 16-16,1 2 16 0,1 1 528 0,-2 0 96 15,2 0 32-15,0 3 0 0,0-3-512 0,1 2-112 16,-2 1 0-16,1 3-16 0,1-2-448 0,-1 2-176 0,1-1 128 16,-1-1-128-16,1 2 0 0,0-2-176 0,1 4 16 0,-1-2 0 15,-1 0 160-15,1-2-208 16,-1 0 80-16,1-3 128 0,2-1-336 0,-1 0 48 15,-4 4 16-15,2 1 0 16,-1 2-1008-16,1-1-192 0,-1-4-32 0,1-4-13056 0</inkml:trace>
  <inkml:trace contextRef="#ctx0" brushRef="#br0" timeOffset="-167863.64">11960 14974 5519 0,'0'-4'496'0,"-1"2"-496"0,1 2 0 0,-2-3 0 16,2 3 2464-16,0 0 400 0,-1 0 80 0,0 0 0 15,-1 0-528-15,-1 0-112 0,-2 3-32 0,0-1 0 16,0 2-992-16,0-1-208 0,-1 4-48 0,-1 1 0 15,-1 0-704-15,1 2-160 0,-3 1-32 0,1-1 0 16,-1 0-128-16,0-1 0 0,1 1 0 0,-3 1 0 16,3 1 0-16,-3 0 208 0,3-1-48 0,-3 3-16 15,1 1 48-15,1-4 16 0,2 4 0 0,-1-3 0 16,2 1-208-16,-1 0 176 0,3-1-176 0,0 1 160 0,2-4 592 0,1 1 112 16,2 0 32-16,2 1 0 15,3-1-320-15,-2-2-48 0,5 0-16 0,0 1 0 16,1 1-512-16,2 0-320 0,0-2 32 0,2 2 16 15,0 0-1408-15,1 0-288 0,-1 0-48 16,2 1-16-16,1-1-528 0,-1 0-96 0,1-4-32 0,-1 0-6528 16</inkml:trace>
  <inkml:trace contextRef="#ctx0" brushRef="#br0" timeOffset="-167250.65">12055 15069 23951 0,'3'-4'1056'0,"-2"2"224"0,-1-1-1024 0,0 2-256 0,1 1 0 0,-1-2 0 0,1 0 1120 0,2 0 160 15,1-2 48-15,0-1 0 16,4-2-1056-16,-1 1-272 0,2-1 0 0,1 1 0 0,-2 3 128 0,1-2-128 16,0 3 0-16,-1 0 144 0,0 2-272 0,1 0-64 15,-1 0-16-15,0 2 0 16,0-2 208-16,0 0 0 0,-1 2-160 0,1 0 160 0,-1-2 320 15,0 3 128-15,0 0 16 0,-3 0 16 0,3 0-192 0,-4 4-32 0,0-1-16 16,-2 0 0-16,0 0-240 0,-1 0 0 0,-1 4 0 0,-1 0 0 31,-2 3-656-31,-2-1-80 16,-2 2-16-16,0 0 0 0,-2 0-144 0,0 1-16 0,-2-2-16 0,-1 2 0 16,1 1-208-16,-2-3-32 0,1 0-16 0,0 0 0 0,1-3 864 0,-1 2 160 0,2-2 160 0,0 0-208 15,0 1 368-15,0-4 80 16,1 2 16-16,1-2 0 0,1 2 320 0,0 0 64 15,2 1 0-15,1-1 16 0,1-2 128 0,3-1 32 16,0 0 0-16,1-2 0 0,2-1-240 0,5 6 496 0,-4-6-544 16,4 0-528-16,-2 1 0 15,1-2 0-15,0 0-192 0,1 0 192 0,1 1 256 0,-1-3-48 0,2 1-16 16,-2 1 272-16,-1-2 48 0,2 3 16 16,-2-3 0-16,1 0-208 0,1-3-32 0,0 0-16 0,1-2 0 15,2 1-272-15,0-5 0 0,2 4 0 16,0-3 0-1,2 1-576-15,-1 0-80 0,-1-2-16 0,1 3 0 16,-3 0-768-16,0-1-160 0,0 0-16 0,-1 1-9472 0</inkml:trace>
  <inkml:trace contextRef="#ctx0" brushRef="#br0" timeOffset="-166723.49">12293 14870 23951 0,'0'-3'2128'0,"-2"3"-1696"0,2 3-432 0,0-3 0 0,0 0 912 0,0 0 112 0,2 2 0 0,-1-2 16 15,1 4-672-15,1-1-144 0,0 0-32 0,1 0 0 0,0 0-64 0,1 1-128 0,1-1 176 0,0 3-176 32,0-2 128-32,2 2-128 0,0-3 0 0,1 4 0 15,2 1 704-15,0 0 48 0,2 0 0 0,0 2 0 16,0 3 96-16,-1-1 32 0,2 0 0 0,-2 2 0 16,0 4-464-16,1 1-96 0,0 3 0 0,0 4-16 15,0-1-304-15,0 3 0 0,-3 1 0 16,-1-1 0-16,-1 1 0 0,-3-1 128 0,-3-2-128 0,0-4 0 15,0 1 448-15,-2-2-32 0,0-2 0 0,-2 0 0 0,-2-5-256 16,-1 0-160-16,-1-1 192 0,-3-1-192 16,-2-4-224-1,-1 0-160-15,-2-2-16 0,-2-2-16000 0</inkml:trace>
  <inkml:trace contextRef="#ctx0" brushRef="#br0" timeOffset="-164959.81">15702 15963 32255 0,'-4'0'2864'0,"0"-2"-2288"0,2 2-576 0,1 0 0 0,-1-3 1056 0,0 2 96 16,-3-3 32-16,-2-2 0 15,-3-3-1552-15,0-1-304 0,0 1-64 0,1-4-16 16,1 3-208-16,0 2-32 0,2-2-16 0,-1 0 0 0,0 4 1584 0,1-1 304 0,-1 1 64 0,-1 1 16 16,1 4 336-16,-1 1 80 0,-1 0 16 0,-3 4 0 15,1 0-816-15,-2 4-176 0,-2 5-16 0,-2 0-16 16,-3 6-368-16,0 0 0 0,1 3 0 0,-3 2 128 31,-3 6-576-31,-1 3-96 0,-1 1-32 0,1-1 0 0,0 2 384 0,2-3 64 0,1 0 128 0,2 0-208 16,3 2 208-16,2-6 0 0,1-2 0 0,3-1 160 15,3-1-160-15,1-1 0 0,6-1 144 0,1 4-144 16,-1-6 0-16,4 3 0 0,3-1 0 0,1 1 0 16,3-4-320-16,0 0-48 0,5-3 0 0,1-2 0 15,2 1 368-15,3-6 192 0,1 4-32 0,1-5 0 0,2-1 480 16,-1-2 112-16,2 0 16 0,1-5 0 16,2 0-416-16,1-4-80 0,0-1-16 0,2-3 0 15,0-4-256-15,0 0 0 0,0-3 0 0,-2 1 0 0,-1 2 128 16,-2-4-128-16,1 1 0 0,-2-1 0 0,-3 2 0 0,-2-2 0 15,0 0 0-15,-3-2 0 0,-1-1 176 0,-2-1-176 16,1-1 160-16,-3-3-160 0,0 0 240 0,-2-3-48 16,-1 1-16-16,-3-3 0 0,-1-1-48 0,-1-3 0 15,-2 1 0-15,-2-2 0 0,0 1-288 0,-1 0-64 16,-2 1-16-16,0 0 0 0,-1 1-16 0,0 5-16 16,1 1 0-16,-1 5 0 0,-1 3 112 0,1 3 32 15,-1 1 0-15,2 4 0 0,-2 3 304 0,-2 2 64 16,3 2 16-16,-4 2 0 0,-1-3-256 0,1 3-160 0,-1 0 32 0,-2 0 0 15,-3 3-64-15,1-3-16 0,-3 2 0 0,0 2 0 16,-3-2-80-16,1 0-16 0,-2 3 0 0,-2-4 0 31,-1 4-960-31,1 2-192 0,1-1-32 0,0 1-14192 0</inkml:trace>
  <inkml:trace contextRef="#ctx0" brushRef="#br0" timeOffset="-164470.85">16022 15463 5519 0,'-4'2'496'0,"-1"-4"-496"0,0 2 0 0,0-2 0 15,2 2 5104-15,0 0 912 16,1 0 192-16,-3 0 48 15,-3 0-8352-15,-1 0-1664 0,-1 2-336 0,0 2-64 0,1 2 3280 0,3 4 656 0,-2 3 224 0,1 0-128 16,1 5 128-16,-3 4 0 0,2-2 128 16,-3 4-128-16,-1 5 2896 0,-2 3 496 0,0 0 112 0,-6 5 32 15,-2 4-1072-15,-3 0-224 0,-1 3-32 0,-4 2-16 16,-2 4-1840-16,-4 6-352 0,-3 4 0 0,1 4-192 31,0 3-576-31,1-2-128 0,4-5 0 0,1 0-16 0,0-5 1040 0,2 2 224 0,2-4 32 0,-1-1 16 16,1 0 1056-16,1-4 208 0,1-1 32 0,2-3 16 15,2-5-880-15,0-1-160 0,1-1-32 0,3-5-16 16,2-4-624-16,3 0 0 0,0-2 0 0,4-1 0 16,0-3-1344-16,3 1-176 0</inkml:trace>
  <inkml:trace contextRef="#ctx0" brushRef="#br0" timeOffset="-162878.06">16418 15122 13823 0,'0'0'1216'0,"-2"0"-960"0,2 0-256 0,0-2 0 15,0 2 1008-15,0 0 144 0,0 0 48 0,0-3 0 16,0 3-1968 0,0-1-384-16,0 1-64 0,0 0-32 0,0 0 96 15,0 0 0-15,0 0 16 0,-13 16 0 0,9-13 1920 0,0 0 384 0,-1 1 80 0,1 0 16 0,-1-2 1056 0,1 1 224 16,-1 0 32-16,0-3 16 16,1 3-960-16,1-3-192 0,-1 0-32 0,0 0-16 0,0 0-560 0,1 0-96 15,0 0-32-15,1 0 0 0,1 0-80 0,-2-3-32 16,2 3 0-16,1 0 0 15,0 0-128-15,-1 0-16 0,1 0-16 0,0 0 0 0,0 0-432 0,0 0 0 16,0 0 128-16,0 0-128 0,0 0 0 0,0 0 0 16,0 0 0-16,0 0 0 0,0 0 432 0,0 0 0 15,0 0 0-15,0 0 0 0,0 0 272 0,0 0 48 0,0 0 16 0,0 0 0 16,0 0-416-16,0 0-80 0,0 0-16 0,-19 9 0 16,19-9-256-16,0 0 0 0,-1 0 0 0,0 4 0 15,-1-4 0-15,1 1 0 0,-1 4 0 0,-1-5 0 16,1 1 128-16,-2 2-128 15,2-3 144-15,-1 2-144 0,-1-1 224 0,2 2-48 16,-1-1-16-16,2-2 0 0,0 0-160 0,1 1 160 16,-1 2-160-16,1-3 160 0,1 0 0 0,-1 0 0 0,0 0 0 15,0 0 0-15,1 2-160 0,0-2 128 0,-1 0-128 0,0 0 128 16,0 4-128-16,0-4 0 0,0 0 0 0,0 0 0 16,0 0 0-16,0 0 0 0,-6 22 0 0,4-15 0 15,0-1 0-15,1-3 0 0,1 4 0 0,0-1 0 16,0 0 128-16,1 0-128 0,1 0 192 0,1 1-64 15,2 2 0-15,0-1 0 0,0 1 0 0,1 0 0 0,1 1-128 0,0 1 0 16,0 1 0-16,0 0 0 16,-2-1 0-16,0 0 0 0,1 0 0 0,-3 0 0 0,2 1 0 0,-1-3 0 15,0 1 0-15,-2 0 0 0,2 0 0 0,-2 1 0 16,2-3 0-16,0 0 0 0,1-1 0 0,-1-1 0 16,0 1 0-16,1-2 0 15,0-1 0-15,-1-2 0 0,1 0 0 0,0-2 0 16,-1-2-336-16,-1 0-48 0,0-2-16 0,1-1 0 15,-2-1-1200-15,2-1-256 0</inkml:trace>
  <inkml:trace contextRef="#ctx0" brushRef="#br0" timeOffset="-162478.58">16706 15031 24879 0,'1'3'1088'0,"-2"1"256"0,1 1-1088 0,-1-4-256 0,-1 2 0 0,1-3 0 0,0 2 1200 0,-2 3 176 16,0 4 32-16,-5 1 16 0,1 6-704 16,-3-1-144-16,0 1-16 0,-1 2-16 15,0-2-336-15,-3 7-64 0,1-4-16 0,-2 5 0 0,-3 2 384 0,1 0 80 16,0 1 16-16,-3-1 0 16,0 2-16-16,-3 5 0 0,-4 4 0 0,-6 3 0 15,0 1-464-15,-3 8-128 0,-3-1 0 0,-1 2 0 16,-1 4-272-1,4-5-128-15,4-4-32 0,4-7 0 0,7-7 432 0,5-5 224 0,4-4-32 0,2-3 0 0,4-3 256 0,1-4 64 0,1-2 0 0,0 0-11472 32,2-4-2288-32</inkml:trace>
  <inkml:trace contextRef="#ctx0" brushRef="#br0" timeOffset="-161854.9">17224 14730 27647 0,'-6'1'2448'16,"1"2"-1952"-16,2-1-496 0,2-2 0 0,0 0 848 0,-2 0 80 15,-2 2 16-15,-2 3 0 0,-3-2-576 0,-1 1-112 16,1 2-32-16,0 3 0 0,0 1-224 0,-1 0 0 16,1-1 0-16,-1 4 0 0,-1 2 0 0,-1-2 0 0,0 2 0 0,0 2 0 15,-1 1 0-15,0-1 192 0,2-1 0 0,-1-1 0 16,1 4 496-16,0-3 80 0,0 0 32 0,3-1 0 16,1-2-96-16,2 1 0 15,2 1-16-15,3-6 0 0,2 4-160 0,3-1-16 0,2 2-16 16,2-2 0-16,0 3-368 0,3-1-128 0,0 0 0 15,3-1 0 1,0 0-320-16,2 0-176 0,0-3-16 0,1 0-16 0,2-2-496 16,-1-2-112-16,1 1-16 0,-2-6 0 0,0 1-384 0,2-4-96 0</inkml:trace>
  <inkml:trace contextRef="#ctx0" brushRef="#br0" timeOffset="-161174.75">17327 14807 25791 0,'2'2'1152'0,"1"2"224"0,-1-2-1104 0,0-2-272 0,1 0 0 0,-1 0 0 0,1 0 1840 0,3 0 304 15,4 0 64-15,2 0 16 0,4-2-640 0,2-2-128 0,0-1-32 0,-2 0 0 16,0 3-896-16,0-2-176 0,-2 2-32 0,1-2-16 16,-3 4-304-16,1 0 160 0,-2 0-160 0,-1 1 128 15,-2 2-128-15,0 0-256 0,-2 4 64 0,-1-1 16 31,-3 2-208-31,0 0-32 0,-4 2-16 0,0 1 0 0,-3 1 208 0,-1-2 32 0,-2 0 16 0,-2 0 0 16,-1 2 336-16,0-3 64 0,0-2 16 0,0 2 0 16,-1-3-16-16,0 2 0 0,0-3 0 0,1 0 0 15,0 0-224-15,0-2 0 0,0 0 0 0,2-2 0 0,1 1 0 0,1 1 0 16,0-2 0-16,0 2 0 0,2-1-128 0,1-1 128 16,0 2 0-16,1 0 0 0,1 0-192 15,1-2 192-15,-1 2-192 0,2-1 192 16,2 2-352-16,0-2 32 0,1 0 16 0,0 0 0 15,2 1-160 1,0-2-48-16,0 1 0 0,1-1 0 0,2 2 512 0,-2-3-144 0,1 0 144 0,0 0 0 0,0 0 0 0,0 0 128 16,0 2 0-16,-1-2 0 0,-1 0-128 0,1 0 0 15,-1 4-128-15,1-1 128 0,0 0 0 0,0 0 0 16,1 2 0-16,-3 1 0 0,1-1 0 0,-2 1-160 16,1 0 160-16,-2-1 0 0,2 0-384 0,-3 1 48 15,0 0 0-15,1-2 0 0,-1 0-32 0,-1-2 0 16,1 2 0-16,-1-1 0 0,0-2 608 0,0 1 112 15,0-2 32-15,0 3 0 0,0-3 64 0,-1 1 32 0,0 1 0 0,-1 1 0 16,1-2-224-16,-3 4-32 0,2-1-16 0,-3 2 0 16,0-2-48-16,-2 2-16 0,0 0 0 0,-3-2 0 15,2 1-144-15,-5 2 0 0,2-1-160 0,-1-2 160 16,-2 2-928-16,1-3-96 0,0 3 0 16,0-5-9328-16,2 2-1856 0</inkml:trace>
  <inkml:trace contextRef="#ctx0" brushRef="#br0" timeOffset="-160682.97">17641 14478 39615 0,'1'6'1760'0,"-2"0"352"0,-2 0-1680 0,2-2-432 0,0-1 0 0,-1 0 0 16,1 0 608-16,0 3 32 0,-1 1 16 0,0 6 0 0,1-3-784 15,2 2-176-15,2-3-16 0,2 1-16 32,0-1-480-32,2 0-80 0,2 1-32 0,1 2 0 0,-1 1 928 0,4-2 176 15,2 4 32-15,2 1 16 0,2 2 256 0,0 1 48 0,2 1 16 0,-1-2 0 0,1 5-416 0,-2-5-128 16,-3 2 0-16,-1-2 0 16,-4 5 144-16,-1-1-144 15,-3 0 0-15,-3 0 144 0,-1 3-16 0,0-3-128 0,-2-3 192 16,0 3-64-16,-1 2 32 0,0-1 0 0,0-1 0 15,0 1 0-15,0-1-160 0,0-3 0 0,0 0 0 0,-1-5 128 16,0 1-128-16,0-3 0 0,-2-2 0 0,0-1 0 16,-2-3 0-16,-2 4 0 0,-1-4 0 0,-3 4 128 15,-2-3-128-15,-3 2 0 0,-2 0 0 0,-5 0 0 16,0 1-304-16,-4-1-80 0,-3 1-32 0,-2-3-11680 16,-2 4-2352-16</inkml:trace>
  <inkml:trace contextRef="#ctx0" brushRef="#br1" timeOffset="-150648.65">7140 15765 1839 0,'1'-4'160'0,"-1"-2"-160"16,1 3 0-16,1 0 0 15,-1 2 1072-15,-1 1 176 0,1-3 32 0,0 0 16 16,1 0-1168-16,-1-3-128 0,0 2-224 0,0 1 48 16,-1 3 352-16,-1-3 64 0,1 3 16 0,-2 0 0 15,0 3 320-15,0-2 64 0,-1 1 0 0,2-2 16 0,0 0 240 0,1 0 64 16,0-2 0-16,0 2 0 0,0 0-304 0,0 0-48 15,0 0-16-15,0 0 0 0,0 0-448 0,0 0-144 16,0 0 0-16,0 0 0 0,0 0 736 0,0 0 32 0,0 0 16 0,0 0 0 16,-15 15 576-16,10-9 112 0,1 0 32 0,-1 1 0 15,-1 0-304-15,1-1-64 16,0 3-16-16,0-5 0 0,0 5-816 0,0-5-176 16,1 2-128-16,-3-1 192 0,2 2-192 0,0-3 0 15,1 1 0-15,0 1 0 0,-1-2 176 0,1 2 48 16,0 0 16-16,1 0 0 0,-1 2 432 0,0 1 96 15,-1 0 0-15,0 1 16 0,0 3 128 0,1-3 32 16,-3 1 0-16,1 2 0 0,0 1-224 0,0 1-32 16,0-3-16-16,-2 4 0 0,2 0-288 0,0-1-64 0,0 1-16 0,1 3 0 15,-1-2-160-15,-1 2-16 0,2 2-128 0,-1-2 192 16,3 0-192-16,-2 0 0 0,1-2 0 16,1 1 0-16,0 1 0 0,0-3 0 0,1 3 0 15,2-3 0-15,-2-4 0 0,2 4 0 0,0-2 0 0,0 1 0 0,2 1 208 0,-2-2 48 16,0 0 16-16,1 1 0 15,1 1-80-15,1-2-32 0,-1 0 0 0,2-1 0 16,-1-3-32-16,-1 2-128 0,2 2 192 0,-1 0-64 0,2 0-128 0,0 1 0 16,-1 1 0-16,1-2 128 0,0 0-128 0,0 2 0 15,1-2 0-15,-1 1 0 0,1 1 0 0,-1-2 0 16,0 0 0-16,0-1 0 0,0-1-224 0,0 1 32 0,0-4 0 16,0-2 0-1,1-1-256 1,-1 0-64-16,0-2 0 0,-1-4 0 0,-1 2-832 0,1-2-160 15,-1-1-32-15,-1 0-13744 0</inkml:trace>
  <inkml:trace contextRef="#ctx0" brushRef="#br1" timeOffset="-150091.21">7247 15954 5519 0,'-2'3'496'0,"-1"-3"-496"0,2 0 0 0,2 0 0 15,-1-3 1056-15,-1 3 112 0,0-1 32 0,-1 0 0 16,-1 0 256-16,1-2 48 15,0 2 16-15,1-4 0 0,2 4 448 0,2-4 80 0,-1 4 32 0,1-2 0 16,-1 3 224-16,2-2 32 16,0 4 16-16,-3-2 0 0,1 4-816 0,0 1-144 15,-1 2-48-15,0 3 0 0,-1 1-560 0,-1 3-112 16,0 1-32-16,-2 1 0 0,1 4-432 0,-2 1-80 16,1-2-128-16,0 6 176 0,0-3-176 0,0 3 0 0,-1 1 0 0,0-1-176 0,2 1 176 15,0-4 0 1,1-3 0-16,2-1-128 0,3-2 128 0,-1-2 0 15,-1 1 0-15,3-5 0 16,-1 2-400-16,1-2-48 0,0-2-16 0,0 2 0 16,0-2-736-16,0 0-144 0,-1-1-16 0,0 0-16 15,1-1-544-15,-2-1-128 0,0 1 0 0,-1-1-10032 0</inkml:trace>
  <inkml:trace contextRef="#ctx0" brushRef="#br1" timeOffset="-149616.33">7455 16182 15663 0,'-4'0'1392'0,"2"0"-1120"0,1-3-272 0,0 2 0 16,2-1 2384-16,0 1 432 0,0-2 64 0,0-3 32 0,2 0-2016 0,-1-4-384 31,3 0-96-31,-1 1-16 0,1 1 352 0,-1 3 64 16,2 2 16-16,1 1 0 0,1 0 48 0,0 4 16 16,1 0 0-16,1 2 0 0,1 2-288 0,1 0-48 15,1 0-16-15,-1 1 0 0,-1 2-320 0,0-2-64 16,-1 3-16-16,-2-2 0 0,0 2-144 0,-1-4-224 0,-2 0 48 0,-1-3 16 31,0 1-992-31,-1-4-208 0</inkml:trace>
  <inkml:trace contextRef="#ctx0" brushRef="#br1" timeOffset="-148863.34">8018 15995 20271 0,'-1'0'896'0,"-1"0"192"0,1-2-880 0,1 2-208 0,0-2 0 0,0 2 0 31,0 0-656-31,0-2-176 0,0 0-48 0,0-2 0 16,-1 0 16-16,1 4 0 0,0 0 0 0,0 0 0 15,0 0 352-15,0 0 64 0,0-22 0 0,-1 19 16 0,-1 0 1344 0,2 0 272 0,-1 2 48 0,0-1 16 16,0 2 640-16,-1 0 128 0,0 0 32 0,-1 0 0 16,0 0-640-16,-1 2-112 0,-1 2-16 0,-1 2-16 15,0 0-736-15,-3 4-144 0,2-3-16 0,-3 4-16 16,0 6-608-16,-1-4-112 0,0 2-16 0,1 1-16 16,0 3 0-16,1-3 0 0,2 0 0 0,-1-1 0 15,3 2 400-15,0-1 0 0,3 1 0 0,1 1 0 16,0 0 0-16,1 1 0 0,1-3 0 0,0-1 0 15,3-4 176-15,1 0 16 0,1-1 0 0,0-4 0 0,1 0 0 16,1-2 0-16,2 0 0 0,-2 1 0 16,2-4 112-16,1 1 16 0,2-1 16 0,0 1 0 0,2-1-144 0,0 1-48 15,1-2 0-15,1 4 0 0,2-1 272 0,-2-2 48 16,1 1 16-16,-2-2 0 0,-1 0-144 0,-1-2-16 16,1 2-16-16,-2-1 0 0,-2 1-304 0,-3-3 0 15,0 3 0-15,-2-4 0 0,-1 1 0 0,-1-2 0 16,1 1 0-16,-3-5 0 0,3 2 0 0,-3-2 0 0,0-1 0 15,0-3 0-15,-1 0 128 0,-1-3-128 0,2-1 0 0,-2 0 0 16,0-1 288-16,-3 2-48 16,2 0-16-16,-3 3 0 0,-1-3-32 0,-1 1-16 15,0 1 0-15,-2-1 0 0,1 2-176 0,-2-2-176 16,0 1 48-16,-3 2 0 16,3 1-256-16,-3 1-32 0,1 2-16 0,0 0 0 15,2 2-32-15,2 2-16 0,-2 4 0 0,1-3 0 0,-1 3 144 0,0 3 16 16,2-3 16-16,0 2 0 0,-2 0-528 0,0 0-96 0,2 2-32 0,-1-2 0 31,1 2-608-31,2 0-128 0,-1-2-32 0,1 1-8368 0</inkml:trace>
  <inkml:trace contextRef="#ctx0" brushRef="#br1" timeOffset="-148406.65">8141 15808 23951 0,'-3'2'2128'0,"-1"-1"-1696"0,2 3-432 0,0-3 0 16,2 1 496-16,-1-2 16 0,1 3 0 0,-2 1 0 31,-2 2-848-31,-2 4-176 0,0 2-16 0,-2 3-16 0,-1 1 352 0,2 4 192 0,-2-1-192 0,2 5 192 16,1-1 192-16,-3 6 128 0,0 4 48 0,1 3 0 0,-1 2 112 0,1 0 32 15,-1 0 0-15,-1-3 0 0,1 2-368 0,-1-5-144 16,2-1 128-16,-3-2-128 31,-1 2-752-31,-1-2-224 0,1 0-48 0,-1-4-16 0,1 0-1904 0,2-7-368 0,1 0-80 0,2-3-3488 16</inkml:trace>
  <inkml:trace contextRef="#ctx0" brushRef="#br1" timeOffset="-147713.62">8101 15569 19343 0,'-3'2'1728'0,"2"-1"-1392"16,1 2-336-16,0-1 0 0,0-2 960 0,0 0 128 0,-1 4 32 0,-1 2 0 15,2 0-112-15,-1 0-32 0,1 4 0 0,1-2 0 16,2 0-16-16,1 1-16 16,1-1 0-16,0 0 0 0,2 2-80 0,0-1-16 15,2 1 0-15,0 0 0 0,1 2-272 0,-1-2-48 16,3 0-16-16,0 0 0 0,2 2-128 0,-1-1-48 15,2 3 0-15,1-2 0 0,0 0-336 0,0 1 0 16,2 0 0-16,-1 2 128 0,-1 1-128 0,1 0 0 16,1 3 0-16,1 4 0 0,2 5 0 0,-1 0 144 0,0-2-144 0,-2-1 0 0,1 1 0 0,-3-4 0 15,0 5-160-15,-1-3 160 16,-3 3-144-16,2 1 144 0,0 2 0 0,-1 3 0 31,1 1-736-31,-7-3-32 0,-6-9-16 0,-2 0 0 16,-4-1-80-16,-1-1-16 0,-1-1 0 0,-4-1 0 0,-1 2 560 0,-2 0 128 0,-1-2 0 0,-3 3 16 31,1-1-2016-31,-3-1-416 0,2-3-80 0,-2 0 0 16,1-1 960-16,1-2 208 0,2-3 48 0,-1-1-5872 0</inkml:trace>
  <inkml:trace contextRef="#ctx0" brushRef="#br1" timeOffset="-141118.21">8452 15154 1839 0,'0'0'160'0,"0"0"-160"0,0 0 0 0,0-2 0 16,0 2 0-16,0 0 0 0,-1-1 0 0,1 1 0 16,-2 0 272-16,1 0 176 0,-1-3 48 0,2 3 0 15,0 0 656-15,0 0 128 0,0 0 16 0,0 0 16 16,-13-18 832-16,13 14 160 15,0-2 48-15,2 2 0 0,-1-2-896 0,0 2-176 16,0 2-48-16,-1 2 0 0,0 0-752 0,0 0-160 16,-2 2-16-16,-1 3-16 0,1 0-288 0,-2 1 0 15,-1 2-176-15,0 0 176 0,1-2 0 0,0 1 0 16,-1-1 0-16,1-2 0 0,-1-2 320 0,1 2 192 16,-1-1 16-16,0 0 16 0,-1 1 160 0,1-4 48 0,-1 2 0 0,1-1 0 15,0 2 80-15,0-1 0 16,3-2 16-16,-1 1 0 0,2 2-320 0,0-1-64 15,1 3-16-15,0 0 0 0,0 1-448 0,0-2 0 16,1 5 0-16,-1-2 0 0,0 2 0 0,0 1 0 16,-1 0 0-16,0 0 0 0,-1 2 128 0,-1 0-128 0,-1 1 0 0,0 0 144 15,-1 5-144-15,-1-5 0 0,0 0 0 0,1 0-176 16,0 2 32-16,0-1 0 16,1 0 0-16,3 0 0 15,0-2-1056-15,2 1-208 0,0-3-32 0,2 1-16 16,2 2-288-16,-2 0-64 0,2-1-16 0,2 1 0 15,0 0 736-15,0 0 128 0,2-1 48 0,-2 0 0 0,1 2 592 0,1-4 128 0,-2 2 32 16,0 0-4320-16,-2 1-848 0</inkml:trace>
  <inkml:trace contextRef="#ctx0" brushRef="#br1" timeOffset="-140532.12">8593 15242 11055 0,'-4'0'976'0,"0"0"-784"0,2 0-192 0,1 0 0 0,-1 0 2768 0,2 0 512 0,-1 0 112 0,0 0 0 0,-3 1-2288 0,-1 2-464 16,-1-1-80-16,0 2-32 15,1 0-1248-15,0-2-256 0,1 4-48 0,1-2-16 0,0 0 848 0,1 1 192 16,-1-2 0-16,3-1 0 0,-1 3 1344 0,1-2 256 15,0 1 64-15,1 1 16 0,-1-1 48 0,1 2 0 16,1 0 0-16,-1 1 0 0,0 2-1248 0,0 4-240 16,2-1-48-16,-2 1-16 0,2 2-176 0,-2 1 0 15,1-3-160-15,1 0 160 0,-1 0-192 0,1 0 48 16,-1 2 16-16,2-5 0 16,-2-1-384-16,1 1-80 0,-1-2-16 0,1 2 0 15,0 3-1088-15,0-4-224 0,-1 4-32 0,-2-3-10080 0</inkml:trace>
  <inkml:trace contextRef="#ctx0" brushRef="#br1" timeOffset="-140117.99">8716 15436 4607 0,'0'-3'400'0,"0"0"-400"0,2 2 0 0,-2-2 0 0,0 3 1040 0,0 0 128 0,0 0 32 0,1 0 0 0,-1 0 832 0,1 0 160 0,0-2 48 0,-1 2 0 15,0 0 688 1,0 0 144-16,0 0 16 0,0 0 16 0,0 0-672 0,0 0-128 0,0 0-16 0,24 2-16 16,-18-4-1264-16,-1 2-256 15,1 0-48-15,-1 0-16 0,0 0-688 0,-1 0-144 16,0 0-32-16,-1 0 0 15,1 0-1200-15,0 0-240 0,-2 0-48 0,1 2-16 16,-1-2-1200-16,-1 3-256 0</inkml:trace>
  <inkml:trace contextRef="#ctx0" brushRef="#br1" timeOffset="-139540.96">8930 15319 24879 0,'3'0'2208'0,"-1"0"-1760"0,1 0-448 0,-2 2 0 0,0-2 1616 0,2 0 240 0,0 1 64 0,4 4 0 16,1-1-384-16,1 2-64 0,0 1 0 0,-1 0-16 15,-2 2-848-15,1 0-160 0,-1 0-48 0,-1 1 0 16,0 0-400-16,0 2-224 0,0-2 32 0,0 3 0 16,1-1-112-16,-1 0-16 0,-2-2 0 0,2 4 0 15,-2 3 0-15,-1-1 0 0,1 0 0 0,-1 0 0 16,1-1-1072 0,-1 2-208-16,2 0-64 0,-2 0 0 0,2-4-608 0,0 2-128 15,2-7-32-15,-1 0-8240 0</inkml:trace>
  <inkml:trace contextRef="#ctx0" brushRef="#br1" timeOffset="-139167.05">9223 15293 6447 0,'0'-3'576'0,"0"3"-576"16,0-2 0-16,-1 1 0 0,1 1 1616 0,1-3 224 0,1 3 32 0,-1-2 16 15,0 0-1632-15,0-1-256 0,1-3-208 0,-1 3 32 16,0-1 400-16,2 2 80 0,-2 2 16 0,0 0 0 16,2 2 832-16,-3 2 160 0,1 0 32 0,-2 2 16 15,-1 3 240-15,0-3 32 0,-2 4 16 0,-1 2 0 16,-1 0-720-16,0 2-144 0,-3 1-16 0,-1 1-16 15,-1 1-448-15,0 2-96 0,-3-1-16 0,1 2 0 16,-2 1-48-16,-1 1-16 0,1 1 0 0,0-1 0 16,0 0 96-16,3 3 16 0,1-3 0 0,2 0 0 15,2 1-48-15,1-1 0 0,2-1 0 0,1 1 0 0,1-2-192 16,2 1 0-16,0-1 0 0,0-4 0 0,0-1-272 16,1 1 48-16,0-4 16 0,1 2-8528 15,-1-2-1696-15</inkml:trace>
  <inkml:trace contextRef="#ctx0" brushRef="#br1" timeOffset="-138313.25">9401 15100 13823 0,'0'0'1216'0,"2"0"-960"0,-2 0-256 0,1 0 0 16,-1 0 1328-16,1 0 208 0,0 0 64 0,1 1 0 15,0 2-224-15,-1-1-32 0,-1 2-16 0,0-4 0 16,0 0-144-16,0 0-32 0,-2 25 0 0,-1-18 0 15,1 2 192-15,-1 1 16 0,1 2 16 0,0-2 0 16,0-2-272-16,1 2-48 0,1 3-16 0,0-3 0 0,1 2-800 16,3 0-240-16,-2 2 0 0,1-2 128 15,-1 1-1776-15,1 3-336 0,-1-4-80 0,1 0-12448 16</inkml:trace>
  <inkml:trace contextRef="#ctx0" brushRef="#br1" timeOffset="-137499.46">9425 14968 9215 0,'-1'0'816'0,"0"-3"-656"0,1 3-160 0,0-1 0 16,1 1 928-16,0-3 160 0,0 1 16 0,0-2 16 16,2-2 96-16,-1 2 32 0,2-2 0 0,0 2 0 15,0 2-144-15,-1 2-16 0,1 0-16 0,0 0 0 16,-1 2 464-16,1 0 112 0,1 3 16 0,-1-2 0 16,-1 1-160-16,2 5-32 0,0-3 0 0,0 4 0 15,0-3-480-15,0 2-96 0,1-2-32 0,1 4 0 16,1-1-640-16,2 0-224 0,1 3 144 0,2-4-144 15,0 4 0-15,1-1 0 0,1-2 0 0,-1 5 0 16,3-3 0-16,-3 4 0 0,2-3-176 0,-1 3 176 16,1-3 0-16,-1 2-160 0,-1-1 160 0,-1 1 0 0,1 1 0 15,-3-4 0-15,-1 4 0 0,-1-2 0 0,-3-2 0 0,-2 1 0 16,-2-1 0-16,-2 0 0 0,0-2-256 0,-2-2 0 16,-2 3 0-16,-2 1 0 0,-2-2 0 0,0 2 16 15,-2-1 0-15,-1 4 0 0,-3-1-48 0,-1 3-16 16,-2-1 0-16,-3 3 0 15,-1-2-832-15,-1 2-160 16,-3-1-48-16,0 2 0 0,-1 1-528 0,-1-1-112 0</inkml:trace>
  <inkml:trace contextRef="#ctx0" brushRef="#br1" timeOffset="-133857.4">12332 15504 7359 0,'-1'0'656'0,"-2"0"-528"0,2 0-128 16,0 0 0-16,0 0 1280 0,-1 0 240 0,0 2 32 0,-2 0 16 15,-2-1-368-15,-3 4-80 0,1-1-16 0,-1-2 0 16,3 2-400-1,-1-1-96-15,0-2-16 0,0 1 0 0,1 1 224 0,-2 0 32 16,1 1 16-16,1-1 0 0,-2 3 448 0,0-2 96 16,-2 2 0-16,0 1 16 0,0 2-240 0,0-1-48 15,0 0-16-15,0-2 0 0,-1 3-384 0,0 1-80 16,0-1-16-16,-1 1 0 0,-1 3-144 0,2-1-48 16,-1 0 0-16,-2 5 0 0,0-1-256 0,1 0-48 0,-2 2-16 0,1 1 0 15,1-3 320-15,-1 0 64 0,2-1 16 0,1 1 0 16,2 0 176-16,2 0 16 0,-1-4 16 0,3 4 0 15,0-1-352-15,2 1-64 0,-1 0 0 0,1 3-16 0,2 3-176 16,1 0-128-16,0 1 192 0,1 3-192 0,2 2 0 0,-2 3 0 16,3 1 0-16,0-1 0 0,1 1 0 0,1-1 0 15,1 1 0-15,1-2 0 0,-2 0 0 0,0-3 0 16,0 1 0-16,-1 1 0 0,1-2 0 0,-1-2 0 16,0 1 0-16,-1-2 0 0,2 2-160 0,-1-3 160 15,2 1-160 1,1-4 160-16,0 1-432 0,2-5 16 0,1-3 0 0,2 0 0 15,2 0-784-15,1-6-144 0,1-1-48 0,3-1 0 16,1-4-944 0,2 2-192-16,3-3-32 0,-1 0-10304 0</inkml:trace>
  <inkml:trace contextRef="#ctx0" brushRef="#br1" timeOffset="-133355.6">12394 15717 27647 0,'0'-3'2448'0,"0"2"-1952"0,0 1-496 0,-1 0 0 0,1 1 1984 0,0 2 288 0,0-1 64 0,-2 2 16 16,4 2-2096-16,-5 4-432 0,-2 5-80 0,-1-1 0 31,-1 4-1184-31,-2 1-224 0,0 3-64 0,-1-2 0 0,2 5 1728 0,-1-3 272 0,3 3 96 0,1-2 16 16,1 2 1280-16,2 1 272 0,1-5 48 0,-1 5 16 31,2-2-1184-31,0 2-240 0,-1 3-64 0,-1-1 0 15,-1 3-672-15,-2-2-144 0,0 0-16 0,-2-1-16 0,-1 0-1136 16,0-5-240-16,-1 1-32 0,1-2-16 16,-1-2-464-16,1-1-80 0</inkml:trace>
  <inkml:trace contextRef="#ctx0" brushRef="#br1" timeOffset="-133023.59">12566 16140 11967 0,'6'4'1072'0,"-2"-4"-864"0,-1 0-208 0,2 0 0 16,-1-3 6528-16,1 2 1280 0,2-2 240 0,5-3 48 16,6 0-5952-16,7-4-1184 0,2 0-256 0,-1-1-32 15,-2 4-672-15,-5 1-144 0,-4 2-32 0,-2 1 0 32,-4 3-272-32,-1 0-48 0,-2 4-16 0,-2 1 0 0,1 1-128 15,-3 2-16-15,1-2-16 0,-1 0 0 0,1 0-240 16,-1 2-48-16,1 0-16 0,-1 1-15232 0</inkml:trace>
  <inkml:trace contextRef="#ctx0" brushRef="#br1" timeOffset="-132440.65">13164 15881 32255 0,'3'0'1424'0,"-3"-2"304"0,0 2-1392 15,0-1-336-15,0 1 0 0,0 0 0 0,1 1 1072 0,-1-1 144 0,-1 2 16 0,0 1 16 16,-2 1-928-16,3-4-176 0,0 0-144 0,-17 12 192 15,9-6-192-15,-2 2 160 0,1 1-160 0,-4 4 160 16,2-1-400-16,-1 3-80 0,1-3 0 0,-2 4-16 31,3 4-240-31,-1 1-32 0,3 2-16 0,-1 0 0 16,1 2 32-16,2 0 0 0,0 0 0 0,2 0 0 16,4-3-64-16,0 1-16 0,5-5 0 0,2 0 0 0,1-1 352 0,3-3 64 0,3-2 0 0,0 0 16 0,-1 1 448 15,2-3 96-15,1-3 16 0,1-1 0 16,1 0-320-16,-1-1 160 0,2-5-160 0,-2 0 128 15,1-2-256-15,0-4-64 0,-2 2-16 0,0-2 0 16,0-3 528-16,-2 2 128 0,-1 0 0 0,-1-2 16 0,0 2 320 0,-3-1 64 16,1-1 16-16,-2 2 0 0,0-3-352 0,-1-3-80 15,-1 3-16-15,-2-2 0 0,-1 0-416 0,0-3 0 16,-2 1 0-16,-1-2 0 0,-1 0 0 0,1 0 0 16,-2-2-144-16,0-1 144 0,1 3-320 0,-4-3 64 15,0 0 0-15,-1 0 0 0,0 0 256 0,-2 1 0 16,-1 2 0-16,0 0 0 0,-1 2 128 0,-3 2 144 15,0-1 32-15,-2 4 0 0,-1 0 80 0,-2 3 0 16,1 0 16-16,-1 3 0 0,0 2-80 0,1 2-32 16,0 2 0-16,-1 3 0 0,1 0-464 0,1 0-80 0,1 3-32 0,0 1 0 31,3 2-1632-31,1-2-336 0,2 0-64 0,3-2-11632 0</inkml:trace>
  <inkml:trace contextRef="#ctx0" brushRef="#br1" timeOffset="-132029.81">13392 15723 42383 0,'1'3'1872'0,"-1"-3"400"0,-1 0-1824 0,1-3-448 0,0 3 0 0,0 0 0 16,0 0-256-16,0-2-128 0,1 0-48 0,-1 2 0 15,1-2-352-15,-1 2-80 0,0 0-16 0,0 0 0 16,0 0-768-16,0 0-144 0,-13 25-48 0,8-15 0 0,0 2 2352 0,1 0 448 15,-1 4 112-15,1-2 16 0,2 5 16 0,-2-1 16 16,1 2 0-16,-2 1 0 0,0 2-672 0,-3 2-128 16,0 0-16-16,-2 1-16 0,0 2-416 0,-1 1-96 15,1-3-16-15,-1 2 0 16,1 3-464-16,0 0-80 0,-1-1-32 0,-2 3 0 16,1-1 96-16,-2 0 16 0,2-1 0 0,0-5 0 0,-1 1-1008 0,1-3-192 0,2 1-32 0,0-7-16 15,3-2-880 1,-1 0-176-16,2-3-48 0,1 0-5744 0</inkml:trace>
  <inkml:trace contextRef="#ctx0" brushRef="#br1" timeOffset="-131368.46">13329 15562 27647 0,'-4'-2'2448'0,"2"1"-1952"0,0 1-496 16,2-3 0-16,2 2 1408 0,-2-1 192 0,1-2 48 0,-1-2 0 16,2-1-1648-16,1-1-256 0,0 2-96 0,2 2-16 31,0 1-1024-31,2 3-208 0,-1 5-32 0,0 2-16 0,1 0 1392 0,1 5 256 0,0 2 0 0,1 3 192 16,0 1 1104-16,1 3 240 0,2 1 32 0,0 3 16 15,3-2-560-15,1-1-96 0,0 3-32 0,3-6 0 16,-1-1-224-16,1-2-48 0,1 3-16 0,-3-3 0 15,-1 0-32-15,1 2-16 0,0 2 0 0,-1-1 0 16,1 3-560-16,-1-2 0 0,1 2 0 0,-1 3 0 0,0 0 0 16,2 3-224-16,-2 2 32 0,-1 3 16 0,1 2-16 15,-1 1-16-15,-3 1 0 0,-2 1 0 0,0-1 16 16,-3-5 16-16,-1-1 0 0,-3 1 0 0,-1-3 176 16,-2 0 192-16,-1 5-32 0,-3-2-16 15,-1-4 48-15,-2 1 0 0,-4-1 0 0,-4-3 0 16,-1-3-656-16,-4-3-128 0,-1-2-32 0,-4-2 0 15,1-3-512-15,-4-2-96 0,0-6-32 0,0-2 0 16,-1 0-464-16,-1-2-80 0</inkml:trace>
  <inkml:trace contextRef="#ctx0" brushRef="#br1" timeOffset="-130474.56">13598 14986 12895 0,'0'-2'1152'0,"0"-1"-928"0,2 2-224 0,-2 1 0 0,1 0 384 0,-1-3 16 16,0 3 16-16,0-3 0 16,0-1-1136-16,-1 2-240 0,-1 2-32 0,2 0-16 0,0 0 672 0,0 0 128 15,0 0 16-15,0 0 16 0,-14 19 2032 0,11-12 416 16,2-1 80-16,0 2 16 0,1 2-128 0,1-1 0 0,0 1-16 0,0 2 0 16,3 2-672-16,0 1-128 0,-1 1-16 0,0 0-16 15,-1 2-816-15,0 5-176 16,-1 3-16-16,-4 2-16 0,1 3-368 0,-2-3 0 0,-2 2-192 15,0 1 64 1,-2-3-496-16,1 1-80 0,1-1-32 0,1-5 0 16,1-1-272-16,2-2-48 0,0-3-16 0,1-3-11168 0</inkml:trace>
  <inkml:trace contextRef="#ctx0" brushRef="#br1" timeOffset="-129944.7">13791 15272 35935 0,'3'2'3200'0,"-1"-2"-2560"0,2 0-512 0,0-2-128 16,-1 4 1024-16,2-4 176 0,4 1 32 0,5-2 16 15,4 1-976-15,2-2-272 0,0 0 0 0,-2 2 128 16,1-1-128-16,-6 2-192 0,1 1 32 0,0 0 16 16,-2 0 16-16,-1 0 0 0,1 0 0 0,-3 4 0 15,0-4-64-15,-4 2 0 0,0 2 0 0,-3-2-11408 16,1 2-2288-16</inkml:trace>
  <inkml:trace contextRef="#ctx0" brushRef="#br1" timeOffset="-129500.46">14097 15101 24879 0,'1'0'1088'0,"-1"0"256"0,0 0-1088 0,1 0-256 0,0 3 0 0,1-3 0 15,-1 0 1152-15,0 2 192 0,2 3 16 0,-2 1 16 0,1 3-80 0,0 3-16 16,-1 1 0-16,0 0 0 16,0 6-64-16,-1-1-32 0,1 1 0 0,1 1 0 15,0-1-496-15,2-1-112 0,0 2 0 0,1-4-16 0,1-2-368 16,0 3-192-16,3-5 192 0,-2 4-192 16,0-4 0-16,3 2 0 0,0 1 0 0,-1-2-192 15,0 3-576-15,-3-1-96 0,0-1-32 0,-1 1 0 16,-1 1-1136-16,-2-3-224 0,2 2-48 0,-2-5-16 15,3-1-1408-15,-2-3-288 0</inkml:trace>
  <inkml:trace contextRef="#ctx0" brushRef="#br1" timeOffset="-129156.77">14448 15117 22111 0,'1'-5'976'0,"-1"3"208"0,-1-2-944 0,1 4-240 0,0 0 0 15,-1 0 0-15,-1 0 752 0,0 0 96 0,-2 4 32 0,-2-2 0 16,-1 3-432-16,-3 4-96 0,1 0-16 0,-1 2 0 15,2 0 624-15,-2 5 112 0,1 0 16 0,-1 2 16 16,3 0 240-16,-1 3 64 0,1-3 0 0,-1 5 0 16,1-1-688-16,-2 3-128 0,-2 1-16 0,-1-2-16 0,1 2-240 0,0-1-32 0,-2 1-16 0,0 0 0 15,-2 7-272-15,0-4 0 0,0 0 0 0,3 0 0 32,-1-2-720-32,3-3-48 0,3-2-16 0,2-4 0 15,3 1-1504 1,-1 0-288-16</inkml:trace>
  <inkml:trace contextRef="#ctx0" brushRef="#br1" timeOffset="-128158.99">14579 14955 16575 0,'-4'3'1472'0,"1"-3"-1168"0,0 1-304 0,3-1 0 16,0 0 1904-16,0-1 320 0,1 1 64 0,1-3 16 15,-1 0-1408-15,0-4-256 0,1 1-64 0,1 0-16 32,2 0-864-32,-1-3-160 0,-1 2-48 0,2 1 0 0,-1-1 1360 0,1 4 272 15,-1-4 48-15,-2 4 16 0,1 0 592 0,-1 0 112 0,-1 3 32 16,2-3 0-16,-2 1-784 0,-1 0-160 0,1 2-16 0,-1-2-16 15,1-1-640-15,1 2-128 0,-1-1-32 0,1-1 0 16,0 2-144-16,1 1 0 0,1 0 0 0,0 0 0 0,1 0 0 0,2 0 0 16,1 0 0-16,0 0 0 15,2 0 0-15,-1 4 240 0,-1-2-64 0,1 2-16 0,0 2-160 0,-2 0 128 16,1 0-128-16,-2 1 128 0,1 0-128 0,-2 2 0 16,0 1 0-16,-1-1 128 15,-2 3-128-15,1-1 128 0,-2 0-128 0,0 2 128 16,-1 0-128-16,-1-3 0 0,0 2 0 0,-2-2 0 15,0 2 0-15,-2 1-224 0,1 0 80 0,-1 0 16 0,0-2-80 0,-1 0-16 16,1 0 0-16,-1-3 0 0,-1 0 224 0,0 0 0 16,0 0 0-16,-3-2-144 0,0-2 144 0,0 0-160 15,0-2 160-15,-1 1-160 16,0 1-240-16,1-4-48 0,0 0-16 0,1 0 0 16,2-3-192-16,1 2-48 0,1-2 0 0,0 0 0 15,2 0 240-15,0 1 32 0,0 0 16 16,2-3 0-16,0 4 128 0,1-2 32 0,0 0 0 0,2-1 0 0,1 2 256 0,-1-1 256 15,2 2-64-15,1 1 0 0,0 0 464 0,2 0 96 16,1 0 16-16,-1-2 0 0,2 2 32 0,-1 0 16 0,2 2 0 0,0-2 0 16,0 1-416-16,0 2-80 0,0 1 0 0,0 1-16 15,0-2-304-15,-3 3 0 0,-1-2 128 0,-1 5-128 16,-2-3-256-16,-2 4-128 0,0 0 0 0,-1-2-16 16,3 2-1440-1,-3 0-272-15,1-1-64 0,-1-2-12992 0</inkml:trace>
  <inkml:trace contextRef="#ctx0" brushRef="#br1" timeOffset="-126719.13">13535 14841 11055 0,'0'-2'976'0,"2"1"-784"0,-1 1-192 0,-1-3 0 0,1 3 1920 0,-1 0 352 16,0 0 64-16,1 0 16 0,-1-2-240 0,0 2-64 16,-2 0 0-16,2 0 0 0,0 0-1792 0,0 0-256 15,-20 15-288-15,11-9 64 16,1 0-384-16,-2 1-80 0,0 2-16 0,0 0 0 15,0 1 1040-15,-1-3 208 0,1 2 32 0,0 1 16 16,3-4 448-16,-1 2 96 0,1-1 16 0,0 3 0 0,0-4-448 16,2 1-96-16,0 2-16 0,2-3 0 0,-1 0-272 0,0 2-48 15,1 0-16-15,-1 5 0 0,-1-2 160 0,0 4 32 16,1-1 0-16,-1 4 0 16,0 3-64-16,0-1-16 0,-2 4 0 0,0 2 0 0,-2 3-368 0,-1-2 0 15,3-1 0-15,-1-1 128 16,3-2-480-16,0-1-96 0,3 3 0 0,-2-4-16 0,3 3 64 15,0-2 16-15,-1 3 0 0,4-6 0 16,-1 2-320-16,4-1-64 0,1 1-16 0,3 1 0 16,1-3-432-16,2 1-96 0,3-2-16 0,1-2-10704 0</inkml:trace>
  <inkml:trace contextRef="#ctx0" brushRef="#br1" timeOffset="-125813.36">14709 14771 18431 0,'-3'0'1632'0,"2"0"-1312"16,2 0-320-16,-1 0 0 0,0 0 896 0,0 0 96 16,0-2 32-16,0 2 0 0,0-3-416 0,0 2-80 15,2-2-16-15,-2 3 0 0,0 0 176 0,0 0 16 16,0 0 16-16,0 0 0 0,0 0 288 0,0 0 48 0,19 4 16 0,-14-1 0 15,1-1-176-15,1 2-48 16,-1-1 0-16,1 4 0 0,2-1-80 0,1 0 0 16,1 0-16-16,3 2 0 0,2 3-288 0,1 0-48 15,1 4-16-15,0-3 0 0,-1 2-240 0,2 4-160 16,0 1 192-16,1 3-192 0,0 0 0 0,-3 4 0 16,-1 3 0-16,-1 2 0 0,-2 1 0 0,-2 2-352 15,-3 3 48-15,-3-2 16 16,0-3-496-16,-1-3-112 0,-3-1 0 0,-1-3-16 0,-2-3 768 0,-3 0 144 15,-1 3 0-15,-2-5 0 0,0 2 496 0,-4-2 16 0,0 2 0 0,-3-1 0 0,2-5-512 0,-3 3-320 16,-2-3 64-16,-3 0 0 31,-2 3-1008-31,-1-6-192 0,1 4-32 0,-2-1-16 16,0-2 48-16,2 1 16 0,-1 1 0 0,0-2 0 0,0 0-416 0,-1 3-96 16</inkml:trace>
  <inkml:trace contextRef="#ctx0" brushRef="#br1" timeOffset="-118453.86">17152 15612 19343 0,'-1'0'1728'0,"0"0"-1392"0,1 0-336 0,0 0 0 16,0 0 624-16,0 0 48 0,0 0 16 0,-3-3 0 15,2 3-432-15,-1 0-64 0,-1 0-32 0,3 0 0 16,0 0-160-16,0 0 0 16,0 0 0-16,0 0 0 0,-22 3 560 0,17-3 224 15,-1 1 48-15,-2 3 16 0,0 1-48 0,-2 1-16 16,0 0 0-16,-1 4 0 0,0-3-192 0,-1 5-32 16,1-1-16-16,0 4 0 0,1 1 288 0,0 0 48 15,2 2 16-15,0 1 0 0,0-3-240 0,0 0-32 0,2 2-16 0,-1-1 0 16,-1 1-144-16,3 2-16 0,-2 1-16 0,-1 1 0 0,1 0-32 0,0 3 0 31,-1-1 0-31,1 0 0 0,1 1-208 0,-1 1-64 0,4-1 0 16,0-2 0-16,1 0 112 0,2 0 16 0,2-1 0 0,1 1 0 15,0-1-48-15,2 1 0 0,-1 2 0 0,1 1 0 16,0 2-80-16,-3 3-128 0,2 2 176 0,0 1-176 16,0 6 0-16,0-2 0 0,1 3 0 0,2 1 0 0,0-1 0 15,-1-4 0-15,3-1 0 0,2-4 0 16,0-1 0-16,2-3 0 0,-1 3 0 0,-1-5 0 15,1-1 0-15,-2-3 0 0,1 0 0 0,-1-2 0 16,1-1 0-16,-1-3 0 0,1-1-208 0,-1-6 80 16,1-2-576-1,1-4-128-15,2 0 0 0,4-2-16 0,2-1-624 0,1 0-128 0,-2 3-32 0,2-3-13376 0</inkml:trace>
  <inkml:trace contextRef="#ctx0" brushRef="#br1" timeOffset="-117453.64">17544 15872 11055 0,'4'-10'976'0,"-3"3"-784"0,2 1-192 0,-2 0 0 0,0 4 1920 0,-1 0 320 16,1 0 80-16,1-2 16 0,0-2-864 0,1 0-192 15,-2 1-16-15,0 4-16 0,-1 1 192 0,0 3 32 16,-2 4 16-16,0-1 0 0,0 1 368 0,-2 4 64 16,0 3 0-16,1 1 16 0,-2-2-848 0,-1 3-160 0,-1 3-32 0,1 2-16 15,1 1-432-15,0 0-96 16,2 4-16-16,-2 3 0 0,1 2-208 0,0-3-128 15,0 4 160-15,2-1-160 0,-2-1 0 0,2 1 0 16,-2-3 0-16,2 1 0 0,0-3 0 0,1 1 0 0,2 1 0 16,1-2 0-16,0-1 0 0,2-3 0 0,1-2-176 0,0-5 176 31,0 1-1520-31,0-4-176 0</inkml:trace>
  <inkml:trace contextRef="#ctx0" brushRef="#br1" timeOffset="-117092.18">17925 16182 21183 0,'-1'0'1888'0,"0"0"-1504"0,-1 0-384 0,2-3 0 0,2 2 2224 0,-1 1 368 16,0 0 80-16,3-3 16 0,1 0-896 0,1-3-160 0,4 2-32 0,1-2-16 16,1 1-368-16,2 0-80 15,1 0-16-15,2 1 0 0,2-2-496 0,-1 0-112 16,3 2 0-16,-1-2-16 0,0 4-288 0,-2 0-48 15,0 4-16-15,-2 0 0 0,0 4-400 0,-3 1-96 16,3-1-16-16,-2 4 0 16,1-1-1296-16,-3 4-272 0,2-1-48 0,-2 1-14512 0</inkml:trace>
  <inkml:trace contextRef="#ctx0" brushRef="#br1" timeOffset="-116584.36">18773 15910 5519 0,'-5'-3'496'0,"2"2"-496"16,0 1 0-16,1 0 0 0,0 0 1872 15,-1 1 288-15,-3 2 48 0,-4-1 16 0,-4 5 144 0,-2 0 48 16,0 5 0-16,1 1 0 0,2 3 80 0,1 2 0 16,1 1 16-16,0 1 0 0,1 2-656 0,0 0-128 15,2 3-16-15,-2 0-16 0,4-2-928 0,-2 4-192 16,3-1-48-16,0-1 0 0,3 3-320 0,1 1-64 16,3-6-16-16,3 2 0 0,1-5-128 0,4 1 0 0,2-1 0 15,3-4 0-15,0-1-288 0,2-3 64 0,1-5 16 0,0 2 0 16,2-6 208-16,1 0 0 15,1-3-160-15,1-2 160 0,1-2 0 0,1-2-176 16,0 0 176-16,0-4-128 0,-1-3 336 0,-1 4 80 16,-4-4 16-16,0 3 0 0,-3-2-32 0,-2 0 0 15,-2-2 0-15,-2 2 0 0,-2-1-272 0,-1 1 0 0,-2-2 0 16,-2 2 0-16,1-4 0 0,-3 1 0 0,2 0 0 16,-5 2 0-16,1-4 0 0,-2 5 0 15,-4-1 128-15,0-2-128 0,-3-1 160 0,-2 0-32 0,-1-1 0 16,-2-1 0-16,2 2-128 0,-3 0 0 0,-2 1-160 0,0-1 160 0,-1 3-288 0,-2 0 32 0,0 0 16 15,2 5 0 17,-1 0-896-32,1 2-176 0,3 1-32 0,3 4-16 0,0-1-528 15,3 2-96-15,3-3-32 0,-2 3-11536 0</inkml:trace>
  <inkml:trace contextRef="#ctx0" brushRef="#br1" timeOffset="-116218.86">18869 15774 2751 0,'2'-9'256'0,"-1"5"-256"0,2-2 0 0,-2 5 0 0,0-1 2128 0,0 2 384 15,1 0 80-15,0-3 16 0,3 2-960 0,1 1-192 16,2 0-48-16,-2 4 0 0,0 2 1792 0,-1 1 336 16,-1 6 80-16,-3 5 16 0,-1 1-1120 0,-3 3-208 15,0 4-64-15,-2 2 0 0,0 0-1216 0,-3 5-240 0,1 4-48 0,-3 4-16 16,0 3-368-16,-2-3-80 0,1 4-16 16,-4-1 0-16,0 3-256 0,-2 0 0 0,-2-5 128 15,1-1-128-15,2-6 0 0,0-3 0 0,2-5-128 16,3-1 128-16,0-1-320 0,1-3 48 0,0-2 0 0,1-2 0 31,3 1-624-31,1-6-128 0,3 0-32 0,0-3 0 16,4 0-1600-16,-2-2-320 0,2 1-64 0,-1-5-10320 0</inkml:trace>
  <inkml:trace contextRef="#ctx0" brushRef="#br1" timeOffset="-115690.77">18855 15449 25791 0,'0'2'1152'0,"0"-2"224"0,0 0-1104 0,0 0-272 0,0 0 0 0,1 0 0 0,2 1 1088 15,-1 2 176-15,3-1 16 0,1 2 16 0,3-2 48 0,1 5 0 0,1 3 0 16,1-3 0-16,1 4 64 0,1 3 32 0,3-2 0 15,0 4 0-15,3 4-832 0,1-2-160 0,1 3-48 0,3 2 0 16,-1 0-208-16,2 4-64 0,-1 2 0 0,1 3 0 16,-1 3-128-16,1-3 0 0,0 1 0 0,-2-1 0 15,1 3 0-15,-3-3 0 0,-1-1 0 0,0-1 0 16,3 3 0-16,-3-1 0 0,0-1 0 0,-1-2 0 0,-2-1 0 16,-2 1 192-16,-1-4-64 0,-4 4 0 15,-1-4-128-15,-5 1 0 0,-2-2-192 0,-5 2 192 16,-1-1 0-16,-5 1 0 0,0 0 192 0,-5-1-64 15,0-1-128-15,-3-1 192 0,-3 1-192 0,1-4 192 0,-2 0-192 0,-2-3-224 16,-1-1 48-16,-3 0 16 0,0 1-48 0,-1-4-16 0,-1 2 0 16,-2-3 0-1,0 2-544 1,2 1-96-16,1 1-32 0,-1-4 0 0,4 4-1888 0,1-3-384 0</inkml:trace>
  <inkml:trace contextRef="#ctx0" brushRef="#br1" timeOffset="-110405.35">19567 14683 21183 0,'-1'0'1888'0,"0"-2"-1504"16,1 2-384-16,0-2 0 15,1 2-304-15,-1-2-128 0,0 2-16 0,0-6-16 16,1 2-1264-16,-2 0-256 0,1-1-64 0,0 2 0 0,0-1 2624 16,0 2 528-16,0-5 112 0,1 4 0 0,-1-1 960 0,1 1 176 15,2 0 32-15,-3 0 16 0,1 0-464 0,-1 3-80 16,0-3-32-16,1 3 0 0,-3 0-704 0,-1 0-144 15,1 0-16-15,-3 3-16 0,1-3-816 0,-2 3-128 16,1 0 0-16,-1-2-176 16,0 1-464-16,1 2-112 0,0 0-16 0,0 1 0 0,0-1 768 0,1-1 0 15,-1 2 0-15,2-1 160 0,-2 2 576 0,-1 0 112 16,1 0 32-16,-2 2 0 0,2 1-448 0,1-3-96 0,-1 4-16 16,-2-3 0-16,2 4 0 0,-1-1-16 15,0-1 0-15,1 1 0 0,0 0 16 0,0-1 16 0,2 1 0 16,-1 1 0-16,0 3-176 0,0-2-32 0,2 2-128 15,-1 3 192-15,1 3-192 0,1 2 0 0,-2 4 0 0,2 2 0 16,2 0 0-16,-1 0 0 0,1 1 0 0,2-1 0 16,2 1 128-16,1-3 16 0,2-4 16 15,-1 0 0-15,0 0 32 0,1-3 0 0,-1 0 0 16,1-6 0 0,-1 2-656-16,0-3-128 0,2 1-32 0,-1-3 0 15,-1 0-1008-15,0-2-208 0,1 0-32 0,-1-2-16 0,2-3-336 16,-2 4-64-16,3-2-16 0,-1 2-9472 0</inkml:trace>
  <inkml:trace contextRef="#ctx0" brushRef="#br1" timeOffset="-109903.58">19782 14766 33167 0,'-3'5'2944'0,"1"-1"-2352"0,2-1-464 0,0-3-128 16,0 0 1072-16,0 3 192 0,-1 1 32 0,-1-1 16 0,-1 8-688 15,1-3-144-15,-1 0-32 0,1 0 0 0,-1 2-448 0,3-2 0 16,0 2 0-16,0 0 0 0,2 3 0 0,-1-2 192 16,1 2-48-16,1 2-16 0,-1 1 48 0,1 0 0 15,-1 3 0-15,2 1 0 0,0-2-176 0,-2 2 0 16,2 2 0-16,-1-1 0 0,0-3-208 16,-1 0-128-16,0 3-32 0,0-1 0 15,1-1-1552-15,-2 0-320 0,0-3-64 0,0 2-12816 16</inkml:trace>
  <inkml:trace contextRef="#ctx0" brushRef="#br1" timeOffset="-109488.84">19998 14942 41471 0,'0'7'1840'0,"0"-4"368"0,0 0-1760 0,1 0-448 0,0-2 0 0,1 1 0 0,1-2 0 0,1 0-144 16,2 0 0-16,4 3 0 0,0-2 144 0,2 2 128 16,-1-3-128-16,1 2 176 0,-2-2-176 0,1 4 0 15,-1-1 0-15,2 0 0 0,-3 1 0 0,1-2 0 16,0 2 0-16,0-2 0 0,0 2 0 0,-1 2 0 15,-1-2-160-15,0 0 160 16,-1 1-1152-16,2-2-128 0,-2 0-16 0,-1-2-10064 16,2 1-2016-16</inkml:trace>
  <inkml:trace contextRef="#ctx0" brushRef="#br1" timeOffset="-108994.49">20496 14896 28559 0,'5'-1'2544'0,"-2"1"-2032"0,1 0-512 0,-1 0 0 0,-1 0 288 0,2 1-32 16,2 1-16-16,3 2 0 0,3 2 928 0,2 3 192 15,-2 3 48-15,-1 1 0 0,-1 3 96 0,-1-4 32 16,1 4 0-16,-2-2 0 0,0 1-896 0,-1-2-160 0,2 2-32 0,-2-1-16 16,-1-2-432-16,1 0 0 15,-1 1 0-15,-1-3 0 16,0 2-432-16,1-2-64 0,-1-1-16 0,1-2 0 15,0 2-704-15,-1-3-160 0,1-2-32 0,-1-1 0 16,-1 0-1280-16,1 0-256 0</inkml:trace>
  <inkml:trace contextRef="#ctx0" brushRef="#br1" timeOffset="-108652.42">20911 14828 14735 0,'-1'4'640'0,"0"-1"160"0,0 0-640 0,-1-2-160 0,1 1 0 0,1 1 0 0,-1-2 1936 0,-2 4 368 16,0 1 64-16,-3 4 0 0,-1 3-704 0,0 3-128 15,-3 0-48-15,0 2 0 0,-1-2 112 0,0 4 32 16,1 1 0-16,-1 1 0 0,1 1-432 0,0 1-96 16,1 4-16-16,2-1 0 0,1 1-528 0,0 1-112 15,2 0-32-15,-1 2 0 0,1 0-256 0,-1-1-160 16,2 1 192-16,-2-3-192 0,-2 1-208 16,0-1-160-16,0 1-16 0,-3-1-16 15,0-3-1920-15,0 1-384 0,1-2-80 0,1-1-7056 16,0-1-1408-16</inkml:trace>
  <inkml:trace contextRef="#ctx0" brushRef="#br1" timeOffset="-107936.71">21275 14395 15663 0,'0'0'1392'0,"0"0"-1120"15,1 0-272-15,-2 0 0 0,1 0 832 0,-1 0 96 0,-2 0 32 0,-1 1 0 16,-1 4-592-16,-2-1-112 0,-3 2-32 0,-1 2 0 16,0 0 400-16,-1 1 80 0,-1 1 0 0,3-3 16 0,2 2 352 15,0-2 64-15,1 2 16 0,2-5 0 0,1 1 96 0,0 1 32 16,2-1 0-16,0 1 0 0,-1-1-640 0,1 1-128 16,0 0-32-16,1 2 0 0,0 0-272 0,0-2-48 15,-2 4-16-15,1 0 0 16,-1 3-464-16,-1-1-112 0,2 2-16 0,0 0 0 15,-1 5-176-15,2-2-32 0,0 2-16 0,1-1 0 0,1 2 672 0,1-1 224 16,1-1 0-16,0 1 0 0,1-3 256 0,1 0 48 16,1-2 16-16,1-2 0 0,0 0-368 0,0-2-176 15,3-1 160-15,0-3-160 16,1 0-816-16,2-2-256 0,0-2-48 0,1 0-7840 16,-1 0-1552-16</inkml:trace>
  <inkml:trace contextRef="#ctx0" brushRef="#br1" timeOffset="-107069.3">21340 14547 1839 0,'-5'4'160'0,"2"-2"-160"0,0 2 0 0,2-4 0 0,1 3 4624 0,1-3 896 16,1 0 176-16,0 0 48 0,0 0-2800 0,2 0-544 15,1 0-112-15,-5 0-32 16,0 0-2256-16,0 0-240 0,26-7-144 0,-19 5-48 0,2 1 240 0,1-2 32 0,0-1 16 15,-1 2 0-15,0-1 592 0,1 2 128 0,-3 1 32 0,0 0 0 16,0 1-608-16,0 2 0 0,-1-1 0 0,-1-2 0 16,0 4 320-16,0-1 80 0,-2-2 32 0,0 1 0 15,-1 0 320-15,-1 0 64 0,2 1 16 0,-3 0 0 16,0 0-576-16,-1 0-128 0,-1 0 0 0,0 1-128 31,-2-3-288-31,1 0-160 0,-2 3-48 0,0-4 0 16,0 3 48-16,-1 0 0 0,-1-3 0 0,0 1 0 0,0 2 448 0,-2-1 0 0,3-2-128 0,0 1 128 15,-1 2 0-15,2-3 192 0,2 2-48 0,-1-2 0 16,-1 4-144-16,0-3 0 0,1 1 0 0,1 1 0 16,1-2 0-16,1 2-304 0,1-1 48 0,1-2 16 15,2 0-256-15,1 0-48 0,1 0-16 16,0-2 0-16,-1-1 144 0,1 2 32 0,2-1 0 0,-1 2 0 16,1-1-160-16,2 1-32 0,0 0 0 0,-1-2 0 0,2 2 576 0,0-1 272 15,1 1-16-15,-1 0-16 0,1 0 352 0,-1 0 80 16,1 1 16-16,-1-1 0 0,0 2-448 0,-3-1-96 15,1 1-16-15,-2 2 0 0,-2-2 144 0,-2 2 32 16,1 2 0-16,-3-2 0 0,0 5-64 0,0-3-16 16,-3 0 0-16,2 0 0 0,1-1-32 0,-3 0-16 15,2-1 0-15,0 2 0 0,0-4-176 0,-1 2 0 16,0-1 144-16,1-2-144 0,-2 1 128 0,2 1-128 16,-1 1 128-16,-1-4-128 0,1 3 576 0,-1-3 64 15,-1 3 0-15,-1-2 0 0,1 1-208 0,-3 1-48 16,1 1 0-16,-2-2 0 0,-2 2-528 0,0-2-112 15,-1 2-32-15,1 0 0 16,0 2-480-16,1-4-112 0,-1 2-16 0,0 2 0 0,0-3 544 0,1 0 96 0,-1 1 32 0,0 0 0 31,2-2-304-31,0-2-64 0,2 3-16 0,-1-3 0 16,1 0-656-16,1-3-128 0,2 3-16 0,0-2-10288 0</inkml:trace>
  <inkml:trace contextRef="#ctx0" brushRef="#br1" timeOffset="-106352.25">21518 14411 1839 0,'-2'-2'160'0,"1"0"-160"0,1 0 0 0,-1-1 0 15,1 2 2720-15,1 1 512 0,0-2 96 0,0-1 32 16,0 0-3360-16,2-1-656 0,-2 1-144 0,0 0-32 16,2 0-128-16,-2 2-48 0,0 1 0 0,2 1 0 0,-1-1 2992 0,1 3 576 15,0-3 128-15,1 1 32 0,2 1 96 0,-1 1 0 16,3-3 16-16,-1 1 0 0,2 2-864 0,-1 0-176 15,1 2-48-15,0 1 0 0,2-1-592 0,-1 2-112 16,1 1-16-16,0 1-16 0,0 1-432 0,0 0-64 16,2 0-32-16,-1-2 0 0,3 2-352 0,-2 2-128 15,2-2 0-15,-2 0 0 0,-3 0 0 0,1 1 128 16,2 3-128-16,1 1 0 0,0 2 144 0,-2 0-16 16,-1-1 0-16,-2 2 0 0,-2-1 96 0,-1-1 16 15,0 0 0-15,-1 0 0 0,0 3-240 0,-1-3 0 16,1-1 0-16,-3 1 0 15,-2-3-640-15,0-3-112 0,-1 1-16 0,-1-3-16 0,-2-2 784 0,0-4 0 16,1 2 0-16,-2-1 0 16,-1-2-912-16,-2 1-288 0,1-2-48 0,-3 0-14304 0</inkml:trace>
  <inkml:trace contextRef="#ctx0" brushRef="#br1" timeOffset="-105313.56">21802 14401 11967 0,'0'0'1072'0,"0"-2"-864"15,1 2-208-15,0 0 0 0,0-3 1344 0,1 2 208 16,0-1 48-16,2-1 16 0,2-3 304 0,-1 1 64 15,1-1 16-15,-1 3 0 0,0 0 592 0,-1 3 112 16,1 0 32-16,-3 0 0 0,2 0-1008 0,0 1-208 16,-1 4-48-16,0-1 0 0,0 2-896 0,0 1-176 15,1 4-32-15,-2-1-16 0,1 0-96 0,0 2 0 16,0 1-16-16,2-1 0 0,1-1-16 0,1 4 0 16,2-3 0-16,2-2 0 0,3 3 64 0,-1-3 16 0,3-2 0 0,4 0 0 15,-1 0-96-15,0 0-16 16,2 0 0-16,0-1 0 0,2-1-192 0,-1 0 128 0,-1 1-128 0,1 2 0 15,-1 1 0-15,-1 2 0 0,-1 1 0 0,-2 3 0 16,-2-4 144-16,-3 4-144 0,-1 3 128 0,-1 1-128 16,-4 2 192-16,-1 3-64 0,-1-1 0 0,-3 0 0 31,-1 0-512-31,-1 1-96 0,0-3-32 0,-2 3 0 0,2-1 512 0,0 0 0 0,1-1-128 0,0-1 128 16,-1-1-256-16,-1-1-16 0,1-2 0 0,-1-2 0 15,-1 0 272-15,-1 3 0 0,2-3 0 0,-3 3 0 16,0-3 0-16,-1 0-192 0,0-4 48 0,-2 0 0 15,0 1 144-15,-1-3-128 0,-1 0 128 0,0 0-128 0,0-2 128 16,-2 0 0-16,0 0 0 0,-2-2 0 0,2 2-208 0,-2-3-112 16,0 1-32-16,1 0 0 0,2-1 16 0,-3 0 0 15,3 1 0-15,-1-2 0 16,-1-2-256-16,2 2-48 0,1-4-16 0,-1 0-16416 0</inkml:trace>
  <inkml:trace contextRef="#ctx0" brushRef="#br3" timeOffset="-57152.48">4411 17412 911 0,'-9'-1'0'0,"2"1"0"15,-1 0 0-15,3 0 0 0,3 1 2720 0,-1 2 464 32,1-3 80-32,-3 2 32 15,-2 0-3568-15,-2 0-720 0,0 0-144 0,2 0-16 0,3-2 2112 0,2-2 448 16,0 2 64-16,4-4 32 0,0 2 592 0,2-4 112 16,1 1 32-16,0 0 0 0,1 3-256 0,-1-2-64 15,1 2 0-15,0-1 0 0,0 3-208 0,1 0-48 16,-1 3-16-16,1-3 0 0,1 2-672 0,0 2-128 0,1-1-16 0,1 0-16 15,-2 1-352-15,5-1-64 0,2 2-16 0,2-1 0 16,2 0-96-16,2-2-32 0,2 1 0 0,1-3 0 16,0-3-96-16,2 1-32 0,3-2 0 0,-2 0 0 15,0-2 0-15,2 1-128 0,0 0 192 0,0 3-64 16,-1-2-128-16,-2 2 0 0,0 4 0 0,-1 2 0 31,-4-1-640-31,-1 4-96 0,-4 1-32 0,-3 0 0 16,1 0-1760-16,-4-1-352 0</inkml:trace>
  <inkml:trace contextRef="#ctx0" brushRef="#br3" timeOffset="-56658.33">4322 17747 33167 0,'-3'-1'2944'0,"2"1"-2352"0,2-2-464 0,1 1-128 16,0 1-512-16,0-3-128 0,3-3-32 0,3 0 0 15,3-1 128-15,4 0 32 0,3 1 0 0,3 0 0 16,3 0 944-16,3 3 192 0,1-1 32 0,2 2 16 16,2-2-192-16,3 4-32 0,1-2-16 0,-3 2 0 15,-1 2 368-15,-1 1 80 0,-2 0 16 0,-3 1 0 16,-3 2-48-16,-1-2 0 0,-1 2 0 0,-2-1 0 0,-2 2-592 0,-1-3-112 16,-1 1-16-16,-1 1-128 15,-1-2-992-15,1-1-304 16,1 0-64-16,-3 1-14848 0</inkml:trace>
  <inkml:trace contextRef="#ctx0" brushRef="#br3" timeOffset="-55908.71">5771 17269 21183 0,'-1'0'1888'0,"-2"-3"-1504"0,2 2-384 0,0 1 0 16,0 0 2432-16,1 0 432 0,0-2 80 0,-2 2 0 15,1 0-3248-15,0 0-656 0,1-3-128 0,0 3-16 16,0 0 528-16,0 0 128 0,0 0 0 0,0 0 16 0,-3 27 816 0,3-13 176 15,0 5 16-15,0 3 16 16,-1 6 368-16,-1 7 64 0,-1 0 0 0,-1 5 16 16,0 1 208-16,-1 4 32 0,-2 3 16 0,1 3 0 15,-1-4-464-15,-1 1-80 0,2-1-32 0,-2-4 0 16,-1 2-400-16,-1-5-96 0,-1 5-16 0,-1-4 0 16,-1-2 0-16,2 1 0 0,0-4 0 0,2 1 0 15,3-5-208-15,1-4 0 0,1-2 0 0,2-7-12128 16,2-4-2400-16</inkml:trace>
  <inkml:trace contextRef="#ctx0" brushRef="#br3" timeOffset="-55236.67">6237 17117 24879 0,'1'0'2208'0,"-1"-3"-1760"0,-1 3-448 0,1 0 0 0,0 0 2784 0,0 0 480 0,0 0 80 0,0 3 32 31,0-2-4592-31,0 4-896 0,0 0-192 0,0-5-48 16,0 0 944-16,-1 23 192 0,0-13 48 0,-1 3 0 0,1 0 1360 0,-1 3 288 16,1 3 48-16,-3 3 16 0,1 3 64 0,0 1 16 0,-1 1 0 0,-2 5 0 15,0 0 976-15,-2 5 192 0,1-2 32 0,-2 3 16 16,0 4-560-16,1 2-96 0,-3 0-32 0,-1-2 0 16,1 2-624-16,-1-4-128 0,1 1-16 0,-2-5-16 15,4-1-368-15,-1-1 0 0,2-3 0 0,1-5 128 31,1-1-544-31,1-3-96 0,0 0-32 0,0-3 0 16,1-3-928-16,-1 0-176 0,1-2-32 0,0-3-8784 0,0 0-1760 0</inkml:trace>
  <inkml:trace contextRef="#ctx0" brushRef="#br3" timeOffset="-54651.93">5287 17273 31327 0,'-3'-4'2784'16,"0"0"-2224"-16,2 4-560 0,1-2 0 15,1 2 336-15,1 0-32 0,-2-3-16 0,1 0 0 16,4-1-1360-16,2 1-272 0,6 0-48 0,1 0-16 15,6-1 2256-15,2 1 448 0,3 0 96 0,4-3 16 0,1 0-144 0,3 0-32 0,2-2 0 0,3 0 0 16,1-1-416 0,1 2-96-16,1-3-16 0,-1 1 0 0,2 0-112 0,0-1-16 15,3 1-16-15,-1-1 0 0,5 0-128 16,-4-3-32-16,0 1 0 0,-2 2 0 0,1-1-400 0,-5 4 128 0,-2 0-128 0,-3 1 0 0,0 4 0 16,-2 1-144-16,-1-3 0 0,-2 4 0 15,-1-1-416-15,-2 1-80 0,-4 1 0 0,1-1-17552 16</inkml:trace>
  <inkml:trace contextRef="#ctx0" brushRef="#br3" timeOffset="-51919.9">6294 18079 39615 0,'1'-1'3520'0,"1"-2"-2816"16,-1 1-560-16,0 0-144 31,0 2-1104-31,2 0-256 0,0-2-48 0,2-2-16 0,3-1-1936 0,-1 2-384 0,1 0-80 0,-3 2-16 16,-2 1 1232-1,-1 1 240-15,-1 2 64 0,-2-1 0 0,-3 4 1376 0,-1-2 288 0,-1 5 48 0,-2-4 16 0,1 3 2752 0,-2-2 576 0,1 1 96 0,-1-1 32 31,1 0-224-31,0-2-32 0,0-1-16 0,0 2 0 16,-1-3-1232-16,2 0-240 0,2-2-48 0,0-2-16 0,2 0-816 0,0 2-256 16,0-2 128-16,1 2-128 0,0 0 0 15,0 0-224-15,-1 2 32 0,1 0 16 16,-1 0-144-16,1 2-48 0,0 2 0 0,-2-2 0 0,1 1 80 0,0-2 16 16,-1 3 0-16,0-2 0 0,2 2 608 0,-1 1 128 15,2-4 32-15,-1 2 0 0,0-1 240 0,2 0 48 16,0-1 16-16,0 2 0 0,0-1-160 0,3-2-48 0,-1 5 0 0,1-2 0 15,0 1-592-15,2 0 0 16,0 3 0-16,0-3 0 16,3 0-416-16,-2-2 0 0,1 2 0 15,1 0 0-15,-2-3 160 0,0 1 48 0,2 3 0 0,-1 1 0 16,0 1-272-16,0-4-48 0,-1 0-16 0,-1 1 0 16,0-2-896-16,1 2-176 0,0-2-48 0,-1-2-7264 15,0 1-1456-15</inkml:trace>
  <inkml:trace contextRef="#ctx0" brushRef="#br3" timeOffset="-51665.36">6376 17813 39615 0,'-2'0'3520'0,"0"0"-2816"0,1 0-560 0,-1 0-144 0,2 0 224 0,0 0 16 0,-1 0 0 0,-1-2 0 16,1 2-4192-1,-2-2-832-15,3 0-160 0,0 2-8048 0</inkml:trace>
  <inkml:trace contextRef="#ctx0" brushRef="#br3" timeOffset="-51186.6">6538 17974 22111 0,'1'0'1968'0,"-1"-3"-1584"0,1 2-384 0,-1 0 0 0,1 1 800 0,1 0 80 16,1 0 16-16,1-1 0 0,2 1 416 0,3-3 96 15,0 3 0-15,0 0 16 0,3 0-448 0,0 3-80 16,1-2-32-16,1 0 0 0,0 0-992 0,-2 2-208 15,2 0-48-15,-1 0 0 16,1 3-16-16,-2-2-16 0,1 2 0 0,-1-2 0 0,-1 2 416 0,-1-4 0 16,-1 0 0-16,-2 0 0 0,0 1-208 0,0-3 32 15,-2 1 16-15,0-1 0 16,0 0-1344-16,-2 0-272 0,0 0-48 0,-1 0-9728 16</inkml:trace>
  <inkml:trace contextRef="#ctx0" brushRef="#br3" timeOffset="-45801.46">6643 17766 10127 0,'-3'5'896'0,"0"-1"-704"0,-1-1-192 16,0-3 0 0,3 3 3584-16,0-3 672 0,-2 0 144 0,-1 4 16 15,0-2-5488 1,-4 2-1104-16,2-2-208 0,2-2-48 0,1 1 2224 0,1-2 448 0,4 1 80 0,1-2 32 16,2-2 960-16,1-1 192 0,3 1 32 0,1 2 16 15,0 1-928-15,0 1-192 0,1 0-48 0,-1 3 0 0,0 0 592 16,-2 1 112-16,1-2 32 0,-2 2 0 0,2 2-688 15,-2-4-144-15,2 3-32 0,-2-2 0 0,1 1-256 16,-2 0-272-16,2-2 48 0,-2 0 16 16,1 1-1072-16,-1-6-192 0,2 3-64 0,-2-4 0 15,1 2-688-15,1-4-144 0,-1-2-16 0,1 0-16 16,0 2 80-16,1-4 16 0</inkml:trace>
  <inkml:trace contextRef="#ctx0" brushRef="#br3" timeOffset="-45302.89">7059 17639 11967 0,'0'1'1072'0,"-1"1"-864"0,0-2-208 0,0 3 0 0,1-3 3264 0,0 1 592 15,0 2 128-15,-1-1 32 16,1 4-4880-16,-2 2-976 0,2 0-192 0,0-2-32 0,2 1 1600 0,-2-2 320 16,1 1 144-16,-1-1-128 0,1-2 1456 0,0 4 288 15,-1-1 64-15,1 0 16 0,-1 0-384 0,0 4-80 0,2 2-16 0,-2 1 0 0,2-2-448 0,-1 4-80 31,2 1-32-31,-2-1 0 0,2 4-384 0,-2 0-80 16,-1 0 0-16,1 4-16 0,-2 2-400 0,0 3-80 16,-1 1-16-16,1 2 0 15,-1 3-528-15,-2 2-112 0,1-1-32 0,0-1 0 16,-1 1 288-16,2-7 48 0,-1 1 16 0,1-7 0 16,0-3 112-16,1-7 16 0,2-2 16 0,1-4-10192 0</inkml:trace>
  <inkml:trace contextRef="#ctx0" brushRef="#br3" timeOffset="-44437.71">6507 17193 25791 0,'1'3'2304'0,"-1"-2"-1856"0,0 4-448 0,0-4 0 16,0 2 2016-16,1-1 304 0,0 0 64 0,1 1 16 31,0 3-2736-31,2 1-560 0,2-2-96 0,0-2-32 16,3-3-32-16,-2-2-16 0,3-2 0 0,-1-2 0 0,-2-3 752 0,1 2 128 0,-1-3 48 0,-2 1 0 15,0-1 272-15,0 2 64 0,0 0 16 0,-1-2 0 16,-1-1 1024-16,1-1 208 0,1 1 32 0,0-2 16 16,-1-1-208-16,-1 0-32 0,1 2-16 0,-1-4 0 15,-1 1-608-15,0-3-128 0,0 1-32 0,-1 0 0 0,0 2-256 16,0-4-48-16,1 2-16 0,-2-1 0 0,1-1-144 0,0 3 0 16,0 4 0-16,2-3 0 0,-1 5-144 0,1 2 144 15,0 2-192-15,0 1 192 0,1 4 0 0,-2-3 0 16,1 4 0-16,0-2 144 0,1 2 48 0,-1 0 16 0,-1 2 0 15,-1-2 0-15,2 4-208 0,-1-4 128 0,1 4-128 16,-2-2 0-16,0 4 0 0,0-2 0 0,1 2 0 0,-2 0 0 16,1 2 0-16,0 3 0 0,2-1-176 15,-2 0 176-15,1 2-192 0,1 2 192 0,-1 1-160 0,-1-3 160 16,2 2-208-16,-1-2 48 0,1 0 16 0,1 1 0 16,0 3 144-16,3 0 0 15,-1-1 0-15,1-2 0 0,1 2 0 0,0-1 0 16,1-2 0-16,1 0-128 0,-1 1 128 0,-1-3 0 15,2 0 0-15,-1-2 0 0,1 0 0 0,-3 0 0 16,2-1 0-16,-2-1 0 0,-1-3 128 0,1 4-128 16,-3-4 128-16,0 0-128 0,0 0 240 0,-2-3-32 0,0 0 0 15,-1 0 0-15,0-2 160 0,-1-2 16 0,1 1 16 16,1-4 0-16,-1 1-16 0,-1 0 0 0,-1-4 0 0,1 0 0 16,-2-1-160-16,1 0-32 0,0-6-16 0,-2-1 0 15,2 1-176-15,-1 0 0 0,-2-2 0 0,0-1 0 0,1 2 0 16,-1-3 0-16,-1 1 0 0,0 4 0 15,1 0 0-15,0 1 0 0,0 1 0 0,0 6 0 16,0-2 0-16,0 4 0 0,2 2-176 0,-1 2 176 16,1 2-304-16,1-3 32 0,0 2 0 0,1-2 0 15,0 3-368-15,0 3-64 0,2-3 0 0,0 0-16 16,2 0-1328-16,2 0-256 0</inkml:trace>
  <inkml:trace contextRef="#ctx0" brushRef="#br0" timeOffset="-37008.67">8345 17537 4607 0,'-3'1'400'0,"-1"-1"-400"0,2 3 0 0,0-3 0 15,1 0 1552-15,0 0 240 0,0-3 32 0,-1 2 16 0</inkml:trace>
  <inkml:trace contextRef="#ctx0" brushRef="#br0" timeOffset="-36273.67">8327 17464 11055 0,'1'-2'480'0,"-1"-1"112"0,1 2-464 0,-1-1-128 16,0 2 0-16,0-3 0 0,2 2 1216 0,-1-2 240 0,3 0 32 15,-1-3 16-15,1-1 656 0,1 1 128 16,-3 0 16-16,2 0 16 0,-1 2-224 0,-2-2-48 0,0 2-16 0,-1-2 0 15,0 4-752-15,-2-5-160 0,-1 4-32 0,-1-1 0 16,-2 1-464-16,-1 3-112 0,-2-2 0 0,-1 1-16 31,-2 2-816-31,1-1-144 0,0 2-48 0,0-2 0 0,1 3 32 16,0-2 0-16,1 2 0 0,-1-3 0 0,0 1 656 0,0 1 128 0,2-2 16 16,0 0 16-16,0 3 160 0,-1-2 16 0,-1 2 16 0,0-1 0 15,-1 2-240-15,-1-1-48 0,-1 2-16 0,1 0 0 0,-2 0-32 0,0 1-16 16,-1 2 0-16,0 1 0 15,1-2-176-15,1 2 0 0,-1 1 0 0,2-1 128 16,1 3-128-16,-1-1 0 0,4 1 0 0,-2 0 0 0,2 1 0 0,2-1 192 16,0-2-192-16,2 2 192 0,-1 1-192 0,2 0 0 15,0 2 0-15,1 1 128 0,-1 0-128 16,3-1 0-16,0 1 0 0,2 0 128 0,1 0 0 16,2-2-128-16,1 1 192 0,2 1-64 0,3-1 64 15,0-2 0-15,3 2 0 0,-1-1 0 0,1 1-32 0,2-2 0 16,1 2 0-16,3-1 0 0,2-2-160 0,-1-2 128 15,0-1-128-15,-1-2 128 0,0 2-128 0,-2-3 0 16,1-2 0-16,-3 2 0 0,0-4 0 0,-1 2 0 16,0-2 0-16,0-2 0 0,0 0 0 0,-1 0 160 15,0 0-160-15,0 0 160 0,-1 0-160 0,2-2 0 16,1-1 144-16,0 2-144 0,-1-1 0 0,1-2 0 0,1-2 0 0,1 0 0 16,0 2 176-16,0-2-48 0,-1 0 0 15,0-3 0-15,2 3 0 0,-2 0-128 0,2-1 192 0,-1 0-64 16,1-2-128-16,-2 2 0 0,0-2 144 15,-2 2-144-15,-1 1 0 0,-3-3 0 0,-1 0 0 0,-3 2 128 16,1 1-128-16,-2-3 0 0,-1 2 0 0,0-3 0 16,-3-1 0-16,1 0 0 0,-2-2 0 0,-2-3 0 15,-2-2 144-15,-2-1-144 0,-1-3 192 0,-3-1-192 16,2 5 0-16,-4-1 0 0,-3 0 0 0,-1 0 0 16,-2-1 0-16,0 3 0 0,-1 3 0 0,2-2 0 15,-1 6 0-15,0-2 0 0,-3 3 0 0,0 2 0 16,0-2 0-16,-1 2 0 0,2 1 0 0,-4 1-144 15,4 1 144-15,0 0-128 0,-1 2 128 0,-1-2-128 16,3 2 0-16,-2 0 0 0,3 1 0 0,-1 0 0 0,1 2 128 0,2-1-208 16,0 1 80-16,3 1 128 0,1 0-128 0,1-2 128 15,2 0 0-15,4 0 0 0,0-2 0 0,1 0 0 16,2 1 0-16,0 0 0 0,1 1 0 0,0 0 0 16,0 0 0-16,0 1 0 0,1 0-288 0,-1 3 16 15,0-3 0-15,1 4 0 16,-1-1-624-16,0 0-112 0,0 2-16 0,0 0-10496 15,-1 0-2080-15</inkml:trace>
  <inkml:trace contextRef="#ctx0" brushRef="#br0" timeOffset="-35718.94">8592 17332 6447 0,'-10'0'272'0,"1"0"80"0,2 0-352 0,2 0 0 0,2 0 0 0,2-3 0 0,-3 3 0 0,-1 0 0 15,-3-3 0-15,-2 0-192 0,1 2 1152 0,2-4 208 16,2 1 48-16,2 1 16 0,2 0 496 0,2 1 80 15,0 1 32-15,1 1 0 0,0 0-256 0,-1 1-48 16,1 1-16-16,-2 2 0 0,0 2-208 0,0-6-32 16,0 0-16-16,-10 27 0 0,5-16-144 0,-4 4-32 15,-1-1 0-15,-2 3 0 0,-2 1-304 0,1 0-64 16,-2 3-16-16,-4 1 0 0,-4 8-384 0,-2 3-64 16,0 0-32-16,-2 1 0 0,-1 7 160 0,1-3 16 15,1 7 16-15,3-4 0 0,2-3 480 0,1 0 112 16,4-1 16-16,2-2 0 0,0-3-496 0,-1 3-80 15,2 3-32-15,1-3 0 0,4-4-416 0,3 1 128 0,2-4-128 0,1 1 0 16,1-1-144-16,-2 1-112 0,1-5-32 0,-1 2-11776 16,-1-3-2352-1</inkml:trace>
  <inkml:trace contextRef="#ctx0" brushRef="#br0" timeOffset="-34001.81">8810 16912 8287 0,'0'0'736'0,"-1"0"-592"0,1 0-144 15,0 0 0-15,0 0 480 0,0 0 64 0,1-3 16 0,-1 3 0 16,3 0 688-16,-2-2 144 0,2 2 16 0,-3 0 16 16,0 0 384-16,0 0 80 0,0 0 16 15,0 0 0-15,0 0-496 0,0 0-80 0,18 6-32 0,-17-4 0 16,-1 1-16-16,0-3 0 0,-1 3 0 16,-1 0 0-16,0-2-816 0,1 2-160 15,0-1-48-15,0 2 0 0,0-1-256 0,1 1 128 0,1 1-128 0,-1-4 0 16,2 4 576-16,2-1 0 0,1-1 0 0,0 0 0 15,2 1-160-15,-1-2-32 0,2 2 0 0,0-1 0 16,2 0-128-16,2 1-16 0,0 1-16 0,1-1 0 16,0-1 112-16,0 1 32 0,0 1 0 0,-3-1 0 15,1 2-224-15,-1-2-144 0,-3 2 192 0,-1 2-192 0,1-1 0 16,-4 0-320-16,1 2 32 0,-3-2 16 16,2 2-784-16,-2-3-160 0,-1 1-16 0,0 0-16 15,0-1-192-15,0 2-32 0,0-1-16 0,-1 0 0 16,2 2-192-16,-1-3-48 0,0 4 0 0,0-4 0 15,1 0 320-15,0 0 48 0,1-2 16 0,0-1-6896 16</inkml:trace>
  <inkml:trace contextRef="#ctx0" brushRef="#br0" timeOffset="-33490.24">9273 16824 13823 0,'0'-4'1216'0,"0"0"-960"0,0 4-256 0,0-2 0 0,1 2 1232 0,0-4 208 0,1 2 32 0,0-5 16 16,1 1-2096-16,-1 0-416 0,-1 2-96 0,-1 2-16 15,-1 2 896-15,-1 2 240 0,-2 1 0 0,-1 2 0 16,-1 3 784-16,0-1 240 0,-1 1 64 0,0 2 0 0,1-2 144 0,-2 3 48 15,1-1 0-15,1 0 0 0,1 2 256 0,-1 0 48 16,1 1 16-16,0 0 0 0,0 0-256 0,0 0-64 16,0 5 0-16,-1-2 0 0,0 0-896 0,-2 2-176 15,-1 2-32-15,1 2-16 0,-2 4-160 0,0 3 0 16,-1 2 0-16,0 0 0 0,-3 3 0 0,1 1 0 16,-2 1 0-16,-3-2 128 0,4 1-128 0,-4-3 0 0,0 3 0 0,2-7 0 15,3-3-288-15,-2 0-96 16,1 1 0-16,0-2-16 15,4-4-144-15,1-1-32 0,4-6 0 0,2-2 0 0,0-1-656 16,2-4-144-16,1 2-32 0,0 0-11008 0</inkml:trace>
  <inkml:trace contextRef="#ctx0" brushRef="#br0" timeOffset="-32524.6">9615 16532 15663 0,'2'-3'1392'0,"-2"3"-1120"0,0-2-272 0,0 2 0 0,1-1 0 0,-1 1 0 16,0-3 0-16,0 1 0 0,1 1 0 0,-2-2 0 16,0-1 0-16,-1 2 0 0,1 1 608 0,0 1 160 0,1-3 48 0,-1 3 0 15,1 0 272-15,1 0 48 16,-1 0 16-16,1 0 0 0,0 3 80 0,1-3 32 15,-1 3 0-15,-1-3 0 0,0 0-176 0,0 0-48 0,0 0 0 0,-8 19 0 0,5-13-400 0,-5-1-96 32,1 4-16-32,-3 1 0 0,-2-1-336 0,-1 4-192 0,-2 2 192 0,2-2-192 31,-2 6-384-31,0-4-192 0,2 1-48 0,-1-3 0 0,3 2 368 0,1-2 80 0,1-2 16 0,2 0 0 0,2-1 368 0,0 0 80 31,1-1 16-31,1 1 0 0,-1 2 16 0,0-3 0 0,0 4 0 16,2-3 0-16,-2 2-192 0,2 0-128 0,-1 1 192 15,1 0-192-15,-1 2 0 0,1 3 0 0,-1-2 0 0,0 1 0 16,0 0-176-16,2 1-32 0,1 1-16 0,1 0 0 16,2-2-544-1,2 0-96-15,2 1-32 0,0-3 0 0,3-3 64 0,2-2 16 0,0 0 0 0,-1-2 0 0,1 0 816 0,2-2 0 0,0 0 0 0,0 0 0 16,1 1 0-16,0-4 0 0,2 2 0 0,1-1 0 16,0-2-416-16,0-2 32 15,0 0 0-15,1 0-7072 16,-1-2-1408-16</inkml:trace>
  <inkml:trace contextRef="#ctx0" brushRef="#br0" timeOffset="-31851.31">9801 16836 3679 0,'1'9'320'0,"-2"-4"-320"0,-2 0 0 0,2-2 0 0,0 0 4304 16,0-2 800-16,-1 2 144 0,-1-1 48 0,-1 2-3184 0,-2 2-640 15,-2-2-128-15,1-1-32 0,0 0-1056 0,0-1-256 16,0-2 0-16,0 0 0 16,2 2-672-16,-2 0-192 0,3-2-32 0,0 2-16 0,0 0 400 0,2 0 96 15,-2 1 16-15,1 0 0 0,0 4 1104 0,0-1 240 16,1 0 32-16,-1 0 16 0,1 4-176 0,1-4-48 15,-1 4 0-15,1-4 0 0,0 0-208 0,1 1-48 16,0 0-16-16,0-1 0 0,1 3 64 0,2-5 16 16,-1 2 0-16,2 0 0 0,1 0-384 0,0 2-192 0,1-2 192 15,-1-1-192-15,1 0 224 0,0 0-64 0,2-2-16 16,-2 0 0-16,0-3 48 0,1 3 0 0,0-3 0 16,0 3 0-16,0-3-192 0,0 1 0 15,0 2 0-15,0-1 0 0,0-2 0 0,0 1 0 16,-1 2 0-16,-1-3 128 0,0 0-128 0,1 0 0 0,-1 0 0 0,0-3-176 31,0 2-592-31,0-1-128 0,-1-2-32 0,-1-2 0 0,1 0-1264 16,0-3-256-16,0 1-48 0,-1 0-8800 0</inkml:trace>
  <inkml:trace contextRef="#ctx0" brushRef="#br0" timeOffset="-31581.87">9834 16649 10767 0,'2'0'224'0,"-2"-2"48"0,0 1 16 0,0 1 32 0,0 0-320 0,0 0 0 0,0 0 0 0,0-3 0 0,1 3 1152 0,0-2 144 16,1 2 48-16,-2 0 0 0,0 0-1344 0,0 0-256 16,0 0-48-16,0 0-16 0,0 0 320 0,23 0 0 0,-20 2 0 0,-1-2 0 15</inkml:trace>
  <inkml:trace contextRef="#ctx0" brushRef="#br0" timeOffset="-30850.89">9979 16470 21183 0,'-1'-1'1888'0,"1"1"-1504"0,0-3-384 0,0 3 0 0,1 0 448 0,0-2 0 15,0 1 16-15,3-2 0 16,0-1 64-16,2-2 16 0,1 3 0 0,1-2 0 16,-1 1 800-16,1 1 176 0,0 2 16 0,1-1 16 15,0 2-176-15,1 0-32 0,-2 2-16 0,2-1 0 16,-1 2-176-16,1 1-16 0,0 1-16 0,-1 1 0 16,1-1-480-16,0 1-112 0,0 0-16 0,-1 3 0 15,1 3-336-15,-3 0-176 0,2 2 160 0,-2 2-160 16,2 3 0-16,-2-3 0 0,-1 2 0 0,2 1 0 15,-2 1 0-15,-1-2 0 0,1-2 0 0,-1 0 0 16,1 3 0-16,-1-3 0 0,0 3 0 0,0-1 0 0,1-1 0 0,-1 1 0 0,0-2 0 0,0-3 0 16,0 3-144-16,1-1 144 15,0 1 0-15,-1-1-144 0,0 1 144 0,-1-2 0 16,0 1 0-16,-2-3 0 0,-1 2 0 0,1-2 0 16,-2-2 0-16,-2 0 0 0,0 1 0 0,-4 0 0 0,0 1 0 0,-4 1-128 15,-3-1-160 1,0-2-32-16,-2 0 0 0,0-4 0 15,0-1-320-15,2-5-64 0,-1 1 0 0,0-2-16 16,1 1-592-16,-2-5-112 0,1 1-32 0,1-2 0 16,-2-2-1200-16,0 0-240 0</inkml:trace>
  <inkml:trace contextRef="#ctx0" brushRef="#br1" timeOffset="-27005.66">11026 16941 17503 0,'5'-1'1552'0,"-2"-2"-1232"15,-1 3-320-15,1-3 0 0,-2 3 2432 0,-1-3 416 0,0 2 96 16,1-4 0-16,-1 1-2160 0,0-2-432 16,-1-2-96-16,-2 3 0 15,-1 2-1920-15,-3-1-368 0,0 4-80 0,-2 0 0 16,1 2 1088-16,-2 0 208 0,-1 4 48 0,-2-2 16 0,1 2 1008 0,1 0 192 0,1 1 32 0,0-4 16 16,1 3 576-16,1-2 112 15,1 2 32-15,0-1 0 0,2-1 384 0,-1 2 64 16,1-2 32-16,-1 2 0 0,0-2-608 0,-2 4-112 0,0 2-16 0,-2 0-16 15,-3 3-560-15,1 1-128 16,-2 0 0-16,1 1-16 0,-2 1-240 0,1-2 0 16,1 0 0-16,-1 0 0 0,2 1 0 0,-1-5 0 15,2 0 0-15,-1 2 0 0,1-3 0 0,-2 2 0 0,2 1 128 16,-1 1-128-16,1 1 0 0,-2-1 0 0,1 3 128 0,-2-3-128 16,2 2 144-16,-2 1-16 0,2-2 0 0,-2 4 0 15,2 1 128-15,1-3 0 0,1 3 16 0,1-1 0 16,2-2 128-16,1 0 32 0,3 0 0 0,1-2 0 15,1 1 64-15,1-3 16 0,0 4 0 0,0-1 0 16,0 1-336-16,0 0-176 0,1 0 192 0,-1-2-192 16,0 1 128-16,1 1-128 0,-1-1 0 0,3-2 0 15,-1 2 0-15,2 1 0 0,1 0 128 0,-2 3-128 0,1 1 0 0,-1-2 0 16,0 1 0-16,1 1 0 16,0-2 0-16,-1 1 0 0,1 0 0 0,1 4 0 0,0-5 0 0,2 2 0 15,1 1 0-15,-1-2 0 0,2 0 0 0,0 1 160 16,-1 1-160-16,2-2 128 0,1-2-128 0,0 2 0 0,1-3 0 15,-1 0 0-15,1 1 0 0,2-1 0 16,-1-2 0-16,1-2 0 0,-1 0 0 0,2 1 0 16,0-1 0-16,1-1 0 0,1 2 0 0,0-1 0 15,1 0 0-15,-1 1 0 0,1-1 0 0,-3 1 0 16,-1-2 0-16,0 0 0 0,-3 0 0 0,0 0 0 16,0 1 0-16,-2 0 0 15,0 0-528-15,-2 0-96 0,-1 1-16 0,-1-5 0 16,-1 2-640-16,-2-4-128 0,0 1-16 0,-1-4-16 15,0 0 48-15,0-3 16 0,2-3 0 0,-2 0-12128 0</inkml:trace>
  <inkml:trace contextRef="#ctx0" brushRef="#br1" timeOffset="-26243.85">11149 17342 14735 0,'6'2'1312'0,"-4"-2"-1056"0,1-2-256 0,-2 2 0 31,0 0 2752-31,-1 0 512 0,2 2 80 0,-1-2 32 15,-1 4-2688-15,0-1-544 0,-1 4-144 0,-3-1 0 16,-1 3-1040-16,0 1-272 0,-2 0-48 16,0 2-16-16,-1-2 1376 0,0 2 288 0,1 1 48 0,1 0 16 0,0-2 736 0,2 3 160 15,0 2 32-15,3 3 0 0,0-1-64 0,2 4-16 16,1-2 0-16,2 1 0 0,1 3-368 0,1 3-80 16,3-1-16-16,-2 2 0 0,3 3-464 0,-1-2-80 0,-1-3-32 15,0-2 0-15,-1 2-160 0,-1-3 0 0,-2-1 0 16,-1 0 0-1,-1-1-784-15,-1-4-240 0,-1 1-64 0,0-5 0 16,-1 0-1344-16,-1-1-256 0</inkml:trace>
  <inkml:trace contextRef="#ctx0" brushRef="#br1" timeOffset="-25652.99">11441 17736 35007 0,'-2'0'3120'0,"2"0"-2496"0,0 0-496 16,2 0-128-16,0-2-192 0,1-1-64 0,1 2-16 0,5-5 0 15,5 0 272-15,4-3 0 0,5-1 0 0,1 2 0 16,2 0 192-16,1-2-48 0,3 4-16 0,-3 0 0 16,2 3 480-16,-1 3 96 0,2 3 0 0,1 1 16 0,1 2-176 0,-2 2-32 15,1 2-16-15,-3-2 0 0,0 3-80 0,-2-1-16 16,0 0 0-16,-1 0 0 0,-1-2-400 0,-1 2-176 16,1-4 16-16,-1 3 0 15,1-5-672-15,-1-1-128 0,3-3-16 0,-4 0-10256 16,1 0-2048-16</inkml:trace>
  <inkml:trace contextRef="#ctx0" brushRef="#br1" timeOffset="-24985.73">12628 17689 25791 0,'2'-3'2304'0,"-2"0"-1856"15,0-1-448-15,-1 2 0 0,0 0 1984 0,-1-2 288 16,2 0 64-16,-1-6 16 31,0-1-2992-31,-2-1-608 0,0 1-112 0,-2 2-32 0,0 3 960 0,-3 0 192 0,2 2 48 0,-2 0 0 16,-1 4 192-16,-2-2 208 0,0 2-32 0,-2 2-16 0,-1 2 256 16,-3 2 48-16,-1 1 16 0,-1 2 0 15,2 3-32-15,-3 1-16 0,2 3 0 0,-1 2 0 16,2 5-224-16,2-4-32 0,3 3-16 0,2 0 0 15,0-2 80-15,2-1 16 0,3 2 0 0,3-2 0 16,0-3-256-16,0 0-128 0,4 0 128 0,0-3-208 16,3 3-304-1,0-2-64-15,2 0-16 0,1-2 0 0,0 1 288 0,4-3 64 0,-1 2 16 0,3 0 0 0,4 1 656 0,0-6 128 0,1-1 16 0,2-2 16 16,0-1 48-16,2-3 16 16,2-4 0-16,0 1 0 0,-2 0-400 0,1-2-64 15,-2 0-32-15,-1-1 0 0,-1-1-16 0,-2 1 0 16,1 0 0-16,-4-4 0 0,0 4-16 0,-2-4 0 15,0 4 0-15,-1-5 0 0,2 1 176 0,-3-3 16 16,1 1 16-16,-1-1 0 0,-1-2 320 0,-2 1 64 16,-2-2 16-16,-1 0 0 0,-2-1-384 0,0-1-80 15,-3 2-16-15,-3-5 0 0,-2 3-256 0,-1 0 0 16,-2 1 0-16,-5 0 0 0,0 1-144 0,-3-2-96 16,-3 2-16-16,-2 0 0 15,0 0-208-15,0 4-48 0,0-2-16 0,1 3 0 16,3 4-48-16,1-2-16 0,0 5 0 0,1 4 0 15,3 0 96-15,0 0 32 0,4 3 0 0,-2 0 0 16,1 1-240-16,-1 1-64 0,3 0 0 0,-2 0-9072 0,2 1-1808 0</inkml:trace>
  <inkml:trace contextRef="#ctx0" brushRef="#br1" timeOffset="-24528.47">12905 17396 21183 0,'7'-1'1888'0,"-3"-4"-1504"0,-2 1-384 0,-1 1 0 15,-1 0 2048-15,-1 2 352 16,0-4 64-16,0-1 16 16,0-2-3168-16,-3-1-624 0,-1 0-128 0,0-1-32 15,-1 5-560-15,0 1-112 0,-2 4-32 0,1 0 0 0,-1 3 2336 0,1 3 464 16,-2 0 80-16,2 0 32 0,-2 4 752 0,2 4 160 15,-1 1 16-15,0 3 16 0,0 2 48 0,0 2 0 0,-1 3 0 16,0 3 0-16,-1 1-416 0,1 1-80 0,-3 3-16 16,0 3 0-16,-2 2-752 0,-2 2-144 0,-3 2-48 0,-5 1 0 15,-3 2-512-15,-4-1-96 0,-2 1-32 0,-3-1 0 32,-1 6-1488-32,-1-5-320 0,4 1-48 0,3-4-16 15,4-5 384-15,6-5 80 0,5-3 16 0,3-7 0 0,5-6 1760 0,3-1 240 0,2-5 96 0,4 0-10288 16</inkml:trace>
  <inkml:trace contextRef="#ctx0" brushRef="#br1" timeOffset="-23810.59">12792 17009 30399 0,'4'-6'2704'0,"0"1"-2160"15,-2 1-544-15,-1 4 0 0,0-2 832 0,2 1 48 16,2-3 16-16,2-2 0 16,2-3-1168-16,0 3-240 0,-2 3-32 0,-1 6-16 15,-1 1-400-15,0 4-64 16,1 2-32-16,0 5 0 0,3 1 1056 0,2 3 176 0,2 0 48 0,3 4 16 0,2 1 272 0,5 2 48 15,1 2 16-15,3 1 0 0,3 0 448 0,0-1 80 16,1 3 32-16,0-5 0 0,0 2-240 0,-2-3-64 16,1 4 0-16,-2-1 0 0,0 4-640 0,-4-1-192 15,0 4 0-15,-4-3 128 0,-3-1-128 0,-1 7 0 0,-1 3 0 0,-4 5 0 16,-2 3-240-16,-4-4-16 0,-3 2 0 0,-3-6 0 16,-2-2-448-1,-2-2-112-15,2-5-16 0,-4 2 0 0,1-6 640 0,-2-2 192 16,-1 3 0-16,-1-5-160 0,0-1 512 0,-1-4 96 15,0 2 32-15,-1-5 0 0,-3 2 192 0,0-3 32 0,0 1 16 0,-4-1 0 0,1-2-336 0,-4 2-80 16,-2-1-16-16,-3-6 0 0,-3 2-496 0,-1-7-112 16,0 0 0-16,3-5-16 31,1-1-1184-31,3-2-224 0,1-1-48 0,4-2-16 0,3-2-944 0,4 0-192 0,1 1-48 0,1-1 0 0</inkml:trace>
  <inkml:trace contextRef="#ctx0" brushRef="#br1" timeOffset="-22287.16">13576 16895 7359 0,'-1'0'656'0,"0"0"-528"0,1 0-128 0,0 0 0 16,0-2 464-16,0 2 64 0,0 0 16 0,0-2 0 15,1 0-96-15,-1 0 0 0,1-1-16 0,-1 3 0 0,0 0-112 0,0 0-32 0,0 0 0 0,0 0 0 16,0 0 624-16,0 0 128 0,0 0 32 0,0 0 0 16,0 0 336-16,0 0 64 0,0 0 0 0,0 0 16 15,0 0-416-15,-2 25-96 0,-3-19-16 0,0 0 0 32,0 1-336-32,1-5-80 0,0 2-16 0,1-1 0 0,0 0-304 15,1-3-64-15,-1 0-16 0,1 0 0 0,1 0 512 0,-1-3 112 16,2 0 0-16,-1 0 16 0,1 2-240 15,0-1-48-15,1-2-16 0,-1-1 0 0,0 4-32 0,0-4 0 16,0 4 0-16,-1-2 0 0,0 3-448 0,-2 0 0 16,1 0 0-16,-2 3 0 15,0 0-736-15,-2 3-192 0,0 1-32 0,-3-1-16 16,1 4 336-16,-3-2 64 0,0 3 0 0,1 1 16 0,0-3 560 16,0 1 0-16,1 0 128 0,1 3-128 0,0-1 816 0,3-2 64 15,1 2 16-15,3-2 0 0,1 1 64 0,1 0 32 16,2 1 0-16,-1 1 0 0,1 0-464 0,1-1-80 15,-1 0-32-15,1-1 0 0,-2 2-416 0,2-2-192 16,0 0 0-16,0 0 16 0,1-1 48 0,-2 0 0 0,2-1 0 0,1 0 0 16,-1 1 128-16,2 3 0 0,-1 3 128 15,0-4-128-15,0 4 0 0,1 0 0 0,0 3 0 0,-1-1 0 32,1 1-512-32,-1-3-64 0,1 4 0 0,-2-4-16 0,1 0-1168 15,-3-1-224-15,1 1-64 0,-1-4-10624 0</inkml:trace>
  <inkml:trace contextRef="#ctx0" brushRef="#br1" timeOffset="-21786.11">13875 16925 10127 0,'-6'5'896'0,"0"-1"-704"0,2-1-192 0,2-3 0 0,1 3-208 0,-2 1-80 0,-3 2-16 0,-4 3 0 0,0 0 688 0,1 1 128 15,2-1 16-15,2 1 16 0,4-3 1744 0,1 2 336 16,1-3 80-16,2 2 16 0,0 3-272 0,1-4-48 15,2 5-16-15,-1 2 0 16,1 3-704-16,-1-1-144 0,-1 3-16 0,0 1-16 16,-2 2-624-16,-2-2-128 0,0 1-32 0,-1 1 0 15,-3 0-1008 1,-1-2-208-16,-1-1-32 0,-1 2-16 16,-1-2-1040-16,0 0-208 0,0-3-32 0,-1 3-16 0,3-3-1152 0,-1 0-224 0,2-4-48 0,1 1-6272 0</inkml:trace>
  <inkml:trace contextRef="#ctx0" brushRef="#br1" timeOffset="-21272.1">14061 17101 9215 0,'1'3'816'0,"-1"-3"-656"0,0 2-160 0,0-2 0 16,0 2 2192-16,1-2 416 0,1 0 80 0,-1 0 0 0,2 3-1264 15,2 0-256-15,3 0-48 0,1-2-16 0,0 2 480 0,3-3 80 16,1 0 32-16,2 0 0 0,1 0 224 0,1 0 32 16,2 0 16-16,1 0 0 0,1 2-768 0,-2-1-160 15,3 2-16-15,0-2-16 0,-1 1-544 0,-3 1-96 16,0-3-32-16,-4 0 0 0,1 1-336 0,-1 2-128 16,-2-3 0-16,-3 0 0 15,-2 0-560-15,0 0-96 0,-2 0-32 0,-2 0 0 16,0 2-1040-16,-2-2-192 0,0 4-64 0,0-4-12464 0</inkml:trace>
  <inkml:trace contextRef="#ctx0" brushRef="#br1" timeOffset="-20427.17">14585 17086 19343 0,'1'2'1728'15,"1"0"-1392"-15,-1 0-336 0,1 1 0 0,1-3 960 0,0 3 112 16,4 3 16-16,3 1 16 0,3 5 544 0,6 2 96 16,-1-2 32-16,1 4 0 0,-2 0-192 0,2 3-48 15,0-3 0-15,0 2 0 0,0 1-720 0,-2-2-160 0,1 2-16 0,-2-1-16 16,-1 1-432-16,0-1-192 15,-2-2 160-15,-1 3-160 0,0-5 0 0,-1 2-336 16,1 2 48-16,-1-2 16 16,0-1-560-16,-1 2-128 0,1-1 0 0,0 2-16 15,1-5 96-15,1 2 32 0,-1-5 0 0,0 0 0 16,1-1-160-16,-2-6-16 0,-1 4-16 0,-2-7 0 16,1 1-624-16,-3-1-128 0,0-1-32 0,-1-3-8128 0</inkml:trace>
  <inkml:trace contextRef="#ctx0" brushRef="#br1" timeOffset="-19993.88">15281 17057 11967 0,'0'0'528'0,"-1"0"112"0,0 0-512 0,0 0-128 16,1 3 0-16,-2-3 0 0,1 0 1296 0,0 1 240 15,-2 2 32-15,1 0 16 0,-2 2-240 0,1 0-64 16,0 0 0-16,-1 1 0 0,2-2-256 0,-1 2-48 15,0 2-16-15,-4 0 0 0,3 1-480 0,-5-2-96 16,-1 6-32-16,-2 2 0 0,-2 7-80 0,-2 0-16 16,-1 4 0-16,-1 0 0 0,1 3 544 0,0-1 96 0,-1 3 32 0,2-3 0 15,4-2 96-15,1-1 32 0,1 1 0 16,3-1 0-16,-1-4-32 0,2 1-16 16,0 1 0-16,1-1 0 0,1-3-624 0,-1 2-128 0,1-1-32 0,-1 0 0 31,-1-2-528-31,1 1-96 0,-2-3-32 0,0 3 0 15,-2-6-928-15,0 2-192 0,1-3-48 0,-2-2 0 16,0-1-576-16,0 1-128 0,0 0-32 0,-1-3-9632 0</inkml:trace>
  <inkml:trace contextRef="#ctx0" brushRef="#br1" timeOffset="-19183">15735 16745 6447 0,'0'-3'576'0,"0"2"-576"15,0-2 0-15,0 3 0 0,1 0 512 0,-1-2 0 0,2 1 0 0,-1-5 0 16,0-1 160-16,0-3 32 0,2 2 0 0,-1 0 0 16,1 0 208-16,-2-1 48 15,0 4 16-15,-2-1 0 16,0 3 240-16,-1 0 32 0,0 3 16 0,-2 0 0 16,-1 1-112-16,0 4 0 0,2-1-16 0,-3-2 0 0,1 3-48 0,0 0 0 0,0 1 0 0,-2-2 0 15,1 2 0-15,0 0 0 0,1 2 0 0,-1-2 0 16,2 3-320-16,-1-3-80 0,2 0-16 0,-2 0 0 0,1 0-176 15,0 2-48 1,1-2 0-16,-2 0 0 0,-3 3-224 0,1 1-48 16,-3 2-16-16,1 0 0 0,1 2-160 0,-2 2 0 0,0 3-192 0,0 0 192 0,0 2-384 0,0-2 64 15,1 1 0-15,1-2 0 0,2 1 320 0,-2-3-144 16,3 0 144-16,2 0 0 16,0-2 176-16,2 0 144 0,1-4 16 15,2 3 16-15,1-5 112 0,0 2 32 0,5 0 0 0,-2 0 0 16,3-1-240-16,-1 1-64 0,2-4 0 15,0 2 0-15,1-3-192 0,2 2-192 16,0-2 48-16,1 1 0 0,-1 0-112 0,1-1-32 0,0 1 0 0,-2-1 0 31,-2-1-112-31,-1-2-32 0,-3 2 0 0,-1-4 0 16,-2 0-528-16,1 0-96 0,-1 0-32 0,0-4 0 0,0 2-960 0,-1-2-208 0,1-2-48 0,0 0-8928 0</inkml:trace>
  <inkml:trace contextRef="#ctx0" brushRef="#br1" timeOffset="-18785.68">15956 16839 20271 0,'0'1'896'0,"-1"1"192"0,0-2-880 16,0 3-208-16,0-2 0 0,-1 1 0 0,2 2 1264 0,-1 0 208 0,0 5 32 0,0 3 16 15,-1 2 96-15,2 4 32 0,-1-2 0 0,1 3 0 16,-1-1-384-16,-2-2-80 0,2 3-16 0,-3-3 0 16,1-2-912-16,-3 0-256 0,1-1 0 0,-2-1 128 15,0-2-784-15,1-4-176 16,0 0-16-16,1 1-16 0,0-4-544 0,0 3-96 0,1-2-32 0,0-1 0 16,1 0-960-16,1 0-208 0,1 1-48 0,0-4-6656 15</inkml:trace>
  <inkml:trace contextRef="#ctx0" brushRef="#br1" timeOffset="-18499.79">15916 16669 23951 0,'7'-6'1056'0,"-2"0"224"0,0 0-1024 0,0 1-256 0,-3 2 0 0,1-1 0 31,-1 2-2800-31,2-2-608 0,2-4-128 0,2 0-32 0,-3 2 2800 0,-3 1 576 16,-3 8 192-16,-3-1 0 0,-1 4-144 0,-2 0 144 15,-1 4 0-15,1-2-144 0,-1 0 144 0,1 0-192 0,2 0 192 0,0-1-176 16,3 0-16-16,0-2 0 0,1-4 0 0,2-2 0 0,2 1 16 15,1-6 0-15</inkml:trace>
  <inkml:trace contextRef="#ctx0" brushRef="#br1" timeOffset="-17787.43">16132 16583 12895 0,'0'0'1152'0,"0"0"-928"0,0 0-224 0,0 0 0 15,0 0 1536-15,1 0 256 0,1 1 48 0,-1 1 16 16,0-2-1024-16,3 3-208 0,-1-2-48 0,1 1 0 0,1 1 656 0,-1 1 128 16,1-3 32-16,1 1 0 0,-1 1-48 0,1 1-16 15,1-2 0-15,2 2 0 0,-1 2-528 0,-1 1-96 16,2 2-32-16,-2 1 0 0,2 2-224 16,-1 1-32-16,1 3-16 0,0 2 0 15,-1 1-128-15,2 1-16 0,-1-1-16 0,0 2 0 16,-1 2-240-16,0-5 0 0,0 2 0 0,0-1 0 0,-1 0 0 0,-1-1-160 15,2-2 160-15,-1 0-192 0,-1-4 336 0,-1 1 64 16,-1-2 16-16,-2 0 0 0,0-4 144 0,-2 2 16 16,-2 1 16-16,-3-4 0 0,1 0-592 0,-3 2-112 15,2-4-16-15,-1 3-16 16,-1-4-688-16,-3 1-128 0,0-1-16 0,-2 0-16 16,-1-3 368-16,-2 3 80 0,1-3 16 0,-2 1 0 15,-1 1-1104-15,1 1-224 0,2-2-32 0,0 2-9136 0</inkml:trace>
  <inkml:trace contextRef="#ctx0" brushRef="#br1" timeOffset="-16320.47">16410 16513 1839 0,'-2'0'160'0,"1"0"-160"0,-1 0 0 0,1 0 0 0,0 0 896 0,1 0 128 0,0 0 48 0,-1 0 0 0,-1 0 176 0,0-2 32 15,1 2 16-15,1 0 0 16,0 0 64-16,0 0 16 0,0 0 0 0,0 0 0 16,0 0 96-16,0 0 0 0,0 0 16 0,0 0 0 15,0 0 240-15,0 0 32 0,0 0 16 0,0 0 0 0,0 0-240 16,2 21-32-16,1-15-16 0,0-2 0 0,1 2-320 0,1 0-64 16,-1 2-16-16,1 0 0 15,0-2-400-15,0 4-96 0,1-4-16 0,0 2 0 0,0 1-288 0,0-1-64 16,2 0-16-16,0 0 0 0,1-2 128 0,0 2 32 15,1 1 0-15,-1-3 0 0,3 1-176 0,-3 2-16 0,3 1-16 16,-1-2 0-16,-1 2-160 0,-1 0 192 0,1 0-192 0,-1 2 192 0,0 1-192 0,-2-1 0 16,1 1 0-16,-2-1 0 15,0 1 0-15,1 0 0 16,-2-1 0-16,0 1 0 0,0 0 0 16,-1 0 0-16,0-4 0 0,-1 4-176 0,1-1 176 0,-2-2-128 15,1 2 128-15,1-3-128 0,-2 2 128 0,1 0 0 16,-1-1 0-16,1-2 128 0,-1 3-128 0,-1-4 128 15,2 2-128-15,-2 1 128 0,1-2-128 0,1 0 0 16,1 0 0-16,-2 0 0 0,1 1 0 0,-1-3 0 16,-1 0 0-16,1 0 0 0,-1 0 0 0,-1-1 0 0,-1 1 0 15,-1 1 0-15,0 1 0 0,-1-2 0 0,0 4 0 0,-2-3 0 16,-2 2 0-16,1 0 0 0,0 1 0 0,1-4 0 16,0 2 0-16,-1 0-160 0,-1 2 160 0,-2 0 0 15,3 1-144-15,-2-1 144 0,1 0 0 0,0-1-144 16,0-2 144-16,1 2 0 0,0-3 0 0,-1 1 0 15,0 2 0-15,1-3 0 0,0 4 0 0,0-4 0 16,1 2 0-16,-1 0 0 0,0-2 0 0,-1 1 0 16,2 0 0-16,0-1 0 0,2 0 0 0,-2-1 0 15,1-1 0-15,0-1 0 0,1 0-128 0,-1 1 128 16,0-2-384-16,-1 2 16 0,2 0 0 0,-1 1 0 16,0-2 160-16,-1 0 16 0,2 2 16 0,-2 0 0 15,0-1 176-15,0 2 224 0,0-3-48 0,-3 2-16 16,2 3-32-16,0-2 0 0,0 0 0 0,1 0 0 0,0-2-128 15,0 2 0-15,-1 0 0 0,1 1 0 0,-1-1 0 16,1 0 0-16,1-2 144 0,0-2-144 0,2 2 0 0,-1 0 0 16,1 1 0-16,-1-4 0 0,1 1-160 0,-1 1-48 15,1-2-16-15,-2 1 0 16,-1-2-736-16,-1 0-128 0,-1 2-48 0,-3-2-15120 0</inkml:trace>
  <inkml:trace contextRef="#ctx0" brushRef="#br1" timeOffset="-15197.61">13566 16826 9215 0,'4'-2'816'16,"0"-1"-656"-16,-2 3-160 0,1-1 0 16,-1-1 1008-16,2 0 160 0,3-4 48 0,3 0 0 15,5-5 96-15,0 0 32 0,-2-2 0 0,-3 3 0 16,-1 2-832-16,-5-1-144 0,-1 3-48 0,0 1 0 31,-1 0-640-31,-1 1-144 0,-1 1-32 0,2 0 0 0,-1 1 960 0,1-2 192 0,1 0 48 0,-1 2 0 16,2 1 48-16,1-4 16 0,0 1 0 0,1 0 0 15,0 2-320-15,3-2-64 0,-2-1-16 0,1 4 0 0,-1-3-112 16,1 2 0-16,-2-1-16 0,-1 3 0 0,0-1-240 16,-3 2 144-16,2 2-144 0,-3-1 128 0,-1-1-128 0,-1 3 0 15,0 1 0-15,-2-1 0 0,0-1 0 0,0 2 208 16,-1 2-16-16,1-4-16 0,-1 3 416 0,0-2 96 16,2 2 16-16,-2-2 0 0,-1 1-320 0,1-1-64 15,-1 2-16-15,0 0 0 0,-1 0-304 0,1 0 0 0,-1 1 0 0,0 0 0 16,-1 2 0-16,-2-3 160 0,-1 1-32 0,-1-1 0 15,0 1 320-15,0 1 64 16,0 0 16-16,-1-2 0 0,1 3-320 0,1-3-64 0,2 4-16 0,-2-3 0 16,2 2-128-16,1-2 0 0,2 2 0 0,1-1 0 15,2-1 0-15,1 0 0 0,1 2 0 0,1-2 0 16,1 3 384-16,0 1 32 0,0-1 16 16,0 0 0-16,0 0 0 0,-2 1 0 15,-2 0 0-15,1 4 0 0,0-3-208 0,0 1-32 0,0-3-16 0,-1-1 0 0,1 1-48 0,-1 3-128 16,-1-1 192-16,1 0-64 0,-2 1 176 15,0 0 16-15,1 2 16 0,-2-1 0 0,1 2-336 0,-1 0 0 16,1 1 0-16,1-1 128 0,-1 0-128 0,3 1 0 16,-1-1 0-16,2-4 0 15,2 0 0-15,-2 1 0 0,1-1 0 0,1-1 128 16,0 4 144-16,-1-5 48 0,-1 2 0 0,0 1 0 16,0-3-144-16,-1 2-32 0,2-2 0 0,-1 2 0 15,0-3-16-15,0 1 0 0,1 0 0 0,0-4 0 16,0 0-128-16,3 0 128 0,-1 0-128 0,0-2 128 0,2 0-128 0,0-1 0 15,0 0 0-15,1 1 128 0,3-2-128 0,1 1 0 16,0-2 144-16,2 1-144 0,1 1 0 0,0-2 128 0,1 2-128 0,-1-1 0 16,1-1 0-16,1 2 0 15,2-3-160-15,0-3-11840 16,1 3-2368-16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9:26.62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5921 14174 16575 0,'1'-3'1472'0,"0"3"-1168"0,-1-2-304 0,0 2 0 16,-1 0 1536-16,1 0 256 0,0-1 64 0,0-2 0 16,-1-1-1520-16,-1 1-336 0,1 0 0 0,-1-1 0 15,0 2 560-15,0-2 112 0,-1 2 32 0,0-2 0 16,0 2 560-16,1-2 112 0,-1 0 32 0,1 2 0 15,-1-2 416-15,2 2 96 0,-1-2 0 0,0-1 16 16,0 4-848-16,0-4-192 0,-1 1-16 0,-1 0-16 16,-1 1-512-16,0 0-96 0,0-1-32 0,-1-1 0 15,-1 2-224-15,-2-1 176 0,1 0-176 0,-2 2 160 16,0 2-160-16,-1 0 0 0,-2 0 0 0,-2 2 0 16,-1 3-160-16,-1 0 160 0,0 5 0 0,-1-1-144 15,1 1 144-15,0 0 0 0,0 3-144 0,0-1 144 16,4 3 0-16,0 1 0 0,1 0 0 0,2 3 0 15,0 1 192-15,0 1 16 0,2 1 0 0,0 0 0 16,2-2-208-16,0 1 144 0,2-1-144 0,1 1 128 16,0 1-128-16,2 0 0 0,1 1 0 0,0-1 0 0,0 0 0 0,0 1 0 15,1-1-176-15,-1 0 176 0,1-1-144 0,1-1 144 16,0-2-160-16,2-2 160 0,1-3 0 0,1-1-144 16,1-4 144-16,1-2 0 0,3 0 0 0,0-4 128 15,3 2 0-15,-1-4 0 0,2 3-128 0,1-3 144 16,3 0-144-16,-2 0 160 0,0-3-160 0,1 3 0 15,-1-4 0-15,0 0 0 0,1 0 0 0,-2-4 0 0,0 2 0 0,-1-2 0 16,-1-2 0-16,1 0 0 16,0-3 0-16,-1 1 0 0,-3 0 0 0,1-1 0 15,0 1-144-15,1-2 144 0,-1-2 0 0,1 0 0 0,-1-1 0 0,-1 0 0 16,0 2 0-16,2-1 128 16,-1-3-128-16,0 1 144 0,-1 0-144 0,1 0 0 15,-3-1 0-15,0 3 0 0,-1 1 0 0,-5 2-144 16,1-3 144-16,-5 1-160 0,-2 1 32 0,-3 2 0 0,-4-3 0 15,-2 1 0-15,-2 2 128 0,-1-2 0 0,-2 2 0 16,-2-3 0-16,1 3 0 0,-2-2 192 0,2-1-64 0,-1 2 0 16,-1-3 0-16,4 3 0 0,1 3 0 0,1-2 0 15,1 6-128-15,1-3 0 0,2 5 0 0,0 1 0 16,3 0-128-16,-1 0 128 0,1 3-128 0,1 0 128 16,-1 1-224-16,2 1 32 0,-1 1 16 0,0 3 0 15,-1-2-144-15,-1-1-48 0,1 6 0 0,-2-2 0 16,1 2-144-1,-2 1-16-15,0 0-16 0,-1-1 0 0,2 0-432 16,-1 0-96-16,1-3-16 0,2 0-14944 0</inkml:trace>
  <inkml:trace contextRef="#ctx0" brushRef="#br0" timeOffset="480.75">6144 13618 23039 0,'-2'3'1024'0,"-1"-3"192"0,0 0-960 0,0 0-256 0,1 0 0 0,1 2 0 0,-1-2 768 0,0 0 128 0,-2 4 0 0,-1 0 16 16,2 2-640-16,0 0-128 0,1 4-16 0,0 2-128 0,1 1 816 0,1 5 48 15,1 5 16-15,-2 3 0 16,1 2-160-16,-4 3-16 0,1-1-16 0,-2 1 0 15,-1 1 256-15,-2 5 48 0,-2 4 16 0,-2 3 0 16,-2 3-192-16,-3 4-48 0,-2 1 0 0,-3 3 0 16,-3-3-192-16,1-1-32 0,-1-1-16 0,1-6 0 0,2-1-144 15,0 3-48-15,-2 7 0 0,3-5 0 0,3-2-336 0,-1-1 128 16,3-4-128-16,3-3 0 0,2-4 176 16,1-1-48-16,1-1 0 0,2 1 0 0,0-1-128 15,1 0 0-15,2 3 0 0,0-3 0 16,1 2-560-16,-2-2-144 0,0-1-16 15,-1 1-17408-15</inkml:trace>
  <inkml:trace contextRef="#ctx0" brushRef="#br0" timeOffset="4168.63">9502 14171 11055 0,'0'-2'976'0,"-2"1"-784"0,2 1-192 16,0-3 0-16,0 3 880 0,0-2 128 0,0 0 16 0,2-4 16 31,-2 0-1744-31,0 0-368 0,1 0-64 0,-1-2-16 16,1 2-448-16,0 0-80 0,-1 0-32 0,2 3 0 0,-2-1 1712 0,-2 1 144 0,1 0 128 0,-1 3 32 15,-1 0 1984-15,1 0 400 0,-2 3 64 0,0-2 32 16,-1 1 400-16,2 2 80 0,-2-1 0 0,0-3 16 16,0 3-688-16,0-3-144 0,1 3-16 0,-1-2-16 15,0 2-1312-15,-1-3-256 0,0 2-48 0,-2 2-16 16,1 2-496-16,-3 0-96 0,1 0-32 0,-2 4 0 16,-1 3-160-16,0-1 0 0,-3 4 0 0,0 0 0 15,1 0 0-15,0 3 0 0,1-1 0 0,1-2 0 16,2-2 0-16,0 1 0 0,3-3 0 0,0 2 0 15,2 1 0-15,2-2 256 0,2 2 0 0,1 1-16 0,1-4-240 0,2 2 0 16,4 1 0-16,0 1 0 0,3 0-128 0,1-2-32 16,1 0 0-16,2 0 0 0,0 1-16 0,2-3 0 15,0 2 0-15,2 1 0 0,1-2 32 16,-1 2 0-16,1-1 0 0,0 1 0 0,-1-3 144 0,1 2 0 16,-2-6 0-16,0 0 0 0,1-2 0 0,-2-4-128 0,0-2 128 15,-1-2-128-15,1-2 336 0,1-6 80 16,0-2 16-16,1-3 0 0,-2 1 64 0,1-4 16 15,2-2 0-15,-1-5 0 0,4-3-192 0,1-3-48 16,-4 1 0-16,1 2 0 0,0-3-144 0,-3 0 128 0,-1 1-128 0,-2 2 128 16,-2-1-128-16,-3 1-176 0,-3 1 48 15,-2 3 0-15,-3 0 128 0,-2-1 0 16,-3 5 0-16,-2-1 0 0,-3 4-128 0,-4 2 0 16,-2-1 0-16,-4 3 0 0,1 4 128 0,-2-1 144 15,-2 3-16-15,-3 3-128 0,1 2 192 0,-1 2-192 0,-4 2 192 16,1 2-192-16,-2 0 0 0,2 2 0 0,2 1 0 0,1 0 0 15,1 4 0-15,5-3 0 0,0 1 0 0,2 3-144 16,-1-3-48-16,4 1 0 0,-1 0 0 0,1 3 0 16,2-5-656-1,1 2-144-15,-1 0-32 0,4-4 0 0,0 3-960 0,2-4-192 0,1 1-32 16,3-1-11824-16</inkml:trace>
  <inkml:trace contextRef="#ctx0" brushRef="#br0" timeOffset="4562.42">9916 13602 11055 0,'1'-3'976'0,"-1"-1"-784"0,-1 1-192 0,1 1 0 0,0 2 3312 0,0 0 608 0,1 0 128 0,-1 0 32 15,0 2-2352-15,0 1-448 16,0 1-112-16,0-4-16 0,-2 22-864 0,-2-8-288 0,0 7 160 16,-2 3-160-16,-1 8 416 0,-4 3 0 0,-3 3 0 0,-1 3 0 15,-3 4 800-15,-3 2 176 0,-2 1 16 0,-1 5 16 0,-4 4-176 16,-3 4-32-16,0 2-16 0,-3-4 0 15,-1 2-624-15,-1-7-128 0,2 2-32 0,-3-4 0 16,1 1-80-16,0-3-16 0,4-1 0 0,2-4 0 16,3-5-320-16,5-3 0 0,3-2 0 0,4-7 0 15,2-2 0-15,4-4 0 0,2-3 0 0,2-3-128 32,1 0-352-32,3-4-64 0,3 3-16 0,2-2-18208 0</inkml:trace>
  <inkml:trace contextRef="#ctx0" brushRef="#br1" timeOffset="8095.38">14804 14076 35007 0,'0'1'3120'0,"1"2"-2496"0,0-3-496 0,1 2-128 15,-1-2 784-15,1 1 144 0,3 4 32 0,2 2 0 16,1 0-320-16,2 5-64 0,1 1-16 0,-1-1 0 16,1 2-384-16,-1 1-176 0,-1 1 160 0,-2 2-160 0,1 2 128 0,-2 2-128 15,-1 0 0-15,-3 3 144 16,-1 0-144-16,-2 1 0 0,-1 6 0 0,-3 1 0 16,-1 3 0-16,-2-1 0 0,0 3 0 0,-2-4 0 15,2-5-432-15,1-4-112 16,1-5-32-16,2-5 0 0,1-3-608 0,3-5-128 0,2-4-32 0,0-3-14592 0</inkml:trace>
  <inkml:trace contextRef="#ctx0" brushRef="#br1" timeOffset="8533.7">15177 14360 39615 0,'4'4'1760'0,"-3"0"352"0,-1-2-1680 0,2 1-432 0,-1-3 0 0,0 0 0 0,3 0 560 0,2-3 16 0,4 3 16 0,6-2 0 15,6-2-1040-15,5 0-192 0,4-2-64 0,0-2 0 16,3 0-1072-16,-1 2-208 0,2 0-64 0,0-3 0 15,-1 5-144-15,-2 1-48 0,-1 3 0 16,-1 0 0-16,-4 1 1680 0,-3 1 336 0,-1 2 64 0,-3 1 16 0,-1-1-112 0,-1 2 0 16</inkml:trace>
  <inkml:trace contextRef="#ctx0" brushRef="#br1" timeOffset="9148.17">16327 14082 27647 0,'4'-2'2448'0,"-3"-1"-1952"0,-1 2-496 0,0-1 0 15,0 0 1744-15,0 0 256 0,2-2 48 0,-1-5 16 16,0 1-1312-16,-1 0-272 0,0-2-48 0,-4 4-16 16,-1 1-416-16,-3 4-192 0,-2 1 0 0,-2 4 16 0,-3 4-16 15,-3 0 0-15,-1 7 0 0,-2 1 0 16,0 0 368-16,-2 4 64 0,1 3 16 0,1-1 0 15,2 1 240-15,1 0 48 0,2 2 16 0,1-4 0 0,3 1-320 0,0-2-64 16,3 0-16-16,0-3 0 0,4 0-160 0,1 2 0 16,4 0 0-16,3-1 0 0,2 2 0 0,1-5 0 15,1 1 0-15,3 0 0 16,1-4-464-16,3 2 16 0,2-2 16 0,0 1 0 16,0-5-144-16,1 2-48 0,2-4 0 15,0-2 0-15,0 0-32 0,0-4-16 0,1 0 0 0,-2-2 0 16,0 0 176-16,0-4 48 0,1 0 0 15,-1-2 0-15,1 0 448 0,-2-2 256 0,3-3-16 0,-2 1-16 0,1-4 752 0,-1 0 160 16,1-3 16-16,0-1 16 0,-3-1-368 0,-2 2-80 16,0-2-16-16,-2-2 0 0,-3 0-448 0,-3-1-112 15,-1 1-16-15,-5-4 0 0,-2 3-304 0,-3-1-64 16,-3 3-16-16,-1 0 0 0,-3 0 256 0,-2-1 0 16,-4 5 0-16,0-1-144 0,-1 3 336 0,1 0 80 15,-1 4 16-15,-1 2 0 0,-1 0-128 0,0 4-32 0,0 0 0 16,3 3 0-16,2 3-128 0,1 0-144 0,4 4 144 0,-1 1-208 31,4 1-1136-31,2 1-208 0</inkml:trace>
  <inkml:trace contextRef="#ctx0" brushRef="#br1" timeOffset="9485.79">16633 13709 28559 0,'-15'13'1264'0,"4"-4"272"15,0 1-1232-15,2-4-304 0,4 1 0 0,1 0 0 16,-1 3-512-16,-4 7-176 0,-6 6-16 0,-5 12-16 16,-1 6-352-16,-1 2-64 0,-1 2-16 0,0-1 0 0,-1 3 2528 0,1-1 496 15,-2 3 112-15,-1 3 0 0,-1 1 80 0,-1 1 16 16,-1-4 0-16,1 1 0 0,-2 0-800 0,0-4-144 0,1 0-48 0,0-3 0 16,2 1-768-16,1-3-144 0,0 1-48 0,3-5 0 15,2-1-128-15,1-8-144 0,4-3 144 16,1-1-208-1,3-9-928-15,0-3-176 0</inkml:trace>
  <inkml:trace contextRef="#ctx0" brushRef="#br1" timeOffset="11130.34">16548 13311 8287 0,'4'7'736'0,"-1"-1"-592"0,-2 3-144 0,0-5 0 0,1-1 3376 0,-1 2 640 0,1-1 128 16,2 6 16-16,3 2-2672 0,5 8-528 0,4 1-128 0,3 1 0 0,4 0-128 0,1 3 0 15,4-3-16-15,1 4 0 16,2 3 416-16,3 2 96 0,0 3 16 0,1 5 0 16,1 3-880-16,-3 5-160 0,1 0-48 0,-5 0 0 15,0 3-128-15,-5-1-144 16,-3-1 144-16,-3 8-208 0,-5 2 208 0,-5 7-144 0,-6 2 144 0,-5 2-128 0,-6-2 656 0,-6 0 144 16,-5 5 32-16,-6-3 0 15,-5 0-128-15,-3-2 0 0,-5-3-16 0,0-5 0 16,0-2-48-16,2-6 0 0,2-4 0 0,4-6 0 15,3-9-48-15,5-7-16 0,4-9 0 0,3-6-18368 0</inkml:trace>
  <inkml:trace contextRef="#ctx0" brushRef="#br2" timeOffset="34211.25">25295 10737 10655 0,'5'-8'224'0,"-1"-1"48"0,-2 3 16 0,-1 2 32 0,-1 3-320 0,0-2 0 0,0 3 0 0,0-3 0 16,-1 0 2112-16,0-1 384 0,-3-2 64 0,-1 4 0 15,0 0 960-15,-1 2 192 0,1 2 48 0,-1 0 0 16,1-1-1712-16,-1 2-320 0,2-1-80 0,0-2-16 16,3 2-768-16,1-2-160 0,0 2-16 0,1-2-16 15,1 3-272-15,-2 0-48 0,0 0-16 0,0 2 0 16,-2 3-112-16,0 1-32 0,-1 2 0 0,-2 4 0 15,0 1-48-15,-1 3-16 0,0 3 0 0,0 0 0 16,1 3-128-16,0 1 0 0,1-1 0 0,3-1 0 0,1 2 0 0,1-3 0 16,2-4 0-16,1 2 0 0,0-2 0 0,1 1 0 15,0-6 0-15,0 3 0 0,-1-1 0 0,0 0-144 16,-1 0 144-16,-1-1 0 16,0-2-576-16,-1 2-16 0,-2 1 0 0,0 1 0 15,-2 2-1344-15,1 2-272 0</inkml:trace>
  <inkml:trace contextRef="#ctx0" brushRef="#br2" timeOffset="34647.15">25576 10529 19343 0,'5'-3'848'0,"-3"0"192"0,0 0-832 0,0 3-208 0,-1 0 0 0,-1 0 0 16,0 1 1616-16,0 1 288 0,1 1 48 0,-1 0 16 15,0 1 288-15,0-4 64 0,0 0 16 0,-2 29 0 0,0-18-1168 0,1 2-224 16,0 0-48-16,-1 0-16 16,0 2-240-16,1-1-64 0,0 1 0 0,1-3 0 0,1 4-128 0,-2 0-48 15,1 3 0-15,0-1 0 0,-1 2-144 0,-1 5-48 16,0 1 0-16,-1 2 0 0,1 1-208 0,-2 1 0 16,2 0 0-16,-2 1 0 0,2 0 0 0,-1-1 0 15,2 2 0-15,-2-3 0 0,2 0-192 0,0-3 64 16,0-1 128-16,1-3-208 0,0-2 64 0,0-5 16 15,0-2 0-15,-2-1 0 16,1 1-768-16,0-3-128 0,-2-2-48 0,2-3-16192 0</inkml:trace>
  <inkml:trace contextRef="#ctx0" brushRef="#br2" timeOffset="35165.18">25577 10435 13823 0,'-5'5'1216'0,"1"-5"-960"0,0 0-256 0,2 2 0 0,2 0 1824 0,0-2 320 0,0 0 64 0,0 0 16 15,0 0-848-15,0 0-160 16,0 3-48-16,0-3 0 0,0 0-672 0,0 0-144 16,0 0-32-16,0 0 0 0,0 0 384 0,0 0 80 0,0 0 16 0,0 0 0 0,0 0 672 0,0 0 144 15,0 0 32-15,0 0 0 0,0 0-624 0,-20 7-112 16,12-1-16-16,-4 3-16 0,3 1-368 0,-5 2-80 31,0 2-16-31,-2 2 0 0,0 1-112 0,-1 0-32 16,-2 4 0-16,2-2 0 0,-3 1-80 0,2-2-32 0,-1 1 0 15,-1 1 0-15,-1 2-160 0,0-2 0 0,-1 3 0 16,0-3 0-16,0-1 0 0,-1-1 0 0,2-1 0 0,0-2 0 16,3 1-416-16,0-6 32 0,2-1 16 0,3-2 0 31,2-2-1744-31,1-1-336 0</inkml:trace>
  <inkml:trace contextRef="#ctx0" brushRef="#br2" timeOffset="35780.87">24863 11425 21183 0,'-5'2'1888'0,"2"-2"-1504"0,0 0-384 0,1 0 0 15,0 3 1296-15,0-3 192 0,-3 3 48 0,-4 0 0 16,-3 2-336-16,0 0-64 0,-1 1-16 0,2-2 0 16,4-2-592-16,1 2-112 0,1-2-32 0,2-2 0 0,2 0 480 15,2 0 96-15,3 0 0 0,2-2 16 0,1 2-320 0,5-4-64 16,2 2-16-16,4-2 0 0,4-1-176 0,3-1-32 16,6 1-16-16,2-1 0 0,3 0-32 0,5-1-16 15,4-1 0-15,4 0 0 0,3 0-32 0,2-1 0 16,2-1 0-16,-2 0 0 0,-1-2-80 0,2 2-32 15,-2-4 0-15,-1 2 0 0,0 1-160 0,1 0 0 16,0-2 144-16,-1 1-144 0,-4 2 0 0,-4-1 0 16,-4 0 0-16,-1 2 0 0,-7 3-144 0,-5 2-112 15</inkml:trace>
  <inkml:trace contextRef="#ctx0" brushRef="#br2" timeOffset="37178.58">25510 10536 11967 0,'-1'-3'1072'0,"0"2"-864"16,1-2-208-16,-2 3 0 0,2-2 1216 0,0 2 192 0,0-1 32 0,0 1 16 16,0-3-480-16,0 3-80 0,-1-2-32 0,1 2 0 15,0 0-544-15,0 0-128 16,0 0 0-16,0 0-16 0,0 0-176 0,0 0 0 15,-20 11 0-15,17-7 0 0,-2-2 128 0,0 3 128 0,0 0 48 0,-1 1 0 16,1 0 1072-16,-2 1 224 0,3 2 32 0,-1-2 16 0,0 3-240 0,0-3-64 16,-2 4 0-16,0 1 0 15,-2-2-304-15,-3 4-64 16,-2 1-16-16,-2-2 0 0,-2 2-384 0,-2 4-96 16,-3-2-16-16,-3 2 0 0,-2 2 112 0,1-4 32 0,2-1 0 15,-1 1 0-15,3-3-272 0,1-2-48 0,1-3-16 0,3-2 0 16,2 2-272-16,3-3 160 0,2 0-160 0,-1-1 128 15,4 2-128-15,-1-3 0 0,2 0 0 0,-1 2 0 16,2-3 0-16,1 1 0 0,0-3 0 0,3 1 0 16,-1-2 0-16,1 0 0 0,2 0-176 0,0 0 176 15,2-2-848-15,2 1-96 0,1-3-16 0,1 1-10576 16,3-3-2128-16</inkml:trace>
  <inkml:trace contextRef="#ctx0" brushRef="#br2" timeOffset="37561.71">25490 10542 12895 0,'-2'-6'576'0,"1"2"112"0,-1 1-560 0,1 3-128 0,0 0 0 0,0-2 0 0,1 2 1824 0,-2 0 336 16,2-1 64-16,-1 1 16 0,1 0-304 0,0 0-48 16,0 0-16-16,0 0 0 0,0 0-1376 0,4 20-288 0,-4-12-48 15,-1 2-16-15,-1 2 336 0,0 5 64 0,-2-1 16 0,0 0 0 16,0 5-192-16,-3-2-48 0,0 0 0 0,0 3 0 16,-1 1-320-16,-1 1 144 0,1 2-144 0,0-1 0 15,-2 3 320-15,-1-2-32 0,1 3-16 0,-1-1 0 16,1 3-80-16,-1-2 0 0,1-1-16 0,1 1 0 15,-3-1-176-15,2-2 0 0,2-1 0 0,-2-2 0 16,3 1 0-16,0-7 0 0,2 2 0 0,2-7 0 16,0 0 0-16,4-4 0 0,2-2 0 0,1-1 0 15,-1-4-128-15,4-2-16 0,0-2 0 0,-1 0 0 16,3-6-1584 0,-1-1-320-16,2-2-64 0,0-2-10256 0</inkml:trace>
  <inkml:trace contextRef="#ctx0" brushRef="#br2" timeOffset="38393.97">25556 10560 9215 0,'-5'4'816'0,"0"-1"-656"15,1-3-160-15,2 0 0 0,-1 1 1776 0,1 1 320 16,-3 2 64-16,-5 2 16 0,-4 3 896 0,0 3 176 16,-1 2 32-16,1 4 16 0,3 2-1744 0,1 5-336 15,1 0-80-15,2 7-16 0,1 2-928 0,0 1-192 16,-1 3 0-16,0 3 0 0,0 4 0 0,-1-5 0 15,3 2 0-15,0-2-128 0,2-2 128 0,-1-3 0 16,1 0-144-16,2-7 144 0,-1-2 0 0,0-4-144 16,2 1 144-16,-1-7 0 0,1-2-240 0,0-1 64 15,0-3 16-15,0-4 0 16,1-2-608-16,-1-4-128 0,2 0-32 0,0-4 0 0,1-2-288 16,-1-4-48-16,2-1-16 0,-2-3 0 15,2-4-272-15,0-2-64 0,-1-5-16 0,0-3 0 16,-1-1 304-16,0 1 64 0,-2-3 16 0,1-1 0 0,-1 0 1616 0,-1-3 320 0,-1 0 64 0,2 1 16 15,-1-3 704-15,1 1 160 0,-1-1 32 0,1 1 0 0,-1 1-896 0,1 2-160 16,0 1-32-16,0 3-16 0,0 7-432 0,1 2-128 16,0 4 0-16,0 4 0 0,1 2 0 0,-2 4 0 0,1 3-208 15,0 3 80-15,-1 0 1040 0,-1 3 224 16,2 0 32-16,0 3 16 0,1 4-288 0,0 3-64 0,-1 3-16 0,-1 2 0 31,1 5-672-31,-2-1-144 0,1 3 0 0,-3-3 0 16,-1 4-512-16,0-1-112 0,0-2-16 0,-2 2 0 0,1 2 320 0,0-1 64 0,-1-4 16 0,0 4 0 31,0-1-464-31,1-5-80 0,1 1-32 0,0-2-10768 16</inkml:trace>
  <inkml:trace contextRef="#ctx0" brushRef="#br2" timeOffset="39118.74">27135 9640 22111 0,'-9'0'1968'0,"2"0"-1584"16,1 2-384-16,2 0 0 0,1-2 1232 0,2 0 176 0,0 3 16 0,-2-2 16 15,-1 2-304-15,-3 6-64 0,-1 0-16 0,0 7 0 16,-2 0-48-16,-2 4-16 0,0 4 0 0,-2 5 0 15,-3 2-48-15,-2 7-16 0,-2 3 0 0,-4 1 0 16,-1 7-480-16,-1 2-80 0,1 0-32 0,-1 3 0 16,-1-1-48-16,2 2-16 0,-3 2 0 0,2 0 0 15,1-8-80-15,1 3-32 0,1 1 0 0,1 4 0 16,2 2-160-16,0 2 0 0,3 2 0 0,-1-2 0 16,4-4 0-16,3-3 0 0,3-3 0 0,2-2 0 15,4-2-176-15,6-5 48 0,2-5 0 0,4-5 0 16,3-3-288-1,3-4-48-15,3-6-16 0,6-4 0 0,2-1-1216 0,5-6-240 0</inkml:trace>
  <inkml:trace contextRef="#ctx0" brushRef="#br2" timeOffset="45619.31">27263 10555 6447 0,'-3'3'576'0,"-2"-3"-576"0,-1 0 0 0,2 0 0 15,3 2 7744-15,2-2 1424 0,-1 0 304 0,0 4 48 16,-1-1-7280-16,1 0-1472 0,1 7-272 0,1-1-64 16,2 3-304-16,1 2-128 0,0 4 0 0,1 1 128 15,-1 4-128-15,0 5 0 0,0 4 0 0,1 0 0 0,-2 3 160 0,-2-5 0 16,2 3 0-16,-3-3 0 16,2-1 0-16,-2-1 0 0,2-2 0 0,-1-1 0 15,-1-3-160-15,2-3 0 0,-2 1 0 0,1-4 0 31,1-1-384-31,-1-2-48 0,1 0-16 0,-1-4 0 0,1 0-512 16,0-3-128-16,0-2 0 0,-1-2-16448 0</inkml:trace>
  <inkml:trace contextRef="#ctx0" brushRef="#br2" timeOffset="45920.59">27741 10475 24127 0,'6'-6'528'0,"-4"1"112"0,1 4 32 0,-2-3 0 0,0 4-544 0,-1 1-128 16,0 2 0-16,0 0 0 0,-1 4 2304 0,-1 2 448 15,-3 6 64-15,-4 8 32 0,-2 1-896 0,-4 8-176 16,-2 7-48-16,-5 5 0 0,-4 6-1136 0,-3 4-224 15,-3 3-48-15,-3 4-16 0,-2 4-112 0,0 4 0 0,-1-1-16 16,0 4 0-16,-1 1-176 0,0-4 0 0,-2 2 0 16,0-3 128-16,0-5-384 0,0-1-64 0,2 1-32 0,-1-4 0 31,4-2-1616-31,4-6-320 0</inkml:trace>
  <inkml:trace contextRef="#ctx0" brushRef="#br2" timeOffset="47053.61">28334 9616 20271 0,'3'-7'1792'0,"-2"4"-1424"0,0 0-368 0,1 3 0 15,-1 0 1088-15,0-2 160 0,0 1 32 0,2-4 0 0,0 0-640 0,1 0-112 16,-1 1-16-16,-3 4-16 0,-2 0 16 0,-1 2 0 15,-4 2 0-15,0 2 0 0,-2 1 512 0,-1-1 96 16,1 4 32-16,-3-1 0 0,0 1 208 0,0 2 48 16,-1 1 16-16,1-1 0 0,-2 1-752 0,1 0-160 15,-1 4-16-15,2-3-16 0,1 2-288 0,-2 3-64 16,2 0-128-16,0-2 192 0,0 4-192 0,0-3 0 16,0 2 0-16,0 2 0 0,-1-2 176 0,3 4-16 15,-3 2 0-15,1-2 0 0,1 2-160 0,2 3 160 0,-2-4-160 0,2 1 160 16,2-2-16-16,1-1 0 0,4-4 0 0,4 0 0 15,-1-6-16-15,3 2-128 0,4-2 192 0,-1-3-64 16,3-2-128-16,2 0-144 0,0 0 144 0,2-1-208 31,0-1-240-31,0 1-32 0,1-1-16 0,-1-2 0 16,0 1-992-16,-2-1-208 0,0-2-32 0,0 2-8944 0,0 0-1776 0</inkml:trace>
  <inkml:trace contextRef="#ctx0" brushRef="#br2" timeOffset="47929.55">28494 10001 18431 0,'-3'0'1632'0,"1"0"-1312"0,1 0-320 0,-1 3 0 0,2-3 1872 0,-1 1 304 15,-1 2 64-15,-2 3 16 16,-1 0 304-16,0 1 64 0,-1 5 16 0,1-3 0 15,3 5-1232-15,-1 1-256 0,1-2-64 0,2 2 0 16,0 1-848-16,1-2-240 0,1 2 0 0,1-1 0 31,0 0-752-31,1-2-224 0,1 0-48 0,-1-1-16 0,1-2-1520 0,0-3-320 0</inkml:trace>
  <inkml:trace contextRef="#ctx0" brushRef="#br2" timeOffset="48181.63">28682 9680 40543 0,'-3'0'1792'0,"1"0"384"0,-1 2-1744 0,2-2-432 16,1 3 0-16,1-3 0 0,-1 0 272 0,2 0-16 0,-1 1-16 16,1 2 0-16,1-3-432 0,-3 0-64 0,0 0-32 0,0 0 0 15,0 0-3040-15,0 0-624 0,0 0-112 0,0 0-32 0</inkml:trace>
  <inkml:trace contextRef="#ctx0" brushRef="#br2" timeOffset="48662.64">28794 9510 11055 0,'-3'-4'480'0,"0"0"112"0,2 1-464 16,1 2-128-16,0-1 0 0,0 2 0 0,0 0 496 0,-1-3 80 16,1 2 0-16,-3-2 16 0,2 0 2288 0,-2 3 448 15,1-3 80-15,0 3 32 0,-1 3 208 0,1-3 64 16,0 3 0-16,1 1 0 0,0 1-2112 0,1-1-432 0,1 2-80 15,2 0 0-15,0 0-464 0,2 2-96 0,1-3-16 0,3 2 0 16,1 2-320-16,1-3-192 0,1 4 192 0,1-3-192 16,3 4 0-16,-1 1 0 15,0 0 0-15,1 3 0 0,-1 1 128 0,-2 2-128 16,1 1 0-16,-2-2 0 0,-1 4 0 0,-1 2-224 16,-1-5 32-16,-2 2 16 0,-1-2 176 0,1 1 0 15,-3 1 0-15,0-2 0 0,-3 1 0 0,-1-2 0 0,-1 0 0 0,-1 1 128 16,-2 0-304-16,-1 1-48 0,-2-1-16 0,-1 2 0 15,1 0 16-15,-2-1 0 0,1-1 0 0,-4 2 0 16,2-2-48-16,-2 1-16 0,0-4 0 0,-1 1 0 31,0 0-160-31,-1-4-16 0,3 2-16 0,-1-2-11632 0,1-2-2336 0</inkml:trace>
  <inkml:trace contextRef="#ctx0" brushRef="#br2" timeOffset="49294.58">29373 10576 37775 0,'-10'-2'3360'0,"3"1"-2688"15,4 1-544-15,3 0-128 0,1 0 608 0,-1-3 96 16,-2 1 0-16,-2 1 16 0,-1-6-336 0,2 2-80 16,0 2-16-16,2-1 0 0,1 2-48 0,2 0-16 15,2 1 0-15,0 1 0 0,3 1 304 0,2 1 64 16,2 0 16-16,1-2 0 0,4 0-208 0,3 0-32 15,2 0-16-15,1 0 0 0,2-2-224 0,2-1-128 16,3 2 128-16,2-5-128 0,3-1-256 0,2 1-112 0,1-1-16 0,-1 1-16 31,1-3-320-31,-1-1-64 0,-2 1-16 0,-2 0-11888 16,-1 0-2384-16</inkml:trace>
  <inkml:trace contextRef="#ctx0" brushRef="#br2" timeOffset="49639.2">29238 10868 29487 0,'1'-3'1296'0,"1"-1"288"0,0 1-1264 0,1 1-320 0,0 1 0 0,0 1 0 0,1-3 1296 0,2 2 208 0,4-4 32 0,3 1 16 16,3 1 304-16,2 0 48 16,-1-1 16-16,3 4 0 0,-2-2-864 0,3-1-160 15,2 3-48-15,0-1 0 0,2 1-384 0,1-2-80 16,2 2 0-16,2 0-16 0,1 0-512 0,1 2-112 15,3-2 0-15,0 0-16 16,4 0-528-16,-1-2-96 0,0 1-32 0,1-2-11968 16,-2-3-2400-16</inkml:trace>
  <inkml:trace contextRef="#ctx0" brushRef="#br2" timeOffset="50201.78">30517 9961 2751 0,'-1'-4'256'0,"1"1"-256"0,1 3 0 0,1 0 0 0,1 3 5280 0,-1 1 1008 0,2-2 208 0,0 2 32 0,3 4-3776 0,2 6-752 15,1 7-144-15,0 3-48 0,-2 4 160 0,-2 3 16 0,-3 5 16 16,-2 3 0-16,-1 2-784 0,-4 1-144 15,-1 1-48-15,-2 0 0 16,0-1-416-16,-1-2-96 0,0 4 0 0,0-2-16 16,1-1-176-16,-1-1-48 0,3-5 0 15,0-3 0 1,-1-1-544-16,1 1-112 0,-1-1-32 0,1-1 0 16,0-3-288-16,1 1-48 0,1-4-16 0,0-1 0 0,1 1-576 15,2-3-128-15,1-1-32 0,0-5-15760 0</inkml:trace>
  <inkml:trace contextRef="#ctx0" brushRef="#br2" timeOffset="50884.05">30600 9214 28559 0,'2'0'2544'0,"1"0"-2032"0,-2 0-512 0,0 0 0 0,0 1 1184 0,2 1 144 0,1-2 16 0,2 4 16 0,4 1 480 0,1 5 80 16,1 0 32-16,2 6 0 0,2 0-1248 0,1 5-240 15,0 3-48-15,4 3-16 0,2 1-48 16,1 4-16-16,2 3 0 0,3 1 0 0,3 3-32 0,3 3-16 15,3 5 0-15,2 0 0 0,0 0-80 0,0 4-16 16,-2-5 0-16,-2 1 0 0,-1 0-32 0,-4 1-16 16,-2 2 0-16,-3-2 0 0,-3 1-144 0,-5 2 160 0,-2-3-160 15,-2-3 160-15,-6-1 144 0,-3 1 16 0,-2 0 16 0,-6-2 0 16,0 3-16-16,-5-1-16 0,-4 2 0 0,-2 0 0 16,-3 1-176-16,-3-1-128 0,-1 0 192 0,-1-2-192 15,-2-4 0-15,0-3 0 16,-2-2 0-16,-2 1 0 0,0 1-256 0,-2-3 64 0,2 2 0 0,1-4 0 31,2-3-576-31,3-4-128 0,2-8 0 0,1-1-12608 0,5-5-2496 16</inkml:trace>
  <inkml:trace contextRef="#ctx0" brushRef="#br2" timeOffset="53560">25396 12024 13823 0,'-1'-2'1216'0,"1"1"-960"0,0 1-256 0,0-3 0 31,0 3-768-31,1 0-192 0,-1-2-32 0,2 1-16 0,0-4 752 0,0 1 256 16,1-2-144-16,-1 2 144 0,2-2 0 0,-1 2 0 16,0-1 0-16,0 2-128 0,-1-1 624 0,-1 0 128 15,1 2 16-15,-2 2 16 0,0-3 1344 0,-2 3 272 16,1 3 48-16,-1-1 16 0,-1-1 480 0,0 3 112 16,3-4 16-16,0 0 0 0,0 0-624 0,-10 17-112 15,7-10-32-15,2-3 0 0,-1 5-1152 0,2-3-256 16,0 7-32-16,0-3-16 0,3 4-304 0,-2 2-64 15,3 1-16-15,0 2 0 0,0 6-192 0,1 1-144 16,1 5 192-16,-3 0-192 0,0 4 0 0,-1 0 0 16,1 0 0-16,-4 0 0 0,1-3-176 0,-3 0-144 0,1 1-16 0,-3-1-16 0,0-3-16 0,-1-1 0 15,-1-2 0 1,-2-3 0 0,1-2-256-16,1-5-48 0,-2 0-16 0,2-4-16704 0</inkml:trace>
  <inkml:trace contextRef="#ctx0" brushRef="#br2" timeOffset="53898.18">25686 11935 29487 0,'-8'4'2624'0,"1"2"-2112"0,2-2-512 0,2-1 0 0,2 0 1568 0,-3 1 208 16,-2 5 32-16,-4 3 16 0,-3 8-672 0,-1 4-128 16,2 2-16-16,2 2-16 0,2 0-592 0,4 1-112 15,1 0-32-15,2 2 0 0,2 0 0 0,0 1-16 16,3 0 0-16,0-3 0 0,1 2-32 0,-2-3 0 15,2 1 0-15,-2-3 0 0,1 0-208 0,-4-2 0 16,1 1 128-16,-4-3-128 0,1 1-160 0,-3-1-80 16,-1-2-16-16,-2 1-18272 0</inkml:trace>
  <inkml:trace contextRef="#ctx0" brushRef="#br2" timeOffset="54314.61">25623 11851 19343 0,'-5'-1'1728'0,"1"-1"-1392"16,1-1-336-16,2 3 0 0,0 0 768 0,0 0 96 15,-3-1 16-15,-2 1 0 0,0-3 288 0,-2 1 64 16,0 2 16-16,0 2 0 0,2-2 320 0,0 3 64 16,1 1 16-16,0-2 0 0,0-1-256 0,1 4-48 15,-1-3-16-15,2 0 0 0,0 2-576 0,-1-2-112 16,2 2-32-16,-3 0 0 0,1 1-400 0,-1 2-80 15,-2 2 0-15,-2 1-128 0,-1 2 144 0,-3 0-144 16,-1 4 0-16,-2 3 144 0,-2 1 0 0,-1 2 0 16,-1-4 0-16,0 5 0 0,-1 1-144 0,0-1 0 15,2-1 0-15,-1-2 128 0,1-2-128 0,3 1 0 0,3-6 0 16,1 0 0 0,4-1-1072-16,3-3-192 0</inkml:trace>
  <inkml:trace contextRef="#ctx0" brushRef="#br2" timeOffset="54806.83">24987 12873 5519 0,'-9'-1'240'0,"3"1"64"0,1 0-304 0,1-3 0 0,3 3 0 15,1 0 0-15,0-1 1088 0,-1 1 176 16,-1-3 16-16,-1 3 16 0,1-3 1392 0,0 0 288 0,1 3 48 0,1-2 16 16,0 0 176-16,1 0 48 0,1 2 0 0,0-4 0 15,2 2-1184-15,-1-2-224 0,4 2-64 0,0 2 0 16,3-2-912-16,0 2-192 0,1 0-48 0,3-2 0 16,0 2-240-16,5-3-48 0,1 3-16 0,3 0 0 15,2 0-96-15,2 0-32 16,5 0 0-16,2 0 0 0,2-1-208 0,2-1 144 0,2-2-144 15,2-2 128-15,1 1-128 0,-1 0 0 0,-4-1 0 0,3 3 0 16,0-3 0-16,-2 2 0 0,1-1 0 16,0 1 0-16,-3 1-256 0,-3-3 0 0,-2 2 16 0,-2-2 0 31,-3 1-144-31,-3 0-48 0,-1-1 0 0,-3 0 0 16,-3 0-592-16,-2 1-128 0,-4 0-32 0,-2 2 0 0</inkml:trace>
  <inkml:trace contextRef="#ctx0" brushRef="#br2" timeOffset="55684.64">26664 11600 25791 0,'1'-2'2304'0,"-1"-1"-1856"15,1 2-448-15,0-1 0 0,1 2 800 0,-1 0 64 16,0-3 16-16,0 0 0 15,3-1 912-15,-3 1 192 0,1 0 48 0,-4 3 0 16,1 0-624-16,-1 0-128 0,-2 2-32 0,-1 2 0 0,0 2-736 0,-1 0-160 16,0 0-32-16,-2 4 0 15,1 3-192-15,-2 0-128 0,1 6 128 0,-2-1-128 16,-1 1 208-16,1 3-16 0,-2 0-16 0,1 2 0 0,0 1 144 0,1 1 48 0,-2 4 0 16,1 1 0-1,0 4 16-15,0 0 0 0,-1 1 0 0,3-2 0 16,-1 7-384-16,0 0 144 0,0 0-144 0,0 1 0 15,1 5 0-15,-1-7 0 0,1 5 0 0,1-4 0 16,1 0 0-16,1 1 0 0,2-2 0 0,1-1 0 0,5-2 0 0,0-1 0 16,4-3 0-16,4-3 0 0,1-4-240 0,3-3-48 15,3-1-16-15,3-5 0 16,1-1-640-16,1-6-128 0,0-2-16 0,6-2-17584 16</inkml:trace>
  <inkml:trace contextRef="#ctx0" brushRef="#br2" timeOffset="56556.88">27142 12299 30399 0,'-1'0'2704'0,"1"0"-2160"15,0 1-544-15,1 2 0 0,1-3 1344 0,-1 2 144 0,2 2 48 0,2 0 0 16,2 4-144-16,3 2-32 15,1 3 0-15,1 3 0 0,2 0-880 0,0-1-176 16,3 1-48-16,-3 1 0 0,1 0-256 0,0-1 0 16,-1 3 0-16,-1 1 0 0,1-2 0 0,-2 4 0 15,1-2 0-15,-2 2 0 0,-1 3-176 0,-1-3-80 16,0-2-32-16,0 1-11920 16,-1-2-2384-16</inkml:trace>
  <inkml:trace contextRef="#ctx0" brushRef="#br2" timeOffset="56845.18">27698 12138 36863 0,'-15'10'3264'0,"5"-6"-2608"0,0 2-528 0,5-1-128 15,2-1 1120-15,3-2 192 0,0 6 32 0,-1 0 16 0,0 5-1040 0,-4 9-192 16,1 6-128-16,1 4 128 0,-4 7 48 0,1-1 16 16,-2 5 0-16,-2 2 0 15,-3 2 0-15,1 1 0 0,-3 5 0 0,0-2 0 0,-1 2-192 0,-1-2 0 16,1 1 0-16,-3-1 128 0,2-1-128 16,1 0 0-16,-1-6 0 0,2 0 0 15,0-2-448-15,3-5-112 0,2 1-16 0,1-8-18176 16</inkml:trace>
  <inkml:trace contextRef="#ctx0" brushRef="#br2" timeOffset="57366.28">28073 11553 21183 0,'2'-12'944'0,"-1"2"192"0,1 0-912 0,1 2-224 0,1 4 0 0,-1 1 0 16,1 0-2624-16,2-4-576 0,5-2-128 0,2-6 0 0,-2 1 4192 0,0 2 848 16,-2 2 160-16,-4 1 48 0,-2 6 1376 0,-3 0 288 15,-1 1 48-15,-1 4 16 0,-2 1-752 0,-1-2-144 0,-1 5-16 0,-3 0-16 16,2 0-1600-16,-3 4-320 15,0 1-64-15,0 3-16 0,1-2-352 0,1 2-80 16,-2 4-16-16,0 3 0 0,0 3-272 0,0 1 128 16,0 3-128-16,0 3 0 0,2 1 128 15,-2 0-128-15,1 2 0 0,0-1 0 0,2 1 0 0,1-2 0 16,0-1 0-16,2-3 0 0,0 0 0 0,2-4 0 16,0-2 0-16,2 0 0 0,2-1 0 0,1-2 0 15,2-3 0-15,0 0 0 0,4-3-320 0,1-1-32 16,1-5 0-16,0 0 0 15,1-1-576-15,2-4-112 0,2 2-32 0,0-4-16272 0</inkml:trace>
  <inkml:trace contextRef="#ctx0" brushRef="#br2" timeOffset="57706.87">28453 11811 36863 0,'-11'5'1632'0,"3"-5"336"0,4 3-1584 0,1-3-384 0,2 0 0 0,1 0 0 0,0 0 176 0,-1 3-48 16,-1-2-128-16,0 4 192 0,-2 1 0 0,0 4 0 15,0 0 0-15,0 2 0 0,-1 1 416 0,1 0 80 0,0 2 16 0,2-1 0 16,1 0-512-16,1-2-192 16,1 0 176-16,3-1-176 15,1-3-928-15,1-2-288 0,0 0-48 0,3-4-15568 0</inkml:trace>
  <inkml:trace contextRef="#ctx0" brushRef="#br2" timeOffset="57928.47">28432 11531 18431 0,'-4'0'1632'0,"3"-2"-1312"0,0 2-320 0,1 0 0 16,1 0 1360-16,0 0 208 0,-1 0 32 0,2 0 16 16,-1 0-1296-16,1 2-320 0,1-2 0 0,-3 0 0 0,0 0-1488 0,0 0-320 0,16 12-64 0,-10-8-16 15</inkml:trace>
  <inkml:trace contextRef="#ctx0" brushRef="#br2" timeOffset="58414.15">28647 11405 11055 0,'1'0'976'0,"-1"0"-784"0,0 0-192 0,2 0 0 16,-1 0 1600-16,-1 0 288 0,2 0 48 0,1 2 16 15,1 2 1808-15,-1 0 352 0,2 2 80 0,0 0 16 16,0 3-1696-16,1-3-336 0,-1 4-64 0,1 2 0 16,2 2-1248-16,-1-2-240 0,2 1-48 0,0 3-16 15,2-3-208-15,0 2-32 0,1 4-16 0,3-3 0 0,0 2-176 16,1 2-128-16,0 2 144 0,1 1-144 16,-1 1 0-16,0 1 0 0,2 4 0 0,-2-1 0 0,-1-5-128 15,1 5 128-15,-1-5-192 0,-4 2 192 0,0 0-256 16,-2-2 64-16,-2 1 16 0,-2-2 0 0,0 0 176 0,-4 0 0 15,-1 1 0-15,-1-5 0 0,-3 0 0 0,0-1 0 16,-1-4-192-16,-1 2 64 0,-1-4-176 0,-3 2-16 16,-1-1-16-16,-2-2 0 15,-1 0-240-15,-2-1-64 0,-2-1 0 0,0-2-17168 0</inkml:trace>
  <inkml:trace contextRef="#ctx0" brushRef="#br2" timeOffset="58869.86">29315 12379 36863 0,'-4'3'3264'0,"3"-1"-2608"0,1-2-528 0,1 0-128 0,2 0 720 0,0-2 112 16,2-1 32-16,4 2 0 0,5-4-480 0,3-2-80 16,6 1-32-16,3-4 0 0,4 1-272 0,2-1 0 15,0 2 0-15,2 0 0 0,0 2 0 0,1 2-304 16,2 2 48-16,-2-2 0 15,-2 2-976-15,-1 2-192 0,-1 0-48 0,-5 0-14864 0</inkml:trace>
  <inkml:trace contextRef="#ctx0" brushRef="#br2" timeOffset="59162.61">29173 12601 43311 0,'-3'2'3840'0,"3"-2"-3072"16,1 3-608-16,1-3-160 15,0 0-864-15,1 0-208 0,0 1-32 0,5 1-16 16,2-2 1504-16,3 3 288 0,3-3 64 0,3 0 16 0,2 0-320 0,1 0-64 15,4-3-16-15,3 1 0 0,4 1-192 0,2-2-32 16,2 0-128-16,1-4 192 16,0 1-480-16,1 0-96 0,-2 0-32 0,1-4 0 15,-2 1-1440-15,0 2-272 0</inkml:trace>
  <inkml:trace contextRef="#ctx0" brushRef="#br2" timeOffset="59618.67">30459 12059 42383 0,'-9'6'1872'0,"0"-2"400"0,1 0-1824 0,2-2-448 0,2 1 0 0,1-2 0 16,1 1 0-16,-5 2 0 0,-5 2 0 0,-5 4 0 16,-3 5 0-16,-4 4 192 0,-1 3-48 0,-1 1-16 15,1 6-128-15,-1-1 0 0,3 1 0 0,-1 2 0 0,3-3 0 0,3 3 0 16,2-3 0-16,3 1 0 0,2-3 0 0,5-4 0 16,3 0-128-16,3-3 128 0,3-1-336 0,4-4 0 15,2 1 0-15,5-5 0 16,2 0-352-16,3-7-64 0,2 0-16 0,4-1 0 15,5-4-400-15,2-2-96 0,1-2-16 0,2-3 0 16,1 2 448-16,1-6 64 0,1 1 32 0,1 0 0 0,-2-4 736 0,-1 1 192 0,-3-1 0 16,-1 0 16-16,-3 2 848 0,-6-5 160 15,-3 3 48-15,-4-2 0 0,-5-1-64 0,-5 0-16 16,-3 2 0-16,-5-1 0 0,-4 2-560 0,-4-3-112 16,-2 0-32-16,-5 1 0 0,-1 1-96 0,-4 2 0 15,-1-1-16-15,-2 0 0 0,-2 1-176 0,-1 1-48 16,1 0 0-16,0 1 0 0,1 2-320 0,1 2-64 15,2 3-16-15,2 0-12736 0,0 2-2560 0</inkml:trace>
  <inkml:trace contextRef="#ctx0" brushRef="#br2" timeOffset="60311.92">30563 11551 35935 0,'-8'0'3200'0,"2"0"-2560"0,4 0-512 0,2 0-128 0,0 2 0 0,0-2-208 15,-2 0 48-15,-1 0 16 0,-1 2 1136 0,0 0 224 16,3 1 64-16,2-2 0 15,2 4-576-15,2-2-128 0,2 1 0 0,4 2-16 16,1 1 208-16,3 1 32 0,4 5 16 0,2 0 0 16,2-1-240-16,3 5-64 0,3 1 0 0,0 4 0 15,5 1-176-15,-2 1-32 0,0 2-16 0,-1-1 0 0,-2-1-288 0,-1-1 160 16,2 3-160-16,-3-1 128 16,0 1-128-16,-2-2 128 0,1 6-128 0,-5 1 128 15,-1-3-128-15,-3 7 0 0,0-3 0 0,-3 5 0 0,-1-2 144 16,-3 3 0-16,-1 3 0 0,-2-1 0 0,0-1 64 0,-3 0 16 15,-1-4 0-15,1 3 0 0,-4-6 32 0,0 2 0 0,-3 1 0 0,1 0 0 16,-3-4-256-16,-1-2 128 0,-1 0-128 0,-1-2 0 16,-1 1-208-16,-2-2-144 0,1-1-32 0,-4-2 0 31,1-2-352-31,-2-2-80 16,-1-2-16-16,-3 1 0 0,0-7-128 0,-2 0-16 0</inkml:trace>
  <inkml:trace contextRef="#ctx0" brushRef="#br0" timeOffset="74745.25">13791 14064 10127 0,'0'0'896'16,"0"-3"-704"-16,0 2-192 0,0 1 0 0,0 0 176 0,0 0 0 15,0-3 0-15,1 1 0 0,-1-2-176 0,3 1 0 16,-2-4 0-16,2-1 0 0,0 0 0 0,1 2 0 15,-1 0 0-15,-1 2 0 0,1-1 0 0,-1 2 208 16,-1 0-16-16,-1 2 0 0,0-2 1616 0,1 1 320 16,-1 1 64-16,-1 1 48 0,1 0-464 0,-1-3-96 15,0 2-16-15,0 1 0 0,-2 0-704 0,3 0-128 16,0 0-48-16,0 0 0 0,0 0-656 0,-23-9-128 16,16 6 0-16,0 0 0 15,-2-1-432-15,-1-2 16 0,1 3 0 0,-1-4 0 0,-2 2 144 0,0 2 16 16,0-3 16-16,-2-1 0 0,2 4 432 0,-1-1 96 15,2 1 16-15,-2 0 0 0,2 3 320 0,-2 0 64 0,2 1 16 16,0 1 0-16,0 2 64 0,0 1 0 0,-2 1 16 0,0 2 0 16,-1 2-416-16,1 2-96 0,1-3-16 15,0 0 0-15,1 5-256 0,-1 1 0 0,0-3 0 0,2 1 0 16,-1 3 0-16,0 0 160 0,0 2-160 0,1-2 128 16,2 1-128-16,0-1 192 0,1 2-192 0,1 1 192 15,1 0-64-15,0 0-128 0,0 1 192 0,0-2-64 16,1 1 32-16,2-1 0 0,0-4 0 0,1 1 0 15,2-3 48-15,2 2 16 0,-1-2 0 0,3 1 0 16,0-3 160-16,0-1 16 0,1 0 16 0,0 1 0 16,3 0-176-16,-3-2-48 0,3 0 0 0,0 1 0 15,1-3-192-15,1 0 0 0,1 0 0 0,0-2 0 0,2 0 192 0,2-1 0 16,0 0 0-16,1-1 0 0,0-1-48 0,-3 2-16 16,1-3 0-16,4 0 0 0,5-4 16 0,2 2 0 15,2-2 0-15,-4 0 0 0,0-2-144 0,-2 1 192 16,-3 1-192-16,-2-2 192 0,-2 0-192 0,-3 0 0 15,1 0 0-15,-4 2 0 0,1-2 160 0,-1-2-160 0,-2 2 192 16,1 0-192-16,-1-3 336 0,1 2-32 0,-2 1-16 0,1-3 0 16,-1-1-128-16,-1 2-32 0,0-2 0 0,-1 1 0 15,-1-1-128-15,-1 0 0 0,-1 0 0 0,0 0 0 16,-1-1 0-16,-1 0 0 16,1 0 0-16,-1-1 0 0,-1 1-128 0,-1-2 128 15,-1 1 0-15,1-1 0 0,-4 0 0 0,3-2 0 16,-3 3-144-16,1-2 144 0,0-1 0 0,0 2 0 15,0-3 0-15,-2 1 0 0,2 1 0 0,-1 2 0 0,0-3 0 16,0 3 0-16,0 0 192 0,-2 4-48 0,1-2-16 0,1 4 0 16,-2 2-128-16,1-2 0 0,-1 3 0 0,-1 1 128 15,3 1-128-15,-2-2 0 0,0 3 0 0,1-2 0 16,-1 4 0-16,1-2 0 0,-1 0-128 0,0 0 128 16,1 3-384-16,0-2 0 0,2 1 0 15,-1-2 0 1,0 4-480-16,0-2-96 0,2 1-32 0,-1 1 0 15,0-1-864-15,-1 0-192 0,2 1-16 0,1-2-12144 0</inkml:trace>
  <inkml:trace contextRef="#ctx0" brushRef="#br0" timeOffset="75161.36">13954 13511 21183 0,'-1'-1'1888'0,"-1"1"-1504"0,-2 0-384 0,2 0 0 15,-1 1 3136-15,2-1 544 0,0 2 112 0,-2 0 32 0,-2 0-2368 0,0 4-480 16,-2 0-80-16,-1 3-32 31,1 1-2096-31,0 2-432 0,-3 2-64 0,0 1-32 16,-1 5 256-16,-2 2 48 0,1 0 16 0,-3 5 0 0,0 3 1440 0,-1 5 272 16,1-1 64-16,-1 3 16 0,1-1 992 0,-1 5 192 0,-2 6 32 0,-1 0 16 15,-1 5-512-15,-2 4-112 0,0 0 0 0,-2 3-16 0,0 2-528 0,0-5-96 0,2-3-32 16,1-3 0-1,2-2 224-15,2-1 64 0,0 0 0 0,1-3 0 16,0 1-224-16,1-4-32 0,1-3-16 0,-1-7 0 0,4-3-304 0,-1-2 0 16,0-3-176-16,-2-5-18016 15</inkml:trace>
  <inkml:trace contextRef="#ctx0" brushRef="#br1" timeOffset="78678.82">6792 13501 6447 0,'4'-4'576'0,"0"2"-576"0,0-1 0 0,-2 2 0 0,-1 1-416 0,2-4-192 16,2 2-32-16,2-4-16 0,3-3 464 0,1 2 192 16,-2-2-128-16,-2 2 128 15,-1 4 848-15,-2-3 256 0,0 3 48 16,-3 2 16-16,-1 2 624 0,0 2 112 0,-1-1 16 16,-2 2 16-16,0 0-400 0,-1 2-96 0,-2 0-16 0,-1 3 0 0,1-3-608 0,-1 1-128 31,-2 2-32-31,-1 1 0 0,-1 2-368 0,0 1-80 15,-1 0-16-15,-2 3 0 0,-1 0 112 0,-1 3 16 0,1 0 0 16,1-1 0-16,-1 1 80 0,-1 0 32 0,2 0 0 16,-1 1 0-16,3 5-304 0,-2-6-128 0,1 6 128 0,1-4-128 15,4 1 0-15,0 1 128 0,2-1-128 0,0 1 0 16,1 5 0-16,0-2 0 0,1 2 0 0,1 0 0 16,0 1 0-16,1 2 0 0,1 1 0 0,-1 3 0 15,1-1 0-15,1 1 0 0,1 1-144 0,1 1 144 16,0-3 0-16,-1 1 0 0,2 1 0 0,-1 1 0 15,4 1 0-15,2 1 0 0,0-2 0 0,0-1 0 16,-1-2 128-16,2 1 48 0,0-2 0 0,0-1 0 0,1 3-176 0,-1-3 192 16,1-1-192-16,-1-7 192 15,-1 0-848-15,0-5-176 0,-1-3-16 0,-1-4-16 16,0 1-560-16,2-3-112 0</inkml:trace>
  <inkml:trace contextRef="#ctx0" brushRef="#br1" timeOffset="79695.17">7021 13820 911 0,'-4'-6'0'0,"1"2"0"0,0 2 0 0,1 2 0 15,1-3 4240-15,1 3 768 16,0 0 160-16,-3 0 16 0,1 0-3264 0,-1 3-672 16,2-3-128-16,0 3-32 0,-1 2-576 0,4 2-128 15,-1 0-32-15,3 2 0 0,-1 0-96 0,2 4-32 16,0 0 0-16,0 6 0 0,3 1 592 0,-2 3 112 0,-1 3 32 15,0 0 0-15,-2 5 112 0,1 1 16 0,-1 0 16 0,-2 6 0 16,0-1-720-16,-1 1-128 0,1 0-48 0,-1-1 0 16,1 2-208-16,-1-5 0 0,2 1 0 0,-2-3 0 15,0-2 0-15,0-3 0 0,0-1 0 0,0-1 0 0,0-3 0 16,0-3 0-16,0-1 0 0,-2-2-10080 16,1-2-1888-16</inkml:trace>
  <inkml:trace contextRef="#ctx0" brushRef="#br1" timeOffset="80045.73">7225 14222 35007 0,'3'-3'1552'0,"-2"2"320"0,1 1-1488 0,1 0-384 0,-2 0 0 0,2 0 0 0,-1 0 0 0,2 0 0 16,2 0 0-16,3-2 0 0,0 1 432 0,1-2 64 31,0 1 16-31,1 0 0 0,-1-3 64 0,1 4 32 0,1-4 0 0,-1 4 0 0,0-2-464 0,0 0-144 15,0 3 0-15,1-3 0 0,0 3 0 0,-1-1-144 16,-1 2-16 0,-1-1 0-1,0 3-640-15,-1-3-128 0,-2 1-32 0,-1 1 0 16,-2 1-960-16,0-2-208 0</inkml:trace>
  <inkml:trace contextRef="#ctx0" brushRef="#br1" timeOffset="80694.69">7801 14031 28559 0,'2'-6'1264'0,"-2"4"272"0,0-2-1232 0,0 2-304 16,0 0 0-16,0 2 0 0,0-2 0 0,0 2 0 15,1-4 0-15,-1 2 0 0,1-2 0 0,-1 2 0 16,0-2 0-16,-1 4 0 0,-2 0 176 0,0 0 16 15,-3 4 16-15,-2-1 0 0,1 3 32 0,-3 3 0 0,0 1 0 0,0-1 0 16,0 4-112-16,-1 2-128 0,1-1 176 0,1 2-176 16,1 0 496-16,-1 1-16 0,3 3 0 0,0 0 0 15,1 4-224-15,0-1-32 0,0 3-16 16,1 1 0-16,2-1-208 0,-2-1 0 0,2 1 0 16,0-2 0-16,0 1 0 0,1-5 0 0,1 2-192 0,0-3 192 31,1-3-768-31,1 0-32 0,2-1-16 0,0-3 0 15,1-2 160-15,1-3 16 0,0-1 16 0,0-1 0 0,0-1 176 16,2-1 16-16,0 0 16 0,1-3 0 0,0 0 416 0,-1 0 0 0,2 0 0 0,0-2 0 16,1 1 0-16,0-2 0 0,2-1 0 0,-1-1 0 0,2 2-144 0,-1-6-48 15,2 2-16-15,1-3 0 0,2-3 64 0,-2 1 16 16,-1 0 0-16,-1-2 0 16,1-3 0-16,-2 1 0 0,-1 0 0 0,-3 2 0 15,-2-2 128-15,-1 1 224 0,-1-1-48 0,-1 1-16 0,-2-1 624 0,0 0 128 16,-1 0 32-16,-2 0 0 0,-1 0 256 0,-1-3 48 0,-2 1 16 15,-1-1 0-15,-1 2-464 0,0-2-96 16,-2 3 0-16,-1-2-16 0,0 2-192 0,-1 1-48 16,0 1 0-16,0 2 0 0,0 2-48 0,1-1-16 0,0 1 0 15,2 2 0-15,-1 2-256 0,1 1-128 0,1 4 0 0,1-1 128 32,0 0-528-32,-1 4-112 0,3 0-32 0,-1 2-10544 15,0 2-2112-15</inkml:trace>
  <inkml:trace contextRef="#ctx0" brushRef="#br1" timeOffset="81115.78">7930 13827 27647 0,'0'-1'1216'0,"-1"1"256"0,1 0-1168 0,-1-2-304 0,-1 2 0 0,2 2 0 16,0-2 912-16,-1 0 128 0,-1 4 32 0,-1 0 0 15,1 2-816-15,-2 2-256 16,1 2 128-16,0 3-128 0,0-1 0 0,-2 2-256 0,0 4 64 0,0 1 0 31,0-1-816-31,-2 6-144 16,1 1-48-16,-3 3 0 0,1 3 816 0,-4 4 144 0,0-1 48 0,0 5 0 0,-2-1 656 0,-1 3 144 0,0-3 32 0,-1 0 0 15,-1 6-384-15,-2-4-80 0,2 5-16 0,0-3 0 0,1 1-160 16,2-2 192 0,2 4-192-16,-1-5 192 0,4 2-192 0,-1-3 0 15,1-2 0-15,3-5 0 16,2-4-432-16,2-3-112 0,2-5-32 0,1-1-7728 15,3-1-1552-15</inkml:trace>
  <inkml:trace contextRef="#ctx0" brushRef="#br1" timeOffset="81708.38">7831 13532 23039 0,'-5'-3'1024'0,"1"0"192"0,1 0-960 0,0 0-256 0,2 0 0 0,1 2 0 0,0 0 0 0,0-1-160 15,-1-1 32-15,1-4 0 16,0 3-1040-16,1 0-208 0,3 0-32 0,1 0-16 0,2 3 1424 0,2 0 272 15,-1 1 64-15,4 2 16 0,-3 2 512 0,4 0 96 16,-1 2 32-16,2 3 0 0,-1 1-160 0,2 2-16 16,2 0-16-16,0 4 0 0,0 4-272 0,0-1-48 0,2-1-16 15,1 4 0-15,1 2-240 0,-2 1-48 16,4-1-16-16,-1 5 0 0,0-1 64 0,-2-4 16 16,-3-1 0-16,2 0 0 0,-2 3 272 0,-1 4 48 0,-3 0 16 15,-2 1 0-15,-3 0-48 0,0 2 0 0,-1 4 0 0,-2 2 0 16,-1 2-208-16,-2-3-32 0,-3 0-16 0,-3-3 0 15,-1 0-16-15,-2-2 0 0,-2-1 0 0,-1-1 0 16,1-3-64-16,0 2 0 0,0 2-16 0,-1-1 0 16,2 1-48-16,-1 2-128 0,0 0 192 0,-2 2-64 0,1 3-128 15,-1 0 0-15,0 1 0 0,0-3 0 16,2-9-800-16,-2 1-96 0,1 2 0 0,-2-5-16 16,1-2 640-16,0-1 128 0,-1-5 144 0,0-1-9456 15,0-1-1760-15</inkml:trace>
  <inkml:trace contextRef="#ctx0" brushRef="#br1" timeOffset="83861.13">10674 13440 23039 0,'0'0'2048'0,"0"0"-1648"15,0 0-400-15,0 0 0 0,0 0 592 0,0 0 48 16,0 0 0-16,0 0 0 0,1 0-384 0,-2-2-80 15,1 2-16-15,0 0 0 0,0 0 176 0,0 0 48 16,0 0 0-16,0 0 0 16,0 0-112-16,-20-3-16 0,15 6 0 0,-1-1 0 0,1 0 304 0,-1 3 48 15,1-2 16-15,-1 3 0 0,0 1 32 0,-1 0 16 16,0 2 0-16,1 1 0 0,-2 2-336 0,-2 2-64 16,-2 4-16-16,-2 3 0 0,-2 1-96 0,-1 1-32 15,-3 3 0-15,-2 1 0 0,0 3 224 16,0 0 32-16,1 0 16 0,1-1 0 0,2 1-192 0,4-1-32 15,1-4-16-15,5 3 0 0,1-2 80 0,2 5 16 16,4-3 0-16,0 2 0 0,1 1 80 0,1 4 32 16,2 2 0-16,0 5 0 0,1 0-592 0,-1 1-112 0,-1 0-32 0,-1-4 0 31,-1-3-208-31,-1-2-32 0,0 1-16 0,0-4 0 0,1 1 496 16,-2-1 128-16,2 1 0 0,2-1 0 0,-1 1 0 0,3-4 0 15,-1 3-144-15,2-2 144 16,3-2-480-16,1 0-32 0,3-2-16 0,1-2 0 15,3-2-1584-15,2 3-320 0,4 1-64 0,1-1-9616 0</inkml:trace>
  <inkml:trace contextRef="#ctx0" brushRef="#br1" timeOffset="84387.81">10691 13839 24879 0,'0'-3'2208'0,"0"1"-1760"0,1 2-448 0,-1 0 0 0,0 0 0 0,0 2 0 15,2-2 0-15,-1 0-176 0,0 4 736 0,2 1 144 16,-1 1 16-16,2 1 16 0,0 3 880 0,-1 0 176 31,3 1 48-31,1 3 0 0,0 1-560 0,0 1-96 0,2 2-32 0,0 2 0 16,-1 0-816-16,2 5-160 0,-1 3-48 0,0 7 0 0,-3 2-128 0,-1 1 0 16,-3 7 0-16,-2-2 0 15,-1 1-224-15,-4-3 32 0,-1 1 0 0,-2 3 0 16,1-4 16-16,-2-1 16 0,2 2 0 0,0-2 0 0,-1-2 160 0,3-5 0 0,1-3 0 0,3-4 0 31,0-1-688-15,2-5-208-16,2-4-32 0,0-4-14672 0</inkml:trace>
  <inkml:trace contextRef="#ctx0" brushRef="#br1" timeOffset="84962.96">11061 14300 39615 0,'-1'1'3520'0,"-1"-1"-2816"0,1-1-560 0,1 1-144 0,1-1 400 0,2-1 48 16,-1 2 16-16,3-3 0 0,4-4-624 0,3-1-128 16,3 0-32-16,1 2 0 15,2-2-544-15,0 1-112 0,1 1-32 0,0 2 0 16,1 1 16-16,1-2 0 0,-1 4 0 0,0-2 0 0,0 3 736 0,-1 0 256 0,2-2-192 0,-1 2 192 31,1 2-1360-31,0-4-176 0,0 0-48 0,-1 2-11344 0</inkml:trace>
  <inkml:trace contextRef="#ctx0" brushRef="#br1" timeOffset="85575.63">11877 13960 28559 0,'-7'3'2544'0,"-1"2"-2032"0,3-3-512 0,2 0 0 0,0-2 1792 0,-2 3 256 15,-3 0 48-15,-6 6 16 0,-3 1-1808 0,-2 2-304 16,3 2-176-16,2 1 32 16,2 1-368-16,2 0-64 0,1 0 0 0,1 4-16 0,-1 3 352 0,-1 1 80 0,0 3 16 0,-2 1 0 15,-2 1 144-15,1 0 0 16,-3 2 128-16,1-2-128 0,0-3 176 0,1-1-48 16,2-3 0-16,2 0 0 0,3-2-128 0,3-3 0 0,4-1 0 0,4-3-176 15,2-4-32-15,0-2-16 16,2-1 0-16,1-2 0 0,9-4 224 0,4-3 208 15,1-1-32-15,1-2-16 0,1-1-432 0,-1-2-96 0,1-3-16 16,0-1 0 0,-2 1-32-16,1 1-16 0,-2-2 0 0,-1 1 0 0,-1 0 432 0,-1-1 0 0,-2 1 0 0,-2 2 176 15,0-2 144-15,-3 2 48 0,0 0 0 0,-1-2 0 0,0 2 400 16,1-1 64-16,-2-1 32 0,-1 0 0 0,1-4-288 0,-1 0-48 16,0-1-16-16,-3-1 0 0,0 1-96 0,-2-3-32 15,-2 4 0-15,-1-2 0 16,-1-2-96-16,-2 1-32 0,-1 1 0 0,-1-1 0 15,-3-1-256-15,-3-1 128 0,-1 4-128 0,-1-2 0 16,-3 1 0-16,0 2-272 0,0 1 16 0,1 4 16 16,1 5-592-16,1 0-112 0,3 2-16 0,-1 3-16 15,2 1-384-15,-1 1-80 0,3 0-16 0,0 2 0 16,1 0 176-16,1 0 48 0,0-2 0 0,2 4 0 16,1-1-352-16,1-2-64 0,0 2-16 0,1 2 0 0</inkml:trace>
  <inkml:trace contextRef="#ctx0" brushRef="#br1" timeOffset="85985.71">12179 13633 27647 0,'-4'6'2448'0,"-2"-2"-1952"0,0 0-496 0,1-2 0 15,1 1 2400-15,2-3 384 0,-2 1 80 0,-4 2 16 32,-3 3-4800-32,-2 0-944 0,-5 4-192 0,1 0-32 0,1 5 2400 0,-3 4 496 0,0 6 192 0,-2 4-128 0,-2-1-16 0,1 7 0 15,1 4 0-15,0 4 144 16,3-2-256-16,0 6 64 0,0 4 0 0,2 3 48 0,1 0 3104 0,0 0 624 16,0-5 128-16,2 0 32 0,-1-5-1488 15,0 3-288-15,-1-2-64 0,-1-3 0 16,3-2-2464-16,-1 0-480 0,1-2-112 0,-2 1-11712 15,-1-5-2336-15</inkml:trace>
  <inkml:trace contextRef="#ctx0" brushRef="#br1" timeOffset="86639.73">11974 13371 35935 0,'3'6'3200'0,"2"1"-2560"0,0-4-512 0,0 0-128 0,0-2 272 0,2 4 48 15,6 1 0-15,9 8 0 0,9 2-192 0,4 2-128 16,-1-2 144-16,-3-1-144 0,-5-1 0 0,-1 2 0 15,1 5 0-15,0 5 0 0,0 2 0 0,-3 3 0 16,3 8 0-16,-1 3 0 0,0 5 0 0,-3 1 0 16,-1-1 0-16,-5 0 0 0,-1-3 0 0,-5 3 0 15,-3 0 0-15,-3 0 0 0,-4 4 0 0,-4 0 0 16,-1-1 128-16,-2 1-128 0,-1-6 448 0,0-3-16 16,-3 3 0-16,-1 0 0 0,-1-1-128 0,-2 1-32 0,0-3 0 15,-2 1 0-15,0-1-272 0,-2-1 0 0,2-3 0 0,-3-3 0 16,-1-4 0-16,0 0 0 0,1-1 0 0,-2-3 0 15,0 1-128-15,-1-5 128 0,4-1-208 0,-2-4 80 32,1 0-1056-32,-5 0-208 0</inkml:trace>
  <inkml:trace contextRef="#ctx0" brushRef="#br3" timeOffset="90859.34">6393 14336 34095 0,'-9'0'3024'0,"3"0"-2416"0,4-3-480 0,0 2-128 16,2 1-928-16,-1-2-208 0,-3-1-32 0,-2-1-16 15,-1-2-896-15,1 2-176 0,1-2-48 16,0 3 0-16,2-1 1088 16,1 1 224-16,1 3 32 0,-1 0 16 0,1 0 592 0,0 0 112 0,0 3 32 0,-2-2 0 0,1 3 2016 0,0-2 416 15,1 1 80-15,1-2 0 0,1 1-512 0,1 1-96 16,1-2-32-16,1 2 0 0,1-1-576 0,0-2-128 15,0 1-32-15,1-1 0 0,0 0-528 0,-1 0-96 16,0 3-32-16,0-3 0 0,-1 2-272 0,-2 2 0 16,1-3 0-16,-2 2 0 0,-1-1 0 0,0-1 0 15,-1 2-192-15,0-3 192 0,1-3-256 0,-2 2 64 0,2-5 0 0,-1 0 0 0,1 0 192 0,0-3 0 16,1 2 0-16,1 0 0 16,-1 1 0-16,0 0-192 15,2 0 48-15,-2 2 16 0,0-1 128 0,0 1 128 16,2 1-128-16,-2 0 176 0,-1 2 144 0,1 1 48 15,0-2 0-15,-1 2 0 0,-1 2-48 0,0-2-16 0,1 0 0 0,-1 0 0 0,1 0-48 0,0 0 0 16,0 0 0-16,0 0 0 0,0 0 64 0,0 0 0 16,0 0 0-16,0 0 0 15,0 0-96-15,0 0-16 0,0 0 0 0,-20 0 0 0,19 1-208 0,-3 2 176 16,2-3-176-16,-2 2 160 0,0-1-160 0,-1 3 0 16,-1-1 0-16,0 0 0 15,0 2 128-15,-2-1 0 0,2-2 0 0,0 0 0 0,2 0-128 0,0 1 0 0,3-2 0 0,2 1-18176 16</inkml:trace>
  <inkml:trace contextRef="#ctx0" brushRef="#br3" timeOffset="92481.03">8809 14168 33167 0,'-6'3'2944'0,"1"0"-2352"0,3 0-464 0,0-3-128 16,2 0 0-16,-1 3 0 0,-3 1-176 0,-2 2 176 31,-1 0-1408-31,-1 4-176 0,2-1-32 0,1 0-16 0,0 1 1056 0,0 3 192 0,2 0 64 0,-1 0 0 16,-1-1 1024-16,0 0 224 0,0-2 32 0,0 0 16 16,3-1 896-16,-1-7 176 0,2 2 48 0,2-3 0 15,0-2-1008-15,3-1-192 0,2-2-32 0,2-2-16 0,2-3-624 16,1-1-224-16,1 0 144 0,2-2-144 0,-1-1-176 15,-2 0-112-15,2 0-32 0,-3 4 0 0,0-4 0 0,-4 3 0 16,1 2 0-16,-3-1 0 0,0 2 320 0,-2 0 0 16,-1 1 0-16,-1 3 0 0,-1-2 448 0,0 1 112 15,-2 0 16-15,0 0 0 0,-2 2-320 0,0-2-48 16,-1-1-16-16,-1 2 0 0,1-1-64 0,-1 0 0 0,1-1-128 16,-1 4 192-16,3-1-32 0,-1-1-16 0,1 6 0 0,0-3 0 15,0 3-16-15,1 2-128 16,0 0 192-16,1 1-64 0,-1 3-128 0,2-3 0 15,-1 4 0-15,-1 0 0 0,2 0 0 0,-2 1-176 0,1 1 48 0,-1-2 0 0,1-2-80 16,1 0-16 0,1 1 0-16,0-2 0 0,0-3 224 0,0-1-192 0,1-1 192 0,0-1-192 15,0 2 192-15,2-3 0 16,-2 0 0-16,0-3 0 0,1 2 256 0,-1-1-16 0,0-2 0 16,-1 1 0-16,0 0-240 0,0-1 0 0,0 1 0 0,0 0 0 0,0-3 144 0,0-1-16 15,1 1 0 1,1 0 0-16,-1 0 32 0,0 0 0 0,0-1 0 0,1 4 0 15,-2-1-160-15,1 2 0 0,-1-2 0 0,0 1 0 16,0 3 0-16,-1 0-224 0,-2 0 32 0,2 0 0 16,-3 3-80-16,0 1-16 0,4-4 0 0,0 0 0 0,0 0 288 15,-19 16 0-15,14-13 0 0,-1 2 0 0,2-1 0 0,0-3 192 16,0 4 0-16,2-5 0 16,-1 4-192-16,1-4 128 0,0 2-128 0,0 0 0 15,1 0 0-15,0 1 0 0,1 0 0 0,0-3 0 0,0 3-128 0,0-3-80 16,-1 0-16-16,2 0-18016 15</inkml:trace>
  <inkml:trace contextRef="#ctx0" brushRef="#br3" timeOffset="93838.97">10140 14112 28559 0,'-5'2'2544'0,"1"1"-2032"16,2-3-512-16,0 1 0 0,2 2 1792 0,-1-3 272 31,-3 2 48-31,1 2 16 0,-2-2-1616 0,1 2-336 16,2-4-176-16,0 1 192 16,1 2-880-16,1-1-160 0,1-2-48 0,-1 0 0 15,2 0-1424-15,-2 1-304 0,0 2-48 0,-2-3-9456 0</inkml:trace>
  <inkml:trace contextRef="#ctx0" brushRef="#br3" timeOffset="94990.62">12871 14134 2751 0,'5'-5'256'0,"-2"0"-256"0,-1 4 0 0,-2-1 0 0,3 2 3312 0,-3 0 608 15,0 0 128-15,0 0 32 0,0 2-704 0,0-2-144 16,0 4-32-16,0-4 0 0,0 0-2160 0,0 0-432 15,-3 22-96-15,2-13 0 16,1-2-1024 0,-1-1-192-16,1 3-32 0,0-3-16 0,1 1-320 0,0 0-64 0,2-1-16 15,-1-2 0-15,2 1 896 0,-2-1 256 0,2 1-128 0,-2 2 128 0,2-4 0 0,0 3 160 16,0-3-16-16,-2 1 0 0,2-3 112 16,-2 1 32-16,2-2 0 0,-2-2 0 0,1 1 688 0,1-4 144 0,1 0 32 0,0-4 0 15,-1 0 96-15,0 2 32 16,1-3 0-16,-2-1 0 0,-1 1-464 0,-1 0-96 15,1-2-16-15,-2 2 0 0,1 0-480 0,-2 0-96 16,1 4-128-16,-3-3 176 0,2 3-16 0,0 0 0 16,-2 2 0-16,1 1 0 0,-1 0 48 0,1 1 16 15,-2 4 0-15,-1-2 0 0,1 3-48 0,-1 0-16 0,2 3 0 16,-2-2 0-16,0 5-160 0,0-3 0 0,1 0 0 0,0 2 128 16,1 0 80-16,-1-2 16 15,2 1 0-15,-2-4 0 0,1 4 16 0,1-6 0 16,1 1 0-16,-2 1 0 15,2-3-640-15,0 0-128 0,1 0-32 0,0-3-11152 0,1 1-2224 0</inkml:trace>
  <inkml:trace contextRef="#ctx0" brushRef="#br3" timeOffset="96329.34">14146 14257 31327 0,'-5'3'2784'0,"0"2"-2224"0,2-4-560 0,0 2 0 16,2-3 800-16,-2 1 48 0,-3 4 16 0,-2 1 0 0,-2 0-144 0,-1 1-16 16,3-4-16-16,1 0 0 15,2-2-128-15,1-1-32 0,0-2 0 0,2 0 0 31,-1-1-848-31,3-4-192 0,0 1-16 0,0 0-16 16,3 0-1120-16,-2 0-240 0,0 2-32 0,2-2-16 0,0 1 480 16,0 1 112-16,1 0 16 0,-2 2 0 0,2 1 768 0,0 1 176 0,-2-3 16 0,2 3 16 0,-2 3 368 15,1-3 0-15,0 3 0 0,-1-1 0 0,0 3 128 0,-1-2 32 0,2 0 16 16,-1 1 0 0,0-2 80-16,-2-1 32 0,0 2 0 0,0-1-7680 15,0 2-1536-15</inkml:trace>
  <inkml:trace contextRef="#ctx0" brushRef="#br0" timeOffset="120406.12">24954 9392 29487 0,'-4'-1'2624'0,"0"1"-2112"0,3 0-512 0,1 0 0 15,0 0 768-15,-1 0 64 0,-1 0 0 0,-1 0 0 16,-3 0-832-16,-1 0 0 16,0 0 0-16,0-3-144 15,-2 3-480-15,0 0-80 0,2 0-32 0,-3 3 0 0,-1-3 1504 0,0 0 288 0,-2 3 64 0,0-2 16 16,-1 2 416-16,-2 1 96 0,-3 1 16 0,-2-4 0 15,-2 4-880-15,-2-1-160 0,1-2-48 0,-4-2 0 16,0 1-160-16,-4 2-32 0,0-1-16 0,-4 2 0 16,-1 0-32-16,-3-1 0 0,-1 2 0 0,0-1 0 0,3 2-336 15,1-3 0-15,1 0 0 0,3-3-128 16,-1 0 128-16,2-2 0 0,3 1 0 0,-1-1 0 0,1 1 176 0,1 1-48 16,3 0 0-16,-1 0 0 0,2 0 32 15,-1 0 0-15,0 0 0 0,2 1 0 0,0-1 160 0,2 0 48 16,-1 2 0-16,1-1 0 0,0 1-32 0,0 0 0 15,0 0 0-15,1 2 0 0,0-2-208 0,2 2-128 16,1 1 128-16,0-4-128 0,3 3 0 0,1-2 0 16,1 2 0-16,2-2 0 0,3 1 0 0,0 1 0 15,2-4 0-15,2 2 0 0,0-2 0 0,1 0 0 16,2 1 0-16,-1-1 0 0,2 3 0 0,-1-3 176 16,1 2-176-16,0-2 192 0,1 4-64 0,-2-4-128 15,0 0 192-15,0 0-64 0,9 22-128 0,-5-12 0 16,0-1 0-16,-2 1 128 0,2 0-128 0,0 2 128 15,-2 2-128-15,1 0 128 0,-1 5-128 0,1 0 160 0,-2 3-160 16,0 1 160-16,0 6-160 0,-1 2 0 0,3 0 0 0,-2 1 0 16,1 2 0-16,2 2 0 0,0 5 0 15,1 6 0-15,1 1 0 0,0 5 0 0,2 1 0 0,-2-1 0 16,1 4 0-16,1-3 0 0,-3-3 0 0,0-4 0 16,-2 1 0-16,0-1 0 0,-2 0 0 0,0-3 0 15,0 3 0-15,-1-2 240 0,2-1-64 0,-1-3-16 16,-2-2 64-16,1-5 16 0,0 1 0 0,0-1 0 15,0 1-80-15,-2 0-16 0,0 1 0 0,0 1 0 16,-3 1-144-16,0 0 0 0,-2 3 0 0,0-2 0 16,1-2 0-16,-3-3 0 0,2-2 0 0,-2-6 0 15,0 2 0-15,1-6 0 0,-1 1 0 0,2-2 0 16,-1 2 192-16,1-5-32 0,1 2-16 0,1-4 0 16,0 3-16-16,1-1-128 0,0 1 192 0,1 0-64 15,-1 0-128-15,0-3 0 0,2-2 0 0,-2-2 0 16,2 0 144-16,-1 1-144 0,-1-3 160 0,1 2-160 0,-1-2 144 0,0 2-144 15,-1-3 128-15,0 3-128 0,0-2 0 0,-1-2 128 16,1 1-128-16,-1 0 0 0,1-3 240 0,1 1-48 16,0-1 0-16,-1 0 0 0,1-2 0 0,0-1 0 15,2 2 0-15,-1-4 0 0,1 2-192 0,-1-1 176 16,1 0-176-16,2 0 160 0,-1-2-160 0,1 0 0 16,1 0 144-16,-1 1-144 0,1-1 240 0,-1 0-32 15,1 0 0-15,1 2 0 0,-1-2-208 0,-1 0 176 0,0 0-176 16,0 0 160-16,0 0-160 0,0 0 160 0,0 0-160 0,20 1 160 15,-14-1-32-15,1 0-128 0,2 0 192 0,1 0-64 16,1-1 0-16,4 1-128 16,2 0 192-16,3 0-64 0,3-2-128 0,2 2 192 0,3-1-192 15,3 1 192-15,1 0 256 0,1 0 48 0,-1 0 16 16,1 0 0-16,4-4-512 0,0 4 0 16,3-2 0-16,-2 2 0 0,1 0 0 0,-2 0 128 0,0 0-128 15,0-3 64-15,-1 3-64 0,0 0 0 0,-2-1 0 0,0 1 0 16,-2-2 0-16,0-1 0 0,0 2 0 0,0-1 0 15,-1 2 0-15,-2 0 0 0,-1 0 0 0,-3 0 0 16,-4 2 0-16,-3-2 0 0,-2 4 0 0,-4-2 0 31,-3 2-1696-31,-2-2-336 0,-2 0-64 0,-1 1-22000 0</inkml:trace>
  <inkml:trace contextRef="#ctx0" brushRef="#br1" timeOffset="129778.32">24469 12167 42383 0,'1'-6'3776'0,"2"-1"-3024"0,0 4-608 0,1-2-144 31,0 1-1536-31,2-2-320 0,3-4-80 0,4-6-16 16,8-6-2128-16,3-1-416 0,2-1-96 0,0 4-16 15,1 1 2416-15,-1 3 464 0,0 4 112 0,-2-1 16 0,0 5 4160 0,-2 2 848 0,-2 1 176 0,-1 0 16 16,-2 3-272-16,-2 0-64 0,-2 0-16 0,-2 2 0 16,-2 2-1840-16,-1-2-352 0,-2 0-80 0,-3 2-16 0,0 0-448 0,-1 0-80 15,-2-2-32-15,0 3 0 0,-1-2 48 0,0-1 0 16,-2 0 0-16,1 0 0 0,-2-1-208 0,2-2-48 15,-2 1 0-15,0-2 0 0,1 0-192 0,-1-2 144 16,0 0-144-16,-1 0 128 0,0 0-128 0,-1 2 0 16,1-2 0-16,-2 1 0 15,1 0-192-15,-3 0 192 0,0 1-192 0,-1 2 192 16,-2 0 0-16,-4 2 0 0,-3 0 0 0,1 0 192 16,-1 4 0-16,-4-1 16 0,-6-2 0 0,-2 1 0 0,-1 1-16 15,-1 0-16-15,-2-3 0 0,-1 2 0 0,1-2 192 0,-3 0 32 16,1 0 16-16,0-2 0 0,-1 0-176 0,-2-2-48 15,1 1 0-15,-2-4 0 0,-2-1-192 0,-1 0 0 16,0 2 0-16,-1 0 0 0,0 3 0 0,0 3 0 16,4 0 0-16,4 4 0 0,3 1 0 0,1 3 0 15,5 1 0-15,1 3 0 0,3-1 0 0,2 4-128 0,2 1 128 0,3 2 0 16,2 1 0-16,3 1 0 16,2-2 0-16,1 1 0 0,3 0 0 0,2 0-192 15,2-3 192-15,-1 3-160 0,2-1 160 0,1-2 0 0,1-2-144 16,-2 1 144-16,1-2 0 0,0 2 0 0,0-1 0 15,0 1 0-15,-1 2 0 0,1 0 0 0,-1 3 0 0,-1 0 0 0,0 3 0 16,1 3 0-16,-1 5 0 0,1-1 0 0,0 2 0 0,1 1 0 16,0 6 0-16,0-2 0 15,0 1 144-15,0 3-144 16,1 1 160-16,-1-4-160 0,0 3 192 0,0-4-48 0,-1-1-16 0,0 1 0 0,-2-1-128 16,1 4 0-16,-2-1 0 0,-1 4 0 15,0 4 0-15,-2-1 0 0,-1 4 0 0,0-3 0 16,-2-3 0-16,0-3 0 0,1-3 0 0,-1-3 0 15,3-3 0-15,0-4 0 0,-1-3 0 0,3-1 0 16,3-6 128-16,-1 1 0 0,3-4 0 0,-1 1 0 0,1-3 112 16,1 0 16-16,-1-1 0 0,0-2 0 0,1 0-112 15,-1-2-16-15,2 2 0 0,-2-1 0 0,0 1-128 16,1 2 0-16,0 2 0 0,2-2 0 0,0 3 0 0,2-1 192 16,2-2-64-16,1 0 0 0,3 1 208 0,3-1 48 15,4 2 0-15,3-4 0 0,5 2-16 0,9-3 0 0,7 1 0 0,6-4 0 16,7 0 16-16,4-5 16 15,7-2 0-15,7 1 0 0,4-5-80 0,4-1 0 16,0 1-16-16,-1-6 0 0,-7 0-304 0,1-4-272 16,2-1 48-16,-5-3-24592 0</inkml:trace>
  <inkml:trace contextRef="#ctx0" brushRef="#br0" timeOffset="142456.78">21081 10794 26719 0,'-3'-2'2368'0,"2"-2"-1888"16,1 1-480-16,1 3 0 0,0-3 1296 0,-1 0 176 0,2 0 16 0,0-6 16 16,1-1 32-16,2 0 0 15,-2 0 0-15,1 2 0 0,0 1-816 0,-1 5-144 16,0 1-48-16,-2 1 0 0,2 1-144 0,-2 4-48 15,0 5 0-15,2 0 0 0,-1 4-64 0,2 3-16 16,1 1 0-16,1-2 0 0,3 1-128 0,-1 1-128 16,5-1 192-16,0 0-192 0,1-1 0 0,2 1 0 15,0-4 0-15,1 2 0 0,1-3 0 0,-2 1 0 16,1 0 0-16,0 0 0 0,-1-3 0 0,2 2 0 0,1 2-240 0,0 0 80 31,1 2-448-31,-2-1-96 0,1 1 0 0,-2 0-17040 0</inkml:trace>
  <inkml:trace contextRef="#ctx0" brushRef="#br0" timeOffset="142896.03">21752 10593 18431 0,'-8'3'1632'0,"0"0"-1312"0,4-2-320 0,3 0 0 0,1-1 1152 0,-2 1 144 16,-5 2 48-16,-1 1 0 0,-2 2-544 0,0 0-96 16,3-2-32-16,2-1 0 0,2 2-112 0,3 2-32 15,0-1 0-15,1 1 0 0,1 5 368 0,-1 1 64 16,0 3 0-16,0 2 16 0,-2 7-144 0,0 1-16 16,-3 5-16-16,-2 1 0 0,-3 7-304 0,-3 1-64 15,-4 7-16-15,-4 2 0 0,-1 5-208 0,-6 8-32 16,-4 5-16-16,-2 3 0 0,-2 2-288 0,-2 1-64 15,0-4-16-15,1-5 0 0,3-2-48 0,0-5 0 16,4-3 0-16,3-7 0 0,6-2-112 0,4-10-16 16,4-4-16-16,3-6-14496 0</inkml:trace>
  <inkml:trace contextRef="#ctx0" brushRef="#br0" timeOffset="143585.44">22174 9731 28559 0,'0'-2'2544'0,"0"2"-2032"0,0 0-512 0,1-2 0 16,0 1 208-16,-1 1-48 0,2-3-16 0,0 1 0 16,-1 0-384-16,0 2-80 0,-2 0 0 0,1 0-16 15,0 0-160 1,0 0-16-16,-18 20-16 0,9-10 0 0,0 3 1360 0,-2 1 288 0,-1-1 48 0,0 3 16 0,-1 0 304 0,0-3 64 16,0 2 16-16,1 1 0 15,1 0-624-15,-2 3-128 0,2 0-32 0,0-2 0 16,1 1-512-16,3 1-96 0,1 0-32 0,-2-1 0 15,2 6-144-15,0 0 0 0,0 1 0 0,2-1 0 0,1 0 0 0,1 1 0 16,-1 3 0-16,2-2 0 0,1 3 0 0,-1-2 0 16,2 1 0-16,0 0 0 0,2-1 0 0,-2-1 0 15,2-1 0-15,-1-1 0 0,1-1-256 16,0-4 64-16,1 0 0 0,1-1 16 16,1 0-464-16,2-1-112 0,1-1-16 0,3-3 0 15,1-4-256-15,1-2-64 0,2-4-16 0,1 0 0 16,3-3-832-16,1-5-176 0</inkml:trace>
  <inkml:trace contextRef="#ctx0" brushRef="#br0" timeOffset="143957.97">22400 10203 23039 0,'-4'-2'2048'0,"1"-1"-1648"0,0 2-400 0,2 1 0 16,1 0 3264-16,1 0 560 0,-1 1 112 0,1 2 32 0,2 0-2608 0,1 3-512 16,-1 1-96-16,2 2-32 0,0 3-544 0,-1 1-176 15,0 0 0-15,-2 3 0 16,1-2-448-16,-2 3-208 0,0-1-48 0,0 0 0 16,1 0 0-16,-2 0 0 0,1-1 0 15,-1-3-9984-15,1-1-1984 0</inkml:trace>
  <inkml:trace contextRef="#ctx0" brushRef="#br0" timeOffset="144162.7">22391 9947 33167 0,'-19'-2'2944'0,"6"2"-2352"0,3 0-464 0,4 0-128 16,5 0 1424-16,1 0 272 0,0 0 48 0,0 0 16 15,1 0-1552-15,2-4-208 0,3 1-240 0,3 0 48 16,2 0-1344 0,1-1-256-16,2 2-64 0,-2 1-13568 0</inkml:trace>
  <inkml:trace contextRef="#ctx0" brushRef="#br0" timeOffset="144643.47">22448 9707 20271 0,'-1'-4'896'15,"1"-1"192"-15,0 4-880 0,1-1-208 0,1-1 0 0,-1 2 0 0,0 1 1504 0,3 0 256 16,1-2 48-16,1 2 16 0,4 0 608 0,0 0 128 15,3 2 32-15,1 4 0 16,2 2-1616-16,1 0-320 0,3 5-64 0,1 3-16 16,3 1-272-16,-2 0-64 0,1 3-16 0,0-1 0 0,-1 0-224 0,-2 3 144 15,-1 0-144-15,-1-4 128 0,-3 2 0 0,-1-1-128 0,-1-1 192 0,-1 2-64 16,-1-1 48-16,-1 0 0 0,1 4 0 0,-2 1 0 31,1-1-32-31,-3 1 0 0,2-1 0 0,-2-1 0 16,1 0-144-16,-2-2 0 0,3-2 0 0,-3 1 128 15,0-3-128-15,-1 0 0 0,-1 0 0 0,-3-1 0 16,-1 1 0-16,-3-1-144 0,0 1 0 0,-2 1 0 16,-4 1-1792-16,-1 1-368 0</inkml:trace>
  <inkml:trace contextRef="#ctx0" brushRef="#br0" timeOffset="145117.84">22932 10867 27647 0,'1'-2'2448'0,"0"2"-1952"0,2 2-496 0,-1-2 0 0,2 0 1552 0,0 0 224 0,3 1 32 0,4-1 16 0,7 3-720 0,3-3-144 16,5 0-16-16,1-3-16 0,0 2-288 0,3 1-48 15,-1-2-16-15,1-2 0 0,1 1-432 0,-3 0-144 16,1-1 0-16,-3-2 0 15,-2 3-288-15,1 0-160 0,-1 0-48 0,-3 1-10976 16,0 0-2208-16</inkml:trace>
  <inkml:trace contextRef="#ctx0" brushRef="#br0" timeOffset="145577.6">22795 11180 30399 0,'-2'0'2704'0,"2"0"-2160"0,2 0-544 0,-1 0 0 0,1 0 1200 0,1 0 128 0,3 0 16 0,3-3 16 0,5 6 176 0,5-6 16 31,7 3 16-31,2-2 0 0,7 1-1040 0,2-2-208 16,4 0-32-16,3-4-16 0,5 1-272 0,1 0 0 16,5-4 0-16,0 1-18608 15</inkml:trace>
  <inkml:trace contextRef="#ctx0" brushRef="#br1" timeOffset="158016.59">20300 12527 911 0</inkml:trace>
  <inkml:trace contextRef="#ctx0" brushRef="#br1" timeOffset="158446.1">20453 12272 8287 0,'-5'2'736'0,"0"1"-592"15,0-2-144-15,2 1 0 0,1-2 1664 0,1 2 288 16,-1-1 64-16,-1 3 16 0,-4-1-816 0,0 1-176 0,0 2-16 0,-1-1-16 0,2 1-816 0,-1-1-192 31,-1 2 0-31,1-1 0 0,-1 2 400 0,0-1 96 0,-1 5 16 0,-1-2 0 16,0 3 1216-16,-1 3 240 0,-1 3 48 0,-2 2 16 15,0 3-496-15,0 0-112 16,-2 2-16-16,0 3 0 0,-3 2-768 0,2 0-176 16,-1 1-16-16,0 2-16 0,0 2-64 0,1 1-16 0,1 0 0 0,0 2 0 15,1-5-48-15,0 1-16 0,3-3 0 0,1-1 0 16,1-5-112-16,3 0-32 0,-2 1 0 0,3 2 0 15,2-1 96-15,2 0 16 0,0 1 0 0,4-3 0 16,0 0-256-16,3 1 128 0,2-1-128 0,1 2 0 16,0 3 0-16,1-1 0 0,1 1 0 0,1 1 0 15,0 3-176-15,0-1 32 0,0-3 0 0,1 1 0 16,0 1-848-16,2 0-160 0,-1-3-48 0,0-3 0 16,-1-4-1104-16,2-2-208 0</inkml:trace>
  <inkml:trace contextRef="#ctx0" brushRef="#br1" timeOffset="158903.2">20534 12603 12895 0,'-4'-3'576'0,"2"3"112"0,1 0-560 0,0 0-128 0,1 0 0 0,0 0 0 16,0 1 1264-16,0 1 208 0,-2 2 64 0,2 2 0 0,-1 3 96 0,0 1 32 15,1 2 0-15,-1 4 0 16,-2-1-48-16,1 5 0 0,-2 2 0 0,1 3 0 16,1 1-544-16,-2 5-112 0,2 1-32 0,-1 0 0 0,2 1-384 15,0 3-80-15,1 1-16 0,-1 3 0 0,2-1-448 16,0 2 0-16,2-2 0 0,0 3 0 15,0 1-928-15,-1-5-288 0,2 3-48 0,-2-3-16 16,2-1-1856-16,-1-4-384 0</inkml:trace>
  <inkml:trace contextRef="#ctx0" brushRef="#br1" timeOffset="159222.84">20730 13067 30399 0,'1'-1'1344'0,"-1"-1"288"0,1 0-1312 0,1 1-320 0,1 2 0 0,-1-1 0 16,2 2 752-16,2-2 80 0,4 3 0 0,4 1 16 0,2 2-192 0,0-2-32 16,0 2-16-16,-1 0 0 15,-2 1-432-15,1 0-176 0,-2 1 128 0,0-2-128 0,-1 2 0 0,-1-3 0 16,1 1 0-16,0-2 0 16,1-2 0-16,-1-1 0 0,3-1 128 0,-2 0-128 15,1-1-464-15,-1-4-128 16,3 1-32-16,-2 1-14736 0</inkml:trace>
  <inkml:trace contextRef="#ctx0" brushRef="#br1" timeOffset="159512.69">21344 12947 32255 0,'-7'6'2864'0,"2"-1"-2288"0,0 0-576 0,2-1 0 16,2-2 1664-16,2 2 208 0,1-2 48 0,0 3 16 16,1 4-1392-16,3 1-288 0,1 1-48 0,4 0-16 15,0 0-192-15,3-1-160 0,0 0 32 0,0 2 0 0,1-2-176 0,0 5-16 16,0-1-16-16,0 2 0 31,-2 5-400-31,2-4-80 0,-1 4-16 0,-1 1-9984 0,2 1-2016 0</inkml:trace>
  <inkml:trace contextRef="#ctx0" brushRef="#br1" timeOffset="159792.31">21854 12920 35935 0,'-13'6'3200'0,"2"0"-2560"16,2 0-512-16,6-3-128 0,0 1-192 0,-3 2-48 0,-6 4-16 0,-9 8 0 16,-3 4 256-16,-2 3 0 15,3 4 0-15,2 3 0 0,2 0 0 0,2 5 0 16,-2 4 0-16,2 1 0 0,-2 7 128 0,0 0 64 15,-1 1 0-15,0 3 16 0,2-2 560 0,0 0 96 16,1 2 32-16,0 1 0 0,3 0-592 0,0-4-112 0,2 1-32 0,1-7 0 0,1-3-160 0,1-5-192 16,1-2 32-1,0-9 16 1,3 0-1264-16,2-9-240 0,-1 0-48 0,4-8-16 0</inkml:trace>
  <inkml:trace contextRef="#ctx0" brushRef="#br1" timeOffset="160297.31">21931 12225 19343 0,'-2'-1'848'0,"0"1"192"0,0-3-832 0,1 2-208 0,1 1 0 0,0-3 0 16,1 3-640-16,-1-2-160 0,2 1-32 0,-1-4-16 15,1 1-304-15,-1 0-64 0,1 2-16 0,-2 1 0 0,0 1 1024 0,-2 3 208 0,1-1 0 0,0 3 0 16,-1 1 2592-16,-2-3 448 0,1 4 96 0,0-1 0 16,0 1-688-16,-1 2-144 15,1-3-16-15,-1 4-16 0,2-1-1168 0,-2 0-224 0,-1 4-48 16,0-3-16-16,0 2-656 0,0 4-160 0,-2 0 0 0,-1 0 0 31,1 5-400-31,-1-3-112 0,0 0-32 0,0 1 0 0,1-1 320 0,1 1 64 16,1-6 16-16,1 2 0 0,0-1 336 0,3 1 80 0,1-2 16 0,1 0 0 0,2 0-160 0,-1 0-128 0,3 2 144 0,-1-3-144 15,1 1 0-15,0 0-336 16,0-1 48-16,1-2 16 31,0 2-704-31,2-2-144 0,0-1-32 0,0-2 0 16,-1 2-336-16,-1-3-80 0,2 2-16 0,-1 0 0 0,-1-4-272 0,0 2-48 0</inkml:trace>
  <inkml:trace contextRef="#ctx0" brushRef="#br1" timeOffset="160643.75">22252 12447 34095 0,'-4'2'3024'0,"0"0"-2416"0,1 2-480 16,1-2-128-16,2 0 896 0,-1 0 176 0,-1 4 16 0,-2 0 16 0,-1 4-1104 0,-1 3-192 0,1 0-48 15,0 0-16 16,-1 1-1248-31,1-1-256 0,-1-1-48 0,-1 2-16 16,1 1-208-16,0 1-32 0,0-3-16 0,1 0 0 16,1-1 128-16,3-2 32 0,0-1 0 0,1-3-6432 0</inkml:trace>
  <inkml:trace contextRef="#ctx0" brushRef="#br1" timeOffset="160862.79">22207 12211 35007 0,'-13'-2'1552'0,"3"2"320"0,0 2-1488 16,4-2-384-16,3 0 0 0,3 0 0 0,-1 0 0 0,-2 3-128 16,0-3 0-16,-2 0 0 15,1 0-400-15,2-3-80 0,2 3-16 0,1-3 0 16,1 3-480-16,3 0-112 0,0 0 0 0,1 0-11920 0</inkml:trace>
  <inkml:trace contextRef="#ctx0" brushRef="#br1" timeOffset="161303.29">22283 12122 28559 0,'-7'0'1264'0,"3"-2"272"0,0 2-1232 0,1-3-304 0,2 3 0 0,1-1 0 0,1 1 192 15,-1-2-32-15,2-2 0 0,-1 0 0 0,3-1-352 16,0 1-80-16,4 2-16 0,-2 1 0 0,1 2 288 0,1 1 0 16,1 2 176-16,-1 2-176 0,2 3 928 0,1 1 80 15,0 2 16-15,2 1 0 0,0-1-96 0,0 2-16 16,-1 0 0-16,0 0 0 0,2 1-464 0,-3 1-112 16,4-2-16-16,-4-2 0 0,-1 3-192 0,0-5-128 15,-3 2 128-15,1 0-128 0,-1 2 0 0,-1 0 0 16,-1 3 0-16,-2-1 0 0,0 0 368 0,-1 3 96 15,-2 0 32-15,-2 2 0 0,1-5-496 0,-2 4-128 16,-1-1-16-16,-1-1 0 0,-1 2 144 0,-2-1-208 16,1 0 80-16,-3 0 128 0,1 2-176 0,-2-1 176 0,0 2-128 0,0-2 128 31,0 2-1344-31,-2 2-192 0,1-1-48 0,-4 4-13424 0</inkml:trace>
  <inkml:trace contextRef="#ctx0" brushRef="#br1" timeOffset="161715.22">22708 12910 2751 0,'1'2'256'0,"-1"-2"-256"0,1 0 0 15,-1 2 0-15,2-2 2496 0,-2 0 464 0,1 2 96 0,1-2 16 0,3-2 128 0,2 0 48 16,0 2 0-16,2-2 0 0,1-2-112 0,1 2-32 16,0-2 0-16,1 0 0 0,1 2-1680 0,1-2-336 0,1-2-64 0,3 3 0 15,-1 0-800-15,1 0-224 0,3 1 0 0,2 1 128 32,-2-2-960-32,2 2-192 0,3 1-48 0,4 0 0 15,1 0-1488-15,2 0-288 0,3 1-64 0,0 2-10416 0</inkml:trace>
  <inkml:trace contextRef="#ctx0" brushRef="#br1" timeOffset="162164.79">22633 13241 29487 0,'3'-2'2624'0,"0"-2"-2112"0,-1 4-512 0,1 0 0 0,-1 0 1152 0,3 0 112 0,4 0 16 0,4-2 16 0,6-2-272 0,4 1-48 16,2 3-16-16,1-1 0 0,1 1-576 0,-1 0-128 0,2 4-32 0,-1-4 0 15,1 2-224-15,-2 0 0 0,0 0 0 0,-1-1 0 16,0 2-224-16,-3-1-96 0,-1 2 0 0,0-4-16 16,-1 2-1648-16,-2-4-336 15</inkml:trace>
  <inkml:trace contextRef="#ctx0" brushRef="#br1" timeOffset="162794.54">22613 11968 10127 0,'-5'-4'448'0,"1"4"96"0,2-3-544 0,0 1 0 0,1 1 0 0,0 1 0 16,1-3-320-16,-1 1-192 0,0-2-16 0,-2-2-16 0,1-2 224 0,-1 0 32 15,3-1 16 1,-1 2 0-16,0 1 976 0,-1-1 208 0,1 4 48 0,0-1 0 15,-2 1 816-15,1 3 160 0,-1 0 48 0,1 3 0 16,-2 1 208-16,2 2 48 0,-1 0 16 0,1 1 0 16,1 3-464-16,-1 1-112 0,2 3-16 15,0 1 0-15,2-1-1136 0,-2 2-224 0,2 2-48 0,-1 1-16 16,1-1-240-16,0 2 0 0,1 2 0 16,-1-1 0-16,2 3 432 0,-3 1 32 0,1-1 16 0,0 0 0 15,-1 0 48-15,0 2 16 0,2 2 0 0,-2-5 0 16,1 4-288-16,1-1-64 0,1-1-16 0,-1 1 0 15,1-1 16-15,0 1 0 0,-1 1 0 0,0 3 0 16,-2 3 0-16,0 0 16 0,1 4 0 0,-2-2 0 0,0 2-208 0,0-1 128 16,-2 2-128-16,1-1 0 0,0-1 352 0,1 1-32 15,-3 1 0-15,0-4 0 0,0 2-128 0,-3 1-48 16,0 1 0-16,-4 5 0 0,-1 0-144 0,-2 4 0 16,1-3 144-16,-2 3-144 0,3-1 0 0,-2-1 0 15,-1 0 0-15,-3-3 0 16,1-3-880-16,-4-2-80 0,0 1-32 0,-1-1 0 0,-1-2 1296 15,1-7 256-15,-1 1 48 0,2-6 16 0,0 2-144 0,3-5-32 16,2 1 0-16,0-5 0 0,3-3-448 0,-2 2-160 16,-1 1 0-16,2-3 0 15,0 3-928-15,2-4-192 0,0 2-48 0,1-2-15168 0</inkml:trace>
  <inkml:trace contextRef="#ctx0" brushRef="#br0" timeOffset="175783.31">6285 13229 19343 0,'0'0'1728'0,"0"-4"-1392"15,0 4-336-15,0-2 0 16,0 2 128-16,0-3-128 0,0 2 128 0,0-4-128 16,2 1 0-16,-1 1 0 0,0-1 0 0,2 1 0 15,-2 0-144-15,1 0 144 0,1 1-160 0,-1-2 160 16,1 0 0-16,0-2 0 0,0 3 0 0,1-4 0 0,-1 5 0 16,0-4 160-16,0 3-32 0,0 2 0 15,-2-1 656-15,0-2 128 0,1 4 32 0,-1 1 0 16,0 2 160-16,0 0 48 0,-1 2 0 0,0 1 0 0,0 2-16 0,-1 2 0 15,0 1 0-15,0 2 0 0,-1 2-544 0,2 1-96 16,-1 3-32-16,1 1 0 0,-1-2-304 0,-2 4-160 0,2 1 160 16,0-1-160-16,-1 0 0 0,-1 0 0 0,1 3 0 0,0 1 0 15,0-1 0 1,-1 0 0-16,2-2 0 0,0 2 0 16,0-3 368-16,-2 0-32 0,2-3 0 0,1-1 0 0,0-1 32 0,0-5 0 0,0 0 0 0,0-2 0 15,0-4-112 1,1-2-32-16,-1 0 0 0,0-2 0 0,0 1-224 0,1-3 0 15,-1 0 0-15,0 0 0 0,0 1 0 0,0-1 0 16,-1 0 0-16,1 0 0 0,-1 0 0 0,1 0 128 16,0 0-128-16,0 0 0 0,0 0 192 0,-11-25 0 15,8 14 0-15,1-4 0 0,1-3-64 0,-1-2 0 0,1 1-128 0,1-5 192 0,0 0-48 0,0-3-16 16,1-1 0-16,2 2 0 16,-1-3-128-16,1 3 0 0,1-2 0 15,1 0 0-15,-1 0 0 0,3 0 0 0,-1 2 128 0,0-3-128 0,-1 3 0 0,0 1 0 16,0 1 0-16,-1 2 0 15,-2-1 0-15,1 5 0 0,-2 2 0 0,-1 2 0 0,0 2 0 0,-1-1 0 16,-2 3 0 0,1 4 0-16,-1 0 0 0,2 4 0 0,-2 0 0 0,1 2 0 15,-1 4 0-15,2-1 0 16,1 4 0-16,0-1 0 0,0 0 0 0,0 4 0 16,0 3 0-16,0-4 0 0,1 4 0 0,1 2 160 0,-1-2-16 0,-1 0 0 15,0 3-144-15,-1-1 128 0,-1 1-128 0,1 0 128 16,0 0-128-16,-2 0 0 0,1 2 0 0,-3 1 128 15,1 1-128-15,1 1 0 0,-2-1 0 0,1 2 0 16,-1-2 0-16,0 2 192 0,0 3-64 0,0-1 0 16,0 1 128-16,0-3 0 0,2 1 16 0,-1-7 0 0,0 0-272 15,2-4 0-15,-1-2-208 0,1-4 80 0,1 0 256 0,-1 0 48 16,1 1 16-16,1-1 0 0,0-2-192 0,0 2 0 16,0 0 144-16,1 0-144 0,1 0 0 0,0-2 0 15,0 2 0-15,2-3 0 0,0 0 0 16,-2 0 0-16,2-2 0 0,-1 2 0 0,-1-3 0 0,2-3 0 0,-2 2 0 15,1-2 0-15,-1 0 0 0,1-4-160 16,-2 3 160-16,0-4-208 16,0 2-240-16,-1-4-64 0,2-2 0 0,-2-1-16960 0</inkml:trace>
  <inkml:trace contextRef="#ctx0" brushRef="#br0" timeOffset="182013.86">9998 13204 3679 0,'-4'-1'320'0,"3"1"-320"0,1-3 0 0,2 1 0 16,1-2 1504-16,0 1 224 0,1-4 64 0,3-2 0 0,4-6-192 16,4-4-16-16,4 1-16 0,-2 0 0 15,3 2-1296-15,-1 1-272 0,-3 2 0 0,-2 0 0 16,0 1 432-16,-3 2 144 0,-1 4 16 0,-3-3 16 16,-3 6 1600-16,-1-1 320 0,-1 1 64 0,-3 1 16 0,0 4 96 0,-3-2 32 15,-1 0 0-15,-1 3 0 0,0-3-1200 0,-1 1-256 16,1-1-32-16,1 0-16 0,0-1-688 0,2 1-144 15,0-3-16-15,2 3-16 0,1-3-192 0,0 0-48 16,4 0 0-16,-1 0 0 0,2-1 0 0,0 2 0 16,1 2 0-16,1 2 0 0,0 0-128 0,-1 3 0 0,2-2 0 15,-3 3-176-15,0 1 176 0,-3-1 0 0,0 4 0 0,0 0-128 16,-2 2 128-16,-3 3-192 16,0-2 192-16,-1 2-192 0,-2 1 192 0,-2 0 0 15,0 3 0-15,-2 1 0 0,-1-2 144 0,1 4-144 16,0 3 192-16,-1-3-192 0,2 2 128 0,-1-2-128 15,3 2 0-15,-1-4 0 0,3-4 128 0,2 2-128 0,-1-2 0 0,3 3 0 16,1-3 0-16,0 0 160 0,1-4-160 0,0 1 128 16,0-1 0-16,1-2 0 0,0-3 0 0,-2 2 0 15,1-3-128-15,-1 0 0 0,-1 1 0 0,1-4 0 16,-1 0 0-16,0 0-144 0,-1-3 144 0,0 0 0 16,1 0 0-16,-2-3 0 0,2-2 0 0,0 0 0 0,-2-1 0 15,2-3 0-15,1-5 0 0,0 0 0 0,0-3 176 0,0-1-176 16,2-4 192-16,2-4-192 15,1-2 192-15,3-1-192 0,-2 0 192 0,4-2-192 16,0 3 128-16,1 0-128 0,-1 2 0 0,-1 3 0 16,-1 5 0-16,-1-1 0 0,-1 3 0 0,-1 0 0 15,-1 4-128-15,-3-1 128 0,1 0-208 0,-4 2 80 16,1 1 0-16,-1 2 0 0,-1 0 0 0,-1-2 0 16,2 4 128-16,-2-1 0 0,1 4 0 0,-1-3 0 15,1 3 0-15,1-1 192 0,1 2 0 0,-1 1-16 16,2 1 32-16,0 0 16 0,3 3 0 0,-1 1 0 0,2-1-224 0,0 3 0 15,-4-6 0-15,0 0 0 0,17 19 0 0,-11-10-240 16,0 1 48-16,1 2 16 0,-4-2 16 0,1 4 0 16,-1 1 0-16,-3 3 0 0,0 1 0 0,-3 3 0 15,-2 0 0-15,-2 4 0 0,-1-1 160 0,-2 3 0 16,-1-2 0-16,-2 0 0 0,0 2 0 0,0-6 176 0,0 0-16 0,1-2 0 16,1 1 32-16,0-5 16 15,2 3 0-15,0-6 0 0,2 2-16 0,2-3-16 16,0 0 0-16,1-1 0 0,1-1-176 0,0-3 128 15,1-1-128-15,2 0 128 0,0 1-128 0,0-4-224 0,2 2 48 16,1-5-13296 0,2 0-2656-16</inkml:trace>
  <inkml:trace contextRef="#ctx0" brushRef="#br1" timeOffset="185939.33">17214 13125 18431 0,'0'-2'1632'0,"0"0"-1312"0,1 0-320 0,-1 1 0 16,0 1 336-16,0-3 0 16,0-1 0-16,2-2 0 0,-1-2 1088 0,0 0 224 15,-1-3 32-15,1 1 16 0,2 0 64 0,-2 0 16 0,1 1 0 0,1-3 0 16,1 2-112-16,1-2-32 16,-1 2 0-16,1 0 0 0,2 0-736 0,-2 2-160 0,1 2-32 0,0-1 0 15,-1 4-416-15,0-1-96 0,0 2 0 0,0 2-16 16,-2 0-176-16,1 2 0 0,-1 2 144 0,-1-2-144 0,-1 6 0 0,-1 0 144 15,0 0-144-15,-1 0 0 0,0 5 128 0,0-3-128 16,-2 2 0-16,1 0 0 16,-1 2 0-16,2 1 0 15,0 1 128-15,1-3-128 0,0 4 208 0,1-1-16 0,1 1 0 0,2-1 0 0,0 0 0 0,1 0-16 16,0 0 0-16,0 0 0 0,0 3-176 0,-2-1 0 16,1 1 0-16,-3-3 0 0,1 0 0 0,-4 0 0 15,-1 3 0-15,-2-3 0 0,0-1 0 0,-3 1 0 0,1-3 0 16,-1 0 0-16,0 0 0 0,-2-2 0 0,2-1 0 15,1-4 0 1,1 1 0-16,0-4 0 0,2 0 0 0,0-3 0 0,2-3 224 16,-1-3-32-16,3-1-16 0,-1-4 0 0,1 0-176 0,0-4 0 15,1-1 0-15,-1-5 128 0,-1-2-128 16,0 0 0-16,0-2-160 0,-2-1 160 0,-2-2-304 0,0-3 48 16,-1 2 0-16,0-2 0 0,0 3 0 0,-1 2 16 15,1 4 0-15,0 1 0 0,1 3 240 0,0 4-144 16,0 1 144-16,0 3-128 0,2 4 128 0,-1 0 0 0,1 2 160 0,1 1-160 15,2-2 288-15,-1 1-32 16,1-2-16-16,0 2 0 0,0 0-240 0,1-2 128 16,0 4-128-16,0-2 0 0,2 0 0 0,-1 4 0 15,1-2 0-15,-1 2 0 0,2 0 0 0,0 2-288 0,-1 2 64 0,2 2 16 0,0 0 32 0,2 4 16 32,-3 0 0-32,1 2 0 0,0-2 160 0,-1 5 0 15,0 1-144-15,-2 0 144 0,0 0 0 0,-2 3 0 16,-2 1 0-16,1 2 0 0,-1 3 0 0,-2-1 0 0,0 0 0 0,-1 3 0 0,1-1 0 0,0 1 0 15,0-1 0-15,0-3 0 0,3-5 0 0,1-1 128 16,2 1-128-16,5-7 128 16,0 0-128-16,3-1 0 0,1-4 0 0,3-5 0 15,-2 2-144-15,3-6-112 0,0 2-32 0,-1-5 0 32,1-3-1968-32,-2 2-400 0</inkml:trace>
  <inkml:trace contextRef="#ctx0" brushRef="#br1" timeOffset="186979.37">17416 12872 26719 0,'-2'0'2368'0,"1"-3"-1888"16,0 2-480-16,0 1 0 0,-1 0 1600 0,1 0 240 15,0-3 32-15,-3 1 16 0,2 1-1344 16,-2-2-272-16,-1-1-48 0,1 2-16 16,1 0-208-16,-1 0 0 0,0 2 0 0,2 2 0 0,-2 0-288 0,0 0 0 15,-1 2 0-15,2-1 0 0,-1 0 96 0,0 4 32 16,1-1 0-16,-1 1 0 0,0 2 640 0,2 3 128 15,-1 4 32-15,0 3 0 0,0 3-240 0,-1 0-32 16,2 7-16-16,-2-4 0 0,0-2-224 0,1 4-128 16,0 2 160-16,-2-1-160 0,0 1 320 0,0-4-48 15,-1 0 0-15,0 1 0 0,0 0 112 0,-2-1 0 16,1-5 16-16,0-2 0 0,-1 1-80 0,1-3 0 16,1-1-16-16,-1-3 0 0,2 2-80 0,1-4-16 15,-1-1 0-15,0 0 0 0,1-3-208 0,-1 0-192 16,0-2 48-16,0-1-11824 15,3-3-2352-15</inkml:trace>
  <inkml:trace contextRef="#ctx0" brushRef="#br1" timeOffset="193755.53">8420 13207 22111 0,'-5'3'1968'0,"0"0"-1584"16,2 1-384-16,2-4 0 0,1 0 1024 0,-1 0 128 15,-2 0 32-15,-2 2 0 31,0-2-2208-31,1-2-448 0,1-2-96 0,2-2-16 16,1-3 560-16,1 2 96 0,0-5 32 0,2 5 0 16,-2-2 192-16,0 6 32 0,0-1 16 0,-1 2 0 0,0-1 1248 0,-1 3 256 0,0 3 48 0,-3-1 16 15,2-1 912-15,-3 4 176 0,0 1 48 0,-1 1 0 16,0 0-896-16,-2-1-192 0,-1 3-16 0,0 1-16 16,0 2-656-16,-1-2-128 0,-1 4-16 0,1-2-128 15,0 0 240-15,0 1-64 0,0-1-16 0,2-2 0 16,-1-1-160-16,0 0 0 0,2 1 0 0,0 0 0 0,-1 0 0 0,2 1 0 15,-1-1 128-15,-1 0-128 0,1-1 0 0,0 1 0 16,1-3 0-16,3 2 0 0,-1-1 0 0,3-1 128 16,1 0-128-16,0-1 0 0,2-2 592 0,1 1 48 15,3 1 0-15,0 1 0 0,1 0-80 0,1-1-16 0,0 1 0 0,2-1 0 16,0 3-544-16,0-3 0 0,1 0 0 16,0 1 0-1,-1 0-592-15,-1 2-32 0,0-2 0 0,-2 2 0 16,0 1 384-16,0-2 80 0,-1 2 16 0,0-4 0 0,-1 3 144 0,0-5 0 15,0-1 0-15,0 0 0 0,0-3 0 0,1 0 144 16,0-3-144-16,2 0 0 0,-1-4 528 0,0 1 0 0,2-2 0 16,0 0 0-16,-2-2-112 0,2 2-32 15,-2-2 0-15,1-3 0 0,-2 4-384 0,0-4 0 0,-1 3 0 16,1-2 0-16,-1 2 0 0,0-2 0 16,-1 2 0-16,-2-1 0 0,1 3 576 0,-2 0 16 15,-1 0 16-15,0 2 0 0,-1-3-176 0,-1 3-48 0,0 0 0 0,1-1 0 0,-3 0-256 0,1 1-128 16,1 0 0-16,0 0 128 15,-2 0-272-15,0-2-64 0,0 2-16 0,1-3 0 16,-1-1 224-16,-1 2-192 0,1-2 192 0,-2 0-192 16,0-2 192-16,0-1 0 0,1 1 0 0,-1 0 160 0,1 0 96 0,-1 0 32 15,-1 3 0-15,2-1 0 16,-1 2-16-16,1 0 0 0,2 2 0 0,-2 0 0 16,0 0-112-16,-2 2-32 0,3 2 0 0,-3-2 0 15,1 4-128-15,0 0 0 0,-1 1 0 0,-1 2 0 0,-1-1-256 0,0 2-96 16,-1 2-16-16,0-2 0 0,-1 2-16 0,1-4-16 15,0 2 0-15,0 0 0 16,3-2-368-16,-1 1-80 16,3 0-16-16,3 1-15040 0</inkml:trace>
  <inkml:trace contextRef="#ctx0" brushRef="#br1" timeOffset="198624.05">12660 13061 14735 0,'-3'0'1312'0,"2"-3"-1056"16,1 3-256-16,-1 0 0 0,1 0 704 0,-1 0 64 15,-2 0 32-15,-1 0 0 0,-2-2-96 0,-1 1-32 16,-2 1 0-16,2 0 0 0,-1 1 304 0,0-1 64 15,0 2 16-15,0-2 0 16,1 3 80-16,0-3 16 0,1 0 0 0,1 0 0 16,0 0 0-16,1 1 16 0,1 1 0 0,-1 0 0 0,0 3-560 0,0-2-112 15,-1 1-32-15,1 5 0 0,-3-3-336 0,1 4-128 16,-1-2 0-16,-1 2 144 16,0 0-144-16,-2 3 0 0,2-1 0 0,1 0 128 15,1-2 336-15,0 4 64 0,1 1 16 0,0 1 0 0,0 2 32 0,1-2 0 0,0 3 0 0,1-3 0 16,1 0-368-1,1-4-64-15,1 2-16 0,1-3 0 0,3 0-128 0,-1 0 0 16,1 1 0-16,0-1 0 0,2 1 0 0,1-1 0 16,-1 0 0-16,1-1 0 0,1 0 0 0,0-1 0 15,2-2 0-15,-1-1 0 0,1 1-208 0,0-5-32 0,1-1 0 16,1-2 0-16,-1-1 240 0,2-2 160 0,0-5-32 0,3 2 0 16,0-6 96-16,2 1 16 15,-1-4 0-15,0 0 0 0,1-1-240 0,-1-1 144 16,-1 0-144-16,-1-1 128 0,-2 3-128 0,0-4 0 15,-2 2 0-15,-1 2-176 0,0-2 176 0,-3 2 0 0,0 3-144 0,-2-3 144 0,-2 3 0 16,-2 3 0-16,-1-2 0 16,-1 2 128-16,-3-1-128 0,-1 1 0 0,0 3 0 15,-3-4 0-15,-1 3 0 0,-2-1 0 0,0 2 224 0,-2 1-64 0,-1 0 96 0,-1-1 0 16,-1 4 16-16,-2-2 0 0,1 4-272 0,1 1 0 16,-1 0 128-1,-3 0-128 1,1 1-384-16,-1 4-128 0,3-2-16 0,-1 0-16 0,0 4-288 0,2 0-64 0,1-1-16 0,3 0 0 31,2 0-624-31,1-2-112 0</inkml:trace>
  <inkml:trace contextRef="#ctx0" brushRef="#br0" timeOffset="-195322.79">14254 13027 911 0,'0'-3'0'0,"0"-4"0"0,0 4 0 0,0-1 0 0,0 3 1328 0,0 0 176 15,0-2 32-15,0-1 16 16,-2 1 1152-16,2-3 240 0,-1-3 32 0,-1 5 16 16,1 0-400-16,-3 2-80 0,-1 2-16 0,0 2 0 0,0 0-1152 0,-2 3-256 15,-1 0-32-15,0 3-16 0,0-4-816 0,-1 5-224 16,2-3 0-16,0 0 0 0,-1-2 0 0,2 2 0 15,0-2 0-15,1-2 0 0,2 1 272 0,1-3 32 16,1 0 0-16,1-2 0 0,0 1 48 0,0-3 16 16,0 2 0-16,1-2 0 0,-1 2 240 15,0-2 48-15,0 1 16 0,0 0 0 0,0 3-160 0,-3 0-48 0,2 0 0 0,-3 3 0 16,2 1-304-16,-3 1-160 16,1 3 160-16,-1 0-160 0,0 2 0 0,-1 0 0 15,1 5 0-15,0-3 0 0,0 2 0 0,3 1 0 16,0 1 0-16,0-3 0 0,2 2 0 0,2-5 0 15,1 2 0-15,1-2 0 0,3-4 0 0,1 2 0 0,-1-3 0 0,2 1 0 0,-2 0 0 0,2-2 0 16,0 2 0-16,-1-2 0 0,0 2 0 0,-1 0 0 16,-1 3 0-16,0-2 0 15,1 3 0-15,-2 1 128 0,0-1-128 0,-3 0 0 16,2-1 0-16,-2 1 0 0,1-4 0 0,-1 0 0 0,1 1 0 0,-1 0 0 16,1-4 0-16,0 2 0 0,2-4 0 0,0 2 0 15,3-1 128-15,-2-4-128 0,1 2 368 0,2-3 16 16,1 0 16-16,1-1 0 15,0 2-208-15,1-6-64 0,2 2 0 0,-2 0 0 16,-1 0-128-16,1-3 128 0,-3 3-128 0,0-2 128 16,0 2-128-16,-2 0 0 0,1 0 0 0,-2 0 0 0,0-3 0 0,-1 2 0 0,0 0 0 15,0-1 128 1,-1 0-128-16,0-2 192 0,1 2-192 0,0-2 192 16,0 0 48-16,0-2 16 0,1-1 0 0,-1 1 0 15,0-3-256-15,0 1 128 0,0 1-128 0,-2 0 0 16,-1 5 0-16,1-5 0 0,-2 1 0 0,-1 0 0 0,-1 1 0 15,-1-1 0-15,0 1 0 0,-1 3 0 0,0-2 0 0,0 0 128 16,0 1-128-16,-2-1 0 0,1 2 0 0,-1 0 176 16,0 2-176-16,0 0 160 0,-1 2-160 0,1-1 128 15,-1 2-128-15,-2-1 128 0,2 1-128 0,-1 0 0 0,-2 0 144 0,-1 3-144 0,2-2 0 0,-2 0-128 16,0 2 0-16,0-3 0 0,0 3 128 16,0 0 0-16,0 0 0 0,1 0 0 0,1 0 0 0,-1 0 0 15,2 0 0-15,-2 0 0 0,3 1 0 0,-1-1 0 16,-2 2 160-16,1-2-160 0,0 2 160 0,-1 0-160 15,0 1 160-15,2 0-160 0,-2 0 0 0,1 3 128 32,-2 0-128-32,0 4 0 0,-1-3 0 0,1 5 0 15,0 1 0-15,1 0 0 0,1 0 0 0,0 5 0 16,0 1 0-16,0 0 0 0,2 1 0 0,0 1 0 16,0-2 0-16,1-2 0 0,1 1 0 0,-1-2 0 15,1-1 0-15,1 1 0 0,0-2 0 0,1 0 0 0,-1-1 0 0,2 0 0 0,0 0 0 0,1-1 0 0,0-2 0 16,1 0 0-1,4 0 0-15,1-1 0 0,2-1 0 0,1-3 0 16,1 1 0-16,3-1 0 0,-2-1 0 0,1-4 0 16,1 0 0-16,-1 0 0 0,2 0 0 0,0 0 144 15,0-4-144-15,0 2 0 0,-2-1 0 0,0 0 0 0,2-1 0 0,0 0 0 16,-2-2 0-16,1 0 0 16,0 0 0-16,-1-1 0 0,1 1 0 0,-2 0 0 0,0 2 0 0,0-2 0 15,0 0 0-15,0 0 0 16,0 0 0-16,0-3 0 0,2-1 144 0,-2 0-144 15,1 0 0-15,-1-2 0 0,1 0-192 0,-1-2 64 0,-1 3 128 0,0-3 0 0,-1 2 0 0,0 0 0 16,-2-2 0 0,0 2 0-16,-1 2 0 0,-1-3 0 0,-2 1 0 15,1 0 0-15,-3 3 0 0,1 1 0 0,-4 2 0 16,-1 0 0-16,-1 0 0 0,0 0 0 0,-1 2 0 0,-1 0 0 16,-2-2 0-16,-2 1 128 0,-1 1 0 0,-2-2 0 0,1 3 0 0,-1-4 0 0,0 4-128 0,-2-3 0 15,1 3 0-15,0-3 0 0,0 3 0 0,0 2 0 31,1-3 0-31,-1 2-128 0,1 2 0 0,-1 0 0 16,2 0 0-16,-2 4 0 0,0 1-32 0,2 2 0 0,0-1 0 0,-2 3 0 16,2 1-64-16,-2 0-16 15,-1 0 0-15,2 2 0 0,-1 0-368 0,0-3-80 0,3 1-16 0,1 0-16384 0</inkml:trace>
  <inkml:trace contextRef="#ctx0" brushRef="#br3" timeOffset="-57152.48">4411 17412 911 0,'-9'-1'0'0,"2"1"0"15,-1 0 0-15,3 0 0 0,3 1 2720 0,-1 2 464 32,1-3 80-32,-3 2 32 15,-2 0-3568-15,-2 0-720 0,0 0-144 0,2 0-16 0,3-2 2112 0,2-2 448 16,0 2 64-16,4-4 32 0,0 2 592 0,2-4 112 16,1 1 32-16,0 0 0 0,1 3-256 0,-1-2-64 15,1 2 0-15,0-1 0 0,0 3-208 0,1 0-48 16,-1 3-16-16,1-3 0 0,1 2-672 0,0 2-128 0,1-1-16 0,1 0-16 15,-2 1-352-15,5-1-64 0,2 2-16 0,2-1 0 16,2 0-96-16,2-2-32 0,2 1 0 0,1-3 0 16,0-3-96-16,2 1-32 0,3-2 0 0,-2 0 0 15,0-2 0-15,2 1-128 0,0 0 192 0,0 3-64 16,-1-2-128-16,-2 2 0 0,0 4 0 0,-1 2 0 31,-4-1-640-31,-1 4-96 0,-4 1-32 0,-3 0 0 16,1 0-1760-16,-4-1-352 0</inkml:trace>
  <inkml:trace contextRef="#ctx0" brushRef="#br3" timeOffset="-56658.33">4322 17747 33167 0,'-3'-1'2944'0,"2"1"-2352"0,2-2-464 0,1 1-128 16,0 1-512-16,0-3-128 0,3-3-32 0,3 0 0 15,3-1 128-15,4 0 32 0,3 1 0 0,3 0 0 16,3 0 944-16,3 3 192 0,1-1 32 0,2 2 16 16,2-2-192-16,3 4-32 0,1-2-16 0,-3 2 0 15,-1 2 368-15,-1 1 80 0,-2 0 16 0,-3 1 0 16,-3 2-48-16,-1-2 0 0,-1 2 0 0,-2-1 0 0,-2 2-592 0,-1-3-112 16,-1 1-16-16,-1 1-128 15,-1-2-992-15,1-1-304 16,1 0-64-16,-3 1-14848 0</inkml:trace>
  <inkml:trace contextRef="#ctx0" brushRef="#br3" timeOffset="-55908.71">5771 17269 21183 0,'-1'0'1888'0,"-2"-3"-1504"0,2 2-384 0,0 1 0 16,0 0 2432-16,1 0 432 0,0-2 80 0,-2 2 0 15,1 0-3248-15,0 0-656 0,1-3-128 0,0 3-16 16,0 0 528-16,0 0 128 0,0 0 0 0,0 0 16 0,-3 27 816 0,3-13 176 15,0 5 16-15,0 3 16 16,-1 6 368-16,-1 7 64 0,-1 0 0 0,-1 5 16 16,0 1 208-16,-1 4 32 0,-2 3 16 0,1 3 0 15,-1-4-464-15,-1 1-80 0,2-1-32 0,-2-4 0 16,-1 2-400-16,-1-5-96 0,-1 5-16 0,-1-4 0 16,-1-2 0-16,2 1 0 0,0-4 0 0,2 1 0 15,3-5-208-15,1-4 0 0,1-2 0 0,2-7-12128 16,2-4-2400-16</inkml:trace>
  <inkml:trace contextRef="#ctx0" brushRef="#br3" timeOffset="-55236.67">6237 17117 24879 0,'1'0'2208'0,"-1"-3"-1760"0,-1 3-448 0,1 0 0 0,0 0 2784 0,0 0 480 0,0 0 80 0,0 3 32 31,0-2-4592-31,0 4-896 0,0 0-192 0,0-5-48 16,0 0 944-16,-1 23 192 0,0-13 48 0,-1 3 0 0,1 0 1360 0,-1 3 288 16,1 3 48-16,-3 3 16 0,1 3 64 0,0 1 16 0,-1 1 0 0,-2 5 0 15,0 0 976-15,-2 5 192 0,1-2 32 0,-2 3 16 16,0 4-560-16,1 2-96 0,-3 0-32 0,-1-2 0 16,1 2-624-16,-1-4-128 0,1 1-16 0,-2-5-16 15,4-1-368-15,-1-1 0 0,2-3 0 0,1-5 128 31,1-1-544-31,1-3-96 0,0 0-32 0,0-3 0 16,1-3-928-16,-1 0-176 0,1-2-32 0,0-3-8784 0,0 0-1760 0</inkml:trace>
  <inkml:trace contextRef="#ctx0" brushRef="#br3" timeOffset="-54651.93">5287 17273 31327 0,'-3'-4'2784'16,"0"0"-2224"-16,2 4-560 0,1-2 0 15,1 2 336-15,1 0-32 0,-2-3-16 0,1 0 0 16,4-1-1360-16,2 1-272 0,6 0-48 0,1 0-16 15,6-1 2256-15,2 1 448 0,3 0 96 0,4-3 16 0,1 0-144 0,3 0-32 0,2-2 0 0,3 0 0 16,1-1-416 0,1 2-96-16,1-3-16 0,-1 1 0 0,2 0-112 0,0-1-16 15,3 1-16-15,-1-1 0 0,5 0-128 16,-4-3-32-16,0 1 0 0,-2 2 0 0,1-1-400 0,-5 4 128 0,-2 0-128 0,-3 1 0 0,0 4 0 16,-2 1-144-16,-1-3 0 0,-2 4 0 15,-1-1-416-15,-2 1-80 0,-4 1 0 0,1-1-17552 16</inkml:trace>
  <inkml:trace contextRef="#ctx0" brushRef="#br3" timeOffset="-51919.9">6294 18079 39615 0,'1'-1'3520'0,"1"-2"-2816"16,-1 1-560-16,0 0-144 31,0 2-1104-31,2 0-256 0,0-2-48 0,2-2-16 0,3-1-1936 0,-1 2-384 0,1 0-80 0,-3 2-16 16,-2 1 1232-1,-1 1 240-15,-1 2 64 0,-2-1 0 0,-3 4 1376 0,-1-2 288 0,-1 5 48 0,-2-4 16 0,1 3 2752 0,-2-2 576 0,1 1 96 0,-1-1 32 31,1 0-224-31,0-2-32 0,0-1-16 0,0 2 0 16,-1-3-1232-16,2 0-240 0,2-2-48 0,0-2-16 0,2 0-816 0,0 2-256 16,0-2 128-16,1 2-128 0,0 0 0 15,0 0-224-15,-1 2 32 0,1 0 16 16,-1 0-144-16,1 2-48 0,0 2 0 0,-2-2 0 0,1 1 80 0,0-2 16 16,-1 3 0-16,0-2 0 0,2 2 608 0,-1 1 128 15,2-4 32-15,-1 2 0 0,0-1 240 0,2 0 48 16,0-1 16-16,0 2 0 0,0-1-160 0,3-2-48 0,-1 5 0 0,1-2 0 15,0 1-592-15,2 0 0 16,0 3 0-16,0-3 0 16,3 0-416-16,-2-2 0 0,1 2 0 15,1 0 0-15,-2-3 160 0,0 1 48 0,2 3 0 0,-1 1 0 16,0 1-272-16,0-4-48 0,-1 0-16 0,-1 1 0 16,0-2-896-16,1 2-176 0,0-2-48 0,-1-2-7264 15,0 1-1456-15</inkml:trace>
  <inkml:trace contextRef="#ctx0" brushRef="#br3" timeOffset="-51665.36">6376 17813 39615 0,'-2'0'3520'0,"0"0"-2816"0,1 0-560 0,-1 0-144 0,2 0 224 0,0 0 16 0,-1 0 0 0,-1-2 0 16,1 2-4192-1,-2-2-832-15,3 0-160 0,0 2-8048 0</inkml:trace>
  <inkml:trace contextRef="#ctx0" brushRef="#br3" timeOffset="-51186.6">6538 17974 22111 0,'1'0'1968'0,"-1"-3"-1584"0,1 2-384 0,-1 0 0 0,1 1 800 0,1 0 80 16,1 0 16-16,1-1 0 0,2 1 416 0,3-3 96 15,0 3 0-15,0 0 16 0,3 0-448 0,0 3-80 16,1-2-32-16,1 0 0 0,0 0-992 0,-2 2-208 15,2 0-48-15,-1 0 0 16,1 3-16-16,-2-2-16 0,1 2 0 0,-1-2 0 0,-1 2 416 0,-1-4 0 16,-1 0 0-16,-2 0 0 0,0 1-208 0,0-3 32 15,-2 1 16-15,0-1 0 16,0 0-1344-16,-2 0-272 0,0 0-48 0,-1 0-9728 16</inkml:trace>
  <inkml:trace contextRef="#ctx0" brushRef="#br3" timeOffset="-45801.46">6643 17766 10127 0,'-3'5'896'0,"0"-1"-704"0,-1-1-192 16,0-3 0 0,3 3 3584-16,0-3 672 0,-2 0 144 0,-1 4 16 15,0-2-5488 1,-4 2-1104-16,2-2-208 0,2-2-48 0,1 1 2224 0,1-2 448 0,4 1 80 0,1-2 32 16,2-2 960-16,1-1 192 0,3 1 32 0,1 2 16 15,0 1-928-15,0 1-192 0,1 0-48 0,-1 3 0 0,0 0 592 16,-2 1 112-16,1-2 32 0,-2 2 0 0,2 2-688 15,-2-4-144-15,2 3-32 0,-2-2 0 0,1 1-256 16,-2 0-272-16,2-2 48 0,-2 0 16 16,1 1-1072-16,-1-6-192 0,2 3-64 0,-2-4 0 15,1 2-688-15,1-4-144 0,-1-2-16 0,1 0-16 16,0 2 80-16,1-4 16 0</inkml:trace>
  <inkml:trace contextRef="#ctx0" brushRef="#br3" timeOffset="-45302.89">7059 17639 11967 0,'0'1'1072'0,"-1"1"-864"0,0-2-208 0,0 3 0 0,1-3 3264 0,0 1 592 15,0 2 128-15,-1-1 32 16,1 4-4880-16,-2 2-976 0,2 0-192 0,0-2-32 0,2 1 1600 0,-2-2 320 16,1 1 144-16,-1-1-128 0,1-2 1456 0,0 4 288 15,-1-1 64-15,1 0 16 0,-1 0-384 0,0 4-80 0,2 2-16 0,-2 1 0 0,2-2-448 0,-1 4-80 31,2 1-32-31,-2-1 0 0,2 4-384 0,-2 0-80 16,-1 0 0-16,1 4-16 0,-2 2-400 0,0 3-80 16,-1 1-16-16,1 2 0 15,-1 3-528-15,-2 2-112 0,1-1-32 0,0-1 0 16,-1 1 288-16,2-7 48 0,-1 1 16 0,1-7 0 16,0-3 112-16,1-7 16 0,2-2 16 0,1-4-10192 0</inkml:trace>
  <inkml:trace contextRef="#ctx0" brushRef="#br3" timeOffset="-44437.71">6507 17193 25791 0,'1'3'2304'0,"-1"-2"-1856"0,0 4-448 0,0-4 0 16,0 2 2016-16,1-1 304 0,0 0 64 0,1 1 16 31,0 3-2736-31,2 1-560 0,2-2-96 0,0-2-32 16,3-3-32-16,-2-2-16 0,3-2 0 0,-1-2 0 0,-2-3 752 0,1 2 128 0,-1-3 48 0,-2 1 0 15,0-1 272-15,0 2 64 0,0 0 16 0,-1-2 0 16,-1-1 1024-16,1-1 208 0,1 1 32 0,0-2 16 16,-1-1-208-16,-1 0-32 0,1 2-16 0,-1-4 0 15,-1 1-608-15,0-3-128 0,0 1-32 0,-1 0 0 0,0 2-256 16,0-4-48-16,1 2-16 0,-2-1 0 0,1-1-144 0,0 3 0 16,0 4 0-16,2-3 0 0,-1 5-144 0,1 2 144 15,0 2-192-15,0 1 192 0,1 4 0 0,-2-3 0 16,1 4 0-16,0-2 144 0,1 2 48 0,-1 0 16 0,-1 2 0 15,-1-2 0-15,2 4-208 0,-1-4 128 0,1 4-128 16,-2-2 0-16,0 4 0 0,0-2 0 0,1 2 0 0,-2 0 0 16,1 2 0-16,0 3 0 0,2-1-176 15,-2 0 176-15,1 2-192 0,1 2 192 0,-1 1-160 0,-1-3 160 16,2 2-208-16,-1-2 48 0,1 0 16 0,1 1 0 16,0 3 144-16,3 0 0 15,-1-1 0-15,1-2 0 0,1 2 0 0,0-1 0 16,1-2 0-16,1 0-128 0,-1 1 128 0,-1-3 0 15,2 0 0-15,-1-2 0 0,1 0 0 0,-3 0 0 16,2-1 0-16,-2-1 0 0,-1-3 128 0,1 4-128 16,-3-4 128-16,0 0-128 0,0 0 240 0,-2-3-32 0,0 0 0 15,-1 0 0-15,0-2 160 0,-1-2 16 0,1 1 16 16,1-4 0-16,-1 1-16 0,-1 0 0 0,-1-4 0 0,1 0 0 16,-2-1-160-16,1 0-32 0,0-6-16 0,-2-1 0 15,2 1-176-15,-1 0 0 0,-2-2 0 0,0-1 0 0,1 2 0 16,-1-3 0-16,-1 1 0 0,0 4 0 15,1 0 0-15,0 1 0 0,0 1 0 0,0 6 0 16,0-2 0-16,0 4 0 0,2 2-176 0,-1 2 176 16,1 2-304-16,1-3 32 0,0 2 0 0,1-2 0 15,0 3-368-15,0 3-64 0,2-3 0 0,0 0-16 16,2 0-1328-16,2 0-256 0</inkml:trace>
  <inkml:trace contextRef="#ctx0" brushRef="#br0" timeOffset="-37008.67">8345 17537 4607 0,'-3'1'400'0,"-1"-1"-400"0,2 3 0 0,0-3 0 15,1 0 1552-15,0 0 240 0,0-3 32 0,-1 2 16 0</inkml:trace>
  <inkml:trace contextRef="#ctx0" brushRef="#br0" timeOffset="-36273.67">8327 17464 11055 0,'1'-2'480'0,"-1"-1"112"0,1 2-464 0,-1-1-128 16,0 2 0-16,0-3 0 0,2 2 1216 0,-1-2 240 0,3 0 32 15,-1-3 16-15,1-1 656 0,1 1 128 16,-3 0 16-16,2 0 16 0,-1 2-224 0,-2-2-48 0,0 2-16 0,-1-2 0 15,0 4-752-15,-2-5-160 0,-1 4-32 0,-1-1 0 16,-2 1-464-16,-1 3-112 0,-2-2 0 0,-1 1-16 31,-2 2-816-31,1-1-144 0,0 2-48 0,0-2 0 0,1 3 32 16,0-2 0-16,1 2 0 0,-1-3 0 0,0 1 656 0,0 1 128 0,2-2 16 16,0 0 16-16,0 3 160 0,-1-2 16 0,-1 2 16 0,0-1 0 15,-1 2-240-15,-1-1-48 0,-1 2-16 0,1 0 0 0,-2 0-32 0,0 1-16 16,-1 2 0-16,0 1 0 15,1-2-176-15,1 2 0 0,-1 1 0 0,2-1 128 16,1 3-128-16,-1-1 0 0,4 1 0 0,-2 0 0 0,2 1 0 0,2-1 192 16,0-2-192-16,2 2 192 0,-1 1-192 0,2 0 0 15,0 2 0-15,1 1 128 0,-1 0-128 16,3-1 0-16,0 1 0 0,2 0 128 0,1 0 0 16,2-2-128-16,1 1 192 0,2 1-64 0,3-1 64 15,0-2 0-15,3 2 0 0,-1-1 0 0,1 1-32 0,2-2 0 16,1 2 0-16,3-1 0 0,2-2-160 0,-1-2 128 15,0-1-128-15,-1-2 128 0,0 2-128 0,-2-3 0 16,1-2 0-16,-3 2 0 0,0-4 0 0,-1 2 0 16,0-2 0-16,0-2 0 0,0 0 0 0,-1 0 160 15,0 0-160-15,0 0 160 0,-1 0-160 0,2-2 0 16,1-1 144-16,0 2-144 0,-1-1 0 0,1-2 0 0,1-2 0 0,1 0 0 16,0 2 176-16,0-2-48 0,-1 0 0 15,0-3 0-15,2 3 0 0,-2 0-128 0,2-1 192 0,-1 0-64 16,1-2-128-16,-2 2 0 0,0-2 144 15,-2 2-144-15,-1 1 0 0,-3-3 0 0,-1 0 0 0,-3 2 128 16,1 1-128-16,-2-3 0 0,-1 2 0 0,0-3 0 16,-3-1 0-16,1 0 0 0,-2-2 0 0,-2-3 0 15,-2-2 144-15,-2-1-144 0,-1-3 192 0,-3-1-192 16,2 5 0-16,-4-1 0 0,-3 0 0 0,-1 0 0 16,-2-1 0-16,0 3 0 0,-1 3 0 0,2-2 0 15,-1 6 0-15,0-2 0 0,-3 3 0 0,0 2 0 16,0-2 0-16,-1 2 0 0,2 1 0 0,-4 1-144 15,4 1 144-15,0 0-128 0,-1 2 128 0,-1-2-128 16,3 2 0-16,-2 0 0 0,3 1 0 0,-1 0 0 0,1 2 128 0,2-1-208 16,0 1 80-16,3 1 128 0,1 0-128 0,1-2 128 15,2 0 0-15,4 0 0 0,0-2 0 0,1 0 0 16,2 1 0-16,0 0 0 0,1 1 0 0,0 0 0 16,0 0 0-16,0 1 0 0,1 0-288 0,-1 3 16 15,0-3 0-15,1 4 0 16,-1-1-624-16,0 0-112 0,0 2-16 0,0 0-10496 15,-1 0-2080-15</inkml:trace>
  <inkml:trace contextRef="#ctx0" brushRef="#br0" timeOffset="-35718.94">8592 17332 6447 0,'-10'0'272'0,"1"0"80"0,2 0-352 0,2 0 0 0,2 0 0 0,2-3 0 0,-3 3 0 0,-1 0 0 15,-3-3 0-15,-2 0-192 0,1 2 1152 0,2-4 208 16,2 1 48-16,2 1 16 0,2 0 496 0,2 1 80 15,0 1 32-15,1 1 0 0,0 0-256 0,-1 1-48 16,1 1-16-16,-2 2 0 0,0 2-208 0,0-6-32 16,0 0-16-16,-10 27 0 0,5-16-144 0,-4 4-32 15,-1-1 0-15,-2 3 0 0,-2 1-304 0,1 0-64 16,-2 3-16-16,-4 1 0 0,-4 8-384 0,-2 3-64 16,0 0-32-16,-2 1 0 0,-1 7 160 0,1-3 16 15,1 7 16-15,3-4 0 0,2-3 480 0,1 0 112 16,4-1 16-16,2-2 0 0,0-3-496 0,-1 3-80 15,2 3-32-15,1-3 0 0,4-4-416 0,3 1 128 0,2-4-128 0,1 1 0 16,1-1-144-16,-2 1-112 0,1-5-32 0,-1 2-11776 16,-1-3-2352-1</inkml:trace>
  <inkml:trace contextRef="#ctx0" brushRef="#br0" timeOffset="-34001.81">8810 16912 8287 0,'0'0'736'0,"-1"0"-592"0,1 0-144 15,0 0 0-15,0 0 480 0,0 0 64 0,1-3 16 0,-1 3 0 16,3 0 688-16,-2-2 144 0,2 2 16 0,-3 0 16 16,0 0 384-16,0 0 80 0,0 0 16 15,0 0 0-15,0 0-496 0,0 0-80 0,18 6-32 0,-17-4 0 16,-1 1-16-16,0-3 0 0,-1 3 0 16,-1 0 0-16,0-2-816 0,1 2-160 15,0-1-48-15,0 2 0 0,0-1-256 0,1 1 128 0,1 1-128 0,-1-4 0 16,2 4 576-16,2-1 0 0,1-1 0 0,0 0 0 15,2 1-160-15,-1-2-32 0,2 2 0 0,0-1 0 16,2 0-128-16,2 1-16 0,0 1-16 0,1-1 0 16,0-1 112-16,0 1 32 0,0 1 0 0,-3-1 0 15,1 2-224-15,-1-2-144 0,-3 2 192 0,-1 2-192 0,1-1 0 16,-4 0-320-16,1 2 32 0,-3-2 16 16,2 2-784-16,-2-3-160 0,-1 1-16 0,0 0-16 15,0-1-192-15,0 2-32 0,0-1-16 0,-1 0 0 16,2 2-192-16,-1-3-48 0,0 4 0 0,0-4 0 15,1 0 320-15,0 0 48 0,1-2 16 0,0-1-6896 16</inkml:trace>
  <inkml:trace contextRef="#ctx0" brushRef="#br0" timeOffset="-33490.24">9273 16824 13823 0,'0'-4'1216'0,"0"0"-960"0,0 4-256 0,0-2 0 0,1 2 1232 0,0-4 208 0,1 2 32 0,0-5 16 16,1 1-2096-16,-1 0-416 0,-1 2-96 0,-1 2-16 15,-1 2 896-15,-1 2 240 0,-2 1 0 0,-1 2 0 16,-1 3 784-16,0-1 240 0,-1 1 64 0,0 2 0 0,1-2 144 0,-2 3 48 15,1-1 0-15,1 0 0 0,1 2 256 0,-1 0 48 16,1 1 16-16,0 0 0 0,0 0-256 0,0 0-64 16,0 5 0-16,-1-2 0 0,0 0-896 0,-2 2-176 15,-1 2-32-15,1 2-16 0,-2 4-160 0,0 3 0 16,-1 2 0-16,0 0 0 0,-3 3 0 0,1 1 0 16,-2 1 0-16,-3-2 128 0,4 1-128 0,-4-3 0 0,0 3 0 0,2-7 0 15,3-3-288-15,-2 0-96 16,1 1 0-16,0-2-16 15,4-4-144-15,1-1-32 0,4-6 0 0,2-2 0 0,0-1-656 16,2-4-144-16,1 2-32 0,0 0-11008 0</inkml:trace>
  <inkml:trace contextRef="#ctx0" brushRef="#br0" timeOffset="-32524.6">9615 16532 15663 0,'2'-3'1392'0,"-2"3"-1120"0,0-2-272 0,0 2 0 0,1-1 0 0,-1 1 0 16,0-3 0-16,0 1 0 0,1 1 0 0,-2-2 0 16,0-1 0-16,-1 2 0 0,1 1 608 0,0 1 160 0,1-3 48 0,-1 3 0 15,1 0 272-15,1 0 48 16,-1 0 16-16,1 0 0 0,0 3 80 0,1-3 32 15,-1 3 0-15,-1-3 0 0,0 0-176 0,0 0-48 0,0 0 0 0,-8 19 0 0,5-13-400 0,-5-1-96 32,1 4-16-32,-3 1 0 0,-2-1-336 0,-1 4-192 0,-2 2 192 0,2-2-192 31,-2 6-384-31,0-4-192 0,2 1-48 0,-1-3 0 0,3 2 368 0,1-2 80 0,1-2 16 0,2 0 0 0,2-1 368 0,0 0 80 31,1-1 16-31,1 1 0 0,-1 2 16 0,0-3 0 0,0 4 0 16,2-3 0-16,-2 2-192 0,2 0-128 0,-1 1 192 15,1 0-192-15,-1 2 0 0,1 3 0 0,-1-2 0 0,0 1 0 16,0 0-176-16,2 1-32 0,1 1-16 0,1 0 0 16,2-2-544-1,2 0-96-15,2 1-32 0,0-3 0 0,3-3 64 0,2-2 16 0,0 0 0 0,-1-2 0 0,1 0 816 0,2-2 0 0,0 0 0 0,0 0 0 16,1 1 0-16,0-4 0 0,2 2 0 0,1-1 0 16,0-2-416-16,0-2 32 15,0 0 0-15,1 0-7072 16,-1-2-1408-16</inkml:trace>
  <inkml:trace contextRef="#ctx0" brushRef="#br0" timeOffset="-31851.31">9801 16836 3679 0,'1'9'320'0,"-2"-4"-320"0,-2 0 0 0,2-2 0 0,0 0 4304 16,0-2 800-16,-1 2 144 0,-1-1 48 0,-1 2-3184 0,-2 2-640 15,-2-2-128-15,1-1-32 0,0 0-1056 0,0-1-256 16,0-2 0-16,0 0 0 16,2 2-672-16,-2 0-192 0,3-2-32 0,0 2-16 0,0 0 400 0,2 0 96 15,-2 1 16-15,1 0 0 0,0 4 1104 0,0-1 240 16,1 0 32-16,-1 0 16 0,1 4-176 0,1-4-48 15,-1 4 0-15,1-4 0 0,0 0-208 0,1 1-48 16,0 0-16-16,0-1 0 0,1 3 64 0,2-5 16 16,-1 2 0-16,2 0 0 0,1 0-384 0,0 2-192 0,1-2 192 15,-1-1-192-15,1 0 224 0,0 0-64 0,2-2-16 16,-2 0 0-16,0-3 48 0,1 3 0 0,0-3 0 16,0 3 0-16,0-3-192 0,0 1 0 15,0 2 0-15,0-1 0 0,0-2 0 0,0 1 0 16,-1 2 0-16,-1-3 128 0,0 0-128 0,1 0 0 0,-1 0 0 0,0-3-176 31,0 2-592-31,0-1-128 0,-1-2-32 0,-1-2 0 0,1 0-1264 16,0-3-256-16,0 1-48 0,-1 0-8800 0</inkml:trace>
  <inkml:trace contextRef="#ctx0" brushRef="#br0" timeOffset="-31581.87">9834 16649 10767 0,'2'0'224'0,"-2"-2"48"0,0 1 16 0,0 1 32 0,0 0-320 0,0 0 0 0,0 0 0 0,0-3 0 0,1 3 1152 0,0-2 144 16,1 2 48-16,-2 0 0 0,0 0-1344 0,0 0-256 16,0 0-48-16,0 0-16 0,0 0 320 0,23 0 0 0,-20 2 0 0,-1-2 0 15</inkml:trace>
  <inkml:trace contextRef="#ctx0" brushRef="#br0" timeOffset="-30850.89">9979 16470 21183 0,'-1'-1'1888'0,"1"1"-1504"0,0-3-384 0,0 3 0 0,1 0 448 0,0-2 0 15,0 1 16-15,3-2 0 16,0-1 64-16,2-2 16 0,1 3 0 0,1-2 0 16,-1 1 800-16,1 1 176 0,0 2 16 0,1-1 16 15,0 2-176-15,1 0-32 0,-2 2-16 0,2-1 0 16,-1 2-176-16,1 1-16 0,0 1-16 0,-1 1 0 16,1-1-480-16,0 1-112 0,0 0-16 0,-1 3 0 15,1 3-336-15,-3 0-176 0,2 2 160 0,-2 2-160 16,2 3 0-16,-2-3 0 0,-1 2 0 0,2 1 0 15,-2 1 0-15,-1-2 0 0,1-2 0 0,-1 0 0 16,1 3 0-16,-1-3 0 0,0 3 0 0,0-1 0 0,1-1 0 0,-1 1 0 0,0-2 0 0,0-3 0 16,0 3-144-16,1-1 144 15,0 1 0-15,-1-1-144 0,0 1 144 0,-1-2 0 16,0 1 0-16,-2-3 0 0,-1 2 0 0,1-2 0 16,-2-2 0-16,-2 0 0 0,0 1 0 0,-4 0 0 0,0 1 0 0,-4 1-128 15,-3-1-160 1,0-2-32-16,-2 0 0 0,0-4 0 15,0-1-320-15,2-5-64 0,-1 1 0 0,0-2-16 16,1 1-592-16,-2-5-112 0,1 1-32 0,1-2 0 16,-2-2-1200-16,0 0-240 0</inkml:trace>
  <inkml:trace contextRef="#ctx0" brushRef="#br1" timeOffset="-27005.66">11026 16941 17503 0,'5'-1'1552'0,"-2"-2"-1232"15,-1 3-320-15,1-3 0 0,-2 3 2432 0,-1-3 416 0,0 2 96 16,1-4 0-16,-1 1-2160 0,0-2-432 16,-1-2-96-16,-2 3 0 15,-1 2-1920-15,-3-1-368 0,0 4-80 0,-2 0 0 16,1 2 1088-16,-2 0 208 0,-1 4 48 0,-2-2 16 0,1 2 1008 0,1 0 192 0,1 1 32 0,0-4 16 16,1 3 576-16,1-2 112 15,1 2 32-15,0-1 0 0,2-1 384 0,-1 2 64 16,1-2 32-16,-1 2 0 0,0-2-608 0,-2 4-112 0,0 2-16 0,-2 0-16 15,-3 3-560-15,1 1-128 16,-2 0 0-16,1 1-16 0,-2 1-240 0,1-2 0 16,1 0 0-16,-1 0 0 0,2 1 0 0,-1-5 0 15,2 0 0-15,-1 2 0 0,1-3 0 0,-2 2 0 0,2 1 128 16,-1 1-128-16,1 1 0 0,-2-1 0 0,1 3 128 0,-2-3-128 16,2 2 144-16,-2 1-16 0,2-2 0 0,-2 4 0 15,2 1 128-15,1-3 0 0,1 3 16 0,1-1 0 16,2-2 128-16,1 0 32 0,3 0 0 0,1-2 0 15,1 1 64-15,1-3 16 0,0 4 0 0,0-1 0 16,0 1-336-16,0 0-176 0,1 0 192 0,-1-2-192 16,0 1 128-16,1 1-128 0,-1-1 0 0,3-2 0 15,-1 2 0-15,2 1 0 0,1 0 128 0,-2 3-128 0,1 1 0 0,-1-2 0 16,0 1 0-16,1 1 0 16,0-2 0-16,-1 1 0 0,1 0 0 0,1 4 0 0,0-5 0 0,2 2 0 15,1 1 0-15,-1-2 0 0,2 0 0 0,0 1 160 16,-1 1-160-16,2-2 128 0,1-2-128 0,0 2 0 0,1-3 0 15,-1 0 0-15,1 1 0 0,2-1 0 16,-1-2 0-16,1-2 0 0,-1 0 0 0,2 1 0 16,0-1 0-16,1-1 0 0,1 2 0 0,0-1 0 15,1 0 0-15,-1 1 0 0,1-1 0 0,-3 1 0 16,-1-2 0-16,0 0 0 0,-3 0 0 0,0 0 0 16,0 1 0-16,-2 0 0 15,0 0-528-15,-2 0-96 0,-1 1-16 0,-1-5 0 16,-1 2-640-16,-2-4-128 0,0 1-16 0,-1-4-16 15,0 0 48-15,0-3 16 0,2-3 0 0,-2 0-12128 0</inkml:trace>
  <inkml:trace contextRef="#ctx0" brushRef="#br1" timeOffset="-26243.85">11149 17342 14735 0,'6'2'1312'0,"-4"-2"-1056"0,1-2-256 0,-2 2 0 31,0 0 2752-31,-1 0 512 0,2 2 80 0,-1-2 32 15,-1 4-2688-15,0-1-544 0,-1 4-144 0,-3-1 0 16,-1 3-1040-16,0 1-272 0,-2 0-48 16,0 2-16-16,-1-2 1376 0,0 2 288 0,1 1 48 0,1 0 16 0,0-2 736 0,2 3 160 15,0 2 32-15,3 3 0 0,0-1-64 0,2 4-16 16,1-2 0-16,2 1 0 0,1 3-368 0,1 3-80 16,3-1-16-16,-2 2 0 0,3 3-464 0,-1-2-80 0,-1-3-32 15,0-2 0-15,-1 2-160 0,-1-3 0 0,-2-1 0 16,-1 0 0-1,-1-1-784-15,-1-4-240 0,-1 1-64 0,0-5 0 16,-1 0-1344-16,-1-1-256 0</inkml:trace>
  <inkml:trace contextRef="#ctx0" brushRef="#br1" timeOffset="-25652.99">11441 17736 35007 0,'-2'0'3120'0,"2"0"-2496"0,0 0-496 16,2 0-128-16,0-2-192 0,1-1-64 0,1 2-16 0,5-5 0 15,5 0 272-15,4-3 0 0,5-1 0 0,1 2 0 16,2 0 192-16,1-2-48 0,3 4-16 0,-3 0 0 16,2 3 480-16,-1 3 96 0,2 3 0 0,1 1 16 0,1 2-176 0,-2 2-32 15,1 2-16-15,-3-2 0 0,0 3-80 0,-2-1-16 16,0 0 0-16,-1 0 0 0,-1-2-400 0,-1 2-176 16,1-4 16-16,-1 3 0 15,1-5-672-15,-1-1-128 0,3-3-16 0,-4 0-10256 16,1 0-2048-16</inkml:trace>
  <inkml:trace contextRef="#ctx0" brushRef="#br1" timeOffset="-24985.73">12628 17689 25791 0,'2'-3'2304'0,"-2"0"-1856"15,0-1-448-15,-1 2 0 0,0 0 1984 0,-1-2 288 16,2 0 64-16,-1-6 16 31,0-1-2992-31,-2-1-608 0,0 1-112 0,-2 2-32 0,0 3 960 0,-3 0 192 0,2 2 48 0,-2 0 0 16,-1 4 192-16,-2-2 208 0,0 2-32 0,-2 2-16 0,-1 2 256 16,-3 2 48-16,-1 1 16 0,-1 2 0 15,2 3-32-15,-3 1-16 0,2 3 0 0,-1 2 0 16,2 5-224-16,2-4-32 0,3 3-16 0,2 0 0 15,0-2 80-15,2-1 16 0,3 2 0 0,3-2 0 16,0-3-256-16,0 0-128 0,4 0 128 0,0-3-208 16,3 3-304-1,0-2-64-15,2 0-16 0,1-2 0 0,0 1 288 0,4-3 64 0,-1 2 16 0,3 0 0 0,4 1 656 0,0-6 128 0,1-1 16 0,2-2 16 16,0-1 48-16,2-3 16 16,2-4 0-16,0 1 0 0,-2 0-400 0,1-2-64 15,-2 0-32-15,-1-1 0 0,-1-1-16 0,-2 1 0 16,1 0 0-16,-4-4 0 0,0 4-16 0,-2-4 0 15,0 4 0-15,-1-5 0 0,2 1 176 0,-3-3 16 16,1 1 16-16,-1-1 0 0,-1-2 320 0,-2 1 64 16,-2-2 16-16,-1 0 0 0,-2-1-384 0,0-1-80 15,-3 2-16-15,-3-5 0 0,-2 3-256 0,-1 0 0 16,-2 1 0-16,-5 0 0 0,0 1-144 0,-3-2-96 16,-3 2-16-16,-2 0 0 15,0 0-208-15,0 4-48 0,0-2-16 0,1 3 0 16,3 4-48-16,1-2-16 0,0 5 0 0,1 4 0 15,3 0 96-15,0 0 32 0,4 3 0 0,-2 0 0 16,1 1-240-16,-1 1-64 0,3 0 0 0,-2 0-9072 0,2 1-1808 0</inkml:trace>
  <inkml:trace contextRef="#ctx0" brushRef="#br1" timeOffset="-24528.47">12905 17396 21183 0,'7'-1'1888'0,"-3"-4"-1504"0,-2 1-384 0,-1 1 0 15,-1 0 2048-15,-1 2 352 16,0-4 64-16,0-1 16 16,0-2-3168-16,-3-1-624 0,-1 0-128 0,0-1-32 15,-1 5-560-15,0 1-112 0,-2 4-32 0,1 0 0 0,-1 3 2336 0,1 3 464 16,-2 0 80-16,2 0 32 0,-2 4 752 0,2 4 160 15,-1 1 16-15,0 3 16 0,0 2 48 0,0 2 0 0,-1 3 0 16,0 3 0-16,-1 1-416 0,1 1-80 0,-3 3-16 16,0 3 0-16,-2 2-752 0,-2 2-144 0,-3 2-48 0,-5 1 0 15,-3 2-512-15,-4-1-96 0,-2 1-32 0,-3-1 0 32,-1 6-1488-32,-1-5-320 0,4 1-48 0,3-4-16 15,4-5 384-15,6-5 80 0,5-3 16 0,3-7 0 0,5-6 1760 0,3-1 240 0,2-5 96 0,4 0-10288 16</inkml:trace>
  <inkml:trace contextRef="#ctx0" brushRef="#br1" timeOffset="-23810.59">12792 17009 30399 0,'4'-6'2704'0,"0"1"-2160"15,-2 1-544-15,-1 4 0 0,0-2 832 0,2 1 48 16,2-3 16-16,2-2 0 16,2-3-1168-16,0 3-240 0,-2 3-32 0,-1 6-16 15,-1 1-400-15,0 4-64 16,1 2-32-16,0 5 0 0,3 1 1056 0,2 3 176 0,2 0 48 0,3 4 16 0,2 1 272 0,5 2 48 15,1 2 16-15,3 1 0 0,3 0 448 0,0-1 80 16,1 3 32-16,0-5 0 0,0 2-240 0,-2-3-64 16,1 4 0-16,-2-1 0 0,0 4-640 0,-4-1-192 15,0 4 0-15,-4-3 128 0,-3-1-128 0,-1 7 0 0,-1 3 0 0,-4 5 0 16,-2 3-240-16,-4-4-16 0,-3 2 0 0,-3-6 0 16,-2-2-448-1,-2-2-112-15,2-5-16 0,-4 2 0 0,1-6 640 0,-2-2 192 16,-1 3 0-16,-1-5-160 0,0-1 512 0,-1-4 96 15,0 2 32-15,-1-5 0 0,-3 2 192 0,0-3 32 0,0 1 16 0,-4-1 0 0,1-2-336 0,-4 2-80 16,-2-1-16-16,-3-6 0 0,-3 2-496 0,-1-7-112 16,0 0 0-16,3-5-16 31,1-1-1184-31,3-2-224 0,1-1-48 0,4-2-16 0,3-2-944 0,4 0-192 0,1 1-48 0,1-1 0 0</inkml:trace>
  <inkml:trace contextRef="#ctx0" brushRef="#br1" timeOffset="-22287.16">13576 16895 7359 0,'-1'0'656'0,"0"0"-528"0,1 0-128 0,0 0 0 16,0-2 464-16,0 2 64 0,0 0 16 0,0-2 0 15,1 0-96-15,-1 0 0 0,1-1-16 0,-1 3 0 0,0 0-112 0,0 0-32 0,0 0 0 0,0 0 0 16,0 0 624-16,0 0 128 0,0 0 32 0,0 0 0 16,0 0 336-16,0 0 64 0,0 0 0 0,0 0 16 15,0 0-416-15,-2 25-96 0,-3-19-16 0,0 0 0 32,0 1-336-32,1-5-80 0,0 2-16 0,1-1 0 0,0 0-304 15,1-3-64-15,-1 0-16 0,1 0 0 0,1 0 512 0,-1-3 112 16,2 0 0-16,-1 0 16 0,1 2-240 15,0-1-48-15,1-2-16 0,-1-1 0 0,0 4-32 0,0-4 0 16,0 4 0-16,-1-2 0 0,0 3-448 0,-2 0 0 16,1 0 0-16,-2 3 0 15,0 0-736-15,-2 3-192 0,0 1-32 0,-3-1-16 16,1 4 336-16,-3-2 64 0,0 3 0 0,1 1 16 0,0-3 560 16,0 1 0-16,1 0 128 0,1 3-128 0,0-1 816 0,3-2 64 15,1 2 16-15,3-2 0 0,1 1 64 0,1 0 32 16,2 1 0-16,-1 1 0 0,1 0-464 0,1-1-80 15,-1 0-32-15,1-1 0 0,-2 2-416 0,2-2-192 16,0 0 0-16,0 0 16 0,1-1 48 0,-2 0 0 0,2-1 0 0,1 0 0 16,-1 1 128-16,2 3 0 0,-1 3 128 15,0-4-128-15,0 4 0 0,1 0 0 0,0 3 0 0,-1-1 0 32,1 1-512-32,-1-3-64 0,1 4 0 0,-2-4-16 0,1 0-1168 15,-3-1-224-15,1 1-64 0,-1-4-10624 0</inkml:trace>
  <inkml:trace contextRef="#ctx0" brushRef="#br1" timeOffset="-21786.11">13875 16925 10127 0,'-6'5'896'0,"0"-1"-704"0,2-1-192 0,2-3 0 0,1 3-208 0,-2 1-80 0,-3 2-16 0,-4 3 0 0,0 0 688 0,1 1 128 15,2-1 16-15,2 1 16 0,4-3 1744 0,1 2 336 16,1-3 80-16,2 2 16 0,0 3-272 0,1-4-48 15,2 5-16-15,-1 2 0 16,1 3-704-16,-1-1-144 0,-1 3-16 0,0 1-16 16,-2 2-624-16,-2-2-128 0,0 1-32 0,-1 1 0 15,-3 0-1008 1,-1-2-208-16,-1-1-32 0,-1 2-16 16,-1-2-1040-16,0 0-208 0,0-3-32 0,-1 3-16 0,3-3-1152 0,-1 0-224 0,2-4-48 0,1 1-6272 0</inkml:trace>
  <inkml:trace contextRef="#ctx0" brushRef="#br1" timeOffset="-21272.1">14061 17101 9215 0,'1'3'816'0,"-1"-3"-656"0,0 2-160 0,0-2 0 16,0 2 2192-16,1-2 416 0,1 0 80 0,-1 0 0 0,2 3-1264 15,2 0-256-15,3 0-48 0,1-2-16 0,0 2 480 0,3-3 80 16,1 0 32-16,2 0 0 0,1 0 224 0,1 0 32 16,2 0 16-16,1 0 0 0,1 2-768 0,-2-1-160 15,3 2-16-15,0-2-16 0,-1 1-544 0,-3 1-96 16,0-3-32-16,-4 0 0 0,1 1-336 0,-1 2-128 16,-2-3 0-16,-3 0 0 15,-2 0-560-15,0 0-96 0,-2 0-32 0,-2 0 0 16,0 2-1040-16,-2-2-192 0,0 4-64 0,0-4-12464 0</inkml:trace>
  <inkml:trace contextRef="#ctx0" brushRef="#br1" timeOffset="-20427.17">14585 17086 19343 0,'1'2'1728'15,"1"0"-1392"-15,-1 0-336 0,1 1 0 0,1-3 960 0,0 3 112 16,4 3 16-16,3 1 16 0,3 5 544 0,6 2 96 16,-1-2 32-16,1 4 0 0,-2 0-192 0,2 3-48 15,0-3 0-15,0 2 0 0,0 1-720 0,-2-2-160 0,1 2-16 0,-2-1-16 16,-1 1-432-16,0-1-192 15,-2-2 160-15,-1 3-160 0,0-5 0 0,-1 2-336 16,1 2 48-16,-1-2 16 16,0-1-560-16,-1 2-128 0,1-1 0 0,0 2-16 15,1-5 96-15,1 2 32 0,-1-5 0 0,0 0 0 16,1-1-160-16,-2-6-16 0,-1 4-16 0,-2-7 0 16,1 1-624-16,-3-1-128 0,0-1-32 0,-1-3-8128 0</inkml:trace>
  <inkml:trace contextRef="#ctx0" brushRef="#br1" timeOffset="-19993.88">15281 17057 11967 0,'0'0'528'0,"-1"0"112"0,0 0-512 0,0 0-128 16,1 3 0-16,-2-3 0 0,1 0 1296 0,0 1 240 15,-2 2 32-15,1 0 16 0,-2 2-240 0,1 0-64 16,0 0 0-16,-1 1 0 0,2-2-256 0,-1 2-48 15,0 2-16-15,-4 0 0 0,3 1-480 0,-5-2-96 16,-1 6-32-16,-2 2 0 0,-2 7-80 0,-2 0-16 16,-1 4 0-16,-1 0 0 0,1 3 544 0,0-1 96 0,-1 3 32 0,2-3 0 15,4-2 96-15,1-1 32 0,1 1 0 16,3-1 0-16,-1-4-32 0,2 1-16 16,0 1 0-16,1-1 0 0,1-3-624 0,-1 2-128 0,1-1-32 0,-1 0 0 31,-1-2-528-31,1 1-96 0,-2-3-32 0,0 3 0 15,-2-6-928-15,0 2-192 0,1-3-48 0,-2-2 0 16,0-1-576-16,0 1-128 0,0 0-32 0,-1-3-9632 0</inkml:trace>
  <inkml:trace contextRef="#ctx0" brushRef="#br1" timeOffset="-19183">15735 16745 6447 0,'0'-3'576'0,"0"2"-576"15,0-2 0-15,0 3 0 0,1 0 512 0,-1-2 0 0,2 1 0 0,-1-5 0 16,0-1 160-16,0-3 32 0,2 2 0 0,-1 0 0 16,1 0 208-16,-2-1 48 15,0 4 16-15,-2-1 0 16,0 3 240-16,-1 0 32 0,0 3 16 0,-2 0 0 16,-1 1-112-16,0 4 0 0,2-1-16 0,-3-2 0 0,1 3-48 0,0 0 0 0,0 1 0 0,-2-2 0 15,1 2 0-15,0 0 0 0,1 2 0 0,-1-2 0 16,2 3-320-16,-1-3-80 0,2 0-16 0,-2 0 0 0,1 0-176 15,0 2-48 1,1-2 0-16,-2 0 0 0,-3 3-224 0,1 1-48 16,-3 2-16-16,1 0 0 0,1 2-160 0,-2 2 0 0,0 3-192 0,0 0 192 0,0 2-384 0,0-2 64 15,1 1 0-15,1-2 0 0,2 1 320 0,-2-3-144 16,3 0 144-16,2 0 0 16,0-2 176-16,2 0 144 0,1-4 16 15,2 3 16-15,1-5 112 0,0 2 32 0,5 0 0 0,-2 0 0 16,3-1-240-16,-1 1-64 0,2-4 0 15,0 2 0-15,1-3-192 0,2 2-192 16,0-2 48-16,1 1 0 0,-1 0-112 0,1-1-32 0,0 1 0 0,-2-1 0 31,-2-1-112-31,-1-2-32 0,-3 2 0 0,-1-4 0 16,-2 0-528-16,1 0-96 0,-1 0-32 0,0-4 0 0,0 2-960 0,-1-2-208 0,1-2-48 0,0 0-8928 0</inkml:trace>
  <inkml:trace contextRef="#ctx0" brushRef="#br1" timeOffset="-18785.68">15956 16839 20271 0,'0'1'896'0,"-1"1"192"0,0-2-880 16,0 3-208-16,0-2 0 0,-1 1 0 0,2 2 1264 0,-1 0 208 0,0 5 32 0,0 3 16 15,-1 2 96-15,2 4 32 0,-1-2 0 0,1 3 0 16,-1-1-384-16,-2-2-80 0,2 3-16 0,-3-3 0 16,1-2-912-16,-3 0-256 0,1-1 0 0,-2-1 128 15,0-2-784-15,1-4-176 16,0 0-16-16,1 1-16 0,0-4-544 0,0 3-96 0,1-2-32 0,0-1 0 16,1 0-960-16,1 0-208 0,1 1-48 0,0-4-6656 15</inkml:trace>
  <inkml:trace contextRef="#ctx0" brushRef="#br1" timeOffset="-18499.79">15916 16669 23951 0,'7'-6'1056'0,"-2"0"224"0,0 0-1024 0,0 1-256 0,-3 2 0 0,1-1 0 31,-1 2-2800-31,2-2-608 0,2-4-128 0,2 0-32 0,-3 2 2800 0,-3 1 576 16,-3 8 192-16,-3-1 0 0,-1 4-144 0,-2 0 144 15,-1 4 0-15,1-2-144 0,-1 0 144 0,1 0-192 0,2 0 192 0,0-1-176 16,3 0-16-16,0-2 0 0,1-4 0 0,2-2 0 0,2 1 16 15,1-6 0-15</inkml:trace>
  <inkml:trace contextRef="#ctx0" brushRef="#br1" timeOffset="-17787.43">16132 16583 12895 0,'0'0'1152'0,"0"0"-928"0,0 0-224 0,0 0 0 15,0 0 1536-15,1 0 256 0,1 1 48 0,-1 1 16 16,0-2-1024-16,3 3-208 0,-1-2-48 0,1 1 0 0,1 1 656 0,-1 1 128 16,1-3 32-16,1 1 0 0,-1 1-48 0,1 1-16 15,1-2 0-15,2 2 0 0,-1 2-528 0,-1 1-96 16,2 2-32-16,-2 1 0 0,2 2-224 16,-1 1-32-16,1 3-16 0,0 2 0 15,-1 1-128-15,2 1-16 0,-1-1-16 0,0 2 0 16,-1 2-240-16,0-5 0 0,0 2 0 0,0-1 0 0,-1 0 0 0,-1-1-160 15,2-2 160-15,-1 0-192 0,-1-4 336 0,-1 1 64 16,-1-2 16-16,-2 0 0 0,0-4 144 0,-2 2 16 16,-2 1 16-16,-3-4 0 0,1 0-592 0,-3 2-112 15,2-4-16-15,-1 3-16 16,-1-4-688-16,-3 1-128 0,0-1-16 0,-2 0-16 16,-1-3 368-16,-2 3 80 0,1-3 16 0,-2 1 0 15,-1 1-1104-15,1 1-224 0,2-2-32 0,0 2-9136 0</inkml:trace>
  <inkml:trace contextRef="#ctx0" brushRef="#br1" timeOffset="-16320.47">16410 16513 1839 0,'-2'0'160'0,"1"0"-160"0,-1 0 0 0,1 0 0 0,0 0 896 0,1 0 128 0,0 0 48 0,-1 0 0 0,-1 0 176 0,0-2 32 15,1 2 16-15,1 0 0 16,0 0 64-16,0 0 16 0,0 0 0 0,0 0 0 16,0 0 96-16,0 0 0 0,0 0 16 0,0 0 0 15,0 0 240-15,0 0 32 0,0 0 16 0,0 0 0 0,0 0-240 16,2 21-32-16,1-15-16 0,0-2 0 0,1 2-320 0,1 0-64 16,-1 2-16-16,1 0 0 15,0-2-400-15,0 4-96 0,1-4-16 0,0 2 0 0,0 1-288 0,0-1-64 16,2 0-16-16,0 0 0 0,1-2 128 0,0 2 32 15,1 1 0-15,-1-3 0 0,3 1-176 0,-3 2-16 0,3 1-16 16,-1-2 0-16,-1 2-160 0,-1 0 192 0,1 0-192 0,-1 2 192 0,0 1-192 0,-2-1 0 16,1 1 0-16,-2-1 0 15,0 1 0-15,1 0 0 16,-2-1 0-16,0 1 0 0,0 0 0 16,-1 0 0-16,0-4 0 0,-1 4-176 0,1-1 176 0,-2-2-128 15,1 2 128-15,1-3-128 0,-2 2 128 0,1 0 0 16,-1-1 0-16,1-2 128 0,-1 3-128 0,-1-4 128 15,2 2-128-15,-2 1 128 0,1-2-128 0,1 0 0 16,1 0 0-16,-2 0 0 0,1 1 0 0,-1-3 0 16,-1 0 0-16,1 0 0 0,-1 0 0 0,-1-1 0 0,-1 1 0 15,-1 1 0-15,0 1 0 0,-1-2 0 0,0 4 0 0,-2-3 0 16,-2 2 0-16,1 0 0 0,0 1 0 0,1-4 0 16,0 2 0-16,-1 0-160 0,-1 2 160 0,-2 0 0 15,3 1-144-15,-2-1 144 0,1 0 0 0,0-1-144 16,0-2 144-16,1 2 0 0,0-3 0 0,-1 1 0 15,0 2 0-15,1-3 0 0,0 4 0 0,0-4 0 16,1 2 0-16,-1 0 0 0,0-2 0 0,-1 1 0 16,2 0 0-16,0-1 0 0,2 0 0 0,-2-1 0 15,1-1 0-15,0-1 0 0,1 0-128 0,-1 1 128 16,0-2-384-16,-1 2 16 0,2 0 0 0,-1 1 0 16,0-2 160-16,-1 0 16 0,2 2 16 0,-2 0 0 15,0-1 176-15,0 2 224 0,0-3-48 0,-3 2-16 16,2 3-32-16,0-2 0 0,0 0 0 0,1 0 0 0,0-2-128 15,0 2 0-15,-1 0 0 0,1 1 0 0,-1-1 0 16,1 0 0-16,1-2 144 0,0-2-144 0,2 2 0 0,-1 0 0 16,1 1 0-16,-1-4 0 0,1 1-160 0,-1 1-48 15,1-2-16-15,-2 1 0 16,-1-2-736-16,-1 0-128 0,-1 2-48 0,-3-2-15120 0</inkml:trace>
  <inkml:trace contextRef="#ctx0" brushRef="#br1" timeOffset="-15197.61">13566 16826 9215 0,'4'-2'816'16,"0"-1"-656"-16,-2 3-160 0,1-1 0 16,-1-1 1008-16,2 0 160 0,3-4 48 0,3 0 0 15,5-5 96-15,0 0 32 0,-2-2 0 0,-3 3 0 16,-1 2-832-16,-5-1-144 0,-1 3-48 0,0 1 0 31,-1 0-640-31,-1 1-144 0,-1 1-32 0,2 0 0 0,-1 1 960 0,1-2 192 0,1 0 48 0,-1 2 0 16,2 1 48-16,1-4 16 0,0 1 0 0,1 0 0 15,0 2-320-15,3-2-64 0,-2-1-16 0,1 4 0 0,-1-3-112 16,1 2 0-16,-2-1-16 0,-1 3 0 0,0-1-240 16,-3 2 144-16,2 2-144 0,-3-1 128 0,-1-1-128 0,-1 3 0 15,0 1 0-15,-2-1 0 0,0-1 0 0,0 2 208 16,-1 2-16-16,1-4-16 0,-1 3 416 0,0-2 96 16,2 2 16-16,-2-2 0 0,-1 1-320 0,1-1-64 15,-1 2-16-15,0 0 0 0,-1 0-304 0,1 0 0 0,-1 1 0 0,0 0 0 16,-1 2 0-16,-2-3 160 0,-1 1-32 0,-1-1 0 15,0 1 320-15,0 1 64 16,0 0 16-16,-1-2 0 0,1 3-320 0,1-3-64 0,2 4-16 0,-2-3 0 16,2 2-128-16,1-2 0 0,2 2 0 0,1-1 0 15,2-1 0-15,1 0 0 0,1 2 0 0,1-2 0 16,1 3 384-16,0 1 32 0,0-1 16 16,0 0 0-16,0 0 0 0,-2 1 0 15,-2 0 0-15,1 4 0 0,0-3-208 0,0 1-32 0,0-3-16 0,-1-1 0 0,1 1-48 0,-1 3-128 16,-1-1 192-16,1 0-64 0,-2 1 176 15,0 0 16-15,1 2 16 0,-2-1 0 0,1 2-336 0,-1 0 0 16,1 1 0-16,1-1 128 0,-1 0-128 0,3 1 0 16,-1-1 0-16,2-4 0 15,2 0 0-15,-2 1 0 0,1-1 0 0,1-1 128 16,0 4 144-16,-1-5 48 0,-1 2 0 0,0 1 0 16,0-3-144-16,-1 2-32 0,2-2 0 0,-1 2 0 15,0-3-16-15,0 1 0 0,1 0 0 0,0-4 0 16,0 0-128-16,3 0 128 0,-1 0-128 0,0-2 128 0,2 0-128 0,0-1 0 15,0 0 0-15,1 1 128 0,3-2-128 0,1 1 0 16,0-2 144-16,2 1-144 0,1 1 0 0,0-2 128 0,1 2-128 0,-1-1 0 16,1-1 0-16,1 2 0 15,2-3-160-15,0-3-11840 16,1 3-2368-16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47:48.80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19706 14651 23951 0,'0'-2'2128'16,"-2"2"-1696"-1,1-3-432-15,1 2 0 0,0 1 1136 0,0 0 144 16,0-3 16-16,-1 0 16 0,1-1-1920 0,-1 1-384 0,1 1-80 0,0 1-16 0,-3 1 1088 0,2 0 0 31,0 0 208-31,-2 3-16 0,1-1 1488 0,1 3 304 0,-1 1 64 0,2 4 16 16,0-2-560-16,0 6-112 0,2 0-32 0,-1 3 0 15,0 3-736-15,2-2-160 0,-2 2-16 0,0 1-16 16,-1-1-224-16,1 1-32 0,-2 2-16 0,0 5 0 16,-3 1-32-16,0 2 0 0,-2 1 0 0,0 3 0 15,0 0-128-15,-2-1 0 0,0 2 0 0,-2-1 128 16,2 2-128-16,1-6 0 0,0 1 0 0,-1-7 0 15,2-2 256-15,0-1-16 0,0 1-16 0,1-5 0 16,0 1-64-16,0-3-16 0,1-1 0 0,2-3 0 16,-1-1-144-16,1-2 0 0,-1-2 0 0,1-1 0 15,0-1 0-15,0 1 0 0,1 2 0 0,-2 1 0 16,2-3 0-16,1 4 0 0,-1-4 0 0,0 1 0 16,2-1 0-16,1 1 0 0,1-2 0 0,2-4 0 0,2 1 288 0,3-2-32 15,2 0 0-15,3-3 0 0,3 0-128 0,0-1-128 16,4 2 192-16,1-4-192 0,0-2 128 0,2 2-128 15,0 0 0-15,-1 0 0 0,0 0-160 0,1-1-96 16,-1 1 0-16,0 0-16 16,-2 2-384-16,-1-2-80 0,-2 2-16 0,-1 2 0 15,1-2-1424-15,-3 2-304 0,0-2-48 0,0 2-16 16,-1-1-816-16,-2 2-160 0</inkml:trace>
  <inkml:trace contextRef="#ctx0" brushRef="#br0" timeOffset="488.41">20676 14974 43311 0,'-6'0'1920'0,"-2"0"384"0,-2-4-1840 15,1 2-464-15,3-1 0 0,2 2 0 0,0-2 0 0,-6-3 0 0,-3-2 0 0,-3-2 0 0,0 2-4272 16,2 2-784-16,3 4-176 0,0 5-16 0,-3 6 608 16,-1 3 128-16,2-2 32 0,-6 6 0 0,-4 9 7104 0,-6 1 1408 0,-3 5 304 0,-1 1 48 15,1 3-544-15,1-4-96 0,2 3-32 0,2-2 0 16,2 1-2384-16,4 1-496 0,3-5-80 0,3-5-32 16,4 1-528-16,5-3-192 0,2-4 0 0,4-1 144 0,2-3 16 0,5-2 0 15,1 0 0-15,3-4 0 0,3 2-160 0,2-5 0 16,1-2 0-16,4 0 0 15,3-3-464-15,2-6 16 0,2-1 16 0,1 1 0 0,2-4 432 0,-2-2 0 16,1 2 0-16,-2-5 0 0,-2 3 192 0,0-2-48 16,-1-2 0-16,0 0 0 0,-2-2 64 0,0-1 16 15,-4-1 0-15,-1-1 0 0,-3-4-32 0,-3-1 0 16,0 0 0-16,-3-2 0 0,-3 1-192 0,-1 1 0 16,-2-3 0-16,-2 1 0 0,-1 2 0 0,-3-1 0 15,0 1 0-15,-2 4 0 0,1 3 192 0,-2 3-64 16,-2 0-128-16,1 1 192 0,-2 5-192 0,-1 0 0 15,-1 4 0-15,0 2 0 0,-3 2-128 0,0 2-32 16,-4 2 0-16,1 5 0 16,-2-1-528-16,2 1-96 0,0 2-32 0,2 1 0 15,3 2-1440-15,1-2-304 0,2 4-48 0,0-2-11632 0</inkml:trace>
  <inkml:trace contextRef="#ctx0" brushRef="#br0" timeOffset="652.61">21265 15037 15663 0,'7'-11'1392'0,"-3"1"-1120"0,1 0-272 0,-1 0 0 0</inkml:trace>
  <inkml:trace contextRef="#ctx0" brushRef="#br0" timeOffset="1129.02">21356 14851 2751 0,'3'-13'256'0,"-4"7"-256"0,-2-1 0 0,0 5 0 0,0 2 3968 16,-1 2 768-16,-2 1 128 0,-5 1 48 0,-5 2-784 0,-9 4-160 16,-4 2-16-16,-5 4-16 0,0 3-2848 0,-2-1-560 15,0 4-112-15,0-2-32 0,1 5-384 0,1-2 0 16,0 2 0-16,2 0 0 0,4 1 0 0,3-1 0 16,4-1 0-16,5 0 0 0,5-2 0 0,3-3 0 15,5-1 0-15,4 1 0 16,3-3-656-16,3 0-64 0,2-4-16 0,3-2 0 15,2-1-336-15,0-2-64 0,3-1-16 0,1-2 0 0,2-1 896 0,1-3 256 16,4-3-128-16,-1-2 128 0,2-1 688 0,2-3 208 16,0-1 32-16,0-2 16 0,1-6-112 0,1-2 0 15,-2-1-16-15,-1-3 0 0,-2 2-496 0,-3-2-80 0,-1 1-32 0,-2 1 0 16,-4-1-208-16,-1 1 0 0,-1-3 0 16,-2 3 0-16,-1 0 0 0,-3 0-128 0,1 3 128 0,-1 1 0 0,-2-2 352 0,-1 4 176 15,-2 3 48-15,-2 2 0 16,0 4-48-16,-1 1 0 0,0 3 0 0,-1 2 0 0,0 1-224 0,0 1-48 15,-1 4-16-15,1-1 0 16,-1 2-96-16,1 0-16 0,-1 0 0 0,1 2 0 16,-1 0-128-16,0 2 0 0,-1 3 0 0,-1 0-176 15,0 5 176-15,-1-2 0 0,2 0 128 0,0 2-128 16,2 5 0-16,-1-1 0 0,3 4-160 0,0 2 160 16,2 3 0-16,0 1 0 0,-1 5 0 0,2-1 0 15,-2 1 0-15,0-2 0 0,2 3 0 0,-3-3-160 0,0 0 160 16,-3-3 144-16,0 2-16 0,-4-1-128 0,2-3 0 15,-3 0 0-15,-5 1 0 0,0-3 0 0,-3 1 0 0,-2-3 0 16,-1 2 208-16,-4-3-64 0,-1 0-144 0,-2-3 0 16,-2-3 144-16,-1-3-144 0,-1-4 0 0,-2-2 0 15,-4 0 0-15,0-2 0 16,2 0-640-16,-7-4-160 0</inkml:trace>
  <inkml:trace contextRef="#ctx0" brushRef="#br0" timeOffset="1525.43">18410 15989 28559 0,'10'6'2544'16,"-5"-3"-2032"-16,1-2-512 0,0 1 0 0,0-2 3600 0,4-2 624 0,6 1 128 0,11-2 32 15,20-1-3952 1,26-4-800-16,22-6-144 0,18-1-48 0,8 2 224 0,9-6 32 0,6 3 16 0,4 0 0 15,1 1 464-15,3-1 80 0,5 0 32 0,5 0 0 0,10 1 480 0,5 2 112 0,7-3 16 0,2 1 0 16,0 2 32-16,1 1 16 16,3 0 0-16,-3-2 0 0,-7 2-672 0,-3-1-128 15,-2 0-16-15,-6 0-128 0,-4-5-160 0,-10 2-144 16,-7 1-16-16,-13 1-16 16,-5-1-768-16,-5 2-160 0,0-3-16 0,-8-5-16 0</inkml:trace>
  <inkml:trace contextRef="#ctx0" brushRef="#br0" timeOffset="3152.12">22605 14332 24879 0,'-6'1'2208'0,"1"2"-1760"15,3-3-448-15,1 0 0 0,1 2 672 0,-3-2 48 0,-1 4 16 0,-3-2 0 32,-3 5-464-32,0 0-80 0,-1 2-32 0,0 1 0 15,1 3 672-15,0-1 144 0,-2 3 32 0,1-2 0 0,-3 3 416 0,2 0 96 16,-2 2 16-16,0 2 0 15,2 1-464-15,0 1-96 0,-1 2-16 0,0 1 0 0,-1 3-560 0,1 3-112 0,-2 4-32 0,0 3 0 16,-1 0-256 0,0 3 160-16,0 0-160 0,0 1 128 15,0 5-128-15,-2-5 0 0,3 1-192 0,1-2 192 0,-1 0 0 0,0-3 0 16,1 1 0-16,1-5 0 0,0-3 0 0,3-2 0 16,2-7 0-16,0-6 0 0,2 0 288 0,1-4-32 15,4-2 0-15,0-4 0 0,2 1-80 0,3-1-32 16,-1-5 0-16,4 1 0 0,1 1-144 0,2-3 0 15,0 0 0-15,4-3 0 0,-1 1 0 0,2-2 0 16,4 1 0-16,-1-4 0 0,3 1-128 0,1 0 128 16,2-1 0-16,3 0 0 0,2 1 0 0,0 0-144 15,2 0 144-15,1-3 0 0,0 3-416 0,-1 0 32 16,-2 2 0-16,-1-3 0 16,-1 1-720-16,-1-1-144 0,-1 1-32 0,-1 0 0 15,-2 0-1536-15,-1-3-320 0</inkml:trace>
  <inkml:trace contextRef="#ctx0" brushRef="#br0" timeOffset="3432.8">23198 14961 36863 0,'-9'10'3264'0,"0"-1"-2608"0,4-5-528 0,3-1-128 15,-1 0 960-15,0 3 144 0,-3 6 48 0,-7 4 0 0,-3 7-960 0,-2 3-192 16,0 1 0-16,2-1 0 16,1-1-528-16,1-2-80 0,0 2-16 0,2-4 0 15,-2-1 48-15,2-1 0 0,0-1 0 0,1-5 0 16,0 0-640-16,0-3-112 0,2-2-16 15,2-2-13568-15</inkml:trace>
  <inkml:trace contextRef="#ctx0" brushRef="#br0" timeOffset="3597.48">23182 14626 43311 0,'-8'8'1920'0,"1"-3"384"0,-1-2-1840 0,2 0-464 0,2 1 0 0,2-2 0 31,0-1-368-31,-2 4-160 0,-4 0-48 0,-1 8-7776 16,0-1-1568-16,0 3-304 0</inkml:trace>
  <inkml:trace contextRef="#ctx0" brushRef="#br0" timeOffset="3898.88">23645 14364 43311 0,'-7'9'3840'0,"1"-3"-3072"15,2-1-608-15,3-3-160 0,1 2 0 0,-1 2-192 16,-4 7 32-16,-3 5 16 0,-2 11-96 0,-1-1-16 15,0 7 0-15,-1-1 0 0,1 2-96 0,-2 4-32 0,1-2 0 0,-1 3 0 0,0-3 384 0,-1 3 0 32,1 4 0-32,-2-3 0 0,1-3 0 0,1 3 128 15,0 3 0-15,-2 2 0 0,2-6-128 0,-1-1-176 16,2-1 48-16,-1-3 0 16,1-3-1008-16,1-5-192 0,1-2-32 0,1-7-9808 15,2-3-1952-15</inkml:trace>
  <inkml:trace contextRef="#ctx0" brushRef="#br0" timeOffset="4318.1">23942 14765 29487 0,'-9'4'1296'0,"2"-2"288"0,0 2-1264 0,2-4-320 0,2 1 0 0,1 1 0 16,-2 1-1504-16,-3 1-352 0,-5 4-80 0,-4 2-16 16,-2 4-112-16,-3 4-32 0,0 1 0 0,0-1 0 15,0 2 3760-15,0 1 736 0,0-1 160 0,1-4 16 0,1 3 608 0,1-6 112 16,1 2 32-16,-1-3 0 0,2-2-1648 0,0-1-320 16,0 1-64-16,1-4-16 0,3-2-848 0,-2 2-176 15,2-5-48-15,-1 2 0 0,1-1-208 0,0-1 0 16,1-1 0-16,1 0 0 0,0 0-240 0,1-1 64 15,2 1 16-15,2 0 0 0,2 0 160 0,2 0 0 16,2 1 0-16,1-1-128 0,0 3 128 0,3-3 0 16,1 2 128-16,2 2-128 0,1-2 128 0,1 5-128 15,4-2 128-15,0 3-128 0,2 2 0 0,1 3 128 16,0 1-128-16,2 2 0 0,-2 1 0 0,-1 5 0 16,0-2 0-16,-1 2 0 0,-3 1 0 0,0 0-128 15,-1-1 128-15,-1 0-192 0,-2-3 32 0,1-3 0 16,-2 0 0-16,0-4 0 0,-3-2 160 0,0-4 0 0,0-2 0 15,-2-4-12000-15,0 0-2336 16</inkml:trace>
  <inkml:trace contextRef="#ctx0" brushRef="#br0" timeOffset="4753.32">24108 15078 35935 0,'-4'0'1600'0,"0"-3"320"0,2 1-1536 0,1 0-384 0,3 2 0 0,-1-2 0 15,1 0-1120-15,0-2-288 0,1 0-64 0,2-5-16 0,2 2 1232 0,2 1 256 16,-1 1 0-16,2 4 0 0,0-3 2016 0,0 3 352 16,1-1 64-16,1 2 0 0,2-2-1360 0,0 1-288 15,-1-4-48-15,1 1-16 0,1 0-432 0,-2-1-96 16,1-1 0-16,-2-1-16 0,1-3-176 0,-2 0-224 15,-1-2 48-15,-2-3 16 0,1 1-80 0,-3-4-16 16,0 2 0-16,-2-3 0 16,-4-1-160-16,0 3-32 0,-2 0-16 0,-2 2 0 15,-4-1-160-15,0 1-16 0,-1 4-16 0,-3 2 0 16,-2 5-240-16,-1 4-32 0,-2 4-16 0,-2 2 0 16,0 7 240-16,-2 0 64 0,1 3 0 0,0 5 0 0,2-1 512 0,0 5 128 15,2 0 0-15,3 1 0 0,0 0 256 0,2 2 96 16,1 3 16-16,3-3 0 0,1 3 624 0,2-1 128 0,0 1 32 15,3-6 0-15,2 1-320 0,0-4-64 0,2 0-16 16,1-1 0-16,-1 1-400 0,0-4-80 0,2-1-16 0,-2-3 0 16,4-2-256-16,-3 0-256 0,4-5 64 0,-1 0 0 31,2 2-848-31,0-6-176 0,3 0-16 0,0-3-15280 0</inkml:trace>
  <inkml:trace contextRef="#ctx0" brushRef="#br0" timeOffset="5180.72">24912 14336 40543 0,'-14'15'1792'0,"3"-6"384"0,1 4-1744 0,3-3-432 0,3-3 0 0,1-1 0 0,0 3 0 0,-4 7 0 0,-2 9-224 0,-6 9 80 16,0 7-560-1,-1 5-128-15,-2 1 0 0,2 1-16 0,0 2 656 0,-1 0 192 0,1 1 0 0,-17 47 176 16,14-48 144-16,3-5 48 0,-1-2 0 16,1 2 48-16,1-4 16 0,1-6 0 0,3-2 0 15,0-5-432-15,2-3 0 0,2-4-192 0,2-5 192 31,1-4-1792-31,2-4-224 0</inkml:trace>
  <inkml:trace contextRef="#ctx0" brushRef="#br0" timeOffset="5406.02">25081 14990 34095 0,'-7'16'3024'16,"-1"-7"-2416"-16,1 0-480 0,1-1-128 0,3-3 1648 0,1-1 304 15,-1 2 64-15,-3 0 16 0,-3 6-1760 0,-4 6-272 16,-1-1-192-16,-1 3 16 16,2-4-1008-16,0-1-208 0,2-2-32 0,1 0-16 15,3-5-800-15,-1-2-144 0</inkml:trace>
  <inkml:trace contextRef="#ctx0" brushRef="#br0" timeOffset="5577.92">25262 14541 40543 0,'-4'2'3600'0,"-1"-2"-2880"0,1 0-576 0,3 0-144 16,0 0 288-16,-2 0 32 0,-1-2 0 0,0 2-8448 31,-3-4-1664-31,4-2-352 0</inkml:trace>
  <inkml:trace contextRef="#ctx0" brushRef="#br0" timeOffset="6083.19">25496 14285 35935 0,'-4'16'1600'0,"-1"-4"320"0,0 2-1536 0,1-3-384 0,1 2 0 0,2-6 0 0,1 2 448 0,-2 10 32 15,-1 10 0-15,0 9 0 0,0 9-128 0,-1 0-32 16,2-2 0-16,-1-1 0 0,1-1-320 0,-2-4 144 15,2-1-144-15,-2-3 0 0,2-7 0 0,-2 1 0 16,0 2 0-16,-1 1 0 0,0-1 288 0,0-3-48 16,0-2-16-16,0-1 0 0,0-3-80 0,3-2-16 0,-4-2 0 0,1-5 0 15,1-1-128-15,0-2 0 0,2-4 0 0,0-2 128 16,-1-2 128-16,2-2 0 0,-2 0 16 0,2-2 0 16,-1-4-80-16,0-2 0 0,2 0-16 0,0-5 0 15,2-3-48-15,-1 0-128 0,3-2 192 0,-1-2-64 16,3 2-128-16,2 1 0 0,1-1 0 0,2 2 0 15,0-1 0-15,1 3 0 0,3 0 0 0,0 2 0 16,2 2 0-16,0 1 0 0,3 3 0 0,-2 2 0 16,-1 2 0-16,0 2 160 0,4 0-16 0,0 2 0 15,-1 4-144-15,-1 1 128 0,-2-1-128 0,-2 4 128 16,-3 0-128-16,-2-1 192 0,0 4-192 0,-3-1 192 16,1 2-192-16,-3 1 160 0,-2-2-160 0,0 2 160 0,-1 1-160 15,-2-2 0-15,0 1 144 0,0-2-144 0,-2 2-144 0,-1-5-112 16,1 2 0-16,-1-3-16 15,1-3-496-15,-1-1-112 0,2-2-16 0,0-1-17248 16</inkml:trace>
  <inkml:trace contextRef="#ctx0" brushRef="#br0" timeOffset="6478.53">26209 14801 42383 0,'7'8'1872'0,"-6"-6"400"0,-1 0-1824 0,-1 0-448 0,0-2 0 0,1 0 0 15,-1 0 384-15,-3 2-32 16,-1 0 0-16,-2-2 0 16,-3 4-720-16,-3 1-144 0,-3 5-16 0,-1-3-16 15,-3 6-96-15,-1 1 0 0,-1 4-16 0,-2 3 0 0,1 1 272 0,-1-2 48 0,3 4 16 0,4-4 0 16,1 1 320-16,2-1 0 0,3-3 0 0,4-1 0 16,2-2 0-16,2-2 0 0,5-3-144 0,0 1 144 15,3-4-192-15,1 0 32 0,4-2 0 0,3-4 0 16,3 0-96-16,3-4 0 0,5-2-16 0,2 0 0 15,0-3-48-15,3-1 0 0,5-4 0 0,0 0 0 0,1-1 320 0,0 2 0 16,-3-4 0-16,-2 5 0 0,-6-1 224 0,-1 0 48 16,-5 1 16-16,-2-1 0 15,-2-1 672-15,-6 2 128 0,0 1 16 0,-6 1 16 16,-3 3-480-16,-1-2-112 0,-5 1-16 0,0 3 0 16,-2 2-96-16,-2 0-32 0,-5 3 0 0,0 0 0 15,-1 3-192-15,-1 0-64 0,0 0 0 0,-1 4 0 16,1-4-128-16,2 4 0 0,1-4 0 0,0 2 0 0,3-1-128 0,1 0 128 0,-1 2 0 0,4-4 0 31,0 2-400-31,2 0-16 0,1-2 0 0,3 1 0 16,1-2-896-16,1 1-176 0</inkml:trace>
  <inkml:trace contextRef="#ctx0" brushRef="#br0" timeOffset="6899.26">26946 14841 23951 0,'1'-2'2128'0,"-1"1"-1696"0,-1-4-432 0,-1 4 0 0,1-3 2320 0,1 4 384 15,-1-3 80-15,-1 0 16 32,-2-4-3600-32,-2-1-720 0,-2 2-144 0,-4 2-16 0,-1 4 1680 0,-3 2 304 0,-1 2 80 0,-3 6 0 15,-1-1 1216-15,-3 4 224 0,-1 2 48 0,0 1 16 16,-1 3-752-16,1-2-160 0,2 2-16 0,-1-1-16 15,3 2-560-15,3 1-96 0,1-4-32 0,-1 4 0 16,6-2-64-16,-1 3-32 0,2-3 0 0,3-3 0 16,0 1-160-16,3 0 0 0,2-4 0 0,3-2 128 15,1 0-128-15,3-4 0 0,3 2 0 0,2-5 128 16,1-2-128-16,3-1 0 0,4-1 0 0,6-3-176 16,1-1 176-16,4-7-192 0,0 1 192 0,2-4-192 15,-1 2 192-15,0-4-128 0,-2 1 128 0,-2 2-128 0,-3-4 128 16,-3 1 0-16,-2 2 0 0,-1-3 0 0,-2 1 288 0,-2-2 32 15,-2-2 16-15,-4 2 0 0,-2 1 64 0,-3 0 16 16,-3 1 0-16,-2 2 0 0,-2 0-64 0,-2 0-16 16,-3 4 0-16,1-1 0 0,-1 4-336 0,-1 3-192 15,-2 1 32-15,-2 3 0 16,0 3-288-16,-1 1-48 0,-1 2-16 0,0 0 0 16,0 4-704-16,2-3-128 0,3 4-48 0,0 2-15904 15</inkml:trace>
  <inkml:trace contextRef="#ctx0" brushRef="#br0" timeOffset="7348.55">27474 14896 30399 0,'1'0'2704'0,"-1"-1"-2160"0,-1-2-544 0,1 3 0 16,0-2 608-16,1 0 16 0,0-1 0 0,0-2 0 15,2-3-3296-15,-1 2-656 16,-2-4-128-16,0 4-16 0,-2 0 4880 0,-1 1 960 0,-3 1 208 0,0 1 48 16,-4-1 80-16,-1 1 32 0,-1 3 0 0,-3 0 0 15,-2 3-1808-15,-5 1-352 0,1-1-80 0,-3 3-16 0,-2 3-272 0,0 1-48 16,-1 0-16-16,1 2 0 16,1 2-144-16,0-2 0 0,2 3 144 0,-1 1-144 15,2 0 160-15,1-1-32 0,1 5-128 0,2-2 192 0,-1 2-192 0,3 1 0 16,2 1 0-16,2-2 0 15,3-1 0-15,3-1 0 0,2-2-176 0,3-3 176 0,2 0-224 0,4-3 80 16,3-1 16-16,3-3 0 0,3 0 128 0,3-4 0 16,4-4-144-16,4 0 144 0,2-4 0 0,2-4 0 15,4-3 192-15,0-3-64 0,3 0 48 0,-2-6 0 16,0 0 0-16,-3-3 0 0,-3-1 96 0,2-1 32 16,0-3 0-16,-1-3 0 0,0 1 128 0,-3-4 16 15,0-1 16-15,-4-2 0 0,-1 1 48 0,-4-5 16 16,-1-2 0-16,-2-6 0 0,-3-2-160 0,-2-1-48 15,-4-5 0-15,-4 0 0 0,-1 4-320 0,-4 0-240 16,-1 1 48-16,-2 4 0 16,-2 6-640-16,-2 3-112 0,-1 3-16 0,-2 6-19136 0</inkml:trace>
  <inkml:trace contextRef="#ctx0" brushRef="#br0" timeOffset="8133">22725 15520 23951 0,'-2'-5'2128'0,"1"4"-1696"16,1 1-432-16,0 0 0 0,0-2 304 0,0 2-32 15,-2-4 0-15,4 0 0 0,-1-1 496 0,0-1 80 16,3 2 32-16,1-2 0 0,2 3 864 0,2-2 176 0,1 1 48 0,1 0 0 16,2 0-400-16,4 0-80 0,2 0-16 15,2-2 0-15,0 3-768 0,4 2-144 0,5-3-48 0,2 4 0 16,0 4-144-16,1 2-48 0,2 0 0 0,0 0 0 15,2 4-320-15,1 0 0 0,4-1 0 0,0 1 0 16,1 0 0-16,3-2 0 0,4 2 0 0,3-4 0 16,6 1 0-16,3-1 0 0,5-2 0 0,0-2 0 15,-3-1 192-15,5-1-16 0,4 0-16 0,3-1 0 0,3-1 96 0,1-2 32 16,3-2 0-16,0-1 0 16,-4 1-128-16,4-2-32 0,5 0 0 0,1-2 0 15,0 2-128-15,-4 1 192 0,-1 1-192 0,0-1 192 16,1 2-192-16,1 4 0 0,-1-2 0 0,-3-1 0 15,-9 4 0-15,5-2-144 0,2 4 144 0,2-2-208 0,-1 4 208 16,-2-1-144-16,-3-3 144 0,-2 0-128 0,3 0 128 0,3 0 0 16,2 0 160-16,-3-3-160 0,-5-1 192 0,0-2-48 15,2-2-16-15,0 0 0 0,3-3 80 0,-2 0 16 16,-2-1 0-16,2-1 0 0,0-3-96 0,-1 4-128 16,1 2 176-16,-1 1-176 0,-1 3 0 0,-3 0 0 15,-3 5 0-15,-4-2 0 0,-4 3 0 0,0 6 0 16,-3 2 0-16,-4 3 0 0,-3-1-400 0,-3 2 16 15,-6-1 0-15,-2 0 0 0,-2-1 384 0,0-1 0 16,-1 1 0-16,3-3 128 0,-3 2 64 0,-1-2 32 16,-1 0 0-16,-3-3 0 0,-3 0-224 0,-3-1 0 15,-2-3 0-15,-6-3 0 16,-1-1-384-16,-3-2-64 0,-4-2 0 0,-1-2-13056 16,-2-3-2624-16</inkml:trace>
  <inkml:trace contextRef="#ctx0" brushRef="#br0" timeOffset="13399.82">19693 16592 30399 0,'-3'4'2704'0,"-1"-1"-2160"15,1 0-544-15,1-3 0 16,1 0 944-16,-2 0 80 0,-2 3 0 0,-2 1 16 31,-2-2-2144-31,-2 2-432 0,1-4-96 0,0 2-16 16,2-2 192-16,0 0 48 0,1-2 0 0,1 2 0 0,1-3 1152 0,0 2 256 0,2 1 0 0,0-2 0 16,0 2 0-16,1 0-128 0,-1 0 128 0,-1 0-192 15,2 2 1104-15,-2-2 224 0,2 4 32 0,-2-4 16 16,2 2 720-16,-2-2 144 0,0 1 16 0,2 2 16 0,-1-3-576 0,1 1-112 15,-1 2-32-15,2-3 0 0,0 2-672 0,0-2-144 16,-1 0-32-16,1 0 0 0,0 0-304 0,1 0-64 16,-1 0-16-16,-1 1 0 0,2-1-128 0,0 0 0 15,0 0 0-15,0 0 128 0,0 0 16 0,0 0 0 16,0 0 0-16,0 0 0 0,0 0 0 0,0 0 0 16,0 0 0-16,0 0 0 0,-19 11 48 0,16-11 0 15,1 4 0-15,-1-4 0 0,1 3-192 0,-1-3 0 16,0 1 0-16,-1 1 0 0,0 0 0 0,-1 0 0 15,-1 1 0-15,-3 0 0 0,2 0 0 0,-4 0 0 16,1 0 0-16,-2 1 0 0,0-2 128 0,-1-1 0 16,-2 2 0-16,-2-2 0 0,-2 4-128 0,-1-1 160 15,-1-1-160-15,-2 2 160 0,-3-1-160 0,-3 2 0 0,-2 2 0 16,1 0 0-16,-1 1-128 0,0-3 128 0,0 4 0 16,2-4 0-16,3 0 0 0,2-1 0 0,3 0 0 0,1-1 0 15,1 2 0-15,2 0 0 0,3-3 176 0,1 2-176 16,2 0 128-16,2 1-128 0,0-2 0 0,3 2 0 15,1-2 0-15,2-1 0 0,0 2 0 0,2-1 0 16,2 2 0-16,2-2 0 0,0 1 0 0,2-2 0 16,3 4 128-16,0-1 0 0,3 0-128 0,3 0 192 15,0 2-192-15,4 0 0 0,2 0 0 0,2 0 0 16,2 2 0-16,-1-1 176 0,2 1-48 0,1-3-128 16,-1 4 144-16,-3-3-144 0,0 0 0 0,-1 0 144 15,0 0-144-15,-1 2 0 0,0-3 144 0,1 1-144 16,-3-3 192-16,2 1-48 0,2 1 0 0,1-3 0 0,-2 3 32 0,0-4 0 15,1-1 0-15,-1-1 0 0,0-1-48 16,-1 1-128-16,-2-1 192 0,-2 0-64 0,-1 0-128 0,-2 0 0 16,-2 0 0-16,-3 0 0 0,0 3 0 0,-1-3 0 15,-1 0 0-15,-1 0-176 0,-1 1 176 0,0 1 0 16,-1-2 0-16,0 3 0 0,-2 0 0 0,0-3 0 16,1 3 0-16,-2-3-128 0,0 4 128 0,0-2-192 15,-2 2 192-15,0-3-192 0,-1 4 192 0,0-4 0 16,-2 4 0-16,-1-4-128 0,-2 2-16 0,-2 1 0 15,0-2 0-15,-3 2 0 0,-1 2-16 0,-3 3 0 16,-2-2 0-16,-2 2 0 0,0 1 160 0,-1-2 0 16,0 0 0-16,-2 0-128 0,0 2 128 0,-1-1 0 15,-1 1 0-15,0 0 0 0,0 2 0 0,0 0 0 16,-1 1 0-16,1-3 0 0,0 2-160 0,0 2 160 0,1-2-192 16,-1 0 192-16,1 1-160 0,1-1 160 0,1 2-128 15,2 1 128-15,0-2-128 0,0-1 128 0,0 2-128 0,2 1 128 16,-2 1 0-16,1-2 0 0,1 0 0 0,1-4 0 15,3 3 0-15,0-5 144 0,0 2-144 0,3 0 0 16,1-4 224-16,1 1-64 0,4-1-16 0,1-4 0 16,1 2-144-16,3 0 128 0,1-2-128 0,1-1 128 15,1 2-128-15,3-1 0 0,4-1 144 0,3 4-144 16,3-1 128-16,2-1-128 0,2 0 128 0,3 1-128 16,2-1 352-16,2-3 0 0,3 1 0 0,5-1 0 15,2 0-80-15,1 0-16 0,1 0 0 0,3-1 0 16,3 1-256-16,1 0 0 0,1 1 128 0,1 1-128 0,0 1 0 0,-5 0 0 15,-5 0 0-15,6 2 0 0,7 0 0 16,0-2 0-16,1 4 0 0,-5-1 0 0,-3 0 0 0,-5 0 0 16,-2 0 0-16,-4 1 0 0,-1-1 0 0,-2-1 0 15,-5 0-208-15,0-2 80 16,-1 0-432-16,-2-2-80 0,-1 2 0 0,-2-3-16 16,-4 0-448-16,-1-3-96 0,-2 2-16 0,-2-2-17760 15</inkml:trace>
  <inkml:trace contextRef="#ctx0" brushRef="#br0" timeOffset="13941.53">19026 18138 41471 0,'-5'-3'3680'0,"1"0"-2944"0,1 1-592 0,2 0-144 0,1 0-1344 0,-1-1-288 0,-1 2-64 0,-3-5-16 16,-2 1-1360-16,0 4-288 0,1-2-48 0,0 6-16 0,1 0 5728 0,0 4 1136 16,-1 3 224-16,1-1 48 0,0 4-2160 0,0 2-432 15,0 3-96-15,-1 0 0 0,-1 3-1024 0,1-2-240 0,0 4-16 0,0-1-16 0,0 0 480 0,2-1 112 16,0-2 0-16,2 0 16 16,-1 0-144-16,2 0-16 0,0-3-16 0,0 0 0 15,1-4-160-15,-2-2 0 0,2-1-192 16,0-6 192-1,0 1-1440-15,0-1-160 0,0-3-48 0,0-3-14704 0</inkml:trace>
  <inkml:trace contextRef="#ctx0" brushRef="#br0" timeOffset="14165.74">19032 17874 27647 0,'-6'-2'2448'0,"1"0"-1952"0,1 2-496 0,1-3 0 0,2 2 2304 0,-1-1 352 15,-4-2 80-15,-2-2 16 16,-1-4-3520-16,1 1-688 16,3 1-144-16,1 3-16 0,2 0 992 0,3 3 208 0,0 0 32 0,3 2 16 15,1 0-48-15,0 2-16 0,1-2 0 0,1 4-12624 16</inkml:trace>
  <inkml:trace contextRef="#ctx0" brushRef="#br0" timeOffset="14438.04">19238 18146 6447 0,'2'-4'576'0,"-1"0"-576"0,0 1 0 0,-1 0 0 16,1-1 1936-16,-1 4 288 0,1-2 48 0,2-2 16 15,-1-2 208-15,3 0 64 0,2 2 0 0,-1-2 0 16,0 3 448-16,3 3 112 0,-1 0 16 0,2 0 0 16,1 0-1440-16,2 0-288 0,0 0-48 0,2 3-16 15,1-2-1344-15,1 2-160 0,1-1-96 0,-2 2 0 16,-1 2-528-16,-2 0-112 0,-2 0 0 0,-1-2-10128 15,0 2-2032-15</inkml:trace>
  <inkml:trace contextRef="#ctx0" brushRef="#br0" timeOffset="14681.06">19180 18395 43311 0,'-6'3'3840'0,"1"-6"-3072"16,4 2-608-16,1-1-160 0,1 2-1472 0,-1-4-320 15,0 0-64-15,0-1 0 16,4 2-3008-16,2-4-576 0,3 4-128 0,-1 0-32 0,5 3 8704 0,-2 0 1744 0,2 3 336 16,1-3 80-16,1 3-3088 0,0-3-608 15,1 3-128-15,0-3-32 16,-1 1-1840-16,-1 2-368 0,-2-1-80 0,-1-2-16208 0</inkml:trace>
  <inkml:trace contextRef="#ctx0" brushRef="#br0" timeOffset="14923.62">19734 18031 43311 0,'-5'1'1920'0,"1"-2"384"0,1-2-1840 0,0 1-464 0,3 0 0 0,0 2 0 16,2-2 0-16,-2 1 0 0,-2-2-176 0,1 3 176 16,-3 4-6784-16,-1 6-1248 0,-1 5-240 0,-1 1-48 0,1 2 11328 15,-1 5 2256-15,1 1 464 0,1 0 96 0,3 3-3472 0,1 1-704 16,1 5-144-16,1-2-16 16,-1-2-1616-16,0 2-336 0,-3-1-64 0,2-5 0 0,-1-3 336 0,-1-1 64 15,1-1 128-15,-2-2-192 16,2-5-528-16,0-4-112 0</inkml:trace>
  <inkml:trace contextRef="#ctx0" brushRef="#br0" timeOffset="15727.84">19073 16545 50687 0,'-2'3'4496'0,"1"-3"-3600"0,1 0-704 0,1-3-192 16,2 0-1520-16,-1-1-336 0,3-2-64 0,3-3 0 15,3-3-976-15,0-2-192 0,-1 2-48 0,-2 0 0 0,-1-3 3136 0,-2 1 576 16,-3 2 144-16,1-7 32 0,-1 2 384 0,-1-4 80 16,0 1 0-16,2-2 16 15,1-3-1664-15,-1 3-336 0,1-4-64 0,-1 1 0 0,0-2 480 0,1 3 96 16,-2 0 32-16,1 4 0 0,-1-1 1040 0,1 1 208 0,2-2 32 15,0 0 16-15,1 3-448 0,0 3-96 0,0 0-16 0,2 3 0 16,-2 5-192-16,0 0-64 0,0 0 0 0,0 2 0 16,-1-2-256-16,0 6 0 0,-1-1 0 0,0 3 0 15,-1 3 0-15,1 0 0 0,0 4 0 0,0 2 0 16,-1 4 0-16,1 2 160 0,1 4-160 0,-1 0 128 16,1 3 0-16,1 3-128 0,0-3 192 0,0 4-64 15,2-1 0-15,-1 1-128 0,2-1 192 0,-1 1-64 16,1 0 64-16,0 1 0 0,1-2 0 0,-1-3 0 15,0 1-192-15,-2-2 0 0,1 2 0 0,-1-4 128 16,1 2-128-16,-2-5 0 0,1-3 0 0,-2-1 0 16,0-2 0-16,0-4 208 0,-1 0-48 0,0 1-16 15,-1-7 192-15,2 0 48 0,-1 0 0 0,1-3 0 16,1-3-112-16,0 0-16 0,2-4 0 0,-1 0 0 0,1-5 160 16,0-5 32-16,1 2 0 0,0-4 0 0,-1-1-64 0,2-1-16 15,1-2 0-15,-1-3 0 0,1 1-208 0,0-3-32 16,-1 0-128-16,1-1 192 0,0 0-192 0,1-1-240 15,-1 5 48-15,0-3 16 16,-1 5-464-16,1 1-80 0,1 7-32 0,1-2 0 16,-1 5-272-16,0 2-64 0,2 0-16 0,1 3-18672 0</inkml:trace>
  <inkml:trace contextRef="#ctx0" brushRef="#br1" timeOffset="36971.28">20898 17112 34095 0,'-3'-1'3024'0,"1"1"-2416"0,1 0-480 0,-1 0-128 16,2 0-320-16,-1 0-96 0,0 1-16 0,-3 1 0 31,0 1-336-31,1 1-64 0,0 2 0 0,1-3-16 16,2 6 2608-16,0-2 528 0,2 5 96 0,2-1 32 0,2 1-1328 0,3 3-256 16,2 2-48-16,3 2-16 0,2 2-608 0,0-1-160 15,2 2 0-15,1 0 0 0,-1 3-272 0,0-3-96 0,-1 0-16 0,-1 3 0 16,0-3 192-16,-4-2 16 0,-2-1 16 0,0-1 0 15,-1 7-96-15,-3-2-32 0,-1 5 0 0,-1-5 0 32,-3 2-1264-32,-1-3-256 0,0-1-48 0,-1-5-13152 0</inkml:trace>
  <inkml:trace contextRef="#ctx0" brushRef="#br1" timeOffset="37316.78">21476 17070 35935 0,'-3'6'3200'0,"-2"-6"-2560"0,0 1-512 0,2-1-128 15,1-1 1328-15,2-1 240 0,0 0 48 0,-1 0 16 16,-2-2-5216-16,1-2-1024 0,3 0-224 0,0 3-32 15,2 3 64-15,-3 6 0 0,-2 3 16 0,-1 5 0 0,-5 4 7344 0,0 7 1456 16,-4 3 288-16,-2 2 64 0,-2 7-1456 0,-4 4-288 16,0 4-64-16,-3-1-16 0,0 3-1392 0,-1 1-256 15,-2-1-64-15,0 0-16 0,-2 4 128 0,0-3 16 16,0-1 16-16,2-2 0 0,1-2-208 0,1-1-64 16,2-1 0-16,2-3 0 0,5-3-288 0,2-1-64 0,2 1-16 15,2 0 0-15,2-3-336 0,2-1 0 0,1-2-192 16,1 2 64-1,3-6-1152-15,-2-1-240 0,0 0-32 0,-2 2-16 0</inkml:trace>
  <inkml:trace contextRef="#ctx0" brushRef="#br1" timeOffset="37954.05">21922 16286 37775 0,'0'1'3360'0,"-2"-1"-2688"0,2 0-544 0,-1 0-128 0,1 0 400 0,0 0 48 0,0 0 16 0,-1 0 0 31,0 1-2608-31,-2 1-528 0,-1 0-96 0,4-2-32 0,0 0 2336 0,0 0 464 0,-19 10 0 0,11-4 176 16,2 0 1616-16,-1 0 336 0,-1 4 64 0,2 3 16 15,-1-1-1376-15,0 4-288 0,0 0-48 0,-2 3-16 16,2 1-480-16,0 1-160 0,-2-2 0 0,0 4 0 15,-1-1 160-15,0 0 0 0,1 0 0 0,0-1 0 16,0 2 0-16,2-5 304 0,1-2-48 0,-1 0-16 0,4 3-48 16,0-3 0-16,2 3 0 0,1-2 0 0,1 0-192 0,0 0 0 0,3 2 128 0,-1-4-128 15,2 1 0-15,-2-4-208 16,4 2 32-16,-1 1 16 0,0-4-96 16,0 1-32-16,1 1 0 0,1-5 0 15,1 2-576-15,-1-4-112 0,2 1-32 0,-1-4 0 16,-1 0-1344-16,1-2-272 0,2 1-48 0,2-4-16 0</inkml:trace>
  <inkml:trace contextRef="#ctx0" brushRef="#br1" timeOffset="38224.9">22216 16605 43311 0,'-6'10'1920'0,"0"-7"384"0,-1 2-1840 0,4-1-464 15,1-4 0-15,1 1 0 0,-1 2-256 0,-2-1-160 16,-1 2-32-16,-1 0 0 0,0 4-1104 15,-1-1-240-15,3 2-32 0,-1 0-16 0,0 2 560 0,1 2 128 16,0-1 0-16,1 0 16 0,-1 3-80 0,0-1-32 0,0-1 0 0,1-1-7184 16,0 0-1424-16</inkml:trace>
  <inkml:trace contextRef="#ctx0" brushRef="#br1" timeOffset="38442.11">22159 16355 48831 0,'-4'6'2176'0,"1"-5"432"0,-1 2-2096 0,1-1-512 0,2-2 0 0,1-2 0 15,0 2-432-15,-1-4-192 0,2-1-32 0,0-2-16 16,4-2-1744-16,2 2-336 0,0-2-80 0,0 2-16 15,0 2-1840-15,-1 1-368 0,-3 4-80 0,1 3-16 0</inkml:trace>
  <inkml:trace contextRef="#ctx0" brushRef="#br1" timeOffset="38818.42">22297 16141 40543 0,'7'5'1792'0,"-4"-5"384"16,0 0-1744-16,-1 0-432 0,0 0 0 0,-1 0 0 0,1 0-160 0,2 0-112 16,2 0-32-16,3-2 0 15,1 4-2544-15,0 2-512 0,-3-1-96 0,-1 6-32 0,-2 1 3824 0,-2 2 768 16,0 4 160-16,-2 4 16 0,0 1 128 0,-2 2 32 15,2-1 0-15,0 3 0 0,3-2-416 0,-1 2-96 16,5 1-16-16,-1 1 0 0,1 1-624 0,2-2-128 16,1 0-32-16,0 2 0 0,2-3-128 0,0 1 0 15,1 2 0-15,0-4 128 0,3 5 0 0,0-2-128 16,2 1 192-16,-2 0-64 0,1 0-128 0,0-2 192 16,-2-1-192-16,-1 0 192 0,-3-3-64 0,-2 0-128 15,-3 0 192-15,-2-2-64 0,-3 1-128 0,-4-5 160 16,-2-2-160-16,-3 1 160 0,-5-3-384 0,-3-2-80 15,-2-4-16-15,-5-5-11936 16,-1 2-2400-16</inkml:trace>
  <inkml:trace contextRef="#ctx0" brushRef="#br1" timeOffset="41839.42">23196 16633 41471 0,'0'4'3680'15,"0"-4"-2944"-15,-1-2-592 0,1 2-144 0,0 0 256 0,1 0 0 16,1 0 16-16,-2 2 0 16,0 0-1792-16,0 5-352 0,-2 3-80 0,0 2-16 15,-4 2 496-15,-2 4 112 0,0 4 16 0,-3 3 0 0,-2 1 2752 0,1 2 576 16,-2 5 96-16,1 0 32 0,0 3-1200 0,1 2-224 16,1 5-48-16,-2 4-16 0,2-1-480 0,-2 4-144 15,0-2 0-15,0 1 0 0,-2 0 208 0,-4 0-64 16,1 5-16-16,-2-3 0 0,1 0-128 0,2-4 0 15,2-6 0-15,0-7 0 0,4 0-192 0,3-7-80 16,2-2-16-16,1-8 0 16,3-5-880-16,4-3-176 0</inkml:trace>
  <inkml:trace contextRef="#ctx0" brushRef="#br1" timeOffset="42315.32">23354 17153 28559 0,'-4'2'2544'15,"0"1"-2032"-15,0-2-512 0,2 1 0 16,-1 2 1312-16,0 0 160 0,-3 4 48 0,-4 6 0 15,-4 5-1744-15,-1 5-352 0,0 1-64 0,2-1 0 0,0 0 1360 16,2 1 288-16,0 1 48 0,1-1 16 0,3-3-16 0,1 3 0 16,1-3 0-16,2-2 0 0,2-1-704 0,1-1-144 15,0-2-16-15,2 0-16 0,2-4-176 0,0 1 0 16,2-3 0-16,0-1 0 16,2 0-608-16,0-3-48 0,1-1-16 0,0 0 0 15,2-1-224-15,0-2-32 0,1 0-16 0,1 0 0 16,0-2 384-16,2-4 80 0,1-1 16 0,0-2 0 0,0-2 768 0,2-1 144 15,0-3 48-15,-1-2 0 0,0-1-320 0,0 0-176 16,1-6 192-16,1-3-192 0,-2-1 624 0,-1 1 16 16,-2-1 0-16,-4 1 0 0,-2 1-240 0,-3-1-32 0,-1 2-16 0,-5-2 0 15,-3 0-352-15,-2 3 128 0,-1 2-128 0,-5 1 0 16,0 7 144-16,-2 2-144 0,-2 4 192 0,-2 2-192 16,-1 1 352-16,1 1-32 0,-1 2-16 0,3 0 0 31,0 2-624-31,1-1-112 0,2 3-16 0,2 1-16 15,-1-2-560-15,4 3-128 0,-1 1 0 0,2-1-14560 0</inkml:trace>
  <inkml:trace contextRef="#ctx0" brushRef="#br1" timeOffset="43004.16">24076 17190 15215 0,'0'-3'1344'0,"-2"3"-1072"0,0 0-272 0,-1 0 0 0,1 0 1008 0,-2 0 144 0,-1 0 16 0,-2 3 16 0,-4-3 2912 0,0 1 576 16,-2 1 112-16,0 1 64 0,0 1-3184 0,0 2-624 15,-2 0-128-15,-1 1-16 0,-1 5-752 0,-3-3-144 16,-3 5 0-16,1 2 0 16,-1 3-464-16,-1 2-48 0,1 1-16 0,0 0 0 0,4 0 208 0,1 1 32 15,5 1 16-15,2-4 0 0,3-1 272 0,2 1 256 16,1 1-64-16,1-3 0 0,3 2 48 0,2-4 0 16,2-1 0-16,3-4 0 0,0 0-240 0,2-3 0 0,3 0 0 0,0-4-160 15,2-2-128-15,1-2-32 0,2-5 0 16,0 2 0-16,0-5 16 0,2-3 0 0,0-2 0 0,2-3 0 15,0-3 432-15,2-6 96 0,3 0 16 0,-1 0 0 16,2-4 16-16,0-1 16 0,0 2 0 0,-1 0 0 16,0 3-272-16,-3 0 0 0,0 5 0 0,-3 2 0 15,-2-1 0-15,-3 6 0 0,-2 0 0 0,-3 7 0 16,-2 0 336-16,-3 2-32 0,-3 4-16 0,-2 1 0 16,0 4 208-16,-3 0 32 0,0 4 16 0,-1 0 0 15,-1 0-240-15,0 1-48 0,0-1-16 0,-2 5 0 16,2-2-240-16,0 0 128 0,1 1-128 0,-1 3 0 15,2-4 0-15,0 4 0 0,3 0-176 0,0 0 176 16,1 3-176-16,0-1 176 0,2 5-128 0,1-1 128 16,-1 3-192-16,2 1 64 0,0 3 0 0,-2 2 0 15,0 0-224-15,-1 1-32 0,0 5-16 0,-1-2 0 0,-1 1 400 16,-3-4-128-16,0 1 128 0,-1-3 0 0,-1-1 0 0,-2-2 0 16,0-1 0-16,0-4 0 0,-1-1 0 0,-2-1 0 0,0-2 0 0,-2 0 0 15,0-1 0-15,-3-3 144 16,-1 0-144-16,0-2 160 0,-1-1 32 0,-3 1 0 15,-2-2 0-15,-3 0 0 0,0-1-192 0,-2-5 128 0,0 1-128 0,-3 2 128 16,-2-4-128-16,1 0 0 16,1 0 0-16,-1 0 0 0,1-3-496 15,0 1-128-15,1-1-16 0,0-1-16 16,0-2-752-16,2-3-128 0,1 0-48 0,1-4-13888 0</inkml:trace>
  <inkml:trace contextRef="#ctx0" brushRef="#br1" timeOffset="46667.48">24924 17051 43311 0,'0'-3'3840'0,"1"-4"-3072"0,0 1-608 0,1 2-160 15,-1 2-848-15,0-4-208 0,2-4-32 0,0-6-16 16,3-3-4960-16,1 0-976 0,-1-3-208 0,-1 6-48 16,-2 4 5296-16,-1 2 1040 0,-4 4 224 0,-1 4 32 0,-5 2 4656 0,-2 4 912 15,-3 3 192-15,-3 0 48 0,-5 5-2512 0,-1 2-496 16,-4 3-112-16,-2 3 0 0,-1 2-1120 0,1-1-224 16,2 5-32-16,2-1-16 0,3 1-336 0,2-1-64 15,3 3 0-15,3-2-16 0,3-1 0 0,1 1 0 16,3-1 0-16,1 1 0 0,1-2 80 0,2 1 32 0,2 1 0 0,-2-1 0 0,2 1-288 0,2-2-192 31,-1 2 16-31,0 0 16 16,3 2-288-16,0-2-48 0,0-4-16 0,4-1 0 0,2-4 240 0,2-2 32 15,3-1 16-15,2-6 0 0,4-2 416 0,2-4 96 0,0-4 16 16,3-4 0-16,1 0-144 0,2-6-32 0,2-4 0 0,-4 1 0 16,-2 1 48-16,4-8 0 0,7-6 0 0,2-7 0 0,0-3-368 0,-8-1-80 15,-2 2-16-15,-6-1 0 31,-5-1-736-31,-4 2-160 0,-5-5-32 0,-7 8 0 16,-4-1 368-16,-5 4 64 0,-4 3 16 0,-3 2 0 0,-3 1 1984 0,-2 3 416 0,0 2 80 0,-2 1 16 16,-2 5-320-16,1 0-48 0,-1 4-16 0,0 1 0 15,1 3-912-15,0 3-192 0,1-2-48 0,-1 3 0 16,3 2-448-16,1 2-80 0,1 0-32 0,1 2 0 16,1 1-464-16,0-2-80 15,0 4-32-15,1-4 0 0,-1 3-784 0,1 1-176 0,0 1-16 0,0 0-13184 16</inkml:trace>
  <inkml:trace contextRef="#ctx0" brushRef="#br1" timeOffset="47034.59">25035 16542 35935 0,'0'0'3200'0,"-1"1"-2560"0,1 1-512 0,-1-2-128 0,1 3 1024 0,0 1 192 0,-1 2 48 0,-2 3 0 16,1 4-816-16,-3 6-144 0,0 3-48 0,-3 3 0 15,2 7-256-15,-1 0 0 0,-2 5 0 0,0 4 0 16,1 3 0-16,-2 7 0 0,0 1 0 0,0 5 0 16,1 0 256-16,1 0-16 0,0 2 0 0,0 2 0 15,-2 0 96-15,-1 3 32 0,-2 0 0 0,0 1 0 16,-3 0-208-16,-1 0-32 0,-1-2-128 0,-3 2 192 16,-1 1-192-16,1-6-208 0,1-3 32 0,4-9-12768 15,2-5-2560-15</inkml:trace>
  <inkml:trace contextRef="#ctx0" brushRef="#br2" timeOffset="51255.71">25809 17035 33167 0,'-2'0'2944'15,"1"0"-2352"-15,1 0-464 0,1 0-128 0,0 0 832 0,-1 0 128 0,0 0 48 0,1 0 0 16,-1 0 128-16,2 3 16 0,-1-3 16 0,-1 0 0 16,0 0-720-16,0 0-160 0,0 0-32 15,8 17 0-15,-5-6-112 0,-1 0-16 0,1 7-128 0,-1-1 192 16,1 5-48-16,-2 5-16 0,-1 2 0 0,-2 3 0 0,-1 0-128 0,-1 1 160 0,-1 0-160 0,-1 1 160 15,-1-2-160-15,-1-1 0 16,1 1 0-16,-2-3 0 16,1-3 0-16,-1-1 0 0,0-3-144 0,3-1 144 31,0-1-624-31,1-1-16 0,0-1 0 0,0-2-11648 0,1-4-2352 0</inkml:trace>
  <inkml:trace contextRef="#ctx0" brushRef="#br2" timeOffset="51675.71">25629 17352 23039 0,'-9'2'1024'0,"2"-1"192"0,1-1-960 0,1 3-256 0,3-3 0 16,1 0 0-1,1 0-576-15,-4 2-144 0,-1-2-48 0,-1 0 0 0,1 2 1248 0,-1 0 240 0,4-2 48 0,-1 0 16 16,3 0 1408-16,1 0 288 0,3-2 48 0,1 0 16 15,2 2-560-15,5-2-128 0,0-2 0 0,4 4-16 16,3-3-752-16,2 0-128 0,5-1-48 0,1 2 0 0,5-2-400 0,3-2-64 0,0 1-32 0,4 1 0 31,0 3-224-31,1-1-32 0,1-2-16 0,0 1 0 16,2 0-304-16,0 3-64 0,0-3-16 0,-3 3 0 16,-1 0-656-16,-4 3-128 0,-4-3-16 0,-6 0-17152 15</inkml:trace>
  <inkml:trace contextRef="#ctx0" brushRef="#br3" timeOffset="57134.01">27325 16412 21183 0,'-10'6'1888'0,"2"-5"-1504"0,-1 2-384 0,3-3 0 0,1 2 2912 0,3-2 512 0,-1 0 96 0,-3 0 32 15,-4 0-2624-15,-2 2-528 0,-1 0-96 0,1 2-32 16,2-2-64-16,-1 4-16 0,1 1 0 0,1 0 0 16,1 2 432-16,-1 1 80 0,-1 2 0 0,0 2 16 15,-2 2-32-15,-1 1-16 0,-1 5 0 0,-2 0 0 16,-1 2-240-16,0 3-48 0,-1-1-16 0,-2 3 0 0,-1 1 80 16,-1 3 32-16,1-2 0 0,0 1 0 15,2 2-288-15,2 1-48 0,1 0-16 0,1 0 0 0,2 5-128 16,3-7 0-16,2 1 0 0,2 4 0 0,1 0-128 0,3 6 128 15,1 0 0-15,2-2 0 0,2 2 0 0,3-6 0 16,0 3 0-16,3-3 0 0,2-1-240 0,1-2 80 16,3 1 16-16,0-2 0 0,2 1-192 0,-2-4-48 15,1-2 0-15,-2 2 0 16,2-5-256-16,-1 2-48 0,-2-6-16 0,1-2-11312 16,0-6-2256-16</inkml:trace>
  <inkml:trace contextRef="#ctx0" brushRef="#br3" timeOffset="58565.05">27534 16763 35935 0,'-3'-4'3200'0,"-1"2"-2560"0,3 2-512 0,1 0-128 31,0 0-640-31,0-3-160 0,0 2-32 0,-3 1 0 0,1-2 1872 0,-1-1 368 0,2 6 80 0,0-1 16 16,0 2-384-16,-1 3-80 0,1 2-16 0,1 3 0 15,3 7-336-15,-2 1-80 0,2 4-16 0,1 5 0 16,0 3-464-16,0 5-128 0,-2 4 0 0,1 1 0 16,-1 0 0-16,-2 1 0 0,-2 2 0 0,-1-2 0 15,-2 2 0-15,-2-7-192 0,-1 0 64 0,0-1 0 16,-2-2-320-16,0-5-48 0,-1 1-16 15,0-7 0-15,-1-1-576 0,3-7-112 0</inkml:trace>
  <inkml:trace contextRef="#ctx0" brushRef="#br3" timeOffset="58926.99">27845 17133 44223 0,'-11'10'1968'0,"3"-7"400"0,2 2-1904 0,3-3-464 0,3 0 0 0,2-2 0 0,0 0 256 0,1 1-64 0,0 2 0 0,2-1 0 15,3 2 96-15,2 0 16 0,0 1 0 0,-1 1 0 16,3-2-144-16,0-1-32 0,3 3 0 0,0-2 0 16,3 1-128-16,2-1 0 0,2-2 0 0,2 0 0 15,0 0-512-15,0 2-16 0,1-4-16 16,-2 2-12864-16,1-1-2576 0</inkml:trace>
  <inkml:trace contextRef="#ctx0" brushRef="#br3" timeOffset="59193.85">28437 17095 40543 0,'5'9'1792'0,"-3"-5"384"0,0 0-1744 0,0 1-432 15,1-4 0-15,-1 2 0 0,2-1 224 0,1 2-32 16,2 2-16-16,4 1 0 0,2 4 368 0,0-1 80 16,1 3 16-16,-3-2 0 0,0 0-304 0,0 1-48 15,-1 2-16-15,0 1 0 0,0-2-496 0,0 2-96 0,1-1-32 16,-1 1 0-1,-2-4-592-15,1 0-112 0,-1 0-32 0,-1 0-17024 0</inkml:trace>
  <inkml:trace contextRef="#ctx0" brushRef="#br3" timeOffset="59448.57">28934 16968 42383 0,'-11'19'1872'0,"2"-5"400"16,1-2-1824-16,1-2-448 0,5-2 0 0,1-1 0 0,-1 3 192 0,-2 6-64 15,-4 10-128-15,-2 12 192 0,-3 9 368 0,-3 6 64 16,-1-2 16-16,0 2 0 0,-1-2-224 0,-2-1-32 16,0 1-16-16,-1 0 0 0,-1 2-368 0,-2 1 0 15,0 0 0-15,0 0 0 16,-1-1-512-16,2-2-112 0,1-3-16 0,3-8-16 15,3-7-48-15,0 2-16 0,-1-2 0 0,-1-5-11888 16,5-5-2384-16</inkml:trace>
  <inkml:trace contextRef="#ctx0" brushRef="#br3" timeOffset="60159.68">29148 16416 10127 0,'4'-4'896'0,"-2"-2"-704"16,1 3-192-16,-1 1 0 0,1 1 1200 0,0-3 208 0,3-2 32 15,4-3 16-15,3-1 1040 0,0-2 192 0,2-2 64 0,-4 6 0 16,0-2 176-16,-3 3 32 0,-2 1 16 0,-1 3 0 16,-1 0-1184-16,-3-1-224 0,-1 4-48 0,-1 0-16 15,-1 0-480-15,-1 4-112 0,-2-1-16 0,-1 0 0 16,1 1 0-16,-4 5-16 0,-1 1 0 0,-1 2 0 16,0 4-448-16,-1 0-96 0,0-1-16 0,1 5 0 15,0-2-320-15,1 1 0 0,0 1 0 0,2 2-192 16,0-2 48-16,2 3 0 0,0-3 0 0,2 2 0 15,2 0 144-15,-2-1-192 0,3 2 192 0,0-1-192 16,1 0-64-16,1 0 0 0,0 1-16 0,1-1 0 16,2 0-112-16,0-3 0 0,0 1-16 0,2-2 0 15,0-2-176-15,0-3-48 0,3-1 0 0,-1-2 0 16,4 0-208-16,1-2-32 0,2-4-16 0,2-1-17424 16</inkml:trace>
  <inkml:trace contextRef="#ctx0" brushRef="#br3" timeOffset="60399.41">29453 16635 38703 0,'-2'4'3440'0,"-1"-4"-2752"0,3 0-560 0,2 0-128 16,-1 0 416-16,0 2 48 0,2 0 16 0,-2 4 0 16,1 1-480-16,2 0 128 0,0 4-128 0,-2-1 0 15,2 0 224-15,-2 0 0 0,1 0 0 0,-2 1 0 16,-1-4-224-16,1 2 0 0,-2-3 0 0,0 0 0 31,0-2-1024-31,-2-2-320 0</inkml:trace>
  <inkml:trace contextRef="#ctx0" brushRef="#br3" timeOffset="60600.28">29394 16371 22111 0,'0'1'1968'0,"-2"-1"-1584"15,-1 0-384-15,3-1 0 0,0 1 3888 0,1-2 688 16,2 0 144-16,-1 2 16 15,3-2-4944-15,1-2-1008 0,1 2-192 0,1-2-32 16,0 2 208-16,-1-1 32 0,1 3 16 0,-1 0-12736 0</inkml:trace>
  <inkml:trace contextRef="#ctx0" brushRef="#br3" timeOffset="60992.41">29544 16223 43311 0,'-5'2'3840'0,"1"-2"-3072"0,3 0-608 0,2 0-160 16,3-2-192-16,-1 2-64 0,1 0 0 0,1 0-16 16,1 0-32-16,3 0 0 0,0 3 0 0,-1 4 0 15,1-1 528-15,0 4 96 0,-1 0 32 0,2 2 0 16,2 3 144-16,2-3 16 0,1 2 16 0,1 1 0 0,1 1-304 16,2 0-64-16,1 0-16 0,-1 0 0 0,2 2-144 0,-2-3 0 15,-2 3 0-15,-2-2 0 0,-1 1-224 16,-2 0 32-16,-1 2 0 0,-2 2 0 0,0-1-32 0,-5-1 0 15,3 2 0-15,-4 4 0 0,-1-5 80 0,-2 2 16 16,-2-3 0-16,-1-1 0 0,-2 0-48 0,-1 0 0 16,-1-2 0-16,0 0 0 15,-2-1-256-15,1-1-48 0,-1-3-16 0,-1-1-17776 0</inkml:trace>
  <inkml:trace contextRef="#ctx0" brushRef="#br3" timeOffset="61885.35">29848 16115 18431 0,'-9'-4'1632'0,"3"4"-1312"0,2-2-320 0,3 2 0 15,0 0 0-15,0-3 128 0,-4 2-128 0,-3-1 0 16,-2-2 704-16,0 2 64 0,2-2 0 0,3 4 16 16,1-4 864-16,2 4 160 0,2 0 48 0,1 0 0 0,1 1 64 0,2 2 0 15,1 3 16-15,2 0 0 0,3 0-400 0,1 4-64 16,3 4-32-16,2 2 0 0,3 5-800 0,2 4-144 15,3 1-48-15,4 5 0 0,1-2-112 0,1 5-16 16,0-1-16-16,-1 4 0 0,2 0-112 0,0 3-32 16,0 3 0-16,-1-1 0 0,-2 3-160 0,-1 0 0 15,-1 0 0-15,-2 0 0 0,-1-1 0 0,-4 1 0 16,-2-1 0-16,-3 3 0 0,-2-4-208 0,-3 2 80 16,-3-1 128-16,-2 1-208 0,-4-1 48 0,-4 0 16 15,-5 0 0-15,-2 1 0 0,-1-3 144 0,-4-1 0 16,-3-1 128-16,0-3-128 0,-3-1 240 0,0 1-32 15,0-4 0-15,-2 1 0 0,0-3-208 0,-3 1 176 16,-1-6-176-16,0 1 160 0,-2-1 96 0,-2-1 32 16,-1-3 0-16,-2 1 0 0,4-4-288 0,0 0 0 0,2 0 0 0,0-3 0 15,1-3-128-15,2 0-96 0,1-2-16 0,3-1 0 32,4-4-832-32,4-2-160 0</inkml:trace>
  <inkml:trace contextRef="#ctx0" brushRef="#br3" timeOffset="62665.96">30951 16526 16575 0,'-1'0'1472'0,"1"0"-1168"15,0 0-304-15,0 0 0 0,0 0 1968 0,1 0 336 16,0 0 64-16,-1 0 0 0,1 0 480 0,1 0 96 16,-2 0 0-16,0 0 16 0,0 0-1168 0,0 0-256 15,0 0-32-15,0 0-16 0,9 22-624 0,-7-12-128 16,1-1-32-16,-1 4 0 0,-2 1-48 0,1 4-16 15,-1 3 0-15,0 5 0 0,1 3-304 0,-2 5-64 16,1 3-16-16,-1 2 0 0,-1 3-256 0,-1 5 0 16,-2 6 0-16,-1-1 0 0,-3 1 0 0,-1 1 0 0,-1 2 0 15,-1-5-144-15,-2 0 144 0,0-4 0 0,1-3 0 16,0-3 0-16,2-3-320 0,0-7 32 0,1-5 0 0,2-1 0 16,-1-3-496-1,0-6-112-15,3-3 0 0,0-4-18480 0</inkml:trace>
  <inkml:trace contextRef="#ctx0" brushRef="#br3" timeOffset="63099.99">31302 17212 42383 0,'-9'0'3776'0,"3"0"-3024"16,4 0-608-16,2-2-144 0,2 0 0 0,-2 2 0 15,-1 0 0-15,-4-2 0 0,0 2 0 0,-1 2 0 16,-3 2-192-16,1 3 192 0,-2 5 224 0,-1 1 160 16,-1 2 48-16,-1 5 0 0,-1 2-432 0,1 0 0 15,-2 6 0-15,-1 0 0 0,1-1-224 0,0 0 80 16,3-2 16-16,1 1 0 0,3-6 128 0,2 1 128 15,1-3-128-15,3-1 176 16,2-5-480-16,3-1-80 0,3-2-32 0,3-6 0 16,3-3-736-16,3-1-128 0,5-8-48 0,1 0 0 15,4-1-2000-15,1-5-416 0,3-1-80 0,2-4-16 16,0 1-64-16,-1 1-32 0,-3-2 0 0,-2 2 0 16,-3-1 2528-16,-3-1 496 0,-4 2 96 0,-4 2 32 0,-5 0 2128 0,-4 1 448 0,-3 2 64 0,-4 1 32 15,-1 2 2400-15,-4 0 464 0,-2 2 112 0,-2 0 0 16,-1 2-1600-16,-2-3-320 0,0 2-64 0,-1 2 0 15,1 1-2000-15,0-2-400 0,1 2-80 0,1 1-16 0,0 3-576 0,3-3-128 16,-1 3-32-16,5 0-18064 16</inkml:trace>
  <inkml:trace contextRef="#ctx0" brushRef="#br3" timeOffset="63741.8">31855 17191 23951 0,'0'-4'2128'0,"-1"1"-1696"15,-1 0-432-15,1 2 0 0,0 1 2624 0,0-3 432 16,-3 0 80-16,-1-2 32 0,-4-3-1184 0,-2 2-224 16,-1 0-48-16,-3 2-16 0,-1 4-640 0,-1 4-128 15,-1 0-32-15,-2 4 0 0,-1 2-16 0,-1 4-16 0,0 3 0 0,0 3 0 16,2 0-368-16,0 3-80 0,0-1-16 0,2 4 0 16,3-1-400-16,1 1 0 0,3 3 0 0,1-7 0 0,4 3 0 0,2-6 0 15,2 2-224-15,3-5 80 31,2 1-320-31,2-5-64 0,2-2-16 0,2-2 0 16,3-3-160-16,3-3-16 0,2-2-16 0,3-3 0 16,2-3 208-16,4-4 32 0,1-2 16 0,2-1 0 0,1-3 96 0,-2 1 32 0,0-2 0 0,-3 0 0 15,-3-1 352-15,-3 2-176 0,-3-1 176 0,-5 1-128 16,-2 2 384-16,-4-2 64 0,-2 1 32 0,-3 2 0 16,0-2 288-16,-2 3 48 0,0-2 16 0,-2 4 0 15,0-2 64-15,-1 1 0 0,-1 1 16 0,0 2 0 16,0 3-384-16,-3 4-80 0,3 1 0 0,-3 0-16 0,3 6-560 15,-1 1-96-15,2 2-32 0,0 4 0 16,2-1-64-16,-1 4 0 0,3 0-16 0,0 3 0 0,1 1 224 16,1 2 48-16,-1 3 16 0,1-2 0 0,2 6 176 0,-1-1-160 15,1 0 160-15,1 2-160 0,-1 0 160 0,1 1 0 16,0 1 0-16,-2-1 0 0,-1 3 0 0,1-1 0 0,-4 1 0 0,1-2 0 16,-3 3 0-16,0-3 176 15,-3 2-176-15,-3-2 192 0,-1 0 48 0,-2 0 16 16,-2 1 0-16,-2 0 0 0,-1 1-32 0,-3-2 0 15,-5-1 0-15,-1-1 0 0,-1-2 208 0,-5 0 32 16,-2-4 16-16,-1-1 0 0,-3-1-336 0,1-6-144 16,-1-4 128-16,-1-2-128 15,2-6-384-15,-1-5-176 0,2-6-16 0,3-7-13520 16,1-6-2704-16</inkml:trace>
  <inkml:trace contextRef="#ctx0" brushRef="#br3" timeOffset="64182.01">32508 16251 41471 0,'-3'3'1840'0,"1"-3"368"0,1 1-1760 0,-1 1-448 16,2-2 0-16,0 2 0 0,0 0 272 0,-1 4-16 15,-1 0-16-15,-2 4 0 0,-1 6 496 0,-5 5 96 16,-1 4 32-16,-1 1 0 0,-1 3-144 0,-2 3-16 15,-1 2-16-15,0 3 0 0,0 3-256 0,-1 3-48 16,-1 2-16-16,1 3 0 0,0 4-144 0,-2-1-32 16,3 1 0-16,-1-2 0 0,-2 3-192 0,1 1 0 15,-2 3 0-15,-1 3 0 0,0-3 0 0,1 0 0 16,3 0 0-16,2-7-160 0,5 0-128 0,2-6-32 0,3-4 0 16,3-3 0-16,4-6 0 0,1-5 0 0,3-4 0 0,4-1 0 31,3-5-608-31,0-2-128 0,5-2-32 0,-1-5 0 15,3-1-64-15,1 0-32 0</inkml:trace>
  <inkml:trace contextRef="#ctx0" brushRef="#br3" timeOffset="64514.4">32630 16757 33167 0,'-2'6'2944'0,"-2"-2"-2352"15,3 0-464-15,-1-2-128 0,1 1 2256 0,1 0 432 16,0 0 96-16,-1 3 16 0,-3 4-2144 0,1 2-416 15,-5 8-96-15,-1 2-16 0,-2 3 320 0,-1 3 48 0,-2 4 16 0,-2 3 0 16,1 0-112-16,1 3-16 0,-2 3 0 0,1 1 0 16,0 4-384-16,0-2-176 15,3 1 16-15,1-3 0 0,1-1-160 0,2-3-48 16,3-5 0-16,3-1 0 16,2-6-464-16,1-3-80 0</inkml:trace>
  <inkml:trace contextRef="#ctx0" brushRef="#br3" timeOffset="64778.53">32604 17332 43311 0,'1'4'1920'0,"1"-2"384"16,0-4-1840-16,2 2-464 0,0 0 0 0,-1 0 0 0,1-3 192 0,2 2-64 16,3 1-128-16,2-5 192 0,4 4 64 0,-2-3 16 15,1 4 0-15,-2-2 0 0,-1 2-272 0,1 0 160 16,-3-4-160-16,3 1 128 16,0 1-512-16,-1-2-96 0,1-2-32 0</inkml:trace>
  <inkml:trace contextRef="#ctx0" brushRef="#br3" timeOffset="65364.9">33085 17124 42383 0,'-6'-1'3776'0,"2"-1"-3024"0,3 2-608 0,1 0-144 0,0 2-160 0,-1-2-64 16,-2 0-16-16,-3 4 0 0,-4-1 240 0,-1 6 0 15,-2 1 0-15,-1 2 0 0,2 4 384 0,0 3 0 16,1 3 16-16,1 0 0 0,2 1-240 0,-1-1-160 15,2 3 192-15,-1-2-192 0,2 2 0 0,1 0 0 16,0-3 0-16,3 0 0 0,-1-2-128 0,3-1-96 16,3-1-16-16,0-2 0 15,4-1-144-15,-1-1-16 0,2-2-16 0,4-3 0 16,1-2-304-16,1-1-64 0,2-6-16 0,0 0 0 16,1 0-256-16,3-3-48 0,2-4-16 0,-2-1 0 15,0 0-256-15,-2-3-48 0,0 0-16 0,-2-1 0 0,-4-1 1280 0,-1 1 160 0,-1-2 224 0,-4-1-48 16,-2-1 1136-16,-3 0 224 0,-2 0 64 15,-3-2 0-15,-1 2-224 0,-2-3-32 0,-2 3-16 0,-2 0 0 16,0 1-1168-16,-1 3-160 0,-2 2-176 0,1 1 48 16,0 2-528-16,0 1-112 0,-1 2 0 15</inkml:trace>
  <inkml:trace contextRef="#ctx0" brushRef="#br3" timeOffset="65684.19">33315 16871 43311 0,'-16'18'1920'0,"5"-5"384"0,1-2-1840 0,4 0-464 0,3-1 0 0,1-3 0 0,-1 4 0 0,-1 7 0 0,-6 9 0 0,-4 14 0 15,-3 11 560-15,-2 4 64 0,2 0 16 16,2-5 0-16,0-3-496 0,-1-1-144 16,-1-2 0-16,-2-3 0 0,-1-3 0 0,-2 0 0 0,0-2 0 0,0-4 0 15,1 0-304-15,1-3-64 0,-1-1-16 0,1-5 0 31,3 1-448-31,1-6-80 0,5-2-32 0</inkml:trace>
  <inkml:trace contextRef="#ctx0" brushRef="#br3" timeOffset="66212.14">32996 16312 39615 0,'-4'2'1760'0,"1"-2"352"0,0 0-1680 0,3 0-432 0,0 0 0 0,1 0 0 0,1 0 448 0,0 1 16 15,3 1 0-15,1 1 0 0,4 1 16 0,4 2 0 0,2 3 0 0,2 1 0 16,3 2-32-16,3 2 0 0,-1 4 0 0,3 1 0 15,3 7-256-15,2-1-64 0,2 3-128 0,2 4 192 16,-2 3-192-16,-2-1 0 0,-2 7 0 0,-2 1 0 0,-4 5 0 0,-2 0 128 16,-1-2-128-16,-1 2 0 0,-2-1 0 0,-1 3 128 31,0 2-128-31,-1-1 0 0,-3 5 0 0,-1 1 144 16,-1-2-144-16,-1-3 128 0,-2-2-128 0,-2 2 160 0,-1 1-160 15,-4 1 160-15,-1 1-160 0,-5-4 128 0,-3-6-128 0,-1-5 128 16,3-11 0-16,-5-2-128 0,-2 1 192 0,-4-1-64 31,-1-1-512-31,-6-3-128 0,-2 0 0 0,-4 1-16 0,-4-5-480 0,-5-2-80 0</inkml:trace>
  <inkml:trace contextRef="#ctx0" brushRef="#br2" timeOffset="71725.81">20633 16066 41471 0,'-4'-2'3680'0,"1"-1"-2944"16,-1-2-592-16,3 4-144 0,-1-2 192 0,1-1 16 16,-2-4 0-16,-4-2 0 0,0-3-480 0,-3-3-112 15,0 2 0-15,0 0-16 0,0 4 32 0,-1 0 16 16,-4 2 0-16,-4-2 0 15,-2 1-496-15,-3 3-112 0,-2 5 0 0,-2 1-16 16,-1 3 208-16,0 3 64 0,-4 2 0 0,4 3 0 0,0-1 384 16,2 2 96-16,4-2 16 0,3 2 0 0,3 1 752 0,4-3 160 15,3 2 16-15,3-2 16 0,2 4-160 0,4 0-16 16,1-4-16-16,3 3 0 0,2-1-384 0,1 2-160 16,3 2 128-16,2 1-128 0,2-1-208 0,0 0-128 15,2 3-32-15,0-2 0 0,0 4 368 0,-2 1 0 16,0 1 0-16,-2 1 0 0,0 5 0 0,-4-1 0 15,0 7 0-15,-2 3 0 0,-2 4 0 0,0 3 0 0,-1 2 0 16,-1 2 0-16,-1-1-128 0,2 3 128 0,-2-1 0 0,-2 0 0 16,1 1 0-16,0-3 0 0,-2-1 0 0,1 0 0 15,0-1 0-15,-2 5 0 0,-1 2 0 0,-1 1 0 16,0-1 0-16,-2 1 0 0,2-6-224 0,0-5 80 16,0-5 400-16,-2 3 96 0,-1 4 16 0,0-1 0 15,-1 0 432-15,-1 0 96 0,-1 3 0 0,0 1 16 16,-2-1-656-16,1-1-128 0,2-3-128 0,1-4 192 15,1-2-192-15,3-5 0 0,2-1 0 0,1-3 0 16,1 4 0-16,4-3 208 0,3-3-16 0,-1-4-16 16,4-1 128-16,-1-1 16 0,2-2 16 0,0 1 0 0,1-3-16 15,1 0-16-15,0-3 0 0,-1 0 0 0,1-1-304 0,-1 1 0 16,0-1 128-16,-2 1-128 0,1-1 0 0,0-5-224 16,-2 2 32-16,0 1 16 0,1-4 176 0,2-2 0 15,0 1 160-15,-2-2-160 0,1 1 464 16,2-1 0-16,6 0 0 0,6 4 0 0,4-1-144 0,4 0-48 15,2 1 0-15,2 2 0 16,-1-5-560-16,2 2-112 0,0 0-32 0,0 3 0 16,1-3-336-16,1 0-80 0</inkml:trace>
  <inkml:trace contextRef="#ctx0" brushRef="#br2" timeOffset="73212.92">32792 15888 33167 0,'-5'-3'2944'0,"0"2"-2352"16,3-2-464-16,0 3-128 0,1-2 672 0,0 1 112 16,-1 1 32-16,-3-3 0 0,-2 0-544 0,1-2-96 15,0 1-32-15,2 3 0 0,3-2 464 0,0-1 96 16,3 4 0-16,0 0 16 0,3 0-160 0,1 0-48 15,2 0 0-15,2 4 0 0,4-1-192 0,1-2-64 0,3 1 0 0,3 1 0 16,4-2-64-16,3-1-32 16,5 0 0-16,4-1 0 0,2 0-160 0,2-1 128 0,0 0-128 0,-4-2 128 15,-2 2-128-15,-4 0 0 0,-3-2 0 0,-3 0 0 16,-1 0 0-16,-4-1 0 0,-2 4-160 0,-4-2 160 16,-1 2 0-16,-3 1 0 0,-3-2 0 0,-1 2 0 15,0-3 0-15,1 2 0 0,-2 1 0 0,1-2 0 16,0 2 0-16,1 0 0 0,-1-3 0 0,2 3-144 0,-2-1-16 0,0 1 0 15,2 0 0-15,-1-3 0 16,2 3 32-16,-2 0 0 0,3 3 0 0,1-2 0 16,-1 4 128-16,1 1 0 0,-1 4 0 0,0 2 0 15,-3 0 0-15,1 2 144 0,-3 3 0 0,0 1 0 16,-3 2-144-16,-1 1 0 0,-1 1 0 0,-1 3-176 0,0-2 176 0,-3 6 0 16,1 2 0-16,-4 0 0 0,2 4 0 15,-1 3 0-15,0 1-144 0,0 1 144 0,1 1 0 0,1-3 0 16,2 0 0-16,-1 3 0 0,2 4 0 0,2-1 128 15,1 6-128-15,0 0 128 0,0 2-128 0,1 1 0 16,1 2 0-16,-1-2 0 0,1 0 0 0,0 1 0 16,1 0 0-16,0-2 0 0,0 3 0 0,0 0 192 15,1 2-192-15,-1-4 192 0,0-3-32 0,0-1 0 0,0 0 0 0,-2-1 0 16,0 2-160-16,-1-6 128 16,-1-2-128-16,1-3 128 0,-2-2-128 0,-3 0 0 15,1 5 0-15,-2-5 0 0,0-7 0 0,-1 3-176 16,-2 3 48-16,0 1 0 0,-1-2-32 0,1 1 0 0,0-2 0 0,3-3 0 15,-1-2 160-15,2-4 144 16,2 0-16-16,1-3-128 0,0-2 176 0,0-1-176 0,2 1 160 16,1-3-160-16,-1-1 0 0,2-4 0 0,0-1-176 0,-2 1 176 15,1-2 0-15,-1-2 0 0,1 2 0 16,-1-3 0-16,1 2 0 0,-1-3 0 0,1 2 0 0,-2-2 0 16,1-1 144-16,-1 1 112 0,2-2 0 0,-2-1 16 15,2 0-272-15,-2-2 160 0,1 2-160 0,1-1 128 16,-1-2 64-16,2 1 0 0,-2-1 0 0,2-1 0 15,-1 1-192-15,0-2 0 0,1 2 0 0,-1-4-176 16,0 1 176-16,-2 1-128 0,3 1 128 0,-3 1-128 16,1 0 128-16,-2 0 0 0,-2 0 0 0,1 0 0 15,-1 0 0-15,-1 0 128 0,0 1-128 0,3-1 176 16,0 0-16-16,0 0 0 0,0 0 0 0,-19 11 0 16,13-7 80-16,-2-2 16 0,-1 2 0 0,0 0 0 0,1-2-80 15,-1-1-16-15,-5 4 0 0,-2-1 0 0,0-1 32 0,-3 3 0 16,2-3 0-16,0 1 0 0,-2 0 128 15,3-2 16-15,1 1 16 0,2-6 0 0,0 0-352 0,5-10-288 16,3-5 48-16</inkml:trace>
  <inkml:trace contextRef="#ctx0" brushRef="#br4" timeOffset="187953.71">33224 10538 40543 0,'-28'-5'3600'0,"7"4"-2880"16,10 1-576-16,6 4-144 0,2-2 128 0,-5 2 0 16,-9 2 0-16,-10 1 0 0,-10 8 32 0,-4 5 0 15,-2 7 0-15,3 8 0 0,4 9-160 0,3 1 0 16,2 6 0-16,1 2 128 0,3-1-128 0,1 3 0 16,1 6 0-16,0 0 0 0,0 5 320 0,-1 2 16 15,-2 3 16-15,0 1 0 0,-1 4 192 0,-1 6 32 16,-3 1 16-16,0 4 0 0,-2-4-272 0,-3 6-64 15,-3 5-16-15,-2 4 0 0,-3 1-96 0,-1 1-16 0,-2-1 0 16,-1 5 0-16,1 4-128 0,-1-3 0 0,6-1 0 16,1-4 0-16,1 1 0 0,2-3 0 0,5-3 0 0,2-4 0 15,0-8 0-15,2-4 0 0,0-3 0 0,-1-3 0 16,-1 2 176-16,1-2 0 0,0 0 0 0,-1-4 0 16,-2 1 144-16,2-1 16 0,1-1 16 0,1-2 0 15,1-3-352-15,4-5 0 0,1-3 0 0,3-1-128 16,4-4 128-16,0-5 0 0,3-1 0 0,2-3-128 15,0 0 128-15,2 1 0 0,0-5 0 0,1-1 0 16,0-1 0-16,0-3 0 0,1-1 0 0,-1-3 0 16,-1-2 192-16,-1-1-16 0,1-1-16 0,-1-1 0 15,0 1 48-15,-2-4 16 0,0 2 0 0,0-2 0 16,-3 1 80-16,1-2 16 0,2-2 0 0,-1-2 0 16,1-1-64-16,2-2-16 0,-2-1 0 0,2-3 0 15,1 0-240-15,1-4 0 0,0 2 0 0,2-3 0 0,1-3 336 0,1 0-16 16,0 0-16-16,1-3 0 0,1-1-48 0,-1 2-16 15,1-4 0-15,-1 0 0 0,0-2-48 0,0-1 0 16,1 0 0-16,-3-1 0 0,1-5 48 0,-2-1 0 16,-1 0 0-16,-1-3 0 0,-1-3-48 0,-3 0 0 15,1-3 0-15,-3-1 0 0,1-3-192 0,-3-1 0 16,-1-3 0-16,0-1 0 0,1-1 0 0,-2 1 0 16,2-2 0-16,2 2 0 0,4 5 0 0,0 0 0 15,0 1 0-15,1-1 0 0,1 2 0 0,2 4 0 16,-1 0 0-16,2 5 0 0,-1-1 0 0,2 3 0 15,-1 4 0-15,1 2 0 0,1 4 0 0,0 0 0 16,1 3 0-16,1 3 0 0,2 3-256 0,0 3 48 16,3 4 16-16,1 4 0 15,2 4-192-15,2 4-48 0,3 5 0 0,3 2 0 0,0 3 304 0,3-1 128 16,2 7-128-16,3 0 128 0,1 3 0 0,0-2 0 0,2-1 0 0,-3-1-128 16,1-1 128-16,-2 1 0 0,-2-2 0 0,-2-1 0 15,0 1 0-15,-3-1 0 0,-2-1 0 0,0-3 0 16,-2-1 0-16,-1-3 0 0,-2-4 0 0,1-3 0 15,-1-3 0-15,-1 0 0 0,0-1 0 0,-2-5 0 16,2-1 0-16,2 0 128 0,-1-3-128 0,0-4 0 16,1 0 336-16,2-6 0 0,2 2 0 0,1-7 0 15,3-1 224-15,3-3 32 0,3-5 16 0,1-1 0 16,3-7 32-16,1-2 0 0,3-1 0 0,2-5 0 16,3 0-512-16,0-2-96 0,3-2-32 0,0-1 0 0,1 2 0 15,-3-1 0-15,1 3 0 0,4-3 0 0,2 1 0 0,6-5 0 16,5-4 0-16,7-2 0 15,6-7-832 1,12-4-176-16,10-7-16 0,13-8-24160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2:18:40.0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24787 11509 1839 0,'-2'0'160'0,"2"0"-160"0,0 0 0 0,0 0 0 0,0 0 128 16,-1 0-128-16,1 0 192 0,-1-3-64 0,1 3-128 0,-1-2 0 0,-1 1 0 0,2 1 0 0,0 0 0 0,0 0 0 0,0 0 0 0,-2-19 0 0,2 13 0 0,0 0 0 0,1 2 0 0,-1 0 0 0,0-1 208 0,0 2-32 0,0 0-16 0,0-1 0 0,0 2 528 0,-1-2 96 0,1 1 32 0,0-1 0 0,0 1-256 0,0 0-48 16,0 0-16-16,0 0 0 0,-1 0-32 0,1-1 0 0,-1 2 0 0,-2-2 0 0,2 0 288 0,-2 2 48 15,2-2 16-15,0-2 0 0,1 1-160 0,0 0-16 0,0-1-16 0,0 1 0 16,0 1-112-16,0-2 0 0,0 2-16 0,0-1 0 15,1 2-240-15,-1 2-64 0,-1 1 0 0,1-3 0 16,0 3 160-16,0 3 32 0,-1-3 0 0,1 0 0 16,0 0 208-16,-2 0 48 0,2 0 16 0,0 0 0 15,0 0 224-15,0 0 32 0,0 0 16 0,0 0 0 16,0 0-96-16,0 0-32 0,0 0 0 0,0 0 0 16,0 0-176-16,0 0-48 0,0 0 0 0,0 0 0 15,0 0-208-15,0 0-48 0,-11-15-16 0,13 15 0 16,-2 0-304-16,0 0 160 0,0 0-160 0,0 2 128 15,0 2-128-15,0-2 0 0,-2 2 144 0,1-1-144 16,1 0 496-16,-1 3 16 0,1 1 16 0,-1 0 0 0,-2 2-48 0,2-2-16 16,-2 2 0-16,2-1 0 15,0 0 0-15,-2 1 0 0,2 0 0 0,0-1 0 16,-2 3-16-16,2-4 0 0,0 2 0 0,0 1 0 0,1-4-176 0,0 3-32 16,0-4-16-16,0 3 0 15,0-1-16-15,0 1 0 0,1-3 0 0,-1 4 0 0,0-1-16 0,1 0-16 0,-1-2 0 16,0 3 0-16,1 1 16 0,-1-3 0 15,2 4 0-15,-2-5 0 16,1 4-64-16,0-4 0 0,2 2 0 0,-2 0 0 0,0-1-128 0,0-1 0 0,1 4 0 0,0-2 128 16,-1 4-128-16,2-1 0 0,-2 2 0 0,2-3 0 15,-2 1 128-15,0 0-128 0,0 2 128 0,0-1-128 16,1-3 208-16,-1 1-32 16,0 0-16-16,0-2 0 0,-1 2-160 0,0 0 160 0,2-1-160 0,-2-2 160 15,0 2-160-15,0-2 0 16,0 2 0-16,0-2 128 0,0 2-128 0,1 0 0 0,-1-3 0 0,1 0 0 0,0 1 0 0,-1 2 0 15,3-3 0-15,-1 0 0 0,0 2 128 16,0-2-128 0,0 0 192-16,1 4-64 0,1-4-128 0,-2 3 128 15,2 1-128-15,-2 0 128 0,1-2-128 0,-1 2 0 0,0 0 0 0,-1 0 0 16,0 0 160-16,0 1-160 0,0 1 192 16,1-2-192-16,-2 0 144 0,1-1-144 15,0 1 0-15,-1-3 144 0,1 2-144 0,1 1 192 16,-1-2-192-16,-1 0 192 0,1 2-192 0,-1 1 0 15,0-4 0-15,1 2 0 0,-1-2 0 0,0 2 0 0,0-3 0 16,2 0 0-16,-2 2 0 0,1 0 0 16,-1-1 0-16,1 2 0 0,-1 0 0 0,1 1 0 0,2 0 128 0,-2 0-128 15,0 0 160-15,0 1-160 0,1 1 192 0,-1-2-192 16,-1 2 0-16,1-2 0 0,0 0 0 0,1-1 0 16,-2-2 128-16,0 2-128 0,1-3 0 0,0 2 0 15,0 0 0-15,-1-2 0 0,2 2 0 0,-2 0 0 16,0 0 0-16,1 1 0 0,-1-3 0 0,1 0 0 15,-1 1 0-15,1 2 0 0,-1 0 0 0,0-2 0 16,0 2 0-16,2 1 0 0,-2-4 0 0,0 4 0 16,0 0 0-16,0 1 0 0,1 0 0 0,-1 0 0 15,1-1 0-15,0 0 0 0,-1-2 0 0,1 2 0 0,2 0 176 0,-1 3-32 16,1-4 0-16,1 1 0 0,-1 3-144 0,1-1 0 16,0-2 0-16,1 2 0 0,0 1 0 0,-2-1 0 15,2 0 0-15,-1-2 0 0,-2 0 0 0,1-1 0 16,-1 2 0-16,1 0 0 0,-2 2 0 15,-1-4 0-15,0 1 0 0,0 3 0 0,0-3 0 0,-1-1 0 16,1 4 0-16,-1-3 0 0,1 1 0 0,0 0 0 16,0 0 0-16,0 0 0 0,-2-2 0 0,4 1 0 15,-2 0 0-15,1 1 0 0,0-1 0 0,0 2 0 16,1 0 0-16,-2-2 0 0,1 0 128 0,0 0-128 16,0 0 0-16,1 1 128 0,-1 2 0 0,0 0-128 15,-1-1 192-15,0 2-64 0,0 1-128 0,0-3 0 16,0 1 0-16,-1 0 0 0,1 2 0 0,0-1 0 15,0 2 0-15,0-1 0 0,-1 1 0 0,1-4 128 16,0 2-128-16,1 0 128 0,-1-4-128 0,0 3 0 0,0-1 0 0,1-2-176 16,-1 2 176-16,0 1 0 0,0 3 0 0,0-3 0 15,0 6 0-15,1-5 0 0,-1 3 0 0,0-1 0 16,0 1 0-16,2 1 0 0,-2-1 0 0,0 0 0 16,0-1 0-16,0-2 0 0,0 2 0 0,1 0 0 0,0-1 0 0,-1-2 0 15,1 2 0-15,0-2 0 0,1-1 0 0,-1 2 0 16,1 0 0-16,0 0 0 0,-1 1 0 0,0-1 0 15,-1 0 0-15,1 2 0 0,-1 1 0 0,0-1 0 16,0 2 0-16,0 1 0 0,2-3 0 0,-2 4 0 16,0 1 0-16,1-2 0 0,-1-3 0 0,0-1 0 15,0-2 0-15,0 3 0 0,0 1 0 16,0 4 0-16,0 1 0 0,1 1 0 0,0 1 0 0,-1-1 0 16,3-1 0-16,-2 0 0 0,-1 0 0 0,1-3 0 0,-1 3 0 15,0-3 0-15,1 0 0 16,-1 0 0-16,2 0 0 0,-1 0 0 0,-1 0 0 15,0 1 0-15,1 1 0 0,-1-1 0 0,0 1 0 0,1-2 0 0,-1 4 0 0,0-1 0 16,0 3 0-16,2-1 0 0,-2-6 0 0,0 4 0 16,0 6 0-16,-2 3 0 0,2 0 0 0,-1-2 0 15,1-1 0-15,-1 0 0 16,-2-2 0-16,3-1 0 0,-1 1 0 0,1-4 0 0,0 3 0 0,0-3 0 16,0 1 0-16,1-1 0 15,-1 0 0-15,2-1 0 0,0 3 0 0,-1 0 0 16,1 1 0-16,-1 1 0 0,0 3 0 0,0-3 0 15,1 1 0-15,-1-1 0 0,-1 5 0 0,1-2 0 0,-1 2 0 0,1-2 0 0,-1-1 0 0,2 1 0 16,-2-1 0-16,0 0 0 0,0 1 0 0,-2-1 0 16,1 3 0-16,0 1 0 15,0-2 0-15,-2 0 0 0,2-2 0 0,-2 2 0 0,2 1 0 0,-3-3 0 16,2 1 0-16,0-3 0 16,-1 2 0-16,1-2 128 0,-1 1-128 0,1 2 128 15,-1-3-128-15,1-2 144 0,0 1-144 0,1-5 160 0,0-2-160 0,1 2 0 16,0 1 0-16,-1 1 0 15,2 1 0-15,-1-1 0 0,1-3 0 0,-1 3 0 0,1-2 0 0,1 1 0 0,-2-2 0 16,0 1 0 0,-2 1 0-16,2-2 0 0,-2 1-160 0,0-2 160 0,-2 2 0 0,0-2 0 15,0-1 0-15,1 1 0 16,0-2 144-16,1 4-144 0,-1-2 0 0,1 3 144 0,-1-4-144 0,1 1 0 0,1-1 0 0,-1 1 0 16,2-2 0-16,0 0 128 15,0 0 0-15,0 0 0 0,2 0-128 0,-1-1 0 16,0 1 0-16,-1-4 0 0,1 4 0 0,1-2 0 0,-2 1 0 15,0-3 0-15,0-2 0 0,0 3 0 0,1-1 128 0,-1 2-128 16,0 0 0 0,0 0 192-16,0-2-192 0,-1 1 192 0,1 0-192 15,-2 0 0-15,1-1 0 0,0 0 128 0,1 1-128 0,-1-3 0 16,-1 2 0-16,1-2 0 0,0 0 0 0,0-2 0 16,-1 2 0-16,0-3 0 0,2 1 0 0,-1 0 160 15,-1-5-160-15,1 2 160 0,0 1-160 0,1-2 0 16,-1-1 0-16,1 0 0 0,0-1 0 0,0 0 0 15,0 1 0-15,0-3 0 0,0 0 0 0,0 0-144 16,0 0 0-16,0-3 0 16,0-1-272-16,1 1-48 0,-1 3-16 0,0 0 0 15,2-21-416-15,0 7-96 0</inkml:trace>
  <inkml:trace contextRef="#ctx0" brushRef="#br0" timeOffset="1682.76">23737 16121 5519 0,'-11'0'496'0,"2"0"-496"0,4 0 0 0,1 0 0 0</inkml:trace>
  <inkml:trace contextRef="#ctx0" brushRef="#br0" timeOffset="7312.48">23613 16282 18431 0,'-4'-2'1632'0,"1"-1"-1312"15,2 2-320-15,1 1 0 0,0 0 224 0,-2-3-32 0,0 1 0 0,-1-2 0 0,0 1-976 0,-1-6-208 0,3 3-32 0,-1 2-16 16,4 0-1568-16,0-1-304 0,1 4-64 0,0-1-16 0,1 0 2416 0,0 1 576 0,1 0 0 0,-2 1 0 16,2-3 2048-16,0 3 448 0,0 0 96 0,0 0 16 15,0 0-416-15,0 0-80 0,1 3 0 0,0-3-16 16,1 0-208-16,0-3-32 0,0 2-16 0,3-1 0 0,0-1-912 0,0 2-176 15,3 1-48-15,0-2 0 0,2-1-16 0,0 2-16 16,0 1 0-16,1 0 0 0,-3 0 352 0,2 0 64 16,1 0 0-16,0 0 16 15,-1 0-320-15,1-3-64 0,0 3-16 0,0 0 0 0,0 0-288 0,2-2-64 0,-2 1-16 16,2-3 0-16,1 1-96 0,-1 0-32 0,1 0 0 0,-2 0 0 16,1 0-16-16,-2-1 0 0,1 2 0 0,2-2 0 15,-2 1-32 1,1 0-16-16,3-1 0 0,-1-1 0 0,1 2 0 0,0-1 0 0,2 1 0 0,-1 0 0 0,0-1 0 31,0 4 0-31,2-2 0 0,-1 2 0 0,1 0-144 0,-3 0 0 0,-1 0 0 0,-1 0 0 0,1 2 0 0,-1-2 0 31,-1 1 0-31,1 2 0 0,-2-3 0 0,2 0 160 16,-2 0-160-16,0 0 160 0,2-3 160 0,-2 2 16 16,3-1 16-16,0-2 0 0,1-1-16 0,0 1 0 15,0 1 0-15,1 0 0 0,-1-1-112 0,1 2-32 16,2 1 0-16,-2-2 0 0,-1 1-192 0,1-2 0 15,1 1 0-15,-2 2 0 0,0-1 144 0,0-1-16 16,0 2 0-16,-3-1 0 0,1-1-128 0,-1 2 0 16,2 1 0-16,-3-3 0 0,2 2 0 0,-2 1 0 15,1-2 0-15,0-1 0 0,-1 2 208 0,2-1 64 16,1-1 16-16,-2 2 0 0,1-2-80 0,1 3-16 0,-1-2 0 16,1 1 0-16,1 1 0 0,2 0-16 15,-2-3 0-15,2 3 0 0,1 0-176 0,-1-2 0 0,-1 0 0 0,1 2 0 16,-2-2 0-16,0 1 0 0,0-2 0 0,-2 3 0 15,0-3 0-15,0 0 160 0,-1 1-32 0,-1 0-128 16,1 0 0-16,-2-2 0 0,1 2 0 0,-1-1 0 0,0 2 0 16,0 1 0-16,0 0 128 0,0 0-128 15,1 0 0-15,-1 1 0 0,0 2 128 0,-1-1-128 16,2-1 144-16,0 2-16 0,2-1-128 0,-1-2 192 0,1 2-192 0,-1 0 0 16,2-2 0-16,-1 0 0 0,-1 0 0 0,2 0 0 15,-1 0 0-15,0 0 0 0,0 0 0 0,1 0 0 16,-2 0 0-16,2 3 0 15,0-3 0-15,-2 0 224 0,2 1-64 0,1 1-16 0,0-2-144 0,0 3 0 16,1-3 0-16,1 0-176 0,0 0 176 0,1 0 0 0,0 0 0 16,1 0 0-16,1-3 0 0,-2 3 0 0,2 0 0 0,-2-2 0 15,0 2 144-15,-1 0-144 0,1-1 192 0,-2 1-192 16,-1-3 208-16,1 1-64 0,1 0-16 0,1 0 0 16,-1-1-128-16,0 2 0 0,1-1 0 0,-1 2 128 15,-1-3-128-15,1 2 0 0,0 1 0 0,-1-2 128 16,3 2-128-16,-1-2 0 0,-2 2 0 0,0 0 0 15,2 0 0-15,-1-2 0 16,2 2 0-16,-3 0 0 0,2 0 0 0,-3 0 0 0,1-3 0 0,-1 3 0 16,0-1 0-16,0 1 0 0,1 0 0 0,-1 0 128 15,1-2-128-15,-1 2 160 0,2-4-160 16,-1 1 160-16,0 3-160 0,2-3 0 0,0 3 0 16,1-3 0-16,1 1 0 0,-1 1 128 0,2 1-128 15,-2 0 0-15,0 0 0 0,-3 1 0 16,1 1 0-16,1-2 0 0,-1 3 0 0,1-2 0 0,-2 1 0 0,0 1 0 15,2-2 0-15,-1 2 0 0,1-1 0 0,-1-1 0 0,1-1 0 0,1 3 0 16,0-3 0-16,1 0 0 0,2 0 0 0,0 0 0 16,1-3 0-16,0 2 0 0,0 1 0 0,-1-2 0 15,1-1 0-15,-1 2 0 0,-1-2 0 0,-1 0 0 16,1 3 0-16,-1-3 0 0,0 3 192 0,0-2-32 16,0 1-16-16,0 1 0 15,1-3-144-15,1 2 0 0,0 1 0 0,0-3 0 0,1 3 0 0,-1-2 0 16,1 1 0-16,-1 1 0 0,-1 0 0 15,1 0 0-15,-2 0 0 0,0 0 0 0,1-3 0 16,-2 3 0-16,0 0 0 0,-1-2 0 0,-1 0 0 0,1 2 0 16,1-2 0-16,1 0 0 0,2 0 0 0,1 0 0 0,0-2 0 0,1 2 0 15,1 0 0-15,0 0 0 0,-2-1 0 16,1 2 0-16,-3 1 0 0,0 0 0 0,-1-2 0 0,2 2 0 16,-2 0 0-16,0 0 0 15,-4 0 0-15,1-3 0 0,5 3 0 0,-1 0 0 0,1 0 0 0,2 3 0 16,-2-3 0-16,2 0 0 0,0 0 0 0,-2 0 0 15,-1-3 0-15,1 3 0 0,1 0 0 0,0-1 0 16,-1 1 0-16,1 0 0 16,-2 0 0-16,0 0 0 0,0-2 0 0,-2 2 0 15,-3-3 0-15,3 2 0 0,1-2 0 0,1 2 0 16,0-1 0-16,0 2 0 0,1 0 0 0,-2-3 0 0,1 3 0 0,0 0 0 16,-1 3 0-16,0-3 0 0,1 1 0 0,0 0 0 0,-1 0 0 0,2 2 0 15,-3-3 0 1,1 1 0-16,0-1 0 0,-2 0 0 0,2-1 0 0,-1 1 0 15,-2 0 0-15,1-3 0 0,-1 2 0 0,-1 0 0 16,-1 0 0-16,0 1 0 0,2-4 0 0,-1 4 0 16,0 0 0-16,-2-2 0 0,2 2 0 0,-1 0 0 0,-1-3 0 0,1 3 0 15,-1-1 0-15,0 1 0 16,-1-3 0-16,1 1 0 0,0 1 0 0,0-4 0 16,-3 3 0-16,2-3 0 0,-2 4 0 0,1-2 0 0,1 0 0 0,0 1 0 15,-1 0 0-15,2 0 0 0,-2-2 0 16,1 4 0-16,1-2 0 0,1 2 0 15,0 0 0-15,0 0 0 0,0 0 0 0,0 0 0 0,0 0 0 0,-1 2 0 0,-1-2 0 16,1 0 0 0,0 1-128-16,-3-1 128 0,2 3 0 0,-3-3 0 15,0-3 0-15,-2 3 0 0,0 0 0 0,3 0 0 16,-3 0 0-16,1 0 0 0,0 0 0 0,-1 0 0 0,-1-1 0 0,1 1 0 16,0 0 0-16,-1 0 0 0,2 0 0 0,-1 0 0 15,-1-2 0-15,2 2 0 0,-1 0 0 0,0 0 0 16,0 0 0-16,0 0 0 0,-1 0 0 0,-2 0 128 15,-1 0-128-15,-1 0 0 0,-2 0 128 0,0 0-128 16,-1 0 128-16,-1 0-128 0,-2 0 0 0,1 0 0 16,-1 0 0-16,-1 0 0 0,0 0 0 0,1 0 0 0,-1 0-224 0,0 0 80 15,-1 0 144-15,-1-3 0 16,1 3 0-16,-1 0 0 0,0 0 0 0,-1 0-128 0,1 0 128 0,0 0 0 31,0 0-432-31,0 0 0 0,0 0 0 16,0 0-15072-16,-24-17-3024 0</inkml:trace>
  <inkml:trace contextRef="#ctx0" brushRef="#br0" timeOffset="9119.34">30346 15651 4655 0,'3'-1'416'0,"-2"-1"-416"0,0 2 0 0,0-3 0 0,-1 2 0 0,0 1 0 0,0 0 0 16,0 0 0-16,2-2 480 0,-2 0 16 0,0 2 0 0,0 0 32 0,0 0 1664 0,0 0 336 0,0 0 64 0,0 0 32 0,0 0-448 0,0 0-64 0,0 0-32 0,0 0 0 0,10-18-576 0,-9 15-112 0,-1 1-32 0,0 1 0 0,-1 2-352 0,-1-1-80 15,1 2-16-15,-1 1 0 0,0 0 48 0,-1 0 0 0,0 1 0 0,-1-2 0 0,2 2-352 0,-2 2-64 0,2-2-16 0,-1-2 0 16,2 2 128-16,-1 0 32 0,0 1 0 0,1-2 0 15,0 0-176-15,0 0-48 0,1-1 0 0,0 3 0 16,0-2-128-16,-2 0-16 0,2 3-16 0,0-2 0 16,-1 2 0-16,1 0 0 0,0-2 0 0,-1 2 0 15,0 3-144-15,-1-2-32 0,2 3 0 0,-1 1 0 16,0 0-128-16,1 0 0 0,0 3 0 0,-1 1 0 16,0 1 224-16,-1-3-32 0,0 6-16 0,1-3 0 0,-1 3 32 15,1-3 16-15,0 2 0 0,0-2 0 16,-1 3 96-16,1-1 32 0,-1 0 0 0,-1 0 0 0,2 1 0 15,-1-1 0-15,2 0 0 0,-2-1 0 16,1 0-128-16,0 1-32 0,0-1 0 0,-1 1 0 0,1-1-32 0,0 1-16 16,0 1 0-16,-1 0 0 0,0 2-144 0,1-3 0 15,-1 3 0-15,1-3 128 0,-1-2-128 0,-1 1 0 16,2-4 0-16,-1 2 0 0,0-3 0 0,1 2 0 16,-1-2 0-16,0-3 0 0,1 1 0 0,-1-4 0 15,0 1 0-15,0-2 0 0,1 2 0 0,-1-6 0 0,1 1 0 16,0 1 0-16,0-3 0 0,1 0 0 0,-1-3 0 0,1 0 0 31,0-4-560-31,0-1 16 0,0-2 0 0,0-3 0 16,1-3-560-16,0 0-112 0,3-5-32 0,1-2-18368 0</inkml:trace>
  <inkml:trace contextRef="#ctx0" brushRef="#br0" timeOffset="11186.49">30272 16873 9215 0,'-2'-2'816'0,"-1"-2"-656"0,2 2-160 0,1-1 0 16,0 2-848-16,0-2-208 0,-1-3-32 0,-1-1-16 0,0-2 848 0,-1-1 256 0,2 0 0 0,-1 2 0 0,-1 4-176 0,2-2 176 0,0 0-128 0,1-1 128 0,0 1 320 16,0 3 96-16,1-2 32 0,-1 0 32 0,1-2 960 0,-1 1 192 0,1 4 32 0,-2 2 48 0,1 0-1072 0,-1 0-192 0,-1 0-64 0,-1 2 0 0,-1-2-544 0,1 4-112 0,-2 0-32 0,1-1 0 0,-1 0 304 0,3-1 256 15,-1 2-64-15,1-1 0 0,2-2 1504 0,0 1 288 16,0 1 64-16,0-3 16 0,1 1 112 0,0-1 0 16,0 0 16-16,1 0 0 0,0 0-608 0,-1 0-128 15,2 0-32-15,-2 0 0 0,0 0-288 0,-1 2-64 16,0-2-16-16,0 0 0 0,0 0-416 0,0 0-64 0,0 0-32 15,0 0 0-15,-6 19-224 0,4-13-32 0,-2 0-16 0,0-1 0 16,2 4 32-16,-2-3 0 16,0 0 0-16,2 0 0 0,1 7 80 0,-1-3 32 15,2 0 0-15,0-2 0 0,0 2-96 0,0 0 0 16,0 2-16-16,2 1 0 0,-2-1-80 0,-2 1-16 0,2 0 0 0,-1 3 0 16,0-1 0-16,-2 2 0 15,1 2 0-15,-1 2 0 0,0 1 96 0,-2 0 16 16,0 2 0-16,0-1 0 0,0 3 16 0,-1-1 16 15,0-1 0-15,-2-2 0 0,2-1 96 0,0-3 32 0,0 2 0 0,-1-4 0 16,2 3-192-16,2-3-32 0,-1-4-16 0,2 1 0 0,-1-3-240 16,1-1 0-16,-1 0 0 0,1-3 0 0,-1 0 0 0,2 1 0 31,0-4-208-31,-1-3 64 0,1 2-192 0,1-1-48 0,0-2 0 0,0-1 0 16,0-1-192-16,0 0-64 15,1-3 0-15,1 0 0 16,0-2-272-16,1 0-64 0,-1 2-16 0,2-4-18880 0</inkml:trace>
  <inkml:trace contextRef="#ctx0" brushRef="#br0" timeOffset="12350.04">31758 16558 31327 0,'0'-4'2784'0,"0"2"-2224"16,0-1-560-16,2 2 0 0,-1 1-1008 0,-1 0-304 0,1-3-64 0,0 0-16 0,-1-1-240 0,0-1-48 0,-1 1-16 0,-1 4 0 0,-2 0 3008 0,0 0 608 0,-1 3 112 0,0-3 16 0,0 4 256 15,-2-4 64-15,-1 2 0 0,0-2 0 0,-2 0-944 0,-1 1-176 0,-2-1-32 0,0 0-16 0,-2 0-688 0,0 0-144 0,0 0-32 0,0 3 0 0,1-3-16 0,-1 3-16 0,0 0 0 0,-1 1 0 16,1-2-48-16,-1 4 0 0,0 1 0 0,0 2 0 16,0-1-256-16,0 3 128 15,0 3-128-15,-2-2 0 0,2 2 256 0,0 3-64 16,1 0-16-16,-1 4 0 0,3 1 64 0,-1 1 16 0,0 1 0 0,2-1 0 16,2-1-48-16,0-2 0 0,2-2 0 0,0 1 0 15,2 1-80-15,0-4-128 0,2 0 176 0,-1 1-176 0,3-1 192 0,0 0-192 16,1-2 192-16,1 1-192 15,1-3 256-15,2 0-64 0,-1 0-16 0,3 0 0 0,0 0 16 0,0-2 16 16,3 3 0-16,-1-1 0 16,3-2-208-16,0 2 144 0,1-2-144 0,0 2 128 0,1 1-128 0,2-3 0 15,1 0 0-15,-1 1 0 0,0-1 0 0,2-3 0 16,1 2 0-16,-1-1 0 0,0-3-128 0,0 0 128 16,0-1 0-16,0-2 0 0,-1 0 0 0,1-2 0 15,-1-2 0-15,1 0 0 0,-1-4 0 0,-2 0 0 16,2-2 0-16,1-1 0 0,-1 1 0 15,2-3 0-15,-1-2 0 0,2 1 192 0,-1-3-64 0,0 2 0 16,1-2 0-16,-2 1 0 0,0 2 48 0,-3-4 0 16,2 1 0-16,-1 1 0 0,-2 2 64 0,-2-2 16 0,0 2 0 0,-1-1 0 15,-2 4-48-15,0-4 0 16,0 1 0-16,-1-1 0 0,-1 1-48 0,-2 0-16 0,0 1 0 0,-1-2 0 0,-2-2-144 0,-1 2 0 16,0 0 144-16,-3-3-144 15,0-2 0-15,-2 3 0 16,0 1 0-16,-1-2 128 0,-2 1-128 0,-1 2 0 15,0 3 0-15,0-1 0 0,0 3-256 0,1-1-80 16,-1 0-16-16,0-1 0 0,-1 4 352 0,0 0 0 16,-2-1 160-16,2 1-160 0,0 0 0 0,-1 2 0 0,-1 2 0 15,1 2 0-15,-2 2-144 0,2-2 16 0,-2 0 0 0,2 2 0 0,1-1 0 0,0 0 0 16,1 2 0-16,0-2 0 0,1-1-80 0,3 0-16 16,-1 0 0-16,2-1 0 15,0 1-224-15,0-4-64 0,1 1 0 16,2 0 0-1,-1-2-48-15,1-1-16 0,0 2 0 0,2-5 0 16,0 2-240-16,0-2-48 0,2 2-16 0,-1-2-18384 0</inkml:trace>
  <inkml:trace contextRef="#ctx0" brushRef="#br0" timeOffset="12875.62">31881 16208 36863 0,'-4'2'1632'15,"0"-2"336"-15,2-2-1584 0,1 2-384 0,1-1 0 0,1 1 0 16,-1 0-144-16,0 0-112 0,0-3-32 0,-1 1 0 0,-1 2 160 0,2 0 128 0,0 0-192 15,0 0 192-15,0 0 944 0,-14 15 288 0,10-9 64 0,-1 1 16 0,0-1-528 0,0 3-96 0,-1 1-32 0,0 2 0 0,-1 1-208 0,0 0-32 0,0 5-16 0,-2 1 0 16,2 4 96-16,-3 1 16 0,1 2 0 0,-1 3 0 0,0 5-48 0,-2 3 0 0,1 3 0 0,-4 3 0 16,0 2 32-16,-1-1 0 0,0 1 0 0,-1 1 0 0,-2-2 0 0,0 1 0 0,0 2 0 15,-2-3 0-15,-2 4-112 0,1-1-32 16,0-2 0-16,0-4 0 0,1 0-224 0,1-6-128 0,-1 4 128 16,2-2-128-16,2-3 336 0,1-1 0 0,1 0 0 0,3-3 0 15,1 2-160-15,2-4-48 0,1 1 0 0,2-2 0 16,1-2-256-16,2-2-64 0,0-1-16 0,2-3 0 15,0-1-512-15,1-5-112 16,1-3 0-16,1-4-16 0,1-2-224 0,-1-4-32 0,1-3-16 0,1-2 0 16,2-1-96-16,0-6-32 0</inkml:trace>
  <inkml:trace contextRef="#ctx0" brushRef="#br0" timeOffset="15004.26">25033 17117 10127 0,'-1'-5'896'15,"-2"1"-704"-15,2 4-192 0,1 0 0 0,0 0 1440 0,-1-2 256 0,-1 0 48 0,0-3 16 0,-1 1 256 0,-2-1 48 0,2 1 16 0,-2 0 0 0,1 2-32 0,0 2-16 0,1-3 0 0,-2 3 0 16,0 0-624-16,0 3-112 0,-1-1-16 0,-1 2-16 0,0-2-352 0,0 5-64 16,-1-1-16-16,1 1 0 0,-2 2-288 0,2 1-64 15,-2 0-16-15,0-1 0 0,-1 4-96 0,2-1-32 16,-1 4 0-16,1-3 0 0,0 3 0 0,-2-1 0 15,3 4 0 1,-1-3 0-16,2-1-16 0,0 1-16 0,1 0 0 0,0 0 0 16,1 3-128-16,2 0-32 0,-1-2 0 0,2 0 0 0,0 1-144 0,2-1 0 15,2 0 0-15,0-1 0 0,4-1 0 0,-1-3 0 16,1 1 0-16,2-3 0 0,-1 0 0 0,4-4 0 16,0 2-128-16,4-4 128 0,0-1 0 0,1-2-144 0,1-1 144 0,0-1 0 15,2-2-144 1,0-1 144-16,-2-2 0 0,0 0-144 0,-1-3 144 0,-1 0-128 15,0-1 128-15,0-2-128 0,2 1 128 0,-2-3 0 16,0 0 0-16,-1-3-128 0,-2 3 128 0,0-5 0 16,-4 3 0-16,1-2 0 0,-1 1 0 0,-2-2 0 0,-2 0 0 0,-1 3 0 15,-1 0 0-15,-3 0 144 0,-2 1-144 0,-1-1 0 16,-2 0 208-16,-2 0-64 16,0-1-16-16,-3 1 0 0,0 2 128 0,-1 2 0 15,-1-1 16-15,-2 4 0 0,1-1-272 0,-1 0 128 16,-1 4-128-16,0-3 0 0,0 5 128 0,3 2-128 15,0-2 0-15,-1 4 0 0,2 0 0 0,0 0-320 0,0 0 32 16,1 0 16 0,0 0-144-16,0 1-32 0,0-1 0 0,2 3 0 15,0-3-192-15,2-3-64 0,1 2 0 0,1 1-17712 0</inkml:trace>
  <inkml:trace contextRef="#ctx0" brushRef="#br0" timeOffset="16703.84">25193 10426 4655 0,'-2'-2'416'0,"1"0"-416"0,1 2 0 0,-1-3 0 0,1 3 0 0,0 0 0 0,-2 0 1504 0,2 0 288 0,-1-1 64 0,0 1 64 0,0 1 640 0,1-1 128 0,0 0 16 0,0 0 48 16,0 0-352-16,0 0-80 0,0 0-16 0,-16 15 48 16,14-11-816-16,0 0-144 0,-1 1-48 0,2 1 48 15,0 0-416-15,0 1-80 0,1 2 0 0,0 1 16 0,-2 0-320 16,2 2-64-16,2 2-16 0,-2 7 48 0,1 1-80 0,-1 3-16 16,1 1 0-16,-1 2 32 0,-1 4-144 0,0 2-32 15,-1 4 0-15,0-2 48 16,2 4-144-16,-4-2-32 0,1 0 0 0,-1 1 48 0,-1-2-240 0,-3 1 0 15,1-2 0-15,-2-2 128 0,1 0 0 0,-2-6 0 16,1-2 0-16,-1-1 48 0,3-3 96 0,1-3 32 16,-2-3 0-16,3-4 32 0,0-2-128 0,0-2-16 15,3-4-16-15,-1-2 32 16,2 0 16-16,1-6 0 0,0 2 0 0,3-4 0 0,-1-2-224 0,1-3 0 16,-1-2 128-16,2 0-128 0,0-3 0 0,0-2 128 0,1-5-128 15,3-5 0-15,-1-3 0 0,2-1 128 16,-2-3-128-16,1-1 0 0,0-1 0 0,1-3 0 0,0-1 0 0,-1-1 0 15,0 1 0-15,0-4 0 0,0 1 0 0,1-3 0 16,-2 2 0-16,0 1 0 0,1 1 0 0,-1 0 0 16,1 0 0-16,-2 5 0 0,1 0 0 0,2 3 0 15,1 3 0-15,1 3 0 0,0 1 0 0,1 1 0 16,1 4-256-16,-1 4 64 0,3 0 16 0,0 3 0 16,0 0 176-16,1 4 0 0,1-1-144 0,0 3 144 0,4-2 0 15,-1 2 0-15,0-1 0 0,-2 3 0 0,-1 2-128 0,-3 0 128 16,0 2 0-16,-2 4 0 0,1-2 0 0,-1 4 0 15,-1 2-144-15,0 2 144 0,-1 3 0 0,1 1 0 16,-1 2 0-16,1 4 0 16,-1 3 0-16,0 1-128 0,0 2 128 0,-1 0 0 0,-2 3-144 0,-1-2 144 15,2 5 0-15,-3-4-144 16,0-1 144-16,0-1 0 0,-3-2 0 0,1 1 0 0,-2-2 0 0,-1 0 0 16,-1-3 0-16,-1 0 0 0,-3 3 224 0,0-3-32 15,-2 0 0-15,0-4 0 16,2-3 64-16,-3 1 16 0,-4 2 0 0,-4 4 0 0,-4 0-64 0,-1 0-16 15,-1-2 0-15,-1 1 0 0,0-3-16 0,-2-2-16 0,0 2 0 0,0-4 0 16,1 0-32-16,1 1 0 0,0-5 0 0,1 0 0 16,2-1-128-16,2 0 0 0,2-3 0 0,1-2 0 15,2 0 0-15,1-2-176 0,3 2 176 0,2-2-192 32,2 2-320-32,1-5-80 0,3 4-16 0,1-1 0 0,1 2-48 0,2-2-16 0,0 1 0 31,1 0 0-31,0-2-32 0,1 1-16 15,1 2 0-15,1-2-17968 0</inkml:trace>
  <inkml:trace contextRef="#ctx0" brushRef="#br0" timeOffset="17579.55">26325 9619 11055 0,'0'-1'976'0,"0"1"-784"0,1 0-192 0,-1 0 0 0,0 0 1216 0,0 0 208 0,0 0 48 16,0 0 0-16,0 0 816 0,0-2 160 0,-1 2 48 0,1 0 0 0,0 0-560 0,0 0-96 0,0 0-32 0,-20 9 0 0,13-5-208 0,-2 1-64 0,-1 1 0 0,-2 2 0 0,-1 2-480 0,0-2-96 0,0 5-32 0,0-1 0 0,1 0-480 0,-2 2-112 0,2 5-16 0,-1-3 0 0,0 2-32 0,0 4-16 0,1-2 0 0,-1 1 0 16,1 2 128-16,0 2 32 0,-2 4 0 0,3-4 0 0,1-3 80 0,-2 6 32 0,-3 8 0 0,-2 7 0 15,-3 4-96 1,1-1-32-16,2 0 0 0,3-4 0 15,1-1-96-15,0-4-32 0,4 1 0 0,1-3 0 16,2-3-128-16,1 3-32 0,2-3 0 0,2 2 0 0,2-1-128 0,2 0 192 16,2-1-192-16,1-3 192 0,2 0-192 0,0-2 0 15,1-2 0-15,2-3 0 0,0-2 0 0,3-5 0 16,1 1 0-16,2-6 0 0,1 2-384 0,2-2-96 0,0-4-32 16,1-2 0-16,4 0-320 0,2-4-64 0,1 2 0 15,0-4-16-15,0 1-112 16,0-6-32-16,0 4 0 0,-2-6-17696 15</inkml:trace>
  <inkml:trace contextRef="#ctx0" brushRef="#br0" timeOffset="18817.5">26599 9853 2751 0,'4'-2'256'0,"-1"0"-256"0,-1 2 0 0,-1 0 0 0,1 0 1008 0,-1 0 144 16,0-2 48-16,2 1 0 0,0-1 768 0,1 1 144 0,1-1 48 0,-1 0 0 0,-1 0 208 0,0-1 32 0,-2 2 16 0,0-1 0 0,0 2-496 16,-1 0-112-16,2 0-16 0,-2 0 0 0,0 0-304 0,-2 2-64 0,2-1-16 0,0 2 0 0,-1 1-608 0,1-4-128 0,0 0-32 0,-2 21 0 15,1-11-208-15,-2 2-48 0,2 0-16 0,-2 4 0 16,2 0 16-16,-1 3 0 0,0-2 0 0,1 4 0 15,0-2-80-15,0 3-16 0,-1 0 0 0,1 2 0 0,-1-1-48 16,-1 0-16-16,1 0 0 0,-2 2 0 16,-1-3 0-16,1 3 0 0,0 1 0 0,-1-1 0 0,0-1 32 0,-2-1 16 15,2 0 0 1,-2-1 0-16,0 1-112 0,-2 0-32 0,0-3 0 0,-1 2 0 0,1 0 48 0,-3 3 0 16,-1 0 0-16,-1-3 0 0,1 0-48 0,0 1-128 15,2-7 192-15,-1 0-64 0,-1 0 64 0,1-1 0 16,-2-2 0-16,1-3 0 15,0 1 16-15,1-5 16 0,0 2 0 0,-1-6 0 0,1 2 16 0,1-1 0 0,0-3 0 16,-2 0 0-16,3-3 0 0,1-1 0 0,0-2 0 0,0 0 0 16,2-3-96-16,1-1-16 0,-1 1 0 0,1-4 0 15,1 1-128-15,2-1 0 0,-1 0 144 0,3 1-144 16,-1-1 0-16,2 0 0 0,2-2-160 0,0 1 160 16,2 2-208-16,1-1 64 0,1 1 16 0,0 2 0 15,2 1 128-15,-1 2-128 0,2 1 128 0,-1 0-128 16,2 2 128-16,0-2 0 0,0 3 0 0,1 0 0 15,0 3 0-15,2-3 0 0,-1 3 0 0,2 0 0 16,0 3-192-16,1-2 0 0,-1 1 0 0,-1 4 0 16,1 1 192-16,-3-1-208 0,-1 4 80 0,-1-2 128 0,-2 6 0 0,-1-2 0 15,1 1 0-15,-2-1 0 0,-2 4 0 0,2 0 0 16,0 0 0-16,1 0 0 0,-1 0 0 0,1-1 0 16,2-1 0-16,-1 1 192 0,1-3-192 0,-1-2 0 15,1 0 0-15,-1-1 0 0,2-2 0 0,-1-1 0 16,1 0 0-16,1 1 128 0,0-5 16 0,1 2 0 15,0-1 0-15,0 0 0 16,1 1-144-16,0-4 192 0,0 0-192 0,0 0 192 16,1 0-192-16,-1-3 160 0,2 2-160 0,-1-3 160 0,2 2-16 0,-1-2 0 0,1-2 0 15,-2-3 0-15,1 2 80 0,1-2 16 0,-1-1 0 0,1 0 0 16,0-2-80-16,0 1-16 0,1-3 0 0,0-1 0 16,-1 2 16-16,1-6 0 0,0 3 0 0,-1-4 0 15,1-1-32-15,-1-1 0 0,1 0 0 0,-3-4 0 16,1 1 0-16,-2-1 0 0,0 1 0 0,-1-1 0 15,-1-2-128-15,-3 0 0 0,0 0 0 0,0-1 0 16,-1 1 0-16,-4-1 0 0,2 0 0 0,-3 1 128 16,-1 3 48-16,-1-1 0 0,-1-2 0 0,-3 1 0 15,0 1-16-15,-3 0 0 0,1 2 0 0,-2 2 0 16,2 2-16-16,-2 0 0 0,2 2 0 0,-1 2 0 0,1-2-144 16,1 5 0-16,1 3 0 0,0 1 128 0,0 6-128 0,0-1 0 31,-1 1 0-31,-2 3 0 0,1 3 0 0,-3 1-224 15,0-2 48-15,-1 4 16 0,-1 2-112 0,-1-2-32 16,-2 4 0-16,0-2 0 0,-1 5 96 0,0-3 16 16,0 2 0-16,-1-2 0 0,0 0 192 0,-1 0 0 15,2 1-160-15,-1-4 160 0,0-1 0 0,1 1 0 0,1-1 0 16,0-4 0-16,0 2 0 0,0-3-176 0,2 2 176 16,-2-1-128-1,2-2-448-15,1 1-64 0,0 2-32 0,1-3 0 16,1 0-208-16,1 2-32 0,3-2-16 0,2 0-12960 0,2 0-2576 0</inkml:trace>
  <inkml:trace contextRef="#ctx0" brushRef="#br0" timeOffset="19531.03">27743 9476 911 0,'3'-6'0'0,"-2"0"0"0,0 3 0 0,0-1 0 0,1 4 2208 0,-1-2 352 0,0 1 80 0,-1-2 16 0,3-1 576 0,-2 2 112 0,0-2 32 0,0-2 0 0,1 4-272 0,-2-1-48 0,0 6-16 0,-2-3 0 0,1 2-880 0,-1 2-176 0,-1-1-48 0,-1 6 0 15,2-3-1120-15,0 4-240 16,-1 3-32-16,1-1-16 0,-2 4-256 0,1 3-48 0,0-3-16 16,0 3 0-16,1 2 256 0,-1 5 48 0,1 3 16 15,-1 5 0 1,1 5 144-16,-1-1 32 0,0 5 0 0,-1 2 0 16,0 2-96-16,-2 1-16 0,-1 5 0 0,-3 4 0 0,-1 0-352 0,-4 1-80 15,0 2-16-15,-1-6 0 0,-1-5 48 0,-1 0 16 16,2-2 0-16,-1-4 0 0,0-1 64 15,0-1 16-15,1-3 0 0,2-3 0 0,1-4-112 16,1-5-32-16,1-4 0 0,1-6 0 16,2-1-144-16,0-5 0 0,2-3 0 0,-1-2 0 0,2-4-704 0,2-2 0 15,-1-1-16-15,2-5 0 16,-1 0-432-16,2-2-96 0,0-4-16 0,2 0-12736 16,0-3-2544-16</inkml:trace>
  <inkml:trace contextRef="#ctx0" brushRef="#br0" timeOffset="20214.07">28369 9967 19343 0,'-4'0'848'0,"2"-3"192"0,-1 2-832 0,1 1-208 0,1 0 0 16,-1 0 0-16,0 1 2016 0,-1-1 352 0,-2 3 80 0,-2-3 16 0,-3 2 0 0,0-2 0 0,2 4 0 0,-2-4 0 0,1 4-1104 0,-1-2-208 0,0 2-64 0,-1 2 0 0,1 0-544 0,-1 0-112 0,-1 1-32 0,1 0 0 0,1 2 128 0,-3 1 32 0,-1 2 0 0,-3 4 0 0,-1 5-32 0,-1-1 0 16,1 2 0-16,-1 3 0 0,2-3-80 0,0 3 0 15,1-2-16-15,-1 2 0 0,4-3 48 0,2 3 16 16,0-5 0-16,3 2 0 0,2-1-192 0,1 1-48 16,1-2 0-16,3 1 0 0,2-1-256 0,2-4 0 0,1 3 0 15,2-5 0-15,4 0-144 0,1-4-96 16,4 0-16-16,1-2 0 0,3 1 0 0,4-5 0 15,1 0 0-15,2-2 0 0,2-4 0 0,1-2-16 0,5 0 0 0,0-5 0 16,0 0 272-16,0-4 0 0,1 1 0 0,0-4 0 16,0 0 192-16,1-3-16 0,-1-1 0 0,0-1 0 15,-5 2 16-15,0 0 0 0,-1-3 0 0,-3-1 0 16,-2 2-192-16,-3-1 160 0,-1-1-160 0,-3-5 160 16,-2 5 96-16,-2-5 32 0,-4 0 0 0,-1 2 0 0,-2 4-16 0,-2-3 0 15,-3-1 0-15,-2-1 0 0,-2 4 32 0,-2 0 0 16,-1 1 0-16,-4 4 0 0,0-1 0 0,-1 5 0 15,-1 3 0-15,-3 4 0 16,-1 1-144-16,-4 0-32 0,0 6 0 0,-2 0 0 0,-3 0-128 0,1 2 0 16,-1 2 0-16,-1-1 0 0,-1 1 0 0,1 1 0 15,0 1 0-15,1 0 0 0,2 2 0 0,0-2 0 16,2 0 0-16,2 0 0 16,2 1-672-16,1-1-16 0,3 0 0 0,0 0 0 15,4-1-352-15,-1 1-80 0,3 1-16 0,3-3 0 16,1 3-48-16,3-2-16 0,1 0 0 0,2-2 0 15,0 0-400-15,2 0-96 0,2-3-16 0,0 0-15760 16</inkml:trace>
  <inkml:trace contextRef="#ctx0" brushRef="#br0" timeOffset="20682.43">28598 9581 9215 0,'-5'-6'400'0,"2"0"96"0,1-1-496 0,1 4 0 0,1 3 0 15,0-3 0-15,-2 2 992 16,1 1 96-16,0-5 32 0,0 1 0 0,-2 1 1344 0,1 0 272 0,-1 1 48 0,1 0 16 0,-1 4-256 0,0 3-48 0,-1-2-16 0,1 4 0 0,0-1-496 0,-2 1-112 0,1 4-16 0,-1 2 0 0,0 0-720 0,0 2-160 0,0 5-16 0,-1 0-16 0,1 2-272 0,-1 5-48 0,0 2-16 0,0 3 0 16,-1 2-48-1,0 1-16-15,1 3 0 0,-2 3 0 0,1 0-128 0,0 3-32 0,-3 7 0 0,0 0 0 16,0 2-192-16,-3-5-64 0,1 2 0 0,0-2 0 15,-2-5-128-15,1-1 160 16,-1-5-160-16,-1 2 160 0,1-7 80 0,2 0 16 0,0 1 0 0,1-7 0 0,1 0-256 0,1-3 128 31,2-2-128-31,-1-8 0 16,3 2-256-16,0-5-128 0,3-1-48 0,1-3 0 16,1-3-320-16,0-1-64 0,2 0-16 0,1 1 0 15,0-3-96-15,3-3-32 0,3 1 0 0,-1-3-18144 0</inkml:trace>
  <inkml:trace contextRef="#ctx0" brushRef="#br0" timeOffset="21341.04">28761 9313 10127 0,'-1'2'896'0,"-1"-4"-704"0,2 0-192 0,0 0 0 0,0 2 1904 16,0 0 336-16,0 0 80 0,0 0 16 0,-1 0 960 0,1-3 192 0,-1 6 32 0,1-3 16 0,0 0-960 0,0 0-192 0,0 0-32 0,2 22-16 0,2-14-1408 0,0 0-288 0,1 5-48 0,1-1-16 0,1 0-192 0,1 4-32 0,2-3-16 0,0-1 0 15,2 4 208-15,0 0 32 0,3 3 16 0,1 1 0 16,3 2-112-16,3 3-32 0,3 3 0 0,2 4 0 16,3 3-192-16,-2-1-64 0,-1 2 0 15,1 1 0-15,-6 1 16 0,-2-3 0 0,-3 3 0 0,-3 0 0 0,-3 0 160 16,-3-1 16-16,0 4 16 0,-2 1 0 15,-1-1-112-15,-3-3-32 0,1 1 0 0,-3-2 0 0,0-3 0 16,-1-2 0-16,-3-1 0 0,-1-5 0 16,0 0 128-16,-2-1 32 0,-1-3 0 0,-2 1 0 0,-2-2-64 0,-3-2-16 15,-1 2 0-15,-3 2 0 0,-2-4-336 16,2 0 144-16,0-3-144 16,-3 0 0-16,-5 3 0 0,-6 3 0 0,0-2-160 0,-3 1 160 15,0 1-688-15,0-3-16 0,1-2 0 0,0 0 0 16,3-6-176-16,1 0-32 0,2-4-16 0,4-6 0 15,3-2-224-15,4-4-32 0,2-3-16 0,2-7-18960 0</inkml:trace>
  <inkml:trace contextRef="#ctx0" brushRef="#br0" timeOffset="35164.68">27581 15768 3679 0,'2'-4'320'0,"-2"1"-320"16,0 3 0-16,1-2 0 0,-1 1 992 0,0 1 128 0,1-3 32 0,0 2 0 0,2-1-256 16,-1-2-64-16,1-1 0 0,-1 1 0 0,2-2-224 0,-3 2-48 0,2 1-16 0,-2 0 0 0,0 1 368 0,-1 0 80 0,0 0 16 0,0-1 0 0,0 2 112 0,-1-1 32 0,0-1 0 0,-1 2 0 0,1 1-16 0,0-2 0 0,0-1 0 0,-1 2 0 15,2 1-432-15,0-4-96 0,0 4-16 16,-1 0 0-16,1 0 112 0,0 0 32 15,0 0 0-15,0 0 0 0,0 0 96 0,0 0 0 0,0 0 16 0,0 0 0 0,0 0 48 0,0 0 16 16,0 0 0-16,0 0 0 16,0 0 144-16,0 0 32 0,9 20 0 0,-8-16 0 15,1 1-512-15,0 2-80 0,0-1-32 0,1 3 0 0,-1-2-96 0,1 3-32 16,-2 1 0-16,1 3 0 16,1-2-64-16,-1 4-16 0,1-1 0 0,-1 3 0 0,1 0 0 0,0 1-16 0,0 3 0 0,-1 0 0 31,1 3 32-31,-2-2 16 0,0 2 0 0,1 0 0 15,-1 1-32-15,-1-1-16 0,-1-1 0 16,-1-4 0-16,1 1-64 0,0-5-16 0,-2 0 0 0,1 0 0 16,-1-3-160-16,1-3 0 0,-1-2 144 0,0-2-144 15,2-2 0-15,-3 0-192 0,0-4 32 0,2 0 0 16,-2 0-608-16,1-4-112 16,0 0-16-16,-1-1-12320 0,2-1-2464 0</inkml:trace>
  <inkml:trace contextRef="#ctx0" brushRef="#br0" timeOffset="36385.14">28894 15739 10127 0,'0'0'896'0,"0"-2"-704"16,0 2-192-16,0-1 0 0,0 1 512 0,2 0 64 0,-1 0 0 0,0-3 16 0,0 3 768 0,1-4 160 0,-1 4 16 0,-1 0 16 0,0 0-112 0,0 0-32 0,0 0 0 0,0 0 0 0,0 0-48 0,0 0-16 0,0 0 0 0,0 0 0 16,12-16-512-16,-10 14-96 0,-1-1-32 0,-1 2 0 15,1-1-128-15,-1-1-48 0,0 3 0 0,0-1 0 0,0 1-160 0,0 1-48 16,0 2 0-16,-1-3 0 0,1 0 208 0,0 0 48 15,0 0 0-15,0 0 0 16,0 0 0-16,0 0 0 0,0 0 0 0,0 0 0 0,0 0-16 0,0 0 0 16,-1 21 0-16,1-18 0 15,0-1-240-15,1 0-32 0,0 4-16 0,-1-2 0 16,1 2-64-16,-1 0-16 0,1 3 0 0,1 3 0 0,-1-2 0 0,0 3-16 16,0 3 0-16,1 0 0 15,-1 0 96-15,0 2 32 0,0 5 0 0,1-1 0 0,-2 3 128 0,0 1 16 16,0 0 16-16,0 1 0 0,0-1 16 0,0-2 0 15,0 1 0-15,-2-1 0 0,2-3-288 0,-1-2-48 0,1 0-16 0,-1-5 0 16,0 0-288-16,1-4-64 0,-2-1-16 0,2-3 0 31,0-2-464-31,0-4-80 0,-1 1-32 0,0-2-18768 0</inkml:trace>
  <inkml:trace contextRef="#ctx0" brushRef="#br0" timeOffset="37567.04">25932 15818 4607 0,'-2'-2'400'0,"2"1"-400"0,0 1 0 0,0-3 0 0,2 2 224 0,-2-2-32 0,1 1-16 0,0-2 0 0,0-2 368 0,1-3 80 0,0 2 16 0,1-2 0 0,-2 2 0 0,1 2 16 16,0 1 0-16,-1 3 0 0,0-1 416 0,0-1 80 0,1 2 0 0,-1 1 16 16,-1 0 112-16,0 0 0 0,1 1 16 0,-1-1 0 15,0 3-304-15,0-3-64 0,0 0-16 0,0 0 0 0,0 0-112 0,0 0-32 16,0 0 0-16,0 0 0 0,0 0 240 0,0 0 32 16,0 0 16-16,0 0 0 15,0 0 176-15,0 0 48 0,0 0 0 0,0 0 0 0,12-16-256 0,-10 13-32 16,-1 3-16-16,-1-2 0 0,1 2-592 0,0 0-112 15,1 0-16-15,-2 0-16 0,1 2-64 0,0-2-16 16,-1 3 0-16,1 0 0 0,-1-3 0 0,0 0 0 16,0 0 0-16,0 0 0 0,0 0 32 0,1 19 16 15,-1-16 0-15,0 1 0 0,0 1 48 0,-1-1 16 0,0-2 0 0,0 2 0 16,1-1-112-16,-1 0-32 0,-1 1 0 0,1 2 0 16,0-3 112-16,0 3 16 15,1-1 0-15,-2 1 0 0,1 3-128 0,1-1 0 0,0 2-128 0,-1 2 192 16,1 0 64-16,0 5 16 0,0 0 0 0,0 5 0 15,-1 3-64-15,-1 6-16 0,1 1 0 0,0 3 0 16,-2 2 64-16,0 1 16 0,-2 1 0 0,0-5 0 16,-1 1-16-16,-1-5 0 0,3-3 0 0,-3-2 0 15,2-2 32-15,0-2 0 0,2-4 0 0,0-2 0 16,2-5-288-16,0-1 0 16,1-3 128-16,1 0-128 15,2-5-624-15,-1-1-176 0,2-1-32 0,6-5-19216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59:50.6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3514 13288 43311 0,'-16'-12'3840'0,"0"1"-3072"0,-1 3-608 0,4 2-160 0,6 2 736 0,1 0 112 15,-3-3 32-15,-11-3 0 16,-11-3-1328-16,-12-9-256 0,-7-1-48 0,-7-1-16 0,0 1 384 0,-5 5 80 16,-1-2 16-16,-4 3 0 15,-2 3-480-15,-5-2-80 0,-3 6-32 0,-1 1 0 16,-1 2-544-16,-1 2-112 0,-3 1-32 0,-5 2 0 0,-4 2 1280 0,0 2 288 0,0 2 0 0,4 1 0 16,13 0 544-16,-10 0 96 0,-8 5 0 0,1-3 16 15,11-1 432-15,2 3 64 0,4-3 32 0,5 0 0 0,4 1-672 16,8-4-144-16,5 1-32 0,5-1 0 0,6-1-336 0,4 2 144 31,4-2-144-31,4 2 0 0,4 2 0 0,3-2 0 16,4 4 0-16,3 0 0 0,5 1-224 0,3 0 48 15,3 5 16-15,2 1 0 0,6 1 32 0,0 5 0 0,6 5 0 16,2 0 0-16,4 5 128 0,1 1-128 0,3 3 128 0,2 5-128 16,1 7 128-16,0-1 144 0,-1 4-16 0,1 0-128 15,3 7 128-15,-3 6-128 0,1 4 0 0,-5-1 0 16,0-6 0-16,-4 7 0 0,0 5 0 0,-3 4 0 15,0 6 0-15,-3 1 0 0,-2-8 0 0,-1 2 0 16,-3 2 176-16,-1 3-176 0,2 3 160 0,-3-6-160 16,1-10 176-16,-1 4-176 0,1 3 192 0,-1-1-192 15,0 4 0-15,-1 0 0 0,0-2 0 0,-3-5 0 16,1-5 144-16,-1 2-144 0,-1 4 0 0,-1-4 144 16,0 2 112-16,-3-8 0 0,1-3 16 0,-3-3 0 0,0-4-16 0,-1 0 0 0,-1-2 0 15,2-4 0-15,0-1 192 0,0-2 48 0,0 0 0 0,-1-3 0 16,-1-1-304-16,0-1-48 0,-1-1-16 0,0 0 0 15,1-1-128-15,0-1 0 0,1-2 0 0,-2-2 0 16,0-1 0-16,-1-3 0 0,0 1 0 0,1-7 0 16,3-2-128-1,0-4 128-15,4-1 0 0,2-2 0 0,2 0 0 0,3-5 0 0,4-2 0 0,1 4 0 16,4-3 256-16,2-1-48 16,5 1 0-16,4 2 0 0,4-2-208 0,7 2 0 15,6 1-144-15,8-4 144 16,5 3-656-16,9-2-48 0,4 3 0 0,10 5-19200 0</inkml:trace>
  <inkml:trace contextRef="#ctx0" brushRef="#br0" timeOffset="2783.17">24886 18423 7359 0,'-3'0'656'0,"1"0"-528"0,2-3-128 0,0 1 0 0,1 0 480 0,-1 0 64 15,1-2 16-15,-1-2 0 0,1-3 400 0,1 0 96 16,0-1 16-16,1-3 0 0,-1 3-368 0,0 2-64 16,0 0 0-16,-1 2-16 0,0 0 1008 0,-1 0 208 0,0 0 32 0,0-1 16 15,0 4-128-15,0-3-32 0,1-3 0 0,1 1 0 16,-1 2-576-16,1-4-112 0,1-2-16 0,1 0-16 15,-1-1-640-15,1-3-128 0,1 0-32 0,0 0 0 16,0-3-208-16,0-2 144 0,1 2-144 0,-1-6 128 16,1 1-128-16,0 2 0 0,0-3 0 0,-1 3 128 15,2-3-128-15,-2 6 0 0,-2 0 0 0,0 3 0 16,-1 1 0-16,-2 3 0 0,0 2 0 0,-2 3 0 16,-2 2-320-16,0 3 48 0,-1 0 16 0,-1 4 0 15,0 2-192-15,-1-1-16 0,-2 3-16 0,1-1 0 0,0 3 112 0,0-1 32 16,1-1 0-16,0 0 0 15,0 0 592-15,1 1 128 0,0 2 32 0,0-3 0 0,1 2-144 0,-1 0-16 16,1-1-16-16,-3 2 0 16,2 0-16-16,-3 1 0 0,1 0 0 0,-1-1 0 0,-1 0 176 15,0 1 48-15,-2 0 0 0,-2 3 0 0,1-3-160 0,-2 1-32 16,0-1 0-16,0-1 0 0,2 1-256 0,0-1 0 0,1-2 0 16,2-2 0-16,1-1 0 0,3-1 128 15,3-3-128-15,0-3 0 0,-1 3 256 16,3-4-48-16,2-1-16 0,2-1 0 0,-1-1-192 15,3-2-256-15,1-1 48 0,1 0 16 16,1 0-320-16,1-1-64 0,1 0-16 0,1-1 0 0,1 1 272 0,-1 0 48 0,2 2 16 16,-1-1 0-16,1-2 256 0,-2 3-128 15,1 2 128-15,-1-3 0 0,0 4 0 0,0-4 0 16,-1 3 0-16,-1 1 0 0,-2 0 0 0,1 0 192 0,-2 0-16 0,-1 3-16 16,-1 2 448-16,-1-1 96 0,0 4 0 0,-1 2 16 15,2 2-304-15,0 4-64 0,-1 5-16 0,0 1 0 16,1 6-336-16,-3 0-256 0,1 0 32 0,0 3 16 15,0 1 16-15,1-4 16 0,0 3 0 16,1 1 0 0,2-1-688-16,2-2-144 0,1 2-16 0,4 1-13456 0</inkml:trace>
  <inkml:trace contextRef="#ctx0" brushRef="#br0" timeOffset="3784.17">30276 18376 19343 0,'-3'2'1728'0,"0"-2"-1392"16,-1 1-336-16,0 2 0 0,2-3 4256 0,2 0 784 0,-2-3 144 0,0 3 48 15,-2-1-4720 1,1-1-960-16,-1-2-176 0,1-2-32 0,2 0 80 0,2-3 32 0,1 2 0 0,0-5 0 0,1 1 1200 0,-1-1 240 0,0 0 64 0,1-5 0 15,-2 1-192-15,0-2-16 16,-1-3-16-16,-1-1 0 0,0-1-400 0,-2-3-80 16,0 0 0-16,-2-2-16 0,0 1-240 0,-1-2 0 15,-2 3-144-15,0-5 144 0,-2 5-400 0,1 0 16 16,0 2 0-16,1 1 0 16,2 5-32-16,1-1 0 0,0 6 0 0,2 2 0 15,1 3-256-15,-1 2-48 0,3 4-16 0,-1 0 0 16,1 2-240-16,0 0-48 0,-1 2-16 0,1 0 0 0,-1 2 784 0,-1 1 256 0,1 0-160 0,-1 0 160 15,-1 2 160-15,1-1 112 0,-1 3 32 0,-1-2 0 16,0 2-144-16,-1-3-32 0,0 3 0 16,-2 1 0-16,0 0 80 0,-2-2 16 0,1 2 0 15,-3 0 0-15,-1 0-96 0,0 0-128 0,0 1 176 0,1-4-176 16,1 3 496-16,0-1-16 0,1 1 0 0,2-2 0 16,1-1 96-16,2-1 0 0,0-3 16 0,2 1 0 15,2-4-128-15,-2 0-16 0,4 0-16 0,-2 0 0 16,1-4-688-16,-1 1-144 0,2-2-32 0,0 1 0 15,0-2-80-15,1-3-32 0,0 2 0 0,2-3 0 0,-1 0 400 0,2-2 144 0,0 1 0 0,3-6-144 32,1 4 576-32,0-6 112 0,3 1 32 0,1-2 0 15,1 1-256-15,0 0-64 0,1 1 0 0,0 5 0 16,0 0-256-16,-1 6 0 0,-2 1 0 0,0 0 0 16,-2 6 0-16,-1 0 0 0,0 6 0 0,1 0 0 0,-1 5 0 0,-1 0-144 15,0 3 144-15,1 1-128 0,0 1 272 0,0-3 64 16,-2 2 16-16,2-2 0 0,-1 0 128 0,0-3 32 15,-2 0 0-15,0 1 0 16,0-1-768-16,-1-3-160 0</inkml:trace>
  <inkml:trace contextRef="#ctx0" brushRef="#br0" timeOffset="6464.3">24972 16009 4607 0,'-11'-10'400'0,"2"2"-400"0,2 2 0 0,2 4 0 15,4-1 3328-15,0 2 576 0,-1-1 112 0,-1-2 16 16,-2 0-3024-16,0-4-624 0,-1-1-112 0,1 2-16 16,2-2-512-16,1 3-80 0,0 1-32 0,1 0 0 15,1 1 832-15,-1 0 176 0,2 2 16 0,-1-1 16 16,1 2 1168-16,1 1 224 0,0-2 48 0,1 2 16 16,0 0-512-16,1-3-96 0,2 3-32 0,2 0 0 0,1 0-688 0,3 0-144 15,1 0-16-15,2-1-16 0,1 1-448 0,3 0-176 16,2 0 128-16,1 0-128 0,1-2 256 0,3 0-48 15,3 2 0-15,1-1 0 0,0 0 32 0,1 1 0 16,0-3 0-16,0 2 0 0,-1-4-16 0,-2 1 0 16,2 1 0-16,1-2 0 0,-1 0 16 0,-1 0 0 15,1 1 0-15,-2-2 0 0,2 0-16 0,0 0 0 0,1-1 0 0,0 1 0 16,1-1-32-16,-1 1-16 0,0-3 0 0,-2 2 0 16,-3 0-176-16,1-2 0 15,-1 0 144-15,0 0-144 0,-1 2 160 0,0-2-32 0,-2 2-128 0,1 1 192 16,-3-1 48-16,0 1 0 0,1 2 0 0,0-2 0 15,-1 1-240-15,-1 2 0 0,1-1 128 0,0-2-128 16,-2 2 0-16,1-1 128 16,-2 1-128-16,2-2 0 0,0 0 0 0,-2-1 128 15,2 0-128-15,-2 1 0 0,2-2 128 0,0 0 0 16,0-1-128-16,0 0 192 0,2-1-16 0,0-3-16 0,0 3 0 16,3-4 0-16,2 0-160 0,2-3 160 0,-1 1-160 0,2 0 160 15,1-1-32-15,1-2 0 0,1 0 0 0,1 1 0 16,0-2-128-16,-3 1 128 0,-1 1-128 0,0-2 128 15,-1 1-128-15,0 1 192 0,-2-2-192 0,0-1 192 0,-1 2-192 16,-1 0 0-16,1-4 0 0,-1 1 0 16,-1 0 144-16,0-3 0 0,-1-1 0 0,1-2 0 15,1-1-16-15,-1-2 0 0,1-1 0 0,0 0 0 16,2-3-128-16,-2 1 160 0,-1-1-160 0,2 1 160 16,0-4-160-16,3 3 0 0,-2-5 0 0,0 0 128 15,2 3-128-15,-1-5 0 0,-1 2 0 0,2-1 128 0,-3 0-128 0,0 3 0 16,0-1 0-16,-2 2 0 15,1 1 0-15,-1-1 0 0,0-1 0 0,1-2-176 0,-2 2 176 16,0 0 0-16,0-1 0 0,1 1 0 0,-2 1 0 16,1-2 0-16,3 2 0 0,2-1 0 0,0 2 0 15,-1 2-128-15,2-1 128 0,-1 0-128 0,-1 3-32 0,1 1 0 16,-4 3 0-16,-1-1 0 0,-2 1 160 0,-3 2-128 16,1 1 128-16,-3-2-128 0,1 4 128 0,-1-5 0 15,0 5 0-15,0-2 0 0,0 0 0 0,-1 3 0 16,0 2 0-16,0 2 0 0,0-2 0 0,0 1 0 0,1 1 128 0,0 2-128 15,1-3 0-15,0 3 0 0,3 0 0 0,0-2 0 16,1 1 0-16,0 1-256 16,1 2 64-16,-1 0 0 0,2-2 192 0,1 0-128 15,1 3 128-15,-2-1-128 0,1 1 128 0,-1 1 0 0,0 1 0 0,-1 0 0 0,0 3 0 16,-2-2 0-16,0 4 0 0,-2 0 0 16,1 1-128-16,-1 1 128 0,2 1-128 0,-1-1 128 15,-2 1-128-15,2 0 128 0,-1 0-128 0,1 0 128 16,1-4 0-16,1 4 0 15,0-2 0-15,2 1 0 0,1 0 0 0,3-2 0 0,0 4 0 0,0-2 0 0,2 0 0 0,-1 2 0 16,-2 2 0-16,-1-3 0 16,-3 2 0-16,-2 1 0 0,0 0 0 0,-2 1 0 15,-1 2 0-15,0-1 0 0,-3 2 0 0,0 0 0 16,-3-1 0-16,0 2 0 0,0 1 0 0,-1 2 0 16,-1 1 0-16,0-3 0 0,-1 1 0 0,1 2 0 0,0-3 0 0,-2 1 0 0,2 0 0 0,0 1 128 15,1-2-128-15,-1 1 0 16,1-1 0-16,1-1 0 0,1 0 0 0,0 1 0 15,2 0 0-15,-1 0 128 0,-1 0-128 0,-1-1 0 16,0 0 128-16,0 1-128 0,-1 1 128 0,0 3-128 16,0-3 128-16,-2 4-128 0,0-1 0 15,-2 0 0-15,1 3 0 0,-4 2 0 0,1 1 0 0,0 3 0 16,-2 3 0-16,1-2 0 0,-1 1 0 0,-1-1 0 16,1 1 0-16,0-1 0 0,1-1 0 0,0 0 0 15,2-1 0-15,0-3 0 0,0 1 0 0,1-3 0 0,2 3 0 0,-2 0 128 16,1-2-128-16,0 0 0 0,0 2 0 0,-1-2 0 15,0 3 0-15,-1-3 0 16,0 2 0-16,-1 3 0 0,-2-3 208 0,1 2-16 16,-3 4-16-16,0 1 0 0,0-1-176 0,-1 3 0 15,-2-1 0-15,1 2 0 0,0-3 0 0,1 1 0 16,2-4 0-16,1 1 128 0,0-1 0 0,1-1 0 0,2-1 0 16,-1 2 0-16,3-2 48 0,0 1 0 0,1 1 0 0,-1 0 0 15,4 1-176-15,-2-2 0 0,-1 2 144 16,1 3-144-16,0-2 0 0,-2 2 0 0,1 2 0 0,-4-2 128 0,1 5-128 0,-1-3 144 0,-1 5-144 0,-2-2 160 15,0 3-160-15,-1 6 0 0,0-1 0 0,-1 5-176 16,2 1 176-16,-1 2 0 16,3-3 0-16,-2-2 0 15,2-3 192-15,1-2 80 0,1-3 16 0,1 0 0 16,1-1 144-16,0 1 16 0,0 1 16 0,2 4 0 0,0-6-272 0,-1 1-48 16,2 2-16-16,0 1 0 0,1 1-128 0,2-1 0 15,0-3 0-15,1 1 0 0,1-3 0 0,1-2 0 0,0-1 0 0,1 2 0 16,0-1 0-1,-1-2 0-15,2 3 192 0,-2 2-64 16,-1-2-128-16,0 5 0 0,-3-2 0 0,-1 2 0 0,-1-1 0 16,-3 4 0-16,0-3 0 0,-1 5 0 15,-1 1-224-15,1 0-80 0,-1 0-16 0,3-1 0 16,2 2-768-16,6 2-144 0,7 4-48 0,13 1-19552 16</inkml:trace>
  <inkml:trace contextRef="#ctx0" brushRef="#br0" timeOffset="15640.89">28977 12833 5519 0,'-2'-5'496'0,"-1"4"-496"16,2-1 0-16,1 2 0 0,0 0 896 0,0-3 96 0,-1 2 16 0,0-4 0 16,-2 0 416-16,2-1 96 0,1 0 16 0,1 1 0 15,0 1-448-15,2 0-64 16,-1 1-32-16,1 3 0 0,1 0 320 0,-1 0 64 16,2 0 16-16,-1 1 0 0,0 1-272 0,-2 4-48 15,1 1-16-15,-2-1 0 0,0 0-304 0,0 4-64 16,-1 0-16-16,0 2 0 0,-1 2-304 15,-1 2-64-15,0-1-16 0,1-2 0 0,-1 6-288 0,0-1 0 16,1 5 0-16,-1-4 0 0,0 2 0 0,0-1 0 0,1 1 0 0,0-2 0 16,-1-3 0-16,0 0-224 15,2 0 64-15,-1-6 16 0,-1 0 144 0,2-2 0 16,0-4-144-16,2-1 144 0,-1-3 0 0,1-4 0 0,1-2 0 0,-1 0 0 16,2-4-176-16,-2-3-16 0,2-3 0 0,-1 1 0 31,-2 2-176-31,1-6-32 0,1-3-16 0,-1-3 0 0,2-1 416 15,-2-2-160-15,1-1 160 0,-1 2 0 0,1 1 0 0,-1 4 304 16,1 3-48-16,-2 6 0 0,2 0 352 0,-1 5 64 16,-1 2 16-16,2 2 0 0,-2 1-128 0,1 3-32 0,0 3 0 0,0 1 0 15,2 1 48-15,-2 2 0 0,2 2 0 16,-2 0 0-16,1 1-384 0,-1 3-64 0,0 0 0 0,-2 2-128 16,0 1 128-16,-2 0-128 0,1 0 0 0,0 3 0 15,-3 0 320-15,1 0-32 0,-1 2-16 0,-1-1 0 16,1 1-16-16,0-4-16 0,0 1 0 0,1-5 0 15,-1 0-240-15,2-6 0 0,-1 2 0 0,1-5 0 0,1 0 0 0,-2-2 0 0,2 0 0 0,-2-4 0 16,1 0 0-16,0-4 0 16,0 0 0-16,0-4 0 15,1-2-144-15,-1-1 144 0,1-3-208 0,0-2 80 16,1-3-128-16,0-1 0 0,1-1-16 0,0 1 0 16,-1 2 48-16,2 2 16 0,-1 4 0 0,-2 5 0 15,-1 3-368 1,0 4-80-16,-2 4-16 0,0 4 0 0,0 3-160 0,-1 2-16 0,0 4-16 0,0-1 0 15,0 1 32-15,1 1 16 16</inkml:trace>
  <inkml:trace contextRef="#ctx0" brushRef="#br0" timeOffset="17027.07">28707 16592 911 0,'-12'3'0'0,"4"1"0"16,-1-3 0-16,3 1 0 0,2-2 2624 0,2 0 432 15,-1 0 80-15,-3 3 32 0,-3-3-1696 0,-4 0-352 16,-1 0-64-16,1-3-16 0,0 1 1264 0,2 1 256 16,1-2 64-16,3-1 0 0,-1 4-768 0,3-3-128 15,0 0-48-15,2 0 0 0,0 0-208 0,1-1-32 0,-1 2-16 0,3-2 0 16,-1 2-336-16,2 1-80 0,1-2-16 0,-1 1 0 16,3 0-640-16,-1 2-128 0,2 0-32 0,3 0 0 15,-1 0-192-15,2 0 144 0,1 2-144 16,-1-2 128-16,4 2-128 0,-1-2 0 15,2 0 0-15,-1 3 0 0,2-3 0 0,0 3 192 0,0-3-192 0,0 4 192 0,0-2-192 0,-2 2 0 16,1 0 144-16,-2 4-144 0,-1-1 0 0,-2 0 0 0,-2 4 0 16,-2-1 0-1,0 2 0-15,-2-2 0 0,-1 4 0 0,-1 1 0 16,-1-2 0-16,0 2 0 0,-1 1 0 0,0-3 0 16,-1-1 0-16,-1 0 0 0,-1-2 0 0,-1 0 0 15,0-1 0-15,-1-2 0 0,-1-1 0 0,1 1 128 0,-2-4-128 0,1 0 0 16,-1-1 0-16,2 0 0 0,0-4 0 0,0 2 0 15,1-2 0-15,1-2 0 0,0 2 0 0,2-2 0 16,0-1 0-16,0 1 0 0,2 1 0 0,0-1 0 16,2 1 0-16,0 0 0 0,2 3-288 0,-1-3 32 15,2 0 0-15,2 3 0 0,-1-3 64 0,1 3 0 16,1-2 16-16,-1 2 0 0,0 0 176 0,1 0 0 16,-1 0 0-16,-1 0 0 0,2 5 0 0,-3-5 0 15,1 3 0-15,-2 0 0 0,-1 3 0 0,1-2 0 0,-1 2 0 0,-2 1 0 16,0 2 0-16,0 1 0 0,1-2 0 0,-2 2 0 0,0 3 0 0,-2-3 192 31,2-2-64-31,-1 2 0 0,0 0 16 0,-2 0 16 16,1 0 0-16,-1-2 0 0,0 1 32 0,-1 1 0 0,-2 2 0 0,0-2 0 0,-1 3-48 0,-2-1 0 31,-1 2 0-31,-1-2 0 0,-1 4-16 0,0-1 0 0,-2 1 0 0,1 1 0 16,0 1-128-16,-1-2 0 0,-1 1 0 0,1 0 0 15,2-3 0-15,-1 1 0 0,1-5 0 0,1 2 0 16,0-2 0-16,1 0 0 0,1-2-224 0,2 0 80 31,1 0-800-31,1-1-144 0,1-1-48 0,0 0-16576 0</inkml:trace>
  <inkml:trace contextRef="#ctx0" brushRef="#br0" timeOffset="17482.32">29113 16286 17503 0,'-1'1'768'0,"0"-1"176"0,1 1-752 0,0 1-192 0,0 0 0 0,0-1 0 0,1 2 1568 0,-1 0 288 15,0 4 48-15,1 1 16 0,-1 2 352 0,2 3 80 0,-2 0 16 0,-2 2 0 16,1-3-736-16,0 1-144 0,-2-2-16 0,0 1-16 16,-1-1-400-16,-1 3-80 15,0-2-16-15,0 1 0 0,0-1-416 0,-1 2-96 16,1 0 0-16,-1 3-16 0,0 1-240 0,0 2-64 0,-1 2 0 0,2 0 0 16,0-1-128-16,-1 2 0 0,1 3 0 0,-1-2 0 15,1 5 0-15,-1-3 0 0,-1 2 0 0,-1 1 0 0,0-1 0 16,-2 1 0-16,0-1 0 0,-1-2 0 0,-1 2 0 0,0 0 0 15,0 0 0-15,-2 0 0 0,2 1 0 16,-2-1 0-16,1 5 0 0,-3-3 0 0,2 3 0 0,0-1 0 16,1 0-144-16,-1 1 144 31,3-4-512-31,1 0 0 0,1-1 0 0,2-2 0 0,1-4-192 16,1 0-16-16,1-1-16 0,-1-1 0 0,3-2-736 15,-1-4-128-15,2 2-48 0,0-1 0 0,1-3-912 0,1 1-192 0</inkml:trace>
  <inkml:trace contextRef="#ctx0" brushRef="#br0" timeOffset="17943.29">29060 16970 23039 0,'-2'17'1024'15,"0"-10"192"-15,0 2-960 0,1-5-256 0,1-2 0 0,0-2 0 0,1 0-240 0,0 0-80 0,0 4-32 0,1-3 0 16,-1 4 1056-16,0-1 224 0,0-2 32 0,1 4 16 15,-2-2 1136-15,0 2 208 0,0-2 48 0,0 2 16 16,-2-2-464-16,1 1-112 0,0-1-16 0,0 2 0 0,-1-2-1136 0,1 2-224 16,0-3-48-16,1 4-16 0,-1-2-240 0,1-1-128 15,0 5 160-15,0-3-160 16,1 3 0-16,0-3 0 0,0 4 0 0,2-3 0 16,-1 2 0-16,1-3 0 0,1-2 0 0,-1 0 0 15,1-2-192-15,1 1 64 0,1-6 128 0,0 1-208 0,2-2 208 0,0 0 0 0,1-2-160 16,1 2 160-16,1-2-144 0,1 1 144 0,2 2-192 15,1-4 192-15,2 4-336 0,1-3 32 0,-1-1 16 0,1 4 0 32,1-4-576-17,-2 2-112-15,-2 2-32 0,0-1 0 0,0 0-1216 0,-3-2-240 0,-1 4-48 16,0-6-6672-16,1 2-1328 0</inkml:trace>
  <inkml:trace contextRef="#ctx0" brushRef="#br0" timeOffset="18232.66">29382 16649 15663 0,'-3'4'688'0,"0"0"144"0,0-2-656 15,2 2-176-15,0-2 0 16,1 2 0-16,0 1 1408 0,-2 1 240 0,0 8 48 0,-1 4 16 15,1 6 1504-15,-1 6 304 16,1 2 64-16,-1 4 16 0,2 3-1392 0,-1 3-288 0,2 3-48 0,-1 4-16 0,1-1-1056 0,-2 3-224 16,1 2-32-16,0 2-16 15,0-1-368-15,-2-1-160 0,-1 3 128 0,1-4-128 0,0 1 0 0,0 1 0 0,-1 2 0 0,-1-1 0 32,1-2-336-17,-1-3-112-15,0 1 0 0,-1-6-12176 0,0-8-2432 0</inkml:trace>
  <inkml:trace contextRef="#ctx0" brushRef="#br0" timeOffset="21552.45">25295 15906 3679 0,'-3'4'320'0,"0"-2"-320"0,-1 0 0 0,2 0 0 15,0 1 2240-15,1-3 384 16,0 1 80-16,-3 2 16 16,-1 2-2592-16,-1 2-528 0,-3-1-112 0,2 0 0 0,-1-2 1152 0,1-1 224 15,1 1 48-15,0 1 16 0,0-5 672 0,1 1 144 16,1 2 32-16,0-6 0 0,0 3 16 0,3-1 16 15,0 1 0-15,0-2 0 0,1-1-960 0,-2 2-192 16,1-3-32-16,0 3-16 0,-1 0-448 0,-1 1-160 0,1-3 0 0,-1 3 144 16,-1-1-144-16,-1 1 0 15,2 0 0-15,-3 4 0 0,1-3 176 0,0 4-48 16,-3-1-128-16,1 2 192 0,-1 0 112 0,0 0 16 16,-1 0 0-16,0 0 0 0,0 2-320 0,-1 1 0 15,-1-3 0-15,-1 1 0 0,3-1 128 0,-1-1 80 16,0 3 16-16,-1-5 0 0,1 2 368 0,-1-1 80 15,-1 2 16-15,1-2 0 0,0 2-256 0,0-2-48 0,1 1-16 16,-1 1 0-16,2-2-368 0,-2 2 128 16,1-2-128-16,-1 2 0 0,0 0 0 0,2 0 0 15,1 0 0-15,-1 1 0 0,3-1 0 0,1 0 0 0,0 0 0 0,0-2 0 16,1-1 0-16,1 0 0 0,0 1 0 0,1-2 0 16,1-2 288-16,-2 0-16 0,2 1 0 0,0-2 0 15,1 1 112-15,0 0 32 0,0-2 0 0,0-2 0 16,2 1-416-16,-1 1 128 0,-1 2-128 0,0 0 0 15,0 0 0-15,20-20 0 0,-11 12 0 0,-1 0 0 0,4-2-368 16,1-1 0-16,1 1 0 0,1 0 0 31,1-3-112-31,0 0-32 0,1 1 0 0,0-3 0 0,-1 3 256 0,-1 1 32 0,0 0 16 0,-1 1 0 16,1 0 208-16,-3 0-176 0,-1 1 176 0,-1 2-160 0,-1 1 160 0,-3 1 0 16,0 1 0-16,-1 0 0 0,-1 1 0 0,-1 0 0 15,0 1 0-15,0 0-128 0,0 0 128 0,-1 2 0 16,0-3 0-16,0 3 0 15,-1 0-176-15,-1 0 0 0,0 0 0 0,0 0 0 16,-1 3-368-16,-1-3-80 0,-1 2-16 0,-2 2 0 0,5-4 464 16,0 0 176-16,-17 9-128 0,10-4 128 0,-2 0 256 0,0 1 144 0,-1 0 32 15,0 1 0-15,1 2 240 0,-1-2 48 16,-1 2 16-16,-1-1 0 0,1 0-96 0,0 1-32 16,0 1 0-16,-1 0 0 0,0-2-64 0,3 0-16 15,-1 0 0-15,1-1 0 0,2 0-224 0,0-1-48 0,1 0-16 0,0 1 0 16,2-1-240-16,-1-3 0 15,3 1 0-15,-1 1-160 16,2-4-224-16,0 2-64 0,3-1 0 0,2-4-16992 0</inkml:trace>
  <inkml:trace contextRef="#ctx0" brushRef="#br0" timeOffset="22851.89">30419 15821 28559 0,'-8'1'2544'0,"1"2"-2032"16,5-3-512-16,1 0 0 16,1 0 832-16,-2-3 80 0,0 3 16 0,-3 0 0 15,-1-1 416-15,1 1 96 0,0 0 16 0,1-3 0 16,3 6-992-16,0-3-192 0,-1 4-32 16,0-1-16-16,0 3-224 0,-2 3 0 0,-1 1 0 15,-1 2 0-15,-2 2 0 0,-3 1 0 0,0 1 0 16,-3-1 0-16,2 1 144 0,-2-4 48 0,1 2 0 0,0-2 0 15,1 0 288-15,2-2 64 0,2 0 16 0,-1-1 0 16,3-3-304-16,2 0-64 0,2 2-16 0,2-5 0 16,1 0-176-16,2-1 0 0,2 2 0 0,0-1 0 0,4-3 0 0,0 0 0 0,2 0 0 0,0 0 0 15,1-3 0-15,2 1 0 0,-2 0 0 0,1-3 0 16,-2 2 0-16,0-1 0 16,-1 0 0-16,-2-1 128 0,0 2 64 0,-2-4 16 0,-1 1 0 0,-3 0 0 15,1 0 80-15,-3-2 16 16,0 2 0-16,-3-2 0 0,1 0 16 15,-2-3 16-15,-1 1 0 0,0 0 0 0,0 0-208 0,0 1-128 0,-1-3 160 0,0 5-160 0,0-2 0 0,1 3 0 16,-1 2 0-16,1 1 0 0,0 0 0 0,0 3 0 16,3 0 0-16,-1 3 0 15,1-2-176-15,0 4 176 16,1-1-160-16,1 2 160 0,0 0 0 0,1 0-144 16,2 4 144-16,-3-1 0 0,1 2 0 15,0 0 0-15,1 3 0 0,-2-2 0 0,0 0 0 0,0 1 0 16,0-3 0-16,-2-1-128 0,4 0 128 0,-2-3-192 15,1-2 192-15,2 0-192 0,1-4 192 0,1-3 0 16,1 0 0-16,2-1 0 0,0-5 0 0,2-1 0 16,1 0 0-16,1-2 0 0,-1-2 0 0,1 0 0 15,-1 0 0-15,-1-1 0 0,0 2 0 0,-1 0 144 16,-3 1-16-16,-1-1-128 0,-2 1 320 0,0 2-64 16,-2 0 0-16,-1 2 0 0,-1 1 128 0,-3 1 32 0,0 3 0 0,1-4 0 15,-2 4-256-15,1 0-160 0,-1 2 192 0,0-2-192 16,0 3 0-16,0 0 0 0,2 0 0 0,-2 0 0 0,0 3 0 15,1 1 0-15,-1-3 0 0,-1 4 0 16,1-1 0-16,0 2 0 0,-1 0 0 0,0 4 0 16,-2-2 0-16,0 2 0 0,-1 3 0 0,0-1-144 0,-2-1 16 0,1 4 0 15,0-3 0-15,0 1 0 16,2-3-240-16,2 0-32 0,1-4-16 0,0 0 0 16,1 0-208-16,0 0-32 0,2-2-16 0,1-2-12128 15,1 0-2432-15</inkml:trace>
  <inkml:trace contextRef="#ctx0" brushRef="#br0" timeOffset="23618.02">25012 15979 15663 0,'5'-9'1392'0,"-2"2"-1120"0,1 2-272 0,-3 4 0 0,1-2 224 0,-1 1-16 16,3-2 0-16,0-6 0 0,4 0 320 0,-1 1 64 0,-2 2 16 0,-1 1 0 15,-3 6 224-15,-1 1 64 16,-4 4 0-16,2-1 0 0,-2 3 976 0,-1 2 208 16,0 0 32-16,-1-2 16 0,0 6-112 0,-1-5-32 15,-1 0 0-15,1 0 0 0,-1 2-848 0,1 0-176 16,1 0-48-16,0 1 0 0,1-1-656 0,0 0-256 0,2-1 176 0,1 2-176 16,2 0-176-16,1 1-128 0,3-1-16 0,-1 2-16 31,4-1-752-31,-1-2-160 0,1-1-32 0,2-2 0 0,2-1 400 0,0-1 80 0,0-4 16 15,0-1 0-15,0-1 656 0,2-1 128 0,-1-5 0 0,-1 0 0 0,-1 1 384 0,-1-5 48 16,-3 1 0-16,-1-3 0 0,-4 1 96 0,-1-1 32 16,-1 0 0-16,-4 0 0 15,-1-2-224-15,-4 1-32 0,-1 2-16 0,-3 2 0 16,1-1 224-16,-2 3 32 0,-1 0 16 0,0 1 0 16,1 4-240-16,1-3-64 0,2 6 0 0,2-3 0 0,3 6-512 0,2-1-96 15,2-1-32-15,4 4-16656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7:06:57.77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17103 1074 21183 0,'-8'0'1888'0,"3"0"-1504"0,0 3-384 0,3-3 0 0,1 0 2816 0,2 0 480 16,0 4 96-16,0-4 32 0,2 2-2864 0,-1 2-560 15,2-2-144-15,1 2-16 0,-1 0 160 0,1 1 128 16,0-2-128-16,0 4 176 0,1-1-48 0,-1 1-128 15,0 2 192-15,0 1-64 0,1 2 528 0,-1 0 112 16,1 4 0-16,-1 3 16 0,1 1 128 0,1 2 32 16,1 3 0-16,-2 3 0 0,1-3-448 0,0 1-96 15,-1-1-16-15,-1 1 0 0,0 0-128 0,-2-2-16 16,1-1-16-16,0-2 0 0,-2 1 32 0,3-2 16 0,0 2 0 16,3-4 0-16,0 1-96 0,2-3-32 0,0 0 0 15,1-3 0-15,2-4-144 0,-2 0 0 0,0-3 0 0,1-1 128 16,-2-2 96-16,1-1 16 0,2-4 0 0,-2 2 0 15,2-6-240-15,-2-1 176 0,3 0-176 0,-2-2 160 16,2-4 0-16,1 0 0 0,1-3 0 0,1-2 0 16,2-1-160-16,1-3 0 0,2 0 0 0,0-1 128 15,2 1-128-15,0-3 0 0,2 1 0 0,1-2 0 16,2-3 0-16,-1-2 0 0,0 2 0 0,-2-2 0 16,-2 0 0-16,0 5 0 0,-4 4 0 0,-1-4 0 15,4 1 0-15,-1-4 0 0,1 3 0 0,0-2 0 16,-1 3 0-16,-1-1 0 0,-1 8 0 0,-2-3 0 0,1 5 0 15,-2 0-192-15,-2 2 64 0,0-1 128 16,-3 2-592 0,-1 1 0-16,-1 1 0 0,0 0-12416 0,0 1-2480 0</inkml:trace>
  <inkml:trace contextRef="#ctx0" brushRef="#br0" timeOffset="544.48">17406 1767 18431 0,'0'-1'1632'0,"0"-2"-1312"0,1 1-320 0,-1 1 0 0,1 1 976 0,-1 0 128 16,1-3 32-16,1-1 0 0,-1 1 592 0,-1 0 112 16,0-3 16-16,0 2 16 0,-1 2-256 0,-2-2-48 15,2 2-16-15,1-2 0 0,-1 1-656 0,1 1-144 16,1 1-32-16,-1-2 0 0,1 2 0 0,0 1 0 16,2 1 0-16,-2 2 0 0,2-1-400 0,-1 2-64 15,1 2-32-15,-1 0 0 0,0 4 32 0,0 3 16 16,-1 3 0-16,-2 0 0 0,1 6 112 0,-3 3 0 15,0 3 16-15,-2 2 0 0,0 3-112 0,-3 8-32 16,-2 7 0-16,-1 9 0 0,-2 6-16 0,-1 4-16 16,-2 8 0-16,-1 2 0 0,-1-2 48 0,0-3 16 15,0-1 0-15,1-8 0 0,2-4-288 0,3-2 0 16,2 0-128-16,6-9 128 0,2-7-128 0,6-9 128 16,3-7 0-16,7-5-20384 0</inkml:trace>
  <inkml:trace contextRef="#ctx0" brushRef="#br0" timeOffset="8920.34">21584 515 12895 0,'2'-1'1152'0,"0"1"-928"0,-1 0-224 0,-1 0 0 0,0-2 160 0,1 2-16 16,0-1 0-16,1 1 0 0,0-3 480 0,-1 1 80 16,2 0 32-16,-3 0 0 0,-1-2 208 0,-1 2 32 15,0 2 16-15,-3-3 0 0,1 2-480 0,-2 1-80 16,-1 0-32-16,-1 0 0 0,0 0-400 0,-2 0 0 16,-1 1 0-16,-1 2 0 15,0-3-320-15,0 2-112 0,-3-2-16 0,-1 0 0 0,-2 1 448 0,0 2 0 0,-4-3 0 0,-1 2 0 16,0-2 544-16,-2 0 144 0,0 2 16 0,-1-4 16 15,3 2 448-15,-2 0 96 0,-1-2 16 0,3-2 0 16,2 2-64-16,-1-1 0 0,-2 2 0 0,2-3 0 16,1 3-432-16,0 0-80 0,0 1-32 0,0 0 0 15,0 0-416-15,0 1-64 0,1 2-32 0,0 0 0 16,3 2 80-16,-1-1 16 0,4 0 0 0,-1 1 0 16,2 1-256-16,1-1 0 0,2 1 0 0,1-1 0 15,1 1 0-15,0 0 0 0,2-1-128 0,1 0 128 16,2 1 0-16,-2 0 0 0,1-1 0 0,0 0 0 15,2 2 272-15,-1-1 112 0,1 0 32 0,-1 4 0 16,2-3 48-16,0 2 16 0,0 1 0 0,-1 0 0 16,2 2-128-16,0 3-32 0,0 1 0 0,0 0 0 15,3 4-320-15,-2 4 128 0,0 1-128 0,1 4 0 16,0 0 0-16,-1 0 0 0,0-2 0 0,2-2 0 0,-1 7 0 16,2 0 0-16,0 3 0 0,-2-3 0 0,2-1 0 0,1 1 0 15,1 6 0-15,2 5 0 0,-1 2 0 0,0-2 0 16,1 2 0-16,-1-6 0 0,-1-2 256 0,2-2 48 15,-2-4 0-15,0 4 0 0,-1-2-64 0,1 4-16 16,1 1 0-16,-4 3 0 0,1 3-96 0,-3 0 0 16,0 2-128-16,-2 1 192 0,-1 0-64 0,-3 1 0 15,0 1-128-15,-1-4 192 0,1-2-192 0,0 2 0 16,1 1-192-16,-1 3 192 0,3-4 0 0,0-1 0 0,1-3 0 16,1-4 0-16,1-4 0 0,1 1 0 15,-1-2 0-15,0 0 144 0,0 5-16 0,1-1 0 0,-1 4 0 16,-1-1 0-16,0 7-128 0,0 0 0 15,0-1 144-15,-1 0-144 0,2-4 144 0,1-3-144 0,0-3 192 0,-1 3-192 16,1 3 208-16,1 0-64 16,-1-3-16-16,2 0 0 0,0 3-128 0,-1 1 0 0,1 1 0 15,-2-4 128-15,0-2-128 0,-1-4 0 0,-1 1 0 0,-1-5 0 16,-2 5 0-16,1-5 128 0,-2 2-128 0,0 0 128 16,2-2 96-16,-3-1 16 0,1 4 0 0,-1 0 0 15,0-1 112-15,0 1 32 0,0-1 0 0,2 2 0 16,-1-3-192-16,0-1-48 0,3 3 0 0,0-4 0 15,0 1-144-15,-1-1 0 0,4 3 0 0,-2-2 0 16,1-3 0-16,1 0 0 0,0 2 0 0,-1-1 0 16,0 2 0-16,-1-3 128 0,-1 2-128 0,0 1 128 0,-2-1-128 15,-1-3 0-15,1 3 144 0,-2-2-144 0,0-1 192 16,0 1-16-16,0 0-16 0,-1 1 0 0,1 2 0 0,0-4 0 16,1 6 0-16,2-5 0 0,-1 3-160 0,1-1 0 15,2 1 0-15,-2-3 0 0,4-2 0 16,-2 1 128-16,1 0-128 0,0 1 128 0,2-4-128 0,-2 0 0 15,0 1 0-15,0-5 128 0,1 1-128 16,-2 0 0-16,0-2 0 0,0 1 0 0,0-2 176 0,0 3-48 16,0-1-128-16,-2-2 192 0,1 0-192 0,0 3 128 15,0-3-128-15,-2 3 0 0,1 0 0 0,-2 0 0 16,1 1 0-16,0 1 0 0,-1 2 128 0,0 2-128 16,-1 3 0-16,2 0 0 0,0 0 0 0,0-1 0 15,1 0 0-15,0-1 0 0,2-3 0 0,-1-2 0 16,2 1 0-16,-1 0 0 0,1-2 0 0,-1 1 0 0,1-1 0 15,-1-4 0-15,2-1 0 0,-2 1 0 0,0 0 0 0,0-1-160 16,-2 2 160-16,1 2 0 0,0-5 0 0,-2 4 0 16,2-1 0-16,-1-1 0 0,-1 0 0 0,1 3 0 15,-1-3 0-15,2 0 0 0,0 0 0 0,1-2 0 16,0-3 0-16,1-1 0 0,0-2 0 0,-1 0 0 16,3-2 0-16,-2-2 0 0,0 2 0 15,2-1 0-15,-2 2 0 0,0-1 0 0,-1 1 0 0,1-1 0 16,-1 1 0-16,-1 4 0 0,1-1 0 0,-2 0 0 15,0 2 0-15,0 1 0 0,1-1 0 0,-3-1 0 16,1 0 0-16,1-1 0 0,0 0 0 0,-2-1 0 16,1-2 0-16,1 2 0 0,1-2 0 0,-1-2 0 15,1-1 0-15,0-2 0 0,1 0 0 0,-1 0 0 16,1-2 0-16,-2 3 0 0,2-2 0 0,0 1 0 0,-1 2 0 16,1-1 192-16,0 0-64 0,0 3 0 0,1-3-128 0,-1 3 192 15,2-1-64-15,0 0 0 0,1 1-128 0,-1 0 0 16,3-2 0-16,0 2 0 0,1 0 0 0,2 1 0 15,-2-4-160-15,1 3 160 0,3-3-256 0,0 2 64 16,2 0 16-16,1-1 0 0,-1-1 176 0,2 2 0 16,1-1 0-16,-1 2 128 0,2 0-128 0,1-2-160 15,0 2 160-15,1 0-208 0,1 1-80 0,2-1-16 16,-1 1 0-16,1-1 0 16,2-1-336-16,3-1-64 0,3-4 0 0,0-2-19632 0</inkml:trace>
  <inkml:trace contextRef="#ctx0" brushRef="#br0" timeOffset="24375.14">18400 2891 911 0,'-5'-2'0'0,"0"-2"0"0,1 4 0 0,2-3 0 15,-1 3 3056-15,2 0 528 0,1 0 96 0,-2-2 32 16,-2 1-2480-16,-2-4-480 0,0 0-112 0,1-1 0 16,-3-1 0-16,4 2 0 0,0-2 0 0,1 1 0 15,1-3 608-15,0 2 128 0,2-3 32 0,-1 1 0 16,2 1-448-16,1-2-96 0,0 2-16 0,1 0 0 15,1-2 48-15,1 0 0 0,2 1 0 0,0-1 0 16,0 0-320-16,1-2-48 0,2 2-16 0,-2-5 0 0,5 2-512 0,-2-2 0 16,1-1 0-16,1 0 0 15,-2 3 0-15,1-3 0 0,0 0 0 0,2 0 0 0,1 4 0 16,0-3 0-16,1 5 0 0,-1 0 0 0,2 0 0 0,-1 4 192 16,1 0-64-16,1 0-128 0,-5 1 448 0,2 3 0 15,1 0-16-15,0 4 0 0,-2-2-256 0,-2 4-48 16,-1 0-128-16,-2 2 192 0,-3 3-192 0,-1 1 0 15,-1-2 0-15,-2 3 0 0,0 1-368 0,-2-3-16 16,-2 4 0-16,1-1 0 0,-1 4 384 0,-1-3 0 16,2 3 0-16,0-3 0 0,-1 2 0 0,4-1 320 15,-1 1-48-15,0 1 0 0,3 0 144 0,0-1 32 16,1-2 0-16,2 2 0 0,0-1-160 0,1 0-32 16,-1 0 0-16,1-2 0 0,0 1-256 0,0-1 0 15,0-4 0-15,1-2 0 0,1 2 0 0,1-4 0 0,3-4 0 0,-1 0 0 16,2 0 0-16,1-4 208 0,1-1-32 0,2-1-16 15,1-1 96-15,0-2 0 0,1 2 16 0,0-2 0 16,0 2-416-16,1-2-96 0,1 0-16 16,2 2-10752-16,0-3-2144 0</inkml:trace>
  <inkml:trace contextRef="#ctx0" brushRef="#br0" timeOffset="25269.9">21704 1227 29487 0,'-5'4'2624'0,"1"0"-2112"0,3-1-512 0,0 0 0 15,1 1 656-15,-1 2 32 0,-1 4 0 0,-1 6 0 16,-4 5-688-16,3 4 0 0,-1-3 0 0,1 1-176 16,1-1-16-16,3-2-16 0,2 1 0 0,0 1 0 15,3 1-80-15,0 5-16 0,2-2 0 0,1 4 0 16,2 3 304-16,0-1 0 0,-1 1 0 0,1-1 0 15,0 0 704-15,-1 3 32 0,0 0 16 0,-3-1 0 16,-1-2-400-16,-2-1-80 0,-1-5-16 0,-1 2 0 16,-1-3-832-1,-1-2-160-15,-1 1-32 0,0-4-16 0,-2 1-1456 0,1-1-304 16,-1 2-48-16,-1-3-8480 0</inkml:trace>
  <inkml:trace contextRef="#ctx0" brushRef="#br0" timeOffset="25792.24">21677 1150 25791 0,'-11'-6'1152'0,"3"2"224"0,2 1-1104 0,4 0-272 0,2 0 0 16,0 2 0-16,0 1 752 0,0-5 80 0,1 1 32 15,0-2 0-15,0-2 32 0,4 0 16 0,1-2 0 0,3 2 0 16,2-2-208-16,2-3-32 0,0 3-16 0,3-2 0 16,2 0-192-16,-1 2-32 0,0 0-16 0,2-1 0 15,2 0-64-15,-2 0-16 0,1 3 0 0,-2-2 0 16,-2 4-80-16,-1 0-32 0,1 1 0 0,-2 0 0 15,-2 3-224-15,-1-1 0 0,1 3 0 0,-2 0 0 16,1 5 0-16,-1-1 0 0,0 2 0 0,-3 0 0 16,1 4 0-16,-1 0-192 0,-1 2 48 0,0 2 0 15,1 1-112-15,-2-1 0 0,0 3-16 0,-2-4 0 0,1 2 80 0,0 1 32 16,-1 3 0-16,1 3 0 0,-1 0 160 0,-1 0 0 16,-1 2 0-16,1-3 0 0,-1-3 0 0,-2 0 0 15,-1-1 0-15,1-1 128 0,-1-2 64 0,-2 1 32 16,-1-3 0-16,-1-1 0 0,0 0-224 0,-2-5 144 15,-2 2-144-15,-1 1 128 0,0-3-128 0,-3 0 0 16,0-2-160-16,-3 2 160 0,1-5-304 0,-1 1 48 16,0-2 0-16,1 0 0 0,-2-2 0 0,2 1 16 15,1-5 0-15,1 2 0 16,0-5-784-16,-1 3-144 0,2-3-48 0,-1 2 0 16,2 1-1216-16,0 0-240 0</inkml:trace>
  <inkml:trace contextRef="#ctx0" brushRef="#br0" timeOffset="26548.76">22876 445 20271 0,'-2'-2'1792'0,"-1"0"-1424"0,1 2-368 0,2 0 0 15,-1 0 944-15,-1 0 112 0,0 0 32 0,-4 0 0 16,-1 0 464-16,-2 0 112 0,0 2 0 0,0 0 16 15,2 0-1024-15,1 2-208 0,-1-1-32 0,1 0-16 16,1 0-400-16,0 1 0 0,2-1 0 0,-2 3 0 16,1-2 0-16,0 1 0 0,-1 1 0 0,0 2 0 15,-1 0 480-15,-1 0 16 0,-1 2 0 0,-1 2 0 0,-1 0 160 16,0 3 48-16,-1-1 0 0,-2 1 0 16,-2 4-112-16,-1 2-16 0,-2 5 0 0,-2 3 0 15,0 1-128-15,0 3-16 0,1 2-16 0,-1 0 0 0,3 3-416 0,2 0 0 16,0-1 128-16,4-5-128 0,1-1 0 0,1 2 0 15,1 7 0-15,0 2 0 0,2-1 0 16,3 0 0-16,1-1 0 0,3-1 0 16,0-1 0-16,4-6 0 0,0-1 0 0,3-6 0 0,-1-2-384 0,3 2 32 15,4 1 16-15,2 1 0 16,1-2-496-16,4-1-80 0,1 0-32 0,3-1-9808 16,1-4-1984-16</inkml:trace>
  <inkml:trace contextRef="#ctx0" brushRef="#br0" timeOffset="28617.54">22937 682 19343 0,'-3'0'1728'0,"2"0"-1392"16,0 0-336-16,1 0 0 0,1 0 752 0,-1 0 80 16,0 0 0-16,0 3 16 0,0-3 272 0,0 4 48 15,3-1 16-15,-3-3 0 0,0 0-432 0,12 25-96 16,-6-13-16-16,0-2 0 0,3 3-80 0,-2 2-32 16,4 1 0-16,-2-3 0 0,0 6-208 0,-1-3-64 15,2 0 0-15,-1 0 0 0,0-1-64 0,-2-2-32 16,2 2 0-16,-2-5 0 0,-1 3 96 0,2-5 0 15,-1 6 16-15,1-4 0 0,-1 0-16 0,-1 1 0 16,0-4 0-16,-1-1 0 0,-1 0 112 0,1-2 16 16,-1 1 0-16,-1-4 0 0,1 2 32 0,0-3 16 15,0 0 0-15,-1-4 0 0,1 2-112 0,0-2-32 16,1-1 0-16,0-2 0 0,2-2-288 0,-1-1 128 16,2 0-128-16,0-2 0 0,2-3 0 0,-1-2-144 0,2-2-16 0,-1-3 0 15,1 0-48-15,-1-3-16 0,1-1 0 0,-2 1 0 31,0 3-160-31,1 0-48 0,2-3 0 0,-1 3 0 16,0-3-448-16,0 5-80 0,-1 0-32 0,0 2 0 16,0 2-544-16,1-3-96 0,0 4-32 0,-1 3-10848 0</inkml:trace>
  <inkml:trace contextRef="#ctx0" brushRef="#br0" timeOffset="29135.35">23242 1004 16575 0,'-2'0'1472'0,"-1"0"-1168"15,3 1-304-15,0-1 0 0,0 3 544 0,0-3 48 0,-1 0 16 0,-1 2 0 16,0-1-112-16,-1 2-32 0,0 1 0 0,-1-1 0 16,3 0 160-16,-1 0 16 0,-1 0 16 0,2-1 0 15,0-2-208-15,1 2-32 0,0 0-16 0,0-2 0 16,1 3 224-16,0-3 32 0,2 0 16 0,-2 1 0 16,1-1 160-16,0 2 16 0,0 1 16 0,1 0 0 15,-1 1-144-15,-1 5-16 0,2-3-16 0,-2 1 0 16,0 2 112-16,-1 3 32 0,2 6 0 0,-1 3 0 0,0 1-416 15,-1 3-80-15,1 1-16 0,0 2 0 0,-1 1-320 16,0 2 0-16,0-3 0 0,0 0 128 16,0-2-1120-16,-1-6-224 0,1-1-32 15,-1-1-8800-15,2 1-1744 0</inkml:trace>
  <inkml:trace contextRef="#ctx0" brushRef="#br0" timeOffset="30491.72">24029 957 29487 0,'-5'0'2624'0,"1"0"-2112"0,2 0-512 0,2 0 0 0,1 2 896 0,0-2 80 16,-1 0 16-16,-1 2 0 0,1 0-320 0,2 2-64 0,2 0-16 0,-4-4 0 16,0 0-224-16,28 14-48 0,-14-10-16 15,3 2 0-15,2 0-304 0,2-2 0 0,2 2-176 0,2-1 176 31,0-1-944-31,0-2-80 0,1 2 0 0,0-3-16 16,-1 2-1760-16,0-3-336 0,-5 2-80 0,0-2-7856 0</inkml:trace>
  <inkml:trace contextRef="#ctx0" brushRef="#br0" timeOffset="30794.08">24083 1209 34095 0,'-7'1'1504'0,"2"2"320"0,0-1-1456 0,4 0-368 0,1 0 0 0,0-2 0 0,1 0 576 0,1 0 64 15,1 0 0-15,2 1 0 0,2 2 112 0,4-3 16 16,4 0 16-16,1 0 0 0,5-3-528 0,1 2-128 16,3-1 0-16,1 0-128 0,3 0 0 0,0-1 0 15,0 2-240-15,-2 1 80 16,1 0-560-16,0 1-112 0,-3-1-32 0,0 3 0 16,-3-3-1184-16,-1 2-224 0</inkml:trace>
  <inkml:trace contextRef="#ctx0" brushRef="#br0" timeOffset="31209.28">24862 575 32255 0,'-6'-6'1424'0,"1"2"304"0,1 0-1392 0,2 2-336 0,2 2 0 0,0 0 0 0,0 0 896 0,-1 0 128 15,-2-3 0-15,2 2 16 0,-2 1 32 0,1 4 0 16,-1-2 0-16,2 6 0 0,-1 4-784 0,0 3-160 16,1 5-128-16,1 4 192 0,0 5-192 0,0 1 0 15,1 9 0-15,1 3 0 0,0 1 0 0,2-1 0 16,0-1 0-16,-2-2 0 0,2-5 0 0,-1 1 160 16,2-1-16-16,0 1 0 0,2-6-144 0,-1-1 0 15,1 0 144-15,2-2-144 0,-1 0 0 0,2-2-160 16,-1-2 16-16,1-2-11856 15,-1-2-2368-15</inkml:trace>
  <inkml:trace contextRef="#ctx0" brushRef="#br0" timeOffset="33558.53">25484 413 12895 0,'0'-3'1152'0,"0"1"-928"15,0 2-224-15,1-1 0 0,1 1 992 0,-2 0 160 16,1 0 16-16,1-4 16 0,1 4 688 0,0-3 144 16,1 0 32-16,-1 3 0 0,0 0-576 0,0 0-128 15,-1 1 0-15,1 4-16 0,-1 2-608 0,1 2-112 16,-1 5-32-16,1 0 0 0,0 6-256 0,1 3-64 15,0 1-16-15,-1 5 0 0,4 9-240 0,-1 5 144 16,3 8-144-16,-2 1 128 0,0 4-128 0,1-4 160 16,-1-2-160-16,-1 0 160 0,2-3-160 0,-2-2 0 15,0 5 0-15,0-6 0 0,-2 1 0 0,0-2 0 16,1 3 0-16,-3-2 0 16,-1 0-720-16,1-10-176 0,-2-1-48 0,-2-5 0 15,2-1-784-15,-2-1-144 0,2-4-48 0,-1 1-9216 0</inkml:trace>
  <inkml:trace contextRef="#ctx0" brushRef="#br0" timeOffset="40807.65">26491 622 12895 0,'0'-4'1152'0,"0"-1"-928"15,1 4-224-15,-1 1 0 0,1 0 144 0,-1-3-16 0,1 1 0 0,-1 1 0 16,2-5-128-16,-2 2 0 0,0-1 0 0,0 1 128 16,0 1 160-16,-2 3 32 0,0-3 0 0,-1 3 0 15,1 0 528-15,-1 0 112 0,0 3 32 0,-1-2 0 16,0 1 192-16,-2 1 32 0,0 0 16 15,-1 1 0-15,-2 1 240 0,0-1 32 0,2-1 16 0,-2 1 0 16,-1 1-320-16,0 1-64 0,-1 0-16 0,-1 2 0 16,1 1-736-16,0-2-128 0,2 2-48 0,-1 3 0 15,3-2-208-15,-2 4 0 0,2 2 0 0,-1 5 0 16,1 1 0-16,1 3 0 0,-3 3-128 0,1 4 128 16,0 0 176-16,-1 2 80 0,2 2 32 0,-1-4 0 15,1 2-48-15,2-3-16 0,0-2 0 0,3-1 0 16,-2 1-224-16,3-3 0 0,1-2 0 0,2-4 0 15,1 1 0-15,0-5 0 0,3 0 0 0,1-3 0 0,1-1 0 16,1-2 0-16,1-4 144 0,1 0-144 0,1-3 336 16,1-2-16-16,0-2 0 0,1-2 0 0,2 1-16 0,0-2-16 15,1-2 0-15,1-4 0 0,-1 1-288 0,0-1 128 16,2 1-128-16,-1-4 0 0,0 1 0 0,-3-4 0 16,1 3 0-16,-3-5 0 0,1 1 0 0,-2-2 0 15,-1 0 0-15,-1 0 0 0,-2-2 0 0,-1-2 0 16,0-3 0-16,-3-2 0 0,0 0 256 0,-2-1-64 15,0 1-16-15,-4-3 0 0,0-1 0 0,-2 3 0 16,-2-3 0-16,0 5 0 0,-2 4-176 0,0 1 0 16,-1 6 0-16,0 0 0 0,0 4 0 0,-1-1 0 15,-2 5 0-15,0 0 0 0,1 5 0 0,-1 0 0 16,-1 1-192-16,-2 4 192 16,2 1-960-16,-2 0-64 0,1 3 0 0,1 1-16 15,0-1-1552-15,1 4-304 0</inkml:trace>
  <inkml:trace contextRef="#ctx0" brushRef="#br0" timeOffset="41058.68">26216 1020 21183 0,'-1'0'1888'0,"1"1"-1504"0,1 0-384 0,2 1 0 0,0-2 656 16,2 2 64-16,0-2 16 0,5 4 0 0,4-2 304 0,4 2 64 15,3-1 16-15,2-3 0 16,-1 0-416-16,1 0-64 0,2-3-32 0,0-1 0 0,-1 2-608 0,0-2 0 16,-2 0 0-16,-3 2-8832 15,-1-2-1824-15</inkml:trace>
  <inkml:trace contextRef="#ctx0" brushRef="#br0" timeOffset="41613.85">26540 258 28559 0,'0'0'2544'0,"1"-3"-2032"0,1 3-512 0,-1-3 0 16,0 3-640-16,0 0-208 0,2 0-48 0,0 0-16 0,2-2 912 0,2 4 400 15,1 1-16-15,1 3-16 0,1 1 336 0,1 3 80 16,1 2 16-16,3 7 0 0,4 0 64 0,0 3 16 15,2 3 0-15,2-3 0 0,-1 1-176 0,3 4-48 16,2 2 0-16,1-1 0 0,2 5-400 0,-2-5-64 16,1 0-32-16,2 1 0 0,2 3-160 0,2 0 0 15,-2 2 144-15,-1-2-144 0,-3-1 304 0,-2-2-16 16,-3 2 0-16,-6-2 0 0,-3 3-96 0,-4 2-32 16,-4 4 0-16,-4-4 0 0,-2-4-160 0,-7 3 0 15,-4 6 0-15,-5-1 0 0,0-4 0 0,-6 5 128 0,-3-2-128 16,-5 1 128-16,2-3-128 0,-1 0 0 0,-6-1 0 15,0 1 128 1,0-3-592-16,-2 0-128 0,-1-1-32 0,-1-1-15520 16</inkml:trace>
  <inkml:trace contextRef="#ctx0" brushRef="#br0" timeOffset="45225.35">23748 1339 34095 0,'-1'0'3024'0,"1"-2"-2416"0,0 2-480 0,1-3-128 15,0 3 464-15,-1-1 80 0,1 1 16 0,1-4 0 16,0 2 208-16,-1-1 64 0,3 2 0 0,-3 2 0 16,2 3-672-16,-2 1-160 0,0 1 0 0,-1 4 0 15,0 2 0-15,0 2-176 0,-1 2 48 0,-1 5 0 16,-2 1 128-16,0 3 0 0,2-3 0 0,-2 2 0 16,0 3 272-16,1 1 144 0,1-4 32 0,0-1 0 15,2 3-144-15,1-1-32 0,0 1 0 0,3-4 0 16,0 1-112-16,-1-5-32 0,2 1 0 0,-1-6 0 0,1 2-128 15,0-5-176-15,-1-3 48 0,-2 2-18256 16</inkml:trace>
  <inkml:trace contextRef="#ctx0" brushRef="#br0" timeOffset="46152.95">23036 2433 43311 0,'-4'3'3840'0,"2"1"-3072"15,0-2-608-15,1-2-160 0,1 1 0 0,-1-1 0 16,0 3 0-16,-2 1 0 0,1-1 384 0,-2 2 112 16,3 1 16-16,-1-4 0 15,4 0-1232-15,-1 1-240 0,3-6-64 0,1 3-17984 0</inkml:trace>
  <inkml:trace contextRef="#ctx0" brushRef="#br0" timeOffset="46327.7">23044 2864 43311 0,'-17'5'3840'0,"6"0"-3072"0,2 1-608 0,6-1-160 16,3-4 320-16,0-1 48 0,0 3 0 0,0-1 0 15,1 2-496-15,-1 2-112 0,2 0-16 0,1 0-12800 16,0 0-2576-16</inkml:trace>
  <inkml:trace contextRef="#ctx0" brushRef="#br0" timeOffset="46525.28">23106 3205 4607 0,'-10'12'400'0,"2"-3"-400"0,-1-1 0 0,5-2 0 0,3-3 8640 0,2 0 1664 16,-1-3 320-16,-1 4 64 0,0 2-8384 0,0 0-1664 16,-1 0-320-16,2-3-80 15,2-2-528-15,0-1-96 0,2 0-32 0,-2-1 0 0</inkml:trace>
  <inkml:trace contextRef="#ctx0" brushRef="#br0" timeOffset="47211.67">21761 4087 31327 0,'-8'6'2784'0,"3"1"-2224"0,3 0-560 0,1-2 0 16,2 1 688-16,-2 1 16 0,-3 8 16 0,-1 7 0 0,0 10-80 0,1 5-32 16,3 2 0-16,1-5 0 0,1-1-160 0,3-5-48 15,1 0 0-15,-1-3 0 0,1-3-400 0,0 1 0 16,-2-1 0-16,1 0 0 0,0-3 0 0,-2-1 0 16,0 0 0-16,-1-1 0 0,0-1 0 15,0 0 128-15,0 0-128 0,-1-3 128 0,2-1-400 16,-2-5-96-16,-2 0-16 0,2-5-10560 15,-1 2-2112-15</inkml:trace>
  <inkml:trace contextRef="#ctx0" brushRef="#br0" timeOffset="47634">21760 3837 31327 0,'-9'-9'2784'0,"3"2"-2224"0,2 1-560 0,2 2 0 16,2 2 2016-16,1-2 288 0,1 1 64 0,1 0 16 16,0-6-1680-16,4 2-320 0,0-2-80 0,3-1-16 15,1 4-160-15,0 2-128 0,2 4 144 0,0 0-144 16,1 0 0-16,2 4 0 0,0-2 0 0,0 0 0 16,1 1 0-16,1 0 0 0,0-1 0 0,-1 2 0 15,2-2-192-15,-3 2 192 0,1 2-192 0,-2 0 192 16,0 1 0-16,-1 3 0 0,-1-2 0 0,0 3 0 15,-2 2 0-15,-1 2 0 0,-2 1 0 0,-1 0 0 16,-3 2 128-16,-1-2 0 0,-2 0-128 0,-1-1 192 16,-1 3-192-16,-3-1 144 0,-1 0-144 0,2-2 128 15,-2-3-128-15,0 1 0 0,0 0 0 0,-1 0 0 16,-2-3 0-16,2-2 0 0,-1 0 128 0,-1-2-128 0,1 0 0 16,-2 0 0-16,0-3 0 0,0 3 128 0,-4-2-128 0,0-2 160 15,-2 2-160-15,-1-1 160 0,-4 0-160 0,0 1 0 16,-1-4 0-16,-1 2 128 0,1-2-128 0,0-2 0 15,3-1 144-15,1 2-144 0,1-2 0 0,1 0-320 16,3-1 64-16,2 2 16 16,3-2-912-16,2-1-176 0,2 1-32 0,3 1-10096 15,3-4-2000-15</inkml:trace>
  <inkml:trace contextRef="#ctx0" brushRef="#br0" timeOffset="48136.56">22855 3266 27647 0,'3'-8'1216'0,"-3"2"256"0,1 2-1168 0,0 2-304 0,0-1 0 0,-1 3 0 0,0 0 624 0,-1-1 64 16,1 1 16-16,-1 0 0 0,-2 0 128 0,0 0 48 16,-1 0 0-16,-2 1 0 0,0 2-48 0,-2-1 0 15,2 2 0-15,0-1 0 0,-2 0 80 0,2 3 16 16,0-2 0-16,0 2 0 0,0 1-288 0,0 0-48 15,1 2-16-15,0 0 0 0,0 3-192 0,0 1-32 16,0 2-16-16,-1 1 0 0,-1 0-192 0,1 0-144 16,-2 3 192-16,-1 3-192 0,-1 0 288 0,-1 3-48 15,-1 1-16-15,-1 2 0 0,-2 5-224 0,-1 1 0 16,-1 1 128-16,-3 2-128 0,0 3 0 0,-1-1 0 16,2 1 0-16,0-1 0 0,2 0 0 0,3-5 0 15,3-5 0-15,1 3 0 0,3-1 0 0,2-3 0 16,2 1 0-16,3-1 0 0,3-2 0 0,0 0 0 0,2 1 0 15,3-3 0-15,0 3-224 0,1-2 16 0,1 3 0 0,1 1 0 32,-1-1-224-32,1-2-32 0,0-1-16 0,2 1 0 15,3-2-1184-15,0 0-224 0,2 1-48 0,3-7-14624 0</inkml:trace>
  <inkml:trace contextRef="#ctx0" brushRef="#br0" timeOffset="48662.16">23188 3572 38703 0,'-6'-1'1712'0,"2"-1"352"0,1 0-1648 0,2 2-416 0,1 0 0 0,1 2 0 0,-1 0 384 0,2-2 0 15,-1 4 0-15,1 2 0 0,0 0 0 0,0 4-16 16,2 2 0-16,-2-2 0 0,1 9-368 0,-1-3 144 0,2 5-144 0,0-1 0 15,1 2 0-15,0 3 0 0,1-2 0 16,0 1 0-16,0-2 0 0,2-2 0 16,-1-2 0-16,2 1 0 0,-2-3 0 0,2 0 320 15,-1-2-64-15,2-2 0 0,0 0 16 0,0 1 0 0,0-5 0 0,0 0 0 16,0-2-112-16,1 0-32 16,1-3 0-16,1-2 0 0,0-1 0 0,-1-1 0 0,2-6 0 0,1 3 0 15,-1-4-128-15,0-2 128 0,2-2-128 0,-1-4 128 16,1 1-128-16,0-5 192 0,1-2-192 0,-1 0 192 15,1-3-192-15,-1-2 128 0,1 0-128 0,-2-1 128 16,1 2-128-16,-1-2 0 0,-1-1 0 0,0-3 0 0,0 1-192 16,0 0-80-16,1 3-16 0,-2 2 0 15,-1 4-288-15,2 0-48 0,-2 1-16 0,-2 3-11984 16,0 3-2416-16</inkml:trace>
  <inkml:trace contextRef="#ctx0" brushRef="#br0" timeOffset="49097.49">23501 3935 28559 0,'-8'3'1264'0,"2"0"272"0,0-2-1232 0,2 2-304 0,3-3 0 0,0 2 0 16,-1-1 800-16,1 2 96 0,-4 0 32 0,0 4 0 15,0-1 480-15,-1 2 80 0,1-1 32 0,3 0 0 16,-1 2-752-16,2-2-160 0,1 2-32 0,0-2 0 16,1 4-224-16,1-1-48 0,-1 3-16 0,0-1 0 15,1 2-32-15,0-2-16 0,-1 0 0 0,-1 1 0 16,0-1-240-16,0 4 144 0,-1 1-144 0,-1 4 128 16,-1 4 64-16,-1 1 16 0,0-1 0 0,1-2 0 0,-2 2-208 15,0-3 0-15,0-3 0 0,1-1 0 0,0-1-192 0,2-5-64 16,1-2-32-16,1-3 0 15,1-2-1088-15,0-1-224 0,2-2-32 0,2-2-16 0</inkml:trace>
  <inkml:trace contextRef="#ctx0" brushRef="#br0" timeOffset="49464.78">23915 4124 32255 0,'-5'1'2864'0,"1"2"-2288"0,2-3-576 0,2 1 0 15,1 0 912-15,-1 3 80 0,-1-3 16 0,-2 4 0 16,2 5-624-16,0-1-112 0,1 4-16 0,1-1-16 16,4 5-16-16,-3 1 0 0,2-2 0 0,0 3 0 0,-2 3-224 15,1 0 0-15,-3 3 0 0,-1-3 0 0,-1 2 256 0,-1 0 64 16,-2-1 16-16,0-2 0 0,0 5 32 0,-1-4 0 16,2-3 0-16,-1-1 0 0,0 2-368 0,0-2 0 15,1-4 0-15,-1 1 0 16,0-5-384-1,2 0-112-15,0-4-16 0,1 0-11008 0,-1-4-2224 0</inkml:trace>
  <inkml:trace contextRef="#ctx0" brushRef="#br0" timeOffset="49910.15">24271 4209 22111 0,'-7'4'1968'0,"0"0"-1584"0,4-2-384 0,0 2 0 15,2-2 1216-15,-4 0 176 0,-2 4 16 0,-7 4 16 16,-3 2 176-16,-4 3 48 0,0 1 0 0,0-3 0 16,1 2-1008-16,1-2-192 0,2-1-32 0,0-2-16 15,2 0-176-15,1-2-32 0,2 0-16 0,1-2 0 16,2 0 256-16,2-3 48 0,1 0 16 0,1 0 0 15,1 1-160-15,1-4-16 0,1 0-16 0,1 0 0 16,-2 0-304-16,1 0 128 0,0 0-128 0,0 0 0 16,1 0 368-16,0 0-48 0,-1-3 0 0,2 3 0 0,0 0 80 0,2 0 16 15,-1 3 0-15,1-3 0 16,2 2-224-16,-4-2-64 0,0 0 0 0,19 6 0 0,-11-1-128 16,2 0 0-16,1-1-160 0,2 2 160 0,1-2 0 15,1 2 0-15,1 3 0 0,2 1 0 0,-2-2 176 0,0 3-176 16,0 2 160-16,-1-1-160 0,0 3 0 0,-3-2 128 15,0 0-128-15,-1 0 0 0,1 5 0 0,-3-5 0 16,3 3 0-16,-3-1 0 16,0-5-560-16,0-1-96 0,-2-2-32 0,1-1 0 0,-1-2 320 0,-1 1 64 15,2-5 16-15,-1 0 0 16,0 0-1536-16,1-5-304 0</inkml:trace>
  <inkml:trace contextRef="#ctx0" brushRef="#br0" timeOffset="50229.84">24494 3896 43311 0,'-8'0'3840'0,"3"0"-3072"0,4 0-608 0,1 0-160 16,1 0-464-16,0 0-128 0,-2 0-32 0,1 0 0 15,-1-2 624-15,2 2 0 0,3 0 0 0,-4 0 192 16,0 0-192-16,21-3 192 0,-9 3-192 0,2 0 192 0,2 0-192 0,3 0 0 16,2 0 0-16,2 3 0 0,3-3-224 0,-1-3 32 15,2 3 0-15,-1 0 0 16,0 0-304-16,-1 3-48 0,-2-3-16 0,-1 0 0 15,1 0-1232-15,-5 0-240 0,0 0-48 0,-2 0-8192 16,0-3-1632-16</inkml:trace>
  <inkml:trace contextRef="#ctx0" brushRef="#br0" timeOffset="50593.35">24484 4067 41471 0,'-6'0'3680'0,"1"1"-2944"0,5 2-592 0,1-3-144 16,0 0 0-16,0 2 0 0,1-2 0 0,-2 1 0 15,2 2 192-15,2 1 128 0,3-2 0 0,3 4 16 16,2-2-208-16,2 2-128 0,2 0 128 0,1 1-128 16,-2-4 0-16,4 3-288 0,1 1 48 0,2 0 16 15,1-1-160-15,0 3-48 0,1-3 0 0,0-2 0 16,-1 2-688-16,0-4-144 0,-1-2-16 0,-2 2-15408 15</inkml:trace>
  <inkml:trace contextRef="#ctx0" brushRef="#br0" timeOffset="51849.11">23961 3875 5519 0,'-3'-3'496'0,"1"-1"-496"0,0 1 0 15,2 3 0-15,-1 0 448 0,0-3-16 0,0-3 0 0,-3-3 0 16,0-1-176-16,-1-6-48 0,0 4 0 0,2-5 0 16,-1 5 400-16,3-1 80 0,0 1 16 0,-1 2 0 15,4 1 704-15,-1-1 160 0,1 1 32 0,1-1 0 16,0 1-80-16,1 0-16 0,0 1 0 0,1 0 0 16,-1 1-64-16,-2 4-16 0,2-2 0 0,-3 3 0 15,-1 2-224-15,0 0-48 0,-1 4-16 0,-1-1 0 16,0 3-816-16,0 0-144 0,-1 0-48 0,-1 4 0 15,1 4-128-15,-1 1 0 0,0 1 0 0,2 0 0 16,-1 3 288-16,2 2 80 0,1 2 16 0,0-3 0 16,3-2-160-16,-2 3-32 0,1 1 0 0,2 1 0 0,-2-1-192 15,2 1 144-15,-1 1-144 0,-2 2 128 0,0 0-128 16,-1 1 0-16,-1-4 0 0,0 5-176 16,-2 1-464-16,-2 2-112 0,0 0-16 0,0-1 0 15,-2 1 384-15,-2-2 64 0,1 2 0 0,-2-6 16 0,1 0 304 0,2-3 0 16,0-6 0-16,0 3 0 0,2-6-128 0,0 2-32 15,3-5 0-15,0-4-12768 0</inkml:trace>
  <inkml:trace contextRef="#ctx0" brushRef="#br0" timeOffset="52672.74">25402 3492 22111 0,'-1'0'1968'0,"0"0"-1584"0,1 0-384 0,0 0 0 0,0 1 1616 16,0 2 240-16,-2-3 64 0,2 3 0 0,-2 2-448 0,1 3-64 15,-1 2-32-15,0 2 0 0,1 3-240 0,0 3-48 16,0 2-16-16,-1 5 0 0,1 3-416 0,-1 5-80 15,0 4 0-15,0 1-16 0,0 4-272 0,-1-1-48 16,-1-4-16-16,1 1 0 0,-2-3-48 0,0-1-16 16,-1-1 0-16,1-2 0 0,0-5-160 0,-2-1 0 15,1 3 144-15,0-2-144 0,0-4 0 0,2-1-192 16,-2-1 32-16,2-2 0 16,-1 0-928-16,3-4-192 0,1 0-48 0,1-3-15504 15</inkml:trace>
  <inkml:trace contextRef="#ctx0" brushRef="#br0" timeOffset="53643.37">25937 3126 10127 0,'-4'0'896'0,"0"-3"-704"16,2 2-192-16,2 1 0 0,0-2 1968 0,0 2 352 15,0 0 80-15,0 0 16 0,0-1-1216 0,1 1-240 0,-1-3-64 16,0 3 0-16,0 0 528 0,0 0 112 15,0 0 0-15,0 0 16 0,0 0-480 0,0 0-112 16,0 0 0-16,0 0-16 0,0 0 208 0,0 0 32 16,0 0 16-16,0 26 0 0,-1-10-128 0,-3 5-32 0,0 4 0 0,-1 7 0 15,2 6-528-15,-2 3-96 0,2 6-32 16,0 4 0-16,-1 3-256 0,1 6-128 0,0-6 128 16,0 9-128-16,-1 4 0 0,1 2 0 0,0-2 0 0,0 0 0 15,0-8 0-15,-1-2 0 0,1 0 0 0,-1-3 0 16,3 2 0-16,-2-4 160 0,1-2-160 0,-1-4 160 15,2-1-160-15,-1-7 0 0,0-3 144 0,2-4-144 16,0-4-192-16,2-4-96 0,-1-5-32 0,1-4 0 16,1-4-1216-16,1-3-256 0,2-4-64 15,0-4 0-15</inkml:trace>
  <inkml:trace contextRef="#ctx0" brushRef="#br0" timeOffset="54356.89">26669 3498 12895 0,'-5'0'1152'0,"0"-2"-928"0,0 2-224 0,1 0 0 0,2 2 4288 0,-1-2 832 15,1 1 144-15,-2 2 48 0,-2-1-3344 0,-4 2-672 16,-1 2-128-16,0 4-16 0,-2 0-512 0,2 2-112 16,-1 3-16-16,-1 1 0 0,1 4-512 0,-3 7 0 15,-1 3 0-15,-2 7 0 0,-1 1-176 0,-1 3 16 16,3 1 0-16,0 2 0 0,-1-2 160 0,2-2-160 16,1 4 160-16,3-6-160 0,2 0 160 0,3-3 0 15,2 0 0-15,4-4 0 0,2-2 0 0,4-4 0 0,1-3-144 16,4-6 144-16,1-1 0 0,3-7 256 15,0 0-32-15,2-7-16 0,3-1 64 0,1-1 16 16,0-5 0-16,1-4 0 0,0-2-80 0,0-3-16 0,-2-1 0 16,2-4 0-16,1-2-64 0,-1-3 0 15,0-2-128-15,-3-2 192 0,2 2-192 0,-4-4 0 0,0-1 0 0,-4-3 0 16,1 1 0-16,-3-4 0 0,0-6 0 0,-3 2 0 16,-1 1 144-16,-1-2-144 0,-2 5 128 0,-5 6-128 15,1 4 0-15,-1 2 0 0,-3-2 0 0,-2 3 0 16,0 5-352-16,-2-2 48 0,1 6 16 0,-1 4 0 15,0-1-960 1,0 4-192-16,0 0-32 0,-1 5-14224 0</inkml:trace>
  <inkml:trace contextRef="#ctx0" brushRef="#br0" timeOffset="54600.68">26492 3941 43311 0,'-4'6'1920'0,"3"0"384"0,1-2-1840 0,2-2-464 0,1 0 0 0,-1 0 0 15,3-2-464-15,1 4-192 0,4-2-48 0,5 2 0 0,3 2 704 0,1-3 0 16,2 0 0-16,0-3 128 15,2 0-1024-15,-2-2-192 0,1-2-32 0,0-2-10368 16,0 0-2080-16</inkml:trace>
  <inkml:trace contextRef="#ctx0" brushRef="#br0" timeOffset="55063.45">26865 3016 36863 0,'-17'2'1632'0,"5"-2"336"0,1 3-1584 0,3-3-384 15,6 1 0-15,2 2 0 0,0-3 576 0,-2 3 48 16,1 2 0-16,1 0 0 0,1 4-176 0,4-1-16 16,4 2-16-16,2 0 0 0,4 3-176 0,3-1-48 15,6 2 0-15,2 2 0 0,6 1 16 0,0 3 0 16,3 2 0-16,1-2 0 0,1 3-32 0,1 0-16 16,1 3 0-16,-1-1 0 0,-1 6-160 0,-2-2 160 15,-3 2-160-15,-4-3 160 0,-1-2-160 0,-1 5 160 16,2 2-160-16,-3 7 160 0,1 1-16 0,-3 1 0 0,-3 5 0 15,-3-3 0-15,-6 3-16 0,-5-5 0 0,-5-1 0 16,-3 0 0-16,-2-6-128 0,-4 3 0 16,-5 0 0-16,-4 3 0 0,-4 2 0 0,-1-1 0 15,-3-1 0-15,-1-5 0 0,-1 1 128 0,-3-2-128 0,0-1 128 16,-2-3-128-16,-1-2-208 0,-2-9-128 0,1-2-32 0,-2-4 0 31,-1-4-224-31,-1-2-48 0,0-1-16 0,0-5-17872 0</inkml:trace>
  <inkml:trace contextRef="#ctx0" brushRef="#br0" timeOffset="56501.93">21842 5939 17503 0,'-3'3'1552'0,"0"-3"-1232"0,2 1-320 0,1 1 0 15,0-2 1072-15,0 3 144 0,-1-2 48 0,-2 3 0 0,2 1 112 0,0 1 32 16,2-2 0-16,2-1 0 0,0 0-96 0,3-3-16 15,2 0 0-15,2 0 0 0,0 0 256 0,0-3 48 16,2 6 16-16,-1-3 0 0,1 4-592 0,1 2-128 16,-1 2-32-16,-1 6 0 0,-1 2-592 0,-1 6-112 15,1 6-32-15,-3 6 0 0,1 6-128 0,-2 5 0 16,0 6-192-16,-4 0 192 0,0-3-240 0,-2 2 80 16,-2 0 16-16,0 5 0 0,1-2 144 0,-1 1 0 15,2-3 0-15,0-4 0 0,0 0 0 0,2-6 0 16,-2-3 0-16,-2-3 0 0,1-3-368 0,-3-4 16 15,2-3 0-15,-3-1 0 16,1 0-592-16,1-5-112 0,-1-1-32 0,0-2 0 16,1-3-1184-16,-1-6-240 0,1-1-48 0,0-2-10464 0</inkml:trace>
  <inkml:trace contextRef="#ctx0" brushRef="#br0" timeOffset="56955.23">21872 5931 27647 0,'-5'-12'1216'0,"0"1"256"0,2 1-1168 0,1 3-304 0,4 2 0 0,-1 1 0 16,1 1 1600-16,2-9 272 0,3-4 48 0,2-3 16 0,5-7-832 0,2 2-160 15,1 4-48-15,2 1 0 0,2 1-640 16,0 5-256-16,0 0 176 0,1 3-176 16,0 4 0-16,2 4 0 0,-2 4 0 0,-2 2 0 0,-2 5 0 15,0 3 0-15,-2 5 0 0,-3 4-160 0,1 2-48 16,-3 3-16-16,0 2 0 0,-1 0 0 0,1 1 368 0,-1-2 80 16,-1-3 16-16,-1 3 0 0,0-1 272 0,-1-2 64 15,-1 1 16-15,0-1 0 0,-2 0-272 0,0-1-48 16,-3-1-16-16,0-2 0 0,-2 1-256 0,-1-3 0 15,-1 1 128-15,-3-3-128 0,0 0 128 0,0-4-128 16,-3 2 192-16,0-2-192 0,-2-2 192 0,0 0-64 16,-1-1 0-16,-3-3-128 0,-1 0 128 0,-2 0-128 15,0-2 0-15,-2-2 0 0,-1 2 0 0,0-4 0 16,0 0 0-16,0-4 0 0,0 2 0 0,1-2-144 0,2-2 144 16,0 0-192-16,1 0-112 0,2 0-16 0,0-3-16 15,2 2 0 1,3 0-912-16,1 1-176 0,3 0-48 0,2 2-9568 0,2-2-1920 15</inkml:trace>
  <inkml:trace contextRef="#ctx0" brushRef="#br0" timeOffset="57763.39">23012 5342 911 0,'-2'-4'0'0,"-2"2"0"0,0-1 0 0,3 2 0 0,0 1 4960 16,1-2 912-16,0 2 176 0,-1-2 32 0,-1 2-3904 0,1-2-768 15,0-1-176-15,0 2-16 0,1 1-640 0,-2 0-112 16,1 0-16-16,1 4-16 0,-1-2-304 0,-2 5-128 15,0 0 0-15,-1 2 128 0,0-2 496 0,-1 3 80 16,-2 5 32-16,-3 1 0 0,0 2 416 0,-2 5 64 16,-2 1 32-16,-1 2 0 0,2 5-224 0,-3-1-32 15,1 7-16-15,-1-1 0 0,2 3-448 0,1 1-80 16,0 3-32-16,3-2 0 0,2 1-288 0,-1-1-128 16,2 0 128-16,2-3-128 0,0-1 0 0,2-2 0 0,1-1 0 15,2-1 0-15,1 1 0 0,3 1 0 0,2-1 0 16,1 5 0-16,2-3 0 0,1-2 0 0,2 0 0 0,2-5 0 15,1 0 0-15,1-4 0 16,1-3 0-16,2 0 0 0,2-1-384 0,1 1 32 16,-1-2 16-16,4-1 0 15,1 3-944-15,0 0-192 0,0 0-48 0,-2 1-14672 0</inkml:trace>
  <inkml:trace contextRef="#ctx0" brushRef="#br0" timeOffset="58758.56">23264 4772 43311 0,'-4'4'3840'0,"0"-3"-3072"0,3 1-608 0,1-2-160 0,1 0 0 0,-1 0 128 16,-1 0-128-16,-2 3 128 0,2-2 64 0,1 1 0 15,1 1 0-15,0-3 0 0,3 0-384 0,0-3-64 16,1 3 0-16,1-2-16 16,0 2-576-16,1-1-112 0,1 1-32 0,-1 0-17248 15</inkml:trace>
  <inkml:trace contextRef="#ctx0" brushRef="#br0" timeOffset="59011.59">23403 5050 41471 0,'-16'5'1840'0,"5"0"368"0,1 1-1760 0,4-2-448 0,2-2 0 0,3-2 0 16,0 0 544-16,-2 4 32 0,-1-1 0 0,-1-2 0 15,2 2 80-15,0-1 32 0,3-2 0 0,3-3 0 16,0 1-864-16,4-2-160 0,0 0-48 0,2-2 0 31,-1 1-752-31,1 2-144 0,2-1-48 0,0 1-17184 0</inkml:trace>
  <inkml:trace contextRef="#ctx0" brushRef="#br0" timeOffset="59267.32">23435 5313 42383 0,'-13'7'1872'0,"3"-5"400"0,1 2-1824 0,3-2-448 15,3 2 0-15,2-4 0 0,0 0 384 0,-3 1 0 0,-1 2-16 0,-1-1 0 16,0 2-144-16,0-4-32 0,2 0 0 0,1-4 0 31,1 2-1264-31,1-2-256 0,-2 0-48 0,3-2-16 0</inkml:trace>
  <inkml:trace contextRef="#ctx0" brushRef="#br0" timeOffset="60115.98">23656 5509 32255 0,'-7'0'2864'0,"2"0"-2288"0,4 0-576 0,2 0 0 0,0 0 560 0,-1 0 0 16,0 1 0-16,-1 2 0 0,-1-3-80 0,0 2-16 15,4-2 0-15,-2 0 0 0,0 0 240 0,0 0 32 16,0 0 16-16,17 20 0 0,-11-14-144 0,0 3-32 16,3 4 0-16,0 2 0 0,2 5-272 0,0 2-64 15,0 3-16-15,0 3 0 0,1-2-224 0,1 2 144 16,0-1-144-16,0-3 128 0,0-1-128 0,0-5 0 0,-1-3 0 15,-1-1 0-15,2-6 0 0,-2-1 0 16,0-4 0-16,-1-2 0 0,1-1 0 0,-1-1 128 16,0-2-128-16,-2-2 128 0,1-3 32 0,-2 0 0 15,1-2 0-15,-2-3 0 0,1 0 32 0,1-6 0 0,1 1 0 16,-2-1 0-16,-1-1-192 0,2-2 0 0,0-3 0 0,1-1 0 16,-2 2 0-16,1-1 0 0,-1-1 0 0,1 0 0 15,0-3-208-15,1 1 16 0,-2 0 16 0,1 3 0 16,-1 4-112-16,1 1-32 0,-1 0 0 0,-1 3 0 15,2 1-304 1,-2 2-64-16,-1-1-16 0,0 5 0 0,1 1-1584 16,-1 2-320-16</inkml:trace>
  <inkml:trace contextRef="#ctx0" brushRef="#br0" timeOffset="60514.34">23962 5816 7359 0,'-3'0'656'0,"1"0"-528"0,-1 0-128 0,3 1 0 0,0-1 3392 0,0 0 656 0,0 2 128 0,0-2 32 16,0 3-1808-16,-1 0-352 0,1 1-80 0,0 1-16 15,0 0-304-15,0 1-64 0,-1 3-16 0,1-3 0 16,0 3-384-16,0 1-80 0,0 0-16 0,0-1 0 16,0 4-352-16,0-1-80 0,0 4-16 0,0 3 0 15,0 1-384-15,0 2-96 0,1 0-16 0,-1 3 0 16,3 3-144-16,-2 3 0 0,1-2 144 15,1 3-144-15,-2 0 0 0,0 0 0 0,1 1 0 0,-1-3 0 16,-2 1 0-16,-2-3-208 0,1 3 16 0,-3-2 16 16,1 0-848-1,-2-1-160-15,1-2-32 0,-1-2-10336 0,1 0-2064 0</inkml:trace>
  <inkml:trace contextRef="#ctx0" brushRef="#br0" timeOffset="61176.25">24318 6041 16575 0,'0'-4'1472'0,"1"1"-1168"0,0 2-304 0,-1-1 0 0,2 2 880 0,-1-3 112 16,0 0 32-16,0-4 0 0,3 1 592 0,0-1 128 16,-2-2 32-16,1 3 0 0,-2 2 16 0,0-1 0 15,-1 4 0-15,0 1 0 0,0 0-256 0,-1 0-64 16,0 6 0-16,0 0 0 0,-2 4-720 0,2 0-160 16,-2 5-16-16,2 2-16 0,0 4-368 0,0 4-64 15,1 1 0-15,0 0-128 0,0 5 128 0,1-3-128 16,0 3 0-16,0-1 0 0,2 1 128 0,-2-3-128 15,0 2 192-15,1-3-192 0,-1-1 320 0,0 0-64 16,-1 1 0-16,-1-1 0 0,1-1-128 0,-3 1-128 0,2 1 192 16,-1-3-192-16,-2-2 0 0,0 3 0 0,0-3 0 15,0 0 0 1,-1 0-288-16,-2 1-112 0,4-2-32 0,-2-5 0 16,1-3-1104-16,0 0-208 0,-1-1-48 0,0-3-9248 0,1-2-1840 0</inkml:trace>
  <inkml:trace contextRef="#ctx0" brushRef="#br0" timeOffset="61768.06">24575 6059 7359 0,'-5'3'656'0,"2"-3"-528"16,-1 0-128-16,3 0 0 0,1 0 2416 0,0 0 448 16,0 0 80-16,0 0 32 0,0 0-944 0,0 0-192 15,1 0-48-15,-1 0 0 0,0 0-384 0,0 0-96 16,0 0-16-16,0 0 0 0,11 16-592 0,-10-13-128 16,0 4-32-16,-2 2 0 0,-1-2 400 0,-1 3 80 15,-2-1 0-15,-1 3 16 0,0 1-96 0,-3 2-32 16,-1-3 0-16,1 2 0 0,-1 0-672 0,-1-2-240 15,-2 0 144-15,1 1-144 0,-2-3 128 0,2-1-128 16,-2 3 128-16,2-5-128 0,-1 2 448 0,0 1 0 16,1-4 0-16,-2 0 0 0,2 1-144 0,-1 0-32 15,1 1 0-15,1-2 0 0,1 2-272 0,0-2 0 16,2 0 0-16,1-1 0 0,1 1 0 0,2-2 0 0,0 0 0 16,1-2 0-16,0 2 0 0,2-2 0 0,1 2 0 0,0-1 0 15,0 0 0-15,1 1 0 0,-1 2 0 0,2 0 0 16,-2 1 160-16,0-1-160 0,0 0 128 0,1-2-128 15,-1 2 192-15,0-3-32 0,2 2-16 0,2-1 0 16,0-1-16-16,1-2 0 0,1 1 0 0,1 0 0 16,2 0-128-16,-1-2 128 0,5 3-128 0,0-2 128 15,2 1 0-15,3 2 0 0,0 1 0 0,2 2 0 16,2 2 16-16,0 1 0 0,-1-1 0 0,1 2 0 0,-1 3-144 16,1 0 128-16,0 3-128 0,0 3 128 15,-2 0-128-15,-1 1 0 0,-1 1 0 0,-3 4 0 0,0 3 0 16,-3 2 0-16,-2-3 0 0,-4-3 0 0,-1 1 0 15,-4-4 0-15,1-2 0 0,-4-3-176 0,1-3 48 0,-1 1 0 16,-1-4 0-16,1 0 0 16,-2-5-192-16,0-1-16 0,2 0-16 0,-1-5 0 15,0 1-624-15,-1-2-128 0</inkml:trace>
  <inkml:trace contextRef="#ctx0" brushRef="#br0" timeOffset="63792.82">24811 5834 8287 0,'-1'0'736'0,"1"0"-592"0,0 0-144 0,-1 0 0 0,1 0 976 16,0 0 176-16,1 0 16 0,-1-2 16 0,1 2 928 0,2-3 192 16,-2 2 48-16,-1 1 0 0,0 0 400 0,0 0 64 15,0 0 32-15,19-9 0 0,-14 7-864 0,1 2-160 16,1-1-32-16,2 1-16 0,1 0-880 0,0 0-160 15,2 0-32-15,2 0-16 0,-1-3-368 0,3 3-80 16,2-1-16-16,0 0 0 16,1-1-608-16,0-1-128 0,0 0-32 0,0-1 0 15,2 0-672-15,-2 0-144 0,2-2-32 0,-1 2 0 16,0-2 48-16,0 0 0 0,0-1 0 0,-2 4 0 16,1-2-768-16,-2 0-128 0</inkml:trace>
  <inkml:trace contextRef="#ctx0" brushRef="#br0" timeOffset="64551.33">24793 6069 14735 0,'-9'0'1312'0,"2"0"-1056"0,1 3-256 0,1-3 0 0,2 0 2416 0,2 0 416 15,0 0 96-15,-3 0 16 0,-1 0-128 0,-1 0-32 16,1 0 0-16,0 0 0 0,2 1-1136 0,3 1-240 15,2-2-32-15,1 3-16 0,2-2-896 0,3 1-176 16,2 1-32-16,2-3-16 0,3 0-80 0,1 0-16 16,1 0 0-16,1-3 0 0,1 1-144 0,5 1 0 15,3-4 144-15,3-1-144 0,1 1 0 0,-2-2-208 16,-1 1 16-16,-2 0 16 16,-1 0-976-16,-1 0-208 0,-1 0-48 0,-1-3-15488 0</inkml:trace>
  <inkml:trace contextRef="#ctx0" brushRef="#br0" timeOffset="65051.52">25581 5519 24879 0,'-5'-6'1088'15,"0"-1"256"-15,1 4-1088 0,1-1-256 0,3 2 0 0,2-1 0 0,-2 2 864 0,0-2 112 16,1 0 32-16,-1-2 0 0,0 0 512 0,1 2 96 16,0 1 32-16,2 1 0 0,-2 4-496 0,2 3-80 15,-1 2-32-15,-1 4 0 0,2 4-304 0,-1 5-64 16,-2 5-16-16,1 0 0 0,-1 5-368 0,2 0-80 15,-2 5-16-15,2 2 0 0,-1 3-192 0,-1-1 0 16,0 2 0-16,-1-5 0 0,0 1 0 0,-2 0 0 16,1 1 0-16,-2 2 0 15,-1-1-432-15,0-2-16 0,0 0-16 0,1-4 0 16,-1-4 16-16,0 1 0 0,1-5 0 0,1-1 0 16,1-3-1104-16,1-3-224 0</inkml:trace>
  <inkml:trace contextRef="#ctx0" brushRef="#br0" timeOffset="65492.49">26113 5127 25791 0,'-6'-10'2304'0,"3"4"-1856"0,0-3-448 0,2 5 0 0,1 1 1408 0,1 0 176 15,2 1 32-15,-2-2 16 0,1-2-912 0,2-2-176 16,0 0-32-16,1-1-16 0,-2 4-144 0,0 0-32 0,1 4 0 15,-1 2 0-15,0 4 288 0,0 1 48 0,1 5 16 0,-1 4 0 16,2 5 160-16,-3 2 16 0,1 7 16 0,-1 4 0 16,0 2-304-16,0 3-64 0,0 7-16 0,1-1 0 15,-2-1-224-15,0 6-64 0,2-2 0 16,-1 1 0-16,-1 1-192 0,1 2 176 0,-1 6-176 0,-1-3 160 16,1-1-160-16,-1-2 0 0,0-3 0 0,0-3 0 15,0-2 0-15,-1-2 0 0,-2 1-176 0,0-1 176 16,-2 0-272-16,0-1 16 0,0-1 16 15,-1-1 0-15,1-1-208 16,0-1-64-16,0-1 0 0,1-3 0 16,0-4-1984-16,1 0-416 0,-2-3-80 0,-2 4-16 0</inkml:trace>
  <inkml:trace contextRef="#ctx0" brushRef="#br0" timeOffset="66248.83">26833 5389 11055 0,'1'-9'976'0,"-2"6"-784"0,0-1-192 0,0 1 0 0,1 1 3296 0,0 2 608 16,-2 0 128-16,0-1 32 0,0 1-1680 0,-5 0-336 15,0 3-64-15,-2 4 0 0,-1 1-704 0,-1 2-144 16,-1 6-32-16,-2 3 0 0,1 1-592 0,-1 4-112 16,-1 2-16-16,3 1-16 0,-1-4 0 0,1 6 0 15,-4 8 0-15,-1 8 0 0,1-1-144 0,0 3-32 16,1-2 0-16,2-4 0 0,2-3 80 16,3-1 16-16,0-5 0 0,3-1 0 0,2 1-288 0,-1-3 160 15,4-1-160-15,1-2 128 0,2-1-128 0,1-5 0 16,3-2 0-16,0-3 0 0,3-1 0 0,2-6 0 15,2 0 0-15,2-6 0 0,1-2 0 0,2-2 0 0,1-2 0 16,1-6 0-16,0 2 0 0,1-2 0 0,-1-5 0 16,-2 1 0-16,-2 2 0 0,0-4 0 0,0-4 0 0,0-1 0 15,0-1 0-15,-1-3 0 0,-2 2 0 16,-2-6 0-16,0 2 0 0,-3-2 0 0,-2 1 0 0,-2-2 0 16,-2 2 0-16,-4-3 0 0,-1 3 0 0,-1-1 0 15,-2 4 0-15,-2-1 0 0,-2-6 0 0,-3 1 0 16,1-1 0-16,0 5 0 0,0 3 0 15,-1 2 0-15,1 5-176 0,-1 1-64 0,1 5-16 0,1 2 0 32,2 3-1056-32,-1 2-224 0,2 4-32 0,-1 1-14816 0</inkml:trace>
  <inkml:trace contextRef="#ctx0" brushRef="#br0" timeOffset="66497.77">26680 5870 28559 0,'-6'0'2544'0,"2"0"-2032"0,3 0-512 0,2 0 0 0,1 0 1808 0,0 0 272 16,-1 0 48-16,1-1 16 0,2 1-1120 0,1-3-240 16,4 3-32-16,2-2-16 0,1 1-320 0,3 1-64 15,0 0-16-15,2 0 0 0,-1 1-176 0,3 1-32 16,1-2-128-16,-2 1 192 0,2 2-192 0,0-3 128 15,1 2-128-15,1-4 0 0,-1 1-208 0,0-2-144 16,0 0-32-16,1 0 0 16,1-3-1920-16,-1 0-400 0</inkml:trace>
  <inkml:trace contextRef="#ctx0" brushRef="#br0" timeOffset="67037.3">27057 4994 35935 0,'-9'-3'3200'0,"3"-1"-2560"16,2 2-512-16,4 2-128 0,2 0 320 0,-2 0 32 15,-3 0 16-15,1-4 0 0,-2 4 464 0,3 0 112 16,1 1 16-16,2 4 0 0,3 5-656 0,3 2-128 15,0 7-32-15,5 3 0 0,1 2 32 0,4 3 0 16,0 7 0-16,3-1 0 0,3 1-48 0,1 2 0 16,2 1 0-16,1-2 0 0,-1-1-128 0,1-1 160 0,-2-3-160 15,1 3 160-15,0-5-160 0,-2 1 192 16,1-4-192-16,1 4 192 0,-2-1 112 0,1 6 16 0,1-2 16 16,-2 3 0-16,-2-1-336 0,-4 4 144 0,-2-3-144 0,-5 3 0 15,-3 0 144-15,-2 1-144 0,-5 4 0 0,-5-1 144 16,-2 4-144-16,-3-1 0 0,-2 0 0 0,-4 1 0 15,0-4-320-15,-3-3 0 0,0-2 0 16,-4-5 0-16,0-1 144 0,-3 1 48 0,-2-4 0 0,0-3 0 16,0-1 0-16,-1-3 0 0,-1-3 0 0,-1-5 0 31,2-2-240-31,-3-5-32 0,2-4-16 0,-1-4-17984 0</inkml:trace>
  <inkml:trace contextRef="#ctx0" brushRef="#br0" timeOffset="68625.1">27318 362 29487 0,'-3'-2'2624'0,"1"-1"-2112"0,1 3-512 0,1 0 0 0,0 3 704 0,-2-3 48 16,1 0 0-16,0 0 0 0,0-3 160 0,1 3 48 15,2 0 0-15,-2 0 0 0,0 0-960 0,29-1 0 16,-13-2-272-16,6 0 64 16,3-3-496-16,4-1-80 15,4-1-32-15,0 0 0 0,2 0 368 0,0 2 80 0,4-1 16 0,2 4 0 0,-1-1 352 0,1 1 0 16,-1 2 0-16,-3 1 0 0,-3 1 800 15,1 2 224-15,0-2 64 0,-1 2 0 0,2 0-192 0,0 0-48 16,-1-3 0-16,-2 2 0 0,-1-2-528 0,2 2-96 16,-2 0-32-16,-1 0 0 0,-2 2-192 0,-1-1 0 15,-4-3 0-15,-1 1 0 0,-2 1 0 0,-3 0 0 16,1 0 0-16,-3 1 0 0,-3 0 128 0,0 3-128 16,-1 3 0-16,-3 1 0 0,-2 0 384 0,-2 6 0 0,-1-1-16 0,-2 5 0 15,-2 2-64-15,0 6-16 0,-1 3 0 0,1 8 0 16,-1 3-288-16,0 7 128 0,-1 2-128 0,2 3 0 15,0 5 0-15,2 1 0 0,-2-6 0 0,0-3 0 16,1 0 0-16,0 8 0 0,2 14 0 0,-1 4 0 16,0-2 0-16,1 4 0 0,-1 3 0 0,-2 9 0 15,2 2 0-15,-1 1 0 0,-2-5 0 0,-1 0 0 16,1-1 160-16,0 1-160 0,1 2 128 0,2-5-128 16,0-7 0-16,0 3 0 0,2-1 128 0,0 8-128 0,2 4 0 15,-1 1 128-15,0-1-128 0,-3 3 128 16,1 1 160-16,-3 5 32 0,-3 3 0 0,-2-4 0 0,-2-5-64 15,-2 0 0-15,-1 0 0 0,0-1 0 16,-1-2-16-16,0-3-16 0,0-7 0 0,0 5 0 16,0 3 64-16,-2 1 16 0,1 0 0 0,0-3 0 15,0 2-48-15,3 0 0 0,0-2 0 0,0-6 0 0,2-1-96 0,1-1-32 16,1-2 0-16,3 0 0 0,4 4-128 0,-1-7 128 16,1-3-128-16,0-4 128 0,0-2-128 0,1-2 128 15,0-3-128-15,1 1 128 0,0-1-128 0,-1-1 128 16,1-4-128-16,-1-4 128 0,-1-1-128 0,-1-2 0 15,2 0 0-15,-2 2 0 0,-1 0 0 0,0-2 0 16,-2-1 0-16,-1-1 0 0,-1-2 0 0,1-2 0 16,-2 1 0-16,-2-5 0 0,1 1 0 0,0-1 0 0,0-1 0 15,1 0 0-15,-1-5 0 0,2-2 0 0,0-1 128 16,1-2-128-16,1-3 0 0,2-4 0 16,2-3 0-16,-1 0 0 0,3 2 0 0,-1-3 0 15,2-1 0-15,-1-5 0 0,1 2-192 0,0-4-32 0,0 2 0 0,0-3 0 16,0 1 352-16,-2-4 80 0,2 1 16 0,0 0 0 15,0 1-224-15,0-2 176 0,1 1-176 16,-1-4 160-16,0 0 176 0,-1-2 48 16,0-1 0-16,-1 0 0 0,0-1-48 0,-1-2 0 0,-2 1 0 0,0-2 0 15,-2 0 16-15,-2-1 0 0,-1 1 0 0,-2 1 0 16,-3-3-64-16,-1 3-16 0,-2 2 0 0,-1-1 0 16,-4 2-48-16,1 2-16 0,-3 4 0 0,-1-2 0 15,1 3-80-15,-1 2-128 0,-2 1 176 0,-3 2-176 16,1 3 0-16,-2 1-256 0,1 0 32 0,0-2 0 15,3 1-384-15,0-2-80 0,3 0-16 16,3-3 0-16,2-2-496 0,4-1-96 0,4-7-32 0,4-4-19856 16</inkml:trace>
  <inkml:trace contextRef="#ctx0" brushRef="#br0" timeOffset="75948.89">22525 7873 15663 0,'-17'6'1392'0,"3"-4"-1120"16,7 0-272-16,4-2 0 0,2 0-976 0,-3 0-256 16,-6 0-48-16,-4 3-16 0,-3-2 1040 0,4-1 256 15,3-3 0-15,6-2 0 0</inkml:trace>
  <inkml:trace contextRef="#ctx0" brushRef="#br0" timeOffset="77367">22936 7857 25791 0,'-3'1'2304'0,"2"2"-1856"0,0-3-448 0,1 0 0 16,0 0 912-16,0 0 96 0,0 1 16 0,-2 2 0 16,1-3 960-16,0 2 192 0,0-1 32 0,1-1 16 0,0 0-1008 15,0 0-208-15,0 0-48 0,0 0 0 16,0 0-384-16,0 0-64 0,0 0-32 0,0 0 0 0,-21 11 0 0,16-11 0 16,0 2 0-16,-3-2 0 0,2 2-160 0,-3-2-48 15,1-2 0-15,-3 2 0 0,-3-2-16 0,-1 2-16 16,-2 0 0-16,-2-2 0 0,-3 2-96 0,-1-4-16 15,-3 4 0-15,-3-2 0 0,2 2 64 16,-3 2 0-16,-1-1 0 0,-3 4 0 0,0-1 16 0,0 4 16 16,-1 0 0-16,1 1 0 0,1 1-80 0,3 2-16 15,1-2 0-15,3 2 0 0,4-2-128 0,1-2 0 16,4 0 144-16,0-1-144 0,4-1 0 0,2 0 0 16,0 0 0-16,1-2 128 0,1 2-128 0,0-4 192 15,3 2-64-15,0 0 0 0,0 0-128 0,0 1 176 16,1-2-176-16,0 0 192 0,2 0 0 0,1 0 16 15,1 1 0-15,1-1 0 0,2 3-208 0,2 1 128 0,2-1-128 0,3 0 0 16,2 4 192-16,5-1-48 0,5 0-16 0,0-1 0 16,-1 1-128-16,6-3 192 0,6 0-192 0,7 0 192 15,5 0-192-15,3 0 0 0,1 1 144 0,0-4-144 16,0 0 0-16,-2 2 0 0,0 0 0 0,-5 1 128 16,-4 0-128-16,-5-1 0 0,-3 4 0 0,-3-3 0 15,-2 3 0-15,-2-2 0 0,-1 3 0 0,-3-1 0 16,-4-1 0-16,0 2 0 0,-3 0 0 0,-1-3 0 15,-1 2 0-15,-2 0 0 0,-1-2 0 0,-1 2 0 16,0-2 0-16,-1 2 0 0,-2-3 0 0,1 1 0 16,-1 0 0-16,-2-1 128 0,0-1-128 0,0 0 0 15,-1 0 0-15,-1-2 0 0,-1 1 0 0,-2 1 0 16,0-1 128-16,-1-2-128 0,-3 2 128 0,1 0-128 16,-2-1 240-16,-1 2-32 0,-2-1 0 0,0 0 0 0,0 2-208 15,1 0 128-15,0 0-128 0,-1 0 0 0,2 1 0 0,0-1 0 16,0 0 0-16,1-2 0 0,0-1 0 0,1 2 0 15,1-1 0-15,-1-1 0 0,2 0 0 0,-1-2 128 16,2 2-128-16,-1-1 0 0,0 0 176 0,0 0-16 16,1 1 0-16,0-2 0 0,-2 1-160 0,0 2 0 15,-1 1 144-15,-1-1-144 0,-1-1 0 0,0 4 0 16,0-4 0-16,-2 3 0 0,0 3 0 0,-1-3 0 16,2 0 0-16,-2 1 0 0,1-1 0 0,-2 1 0 15,2 2 0-15,1-3 0 0,0 0 0 0,0 2 0 16,3-2 0-16,-1 0 128 0,0 1-128 0,0 2 0 15,-2 0 0-15,-2 1 0 0,0 2 0 0,-3-2 0 0,0 2 0 0,-2 2 0 16,-1-2 0-16,1 1 0 16,-1 0 0-16,1-2 0 0,2 2 0 0,2-3 0 15,0 0 0-15,2-2 0 0,-1 0 288 0,3-2 32 0,2 0 16 16,1 0 0-16,1-3-336 0,3 0 0 0,0-1 0 16,0 0 128-16,3-2-128 0,-2 0 0 0,3 0 0 0,0-2 0 15,0 2 0-15,0 0 0 0,0-2 128 0,0 2-128 16,2 0 128-16,-2 0-128 0,0 0 160 0,0 0-160 15,0 0 0-15,0 0-288 0,0 0 32 0,12-18 16 16,-10 14-1248 0,3-6-256-16</inkml:trace>
  <inkml:trace contextRef="#ctx0" brushRef="#br0" timeOffset="79491.7">22165 8961 5519 0,'-15'3'496'0,"4"-2"-496"0,3 2 0 0,0-3 0 0,6 0 640 15,0-3 48-15,0 3 0 0,-2-1 0 0,-3 1-848 0,-2-3-160 0,1 0-48 0,0 0 0 16,2 1 896-16,2-2 176 0,0 0 48 0,2 1 0 16,1 0 2224-16,-2 1 448 0,3 0 96 0,-1 0 0 15,2-2 144-15,1 2 32 0,0-1 0 0,2 2 0 16,-1-1-1712-16,4 0-352 0,0 2-64 0,2 0-16 15,2 2-832-15,2 0-160 0,2-2-48 0,4 1 0 0,-1 2-112 16,2-1-16-16,1 0-16 0,0 0 0 0,-1 0-192 0,1 0-48 16,0 0 0-16,0 1 0 0,-1 0 112 0,1-1 16 15,0-1 0-15,1 0 0 0,-1 2 0 0,1-3 0 16,-1 0 0-16,3 0 0 0,-1 1 0 16,2-1 0-16,0 0 0 0,1 0 0 0,-1 0-256 0,2-1 0 15,-1-3 0-15,1-1 0 0,1 1 128 16,-3 0 0-16,-1 2-128 0,-5 0 192 0,-1 0-192 0,-3 0 0 15,-3 2 0-15,-3 0 0 16,-3 2-944-16,-1 2-80 0,-3-2 0 0,-1 5-12480 16,1 0-2480-16</inkml:trace>
  <inkml:trace contextRef="#ctx0" brushRef="#br0" timeOffset="81811.64">22043 9351 3679 0,'0'-1'320'0,"0"1"-320"16,1 0 0-16,-1-3 0 0,1 1 736 0,0 1 80 16,1-6 16-16,1 1 0 0,2-4-272 0,0-2-48 15,0 2-16-15,0-2 0 0,0 3-224 0,-1 2-32 16,0 0-16-16,-3 1 0 0,1 3 704 0,0-2 144 16,-2 3 16-16,0 0 16 0,0 2 880 0,-3 0 192 15,2 2 16-15,0 0 16 0,-2 3 256 0,1-1 48 16,2-4 16-16,0 0 0 0,-8 24-416 0,6-14-64 15,0 2-32-15,0 2 0 0,1 1-1056 0,-2-2-192 16,1 3-64-16,1 0 0 0,-2 3-496 0,2 0-208 16,-2 3 176-16,0-2-176 0,-1 3 0 0,-1 3 0 15,1-1 0-15,-1 1 0 0,0 2 0 0,1 1 0 16,-3-1 0-16,1-2 0 0,-1 1 0 0,-1 2 0 16,2-3 0-16,-1-4 0 15,-1 0-304-15,1-3-96 0,-1-6-32 0,1 2-17056 0</inkml:trace>
  <inkml:trace contextRef="#ctx0" brushRef="#br0" timeOffset="82262.3">22343 9480 21183 0,'-11'1'944'0,"2"0"192"0,2 3-912 0,2-4-224 0,1 1 0 0,3 1 0 15,-1-2-768-15,-3 3-208 0,-4-2-48 0,-2 4 0 16,-1-1-384 0,0 0-96-16,0-1-16 0,2 2 0 0,0-1 2672 0,0 2 544 0,1 0 96 0,0-3 32 15,1 2 1984-15,1 1 400 0,-2 0 80 0,2 3 0 16,1-3-2080-16,-3 0-416 0,3 2-96 0,-1 0-16 16,0-2-1120-16,0 2-240 0,-2 0-32 0,2-1-16 0,-2 2-272 0,1-2 0 15,-1 1 0-15,-1-1 0 0,1 0 0 0,1-1 0 16,0 0 0-16,1-2 0 0,1 1 0 0,-2-1 0 15,3-1 0-15,-1 0 0 0,0 1 0 0,1-2 0 16,-1-1 0-16,1 2 0 0,-1-1 0 0,2-2 0 16,-1 1 0-16,3-1 0 0,-1 3 0 0,2-3 160 15,0 0-160-15,1 0 128 0,2 0-128 0,1-3 0 16,0 2 0-16,1 1 0 0,2 0-144 0,0 1 144 16,3 2 0-16,1 1 0 0,1 2 0 0,0 0 0 15,3 3 0-15,-2-2 0 0,0 5 0 0,1-2 0 16,-1 3 0-16,-2-3 0 0,-1 1 0 0,-1 0 0 15,0 0 0-15,-2-1 0 0,1-3 0 0,0 2 0 0,-1-3 0 16,-1 0 0-16,2-2 0 0,-1-1 0 0,3 0 0 16,0-3 0-1,1 3-1216-15,-1-6-128 0</inkml:trace>
  <inkml:trace contextRef="#ctx0" brushRef="#br0" timeOffset="82494.3">22504 9713 39615 0,'-14'6'1760'0,"6"-2"352"0,2-1-1680 0,2-3-432 0,3 1 0 0,2-1 0 16,0 0-448-16,0 0-192 0,2 0-16 0,-1-1-16 15,4 1-32-15,1-3-16 0,0-1 0 0,3 0 0 0,0 0 432 0,1-2 96 16,3 2 0-16,0-2 16 0,2 0 688 0,2-1 144 15,-1 0 32-15,2 1 0 16,-2 0-912-16,0-1-176 0,1 1-48 0,-2 0-15296 16</inkml:trace>
  <inkml:trace contextRef="#ctx0" brushRef="#br0" timeOffset="82758.03">22469 9843 19343 0,'-12'6'1728'0,"5"-2"-1392"0,0-1-336 0,4 0 0 16,1 0 3072-16,4-3 528 0,-1 1 112 0,0 1 32 15,2 1-1984-15,0-2-400 0,5 2-80 0,0-2 0 16,4-1-336-16,0 0-64 0,3-1-16 0,-2 1 0 15,3-4-608-15,-1 4-112 0,3-3-16 0,-2 3-128 16,1-2 128-16,-1 2-128 0,-1 0 0 0,1 0 0 31,-1 2-1088-31,-2-4-256 0,2 2-64 0,-1 0-15376 0</inkml:trace>
  <inkml:trace contextRef="#ctx0" brushRef="#br0" timeOffset="83024.95">22910 9467 30399 0,'-7'0'1344'0,"2"3"288"0,1-3-1312 0,1 1-320 15,2 1 0-15,1 1 0 0,-1 1 976 0,-1 2 128 16,0 4 32-16,-1 4 0 0,0 6-368 0,0 3-80 0,2 1-16 0,0 5 0 15,-2-3-448-15,2 2-96 0,-1 1 0 0,-1 1-128 16,1-1 0-16,-2 1 0 16,1 1 0-16,0-7 0 0,0-1 0 0,2-7 0 0,1-4 0 15,2-5-16544-15</inkml:trace>
  <inkml:trace contextRef="#ctx0" brushRef="#br0" timeOffset="83625.98">22540 7128 19343 0,'0'-3'1728'0,"0"2"-1392"0,1 1-336 0,-1 0 0 15,0 0 1904-15,0-3 304 0,0 3 64 0,-1-2 16 16,1 1 368-16,0-2 80 0,0 3 16 0,0 0 0 16,0 0-1440-16,0 0-288 0,0 0-48 0,0 0-16 15,0 0-672-15,-11 25-144 0,7-15-16 0,0 2-128 16,2 1 144-16,-2 4-144 0,2 1 0 0,-1 5 144 16,3 1-144-16,0 1 0 0,3 1 0 0,-1 3 128 0,2-1-128 0,1 0 0 15,0 3 0-15,0-1 0 0,0 1 0 16,0 0 0-16,-2 1 0 0,1-2 0 0,-2-2 0 0,1-1 0 15,-2 2 0-15,-1-4 0 16,1-2-624-16,-1-1 0 0,0-1 0 0,-1-3 0 16,1-4-1488-16,-1 0-320 0</inkml:trace>
  <inkml:trace contextRef="#ctx0" brushRef="#br0" timeOffset="84358.38">22954 7090 17503 0,'-1'-1'1552'0,"0"1"-1232"0,1 0-320 0,0 0 0 16,1 1 1136-16,-1-1 160 0,0 0 48 0,0 0 0 15,0 0-48-15,0 3 0 0,-1-3 0 0,1 0 0 16,0 0 192-16,0 0 48 0,0 0 0 0,0 0 0 16,-12 16-64-16,9-10 0 0,-2 0 0 0,-1 2 0 15,-1 0-544-15,1 1-112 0,0 1-32 0,0 0 0 16,0 2-464-16,1-2-112 0,-1 0-16 0,-2 1 0 16,2-1-192-16,-1 0 0 0,-1 0 0 0,1-1 0 15,-1 0 0-15,0 0 0 0,-2 1 0 0,-1 0 0 16,1 2 0-16,-3-2 128 0,0 2-128 0,-1 1 0 0,1-1 176 15,-1-1-176-15,0 2 192 0,2-2-192 0,1-1 0 0,1 0 0 16,1-3 0-16,1 2 0 0,2-1 160 0,-2-1-160 16,3-1 128-16,0 1-128 0,-1-1 192 15,1 1-32-15,-1-1-16 0,0 0 0 0,0 0 16 16,-1-2 0-16,0-1 0 0,0 0 0 0,-1 1 32 0,1-2 0 16,-1-2 0-16,2 1 0 0,0-1 32 0,2 0 16 15,0-1 0-15,2 1 0 0,1-2-240 0,1 0 176 16,1 0-176-16,1-1 160 0,1 2-160 0,1-1 0 15,1-2 144-15,0 4-144 0,-2-2 0 0,2 2 0 0,0-3 0 16,0 2 128-16,0 1-128 0,0 0 0 16,0 0 0-16,0 0 0 0,-1 0 0 0,1 0 0 0,-2 1 128 0,1-1-128 15,0 0 240-15,-1 0-32 0,1 3 0 0,-1-3 0 16,1 0-16-16,0 0-16 0,1 0 0 16,-1 2 0-16,2-1-176 0,0 2 128 0,2-1-128 0,-1 2 128 15,3 0-128-15,0-1 0 0,2 4 0 0,-1-3 0 16,0 3 0-16,2-1 0 0,0 1 0 0,2 2 0 15,1-2 0-15,0 3 0 0,2 1 0 16,-2-1 0-16,-1 0 0 0,1 3 0 0,0-1 0 16,-1 0 0-16,-1 1 0 0,0 0 128 0,-2 0-128 0,1 0 128 15,-3 0-128-15,0-1 0 0,-1 0 0 0,0 1 0 16,1-3 0-16,-3-2 0 0,1 2 0 0,-2-2 0 16,1 0 0-16,1-2 0 0,-2 2 0 0,0-3 128 15,0 1-128-15,-1 0 0 0,2-2 0 0,-1-2 0 16,1 2 0-16,-2-4-176 0,1 1 48 0,0 2 0 15,-1-3-448-15,-1 0-96 0,0 2-16 16,0-1-19488-16</inkml:trace>
  <inkml:trace contextRef="#ctx0" brushRef="#br0" timeOffset="86316.85">23982 8651 35935 0,'-2'0'3200'0,"1"0"-2560"0,1 0-512 0,1 0-128 15,1 0-1168-15,-1 1-256 0,-1 2-48 0,1-1-16 0,0 2 1200 0,1 3 288 16,-1 5 0-16,0 1 0 0,2 3 0 0,-2 5 192 16,0 1-64-16,2 3 0 0,-1 4 848 0,2 0 176 15,-1 3 16-15,2 6 16 0,0-1-368 0,0 5-80 16,1 1-16-16,1-3 0 0,-2 0-448 0,0 1-80 16,2-2-32-16,-1 0 0 0,2-3-160 15,-4-4 0-15,3-1 0 0,-2-6 0 0,-2-3 352 16,1-2 96-16,0-2 0 0,-1-4 16 0,0-3-176 0,-1-4-32 15,0 0-16-15,-2-5 0 0,0-1-112 0,-3-2 0 16,1-5-128-16,-3-3 192 0,-1-2-64 0,-3-4 0 16,0-4-128-16,-2-2 192 0,0-2 48 0,-3-5 0 15,0-3 0-15,-1-2 0 0,0-2-16 0,0-6 0 16,-1-2 0-16,2-2 0 0,2 1-224 0,1-3 144 16,1 2-144-16,1 1 128 0,1 3-128 0,0 3 0 15,1 3 0-15,2 3 0 0,1 1 0 0,3 2 0 0,0 4 0 0,1 0 0 16,2 0 0-16,3 2 0 0,1-2 0 0,3 3 0 15,1-1 0-15,1 1 0 0,3 0 0 0,-2 3 0 16,0 7 0-16,3-3 0 0,4 1 0 0,2 2 0 16,0 0 0-16,1 2-176 0,1 4 48 0,2-1 0 15,1 6-128-15,-1 1 0 0,1 1-16 0,-1 3 0 16,1 5 64-16,-3-3 16 0,1 4 0 0,-6 2 0 16,-2-2 192-16,-2 5-192 0,-2-1 192 0,-2 4-192 15,-3 1 192-15,0 0 0 0,-2 2-160 0,-3-1 160 16,-1-1 0-16,-2 3 0 0,0 0 0 0,-4-2 128 0,0 1 128 15,-2 1 32-15,-2-2 0 0,-1 1 0 16,-1 1 32-16,-3-2 0 0,1 1 0 0,-3-1 0 16,-3-1-176-16,-1-1-16 0,-1-2-128 0,-1-2 192 15,1-2-192-15,-1 1 0 0,-3-5 128 0,0 2-128 16,2-2 0-16,0-2 0 0,1-1 0 0,1-2 0 0,1-3 0 16,2 0-288-16,1-3 64 0,2-4 16 15,2-1-656-15,5 0-128 0,0-3-32 0,3 1-17168 16</inkml:trace>
  <inkml:trace contextRef="#ctx0" brushRef="#br0" timeOffset="86786.43">25168 7704 35007 0,'-5'-4'3120'0,"0"2"-2496"0,2 2-496 0,2 2-128 15,2-2 1216-15,-1 0 240 0,-2 0 32 0,-2-2 16 16,-1 0-1184-16,-1 2-320 0,-2 2 0 0,0 0 0 0,-1 7 0 15,-2-3 0-15,1 4 0 0,-4 2 0 16,2 4 0-16,-3 2 128 0,-1 3-128 0,-1 1 0 0,1 3 384 0,-1 1-32 16,0 2 0-16,0 0 0 0,2 3 128 0,2 2 32 15,2-5 0-15,-2 4 0 0,1 6-320 0,1 3-48 16,1 3-16-16,-1 0 0 0,1 3-128 16,1-2 0-16,0 2 0 0,1-3 0 0,0 1 0 0,1-3 0 15,0 1 0-15,2-5 0 0,1 1 144 0,1-2-144 16,2-3 160-16,1 1-160 0,0 0 256 0,1-1-64 15,1 2 0-15,0-4 0 0,1-1-192 0,2 0 0 16,0-3 0-16,2 1 0 0,-1-3 0 0,3 2 0 16,2-2 0-16,0 3 0 0,3-2-144 0,-1-5-32 15,3 0 0-15,0-2 0 16,2 1-432-16,0-7-96 0,2-2 0 0,0 1-12064 16,2-7-2400-16</inkml:trace>
  <inkml:trace contextRef="#ctx0" brushRef="#br0" timeOffset="87401.93">25421 8038 12895 0,'2'0'1152'0,"0"0"-928"0,-1 1-224 0,0 1 0 0,0 1 1152 0,1-2 192 15,0 4 48-15,2 0 0 0,2 6 1232 0,-1 2 256 0,1 3 64 0,-1 1 0 16,0 4-448-16,-1 1-96 0,-1 3-16 15,1 1 0-15,1-1-1136 0,-1 1-224 16,3-2-64-16,-2-1 0 0,1-4-576 0,-1 0-128 16,0-3-32-16,1 0 0 0,1-1-224 0,-2-1 0 0,1 0 0 15,0-1 0-15,0-3 0 0,0-1 0 0,2 0 0 0,-2-3 0 16,1-2 0-16,1 0 224 0,0-2-16 0,2-1 0 16,0-2-64-16,1-1-16 0,-1-2 0 0,0-2 0 15,2-4 48-15,0-2 0 0,0-1 0 0,0-5 0 16,1-1 16-16,-1-3 16 0,2-2 0 0,-2-4 0 15,2-3-16-15,-2-4 0 0,0 0 0 0,0-3 0 16,-1 4-192-16,-1-2 0 0,1 1 0 0,-3 1 0 0,2 5-256 16,-1 1-64-16,1 3 0 0,-2 3 0 15,1 3-288-15,-2 3-64 16,0 3-16-16,-1 4-11712 0,-1-1-2336 0</inkml:trace>
  <inkml:trace contextRef="#ctx0" brushRef="#br0" timeOffset="87915.15">25588 8543 35935 0,'-10'-4'3200'0,"3"2"-2560"0,0 0-512 0,5 2-128 0,2 0 928 0,1 0 160 0,2 0 48 0,-2 0 0 16,1-3-816-16,2 2-144 0,1 1-48 0,2 0 0 16,0 1-128-16,0 2-144 0,1-1 144 0,-2 2-208 0,1 2 208 0,-1 2 0 15,0 3 0-15,-1 1 0 0,0 2 336 0,-1 2-32 16,0 5-16-16,-3-1 0 0,-1 4 0 0,-1 1 0 15,-3 2 0-15,0 2 0 0,1 2-96 0,-4 0-32 16,1-2 0-16,0 2 0 0,1 0-160 0,0-3 0 16,3 1 0-16,-1-6 0 0,2 2 0 0,1-5 0 15,1 1 0-15,1-5 0 16,-1-1-608-16,1-2 0 0,1-3 0 16,0 3-17776-16</inkml:trace>
  <inkml:trace contextRef="#ctx0" brushRef="#br0" timeOffset="88871.48">26049 8725 22111 0,'1'0'1968'0,"-1"0"-1584"0,0-1-384 0,0 1 0 0,0 1 1280 0,0-1 160 0,0 0 32 15,0 3 16-15,-1 3 272 0,1-2 48 0,-1 4 16 16,0 2 0-16,-1 0-688 0,0 2-144 0,1 3-32 0,-2-1 0 16,1 1-416-16,1 1-96 0,-1 2 0 0,0-2-16 15,1 3-128-15,-2-2-32 0,1 6 0 0,-1-1 0 16,1 3-272-16,-1-1 0 0,2 1 0 0,-1-2 0 15,0-1 0-15,2 0 0 0,0-4 0 0,2 0 0 32,-1-4-1168-32,1 0-192 0,0-2-48 0,-1 1-9568 0,1-5-1920 0</inkml:trace>
  <inkml:trace contextRef="#ctx0" brushRef="#br0" timeOffset="89307.08">26268 8907 16127 0,'1'1'352'0,"-2"2"80"15,0-3 16-15,1 2 0 0,0-2-448 0,-1 0 0 0,-1 0 0 0,1 4 0 0,-3-2 2368 0,-2 6 400 16,-1-2 80-16,-2 3 16 0,-1-2-544 0,0 2-96 15,0 1-32-15,1-4 0 0,-1 4-848 0,-1-2-192 16,-1 2-16-16,1-2-16 0,1 0-560 0,1 1-112 16,-3 1-32-16,2-3 0 0,1 2-416 0,-1-3 0 0,0 4 0 15,1-4 0-15,-1 3 0 0,2-3 0 0,-1 1 0 0,2 0 0 16,-1 1 224-16,1-3-32 0,-1 4-16 0,1-3 0 16,1 0-48-16,1-2-128 0,1 2 192 0,2-3-64 15,0 0-128-15,1 1 0 0,1-1 0 16,1-1 0-16,1 2 128 0,1-4-128 0,2 2 0 0,3-2 128 15,0 1 48-15,2 2 0 0,4-3 0 0,2 1 0 16,1 2-48-16,2-1 0 0,0 2 0 0,3 0 0 16,0 2-128-16,-1-1 128 0,1 2-128 0,-2 2 128 15,0 1-128-15,-4-1 0 0,-4 4 0 0,-1-1-176 16,-3 2-128-16,-3 2-16 0,-2 1-16 0,1-3 0 16,-3 1-592-1,2-5-112-15,-2-1-32 0,-1-2-10432 0,1-1-2080 0</inkml:trace>
  <inkml:trace contextRef="#ctx0" brushRef="#br0" timeOffset="89596.6">26541 8636 17503 0,'0'-1'1552'0,"0"-1"-1232"0,0-1-320 0,2 2 0 0,-1-2 3520 0,1 3 640 15,1-2 128-15,2-2 16 0,2 0-1728 0,4-2-336 16,4-2-80-16,1 0-16 0,3 0-1456 0,-2 0-304 0,3 2-48 16,0 0-16-16,-1 0-320 0,2-1 0 0,0 4 0 0,0 0 0 15,0-1 0-15,-1 2-240 0,-1 2 48 0,-2 0 0 31,-1 0-992-31,-1 2-192 0,-3 0-32 0,1 0-15504 0</inkml:trace>
  <inkml:trace contextRef="#ctx0" brushRef="#br0" timeOffset="89850.66">26577 8785 36863 0,'8'0'1632'0,"-2"-4"336"0,1 1-1584 16,1 2-384-16,-1 1 0 0,0-2 0 0,3-2 624 0,8 2 32 16,9-5 16-16,10-1 0 0,6 0-352 0,2-2-64 15,-2 4 0-15,-2-2-16 0,-3 4-240 0,-2-2-256 16,-3 2 48-16,-2 1 16 15,-2 1-736-15,-4 1-144 0,-3-3-16 0,-4 2-15360 0</inkml:trace>
  <inkml:trace contextRef="#ctx0" brushRef="#br0" timeOffset="90208.63">27263 8083 11967 0,'0'3'1072'0,"0"-1"-864"0,0-2-208 0,2 0 0 15,-1 2 3904-15,0 0 720 0,3 1 160 0,-2-2 16 0,2 4-2272 0,0 2-464 16,0 3-80-16,-1 5-32 0,0 1-608 0,-2 3-112 16,0 5-16-16,-1 3-16 0,-1 7-624 0,0 1-112 15,-1 0-16-15,0 4-16 0,1 2-256 0,-3 2-48 16,2 1-128-16,-2 1 192 0,1 2-192 0,1 0 0 16,-1 4 0-16,1-3 0 0,1 1-176 15,1-4-16-15,2-4-16 0,2-8 0 16,2 0-416-16,0-7-80 0,2-1 0 0,-1-5-11264 15,1-2-2240-15</inkml:trace>
  <inkml:trace contextRef="#ctx0" brushRef="#br0" timeOffset="90833.32">27999 7798 35935 0,'-3'4'3200'0,"1"2"-2560"16,1 0-512-16,1-4-128 0,1 2 1024 0,-1 2 192 0,-1 7 48 0,0 6 0 15,1 12-672-15,0 4-128 0,1 9-16 0,0 3-16 16,1 2-176-16,-1 1-48 0,0 4 0 16,-1-1 0-16,-1 1 48 0,-2 1 0 0,-2 0 0 0,-1 2 0 15,-1 0-112-15,1-5-16 0,-1 4 0 0,1-6 0 16,1-5-128-16,0-3 0 0,4-1 0 0,-3-4 0 16,2-5 0-16,-1-1 0 0,2-2 0 0,0 2 0 15,1-6 0-15,1 1-272 0,0-4 64 0,1 1 16 16,-1-2-640-16,0-2-112 0</inkml:trace>
  <inkml:trace contextRef="#ctx0" brushRef="#br0" timeOffset="91316.31">28772 8158 40543 0,'-11'-3'1792'0,"4"1"384"0,0 4-1744 0,2-2-432 0,4 3 0 15,0-2 0-15,-2 1 192 0,-1 5-64 0,-4 2 0 0,-6 6 0 16,-4 5-128-16,-3 5 0 0,-3 3 0 0,0 1 0 15,-2 3 0-15,0-1 0 0,1 5 0 0,0 1 0 16,2 1 0-16,1 0 240 0,2-1-64 0,4-2-16 16,2-2 96-16,3-2 0 0,4-3 16 0,0-5 0 15,5-1-272-15,1-1 0 0,3-5 0 0,1 1 0 16,3-4 0-16,1-2 0 0,3-1 0 0,2-2 0 16,3-3 0-16,1-4-176 0,4-2 32 0,1-2 0 15,0-3 144-15,1-2 0 0,3-4 0 0,1-3 0 16,3-1 0-16,-1-4 144 0,0-2-16 0,0-3-128 15,-2-1 160-15,-2-2-160 0,-1 0 128 0,-5-1-128 16,-1 1 0-16,0-3 0 0,-4 0 128 0,-2 1-128 0,-2-3 0 16,-2 3 0-16,-2-3 0 0,-2 3 0 15,-2-1 0-15,-3 3 0 0,-3 2 0 0,-2 1 0 0,0 5 0 16,-3 2 0-16,0 3-144 0,-1 4 144 0,0-2-128 0,-1 7 128 16,-3 0-192-16,-1 0 192 15,-2 3-672-15,1 2-32 0,0 1 0 0,-1 4-17296 16</inkml:trace>
  <inkml:trace contextRef="#ctx0" brushRef="#br0" timeOffset="91551.9">28504 8456 28559 0,'-3'3'1264'15,"2"2"272"-15,0-1-1232 0,1-1-304 0,1 0 0 0,0-3 0 0,2 4 960 0,0-2 144 0,2 5 32 0,3 0 0 16,2 3 368-16,1 1 80 0,0-1 16 0,1 0 0 16,2 0-704-16,-2-2-128 0,1 2-16 0,2-4-16 15,-2 1-432-15,2-1-96 0,1-4-16 0,0 0 0 16,1 0-192-16,1-4-256 0,0-1 48 0,1-2-12064 16,-3 3-2400-16</inkml:trace>
  <inkml:trace contextRef="#ctx0" brushRef="#br0" timeOffset="91983.78">28778 7544 38703 0,'-13'0'1712'0,"3"0"352"0,2 0-1648 0,5 0-416 16,1 2 0-16,2 0 0 0,2-2 576 0,-1 4 48 16,0 2 0-16,2 3 0 0,2 4-256 0,2 2-48 0,5 5-16 15,2-2 0-15,2 5-48 0,4 1 0 0,2 5 0 0,4 0 0 16,2 4-96-16,3 0-32 0,3-1 0 0,-1 0 0 15,1 3-128-15,-4 2 160 0,1-1-160 0,0 5 160 16,-1 2-160-16,-2 1 0 0,-4 3-160 0,-3 2 160 16,-1 0 0-16,-2 2 0 0,-4 0 0 0,-2-3 0 15,-3-1 0-15,-3-3 0 0,-1 3 0 0,-4-2 0 16,-1-1 0-16,-2-3 0 0,-4 4 0 0,-2-3 0 16,-3 1 0-16,-3 1 0 0,1 0 0 0,-3-6 0 15,1-3 192-15,-2-1-192 0,-1 1 192 0,-3 1-192 16,-1-2 240-16,-2-1-64 0,1-2-16 0,-2-3 0 0,2-3-160 15,-1 1 0-15,1-4 0 0,1-4 0 16,-1-1-576 0,1-5-112-16</inkml:trace>
  <inkml:trace contextRef="#ctx0" brushRef="#br0" timeOffset="92719.72">29849 8414 23039 0,'4'-7'2048'0,"-2"1"-1648"0,2 4-400 0,0-2 0 16,-1 4 3072-16,1-2 512 0,1 2 128 0,4 0 0 15,6-4-1760-15,7 0-352 0,5 4-80 0,5-2-16 16,2 4-800-16,0-2-144 0,1 4-48 0,-1 0 0 16,2 2-512-16,0 0 0 0,1-2 0 0,0 1 0 15,0-2 0-15,-1-1 0 0,1 0 0 0,1-6-144 16,1 2-336-16,1-2-64 15,0-2-16-15,-1 2-11968 0,-3-2-2384 0</inkml:trace>
  <inkml:trace contextRef="#ctx0" brushRef="#br0" timeOffset="93093.46">29858 8714 39615 0,'-10'0'1760'0,"5"0"352"0,1-2-1680 0,4 2-432 0,1 0 0 0,2-3 0 16,2 2 240-16,0 1-48 0,3-3 0 0,4 0 0 16,2 0 144-16,4 1 32 15,-1 2 0-15,0 0 0 0,2 1-48 0,-2 3 0 0,2 2 0 16,-1 1 0-16,2 3 112 0,1 1 16 0,1-1 0 0,3 0 0 16,2 0-320-16,2-1-128 0,2-3 128 0,2 0-128 15,2-5 0-15,-1 2-272 0,2-3 32 0,-1-3 16 31,2 0-496-31,0-4-112 0,-1 1 0 0,1-1-17808 0</inkml:trace>
  <inkml:trace contextRef="#ctx0" brushRef="#br0" timeOffset="95258">31593 7938 21183 0,'5'-10'1888'0,"-3"1"-1504"0,1 2-384 0,-2 3 0 0,1 1 2752 0,-1 1 496 16,1 1 80-16,-1-2 32 0,1-1-896 0,1 0-176 16,-1 0-48-16,1 4 0 0,-4 4-1008 0,-1 4-208 15,-1 6-32-15,-2 7-16 0,-1 5-208 0,-2 7-64 16,-1 6 0-16,1 8 0 0,-2 4-256 0,0 9-48 16,-2-1-16-16,-1 5 0 0,1 0 0 0,0-1-16 15,-2 6 0-15,2-5 0 16,0 3-112-16,0-4 0 0,2-4-16 0,0-5 0 0,2-6-48 0,0-1-16 15,3-6 0-15,0-1 0 0,3-4-176 0,2-1 0 16,4-4 0-16,-1-5 128 16,5-5-512-16,2-8-128 0,2-4 0 0,2-8-21952 0</inkml:trace>
  <inkml:trace contextRef="#ctx0" brushRef="#br0" timeOffset="113741.02">9664 3907 23039 0,'-4'0'2048'0,"0"0"-1648"15,1 0-400-15,1 0 0 0,2 3 1664 0,0-3 256 16,-1 0 64-16,-1 2 0 0,-2 0-1056 0,3 0-208 15,1 2-32-15,1-2-16 0,3 4-256 0,1-2-48 16,1 2-16-16,1 3 0 0,2-2-352 0,-1 3 144 16,1 1-144-16,1 2 0 0,1 0 128 0,-1 2-128 0,1 1 0 15,0 4 0-15,2 1 496 0,-1 1 32 0,0 2 16 0,-2 1 0 16,0 3 48-16,0-3 16 0,-1 3 0 16,-2 1 0-16,-1-1-96 0,-1 1 0 0,-2-6-16 0,0 2 0 15,-1-3-304-15,0-1-48 0,-1-1-16 0,1-4 0 16,0 0-128-16,1-1 0 0,-1-2 0 0,0 0 0 15,2-4-1088 1,0-2-256-16,0-2-64 0,-1-1-15168 0</inkml:trace>
  <inkml:trace contextRef="#ctx0" brushRef="#br0" timeOffset="114149.16">10206 3912 36863 0,'-6'-8'1632'0,"1"4"336"0,0 0-1584 16,3 2-384-16,2-1 0 0,0 2 0 0,0 1 128 0,-1-2-128 0,-2-1 128 0,0 2-128 15,-2-4-288-15,0 4-144 0,0 1-16 0,0 4-16 16,-1 2-48-16,-1 0-16 0,0 3 0 0,-3 4 0 16,0 2 16-16,-1 2 0 0,-1 4 0 0,1 3 0 0,-1-1 512 0,0 6 0 15,0 3 0-15,-2 4 0 0,0 5 1008 0,-2 2 208 0,0 5 32 16,-1 2 16-16,2-5-176 0,-2 2-48 0,1-2 0 15,-3 2 0-15,-1 0-720 0,-1 1-128 0,0 1-48 0,-2 2 0 16,-1 4-144-16,0-8 0 0,-2 0 0 0,3-5 0 16,1-4-160-16,2-5 160 0,2-3-208 0,3-5 80 31,3-7-656-31,2-2-128 0,4-6-32 0,4-4-15936 0</inkml:trace>
  <inkml:trace contextRef="#ctx0" brushRef="#br0" timeOffset="115133.02">10773 3132 21183 0,'-3'0'1888'0,"1"0"-1504"0,2 0-384 0,0 0 0 16,0 0 144-16,-1 0-144 0,-1 0 192 0,0 0-192 16,-1 3-1344-16,0-2-384 0,-2 1-80 15,0 2-16-15,1 1 208 0,-1 0 32 0,0 0 16 0,0 1 0 16,2 0 1104-16,-2 2 208 0,0 0 64 0,0 0 0 15,-1 3 704-15,-1-1 128 0,0 2 48 0,-2 2 0 0,1 1 656 0,-1 1 144 16,0 1 32-16,-1 1 0 0,2 1-48 0,-2 1-16 16,0-2 0-16,1 3 0 15,-1-2-64-15,-1 3-16 0,3 0 0 0,-1-2 0 0,0 3-480 16,2-5-112-16,1 1-16 0,0-2 0 0,-2 4-400 16,2 1-96-16,0 0-16 0,1 1 0 0,1-2-256 15,0 1 0-15,3-2 128 0,2 2-128 0,1-3 160 0,1-1-32 16,4-2 0-16,1 3 0 0,2-2-128 0,0 0-144 15,1 1 144-15,2-3-208 0,0-3-96 0,2-2-16 16,1 2 0-16,0-2 0 16,0 0-1088-16,1-4-208 0,0 3-48 0,-3-3-9776 15</inkml:trace>
  <inkml:trace contextRef="#ctx0" brushRef="#br0" timeOffset="115563.12">10979 3482 4607 0,'-1'1'400'0,"0"-1"-400"0,0 3 0 0,1-3 0 15,0 0 3632-15,0 1 640 0,0 2 128 0,0-1 16 0,1 4-1664 0,-1 0-320 16,2 4-80-16,0 3-16 0,-2-1-544 0,1-1-128 16,1 1 0-16,0 1-16 0,0-1-880 0,2-2-192 15,-1 0-16-15,1-1-16 0,1-1-416 0,-1 0-128 16,1 0 0-16,0-1 0 16,-2-1-1200-16,1-3-288 0,0 4-64 0,-2-4-13296 0</inkml:trace>
  <inkml:trace contextRef="#ctx0" brushRef="#br0" timeOffset="115770.28">11054 3236 43311 0,'-10'-6'1920'0,"2"2"384"0,2 2-1840 0,2 2-464 0,4 0 0 0,2 0 0 16,-1 0-640-16,-1 0-208 0,1 2-48 15,0-1-16-15,1 4-1040 0,0-1-208 16,2 0-32-16,-4-4-16 0,0 0 1824 0</inkml:trace>
  <inkml:trace contextRef="#ctx0" brushRef="#br0" timeOffset="116234.35">11133 2976 34095 0,'-5'0'1504'0,"1"0"320"0,2 0-1456 0,-1 2-368 0,3 0 0 0,0-1 0 16,1 1 144-16,-1 1-144 0,2 1 192 0,-1 5-192 16,1-3 0-16,2 4-256 0,1 0 32 0,1-1 0 15,0 1 224-15,2 1 0 0,2-1-160 0,-2 3 160 16,1-3 0-16,1 0 0 0,1 4 0 0,3 2 0 15,0 3 0-15,2 1 128 0,-1 0 0 0,1 1 0 16,2 1 496-16,-4 3 80 0,4 1 32 0,-1-2 0 16,0-1-144-16,1 0-16 0,-1 1-16 0,-2-2 0 15,1 1-32-15,-2 0 0 0,-2-1 0 0,0 3 0 16,-2-4-528-16,0 1 0 0,-2 0 0 0,-2-2 0 0,-1 1 128 0,-3-1-128 16,-1-4 0-16,-1-1 0 0,-2 1 128 0,-2 2-128 15,-2-2 0-15,-1 4 0 0,-3-1 160 0,-3 0-160 16,1 2 128-16,-4-2-128 0,-1-2 0 0,-3 2 0 15,-1-3 0-15,0 0 0 16,-2-1-1248-16,0 1-336 0</inkml:trace>
  <inkml:trace contextRef="#ctx0" brushRef="#br0" timeOffset="116982.52">11620 4260 38703 0,'5'0'3440'0,"1"0"-2752"0,1 0-560 0,-2 0-128 16,2 0 0-16,1-3 0 0,6 3 0 0,8-3 128 0,7 0-320 0,0 0-80 16,0 0-16-16,-5 1 0 0,-1 0-32 0,-2 2-16 15,-2 3 0-15,-1-2 0 16,-2 3-496-16,0 1-112 15,-1-2-16-15,0 4 0 0,1 0-768 16,-2-1-144-16,4 0-48 0,-2-1-6736 0,1-1-1360 0</inkml:trace>
  <inkml:trace contextRef="#ctx0" brushRef="#br0" timeOffset="117258.87">11627 4520 40543 0,'-3'0'1792'0,"0"0"384"0,2 0-1744 0,2 0-432 0,2 0 0 0,0 0 0 16,3 0 208-16,2 0-32 0,3 0-16 0,5 0 0 15,5 1-160-15,4-1 0 0,0 1 0 0,2-1-176 32,0 4-368-32,-1-4-80 0,2 0-16 0,1 0-11088 0,-2-3-2224 0</inkml:trace>
  <inkml:trace contextRef="#ctx0" brushRef="#br0" timeOffset="129959.51">13188 2689 12895 0,'1'-6'1152'0,"-1"0"-928"16,1 4-224-16,-1 0 0 0,0 2 1040 0,2-2 176 15,-2-2 16-15,0-2 16 0,-2-4 288 0,0 1 48 16,-3 2 16-16,-3-2 0 0,0 6-288 0,-3-4-48 15,0 4-16-15,-3 0 0 16,-1 0-864-16,0 0-192 0,-2 1-16 0,1 0-16 0,1 2-160 16,-1-2 0-16,-5 2 0 0,0 0 0 0,0 0-128 0,0 0-16 15,-3 0 0-15,2 0 0 0,0 2 16 16,1 2 0-16,2-1 0 0,3 0 0 0,1 3 496 0,3-2 96 16,1 2 32-16,1 1 0 0,1-1 128 0,2 1 16 15,1 2 16-15,0-3 0 0,1 3-336 0,2 1-64 16,1 2 0-16,0-1-16 0,4 4 176 0,-1-2 32 15,3 5 16-15,1-1 0 0,2 4-64 0,0-2-16 16,2 3 0-16,1-2 0 0,1 1-384 0,0-1 0 16,0-1 128-16,2 4-128 0,0 0 0 0,0 3 0 0,0 0 0 15,1 5 0-15,1 4 0 0,0 0 0 16,-1 5 0-16,-1 0 0 0,-1 3 0 0,-2 1 0 0,-3-2 0 16,0-1 0-16,-1-4 0 0,-1 0 0 0,0 5 0 0,-2 3 0 15,1-2 176-15,0 3-48 0,-2 3-128 0,0 2 192 16,0 6 160-16,-2 0 32 0,1-4 0 0,-2 1 0 15,0 3-176-15,-2 3-16 0,1 0-16 16,-3 3 0-16,0 2 80 0,0-2 32 0,0-4 0 0,0-2 0 16,1-4-112-16,-1-5-32 0,2 3 0 0,-3-3 0 15,1-2 112-15,-2-1 32 0,0-3 0 0,0-4 0 16,-2-1-16-16,1-2 0 0,1-4 0 0,0 1 0 16,0 0-16-16,0 5 0 0,0 1 0 0,0 1 0 15,1 2-80-15,0 1-32 0,0 3 0 0,-2 6 0 0,2 0-144 16,-1 1 0-16,-1-2 0 0,1 6 0 0,0 2 0 0,-1 5 128 15,3 3-128-15,0-2 128 0,0-2-256 0,2-8-64 16,-1-4-16-16,1-8 0 0,0-8 0 0,-2-3 0 16,1-2 0-16,0-3 0 0,-1-2 208 0,1-1 0 15,-1-1 192-15,-2-3-192 0,1 3 320 0,-1-2-32 16,-1-2-16-16,0 2 0 0,-2 5-144 0,-3-1-128 16,2 9 192-16,-2-3-192 0,0 3 0 0,1 1 0 15,1 2 0-15,0 1 0 0,1 4 128 0,1-3-128 16,2 3 0-16,1 0 0 0,1-2 0 0,0 1 0 15,0-4 0-15,1-3 0 0,2-4 0 0,-1-7 0 16,3 0 0-16,-1-4 0 0,0-4 192 0,1-1-192 16,0-1 192-16,-2 1-192 0,2-2 144 0,0 0-144 15,0-1 0-15,-1 2 144 0,1-1-144 0,-1 2 0 16,1-2 0-16,-1 2 0 0,-1 2 0 0,1 1 0 16,0-2 0-16,-2 1 0 0,2 2 0 0,-1 0 0 0,1-1 128 15,-2-2-128-15,2 1 0 0,0-3 0 0,-1 2 0 0,2-6 128 16,2 2-128-16,-1-4 0 0,0-2 144 0,0-1-144 15,2-3 176-15,-2-3-48 0,0 1 0 0,2 0 0 16,-2 0 112-16,1 1 16 0,1-2 0 0,-1 3 0 16,2-2-48-16,0 1 0 0,-1 1 0 0,2 3 0 15,3 0-48-15,1 2-16 0,-1 1 0 0,3 3 0 16,2 0-144-16,1 4 0 0,3-3 0 0,-3 2 0 16,4 0 0-16,0-2 0 0,0-1 0 0,0-2 0 15,1 0 0-15,2-2 0 0,0-5 0 0,1-3 0 16,1-1-512-1,2-2-96-15,0-6-16 0,1-3-19568 0</inkml:trace>
  <inkml:trace contextRef="#ctx0" brushRef="#br0" timeOffset="142156.68">13543 5174 7359 0,'-2'-10'656'0,"1"4"-528"0,0-3-128 0,0 3 0 0,1 2 2256 0,0 0 432 16,0-1 64-16,-1-2 32 0,-1-8-2528 0,1-1-512 15,0-4-112-15,-2-1-16 16,0 8-688-16,0-3-144 0,1 5-16 0,0-1-16 15,1 4 992-15,1-1 256 0,1 2 0 0,1-2 0 0,0 2 2192 0,1 0 496 16,0 5 80-16,1-2 32 0,0 1 208 0,-1 0 64 16,0 3 0-16,-1 0 0 0,1 1-1264 0,-2 1-240 15,0-1-48-15,1 2-16 0,-1 0-672 0,0 1-144 16,-1 1-32-16,0-2 0 0,1 3-272 0,1 1-48 16,-1 0-16-16,0 4 0 0,1-1-192 0,0 2-128 15,0 2 160-15,1 5-160 0,-1 0 192 0,1 6-64 0,-1 4-128 16,-1-1 192-16,1 4-16 0,-2 2-16 0,0-2 0 0,0-1 0 15,0-2-160-15,-2 2 128 0,1-2-128 0,-1-1 128 16,-1 2-128-16,1-2 0 0,-2-1 0 0,0-4 0 16,1-4 0-16,0 0 0 0,1-4 0 0,0-2 0 15,1-3-224-15,1-1-32 0,1-5 0 0,3-4-12336 16,0-3-2464-16</inkml:trace>
  <inkml:trace contextRef="#ctx0" brushRef="#br0" timeOffset="143157.51">13634 2856 30399 0,'-5'-5'2704'0,"2"2"-2160"0,0 3-544 0,3 0 0 16,0-3 416-16,-2 2-32 0,-2-1 0 0,-2-2 0 16,-4 0-384-16,-3 2 0 0,0 2 0 0,-2 2 0 15,1 2 192-15,-2 2 16 0,0 4 0 0,-1-1 0 16,0 0-208-16,-2 5 128 0,1 1-128 0,-1 3 0 16,0-1 288-16,2 0-32 0,2 1-16 0,0 3 0 15,1 2 128-15,-1 3 16 0,4 1 16 0,0 3 0 16,2 0 336-16,3 3 64 0,2-3 16 0,3 5 0 15,3 0-416-15,3-3-80 0,5-2 0 0,1-3-16 16,3-5-144-16,3-3-32 0,3-2 0 0,0-5 0 16,-2-2 32-16,4-1 0 0,4-7 0 0,2 0 0 15,3-4-160-15,-2-3-224 0,1-2 48 0,0-3 16 16,1-2 160-16,-1-4-192 0,0-5 192 0,0-2-192 0,-3-3 192 16,-2 2-128-16,-4-2 128 0,-3 1-128 0,-2-1 128 0,-2-3 0 15,-2 1 0-15,-4-3 0 0,-2 3 160 0,-2-3 16 16,-4-3 0-16,-3 0 0 0,-3-1 80 0,-3 2 32 15,-1 4 0-15,-3 3 0 0,-3 4-288 0,-5 0 0 16,-3 6 0-16,-4 0 0 0,-6 3 0 0,0 3 0 16,0 4 0-16,0 4 0 0,0 2 128 0,0 3 32 15,2 4 0-15,-1-1 0 16,4 2-672-16,3 2-144 0,1 0-32 0,4 0-16912 16</inkml:trace>
  <inkml:trace contextRef="#ctx0" brushRef="#br0" timeOffset="143713.31">13750 3726 25791 0,'-12'-13'1152'0,"3"3"224"0,1 4-1104 0,2 0-272 0,2 4 0 15,0 2 0-15,-1-3 320 0,-3-1 16 0,-6 1 0 0,-5-3 0 0,-2-1-208 0,-2 1-128 0,1 6 128 0,-1 0-128 0,2 3 464 0,0 3 32 16,2 1 0-16,-1 6 0 0,0-1 16 0,0 7 0 16,0-1 0-16,2 4 0 0,-1 4-64 0,2-1 0 15,2 1 0-15,0 0 0 0,2 5-256 0,-1 0-64 16,-1 7-128-16,0 3 192 0,2 0-192 0,2 1 0 16,2 0 0-16,4-1 0 0,4-2 128 0,5-4 16 15,5-3 16-15,5-4 0 0,3-5 624 0,2-5 128 16,2 0 32-16,1-7 0 0,3-1-560 0,2-4-96 0,2-5-32 15,3-2 0-15,2-2-464 0,2-4-112 0,1-6 0 0,0-3-16 16,-1-2 336-16,-2-7 0 0,-1-1 192 0,-4-1-64 16,-6 5 112-16,2-4 16 0,-1-6 0 0,-1-3 0 15,-5 0 64-15,-3-2 32 0,-3 1 0 0,-4-4 0 16,-3 1 32-16,-6 2 0 0,-3-4 0 16,-5 5 0-16,-2 2-384 0,-4 3 0 0,-1 2 0 0,-4 5 0 31,-1 4-304-31,-3 1-128 0,-5 6-16 0,0 4-16 0,-5 2-160 15,-2 4-16-15,3 3-16 0,-3 3-15952 0</inkml:trace>
  <inkml:trace contextRef="#ctx0" brushRef="#br0" timeOffset="144658.14">13419 6575 35935 0,'-5'-9'3200'0,"0"2"-2560"16,1 1-512-16,2-1-128 0,1 4 1024 0,0-1 192 0,1 1 48 0,-2-5 0 15,0-2-1120-15,-2-2-144 0,0-2-176 0,-1 2 48 32,0 2-304-32,-2 4-48 0,0 6-16 0,-4 3 0 15,-2 6-208-15,-3 4-32 0,-2 4-16 0,-3 7 0 0,-2 1 496 0,-1 7 112 0,-2 3 16 0,-4 6 0 16,1 3 704-16,3 1 128 0,3-1 48 0,3-1 0 15,4-4-96-15,3-3-16 0,1 1 0 0,4-3 0 16,4-1-416-16,3-3-96 0,2-1 0 0,4-3-128 16,2-1 0-16,6-3 0 0,2-4 0 0,4-2-144 15,5-6-16-15,2-3 0 0,2-5 0 0,1-4 0 16,3-2 160-16,0-5 0 0,0-1 0 0,3-6 0 16,1-2 0-16,-2-7 176 0,0 1-176 0,-3-3 192 0,-3 1-192 15,-1-2 0-15,-1-4 0 0,-2 1 0 0,-2-1 0 0,-5-2 0 16,-2 5 0-16,-4-6 0 0,-5 0 0 0,-3 1 0 15,-4 1 144-15,-4 3-16 0,-1 1 32 0,-4 4 16 16,-4 3 0-16,-2 0 0 0,-3 3-176 0,1 2 128 16,-1 5-128-16,0 2 128 0,-1 4-128 0,-1 1 0 15,1 3 0-15,-1 2 0 16,-1 7-992-16,-2-1-80 0</inkml:trace>
  <inkml:trace contextRef="#ctx0" brushRef="#br0" timeOffset="145756.14">13823 2598 35935 0,'2'-4'3200'0,"0"2"-2560"0,1 1-512 0,-1-1-128 0,-1 2 0 0,2-1-192 0,0-1 64 0,5-2 0 15,2 0-32-15,2-1 0 0,3 1 0 0,0 1 0 16,0 3 160-16,1 0 0 0,-1 3 0 0,-1 0 0 16,3 1 0-16,1-1 0 0,4 2 0 0,3 0 0 15,2 1 0-15,3-1 0 0,2 2 0 0,3-4 0 16,1 1 272-16,-1 0 48 0,3 1 0 0,-1-5 0 16,0 3-64-16,0 0 0 0,-1-2 0 0,-2-1 0 15,0 3-32-15,-3-6-16 0,-1 3 0 0,-2-1 0 16,-4 1-208-16,-3 0 144 0,-1-3-144 15,-4 3 128-15,-3 0-128 0,-3 0 128 0,-3 0-128 0,-1 0 128 16,-1 3 160-16,-2 3 32 0,-2-2 0 0,-1 3 0 16,-1 2-16-16,-1-1 0 0,0 6 0 0,-1 1 0 15,1 5-304-15,-4 4 160 0,1 5-160 0,-3 3 128 16,1 3-128-16,0-1 128 0,-1 5-128 0,1 1 128 16,-1 5-128-16,0 6 0 0,1 6 144 0,1 6-144 15,1 3 0-15,2 6 0 0,0 1 0 0,3 2 0 0,1 5 0 0,3 2 0 16,0 1 0-16,0 5 0 0,-2 6 0 0,-1 1 0 15,0-9 0-15,-3 9 0 0,-2 9 0 0,-3-2 0 16,-2-11 0-16,-2 10 0 0,-5 7-336 0,0-1-48 16,-1-5 0-16,1-7 0 0,1-5 208 0,-3 7 48 15,4 9 0-15,-4-7 0 0,1-5 128 0,1-3 144 16,-1 1-16-16,-1-6-128 0,3 2 464 0,1-6-16 16,1-3 0-16,3 0 0 0,3-10-112 0,2 2-16 15,2 1-16-15,3-2 0 0,4-4-16 0,0-6 0 16,-2-5 0-16,3 0 0 0,1 0-160 0,1-5-128 15,-1 3 144-15,-1-4-144 0,0-2 0 0,0-3 0 16,-2-3 0-16,1 0 0 0,1-7 128 0,-1 2-128 16,-1-1 0-16,1 0 0 0,2-3 240 0,-3-1-48 15,1-3-16-15,-2 1 0 0,2-5 48 0,-2 2 16 16,2-1 0-16,-2-3 0 0,1-3-64 0,-1 1-16 0,2-2 0 16,-1-2 0-16,0 0 32 0,0-1 0 0,-2-5 0 0,1 2 0 15,1-2 48-15,-1 0 16 0,1-1 0 0,-2-3 0 16,0 0-112-16,1-1-16 0,-1 0 0 0,-1-4 0 15,1 2-128-15,-1-3 160 0,0 0-160 0,1 0 160 16,-1 2-160-16,1-2 0 0,-1 0 144 0,2 4-144 16,-1-2 176-16,0 2-48 0,0-1 0 0,-1 0 0 15,2 3-128-15,-4 1 0 0,2-4-192 0,-2 5 192 16,-1-2 0-16,-1 3 0 0,-3-3 0 0,0 4 0 16,-2-2 160-16,-2-1 0 0,-1 2 0 0,-2-2 0 0,2-1-16 15,-3-2 0-15,-1-2 0 0,-1 2 0 0,-2-2 96 16,-1-1 16-16,2 2 0 0,-2-3 0 0,4-3-112 0,0 3-16 15,1-3 0-15,-1 0 0 0,1 2-304 16,0 1-64-16,2-2-16 0,0 2 0 16,0 0-768-16,-2 0-176 0,0 0-16 15,-2-3-12912-15,-3 2-2576 0</inkml:trace>
  <inkml:trace contextRef="#ctx0" brushRef="#br0" timeOffset="146508.69">13530 5917 35007 0,'-7'0'3120'0,"1"0"-2496"0,0 2-496 16,2-2-128-16,4 0 1152 0,0 0 224 0,0 2 32 0,0-2 16 16,0 2-3232-16,0-1-656 0,2 2-128 0,2-3-32 15</inkml:trace>
  <inkml:trace contextRef="#ctx0" brushRef="#br0" timeOffset="146675.16">13451 6126 35007 0,'-6'2'3120'15,"1"2"-2496"-15,3-1-496 0,2-3-128 0,0 0 208 0,0 0 32 16,-2 1 0-16,0 4 0 16,-1-2-4128-16,0 0-816 0,3 1-160 0,0-4-48 0</inkml:trace>
  <inkml:trace contextRef="#ctx0" brushRef="#br0" timeOffset="146810.1">13451 6283 35935 0,'-4'4'1600'0,"2"-3"320"0,0 0-1536 0,0-1-384 0,2 0 0 0,2-1 0 16,-1 0 0-16,0 1 0 0,0-4 0 0,3 2 0 16,0-5-1728-16,-4 7-352 15,0 0-80-15,0 0-16 0,18-13 1840 0</inkml:trace>
  <inkml:trace contextRef="#ctx0" brushRef="#br0" timeOffset="147397.16">13663 4447 36863 0,'-4'0'3264'0,"1"-3"-2608"16,3 3-528-16,0 0-128 0,2 0 352 0,-1-2 32 15,1 0 16-15,1 0 0 16,1 1-1904-16,1-2-384 0,2 3-80 0,-1 0-16 16,0 4-2048-16,-1 0-432 0,-1 4-80 0,-2-1 0 0</inkml:trace>
  <inkml:trace contextRef="#ctx0" brushRef="#br0" timeOffset="147538.12">13687 4580 35007 0,'-7'6'1552'0,"2"-2"320"0,1-1-1488 0,2-1-384 16,2-1 0-16,0 2 0 0,1-3 0 0,-1 2-192 0,1-1 32 0,2 3 0 31,-1 1-1168-31,1-1-224 0,2-4-48 0,0 2-16 16,0 0-1296-16,-2-4-256 0,2 2-48 0,-2 0-6272 0</inkml:trace>
  <inkml:trace contextRef="#ctx0" brushRef="#br1" timeOffset="162397.31">1353 9509 9215 0,'-1'-3'816'0</inkml:trace>
  <inkml:trace contextRef="#ctx0" brushRef="#br1" timeOffset="162524.31">1349 9424 9215 0,'-2'-1'816'0,"-2"-3"-656"0,1 4-160 0,1-2 0 16,1 2 624-16,1 0 80 0,0 0 32 0,1-4 0 15,0 1-736-15,0-3 0 0</inkml:trace>
  <inkml:trace contextRef="#ctx0" brushRef="#br1" timeOffset="164990.72">1520 8551 21183 0,'-5'0'1888'0,"1"0"-1504"15,3 0-384-15,1-1 0 0,0 1 304 0,-1 0-16 16,-1-3 0-16,0-1 0 0,-2 2 224 16,3-4 64-1,1 2 0 1,0-1 0-16,1 4-576 0,2-2 0 0,-1 2 0 0,1 1 0 0,0 0 160 0,1 0-32 0,1 1 0 0,0 2 0 0,1 1 720 0,-1-2 144 0,1 2 32 0,0-2 0 15,1 2 384-15,-2-2 64 0,1 2 32 0,0-1 0 16,-1 0-288-16,0 0-48 0,0 1-16 0,0 2 0 16,2 0-432-16,-1-2-80 0,4 2-32 0,0-2 0 15,2 2-304-15,2-4-64 0,1 2-16 0,2-4 0 16,2 0-224-16,2-4 176 0,3-1-176 0,1-1 160 16,1-1-160-16,0-2 160 0,0-1-160 0,0 0 160 15,-4 0-160-15,2-2 0 0,1 0 0 0,-3-2 128 16,-1 2-128-16,-3-4 0 0,0 1 0 0,-3-1 0 15,-3-3 0-15,0-1 0 0,-2-1 0 0,-1-1 0 0,-2 2 0 0,-2-5 0 16,1 0 144-16,-2-4-144 0,-1 2 0 16,-2-2 128-16,0 0-128 0,0-2 0 15,1 0 0-15,-2 1 0 0,-2 5 0 0,0-3 0 0,-1 2 0 16,0 1 0-16,-2 3 0 0,1 2-192 0,-1 2 192 0,-1 3 0 16,0 3-144-16,-2 2 144 0,1 3 0 0,-2 4 0 15,2 3 128-15,-3 2-128 0,0 2 176 0,-1 2-48 16,-2 4-128-16,1 2 192 0,0 4-192 0,-3 1 0 15,1 7 0-15,-1-1 0 0,1 1-160 0,-2 5 32 16,-1 3 0-16,1 2 0 0,2 1-64 0,-1 1 0 16,1 5 0-16,0 3 0 0,2 1 192 0,0 2 0 15,1 0 0-15,0 3 0 0,-2 7 0 0,1 6 0 0,-2 10 0 16,2 3 0-16,-3 1 0 0,1-2 0 0,1-3 0 16,-1-2 0-16,3-3 0 0,1-8 0 0,3-2 0 0,-2-6-128 15,0 0 128-15,0-7 0 0,-1-3 0 0,-2-4 0 16,0 1 0-16,-3-3 0 0,0 0 0 0,-1-7 0 15,2 0 0-15,-4-2 176 0,0-3-176 0,0-1 192 16,1-6 64-16,-1-1 32 0,0-3 0 0,0-2 0 16,0 0-96-16,2-4-32 0,-1 0 0 0,1-4 0 15,0-1-160-15,0-2 128 0,1-3-128 0,1 0 128 16,2-2 0-16,-2 0 0 0,2-2 0 0,0-3 0 16,-1 1-128-16,1-3 0 0,2 0 0 0,1-1 128 15,1-3-128-15,1-1 0 0,5 2 0 0,1 0 0 16,0 0 0-16,2 0 0 0,2-7-144 0,4 1 144 0,-1 1 0 15,2 1 0-15,2 2 0 0,3 2 0 0,2 0-144 0,1 3 144 16,3 1 0-16,4 2-144 0,1 4 144 0,4 2 0 16,-4 5 0-16,4 2 0 0,-1 4 0 0,1 4 0 15,2 5 0-15,-4 1-128 0,-3 1 128 0,0 2 0 16,-1 6 0-16,-2 1-128 0,-2 1 128 0,-2-3 0 16,-2 1 0-16,-1-1-128 0,0 1 128 0,-2-1 176 15,0-3-48-15,0-2 0 0,3-2 176 0,-3 1 16 16,0-1 16-16,1-2 0 0,1-3-336 0,-1-3 0 15,1 0 0-15,-1-2 128 16,0-3-448-16,2 0-64 0,-2-1-32 0,3-2-18960 0</inkml:trace>
  <inkml:trace contextRef="#ctx0" brushRef="#br1" timeOffset="165791.64">2969 7832 33167 0,'-9'-6'2944'0,"3"3"-2352"0,4 0-464 0,2 1-128 15,1 2-576-15,-2-2-144 16,-3 0-32-16,-2-2 0 0,-3-1 368 0,2 2 80 0,-1 5 16 0,3 2 0 15,0 2 288-15,2 6 0 0,-2 4 128 0,0 3-128 16,-1 1 320-16,-3 4-48 0,0 5 0 0,-3 5 0 0,1-1 432 0,-5 7 96 16,-3 5 16-16,-3 6 0 0,-3 8-288 0,-3 2-48 15,-2-1-16-15,-1 6 0 0,-1 3 0 0,0 0 0 16,-2 5 0-16,1 4 0 0,1-1 0 0,-3 5 0 16,1 3 0-16,0-3 0 0,5-6 128 0,1 1 32 15,6-3 0-15,5-10 0 0,6-4-336 0,5-10-64 16,2-1-16-16,4-2 0 0,1-3-32 0,4-1-16 15,1-1 0-15,2 2 0 0,3-6-160 0,0 0 128 16,1 0-128-16,2-6 128 0,2-3-128 0,1-1-176 16,3-2 48-16,5-2 0 0,2 1-144 0,5-3-32 15,3-2 0-15,3-4 0 16,0-4-720-16,3-5-128 0,5-5-48 0,2-2-15776 0</inkml:trace>
  <inkml:trace contextRef="#ctx0" brushRef="#br1" timeOffset="168641.16">3383 8578 23951 0,'-2'-5'2128'0,"0"1"-1696"0,2 4-432 0,0-2 0 16,0 1 1808-16,0-2 288 0,2 0 48 0,-2-2 16 15,0-3-1040-15,1-2-208 0,-1 0-32 0,0 4-16 0,0 0 32 16,-1 0 0-16,-2 3 0 0,1 1 0 0,-2 2-384 0,-2 2-80 15,0 1-16-15,-3 3 0 0,-2 4-416 0,-1 2 0 16,-5 6 0-16,0 3 0 0,-1 1 0 0,-3 6 0 16,-3 3 0-16,-2 5-176 0,0 5 176 0,-1 2 0 15,0-1 0-15,1 2 0 0,1-2 0 16,2-2 0-16,3-1 0 0,-1 4-128 0,1 5 128 0,0 3 0 16,2 2 0-16,3-5 128 0,2-1-128 0,4-2 144 15,4-7-144-15,2-3 160 0,4-2-160 0,3-1 0 16,2-3-160-16,2-7 160 15,-1 0-448-15,3-2 0 0,2 1 0 0,1-5 0 16,0 0 272-16,2-3 176 0,1-7-192 0,0-3 192 0,3 0 352 0,-1-8 176 16,3-2 48-16,0-3 0 0,2-6-64 0,3-5-16 15,2-8 0-15,2-3 0 0,-1 0-304 0,2-5-48 16,3-5-16-16,-1-2 0 0,-1 0 48 0,-1-3 0 16,-2 0 0-16,-2-1 0 0,-2-3-176 0,1-3 0 0,1-2-192 0,-2-2 192 15,-1 1 0-15,-2 1 0 0,-2 2 0 0,-1 1 192 16,-3 2-192-16,-2 7 0 0,-5 9-192 0,-1 3 192 15,-3 3-288-15,-3 1 64 0,-2 3 16 0,-3 3 0 16,-2 2 208-16,-4 5 0 0,-1 3 0 0,-2 2 0 31,-2 4-384-31,-1 2-64 0,-1 2-32 0,-1 2-11472 0,0 2-2288 0</inkml:trace>
  <inkml:trace contextRef="#ctx0" brushRef="#br1" timeOffset="168929.37">3174 9057 43311 0,'-13'3'1920'0,"1"2"384"0,3-1-1840 0,2 0-464 0,5 1 0 0,2-5 0 0,0 3 0 0,-1 4 0 15,1 2-176-15,1 4 176 16,4-1-496-16,6-2 32 0,4-1 0 0,3 1 0 0,5-4 192 0,1 1 32 16,5-1 16-16,-1-2 0 15,2 1-704-15,0-5-144 0,-2 1-16 0,-3-1-16 16,0-1 400-16,-3 1 64 0,-1 0 32 0,-3-2 0 16,-2-2-1312-16,-2 0-272 0,0-2-48 0,-3 0-10752 0</inkml:trace>
  <inkml:trace contextRef="#ctx0" brushRef="#br1" timeOffset="170626.26">4438 8848 35935 0,'-2'0'3200'0,"0"0"-2560"0,2 0-512 0,0 0-128 16,0 0 208-16,0 0 32 0,0 0 0 0,-1 0 0 15,1 0-16-15,-1 0 0 0,1 0 0 0,0 0 0 16,0 0-880-16,0 0-176 0,0 0-48 0,0 0-9744 16,0 0-1936-16</inkml:trace>
  <inkml:trace contextRef="#ctx0" brushRef="#br1" timeOffset="171008.23">4422 9404 42383 0,'-4'0'3776'0,"2"0"-3024"0,0 3-608 15,4-3-144-15,0 0-240 0,-1-3-80 0,2 3 0 0,1 0-16 32,2 0-752-32,1-2-128 0,2 2-48 0,0 2 0 0,-2 1 816 0,0 0 176 0,1 4 16 0,-1 1 16 31,-1 6-288-31,2-1-64 0,-1 6-16 0,-1 2 0 0,1 1 208 0,-2 2 32 0,-2 3 16 0,0 1 0 16,-1 4 624-16,-2 6 128 0,-1 2 32 0,-2 2 0 15,-1 2 16-15,-1-2 0 0,0-5 0 0,-2 1 0 16,-1 1-448-16,-1-2 0 0,-1 1 0 0,-2-3 0 15,0-1 0-15,-3-2-224 0,-1-2 80 0,-2-3 16 16,0-1 256-16,-2-1 64 0,0-6 16 0,-1-6 0 16,-1-3 96-16,-2-1 16 0,1-7 0 0,-2-4-11072 15,-3-2-2224-15</inkml:trace>
  <inkml:trace contextRef="#ctx0" brushRef="#br1" timeOffset="171936.29">5359 8396 21183 0,'0'-1'1888'0,"0"-1"-1504"0,1 2-384 0,-1 0 0 16,0 0 256-16,0-3 0 0,2 3-16 0,-2-1 0 15,0-2-240-15,0 2 0 0,0-1 0 0,0 2 0 32,0 0-624-32,0 0-160 0,0 0-48 0,0 0 0 0,0 0 832 0,0 0 0 0,0 0 224 0,0 0-48 15,0 0 1424-15,21 7 272 0,-16-4 64 0,0-1 16 16,1-1-352-16,-1-1-80 0,1 3-16 0,0-3 0 15,2 0-512-15,-2 0-96 0,0 0-32 0,-1 0 0 16,-1 0-48-16,-1-3-16 0,0 3 0 0,-1 0 0 16,-1 3-160-16,-1-3-16 0,0 2-16 0,0 0 0 15,-1 2-288-15,0 0-64 0,0 2-16 0,-2 1 0 16,2 0-240-16,0 4 128 0,0-1-128 0,1 2 0 0,1 2 0 0,0 2 0 16,0-1 0-16,3 5 0 0,1 4 0 15,1 6 0-15,2 3 0 0,-1 2 0 0,0 3 0 0,1 3 0 16,-1 4 0-16,-2-1 0 0,0 1 0 0,-2-1 0 15,-1 3 0-15,-3 0 0 0,0-2 0 0,-3-2 0 16,-2 5 0-16,-2 1 0 0,1 1 0 0,-2 0 0 16,1-3 0-16,-2-5 0 0,0-1 0 0,0-3 128 15,1-1-128-15,2-9 0 0,1-5 0 0,1-1-128 16,1-6-16-16,1-4 0 16,2-2-432-16,0-4-64 0,1-6-32 15,1 0-16832-15</inkml:trace>
  <inkml:trace contextRef="#ctx0" brushRef="#br1" timeOffset="172829.57">5424 8377 33455 0,'-4'-9'736'0,"0"5"160"15,2-2 16-15,-1 2 32 0,3 2-752 0,0 1-192 0,0-2 0 0,0-1 0 0,1-2 528 0,3-4 80 0,1-2 16 0,1 2 0 32,3 1-896-32,0 0-176 0,0 2-48 0,1 1 0 0,0 0 496 0,1 2 0 0,-1 2 0 0,0-2 0 15,0 2 0-15,-1-1 160 0,1 2-32 0,-1-2 0 16,1 2 640-16,1 0 112 0,1 0 16 15,0 1 16-15,2 0-240 0,0 0-48 0,2 0-16 0,2 2 0 16,0 2-288-16,2 2-48 0,1 1-16 0,3 2 0 16,-1 1-256-16,2 2 0 0,1 1 128 0,1-1-128 15,3 4 0-15,2 0 0 0,0 3 0 0,0 1 0 16,-1 1 0-16,0 2 0 0,-3 4 0 0,0-1 0 16,-6-1 0-16,-4 1 0 0,1 5 0 0,-4 1 0 0,-3 3-208 15,-2 1 0-15,-1 3 0 0,-4-1 0 0,-2 3 208 0,-1-5-176 16,-4-2 176-16,1-2-160 0,-3-4 160 0,0 1 0 15,-4-1 160-15,-1 0-160 0,1-2 304 0,-1 2-48 16,-2-1 0-16,0 0 0 0,-1 3-64 0,-2 1-32 16,-1 0 0-16,-2-2 0 0,-1 5-160 0,0-2 0 15,-1-6 0-15,1-2 0 0,-1-4 0 0,1-2 0 16,-2-2 0-16,1-3 0 0,1 0 0 0,-3-1 0 16,-1 0 0-16,-2-2 128 0,3-1 0 0,-4 1-128 15,-2 0 192-15,-1-2-64 0,-3 2 0 0,0-4-128 16,1 2 192-16,0-6-64 0,3 2-128 0,-1-2 192 15,-1-2-192-15,2 0 192 0,1 0-192 0,1 0 0 0,3 0 144 16,1 0-144-16,0 0 0 0,1-2 0 16,2 2 0-16,1-1 0 0,0 1 0 0,3-3 0 15,0 1-160-15,2 1 160 0,-1-6-256 0,1 5 48 16,1-4 16-16,1 2 0 0,1 0 192 0,2-2 0 0,1 4 0 16,-1-2 0-16,3-1 0 0,-1 1 0 0,2 1-160 0,1-1 160 31,0 1-448-31,1 1 0 0,1-2-16 0,1 2-11648 0,2-2-2336 0</inkml:trace>
  <inkml:trace contextRef="#ctx0" brushRef="#br1" timeOffset="174851.14">5944 7615 28559 0,'4'-4'2544'0,"0"2"-2032"15,-1 2-512-15,0 0 0 0,-1 0 0 0,2 0-320 0,2 0 64 0,5 0 0 16,4 2-48-16,1-1 0 0,3 4 0 0,-1 3 0 16,0 0 304-16,-1 2 0 0,-1 3 0 0,2 0 0 15,2 6 512-15,2 2 128 0,2 1 0 0,3 2 16 16,3 3 432-16,2 1 64 0,3 1 32 0,3 5 0 15,4 2-704-15,1 1-144 0,1 2-16 0,5 8-16 16,5 7-304-16,1 3 0 0,-3 6 0 0,-4 0 0 16,-6 0-320-16,-5 4-32 0,-5 2 0 0,-6 4 0 31,-5 9-208-31,-7 0-32 0,-4 4-16 0,-8-5 0 0,-3-1 288 0,-4-5 48 0,-2-5 16 0,-3-6 0 16,-3-1 592-16,-1-7 128 0,-3-5 32 0,-1-6 0 15,-1-2 960-15,-3-3 192 0,-3-1 32 0,1-4 16 16,-2-3-688-16,-1-2-144 0,-2-2-32 0,-2-4 0 0,1-8-832 15,-3-4 0-15,0-2 0 0,-4-6-18064 16</inkml:trace>
  <inkml:trace contextRef="#ctx0" brushRef="#br1" timeOffset="177659.36">976 11153 22111 0,'-3'0'1968'0,"1"0"-1584"0,2 0-384 0,1 0 0 0,0 2 160 16,0-2-160-16,2-2 192 0,-1 0-192 15,3 2-1440-15,1-4-400 0,3 2-80 0,1-4 0 0,-1 4 2176 0,2-5 448 16,1 4 96-16,1-3 16 0,0-1 960 0,2 0 192 15,1 1 32-15,0 0 16 0,0 1 448 0,3 1 96 16,-1 0 0-16,2-2 16 0,0 4-1488 0,1 0-320 16,0 0-48-16,0-1-16 0,0 2-704 0,0-1-256 15,1 2 0-15,-1 0 0 16,-1 0-1600-16,-3 0-304 16,2 0-64-16,-3 0-11792 0</inkml:trace>
  <inkml:trace contextRef="#ctx0" brushRef="#br1" timeOffset="178001.83">906 11532 41471 0,'2'-1'3680'0,"1"1"-2944"15,1 0-592-15,2-2-144 0,2 0-176 0,2 1-64 16,6-3-16-16,10-2 0 15,12-1-544-15,6-3-112 0,5 1-32 0,-1-1 0 16,-1 4 224-16,-4 0 32 0,-3 2 16 0,-4 4 0 16,-3 0-2384-16,-5 4-464 0</inkml:trace>
  <inkml:trace contextRef="#ctx0" brushRef="#br1" timeOffset="185080.27">2525 10599 32255 0,'-1'0'2864'0,"1"0"-2288"16,0 0-576-16,0 0 0 0,0 1 384 0,0 0-16 15,0 3-16-15,0 2 0 0,-1 4-352 0,-2 6 0 16,1 4 0-16,-3 7 128 0,0 4 176 0,-3 5 32 16,-2 2 16-16,1 3 0 0,-1 3 384 0,-1 6 80 15,-1 2 16-15,0 7 0 0,0 7-272 0,1 2-48 16,-2 6-16-16,1 0 0 0,1-1-112 0,-3 1 0 15,0 3-16-15,0-2 0 0,-2 5-192 0,-2-7-48 16,0-4 0-16,-1-6 0 0,2-6 0 0,1-3 0 16,1-3 0-16,0-4 0 0,3-3 240 0,2-3 32 15,0-5 16-15,0-5 0 0,3-5-272 0,-1-4-144 16,1-5 160-16,1-3-160 0,-2 1 0 0,2-5 0 0,0-4 0 16,1-2 0-1,-1-2-288-15,-1-2-96 0,3-2-32 0,-3-2 0 16,1-2-400-16,0 0-80 0,0-4 0 0,-2-3-16912 0</inkml:trace>
  <inkml:trace contextRef="#ctx0" brushRef="#br1" timeOffset="185854.06">2874 10861 35935 0,'-3'-3'3200'0,"2"0"-2560"16,0 3-512-16,1 0-128 0,0 0 832 0,0 0 128 16,0 0 48-16,-1 0 0 0,-1 0-1008 0,0 1 0 15,1 4-144-15,1-5 0 0,0 0-16 0,-5 23 0 16,2-10 0-16,-1 2 0 0,1 3 368 0,-2 4 80 15,0 4 16-15,0 3 0 0,0 5 0 0,0 5 0 16,-1 4 0-16,0 3 0 0,-1 3 16 0,0 2 16 16,-2 2 0-16,2-2 0 0,-3 1-64 0,-1 10-16 15,-3 12 0-15,-2 4 0 0,1-3-96 0,-1-4-32 16,0-6 0-16,0-2 0 0,1-2-128 0,1-4 128 0,1 0-128 16,0-7 128-16,1-3 0 0,1-6 0 0,1-3 0 15,2-3 0-15,2-9-128 0,-2-6 0 0,4-3 0 0,1-7 0 16,-1-4-192-16,2-6-80 0,0-2-16 0,1-8 0 31,0-3-784-31,1-6-144 0</inkml:trace>
  <inkml:trace contextRef="#ctx0" brushRef="#br1" timeOffset="186274.65">2153 10912 17503 0,'-26'-4'768'0,"7"1"176"16,2 0-752-16,3 0-192 0,7-1 0 0,2 4 0 15,-2-2-960-15,-7-4-208 0,-8-2-48 0,-5-3-16 0,1 1 784 0,1 0 176 16,4 2 16-16,4 2 16 0,3 2 2304 0,2 0 464 15,2 2 96-15,1 1 0 0,2 1 192 0,0 0 48 16,4 0 0-16,-1 1 0 0,3 1-800 0,0 2-144 16,1 2-48-16,2-2 0 0,2 4-800 0,2-1-176 15,4-1-16-15,6 0-16 0,4-2-256 0,6-2-48 0,6-2-16 16,5-2 0-16,7-2-32 0,7-5-16 0,3-3 0 0,6-2 0 16,5 0-32-16,6-2 0 0,4 2 0 0,2-1 0 15,2-3-304-15,-2 1-160 0,-3 1 160 0,0 0-160 16,2 0 160-16,-3-2-160 0,-2-2 160 0,-5 3-160 15,-4 3 0-15,-8-1 0 0,-3 4-128 0,-1-4 128 16,1 5-256-16,-3-2 48 0,-3 2 16 0,-4 4 0 16,-4 0-448-1,-4 2-96-15,-4 1-16 0,-5 3 0 0,-3 3-336 16,-3 3-64-16,-5 2 0 0,-3 6-17296 0</inkml:trace>
  <inkml:trace contextRef="#ctx0" brushRef="#br1" timeOffset="189562.63">2652 10548 4607 0,'2'0'400'0,"-2"0"-400"0,0-2 0 0,0 0 0 0,0 2 6560 0,1 0 1232 15,0-1 240-15,0 0 48 16,2 1-7216-16,-1-4-1440 0,2-1-304 0,1 1-48 0,0-2 1056 0,-1 0 224 16,-1 0 32-16,2-2 16 0,-1 0 768 0,-2 0 160 15,2-3 16-15,0 1 16 0,1-2-336 0,-1 0-80 16,0 1-16-16,1-4 0 0,2 1-496 0,-2 2-112 15,1-4 0-15,1-2-16 0,1 2-112 0,1-2-32 16,1 0 0-16,1-4 0 0,2 1 32 0,-1-2 16 16,1 2 0-16,-1-4 0 0,2 3 16 0,-2-2 0 15,2-1 0-15,-2-1 0 0,0 2 32 0,-1 1 0 16,0 1 0-16,-1 1 0 0,-1 3-112 0,-2 2-16 0,1 3 0 0,-3 6 0 16,0 1-128-16,-2 2-144 0,1 4 144 0,0 0-208 15,0 4 208-15,-1 2 0 0,1 4 0 0,0 2 0 16,-1 0-336-16,1 4 16 0,1 0 16 0,-1 3 0 15,1 0 304-15,0 0 0 0,1 2-128 0,0-1 128 16,1 2 0-16,1-3 0 0,-1 3 0 0,1-2 0 16,2 1 0-16,0-1 0 0,-1 2 0 0,1-1 0 0,-1-1 0 15,0-4 0-15,-2 0 0 0,2 0 0 0,-2 1 0 16,-1-3 0-16,0-2 0 0,1-2 0 0,-2 0 0 16,0-1 0-16,0-3 0 0,-1-2 0 15,3-1 0-15,-1 0 128 0,0-3-128 0,0-4 144 0,2 1 240 0,-1-4 64 16,2 1 0-16,-1-2 0 0,1-2-160 15,0-3-32-15,1-3 0 0,1-2 0 0,0-2-64 16,1-2 0-16,1-1-16 0,-1-4 0 0,-1 2 64 16,0-2 16-16,-1-1 0 0,-1 1 0 0,-1 1-112 0,1-3-16 15,0 1 0-15,-1-1 0 0,1 1-128 0,0-1 0 16,1 2 0-16,-2 4 0 0,2 0 0 0,0 1-144 16,-1 4 0-16,-1 2 0 15,1 1-864-15,0 5-160 0</inkml:trace>
  <inkml:trace contextRef="#ctx0" brushRef="#br1" timeOffset="195513.81">4145 11791 36863 0,'-10'-4'3264'0,"3"-2"-2608"0,2 2-528 0,3 3-128 0,1 0 320 0,-3-3 48 0,-3-1 0 15,-5-2 0-15,-3-6 112 0,1 3 32 0,3 4 0 0,2 0 0 16,3 2-320-16,4 4-48 0,-1 0-16 0,3 4 0 16,2 2-128-16,-1 2 0 0,1 3 0 0,-2 5 0 15,2 4 0-15,-2-1 0 0,-2 9 0 0,0-2 0 16,-2 6 0-16,-1 1 0 0,-1 3 0 0,-1 4 0 16,-1 2 128-16,1 5 64 0,-1 3 0 0,1 5 0 15,1 0 64-15,1 0 0 0,2-2 16 0,1-5 0 16,1 5-16-16,1-8 0 0,1-7 0 0,1 5 0 15,3 6-256-15,0 1 128 0,3-3-128 0,-1-2 0 16,0-8-144-16,-2-5-144 0,0-3-32 0,-1-7 0 31,-1-4-1392-31,-2-5-272 0,-1-3-64 0,-3-4-14592 0</inkml:trace>
  <inkml:trace contextRef="#ctx0" brushRef="#br1" timeOffset="196024.76">3927 11611 34095 0,'0'-7'1504'0,"-1"1"320"0,0 0-1456 0,0 2-368 16,2 2 0-16,0 2 0 0,2-4 352 0,0 0 0 15,3-1 0-15,2-2 0 0,2-2-352 0,2-1 144 0,0 2-144 16,2-2 0-16,0 0 608 0,1 0 16 0,2 1 0 16,1-1 0-16,2 0-400 0,-1 2-80 15,2-2-16-15,1 0 0 0,0-2 176 0,2 2 16 0,0-3 16 16,1 3 0-16,-1 2-32 0,-2 2-16 0,0-1 0 0,0 4 0 16,1 3-288-16,-2 0 0 15,1 6-176-15,-1 0 176 0,0 1 0 0,-1 5 144 0,0 1 16 0,-2 2 0 16,1 2 96-16,-3 2 0 0,-1 1 16 0,-2 1 0 15,0 3-96-15,-2 2-32 0,0-1 0 0,-4 1 0 16,1 0-144-16,-3 1 0 0,-2-4 0 0,1 1 128 16,-1-1-128-16,-2-6 0 0,-1 0 0 0,-1-1 0 15,-1-3 0-15,-1 0 0 0,-1 0 0 0,-2-4 128 16,-2 4-128-16,-2-3 0 0,-2 2 144 0,-3 0-144 0,-1 1 0 16,-4-3 144-16,-1 2-144 0,-1-2 0 0,-1-1 128 15,-3 1-128-15,0 2 0 0,0-5 0 0,1 2 192 16,0-3-192-16,0 0 192 0,1-2-192 0,-1-1 0 0,0-3 0 15,3-3 0-15,0-1 0 0,3-2 0 16,1 0-176-16,-1-4 0 0,2-1 0 16,1 1-272-16,0 0-64 0,3 0-16 0,1-1 0 15,3 6-800-15,2-1-144 0,1 4-48 0,3-1-9632 16,1 6-1936-16</inkml:trace>
  <inkml:trace contextRef="#ctx0" brushRef="#br1" timeOffset="196860.58">5791 10353 28559 0,'-3'0'2544'0,"1"0"-2032"0,2 0-512 0,0 0 0 32,-1 0-384-32,-1 0-160 0,1 2-32 0,-4-1-16 0,0 2 768 0,-2 1 144 0,-2 0 48 0,0 3 0 15,0 3 80-15,-4-3 32 0,1 4 0 0,-3 0 0 16,0 2 240-16,-2 1 48 0,0 2 16 0,-3 1 0 16,0-3 496-16,-1 4 112 0,-1 3 16 0,-3 1 0 15,0 3-608-15,1 1-112 0,-4 2-32 0,1 1 0 16,-1 5-336-16,-2 1-80 0,-2 1-16 0,-2 5 0 15,1-1-96-15,-3 1 0 0,2 6-128 0,1-2 192 0,5 2-192 16,3 1-160-16,4 0 32 0,3 2 0 0,3 1 128 16,2-1 0-16,1-2 128 0,2 2-128 0,3-2 320 15,-2 1-16-15,2 6 0 0,1-1 0 0,1 5-176 16,1 2-128-16,1-2 144 0,3-2-144 0,3-6 0 0,2-3 0 16,1-1 0-16,1-3 0 0,2-5 0 0,2 1 128 15,3-1-128-15,1 1 0 0,1-2 0 0,1 0 0 16,3-3 0-16,-2-3 0 0,1-5-176 0,-1-1-128 15,0-3-16-15,-1-5-16 16,2-2-1248-16,0-3-240 0,1-6-48 0,2-1-14464 0</inkml:trace>
  <inkml:trace contextRef="#ctx0" brushRef="#br1" timeOffset="199241.52">5827 10823 911 0,'-3'-5'0'0,"2"3"0"0,-2 0 0 0,2 2 0 16,1 0 4992-16,0 0 896 0,0 0 192 0,0-3 48 15,0 3-3824-15,0 0-768 0,1 0-160 0,-1 0-32 16,0 0-912-16,0 0-192 0,0 0-48 0,14 16 0 16,-11-7 32-16,-1-3 0 0,-1 0 0 0,2 2 0 15,-1 1 480-15,-1-3 112 0,1 2 16 0,-1 0 0 16,-1 0 320-16,1 2 80 0,-1 0 16 0,1 3 0 15,-1-1-608-15,0 4-112 0,0 3-16 0,0-1-16 16,0 2-80-16,0 2-16 0,2 3 0 0,-1 1 0 16,0 2-208-16,-1-3-64 0,1 1 0 0,1-5 0 15,-1-1-128-15,1-4 0 0,1-1 0 0,0-2 0 16,1-4 0-16,0 1 0 0,0-3 0 0,-2 0 0 0,2-3 0 16,-2 3 192-16,2-4-192 0,-2 0 192 0,2-3-16 0,-1 1 0 15,0 2 0-15,1-3 0 0,1 0 144 0,1 0 48 16,0 0 0-16,3 0 0 0,0-3-96 0,1 2-16 15,1-2 0-15,1-3 0 0,2 0-256 0,0-3 128 16,3-1-128-16,0-2 0 0,0-2 128 0,0-2-128 16,2-2 0-16,-2-2 0 0,2 2 144 0,-2-5-144 15,-1 2 0-15,2-2 144 0,-1-4-16 0,1-3-128 16,1 1 192-16,0-1-64 0,0-1 16 0,-1-2 0 16,-1 3 0-16,-1-3 0 0,0 5-144 0,-1-4 0 15,-1 0 0-15,-3 3 0 0,0 2 0 0,-3 2-272 0,1 2 64 16,-1 1 16-16,-2 3 0 0,-1 0 0 0,1 3 0 0,-2 0 0 31,-1 4-256-31,1 2-32 0,-2 0-16 0,0 1 0 16,0 3-720-16,-1 0-128 0</inkml:trace>
  <inkml:trace contextRef="#ctx0" brushRef="#br1" timeOffset="199758.4">5930 11462 24879 0,'-2'-4'2208'0,"1"2"-1760"0,1-1-448 0,1 2 0 16,0 1 992-16,0 0 112 0,1-3 32 0,0 0 0 16,1-3 704-16,-1 2 144 0,3 1 16 0,0 0 16 15,1 3-688-15,0 0-144 0,2 3-32 0,-1 1 0 16,1 2-880-16,-1 4-272 0,-1 1 128 0,-1 3-128 16,-1 1 0-16,-2 2 0 0,0 5 0 0,-4 3 0 15,1 0 0-15,-3 3 0 0,2-2 0 0,-4 1-128 16,1 2 128-16,-1-3 0 0,1 0 128 0,0-1-128 15,2-1 192-15,0-4-16 0,0-1-16 0,1-1 0 16,0-2-160-16,4-2 0 0,-2 1 0 0,2-3 128 0,2 0-320 16,0 2-80-16,0-2-16 0,1 1-17760 15</inkml:trace>
  <inkml:trace contextRef="#ctx0" brushRef="#br1" timeOffset="200645.5">6520 11474 19343 0,'2'-4'1728'0,"-1"2"-1392"0,-1 2-336 0,1 0 0 0,0 0 704 0,1 0 80 0,-1 0 16 0,2-2 0 16,1 2-192-16,1-2-32 0,1 4-16 0,0 0 0 0,2-2 736 0,-1 2 160 15,3 2 16-15,0 0 16 0,0-2 384 0,1 0 80 16,3 0 16-16,1 1 0 0,3 0-944 0,1-3-176 15,2 0-32-15,1 0-16 0,0 0-592 0,-1-2-208 16,0 1 144-16,2-2-144 0,0-1-176 0,0 4-112 16,0-2-32-16,-2 2 0 15,0-3-1104-15,-1 3-240 0,-1 0-32 16,-1 0-13776-16</inkml:trace>
  <inkml:trace contextRef="#ctx0" brushRef="#br1" timeOffset="201241.27">6583 11771 35007 0,'2'4'3120'0,"-1"-4"-2496"0,0 0-496 0,2 0-128 16,-1 0 1248-16,3 0 224 0,2 0 64 0,6 1 0 15,3-1-1040-15,4-1-208 0,1 1-32 0,-2-4-16 16,2 2-240-16,0-2-160 0,-1 1 32 0,0 1 0 31,0-2-768-31,-2 2-160 0,2 0-32 0,-1 0 0 16,-1 1-1040-16,1 2-224 0</inkml:trace>
  <inkml:trace contextRef="#ctx0" brushRef="#br1" timeOffset="202575.12">9739 3624 17503 0,'-9'4'1552'0,"2"-4"-1232"0,3 1-320 0,3-1 0 0,1 0 768 0,-2 0 112 15,-2 0 16-15,-5 3 0 0,-1-3 288 0,0 0 64 16,2 0 16-16,0 0 0 0,3 0-672 0,-1 0-128 16,3 0-16-16,-1 0-16 0,1 0 0 0,1 0 0 15,-1 0 0-15,1 0 0 0,1 0 720 0,1 2 160 0,1 2 32 0,3-4 0 16,1 2-528-16,3-2-112 0,2 2 0 0,2-4-16 16,3 2-304-16,3-2-64 0,1-2-16 0,2-1 0 15,4 2-304-15,0-1 160 0,1 0-160 0,1-2 128 16,2 3-128-16,-2 0 0 0,-4-2 0 0,1 1 0 15,0 0 0-15,1 1 0 0,0 0 0 0,-3-1 0 16,-1 2-192-16,-2-2 48 0,-2 2 0 0,-2-1 0 16,-2 2 144-16,-1 1 0 0,-1 0 0 0,-4-2 0 15,1 2 144-15,-2 0 112 0,0 2 32 0,-1-2 0 16,0 0-16-16,-1 0 0 0,-2 0 0 0,0-2 0 16,1 2-144-16,-2-2-128 0,0 0 192 0,-1-1-192 15,0 2 128-15,-1-1-128 0,0-1 0 0,0 0 0 16,-2 0 368-16,0-1-48 0,-1 2 0 0,-1 1 0 0,0-3-16 15,0 1-16-15,-1 0 0 0,-2-2 0 0,2 1-80 0,-1 0-16 16,-2 2 0-16,-1-2 0 0,-1 1-64 16,0-4-128-16,0 5 176 0,-2-4-176 0,4 2 0 15,-4-2 0-15,2 2 0 0,-1-2 0 0,-1 1 0 16,2-1 0-16,1 0 0 0,2 1 0 0,0-4 0 0,1 0 0 16,1 2-160-16,-1-5-12240 15,4 2-2448-15</inkml:trace>
  <inkml:trace contextRef="#ctx0" brushRef="#br1" timeOffset="204737.77">7282 11373 26719 0,'-5'4'2368'0,"1"-2"-1888"0,2-2-480 0,1 1 0 0,1-1 0 0,-2 3 0 0,0-2-128 0,-3 4 128 15,0-1 160-15,1-1 144 0,3 2 16 0,1-4 16 16,5 2 1552-16,0-1 304 0,1-2 64 0,2 0 16 16,-1 0-864-16,3 2-192 0,2 0-16 0,1-1-16 15,-1 2-736-15,3 1-160 0,-2 2-32 0,2 0 0 16,-1 3-256-16,-2 3 0 0,2 0 0 0,-2 4-144 16,-1 0-128-16,-1 3-32 0,-1-3 0 0,0 4 0 15,-2 5 16-15,0-3 0 0,0 3 0 0,-1-3 0 16,1-2-32-16,1 1 0 0,-1-5 0 0,0-3 0 31,3 0-240-31,1-1-48 0,1-6-16 0,2 0 0 0,3 1-1152 16,1-4-224-16</inkml:trace>
  <inkml:trace contextRef="#ctx0" brushRef="#br1" timeOffset="205099.51">7971 11250 37775 0,'-10'7'1664'0,"2"-5"368"0,2 2-1632 0,3-2-400 0,1-1 0 15,1 2 0-15,1-1 256 0,-4 2-48 0,-1 4 0 0,-1 4 0 16,-2 6-208-16,-1-1 0 0,2 4 0 0,-3-2 0 16,0 6 0-16,-1-1 0 15,-3 4 0-15,-1 5 0 0,0-3 0 0,-2 7 192 0,-3 4-48 0,-1 3-16 16,-2 5 448-16,-1 4 64 0,0 4 32 0,-2-3 0 16,1 3-224-16,-1 0-32 0,-1 2-16 0,-2 1 0 15,0 0-400-15,-2 3 0 0,-2-2 0 0,1-4 0 16,4-9-144-16,-2-5-112 0,3-1-32 0,4-7 0 15,4-4-720 1,2-9-144-16,3-7-16 0,4-5-16208 0</inkml:trace>
  <inkml:trace contextRef="#ctx0" brushRef="#br1" timeOffset="205878.76">7351 11045 2751 0,'-3'0'256'0,"0"0"-256"0,1 3 0 0,0-3 0 0,2 0 4624 0,0 0 880 0,2 0 192 0,-1 0 16 15,0 1-3792-15,2-2-768 0,0 1-160 0,-3 0-32 16,0 0-64-16,23-13 0 0,-14 10-16 0,3-4 0 0,-3 1-432 16,3 0-64-16,1 0-32 0,2 0 0 0,1-3 16 0,1 4 0 15,2-1 0-15,-2 3 0 0,2 0 48 0,1 3 16 16,-1 0 0-16,1 0 0 0,0 1-240 0,0 1-64 15,-2 1 0-15,0-3 0 0,0 4 256 0,-2-4 32 16,-1 0 16-16,-1 0 0 0,1-3 48 0,-1-1 16 16,2 1 0-16,1-4 0 0,-1 1-128 0,0 0-32 15,1-4 0-15,0 2 0 0,1 0-80 0,-2-1 0 16,1 1-16-16,-1 0 0 0,-1 2-240 0,-2 0 0 16,0 0 0-16,-2 2 0 0,-2 0 0 0,-3 2 0 0,-1 2 0 15,-4 0 0-15,1 0 176 0,-3 0-16 16,0 0 0-16,-1 0 0 0,-2 2 32 0,-4-2 16 15,1 4 0-15,-3 0 0 0,0-2-48 0,0 0-16 0,0 0 0 0,2-2 0 16,-2 0-144-16,1-2 128 0,2 0-128 16,-1-3 128-16,2 0 32 0,0-1 0 15,0 0 0-15,0-3 0 0,-1 2 0 0,3-2 0 0,-3 1 0 16,2 0 0-16,0-2-160 0,-1 2 0 0,1-1 0 0,0 2-176 16,0 0 176-16,-1-1-128 0,1 2 128 0,-1 1-128 15,1 2 128-15,0-1 0 0,2 4 0 0,-2-2 0 16,1 2-160-16,0 0 160 0,2 0-192 0,-1 0 192 15,2 0-368-15,0 0 48 0,2 0 0 0,-1 0 0 16,2-2-288 0,1 0-48-16,1 0-16 0,-4 2 0 0,0 0-1312 0,18-14-272 15</inkml:trace>
  <inkml:trace contextRef="#ctx0" brushRef="#br1" timeOffset="206422.03">8554 10089 34095 0,'-6'6'3024'0,"1"-2"-2416"0,2 0-480 0,1 0-128 0,1-2 0 0,-3 4 0 0,-2 3 0 0,-4 4 0 16,-2 4-736-16,-3 4-112 0,0-2-32 0,0 1 0 0,3 1 432 15,0 1 96-15,-1-2 16 0,1 2 0 0,0 3 336 0,-2-3-144 16,2 3 144-16,-3-3 0 0,1 3 320 0,2-3 160 15,0 1 32-15,2-1 16 0,0 0 560 0,2 0 96 16,2-2 32-16,1 1 0 0,3-1-256 0,2-1-64 16,1-1 0-16,3 1 0 0,1 0-624 0,2-4-128 15,5 1-16-15,0-2-128 16,2-2-448-16,1-3-208 0,1 1-48 0,2-3 0 16,-1 2-1280-16,1-3-272 0,1-2-48 0,0 2-11776 0</inkml:trace>
  <inkml:trace contextRef="#ctx0" brushRef="#br1" timeOffset="206741.31">8782 10444 27647 0,'-6'9'1216'0,"1"-6"256"0,1 4-1168 0,2-4-304 0,0 0 0 0,1 1 0 0,1-2 160 0,-2 2-32 16,0 4 0-16,-1 2 0 0,0 6-128 0,1-2 0 15,-1 3 0-15,2-1 0 16,0 2-496-16,0-1-16 0,-1-1-16 0,1 1 0 15,0 1-1056-15,0-5-208 0,-1 2-32 0,2-3-16 16,-1 2 1312-16,1-5 256 0,0 1 48 0,0-4-8224 0</inkml:trace>
  <inkml:trace contextRef="#ctx0" brushRef="#br1" timeOffset="206964.7">8834 10241 3679 0,'-14'4'320'0,"3"-1"-320"0,0-3 0 0,4 0 0 16,2 0 7104-16,3 0 1360 0,0 0 272 0,-3-3 48 16,-1 1-7056-16,-2-2-1424 0,2 0-304 0,3-2 0 31,3 2-2032-31,0-1-384 0,3 2-80 0,0 3-6416 0,2 0-1296 0</inkml:trace>
  <inkml:trace contextRef="#ctx0" brushRef="#br1" timeOffset="207390.95">9000 10099 21183 0,'-7'-10'944'0,"2"2"192"16,1-1-912-16,1 4-224 0,2 2 0 0,1 3 0 15,-1-2-288-15,-2 1-96 0,1-5-32 0,-2 1 0 0,0 1 48 0,1 1 16 16,0 3 0-16,2 3 0 0,2-1 1568 0,-1 5 320 15,3-1 64-15,-1 1 16 0,2 2 1264 0,-1 1 240 16,1 0 48-16,1 0 16 0,0 1-1360 0,2 0-272 0,2 0-48 16,1 1-16-16,1-1-896 0,1 1-176 0,5-1-32 15,-1 4-16-15,0-3-240 0,1 4-128 16,0 3 160-16,2-2-160 0,-1 6 0 0,0-3 0 16,-1 2 0-16,-3-2 0 0,-1 4 0 0,-2-1 0 0,-2 2 0 0,-3 1-160 15,-2 1 160-15,-4 1-208 0,-1 1 80 0,-5 1 128 16,-2 1 0-16,-3-1 0 0,-1-1 0 0,-3-1 0 15,-3 1 0-15,0-3 0 0,-4-2 176 0,1-1-176 16,2-3 128-16,1-6-128 0,-1-3 0 0,0-2 0 16,2-5-224-16,0-2-144 0,-1-4-16 0,1-2-18112 15</inkml:trace>
  <inkml:trace contextRef="#ctx0" brushRef="#br1" timeOffset="208574">9730 10034 28559 0,'-2'9'2544'0,"1"3"-2032"0,1-3-512 0,0-1 0 15,1 1 0-15,-1 5-288 0,-1 12 32 0,-3 15 16 16,-1 16 240-16,-2 10 0 0,-3 6-160 0,-3 2 160 15,0 1 1216-15,-2 4 304 0,-2 5 64 0,-1 1 16 16,0-2 256-16,0-5 64 0,2 4 16 16,0 0 0-16,-1 2-592 0,2-1-112 0,2-4-16 0,0 2-16 15,2 0-512-15,1 3-112 0,2-2 0 0,-1-2-16 16,3-10-560-16,1-4 0 0,0-2 0 0,2-2 0 16,1-3-304-16,1 0-64 0,1-5-16 0,2-5 0 15,-1 0-192-15,2-9-64 0,-1-3 0 16,1-6-12336-16,0-1-2464 0</inkml:trace>
  <inkml:trace contextRef="#ctx0" brushRef="#br1" timeOffset="209317.4">10440 10823 14735 0,'-6'-7'1312'0,"0"1"-1056"0,1 1-256 0,0 2 0 0,2-1 2704 0,1 0 496 15,0-1 80-15,-5-1 32 0,-1-1-1200 0,-5-6-224 16,0 1-48-16,-1 2-16 0,1 4-464 0,0 2-80 16,1 4-32-16,-1 4 0 0,1 2-512 0,0 4-96 15,-1 8-32-15,2 1 0 0,-1 7-224 0,2 5-32 16,-1 3-16-16,1 8 0 0,0 3-336 0,1 4 0 15,1 6 0-15,0-1 0 0,2 6 0 0,1-1-240 16,4-1 64-16,-2-2 16 16,1-2-272-16,1-9-48 0,0-5-16 0,1 3 0 0,1 0 336 0,0-1 160 0,3-3-160 15,-2-5 160-15,3-6 0 0,3-6 0 0,-1 0 0 16,3-10 0-16,2-2 0 0,2-4 288 0,2-6-32 0,1-4-16 16,3-4-32-16,1-8 0 0,0-1 0 15,1-4 0-15,-1-1-208 0,0-1 0 0,0-8 0 0,-1-1 0 16,0-2 0-16,-2-2 0 0,-1-1-192 0,-4 1 192 15,1-2 0-15,-3 1 224 0,-2-1-16 16,-2-1 0-16,-2 0 48 0,-3 0 0 16,1 4 0-16,-3-3 0 0,0 4-32 0,-3-3 0 0,0 3 0 0,-4 1 0 15,0 3-32-15,-3-1-16 0,-1 5 0 0,-3-1 0 16,0 4-176-16,-1 2-192 0,0 2 32 0,1 5 16 31,1 2-496-31,-1 6-112 0,1 2-16 0,-2 4-11296 0,1 1-2272 0</inkml:trace>
  <inkml:trace contextRef="#ctx0" brushRef="#br1" timeOffset="209551.25">10166 11222 41119 0,'1'6'896'0,"-1"-2"192"0,0 1 48 0,1-4 16 0,2-1-912 0,2 0-240 0,2 0 0 0,5-1 0 15,9 1-1024-15,8-5-256 0,8-1-64 0,1-2 0 16,3 2-1152-16,-1 0-224 0,-2-3-48 0,-1 2-16 0,-1 1 2192 0,-4 2 432 16,-2-1 160-16,-4 4 0 0</inkml:trace>
  <inkml:trace contextRef="#ctx0" brushRef="#br1" timeOffset="209990.98">10528 9713 35935 0,'-6'10'1600'0,"0"0"320"0,1 0-1536 0,1-1-384 0,3-1 0 0,1 0 0 0,1 2 832 16,-1 8 80-16,0 13 32 0,2 10 0 0,3 7-368 0,4 7-64 15,2 0 0-15,3-3-16 0,3 4-64 0,3-2-16 16,3 3 0-16,3 0 0 0,-1-6-416 0,1-2 0 15,0 2 128-15,1-3-128 0,-1-3 0 0,0 2 0 16,1 1 0-16,-1 1 0 0,0 2 0 0,-5-3 0 16,-3 2 0-16,-6-2 128 0,-2 1-128 0,-4 7 0 15,-3 3 0-15,-5 4-176 0,0 0 304 0,-3 0 48 16,-4-3 16-16,-3-5 0 0,1-1 128 0,-4 1 48 16,0 3 0-16,0 2 0 0,0-7-208 0,2 1-32 15,-2-3-128-15,-2-4 192 0,-1 0-192 0,1-2 0 0,1-1 0 16,-1 1 0-16,-1-1-160 0,0-1-128 0,-1 3-32 15,-1-1 0-15,-1-2-48 0,-1-5-16 0,0-1 0 0,-2-7-12384 32,0-5-2480-32</inkml:trace>
  <inkml:trace contextRef="#ctx0" brushRef="#br1" timeOffset="-204801.37">986 14942 30399 0,'-3'1'2704'0,"2"-1"-2160"0,1 0-544 0,1 2 0 15,0-2 1008-15,1 0 80 0,-1 0 32 0,1 0 0 16,3 0 96-16,4 0 32 0,1 0 0 0,2-2 0 15,0 1-608-15,2 1-112 0,3 0-16 0,3-3-16 16,0 1-496-16,2 0 0 0,2 0 0 0,-2-1 0 16,1 2 0-16,1 1 0 0,1 0 0 0,-2 0 0 15,1 1-448-15,-2 2 32 0,-1-1 0 0,0 2 0 16,0 0-400-16,-1 0-80 0,0 1 0 0,-2-4-16 16,3 4-112-1,-2-4-32-15,-2 1 0 0,0 1 0 0,-2-2 160 0,-1 2 16 16,-2-1 16-16,-2-2-12448 0</inkml:trace>
  <inkml:trace contextRef="#ctx0" brushRef="#br1" timeOffset="-204404.73">935 15264 40543 0,'-8'7'1792'0,"1"-4"384"0,1 1-1744 0,2-2-432 0,3-2 0 0,2 0 0 0,0 2-144 0,1-2-112 0,1 2-32 0,5-2 0 0,5 3-1488 16,6-6-288-16,4-1-64 0,6 1-16 0,3-3 2144 0,4-1 544 0,1 1 48 0,0-2 16 16,0 4 32-16,0-2 16 0,-3 2 0 0,-2 1 0 15,-1 1 128-15,-4 1 32 0,-1 1 0 0,-1 0 0 16,-2 0-816-16,-2 0 0 0,1 0-224 0,-3 1-11328 15,1 1-2272-15</inkml:trace>
  <inkml:trace contextRef="#ctx0" brushRef="#br1" timeOffset="-202878.85">2638 14484 35935 0,'0'0'3200'0,"-2"0"-2560"0,2 3-512 16,0-3-128-1,0 0-2992-15,0 1-608 0,-1 1-128 0,-1 1-32 16,-2 4 1776-16,-1-1 336 0,-1 3 80 0,0 1 16 0,-2 0 2368 0,2 2 464 0,-1 2 112 0,-1 1 16 16,2 3 816-16,-1-1 160 0,-1 6 48 15,-1 0 0-15,1 3-288 0,-2 3-48 0,1 3-16 0,-1 2 0 16,2 1-1008-16,-3 0-208 0,1 2-32 0,-3 1-16 16,1 0-368-16,-3 7-64 0,-2-1 0 0,-2 3-16 15,1-2-112-15,-3 2 0 0,-2-3-16 0,2 0 0 16,3-8-240-16,-1-2 0 0,2-3 0 0,2-2 0 0,4-3 0 15,2-4-256-15,3-2 48 0,3-6 16 16,0-1-288-16,3-7-48 0,1 0-16 16,3-5-17824-16</inkml:trace>
  <inkml:trace contextRef="#ctx0" brushRef="#br1" timeOffset="-202467.29">3209 14421 43311 0,'-9'0'1920'0,"2"0"384"0,-1 0-1840 16,3 0-464-16,3 0 0 0,2 0 0 0,-1 0-320 15,-3 2-176-15,-2 2-16 0,-2 2-16 0,0 4-768 16,-2-1-160-16,0 5-16 0,-1 0-16 0,-2 2-416 16,1 7-80-16,0-1 0 0,-2 6-16 0,-2 5 944 15,-3 4 192-15,1 3 32 0,-2 5 16 0,0 2 1984 0,2-5 400 0,1-4 80 0,-2 6 16 16,-1 3 160-16,0 1 32 0,1 3 16 0,-1-4 0 15,1 1-864-15,2-1-176 0,0-3-48 0,2-3 0 16,2-4-496-16,2 2-96 0,1-5-32 0,1 1 0 0,-1-2-416 16,2-3-64-16,1-3-32 0,1-3 0 15,2-2-1248 1,0-6-240-16,0-6-48 0,2-4-14336 0</inkml:trace>
  <inkml:trace contextRef="#ctx0" brushRef="#br1" timeOffset="-198686.78">1773 12732 42383 0,'-1'-3'3776'0,"0"3"-3024"0,1 0-608 0,0 0-144 31,1 0-1696-31,-1 0-368 0,0-2-80 0,1 1-16 15,-1 1 1104-15,0-3 224 0,1 3 32 0,-1 0 16 16,0 0-96-16,0 0-16 0,0 0 0 0,0 0 0 0,-8 20 448 0,3-14 64 0,-1 3 32 0,-2 1 0 16,1 0 1248-16,-1 2 240 0,1-3 48 0,2 3 16 15,-1-1-240-15,2 0-64 0,-1 3 0 0,3-4 0 16,-2 5-128-16,2-3-16 0,-1 0-16 0,1-2 0 16,0 3-1872-1,1-2-368-15,0 0-80 0,1-1-8560 0,0-3-1712 0</inkml:trace>
  <inkml:trace contextRef="#ctx0" brushRef="#br1" timeOffset="-198415.58">1726 12315 37775 0,'-7'-2'3360'0,"1"0"-2688"16,-1 1-544-16,5 0-128 0,1 2 768 0,1-1 112 16,0 0 16-16,0 1 16 15,0 1-2272-15,0 0-464 0,2-1-96 0,3 2 0 16,3-3-240-16,-1 2-32 0,3-2-16 0,0 0-6560 0,0 2-1328 0</inkml:trace>
  <inkml:trace contextRef="#ctx0" brushRef="#br1" timeOffset="-197901.96">2097 12745 40543 0,'1'0'3600'0,"2"0"-2880"0,-1 0-576 0,1 0-144 16,1 0 128-16,-1-2 0 0,5 2 0 0,3-1 0 15,5 1 0-15,4-3-128 0,-1 1 192 0,2 1-64 16,-2-2-416-16,0 1-96 0,-2 0 0 0,-2-1-16 16,-2 0 128-16,0 3 16 0,-3 0 16 0,-1 0 0 15,0 3 240-15,-3-3 0 0,1 3-160 0,-3 4 160 16,0-4-1168-16,0 0-176 0,0 0-16 15,-2 0-14576-15</inkml:trace>
  <inkml:trace contextRef="#ctx0" brushRef="#br1" timeOffset="-197618.27">2069 12928 36863 0,'0'0'3264'0,"0"2"-2608"16,0-2-528-16,1 2-128 0,1-2 1008 0,2 3 160 16,2-2 48-16,4 4 0 15,5-1-1664-15,2-2-336 0,4 2-64 0,0-4-16 0,2 2 656 0,-1-4 208 0,1 2 0 16,0-3-160-1,-2 2-656-15,-1-1-128 0,-3 2-16 0,-1-3-16 16,-2 2 400-16,-1-2 64 0,-1 3 32 0,0 0 0 16,-3-2-688-16,0 1-144 0,1 1-32 0,0-3-11840 0</inkml:trace>
  <inkml:trace contextRef="#ctx0" brushRef="#br1" timeOffset="-197332.84">2881 12353 39615 0,'-1'3'3520'0,"1"1"-2816"15,0-2-560-15,0-1-144 0,1 2 416 0,0 3 48 16,1 0 16-16,-1 8 0 0,1 4-480 0,1 7-288 15,-1 1 32-15,-2 5 16 0,-1-1 240 0,-1 3 0 16,-2 0 0-16,-2 4 0 0,-3 1 0 0,-3-3 0 16,-2 3 0-16,-1-4 0 0,0-2 0 0,-1-3 0 15,0 2 0-15,0-3 0 0,0 2 0 0,2-2-144 16,2 1 144-16,5-2-12032 16,1-7-2304-16</inkml:trace>
  <inkml:trace contextRef="#ctx0" brushRef="#br1" timeOffset="-196280.58">2212 14287 40543 0,'-2'-2'3600'0,"0"2"-2880"0,2 0-576 0,0 0-144 31,2 0-496-31,0 0-128 0,1 0-16 0,2 2-16 0,1-2-992 16,5 0-192-16,3 2-32 0,0 0-16 0,4 1 2736 0,3-3 560 0,3 0 96 0,5-3 32 15,3 1-448-15,5 0-64 0,5-2-32 0,4 0 0 16,1-4-416-16,2 2-64 0,1-2-32 0,1-1 0 16,0 1-160-16,1 2-16 0,3 0-16 0,-1 2 0 15,1 2-288-15,-3-2 0 0,-1 4 0 0,-2 0 0 0,-4 1 0 0,0 4 0 16,-1-1 0-16,-1 0 0 0,-4 2 0 0,-3 0 0 16,-3 0 0-16,-3-2 0 0,-3 2-208 0,-3 0-112 15,-2 1 0-15,-5-1-16 16,-1 0-176-16,-2-2-48 15,-2 1 0-15,-1-2-11552 0,-1 0-2320 0</inkml:trace>
  <inkml:trace contextRef="#ctx0" brushRef="#br1" timeOffset="-195682.41">2093 16036 37775 0,'-6'6'3360'0,"0"-2"-2688"16,1-2-544-16,3 0-128 0,-1 0 448 0,-2 4 64 0,-2 0 16 0,-7 7 0 31,-3 3-2112-31,-2 4-416 0,2 1-96 0,0-2-16 0,1 0 1712 0,1 1 400 16,2 2 0-16,0-1 0 0,2 1 736 0,1 1 192 15,2-5 32-15,1 1 16 0,2 1-208 0,3-2-32 0,0-2-16 0,4 0 0 16,0 0-720-16,3-3 0 0,1 0-240 0,2 0 64 31,0-1-1056-31,1 0-224 0,0-5-32 0,0-1-13744 0</inkml:trace>
  <inkml:trace contextRef="#ctx0" brushRef="#br1" timeOffset="-195488.67">2216 15780 24879 0,'-8'-6'2208'0,"2"2"-1760"15,-1-2-448-15,2 3 0 0,2 1 2880 0,2 1 480 16,-1 1 96-16,-3-4 32 0,-3-1-3072 0,1 1-608 15,1 1-128-15,1 0-32 16,4 3-480-16,3 3-80 0,3 0-32 0,1 4 0 16,3-1-2064-16,0 0-400 0,0 4-96 0,1-1-7536 15</inkml:trace>
  <inkml:trace contextRef="#ctx0" brushRef="#br1" timeOffset="-195233.15">2294 16121 2751 0,'0'-3'256'0,"0"-4"-256"0,-1 5 0 0,1-4 0 16,1 2 8320-16,0 4 1632 0,3-5 320 0,3-2 64 15,4-3-11440 1,7-3-2288-16,4 1-464 0,5 0-96 0,2 2 1888 15,-1 4 368-15,2 2 80 0,-3 1 16 0,-1 6 2176 0,-4-2 432 0,-1 4 80 0,-5 1 32 16,-1 2 496-16,-5-2 112 0,0 3 0 0,-3-3 16 16,-1 1-1184-16,-2-1-240 0,1 1-64 0,-1-4-13968 15</inkml:trace>
  <inkml:trace contextRef="#ctx0" brushRef="#br1" timeOffset="-195019.75">2253 16400 47919 0,'-4'9'4256'0,"2"0"-3408"16,1-5-672-16,1-4-176 15,2 2-512-15,2 2-144 0,1 2-32 0,3 4 0 16,6 0-2816-16,6 0-560 0,2-1-112 0,4-7-32 15,1-4-496-15,0-5-96 0,2 1-32 0,-1-4 0 0</inkml:trace>
  <inkml:trace contextRef="#ctx0" brushRef="#br1" timeOffset="-194738.42">2936 15928 26719 0,'-5'17'2368'0,"-2"-4"-1888"0,1 2-480 0,1-5 0 15,3-2 3312-15,1-1 560 0,-2 3 112 0,-2 6 32 16,-2 10-3696-16,-4 11-720 15,0 1-160-15,-2 0-16 0,1-1 576 0,2-4 0 0,0-2 0 0,1-2 192 0,2 0-192 0,-1-1 0 16,4-1-160-16,-3 2 160 16,0-3-560-16,2-5-16 0,-1 1 0 0,2-6-10656 15,0-2-2144-15</inkml:trace>
  <inkml:trace contextRef="#ctx0" brushRef="#br1" timeOffset="-193943.45">2604 13893 38703 0,'-2'0'3440'0,"0"0"-2752"0,2 0-560 0,2 0-128 16,-1 0-1376-16,-1 0-304 0,0 0-64 0,1-2-16 16,3 0 560-16,0 2 112 0,1-5 32 0,2 2 0 0,2-1 2272 0,-1-2 448 15,3 0 80-15,-1-1 32 0,3-3-528 0,-2 1-96 16,1 0-32-16,1-5 0 0,-2 2-400 0,0-4-80 15,-1 1 0-15,-2-1-16 0,1 0-272 0,-2-3-48 16,0-3-16-16,0 0 0 0,-1 0-288 0,0-3 160 0,-1-1-160 16,-1-1 128-16,0 1-128 0,1 0 0 15,-2-3-160-15,1 5 160 0,1-2-176 0,-1 3 176 16,1 1-192-16,-2 1 192 0,4 1 0 0,-2 2 0 0,1 3 0 16,0 4 0-16,0 0 0 0,-1 3 0 0,1 2 0 0,-1 2 0 15,1 2-176-15,1 2 176 0,-1 2-160 0,-1 2 160 16,1 2-192-16,0 4 192 0,1 2-208 0,0 2 80 15,-2 2 128-15,2 3-192 0,0 2 192 0,2 5-192 16,2 2-48-16,0 1-16 0,0-1 0 0,2 0 0 16,-1 1 256-16,1-1 0 0,0-2 0 0,1 3 0 15,-1-1 0-15,2 1 128 0,0-1-128 0,-1 0 0 16,-1 1 192-16,1-2-192 0,1-5 192 0,0 2-192 16,1-1 128-16,-3 0-128 0,2-4 0 0,-1 1 0 0,-1 1 0 15,1-2 0-15,-2 1 128 0,-2-6-128 0,0 0 256 16,-1-5-16-16,-2-2 0 0,0-1 0 15,1-2 176-15,-1-4 32 0,0-1 16 0,-3-2 0 0,3-4-112 16,-2 1-32-16,1-7 0 0,0 1 0 0,0-4-48 16,0-5-16-16,2-3 0 0,-2-3 0 15,3-1 64-15,-2-4 0 0,0-1 0 0,1-4 0 0,-1 1-192 0,-1-1-128 16,2-3 192-16,-2 1-192 16,0-2-448-16,0 3-208 0,1 0-48 0,-2 4-12736 15,1 8-2560-15</inkml:trace>
  <inkml:trace contextRef="#ctx0" brushRef="#br1" timeOffset="-187149.93">4473 14380 15663 0,'1'0'1392'0,"-1"-1"-1120"15,0 1-272-15,0 0 0 0,0-2 3568 0,0 2 656 16,1 0 128-16,-1 0 16 15,1-3-6448-15,1 2-1296 0,0 1-256 0,-2 0-48 16,0 0 2464-16,0 0 512 0,0 0 80 0,0 0 32 0,0 0 1888 0,0 0 384 16,0 0 80-16,0 0 16 0,0 0 496 0,0 0 96 15,0 0 32-15,0 0 0 0,0 0-1120 0,-7 20-240 16,5-14-32-16,2 2-16 0,0 0-272 0,0 2-48 16,0 1-16-16,-1 2 0 0,1 4-256 0,0 1-48 0,-1 1-16 0,1 3 0 15,-1 3 144-15,-2-2 32 16,1 4 0-16,-1 2 0 0,1 0-128 0,-2 2 0 0,0-2-16 15,1 2 0-15,-2-2-224 0,-1 0-144 0,1-3 192 16,-3 1-192-16,1 1 240 0,-3 5-64 0,0-2-16 16,-1 1 0-16,-3 2-160 0,-1 1 0 0,1 0 0 0,-3-1 128 15,1 1-128-15,0 1 0 0,-1-2 0 0,2-3 0 16,0-2 0-16,3-1 0 0,0 1 0 0,3-4 0 16,3 0 0-16,1-1 0 0,2-3 0 0,2-5 0 15,1-4 0-15,3 1 0 0,-1-4 0 0,1-2 0 16,0-1-560-1,1-2 16-15,1-1 0 0,0 0 0 0,0-3-1632 0,1 0-320 0</inkml:trace>
  <inkml:trace contextRef="#ctx0" brushRef="#br1" timeOffset="-186547.56">4813 14304 21183 0,'-4'0'1888'0,"1"0"-1504"0,2 1-384 0,1-1 0 0,0 2 640 15,-1-2 64-15,0 3 16 0,-2 0 0 0,0 1 976 0,0 1 192 16,1 1 32-16,2 2 16 0,-2-2-160 0,2 0-48 16,2 1 0-16,-2 2 0 0,0 0-704 0,-2 2-128 15,1 0-48-15,-1 3 0 0,-1-2-464 0,-2 4-112 16,0 5-16-16,-2 1 0 0,-2 2-128 0,1 3-128 15,0 5 192-15,0 5-192 0,-2 3 144 0,1 3-144 16,0 4 0-16,-1 1 144 0,1 3 0 0,-1 0 0 16,0 2 0-16,1-2 0 0,3-7-144 0,1 1 160 15,4-2-160-15,-1-5 160 0,4-1-160 0,-1-4 0 0,0-1 144 16,-1-6-144-16,1-2 160 0,1-3-32 0,-1-1-128 16,-1-5 192-1,0-1-544-15,-3-2-112 0,1-5-32 0,-1 2 0 16,0-6-1232-16,-2 0-240 0,-1-3-48 0,-3-2-14208 0</inkml:trace>
  <inkml:trace contextRef="#ctx0" brushRef="#br1" timeOffset="-186079.5">4162 14367 20271 0,'-3'-3'1792'0,"-1"3"-1424"0,3 0-368 0,1-2 0 0,0 2 2944 0,0-2 512 15,0 0 96-15,-2-1 32 0,2-1-2368 0,3-1-480 16,1-2-96-16,2 1 0 0,2 0 176 0,3 1 32 16,4-1 16-16,1 0 0 0,7-4-160 0,1 1-16 15,6 1-16-15,2-4 0 0,7 1-128 0,3-1-32 0,6 1 0 16,3-4 0-16,4 5-192 0,1-2-64 0,1 2 0 0,0 1 0 15,2 2 96-15,0 1 16 0,2 1 0 0,-1 0 0 16,2 0-192-16,-5 3-48 0,-2 4 0 0,-5 0 0 16,-3 4-128-16,-3-2 0 0,-4 0 0 0,0 1 0 15,-3-2-176-15,-4 0-16 0,-4-2 0 0,-4-1 0 32,-3-1-320-32,-5-2-80 0,-2-3-16 0,-3 3-18672 0</inkml:trace>
  <inkml:trace contextRef="#ctx0" brushRef="#br1" timeOffset="-177886.34">4306 15805 27647 0,'-5'3'2448'0,"-1"-1"-1952"0,-1 0-496 0,1 1 0 16,2-3 2672-16,2 0 432 0,1 1 96 0,-5 1 0 31,-4 1-4208-31,-1 1-848 0,1-2-160 0,0-2-32 16,5 1 1200-16,0 2 240 0,4-3 48 0,-1 0 16 0,1 0 928 0,1 2 176 0,0-2 32 0,1 4 16 15,2-3-240-15,-3 4-48 0,1 1-16 0,-2 2 0 16,1 0 784-16,0 2 144 0,-1 0 48 0,1 1 0 16,0 3-624-16,0-2-112 0,-2 1-32 0,1-1 0 15,-1 4-512-15,-1 0 0 0,1 3 0 0,-2-2 0 16,2 2 0-16,-2 2 0 0,1-2 0 0,2 4 0 16,0-1 0-16,0 5 0 0,1-1 0 0,0 2 0 15,0 2 0-15,-2 0 128 0,2 0-128 0,-1-3 0 0,0 0 0 0,-2-4 0 16,2 0 0-16,-1-4 0 15,1-2-288-15,-2-3-160 0,1 2-48 0,-1-3 0 16,2-3-1504-16,-2 0-304 0</inkml:trace>
  <inkml:trace contextRef="#ctx0" brushRef="#br1" timeOffset="-177259.64">4516 16055 18431 0,'-3'-3'816'0,"2"1"160"0,-1 0-784 0,0 2-192 0,2-2 0 0,0 2 0 15,0 0-784-15,-1-4-208 0,0 2-32 0,-1-1-16 16,-2 2 1392-16,0-1 288 0,-1 0 48 0,0 2 16 0,-1 0 1312 0,0 0 272 16,-2 0 48-16,1 4 16 0,0-3-672 15,-2 4-128-15,0 1-16 0,-1 1-16 16,0 0-704-16,1 2-144 0,-1 1-32 0,-1-1 0 0,-2 4-640 0,1-3 0 15,1 2-176-15,0 0 48 16,-1-2-800-16,0 3-160 16,1-5-16-16,0 2-16 0,1 3 880 0,-1-4 240 0,0 1 0 0,-2-1 0 0,2 1 288 15,-2-3 144-15,3 2 16 0,0-5 16 0,1 1-160 0,3-2-48 16,1 0 0-16,1-3 0 0,2 0 80 0,1-3 16 16,1 3 0-16,0-2 0 0,0 1 32 0,0 1 16 15,1-3 0-15,-1 3 0 0,0 0-208 0,0 0-64 16,0 0 0-16,0 0 0 0,0 0-128 0,0 0-224 15,0 0 48-15,0 0 16 0,18 8 160 0,-14-3 224 16,0-2-48-16,0 1-16 0,0 1-160 0,0-1 128 0,0-2-128 16,2-2 128-1,0 1-432-15,4 2-80 0,0-3-32 0,0 2 0 0,2 2 416 16,3 0 0-16,1-1 0 0,2 6 128 0,0-3 112 0,1 4 16 0,-1-1 16 16,-1 2 0-16,0 0-272 0,-1 1 160 0,-2-2-160 0,0 3 128 15,-2-3-320-15,1 3-80 0,-2-2-16 0,-1 0 0 31,-2 1-864-31,1-3-192 0,-1 1-16 0,-2-3-16 0,-1-1 80 16,0 0 16-16,0-2 0 0,-2 2-6512 0,1-4-1296 0</inkml:trace>
  <inkml:trace contextRef="#ctx0" brushRef="#br1" timeOffset="-176813">4693 16191 43311 0,'0'1'1920'0,"0"-1"384"0,0 0-1840 0,0 0-464 0,0 0 0 0,0 0 0 31,1 2-592-31,1-2-224 0,2 0-32 0,2 3-16 0,2-3-1168 16,0 0-224-16,2 0-48 0,0 0-16 0,3-3 1808 0,-1 3 352 0,3-3 160 0,1-2-128 16,2 1 336-16,1-2 80 0,-1-2 16 0,1 2 0 15,1-3 736-15,0 2 160 0,1-2 16 0,-2 3 16 16,2 0-1472-16,-1-1-288 0,0 4-64 0,-3-1-10048 16,1 2-2016-16</inkml:trace>
  <inkml:trace contextRef="#ctx0" brushRef="#br1" timeOffset="-176464.53">4781 16375 35935 0,'-5'6'1600'0,"0"-2"320"0,-2-2-1536 0,5 1-384 0,-1-2 0 0,3-1 0 31,-1 2-2192-31,0 1-512 0,-1-2-112 0,0 2 0 16,4-2-560-16,0-2-96 0,4 1-32 0,2-4 0 0,-8 4 4992 0,23-11 1008 0,-9 7 192 0,1-2 32 15,1 2-1408-15,-2 2-288 0,0 0-48 0,-2 2-16 16,0 0 752-16,-3 0 144 0,0 4 16 0,0-4 16 16,-2 4-1520-16,2-2-368 0,1 0 0 0,-2 0 0 31,2-2-1408-31,0 0-304 0,0 0-64 0,1-2-11168 0</inkml:trace>
  <inkml:trace contextRef="#ctx0" brushRef="#br1" timeOffset="-176104.82">5284 15910 18431 0,'0'2'1632'0,"-1"0"-1312"15,-1 0-320-15,1-2 0 0,0 0 4096 0,0 0 768 16,1 3 128-16,-2-2 48 16,1 2-5536-16,0 2-1104 0,0 5-208 0,1-1-48 15,0 5 912-15,0 0 192 0,1 2 48 0,-1 2 0 0,0 5 1984 0,0 1 384 0,-1 7 96 0,-1 0 16 16,1 7-672-16,-3 0-128 0,1 7-16 0,-3-2-16 15,1-1-112-15,-3-1 0 0,2 1-16 0,0-2 0 16,1-1-656-16,1-2-160 0,0-5 0 0,3-1 0 16,0-2-528-1,1-1-144-15,0-3-32 0,-1-5-10736 0,1-1-2144 0</inkml:trace>
  <inkml:trace contextRef="#ctx0" brushRef="#br1" timeOffset="-175099.4">4767 13115 35007 0,'-3'0'3120'0,"1"-2"-2496"0,1 0-496 0,-1 2-128 16,2 0 0-16,0 0-256 0,-2-2 64 0,0 0 0 0,-3 0 32 15,1-3 0-15,-1 2 0 0,1-1 0 0,1 4 816 0,0-4 176 16,1 4 16-16,-1 1 16 16,2 2-224-16,1 1-64 0,0 4 0 0,0 2 0 15,2 0-128-15,0 5-48 0,0 1 0 0,1 4 0 0,-1 4-208 16,2 1-32-16,-2 4-16 0,1-1 0 0,-2 2-144 16,0 1 0-16,-1 3 0 0,-2 5 0 0,-1-2 0 0,1 5 128 15,-3-1-128-15,-1 1 0 0,-1 5 192 0,-1 0-32 16,-1-3-16-16,0-1 0 0,1-4-144 0,-1-5 192 15,2-1-192-15,-1-3 192 0,1 0-192 0,1-3 0 16,-2-1 0-16,2-3 0 0,0-5 0 0,0-2 0 16,1-3 0-16,-1-4 0 15,1-2-832-15,0-5-112 0,0-4-16 16,1-2-10864-16,2-2-2176 0</inkml:trace>
  <inkml:trace contextRef="#ctx0" brushRef="#br1" timeOffset="-174499.32">5071 13280 25791 0,'-1'-3'2304'0,"1"2"-1856"0,0-2-448 0,1 1 0 0,0 1 928 16,2-2 96-16,1 0 0 0,0-4 16 16,5-3-3472-16,0-1-704 0,2 0-144 0,-2 0-32 15,-1 4 2112-15,0-2 432 0,-1 5 64 0,-2 2 32 0,-3 4 1376 0,0 1 256 16,-4 4 64-16,0 6 16 0,-3 1 1104 0,-2 4 224 16,-3 3 32-16,-3-3 16 0,1 2-592 0,-2-1-112 15,1-3-32-15,-1 2 0 0,2-2-320 0,-1-3-64 16,2 0-16-16,0 2 0 0,0-5-672 0,0 2-144 15,1 1-16-15,0-3-16 0,-1 0-240 0,0 2-64 16,0-2 0-16,-3 0 0 0,1 2 0 0,-1 3 0 16,-2-1 0-16,0 0 0 0,0 0-128 0,-2 1 0 15,2 1 144-15,-1-4-144 0,2-1 128 0,-1 0-128 16,1 2 128-16,0-3-128 0,3 0 0 0,0-2 0 16,1 0 0-16,2-2 128 0,0-2-128 0,4 1 0 15,0-4 0-15,2 1 0 0,0-2 0 0,3 0 0 0,0 0 0 16,0-2 0-16,1 1 144 0,1 1 64 0,0-3 16 0,1 1 0 15,-1 2 16-15,3-2 0 0,-5 2 0 0,0 0 0 16,20 7-112-16,-12-1-128 0,2-3 176 0,2 5-176 16,-1 1 128-16,1 0-128 0,3 1 0 0,-2 1 0 15,2-1 0-15,0-2 0 0,1 0 0 0,2-1 0 16,1 0 0-16,1-1 0 0,0 0 0 0,0 3 0 16,1 1 368-16,0 0 16 0,-2 1 0 0,0 5 0 15,-2 0-384-15,-1 3 128 0,-2-2-128 0,-3 4 0 16,-1 1 0-16,-3 3 0 0,0 3 0 0,-5-2 0 15,-1 3-544 1,1-4-80-16,-2-2-16 0,-2-4 0 16,1-3-592-16,0-4-128 0,0-3-32 0,1-6-16032 0</inkml:trace>
  <inkml:trace contextRef="#ctx0" brushRef="#br1" timeOffset="-169896.34">32189 1308 21183 0,'-20'-10'1888'0,"4"4"-1504"0,5 2-384 0,4 2 0 16,1 2 512-16,-4-3 16 0,-9 0 16 0,-16-7 0 15,-12-3 240-15,-9 1 48 0,-5 2 16 0,-1 0 0 16,2 5 176-16,1 4 16 0,2-1 16 0,0 0 0 16,0 2-784-16,0-2-144 0,-1 2-128 0,-1 0 144 15,-3-3-144-15,0 3 0 0,-1 0 0 0,0 3 0 16,-2-6 0-16,-2 2 0 0,-1 1 0 0,-3 0-176 16,0-2-384-16,1 2-80 0,4 2 0 0,-1-2-16 15,1 1 176-15,1 2 32 0,-1-3 16 0,2 0 0 0,1 0 240 16,2 2 64-16,2 0 0 0,2 0 0 0,1-1 400 0,1 2 96 15,2-1 16-15,-3 0 0 16,0 2 240-16,3-2 48 0,2 3 16 0,4-2 0 0,1 0-400 16,3-2-80-16,3 2-16 0,1-3 0 0,3-3 208 15,2 2 48-15,2-2 0 0,1-3 0 0,2 2-160 16,3 0-32-16,0 0 0 0,3 0 0 0,3 0-256 16,2-1 0-16,0 2 0 0,3-3 0 0,3-1 0 0,1 1 0 15,4 0 0-15,-1 0 0 0,4-2 208 0,2 2-16 16,-1-2 0-16,3 0 0 0,2-1 288 0,1-3 48 15,4 2 16-15,0-3 0 0,4-2-64 0,4-1-16 16,2-4 0-16,4 3 0 0,4-1-80 0,1 0 0 16,4-1-16-16,3-1 0 0,0-2-112 0,2 4-32 15,0-1 0-15,-2 3 0 0,0 4-96 0,0-3-128 0,-2 4 176 16,-4 0-176-16,-3 1 0 0,1 2 0 0,-3 0 0 16,-2-2 0-16,-2 3 0 0,-5 1 0 0,-2 0 0 15,-5 2 0-15,-1 2 0 0,-5-2 0 0,-1 4 0 16,-4 0 0-16,-2 4-160 0,-6 2 160 0,-1 0-160 0,-5 4 160 31,-3 3-432-31,-3 1 16 0,-1 0 0 0,-1 5 0 0,2-3 64 0,0 0 16 0,2 2 0 0,2 1 0 16,4 1 16-16,1-2 16 0,-1 2 0 0,1 1 0 15,0 1 304-15,-1 0-128 0,0 1 128 0,-3-1 0 16,-1 3 0-16,-3-2 0 0,0 2 0 0,-2 1 0 16,1-1 0-16,1-1 144 0,5-1-144 0,1-5 192 15,5-1 640-15,3 1 128 0,2-6 16 0,6 2 16 16,3-4-400-16,5 0-80 0,4 1 0 0,6-4-16 15,5 3-496-15,10-1 0 0,10-1 0 0,11 0-18112 16</inkml:trace>
  <inkml:trace contextRef="#ctx0" brushRef="#br1" timeOffset="-167738.82">6548 15032 24879 0,'-2'-1'2208'0,"2"-3"-1760"0,0 1-448 0,2 3 0 16,-1-3 288-16,0 0-32 0,1 0 0 0,2-6 0 0,1 2-256 0,3-2 128 16,0-1-128-16,0 1 0 0,-2 3 192 0,0 2-64 15,-1 1 0-15,-1 3-128 0,-2 0 656 0,-1 0 32 16,1 3 0-16,-4 4 0 0,1-1 592 0,-3 4 112 15,1 0 16-15,-2 4 16 0,0 2-416 0,-3 1-96 16,2 1-16-16,-2 2 0 0,0 2-240 0,-1 0-48 16,1 3-16-16,0 0 0 0,1 3-176 0,1-2-32 15,0 3-16-15,2-1 0 0,0 3-224 0,3-1-144 16,0 1 192-16,1 3-192 0,1 1 0 0,0 0 0 16,3 3 0-16,-3-3 0 0,2-1 0 0,-2 4 0 15,3 7 0-15,-2 2 0 0,-1 1 0 0,1-3 0 16,-4-4 0-16,0-1 0 15,1 4-416-15,-3-6-32 0,-1 3-16 0,0-7 0 16,0-4-784-16,0-3-160 0,3-4-16 0,-1-10-16 16,3-4-544-16,-1-8-128 0,0-2 0 0,1-8-10880 0</inkml:trace>
  <inkml:trace contextRef="#ctx0" brushRef="#br1" timeOffset="-167163.22">6559 15018 36863 0,'-7'0'3264'16,"3"-2"-2608"-16,0 2-528 0,3 0-128 0,1 0 400 0,-3-1 48 16,-1 1 16-16,-1-5 0 15,-1-2-2288-15,0 0-464 0,1-3-80 0,4-5-32 0,2 2 1840 0,3-6 368 16,5-3 192-16,3-3-192 15,3 3-208-15,3-4-48 0,2 4-16 16,1 3 0-16,-1-2 1264 0,0 4 256 0,-1 1 48 0,1 3 16 0,-2 2 480 0,0 4 112 16,-1 1 16-16,-1 2 0 0,2 1-784 0,-3 1-160 15,-2 2-16-15,0 0-16 0,-1 2-272 0,-2-2-48 16,-2 3-16-16,0-2 0 0,-2 2-176 0,0-3-48 16,-1 0 0-16,0 2 0 0,0-2-192 0,0 0 0 15,0 4 0-15,1-3 0 0,2 4-192 0,0 1 192 16,2 2-192-16,1 3 192 0,3 5-256 0,-1 0 48 15,0 6 16-15,-2-3 0 0,-1 0 16 0,0 4 16 0,0 3 0 16,-2 2 0-16,0-1 160 0,-1 2 0 0,-2-1 0 16,-1-2 0-16,-2 0 0 0,0-1 0 0,-2 0 0 0,-2-3 0 15,1 0 160-15,-1-6-32 0,-1 3-128 0,-1-7 192 16,1 0-64-16,-3-2-128 0,-1 0 176 0,0-1-176 16,-1-2 192-16,0 0-192 0,-3-1 192 0,-2 0-192 15,0-4 128-15,-2 2-128 0,-1-1 0 0,-1 0 0 16,2-3 0-16,-3 0 0 0,1 3 0 0,1-6 0 15,0 1 0-15,-1-2 0 0,-2 0 0 16,2-1-144-16,1 2 144 0,0-5 0 0,1 2 0 0,2 0 0 16,1 0 0-16,1-3 0 0,1 2 128 0,1 0-128 15,2-1 0-15,-1 0 0 0,2-4 0 0,0 3-128 16,1 0-256 0,-1-1-32-16,1 1-16 0,0-1 0 0,0 4-816 0,0-4-160 0,-1 4-48 15,-1 0 0-15,-2 2-608 0,0 1-128 0,2 1-32 0,-2 2 0 16,2-1 624-16,-2 1 112 0,0 0 16 0,1 0-5792 15,2 0-1168-15</inkml:trace>
  <inkml:trace contextRef="#ctx0" brushRef="#br1" timeOffset="-166404.79">8153 13753 29487 0,'-3'0'2624'0,"1"0"-2112"0,0 1-512 0,1 2 0 0,0-3 576 0,-2 2 0 16,-1 0 0-16,-4 3 0 15,-2 2-832-15,-1 2-176 0,-3 1-16 0,1-1-16 16,-2 4-176-16,1-3-16 0,1 2-16 0,0-3 0 0,2 1 544 0,0 0 128 15,1-2 0-15,-1 0 0 0,1 0 1152 0,0 2 272 16,0-4 48-16,-1 4 16 0,3-1-208 0,-2-2-32 0,0 2-16 0,-2 3 0 16,0-1-304-16,0 2-64 0,1 2-16 15,0-2 0-15,0 3-576 0,-2 3-112 0,1 3-32 0,-2 3 0 16,1 3-128-16,-2 3 0 0,-1 4 0 0,1-2 0 16,-1 4 0-16,1 0 0 0,0-2 0 0,0 1 0 15,3-1 0-15,0-3 0 0,1 1 128 0,-2 3-128 16,1 2 0-16,-2 2 128 0,1 4-128 0,-1-2 0 15,0 5 0-15,3-3 0 0,3 0 0 0,1-5 0 16,4-1 0-16,1-1 0 0,4 1 128 0,0 3-128 16,1-3 128-16,2 1-128 0,1-2 192 0,1 1-64 15,3 1-128-15,1-1 0 0,0-1 0 0,2-2 0 16,0-3 0-16,1-1 0 0,1-3 0 0,-2 2 0 16,3-2-128-16,-1-1 128 0,-1-1-160 0,1 0 160 15,0-1-336-15,-2-3 16 0,1-1 16 0,-1-1 0 16,1-4-1344-16,-2-1-272 0,2-1-48 0,0-6-16 15</inkml:trace>
  <inkml:trace contextRef="#ctx0" brushRef="#br1" timeOffset="-147935.75">8103 14206 9215 0,'0'-6'816'0,"0"2"-656"15,1-1-160-15,-1 4 0 0,2 1 1360 0,-1-4 240 16,0-2 64-16,2 0 0 0,0-3 192 0,2 2 64 16,0 0 0-16,1 2 0 0,2 5-784 0,-1 3-160 15,1 1-16-15,-1 2-16 0,-1 3-176 0,0 0-48 16,1 0 0-16,-3 2 0 0,1 4-32 0,-1-3-16 0,0 4 0 0,-2 1 0 16,2 1-32-16,-1-2-16 0,-1 3 0 0,0-3 0 15,1 0-208-15,-1 2-32 16,2 1-16-16,0 1 0 0,2 0-224 0,-1-2-144 0,0-3 192 0,0-3-192 15,2 2 304-15,2-2-48 0,1-2-16 0,1-1 0 16,3-2 288-16,-2-1 64 0,3 1 16 0,-3-5 0 16,0 2 80-16,2-2 16 0,0 2 0 0,-1-2 0 15,2 5-528-15,0-4-176 0,0 4 0 0,-2-4 144 16,-1 0-144-16,1-3 0 0,0 0 0 0,0 0 0 16,-1-3 0-16,2 0 0 0,-2-2 144 0,1-3-144 0,-1-2 240 15,1 2-32-15,0-6 0 0,0 2 0 16,-1-4-48-16,-1-3-16 0,1 3 0 0,-2-5 0 0,1-1-16 15,1-3-128-15,-1-1 192 0,0-2-64 0,0-1-128 0,-1-3 0 16,0 0 144-16,-2-2-144 16,0 5 0-16,0-2-128 0,0 2 0 0,0 3 0 15,1 2-304-15,0 1-48 16,1-1-16-16,0 1 0 0,1 1-528 0,1 0-128 0,3 0 0 0,0-1-16 16,1 5-96-16,-1-2-16 0,0 4 0 0,-1 1 0 15,-1 3-592-15,-1 2-128 0</inkml:trace>
  <inkml:trace contextRef="#ctx0" brushRef="#br1" timeOffset="-147234.24">8588 14525 7359 0,'-1'-4'656'0,"-1"4"-528"16,2 0-128-16,-1 0 0 0,1 0 1408 0,-1 0 256 16,1 0 64-16,-3 0 0 0,1 0 112 0,-2 0 16 15,2 0 16-15,-2 1 0 0,3 3 176 0,-3-1 48 0,2 3 0 0,-1-3 0 16,1 4-192-16,-1-1-48 0,2 0 0 0,-1 0 0 15,0 3-896-15,2-4-176 0,0 3-32 0,0-1-16 16,0-1-544-16,0-2-192 0,2 2 144 0,-1 0-144 16,0 0 0-16,0 0 0 0,2 2 0 0,-1 0 0 15,-1 1 0-15,1 1 0 0,0 2 0 0,-1 1 0 16,2 0 0-16,-2 2 192 0,0 1-192 16,1 0 192-16,-2 0 224 0,0 0 48 0,1-1 16 0,-2 1 0 15,-1-3-176-15,2 3-48 0,-1 0 0 0,-1 0 0 0,0 2-64 0,0-1-32 16,-1-1 0-16,1-2 0 0,-2 6-160 15,2-1 0-15,-2-3 0 0,0 0 0 0,1 2 0 0,-1 5 0 16,0-3 0-16,0 2 0 16,1 0-1024-16,-1 2-192 15</inkml:trace>
  <inkml:trace contextRef="#ctx0" brushRef="#br1" timeOffset="-145905.59">8940 14866 23951 0,'0'-2'2128'0,"0"2"-1696"0,0 0-432 0,0 0 0 0,0 2 912 0,2-2 112 15,-2 0 0-15,1 1 16 0,0 2-32 0,1 1-16 16,0 1 0-16,-2 1 0 0,0 1-96 0,0 2-32 16,-3 1 0-16,2 2 0 0,-3 4-384 0,1 3-80 15,-1 0-16-15,-1 4 0 0,0 3 16 0,0 1 0 16,0 5 0-16,1 3 0 0,1 2-208 0,-1 2-32 16,0 5-16-16,1-6 0 0,-1-1-144 0,0-2 0 15,0-1-192-15,1-2 192 0,-1 3-256 0,1-3 64 0,2-1 0 16,0-5 16-1,1-1-720-15,0-5-128 0,1-2-48 0,2 1-14192 0</inkml:trace>
  <inkml:trace contextRef="#ctx0" brushRef="#br1" timeOffset="-145404.08">9268 15110 19343 0,'2'0'848'0,"0"0"192"0,-1 0-832 16,-1 1-208-16,0 0 0 0,0 1 0 15,0 0-384-15,0 2-128 0,-1-2-32 0,-2 4 0 0,1 2 800 0,-4 0 176 16,-2 2 16-16,-2-1 16 0,0 2 512 0,-1 0 112 16,-1-1 0-16,-2 0 16 0,1 0-368 0,-2 0-80 15,0 1-16-15,0-1 0 0,0 0 128 0,2-2 0 16,-2 2 16-16,1-2 0 0,2 0-480 0,-2 1-112 16,2 1 0-16,0 0-16 0,-1 0-432 0,1-2-96 15,1 2-16-15,1-4 0 16,1 1-144-16,0-5-48 0,1 2 0 0,2-1 0 0,1-3 944 15,0 3 176-15,2-6 32 0,1 3 16 0,1 0 512 0,1 0 96 0,0 0 32 16,2 0 0-16,3 0-752 0,1-2-160 0,2 2-16 0,-8 0-16 16,19 5-80-16,-8-5-16 15,3 4 0-15,0 2 0 0,-1 0-208 0,2 0 0 0,0 4 0 16,0 0 0-16,-2 2 0 0,1 1 0 0,0-1-192 16,-3 0 192-16,-1 1 0 0,1 0 0 0,0 2 0 0,-1 1 0 15,-2 2 0-15,-1-1 0 0,-1-1 0 0,-1 4 0 31,0-4-432-31,-2 2-16 0,0-1-16 0,-1-3-9248 0,-2-1-1840 0</inkml:trace>
  <inkml:trace contextRef="#ctx0" brushRef="#br1" timeOffset="-144644.75">9286 13267 14735 0,'-1'0'1312'0,"1"-2"-1056"0,0 2-256 0,0-1 0 0,1 1 544 0,1-3 48 0,-1 2 16 0,1-4 0 0,3 1-432 0,-1 0-176 15,0 0 128-15,-2 2-128 0,0 2 1152 0,-1 0 160 16,-2 4 32-16,-2-2 0 0,-1 5-352 0,-1 0-64 16,0 2-16-16,-1-2 0 0,-1 4-368 0,-1-1-80 15,1 0-16-15,-2 2 0 0,2-2 16 0,0 0 0 16,-2 3 0-16,1-1 0 0,2-2 208 0,0 2 32 15,1-2 16-15,-1 2 0 0,1-3-144 0,1 1-16 16,1 2-16-16,-1-2 0 0,3 3-176 0,-2-1-48 16,2-1 0-16,0 4 0 0,-1 0-320 0,0 1 0 15,1 4 0-15,0-1 0 0,-2 0 0 0,1 2 0 16,-1 1 0-16,-1 2 0 0,2 1 0 0,-1-1 0 0,2-1 0 16,1-1 128-16,1-4-128 0,2 1 0 0,1-3 0 0,2-2 128 15,-1-5-128-15,2 3 0 0,3-3 0 0,2 1-128 31,1-1-848-31,3-2-176 0,-1 2-16 0,2 1-16 0,2-4-976 16,0 3-192-16,2 1-32 0,0-3-8560 0</inkml:trace>
  <inkml:trace contextRef="#ctx0" brushRef="#br1" timeOffset="-142851.83">9572 13516 25791 0,'-1'-3'2304'0,"1"3"-1856"0,0-2-448 0,0 1 0 0,0 1 1152 0,0 0 128 16,1 0 16-16,-1-3 16 0,0 1-272 0,0 2-48 16,1 2-16-16,-1-2 0 0,0 0-400 0,-1 19-96 15,0-7-16-15,-2-1 0 16,1 7-1216-16,-2-1-240 0,2 1-48 0,-2 3-16 15,-1 5-448-15,1-1-96 0,-1-1 0 0,1 0-16 16,0-1 512-16,0-2 96 0,2-2 32 0,2-3 0 0,1-1 528 0,1-5 96 16,2 0 32-16,2-4 0 15,0 0-704-15,3-6-144 0</inkml:trace>
  <inkml:trace contextRef="#ctx0" brushRef="#br1" timeOffset="-142655.49">9622 13330 8287 0,'-13'4'736'0,"3"-1"-592"0,0-1-144 0,4-1 0 15,4-1 7120-15,1 0 1392 0,1-1 288 0,-3 1 48 16,1-2-7536-16,-1-2-1504 0,3-1-320 0,3-1-16768 15</inkml:trace>
  <inkml:trace contextRef="#ctx0" brushRef="#br1" timeOffset="-140480.8">9784 13128 30399 0,'-2'3'2704'0,"1"0"-2160"0,1-3-544 0,0 1 0 0,1-1 960 0,-1 2 96 0,2 1 16 0,-1 3 0 0,1-1-528 0,1 1-96 16,0 3-32-16,1-3 0 0,2 1-416 0,-2 2 0 15,1-3 0-15,1 3 0 0,2 1 0 0,-1 0 0 16,3 2-176-16,2-2 176 0,2 5 0 0,1-4 0 16,1 4 0-16,2-2 0 0,1 5 0 0,1-1 0 15,2 4 0-15,-1 1 0 0,0 1 0 0,-2 1 0 16,-1 0 0-16,-2 1-128 0,-2 1 128 0,-4 1 0 0,-3 1 0 16,-1 1 0-16,-2 0 0 0,-2 5 0 0,-2 0 0 0,-3 2 0 15,-1 1 288-15,-3-1-16 0,0-2 0 0,-1-5 0 16,-1 0 240-16,0-5 32 0,1-1 16 0,-3-5 0 15,0 2-208-15,-4-2-32 0,0-1-16 0,-2 1 0 16,-1-2-304-16,-3 0 0 16,-1 0 0-16,-2 0-144 15,-1 3-1072-15,-3-3-192 0,1 0-64 0,0 1-14528 0</inkml:trace>
  <inkml:trace contextRef="#ctx0" brushRef="#br1" timeOffset="-136830.28">10289 14390 9215 0,'0'0'816'0,"-1"0"-656"0,0 0-160 0,1 0 0 0,0 0 5808 0,0 0 1120 0,1 3 240 0,0-3 32 0,2 2-5120 16,2-1-1024-16,2 4-208 0,2-4-32 0,3 4-400 0,3-1-80 15,2 0-16-15,3-2 0 0,2 0 128 0,2 0 32 16,3 0 0-16,3-2 0 0,2 2-288 0,1-2-48 16,2-2-16-16,1 2 0 0,2 0-128 0,0-2 0 15,-2 2 0-15,-1-2 0 0,-3 2-320 0,-1 0 0 16,-3 2 0-16,-2 0-11728 16,-2 5-2352-16</inkml:trace>
  <inkml:trace contextRef="#ctx0" brushRef="#br1" timeOffset="-136484.81">10293 14832 40543 0,'-1'3'3600'0,"1"0"-2880"0,1-2-576 0,2-1-144 16,1-1 416-16,3 1 48 0,3 0 16 0,7-3 0 0,10 1-672 0,8-6-144 15,8-2-32-15,4-2 0 0,5-3 368 16,1 2 0-16,1-3 0 0,-2 3 0 15,-2 3-128-15,-7 2 128 0,-1 2 0 0,-5 4 0 16,-2 4-256-16,-4 4 32 0,-2 2 0 0,-3 3 0 16,-1 4-1312-16,-4-1-256 15,0 3-48-15,-5-1-14096 0</inkml:trace>
  <inkml:trace contextRef="#ctx0" brushRef="#br1" timeOffset="-136045.58">11434 14038 35935 0,'-5'0'3200'0,"0"1"-2560"0,2-1-512 0,2 0-128 16,1-1 528-16,0 1 96 0,-2 0 16 0,-1 0 0 0,-1 1-480 0,1-1-160 15,3 2 0-15,3 1 144 0,1 2-144 0,-1 3 0 16,5 5 0-16,-1 5 128 0,1 5-128 0,0 5 128 16,0 4-128-16,-1 5 128 0,-2 5 416 0,-1 2 80 15,-2 4 16-15,-2 3 0 0,-2 5-368 0,-3 8-64 16,-1 5-16-16,-4 0 0 0,0 4-192 0,0-10-160 16,0-11 32-16,1-3 0 15,2-2-240-15,2-5-32 16,3-1-16-16,0-10 0 0,4-2-400 0,1-10-80 0</inkml:trace>
  <inkml:trace contextRef="#ctx0" brushRef="#br1" timeOffset="-134981.6">12252 13627 37775 0,'-3'-4'3360'0,"1"2"-2688"0,2 2-544 0,0-3-128 16,0 3 304-16,0 0 16 0,0-1 16 0,-3-1 0 16,2-2-208-16,-1 4-128 0,0 4 160 0,1 2-160 15,1 4 384-15,-1 2-32 0,0 8 0 0,1 5 0 16,1 6-16-16,0 1 0 0,2 6 0 0,0 3 0 16,0 7 112-16,1 4 0 0,-1 2 16 0,1 7 0 15,0 11 96-15,-3 4 16 0,-4 2 0 0,-3 6 0 16,-4 7-432-16,-2 1-144 0,-4 4 0 0,-1 0 144 15,-3 2-336-15,-1-13-64 0,1-11 0 0,3-7-16 16,2-5-96-16,0-11-16 0,3-4 0 0,2-8 0 0,1-8 192 16,4-9 48-16,3-6 0 0,0-4-12608 15,1-7-2528-15</inkml:trace>
  <inkml:trace contextRef="#ctx0" brushRef="#br1" timeOffset="-134377.43">12856 13997 42383 0,'-1'4'3776'0,"-1"-1"-3024"0,-1 2-608 0,1-4-144 16,1 2 0-16,1-3-176 0,0 2 48 0,-2 2 0 16,1 4 128-16,-1 3 192 0,-1 2-32 0,-1 2-16 15,-1 1-144-15,-1 3-224 0,-1 3 48 0,-3 0 16 16,-1 4 32-16,-4 5 0 0,-2 4 0 0,-3-1 0 15,0 5 128-15,0-1 0 0,-1 3 0 0,4 0 0 16,2-7 0-16,2 6 0 0,-1 6 0 0,3 2 0 0,2-1 192 16,3-3-48-16,2-3 0 0,3-2 0 0,2-5-144 15,4-2 0-15,4-3 0 0,0-5 128 0,-1-4-128 0,2-1 0 16,4-3 0-16,-2-1 0 0,-1-3 0 16,0-2 0-16,0-6-144 0,2-2 144 0,-2-1-224 0,0-4 64 15,3-4 16-15,-2-2 0 0,2-6 144 0,-1 1 144 16,2-4-16-16,0-5-128 0,1 1 208 0,-1-6-64 15,0 2-16-15,-1-3 0 0,1 1-128 0,-1-3 192 16,-2-4-192-16,1 3 192 0,-2-1-64 0,-1-1 0 16,-2 1 0-16,1-2 0 0,0 1 0 0,-3 0 0 15,0 1 0-15,-2 3 0 0,-2 3 0 0,-2 4 0 16,-1 0 0-16,-2 2 0 0,-1 5 64 0,-4 0 0 16,-1 0 0-16,-2 1 0 0,0 2-16 0,-2-2 0 15,-1 2 0-15,-1 1 0 0,0 1-176 0,-2-1 0 16,-2-1 0-16,1 3 0 0,-2-2 0 0,2 2-272 0,-2 1 32 0,1 3 16 31,4 0-384-31,2 2-80 0,0 2-16 0,4 1 0 16,0-2-1264-16,4 3-256 0</inkml:trace>
  <inkml:trace contextRef="#ctx0" brushRef="#br1" timeOffset="-134081.21">12562 14545 27647 0,'0'12'608'0,"-1"-6"128"0,-2 0 32 0,2-3 0 0,2-3-624 0,1-3-144 0,-1 3 0 0,3 0 0 16,2-2-464-16,2-2-128 0,5 1-32 0,2-2 0 15,2 0 176-15,1-2 16 0,2 5 16 0,1-2 0 0,3 4 2544 0,-3 0 512 16,0 4 112-16,0-2 0 0,0 2-544 0,0 2-112 16,-1 1-32-16,-1-1 0 0,-1-3-1392 0,-1 4-288 15,0-1-48-15,-2-3-16 16,0 1-576-16,-3 1-128 0,0-1-32 0,-3-2-11920 16,-1 2-2384-16</inkml:trace>
  <inkml:trace contextRef="#ctx0" brushRef="#br1" timeOffset="-133394.21">12786 13115 27647 0,'-1'4'2448'0,"1"1"-1952"0,0 0-496 0,1-3 0 0,1 1 1216 0,0 3 128 16,1 1 48-16,4 8 0 0,1 5-240 0,1 2-64 15,2 0 0-15,-1-1 0 0,0 2 0 0,1-5 0 16,1 2 0-16,-1-1 0 0,3 0-560 0,0 2-112 15,2 2-32-15,0-1 0 0,1 0 0 0,2 0 0 16,3 4 0-16,-1 3 0 0,2 2-144 0,1 1-48 0,1 3 0 0,1 3 0 16,0 5-192-16,2 2 0 15,0 2 0-15,0-3 0 0,-2 1 0 0,-2-1 0 0,-1-3 0 0,1 7 0 16,2 5 0-16,0 2 128 0,0 1-128 0,-2-6 144 16,-1 1 16-16,-2-4 0 0,0-3 0 0,-1-2 0 15,-1-1 224-15,-2 4 64 0,-1 2 0 0,-1 0 0 16,-2 3-240-16,0 4-32 0,-2-4-16 0,-4 5 0 15,0-5-160-15,-4-1 0 0,-2 3 0 0,-2-4 0 16,-1-6 0-16,-3 1 0 0,-3 4 0 0,-2-2 0 16,1 2 288-16,-6 1 32 0,1-5 0 0,-2-3 0 0,0-3 32 15,-3-3 16-15,0 2 0 0,-2-2 0 16,0-2-176-16,-3-4-16 0,2-5-16 0,-3-1 0 16,-1-4-160-16,-1-2 0 0,1-1 0 0,0-1 0 0,0-2 0 15,1-2 0-15,2-1 0 0,1-3-176 0,1 1-112 0,-2 0-32 16,1-4 0-16,1 0 0 15,1-1-240-15,2-2-48 0,-2-2-16 0,3-2-13392 16,-1 2-2688-16</inkml:trace>
  <inkml:trace contextRef="#ctx0" brushRef="#br2" timeOffset="-89626.18">14097 11506 21183 0,'1'-2'1888'0,"0"2"-1504"0,0 0-384 0,1 0 0 15,-1 0 1232-15,1 0 176 0,1 0 48 0,2 2 0 16,2-2-720-16,-1 3-144 0,1 1-16 0,-4 2-16 16,1 0 432-16,-3 4 96 0,0 2 0 0,-2 2 16 15,-3 7-144-15,0 1-48 0,-1 3 0 0,-3 7 0 16,1 0-304-16,-2 6-64 0,2 6-16 0,-2-3 0 0,0 3 112 16,-1 1 0-16,2 5 16 0,-2-2 0 0,1 2-272 15,-3 1-48-15,0 2-16 0,-1-1 0 0,2-3-320 16,-1-4 0-16,3-4 0 0,2-6 128 0,2-1-128 0,-2-6 0 15,4 2 0-15,0-5 0 0,2-3-128 0,1-7-64 16,0 1 0-16,1-6-11888 16,1-4-2384-16</inkml:trace>
  <inkml:trace contextRef="#ctx0" brushRef="#br2" timeOffset="-89222.25">14384 11551 41471 0,'-2'6'1840'0,"1"0"368"0,0-2-1760 0,0 1-448 0,2-1 0 0,0-2 0 0,3 3-128 0,-2 4-128 16,4 3 0-16,2 4-16 16,1 4-128-16,-2 3-32 0,-1 1 0 0,-1 1 0 0,-2 3 80 0,-5-2 16 15,-1 2 0-15,-5 3 0 0,0 0 112 0,-5 4 32 16,-2 3 0-16,-3 3 0 0,-1 4 960 0,-1 0 192 15,-1 1 32-15,2-4 16 0,0-1-432 0,3-4-96 16,1 3-16-16,3-6 0 0,2-3-336 0,3-5-128 16,0-1 0-16,2-7 144 15,3 1-624-15,1-5-128 0,1-6-32 0,3-4-17600 16</inkml:trace>
  <inkml:trace contextRef="#ctx0" brushRef="#br2" timeOffset="-88704.06">14468 11362 21183 0,'-10'8'944'16,"2"-5"192"-16,2 1-912 0,2-2-224 0,2-1 0 0,1-1 0 0,1 3 240 0,-3-3 0 16,0 0 0-16,-1 1 0 0,0-1-400 0,0 0-80 15,1 0-16-15,0-1 0 0,1 1 0 0,-1 0 0 16,1 0 0-16,-3 0 0 0,0 0 896 0,0 1 192 16,-1 1 16-16,-2 1 16 0,1 3 1168 0,-3-2 224 15,-1 2 48-15,-1 1 16 0,-1 2-592 0,-2 1-128 16,1 1-32-16,-4 3 0 0,-2-1-544 0,-1 2-96 0,0 0-32 15,-2 1 0-15,-3 0-384 0,-1 3-96 0,0-2-16 16,-4 4 0-16,1-2-80 0,-2 3 0 16,-2 0-16-16,2 0 0 0,0 1-112 0,0-1 0 15,1 0-16-15,1-2 0 0,2 1-176 0,2-3-272 16,4-1 64-16,4-1 16 16,4-4-368-16,2-2-64 0,4-3-16 0,2 2-17840 0</inkml:trace>
  <inkml:trace contextRef="#ctx0" brushRef="#br2" timeOffset="-88145.51">13339 12737 40543 0,'3'0'3600'0,"1"-1"-2880"0,1 1-576 0,0-4-144 16,1 1 144-16,3 0 0 0,6 0 0 0,11-7 0 15,11-1-144-15,10-6-256 0,6-2 64 0,3 0 16 16,2 1 176-16,2 1 0 0,3 0 0 0,3 0 0 16,3 1 176-16,4 3-48 0,1 0 0 0,-1 4 0 15,-1 0 144-15,-4 3 32 0,1-2 0 0,-1 3 0 0,-2 4 16 0,-3-1 0 16,-1 2 0-16,-7 0 0 0,0 0-320 0,-3 0-224 15,-4-3 32-15,-4 2-18864 16</inkml:trace>
  <inkml:trace contextRef="#ctx0" brushRef="#br2" timeOffset="-86599.83">15862 10884 911 0,'0'-1'0'0,"-1"-1"0"0,0 2 0 16,0 0 0-16,1 0 4208 0,-1 2 752 0,-1-2 160 0,0 4 16 15,-2-2-2944-15,-2 4-592 0,0 1-112 0,0-1-16 16,-1 1-336-16,0-3-64 0,2 1-16 0,-2 1 0 15,-2-2 464-15,2 2 80 0,-2 0 32 0,-1 2 0 16,-1 0-368-16,0 2-80 0,-2 3-16 16,0 3 0-16,-1-2-384 0,-2 6-80 0,-2 5 0 0,-3 1-16 15,-1 5-352-15,-1 1-64 0,-1 3-16 0,-1 0 0 16,-1 5-256-16,0-2 0 0,2 1 0 0,1 2 0 16,3 3 272-16,1 3-48 0,3 4-16 0,4 8 0 15,4 5-208-15,5 2 0 0,4-2 128 0,0 3-128 16,3 1 224-16,2 3 0 0,1 4 0 0,1 4 0 0,2 0-224 15,-2-3-160-15,2-3 32 0,-1-7 0 16,1 0-272-16,2-2-48 0,2 3-16 0,1-4 0 16,2-6-272-16,-2-4-48 0,0-5-16 0,2-2 0 15,2 0 48-15,2-3 16 0,1-5 0 0,0 0-15728 16</inkml:trace>
  <inkml:trace contextRef="#ctx0" brushRef="#br2" timeOffset="-85099.65">16162 11809 2751 0,'-4'0'256'0,"0"0"-256"15,1 0 0-15,0 0 0 0,2 0 1232 0,-3 0 208 0,-2 0 32 0,-4 0 16 16,-1 0-368-16,-1-2-80 0,2 1-16 0,1-2 0 15,3 1-528-15,0 0-112 0,2 0-32 0,0-2 0 16,1 4 416-16,0-2 64 0,1-1 32 16,-1 3 0-16,2 0 704 0,0 0 144 0,-1 3 16 15,2-3 16-15,-1 0 336 0,1 2 64 0,1-1 16 0,1 2 0 16,-1-1-416-16,1 2-80 0,2 2 0 0,0 1-16 16,0 2-672-16,0 0-128 0,3 2-16 0,0 4-16 15,2 1-512-15,1-1-112 0,2 2 0 0,3 4-16 16,1-1-176-16,0-1 0 0,1 0 0 0,1 2 0 15,0 2 0-15,2 1 0 0,0-1 0 0,-2 0 0 0,2 2 0 16,-3-3 0-16,1-2-160 0,-2-2 160 16,0-1-688-16,-4-3-32 0,1-1-16 0,-2-1 0 15,0-2-480-15,-1 0-112 0,-2-4-16 0,2 0-13664 16</inkml:trace>
  <inkml:trace contextRef="#ctx0" brushRef="#br2" timeOffset="-84769.3">16646 11765 25791 0,'-4'0'1152'0,"-1"0"224"0,0 1-1104 0,2-1-272 0,2-1 0 16,0 1 0-16,-1 0 736 0,0 0 96 0,-2 0 0 0,1 1 16 15,-2 2-576-15,1-1-112 0,-1 3-32 0,1 4 0 16,-1 3 1248-16,0 0 240 0,-2 2 48 0,-1 4 16 16,0 1-256-16,-2 6-48 0,0 1-16 0,-1 2 0 15,0 1-784-15,-2 6-144 0,0 6-48 0,-1 6 0 16,-2 3-256-16,-1 0-128 0,-2 7 128 0,-4 0-128 16,-3 0 0-16,-1 0-304 0,-3-5 48 0,-2 4 16 15,-4 4-656 1,-2-5-144-16,1 0-32 0,-1 0 0 0,5-7 624 0,5-5 128 0,2-8 32 0,2-3 0 15,6-1-96-15,3-5 0 0,5-6-16 0,5-2-15264 16</inkml:trace>
  <inkml:trace contextRef="#ctx0" brushRef="#br2" timeOffset="-84033.52">17146 10883 19343 0,'-2'0'1728'0,"-1"0"-1392"0,2 0-336 0,0 0 0 0,1 0 1056 0,-2 0 144 16,0 0 16-16,-1 0 16 16,-2 0-2112-16,1 0-416 0,-3 0-96 0,1 0-16 15,0 1 752-15,0 2 144 0,-2 1 16 0,2 0 16 0,-1 0 1312 0,-1 2 256 16,1 2 48-16,0 0 16 0,0-1 528 0,1 1 112 16,1 0 32-16,-1 2 0 0,0-1-480 0,0 3-112 15,-1 0-16-15,1-2 0 0,0 2-128 0,0-1-16 0,-1 4-16 16,-1 1 0-16,1 0-480 0,-1 3-80 0,1-3-32 15,-1 3 0-15,2 0-320 0,-1 2-144 0,-3 2 128 0,2-1-128 16,1 0 0-16,1 0 0 0,0-1 0 0,0 3 0 16,1-3 0-16,1-1 0 0,0-2 0 0,3-2 0 15,1-2 0-15,0 1 0 0,2-3 0 0,2 1 0 16,2-4 0-16,2 0 128 0,2 2-128 0,1-2 128 16,5-1-400-16,-3 2-96 0,2-2-16 0,1 0 0 15,0 0-1376 1,2 1-288-16,0-1-48 0,2 0-16 0,-1 0-1088 15,-1-2-208-15,-1 1-48 0,0-2-5952 0</inkml:trace>
  <inkml:trace contextRef="#ctx0" brushRef="#br2" timeOffset="-83510.68">17435 11238 34095 0,'-2'6'3024'0,"-1"0"-2416"0,2-2-480 0,1-1-128 0,1-1 672 0,-1 2 112 15,0 4 32-15,0 4 0 0,2 5-816 0,-1-1-320 16,0 0 0-16,0 0 16 15,2-2-1536-15,-3-2-304 0,1-1-64 0,-2 3-7104 16,0-2-1424-16</inkml:trace>
  <inkml:trace contextRef="#ctx0" brushRef="#br2" timeOffset="-83299.94">17400 10960 43311 0,'-5'2'3840'0,"1"-2"-3072"0,1 0-608 0,3 0-160 16,0 0 128-16,2-2-128 0,-1 1 192 0,4-2-13072 31,2-3-2624-31</inkml:trace>
  <inkml:trace contextRef="#ctx0" brushRef="#br2" timeOffset="-82806.22">17591 10640 15663 0,'-1'0'1392'0,"0"0"-1120"15,-1 0-272-15,2 0 0 0,0 0 2608 0,0 0 464 16,2 0 80-16,-1 0 32 0,1 0-1280 0,1 0-256 0,2 1-48 0,-5-1-16 16,0 0-496-16,0 0-80 15,18 21-32-15,-13-11 0 0,2 2-80 0,-1 0 0 0,0 2-16 16,1 2 0-16,1 3-432 0,2-3-96 0,-1 2-16 0,3 2 0 16,1-1-336-16,2-1 128 0,1-2-128 0,3 3 0 15,0-3 0-15,0 0 0 0,0 0 0 0,0 1 0 16,1 3 0-16,0 0 0 0,-2 1 0 0,-3 1 0 15,-1 3 0-15,-3-3 0 0,-1 4 0 0,-4-1 0 16,-2-3 0-16,-3 4 0 0,-2-1 0 0,-2 0 0 16,1 0 0-16,-4 1 0 0,1-1 128 0,-3-3-128 15,1-2 0-15,-2 1 0 0,-1 2 0 0,-1-4 0 16,0 2-336-16,-1-2-144 0,-2-2-32 16,-1-1 0-16,2 2-256 0,-3-7-64 0,-2 0-16 15,1-1-10224-15,0-4-2048 0</inkml:trace>
  <inkml:trace contextRef="#ctx0" brushRef="#br2" timeOffset="-78183.11">16813 5168 19343 0,'0'0'1728'0,"-1"-3"-1392"0,1 3-336 16,0 0 0-16,0 0 1360 0,-1 0 208 0,1 0 32 0,-3-1 16 15,0 1-816-15,-2 0-160 0,-3 1-48 0,-3 2 0 16,-1-2-784-16,-4 4-176 0,-2-4-16 0,-3 4-16 31,-1-1-528-31,-5-1-96 0,-1 2-32 0,-3-1 0 0,0 0 784 0,-4-1 272 0,-2 2-192 16,-5 2 192-16,-1-1 576 0,-4-1 224 0,-3 1 32 0,-3 0 16 16,0 3-592-16,1 1-112 0,1 2-16 0,3-3-128 15,1 1 208-15,5-4-64 0,1 0-16 0,4-2 0 16,1-1 512-16,0 3 112 0,-1-3 16 0,0 1 0 15,0-1-528-15,0 0-112 0,0-1 0 0,1-2-128 16,0 0 128-16,0 0-128 0,0 0 0 0,3 2 0 0,1-2 0 16,1 2 0-16,0-1 0 0,1 1 0 0,2-1 0 0,1 1-176 15,2 2 176-15,0-4-208 0,3 2 208 0,1-2 0 16,1 4 0-16,3-1 0 0,1-3 432 16,1 1 80-16,1 1 0 0,3-2 16 0,1 0 80 0,3 0 16 15,1-2 0-15,1 1 0 0,1-2-304 0,3 1-64 16,1 0-16-16,2-3 0 0,2 2-240 0,4-1-128 15,0-2 128-15,3-3-208 16,2 2-224-16,0 1-32 0,1-4-16 16,1 1 0-16,1-1 288 0,1-2 192 0,2 2-208 0,0-2 80 0,0-1 496 0,1 3 96 15,0-2 32-15,1-2 0 0,0 2 176 0,1 0 32 16,0-1 16-16,3-2 0 0,-2 4-256 0,2-4-48 16,0 3-16-16,0 0 0 0,-2 1-400 0,-2 2 0 15,0-1 0-15,-2 1 0 16,-2 2-464-16,-1-2 16 0,0 2 16 0,-1-2 0 15,-1 3-64-15,-2-4-16 0,-1 1 0 0,-1 2 0 0,-1-2 304 0,-3 1 48 0,-1 3 16 16,-2-4 0-16,-1 5 144 0,-1-2 0 0,-2 4 0 0,-2-1 0 16,1 2 384-16,-5 1 64 0,1 0 16 0,-2 3 0 15,-3 1-464-15,-2 1 0 0,-3 2 0 0,-4-1 0 32,-2 4-768-32,-3-3-256 0,1 2-64 0,-2 3 0 15,-5 0-384-15,0 1-64 0,1 0-32 0,-1 2 0 0,0 1 736 16,-2 0 128-16,-3 1 48 0,1 1 0 0,3-1 656 0,1 1 0 0,0-1 0 0,2 2 176 15,2-1 528-15,1 2 96 0,1 1 32 0,3-3 0 16,3 2 256-16,3-4 48 0,2 0 16 0,3 0 0 16,3-1-64-16,1-1-16 0,4 3 0 0,-1-3 0 0,3 2-400 0,1 0-80 15,1-1-16-15,1-2 0 16,2 0-256-16,2 2-48 0,5 1-16 0,3 0 0 0,5-3-64 16,2 2-32-16,5-2 0 0,2-4 0 15,3 1-672-15,2-1-144 0</inkml:trace>
  <inkml:trace contextRef="#ctx0" brushRef="#br2" timeOffset="-74539.47">16940 12071 21183 0,'-7'0'1888'0,"0"2"-1504"15,2-2-384-15,4 0 0 0,-1 0 1024 0,0 2 144 16,-3-2 32-16,-2 3 0 16,-3-3-1440-16,1 1-272 0,2 1-64 0,3 1-16 15,2-2-736-15,0 2-144 0,4-2-16 0,1 1-16 16,0 1 704-16,0 0 144 0,2 1 16 0,0 1 16 0,0 1 1648 0,-1 2 336 15,0 2 64-15,-1 1 16 0,1 2 576 0,0 0 112 16,-1 3 32-16,0 2 0 0,2 1-752 0,-3 3-160 16,0 0-32-16,-1 1 0 0,-1-1-448 0,-1 0-80 15,-2 3-32-15,1-2 0 0,-3 2-656 0,0 1 0 0,-3 3 0 0,1-5-176 16,1-3-80-16,-3 3-32 0,0 3 0 0,0-1 0 31,0-4-816-31,0 0-176 0,2-3-16 0,-1-3-16 16,2-2-800-16,1 1-176 0,0-6-16 0,3 4-8416 0</inkml:trace>
  <inkml:trace contextRef="#ctx0" brushRef="#br2" timeOffset="-73983.64">17152 12220 26719 0,'-2'0'2368'16,"0"-3"-1888"-16,1 3-480 0,1 0 0 0,0-2 1536 0,0 1 224 16,-1 1 32-16,0-3 16 0,0 3-1632 0,-1 0-336 15,0 0-64-15,2 0-16 16,0 0-704-16,0 0-144 0,-13 22-16 0,7-13-16 16,-1 2-480-16,-2 4-80 0,1-1-32 0,-4 1 0 0,0 3 1472 0,0-6 240 15,-1 5 160-15,1-4-32 0,1 0 1392 0,-2-1 272 0,4 0 48 0,-3-2 16 16,3 2-464-16,-1-4-96 0,1 3-16 0,-1-4 0 15,1 3-800-15,2-1-160 0,-3 0-48 0,3-2 0 16,-1-1-272-16,1 0 0 0,2-2 0 0,0 1 0 16,1-1-128-16,2-4-48 0,1 2 0 0,1-2 0 15,0 0 176-15,0 0 0 0,0 0 0 0,1 0 0 16,0 2 256-16,2 0 16 0,-1 2 16 0,-2-4 0 16,0 0-288-16,16 16 0 0,-7-8 0 0,2-1-144 15,2 3 496-15,6-4 96 0,2 4 32 0,4-2 0 16,3-2 224-16,-1 1 32 0,3 3 16 0,-1-4 0 15,-2 1-496-15,0 2-80 0,0-2-32 0,-2 4 0 0,0-1-336 16,-3 0-64-16,-1-1 0 0,-3 2-16 16,1 0-1504-1,-3 0-288-15,-1 0-64 0,-2-1-13088 0</inkml:trace>
  <inkml:trace contextRef="#ctx0" brushRef="#br2" timeOffset="-72722.79">18122 11759 41471 0,'-2'1'3680'0,"2"1"-2944"0,2-2-592 0,-1 0-144 0,1 0 0 0,1 0-224 16,3 0 48-16,3 0 16 0,6 0 160 0,2 0 0 15,3 0 0-15,1 0 128 0,-2 0-128 0,1 0 0 16,1 0 0-16,0 3-128 0,0-2-208 0,-1 4-48 15,0-1 0-15,-3 2 0 16,-1 0-496-16,-1 0-96 0,-1 0-32 0,1 1 0 16,-2 0-576-16,1-4-112 0,1 3-32 0,-3-3 0 15,2 1 416-15,-3-1 80 0,1-2 16 0,0-1-6848 16,0-1-1376-16</inkml:trace>
  <inkml:trace contextRef="#ctx0" brushRef="#br2" timeOffset="-72288.95">17966 12097 35935 0,'10'-3'3200'0,"-2"0"-2560"0,-1 0-512 0,-1 3-128 0,0-3 1024 0,4 2 192 16,8-4 48-16,13-1 0 0,10-2-944 0,5-2-192 15,1 4-128-15,-4 0 144 0,-3 0-304 0,-6 3-64 16,0 3-16-16,-6 0 0 16,-2 0-1104-16,-4 3-240 0,-1-3-32 0,-2 4-16 15,-2-2 80-15,-3-1 16 0,-1 2 0 0,0-3 0 16,-2 2-320-16,1-2-48 0,1 0-16 0,-2 0 0 0</inkml:trace>
  <inkml:trace contextRef="#ctx0" brushRef="#br2" timeOffset="-71672.16">19209 11250 34095 0,'-4'9'3024'0,"-1"-5"-2416"0,-1 2-480 0,2 0-128 0,2 0 1568 0,0-2 288 0,1 2 64 0,-1 4 16 16,-3 9-1680-16,0 7-256 0,1 5-192 0,2 1 16 16,-1 2-144-16,2 3-16 0,0-1-16 0,-3 5 0 15,1 0 352-15,0 6 0 0,-2 1 0 0,-3 3 0 16,1 4 0-16,-3-4 0 0,0 1 0 0,-2-1 0 16,-1-1 192-16,-3 2 16 0,1-1 0 0,-1 0 0 0,3-3-208 15,-1-5-240-15,4-3 48 0,2-5-17456 16</inkml:trace>
  <inkml:trace contextRef="#ctx0" brushRef="#br2" timeOffset="-69604.68">19120 10453 5519 0,'-8'0'496'0,"2"0"-496"16,0 0 0-16,2 0 0 0,3 0 1008 0,0 0 96 0,-1-3 32 0,1 3 0 15,-3 0-768-15,1-3-160 16,-1 0-16-16,2-1-16 0,-1 4 880 0,3-5 176 16,1 4 48-16,2-2 0 0,-1 0 1008 0,2 1 208 0,0 2 32 0,1-2 16 15,0 2 144-15,-1 4 48 0,3-4 0 0,-1 4 0 16,3-1-1120-16,-1 2-208 0,3 2-64 0,0-4 0 15,3 3-880-15,1 1-176 0,0-4-32 0,1 4-16 16,1-1 0-16,2-3 0 0,0 4 0 0,1-1 0 16,0 0-64-16,2 0-16 0,4 4 0 0,3 0 0 15,2 2-160-15,1 3 192 0,1 1-192 0,2 0 192 16,1 7-192-16,-2-2 0 0,1 5 0 0,-3 2 0 0,-1 2 0 16,-4 3 0-16,0 3 0 0,-7-1 0 15,-3-1 0-15,-3 1 160 0,-3 2-160 0,-2 1 160 0,-1 3 32 16,0 4 0-16,1 2 0 0,-2-2 0 0,2 5-192 0,0 0 160 15,0-3-160-15,2-2 160 0,-2 0-160 0,0 2 160 16,0 1-160-16,1-1 160 0,1-3 0 16,1 0 0-16,-2 0 0 0,-1 1 0 0,1-3-160 15,-4 1 128-15,2-1-128 0,-4 1 128 0,-3-2 112 16,-2-1 16-16,-3 3 0 0,-4-2 0 0,0 3-80 0,-5-2-16 16,1 4 0-16,-3-1 0 0,0-3-160 0,-1-2 160 15,-1-3-160-15,-3 2 160 0,0-1-32 0,-1-3-128 16,0-4 192-16,-2 1-64 0,-2-1-128 0,-1-4 128 15,0 0-128-15,-2-1 128 0,-1 1-128 0,-2-4 0 16,4-1 0-16,-1-5 0 0,1-2-144 0,-1-3-16 16,2-4 0-16,3-3 0 0,1-4-176 0,2-2-48 0,3-5 0 15,2-4-19456-15</inkml:trace>
  <inkml:trace contextRef="#ctx0" brushRef="#br2" timeOffset="-55254.11">14414 11829 1839 0,'-3'6'160'0,"-1"-2"-160"0,2 1 0 15,0-4 0-15,1 2 528 0,1-1 80 0,0-1 16 0,-1 2 0 16,-2 3 80-16,1 0 0 0,1 0 16 0,-2 1 0 15,3 0 352-15,-1 2 64 0,-1-3 16 0,-2 0 0 16,1 0-1152-16,-2-1-320 0,2 4 0 0,-4-3-16 31,1 0-944-31,0 0-192 0,0-2-48 0,0 2 0 16,1-3 624-16,0 0 112 0,0-3 16 0,0 0 16 0,2-3 1456 0,1-2 272 0,1 1 64 0,0-3 16 16,1 0 1040-16,0 1 208 0,0-2 32 0,1-2 16 15,0 1-432-15,0-2-96 0,0 2-16 0,1-1 0 16,-1-2-288-16,0 2-64 0,0-2-16 0,2 2 0 15,-2-1-736-15,0-2-160 0,1 2-32 0,-1-4 0 16,0 2-512-16,-1 0 0 0,1-3 0 0,-1 4 0 0,0-4 0 16,0 1 0-16,0 1 0 0,-1-2 0 0,0-2 0 15,0-1 0-15,-2 1 0 0,1-2 0 0,0-2 128 0,0-1-128 16,1 1 0-16,-1 1 0 0,4-1 384 0,-2 2-48 16,2-1 0-16,1 5 0 0,0 0-160 0,1 4-48 15,1 2 0-15,1 1 0 0,-1 3-128 0,1 2 0 16,-1 4 0-16,0 0 0 0,0 0 0 0,0 0 0 15,0 3-128-15,0 0 128 0,-1 1-160 0,-2 1 160 16,1-1-208-16,-2 2 80 0,0 0-32 16,-1 0 0-16,0-2 0 0,-1 2 0 0,0-3 160 0,-1-2 0 15,0 1 0-15,1 0-128 0,0-2 128 0,-2 2 0 16,1-2 0-16,-1 3 0 0,1-2 0 0,-2 1 0 16,0 4 128-16,0-2-128 0,1 5 128 0,0 1-128 15,1 3 128-15,-1 5-128 0,1-1 464 0,1 4 32 16,1 4 0-16,0 1 0 0,0 0-496 0,0 2 0 0,0 3 0 15,0 0 0 1,0 1-384-16,0-4-64 0,-2 5 0 0,1-5-16 0,-1-3 272 0,-1-3 48 0,0-2 16 0,-2 1 0 16,1-5 128-16,-1 0 0 0,0-2 0 0,-1 0 0 15,1-1 0-15,-1-3 128 0,1 2-128 0,-1-2 128 16,2 2-128-16,-1-2 0 0,1 5 128 0,0-1-128 16,3 0 0-16,0 3 0 0,1 1 0 0,1 2 0 15,0 0 0-15,1 1 0 0,0 1 0 0,-1-2-128 16,3 1 128-16,-1-1-128 0,0-2 128 0,-1-4-128 15,0 1 128-15,-2-7-208 0,1-4 80 0,-1-2 128 16,1 0-1024 0,-1-5-96-16,2 2-16 0,-2-8-9872 0</inkml:trace>
  <inkml:trace contextRef="#ctx0" brushRef="#br2" timeOffset="-46837.17">16219 8092 24879 0,'-7'3'2208'0,"2"-3"-1760"0,1 1-448 0,1 1 0 0,2-2 576 0,-2 3 16 16,-3-2 16-16,-5 4 0 0,-4 0-464 0,-2 4-144 15,0-1 0-15,1 0 0 0,1 4 0 0,1-2 0 16,2 2-192-16,-1 3 48 16,0 1-880-16,0 0-192 0,0 3-16 15,-1-3-16-15,2 2 528 0,-3 0 96 0,0 0 32 0,-1-2 0 0,0 3 592 16,-1-4 192-16,-2 1 0 0,-1 4 0 0,-2-2 832 0,0 2 192 16,-2 1 16-16,1 2 16 0,-1 2-352 0,1 0-80 15,1 1-16-15,-2 1 0 0,2 2-592 0,1-1-208 16,1 2 144-16,1 1-144 15,2 1-256-15,1 0-128 0,2 1-16 0,1 2-16 16,2-5-32-16,0 0 0 0,1-1 0 0,0-1 0 0,-1 1 448 0,1-1-160 0,0 1 160 16,-1-1 0-16,0 2 0 0,0-2 176 0,-1 1 0 15,1-2 0-15,0 1 64 0,1-2 16 16,0 3 0-16,-1-2 0 0,3-1 0 0,0-4 0 0,1 0 0 0,2 1 0 16,-1-2 128-16,1 1 48 0,0 1 0 15,0 2 0-15,1-3-128 0,0 3-32 0,2 1 0 0,-1 0 0 16,1 1-272-16,-1-1 160 0,1 2-160 0,0-3 128 15,-1-2-128-15,1 1 0 0,-2-1 0 16,0-3 0-16,0 1 0 0,1-5 0 0,-2-3 0 0,0 2 0 16,0-5 0-16,0-1 0 0,0-2 0 0,0-4 0 15,1 0 256-15,2 0 64 0,-2 0 0 0,0-3 16 16,1 3 176-16,-2-3 16 0,1 0 16 0,2 0 0 16,-2 0-400-16,1-5-144 0,1 1 0 0,-1 1 144 15,2-4-144-15,-1-1 0 0,-1 0 0 0,0 0 0 16,-1-2 0-16,-1-3 0 0,-1 1 0 0,-2-2 0 0,0 2 128 15,-1-3 0-15,-1-2 0 0,-2 2 0 0,2 1 0 0,-1 0-128 16,1-3 192-16,0 1-64 0,0 0 64 0,-1-1 0 16,2 0 0-16,2 2 0 0,2 5-192 0,0 0 0 15,0 4 144-15,0 0-144 0,0 2 0 0,1-2 0 16,1 3 0-16,-1 0 0 0,3 0 320 0,0 1-16 16,1 0 0-16,0-1 0 0,1 0-176 0,2 0-128 15,1-2 192-15,1 3-192 0,3 0 0 0,-2 2 0 16,1 0 0-16,1 2 0 0,-2 5 0 0,1-1 0 15,-1 1 0-15,1 2-144 0,0 3 144 0,0 2 0 16,2 2 0-16,1 5 0 0,0-1 0 0,0 2 0 16,-2-1 0-16,1 2 0 0,-2 0 0 0,1 1 0 15,-2-1 0-15,-1-1 0 0,0-1 0 0,-1-1 128 16,-1-2-128-16,0-4 0 0,2-2 160 0,-3 1-32 16,1-5-128-16,-2 2 192 0,1 0 272 0,0-4 48 0,-1 0 16 15,0 1 0-15,2-4-272 0,-1 0-48 0,1 1-16 0,0-4 0 16,2 2-192-16,0-4 128 0,3-2-128 0,-1-2 0 15,2 1 304-15,-1-3-48 0,3-4 0 0,2-2 0 16,0-1-112-16,2-3-16 0,1-1-128 0,2 0 192 16,-1-4-64-16,3 1 0 0,-2 0-128 0,1 0 192 15,1-1-192-15,-2 1 0 0,-1 0 0 0,3 0 0 16,0-2-1264 0,0 2-144-16</inkml:trace>
  <inkml:trace contextRef="#ctx0" brushRef="#br2" timeOffset="-45521.86">16714 7804 17503 0,'-1'-4'1552'0,"0"2"-1232"0,0 2-320 0,1 0 0 16,0 0 1696-16,-1-3 288 0,-1 2 48 0,0 1 16 15,-1-2 48-15,1 2 16 0,1 0 0 0,1 0 0 0,0 0-1040 0,0 0-208 16,0 0-32-16,10 19-16 0,-4-12-640 16,1-2-176-16,3-1 0 0,1 1 0 0,2 3 0 15,-1 1 128-15,3 0-128 0,0 4 0 0,-2 0 256 0,2 5 0 16,1-1-16-16,-2 4 0 0,-1-1-112 0,1 5-128 16,-1-1 176-16,-1 2-176 0,-1-1 0 0,-3 3 0 15,2 1 0-15,-1-1 0 0,-3 1 0 0,-1-3 0 16,-1-2 0-16,-2-1 0 15,-2-4-864-15,0-2-288 0,0-3-48 0,-1-4-8976 16,0-1-1792-16</inkml:trace>
  <inkml:trace contextRef="#ctx0" brushRef="#br2" timeOffset="-45222.62">17241 7720 5519 0,'-1'-5'496'0,"-1"-1"-496"0,-1 3 0 0,2 0 0 16,1 3 4064-16,0-3 720 0,0 3 144 0,0-2 16 15,0 0-2768-15,0 0-544 0,0 2-112 0,1 0-32 16,-2 6-832-16,0 0-160 0,-2 7-48 0,-2 5 0 16,-1 8-32-16,-3 5-16 0,-2 1 0 0,-2 3 0 15,-1 1 496-15,-2 1 112 0,-1 7 16 0,-6 5 0 16,0 6 384-16,-3 3 64 0,-1 4 32 0,-2-1 0 15,5-8-976-15,-4-1-192 0,2 1-32 0,-3-2-16 16,-2 3-288-16,0-2 0 0,0 0 0 0,0-2 0 16,1-5 0-16,4-1 0 0,4-4 0 0,5-5 0 15,4-9 0-15,6-5-304 0,6-1 48 0,6-7-12032 16,5 0-2416-16</inkml:trace>
  <inkml:trace contextRef="#ctx0" brushRef="#br2" timeOffset="-43525.59">17861 6859 17503 0,'-1'0'1552'0,"-1"0"-1232"0,1 0-320 0,0 0 0 15,1 3 768-15,0-3 80 0,-1 0 32 0,-2 3 0 16,2 0-368-16,-2 1-64 0,1-2 0 0,1 2-16 16,-1-3-112-16,1 1-32 0,1-2 0 0,-1 3 0 15,0-3 96-15,-1 0 0 0,1 1 16 0,-1 2 0 16,-1-1 208-16,0 2 32 0,-1-2 16 0,-1 5 0 16,-1 2-192-16,-2-1-32 0,1 3-16 0,-2 0 0 0,1 1 96 15,-2 3 0-15,0-2 16 0,-1 3 0 0,0 0 0 0,-1 0 0 16,0 0 0-16,0 3 0 0,-1-1-16 0,0 2-16 15,-1 2 0-15,1 3 0 0,1-3-256 0,3 3-48 16,0-3-16-16,1 2 0 0,2-1 16 0,3-1 0 16,-1 1 0-16,0-6 0 0,2 0-192 0,-1 1 192 15,2-2-192-15,1 1 192 0,-1 0-64 0,1 1-128 16,0-2 192-16,0-3-64 0,1 3 80 0,0 0 16 16,0-1 0-16,2 1 0 0,2-1-224 0,0-1 0 15,0-2 0-15,0-3 0 0,3 1-288 0,1-4-48 16,3 0-16-16,1 0 0 15,2-2-976-15,-1 0-192 0,4-2-32 0,-1-2-8096 16,0 0-1616-16</inkml:trace>
  <inkml:trace contextRef="#ctx0" brushRef="#br2" timeOffset="-43065.86">18020 7271 25791 0,'-5'5'2304'0,"0"-4"-1856"0,0 2-448 0,3 0 0 0,1 0 2016 0,1-1 304 0,0 2 64 16,0 0 16-16,-2 4-1632 0,2 2-320 0,0 3-64 0,2-1 0 31,0-1-1568-31,1 0-304 0,-1 2-64 0,1-3-16 16,-2-3-1888-16,1 2-384 0,0-3-80 0,-2 0-5536 0</inkml:trace>
  <inkml:trace contextRef="#ctx0" brushRef="#br2" timeOffset="-42865.09">18038 7021 34095 0,'-8'-3'1504'0,"3"0"320"0,1 2-1456 0,3-2-368 0,2 3 0 0,1 0 0 0,-1 0-144 0,1 0-112 16,3 0 0-16,0-1-9680 15,3 1-1936-15</inkml:trace>
  <inkml:trace contextRef="#ctx0" brushRef="#br2" timeOffset="-42446.99">18269 6799 31327 0,'-5'-3'1392'0,"1"-1"272"0,2 4-1328 0,-1 0-336 0,3 0 0 0,0 0 0 16,1 0 848-16,-1 4 112 0,3-1 0 0,-1 3 16 16,2 1-736-16,4 2-240 0,-1 1 128 0,2-2-128 15,0 2 0-15,3-2 0 0,0 0 0 0,0 1 0 16,-1-2-160-16,2 2 160 0,0 1-160 0,1 0 160 16,0 2 0-16,-1 1-144 0,1-1 144 0,-1 2 0 0,0 0 0 0,-2 4 0 15,1 0 0-15,-1 3 0 16,1 2 0-16,-3-1 0 0,0 0 0 0,-1 3 128 15,-1-2-128-15,-2 5 0 0,0-2 128 0,-1 2-128 0,-3 0 0 0,-2-2 0 16,-3 3 0-16,0-2 0 0,-2-5 0 0,0 1 0 16,-2-4 0-16,1 0 0 0,-2-3 0 0,1 3 0 15,-2-3 0-15,-1 2-128 0,-2 1-160 0,-2-2-32 16,2 0 0-16,-1-1 0 16,-2 2-1088-16,-1 3-208 0,-3-3-48 0,0 5-11536 15</inkml:trace>
  <inkml:trace contextRef="#ctx0" brushRef="#br2" timeOffset="-41965.13">17617 8044 25791 0,'-2'0'2304'0,"-1"0"-1856"0,3 0-448 0,1 0 0 0,1 0 832 0,-2 0 64 16,0 0 0-16,1 0 16 0,-1 4-592 0,1-2-128 16,2 2-32-16,-3-4 0 0,0 0 720 0,0 0 144 15,7 25 16-15,-6-12 16 0,2 2-272 0,-2 1-48 16,0 6-16-16,-1 1 0 0,0 5-176 0,-1 0-32 15,-1 5-16-15,-1-5 0 0,2 0-208 0,-2-2-32 16,2-1-16-16,-1 0 0 0,0-3-240 0,0 0 0 16,-1-3 0-16,0 0 0 0,-1 0 0 0,0-3 0 15,2 0 0-15,-1 1 0 16,1-1-1008-16,1-2-192 0,1-1-32 0,0-1-14704 16</inkml:trace>
  <inkml:trace contextRef="#ctx0" brushRef="#br2" timeOffset="-41579.21">17800 8241 29487 0,'-1'0'2624'0,"1"-4"-2112"16,0 4-512-16,1 0 0 0,0 0 960 0,2-3 64 15,-1 3 32-15,2-2 0 0,0 1-864 0,-1 1-192 16,0 1 0-16,-2 4 0 0,-3 1 0 16,-3 1-144-16,-3 6 144 0,-3-1-192 15,-2 4 192-15,-3 0 192 0,-2 3-32 0,-2-1-16 0,1 2 880 0,-1-1 192 16,-1-3 16-16,1 0 16 0,3-1-448 0,-2-3-96 16,2 2 0-16,1-4-16 0,1-1-416 0,-1 0-80 15,2 0 0-15,1-2-16 0,2-1-48 0,3-3-128 16,3 1 192-16,1-2-64 0,3-2 0 0,1 0 0 15,4-2 0-15,3 2 0 0,3-4-128 0,4 1 0 16,2 1 0-16,4 1 128 0,3 1-128 0,3 0 0 16,3 1 144-16,2 1-144 0,2 2 0 0,0 1 0 15,1-1 0-15,-3 2 0 16,-2 0-320-16,5 0-64 0,2 2-32 0,1 2 0 16,-1 1-1632-16,-2 2-336 0</inkml:trace>
  <inkml:trace contextRef="#ctx0" brushRef="#br2" timeOffset="-38072.08">16760 9316 29487 0,'20'-5'2624'0,"-1"-1"-2112"16,-3 4-512-16,-3-1 0 0,3 2 448 0,13-1-32 16,23-5 0-16,32-6 0 15,30-2-2320-15,13-4-464 0,0 2-80 16,-2-4-32-16,-2 1 624 0,-7 2 128 0,-9 2 32 0,-6 0 0 15,-6 1 800-15,-5 1 176 0,-3-1 16 0,-6 2 16 0,-5 0 688 0,-6 3 256 16,-1-1-16-16,-6 1 0 0,-7 3 608 0,-4 1 128 16,-4 1 32-16,-6 1 0 0,-7 0-1008 0,-8-1-384 15,-7 4 0-15,-9 1 16 16,-5 0-656-16,-6 0-144 0,-7 3-32 0,-7 0 0 0,-8 1 784 16,-7-1 160-16,-1-2 16 0,-10 1 16 0,-6 1 880 0,-11 1 176 0,-8-2 48 15,-9 2 0-15,-2 2-16 0,-10 0 0 16,-13 4 0-16,-5 0 0 0,0 2-576 0,-1-2-112 0,-3 0-32 15,-1 1 0 1,-1 0-544-16,5 0-112 0,3-1-32 0,3 0 0 0,2-4 672 0,6 1 144 16,4 2 32-16,7 0 0 0,6-3 112 0,4 0 32 0,7 1 0 0,8-4 0 15,5-3-448-15,11 4 0 0,9-4 0 16,9 0 0-16,9-2 0 0,5-2 0 0,10 0-128 0,8-2 128 31,10 0-672-31,12-4-64 0,13 1-16 0,11-1 0 0,5 4 544 0,10-1 208 0,10-2-176 0,15 0 176 16,9 2 832-16,9-3 272 0,10 4 48 0,5 0 16 15,6-4-800-15,3 4-176 0,-7-3-16 0,6 2-16 16,6 0-288-16,-5 1-64 0,-2 0-16 0,-16 0 0 16,-9-3-48-16,6 2-16 0,2-2 0 0,-7-3 0 0,-7 4 272 15,-11-3 0-15,-6 0 128 0,-14 0-128 0,-8 4 208 16,-15-3-48-16,-13 3-16 0,-10 5 0 16,-13 2-464-16,-14 0-112 0,-9 0-16 0,-15 0 0 15,-13 2-672-15,-14 2-144 0,-16 2-16 16,-15 2-16-16,-16 3 912 0,-11-1 192 0,1 0 48 0,-15 2 0 0,-14 4-80 0,-2 3-16 15,4-1 0-15,-5 2 0 0,-6-1 496 0,7 0 80 16,10 2 32-16,-1-1 0 0,1-1 1040 0,10-3 192 16,8 0 64-16,10-1 0 0,9-3-928 0,7-1-176 15,6 2-48-15,13-5 0 0,11 2-512 0,9-6 0 16,13 1 0-16,10-5 0 0,10 1 0 0,10-5-352 16,7 1 48-16,10-4 16 15,10-2-256-15,10-4-48 0,11 1-16 0,11-3 0 0,10-2 416 0,10 2 192 16,7-1-160-16,3 0 160 0,1 0 832 0,13-3 272 0,9 0 48 15,3 1 16-15,-3 1 144 0,4-1 32 0,5 1 0 16,-1 2 0-16,-4-1-192 0,-4 1-48 0,-3 4 0 0,-10 2 0 16,-10 0-528-16,-9-1-128 0,-7 1 0 0,-14 3-16 15,-10 2-432-15,-13 4 0 0,-10 0 128 0,-14 1-128 16,-9 2 0-16,-9 1 0 0,-9 0-192 0,-14 4-9344 16,-9 2-1856-16</inkml:trace>
  <inkml:trace contextRef="#ctx0" brushRef="#br2" timeOffset="-1417.42">22497 11161 23951 0,'-3'-8'2128'0,"2"2"-1696"15,0-1-432-15,-1 4 0 0,2-1 1552 0,0 4 240 16,0-4 32-16,0 2 16 0,2-7 80 0,-1 2 32 16,0-2 0-16,0 2 0 0,1 0-1056 0,-1 2-192 0,0 4-64 0,-1 1 0 15,1 4-320-15,-1 2-64 0,-1 3 0 0,0 4-16 16,0 2-64-16,-2 5-16 0,-2 5 0 0,0 1 0 15,-1 5-160-15,-1 4 160 0,-1 4-160 0,0 2 160 16,-1-3-160-16,0 5 128 0,-1 4-128 0,0 4 128 16,-1 2-128-16,1-2 0 0,-1 3 0 0,0-3 0 15,1 0 0-15,-1-8 160 0,1-1 16 0,0-5 0 16,-1-1-176-16,1-1 160 0,0-7-160 0,2-3 160 16,-1-1-160-16,0-4 128 0,2 0-128 0,0-3 128 15,0-1 0-15,0-2 0 0,1-2 0 0,0 1 0 16,-1-6-128-16,3 2 0 0,-1-1 144 0,1-3-144 0,0 0 0 15,3-1 0-15,0-1 0 0,1-2 0 16,2 1 0-16,1 1 144 0,0-3-144 0,5 0 0 0,0 0 144 0,2-3-144 16,4 0 0-16,1-4 144 0,2 2-144 15,4 0 192-15,3-3-192 0,2 2 192 0,1-3-192 0,0 2 0 16,1-3 0-16,1 1 0 0,1 2 0 0,0-2-256 16,0-1 48-16,0 4 0 15,-1-3-240-15,-1 2-32 0,-1 2-16 0,-2 1 0 16,-1 3-1216-16,-1 1-240 0</inkml:trace>
  <inkml:trace contextRef="#ctx0" brushRef="#br2" timeOffset="-798.06">23127 11850 11055 0,'-15'-6'976'0,"4"0"-784"0,1 1-192 0,3 0 0 0,3 2 2368 0,3 0 416 15,-1-2 96-15,-3-3 0 0,-3-2-1408 0,-2-7-304 16,0 0-48-16,2 1-16 0,2 3 416 0,-1 2 80 16,4 4 0-16,-1 1 16 0,1 3-16 0,0 2 0 15,0 2 0-15,1 4 0 0,-3 1-512 0,0 4-96 16,0 6-32-16,-2 0 0 0,-2 0-704 0,0 5-128 15,-1-1-128-15,-1 2 144 0,1-2-144 0,0 1 0 16,1-1 0-16,-1 1 128 0,0 1-128 0,2-3 0 16,2 1 0-16,2-2 0 0,1 2 0 0,1-1 0 15,4-1 0-15,1-2 0 0,2 0 0 0,3-6 0 16,3 1 0-16,0-6 0 0,4 1 0 0,0-3 0 16,0-3 0-16,2-4 0 0,3 2 0 0,1-6 0 15,1 0 0-15,0-5 0 0,2 0 0 0,-3 0 0 0,0-2 0 16,-3 2 0-16,0 0 0 0,-5-1 0 0,-2 0 128 15,-2-1-128-15,-3 2 240 0,-3-2-48 0,-3 1 0 0,-3-2 0 16,-2 0 64-16,-2 0 16 0,-2 1 0 0,-3-5 0 16,-1 3-80-16,-1 0-32 0,-5-2 0 0,-1 3 0 15,-1-2-160-15,1 1 0 0,1 5-160 0,0 0 160 16,3 2-256-16,0 0 32 0,2 4 16 0,2 0 0 16,2 3-96-16,3 3-16 0,0 0 0 0,4 3 0 15,2 0-1088 1,2 1-208-16,0 2-48 0,4 3-14944 0</inkml:trace>
  <inkml:trace contextRef="#ctx0" brushRef="#br2" timeOffset="-125.42">23820 11724 18431 0,'-3'-4'816'0,"1"2"160"0,-1-2-784 0,2 2-192 15,0 2 0-15,0 0 0 0,-1-3 256 0,0 2 16 16,-3-4 0-16,-3 1 0 0,-1-2 1248 0,-3 2 240 0,-1-2 48 0,-2 2 16 16,-1 0 592-16,-1 2 112 0,-2-3 32 0,-1 4 0 15,1-1-672-15,-3 2-128 0,0 2-32 16,1 2 0-16,-1 2-864 0,1 0-176 0,0 3-48 0,-1 4 0 15,1 2-512-15,-2 3-128 0,2 3 0 16,0 2 0-16,3 2 0 0,0 0-224 16,4-1 48-16,3 2 16 0,1-3-64 0,5-1-16 0,2-2 0 15,4-2 0-15,4-3 240 0,2-3 0 0,2-2-160 0,4-4 160 16,4 2 0-16,2-3-176 0,0-5 176 0,4 0-128 16,-1-3 128-16,1 0 0 0,2-6-144 0,1-1 144 15,0 0 0-15,0-2 0 0,-1-3 0 0,0-1 0 16,-1 0 0-16,-1 0 0 0,0-4 0 0,-2 1 0 15,0-2 208-15,-2 2-32 0,-3-4-16 0,-1 1 0 0,-3 0 0 16,-2 1 0-16,-2 1 0 0,-1 1 0 0,-2 1-32 16,-3 2 0-16,-2 2 0 0,-1 3 0 0,-2 4 64 0,0 0 0 15,-2 4 0-15,0 3 0 0,-1 3-192 0,-1 0-144 16,0 4 144-16,0 2-208 0,-1 1 208 0,2 0 0 16,0 0 0-16,1 2 0 0,1 0 0 15,2 3 0-15,0-1 0 0,4-2 0 0,0 4 0 0,3-2 0 16,1 3 0-16,2-3 0 0,2 1 0 0,-1 1 0 15,4 0-128-15,-1 0 128 0,1-1 0 0,-1 1 0 16,2 4 0-16,-1 2 0 0,-2 3 0 0,-2 1 0 16,-2 2-128-16,-3 0 128 0,-1 1 0 0,-5-2 0 15,-1-1 0-15,-5 3 0 0,-1-5 0 0,0 2 0 16,-4-1 0-16,0-3 0 0,-2 0 0 0,0 1 160 16,-1-5-32-16,-3 0 0 0,1 3 128 0,-2-5 32 15,-2-1 0-15,-1-4 0 0,0 1-96 0,-2 0-32 0,-2-2 0 16,-1 1 0-16,-1-1-160 0,-2 0 0 0,-1-1 0 0,-1 1 0 15,1 0 0-15,-1-2 0 0,0 2 0 0,1 0 0 32,2-1-800-32,2-2-32 0,1-1-16 0,3 1-18512 0</inkml:trace>
  <inkml:trace contextRef="#ctx0" brushRef="#br2" timeOffset="1576.75">25093 10950 19343 0,'7'-12'1728'0,"-4"4"-1392"16,0-1-336-16,-2 3 0 0,-1 4 3024 0,0 1 544 15,1-2 96-15,0-1 32 0,-1-2-1264 0,2 0-256 16,-2 0-64-16,0 0 0 0,-2 4-1376 0,1 2-288 15,-1 5-48-15,-1 4-16 0,-2 6-256 0,2 2-128 16,-4 8 0-16,1 3 128 0,-1 4-128 0,-1 7 0 0,0 7 0 0,-1 4 0 16,2 1 0-16,-1 3 0 0,0 3 128 0,-2 3-128 15,0 0 128-15,-1 1-128 0,0 4 192 16,-3 2-64-16,-1 2-128 0,-1-6 0 0,1-8-160 16,0-6 160-16,-1-4 0 0,0-7 0 0,1-3 0 0,0-7 0 15,2 1 256-15,1-5 112 0,-1-4 16 0,1-1 0 16,2-3-192-16,-1-4-48 0,1-2 0 0,1-4 0 15,2 0-144-15,1-4 0 0,2 0 0 0,1-2 0 16,2-4 0-16,2 1 0 0,2-3 0 0,2-1 0 16,4-1 0-16,0-2 128 0,3 0-128 0,1 1 0 15,3-1 0-15,2 0 0 0,1 2 0 0,2-5 0 16,4 4-160-16,1-5-16 0,4 2 0 0,-1-1 0 16,4 1 0-16,-1 0 0 0,-1-2 0 0,-2 3 0 15,1 0-512-15,-3 2-96 16,-1-1-32-16,-1 1-17392 0</inkml:trace>
  <inkml:trace contextRef="#ctx0" brushRef="#br2" timeOffset="4183.78">25641 11655 35935 0,'-1'0'3200'0,"1"0"-2560"0,1 0-512 0,-1 2-128 15,3-2 256-15,-3 4 16 0,-2-2 16 0,1 6 0 16,-1 4 96-16,-3 4 0 0,-3 5 16 0,-2 2 0 16,-1 3 240-16,-2 2 32 0,-1 0 16 0,-1 3 0 15,0-1-480-15,1-2-80 0,-1 1-128 0,1-2 176 16,2-1-176-16,1-4-272 0,3-3 64 0,4-3-11904 16,2-4-2384-16</inkml:trace>
  <inkml:trace contextRef="#ctx0" brushRef="#br2" timeOffset="4370.53">25699 11313 44223 0,'-13'3'1968'15,"4"-3"400"-15,2 0-1904 0,4-3-464 0,3 3 0 0,3 0 0 0,0 0 0 0,1-3 0 16,3 0 0-16,5-3 0 15,1 0-1088-15,3 0-176 0,-1 2-16 0,-1 0-16 16,-2 4-4848-16,-3 4-976 0,-1 5-192 0,0 4-48 0</inkml:trace>
  <inkml:trace contextRef="#ctx0" brushRef="#br2" timeOffset="4803.52">26356 10690 11967 0,'-5'4'1072'0,"0"0"-864"0,0 1-208 0,1 1 0 0,2 1 6080 0,1 2 1152 15,-1 3 256-15,0 6 32 0,-3 12-5568 0,-2 15-1120 16,-2 12-208-16,-2 8-48 0,-2 8-448 0,-3 6-128 15,-2 8 0-15,-5 3 0 0,-1 2 0 0,-3-6 0 16,-3 0 0-16,-1-5 0 0,0-5-288 0,0-9-16 16,0-7 0-16,2-7 0 0,0-2 496 0,2-4 112 15,1-3 16-15,1-5 0 0,4-2-96 0,3-5-16 16,3-3 0-16,4-7 0 16,2-4-880-16,3-5-176 0,3-6-48 0,2-4-16816 0</inkml:trace>
  <inkml:trace contextRef="#ctx0" brushRef="#br2" timeOffset="5211.26">26510 11305 28559 0,'-6'5'2544'0,"0"-4"-2032"0,1 1-512 0,4 1 0 0,0 1 448 15,-1-1-16-15,-4 6 0 0,-2 7 0 16,-6 4-1008-16,-1 7-208 0,-2 2-48 0,-2 3 0 16,1-1-256-1,-1 1-64-15,1-1-16 0,-3-2 0 0,1 0 1728 0,-1-2 336 0,0-1 80 0,1-4 16 0,1-2 1312 0,1-3 272 16,2-1 48-16,1-2 16 0,0-2-1168 0,2-3-256 16,-1 1-32-16,0-3-16 0,2-1-784 0,-2 1-176 15,2-1-16-15,1 0-16 0,1-3-176 0,1 0 0 16,3 1 0-16,2-2 0 0,2 1-368 0,2-2 48 15,1 2 16-15,0-2 0 0,4 1 304 0,0 1 0 16,3 0 0-16,2 0 0 0,1 1 0 0,1-2-128 16,3 4 128-16,0-2 0 0,1 2 0 0,0 0 304 15,3 1-48-15,-2 0 0 0,0 2-80 0,0 1-32 16,1 2 0-16,-2 0 0 0,-1 1-144 0,-2 0 0 16,1 0 0-16,-2-1 0 0,1 0 0 0,-2 2 0 0,-1-2 0 15,-2 1 0 1,0-3-320-16,-2-1-112 0,0 1-16 0,-2-1 0 15,-2-3-1792-15,1 0-384 0</inkml:trace>
  <inkml:trace contextRef="#ctx0" brushRef="#br2" timeOffset="5843.92">26693 11746 41471 0,'-5'0'3680'0,"3"0"-2944"0,2 0-592 0,2 0-144 0,1 0 272 0,1 0 32 0,-1-3 0 0,4 0 0 15,4-1-128-15,2-2-32 0,3 0 0 0,2-3 0 16,-1 2-144-16,0-2-176 0,2 2 48 0,-2-2 0 16,2-1 128-16,-1 0 0 0,1-1 0 0,-2 1 0 15,0 0 0-15,-2-2 0 0,0 0 0 0,-1-1 0 16,-2 1 0-16,-2 1 0 0,0-1 0 0,-4-1 128 16,-2 1-128-16,-2 2 0 0,-2 0 0 0,-1 1 0 15,-3 2 0-15,-1 1 0 0,-1 1 0 0,-1 4 0 16,-2 1 0-16,-2 1 128 0,0 4-128 0,-2 1 128 15,1 1-128-15,-2 6 128 0,0-1-128 0,-1 7 128 16,0 0-128-16,-1 1 0 0,1 5 0 0,-1 1 0 16,2 1 0-16,1 2 0 0,-1-1 0 0,2 0-128 15,3 2 128-15,-1-1 192 0,0-2-32 0,3-5-16 16,2 3 64-16,1-5 16 0,1-2 0 0,1 1 0 0,1-3-224 16,2-4 0-16,3 2 0 0,1-4 0 0,1-2-304 15,2-4-48-15,1-2-16 0,3-2 0 16,1-2-224-16,5-5-48 0,0-2-16 0,2-3-11696 15,2-5-2352-15</inkml:trace>
  <inkml:trace contextRef="#ctx0" brushRef="#br2" timeOffset="6133.66">27642 10601 40543 0,'-6'8'1792'0,"0"-2"384"0,-1 2-1744 0,4 2-432 0,1 0 0 0,2-4 0 0,3 4 224 0,-4 6-32 0,-1 12-16 0,1 10 0 16,-1 6-176-16,-2 7 0 0,-1 2 0 0,-4-1 0 16,1 4 128-16,-6 4 0 0,-2 1 0 0,-5 5 0 15,-2 0 208-15,-5 4 48 0,-1 3 0 0,-4 2 0 16,0 2-240-16,0 2-144 0,1 2 192 0,1-10-192 15,2-9 0-15,6-14-224 0,4-10 16 0,3-4 0 16,5-8 64-16,1-4 16 0,3-4 0 0,2-8 0 16,2-1-560-16,3-9-96 0</inkml:trace>
  <inkml:trace contextRef="#ctx0" brushRef="#br2" timeOffset="6348.48">27683 11620 38703 0,'-11'16'3440'0,"1"-3"-2752"16,0-4-560-16,5 0-128 0,2-3 1392 0,3-2 240 16,3 2 48-16,-4 3 16 15,-2 7-1696-15,-1 4-576 0,-1 2 0 0,-1 3 0 16,0-1-544-16,-3-1-96 0,1-1-32 0,-3-2 0 15,0-2-864-15,-2 1-192 0,1-3-16 0,-1-4-12336 0</inkml:trace>
  <inkml:trace contextRef="#ctx0" brushRef="#br2" timeOffset="6526.79">27769 11234 40543 0,'-12'0'3600'0,"2"3"-2880"0,1-3-576 0,4 0-144 0,3 0 1216 0,2 0 224 16,1 0 32-16,-1 0 16 0,-1-3-1488 0,1 1-128 16,0 1-128-16,2 1 0 15,1 0-1568-15,-3 0-304 0,0 0-64 0,0 0-16 0</inkml:trace>
  <inkml:trace contextRef="#ctx0" brushRef="#br2" timeOffset="7071.99">28296 10710 42383 0,'-7'6'1872'0,"2"0"400"0,0 3-1824 0,2-2-448 0,4 2 0 0,1-3 0 16,0 4 0-16,1 9 128 0,-1 13-128 0,-1 10 0 15,-1 11-176-15,-2 6-80 0,-6 5 0 0,-3-1-16 16,-2 3 272-16,-6 1 0 0,-4-1 0 0,-1-8 0 15,1-3 192-15,0-6 160 0,4-6 32 0,0-5 0 16,3-3 0-16,0-5 0 0,4-2 0 0,-1-3 0 16,3-5-256-16,0-3-128 0,3-4 160 0,1-4-160 0,1-1 0 0,1-2 0 15,2-4 0-15,3-4-160 0,3-2 160 0,1-5 0 16,2-1 0-16,3-3 0 0,1-4 0 16,3-3 0-16,2 0 0 0,2-1 0 0,1 1-128 0,1-1 0 15,2 1 0-15,3 4 0 0,-1 1 128 16,1 6 0-16,-1 2 0 0,-2 4 0 0,-1 3 0 0,-3 3 0 15,1 4 0-15,-3-1-128 0,0 1 128 0,-2 4 144 16,1-1-16-16,-2 0-128 0,-2 2 560 0,0 1 0 16,-1-1 0-16,-2 1 0 0,-1-2-48 0,-2 1-16 15,-1 0 0-15,-2 1 0 0,1-1-288 0,-3 0-48 16,0 2-16-16,-3 1 0 0,2-1-320 0,-1-2-64 16,0 1-16-16,0 0 0 15,-1 2-768-15,3-3-144 0,0-2-48 0,2-4-12096 16,1 0-2416-16</inkml:trace>
  <inkml:trace contextRef="#ctx0" brushRef="#br2" timeOffset="7441.02">28857 11557 29487 0,'18'-22'1296'0,"-7"6"288"0,-1 1-1264 0,-4 7-320 0,-4 5 0 0,0 3 0 16,-1-3 2496-16,0 0 448 0,3-2 96 0,0-3 16 16,-3 2-1520-16,-1 2-320 0,-4 2-48 0,-2 4-16 15,-3 2-432-15,-2 2-80 0,-3 4-32 0,-2 0 0 16,-2 5-288-16,-2 1-64 0,-1 4-16 0,-1 1 0 15,1 1-240-15,1 0 0 0,3 3 0 0,-1-3 0 16,4 0 0-16,1-4-160 0,3-1 160 0,3-3-128 16,2 1-96-16,2-6-16 0,6-2 0 0,2-1 0 15,3-2-416 1,5-2-96-16,3-2-16 0,2-2 0 0,6-5 320 0,3-1 48 0,2-2 16 0,0 0 0 16,2-2 208-16,1-2 176 0,2 2-208 0,0-5 80 15,0 3 128-15,-3-2 0 0,-4-1 0 0,-4 3-128 0,-3 0 128 16,-4-1 0-16,-2 2 0 0,-4 0 128 0,-4 1 272 0,-4 2 64 15,-2 0 16-15,-3-2 0 0,-2 2 224 0,-5 0 64 16,-1-1 0-16,-3-2 0 0,-1 4-320 0,-2-1-48 16,0 0-16-16,-3 1 0 0,3 2-96 0,-2 2-32 15,0 1 0-15,0 4 0 0,1 0-256 0,1 3 0 16,1 0 0-16,2 3 0 16,1 1-640-16,2-1-48 0,0 0 0 15,2 0 0-15,1 2-528 0,2 0-128 0</inkml:trace>
  <inkml:trace contextRef="#ctx0" brushRef="#br2" timeOffset="7851.1">29425 11494 20271 0,'4'-1'1792'0,"-3"-2"-1424"0,1 0-368 0,1 0 0 0,-1-1 4608 0,1-1 864 0,2 4 160 0,0-5 48 16,2-6-4720-16,2-2-960 0,-1-1-128 0,0-1-64 15,-2 6-288 1,-5 2-48-16,-1 4-16 0,-3-1 0 0,-4 5 1184 0,-1 5 256 0,-3-1 32 0,-4 5 16 16,-3 4-304-16,-3 3-64 0,-1 2-16 0,-3 3 0 15,-2 3-368-15,1 3-64 0,0-1 0 0,3-1-128 16,1 1 0-16,2-1 0 0,2-2 0 0,5-2 0 0,2 1 0 16,3-6 0-16,3 3 0 0,4-5 0 0,4-2 0 15,3 0 0-15,4-3 0 0,2-3 0 0,5 2-256 16,3-6-16-16,5-2 0 0,2-2 0 0,3-2 144 0,2-2 128 15,3-4-192-15,3-3 192 0,1 1 0 0,2 0 0 16,0-4 0-16,-3 1 144 0,-2 1-144 16,-1-2 0-16,-4-2 144 0,-5 1-144 0,-4-1 272 0,-6 2-16 15,-4 0 0-15,-4 0 0 0,-4 3 176 0,-4 1 16 16,-5-2 16-16,-3 2 0 0,-3 1-80 0,-3 1-32 16,-3 0 0-16,-3 4 0 0,-1-2-352 0,-2 6-128 15,-4 0 0-15,-1 4 0 16,0 0-320-16,0 3-64 0,0 0-16 0,4 2 0 15,4-1-320-15,3-1-64 0,2 0-16 0,4-5-11632 16,2 3-2336-16</inkml:trace>
  <inkml:trace contextRef="#ctx0" brushRef="#br2" timeOffset="8343.59">30211 11469 23487 0,'2'-1'512'0,"-2"-1"128"0,0 0 0 0,0 0 16 0,0-2-528 16,0 2-128-16,1 2 0 0,-1-4 0 0,0-2 1152 0,-1-3 192 0,-2 2 32 0,-1-2 16 16,-3 2 544-16,-2 4 112 0,-3 1 32 0,-3 4 0 15,-5 1-480-15,-3 4-80 0,-7 5-32 0,-4 2 0 0,-1 3-896 0,-3 6-176 16,-2-1-32-16,1 4-16 0,-1 2-240 0,-1 1-128 15,3 2 128-15,2-2-128 0,4-2 0 0,2-1 0 16,7-1 0-16,2-3 0 0,5-3 0 0,4-3 128 16,4 0-128-16,4-3 128 0,4-4-128 0,4 0 0 15,1 1 0-15,3-4 0 0,2 0 0 0,5-2-192 16,1-3 64-16,4 1 0 0,2-4 128 0,3 1 128 16,3-5-128-16,2 0 176 0,0-3 32 0,1-1 16 15,3 0 0-15,3-2 0 0,5-2-16 0,0-2 0 16,4-2 0-16,-1-1 0 0,-2-1 32 0,-1-3 0 15,-1-1 0-15,-4 0 0 0,-4-1 16 0,-3-1 16 16,-3-3 0-16,-5 1 0 0,-2-3 128 0,-1-4 32 16,-3 0 0-16,-3-6 0 0,0-3 16 0,-5-1 16 15,-1-2 0-15,-5-6 0 0,-2 1 0 0,-2-5 0 16,-3 0 0-16,-3-2 0 0,1-1 0 0,-3 3 0 16,-1 5 0-16,0 2 0 0,-3-2-288 0,2 3-176 0,1 1 192 15,-2 5-192 1,3 5-480-16,0-1-208 0,2 6-32 0,0 4-16 15,1 6-544-15,0 2-128 0,0 5 0 0,1 6-19680 0</inkml:trace>
  <inkml:trace contextRef="#ctx0" brushRef="#br2" timeOffset="9270.23">21159 12799 40543 0,'0'-12'3600'0,"1"5"-2880"0,1 3-576 0,3 2-144 16,1-1 576-16,4-3 96 0,4-1 16 0,9-9 0 0,11-3-688 0,8 1 0 15,5 4 0-15,4 2 0 0,1 2 0 0,3 5 0 16,5 4 0-16,1 1 0 0,2 0 0 0,2 3 0 16,0 3-144-16,3 1 144 0,6-1 224 15,4-2 96-15,5-2 32 0,0-1 0 0,1 2-16 0,8-3 0 16,5-3 0-16,6 0 0 0,2-1-112 0,-2 1-32 16,-2 1 0-16,7 1 0 0,7-2 0 0,-3 3-16 15,-4 0 0-15,-1 3 0 0,5-3-48 0,-1 3 0 16,-2 0 0-16,1 1 0 0,2-1 0 0,0 2 0 15,-1-1 0-15,-4 0 0 0,0-1 192 0,3 0 48 16,2-1 0-16,1 2 0 0,-7-4 16 0,7 0 0 0,7-4 0 16,-2-1 0-16,-1-1-96 0,3 1-16 15,2-3 0-15,-3-1 0 0,-7-1-80 0,6-2 0 16,4 2-16-16,-2 0 0 0,0 1-176 0,0 3 160 0,4 1-160 16,-6 3 160-16,-4-2-160 0,-1 4 128 0,-1 0-128 15,-2 4 128-15,-2-3 64 0,-3 4 0 0,-2-2 0 0,-1 1 0 16,0-1-64-16,-3-3 0 0,-2-3 0 0,7-1 0 15,6-3 192-15,1-2 48 0,2 0 0 0,1-6 0 16,2 1-128-16,3-1-32 0,1-1 0 0,0 0 0 16,1 0-208-16,1 1 0 0,3 3 128 0,-1 1-128 15,-4-4 0-15,2 5 0 0,4 0 0 0,-3 4 0 16,-10-4 0-16,6 4 0 0,4 6 0 0,-5-3 0 16,-9 1 0-16,5 2 0 0,5 5 0 0,-3-2 0 15,-11 4 0-15,4-4 0 0,1 0 0 0,-4 1 0 16,-3-2 0-16,-3-4 0 0,2-2 0 0,-3 1 0 0,-2-3 0 15,-6 0 0-15,-4-1 0 0,-1-2 0 0,2-1-320 0,-1-2 0 16,-2 2 0-16,-4-5 0 16,-5-1-576-1,-2 0-112-15,3-4-16 0,-5 1-16 0,-8-2-432 0,4-1-64 0</inkml:trace>
  <inkml:trace contextRef="#ctx0" brushRef="#br2" timeOffset="14229.18">16977 14474 26719 0,'3'-2'2368'0,"0"-2"-1888"15,-1 2-480-15,0 0 0 0,-1 2 256 0,1 0-64 16,2-5 0-16,2 2 0 16,0-1-512-16,0-2-96 0,-3 3-32 0,-3 3 0 0,-3 3 1648 0,-1 0 320 15,-4 4 64-15,-2-1 16 0,-1 1 48 0,-1 4 16 16,-2-1 0-16,1 0 0 0,-2-1-640 0,0 1-112 15,0-3-16-15,0 2-16 0,0-1-528 0,0-4-96 0,1 2-32 16,-2-2 0-16,-1-1-224 0,1 0 128 0,2 0-128 16,-2 0 0-16,2 0 0 0,-2-2 0 0,-1 2 0 15,-3 0 0-15,1 3 0 0,-1-3 0 0,2 3 0 0,-2 0 0 16,-1 4 0-16,0-2 0 0,0 3 0 0,0-1 0 16,1 0 0-16,2-1 0 0,-1 0 0 0,3 1 0 15,1-4 0-15,4 0 0 0,1 1 0 0,2-1 0 16,0 0 192-16,2 0-48 0,2-2-16 15,0 2 0-15,3-2-128 0,1-1 192 0,1 2-192 0,3-1 192 16,1 0 0-16,3 1 16 0,3-2 0 0,1 1 0 16,3 2-16-16,0-2 0 0,3 1 0 0,1 2 0 15,1-3-16-15,-1 2-16 0,4 3 0 0,-2-3 0 16,0 0-160-16,0 2 0 0,-1 0 0 0,-2 0 0 16,-1 0 0-16,-1-1 0 0,1-1 0 0,-3-2 0 15,2 2 128-15,-2 0-128 0,-2-2 0 0,1 1 128 16,-1 1 64-16,2-1 16 0,-1 1 0 0,1-1 0 0,0-1-208 0,-2 2 0 15,2-3 0-15,-1 4 0 0,-1-4 0 0,0 2 0 16,-1 1 0-16,-3 1 0 0,0 0 0 0,-3-1 0 16,-2 0 0-16,0 1 0 0,-2-1 0 0,-1 0 0 15,-2 4 0-15,-2-3 0 0,0 2 0 0,-3 1 144 16,-2 0-144-16,-2 1 192 0,-1 1-192 0,-4-1 0 16,-3 4 0-16,-2-2 128 0,-1-1-128 0,-2 0 0 15,0 2 0-15,-2-2 0 0,-2 4 0 0,0-2 0 16,0 3 0-16,-1-1 0 0,1 3 0 0,-1-3 0 15,1 1 0-15,-1 1 0 0,3-5 0 0,0 2 0 16,0 1 0-16,3 3 0 0,1-3 0 0,-2 1 0 0,2 4 0 0,1-1 128 16,-1 2-128-16,1 0 0 15,1 1-160-15,0-2 160 0,4 1 0 0,0-4 0 16,4 1 0-16,0-3 0 0,3 0 0 0,0-2 0 16,1 2 0-16,2-1 0 0,0-2 0 0,2 2 0 0,2 1 0 15,1-3 0-15,1 0 0 0,1-1 0 0,4 0 0 0,2-2 0 16,3-1 0-16,5-2 128 0,2-1-128 0,6 0 160 15,1-5 176-15,5 2 48 0,2-3 0 0,2 0 0 16,3 0-80-16,1-3-16 0,3 2 0 0,0 2 0 16,1 2-288-16,0-1 0 0,-1 2 0 0,-2 0 0 15,-1 1 0-15,-2-2 0 0,-2 1 0 0,0-2 0 16,0 2 0-16,-4-1 0 0,2 0 0 0,-1 0-144 0,-2 0 16 16,3-1 0-16,0-1 0 0,-1 0 0 15,1-1-64-15,-3 3-16 0,3-3 0 0,-3-3 0 16,2 2-208-1,-1 1-32-15,-2-1-16 0,-3-1 0 0,0 2-416 0,-3 0-80 16,-2 2 0-16,-5 3-18272 0</inkml:trace>
  <inkml:trace contextRef="#ctx0" brushRef="#br2" timeOffset="15156.72">16360 16349 8287 0,'3'0'736'0,"-1"-3"-592"0,-2 2-144 0,0 1 0 0,0 0 5088 0,0 0 992 0,0 0 192 0,0 0 32 0,-2 0-4352 0,0 1-864 15,-1 2-192-15,3-3-16 16,0 0-1440-16,-21 23-272 0,8-8-64 0,-2 1-16 0,-2 3 464 0,-2-1 112 16,-2 5 16-16,1 0 0 0,2 1 320 0,0-1 0 15,4 2 0-15,1-3 0 0,4 0 224 0,2-2 112 16,2 4 32-16,0-2 0 0,3 1 640 0,-1 2 128 15,2 0 16-15,0-3 16 0,0-2-544 0,2-2-112 16,1-3-32-16,2-1 0 0,2-4-480 0,2 2 0 16,0-3 0-16,2-3 0 15,1 0-560-15,0-2 0 0,2-3 0 0,-1-2-10000 16,-1-2-1984-16</inkml:trace>
  <inkml:trace contextRef="#ctx0" brushRef="#br2" timeOffset="15394.05">16582 16052 43311 0,'-6'9'1920'0,"-1"-4"384"0,-1 0-1840 0,3-2-464 0,3-3 0 0,0-2 0 16,1 2-144-16,-1-1-128 0,-3-2-32 0,-1-1 0 15,-1 1-5856-15,1 0-1184 0,1 0-224 0,0 0-48 0,2 1 6016 0,-2 2 1216 16,1 0 256-16,0 2 128 0,2 1-160 0,-1-2 32 16,2 4 0-16,-1-2 128 0,-3-1-320 0</inkml:trace>
  <inkml:trace contextRef="#ctx0" brushRef="#br2" timeOffset="15660.68">16449 16583 39615 0,'13'-7'1760'0,"-3"1"352"0,0 0-1680 0,-1 0-432 0,-1 2 0 0,0 2 0 31,2-5-320-31,4 0-160 0,12-5-32 0,8-4 0 16,3 1 16-16,-2 1 0 0,-5 6 0 0,-4 4 0 0,-5 4 816 0,-3 1 144 0,-3 4 48 0,-4 2 0 15,-3 6-304-15,-1-1-48 0,-4 2-16 0,-2 1-11440 16,-1 1-2288-16</inkml:trace>
  <inkml:trace contextRef="#ctx0" brushRef="#br2" timeOffset="15961.68">16611 16795 40543 0,'5'4'3600'0,"-2"-2"-2880"16,0 1-576-16,-2-3-144 0,0 0 992 0,3-3 160 0,5 3 48 16,5-2 0-1,6 1-1520-15,5-5-320 0,0-1-48 0,-3 1-16 16,-2 3-432-16,-4-4-80 0,-3 4-32 0,-3 0-10544 0,0 3-2112 0</inkml:trace>
  <inkml:trace contextRef="#ctx0" brushRef="#br2" timeOffset="16247.66">17069 16413 44223 0,'3'9'1968'0,"-3"-5"400"0,-1 2-1904 16,1-4-464-16,0 2 0 0,0-2 0 16,0 2-256-16,1 5-160 0,-1 4-32 0,-1 6 0 15,-2 7-1472-15,-1 6-288 0,-2 8-64 0,-4 0-16 16,-1 9 1984-16,-2 1 304 0,-2-3 256 0,1-5-64 0,2-1 624 0,1-6 112 15,2-7 32-15,2-3 0 0,0-5-960 0,2-5-384 16,2-9 32-16,-2-5 0 0</inkml:trace>
  <inkml:trace contextRef="#ctx0" brushRef="#br2" timeOffset="16676.62">16561 14370 35935 0,'-1'-3'3200'0,"1"0"-2560"0,1-3-512 16,2 2-128 0,0 1-1200-16,3-6-256 0,3-5-48 0,6-9-16 0</inkml:trace>
  <inkml:trace contextRef="#ctx0" brushRef="#br2" timeOffset="17077.23">16676 14187 23951 0,'41'-64'1056'0,"-39"62"224"0,-2 2-1024 0,0-3-256 0,2 2 0 0,-4-4 0 15,5-3 2688-15,2-8 464 0,3-5 112 0,5-7 0 16,0-2-1984-16,4-1-384 0,0 3-96 0,-1-1-16 16,-1 5-576-16,-2 0-208 0,1 2 144 0,-4 3-144 15,0 1 0-15,-3-2 0 0,-1 2-144 0,1 1 144 16,-4 0 0-16,0 1 0 0,-1 2 0 0,-1 2 0 16,1 2 144-16,-4 4 96 0,2 0 16 0,-1 3 0 15,1 2 16-15,-1 1 16 0,0 4 0 0,-1-2 0 16,1 2-160-16,0 0-128 0,2 4 144 0,0 0-144 15,2 2 240-15,1 1-48 0,1 2-16 0,0 2 0 16,2 5-48-16,0 0 0 0,3 3 0 0,-1 1 0 16,1 3-128-16,0-1 0 0,1 5 0 0,-1-3 0 0,2 2 0 0,-1-2 0 15,-1 3-192-15,0-2 192 0,0-1 0 0,-1-3 0 16,-2-3 0-16,-1-2 0 0,0-5 144 0,-2-2 48 16,1-3 16-16,-1-1 0 0,-1-3 16 0,0-5 0 15,-1-1 0-15,1-1 0 0,2-4-16 0,-1-2 0 16,0-6 0-16,1 0 0 0,2-6-16 0,-1-2 0 15,0-2 0-15,1-4 0 0,3-2-32 16,0-1-16-16,-1 0 0 0,1-3 0 0,1 1-16 0,0 1 0 16,1-1 0-16,2 1 0 0,-2 0 32 0,1 2 0 15,-1 1 0-15,-1 3 0 0,-1-4-160 0,1 3 192 16,0 1-192-16,-1 3 192 0,0 1-192 0,-1 4 0 16,1-2 0-16,1 3 0 15,-1 0-256-15,0 4-144 0,-2 2-32 0,2 1-13120 16,0-1-2624-16</inkml:trace>
  <inkml:trace contextRef="#ctx0" brushRef="#br2" timeOffset="19106.4">19047 14466 22111 0,'0'2'1968'0,"-2"-1"-1584"0,0 2-384 0,1-3 0 0,1 0 3008 0,0 0 528 16,-2 0 112-16,2 0 0 16,-1-4-3856-16,0 2-784 15,0-2-160-15,1 4-16 0,0 0-1840 0,0 0-352 0,0 0-80 0,-19-13-16 0,12 11 3776 0,-2 1 736 16,-1 2 160-16,-1-1 16 0,-1 2 1008 0,-1 1 192 15,1 1 32-15,0-2 16 0,-1 2-976 0,1-2-192 0,0 2-32 0,-1 0-16 16,1 2-384-16,-2-4-80 16,-1 5-16-16,-2-1 0 0,2-1-144 0,-3 1-48 15,-2 3 0-15,-4-3 0 0,1 1-336 0,-4 2-80 16,-1-1-16-16,1-1 0 0,1 0-160 0,-1 2 0 16,-3-3 0-16,1 0 0 0,0 1 0 0,0-3 0 0,1 1 0 0,2-1 0 15,2-2 0-15,3 0 0 0,2 0 0 0,1-2 128 16,0 1-128-16,1 1 0 0,2-2 0 0,0 0 0 15,0 1 0-15,1-1 0 0,-1 3 0 0,0 0 128 16,0-1-128-16,1 0 128 0,0 3-128 0,0-5 128 16,2 3 48-16,-1 0 0 0,2 0 0 0,0 0 0 15,2 1-176-15,2-3 128 0,-2 4-128 0,2-1 128 0,-1-2 0 0,1 2 0 16,1 2 0-16,0-2 0 0,1 2-128 0,0 0 0 16,1-2 0-16,0 2 0 0,2 0 160 15,-1 3-160-15,2-3 192 0,0 0-192 0,1 0 208 0,1-1-64 16,2 1-16-16,-2-1 0 0,1-1 16 0,0 2 0 15,1-3 0-15,-1 0 0 0,0 1-144 0,1 2 0 16,-2-3 144-16,1 1-144 0,1-2 128 16,-2 2-128-16,1-3 160 0,1 1-160 0,-1 2 240 0,2-1-48 15,0 0-16-15,1 2 0 0,1-1-176 0,1 0 160 16,1 2-160-16,0 0 160 0,2 0-160 0,1 0 0 16,1 1 0-16,1-1 0 0,4 0 0 0,2 0 0 15,3 0 0-15,2-2 0 0,3 0 208 0,3-2-32 16,2-2-16-16,1 1 0 0,2 2 32 0,-2-1 16 15,2-2 0-15,-4 4 0 0,-3-1-208 0,1 0 176 0,-2 0-176 16,-1 2 160-16,-3 0-160 0,0 1 0 0,-2 0-160 16,-2 0 160-16,1 2 0 0,-1-2 0 0,0 0-128 0,0 3 128 15,0-4 0-15,0 1 0 0,4 2 0 0,-2-1 0 16,0-1 0-16,1 0 0 0,3 0-160 0,1 2 160 16,1 0-288-16,-2 0 16 0,-2 0 0 0,1 2 0 15,-1 0 128-15,-1 1 144 0,-2-1-208 0,-4 0 80 16,0 2 0-16,-3-2 0 0,-2 3 0 0,-3-1 0 15,1 0 128-15,-4-1 0 0,-3 1 0 16,0-2 0-16,-2 2 0 0,-3-2-128 0,-1-2 128 0,-2 0 0 16,-1 0 0-16,-4-1-160 0,0-1 160 0,-3 1 0 15,-1-1-256-15,-3 1 48 0,-3-1 16 0,-4 0 0 16,-1 0-64-16,-1 0-16 0,-3 1 0 0,-3-1 0 16,-2 1 112-16,-1 2 32 0,-1 1 0 0,-1 0 0 15,-1 2 128-15,0 0 0 0,-1 1 0 0,2-1 0 0,2 2 0 16,-1-1 0-16,1 2 0 0,1-3 0 15,5 5 0-15,-1-5 0 0,3 4 128 0,2-4-128 0,3 1 0 16,0-1 0-16,1-2 0 0,5 0-128 0,2-1 128 0,2 0 0 16,3-1 0-16,0 1 0 0,1-3 0 0,2 1 0 15,-1 2 0-15,2-1 0 0,1 4 0 0,2-1 0 16,-1-1 0-16,1-1 128 0,1 4-128 0,-1 0 176 16,2 0-176-16,0 2 192 0,1-3-192 0,1-1 128 15,2 0-128-15,0-1 128 0,2-2-128 0,2-2 0 16,0 0 144-16,3-4-144 0,1 1 240 0,3-2-32 15,0-1 0-15,4 3 0 0,3-7-32 0,2 4-16 16,6-5 0-16,3 4 0 0,4-2 32 0,1 0 16 0,4 0 0 16,1 3 0-16,2-2-208 0,1 0 176 0,2 2-176 15,0 0 160-15,-2 0-160 0,4 0 0 16,3 0 0-16,1 0 0 0,0 4-176 0,1-4 176 0,3 4-128 16,-1 1 128-16,0-2 0 0,-2 0 0 0,-1 1 0 0,-2-2-128 15,-1-1 128-15,-3 2-208 0,-2 3 80 0,-4-2 128 31,-4 2-496-31,-4 0 32 0,-2 0 0 0,-5 0 0 0,-1 1-160 16,-5-4-16-16,-3 3-16 0,-5-2-18352 0</inkml:trace>
  <inkml:trace contextRef="#ctx0" brushRef="#br2" timeOffset="19831.09">18430 16111 18431 0,'0'0'1632'0,"0"0"-1312"0,0 0-320 0,0 0 0 0,1 0 1152 0,0 0 176 0,0-2 16 0,1 2 16 0,1 0-352 0,0 2-80 16,-1 2-16-16,-2-4 0 0,0 0 576 0,4 22 112 16,-4-12 32-16,-1 3 0 0,-1 2 16 0,0-2 0 15,1 3 0-15,-2 3 0 0,1-1-752 0,-1 5-160 16,1-1-32-16,1 0 0 0,-2 4-368 0,1 1-80 15,0-1 0-15,0 3-16 0,-1 3-240 0,0 1 0 16,-1-1 0-16,-1 0 0 0,-1 1 0 0,0 0 0 16,-2-1 0-16,0-3 0 0,-1-1 0 0,-1-2 0 0,0 1 0 15,-1-1 0-15,0-1 0 0,1-3 0 16,-1 4 0-16,1-5 0 0,0 3 0 0,0-3-160 16,2-4 32-16,-1 0 0 15,0-3-384-15,1-2-80 0,-1 1-16 0,0-6 0 16,3-1-480-16,-1-1-80 0,2-1-32 0,0-4-15008 0</inkml:trace>
  <inkml:trace contextRef="#ctx0" brushRef="#br2" timeOffset="20727.56">18890 16311 16575 0,'0'1'1472'0,"-2"-1"-1168"0,2 0-304 0,0 0 0 0,0 2 464 0,-1-2 48 0,-1 3 0 0,-2 2 0 0,-1 3 800 0,-2 1 160 15,-3 5 48-15,-1-2 0 0,-2 4 448 0,0-1 80 16,-2 2 32-16,-1-1 0 0,0 2-416 0,-3-2-64 16,0 0-32-16,0-3 0 0,0 2-752 0,-1-1-160 15,2 1-16-15,0-3-16 0,2 0-192 0,-2-2-48 16,-1 3 0-16,1-6 0 0,3 2-192 0,-1-2-64 15,-1-1 0-15,-1-1 0 0,2-4-128 0,0 3 0 16,0-1 144-16,0-3-144 0,0 0 0 0,2 0 0 16,2-2 0-16,0 1-128 0,2 1 128 0,1-1-208 15,0 1 80-15,2 0 128 0,1-3 0 0,0 3 0 16,2 0 0 0,-1 3 0-16,1-3 0 0,0 2 0 0,2 2 192 0,0 0-64 0,0 0-128 0,1 0 192 0,2 3-192 0,2-2 192 15,-1 0-32-15,3 1 0 0,1-3 0 0,1 4 0 16,1-1 32-16,1 0 16 0,-1 1 0 0,2 2 0 15,-1-3-208-15,1 0 144 0,0 4-144 0,0-3 128 16,0 1-128-16,-2 2 128 0,2 0-128 0,0-3 128 16,0 5 64-16,0-3 0 0,0 5 0 0,-2 1 0 15,2 1-64-15,-1-1-128 0,0 1 192 0,-1 0-64 16,1 0-128-16,0 0 0 0,0-1 144 0,0-2-144 16,1 0 0-16,-1-3 144 0,-2 0-144 0,2-2 0 0,-2-2 0 15,-1 1 0-15,2-4 0 0,-3 0 0 16,1 1-240-16,-2-4-48 0,1 2-16 0,-2-4 0 15,2 2-416-15,-1-3-96 16,0 2-16-16,1 1-17664 0</inkml:trace>
  <inkml:trace contextRef="#ctx0" brushRef="#br2" timeOffset="21793.4">18794 16690 35935 0,'-3'6'3200'0,"-1"-2"-2560"0,0-1-512 0,2-3-128 0,1-3 1152 0,1 3 192 0,1-4 64 0,0 2 0 31,3-2-2864-31,3-1-560 0,3 0-112 0,2 3-32 15,1-2-64-15,2 4-16 0,-1 0 0 0,0 0 0 0,1 0 4432 0,0 1 880 0,0 2 192 0,2-2 16 16,1 0-2000-16,2 1-416 0,0 0-80 16,-1-1-16-16,0 2-768 0,-1-3 0 0,-1 2 0 15,-1-1-192 1,-2 2-352-16,-2-3-64 0,-1 0-16 0,-1 0 0 16,0-4-368-16,-1 2-80 0,-1-1-16 0,0-2-14336 0</inkml:trace>
  <inkml:trace contextRef="#ctx0" brushRef="#br2" timeOffset="22116.82">18864 16956 42383 0,'3'6'3776'0,"-1"-2"-3024"16,-2-2-608-16,0-2-144 0,0 0 736 0,2-2 112 16,3 4 32-16,5-2 0 15,5 0-1936-15,3 0-384 0,3-2-80 0,0 2-16 16,-2 0 64-16,-3 0 16 0,-2 0 0 0,-1 2 0 0,-1 0 1456 0,1 0 320 0,0 1 64 0,1-3 0 31,0 0-1856-31,-1 0-384 0,2 0-64 0,-1-3-12224 0</inkml:trace>
  <inkml:trace contextRef="#ctx0" brushRef="#br2" timeOffset="22461.25">19499 16343 43311 0,'6'3'1920'0,"-3"1"384"0,-2 1-1840 0,-1-1-464 16,0-2 0-16,0-1 0 0,0 4 0 0,0-1 0 16,1 6 0-16,1 5-160 15,-2 5-2000-15,0 2-400 0,-3 6-64 0,-2 1-32 0,0-1 2352 0,-1 7 480 16,-3 1 80-16,1 7 32 0,-2-2 864 0,1 1 192 16,2 1 16-16,-1-2 16 0,3 0-1072 0,0 1-304 15,-1-1 0-15,1-1 128 16,-1-1-528-16,0-5-112 0,0-5-32 0,-2-7-10848 15,2-3-2176-15</inkml:trace>
  <inkml:trace contextRef="#ctx0" brushRef="#br2" timeOffset="23077.27">18342 13429 38703 0,'-3'6'3440'15,"2"1"-2752"-15,1-2-560 0,1-2-128 0,1 1 448 0,-1 2 64 0,2 7 16 0,1 3 0 0,2 8-528 16,1 2-144-16,-3 5-16 0,0-1 0 16,-3 3-192-16,-3-1-32 0,-4 3-16 0,-3 2 0 15,-3 2 400-15,-2-1 0 0,1-1 0 0,-2-1 0 16,2-2 128-16,1 1 48 0,3-4 16 0,2-1 0 16,2-3-192-16,2-1 0 0,1-4 144 0,2-3-144 0,1-3 0 15,3-4-208-15,1-2 16 0,1-4-11408 16,3-2-2288-16</inkml:trace>
  <inkml:trace contextRef="#ctx0" brushRef="#br2" timeOffset="23589.65">18916 13311 3679 0,'2'3'320'0,"-2"0"-320"0,-1 0 0 0,0 4 0 16,-1-4 3440-16,0 4 608 0,-1-4 128 0,-2 10 32 16,-2 3-1392-16,-5 8-288 0,-3 5-48 0,-4 2-16 15,1-2-480-15,-3 0-80 0,0-1-32 0,-3 0 0 16,1-3-896-16,-2 0-176 0,-1 1-32 0,0-4-16 15,1 1-256-15,1-1-48 0,-1-1-16 0,-1-1 0 16,2-2-256-16,1-2-48 0,-1 3-128 0,1-5 192 16,2 0 64-16,1-1 0 0,1-3 0 0,1-3 0 15,2 2-256-15,0-3 144 0,2 0-144 0,2-2 128 0,2-2 0 16,1 0 0-16,2 0 0 0,1-2 0 0,-1-2-128 0,3 0 0 16,-1 2 0-16,0-2 0 15,2 2 0-15,1-4 0 0,0 4 0 0,2 0 0 0,0 0 208 0,2 0-32 16,-1 0-16-16,3 4 0 0,-1-2-32 0,4 4 0 15,1 2 0-15,2 1 0 0,2 0-128 0,1 4 0 16,4 3 144-16,-1 0-144 0,0-1 128 0,4 2-128 16,2 4 160-16,1-1-160 0,1 2 208 0,0 0-48 15,1 1-16-15,-1 0 0 0,1 3-144 0,1-1 0 16,0 3 0-16,-1 1 0 0,-2-1 0 0,1-2 0 16,-3-1 0-16,-4-2 0 0,-1 0 0 0,-2-2 0 15,-2-2 0-15,-2 0 0 16,-1 0-400-16,-3-1-16 0,1-2 0 0,-1-2-11984 15,1 1-2384-15</inkml:trace>
  <inkml:trace contextRef="#ctx0" brushRef="#br2" timeOffset="29600.67">20623 14980 21183 0,'-1'0'1888'0,"0"0"-1504"16,-1 0-384-16,2 0 0 0,0 0 1216 0,0-3 160 16,0 3 32-16,0-3 16 15,2-1-1584-15,-1 2-320 0,1-2-64 0,0 1-16 0,-1 1 752 0,-1 1 160 16,1 1 32-16,-1 1 0 0,1 1 768 0,-1-2 176 16,0 3 16-16,2 1 16 0,-2-2-128 0,1 2-16 15,0-1-16-15,0 0 0 0,1 1-272 0,-2-2-48 16,1-1-16-16,0 2 0 0,0-1-304 0,1-2-64 15,0 2-16-15,-1-2 0 0,2 2-144 0,-1-2-16 0,1 0-16 16,-1 0 0-16,1 1-304 0,0 2 160 0,0-1-160 0,0 2 128 16,0-2-128-16,-1 5 0 0,2-4 0 0,-1 3 0 15,-1 1 0-15,-1-1 0 0,1 0 0 0,0 0 0 16,-1-1 208-16,2 0-32 0,-2 1-16 0,0-2 0 16,3 0 32-16,-2 1 16 0,2-2 0 0,-1-1 0 15,0 3-32-15,1-4-16 0,0 4 0 0,2-2 0 16,-1 4-160-16,1-1 128 0,0 0-128 0,2 0 128 15,-2 4-128-15,1 0 0 0,2 2 0 0,1 4 0 16,1 0 0-16,0 3 0 0,0 0 0 0,-1-3 0 16,1 3 0-16,-1 0 0 0,1 2 0 0,0 1 0 15,-1-2 0-15,0-1 0 0,0-1 0 0,-1-2 0 16,-1 3 0-16,0-6 0 0,-1 2 0 0,-1-4 0 16,1 0 0-16,-1-1 0 0,-1-2 0 0,0 0 0 0,0-1 0 15,-2-4 0-15,0 0 0 0,-1-1 0 0,-1 2-192 16,2-4-80-16,-2 1-16 0,0 2 0 15,2-3-560-15,-2 0-112 0,-1 0-32 0,1 0-16784 16</inkml:trace>
  <inkml:trace contextRef="#ctx0" brushRef="#br2" timeOffset="30235.91">21323 14856 15663 0,'-2'0'1392'0,"0"0"-1120"0,1 0-272 0,1 0 0 0,0-2 384 15,0 2 0-15,0-3 16 0,0 0 0 16,1-1-2704-16,1-2-560 0,-1 0-96 0,0 2-32 15,0-1 1888-15,1 1 368 0,-2 4 80 0,0 0 16 0,0 0 1968 0,-2 0 400 16,2 0 64-16,-1 3 32 0,1 0 416 0,0 0 96 16,0-3 16-16,0 0 0 0,0 0-944 0,0 0-192 15,-4 20-48-15,3-17 0 0,0 2-80 0,-2 3-32 16,1-2 0-16,-1 0 0 0,0 0 80 0,-1 2 16 16,2-2 0-16,-1 0 0 0,-1 3-640 0,2-3-112 15,-2 4-16-15,2 0-16 0,-2 0-368 0,0 2 128 16,1 3-128-16,-4-2 0 0,1 6 128 0,-2 2-128 15,-4 1 128-15,0 4-128 0,-3 3 432 0,-3-1 16 16,-2 3 0-16,-2 5 0 0,-1-2 0 0,-1 4 0 0,0-4 0 16,-1 5 0-16,3-1 0 0,0-1 0 0,2 1 0 0,0 7 0 15,-1 3 144-15,3 1 48 0,1 3 0 0,-1-1 0 16,5-1-336-16,-1-3-64 0,2-2-16 0,0 1 0 16,3-4-224-16,1-1 0 0,1 0 0 0,-1-5 0 15,3-3 0-15,0-3 0 0,1-3 0 0,0-1 0 16,-1-4 0-16,1 0 0 0,0-2 0 0,-1-1 0 15,2-1-544 1,0-5-208-16,0-1-32 0,0-2-10864 0,3-4-2160 0</inkml:trace>
  <inkml:trace contextRef="#ctx0" brushRef="#br2" timeOffset="31640.46">21416 15360 37775 0,'-6'2'3360'0,"2"-1"-2688"16,1 2-544-16,3-3-128 0,2-3 0 0,-2 3-192 16,0 0 32-16,-3 3 16 15,1-3-1584-15,1 3-304 0,-2 4-64 0,1-1-16 0,0 3 2816 0,0 2 544 16,1 1 112-16,-2 3 32 0,2 1-384 0,1 2-80 16,1 2-16-16,2 1 0 0,0 3-672 0,1 1-240 15,2-1 144-15,0 5-144 0,-1 0 208 0,2 2-32 16,-3-2-16-16,1 2 0 0,-1-2-16 0,-1 0 0 15,-1-2 0-15,1-1 0 0,-2-1-144 0,-1-3 0 16,0-2 0-16,-1-4 0 0,-2 0-208 0,-1-1-80 0,2-3-16 16,-2-2 0-1,0-4-1040-15,1-2-224 0,-1-4-32 0,0 0-13760 0</inkml:trace>
  <inkml:trace contextRef="#ctx0" brushRef="#br2" timeOffset="32144.74">21745 15508 32255 0,'-3'4'1424'0,"1"-4"304"0,-2 2-1392 0,2-2-336 16,0 0 0-16,1 0 0 15,0 0-752-15,-2 1-208 0,-2 2-64 0,-1-1 0 16,-1 2-1760-16,-2 2-352 0,-1 0-80 0,-1 4-16 0,-2-1 3616 0,-1 1 704 16,0 0 160-16,1-2 32 0,-1 2 704 0,1 0 160 15,-1-1 32-15,3-2 0 0,-1 2-720 0,0-2-144 16,1 2-32-16,0-2 0 0,1 0-240 0,-1 1-48 15,1-2-16-15,0 1 0 0,0 3-224 0,1-4-48 16,-1 1-16-16,0-1 0 0,1-1-544 0,3 1-144 16,1-2 0-16,1-1 0 0,2-3 0 0,1 1 0 15,-1-1 0-15,4 0 0 0,0-1 176 0,0 1-48 0,5 0 0 16,-1-3 0-16,0 6-128 0,1-3-272 16,2 3 64-16,0-1 16 0,2 3 192 0,-1 1-144 0,1 0 144 0,0 0-128 15,1 4 128-15,1-3 0 0,0 5 0 16,2-3 0-16,0 4 0 0,1-3 0 0,1 2 0 0,1 0 0 15,-3 0 0-15,-1 2 0 0,1 0 0 0,-1 1 0 16,-1-2 0-16,0 2 0 0,-2 1 0 0,-2 0 0 31,-1-1-768-31,0-1-128 0,-2-2-32 0,-1 1-10240 0,0-1-2048 0</inkml:trace>
  <inkml:trace contextRef="#ctx0" brushRef="#br2" timeOffset="37728.11">21821 13818 7359 0,'0'-4'656'0,"2"0"-528"0,-2 2-128 0,1 2 0 16,0-3 256-16,-1 2 32 0,1-2 0 0,2-4 0 15,-1 1 480-15,1-3 80 0,-1 3 32 0,1 2 0 16,-2 1 784-16,-1 0 176 0,1 1 16 0,-1 0 16 16,0 2 224-16,-1 0 32 0,0 2 16 0,-2 0 0 15,2 1-400-15,-1 0-80 0,2-3 0 0,0 0-16 16,-14 14-880-16,9-5-192 0,-1-2-16 0,0 2-16 16,-1-1-256-16,1 2-48 0,0-2-16 0,0 0 0 15,0 1 256-15,-2 1 48 0,3 0 16 0,-1-3 0 16,0 2-112-16,0-1-32 0,1 2 0 0,-1-2 0 15,-1 3-112-15,1-1-32 0,1 2 0 0,-1 1 0 0,1 0-256 16,0 2 0-16,-1 1 0 0,0 1 0 0,-1 2 0 0,0 2 0 16,0-1 0-16,1 1 0 0,1 1 0 0,1-2 0 15,-1-2 0-15,3 2 0 0,2-1 0 0,1 0 0 16,1 0-128-16,3 0 128 0,0-3 0 0,1 0 0 16,1 0-160-16,1 1 160 15,1-1-816-15,2-2-80 0,0 1-32 0,0-2 0 16,0 2-624-16,2-5-128 0,-1 2-32 0,1-2 0 15,-1-1-64-15,-1 1-16 0,3-4 0 0,-2 0-9360 0</inkml:trace>
  <inkml:trace contextRef="#ctx0" brushRef="#br2" timeOffset="38158.46">22103 14096 19343 0,'-7'2'1728'0,"2"1"-1392"0,1-3-336 0,1 1 0 0,1 1 1472 0,1 0 240 16,0 0 32-16,-2 2 16 0,0 1-224 0,-2 2-32 15,0 2-16-15,0 1 0 0,1 0-528 0,0 0-128 16,2-2 0-16,1 2-16 0,1-1-368 0,0 3-80 15,2 1-16-15,1 0 0 0,0 1-176 0,2 1-48 16,0-2 0-16,1 0 0 0,2-1-128 0,-2-2 0 16,1 1 0-16,1-1 0 15,-1 0-784-15,1-4-48 0,-1 0 0 0,-1-2 0 16,2-1-1408-16,-2 0-304 0</inkml:trace>
  <inkml:trace contextRef="#ctx0" brushRef="#br2" timeOffset="38405.74">22080 13816 11967 0,'0'-2'528'0,"0"2"112"0,0-3-512 0,0 3-128 0,0 0 0 0,0 3 0 15,1-1 0-15,-1 2 0 0,1 2 0 0,1 0 0 16,-1 4-1888-16,0 3-304 0,0-1-64 0,-1-2-16 0,3 2 1792 16,-1-2 480-16,1-1-144 0,-1-2 144 0,3-1 0 0,0-2 0 15,0-1 0-15,0-3 0 0</inkml:trace>
  <inkml:trace contextRef="#ctx0" brushRef="#br2" timeOffset="38899.98">22327 13706 30399 0,'-11'4'1344'0,"4"-2"288"0,2 0-1312 0,1-2-320 0,3 0 0 0,1 0 0 16,0 0 768-16,-2 0 64 0,1 0 32 0,0 0 0 16,1 2-240-16,0-2-48 0,1 3-16 0,2 0 0 15,-3-3-112-15,0 0 0 0,12 20-16 0,-6-9 0 16,2-3 272-16,-1 2 48 0,4 1 16 0,0-1 0 15,2-1-384-15,-1 0-80 0,3 1-16 0,-1 0 0 16,0 2-112-16,1-3-32 0,-1 2 0 0,-1 0 0 0,1 0-16 16,-2 0-128-16,3 1 192 0,-2 0-64 0,0-1-128 15,1 3 192-15,-1 1-192 0,1 1 192 0,-2-3-192 16,0 2 0-16,-3 1 0 0,-1 0 0 0,-1 0 0 16,-3 0 0-16,-3 3 0 0,-1-3 0 0,-1 3 0 0,-3-3 0 15,-1 2 0-15,-2 1 0 0,-3-2 0 0,-2 2 0 16,-2-1-128-16,-2 1 128 0,0-3 0 0,-1 0 0 15,-3-1 0-15,-1 1 0 0,0-3 0 0,-2 2 0 16,1 1 0-16,-1-2 0 0,-1 1-160 0,1-3-64 16,0 0-16-16,1-2 0 15,0 3-832-15,0-3-160 0,2-3-48 0,1 2-10144 16,5-1-2032-16</inkml:trace>
  <inkml:trace contextRef="#ctx0" brushRef="#br2" timeOffset="41183.97">23490 14543 14735 0,'1'-6'1312'0,"-1"1"-1056"0,0 2-256 0,1-1 0 15,-1 4 3376-15,0-3 608 0,1 2 128 0,-1 1 32 16,0-2-1968-16,0-1-384 0,0 2-64 0,0 2-32 0,-1 4-960 0,-1 3-192 16,-1 0-32-16,1 5-16 15,-2 3 80-15,3 0 32 0,-2 6 0 0,2 0 0 0,0 4-144 0,1 5-16 16,1 0-16-16,-2 1 0 0,1 3-128 0,-2-1-32 15,2 2 0-15,-2 3 0 0,-2 4 0 0,-1 1 0 16,-1 3 0-16,-3 2 0 0,2 4-112 0,-4 1-32 16,1 2 0-16,-2-2 0 0,1-3-128 0,-2-3 0 15,2 2 0-15,0-2 0 0,0-4 0 0,1 0 0 16,1-7 0-16,2-5 0 0,2 0-320 0,1-7-64 16,2 0 0-16,0-9-12320 15,2-4-2464-15</inkml:trace>
  <inkml:trace contextRef="#ctx0" brushRef="#br2" timeOffset="41673.42">23895 15126 30399 0,'-4'2'1344'0,"1"0"288"0,-1 0-1312 0,2-2-320 0,2 3 0 0,-2-3 0 0,1 3 224 15,-3 0-32-15,-1 2 0 0,-3 3 0 0,-3 5 448 0,-2-1 96 16,-2 4 16-16,1 0 0 0,-3 3 832 0,0-1 160 16,1 5 48-16,0-4 0 0,2 1-1008 0,1 1-192 15,2-2-32-15,2 3-16 0,2-2-336 16,2 1-64-16,0 1-16 0,3-5 0 0,1 1-128 0,2-1 0 15,2-1 0-15,1-1 0 0,1-3 0 0,2-2 0 16,0 0 0-16,3-4 0 0,0 0 0 16,1 1 0-16,0-5-176 0,-1-2 176 0,2 4-128 15,-1-4 128-15,-1-4-128 0,1 2 128 0,0-2-128 0,0-2 128 16,1-3-128-16,1 2 128 0,-1-5-192 0,0-1 64 16,2-2 0-16,-2-2 0 0,2 1-16 0,0-3 0 15,-2-2 0-15,-1 1 0 0,-1 1 144 0,-1 0 0 16,-2 0 0-16,-1 0 0 0,-1 0 0 0,-2 1 0 15,-3 1 0-15,-2 1 0 0,0 2 0 0,-3 0 224 16,-2 2-48-16,-3-1-16 0,0 3 32 0,-3 2 0 0,1 0 0 16,-2 0 0-16,0 1-192 0,-1 0 128 0,-1 1-128 15,1 1 128-15,0 1-128 0,0 0-176 0,3-1 48 0,1 2 0 32,1 2-672-32,2-2-128 0,2-1-32 0,4 2-16736 0</inkml:trace>
  <inkml:trace contextRef="#ctx0" brushRef="#br2" timeOffset="42393.81">24479 15262 23951 0,'0'0'2128'0,"-1"0"-1696"0,1-3-432 0,0 2 0 0,1-1 1520 0,-1-1 208 16,1 0 64-16,-1-4 0 15,0 0-2144-15,-2-2-416 0,-1 2-96 0,-3 2-16 0,-2 4 2096 0,-1 1 400 16,-3 3 96-16,-1 0 16 0,-2 4-80 0,-2-1-16 16,-1 3 0-16,0 1 0 0,-1 2-800 0,-1 2-144 15,1 1-48-15,-1 2 0 0,-1 2-256 0,0-1-64 16,0 4-16-16,1 1 0 0,2-1-128 0,1 3-32 15,3-3 0-15,0 4 0 0,3 1 0 0,1-1 0 16,1 3 0-16,3-3 0 0,2 1-144 0,2-5 0 16,2 0 0-16,1-2 0 0,3-1 0 0,1-3 0 0,2-4 0 0,2-2 0 15,2-1 0-15,1-7-176 16,5-2 176-16,0-2-128 0,0-5-64 0,3-2 0 16,2-8 0-16,2-1 0 0,0-4 32 0,0-1 0 0,-2-1 0 15,2-5 0-15,-1 3 160 0,-2-5-208 0,0 0 80 0,-1-1 128 16,0 1 0-16,-4 2 0 0,-1 0 0 0,-3 1 0 15,-1 3 0-15,-2 0 0 0,-2 2 0 0,-2 4 0 16,-1 3 192-16,-3 4 128 0,-1 3 0 0,-1 2 16 16,0 2-16-16,-1 4-16 0,0 1 0 0,1 0 0 15,-2 3-304-15,2 0 0 0,-1 3 128 0,-1 0-128 16,2 4 0-16,0-3-176 0,1 5 32 0,0-3 0 16,1 4 16-16,0-3 0 0,0 0 0 0,2 2 0 15,2 4 128-15,1-1-128 0,1 5 128 0,-1-4-128 16,2 5 128-16,-1-1 0 0,0-1 0 0,0 5 0 0,0 2 0 0,0-1 0 15,0 3 0-15,-2 0 0 0,1 1 0 0,-2-1 0 16,1 2 0-16,-2 1 0 16,0-3 0-16,-1 1 0 0,0-1 0 0,-2-3 0 0,1 1 0 15,-2-1 0-15,2-3 0 0,-4 1 0 0,1 2 0 0,-3-3 0 16,1 3 128-16,-2-3-128 0,0 3 0 0,-3-1 144 16,-2 3-144-16,-1-1 0 0,-2 5 352 0,-2-3-32 15,-2 4-16-15,-3-3 0 0,-3 2 192 0,-1-2 32 16,-2 0 16-16,-3-1 0 0,-1 3 208 0,1-6 32 15,-3 1 16-15,3-6 0 0,0 1-480 0,0-8-112 16,0 0-16-16,3-5 0 16,1 0-704-16,-1-3-160 0,2-5-32 0,2-3 0 15,2-1-448-15,4-4-80 0,2-2-32 0,4-9-18592 0</inkml:trace>
  <inkml:trace contextRef="#ctx0" brushRef="#br2" timeOffset="43029.84">25432 15268 30399 0,'-1'-4'2704'0,"1"4"-2160"0,0-2-544 0,0 2 0 16,1 0 640-16,-1 0 0 0,1-3 16 0,-1 2 0 15,2 1 320-15,-4 0 64 0,2 1 16 0,0-1 0 16,0 0 128-16,-7 21 32 0,3-8 0 0,-1 0 0 16,4 6-704-16,-3 1-128 0,2 7-16 0,1 1-16 15,-1 5-176-15,2 1-48 0,0 7 0 0,2 4 0 16,0 5-128-16,-1 1 0 0,-1 2 0 0,0-1 0 15,0 1 0-15,-1 0 0 0,0 2 0 0,-2-5 0 0,2 1 0 16,-1-1 0-16,-1-3 0 0,0-2 0 0,0-1 0 0,1-6 0 16,-1-1 0-16,1-7 0 15,-1-3-368-15,-1-4-48 0,2-2-16 16,-2-4-11936-16,1-8-2400 0</inkml:trace>
  <inkml:trace contextRef="#ctx0" brushRef="#br2" timeOffset="43516.82">25390 15299 33167 0,'-7'-5'1472'0,"1"1"304"0,-1 1-1424 0,4 0-352 0,1-1 0 0,2 1 0 15,0 0 416-15,-1-3 16 0,0-4 0 0,-2-2 0 16,2-3 576-16,0 1 112 0,2 0 32 0,0 0 0 15,3 2-304-15,0-1-48 0,2 1-16 0,0 2 0 16,2 0-176-16,2-2-32 0,1 2-16 0,0-3 0 16,1 1-144-16,1 0-32 0,0 2 0 0,1-3 0 15,-2 4-112-15,2-1-16 0,1 0-16 0,-2 1 0 16,3 3-240-16,-1-1 0 0,0 2 128 0,1 3-128 16,-1 2 0-16,1 2 0 0,1 3 0 0,0 2 0 15,2 3-176-15,0 2-16 0,-1 3-16 0,1-1 0 16,2 2 32-16,-2 0 16 0,0 2 0 0,0 1 0 15,-3-3 160-15,0 3-208 0,-3 0 80 0,-2 2 128 0,-1-2-192 16,-3-2 192-16,-1 4-160 0,-3-2 160 0,0-3 0 0,-2 0 0 16,-1 2 208-16,-1-4-64 0,-3 2-144 0,-1 0 0 15,0 0 0-15,-2 2 128 0,-3-2-128 0,-1 0 0 16,-1 2 144-16,-2-2-144 0,-1 3 0 0,-1-3 0 16,-3 0 0-16,0 0 128 0,-1-1-128 0,0-1 192 15,-2-2-64-15,0 0 0 0,-1 1 0 0,0-3 16 16,1-3 0-16,-1 2 0 0,2-3 16 0,1-4 0 15,2 0 0-15,-1-2 0 0,2-2-16 0,0 0 0 16,1-4 0-16,0-3 0 0,2 2-416 0,0-3-96 16,2-1-16-16,2-1 0 15,2 0-416-15,1-3-96 0,4-1 0 0,1 0-18400 0</inkml:trace>
  <inkml:trace contextRef="#ctx0" brushRef="#br2" timeOffset="44001.04">26912 13924 28559 0,'-1'-3'2544'0,"-1"1"-2032"16,-1 1-512-16,2-2 0 0,1 3 1600 0,0 0 240 0,0 0 32 0,-1 0 16 0,-2 0-1264 0,1 3-256 15,-3 0-48-15,-1 6-16 0,-3 1 720 0,0 4 160 16,-2 4 32-16,-1 2 0 0,-1 5-336 0,-1 2-64 15,-3 3-16-15,1 2 0 0,-1 5-176 0,0 0-48 16,-2 2 0-16,2 2 0 0,-2 3 0 0,1-4 0 16,1 2 0-16,-1 2 0 0,2 4-256 0,0-1-48 15,0 4-16-15,1-1 0 0,0 1-256 0,0 3 0 16,2 2-176-16,-3 2 176 0,0 4 0 0,-2 1 0 0,2 4 0 0,0-7 0 16,3 0 0-16,0-6-128 0,2-3 128 15,2-8 0-15,3 2 0 0,3-7 0 0,1-2 0 0,4 1 0 16,3-6 0-16,1 1-192 0,5 0 192 0,1-1-160 31,4-1-432-31,3 1-96 0,2-3-16 0,4-3 0 16,2 3-432-16,2-5-80 0,4 1-32 0,4-1-17760 0</inkml:trace>
  <inkml:trace contextRef="#ctx0" brushRef="#br2" timeOffset="45065.42">27042 14464 21183 0,'-1'0'1888'0,"-2"-2"-1504"0,1-1-384 0,1 2 0 15,1 1 2432-15,1-2 432 0,0 2 80 0,-1-3 0 16,1 2-1856-16,2-2-384 0,-1 0-80 0,2 0-16 15,1 1 736-15,-1 4 160 0,1 1 32 0,1 3 0 16,0 1-624-16,1 3-112 0,2 1-32 0,2 3 0 0,0 1-304 16,2 2-64-16,0 2-16 0,1-1 0 0,1 2-64 0,-2 1 0 15,2 1-16-15,-1 1 0 0,-1-1-48 0,0-2-16 16,-1 1 0-16,-1-2 0 16,0 2-80-16,-1-4-16 0,1-1 0 0,-1-4 0 0,0 0-144 15,-1-4 0-15,1 0 0 0,0-1 0 0,1-4 128 16,-3 0-128-16,4-2 0 0,-3-1 128 0,3-1-128 0,-1-5 0 15,1-4 0-15,0-1 0 0,1-3 160 0,-1-7 48 16,-2 1 16-16,1-6 0 0,-1 1-224 16,1-5 144-16,-1-3-144 0,-1 2 128 15,-2 2-448-15,1-3-112 0,-2-3-16 0,1-2 0 16,1 0 0-16,-2 1 0 0,1 1 0 0,-1 3 0 16,2 1-320-16,-2 3-64 0,0 2 0 0,-1 4-17968 0</inkml:trace>
  <inkml:trace contextRef="#ctx0" brushRef="#br2" timeOffset="45402.66">27432 14844 30399 0,'-3'0'2704'0,"1"-3"-2160"15,0 3-544-15,2 0 0 0,0 3 2304 0,-1-3 336 0,1 0 80 0,-2 1 16 0,1 2-1920 16,-1 0-384-16,0 4-80 0,1 1-16 0,-2 2-208 16,2 2-128-16,0 2 160 0,-2 5-160 0,2-1 352 0,-2 4-32 15,2 3 0-15,-1 4 0 0,1 3-96 0,-1 2-32 16,1 2 0-16,0 4 0 0,-2 2-192 0,1-1 0 15,-1 1 0-15,1 1 0 0,-3-2 0 0,1 0 0 16,1-6 0-16,-2-2 0 31,2-5-464-31,1-4 16 0,2-5 0 16,-2-5-18416-16</inkml:trace>
  <inkml:trace contextRef="#ctx0" brushRef="#br2" timeOffset="46410.89">27841 15264 20271 0,'-1'-2'1792'0,"1"-2"-1424"0,0 4-368 0,0 0 0 0,1 0 336 0,-1 1 0 0,0-1 0 0,0 3 0 16,0 1 2032-16,0 2 416 0,0 2 80 0,0 5 16 15,1-1-512-15,-1 4-112 0,0 0-16 0,0 4 0 16,3 2-1360-16,-3 3-288 0,-2 4-48 0,2-1-16 15,-2 3-368-15,-1 4-160 0,0-1 128 0,-2 4-128 16,-1 1 0-16,-3 2 0 0,0 3 128 0,-2-3-128 16,-1 0 0-16,-1-3-144 0,2-3 144 0,-1-7-208 15,2-2-560-15,0-7-128 0,3-3 0 0,1-4-16736 16</inkml:trace>
  <inkml:trace contextRef="#ctx0" brushRef="#br2" timeOffset="46832.94">28122 15398 17503 0,'-13'12'1552'0,"3"-4"-1232"16,3 0-320-16,1-1 0 0,3-5 4160 0,2-1 768 0,-1 2 144 15,-2 3 48-15,-2 0-4176 0,-3 6-944 0,-1 1 0 0,0 3 0 16,-1 0 608-16,1 0 160 0,0-2 48 0,0 1 0 16,1-3-96-16,1-2-16 0,1 2 0 0,-1-2 0 15,1-1-432-15,-1-3-80 0,2 4-32 0,-1-4 0 16,-1 0 16-16,1 0 0 0,0 2 0 0,-1-2 0 16,1 0-176-16,2-2 192 0,-3 1-192 0,5 2 192 15,-1-3-192-15,2 1 0 0,-1 1 144 0,1 0-144 16,0 2 128-16,2 0-128 0,0-2 160 0,0 4-160 15,2-3 224-15,0-1-48 0,1 4-16 0,0-3 0 16,2 2 32-16,-1 1 16 0,2-1 0 0,0 3 0 16,0-3-208-16,3 1 0 0,0 0 128 0,1-1-128 15,0 1 160-15,-1-2-16 0,4-1 0 0,0-2 0 16,1 0 0-16,1-2 0 0,0 1 0 0,0-2 0 16,-1 1-144-16,2-3-256 0,0 1 64 0,1 2 16 15,-1-3-272-15,-2 0-64 0,3 2-16 16,-4 2 0-16,1-3-752 0,-2 4-160 0</inkml:trace>
  <inkml:trace contextRef="#ctx0" brushRef="#br2" timeOffset="47842.67">28397 14918 28559 0,'-2'0'2544'0,"1"0"-2032"0,1 0-512 0,1 0 0 0,1-1 656 0,1 1 48 15,-1-3 0-15,3 2 0 0,1-1 32 0,2-2 16 16,1 2 0-16,-2-2 0 0,0 4 416 0,0 0 96 15,-1 0 16-15,-1 1 0 0,-2 2-448 0,1-1-96 16,0-1-16-16,0 2 0 0,-2 0-368 0,2 0-80 16,-1-2-16-16,1 2 0 0,1-1-112 0,1-4-16 15,3 2-128-15,0-3 192 0,2 2-192 0,0-3 0 16,0-1 0-16,4 2 0 0,3-1-176 0,5-2-80 0,1-1 0 16,2 1-16-1,2 3-288-15,-1-2-48 0,-1 3-16 0,-2 2 0 16,-1 2-976-16,-4 0-192 0,-1 1-32 0,-3 0-16 15,-3 1-432-15,-2 0-96 0,-1 1 0 0,-2-2-9696 0</inkml:trace>
  <inkml:trace contextRef="#ctx0" brushRef="#br2" timeOffset="48373.75">28406 15111 19343 0,'-1'3'1728'0,"0"-3"-1392"0,-1 2-336 15,2-2 0-15,0 0 3920 0,0 0 720 0,2 0 144 0,0 0 16 16,1 1-2976-16,1-1-608 0,3 3-112 0,-1-1-16 16,1-2-464-16,2 4-96 0,0-4-16 0,-1 2 0 15,2-2-208-15,1 0-48 0,4 0-16 0,-1 0 0 16,-2 0-240-16,3-2 0 0,1 2 0 0,1-4 0 0,1 2-176 15,0-2-80-15,3-1 0 0,0 0-16 16,0 0-368-16,1 1-64 0,2-2 0 0,-2 0-17376 16</inkml:trace>
  <inkml:trace contextRef="#ctx0" brushRef="#br2" timeOffset="49619.33">29394 14407 23039 0,'-2'0'2048'0,"0"0"-1648"0,2 0-400 0,-1 0 0 15,1 0 864-15,0 2 96 0,-1-2 0 0,0 2 16 16,-2 2 1184-16,-1-2 224 0,1 2 48 0,0 0 16 15,0 1-736-15,0 1-160 0,1-1-16 0,-2 1-16 16,1 0-848-16,1 3-160 0,-1 3-48 0,1 1 0 0,0 0-144 0,-1 2-48 16,1 7 0-16,-1 1 0 15,1 2-112-15,-1 6-32 0,2 2 0 0,1 1 0 16,-1 5 32-16,-1 1 0 0,2 2 0 0,-2 2 0 0,1 0-160 16,-3 1 128-16,0 4-128 0,1-1 128 0,-4-1-128 0,0 2 0 15,-2 0 0-15,-1-7 0 0,2-1 0 0,-1-6 0 16,1-7 0-16,1-2 0 0,1-4 0 0,0-4 0 15,2-5-128-15,2-3 128 16,-1-1-656-16,2-6-64 0,0-3-16 0,0-6-18320 0</inkml:trace>
  <inkml:trace contextRef="#ctx0" brushRef="#br2" timeOffset="50938.68">27963 13574 11967 0,'-1'-3'1072'0,"1"2"-864"0,0 1-208 0,0 0 0 0,0-2 800 0,0 1 112 15,0 1 32-15,-1-3 0 0,1-1-128 0,0-1-32 16,0 2 0-16,1-1 0 0,-1-1-432 0,1 1-96 15,2 1 0-15,-2-1-16 0,3-1 352 0,-2 1 80 16,1-2 16-16,-2 2 0 0,3 1 272 0,-3-2 64 16,0 3 16-16,-1 0 0 0,-1 2 560 0,0 0 128 15,-1 2 0-15,0 2 16 0,-2 0-112 0,-1 5-32 16,0 0 0-16,-1 0 0 0,0 5-816 0,-1-2-160 16,0 4-48-16,-1 3 0 0,0-1-352 0,0 2-80 15,-1-1-16-15,-1 3 0 0,1 3 80 0,1-2 16 16,-1 4 0-16,2-3 0 0,1 0-80 0,-1 1-16 0,1-1 0 15,1 0 0-15,0 1-128 0,0 0 160 0,3-2-160 0,-1 0 160 16,2-2-160-16,1 1 0 0,0-4 0 0,1 2 0 16,1-1 0-16,1-3 0 0,1 0-160 0,2-1 160 31,0-2-576-31,1 0 0 0,1-3-16 0,1 0 0 16,0-2-720-16,2-2-144 0,1 1-16 0,2-4-16 0,-1 1-160 15,3-2-16-15,0 1-16 0,0-2-7280 0,2-1-1472 0</inkml:trace>
  <inkml:trace contextRef="#ctx0" brushRef="#br2" timeOffset="51272.85">28188 13865 36863 0,'-3'6'1632'0,"-1"0"336"0,0 0-1584 0,2 0-384 0,2-4 0 0,0 0 0 0,0 0 704 0,-1 5 48 0,1 3 16 0,-2-1 0 15,2 5-256-15,-1 1-64 0,1-3 0 0,0-2 0 16,1 0-448-16,-1-1 0 0,2-2 0 0,-2-1 0 31,1-1-800-31,-1-1-160 0,1 0-16 0,0-2-16304 0</inkml:trace>
  <inkml:trace contextRef="#ctx0" brushRef="#br2" timeOffset="51461.57">28139 13663 34095 0,'-7'2'1504'0,"0"-4"320"0,4 1-1456 0,0-2-368 0,3 1 0 0,3 1 0 16,0-3-1856-16,2 1-432 0,3-3-80 0,2-4-32 15,2 2-1728-15,2 0-352 0,0 3-64 0,0 4 0 16,-2-1 3760-16,1 4 784 0,-2 2 0 0,0-2 256 0</inkml:trace>
  <inkml:trace contextRef="#ctx0" brushRef="#br2" timeOffset="51855.28">28292 13495 36863 0,'-6'0'3264'0,"2"0"-2608"0,3 0-528 0,2 0-128 16,1 0 640-16,-1 0 112 0,0 0 16 0,2 2 0 15,-1-2-448-15,2 2-96 0,1 2-16 0,-5-4 0 16,0 0-16-16,17 18 0 0,-10-7 0 0,0-1 0 16,0 3 128-16,0 2 0 0,2 1 16 0,1 0 0 15,-1 3-336-15,1-3 144 0,-2 3-144 0,1-1 0 16,0 2 0-16,-2 2 0 0,-2-1 0 0,0 1 0 16,-3 1-256-16,0-1 32 0,-2 4 16 0,-2-5 0 15,0-1 16-15,-2-2 16 0,0 0 0 0,1-1 0 0,-2-3 176 0,1 0 0 16,-1-3 0-16,1 1 0 15,2-3-704-15,-2-2-48 0,2-4-16 0,-1 0-16576 16</inkml:trace>
  <inkml:trace contextRef="#ctx0" brushRef="#br2" timeOffset="53494.52">30313 13921 28559 0,'-8'0'2544'0,"3"-2"-2032"0,3 1-512 0,2 1 0 0,0-3 1152 0,-1 3 144 0,-2-3 32 0,-2-1 0 16,0-1 240-16,-1-3 48 0,1 2 16 0,0 0 0 15,3 0-848-15,-1 0-160 0,2 2-48 0,0 2 0 16,0-1-80-16,-1 3-32 0,1 3 0 0,-1-1 0 0,-1 8-16 15,1 2-16-15,-2 4 0 0,2 7 0 0,-1 1-192 0,1 11-48 16,-1 5 0-16,-1 9 0 0,2 8-192 16,-2 3 0-16,3 4 0 0,-1 5 0 0,0 4 0 0,1 3 0 15,-3 6 0-15,1 0 0 0,-4 1 0 0,0-2 0 16,0-2 0-16,-4-2 0 0,-1-2 320 0,0-3-16 16,-2 1-16-16,2-4 0 0,0-4-32 0,-2-6-16 15,4-5 0-15,-1 0 0 0,1-7-240 0,0-5 0 16,0-5 0-16,2-5 0 0,0-7-320 0,2-2 32 15,1-4 16-15,0-5 0 16,2-2-304-16,0-4-48 0,1-5-16 0,0-2 0 16,1-5-416-16,1-4-96 0</inkml:trace>
  <inkml:trace contextRef="#ctx0" brushRef="#br2" timeOffset="54100.66">30927 14405 6447 0,'-2'2'576'0,"-1"-2"-576"0,1 0 0 0,1 0 0 0,-1 0 6928 0,2 0 1280 15,0 2 256-15,-2-2 48 0,0 2-5904 0,-3 2-1200 16,-3 2-224-16,-2 3-48 0,-2 1-416 0,-2 6-80 15,-3 2 0-15,-2 4-16 0,-2 4 16 0,0 3 0 16,0 2 0-16,-1 3 0 0,2 1-128 0,1 3 0 16,-1 1-16-16,2 2 0 0,2-1-304 0,0-1-64 15,3 1-128-15,-1 1 192 0,2 4-192 0,-1-4 0 0,5-1 0 16,-1 0 0-16,4 0-176 0,1-7 32 0,3-2 0 16,2-6 0-16,2-3-96 0,2-4-16 0,3 0 0 0,1-3 0 15,4-6 64-15,0 0 16 0,2-5 0 0,2-2 0 16,3-2 32-16,0-5 0 0,1 2 0 0,1-7 0 15,2 0-48-15,-1-3-16 0,-1-3 0 0,-2 0 0 16,-3-2 208-16,0-1-176 0,-3-1 176 16,-1-3-160-16,-2 3 352 0,-2-6 80 0,-1 1 16 0,1-3 0 15,-3-4 224-15,1-3 64 0,0-3 0 0,0-3 0 16,-1-3-240-16,0 0-32 0,1-3-16 0,-4 2 0 16,2-1-288-16,-2 4 0 0,-2-2 0 0,-2 5 0 15,1 2-128-15,-3 2-144 0,0 7-32 0,-2-1 0 16,-2 7-272-1,0 6-64-15,-2 4-16 0,1 2 0 0,-2 4-96 0,0 3-16 0,-1 6 0 0,-2-1-18432 16</inkml:trace>
  <inkml:trace contextRef="#ctx0" brushRef="#br2" timeOffset="54351.8">30624 14876 40543 0,'-11'6'1792'0,"4"-2"384"0,1 0-1744 0,3-2-432 0,4-2 0 0,1 0 0 0,1 0 0 0,1 0-192 16,2 0 0-16,3 0 16 0,2 3 176 0,4-3 224 16,2 0-48-16,1 0-16 0,0 0 160 0,2-3 48 0,0 3 0 0,1-4 0 15,0 1-96-15,0 0-16 0,-1 0 0 0,-2-2 0 16,1 1-256-16,-2-2 0 0,1 2 0 0,-3-2-12672 15,1 0-2496-15</inkml:trace>
  <inkml:trace contextRef="#ctx0" brushRef="#br2" timeOffset="54897.78">31070 13549 6447 0,'-18'5'576'0,"6"-4"-576"16,0 4 0-16,4-1 0 0,3-1 5184 0,3-2 944 0,-1 2 176 0,-2 2 32 15,-3 5-3184-15,-2 4-640 0,-1 3-128 0,1 3-16 16,1-1-1056-16,4-1-208 0,1 2-32 0,3 2-16 16,1-1-288-16,3 5-48 0,3-1-16 15,4 1 0-15,2 0-32 0,4 1-16 0,5-1 0 0,1-1 0 16,3-3 32-16,4 4 0 0,3-1 0 0,2 3 0 15,2 1-304-15,1 0-48 16,0 5-16-16,-1 1 0 0,-2 4-320 0,-2 0 128 0,-2 0-128 16,-1 3 0-16,0 1 0 0,-3 2 0 0,0 3 0 0,-4 1 0 15,-1-1 0-15,-1 2 128 0,-2 2-128 16,-2 0 0-16,-1 0 0 0,-1 1 0 0,-3 0 0 0,-1 2-192 16,-3 1 64-16,-2-2 0 0,-1-2 0 0,-5-2 0 15,-3 0 0-15,-2-6 0 0,-3 1 0 0,-2-4 0 16,-3-1 272-16,-1-1 64 0,-1-2 16 0,-2 1 0 0,-4 0-224 15,-3 0 176-15,-1-5-176 0,-1 0 160 0,-3-4-160 16,-1-3 0-16,-1-2-192 0,-3-4 192 16,1-1-896-16,-1-4-48 0,2-2-16 0,-1-4 0 15,2-3-320-15,1-2-80 0</inkml:trace>
  <inkml:trace contextRef="#ctx0" brushRef="#br0" timeOffset="65326.45">6142 17399 2927 0,'4'-4'128'0,"-3"4"32"0,1-2-160 0,0 2 0 0,-2-3 0 0,0 3 0 0,1 0 1952 0,-1-1 352 16,1 1 80-16,0-3 16 0,-1 3 464 0,0 0 80 15,0 0 32-15,0 0 0 0,0 0-928 0,0 0-192 16,0 0-48-16,14-22 0 0,-9 18-912 0,1-2-192 16,1 0-48-16,2 2 0 15,0-2-1280-15,-2 4-256 0,1-2-48 0,-3 1-11984 16</inkml:trace>
  <inkml:trace contextRef="#ctx0" brushRef="#br0" timeOffset="106134.96">25111 15792 16575 0,'-2'0'1472'0,"2"0"-1168"0,0 0-304 0,2-2 0 15,-1 2 1264-15,0 0 192 0,0-3 32 0,2 2 16 16,1-1 224-16,-1 1 32 0,1-2 16 0,1 3 0 16,-1-2-672-16,-2 4-128 0,1-2-16 0,-1 3-16 15,-1 0-304-15,-1 3-64 0,0 1-16 0,-1 2 0 16,0-1-224-16,-2 3-32 0,0 0-16 0,0 2 0 16,-1-2-288-16,-1 2 0 0,1 0 0 0,-1 0 0 15,1 2 0-15,-1-3 0 0,0 1 128 0,0 0-128 16,0 0 0-16,0-1 0 0,0 0 128 0,0 1-128 15,3 0 176-15,-2-3-32 0,0 3 0 0,2-5 0 16,1 0 320-16,1 0 64 0,-2 0 16 0,2 1 0 0,0-1-128 0,-1 0-32 16,1 0 0-16,0 0 0 0,-1 2-384 15,0 1 0-15,-1-1 0 0,0-1 0 0,1 1 0 16,-2 2 0-16,2-3 0 0,0-1 0 0,0 2 0 0,-1-2 0 16,1 1 0-16,0-3 0 0,0 2 0 0,1-2 0 15,-2 0 128-15,2-2-128 0,0 1 128 0,0-2-128 16,2-1 192-16,-1 3-64 0,1-5 96 0,2 3 16 15,0-3 0-15,1 3 0 0,1-3-96 0,0 1-16 16,1 1 0-16,2-2 0 0,1 3-128 0,-1-3 0 16,-1 1 144-16,1 2-144 0,1-1 0 0,0-2 0 15,2 4 0-15,-1-3 0 0,2 2 0 0,0-1 0 0,2-1 0 16,0-1 128-16,2 3 0 0,1-6 0 0,1 2 0 16,0-3 0-16,1 2-128 0,-1-1 144 0,4 0-144 15,0-4 160-15,2 1-160 0,0 0 0 0,-1 0 0 16,2 2 0-16,2-2 0 0,-4 2 128 0,2 2-128 0,0-2 0 15,0-1 0-15,0 4 0 0,1-3 0 0,1 2 0 16,0-1 0-16,-2 2 0 0,0-1 0 16,-3 2 0-16,1-4 0 0,-2 4 0 0,0-3 0 0,2 3 0 15,-1 0 0-15,1 0 0 0,1 3 0 0,1-3 0 16,-2 1 0-16,0-1 160 0,1 3-160 0,-1-3 160 16,2 0 32-16,-1 2 0 0,0-2 0 0,1-2 0 15,0 4-192-15,-2-4 0 0,4 2 144 0,-2 0-144 16,-2-3 0-16,0 2 0 0,2 1 0 0,0-3 0 0,1 0 0 15,0 0 0-15,2-1 0 0,-1 2 0 0,-3 1 0 0,2-4 0 16,0 4 0-16,2-4 0 0,-1 3 0 0,1 0 144 16,0-2-144-16,-2 4 0 0,2-2 128 0,-3 2-128 15,1 2 0-15,-1-2 0 0,-1 4 0 0,1-2 0 16,0 0 0-16,0 0 0 0,2 2 0 16,-1-2 0-16,0-2 0 0,1 3 0 0,0-3 0 0,3-3 0 15,0 3 0-15,2 0 0 0,1-3 0 0,-1 3 0 16,2 0 0-16,-3-3 0 0,-2 3 0 0,2 3 0 15,0-3 0-15,0 1 0 0,-1 1 0 0,0 1 0 16,0 0 0-16,0-3 0 0,-2 3 0 0,1-2 0 16,1 2 0-16,0-3 0 0,-1 0 0 0,0 0 0 0,1 0 0 15,-2-4 0-15,-2 1 0 0,1 0 0 16,1 0 0-16,1 0 0 0,-1-4 0 0,2 1 0 16,1 3 0-16,0-4 0 0,-2 1 0 0,1 0 0 0,0 0 0 15,1 0 0-15,-1-1 0 0,1 1 0 0,-1 3 0 16,0 0 0-16,-3 1 0 0,0 2 0 0,-2 2 0 0,-2-2 0 15,1 3 0-15,0 0 0 0,1 0 0 0,-2 0 0 16,0 0 0-16,-1-2 0 0,1 2 0 0,-1-1 0 16,1-1 0-16,2-1 0 0,0 3 0 0,1-6 0 15,0 2 0-15,2-1 0 0,-1 2 0 0,1-4 0 16,-3 1 0-16,1 3 0 0,0-2 0 0,0 1 0 16,3-2 0-16,0 3 0 0,-1 0 0 0,1 0 0 15,0 0 0-15,-2 0-144 0,2 3 144 0,-2-3-192 16,-1 1 192-16,-1 1-128 0,0-2 128 0,0 3-128 15,0-2 128-15,0 2 0 0,0-3 0 0,0 0 0 0,0 2 0 16,0-2 0-16,1 0 0 0,0 0 0 0,2 1 0 0,-2-1 0 16,2 0 0-16,-1 0 0 15,-2 0 0-15,1 0 0 0,3 0 0 0,-2 0 0 0,3 3 0 16,0-3 0-16,0 0 0 0,0 1-128 0,-3-1 128 16,2 2-160-16,-2 1 160 0,1-3-160 0,1 1 160 0,-2 2 0 15,2-3 0-15,-1 0 0 0,4 2 0 0,-1-2 0 16,1 0 0-16,0 0 0 0,2 0 0 0,1-2 0 15,0 2 0-15,-2 0 0 0,0 0 0 0,-2 0 0 16,1 0 0-16,0 0 0 0,-3 0 0 0,3 0-128 16,0-3 128-16,-1 2 0 0,-1 1 0 0,1-3-128 15,3 1 128-15,-2 1 0 0,2 1 0 0,-2 0 0 0,-1 0 0 16,-1 0 0-16,-2 0-128 0,-2 1 128 0,-2 1-128 16,1 1 128-16,-3-3 0 0,2 1-160 0,-2 2 160 15,1-3 0-15,-1-3 0 0,2 2 0 0,-1-2 0 0,2 1 0 16,1-2 0-16,1 1 0 0,3-4 0 0,1 1 0 15,0 0 0-15,1 0 0 0,-1 2 0 0,-1-2 0 16,0 2 0-16,-1-1 0 0,3 2 0 16,-3-1 0-16,1 1 0 0,-1 2 0 0,-3-1 0 0,2 2 0 15,-1-3 0-15,1 2 0 0,-1 1 0 0,-2 0 0 16,1 0 0-16,-1 0 0 0,-1 0 0 0,-3 0 0 16,-1 0 0-16,0 1 0 0,-1 2 0 0,0-3 0 15,-3 2 0-15,2-2 0 0,-1 0 0 0,0 0 0 16,-1 1 128-16,-1-1 0 0,0-1-128 0,-2 1 192 15,-1 0-32-15,0 0-16 0,-2-2 0 0,-3 2 0 16,1 2-16-16,-2-2 0 0,0 0 0 0,-4 1 0 0,2 2-128 0,-2-2 128 16,-1 2-128-16,-1-1 128 0,2-2-128 0,-2 0 192 15,0 1-192-15,-1 2 192 0,2-3-192 0,-2 2 0 16,0-2 0-16,0 0 0 0,1 1 0 0,-1 2 0 16,0-3 128-16,1 0-128 0,-1 0 0 0,0 0 128 15,0 0-128-15,0 0 128 0,0 0-128 0,0 0 128 16,0 0-128-16,0 0 128 0,0 0-128 0,0 0 160 15,16-12-160-15,-15 9 160 0,2 2 0 0,-2-3 0 16,2-1 0-16,-2-1 0 0,0 2 80 0,-1-6 16 16,1 4 0-16,-1-6 0 0,0 0 0 0,0-2 0 15,0-1 0-15,0-1 0 0,0-3-256 0,0 1 0 16,0 1 0-16,0-2 0 0,0-2 0 0,0 4 128 16,-1-4-128-16,1 2 0 0,0 2 0 0,-1-2 0 15,0 0 0-15,-2 0 0 0,2-2 0 0,0 1 176 16,-1-2-176-16,1 0 160 0,0-3-160 0,0 0 192 0,1 2-192 0,1 0 192 15,0 2-192-15,2 2 0 0,-1 0 0 0,2 3 0 32,1 0-512-32,1 1 0 0,0 3 16 0,0-1 0 15,2 3-432-15,0 1-96 0</inkml:trace>
  <inkml:trace contextRef="#ctx0" brushRef="#br0" timeOffset="110176.07">25907 17383 23039 0,'-2'1'2048'0,"-1"-1"-1648"0,1 0-400 0,0 0 0 16,2 0 2176-16,2-1 368 0,-1 1 64 0,-1-3 16 16,1 2-1088-16,2-2-224 0,0 1-32 0,-3 2-16 15,0 0-144-15,0 0-32 0,21-1 0 0,-15 2 0 16,-1 4-608-16,0-1-128 0,0-1-32 0,0 4 0 0,0-1-144 16,0 1-48-16,1 4 0 0,-1-1 0 0,-1-1 64 0,1 4 0 15,1 0 0-15,-1 0 0 0,1 0-64 16,-1 2 0-16,3 1 0 0,0 2 0 0,1 0 16 0,1 0 0 15,-2 1 0-15,2-1 0 0,1 2-144 0,1 1 0 16,0-1 144-16,-1-2-144 0,1 2 0 0,1-1 128 16,-1-1-128-16,-1-2 0 0,-1-2 0 0,-1 1 0 15,0-3 0-15,-3 0-128 16,0-2-368-16,-2 0-64 0,-1-1-16 0,-1 1 0 16,-2-4-720-16,0 0-160 0,0 0-16 0,-2 1-15808 0</inkml:trace>
  <inkml:trace contextRef="#ctx0" brushRef="#br0" timeOffset="110722.36">26570 17146 2751 0,'3'-3'256'0,"-1"-1"-256"0,-2 2 0 0,0 2 0 0,0-3 3776 0,0 3 720 0,1 0 144 0,-1-1 32 0,0 1-2208 0,1-3-432 15,0 1-96-15,-1 1-16 0,2 1 96 0,-1 0 16 16,0 0 0-16,0 0 0 0,1 1-800 0,-2 1-144 16,1 1-48-16,-1 1 0 0,0 2-576 0,-1 2-112 15,1 0-32-15,-3 4 0 0,1 2 32 0,-3 3 0 16,0 3 0-16,-4 5 0 0,2 3-16 0,-7 4 0 15,-1 5 0-15,-2 2 0 0,-4 5-144 0,-3 3-48 16,0 5 0-16,-2 4 0 0,0-4 64 0,0 3 16 16,-1 2 0-16,1 0 0 0,0-4 32 0,2-2 0 15,2-3 0-15,1-3 0 0,2-4-256 0,3-4 128 0,1-5-128 16,2 0 0-16,2-6 0 0,1 1 0 0,2-3 0 0,1-1 0 16,1-1-144-16,0 1-128 0,1-4-32 15,0 2 0 1,1-1-432-16,0-1-96 0,-1-3 0 0,2 0-16 15,0-4-944-15,-1-2-192 0</inkml:trace>
  <inkml:trace contextRef="#ctx0" brushRef="#br0" timeOffset="112078.7">25984 17108 13823 0,'-3'0'1216'0,"-1"0"-960"0,2-2-256 0,1 0 0 0,0 2 1472 0,1-3 240 16,0 1 48-16,-2-1 16 0,2-1-1264 0,-1-5-256 15,1 2-64-15,-1 1 0 0,2 0 1728 0,0 2 320 16,1-2 80-16,1 3 16 0,1-3-224 0,1 2-32 15,1-2-16-15,0 0 0 0,-1 2-816 0,1-2-160 16,3-3-48-16,2 2 0 0,0-5-528 0,0 2-96 16,2-3-32-16,-1 1 0 0,2 0-192 0,-2-2-64 15,2-1 0-15,-2 2 0 0,2-2-128 0,-2-1 192 16,0 0-192-16,0 0 192 0,-1-2-192 0,-3 5 0 16,2-6 144-16,-1 6-144 0,-2-4 0 0,-1 0 144 15,1 4-144-15,-1-4 0 0,-2 1 128 0,-1 4-128 16,1 0 0-16,0 3 0 0,-1 2 0 0,1-2 160 0,0 5-160 0,-2-2 128 15,2 2-128-15,-2 2 128 0,1-2-128 0,-1 2 128 16,1-1-128-16,-1 2 0 0,0 1 0 0,0 0 0 16,-1 0 0-16,1 0 0 0,-1 0 0 0,0 0 0 15,0 1 0-15,0 2 0 0,1-1 0 0,-1-1 0 16,0 4 0-16,0-3 0 0,2 2 0 0,-2 0 0 16,2 2 0-16,-1 1 0 0,2-1 144 0,0 4-144 15,0 2 0-15,0 0 0 0,1 2 0 0,0 1 128 16,1 1-128-16,0 0 0 0,1 0 0 0,-2-1 128 15,1-2-128-15,-1 2 176 0,0-1-176 0,1-2 192 16,-1 1-192-16,-2-1 192 0,2 2-192 0,-1-2 192 16,0-2-192-16,-2 2 192 0,1-3-192 0,-1 1 192 15,2 0-192-15,0-4 0 0,-2 3-160 0,1-5 160 16,-2 1-128-16,1-1 128 0,1 2 0 0,-2-3-144 0,2 0-112 16,-1 0 0-16,-1-2-16 0,2 2 0 0,-2 0-96 0,0 0-16 15,0-3 0-15,-1 4 0 16,2-2-544-16,-4-2-112 0</inkml:trace>
  <inkml:trace contextRef="#ctx0" brushRef="#br0" timeOffset="113304.64">25892 16560 12895 0,'-2'0'1152'0,"-1"0"-928"0,2 0-224 0,1 0 0 16,0 0 1216-16,-1 2 192 0,-1-2 32 0,0 0 16 16,0 0 736-16,-1 0 160 0,1 0 16 0,-1 0 16 0,2-2-80 0,1 2-32 15,1 0 0-15,0-2 0 16,3-1-800-16,-1 2-144 0,1-1-48 0,1-2 0 0,2 1-640 16,0 0-128-16,0-1-16 0,2-1-16 15,0 1-160-15,1-2-16 0,1 0-16 0,0 2 0 0,1 1-16 0,2-4 0 16,-1 5 0-16,1-2 0 0,1 2-144 0,0-2-128 15,0 4 144-15,1-2-144 0,1 2 144 0,-2 0-144 16,1 0 128-16,0 0-128 0,3 0 176 0,0-3-48 16,1 2-128-16,0-2 192 0,1 2-64 0,-3-1-128 15,1-1 176-15,0 2-176 0,-3-1 0 0,0-2 0 16,1 1 0-16,-2 0 0 0,0-2 128 0,-2 1-128 16,3 0 0-16,-3 1 0 0,0 3 0 0,-2-3 0 0,1 3 0 15,-1 0 0-15,-1 0 0 0,0 3 0 0,-1-2 0 0,-1 4 0 16,-1-2 288-16,1 1-48 0,-1 0-16 15,0 1 0-15,0-1-80 0,-1-1-16 0,-1 2 0 0,1-4 0 16,-1 2-128-16,0-2 0 0,0 2 0 16,0-3-176-16,-2 0 176 0,2 0 0 0,-1-3 0 15,0 2 0-15,0-2 0 0,-1 2 144 0,1-1-144 16,-2-2 160-16,1 2-32 0,-2-1-128 0,2 2 192 0,-2-2-64 16,-1 0-128-16,0 0 160 0,0-1-160 0,-1 1 160 15,-1 0 32-15,1 0 0 0,-1 0 0 0,-1 1 0 16,1 0-64-16,-1 0 0 0,0-2 0 0,-1 2 0 15,0 2 16-15,0-4 0 0,-1 2 0 0,1-2 0 16,-1 0 80-16,0 2 16 0,0-2 0 0,-1-2 0 16,1 1-112-16,-2 0 0 0,1-1-128 0,0 1 192 0,-1-1-48 15,-1 2-16-15,1-2 0 0,-1-1 0 0,0 4-128 0,0-1 0 16,1 2 0-16,-2-1 0 0,3 2 0 0,1 1 0 16,0 0 0-16,0-3 0 0,1 3 0 0,2 0 0 15,0 0 0-15,-1 0 0 0,3 0 0 0,-1 0 0 16,1 0 0-16,0 0 0 0,1 0 0 0,-1 0 0 15,1 0 0-15,-1 0 0 0,0 0 0 0,0 0 0 16,0 0 0-16,0 0 0 0,0 0 0 0,0 0 0 16,20 3 0-16,-16-3 0 0,-2-3 0 0,-1 3 0 15,2 0 0-15,-1-1 0 0,1 1-176 0,-2 0-112 16,2-1-32-16,-1 1 0 16,-1-1-192-16,1 1-64 0,-1 1 0 0,0-1-13600 15,-1 2-2720-15</inkml:trace>
  <inkml:trace contextRef="#ctx0" brushRef="#br0" timeOffset="114718.92">26897 17504 17503 0,'-2'2'1552'0,"0"-2"-1232"0,-1 0-320 0,2-2 0 16,1 2 2096-16,1 0 352 0,-1 0 80 0,0-1 16 16,1 1-1392-16,1 0-288 0,-1 0-48 0,-1 0-16 15,0 0 1072-15,0 0 224 0,0 0 32 0,0 0 16 16,16 12-864-16,-14-8-160 0,1 3-32 0,-1 2-16 15,-1-1-496-15,2 6-80 0,-2-2-32 0,2 4 0 16,-1 3-80-16,-1 3 0 0,2 1-16 0,-2 1 0 16,2 5-240-16,0 0-128 0,0 2 160 0,0-2-160 15,0 2 128-15,-1-3-128 0,0 2 0 0,1 1 144 0,0-2-144 16,-2 0 0-16,0 2 0 0,-1-7 0 0,0 1 0 0,0-3-144 16,-1 1 0-16,0-6 0 15,-2 2-480 1,0-5-80-16,-1 0-32 0,-1-4 0 0,1-1-960 15,-2-3-192-15,1-4-32 0,-1-2-14592 0</inkml:trace>
  <inkml:trace contextRef="#ctx0" brushRef="#br0" timeOffset="115233.7">27275 17456 1839 0,'-4'6'160'0,"-1"-5"-160"0,1 0 0 0,2-1 0 15,-1 0 5248-15,3 0 1008 0,-1 0 208 0,0 0 32 16,-3 0-4960-16,-1 2-976 0,0 0-208 0,0 2-32 16,0-1 2144-16,-1 2 432 0,1 2 96 0,0 2 16 15,0 1-1472-15,-1-1-272 0,0 2-64 0,0 1-16 16,0 1-528-16,-1 2-96 0,1-4-32 0,-1 4 0 15,-1-2 16-15,1 5 0 0,-2-5 0 0,1 3 0 16,-1 0-80-16,-1 2-16 0,0-5 0 0,0 3 0 16,-2 3-448-16,0-3 0 0,-1 2 0 0,0-1 0 15,0 1 192-15,0-4-48 0,0 1-16 0,2-3 0 16,1-5 0-16,2 2 0 0,-1-3 0 0,2-2 0 16,2 0 112-16,-2-2 16 0,4 1 0 0,-2-3 0 15,1 1-256-15,0 1 0 0,2-2 0 0,-2 0 0 0,3 0 0 16,-2 0 0-16,2 1 0 0,1-1 0 0,-1 0 0 0,1 2 0 15,0-2 0-15,0 1 0 0,1 1 0 0,-1 2 0 16,1-1 0-16,-1 0 0 0,3 0 192 0,-2 3-64 16,2-2-128-16,-2 2 192 0,1 0 80 0,2 0 16 15,1 0 0-15,1 2 0 0,2 1-96 0,1-3-32 16,5 4 0-16,2-1 0 0,1 0-160 0,4 2 0 16,3 0 0-16,2-1 0 0,2 0 0 0,2-1 0 15,2-2 0-15,0 3 0 0,-1 1 0 0,-2-1 0 16,-1 0 0-16,-2 0 0 15,0 1-512-15,-1 0 32 0,0 0 0 0,-1-4 0 16,-1 0-576-16,-2-1-112 0</inkml:trace>
  <inkml:trace contextRef="#ctx0" brushRef="#br2" timeOffset="124077.17">20932 17405 22111 0,'0'1'1968'0,"0"-1"-1584"15,0 0-384-15,0 1 0 0,0-1 1632 0,0 2 240 16,0 0 48-16,-1-1 16 0,1 2-704 0,0 1-144 16,-1-2-16-16,1-2-16 0,0 0-304 0,0 0-64 15,0 0-16-15,0 0 0 0,0 0 48 0,0 0 16 16,7 22 0-16,-4-19 0 0,0 3 80 0,1 0 16 15,1 2 0-15,0 1 0 0,2 6-656 0,1 1-176 16,1 3 0-16,-1 1 0 0,1 4 0 0,1 5 0 16,1 2 0-16,0 2 0 0,1 2 0 0,0-2 0 15,-1-1 0-15,0-1 0 0,0-2 0 16,-1-1 0-16,1 1 0 0,-2-3 0 0,0-4 0 0,0 0 0 16,-1-2 0-16,-1-3 0 0,0 3 0 0,1-5 0 15,0-2-128-15,-1-3 128 16,-1 0-1504-16,0-1-224 0</inkml:trace>
  <inkml:trace contextRef="#ctx0" brushRef="#br2" timeOffset="124447.02">21479 17427 26719 0,'1'0'2368'0,"-1"0"-1888"0,0-2-480 0,0 0 0 16,0 2 2752-16,1-2 448 0,1 2 80 0,-1 0 32 16,0-4-5168-16,2 4-1024 0,0-2-192 0,0-1-64 15,-1 3 256-15,-1 3 32 0,-2 1 16 0,-1 4 0 0,-2 2 2320 0,-1 5 512 16,-2 1 0-16,-3 4 0 0,0 5 2352 0,-1 5 416 15,-2 0 96-15,1 5 16 0,0-1-672 0,-2 3-128 16,-1 5-32-16,0 2 0 0,2-2-1056 0,-2 2-224 16,0 3-32-16,0 0-16 0,0 4-208 0,1-4-64 15,-1 4 0-15,0-1 0 0,0 1-128 0,0-4-16 16,0-5-16-16,2-4 0 0,0-3-288 0,2-4 0 16,-1-6 0-16,1-3 0 15,2 0-272-15,-1-6-112 0,2 0-32 0,-1-3-17120 0</inkml:trace>
  <inkml:trace contextRef="#ctx0" brushRef="#br2" timeOffset="124992.87">21772 17673 28559 0,'-3'2'2544'0,"1"0"-2032"0,2 2-512 0,0-2 0 0,0 1 0 0,0 0 0 0,-1 5 0 0,-2 3 0 16,2 5 144-16,0 0-144 0,2 3 128 0,-1-3-128 16,0 2 768-16,0-2 80 0,1 3 16 0,1 3 0 15,-2-5 240-15,0 4 48 0,0 2 16 0,0-1 0 16,-2 0-272-16,1 0-48 0,1 3-16 0,-1 1 0 16,0-1-464-16,-2 1-112 0,2 1 0 0,0-5-16 15,1 1-240-15,0-4 0 0,0 0 0 0,0-1 0 16,1 2 0-16,0-5 0 0,0 1 0 0,1-2-160 15,0-2-704-15,-1-2-144 0,2 0-16 0,-1-1-16 16,1-1-1264-16,-2 0-256 0</inkml:trace>
  <inkml:trace contextRef="#ctx0" brushRef="#br2" timeOffset="125401.7">22006 17907 42383 0,'-4'0'1872'0,"0"-2"400"0,1 2-1824 0,0-3-448 16,2 3 0-16,0-1 0 16,-1 1-1024-16,1-3-288 0,-1 1-64 0,-2 1-16 15,1-2-1216-15,1-1-240 0,0 4-48 0,-1 0-16 16,1 2 848-16,-2 3 160 0,-1 1 48 0,0 0 0 0,-2 4 1552 0,-3 2 304 0,0 1 0 0,-3 0 176 15,1 1 1312-15,-3 1 272 0,0 1 48 0,1-1 16 16,-1-2 224-16,1 0 64 0,-1-4 0 0,3 4 0 16,1-5-1280-16,1-1-256 0,1 0-64 0,2-1 0 15,1 0-512-15,1-3 0 16,2-2 0-16,2 2 0 0,0-3 0 0,1-3 0 0,1 2 0 0,1 1 0 16,3-3 0-16,2 0 208 0,1 0-32 0,3 0-16 15,2 3-160-15,0-3 128 0,3 6-128 0,0-2 128 16,-1 4-128-16,4 1 0 0,1 4 0 0,1 2 0 15,-3 1-224-15,2-2 80 0,-3 3 16 0,-1 3 0 16,0-1-160-16,-2-2-32 0,-2 3 0 0,0-4 0 16,-1 2 64-16,-1-3 0 0,-1-2 0 0,3-2 0 15,-4 0-272-15,2-4-48 0,-1-1-16 16,-1-1-9280-16,0-1-1856 0</inkml:trace>
  <inkml:trace contextRef="#ctx0" brushRef="#br2" timeOffset="126133.18">22276 16416 17503 0,'-3'0'1552'0,"0"0"-1232"0,3 0-320 0,0 0 0 0,-1 0 0 0,0 0-192 16,0 0 16-16,-3 0 16 16,-1 0-224-16,0 2-32 0,-1 2-16 0,0-2 0 0,1 2 432 0,0 0 0 15,0 2 0-15,-3 0-128 0,2 3 960 0,-1-2 208 16,-1-1 48-16,0 3 0 0,0 1 288 0,-2-3 64 15,-1 4 16-15,-1-3 0 0,1 1-160 0,-3 0-16 16,2 0-16-16,-2 1 0 0,1 0-576 0,0-1-112 0,2 2-32 0,-1 0 0 16,2 2-208-16,0 0-32 15,1-1-16-15,2 4 0 0,-1 0 32 0,2-1 16 16,3 1 0-16,0 0 0 0,2 3-336 0,2-3 0 16,0 4 0-16,3 1 0 0,1-2-384 0,1 4 16 0,0-2 0 15,2 2 0 1,-2 0-80-16,0 1-32 0,0 1 0 0,-1-3 0 0,0 3 112 0,0-3 32 0,0 4 0 15,0-4 0 1,-1 1-272-16,1-4-48 0,-2 0-16 0,2-3 0 0,-1-1 160 16,1-5 48-16,0-1 0 0,0 0 0 0,1-2-880 0,0-1-160 15</inkml:trace>
  <inkml:trace contextRef="#ctx0" brushRef="#br2" timeOffset="126445.36">22369 16921 19343 0,'0'3'1728'0,"-1"-2"-1392"0,0 2-336 0,0-3 0 0,1 2 2592 0,-2-2 448 0,2 4 96 0,-1-3 0 15,0 4-5120-15,0 1-1040 0,-2 0-208 0,1 2-32 16,-1 0 1760-16,1-1 352 0,-1 0 80 0,1 2 16 0,0 1 864 0,1-2 192 0,1 2 0 0,0 0 0 16,0 2 0-16,1 1 0 0,2-1 0 0,-2-1-6784 15</inkml:trace>
  <inkml:trace contextRef="#ctx0" brushRef="#br2" timeOffset="126645.46">22384 16719 12895 0,'-1'3'1152'0,"0"0"-928"0,-1-3-224 0,1 0 0 0,1 0 6336 0,0 0 1216 16,1 0 240-16,4 0-16352 15,3-3-3264-15</inkml:trace>
  <inkml:trace contextRef="#ctx0" brushRef="#br2" timeOffset="127084.21">22562 16400 29487 0,'0'1'2624'0,"-1"1"-2112"0,1-2-512 0,0 3 0 0,0-3 1984 0,0 1 304 0,1 1 48 0,0 1 16 16,2 1-3744-16,1-1-736 0,2 6-160 0,1-2-16 16,2 2 1088-16,-1 1 240 0,2 2 32 0,0 1 16 0,1 3 704 0,2 0 224 15,-1 2 0-15,2 5-160 0,1-4 160 0,1 5 256 16,0-1-64-16,0 2-16 0,1 1 656 15,-1 1 128-15,0 2 16 0,-1-3 16 0,-1 0-432 0,-2-2-96 16,0-1-16-16,-3-2 0 0,1 1-32 16,-4-2-16-16,-1-2 0 0,-1 5 0 0,-3-4 272 15,0 2 48-15,0-5 16 0,-1 1 0 0,0 1-224 16,-1-4-64-16,0 1 0 0,-1-3 0 0,0-1-288 0,-1 0-160 16,-1-1 160-16,-2-1-160 15,0 1-352-15,-2-4-160 0,-2 1-48 0,-2 2 0 16,-1-3-864-16,-1 0-176 0,-4-2-48 0,-1 2-12656 0</inkml:trace>
  <inkml:trace contextRef="#ctx0" brushRef="#br2" timeOffset="127942.4">23644 16798 28559 0,'-1'0'2544'0,"0"-3"-2032"0,1 3-512 0,0 0 0 0,0 0 208 0,-2 0-48 16,1 3-16-16,0-3 0 0,-2 3-416 0,1 4-96 15,-2 1-16-15,1 6 0 0,-1 1 896 0,0 2 160 16,-2 4 32-16,0 5 16 0,0 2 352 0,-2 3 64 15,0 4 16-15,-1 3 0 0,-1 7-144 0,0 2-32 16,0 1 0-16,2 2 0 0,-2 0-272 0,1 2-48 16,0 1-16-16,-1 4 0 0,2 0-448 0,-2 0-192 15,0-4 128-15,0-2-128 0,1-3 0 0,2-1 0 16,-2-4 0-16,2-3 0 0,1 1 0 0,-2-4-176 0,2-2 16 16,1-3 0-1,-1 0-1184-15,1-5-224 0,1-5-48 0,1-4-14496 0</inkml:trace>
  <inkml:trace contextRef="#ctx0" brushRef="#br2" timeOffset="128428.93">23877 17503 31327 0,'-3'-3'1392'0,"2"-1"272"0,-2 1-1328 0,2 1-336 15,1 1 0-15,0 1 0 16,0 0-4032-16,-2 0-864 0,-1 1-176 0,-2 2-48 31,-2 1 2048-31,-4 4 416 0,-2 5 80 0,0-1 16 0,-2 4 4304 0,0 3 880 16,1 0 160-16,1 4 32 0,0-2 1264 0,2 1 240 0,1 0 48 0,3 2 16 0,2 0-1680 0,3 1-336 15,0 0-64-15,4-3 0 0,3-2-1536 0,0 0-288 16,2-2-64-16,2-2-16 0,0-1-400 0,1-2-320 16,3-1 48-16,-1-6 16 0,0 2-64 0,1-2-16 15,0-4 0-15,2-2 0 0,0 0 672 0,1-2 144 16,0-2 32-16,2-5 0 0,0 2-96 0,-1-4-16 16,2-2 0-16,-3 0 0 0,-1-1-112 0,1-1-32 15,0-3 0-15,-2 2 0 0,-1-4-256 0,-2 4 160 0,-1-3-160 16,-1-2 128-16,-2 2-128 0,-2-2-192 0,0-2 32 0,-1 0 16 15,0 1 144-15,-3-3 0 0,-1 3 0 0,-1-4-128 16,-3 5 128-16,0-2 0 0,-1 4 0 0,-1 0 0 16,1 0 0-16,-1 6 0 0,0 2 144 0,0 3-144 15,-1 2 128-15,0 2-128 0,0 2 0 0,-2 2 0 16,0 1 0-16,-2 2 0 0,1 3-208 0,-2 0 80 16,1 3-1664-1,0 1-320-15</inkml:trace>
  <inkml:trace contextRef="#ctx0" brushRef="#br2" timeOffset="129113.7">24818 17658 24879 0,'5'-13'1088'0,"-4"0"256"0,0 1-1088 0,-1 2-256 0,-2 4 0 0,0 2 0 15,1-2-1136-15,-1-6-272 0,-1-9-64 0,-2-3-16 0,-1 2 992 0,0-2 208 0,-2 8 32 0,1 3 16 16,-2 4 2480-16,1 3 512 16,-1 5 80-16,-1-2 32 0,-1 3-624 0,0 6-112 15,1-2-16-15,-2 2-16 0,-2 3-1232 0,0 1-240 16,0 3-48-16,-3 5-16 0,0 2-384 0,-3 2-176 0,2 3 160 0,-3 1-160 15,1 2 128-15,1 0-128 0,1 0 0 16,1 0 0-16,1-2 0 0,3 0 0 0,3-1 0 16,3-3 0-16,2 3 240 0,4-2-48 0,2-2-16 0,3 2 0 15,2-5-48-15,2-2 0 0,2 0 0 0,3-3 0 32,-1-1-464-32,3-5-112 0,1 2 0 0,1-5-16 15,2-1-304-15,1-3-48 0,-1 3-16 0,2-7 0 0,3 2 416 0,-2-4 80 0,0-2 16 0,-2-1 0 16,-1 2 832-16,1-2 160 0,1-3 32 0,1-2 16 15,-1 0 0-15,-3-5 0 0,0 2 0 0,-3-2 0 16,-2 3-256-16,0-5-48 0,-2 1-16 0,-3-2 0 0,2 1-400 0,-4 1 128 16,-2 2-128-16,-3-1 0 0,-1 1 192 0,-2 0-64 15,-2 3 0-15,-1 3 0 0,0 2-128 0,-2 0 0 16,1 4-192-16,-1 2 192 0,1 4 0 0,0 0 0 16,0 4 0-16,0-1 0 0,0 3 0 15,-1 4 0-15,2 0 192 0,0-1-64 0,3 6-128 0,0 1 0 16,0 3 144-16,4 1-144 0,0 2 128 0,0-1-128 15,3 1 128-15,0 0-128 0,2 1 192 0,-1 0-16 16,0 2-16-16,-1 1 0 0,0 2-160 0,-3 2 160 16,2 3-160-16,-3 2 160 0,2 0-160 0,-2-1 0 15,0 1 0-15,-2-4 0 0,-2 1 0 0,0-4 0 16,-2 1 144-16,-3-4-144 0,1 1 272 0,-4-5-16 16,-2 1 0-16,-1 0 0 0,-2-2-64 0,-4-2 0 15,-1 1-16-15,-4-3 0 0,-1 0-176 0,-5-3 0 16,0-1 0-16,-6-1 128 0,-5 0-128 0,-5-3-192 0,-6-3 32 0,-8-4 16 31,-5-2-448-31,-11-6-96 0,-10-1-16 0,-4-6 0 0</inkml:trace>
  <inkml:trace contextRef="#ctx0" brushRef="#br0" timeOffset="132762.79">27894 16523 17503 0,'-1'0'1552'0,"1"-2"-1232"0,0 2-320 0,1 0 0 16,-1 0 0-16,0-1 128 0,1 1-128 0,-1-3 0 15,0 1 1376-15,0 0 160 0,0 2 48 0,0 0 0 16,0 0 672-16,0 0 144 0,0 0 32 0,0 0 0 15,0 0-432-15,-19 0-80 0,14 4 0 0,0 0-16 16,-1 2-1104-16,-1 3-224 0,0-2-32 0,-2 4-16 16,1 2-336-16,-2 0-64 0,0 2 0 0,-1 1-128 15,-2 1 128-15,1 2-128 0,-2 2 0 0,1-1 0 16,0-1 0-16,0 3 0 0,0 0 0 0,1 0 0 16,1-2 0-16,0 1 0 0,2-1-160 0,2-2 160 0,1-2 0 15,2 3 0-15,1-1 0 0,2-2 0 0,1 3-128 16,0-3 128-16,3-2 0 0,0-2 0 15,1 0-320-15,2 1 0 0,2-3 0 0,-1 0 0 0,3-2-48 0,1 0 0 16,0 0 0-16,2-2 0 16,1-2-144-16,1 1-16 0,0-1-16 0,1 0-10528 15,-1-2-2112-15</inkml:trace>
  <inkml:trace contextRef="#ctx0" brushRef="#br0" timeOffset="133195.44">28118 16745 18431 0,'2'3'1632'0,"-2"0"-1312"0,0-3-320 0,0-3 0 0,0 3 4736 16,2 0 896-16,-1 0 160 0,0 0 32 0,0 3-4416 0,2-3-880 16,-1 2-176-16,-2-2-32 0,0 0-176 0,3 23-16 15,-3-14-128-15,-1 1 192 0,-1 3-192 0,0-3 0 16,-1 2 128-16,0 0-128 0,0-2-160 0,-1-1-80 16,2 1-16-16,0-4 0 15,0-2-1216-15,1-2-240 0</inkml:trace>
  <inkml:trace contextRef="#ctx0" brushRef="#br0" timeOffset="133424.44">28111 16523 31263 0,'3'-3'688'16,"-2"0"144"-16,1-1 16 0,-1 1 48 0,0 3-720 0,0-3-176 0,1 3 0 0,-1-4 0 0,0 2 480 0,2-2 64 0,-1-1 16 0,1 4 0 15,-3 1-288-15,0 4-48 0,-2-2-16 0,1 4 0 16,0-2-464-16,-2 2-112 0,3-6-16 0,0 0-14352 16</inkml:trace>
  <inkml:trace contextRef="#ctx0" brushRef="#br0" timeOffset="133904.01">28175 16424 26719 0,'-1'0'1184'0,"-1"0"240"0,1 0-1136 0,1-2-288 0,0 2 0 15,1 0 0-15,1 0-192 0,-1-3-80 0,3 2-32 0,-2 1 0 16,2-2 688-16,-4 2 128 0,0 0 16 0,0 0 16 15,0 0 1696-15,24 6 320 0,-16-2 80 0,1-1 16 16,0 2-1216-16,3 1-240 0,0 1-48 0,-1-1-16 16,1 1-688-16,2-1-144 0,-2 1-32 0,1 1 0 15,-1 2-112-15,2 0-32 0,1 2 0 0,-1 2 0 16,1 2-128-16,1 1 0 0,0 3 0 0,-1-1 128 16,1 0-128-16,-2 2 0 0,1 2 0 0,-3-1 0 15,2 1 0-15,-4 1 0 0,-1-4 0 0,0 2 0 16,-1 0 0-16,-4-1 0 0,1 2 0 0,-2-1 0 15,-2 0 0-15,-1 0 0 0,-1-3 0 0,0 1 0 0,-3 2 0 16,-2 0 128-16,-2 0-128 0,-3-1 128 0,-1 2-128 0,-3-3 128 16,-2-2-128-16,-3 1 128 15,-2-1-512-15,-3-1-128 0,0 0 0 0,-3-3-11984 16,1-1-2400-16</inkml:trace>
  <inkml:trace contextRef="#ctx0" brushRef="#br2" timeOffset="174801.57">17456 17386 35007 0,'-7'3'3120'0,"1"1"-2496"0,1-2-496 0,2-1-128 16,1-1-1056-16,-3 3-224 0,-4-1-64 0,-6 4 0 16,-3 2-640-16,-4-2-128 0,-2-2-16 0,2 1-16 0,0-4 1632 0,1 1 320 15,0-2 64-15,0 2 128 0,-2-2 384 0,-1 1 208 16,-1 3 48-16,-1-3 0 0,0 4 1024 0,-3-4 224 16,-1 4 32-16,-4 1 16 0,1-1-528 0,-4 1-128 15,0 3 0-15,-3 1-16 0,-2 2-1072 0,-1 1-192 16,-1-1 0-16,2 1 0 15,2 4-1296-15,1 0-160 0,2 0-16 0,3 2-16 16,0-1 176-16,3 1 32 0,3 1 16 0,2-2 0 16,2 1 912-16,2-3 176 0,2 0 48 0,3-3 0 0,1 0 128 0,5-2 0 15,1-1 0-15,4 0 0 0,2-4 704 0,2 0 80 16,2 0 16-16,3-2 0 0,2 0 400 0,4-2 80 16,2 1 0-16,4 0 16 0,5 0-496 0,1 1-96 15,2-4-32-15,3 3 0 0,5 0-128 0,4 0-32 16,0 0 0-16,4 1 0 0,0-1 32 0,1 0 0 0,3-2 0 15,0-2 0-15,1-2-240 0,0 0-48 0,3-1-16 16,-1-2 0-16,1 0-240 0,-2-1-160 0,0 1 32 0,0 0 0 16,-2 0 128-16,0-3 0 0,-1 2 0 0,-2 1 0 15,0-3 144-15,-5 4-144 0,0-1 192 0,-4 3-192 16,-1 0 0-16,-4 3 0 0,-3-3 0 0,-1 3 0 16,-2 3 0-16,-3-3 0 0,-2 1 0 0,-1 1 0 15,-2 1-192-15,-1 0 48 0,-2 0 16 0,-2-2 0 16,0 3 128-16,-4 1-208 0,0-1 80 0,-2 2 128 15,-1 0-304-15,-2 0 64 0,-1 2 16 0,-3 0 0 0,-2 2-80 16,-3 2-16-16,-1-2 0 0,-4 3 0 16,-1-3 320-16,-3-1-192 0,-1 4 192 0,0-2-160 0,-1 0-80 15,-3 0-16-15,-1 2 0 0,-3 0 0 16,2 0-192-16,-1-1-32 16,-1 0-16-16,0 2 0 0,-2 1 320 0,-3-2 176 0,-2 0-192 0,-2 0 192 15,2 2-560-15,-3 1 0 0,-3 3 0 0,0-3 0 16,1 2-704-16,-2 1-144 0,2 1-16 0,1-2-16 0,2 1 992 15,1 1 208-15,1-1 48 0,1-1 0 0,3-1 512 0,2-2 128 16,6 1 0-16,-5 0 16 0,0 3 128 0,-1 0 32 16,3 2 0-16,1 2 0 0,2-4-240 0,3 0-32 15,4 0-16-15,2-6 0 0,5 2-64 0,4-3-16 16,2-2 0-16,2-2 0 0,3 0 480 0,1-2 96 16,3-2 0-16,4 2 16 0,1-3-160 0,5 1-48 0,2-4 0 15,5 2 0-15,3-4-128 0,5 2-48 0,3-4 0 16,4 1 0-16,2 3-96 0,1-2-32 0,2 1 0 15,2 1 0-15,0 0-160 0,1 0-48 0,-1 0 0 0,2-3 0 16,0 3-128-16,-3-1 0 0,0 1 144 0,-1-3-144 31,-2 1-288-31,2 1-128 0,1 1-32 0,1 0 0 16,-2 1-368-16,-3 1-80 0,1 1 0 0,-3 1-16 16,-1-1-640-16,-3 4-128 0,0-1-32 0,-2 0-12480 0</inkml:trace>
  <inkml:trace contextRef="#ctx0" brushRef="#br2" timeOffset="175996.54">19397 17313 13823 0,'0'3'1216'0,"-2"-3"-960"0,2 1-256 0,-1 2 0 0,-1-3 2032 0,-1 0 352 16,-1 2 80-16,-2 2 16 0,-2 2-1552 0,-4-2-304 15,-1 2-64-15,-1 0-16 0,-2-2 48 0,-1 2 16 16,-3-2 0-16,-2 1 0 0,-4 1-96 0,-1 0-32 16,-4 1 0-16,0 0 0 0,-1-1-336 0,-2 0-144 15,1 0 128-15,-3 0-128 0,1 4 464 0,0-2 16 16,-1 3 0-16,0-4 0 0,1 2-48 0,4-2-16 16,2-2 0-16,-1 1 0 0,0 1-16 0,2-4 0 15,1 3 0-15,3 1 0 0,6-1-240 0,-5-2-160 0,-1 3 192 16,-2 2-192-16,-2-1 0 0,4-2 0 0,1 2 0 15,2 1-192 1,4-3-304-16,3 0-48 0,2 0-16 0,2 1 0 0,3 2 400 16,3-3 160-16,2 2-128 0,2-2 128 0,2 3 224 0,2-3 128 0,3 1 32 0,4-1 0 15,3 1 288-15,3-1 64 0,4-3 16 16,3 4 0-16,2-5-128 0,2 2-32 0,3 0 0 0,0 0 0 16,2 0-336-16,1-1-64 0,2 2 0 0,1 1-16 15,-1 0-176-15,1 0 128 0,0 3-128 0,0-3 128 16,-1 0-128-16,-2-2 0 0,3-2 144 0,-2 2-144 15,0-1 336-15,-2-2 0 0,1 1 0 0,-4-1 0 16,1 2-208-16,-1-3-128 0,-2 0 160 0,0 2-160 16,-5 0 0-16,-1 0 0 0,-2 1 0 0,-3 0 0 15,-2 0 0-15,-4-2 0 0,-1 4 0 0,-2-1 0 16,-2-1 0-16,-1 0-128 0,-1-2-16 0,-2 2 0 0,-1-1-112 16,-1-1 0-16,-1 4-16 0,-3-1 0 0,-1 0-80 0,-3 2-16 15,-2 0 0-15,-5 0 0 0,-4 0 368 16,-3 4 0-16,-4-1 192 0,-3 1-64 0,-5 0-128 0,0 2 0 15,-2-2 0-15,-1 2 0 0,1-2-240 0,0 0 32 16,-1 1 0-16,-2 2 0 0,-1 0 208 0,1 0 0 16,2-1-160-16,0 2 160 0,1 0 0 0,0-1 0 15,1 0 0-15,-1 3 0 0,1 1 128 0,0 1 112 16,1 3 16-16,0-1 0 0,2 2-112 0,1-2-16 16,2 3 0-16,0 0 0 0,5-4-128 0,-1 1 0 15,4-1 0-15,1-3-176 0,3-1 176 0,3-2 0 16,3 2 0-16,4-2 0 0,2-1 368 0,1-2 48 15,3 2 16-15,1-4 0 0,2 0-48 0,3 0 0 0,4-2 0 16,3 0 0-16,4 0-128 0,5-3-16 0,4 0-16 0,5 1 0 16,1-1 0-16,4 0 0 0,5 0 0 0,2-1 0 15,2-1-80-15,2 2-16 0,0-3 0 0,-1 0 0 16,0-4-128-16,1 2-256 0,3-1 64 0,2 0 16 16,-1-1 176-16,3-2 0 0,2 3 0 0,1-1 128 15,2 1-128-15,0-2 0 0,3 1 0 0,-2 0 0 16,-3 2 0-16,2 2 0 0,-1 0 0 0,-1 2 0 15,-2 2-320-15,-2 0-16 0,-3 1-16 16,-2 2-18080-16</inkml:trace>
  <inkml:trace contextRef="#ctx0" brushRef="#br2" timeOffset="180151.33">14955 15126 6447 0,'7'6'576'0,"-3"-3"-576"0,0 0 0 0,-1-3 0 0,0 0 7744 0,1 0 1456 0,1 0 272 0,3-3 64 15,8 0-7280-15,7-1-1456 0,7-2-288 0,6 0-64 16,3 0-672-16,0 2-128 0,2-2-32 0,-1 1 0 16,-1 1 64-16,-1 2 16 0,1 1 0 0,-2-3 0 31,-1 1-736-31,0 0-160 0</inkml:trace>
  <inkml:trace contextRef="#ctx0" brushRef="#br2" timeOffset="180792.68">20811 11872 42383 0,'-5'0'3776'0,"3"-2"-3024"0,2 2-608 0,3-3-144 0,1 2 288 0,2 1 32 16,2-3 0-16,7 0 0 0,9-3-320 0,11 0 0 16,9-3-128-16,7 2 128 0,6-3 0 0,5 1-144 15,7-1 144-15,0 0 0 16,-1 2-496-16,-5-2-16 0,-4 1 0 0,-8 2-11968 16,-5 4-2384-16</inkml:trace>
  <inkml:trace contextRef="#ctx0" brushRef="#br2" timeOffset="182076.37">14611 17787 11055 0,'-1'0'976'0,"0"0"-784"0,-1 0-192 16,1-2 0-16,1 2 2816 0,0 0 528 0,-1-3 112 0,1 2 0 16,2-4-800-16,2 0-160 0,4-4-48 0,5-1 0 15,6 1-208-15,5-4-32 0,9 2-16 16,6 0 0-16,9-1-1104 0,8-1-240 16,8 1-32-16,9-1-16 0,8 4-144 0,3-4-16 0,5 3-16 15,-1 0 0-15,-6 4-624 0,6-4 0 0,0 4 0 0,5 1-20096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7:17:52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29577 4965 18431 0,'-1'0'1632'0,"-2"0"-1312"0,2 1-320 0,-1-1 0 15,0 2 1120-15,-1-2 160 0,-1 2 16 0,-5-1 16 16,-3 3 880-16,-5-1 176 0,-3 1 48 0,-2 1 0 16,-2-1-944-16,-1-2-176 0,-2 2-32 0,-4 2-16 15,-2 0-592-15,-4 0-112 0,2 2-32 16,-7 4 0-16,-4 1-336 0,-9 5-176 0,-6 4 160 0,-4 4-160 16,-6 0 0-16,-2 3 128 0,-5-1-128 0,0 3 0 15,3 0 224-15,-4-1 0 0,-4 1 0 0,-2 1 0 16,-3-1 32-16,0-5 0 0,5 1 0 0,-2-4 0 15,-3 5-48-15,-2-2 0 0,2-2 0 0,3-1 0 16,3-1-16-16,-4 0 0 0,-6 0 0 0,-1 3 0 0,2-3-192 16,2 3 144-16,2 1-144 0,2 0 128 0,1-1-128 0,1-1 0 15,1-1 0-15,3-1 0 0,5-3 0 0,3 0 0 16,3 0 0-16,3 3 0 0,3 0 0 0,4-3 0 16,4-2 0-16,3 1 0 0,3-5 0 0,3 2 0 15,4-4 0-15,2 0 0 0,0-1 0 0,4-4 128 16,0 1-128-16,3-6 128 0,2 1 176 15,4-2 16-15,5-2 16 0,3 1 0 0,0 1-32 0,2 0-16 16,0-3 0-16,1 3 0 0,2 3-288 0,0-3 128 16,2 0-128-16,0 1 0 0,0 1 0 0,-1-2 0 15,0 3 0-15,0 0 0 0,1 0 0 0,1-2 0 16,0 2 0-16,0-3 0 0,-1 2 0 0,0-2 0 16,2 0 0-16,2-2 0 0,0-1 256 0,0 2-64 15,2-2-16-15,-1 0 0 0,2 0-176 0,1 0 160 16,-1-2-160-16,0 1 160 0,3-2-160 0,-1-1 0 0,0 1 0 15,0-1 0-15,1-5 0 0,1 2 0 0,0-5 0 0,1 1 0 16,0-2 0-16,2-2 0 0,-1 1 0 0,2-4 0 16,1 2 0-16,1-6 0 0,1 0 0 0,2-1 0 15,1 0-128-15,0 2 128 0,1-5-160 16,1 3 160-16,1-2-288 0,-1 3 32 0,2-1 16 0,-2 4 0 16,-2 1 48-16,0 2 16 0,-2 2 0 0,1 2 0 15,-3 1 176-15,0 2 0 0,-1 6-144 0,-3 0 144 16,-1 3 0-16,-2 3-176 0,-2 3 176 0,-2 0-128 15,-1 6-32-15,-4 1 0 0,-2 4 0 0,-3 3 0 16,1 3-48-16,-4 4-16 0,-2 5 0 0,-3 3 0 16,-3 5 96-16,-3 3 128 0,1 5-208 0,-4 1 80 15,2 1 128-15,1-4 0 0,3-1 0 0,4-1 0 16,5-2 0-16,1-2 0 0,3-3 0 0,4 0 0 0,1-1 0 16,3-3 144-16,1 1-16 0,3-3-128 0,2-3 192 15,2-3-64-15,2-6 0 0,1-6-128 0,3 0 224 0,1-1-64 16,2-3-16-16,0-4 0 0,2 2 16 0,1 0 0 15,2-4 0-15,0 2 0 0,2-2-160 0,1 0 160 16,2 0-160-16,0 0 160 0,1 0-160 0,0 0 0 16,1-2 0-16,0 4 128 0,2-2-304 0,4 1-64 15,3 4-16-15,8-1-18912 0</inkml:trace>
  <inkml:trace contextRef="#ctx0" brushRef="#br0" timeOffset="11828.94">18503 6993 25791 0,'-8'-4'2304'0,"3"0"-1856"16,4 4-448-16,1-2 0 0,0 1 384 0,-1 1 0 15,-1-5-16-15,-1-1 0 0,-2-2 784 0,1-2 144 16,2 2 48-16,2 1 0 0,0-1-448 0,1 3-64 15,1 0-32-15,1 1 0 0,-2 0-224 0,0 2-64 16,0 2 0-16,-1 0 0 0,0-3 224 0,0 2 32 16,0 1 16-16,0 0 0 0,0 1-304 0,0 2-64 15,0-3-16-15,2 0 0 0,-2 2-208 0,0-2-64 16,0 0 0-16,0 0 0 0,0 0 0 0,0 0 0 16,0 0 0-16,0 0 0 0,0 0 112 0,0 0 16 15,20-5 0-15,-19 8 0 0,0-1-256 0,-1 0 0 0,0 3 0 16,-1-2 0-16,0 3 0 0,-1-2 0 15,0 2 0-15,-1 1 0 0,1-1 144 0,1 0-16 0,-1 0 0 0,1 0 0 16,1-2-128-16,1 2 0 0,1 0 0 0,0 1 0 16,2-1 128-16,-2 0 0 0,2 1 0 15,0 2 0-15,1-2-128 0,0 5 0 0,1-3 0 16,-1 4 0-16,0-1 0 0,-2 4 128 0,1 2-128 0,-3 0 128 16,1 3-128-16,-2 1 128 0,-2 4-128 0,0 3 128 15,-2-1 64-15,-1 3 0 0,0-2 0 0,2-1 0 16,-1 0-16-16,0 1 0 0,2-1 0 0,-1 1 0 15,1 0-176-15,-1 2 0 0,2-5 144 0,-1 2-144 16,-2-2 0-16,0 2 0 0,0-2 0 0,-2 1 0 16,0 2 0-16,-1-3 0 0,-2 0 0 0,2-2 128 0,-1-3-128 15,1-1 0-15,1-6 0 0,-1 1 0 0,1-6 288 16,1 1 32-16,3-1 16 0,-2 0 0 0,2 0-64 0,0-2-16 16,1 3 0-16,0-4 0 0,1 1-256 0,1 2 0 15,0-3 0-15,1 1 0 0,-1 0 0 0,0-2 0 16,1 1 0-16,0-5 0 0,-2 1 0 0,1 0 0 15,-2-2 0-15,-1 0 0 0,0-2 160 0,0 2-32 16,-2-3 0-16,0 0 0 0,-1 0 192 16,1-2 16-16,0 1 16 0,0-2 0 0,1-2-96 0,2 2 0 15,-1 0-16-15,2 0 0 0,0 1-48 0,1 0-16 16,0 0 0-16,2 4 0 0,2-4-48 0,-1 3-128 16,4 2 192-16,1 0-64 0,2 4-128 0,2-1 0 15,2-2 0-15,2 4 0 0,3-1 0 0,2-1 0 16,2 0 0-16,1 0 0 0,1-3 0 0,0 0 0 15,1 0 0-15,0-2 0 0,1 1 0 0,1-2-176 0,1-3 176 0,1 2-128 16,1-2 128-16,2 2 0 0,2 2 128 0,2-2-128 16,3 4 0-16,3 0 144 0,3 2-144 0,0 0 0 15,2 4 0-15,2-3 0 0,3 0 0 0,2 0 0 16,-3-3 0-16,4 0 0 0,5 1 0 0,2 2 0 16,0-3 0-16,-1 1 0 0,-2-2 0 0,-1-3 0 15,2 1 0-15,-1-3 0 0,1 2 0 0,0 0 0 16,-1 4 0-16,1-2 0 0,0 2 0 0,-3-3 0 15,0 0 0-15,-3-1 0 0,4 2 0 0,-2-2 0 16,1 4 0-16,-1-2 0 0,3-2 0 0,-4-5 0 16,0 3 0-16,-3-1 0 0,1-2 0 0,-4 0 0 15,1 5 0-15,-3-1 0 0,0 1 0 0,-1 0 0 16,-1-2 0-16,-1 4 0 0,-1-2 0 0,-1 0 0 16,1 4 0-16,-1-2 0 0,3-1 0 0,-1 6 0 15,-4-3 0-15,0 2 0 0,-1 2 0 0,-3-4 0 0,-1 1 0 16,-1-1 0-16,-3 1 0 0,1-2 0 0,-1 0 0 0,-2-2 0 15,-1 2 0-15,-3 1 0 0,-1 0 0 0,-3-2 0 16,-2 2 0-16,-1 0 0 0,-2 0 0 0,-2 0 0 16,-3 0 0-16,0 0 0 0,-1 0 0 0,-1 0 0 15,0 0 0-15,0 0 0 0,0 0 0 0,2 0 0 16,-2-3 0-16,1 3 0 0,1-1 0 0,-1 1 0 16,0-3 0-16,0 3 0 0,-1 0 0 0,-3 0 0 15,2 3 0-15,-1-3 0 0,0 0 0 0,-1 0 0 16,1 0 0-16,0 1 0 0,-2 2 0 0,0-1 0 0,1 2 0 0,-2-3-144 15,0 2 144-15,0-1-160 0,1-1 160 0,-3 2-160 16,1-3 160-16,2 0 0 0,0 2 0 0,-1-2 0 16,2 0 0-16,-1 0 0 0,2 0 128 15,-1 0-128-15,1-2 128 0,0 2-128 0,-1-4 128 16,0 2-128-16,-1-1 192 0,2-1-48 16,-2 1 0-16,-1-4 0 0,2 1 80 0,-1 0 16 0,-1 0 0 0,2-2 0 15,-2 2-48-15,0-4-16 0,-1 2 0 0,0-1 0 16,0-1-32-16,0 0 0 0,-1 0 0 0,-1 1 0 15,0-3 16-15,-1 0 0 0,1-2 0 0,-1-2 0 16,1 0 32-16,-1-2 16 0,1-1 0 0,0-3 0 16,0 0 16-16,1-3 0 0,-1-4 0 0,1 4 0 0,0-1 16 15,1 1 0-15,-2-1 0 0,2 1 0 0,-1 3-240 0,1 0 128 16,0-1-128-16,0 2 0 0,0 2 0 0,0 0 0 16,-2 3 0-16,1 0 0 0,0 0 0 0,0 1 0 15,-2 1-128-15,1 2 128 16,-2 3-832-16,-1-3-64 0,0 2-16 0,-1-2 0 15,-2 2-832-15,-3-3-176 0,-2 4-16 16,-9-4-19888-16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51:50.1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824 5279 35935 0,'-7'6'3200'0,"1"-2"-2560"0,2 1-512 0,3-4-128 15,0 4 0 1,-3-1-208-16,-2 5 48 0,-3 6 16 0,2 3 144 0,5-1 256 16,3-1-64-16,3 0-16 0,2-4 320 15,2 2 64-15,3 1 16 0,2-3 0 16,2 4-384-16,0-2-192 0,1 1 192 0,-2 1-192 0,1 2 256 0,0-2-64 15,-1 2-16-15,-3-1 0 0,0 0-176 0,-1-2 160 16,-1-1-160-16,-1-3 160 0,1-4 0 0,-2 0 0 16,1-5 0-16,-1-2 0 0,3-5 224 0,0-2 32 15,2-6 16-15,3-6 0 0,0 0 0 0,5-9 0 16,6-10 0-16,5-7 0 0,6-7-32 0,5-6 0 16,7-5 0-16,3-3 0 0,0 8-80 0,6-5-32 0,8 0 0 15,0 0 0-15,2 2-288 0,2 2 128 0,0-1-128 0,-2 6 0 16,-1 3 144-16,-1 3-144 15,-3 7 0-15,0 0 144 0,-3 1-144 0,-2 5 0 0,-6 3-192 16,3 0 192-16,2 1-640 0,4-4 0 0,7 3 0 0,7-5-18960 0</inkml:trace>
  <inkml:trace contextRef="#ctx0" brushRef="#br0" timeOffset="3012.5">3771 5769 18431 0,'-9'-9'1632'0,"0"3"-1312"15,3 4-320-15,2 0 0 0,0 1 0 0,-3-2 0 16,-8 0 0-16,-10-6 0 15,-11-1-544-15,-7 4-32 0,-6 2 0 0,-2 2 0 0,-1 4 704 0,0 2 128 0,-1 2 16 0,-4 1 16 16,1 5 112-16,-2-5 32 0,-3 3 0 0,-3-1 0 16,3-1 640-16,-2-2 128 0,1 2 16 0,-1-2 16 15,-3 0-272-15,-1 3-48 0,-2-2-16 0,-1 2 0 16,2-3-320-16,2-1-80 0,3 4-16 0,-3-3 0 0,2 4-480 16,-3 0 0-16,-1 1 0 15,5-4 0-15,4-1 0 0,5-2 0 16,3 2 0-16,-1 0 0 0,0 3-160 0,1-3 160 0,1 4-128 0,3-4 128 0,2 1 0 0,4-4 144 15,4 0 0-15,4 0 0 0,3 0 848 0,3 1 160 16,2-2 48-16,2 4 0 16,-1-2-256-16,3 2-48 0,1 0-16 0,2 1 0 15,2-1-256-15,1 1-48 0,1 2-16 0,2-2 0 16,3 2-304-16,2-3-48 0,1 4-16 0,1-1 0 0,0 1-192 0,0-1 0 16,1 0 0-16,2 1 0 0,-1 0 0 0,0 2 0 15,0-2 0-15,1 2 0 16,-2 1 0-16,0 3 128 0,2 2-128 0,-3 2 192 0,1 1 96 15,0 5 16-15,-1 5 0 0,0 3 0 0,-1 3-80 16,-2 1-16-16,1 9 0 0,0 0 0 0,1-3-32 0,-2 15-16 16,1 15 0-16,-3 11 0 0,3 4-160 0,-2 4 160 0,2 7-160 15,-1 8 160-15,3 5-160 0,3 4 0 16,2-6 0-16,1 6 0 0,4 10 0 0,4-5 0 16,0-11 0-16,3 13 0 0,2 5-144 0,-1-2 144 15,-2-16-192-15,0 18 192 0,1 19-128 0,-2 4 128 0,-2-7 0 0,-1 5 0 16,-1 8 0-16,1 5-128 15,-1 2 128-15,0-1 0 0,0-2 0 0,1 1 0 16,3 5 0-16,0-1 0 0,0-2 0 0,0-9 0 16,0-8 0-16,1 10 0 0,3 4 0 0,-3 3 0 0,1-4 0 0,-1-4 0 15,0-5 0-15,-1 0 0 0,0-1 0 16,0-8 0-16,-1-8 0 0,-2-5 0 0,1 2 0 0,-3-5 0 16,-1-10 0-16,0-2 0 0,0 1-208 0,0-6 64 15,-2-9 144-15,-1 1 0 0,2-1 0 16,-2-6 0-16,0-3 208 0,2-4 80 0,-1 3 16 0,1-2 0 0,-1-1-160 15,2-5-16-15,1-8-128 0,0-4 192 0,0 2-192 0,1-4 0 16,1-2 0-16,0-5 0 0,1-4 0 0,0-5 0 16,-1-5 0-16,0-5 0 0,1-8 0 0,-2-3 0 15,0 0 0-15,0-3 0 0,1 2 128 0,-1-9-128 16,-1 0 0-16,-2-3 144 16,1-3 16-16,-3-3 0 0,1-1 0 0,-2-2 0 15,0-3 0-15,-3 2 0 0,1-6 0 0,-2 2 0 16,0-1 96-16,1-4 32 0,-2 0 0 0,0 0 0 15,0-3 32-15,0 2 0 0,-1-1 0 0,1-2 0 16,0 2-16-16,0-2 0 0,0-1 0 0,-1 1 0 0,1 1-80 0,-2-1-16 16,4-1 0-16,-2 1 0 0,0-2-64 0,1 2-16 15,0-2 0-15,2-3 0 0,1 3-128 0,1-1 128 16,1 1-128-16,3-3 128 0,3 2-128 0,4-3 0 16,5 1 0-16,7-1 0 0,4 0 0 0,7-1 0 15,7 1-192-15,7 0 192 0,8 2-176 0,8 0 176 0,7 0-128 16,2 1 128-16,0 1 0 0,2 2 0 0,4-3 144 0,3 2-144 15,1 1 0-15,0 1 0 0,-1 3 0 0,-2 0 0 16,-4 0-224-16,-3 0 48 16,-1 1 16-16,-3 4-13856 15,-1 1-2784-15</inkml:trace>
  <inkml:trace contextRef="#ctx0" brushRef="#br0" timeOffset="21126.21">446 8079 28559 0,'-1'3'2544'0,"0"1"-2032"0,1-4-512 0,1 0 0 31,0 0 384-31,1 0 0 0,-2 0-16 0,1 0 0 15,0 0-560-15,0 0-128 0,-1 0 0 0,0 0-16 16,0 0 336-16,0 0 0 0,0 0 0 0,0 0 0 0,0 0 336 0,23-10-16 0,-16 8 0 0,3 4 0 0,2-2 592 31,2 4 112-31,2 2 32 0,0 0 0 0,1 0-368 16,1 3-80-16,0 1-16 0,-2 0 0 0,-1-3-176 0,0 4-32 16,-1 2-16-16,-1-2 0 0,0 4-96 0,-1 1-16 15,-1 0 0-15,-1 0 0 0,0-1-256 0,-2 1 0 16,1-3 0-16,0 2 0 0,-3 0 0 0,-1 1 0 15,-1 0 0-15,-2 3 0 0,-1-3 576 0,2 0 16 16,-3 0 0-16,1-2 0 0,0 0-320 0,1-1-64 16,-1-3-16-16,1-2 0 0,-1-1-16 0,-1-3-16 15,-1 1 0-15,0-5 0 0,1 2-32 0,0-4-128 16,1 0 192-16,2-2-64 0,0-2 64 0,4-4 0 16,1-1 0-16,2-3 0 0,5-2-192 0,2-8 192 15,6-2-192-15,0-9 192 0,5-6-192 0,5-7 0 0,4-3 0 16,5-6 0-16,5-4 0 0,5-10 128 15,5-4-128-15,1-7 0 0,-1 3 0 0,6-1 0 16,7-8 0-16,8-1 0 0,7-3 0 0,1 1-320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7:18:3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16034 9719 26719 0,'-2'-8'2368'0,"1"0"-1888"0,1 3-480 0,2 4 0 16,1-1 560-16,-1-1 16 0,1-3 0 0,0-5 0 16,2-1-576-16,0-1 0 0,0 1 0 0,-1 2 0 15,0 4 448-15,-3 2 16 0,0 2 16 0,-2 2 0 16,-2 0 400-16,0 2 80 0,-4 2 0 0,-1-1 16 0,-5 4-272 15,-1 1-48-15,-3 0-16 0,-1 0 0 0,-2 0-160 0,-1 0-32 16,3-4-16-16,-3 2 0 0,-3-3-48 0,-3 1-16 16,-4-4 0-16,-5 0 0 0,-1-4 64 0,-5 1 16 15,0 0 0-15,-6-1 0 0,-8 1-160 0,-2-3-32 16,0 3 0-16,-3-6 0 0,-3 2-112 0,-3-2-16 16,-2 3-128-16,-2-3 192 0,3 4-48 0,-2-1-16 15,-3 0 0-15,-5 0 0 0,-4-1-128 0,-3 1 0 16,0 2 0-16,-1-2 0 0,0 4 0 0,-4-2 128 15,-4-2-128-15,2 2 128 0,8-2-128 0,-1 0 0 16,-2 0-160-16,3-1 160 0,2 1 0 0,7-2 0 16,5 0 0-16,4-2 0 0,7 2 0 0,3-2 0 0,7 4 0 15,3-1 0-15,5 1 0 0,5 3 0 0,4 0 0 16,5-1 0-16,2 1 0 0,4 0 0 16,5 3 0-16,4 0 0 0,5 0-128 0,5 1 128 15,3 2 0-15,5 3-144 0,4 0-176 0,8 0-16 0,8 3-16 0,7 1 0 16,4-3 160-16,11 2 16 0,13-3 16 0,11 0 0 15,8 1 32-15,9-4 0 0,11 0 0 0,5-3 0 16,7 1 128-16,1-1 0 0,5 2 0 0,-4 0 0 16,-12-4 0-16,6 2 0 0,9-2 0 0,2 1 0 15,0-2 0-15,-3 3 0 0,0-2 0 0,-2 1 0 16,-3-4 208-16,-2 3-16 0,-4 0-16 0,-6 2 0 16,-9 2-176-16,-6-2 0 0,-2 4 144 0,-10-1-144 15,-11-2 0-15,-7 1 0 0,-7-2 0 0,-10 0 0 16,-6 0 0-16,-8 0 0 0,-7 0 0 0,-6 0 0 0,-6 0 0 15,-7 0 0-15,-3 0 0 0,-5 0 0 0,-7-3 0 0,-7 0 0 16,-6-1 0-16,-11 2-128 0,-9-2-176 0,-9 2-16 16,-6 0-16-16,-9 2 0 15,-10 0-1440-15,-6 0-272 0,-5 0-64 0,-10 4-13328 16</inkml:trace>
  <inkml:trace contextRef="#ctx0" brushRef="#br0" timeOffset="3056.87">21065 5497 19343 0,'-5'-13'1728'0,"1"3"-1392"0,2 4-336 0,0 4 0 15,2 0 1152-15,-1 0 176 0,0-8 16 0,-3-6 16 16,-1-6-848-16,0-2-192 0,1 1-16 0,1 0-16 16,0 1-32-16,1 1 0 0,-1 3 0 0,0 0 0 15,-1 2-256-15,0 1 160 0,1-1-160 0,-4 4 128 16,1 2-128-16,-2-2 0 0,-1 2-192 0,-4 1 192 15,0 2-304-15,-3-4 64 0,-1 3 16 0,-3-1 0 16,2 2 80-16,-1-4 16 0,0 0 0 0,-1 0 0 16,4 1 640-16,1 0 128 0,2-2 16 0,0 2 16 0,2-3 144 15,3 3 16-15,0 0 16 0,2-1 0 0,0 1-656 0,1 1-192 16,1-1 0-16,-1 1 0 16,2 2-512-16,-2-2-192 15,0 2-16-15,-3 0-16 0,2 1 432 0,-3-3 96 0,1 3 16 0,-3-1 0 0,1 1 512 0,-1 0 128 16,-1-3 0-16,1 1 16 0,0 2 256 0,0-2 48 15,0 0 16-15,0 2 0 0,1-3-96 0,0 3-32 16,3-1 0-16,-1-2 0 0,1-1-96 0,1 4-32 16,-1-4 0-16,1 4 0 0,0-3-48 0,1 3-16 15,-1-1 0-15,0 0 0 0,0 3-336 0,-1 0-128 16,0 0 0-16,0 0 0 0,-2-1 0 0,-1 2 0 16,-1 0 0-16,-3 2 0 0,1-1 0 0,-3 2 0 0,-2 0 0 15,0 0 0-15,-2 2 0 0,-1-2 0 16,-1 1 0-16,1 2 0 0,1-3 0 0,1 2 0 0,3-2 0 15,0 0 0-15,1-2 528 0,2 2 16 0,0-3 0 0,0 2 0 16,0 1-192-16,1 0-32 0,0-2-16 16,0 2 0-16,0-3-176 0,1 3-128 0,0-1 144 0,-2 1-144 15,2-3 0-15,-1 3 0 0,1-2 0 0,-1 2-160 16,0-1 160-16,-1 1 0 0,-1 0 0 0,-1 0 0 16,-1 0 0-16,0 0 0 0,0 0 0 0,-1 0 0 15,-1 0 0-15,1 0 0 0,0 0 0 0,1 0 0 16,-2 0 0-16,2 0 0 0,-1 0 0 0,0 0 0 15,-1 0 0-15,1 1 0 0,-1-1 0 0,-1 2 0 16,1-2 0-16,-4 3 0 0,1 1 0 0,-1-2 0 0,-1-1 0 16,-1 4 0-16,-1-4 0 0,1 4 0 0,-1-1 0 0,-1-3 0 15,1 4 0-15,-1-1 0 0,0 0 0 0,-1 1 0 16,0 2 0-16,-1-1-128 0,-1 3 128 0,-1-2 0 16,1 3 0-16,-3 1 0 0,1-1 0 0,-1 0 0 15,-1-1 0-15,1 1 0 0,0-3 0 0,0 2 0 16,1-1 0-16,-1 2 0 0,-2 0 0 0,-3 3 0 15,0 0 128-15,-1 2-128 0,2-3 0 0,1 1 0 16,-2-2 0-16,3 0 0 0,-1 0 0 0,2 0 0 16,-2 2 0-16,0 0-128 0,3 0 128 0,-2 3 0 15,0-1 0 1,0 1 0-16,-1 0 0 0,2 2 0 0,-1-2 0 0,2 0 0 0,1 3 0 0,2 1 0 16,1-2 0-16,0 1 0 0,1 1 0 0,0-2 0 15,-1 1 0-15,2 0 0 0,-2 0 0 0,2 0 0 16,0-2 0-16,-1 1 0 0,-4 5 0 0,-3 1 0 0,-1 2 0 15,-1 2 0-15,1-2 0 0,0-2 0 0,1 5 0 0,-2-3 0 16,1 0 0-16,2 1 0 0,1 1 0 0,1 1 0 16,3-1 0-16,-2 1 0 0,3-1 0 0,1 1 0 15,1-1 0-15,0 0 0 0,0 1 0 0,1-1 0 16,-1 4 0-16,-1-1 0 0,3 2 0 0,-1-3 0 16,3 3 0-16,-1-1 0 0,0 5 0 0,-3 1 0 15,0 7 0-15,-1-4 0 0,3-1 0 0,-2-1 0 16,3-2 0-16,-4 2 0 0,-3 5 0 0,0 0 0 15,-2 4 0-15,-2 2 0 0,1-2 0 0,0 8 0 16,0-4 0-16,2-2 0 0,2 0 0 0,-1-3 0 16,6-5 0-16,-3 5 0 0,2 0 0 0,0 1 0 15,1-1 0-15,1 4 0 0,0-1 0 0,1 1 0 16,1-4 0-16,0 0 0 0,3 1 0 0,-1-1 0 0,1 0 176 16,0 4 16-16,0 6 0 0,-2 3 0 0,1 4-192 15,0-1 160-15,2-5-160 0,4-8 160 0,2-4-160 0,-1 5 0 16,0 13 0-16,1 8 0 0,1 5 0 0,1-4 0 15,1-4 0-15,2-4 0 0,2-4 0 0,-1-2 0 16,2 3 0-16,-1 1 0 0,2 5 0 0,0-1 0 16,1-4 0-16,1-6 0 0,1-6 0 0,3 6 0 15,0 6 0-15,3 0 0 0,2 1 0 0,-1-1 0 16,5-4 0-16,1-4 128 0,0-5-128 0,3 4 0 16,5 0 0-16,1 3 128 0,6 0-128 0,1 0 192 15,1-3-192-15,3-1 192 0,3 0 0 0,2 2 0 16,0-2 0-16,4 1 0 0,1 2-192 0,5 1 0 0,2 0 0 15,1-6-176-15,-2-3 176 0,1-4 0 0,1 3 0 16,2-2 0-16,4-1 0 0,2 1 0 0,6-2 0 0,1-2 0 16,4 0 0-16,0-3-128 0,1-2 128 0,2 1 0 15,2-2 0-15,-2-7 0 0,3-2 0 16,-1-1 0-16,3-3 0 0,2-3 0 0,0 0 0 0,1 0-128 16,3-5 128-16,4 0 0 0,6-1 0 0,5-1 0 15,0-4 0-15,0 1 0 0,2-2 128 0,-2-2-128 16,3-4 128-16,-1-2-128 0,-2-2 128 0,-6-3-128 15,-7 0 0-15,6-4 0 0,8-3 0 0,-1-3 0 16,-3 0 128-16,-1-2-128 0,4-2 128 0,-4-1-128 16,1 1 192-16,-2-7-48 0,3 1 0 0,0-5 0 15,1 3-144-15,-1-4 0 0,-1-7 144 0,-4 1-144 0,-6 1 0 16,0-5 0-16,2-2 0 0,-5-3 0 0,-2 2 0 0,-3-2 0 16,1-3 0-16,-2 2 0 0,-1 0 0 15,0-5 0-15,-2-3 0 0,-5 4 0 0,-3-1 128 0,1-4-128 16,3-2 128-16,-4-2-128 0,-5 3 128 0,-3-1-128 15,-1-2 128-15,-6-1-128 0,-4 4 144 0,-2-5-144 16,-1-4 192-16,-4 4-192 0,-2 0 192 0,-2-4-192 16,-2-2 192-16,-4-4-192 0,-1 7 160 0,-1-4-160 15,-1-2 128-15,0-1-128 0,-2-2 0 0,-2 2 0 16,-2 2 0-16,-2 0 0 0,-1-6 0 0,-2-1 0 16,0 3 0-16,-2-2-176 0,-4 4 176 0,-1-2-160 15,-3 2 160-15,-3 0-160 0,-2 0 160 0,-4 4 0 16,-1-1 0-16,-3 1 0 0,-3 6 0 0,-3-1 128 15,-4-2-128-15,-3 3 128 0,-4 2-128 0,-4 2 0 0,-3 1 0 16,-3 1 0-16,1 4 0 0,-4-2 0 0,-3-1 0 0,-1-1-128 16,-1 0-16-16,2 0 0 0,2 0 0 0,0 1 0 15,0 4 144-15,1-1 0 0,2 3 0 0,-3-1 0 16,0 0 0-16,-4 1 0 0,-5-1 0 0,-2 0 0 16,-2 0 0-16,0-1 0 0,2 2-128 0,3 4 128 15,1 3-128-15,-4-2 128 0,-3-3-128 0,-2 1 128 16,-3 4 0-16,-4 1 0 0,0 1 0 0,1 0 0 15,0-1 0-15,1 5 0 0,3 1 0 0,-1-1 0 16,-1 2 0-16,0-2 0 0,-4 4 0 0,2-2-128 16,2 1 128-16,0 0 0 0,2 1 0 0,0-1 0 0,2 2 0 15,1 0 0-15,4-2 0 0,2 0 0 16,4 1 0-16,1-2 0 0,1 0 0 0,3 5 0 16,4 4 0-16,0-3 0 0,-3-2 0 0,-1 3 0 15,-2-1-256-15,-1 3 16 0,-1 4 16 0,-5 0 0 16,-3 5-368-16,-7 3-80 0</inkml:trace>
  <inkml:trace contextRef="#ctx0" brushRef="#br0" timeOffset="5045">25511 8720 6447 0,'5'0'576'0,"-1"0"-576"0,-2 0 0 0,0 0 0 16,-1 2 224-16,0 0-64 0,2-2-16 0,2 1 0 15,2 2 1232-15,-2 0 240 0,0 0 48 0,-1 1 16 16,-3-2 1008-16,0 2 192 0,-2-2 32 0,-3 1 16 15,-1 0-16-15,-2-1 0 0,-4 3 0 0,-4-2 0 16,-4 1-992-16,-3 1-208 0,-3-1-48 0,-6 2 0 16,-3-2-1088-16,-5-1-240 0,-4 2-32 0,-3-1-16 15,1-2-96-15,-2 2 0 0,0-4-16 0,-2 0 0 16,1 0 0-16,1 0 0 0,0 0 0 0,0-2 0 16,-1 0-48-16,1 0 0 0,-3 0 0 0,5-2 0 15,1 1-128-15,1 2 0 0,0-1 0 0,0 2 128 16,3 0-128-16,2 0 192 0,2 2-192 0,2-1 192 0,1 2-192 15,1 1 0-15,0 0 0 0,0 0 128 0,1 0-128 0,2 0 0 16,2 1 144-16,1-4-144 0,3 1 0 0,2-2 0 16,1 3 0-16,3-6 0 0,-1 3 208 0,1 0-16 15,2-2-16-15,-2 1 0 0,1 1-176 0,0-3 0 16,0-1 0-16,-1 2 0 0,3 1 176 0,0-2-48 16,0 1-128-16,2 0 192 0,1 0-192 0,0 0 0 15,2 0 0-15,0 2 0 0,2 0 0 0,1-2 0 16,0 2 0-16,1 0 0 0,0 0 0 0,0 0 0 15,0 2 0-15,-1-2 0 0,1 2 0 0,-1 0 0 16,3-2 0-16,-1 2 0 0,2-2 0 0,1 0 0 16,-2 0 0-16,3 0 0 0,1-2 0 0,-1 2 0 15,3-4 0-15,-1-2 0 0,2 0 0 0,1-3 0 0,1-1 0 16,2-6 0-16,2 1 128 0,-2-2-128 16,3-1 0-16,-1 2 0 0,-1-3 128 0,1-1-128 0,1 2 0 15,-1-3 0-15,1 1 0 0,-1 1 0 0,2 1 0 0,-1-1 0 16,-1 6 0-16,3-4 0 0,-1 1 0 0,2 4 0 15,-1 0 128-15,1-1-128 0,-2 6 0 0,-1-2 144 16,-2 6-144-16,-3 0 0 0,-1 1 0 0,-1 2 0 16,-3 2 0-16,-1 1 0 0,0 0 0 0,-4 3 0 15,1 1 0-15,-2 0 0 0,-3 4 0 0,-2-1 0 16,-2 6 0-16,-3 0-256 0,0 0 64 0,-5 3 16 16,-2 3 176-16,-4 0-192 0,-3 3 192 0,-2 0-192 0,-2 1 64 15,0-1 0-15,0 0 0 0,-1 0 0 0,2-1 128 16,1-1 0-16,2 1 0 0,0-3-128 0,4-2 128 15,2 0 0-15,2 0 0 0,2 0 128 0,1 2-128 0,2-1 0 16,2 0 0-16,3 1 0 0,5-2 0 0,1-3 0 16,2 0 0-16,6 0 0 0,1-3 0 15,3 2 192-15,5-1-64 0,4 1 0 0,4-3-128 16,4 0 0-16,2 1 128 0,2-3-128 0,4 0 0 0,2-2 0 16,3 0 0-16,4-2 0 15,2 2-560-15,4 0-176 0,4 1-32 0,3-3-18144 16</inkml:trace>
  <inkml:trace contextRef="#ctx0" brushRef="#br0" timeOffset="5569.53">26362 8553 28559 0,'-4'0'2544'0,"3"0"-2032"0,1 0-512 0,0 0 0 0,1 3 784 0,1-2 64 16,-2 2 16-16,1 0 0 0,0 0 224 0,2 3 32 0,0 0 16 16,2 2 0-16,1 0-112 0,1 5 0 15,1-2-16-15,1 4 0 0,1-2-480 0,0 4-80 16,1 3-32-16,-1-1 0 0,2 3-288 0,-1 3-128 16,0 1 0-16,-1 2 128 0,0-3-128 0,-3 1 0 0,-2-4 0 15,0 0 0 1,0 1-544-16,0-2-144 0,0-2-16 0,0-4-16 15,1 1-1968-15,1-5-400 0</inkml:trace>
  <inkml:trace contextRef="#ctx0" brushRef="#br0" timeOffset="5854.33">27098 8474 11055 0,'1'-2'976'0,"-2"1"-784"0,1-2-192 0,-1 3 0 0,1 3 5232 0,0-3 992 16,0 3 208-16,0 1 32 0,0 2-4976 0,-3 3-992 15,1 4-208-15,-5 2-32 0,0 3-256 0,-4 4 0 16,-4 5-144-16,-4 1 144 0,0 7-176 0,-9 6 176 16,-1 7-192-16,-6 3 192 0,-3 6 640 0,-5 3 256 15,-3 7 32-15,-4 5 16 0,1 3-368 0,-2 6-80 16,-1 6-16-16,0 5 0 0,2 2-624 0,0-1-128 15,3 1-32-15,3-5 0 16,2-4-1648-16,5-15-336 0,4-10-64 0,5-10-16 16,6-9 192-16,1-2 16 0</inkml:trace>
  <inkml:trace contextRef="#ctx0" brushRef="#br0" timeOffset="7390.46">26551 8310 11967 0,'-6'0'1072'0,"1"0"-864"0,1 0-208 0,2-3 0 16,1 3 1152-16,-2-1 192 0,-2 1 48 0,-3-2 0 15,-4-1 1440-15,1 2 304 0,1-4 48 0,4 1 16 16,1 1-1136-16,3-2-208 0,2-2-64 0,2 2 0 16,1-1-592-16,2 0-128 0,2 0-32 0,1 0 0 15,-1-3-368-15,3 2-80 0,1-2-16 0,0 2 0 16,2-5-160-16,-1 1-32 0,0 3-16 0,2-5 0 15,3 0-48-15,3-2-16 0,0-1 0 0,0 0 0 16,1 0-176-16,0-3-128 0,0 3 192 0,0 0-192 16,0-3 0-16,-2 3 0 0,0 0 0 0,-4 1 0 0,0 5 128 0,-3 1-128 15,-1 0 0-15,-2 3 0 16,-2 3 0-16,-2 2 0 0,0 1 0 0,-1 4 0 16,0-1 0-16,-1 4 0 0,1 1 0 0,0 2 0 0,1 5 0 15,0-1 0-15,1 2 0 0,-1 2 0 0,1 1 0 0,0-1 0 16,1 2 0-16,0-4 0 0,0 0 0 0,0 0 0 15,1 2 0-15,1-5 0 0,-2 3 0 0,0-1 0 16,0-5 0-16,-1-1 160 0,1 1-32 0,-1 0 0 16,1-2 0-16,-3 0 0 0,0-2 0 0,-1 0 0 15,-2-2 0-15,-1-2 0 16,0-2-608-16,-3 0-128 0,1-2-32 0,-2-2-18560 16</inkml:trace>
  <inkml:trace contextRef="#ctx0" brushRef="#br0" timeOffset="9052.53">27355 8943 17503 0,'1'-4'1552'0,"0"0"-1232"16,1 2-320-16,-1 0 0 0,1 2 1584 0,0-2 256 15,0 0 48-15,2-4 16 0,2-1 848 0,-1 1 192 0,0 3 16 16,-1-1 16-16,-1 4-1088 0,1 0-224 0,-1 4-32 0,-1 2-16 15,-1 2-880-15,0 2-176 16,1 6-48-16,-2 0 0 0,0 3-208 0,-2 3-48 0,1 3-16 0,0 3 0 16,-1 1-240-16,-1 1 176 15,-1 4-176-15,2-2 160 0,-1 2-160 0,-2 0 0 16,0 1 0-16,1-2 0 0,-1-2 0 0,0-2 0 0,1-5 0 16,-1 0 0-16,1-1-272 0,1-5-48 0,-1-1 0 0,1-1 0 31,2-5-704-31,-1 0-160 0</inkml:trace>
  <inkml:trace contextRef="#ctx0" brushRef="#br0" timeOffset="9452.03">27799 9084 13823 0,'0'-3'1216'0,"0"1"-960"0,0 1-256 0,0 1 0 0,0 0 2480 0,1 0 448 16,0 1 80-16,-1 1 32 0,0-2-2144 0,-1 4-416 15,-1 2-96-15,2-6 0 0,-14 16 336 0,3-6 80 16,-3 3 16-16,-3-1 0 0,0 0 304 0,-3 1 64 16,0 0 16-16,-5 2 0 0,1-1 288 0,-5 1 64 15,1-3 16-15,-2 2 0 0,-1 0-864 0,-1 0-192 16,0 1-16-16,-1-3-16 0,0-1-256 0,2 0-48 15,2-1-16-15,3-3 0 0,2-1-160 0,3-3 0 0,4 0 144 16,3 1-144-16,2-4 208 0,5 2-16 0,2-2-16 0,2 1 0 16,3 2-32-16,3-3 0 0,2 2 0 0,2 2 0 15,4-3-144-15,5 4 192 0,4-1-192 0,5-2 192 16,2 2-16-16,6 0 0 0,4 1 0 0,4-2 0 16,-1 4-176-16,3-4 0 0,2 4 0 0,-1 0 0 15,2 2-448-15,-4-3 0 0,-1 0-16 16,-4 0 0-16,-4 0-816 0,-3-2-144 0,-4-1-48 0,-1-2-15632 15</inkml:trace>
  <inkml:trace contextRef="#ctx0" brushRef="#br0" timeOffset="10110.83">28366 7055 18431 0,'0'-7'1632'0,"0"4"-1312"0,0 0-320 0,0 3 0 16,2 0 960-16,-2 0 128 0,1-3 32 0,0 0 0 0,0-3-128 0,1 2-32 16,-1-1 0-16,-1 2 0 0,0 0-416 0,-1 2-96 15,-2 2 0-15,-2 0-16 0,0 3 368 0,-2 0 80 16,-2-1 16-16,-2 4 0 0,-1 1 288 0,-3 2 64 15,-1 0 16-15,-3 5 0 0,-1 1-48 0,1 0-16 16,-2 3 0-16,0-1 0 0,0 2-624 16,-2 2-128-16,0 3-32 0,1 0 0 15,1 1-176-15,1-2-48 0,-2 6 0 0,-2 1 0 0,2 0-192 0,0 2 0 16,-1 4 0-16,2-2 0 0,0 3 0 0,1-1 0 16,2 2 0-16,1-1 0 0,3 0 0 0,2-1 0 15,3-1 0-15,3 1 0 0,2-4 0 0,4-2 0 16,3-1 0-16,2-6 0 0,3 1 0 0,3-6 0 15,0 2 0-15,3-4 0 0,1-4-240 0,1 2 64 16,1-3 16-16,2-2 0 16,1-1-752-16,2-5-160 0,1 2-16 0,1-5-10400 0,2 1-2080 15</inkml:trace>
  <inkml:trace contextRef="#ctx0" brushRef="#br0" timeOffset="10468.78">28480 7611 21183 0,'-3'-2'1888'0,"0"2"-1504"0,1 0-384 0,-1 2 0 0,2-1 2000 0,1 2 336 16,1-1 64-16,-1 4 16 0,0 1-1328 0,-1 3-256 15,-2 3-48-15,1 2-16 0,-1 1-240 0,0 0-48 16,-3 3-16-16,1-1 0 0,-3 0-336 0,0 0-128 16,-1 1 0-16,0-1 144 0,1 1 128 0,-2 1 32 15,1-4 0-15,2 0 0 0,0-2-304 0,2-1 0 16,3-3 128-16,1-3-128 0,2 2 0 0,1-3-304 15,3-2 64-15,2-2 16 16,0-2-2080-16,3-2-400 0,2-1-96 0,3-2-16 0</inkml:trace>
  <inkml:trace contextRef="#ctx0" brushRef="#br0" timeOffset="10668.88">28653 7365 26719 0,'-12'-10'2368'0,"3"4"-1888"0,1 0-480 0,3 3 0 15,4 3 2112-15,1 0 320 0,1 0 64 0,0 3 0 16,-1-3-2496-16,0 2-416 0,1-2-128 0,2 4-32 16,2-2-1776-16,-5-2-352 0,0 0-80 0,0 0-16 0</inkml:trace>
  <inkml:trace contextRef="#ctx0" brushRef="#br0" timeOffset="11102.06">28735 7089 22111 0,'-1'-2'1968'0,"1"-2"-1584"0,1 4-384 0,0 0 0 15,2 0 1152-15,-1 0 160 0,3 0 32 0,1-2 0 16,2 2 0-16,3 0 0 0,0 2 0 0,0 2 0 15,0 4-224-15,2 2-32 0,-1 4-16 0,0 2 0 16,2 5-112-16,1 1-32 0,1 3 0 0,0 3 0 16,2 5-352-16,2-1-80 0,-1 2-16 0,-1 1 0 15,0 0-288-15,-5-3-48 0,1 5-16 0,-4-3 0 16,-2 1-128-16,-1 0 160 0,-4 3-160 0,-1-3 160 0,-4-3-32 16,-1-1-128-16,-5-3 192 0,1-2-64 15,-3-1 112-15,-4-3 16 0,1 0 0 0,-5 1 0 16,1-1-256-16,-2-2 0 0,-2 1 128 0,-1-1-128 0,0 1 0 15,-2-5 0-15,1 0 0 0,-1 0 0 16,2-1-512-16,0-4 0 0,0 0 0 0,3-5-17984 16</inkml:trace>
  <inkml:trace contextRef="#ctx0" brushRef="#br0" timeOffset="19253.29">26697 4359 11967 0,'-9'0'1072'15,"1"0"-864"-15,2 0-208 0,2 2 0 0,1-2 352 0,-1 2 32 16,-8 0 0-16,-5 0 0 0,-8 2-384 0,-3 2 144 16,-5 1-144-16,-2-1 0 0,0 1 0 0,-1 2-192 15,-1-2 0-15,-1 2 0 0,-3 0 192 0,-1 0 0 16,0-1-160-16,-1 1 160 0,1-3 688 0,1 1 208 16,-1 4 32-16,-1 0 16 0,-2 7-176 0,2-2-16 15,1 4-16-15,0 1 0 16,1 1-992-16,0-2-208 0,3 1-48 0,-1 1 0 15,5-2-96-15,-1-2-32 0,4 4 0 0,0-2 0 0,4 3 384 0,0-2 80 16,-1 1 16-16,0 0 0 0,1-3 160 0,4-3 0 16,-2-3 0-16,4 0 0 0,0-1 0 0,2-2 0 15,1 0 0-15,2-2 0 0,1 1 0 0,3-5 144 16,0 2-144-16,4-3 160 0,-1 0 32 0,2 1 0 16,0-4 0-16,3 2 0 0,0-2 704 0,1 2 160 15,2-2 32-15,0-2 0 0,0 2 0 0,1 0 16 0,0 0 0 0,0 0 0 16,0 0-560-16,0 0-112 0,0 2-32 0,-2 0 0 15,0-2-400-15,-1 3 0 0,1-3 0 0,2 0 0 16,0 0 0-16,0 0 0 0,-22-7 0 0,16 5 0 16,-1-4 128-16,0 2-128 0,1-5 128 0,-3 2-128 15,3-2 448-15,0-1 16 0,1 1 0 0,0-4 0 16,2 1-16-16,1-1-16 0,2 4 0 0,0-6 0 16,1 4-432-16,0-4 0 0,3 1 0 0,0-1 0 15,1-1 0-15,0 0 0 0,1 0 0 0,-1 1-176 16,2 2 176-16,-2 1 0 0,1 3 0 0,-1 1-128 15,-2 2 128-15,0 1 0 0,1 0-144 0,-1 0 144 16,-1 4 0-16,-1-2 0 0,1 3 0 0,-2 0 0 0,-2 3 0 0,0-3 0 16,-3 6 176-16,0-1-176 0,0 4 0 0,-1-1 0 15,-3 3-128-15,1 4 128 0,-1 1 0 0,0 3-128 16,1 3 128-16,-1 3 0 0,0-3 0 0,1 2 0 16,1-1 0-16,0-1 0 0,0 1 272 0,2-4 64 15,0-2 16-15,1-3 0 0,2-1 32 0,-1-3 0 16,3-4 0-16,1 0 0 0,1-5 240 0,1 2 48 15,2-3 16-15,1-3 0 0,2 2 80 0,2-1 0 16,1-2 16-16,2 1 0 0,1 0-352 0,3-2-80 16,7 0-16-16,3 0 0 0,5 1-336 0,3 0 0 15,3-1 0-15,4 1 128 16,4-1-768-16,6 1-160 0</inkml:trace>
  <inkml:trace contextRef="#ctx0" brushRef="#br0" timeOffset="30851.7">14407 14942 43311 0,'-4'-7'3840'0,"2"1"-3072"0,-1 1-608 0,2 2-160 16,1 0-704-16,-1-2-192 0,-2-3-16 0,-1-5-16 15,-1-5-160-15,0-2-48 0,-2 1 0 0,1-1 0 16,0 4 144-16,0 2 32 0,-2-2 0 0,1 3 0 0,-2 1 448 0,-1 2 80 16,1 0 32-16,-4 4 0 0,0 0 784 0,-1 2 144 15,-1 1 48-15,2 3 0 0,-3 3 304 0,-1 1 64 16,1 2 16-16,0 4 0 0,0 0-336 0,1 4-64 15,-1 0-16-15,1 1 0 0,3-2-224 0,-1 6-32 16,-4 3-16-16,0 4 0 0,-1 5-64 0,-2 0-16 16,2-1 0-16,-1 3 0 0,-1 5-64 0,0 1-128 15,2 2 176-15,1-4-176 0,3 2 0 0,3-2 0 16,3-2 0-16,3-3 0 0,4-1 208 0,1-2-64 16,4-1-16-16,2 0 0 0,1 2-128 0,4 1 0 0,2-3 0 15,3-2 128-15,1 3-128 0,2-4 0 16,-2-3 0-16,3-1 0 0,1-4 0 0,2-2 0 0,0-3 0 15,-1-4 0-15,0-3 0 0,2-2 0 0,-2-1 0 0,1-4 0 32,1 0-1008-32,-1-2-80 0,1-4 0 0,-2-2-16000 0</inkml:trace>
  <inkml:trace contextRef="#ctx0" brushRef="#br0" timeOffset="31413.67">14680 15043 40543 0,'-3'17'1792'0,"-1"-2"384"0,-1 1-1744 0,1-6-432 0,2-1 0 0,1-3 0 0,-2 4 0 0,1 10 0 15,-2 11-224-15,-1 6 80 16,2 1-2496-16,2 0-496 0,0-6-112 0,0-1-16 16,-2-2 2240-16,2-4 432 0,-1-2 80 0,-1-2 32 0,2-2 192 0,1-3 32 0,0 0 16 15,0-4 0-15,1-2 1008 0,2-3 208 0,-1 0 48 16,1-5 0-16,-1-2 1024 0,0-4 192 0,1-2 64 16,-1-4 0-16,2-4-1136 0,-1-5-208 0,-1-1-64 0,1-5 0 15,-1-1-576-15,0-2-112 0,1-7-16 0,-2-2-16 16,2-2-176-16,-2-5 0 0,0 2 0 0,0-5 128 15,2 4-128-15,1-3 0 0,-1-1 0 0,2 0 0 16,1 4 0-16,1 4 0 0,0 1 0 0,0 4 0 16,1 5 0-16,-2 3 0 0,0 2 0 0,-1 1 0 0,-1 4 0 15,1 1 0-15,-1 5-128 0,-1 0 128 16,2 3-400-16,1 1-16 16,2 2 0-16,0 1 0 0,2 0-1024 0,3 2-208 0,0 4-32 0,2 0-9136 15,1 0-1840-15</inkml:trace>
  <inkml:trace contextRef="#ctx0" brushRef="#br0" timeOffset="31813.58">15212 14839 13823 0,'1'5'1216'0,"-1"-1"-960"16,0-2-256-16,0-2 0 0,0 1 3712 0,0 4 688 16,0 0 144-16,-1 4 16 0,1 6-2128 0,-2 1-416 15,-2 0-96-15,-1 2 0 0,-2 0-1408 0,-1 0-288 16,-1 1-48-16,0-1-16 0,-3 5-160 0,0-1 0 15,-2 3 0-15,0 1 0 0,0 0 224 0,0 2-32 16,1 3-16-16,2 0 0 0,0 1 160 0,3-4 48 0,2-2 0 16,3 2 0-16,3-6-64 0,4 1 0 0,1 2 0 15,3-3 0-15,1 3-192 0,3-6-128 0,-1-2 160 16,1-1-160-16,4-1 0 0,0-3 0 0,4-2 0 0,0-1 0 16,0-3-160-16,2-5-32 0,0 2 0 0,0-3 0 15,1-3 192-15,0 0-208 0,3-4 80 0,1-1 128 16,-2-3 0-16,1-2 160 0,0-3 16 0,-1-5 0 15,-1-1 112-15,-1-3 32 0,-4 3 0 0,1-4 0 16,0-5-144-16,-4-1-32 0,-1 0 0 0,-4-3 0 16,-2-2-144-16,-4 1 0 0,-4 1 0 0,-4 2 0 15,-2 1 128-15,-3 0-128 0,-3 1 0 0,-4 2 128 16,0 3-128-16,-2 4 0 0,-4 0 0 0,0 1 0 0,-2 5 0 16,2 3 0-16,-1 6 0 0,0 1-176 15,-2 3-16-15,1 3 0 0,-2 5 0 0,2-1 0 16,0 6-800-16,1-4-160 0,4 4-48 15,1 2-16112-15</inkml:trace>
  <inkml:trace contextRef="#ctx0" brushRef="#br0" timeOffset="32374.64">16320 14639 32255 0,'-2'1'2864'0,"-1"-1"-2288"0,2 0-576 0,-2 2 0 0,2-2 1472 0,-3 0 176 0,-1 3 32 0,-4 1 16 16,-5 2-2000-16,-6 2-400 0,-3 6-64 0,-6 1-32 15,-3 7-960-15,-3 0-192 0,0 4-32 0,-4-1-16 16,3 1 464-16,2-4 80 0,4-1 32 16,2 2 0-16,3-4 2272 0,3 0 464 0,3-3 96 0,4 0 0 0,3-1 960 0,3-5 176 15,3-3 32-15,2-1 16 0,3 1-1632 16,1-2-320-16,3-1-64 0,0-1 0 15,4 1-960-15,1-2-192 16,2 1-48-16,2-3 0 0,3 0-192 0,4 0-32 0,-1 1-16 0,3-1 0 16,2 2 272-1,1-2 48-15,2 4 16 0,0 0 0 0,-2 1 320 0,-2-2 64 0,-1 4 16 0,-4-1 0 0,-1 1 128 0,-3 2 128 16,-3 1-128-16,-3 0 176 0,-3 1 336 0,-3 1 80 16,0 4 16-16,-4-3 0 0,-1 0-48 0,-4 2-16 15,2 5 0-15,-2-2 0 0,-2 1 16 0,-3 1 0 16,1 2 0-16,-3-4 0 0,2 1-112 0,-3-3 0 15,1 0-16-15,-1 0 0 0,0-3-48 0,-2 0 0 16,1 0 0-16,-2-1 0 0,0-2-384 0,-4-2 0 0,0 2 128 16,1-3-128-16,-1-4-272 0,2 0-96 0,0-1-16 0,3-7-11648 15,0-1-2352 1</inkml:trace>
  <inkml:trace contextRef="#ctx0" brushRef="#br0" timeOffset="32841.48">16883 14506 43311 0,'-3'4'1920'0,"-2"-1"384"0,-1-1-1840 0,-1 2-464 0,2-2 0 0,0-2 0 16,-3 4-528-16,-5 2-208 0,-8 6-32 0,-9 6-16 15,-6 4-816-15,-3 3-144 0,0 1-48 0,0 1 0 16,2-2 176-16,-1 1 16 0,3-2 16 0,1-1 0 0,5-1 960 0,1-2 192 16,4 1 48-16,4-5 0 0,3 0 1808 0,2-4 368 15,2 1 80-15,2-4 16 0,4-1-352 0,2-2-80 16,1-1-16-16,4-1 0 0,3-1-1024 0,2 1-208 16,3 1-32-16,2 1-16 0,4 0-160 0,2 1 0 15,1 0 0-15,2-1 0 0,2 3 288 0,3-3-32 16,5 4 0-16,0 0 0 0,4 2-256 0,-4-2 0 15,2 2-128-15,-1 1 128 0,-2-3 0 0,-2 2 0 16,-1 0 0-16,-4 1 0 0,-1 3 0 0,-5 1 0 0,-2 4 0 16,-4-1 0-16,-3 1 0 0,-3 1 0 15,-3-2 0-15,-3 1 160 0,-3-1 32 0,-1 0 16 16,-2-3 0-16,-2 0 0 0,-3 1 16 0,-1-5 0 0,-2 2 0 16,-2 1 0-16,0 0-96 0,-2-3-128 15,0 3 176-15,-3 0-176 0,2 0 0 0,-3-1 0 0,-1 2-192 0,0 0 48 16,-1 1-112-16,0-4-32 0,1-1 0 0,2-3 0 31,5-4-512-31,1-2-96 0,3-2-32 0,3-1-10640 0,2-4-2128 0</inkml:trace>
  <inkml:trace contextRef="#ctx0" brushRef="#br0" timeOffset="33513.18">17511 15041 41471 0,'2'0'3680'0,"1"2"-2944"0,0-2-592 0,1 0-144 0,0 0 0 0,2 0 0 0,4 1 0 0,6 2 128 15,6-3-400-15,5 0-96 0,3 0-16 0,1-4 0 16,1 2 384-16,0-5-144 0,2 1 144 0,-1-4 0 31,1 0-544-31,0-1 0 0,1 0 0 0,-2-1 0 0,-2-3 976 0,-2 1 192 0,-4-2 32 0,-2 0 16 16,-2 1-384-16,-3-3-80 0,0 2-16 0,-5-4 0 15,0 1-192-15,-4-2 0 0,1 2 0 0,-2-4 0 0,-1 4-336 16,-4-4-16-16,-3 5 0 0,-5-1 0 16,-4 3-192-16,-5 4-32 0,0-1-16 0,-2 6 0 15,-3 4-176-15,-4 3-48 0,-5 7 0 0,-1 0 0 16,-2 8-208-16,-1 1-64 0,-3 0 0 0,-1 6 0 0,0 3 704 0,0 1 128 16,3 2 16-16,3 3 16 0,3-2 672 0,4 3 128 15,2 0 16-15,3 2 16 0,6-5 1056 0,1 5 224 16,2 1 32-16,3 3 16 0,3-4-976 0,5 1-208 15,3-3-48-15,3-4 0 0,6 3-304 0,3-5-64 16,3-1-16-16,2-3 0 0,4-2-144 0,1-1-48 16,-1-1 0-16,2-5 0 0,-1 0-320 0,0-3-80 15,1 0-16-15,0-1 0 16,-2-3-272-16,-2 0-48 0,2 0-16 0,-3-2-17552 0</inkml:trace>
  <inkml:trace contextRef="#ctx0" brushRef="#br0" timeOffset="33980.97">18540 14953 39615 0,'-8'11'3520'0,"1"-1"-2816"0,1-4-560 0,3-5-144 0,2 2 1040 0,-3 3 176 15,-2 3 48-15,-4 8 0 16,-2 5-1728-16,1 3-352 16,1-4-64-16,1 1-16 0,4-6-1120 0,1-2-224 0,3-2-64 0,1-6 0 15,3-2 464-15,-1-1 96 16,1-3 16-16,2-3 0 0,-1-1 1728 0,1 1 368 0,0-4 64 0,0 1 16 0,1-4 1296 0,-1-2 272 16,3-3 48-16,-2-1 16 0,3 0-560 0,1-4-112 15,1-5-32-15,2 0 0 0,2-3-912 0,1 0-176 16,0-2-32-16,2-1-16 0,0 0-240 0,1 2 0 15,-1 0-192-15,1 7 192 0,-1 0-256 0,0 7 48 16,-2 5 16-16,-1 1 0 0,-3 8 192 0,-2 1 0 16,-1 1 192-16,-2 4-192 0,0 5 336 0,2 0-32 15,2 2-16-15,0 5 0 0,2-1-96 0,0 2 0 0,2 2-16 0,-1 1 0 16,-1 1 160-16,1 0 48 0,1 4 0 16,-2 3 0-16,1-2-208 0,1 3-48 0,0 2 0 0,-2 1 0 15,0-1 0-15,-2-3-128 0,-1 2 192 0,-2-3-64 16,0 1-128-16,-3-3 192 0,-3-2-192 0,-2 0 192 15,-1-3-352-15,-3-1-64 0,-2-2-16 0,-1 1 0 32,-5-3-432-32,0 0-96 0,-3-1 0 0,-3-2-18048 15</inkml:trace>
  <inkml:trace contextRef="#ctx0" brushRef="#br0" timeOffset="34865.31">19693 13963 43311 0,'0'3'3840'0,"-1"-1"-3072"0,0 2-608 0,1 0-160 15,1-2-288-15,0 2-96 0,1 2 0 0,0 7-16 16,3 9 400-16,0 9 0 0,2 7 0 0,1 10 0 16,-3 5-304-16,-2 1 32 0,-1 6 0 0,-4 0 0 15,0 0 272-15,-1 3-192 0,-1 0 192 0,-1 4-160 16,-2 0 160-16,0-2 0 0,2-4 0 0,-1-4-128 15,0-9 128-15,-1-2 0 0,3-4 128 0,-3-5-128 0,2-2 128 16,0-6-128-16,-2-1 128 0,0-6-128 0,0-2-128 0,-1-8-112 16,-1-6-16-16,-1-2-17680 15</inkml:trace>
  <inkml:trace contextRef="#ctx0" brushRef="#br0" timeOffset="35079.11">19304 14535 48831 0,'2'2'2176'0,"1"-1"432"15,-1-1-2096-15,3-1-512 0,1 1 0 0,2-2 0 0,3-1 352 0,6 2-32 16,14-5-16-16,12 0 0 0,16-4-304 0,4 4 0 0,2-1 0 16,-2 4-144-16,-2 0 16 0,-3 1 0 15,0 1 0-15,-4-2 0 16,-2 1-512-16,-5 0-112 0,-6 2-16 0,-5 0 0 15,-5 0-608-15,-5 0-128 0,-4 4-32 0,-2-1 0 16</inkml:trace>
  <inkml:trace contextRef="#ctx0" brushRef="#br0" timeOffset="35446.21">21452 13719 43311 0,'-6'10'3840'0,"-2"-4"-3072"15,1 0-608-15,2 0-160 0,1 0 832 0,2 0 144 16,-2 4 32-16,-2 6 0 16,-5 10-1680-16,-4 14-336 0,-3 11-64 0,0 6-16 15,1 3 416-15,-2 7 80 0,2 0 16 0,-2 4 0 0,3 0 384 0,0 1 192 16,0-3-160-16,0-1 160 0,2 0 0 0,-1-1 0 16,1 2 0-16,-3-2 0 0,4-4 0 0,2-5 0 0,2-1 0 0,2-7 0 15,-1-4-192-15,3-4-32 0,3 2-16 0,1-9 0 31,2-4-1504-31,1-5-304 0,4-5-64 0,2-5-13504 0</inkml:trace>
  <inkml:trace contextRef="#ctx0" brushRef="#br0" timeOffset="35859.48">21774 14663 39615 0,'10'-2'1760'0,"-5"-2"352"0,-2 4-1680 0,-2-2-432 0,-1 2 0 0,-1 0 0 16,-2 0 672-16,0 2 48 0,-2-1 16 0,-3 3 0 0,-2 5-736 0,-1 1 0 16,0 5 0-16,-3 1 0 0,0 3 0 0,-2 2 0 15,-3 3 0-15,0 1-160 16,1 2-224-16,-1 1-32 0,3 2-16 0,1 2 0 0,2 3 64 0,2 2 16 16,1-3 0-16,1 1 0 0,4 0 528 0,3-6 96 15,0 0 32-15,4-2 0 0,1-5-176 0,4-3-128 16,1-3 144-16,5-6-144 0,1 0-160 0,4-4-128 15,3-4-32-15,1-4 0 16,4-4-240-16,0-7-48 0,4 0-16 0,-1-8 0 16,1-2-144-16,0 0-16 0,-1-2-16 0,0-3 0 15,-1-4 800-15,-3 1 0 0,-3-1 0 0,-2-6 0 0,-4 3 528 0,-4-2 112 16,-2-2 32-16,-5 1 0 0,-3 4-48 0,-9 2-16 16,-3 4 0-16,-3 3 0 0,-3 7-256 0,-4 2-48 15,-1 2-16-15,-4 4 0 0,1 1 144 0,-4 3 16 16,-1 2 16-16,-1 2 0 0,0 1-160 0,1 2-48 15,-1 1 0-15,2 5 0 0,2-1-496 0,2-2-96 0,3 2-32 16,1-4 0 0,4 3-1312-16,3 0-272 0,0 1-48 0,5-2-14336 0</inkml:trace>
  <inkml:trace contextRef="#ctx0" brushRef="#br0" timeOffset="36412.37">22853 14417 9215 0,'8'-6'816'0,"-4"0"-656"0,-1 2-160 0,-2 2 0 0,0-1 4624 0,-1 3 896 0,-1-1 176 0,1 1 48 0,-1-2-4080 0,-3 2-800 16,0-3-160-16,-2 6-48 0,-3-1-448 0,-1 2-80 15,-2 2-128-15,-4 0 176 0,-3 2-176 0,-3 3 0 16,-3 2 0-16,-2 0 0 0,0 3 0 0,-1-1 0 16,-1 1 144-16,3 0-16 0,0 0 832 0,4-1 160 15,3-2 32-15,3 0 16 0,3-1-144 0,3-5-16 16,2 2-16-16,3-3 0 0,3 0-624 0,1-2-128 16,0 2-32-16,2-2 0 0,2 0-208 0,1 1-208 15,1 1 32-15,3 0 16 0,-1-2-32 0,0 2-16 0,2-2 0 0,-2-1 0 16,2 2 0-16,1 1 0 15,-1-2 0-15,-1 2 0 0,2-2 64 0,1 2 16 0,-1-3 0 16,0 3 0-16,2-2 320 0,1-1 80 0,0 2 16 0,2 0 0 16,1 1-64-16,-1 1-16 0,1 1 0 15,0 2 0-15,-1-1-208 0,0 1 0 16,-1 0 0-16,-3-2 0 0,0 2 0 0,-2 2 0 0,-2 1 0 0,-1 0 0 16,-1 0 0-16,-2 0 0 0,-2 2 0 0,-1 1 0 15,-1 3 0-15,-2-3 0 0,1 0 0 0,-3-1 144 16,0-2 48-16,-1 2 16 0,-3-1 0 0,-1 1 0 15,-2 1 112-15,-2-4 0 0,0 2 16 0,0 1 0 16,-3-4-176-16,1 0-32 0,-1-1-128 0,-1 0 192 16,-1 0-192-16,-1-1 0 0,0 0 0 0,-1 0 0 0,0-2 0 0,-1 2-192 15,-1-3 16-15,-1-2 0 16,3-1-400-16,0 0-96 0,4-1-16 16,1-2 0-16,2-2-848 0,3-1-160 0,1 0-32 0,3-3-14336 15</inkml:trace>
  <inkml:trace contextRef="#ctx0" brushRef="#br0" timeOffset="37126.85">23890 14317 27647 0,'0'-1'2448'0,"-1"-2"-1952"0,1 0-496 0,-1 3 0 0,-1 0 1328 0,0-3 160 15,0 1 48-15,-3-2 0 0,-3 0-1200 0,-3 2-336 16,-3 1 144-16,0 1-144 0,-5 3 768 0,-1 4 96 16,-1-4 16-16,-2 3 0 0,-3 3-112 0,-1 1-32 15,-1 0 0-15,-1-1 0 0,0 4-288 0,1 0-64 16,1-1-16-16,1 1 0 0,-2 2-192 0,5 1-48 16,2 0 0-16,2-1 0 0,2-1 0 0,3-2 0 15,3-2 0-15,1-1 0 0,3 1-128 0,2-3-192 16,1-1 32-16,2 0 16 15,2-1-240-15,1 2-64 0,3-4 0 0,1 4 0 16,1-4-80-16,3 1-32 0,2 1 0 0,1 0 0 0,0 1 304 0,3 0 48 0,0 3 16 0,1-3 0 16,2 1 400-16,-1 2 96 0,0 0 16 0,2 1 0 15,-1 0-320-15,2-2 160 16,0 0-160-16,1 2 128 0,-1 1-416 0,-2-1-96 0,-1 2 0 0,0 2-16 16,-3 0 208-16,0 4 64 0,-2 3 0 15,-3-3 0-15,-2 0 128 0,-2 0 128 0,0 3-128 0,-2-1 176 16,-2-2 400-16,0 1 64 0,-2 1 32 0,-3-4 0 15,1 2-160-15,-2-2-48 0,-2-1 0 0,-1-1 0 16,-3 1-224-16,-2 1-48 0,0 0-16 0,-3-2 0 16,-3 0-176-16,-2-1 0 0,-1-1 144 0,-2-1-144 15,0 0-272-15,-2-1-128 0,-3-4-32 16,-3 4-17488-16</inkml:trace>
  <inkml:trace contextRef="#ctx0" brushRef="#br0" timeOffset="43187.21">27094 14458 15663 0,'-1'-2'1392'0,"0"-1"-1120"0,1 2-272 0,0 1 0 0,0 0 416 0,0 0 32 0,-2 0 0 0,1-3 0 0,-1 0 704 0,-2 0 128 16,0 3 48-16,-1 0 0 0,0 0 528 0,-1 4 96 15,0 2 32-15,0 3 0 0,0-2-432 0,-2 4-80 16,1 2 0-16,-2 3-16 0,0 4-240 0,-2 4-64 15,-1 2 0-15,-3 5 0 0,-1 4-464 0,-1 3-112 16,-4 3 0-16,-2 4-16 0,1-1-368 0,-4 3-192 0,-1 1 192 16,-3 2-192-16,-1 0 320 0,-1 1-64 0,-1 1 0 0,0 1 0 15,0 3-112-15,1-2-16 0,1 1-128 0,2-2 192 16,1-2-192-16,0 2 0 0,0 1 0 0,0-1 0 16,2 2-352-16,3-6-16 0,2-1 0 0,1-3 0 31,3-4-1152-31,2-9-224 0,1-4-48 0,3-7-9216 0,3-5-1856 0</inkml:trace>
  <inkml:trace contextRef="#ctx0" brushRef="#br0" timeOffset="44102.39">26290 14452 5519 0,'-7'-6'496'0,"1"0"-496"0,0 2 0 0,1-1 0 0,2 4 752 16,1-2 48-16,-2-1 16 0,-1-2 0 0,-4 0 784 0,-1-4 144 0,-1-2 48 0,3 2 0 15,-1 4 384-15,3 0 96 0,1-1 16 0,2 5 0 16,1-1 48-16,1 3 16 0,1 3 0 0,1-1 0 16,3 2-432-16,1 2-64 0,2 4-32 0,3 3 0 15,2 1-912-15,3 2-176 0,2 4-32 0,1 1-16 16,-1 2-432-16,2 0-64 0,0 4-32 0,1 2 0 16,0 3 0-16,-3-1 0 0,2 1 0 0,-3 3 0 15,1 0-160-15,-3 3 160 0,-2 0-160 0,-1-1 160 16,-1 1-160-16,-2 1 0 0,-2-2 0 0,-1-5-176 15,-2-1-432-15,-1-3-96 0,0-2 0 0,-1-6-16 16,-1-1-944-16,-1-5-176 0,0 0-32 0,0-5-13696 16</inkml:trace>
  <inkml:trace contextRef="#ctx0" brushRef="#br0" timeOffset="45097.38">26439 13895 11055 0,'0'-2'976'0,"0"-2"-784"16,0 2-192-16,0-2 0 0,0 2 1568 0,0-1 272 0,1 2 48 0,1-5 16 0,1 0-112 0,2-7-32 0,1 0 0 0,0-2 0 0,2 1 288 0,-1-1 64 16,0 2 16-16,0-2 0 0,0 1-208 0,2-2-32 15,-1-2-16-15,2-1 0 0,0 1-1008 0,-1-1-208 16,1-1-32-16,0 0-16 0,-1-3-416 0,1 1-192 16,-1-2 160-16,0 2-160 0,-2 1 0 0,-2 2 0 15,0 2-128-15,-3 0 128 0,1 3-272 0,-1-1 48 16,0 4 16-16,-1-1 0 0,-1 3 208 0,0 3 0 15,0 2 0-15,0 1-144 0,0 0 144 0,0 3 0 16,1 3 0-16,0 0 0 0,3 6 0 0,0-3 0 16,1 4 0-16,1 0 0 0,3 2 0 0,-1 4-128 15,3 0 0-15,2 0 0 0,0 5 128 0,2-1 0 16,1 0 0-16,0 1 0 0,0 1 0 0,0 1 0 16,1-1 128-16,-3-1-128 0,0 1 272 0,-2 0-16 15,-1-2 0-15,-1 2 0 0,0 1-256 0,-2-2 160 0,-2 2-160 16,-1-2 128-16,-1 1-128 0,-2 1 0 0,2-3 0 0,-2 1 0 31,1-5-752-31,0 0-128 0,1-1-16 0,1-4-16 16,2-3-1328-16,2-2-272 0</inkml:trace>
  <inkml:trace contextRef="#ctx0" brushRef="#br0" timeOffset="45474.98">27658 14515 38703 0,'-3'4'1712'0,"1"-2"352"0,1-1-1648 0,1-1-416 0,1 0 0 0,1-1 0 0,3-1 0 0,2-2 0 0,4-1 0 0,6-2 0 0,7-3 0 0,4-3-192 0,2-1 64 15,1 0 128-15,2-1 480 0,0 1 224 0,2-2 32 0,0 2 16 16,2 0-384-16,0 2-80 0,0 0-16 0,1 3 0 15,1 1-272-15,-1-2-256 0,-1 4 64 0,-4 1-18240 16</inkml:trace>
  <inkml:trace contextRef="#ctx0" brushRef="#br0" timeOffset="45708.18">27533 14858 41471 0,'1'8'1840'0,"3"-4"368"0,1-2-1760 0,1-2-448 16,2 0 0-16,0-2 0 15,5-1-976-15,8 0-288 0,13-5-48 0,14 0-16 0,11-5 1328 0,2 0 144 16,0-2 96-16,-2 1 16 0,-1 2 32 0,-4 0 16 15,-4-1 0-15,-1 0-11632 16,-5 0-2336-16</inkml:trace>
  <inkml:trace contextRef="#ctx0" brushRef="#br0" timeOffset="46519.36">29159 13976 23039 0,'4'-1'2048'0,"-3"-4"-1648"0,0 3-400 0,-1 0 0 0,2 2 2416 0,-2-3 400 0,0 3 64 0,1-1 32 0,0-1-1536 0,-1 1-304 0,0-2-64 0,-1 1-16 15,-3 2-16-15,-3 2 0 0,-2 1 0 0,-3 4 0 16,-2-1-544-16,-5 4-112 0,0 0-32 0,-5 5 0 16,-1-3-128-16,-1 4-32 0,-1 0 0 0,0 0 0 15,0 3-128-15,0-1 0 0,-1 1 0 0,0 1 0 16,-2 2-240-16,2-3 32 0,1-1 0 0,1-1 0 15,2 1-32-15,3-5 0 0,1 0 0 0,3-5 0 16,4 0 240-16,3-2 0 0,2-2 0 0,5-2-144 0,1-2-32 0,4 0 0 16,1-2 0-16,3-2 0 0,3 0-80 0,2-1 0 15,2 0-16-15,3 0 0 0,2 2 80 0,2-1 0 16,2 2 16-16,3-1 0 0,0 3 176 0,1 0 0 16,1 5 0-16,-1-1 128 0,0 2 64 0,0 1 32 15,1 4 0-15,-1-1 0 0,0 3-224 0,-4 0 0 16,-1 2 128-16,-5 1-128 0,-1 0 0 0,-4 0 144 15,-2-1-144-15,-2 3 128 0,-3-1 0 0,-2 0 0 16,-2 4 0-16,-3-2 0 16,-3 1-128-16,-4-1 0 0,-4 4 0 0,-4-1 128 15,-5 1-512-15,-3 1-128 0,-3-2 0 0,-6 3-16 16,-2-5-1328-16,-4 3-272 0,-3-1-48 0,-1-2-7776 16,2 0-1552-16</inkml:trace>
  <inkml:trace contextRef="#ctx0" brushRef="#br0" timeOffset="47193.64">29442 14112 33167 0,'0'5'1472'0,"0"1"304"16,2-2-1424-16,-2 2-352 0,1-2 0 0,-1 2 0 0,0 0 224 0,0 3-32 0,0 7 0 0,-1 7 0 0,-3 8-64 0,-2 4 0 0,-3 1-128 0,-2 1 192 0,-2-3 880 0,-1-2 160 16,-2 3 48-16,-1-4 0 15,0-6-384-15,2-2-80 0,1-2-16 0,0-3 0 0,3-4-352 16,0-4-64-16,2-1 0 0,2-3-16 16,2-5-368-16,2-2 128 0,2-1-128 0,1-5 0 0,1-2 0 0,2-4 144 15,2-3-144-15,1-2 0 0,1-2 272 0,3-2-48 16,0-3-16-16,2-4 0 0,1-2 0 0,2-1 0 15,-1 0 0-15,2 1 0 0,-1 3-80 0,1-1-128 16,-1 3 176-16,1 4-176 0,-1 1 128 0,-1 8-128 16,-1-2 0-16,0 5 0 0,0 4 0 0,-2-1 0 15,2 6 0-15,-2 1 0 0,0 4 0 0,0 3 0 16,-1 4-192-16,-1-1 192 0,-2 3-224 0,1-2 48 16,-2 4 16-16,-1-3 0 0,0 0 160 0,-2 1 0 0,0 0 0 15,-1-3 0-15,1 1 0 0,-2-1 0 0,0-4 144 16,0 1-144-16,1-4 176 0,-1 0-176 0,0 1 160 0,2-3-160 15,-1 1 0-15,1-4 0 0,0 1 0 0,2-3 0 16,3-1 0-16,-1 1 0 0,0-4 0 0,2 0 0 16,1-2 128-16,1-1-128 0,0 0 0 15,2-1 144-15,-2-1-144 0,1 1 160 0,1-3-160 0,-2 4 160 16,1-1-160-16,-1-1 160 0,2 1-160 0,-2 2 160 16,0 0 16-16,-1-1 0 0,1 3 0 0,-1 2 0 15,1-2-48-15,1 0-128 0,1 3 192 0,-1 0-64 16,0 0-128-16,2 2 0 0,1-1 0 0,-2 4 0 15,2-3 0-15,-1 3 128 0,-2 4-128 0,0 1 128 16,0 5-128-16,-1 0-224 0,-1 2 48 0,0 4 16 16,-2 3 160-16,0 1 0 0,-1 4 0 0,-2 5 0 0,0-3 0 15,-1 5 0-15,-2 1 0 0,-1 0 0 0,-1-1 0 0,0 0 0 16,0-1 0-16,-1-3 0 0,0-1 0 0,0-2 0 16,-1-1 0-16,1-1 0 0,2-6 0 0,-2-1 0 15,0-2 0-15,1-3 0 16,-1-1-448-16,-1-2-144 0,0 0-48 15,-2-1-19376-15</inkml:trace>
  <inkml:trace contextRef="#ctx0" brushRef="#br0" timeOffset="47619.75">31580 12644 43311 0,'-1'-4'1920'0,"-1"2"384"0,-1-1-1840 0,1 2-464 0,-1 1 0 0,2 1 0 0,0 2-288 0,-2-3-160 0,-2 4-16 0,-2 1-16 0,-3 2 480 0,-2 2 0 0,-2 0-128 0,-3 4 128 16,-1 3 0-16,-3 2 0 0,-1 2 0 0,-4 6 0 16,-4 3 128-16,-2 4 80 0,-2 5 16 0,-2 7 0 15,1 2 32-15,-3 5 0 0,-2 11 0 0,-3 9 0 16,-2 3-256-16,0 4 0 0,-2 4 0 0,-1 5 0 16,1-2 0-16,0 5 0 0,1-2 0 0,4-3 0 15,3-2 448-15,4 2 64 0,1-1 0 0,4 0 0 0,6-2 0 16,4-1 0-16,6-3 0 0,4 3 0 0,6 0-512 0,5 0 0 15,5 1 0-15,4-6 0 16,5-3-336-16,2-1-176 0,4-7-16 0,3-2-16 16,1-4 80-16,5-1 16 0,2-4 0 0,4-7 0 15,1-5-320-15,2-5-48 0</inkml:trace>
  <inkml:trace contextRef="#ctx0" brushRef="#br0" timeOffset="55145.88">31925 13448 15663 0,'-2'0'1392'0,"1"-1"-1120"0,-1 1-272 0,1 0 0 0,1 0 528 0,0 0 48 0,-1 1 16 0,-3-1 0 0,0 0-592 0,1 0-208 0,-3 2 0 0,1-2 0 16,-2 0-208-16,2 0-32 0,2 0-16 0,-1 3 0 0,0-3 960 0,2 0 192 15,1 0 32-15,-1 0 16 0,2 0 768 0,-1 0 160 16,1 0 16-16,0 1 16 0,0 1-48 0,0 0-16 16,0-2 0-16,0 0 0 0,0 0 384 0,0 0 80 0,0 0 16 0,0 0 0 15,0 23-896-15,0-18-160 16,-1 0-32-16,-2 1-16 0,0 2-576 0,-3 3-112 16,-2 2-32-16,-2 2 0 0,-3 3-288 0,-3 4 160 15,-4 5-160-15,-2 1 128 0,-2 5-128 0,-1 4 0 0,-2 1 144 0,-3 4-144 16,0 5 208-16,-5 4-16 0,0 3-16 0,-2 3 0 15,1 0-48-15,2 0 0 0,-1 0 0 0,0-2 0 16,3 4-128-16,0-4 0 0,4-4 0 0,0-7 0 16,6-3 0-16,-1-2 0 0,2-2 0 0,-2-2 0 15,4-2-320-15,-1-2-32 0,3-5-16 0,-1-2 0 16,2-3-560-16,1-3-112 0,-1-2-32 16,1-5-16704-16</inkml:trace>
  <inkml:trace contextRef="#ctx0" brushRef="#br0" timeOffset="55510.43">31295 13497 44223 0,'-4'0'1968'0,"1"0"400"0,3 0-1904 0,0 2-464 0,2 0 0 0,-1-2 0 0,0 2 368 0,0 2-32 0,3 2 0 0,-1 4 0 0,0 5 160 0,0 2 16 0,-2 8 16 0,0 0 0 16,-2 7-128-16,1 0-16 0,0 8-16 0,0-2 0 15,2 4-368-15,2 1 0 0,1-2 0 0,1 4 0 16,2-3 0-16,2 2 0 0,0 1 160 0,2 1-160 15,0-4 0-15,2 1 128 0,-1-1-128 16,1-4 0-16,-2-1 0 0,1-2 0 0,-1-3 0 0,-1-3 0 31,2 1-432-31,-3-6-80 0,-2-2 0 0,1-1-16 16,0-5-400-16,-1-1-80 0,2-4-16 0,-1-2-12272 0,-1 0-2448 0</inkml:trace>
  <inkml:trace contextRef="#ctx0" brushRef="#br0" timeOffset="56298.59">32567 13578 28559 0,'-4'-2'2544'0,"2"0"-2032"0,-1-1-512 0,3 2 0 0,2 1-816 0,-2 0-256 0,1-2-48 0,0 1-16 0,0 1-704 0,-1-3-144 0,2-1-16 0,-2 4-16 16,0 0 4320-16,0 0 880 0,0 0 160 0,0 0 48 16,0 0-384-16,0 0-64 0,0 0 0 0,0 0-16 15,0 0-1856-15,0 0-368 0,0 0-80 0,0 0-16 16,0 0-16-16,0 0 0 0,0 0 0 0,0 0 0 15,-14-16-96-15,12 16-32 0,-1 0 0 0,-2 2 0 0,0 0-144 0,-2 2-48 16,-3-2 0-16,-3 6 0 16,-1 0-272-16,-2 2 0 0,-4 5 0 0,-1 1 0 15,-2 1 0-15,0 4 0 0,-1 2 0 0,1 3 0 0,-2 5 128 0,2-1 32 16,1 3 0-16,2-2 0 0,1 4-16 0,1 0 0 16,2 2 0-16,-1 1 0 0,1 4-144 0,3 2 128 15,-1 0-128-15,2 1 128 0,1-2-128 0,1 2 0 16,1-1 0-16,1-6 0 0,3 1 0 0,0-5 0 15,0-3 128-15,2-2-128 0,3-3 0 0,0 0 0 16,3-3 0-16,2-3 0 0,1-1 0 0,1-3 0 16,2-4 0-16,2 0-176 0,1-2 32 0,3-4 0 15,3 1 0-15,0-7 0 0,2 0 144 0,1-3-128 0,4-3 128 0,-1-1-128 16,2-2 128-16,0-4 0 0,1 0 0 0,-1-4 0 16,0-1 144-16,2-3-144 0,0-2 192 0,2-4-192 15,-1-2 432-15,0-1-32 0,-1 2 0 0,-2-5 0 16,0 0-208-16,-2-1-64 0,-2-5 0 0,-2 1 0 15,-5 1-128-15,-6-5 0 0,-1 2 144 0,-4-2-144 16,-4 4 0-16,-5-3 0 0,-2 0 0 0,-2 3 0 16,-3 0 0-16,1 1 0 0,0 0 0 0,-1 3 0 15,1 0-192-15,2 3 32 0,0-2 16 0,2 5 0 32,2 0-224-32,-1 3-32 0,2 3-16 0,-1 1 0 0,1 5-160 15,1 2-16-15,-2 4-16 0,1 4 0 0,0 1-320 16,1 4-64-16,-2 2-16 0,0 4-18208 0</inkml:trace>
  <inkml:trace contextRef="#ctx0" brushRef="#br0" timeOffset="56788.5">32280 14064 4607 0,'-4'3'400'0,"2"0"-400"15,0-3 0-15,0 0 0 0,4 0 5280 0,-1 0 976 0,0 0 192 0,1-3 32 0,2 3-4672 0,1 0-928 0,1-1-192 0,-6 1-48 0,0 0 784 0,0 0 160 16,0 0 16-16,21 6 16 0,-17-2-176 0,0-3-32 15,-2 2-16-15,2-1 0 0,1 2-576 0,-1-4-112 16,-1 2-32-16,2 2 0 16,1-1-16-16,1-3 0 0,0 1 0 0,2 1 0 15,-1-2-240-15,3 0-48 0,1 0-16 0,0 0 0 16,2 0-352-16,-1 0 0 0,4-2 0 0,0 1-128 16,-1-2-720-1,-2-1-144-15,1-1-32 0,-1 2-18816 0</inkml:trace>
  <inkml:trace contextRef="#ctx0" brushRef="#br0" timeOffset="57085.65">32688 13930 40543 0,'-10'4'3600'0,"3"-2"-2880"0,2 2-576 0,4 0-144 16,2-4 528-16,-2 2 80 0,-3 4 16 0,-2 4 0 16,-3 3-496-16,-1 3-128 0,0 2 0 0,1 0 0 15,0 3 160-15,1-3-32 0,1 2-128 0,1 0 192 16,0 1-192-16,1-3-160 0,0 2 32 0,0-1 0 15,2-3-192-15,1-3-16 0,-2 2-16 0,3 0-12128 16,-2-1-2416-16</inkml:trace>
  <inkml:trace contextRef="#ctx0" brushRef="#br0" timeOffset="57404.73">32378 13915 40543 0,'-11'6'3600'0,"3"1"-2880"0,3-4-576 15,2 1-144-15,1 1 672 0,2-4 96 0,0 4 32 0,-1 1 0 16,-3 5-800-16,0 7 0 0,-3 2-256 0,-3 6 64 16,2 1 192-16,-2 1 0 0,1 1 0 0,1-1-144 15,3-2 144-15,0-1 0 0,3 0 128 0,2-2-128 16,2-2-192-16,1-4-128 0,2-2 0 0,3-2-18432 16</inkml:trace>
  <inkml:trace contextRef="#ctx0" brushRef="#br0" timeOffset="58354.28">32707 12812 17503 0,'0'3'1552'0,"1"-3"-1232"0,-1 0-320 0,1 0 0 0,-1 0 1712 0,1 0 272 0,1 0 64 0,0 1 16 0,2 1 880 0,0 1 160 0,-1 1 32 0,2-1 16 15,0 3-1328-15,0 3-272 0,1-1-48 0,3 4-16 16,1 3-704-16,2 3-144 0,3 5-16 0,1-1-16 15,3 6-144-15,2 1-16 0,3 3-16 0,5 2 0 16,3 7-144-16,4 1-32 0,1 5 0 0,3 0 0 16,-5-2-80-16,0-1-32 0,-3 5 0 0,-2 0 0 0,-2 4-144 15,-2 2 0-15,-3 1 0 0,-5 8-176 0,-3 2 176 16,-5-3 0-16,-4-3 0 0,-6-10 0 0,-1-4 208 16,-5 4 128-16,-4 4 32 0,-4 5 0 0,-2 2 0 15,0 2 0-15,-1 0 0 0,1-2 0 0,-2-2-368 0,1-2 0 16,0 0 0-16,-2-4 0 0,-1 1 0 0,-1 0 0 15,-2 0 0-15,1-1 0 0,3-5 0 0,-1-4 0 16,2-5 0-16,-2-2 128 16,1-2-1136-16,1-5-208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0T15:35:21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21773 9843 27647 0,'-1'-6'2448'0,"1"0"-1952"0,1 2-496 0,0-1 0 0,2 1 448 0,-1 1 0 0,1-7 0 0,2-6 0 0,2-2 848 16,1 1 176-16,-1 0 16 0,0 3 16 0,1 4-16 0,-1 4 0 0,1 4 0 0,-2 4 0 0,1 2-704 0,0 6-144 0,-3 5-16 0,0 3-16 16,-1 6-160-16,-3 7-16 15,-2 3-16-15,-4 4 0 0,-2 6-416 0,-2 0 0 16,-1 7 0-16,-3 3 0 0,-1 7 176 0,-5 5-48 16,1 4-128-16,-5 2 192 0,2-5-48 0,-2-8-16 15,1-5 0-15,1-3 0 0,-1-4 64 0,2-3 16 16,-1 0 0-16,0-5 0 0,1 1 176 0,0-5 16 0,2-3 16 0,1 0 0 0,-2 0-256 0,1-1-160 15,2 0 192-15,0-5-192 16,3 2 160-16,0-3-160 0,5-3 128 0,0-3-128 16,4-3 0-16,1 0 0 0,3-4 0 15,1 1 0-15,2 0 0 0,2 0 0 0,2-3 0 0,2 2 0 16,2-3 0-16,1 0 0 0,2 1 0 0,0-1 0 16,-1 1 0-16,4 0 0 0,3-2 0 0,1 2-176 0,1 0 368 0,1-1 80 15,4 1 16-15,1-3 0 16,1 2-80-16,1 1-16 0,1-4 0 0,-3 0 0 15,-1-3-192-15,-4 1 0 0,-3 1 128 0,-2-3-128 0,-5 0 0 16,-2 1 0-16,-2-2 0 0,-2 1 0 16,-1 1-880-16,-2-2-64 0,0 2-16 15,1-3 0-15,-1 0-256 0,1-4-48 0</inkml:trace>
  <inkml:trace contextRef="#ctx0" brushRef="#br0" timeOffset="499.32">23135 9577 29487 0,'-3'-8'1296'0,"-1"0"288"0,2 3-1264 0,2 2-320 0,1-1 0 0,2-1 0 0,-1 4 0 0,1-6 128 0,0 1-128 15,2-9 0-15,3 2 0 0,-3-2 0 0,-2 5-240 0,0 0 80 0,-3 4 1184 0,-1 0 224 0,-2 5 48 0,-2 1 16 0,-2 1 704 0,-2 5 144 0,-1 0 16 0,-1 7 16 16,-1-4-1200-16,-2 8-240 0,-1 4-48 0,0-2-16 0,1 4-464 15,-4 5-96-15,0 9 0 0,-5 4-128 16,-1 5 0-16,-3 7 0 0,1 0 0 0,-3 4 0 0,-2 4 0 0,-1 4 0 0,0 8 0 0,-3 6 0 16,1 4 0-16,2-4 0 0,2-1 0 0,4-7 0 15,4-1 0 1,2-2 0-16,5-1 0 0,1 2 0 0,6-2 384 0,-1-2-16 16,3 0-16-16,1-2 0 0,2 0-192 0,1-6-32 15,2 0-128-15,2-4 192 0,2-3-48 0,2 1-16 16,4-6 0-16,1-1 0 0,2-2 0 0,2-1 0 15,1-1 0-15,3-2 0 0,2 0-128 0,3-3 192 16,1-3-192-16,1-1 192 0,1-1-192 0,0-6-176 16,-1-3 48-16,0-7 0 15,-2-5-768-15,3-6-128 0,4-3-48 0,1-3-12240 16,1-3-2464-16</inkml:trace>
  <inkml:trace contextRef="#ctx0" brushRef="#br0" timeOffset="4028.54">23043 11498 22111 0,'-5'8'1968'0,"1"-4"-1584"0,4-1-384 0,2-1 0 0,-1-2-224 0,0 0-128 0,-1 6-32 15,-1-1 0-15,0 4-1216 0,-1-3-256 0,0 0-64 0,0 2 0 0,-1-2 1456 0,-1 2 272 0,-1 1 192 0,0-1-208 0,1 0 2960 0,-1 2 608 0,0-3 112 0,0 0 32 0,0-1-512 0,2-1-112 16,0 1 0-16,1-5-16 15,1 2-1392-15,0-6-288 0,2 2-48 0,0-4-16 0,3-1-608 0,1-4-112 16,1-4-16-16,3-4-16 0,-1-1 16 0,4-7 16 16,1-2 0-16,4-7 0 0,3-2-32 0,0-5-16 15,2-2 0-15,1-3 0 0,-1-7-176 0,1 1-48 16,1 1 0-16,-3-1 0 0,-1 9-128 0,-2-1 0 16,-2 1 0-16,-2 0 0 0,1 3 0 0,-4 3 0 15,1 1 0-15,1 5 0 0,-1 2 0 0,-1 2 128 16,0 5-128-16,-2 5 0 0,1 6 0 0,-3-1 0 15,1 3 128-15,-3 5-128 0,-1 2 0 0,-1 1 0 16,-1 2 144-16,0 4-144 0,-2 0 0 0,0 5 128 0,-3 3-128 16,-2 4 0-16,-1 4 0 0,-4 6 0 0,-2 5 0 0,-2 0 0 15,-1 3 0-15,-2 1 0 0,0 3 0 0,-1 0 0 16,2 0 0-16,1-5 0 0,2 0 0 0,3-3 0 16,3-3 0-16,2-3 0 0,1-3 0 0,1-3 0 15,5-4 0-15,-1 1 0 0,3-5 0 0,-1-3 0 16,1 2 0-16,0-7 0 0,1 2 0 0,0-4 0 15,-2 0 0-15,2-3 0 0,1 0 0 0,1-1 0 16,-1-2 0-16,1 0 0 0,2-3 0 0,0-1 128 16,0 0-128-16,3-2 0 0,1-1 0 0,1-3 128 15,-2 3-128-15,3-6 0 0,1-3 128 0,1 0-128 16,1-1 0-16,0 0 0 0,2-3 0 0,-1 0 128 16,-1 4-128-16,-1-3 0 0,0 3 0 0,-3 2 0 15,1-1 0-15,-2-1 0 0,-2 2 0 0,-1-1 0 0,-3 1 0 16,2 2 0-16,-2-2 0 0,1 1 0 0,-2 3 0 15,-1 1 0-15,0 3 0 0,0 2 0 0,-1-2 0 16,0 2 0-16,1 1 0 0,-1 2 0 0,0 1 0 0,-2 2 0 16,1 1 0-16,-1 0 0 0,-1 3 0 0,-1 0 0 15,1 0 0-15,-2 3 0 0,1 1 0 16,-1 5 0-16,-1 3 0 0,-2 2 128 0,0 4-128 0,-1 1 144 16,0 4-144-16,-1 4 160 0,0-1-160 0,1 2 128 0,0-2-128 0,0 0 128 15,1-2 0-15,1 1 0 16,0-1 0-16,1 0 0 0,2 1-128 0,-2-3 128 15,4 3-128-15,-1 1 128 0,1 2-128 0,1-2 0 16,1 2 0-16,0-2 0 0,1-2 0 0,2-1 0 16,0-4 0-16,0 0 0 0,2-1 0 0,0-4 0 15,1 1 0-15,-2-5 0 0,3-2 0 0,-1-3 0 0,1 0 0 0,1-3 0 16,-3 0-400-16,3-2-64 0,1-4-16 0,0-2-19952 16</inkml:trace>
  <inkml:trace contextRef="#ctx0" brushRef="#br0" timeOffset="4513.74">24141 11348 24879 0,'-2'0'2208'0,"-2"0"-1760"0,3 0-448 0,1 0 0 0,1 0 1216 0,-1 3 176 16,-1-3 16-16,-2 1 16 0,2 2-496 0,-3 2-96 0,3 3-32 0,0 3 0 0,0-1 576 0,1 6 112 0,2 0 32 0,1 4 0 0,0 3-560 0,2 3-96 0,1 3-32 0,1-1 0 0,0 1-432 0,-2 2-80 15,-3 1-32-15,0 0 0 0,-4 2-144 0,-1-1-16 16,-2 1-128-16,-3-2 192 15,-3-1 0-15,-1 0-16 16,-3-5 0-16,-1 1 0 0,-1-1 128 0,-2-3 16 0,2 1 16 16,-3-1 0-16,0-1-160 0,-1-4-48 0,1-2 0 0,1-3 0 15,0-3-400-15,2-7-96 0,1-3-16 0,-2-6-19264 16</inkml:trace>
  <inkml:trace contextRef="#ctx0" brushRef="#br0" timeOffset="5347.44">24794 10938 21183 0,'-1'-8'944'0,"2"-1"192"0,0 3-912 0,2-1-224 0,1 4 0 0,-2 0 0 15,0-4-1568-15,3 1-352 0,3-6-80 16,0-3-16-16,1 1 1632 0,-3 0 384 0,-2 4 0 0,-3 2 0 0,-1 2 3248 0,-3 4 640 16,-1 2 128-16,-1 2 16 15,0 2-608-15,-1 2-128 0,1 0-32 16,0 4 0-16,0 0-2256 0,1 2-464 0,1 3-96 0,0 1 0 15,1 3-448-15,-1 1 128 0,1 2-128 0,-1 3 0 0,1-3 224 0,-1 4-32 0,-1 1-16 16,2-1 0-16,-2 2 144 16,-1-2 16-16,2 2 16 15,-2-2 0-15,1-2-48 0,0-1-16 0,1 0 0 0,-2-2 0 0,1-1-48 0,1-2-16 16,-2-3 0-16,2-1 0 16,-2-2-64-16,0 1-16 0,-1-3 0 0,0-4 0 0,-2 0 16 15,1 0 0-15,-2-2 0 0,-1-4 0 0,0 0 32 0,-2-3 0 0,0 0 0 0,-2-4 0 16,-1 0-16-16,0-4 0 0,2 0 0 0,-3-2 0 15,-2-5-176-15,-3-4 0 0,1-1 0 0,1 1 0 16,0-3 0 0,2 3 0-16,2 1 0 0,0 1 0 0,4 0 0 0,1 3 0 15,1 1 128-15,3 0-128 0,1 0 0 0,2 0 0 16,0 0 0-16,3-3 0 0,0 3 0 0,1-2 0 16,2 2 0-16,1-1 0 0,1 1 0 0,-1 2 0 15,1 0 0-15,2-1 0 0,-1 5 0 0,1 0 0 16,1-2 0-16,-2 2 0 0,1 1 0 0,1 2 0 15,-2 1 0-15,0-3 0 0,0 5 0 0,0-2 0 16,1 3 0-16,-1-4 0 0,0 5 0 0,1-2 0 16,2-2 0-16,-2 1 0 0,2 1 0 0,-2 1 0 15,2-4 0-15,0 4 0 0,-1-2 0 0,1 1 0 16,0 0 0-16,-1 1 0 0,1 0 0 0,1 1 0 16,-1 0 0-16,-1 2 0 0,1-2 0 0,0 2 0 0,0 2 0 15,-1-2 0-15,1 4 0 0,-1-1 0 16,2-2 0-16,-1 3 0 0,-2 1 0 0,1-2 0 0,-1 3 0 15,0 1 0-15,2 0 0 0,-2 2 0 0,1-1 0 0,-1 2 0 16,1 0 0-16,0-1 0 0,1 1 0 0,-2 0 0 16,2-2 0-16,0 0 0 0,-1-2 0 0,1 0 0 15,0 0 0-15,-1 0 0 0,1-2 0 0,-2 2 0 16,2-3 0-16,0 0 0 0,-1 1 0 0,2-1 0 16,0-1 0-16,0 2 0 0,1-2 0 0,0-2 0 15,1 0 0-15,-1 0-192 0,-1 0 64 0,2-2 128 16,2-1-832-16,2 0-64 0,1-1 0 0,0-2 0 15,-1 0-112-15,2-1-16 16,0 1-16-16,-1-2 0 0,1 0-1040 0,-2-2-208 0,1 2-32 16,-1-2-13520-16</inkml:trace>
  <inkml:trace contextRef="#ctx0" brushRef="#br0" timeOffset="6454.59">25942 10665 17503 0,'-8'-2'1552'0,"2"1"-1232"0,1 1-320 0,1 0 0 0,3 0 4288 0,0 0 816 0,0 0 144 0,-1 1 48 0,-1 1-2928 0,-1-2-576 0,-1 3-112 0,0 1-16 0,1-2-144 0,1 2-32 15,-1 0 0-15,1-2 0 0,1 2-448 0,1-1-80 0,0 2-32 0,1-1 0 0,0-1-608 0,0-2-112 0,1 1-16 0,-1 1-16 16,1-2-176-16,-1 1 0 0,1-2 0 0,0 0 0 15,1 0-592-15,-2 2-48 0,0-2-16 0,0 1-14272 16,1 3-2864-16</inkml:trace>
  <inkml:trace contextRef="#ctx0" brushRef="#br0" timeOffset="6932.75">25866 11384 12895 0,'1'-5'576'0,"1"0"112"0,0 1-560 16,-1 2-128-16,1 1 0 0,-1-2 0 0,0 3 0 0,0-2 160 0,3-2-160 15,-2 0 160-15,0 2 2240 0,-1 1 448 0,-2 1 96 0,-1 0 0 16,1 3 1152-16,0 0 240 0,0 2 32 0,0 0 16 16,1 1-2688-16,0-2-544 0,1 2-96 0,1 0-32 15,2 4-432-15,0-2-80 0,-2-1-32 0,2 4 0 16,1 5-272-16,0 5-48 0,0-1-16 0,-2 4 0 15,-1 1 96-15,-1 4 16 0,-4-1 0 0,0 2 0 16,-5 1 48-16,-2-1 16 0,2 0 0 0,-6 1 0 16,-1 0-48-16,-2-3 0 0,0 1 0 0,-4-1 0 0,-3 1 224 0,1-3 32 15,-1 0 16-15,1-2 0 16,-1 1-288-16,-2-3-48 0,1 4-16 0,-2-3 0 0,1-1-192 16,-1-1 0-16,0-5 0 0,0 0 0 15,-1-4-928-15,1-2-80 0,3-3-16 16,-4-11-13504-16,5-2-2688 0</inkml:trace>
  <inkml:trace contextRef="#ctx0" brushRef="#br0" timeOffset="7781.04">26569 10308 35007 0,'0'-4'3120'0,"0"2"-2496"0,0-1-496 0,0 3-128 0,0 0 1008 0,0 0 176 0,0-1 32 0,0 1 16 0,0 0-528 0,-2 0-96 0,2 4-32 0,0-4 0 0,0 0-128 0,-5 35-16 16,4-13-16-16,-1 3 0 0,-1 4-64 0,1 6-16 16,0 2 0-16,1 4 0 0,-1 3-16 0,1 1 0 15,1 2 0-15,0-3 0 0,2-3-32 0,-2-3-16 16,1-7 0-16,-1 1 0 0,1-1-80 0,-1 2-32 15,3-5 0-15,-3 2 0 0,1 1-32 0,-1 0 0 16,0-2 0-16,0 2 0 0,0 0 0 0,0-1 0 16,-1 3 0-16,-2-1 0 0,0-2-128 0,-1 1-176 15,-1-3 48-15,-1-2 0 16,1 1-624-16,1-2-112 0,-1-5-32 0,2-4-12608 16,0-4-2512-16</inkml:trace>
  <inkml:trace contextRef="#ctx0" brushRef="#br0" timeOffset="8428.68">26463 10191 32255 0,'-7'1'2864'0,"2"-1"-2288"0,5 0-576 0,1 0 0 0,1 0 0 15,-2 0 0-15,-2 0-192 0,0 0 48 0,-1 0 144 0,1 2-160 0,1-2 160 0,1 3-160 0,1 1 1696 0,1-2 320 16,3 3 80-16,0 1 16 0,3 3-720 0,2-1-144 0,1 2-16 0,1 0-16 0,3 3-544 0,2-1-96 0,1 2-32 0,3 2 0 15,2 5-192-15,3-2-64 0,2 6 0 0,0-3 0 0,-1 3-128 0,1 1 0 16,4 3-192-16,-2 1 192 0,-1-1 0 0,-1 3 0 16,2 0 0-1,1 2 0-15,-2 1 0 0,0 0 0 0,-2 0 0 16,-1-4 192-16,-3 1-192 0,-2-3 0 0,-1 2 0 16,-1 0 0-16,-4-2 160 0,-3 0 0 0,-2 2 0 0,-4-2 0 15,-2-1 32-15,-3 3 16 0,-4 1 0 0,0 3 0 16,-5-3 48-16,1 0 0 0,-3 2 0 0,-4-2 0 15,0-1 0-15,-4-2 0 0,-1 2 0 0,-3-1 0 16,-1 1 0-16,4-6 16 0,3-7 0 0,-3 2 0 16,-9 8-272-16,-7 1 0 0,-5 3-128 0,-2-4 128 0,-1 1-128 0,1-4 128 0,1-7 0 0,0-4-144 15,1-2 144-15,0-6 0 16,2-3 0-16,1-8 0 16,3-3-640-16,3-8-32 0,1-5-16 0,3-2-13072 15,3-6-2608-15</inkml:trace>
  <inkml:trace contextRef="#ctx0" brushRef="#br0" timeOffset="9012.62">26784 9435 37775 0,'-11'1'1664'0,"4"2"368"0,2-1-1632 0,3-1-400 0,2 2 0 0,0-3 0 0,0 2 672 15,1 2 48-15,2 4 16 0,0 3 0 0,4 5-224 0,2 0-64 0,3 6 0 0,4 0 0 0,5 7 0 0,2 2-16 0,6 5 0 0,3 4 0 0,2 4 80 0,5-2 32 0,-1 5 0 0,4-3 0 16,4 4-288-16,2 6-64 0,4-1-16 0,0 4 0 15,1 3-176-15,-1 1 128 0,-2 1-128 0,-5 1 128 0,-4-3-128 16,-4-2 0-16,-3 6 0 0,-4 1 0 0,3 1 192 0,-6 2-64 16,-1 0 0-16,-5-2 0 0,-1 1 144 0,-4-3 32 15,-3-2 0-15,-2-1 0 0,-2-4 128 0,-4 2 16 16,0-2 16-16,-3 0 0 0,-3-5-272 0,-1 1-64 16,-3-2-128-16,-4 2 192 0,-3 0-192 0,-6 1 0 15,-1 3 0-15,-6 0 0 0,-4 0 0 0,-3-2 0 16,-1-2 0-16,-7-3 0 0,-3 4 0 0,-4-4 0 15,-2-3 0-15,-2-5 0 0,0-1 400 0,2-5-16 16,-1-1 0-16,3-7 0 0,3-6-256 0,4-4-128 16,6-5 128-16,1-4-128 15,3-3-336-15,2-8-160 0,4-5-16 0,4-7-14528 0,1-4-2880 0</inkml:trace>
  <inkml:trace contextRef="#ctx0" brushRef="#br0" timeOffset="9511.77">28209 10855 43311 0,'-2'3'3840'0,"2"0"-3072"0,1-3-608 0,2 0-160 0,0 0 288 0,1 1 32 0,2 2 0 0,4-1 0 0,4 2-176 0,2 2-16 0,2-4-128 0,2 2 192 0,0-4-192 0,1 0 0 0,1 1 0 0,2-2 0 0,2 1 0 0,0-2 0 16,0 2 128-16,0 0-128 16,1-2-336-16,1 2-112 0,-1 0-32 0,2 0 0 15,-2-2-480-15,-1 2-80 0,0 0-32 16,0 0-17088-16</inkml:trace>
  <inkml:trace contextRef="#ctx0" brushRef="#br0" timeOffset="9798.54">28188 11273 40543 0,'-12'2'3600'0,"5"2"-2880"0,2 0-576 0,3-2-144 0,4 0 1072 16,1-2 176-16,1 2 32 0,2 0 16 0,7 4-1024 0,0-2-272 15,7 2 0-15,1-2 0 0,0 1-224 0,1-4-144 16,-1-1-16-16,0-1-16 0,0 1 16 0,0-5 0 16,2 1 0-1,-1-3-18720-15</inkml:trace>
  <inkml:trace contextRef="#ctx0" brushRef="#br0" timeOffset="10862.79">29431 10271 6447 0,'-10'-1'576'0,"2"-2"-576"0,0 2 0 15,4 0 0-15,2 1 6832 0,1 0 1248 0,0 0 256 0,-2 0 48 0,-2-1-5520 0,-1 1-1120 0,0 2-208 0,0 2-64 0,-1-1-960 0,1 6-208 0,1-1-48 16,-1 4 0-16,0 3-256 0,1 2 0 0,0 5 128 0,0 6-128 0,1 4 304 0,2 2 0 0,1 7 0 0,1 6 0 16,1 1-16-16,0 7 0 15,3 4 0-15,0 0 0 0,-2-2-112 0,-1 0-32 16,0 0 0-16,-1 0 0 0,-2 0-144 0,0-5 0 15,-2 1 0-15,-2-5 0 0,-1 2 0 0,-2-6 0 16,-1-7 0-16,0-1 0 0,0-7-208 0,0-5-128 16,0-1-32-16,1-5-12960 0,3-4-2608 0</inkml:trace>
  <inkml:trace contextRef="#ctx0" brushRef="#br0" timeOffset="11189.98">29728 10008 35935 0,'5'-10'1600'0,"-1"4"320"0,-1 3-1536 0,1 1-384 0,-2 2 0 0,1 2 0 16,-1 2 336-16,3 1 0 0,2 5 0 0,0 6 0 15,0 10 688-15,-2 7 144 0,-2 9 32 0,-3 5 0 16,-4 7-208-16,-2 6-32 0,-3 0-16 0,-1 6 0 0,-1 3 16 16,-2-1 0-16,-1 4 0 0,-2-2 0 0,1-2-576 15,-2-3-96-15,-1-2-32 0,1 0 0 0,0-4-96 0,3-2-32 16,1 0 0-16,0-3 0 0,2-5-128 16,3-6 0-16,-1-5-192 0,1-3 192 15,2-4-576-15,1-3 16 0,2-2 0 0,0-4 0 16,2-2-656-16,1-2-144 0,0-9-32 0,2-1 0 0</inkml:trace>
  <inkml:trace contextRef="#ctx0" brushRef="#br0" timeOffset="11530.98">28949 10192 37775 0,'-20'-14'3360'0,"8"6"-2688"0,3 1-544 0,4 4-128 16,5 0 1088-16,3 2 176 0,-1-3 32 0,2-1 16 15,2-1-784-15,3-4-144 0,3 0-48 0,3-2 0 16,5-2 32-16,1 3 0 0,2 1 0 0,6 0 0 15,3 2 272-15,7 0 64 0,8 2 16 0,4 0 0 16,5 0-112-16,5-3-32 0,7 2 0 0,9-6 0 16,7 4-336-16,4-4-80 0,1 3-16 0,-1-6 0 15,-2-1-144-15,-2 0 0 0,-1-1 0 0,-4 1 0 16,-4 1-832-16,-7-5-160 0,-9 1-32 0,-6-5 0 16,-3-1-528-16,-10 2-112 0</inkml:trace>
  <inkml:trace contextRef="#ctx0" brushRef="#br0" timeOffset="12421.93">30727 10899 14735 0,'-1'-4'1312'0,"1"0"-1056"15,0 2-256-15,1 2 0 0,0 0 1136 0,-1-2 160 0,2-1 48 0,-1 2 0 0,0-3 1344 0,0 2 256 0,2 2 64 0,-1 2 16 0,-1 6-176 0,1 0-32 16,-1 9-16-16,0 1 0 0,0 4-1536 0,-1 7-304 0,2 5-64 0,-2 8-16 0,0 5-320 0,0 8-64 0,-3 4-16 0,1 2 0 0,-1 2-224 16,-1 0-32-16,1 2-16 0,-1 2 0 0,0 0-80 0,1 0-128 0,-1-4 176 0,-1-6-176 15,0 0 0-15,-2-7 0 16,0-3 0-16,0 0 0 0,1-5 128 0,-2-3-128 16,2-5 0-16,0-3 0 0,1-5 0 0,1-5-224 15,2-3 16-15,-1-6-13488 16,2-3-2704-16</inkml:trace>
  <inkml:trace contextRef="#ctx0" brushRef="#br0" timeOffset="12855.09">30689 10891 25791 0,'-2'-17'2304'0,"4"8"-1856"0,0-1-448 0,1 1 0 0,0 5 1616 0,0 2 240 15,1-2 32-15,1-2 16 0,3-4-704 16,5-5-144-16,-1 2-32 0,0-3 0 16,-2 3 240-16,0 3 32 0,-1-2 16 0,-2 3 0 0,2 2-400 0,-2-3-80 15,2 4 0-15,1-3-16 0,0-1-240 0,0 2-32 16,2-2-16-16,0 0 0 0,2-3-288 0,2-3-64 16,0 1-16-16,3-1 0 0,-2 3-160 0,0-3 0 15,2 3 0-15,-1 1 0 0,0 3 0 0,-1 6 0 16,0-1 0-16,-1 4 0 0,2 1 0 0,-4 5 0 0,1 3 0 15,-1 3 0-15,-1 4-128 0,1 3 128 16,-3 1-160-16,-1 5 160 0,-1-2-320 0,-3 5 16 16,-1 3 16-16,-4 4 0 0,-1 0 32 0,-4 0 16 0,-1 5 0 0,-3 1 0 15,-2-3 112-15,-1 3 128 16,-2 4-208-16,0-5 80 0,-2 0 128 0,0-3 0 0,0 0 0 0,-1-5 0 16,1-3 0-16,-2-3 144 15,-1-4-16-15,0-1-128 0,0-4 0 0,-2 1 0 16,0-5 0-16,-1-3 0 0,0-1 0 0,-1-2 0 0,0-2 128 0,-2-4-128 15,1-1 192-15,-1-3-64 0,2-7 0 16,-2 0-128 0,1-3-560-16,-2-3-208 0,0-2-64 0,2-4-18192 0</inkml:trace>
  <inkml:trace contextRef="#ctx0" brushRef="#br0" timeOffset="13293.06">32113 9606 23039 0,'3'-3'2048'0,"-2"3"-1648"16,1 0-400-16,0 0 0 0,-2 0 1824 0,1 0 288 0,0 0 48 0,0 3 16 0,-1-3 0 0,0 3 0 0,-2 4 0 0,-3 2 0 0,0 1-1200 0,-4 5-224 0,-2 4-48 0,-4 3-16 0,-3 6-400 0,-3 5-80 16,-3 4-16-16,-3 7 0 15,-1 4-192-15,-4 6 0 16,-2 4 0-16,-2 7 0 0,0 6 0 0,-2 3 144 15,1-1-144-15,0-4 192 0,1 2 48 0,0 0 16 0,2 9 0 0,1-4 0 16,6-3 64-16,2-4 32 0,6-3 0 0,4-9 0 0,2-2-160 0,6 1-16 16,3-5-16-16,3 2 0 0,4-5-160 0,3-3 0 15,2-2 0 1,5-7 0-16,2-1-352 0,2-5 48 16,1-1 16-16,2-3 0 15,-2-1-240-15,0-3-48 0,4-2-16 0,2 1-12016 0,1-5-2384 0</inkml:trace>
  <inkml:trace contextRef="#ctx0" brushRef="#br0" timeOffset="13884.38">32363 10552 35935 0,'-4'0'3200'15,"3"0"-2560"-15,1 0-512 0,0 0-128 0,0 0 768 0,-1 2 144 0,0-1 32 0,-3 4 0 0,0 2-144 0,-2 6-32 0,-3 2 0 0,-1 7 0 0,-1 4-256 0,-1 3-64 0,-2 5-16 0,1 1 0 0,-3 1-128 0,0 1-32 0,-3 1 0 0,1 3 0 0,-2-4-16 0,-1 1 0 0,-2 3 0 0,1-1 0 0,0-1 0 0,0 0 0 16,-2-1 0-16,2-3 0 0,0-4-256 0,1-3 0 16,1-2 0-16,1-4 0 15,2-1-384-15,2-3-128 0,2-2-16 0,1-1-12912 16,4-7-2592-16</inkml:trace>
  <inkml:trace contextRef="#ctx0" brushRef="#br0" timeOffset="14143.92">31924 10668 43311 0,'-6'-3'1920'0,"2"1"384"0,3 1-1840 0,2 1-464 0,3 3 0 0,0 0 0 15,2 1 352-15,1 2-32 0,6 2 0 0,4 10 0 16,4 4 48-16,2 9 0 0,1 0 0 0,-1 5 0 15,1 1 160-15,-2 4 48 0,0 3 0 0,1 1 0 16,-1 2-256-16,-1-2-32 0,-1 2-16 0,14 38 0 0,-18-50-272 16,-1-2 0-16,-1-6 0 0,-2-1-320 15,-1-8-64-15,0 1 0 0,-1-3-16 16,0-4-832-16,-1-2-176 0</inkml:trace>
  <inkml:trace contextRef="#ctx0" brushRef="#br0" timeOffset="15636.58">32785 9806 33167 0,'-13'-7'2944'0,"6"2"-2352"0,1 3-464 0,3-1-128 0,3 3 288 0,0 0 32 0,1 1 16 0,1 1 0 0,-1 2-160 0,1 5-48 0,2 1 0 0,0 3 0 0,1 8 64 16,0 2 0-16,1 5 0 0,-1 7 0 0,2 5 864 0,-2 5 176 16,0 7 48-16,-1 7 0 0,-2 7-736 0,-2 3-144 0,0 2-16 15,-2 2-16-15,-1-2-80 0,2 6-16 0,-1 5 0 0,0 3 0 0,2 1-48 0,2 0-16 16,0 2 0-16,1-7 0 15,2 0-208-15,2-4 0 0,-1-1 0 0,-1-8 0 16,0-6 0-16,0-5 0 0,-1-5 0 0,-2-5 0 16,2-4-320-16,-2-7 64 0,1-2 0 0,-2-8 0 15,0-2-240 1,-1-4-32-16,2-4-16 0</inkml:trace>
  <inkml:trace contextRef="#ctx0" brushRef="#br0" timeOffset="17470.82">33302 10580 22111 0,'2'-9'1968'0,"2"2"-1584"16,-1 3-384-16,0-1 0 0,-1 4-1408 0,1-4-352 0,1-2-80 0,3-8-16 0,2-2 496 0,-1-4 80 0,2 1 32 0,-2-1 0 0,-1 4 3008 0,-1 2 608 0,0 1 112 0,1 2 16 0,-2 1-608 0,-2 1-128 16,1 2-32-16,-3 2 0 15,-1 4-320-15,-1-2-64 0,0 1 0 0,-3 3-16 16,-1 0 16-16,0 3 16 0,-1 1 0 0,0 2 0 16,-2 0-384-16,2 0-80 0,-1 4 0 0,-2-1-16 15,0 1-416-15,0 2-80 0,-3 2 0 0,1 0-16 16,1 0-224-16,-1 2-144 0,-1 1 192 0,0 3-192 15,-1 0 128-15,0 2-128 0,-1 5 0 0,0-1 0 0,2 5 0 16,-2 1 0-16,1 7 0 0,-1 2 0 16,1-1 0-16,-1 5 0 0,0-2 0 0,0-1 0 0,1-1 0 15,1 0 128-15,1 1-128 0,1 1 0 0,4-4 0 16,1-2-304-16,3-1 48 0,1-6 0 0,2 3 256 0,3-9 0 16,0-1 0-16,2-5 0 0,-1-4-384 15,2-2 0-15,3-3-16 0,0-2 0 0,1-3 176 0,0-2 32 16,3-2 16-16,0-2 0 0,-1-2 176 0,2-3-192 15,1-2 192-15,1-3-192 0,2-2 192 0,1-4-160 16,0-5 160-16,2-5-160 0,-1-3 160 0,-1-1 0 16,-2-3 0-16,-1-2 0 0,-3 2 0 0,0 0 0 15,-3-4 0-15,-3 2 0 0,1-1 0 0,-3-1 0 16,-1-1 0-16,-2-4 0 0,-2 2 352 0,-1-1 48 16,-1 1 16-16,0-1 0 0,-1 3 32 0,-1 3 0 15,0 2 0-15,-1 5 0 0,2 0-272 0,-2 3-48 0,2 3-128 0,-1 2 192 16,1 0-192-16,-2 3-128 0,2 3 128 0,-1 0-208 31,2 4-624-31,-2 3-112 0,2 0-16 0,1 4-16 16,-1 0-1568-16,1 4-304 0</inkml:trace>
  <inkml:trace contextRef="#ctx0" brushRef="#br0" timeOffset="17775.59">33120 10899 15663 0,'2'-2'1392'0,"0"0"-1120"0,-1 2-272 0,0-2 0 0,0 2 2192 0,-1 0 384 0,1 2 80 0,1-2 16 0,0 0 880 16,1 0 176-16,2 2 48 0,1 0 0 0,0 1-2368 0,1 0-480 0,1 1-96 0,0 0 0 0,4 1-624 0,-1-2-208 0,2 0 144 0,2 1-144 0,1-2 0 0,0 2-192 0,4-2 0 0,1 2 16 31,1-3-1168-31,1 2-256 0,0-1-32 0</inkml:trace>
  <inkml:trace contextRef="#ctx0" brushRef="#br0" timeOffset="18265.29">33435 9419 22111 0,'-5'-12'1968'0,"3"3"-1584"0,0 3-384 0,2 2 0 16,2 0 176-16,-1 2-48 0,1-1-128 0,1 2 192 0,-1-1 816 0,3-1 144 16,0 2 48-16,0-1 0 0,-1 5 448 0,1 3 80 0,-1 6 32 0,-1 1 0 15,2 3-128-15,1 6-32 16,2 6 0-16,-1 4 0 0,3 4-928 0,0 7-192 0,1 4-32 0,2 5-16 15,-2 7-432-15,0 1 0 0,0-6 0 0,0 0 0 32,1 6 0-32,1 5 0 0,4 3 0 0,0 7 0 0,3-2 0 0,-1-1 160 15,-1-8-160-15,-2 0 160 0,-2 4 112 0,-2 5 32 0,-1 1 0 16,-3 1 0-16,-6-3-176 0,-2-3-128 0,-2-2 192 0,-4 0-192 16,-2 3 272-16,-2 2-48 15,2-3-16-15,-3-2 0 0,-2-10 112 0,1 0 32 16,-1 0 0-16,0-3 0 0,1 2-64 0,-2-4-16 0,0-1 0 0,1-2 0 0,0-4-272 15,1-7 0-15,2-4 128 16,1-5-128-16,1-3 0 0,-2 1 0 0,-2-1 0 0,-2-1-144 31,-2-3-384-31,-3-2-80 0,-2-2-16 0,-2-3 0 16,-3-1-256-16,-3-6-48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0T15:36:29.5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2994 12963 43311 0,'-13'-6'3840'0,"5"0"-3072"0,4 2-608 0,3 2-160 0,1-1-1120 0,-5-3-256 0,-5-5-48 0,-7-10-16 0,-7-5-400 0,-4-5-80 0,-3 5 0 0,-3-1-16 16,-4 3-1792-16,-7-1-368 0,-3 3-64 0,-6 1 0 15,-4 5 2944-15,-7 4 608 0,-3 7 112 0,-3-1 32 16,-3 3 1216-16,-7-1 240 0,-5-1 48 0,-3 5 16 15,1 7 848-15,0-2 160 0,3 1 48 16,2-3 0-16,2-3 704 0,5 0 128 0,4 3 48 0,8-2 0 16,4 2-1408-16,6-2-288 0,3 1-48 0,4-2-16 15,5 0-816-15,3 0-160 0,2-2-48 0,4 1 0 16,4 1-208-16,3-3 0 0,2 3 0 0,3-1 0 0,4 2 0 0,1 2 0 0,1 3-192 16,4 0 192-16,1 4-176 0,1 2 176 15,2 4-160-15,1 3 160 16,0-2-176-16,1 5 176 0,1 2-192 0,0 4 192 31,2 5 0-31,-1 5 0 0,2 3 0 0,1 7 0 0,2 8 0 0,3 7-128 0,4 7 128 0,2 2-160 16,3-2 160-16,-1 6 0 0,2 3 160 0,1 6-160 0,-1 4 128 15,-1 3-128-15,-1-1 0 0,-4 2 144 0,-2 1-144 16,-4 1 0-16,-2 5 0 0,-2-8 0 0,0-7 0 16,-3-2 0-16,-1 2 0 0,0 1 0 0,0 5 0 0,1-12 0 15,2-3 0-15,1-2 0 0,1 4 192 0,0 4 16 16,-2 3 0-16,1 0 0 0,0-2-208 0,-1-4 176 15,-1 3-176-15,-1-2 160 0,1 4-160 0,-2-7 0 0,2-5 144 0,0-11-144 16,-1-1 0-16,-2-7 0 16,-2 0 0-16,0-7 0 0,-2 1 128 0,-1-3 16 15,-4 0 0-15,-1-8 0 0,-2-3-144 0,0-5 0 16,-2 1 0-16,0-7 0 0,0-2 432 0,3-2 48 16,2-4 16-16,3 1 0 0,2-3-80 0,3-2-16 0,0 3 0 15,4-4 0-15,0 1-112 0,3 3-32 0,3 2 0 0,0 1 0 16,4 1-256-16,2 4 160 0,6-3-160 0,6 5 128 15,9-5 96-15,8 2 16 0,11-1 0 0,12-3 0 16,14-4 256-16,9-2 48 0,7-8 16 0,7-2 0 16,4 0-320-16,5-6-64 0,2 0-16 0,3-4-15088 15,3-1-3024-15</inkml:trace>
  <inkml:trace contextRef="#ctx0" brushRef="#br0" timeOffset="106147.07">32441 15559 22111 0,'11'-9'1968'15,"-5"2"-1584"-15,0 0-384 0,-2 1 0 0,-1 3 3008 0,-3 0 528 0,0-1 112 0,0-1 0 0,0-2-2880 0,-2-5-576 0,-3-1-192 0,-3 0 128 0,-5 0 64 0,-3 2 32 0,-3 1 0 0,-4 3 0 0,-1 1 192 0,-5-1 32 0,1 4 16 16,-2-3 0-16,0 1-96 0,-2 1-32 0,-1 0 0 0,-3 1 0 16,0 1 32-16,-2 4 0 0,-3 1 0 0,-5 1 0 15,-5 5-368-15,-2 0 0 0,-2 4 0 0,-2-3 0 16,-3 2 192-16,0 0-48 0,-4 0 0 0,-3 2 0 15,-2 5 240-15,-3-3 32 0,0 0 16 0,-3 3 0 0,-2-3 320 16,-5 2 64-16,-3 1 16 0,-4-3 0 16,0 0-448-16,-4-4-96 0,-1 2-16 15,-2-2 0 1,-3 1-592-16,0-3-128 0,0-1-32 0,-1 3 0 0,0-2-64 16,-4-1-16-16,-1 0 0 0,1 1 0 0,0-3 336 0,3 5 64 0,2 1 16 0,3 1 0 15,9 1 144-15,-4 1 0 0,0 0 0 0,-3 5 0 16,0-1 176-16,-1 2 16 0,2-1 0 0,-1 1 0 0,-1 2 96 0,0 0 32 15,-2 1 0-15,4-3 0 0,6 1 32 0,-6-4 16 16,-4 2 0-16,0-5 0 0,0 0-208 16,1-3-32-16,-3-4-128 0,-1-2 192 0,-3-1-192 0,2-3-256 15,3-3 48-15,2 0 16 16,2-3-320-16,0-1-48 0,1 2-16 0,3-2 0 16,3 2 368-16,2 1 64 0,-1-2 16 0,2 1 0 0,4 4 128 0,0-2 144 15,0 3-16-15,1-3-128 0,-2 0 528 0,-1 0 0 16,0 0 0-16,5 0 0 0,4 1-112 0,-2-2-32 15,1-2 0-15,-2-1 0 0,-4-2-384 0,2 0 0 16,3 1 0-16,0 0 0 0,2-1-160 0,-4-5 160 0,2 3 0 0,0-4-144 16,6 2 0-16,0 0 0 15,1-2 0-15,-1-3 0 0,-1 1 144 0,1-4 0 0,1-1 0 0,3-1 0 16,2 4 0-16,2-5 0 0,2 3 0 0,-3-2 0 16,0-1 0-16,-2 4 0 15,2-2 0-15,0 3 0 0,4 0 0 0,-2-1 0 0,0 3 0 16,-2 1 0-16,1 4 176 0,0 0-48 0,-1 2 0 15,0 1 0-15,3 2 256 0,-1-1 64 0,1 1 0 0,-2 1 0 16,3 0-128-16,-1 1-32 0,-2-2 0 0,3 0 0 16,1 0-288-16,3-4 128 0,2 2-128 0,2-4 0 15,3 0 0-15,0-3 0 0,3 1 0 0,-1-3 0 16,1 2-160-16,-1-3-96 0,2-1 0 0,1 3-16 16,1 0 272-16,0 2 0 0,1 2-128 0,-1 4 128 15,3-3 0-15,-6 5 0 0,-5-2 0 0,-3 4 0 16,-3 0 256-16,1 2-64 0,1 4 0 0,0 0 0 15,1 1-32-15,-4 0-16 0,-1 3 0 0,0-1 0 16,3-1 112-16,0 0 0 0,-1 0 16 0,-1 0 0 16,-2 2-272-16,3-2 0 0,0-2 0 0,3 0 0 15,2-2 0-15,1-2 0 0,4-2 0 0,1 0 160 16,4-2-160-16,0-2 0 0,5 2 0 0,0-1-176 0,0 2 176 16,0-3 0-16,3 3 0 0,2-1 0 0,5 3 0 15,-4 0 0-15,1 0 128 0,-2 1-128 0,2 0 176 0,-1 0-48 16,1 0 0-16,-1 0 0 0,0 1-128 0,-1 1 0 15,3 1 0-15,-1-3 128 0,2 1-128 0,2-2 0 16,0 1 0-16,3-4 0 0,4 2 0 0,0-4 0 16,2-1 0-16,0 1-176 15,-1-4-448-15,2 0-80 0,1-1-32 0,0 0 0 16,2-1-768-16,1 1-160 0,2 1-16 0,1 0-16 0</inkml:trace>
  <inkml:trace contextRef="#ctx0" brushRef="#br0" timeOffset="110344.19">32537 12561 7359 0,'-3'-6'656'0,"-1"-3"-528"0,1 6-128 16,2 0 0-16,0 1 1232 0,-1-2 224 0,-3-3 32 0,-3-6 16 0,-3-3-544 0,-1-2-128 0,-3-1 0 0,0-1-16 0,1 5-208 0,0-1-32 0,-3 4-16 0,3-2 0 0,-1 2 656 0,-1 0 144 0,0 2 32 0,0-3 0 0,-2 3 400 0,1 2 96 15,-2-2 16-15,0 0 0 0,0 1-1056 0,-1 2-208 16,-2 1-32-16,-4 0-16 0,-1 1-384 0,-3 3-80 15,-1 2 0-15,-1 0-128 0,1 2 0 0,-1 3 0 0,0-2 0 0,0 1-192 16,-2 1 192-16,1 0 0 0,-2 0 0 0,1-4 0 16,0 4 0-16,0-1 128 0,-1-2-128 0,-2-1 160 15,-1 2 176-15,-3-1 48 0,-4 2 0 0,1-3 0 16,-3 2 320-16,-1-1 80 0,-2-2 16 0,-2 0 0 16,4-2-592-16,0-1-208 0,-3 2 144 0,-2-1-144 15,-2 2 128-15,0 2-128 0,0 2 0 16,0 0 128-16,-2 0-128 0,1 3 0 15,2-4 0-15,3 1-176 0,2-1 176 0,0 0 0 16,2 3 0-16,2-3 0 0,0 3 0 0,-1-2 0 0,-3 2 0 0,-2-2 0 16,2-2 240-16,-4 2 128 0,-4-2 16 0,-3 2 16 0,1 0 128 15,-4 2 32-15,-4 0 0 0,0-3 0 16,3-6-432-16,-3 1-128 0,-3 0 0 0,1 0 0 16,2-2 160-16,0 1-160 0,2 0 128 0,2-3-128 15,3-3 0-15,2 2 0 0,1-2 0 0,0 5 0 16,3 1-128-16,-1 0 128 0,2 1 0 0,-1 1 0 15,1 1 0-15,0-3 0 0,-1 1 0 0,2 0 0 16,2 0 0-16,-1 1 160 0,2-2-32 0,-1 1-128 16,2 0 304-16,2 2-48 0,5-2-16 0,-4-2 0 0,-2-1-96 0,-2 0-16 15,0 4 0-15,1 2 0 0,1 3-128 0,-2 2 0 0,4-2 0 0,-1 0 0 16,1-2 0-16,0-2 0 0,0 3 0 0,2-3 0 31,5 0 0-31,-1 0 0 0,2 0 0 0,0-3 0 0,1-1 0 0,-1 2 0 16,0 2 0-16,1-2 0 0,0 0 0 0,-1 0 240 15,0-2-64-15,-1-1-16 0,2 1-160 0,-1 3 0 16,-3 1 0-16,2 0 0 0,0 0 0 0,-2 1 0 16,0 2 0-16,0-1 0 0,-2 6 0 0,0-4 0 0,-2 2 0 0,1 0 0 0,1-4 0 15,0 2 0-15,1 0 0 0,1 2 0 16,3 0 0-16,4-1 0 16,1 3 0-16,1-6 0 0,4 2 0 0,2-1 0 15,3 2 0-15,1-1 0 0,2 0 0 0,1 2 0 0,0-4 0 0,1 2 0 16,2-1 0-16,0-2 0 0,2 1 0 0,0 1 0 15,1 0 0-15,1 0 0 0,-1 1 0 0,0-1 0 0,2 1 0 0,1 1 0 16,-1 1 0-16,0 0 0 0,0-1 0 0,1 2 0 16,1 1 0-16,-1-2 0 15,2 4 0-15,-1-4 0 16,1 4 0-16,-1 0 0 0,0 1 0 0,0-1 0 0,2 3 0 16,-1-3 0-16,0 2 0 0,2 0 0 0,1 1 0 0,-1 3 0 15,0 0 0-15,0 2 0 0,1 2 0 0,-1 2 0 16,0 4 0-16,0 3 0 0,-1 2 0 0,0 0 0 15,0 3 0-15,-2 5 0 0,2-1 0 0,-1 3 0 16,-1 3 0-16,1 7 0 0,2 2 0 0,0 4 0 16,1 0 0-16,2 1 0 0,2 4 0 0,0-2 0 15,1 3 0-15,1-2 0 0,3 0 0 0,1 2 0 0,2 0 0 0,-1 2 0 0,1-2 0 0,-1 0 0 32,1-4 0-32,-1 6 0 0,0 8 0 0,1 0 0 0,-2-10 0 0,0 0 0 15,0 1 0-15,1 0 0 16,-1 1 0-16,-1-4 0 0,0-2 0 0,0-1 0 0,-2-2 0 0,0-5 0 0,-1-3 0 0,1-1 0 15,-1-3 0-15,-1 3 0 0,1-2 0 0,-2-1 0 16,0 0 0-16,-2-2 0 0,1-2 0 0,0-3 0 16,-2-2 0-16,1-3 0 15,0-3 0-15,-1-3 0 0,-1 2 128 0,1-1 0 16,0-3 0-16,-1 1 0 0,1-1-128 0,-1 0 0 16,0-1 0-16,1 0 0 0,-1-4 240 0,1 0 16 15,1-3 0-15,1 2 0 0,-1 0-256 0,1 3 0 0,0-1 0 0,-1 1-160 0,-1-3 160 0,1 2 0 16,-2-1 0-1,0-1 0-15,0-2 0 0,0 1 0 16,0 1 0-16,-1-5 0 0,1-3 128 0,2-1 48 16,-1-3 16-16,2 0 0 0,0 0 144 0,0-2 48 0,2 2 0 0,0-2 0 0,1 0-256 0,2-2-128 15,1 1 160-15,3-2-160 16,-1-2 208-16,2 1-48 0,-3-3-16 16,2 1 0-16,5 1-144 0,0-3 0 0,6 1 0 0,1 0 128 15,3 0-128-15,2 1 0 0,5 2 0 0,3 0 0 16,5 2 0-16,2-2 0 0,3 3 0 0,2-2 0 15,3 1 128-15,3-4-128 0,3 2 128 0,3-4-128 16,4 0 0-16,3-2 0 0,1 0-144 0,1-4 144 16,-1-2 0-16,1-1 0 0,2 1 0 0,2-1 0 0,-2 4 160 0,0-1-160 0,4 0 160 0,4-2-160 15,4-1 160-15,2 1-160 0,-2 0 160 16,0-2-160 0,3-1 0-16,4 3 0 0,3-2 0 0,0 2 0 15,-1-1 128-15,-2 0-128 0,1 2 0 0,2 1 144 16,4 2-144-16,1 0 0 0,0 4 0 0,-2-2 0 0,-6 1 0 15,2 4 0-15,3-3 0 0,1 2-176 0,0-1 176 0,-6 2 0 16,-8-2 0-16,0 3 0 0,2 0 0 0,3-2 0 16,4 2 128-16,-6-1-128 0,-9 1 0 0,0 0 0 15,2 0 0-15,1 0 0 0,-1 0 0 0,-1 0 0 16,-2 0 0-16,0 0 0 0,-1 0 0 0,2-3 0 16,2 1 0-16,0 0 0 0,3-1 0 0,-3 0 0 0,0 0 0 0,-5 0-128 0,-1-1 128 0,1 2-128 31,1-2 128-31,0 2-128 0,-1-2 128 0,-3 2-192 15,-4-2 192-15,4 0-192 0,2 2 192 0,0-5 0 16,-2 1 0-16,-3-1-128 0,-3 1 128 0,-4-3-160 16,-4-1 160-16,-1 1-160 0,0 0 160 0,-1 2 0 0,-2-1 0 15,-2 3 128-15,-1-1-128 0,-4 1 0 16,-3 1 0-16,-1 0-128 0,-4-2 128 0,-2 2 0 0,-2 2 128 16,-2-1-128-16,-3 2 192 0,-3 1-48 0,-1-2 0 0,-1 2 0 15,-1 0-144-15,-1 0 0 0,1 2 0 0,-2-1 0 16,0 2 0-16,0-1 0 0,-1-2 0 0,-2 2 0 15,0 0 0-15,1-2-256 0,-4 1 64 0,-1-2 16 16,0 1 32-16,-2-4 0 0,0 2 0 0,-2-2 0 16,1-2 144-16,0 0 128 0,-1-3-128 0,0-1 176 15,0-3 176-15,-1-2 32 0,1-4 16 0,-1-1 0 0,0-7-32 16,-1-1-16-16,0-2 0 0,-1-8 0 16,0-3-80-16,-2-6-16 0,2-4 0 0,-2-6 0 0,0-2 16 15,0-5 0-15,1-9 0 0,-4-3 0 16,1-6-64-16,-1-4-16 0,-1 1 0 0,-1-5 0 15,-2 1-192-15,-1 0 0 0,-3-3 128 0,-1 3-128 0,-4-5 0 0,-1 2 0 16,-1 7 0-16,-2 0 0 0,-3-4 0 0,-3 3 0 16,0 4 0-16,-3 1 0 0,-1 7 0 0,0 1 0 15,-1-1 0-15,0 3 0 0,3 5 0 0,2 3 0 16,3 3 0-16,2 3 0 0,3 0 0 0,2 3 0 16,4-3 0-16,1 0 144 0,3 3-144 0,1 1 0 0,-1 3 144 15,1 2-144-15,0 3 0 0,0 2 0 16,0 5 0-16,-1 6 128 0,1 6-320 0,1 5-64 15,-1 5-16-15,-1 6 0 16,-3 4-432-16,-1 2-64 0,-3 4-32 0,-4 5-21024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0T15:38:50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7152 28559 0,'-2'-2'2544'0,"1"-2"-2032"0,1 2-512 0,0 2 0 0,0-3 1120 0,0 2 128 0,1-4 32 16,-1-1 0-16,0-2-192 0,1-2-48 0,0 2 0 0,2 0 0 0,-1 3-608 0,1 2-128 0,1-1-32 0,-1 2 0 0,2-1 0 0,0 3 0 0,1 3 0 0,1-1 0 0,-1 4 176 0,0 0 48 16,0 2 0-16,-1 2 0 0,0 1-176 0,-3 0-16 15,1 1-16-15,-3 3 0 0,-1-2 48 0,-3 0 16 16,0 2 0-16,-1-1 0 0,-1-2 144 0,-3 4 16 15,1 0 16-15,-2 3 0 0,0-1-208 16,0-2-64-16,-2 4 0 0,1 1 0 0,1 1-256 0,-3 3 160 16,2 5-160-16,0-2 128 0,4-1-128 0,-2 6 0 15,-2 7 0-15,1 9-176 0,1 0 304 0,2 3 48 16,1 1 16-16,2-6 0 0,2-6-192 0,-1-1 192 16,1-1-192-16,-2-1 192 0,0-3-192 0,-1 0 0 15,-1 3 0-15,-1-2 0 0,-2-1 0 0,-1-2 0 16,0-5 0-16,0 1 0 0,-1-6 464 0,0 0 16 15,2-2 0-15,1-5 0 0,0 0-96 0,1-6 0 0,3 1-16 16,3-4 0-16,0-3-48 0,1 1 0 0,2-1 0 16,2-4 0-16,1 0-192 0,1 0-128 0,2 0 160 15,0-3-160-15,0 2 128 0,0-2-128 0,2 3 0 0,0-2 0 16,1 1 0-16,0 1 128 0,3 0-128 0,2 0 0 0,0 0 256 16,1 0 0-16,3 0 0 0,1 0 0 15,3 0-256-15,2 0 0 0,2-3 0 0,3 3 0 0,0-4 240 16,2 1 0-16,4-3 0 0,2-1 0 0,2-1-96 15,-2-2-16-15,1 1 0 0,2 2 0 0,2-3-128 16,1 1 0-16,-1 1 0 0,-3 0 0 16,-3 4 0-16,-3-2 0 0,-3 4 0 0,-3-2 0 15,-6 2 0-15,-2 2 0 0,-4 0 0 0,-4 2 0 0,-3 2-320 16,-5 2-64-16,-3 1 0 0,-7 6-15296 16,-6 3-3072-16</inkml:trace>
  <inkml:trace contextRef="#ctx0" brushRef="#br0" timeOffset="3457.85">20319 6789 17503 0,'-4'-11'1552'16,"2"3"-1232"-16,1 2-320 0,-1 2 0 0,2 2 1472 0,-1 2 256 0,1-4 32 0,-1 2 16 0,-2-2 336 0,0-2 64 0,-2 3 0 0,-1 1 16 0,-2 4-1168 0,1 1-256 0,-3 4-32 0,-1 4-16 0,1 3-192 0,-3 1-32 0,1 2-16 0,0 2 0 15,-1-1 240-15,1 2 48 0,1 2 16 0,0 3 0 0,0 1-192 0,-1 2-32 16,3 3-16-16,-1 0 0 15,0-2-288-15,-1 5-64 0,-2 5-16 0,0 3 0 16,-2 5-176-16,-1 0 160 0,1-3-160 0,1 1 160 16,1-5-160-16,-1 1 160 0,1 4-160 0,-2 2 160 15,2 3 48-15,1 1 16 0,1 4 0 0,2-2 0 16,2 1-96-16,1-3-128 0,2-2 176 0,0 0-176 16,2-2 128-16,0-3-128 0,2-1 0 0,3-4 0 15,1-1 0-15,2-1 0 0,1 3 0 0,3-1 0 16,1 0 0-16,0-5 0 0,1 1 0 0,1-3 0 15,-1 0 0-15,1-1 0 0,-2-6 0 0,3 3 0 0,0 1-256 16,2-1-48-16,1-2-16 0,0-1 0 16,3 1-688-16,-2-4-144 0,2-2-16 0,1-2-16368 15</inkml:trace>
  <inkml:trace contextRef="#ctx0" brushRef="#br0" timeOffset="4582.35">20225 9006 25791 0,'-9'2'2304'0,"3"2"-1856"0,4-4-448 0,2 0 0 0,1 0 1568 0,-1-2 224 0,-3 2 32 0,0 0 16 0,0-2-704 0,2-3-144 0,1 2-32 0,4-3 0 0,-1 2-416 0,4-2-96 0,0 0 0 0,1-2-16 16,0 2 208-16,2 0 64 16,0-3 0-16,1 2 0 0,1-2-224 0,2-1-32 0,1-2-16 0,0-4 0 15,2 1-128-15,2-2-32 0,-1-2 0 0,2-3 0 16,1-3-16-16,0-1-16 0,0-2 0 0,-1-3 0 16,0 0 64-16,1-4 16 0,2-4 0 0,-4-1 0 15,-1 4 0-15,2-5 0 16,0-7 0-16,-2-4 0 0,0-2-192 0,-4-6-128 0,-1 3 192 15,-6 2-192-15,-1 5 0 0,-2 2 0 0,-1 7 0 0,-2 3 0 16,-1 3 0-16,-1 4 0 0,1 3 0 0,-2 2 0 16,0 4 208-16,-1 0-64 0,1-2-16 0,1 2 0 15,1 2 0-15,0 0 0 0,2 2 0 0,-1 3 0 0,2 1-128 0,2 2 0 16,1-1 0-16,0 0 0 16,0 2 0-16,1 0 0 0,0 2 0 0,-1-1 0 15,2 4 0-15,-2 0 0 0,-1 2 0 0,-2 4 0 16,1 0 0-16,0 1 0 0,0 5 128 0,-2 3-128 15,-1 1 128-15,0 2-128 0,1 2 0 0,-1 7 128 16,0 1-128-16,0 4 0 0,2 5 0 0,-2 1 0 16,0 3 0-16,2-3 0 0,-1 3 0 0,1-4 0 15,-2 1 0-15,0-8 0 0,1-1 0 0,-1 1 0 0,2 6 0 16,0 1 0-16,2 0 0 0,-1 1 0 0,2-3 0 16,0-1 0-16,1-5 0 0,1 1 0 0,-1-4 0 15,2-2 0-15,-2-2 0 0,2-3 0 0,0-1 0 0,-1-6 0 16,1 2 0-16,-2-6 0 0,2 2 0 0,-2-2 0 15,2-2 0-15,0 0 0 0,2 0 0 0,-1-2 192 16,0-2-192-16,0-2 192 0,-1 2-32 0,0-4 0 16,1 1 0-16,0-2 0 0,1-4-160 0,1 0 0 15,-1-2 144-15,-1-5-144 0,1 1 0 0,-1-3 0 16,2 1 0-16,-3-2 128 0,4-5-128 0,-3 5 0 0,-3 2 0 0,2-1 0 16,1-7 0-16,0 1 0 0,-3 2 0 0,-1-1 0 15,0 3 0-15,-2-1 0 0,0 3 0 0,-2-3 0 16,-1 6 0-16,1-4 0 0,-2 2 0 0,1 3 0 15,-1 0 0-15,-1 4 0 0,1 0 0 0,0 2 0 16,0-1 0-16,0 3 0 0,0 4 0 0,0 0 0 16,0 2 0-16,0 2 0 0,-2 2 0 0,1 2 0 15,0 2 0-15,0 3 0 0,-1 5 0 0,1 0 0 16,-1 5 0-16,-1 2 0 0,1 6 0 0,-1-2 0 16,2 4 0-16,1-2 0 0,0 1 0 0,1-1 0 15,2 3 0-15,1-2 0 0,0-1 0 0,1-2-128 16,0-2 128-16,2-1 0 0,0 1 0 0,2 1 0 15,-1-3 0-15,3 1 0 0,-1-4 0 0,3-1 0 0,-1 1 0 0,0-6 0 16,3-2 0-16,-2 0 0 16,0-5-624-16,2 0-32 0,0-3-16 0,0-3-13216 15,-2 2-2624-15</inkml:trace>
  <inkml:trace contextRef="#ctx0" brushRef="#br0" timeOffset="5321.58">21818 8219 38703 0,'-6'0'3440'0,"1"2"-2752"16,3 1-560-16,2-1-128 0,0 0 464 0,0 2 64 0,-1 1 16 0,-1 5 0 0,0 3-256 0,2 5-48 0,2 1-16 0,1 0 0 0,4 1-224 0,-3-2 144 0,3 2-144 15,0 1 128-15,0-1 0 0,2 2-128 0,0 0 192 0,-2 3-64 16,2-6 80-16,-2-1 16 0,-1 2 0 0,2-1 0 16,1 3 0-16,-3 0 0 0,0-3 0 0,-2-1 0 15,-2-1-224-15,-3 2 0 0,-2-4 0 0,-3 1 0 16,0-4 0-16,-1 2 0 0,-3-4 0 0,-1 2 0 0,-2-3 0 0,0 1 0 0,-2-4-192 0,-3-2 192 31,1-2-944-31,-3-4-80 16</inkml:trace>
  <inkml:trace contextRef="#ctx0" brushRef="#br0" timeOffset="6215.77">22717 7703 19343 0,'0'-3'1728'0,"0"3"-1392"0,0 0-336 0,0-2 0 0,1 2 1072 0,-1-2 144 0,1 2 16 0,0-2 16 0,2-2 496 0,-2 1 112 0,2 0 0 0,-2 1 16 16,0 0 304-16,0 2 64 0,-1 0 16 0,0 0 0 0,2 2-1104 0,-2 0-240 0,1 4-32 0,0-2-16 0,0 5-448 0,-1 0-96 15,1 4 0-15,-1-1-16 0,0 4-176 0,0 3-128 16,0 4 192-16,-1 2-192 0,0 0 176 0,0-2-176 15,1 2 160-15,-1 3-160 0,1-3 128 16,0 4-128-16,0-6 0 0,0 1 144 0,0-1-16 0,0-1 0 16,-2-1 0-16,1 2 0 0,1-5 0 0,-1 2-128 15,0-4 192-15,1-1-64 0,-2 1 0 0,1-4 0 0,0-2 0 16,-3 0 0-16,0 0 64 0,-1-4 0 16,-1 3 0-16,-1-5 0 0,-1-2-64 0,-1-1 0 15,-3-1 0-15,-1-1 0 0,-1-1-128 0,-2-5 160 16,-1 1-160-16,-3-4 160 0,0 0-160 0,-1-6 0 0,1 0 0 0,1-2 128 15,0-1 0-15,-1-6-128 0,1 2 192 16,-2-5-64-16,2-1-128 0,-1 2 160 0,4 1-160 16,1 1 160-16,2-1-160 0,-1 4 0 0,3 0 0 0,1 1-176 15,1 2 176-15,2 2 0 0,3 1 0 0,1 1 128 16,1-4-128-16,1 3 128 0,2-4-128 16,2 3 128-16,-1 1-128 0,2 0 0 0,1 0 128 15,0 0-128-15,1 1 0 0,-1 1 128 0,2 2-128 0,1 0 0 16,1-1 0-16,-1 2 128 0,1-1-128 0,1 3 0 15,0 2 0-15,0-2 0 0,-1 5 0 0,3-2 0 16,-1 4 0-16,1-1 0 0,0 2 0 0,3 1 0 16,-1 0 0-16,1 4 0 0,2 2 0 0,2 3-128 0,0-2 128 15,2 5 0-15,-1-2 0 0,1 3 0 16,1-1 0-16,2 0 0 0,1 1 0 0,-2-1 0 0,2-1 0 16,-3 0 0-16,2-1 0 0,-2 0 0 0,-1-4 0 15,-1 3 0-15,-1-2 0 0,0 0 128 0,0 1-128 16,-1-2 0-16,-2 2 0 0,0-2 0 0,-1-4 0 15,0 2 0-15,-3-1 0 0,-1-2 0 0,1-1 0 16,-3-1 0-16,0 1 0 0,0-3 0 0,-3-1-208 16,-1-2 32-16,0 0 16 0,-3-6-20880 15</inkml:trace>
  <inkml:trace contextRef="#ctx0" brushRef="#br0" timeOffset="7540.36">23800 7640 38703 0,'-10'-3'3440'16,"3"3"-2752"-16,2 0-560 0,3 3-128 0,1-3 752 0,0 0 112 0,-4 0 32 0,-4 0 0 0,-2 0-272 0,3 0-48 0,-1 0-16 0,3 0 0 15,1 1-368-15,1-1-64 0,2 2 0 0,-2-2-128 0,0 3 0 0,2-3 0 0,-2 1-160 0,3-1 160 0,0 0-608 0,1 0 0 0,-2 0 0 0,5 2-18320 16</inkml:trace>
  <inkml:trace contextRef="#ctx0" brushRef="#br0" timeOffset="8018.62">23757 8168 31327 0,'-4'-3'1392'0,"3"2"272"0,1-2-1328 0,0 3-336 0,1-2 0 0,0 1 0 0,2 1 1024 16,0-3 128-16,2-1 16 0,1 2 16 16,2-2 160-16,-1 4 48 15,-1 0 0-15,2 2 0 0,-2 2-592 0,0 3-112 0,0-1-32 16,2 4 0-16,1 0-80 0,0 2-32 16,3 4 0-16,-1-2 0 0,1 3-224 0,-1 0-32 0,0 2-16 0,-1 2 0 15,0-1-272-15,-2-1 0 0,-2 2 128 0,-1-1-128 0,0 3 0 0,-2 1 0 31,0 1 0-31,-2 1 0 0,-1-1 0 0,0 3 0 0,-1 1 0 16,-2-3 0-16,1-2 0 0,-3 1 0 0,-3-2 0 0,0 0 0 16,-3-1 0-16,0-1 0 0,-2-2 0 0,0 0 0 15,-2-4 0-15,-1 1 0 0,1 0 0 0,-1-6 0 16,1-1-560 0,-1-5-64-16,0 2-16 0,-3-6 0 15,3-4-704-15,-5-2-128 0</inkml:trace>
  <inkml:trace contextRef="#ctx0" brushRef="#br0" timeOffset="8960.76">24961 7192 13823 0,'-1'0'1216'0,"1"0"-960"0,0-1-256 0,0 1 0 0,0 0-496 0,0 0-144 0,0-3-16 0,-1 3-16 15,1-2 2080-15,0 0 432 0,-2 0 80 0,2 2 0 0,0 0 1056 0,0 0 208 0,0 0 32 0,0 0 16 0,0 0-752 0,0 0-160 0,-7 19-16 0,6-10-16 0,-1 4-1232 0,1 2-240 16,0 2-48-16,-2 1-16 0,1 4-496 0,-2 0-112 16,-1 4-16-16,0-2 0 0,2 2 32 0,-1 0 0 15,2 2 0-15,0 0 0 0,1 7 0 0,1-1 0 16,1 2 0-16,2 1 0 0,0-1 80 0,1 1 16 0,0-2 0 16,-2-1 0-16,1 1-64 0,-3-3 0 15,0-2 0-15,-3 0 0 0,1-3-192 0,-2 0 0 16,0-2 0-16,0-3-160 0,0-2 160 0,-1-2 0 15,1 1 0-15,-1 1 0 0,3-5 0 0,-2-2 0 16,0-1 0-16,2-4 0 0,-1-3 0 0,1-1-192 16,-1-4 192-16,1-4-192 15,-1-2-672-15,2-4-144 0</inkml:trace>
  <inkml:trace contextRef="#ctx0" brushRef="#br0" timeOffset="9594.44">24897 7254 26719 0,'-16'-6'1184'16,"6"-1"240"-16,1 1-1136 0,4 0-288 0,3 4 0 0,2 0 0 0,0 0 0 0,-3-4 128 0,-1-4-128 0,0-3 0 0,-1 0 896 0,1-2 80 0,-1 3 16 0,2-1 0 0,1 3 608 0,0 0 128 0,2 2 32 0,1 0 0 0,0 0-400 0,1 0-80 0,3 2 0 0,3-3-16 0,0 3-720 0,4 0-144 31,-1-1-16-31,2 0-16 0,3 1-368 0,3 0 0 16,2 0 0-16,1 0 0 0,3-2 0 0,2 2 0 15,2 0 0-15,-1-3 0 0,5 6 0 0,2-1 0 0,1 3 0 16,0 1 0-16,0 2 0 0,-2 4 0 0,1 0 0 0,-5 3 0 16,-3-1 0-16,2 6 0 0,2 2 0 0,-1 7 0 15,-1-4 0-15,-1 6 0 0,-1 0 128 16,0-2-128-16,-2 5 0 0,-1-2 0 0,-3 2 0 0,-2 0-128 0,-3 3 128 0,-3-1 0 15,-2 1 0 1,-4 0 0-16,-2 1 0 0,-3-3 0 0,-2 1 0 0,-4-1 0 16,-2 1 0-16,-2-3 0 0,-2-1 0 0,-3 2 0 0,-5 1 0 0,-3-1 0 15,-1 0 0-15,-5 1 0 16,-1-1 0-16,-3 1 0 0,-3-3 0 0,0-1 128 16,-1-1 0-16,-2-2 16 0,2 1 0 0,1-5 0 15,-1 2-144-15,2-6 192 0,-2 1-192 0,2-7 192 0,2 0-192 0,0-2 0 0,-1-4 0 16,-1-2 0-1,1 0-176-15,1-5-112 0,2 2-32 0,0-5 0 16,2 0-80-16,5-2-32 0,1 0 0 16,5-1 0-16,2 1-1168 0,3 0-256 0</inkml:trace>
  <inkml:trace contextRef="#ctx0" brushRef="#br0" timeOffset="10417.45">25949 7479 26719 0,'-1'0'2368'0,"0"-3"-1888"0,2 3-480 0,0-1 0 0,2 1 0 16,-1-2 128-16,0 2-128 0,2-4 0 0,2 1 528 0,3 0 64 0,3-1 16 0,1-2 0 0,2 1 1216 0,1 1 240 0,2-2 48 0,2 2 16 0,3 4-880 0,1-3-176 16,2 3-48-16,1-3 0 0,0 3-832 15,-1-2-192-15,0 0 0 0,-2 0 0 16,-2-2-960-16,-2 2-208 0,0-2-48 0,-4-1-15456 0</inkml:trace>
  <inkml:trace contextRef="#ctx0" brushRef="#br0" timeOffset="10673.62">26023 7722 42383 0,'-8'3'1872'0,"1"-3"400"0,4 1-1824 0,1 2-448 16,4-3 0-16,-1 0 0 0,3 0 0 0,-1 0 128 15,2 0-128-15,3 0 0 31,2 0-448-31,-1-4-128 0,3 1-16 0,-1 0-11632 0,0-1-2304 0</inkml:trace>
  <inkml:trace contextRef="#ctx0" brushRef="#br0" timeOffset="11619.58">26954 7043 21183 0,'3'-4'1888'0,"-1"-3"-1504"31,2 5-384-31,-2-2 0 0,0 4 0 0,0-5-256 16,3-1 32-16,1-5 16 0,3-1 208 0,0-5 0 0,-3 5 0 0,-2 2 160 15,-3 2 1184-15,-2 1 224 0,-4 4 48 16,-4 3 16-16,0 0 848 0,-3 1 160 0,0 4 48 16,-2-1 0-16,-1 2-1312 0,0 2-256 0,-1 2-48 0,-1 0-16 15,0 3-736-15,-2 0-160 0,2 2-32 0,-2 1 0 16,2 0-128-16,1-1 0 0,1 2 0 0,1 1 0 15,1-2 0-15,2 1 0 0,1 0 0 0,1-1 0 16,2 0 0-16,0 1 0 0,4-4 0 0,0 0 0 16,3-2 128-16,1 0 0 0,3 0 0 0,2-5 0 15,2 1-128-15,3 0 160 0,3-5-160 0,0 2 160 0,2-4-32 16,2 0 0-16,0-4 0 0,1 2 0 0,-1-2-128 16,1-2 0-16,1 2 144 0,-2-1-144 0,1 1 0 15,-2 1 0-15,2 0 0 0,-2 1 0 0,-1 1 0 16,0-2 0-16,-2 6 0 0,-1-2 0 0,1 1 0 0,-4 1 0 15,0 0 0-15,-2 0 128 0,-1 1-128 0,-4-1 0 16,1 3 0-16,-4-2 0 0,0 1 0 0,-1 1 0 16,-2 1 0-16,0 0 0 0,-1-1 0 0,-1 0 0 15,-1 0 0-15,1 1 0 0,-1-1 0 0,-1 0 0 16,1 0 0-16,0-2 0 0,-1 2 0 0,-2-2 0 16,-1 2 0-16,0-2 0 0,0 1 0 0,2-2 0 15,-1 1 0-15,2 0 0 0,0 1 0 0,1-2 0 16,1 4 0-16,0-4-128 0,2 1 128 0,-1 1 0 15,1-1 0-15,2-1 0 0,1 2-144 0,1-1 144 16,2-1-160-16,-1 0 160 0,3 0-192 0,0 0 48 0,0 1 16 0,3-1 0 0,-1 0 0 0,0 0 0 16,1-2 0-16,1 2 0 0,-2-1 0 0,-1-1 0 15,0 2 0-15,1-2 0 16,-3 4 128-16,1-4 0 0,0 4 0 16,-1-1 0-16,-1 2 0 0,0 0 0 0,0 0 0 0,-2 0 0 0,1 2 0 15,1 1 0-15,-2 0 0 0,0-2 0 16,-1 1 0-16,0 0 0 0,0 0 0 0,-1 0 0 15,0-2 0-15,0 3 0 0,-2-3 0 0,-1 0-128 0,1 1 128 0,-1 2 0 16,-1-1 0-16,0 0 0 16,0-2 256-16,-2 2 0 0,1 0-16 0,-3 1 0 15,0-2-64-15,1 2-16 0,-5 4 0 0,1-4 0 16,0 4-160-16,-3-2 192 0,0 6-192 0,-1-1 192 16,0 3-192-16,1 3 0 0,0-2 0 0,0-2 0 15,2 1 0-15,0 1 0 0,2-5 0 0,2 1 0 0,2-3 0 16,2 0 0-16,3-1 0 0,0 0 0 0,4 1 0 15,1-3 0-15,2 0 0 0,3-1 0 0,-1 1 0 0,3 1 0 16,0-3 0-16,1 1 0 0,1 0 128 0,3 0-128 16,3 1 0-16,0 0 128 0,2 0-128 0,0 0 0 15,2 1-192-15,0-1 192 16,4-3-640-16,1 2 0 0,-1-1 0 0,0 0-11328 16,0-2-2256-16</inkml:trace>
  <inkml:trace contextRef="#ctx0" brushRef="#br0" timeOffset="12378.26">27450 7243 38703 0,'-8'-2'3440'0,"3"0"-2752"0,3 2-560 0,4 0-128 16,0 0 688-16,1-1 96 0,-1-2 32 0,-1-1 0 0,4 0-304 0,1-4-48 0,3-1-16 0,1 0 0 0,1-1-304 0,1 0-144 0,1-1 128 0,2 1-128 0,1 0 272 0,2-3-16 0,-3 5-16 15,4 0 0-15,3-2-112 0,4-2 0 0,1 3-128 0,-3 6 192 0,-10-1-192 0,4 2 0 0,2-2 0 0,1 4 0 0,3 4 0 0,0-2 0 16,-2 5 0-16,-3 3 0 0,-5 3 0 16,-1 2 0-16,-3 1 0 0,-3 2 0 0,-3 2 0 0,-3 2 0 15,-1 3 0-15,-4 1 0 16,-2 1 0-16,-3 2-160 0,-2-3 160 0,-2 2-128 16,-3 0 0-16,-4 3 0 0,-2-1 0 0,-3 1 0 15,-1 0 128-15,1-5 0 0,3 2-144 0,-4 1 144 0,0 2 0 0,0-3 0 16,3 1 0-16,2-1 0 0,3-5 0 0,5 2 288 15,4-3-32-15,0-3 0 0,4 0-96 0,3-2-32 16,2-1 0-16,0-1 0 0,4-3-128 0,-1 0 0 16,3-2 0-16,2-2 0 0,3 0 0 0,1-1-272 15,2-1 64-15,3-2 16 16,2-1-192-16,2 2-48 0,1-4 0 0,4 2 0 16,3-3-384-16,1-3-80 0,4 0 0 0,-1-1-17248 0</inkml:trace>
  <inkml:trace contextRef="#ctx0" brushRef="#br0" timeOffset="12762.01">28332 7845 37727 0,'-4'1'832'0,"2"-2"160"0,0 1 32 0,2 0 48 0,3 0-864 0,-1 0-208 0,3 0 0 0,0 0 0 0,4 0 256 15,3 1 16-15,2 2 0 0,1 3 0 0,0 1-272 0,-1 4 0 0,1 2 0 0,-1 0 0 0,-2 6 672 0,1-1 32 0,-5 5 0 0,0-1 0 0,-1 1-32 0,-3 5 0 0,-2-3 0 0,-2 6 0 0,-1 8-352 0,-1-2-64 0,-3-4 0 16,-4-2-16-16,-5 0-240 0,-2-5-128 0,-1-1 128 0,-4 1-208 16,-1-2 208-16,-3 2 0 0,0-1-160 15,-1 0 160-15,0-5 0 0,3-4 0 0,3-1-144 0,-2-3 144 32,-2 2-576-32,0-6-64 0,-2-2-16 0,2-2-18208 15</inkml:trace>
  <inkml:trace contextRef="#ctx0" brushRef="#br0" timeOffset="13390.85">28656 7062 41471 0,'11'-10'1840'0,"-2"3"368"0,-1 2-1760 0,0 1-448 16,-2 2 0-16,-1 0 0 0,1 0 384 16,4-1 0-16,6 0 0 0,5-1 0 15,4-1 160-15,-1 4 32 0,1 1 0 0,-1 0 0 16,-2 6-368-16,0 0-64 0,-1 4-16 0,0 0 0 15,-3 5 0-15,-1-2-128 0,1 6 192 0,-3-3-64 0,0 3-128 0,-4-3 0 16,-2 2 0-16,-3 1 128 0,-3-3-128 0,-2 0 0 16,-4 0 0-16,0-2 0 0,-2 0 128 0,-2-1 32 0,0-1 16 0,-2 1 0 15,-1-4-48-15,1 4 0 16,-4-6 0-16,1 2 0 0,0 1-128 0,0-4 0 16,0 0 0-16,-2 0 0 0,3 0 0 0,-1 1 0 15,1-2 0-15,1 0 0 0,0 1-176 0,1-3-64 16,2 1-16-16,2 1 0 0,1-1-96 0,2-3-32 15,1 0 0-15,1 1 0 16,1-2-80-16,1 2-32 0,1-2 0 0,0-2 0 0,2 2 192 0,2 0 48 0,-1-2 0 16,2 1 0-16,1 0 256 0,2 1-128 15,0 0 128-15,3-3 0 0,1 3 0 0,0 3 0 0,2-3 0 16,0 2 0-16,2 2 256 0,1 0-64 16,1 2 0-16,-2 0 0 0,1 0-64 0,-3 4 0 15,1-1-128-15,-5 1 192 0,0 0 64 0,-5-1 0 0,0 6 0 16,-3-1 0-16,-3 1-32 0,-2-3 0 0,0 4 0 0,-3 3 0 15,-2-3 32-15,-3 1 16 0,0 2 0 0,-5-1 0 16,0 1 48-16,-4-1 16 0,-1 0 0 0,-2-1 0 16,-1 0 128-16,-1-1 32 0,0 2 0 0,-2-5 0 15,3 2-496-15,0-1 0 0,0-4 0 0,2-2 0 16,2 2-176-16,1-4-16 0,1-2-16 0,0 1 0 16,2-4-704-16,-1-1-144 0,2-1-32 15,1-1-12448-15,1-2-2496 0</inkml:trace>
  <inkml:trace contextRef="#ctx0" brushRef="#br0" timeOffset="13751.91">29591 8057 41471 0,'-5'3'3680'16,"1"1"-2944"-16,4-2-592 0,1-2-144 0,0 4 208 0,1-4 16 0,-2 4 0 0,0 4 0 0,0 2 32 0,0 2 16 0,1 1 0 0,1 0 0 0,2 4-272 0,-1 0 0 0,-2 0 0 0,-4 2 0 15,-2 2 0-15,-1 1 0 0,0 0 0 0,-1-2 0 0,-1 0 368 16,0-2 16-16,-2 1 0 0,-3-4 0 0,-2 5-384 16,-1-7 0-16,-1 2 0 0,-1-3 0 0,0 1 0 0,0-3 0 15,-2-3 0-15,1 2 0 16,0-3-480-16,0 0-64 0,0-3-16 0,0-3-12304 16,-1-3-2448-16</inkml:trace>
  <inkml:trace contextRef="#ctx0" brushRef="#br0" timeOffset="14107.35">29682 7032 27647 0,'-2'2'2448'0,"0"0"-1952"15,2-2-496-15,0 3 0 0,0-3 1216 0,0 0 160 16,0 3 32-16,-2-2 0 0,0 4 144 0,-2 3 48 16,-1 1 0-16,-1 0 0 0,-1 4-608 0,-1 0-112 15,-1 2-32-15,-3 1 0 0,1 3-80 0,-2-1-32 0,0 2 0 16,0 1 0-16,0 1-288 0,2 1-64 0,1-1-16 0,0-2 0 0,4 1-208 0,2-5-32 16,3 0-128-16,3-4 192 15,2 1-192-15,3-3 0 0,2-3 128 0,2 2-128 0,3-6 0 0,-1 1-160 16,6-1 32-16,-1-1 0 15,6-1 128-15,-2 2 0 0,0-3 0 0,2-3-128 16,2 2 128-16,-1-1-208 0,1-2 80 0,-2 0 128 16,0 2-288-16,-1-5 64 0,1 4 16 0,-1-3 0 15,1-3-384 1,-3 1-80-16,0 2-16 0,-4-4-18320 0</inkml:trace>
  <inkml:trace contextRef="#ctx0" brushRef="#br0" timeOffset="14391.88">30023 7055 27695 0,'-1'-3'608'0,"0"3"128"0,0 3 32 0,1-2 0 0,0 1-608 0,0 2-160 0,1 1 0 16,-1 5 0-16,-1 2 2048 0,0 10 384 0,-2 7 80 0,-1 6 16 15,-1 4-832-15,-1 1-160 0,-1 2-48 0,-2 1 0 16,-1 2-448-16,-2-3-80 0,0 5-32 0,-1-4 0 0,3-7-464 0,-2 2-80 31,0 3-32-31,-1 0 0 0,1-1-352 0,1-5 0 16,1-3 0-16,1-3-128 16,2-5-464-16,1-4-96 0,2-5-16 0,1-3 0 15,2-2-256-15,4-4-64 0</inkml:trace>
  <inkml:trace contextRef="#ctx0" brushRef="#br0" timeOffset="15215.89">30239 6878 36863 0,'0'-4'1632'0,"0"2"336"0,1-1-1584 0,0 2-384 0,2 1 0 0,-2 0 0 15,1 0 1216 1,3 1 144-16,3-1 48 0,2 0 0 0,3 3-512 0,3-3-80 16,2 0-32-16,1 0 0 0,2 0-544 0,2 0-112 0,0-3-128 0,1 2 176 0,0 1-176 0,0-3 0 15,1 3 0-15,-3 0 0 16,-1 0 0-16,-3 0 0 15,1 3 0-15,-3-3 0 0,-2 4 0 0,-2-2 0 16,-2 3 0-16,-4 0 0 0,-1 1-144 0,-3 0 144 0,-3 1-192 0,-1 0 192 16,-3 2-368-16,-4-2 48 0,-2 3 0 0,-3 1 0 15,0 0 320-15,-4 2-176 0,-2 1 176 0,1 2-128 0,-1-1 128 16,-2 1 176-16,-1 2-48 0,2-1 0 0,0 0 0 16,2-1-128-1,-1 2 192-15,0-2-64 0,3 0-128 0,-1-3 0 0,2 2 0 0,3-1 0 16,3 1 0-16,2-5 0 0,3 2 0 15,3-3 0-15,3 1 0 0,3-4-304 0,2-3 48 0,3 1 16 16,1-1-80-16,2-1 0 0,2-2-16 0,2-2 0 16,1-2 176-16,3-2 160 0,2 1-208 0,0-1 80 15,2 1 128-15,-2-2 0 0,2 1 0 0,-2 0 0 16,0 0 0-16,-3 0 0 0,-2 0 0 0,-1 2 0 16,-2 1 0-16,-3 1 0 0,-1 1 0 0,-4 1 128 15,0 1 0-15,-2 1 16 0,-1 1 0 0,-3 1 0 16,0-2-144-16,-3 4 0 0,-2 2 0 0,-3-2 128 15,0 2-128-15,-2 0 0 0,-3 2 144 0,1 1-144 16,0 0 0-16,-3 1 128 0,0 1-128 0,0-1 0 16,2 0 0-16,-1 1-208 0,2-3 16 0,0 0 16 0,3 2-96 15,-1-3-32-15,3 1 0 0,1-3 0 0,3 2 304 16,1-1 0-16,2 0-128 0,3 0 128 0,2-1 0 16,0-3 0-16,3 3 0 0,1-2 0 0,1 1 0 0,2 0 0 15,2 0 0-15,0 2 0 0,-1-2 0 0,1 2 0 0,1 2 0 0,1 0 0 0,-3-1 144 0,1 1 96 31,-1 0 16-31,0 2 0 0,-2 0-112 0,-1 1-16 16,-2 0 0-16,0 0 0 0,-2 0-128 0,-2 2 0 16,-2 1 0-16,-2-1 0 0,-1 2 160 0,-3 2-160 15,-1-3 192-15,-1 3-192 0,-1-1 128 0,-2 4-128 16,-1-2 0-16,0 2 0 0,-2 3 0 0,1 0 0 16,0-3 128-16,0-2-128 0,1 1 0 0,-1-1 0 15,-1 2 128-15,1-1-128 0,-1 1 208 0,1-2-16 16,-2 1 0-16,0-1 0 0,-1-4-48 0,1 0-16 0,-3-1 0 15,-1-2 0-15,1 0-128 0,-2-3 128 0,1 0-128 16,-3-2 128-16,0 1-128 0,-1-3 0 0,-1-1 0 0,-2-2 0 31,-1-1-608-31,1-4-96 0,-2-2-32 0,1-6-18240 0</inkml:trace>
  <inkml:trace contextRef="#ctx0" brushRef="#br0" timeOffset="16028.73">30556 6325 35007 0,'-5'0'3120'16,"2"0"-2496"-16,2 0-496 0,1 0-128 0,1 0 512 0,-1 0 96 0,0 0 16 0,0 2 0 0,-1 0 624 0,2 0 128 0,2 4 32 0,-3-6 0 0,0 0-720 0,26 16-144 0,-11-9-32 0,3 1 0 0,3 3-96 0,3 4-32 0,4 4 0 0,2 1 0 16,4 4-208-16,0 2-48 0,1 2-128 0,1 4 192 15,4 2-192-15,0 2 0 0,4 5 0 0,-4 0 0 16,-4 0 128-16,-1 1 0 0,-2 2-128 0,-1 3 192 16,-1 3 112-16,-3 0 16 15,-4 1 0-15,1 0 0 0,0 2 64 0,-3 1 32 16,-1-1 0-16,-2-2 0 0,-1-3-160 0,-3 1-16 0,-1 0-16 15,-3-2 0-15,-1 1-224 0,-4-1 144 0,-1-2-144 16,-3-1 128-16,-2 0 128 0,-2-4 0 0,-3 2 16 0,-3-4 0 16,-3 0-144-16,-2 0-128 0,-2-1 144 0,-3-1-144 15,0 1 208-15,-4-1-48 0,-2 1-16 0,-4 2 0 16,-3 1-144-16,-3 1 0 0,0 1 0 0,-3-1 0 16,0-4-240-16,-3-1-80 0,-1 1 0 0,-2-2-16 15,1-3-944 1,1-4-176-16,2-5-32 0,-2-5-19504 0</inkml:trace>
  <inkml:trace contextRef="#ctx0" brushRef="#br0" timeOffset="21624.59">18825 16773 24879 0,'-10'6'2208'0,"3"-3"-1760"0,3 0-448 0,3-3 0 0,1 0-1600 0,-2 0-384 0,-3 0-96 15,-5 3-16-15,-1 1-1232 0,-1-4-240 0,3 0-48 0,1 0-16 0,1-3 2992 0,-1 6 640 0,1-3 0 0,-2 3 0 0,1 0 2944 16,-1 0 512-16,-1 4 80 0,1-1 32 15,-1 4-368-15,1-2-80 0,0 2-16 0,1 0 0 16,2-4-1280-16,0 1-256 0,2-1-48 0,2 0-16 16,1-2-480-16,1-2-112 0,0-2-16 0,1 1 0 15,3-1-64-15,-1 0-32 0,2 0 0 0,1-1 0 0,1 1-400 0,0-2-80 16,2-1 0-16,1 2-16 0,0-3-176 0,-1 2-128 0,1-2 192 16,0-2-192-16,-1 3 144 0,-2 0-144 0,1 0 0 0,-2-1 144 15,0 1-144-15,-1 0 0 16,-1 0 0-16,1 0 0 0,-2 1 0 0,1 0 0 15,1 0 0-15,1-2 0 0,0-1 224 0,2-2 16 16,0 1 0-16,2-3 0 0,3 2 96 0,0-2 32 16,1-1 0-16,1 0 0 0,1-2-240 0,0-4-128 15,1 3 160-15,1 0-160 0,-2 0 0 0,2-4 0 0,2 1 0 16,2-1 0-16,-1 2 0 0,3-5 0 0,2 1 0 0,-2-2 0 16,1 4 0-16,0-5 0 0,2 0 0 15,-1-2 0-15,1 2 0 0,0-2 0 0,-1-3 0 0,-1 4 0 0,-3-2 0 16,1 3 0-1,-4-1 0-15,0-1 0 0,0 1 0 0,-3-3 0 16,0 4 0-16,0-3 0 0,-1 1 0 0,-1-1 0 0,3 2 0 16,0-5 0-16,0 2 0 0,3 0 0 0,1-2 0 15,1 3 0-15,2 3 0 0,-4 0 0 0,-2 6 0 16,1-3 0-16,3 1 0 0,-2 1-128 0,-2 1 128 0,-2 4-208 16,-2 2 208-16,-4 4 0 0,-3 0-160 0,-2 2 160 15,-1 4 0-15,-3 0 0 0,0 4 0 0,-2-1 0 16,-3 6 0-16,-3 1 0 0,-2 2 192 0,-2 2-64 15,-1 1-128-15,-3 3 0 0,-1-2 0 0,-3 4 0 0,-2 1 0 16,-1-1-224-16,-1 2 80 0,-2 4 16 0,-2 1 0 16,1 2 0-16,0-1 0 0,2 1 0 0,4 0 128 0,2-1 0 15,1 0 0-15,-1-2-128 0,3-1 128 0,1 0 128 16,-3 1-128-16,3-2 176 0,-1 0-176 0,1-3 0 0,2-1 0 0,-2 1 0 16,1 1 0-16,2-2 0 15,1 1 0-15,1-5 0 0,3 0 0 0,2-4 0 16,3 1 0-16,1-4 0 0,2 1 160 0,1-4 48 15,2 1 16-15,1-1 0 0,0-2-224 0,0-2 144 16,2 2-144-16,0-2 128 0,1 2-128 0,1-3 0 16,0 2 0-16,0-1 0 0,1-1 0 0,0 2 0 15,0-3 0-15,1-4 0 0,2 2 0 0,1-2 0 16,1-2 0-16,0-4 128 0,1 1-128 0,2-1 192 16,2-6-192-16,0 0 192 0,2 0 0 0,1-1 16 0,2-1 0 0,-3 0 0 0,1-1-208 0,-2 1 144 31,2-1-144-31,-1 2 128 0,2-2-128 0,-3-3 0 0,0 1 0 15,1 1 0-15,-2 2 0 0,-3-1 0 0,1 2 0 0,-4 0 0 16,-1 1 0-16,-1-1 0 0,-1 4 0 0,-2 0 0 16,-1 1 0-16,-2-1 0 0,1 0 0 0,-2 1 0 15,-1-4 0-15,1 1 0 0,-1 1 0 0,1-1 0 16,0 2 0-16,0-3 0 0,3 1 0 0,0 1 0 16,1-1 0-16,-1 2 0 0,1 0 0 0,0 2 0 0,-1 1 0 0,0 3 0 15,-2-2-160-15,-1 3 160 0,0 3-176 0,-2-1 176 0,-1 4-192 0,-1-3 192 16,-2 3 0-16,0 3 0 0,-1-3 0 0,-2 4 0 31,1-1 0-31,-4 3 224 0,1 3-32 0,-3-3-16 16,1 4 16-16,-3 0 16 0,0 2 0 0,-1 2 0 0,-1 1-80 0,0-2 0 0,0 2-128 0,1 4 192 15,1-3-192-15,0 2 0 0,0 2 0 0,2 0 0 16,0 1 0-16,0-1 0 16,-1 5 0-16,-1-3 0 0,0 3 0 15,0-3 0-15,-1 3 0 0,1-2 0 0,0 2 0 0,-1-1 0 16,-1 2 0-16,-2 3 0 0,2-3 0 0,1 1 176 15,0 2-48-15,2-1-128 0,1-2 176 0,4 0-176 0,-1 2 160 0,2 3-160 0,2-2 0 0,2-1 128 16,2 1-128 0,0-1 0-16,5 3 0 0,0-3 0 15,2 1 0-15,0-3 0 0,1-1 0 0,3 0 0 0,1-2 0 0,1 1 0 16,4 1-672 0,1-1-176-16,2 3-48 0,2-1-19344 0</inkml:trace>
  <inkml:trace contextRef="#ctx0" brushRef="#br0" timeOffset="22967.93">27597 16690 21183 0,'-2'1'1888'16,"1"-1"-1504"-16,2-1-384 0,1 1 0 0,1-2 832 0,-1 2 112 0,2-3 16 0,1 2 0 0,2-5-96 0,2 2-16 0,0-1 0 0,-2 1 0 15,1 1 1616-15,-2 0 320 0,-1 0 64 0,0 3 16 0,-2 0-1184 0,1 3-224 0,-2-3-48 0,1 6-16 16,-1 3-496-16,1 1-80 0,-2 2-32 0,0 2 0 0,-1 2-400 0,2 0-96 16,-1 5-16-16,1-1 0 0,0 2-272 0,0 3 0 15,2 0 0 1,-2 3 0-16,2 1 160 0,0-1-160 0,-1 0 128 16,1 1-128-16,0 3 208 0,-1-1-32 0,0-3-16 0,-3 5 0 0,0-3-160 0,-1 6 192 15,-3-1-192-15,0 0 192 16,-2-3-192-16,-1-1 192 0,-1-3-192 0,0-2 192 15,-2-1 32-15,0-1 16 0,0-1 0 0,0-5 0 16,-1 0-240-16,0-4 128 0,0-1-128 0,0-3 0 0,1 0 256 16,-1-4-64-16,1-3 0 0,-2 0 0 15,3-1 192-15,-1-2 48 0,0-5 0 0,-1-1 0 0,0-1 48 0,1-3 16 0,0-2 0 16,0-3 0-16,0-1-176 0,1-7-16 16,2 4-16-16,1-6 0 15,0-1-160-15,2-1-128 0,0-2 192 0,0 3-192 0,3-1 0 16,0 1 0-16,2 0 0 0,2-1 0 0,0 1 0 15,1 4 0-15,1-3 0 0,-1 5 0 0,2-1 0 0,-1 1 0 16,0 1 0-16,1 0 0 0,1 1 0 16,2-2 0-16,0 1 0 0,-2 1 0 0,3-2 0 0,1-2 0 15,2 1 0-15,-1-2 0 0,3-1 0 0,-2 0 0 16,2 2 0-16,1-3 0 0,0 3 0 0,0 0 0 0,0-3 0 0,1 3 0 0,-3 1 0 16,0 3 0-16,0 2 0 0,-5 1 0 0,0 2 0 15,-1 2 0-15,-1 1 0 0,-2 4 0 0,1 2 0 0,-2 0 0 16,1 2 0-1,-2-1 0-15,1 3 0 0,1 0 0 16,0 0 0-16,1 3 0 0,0-3 0 0,1 2 0 0,0 2 0 0,2 0 0 0,1 1 0 0,-1 4 0 16,1 1 0-1,2 3 0-15,0 0 0 0,-1 6 0 0,3-1 0 0,-3 2 0 16,1 2 0-16,0 1 0 0,1-1 0 0,-2 1 0 16,0 0 0-16,0-6 0 0,-1 4 0 0,0-2 0 15,-1-6 0-15,1 0 0 0,-1-4 0 0,3 1 0 16,0-1 0-16,-1-5 0 0,0 1 0 0,0-5 0 15,0 0 0-15,2-3 0 0,-1-1 0 0,1-4 0 16,-1 2 0-16,0-4 0 0,1-3 0 0,-2 0 0 16,0-6-320-16,-1-2-32 0,-3-2 0 0,-1-6-15632 15,-3 1-3120-15</inkml:trace>
  <inkml:trace contextRef="#ctx0" brushRef="#br0" timeOffset="25383.54">21940 16083 21183 0,'9'-5'1888'0,"-2"1"-1504"0,2 2-384 0,-3 1 0 0,0-2 1424 0,-1-1 224 0,3 1 32 0,3-2 16 0,5-1-2464 0,5-2-480 0,4-4-96 0,1-1-32 0,-4 4-96 0,-2-1 0 0,-6 3-16 0,-2 1 0 15,-4 1 528-15,-2 4 128 0,-2-1 0 0,-1 2 16 0,-2 0 1216 0,0 2 240 0,-1-2 64 0,0 4 0 16,0-4 1088-16,1 2 240 0,-1-2 32 0,0 4 16 16,1-4-256-16,2 2-48 0,-2 2-16 0,0-4 0 15,1 3-112 1,0-2-32-16,1 1 0 0,-2-2 0 0,1 3-208 0,1-3-64 16,-1 0 0-16,0 0 0 0,0 0-608 0,-1 0-128 15,-1 0-32-15,1 0 0 0,-2 0-192 0,0 0-32 16,-1 1-16-16,-3 2 0 0,-2 0-336 0,-1 3 144 15,-3 1-144-15,-3-1 0 0,-2 1 0 0,-3 2 0 16,-4 3 0-16,-4 1 0 0,-2 0 0 0,-2 2-144 16,-2 1 144-16,1 0 0 0,2 0 0 0,0 0 256 0,4-1-48 0,2 1 0 0,1-2 288 15,2 1 48-15,3 1 16 16,1-4 0-16,2 2-336 0,1-2-64 0,2-2-16 0,2-1 0 0,1-1-144 0,2-4 0 16,2 2 0-16,1-3 0 0,0 0-144 0,3-3-16 15,1 0 0-15,-1 0 0 0,2 0-112 0,0 0-32 16,2 0 0-16,1-2 0 0,1 1 160 0,2-2 144 15,4-3-208 1,3-3 80-16,3 0 128 0,5-5 144 0,3-5-16 0,5-3-128 16,4-3 128-16,6-3-128 0,3-3 0 0,2-1 0 0,0 2 0 0,-1-1-256 15,-1 3 64-15,-6 3 0 16,-5 5-160-16,-7 4-32 0,-5 8 0 0,-7-1 0 16,-5 4 256-16,-4 5 128 0,-4 0-160 0,-4 4 160 15,-4 2 384-15,-4 0 160 0,-3 4 32 0,-3 0 16 0,-1 2 112 0,-6 1 32 0,-3 3 0 0,-4 2 0 16,-4 2-320-16,-1 1-64 0,-3 1-16 0,-1 1 0 15,3-4-208 1,0 2-128-16,3-3 160 0,2-1-160 0,2-1 0 16,1 0 0-16,4-4 0 0,1-2 0 0,4 0 0 0,4-4 0 0,2-2 0 0,3-1 0 31,2-3-384-31,4-4-64 0,2-1 0 16,5-1-16-16,7-5-592 0,5-4-112 0</inkml:trace>
  <inkml:trace contextRef="#ctx0" brushRef="#br0" timeOffset="26954.21">25547 16236 28559 0,'-11'3'2544'0,"2"-1"-2032"0,4 0-512 0,3-2 0 0,1 0 2096 0,-3 2 320 0,-2-2 64 0,-5 2 16 0,-3 5-928 0,0-4-176 0,3 1-48 15,4-1 0-15,1 0-464 0,2 1-112 0,3 1 0 0,2-1-16 0,0-2-224 0,3 2-32 0,0 2-16 0,1 0 0 0,0 0-80 0,0 4-16 0,1 0 0 0,2 5 0 16,1 1-96-16,0 0-32 16,1 0 0-16,-1 3 0 15,5 3-256-15,0 3 0 0,3-2 128 0,2 4-128 16,0-1 0-16,2-3 0 0,0 1 0 0,2-4 0 15,-2 2 0-15,0-1 0 0,-2-1 0 0,-2-1 0 16,-1-3 0-16,-4-1 0 0,-1 1 0 0,-2-6 0 16,-3 2 0-16,-1-2 0 0,0 0 0 0,-4-1 0 15,0-3 448-15,1-5 16 0,-4 1 16 0,1-4 0 0,-1 1 0 16,-1-4 0-16,-1-3 0 0,-1-2 0 0,-1-4-256 0,-1-5-48 16,-2-1-16-16,-2-6 0 0,-1-1-160 0,-4-4 0 15,-2-1 0-15,0 0 0 0,-2 0 0 0,-2-8 0 16,-4 1 0-16,-3-1 0 0,3 5 0 0,2 3 0 15,0 6 0-15,2 2 0 0,0 5 0 0,2 3 0 16,3 4 0-16,2 4 0 0,2-1 0 0,3 6 0 16,1-1 0-16,2 2 0 0,4 2 0 0,1 0 0 15,2 0 0-15,0 0 0 0,4 2 0 0,1 2 0 16,4-2 0-16,-1 4 0 0,3 2 0 0,2 2 0 0,0 2-144 0,2 0 144 16,0 2 0-16,0 1 0 15,2 0 0-15,2 2 0 0,3 4 0 0,-1 1-128 0,0 1 128 16,-1-1 0-16,-2-2 0 0,0 1 0 0,-1 1 0 15,-2-4 0-15,0 2 0 0,-2-4 0 0,-1-1 0 16,-3-2 0-16,0-4 0 0,-2-2 0 0,0-1 0 0,-2-3 0 16,-2-3 0-16,-1 0 0 0,0 0 0 0,-2-3 0 15,-1-2 464-15,-3-3 0 0,-1 0 0 0,-1-2 0 16,-3-3 80-16,-1-3 16 0,-1 0 0 0,-2-2 0 16,-2-4 32-16,-5-1 16 0,-3-3 0 0,-3-2 0 15,-2 1-832 1,0 1-160-16,-1 0-48 0,2 5 0 0,1 1 432 0,3 5 0 0,6 5 0 0,2 4 0 15,5 2 0-15,2 4-128 0,5 0 128 0,3 2 0 16,2 2 0-16,4 3-128 0,3 3 128 0,2-1 0 0,4 6 0 16,2 1-128-16,1 0 128 0,1 1 0 0,5 1 0 15,4 4 0-15,4-2 0 0,-2 1 0 0,1 1 0 0,-3-2-128 16,0 1 128-16,-5-3 0 0,-2 0 0 0,-4-3 0 16,-3-2 0-16,-2 0 0 0,-3-1 0 0,-3-2 0 15,0 0 0-15,-2-1 0 0,0-3 0 0,-3 0 0 16,0 0 0-16,1-5 0 0,-2 2 0 0,-3-6 0 15,1 0 0-15,-5-3 0 16,4-7-880-16,-1 0-192 0,-2-10-32 0,0-8-15136 16,-3-9-3024-16</inkml:trace>
  <inkml:trace contextRef="#ctx0" brushRef="#br0" timeOffset="28267.18">23660 9510 3679 0,'-1'-1'320'0,"1"0"-320"0,0 1 0 0,-1-2 0 0,1 2 896 0,0-2 96 0,0 2 32 0,1-2 0 0,-1-1 640 0,1 0 128 0,0-4 16 0,-1 1 16 0,2 0 32 16,-2-1 16-16,1-2 0 0,0 0 0 0,0 2-400 0,-1-3-64 0,2-2-32 0,-2 2 0 0,1-3 48 0,1 1 16 0,0 0 0 0,0-1 0 15,2 0-336-15,-1-3-64 16,1-2-16-16,1 1 0 0,0-2-320 0,-1-2-64 16,-2 2 0-16,-2 0-16 0,-1 3-80 15,-1 2-16-15,-2 2 0 0,0 2 0 0,0 4-80 0,-1 4-32 16,0-2 0-16,2 4 0 0,-2 0-48 0,2 1-16 0,1 2 0 0,1-3 0 15,1 2-224-15,1 2-128 16,1 2 160-16,2-2-160 0,1 4 0 0,0 0 0 16,1 4 0-16,0 0 0 0,1 2 0 0,-3 3 0 15,1 1 0-15,-1 0 0 0,0 3 208 0,-3-1-48 16,-2 2-16-16,-2 1 0 0,0-2 32 0,-2 1 0 16,0 0 0-16,-1-2 0 0,1 1-32 0,0-5 0 0,1 0 0 0,0 0 0 0,2-2-144 0,1-2 0 15,1-1 144-15,1-1-144 16,0-4 0-16,0-2 0 15,2-4 0-15,0 0 0 0,1-4 0 0,0-1 144 0,0-2-144 16,1-3 0-16,1-2 352 0,-1-3-32 0,1-4-16 0,0-1 0 16,0 1-160-16,-1-4-16 0,0 1-128 0,-1-1 192 15,-2 0-192-15,-1 0 176 0,-1-4-176 0,-1 1 160 0,-1-5-160 0,-2 1 0 16,-1-1 0-16,-1 5-176 16,1 2 176-16,0-1 0 0,0 5 0 0,1 4 0 15,3 1 0-15,-1 5 0 0,2 4 0 0,1-1 0 16,1 4 0-16,2 3 0 0,1 0 0 0,1 3-128 15,0 2 128-15,2 1 0 0,0 2 0 0,0 1 0 16,1 1 0-16,-2 0 0 0,-1 2 0 0,0 1 0 16,-1 0 0-16,-1 6 0 0,-2 1 0 0,0 1 0 15,-4 2 0-15,-1 1 0 0,-2-5 0 0,0 4 0 16,-1-4 0-16,0 0 0 0,-2-1 0 0,2-3 0 0,0-1 0 0,0-2 0 0,1-2 0 0,1-1 0 0,0-3 0 31,2-1 0-31,-1 0 0 0,2-5 0 0,1 0 0 0,-1 0 0 0,1-3 0 0,-1 0 0 0,1-1 0 0,-2-2 0 16,2 0 0-16,0-4 0 0,-1 1 0 0,1 0 0 31,-1 0 0-31,0-1 0 0,-1-3 0 0,1 1 0 16,-1 0 0-16,-2-2 0 0,0 2 0 0,-1-5 0 15,-1 1 0-15,0 0 0 0,0-1 0 0,-3 0 0 16,2-4 0-16,-2 1 0 0,3 1 0 0,0 1 0 16,-1 2 0-16,4 0 0 0,0 1 0 0,1 4 0 15,2 5 0-15,0-1 0 0,1 5 0 0,0 4 0 16,2 2 0-16,-1 5 0 0,1 4 0 0,0 8 0 15,0 2 0-15,-1 5 0 0,1 2 0 0,-2 1 0 16,0 3 0-16,-1 1 0 0,-1-1 0 0,0 1 0 0,-3-3 0 16,0-2 0-16,-1-2 288 0,2-4 144 0,0-4 16 0,1 2 16 15,1-2-176-15,-1 1-32 0,4-3-16 0,1-5 0 16,2-2-240-16,3-3 0 0,0-5 0 0,2-3 0 16,3-3-128-16,0-3-80 0,2-4-16 0,5-4-13760 15,4-6-2752-15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10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13398 11967 0,'0'0'1072'0,"-1"-11"-864"0,1 11-208 0,-2-10 0 16,1 1 3584-16,1 9 688 0,0-7 128 0,0 7 16 15,-3-6-3168-15,3 6-640 0,0 0-128 0,-5-10-32 0,-1 5-80 0,-1 0-32 16,1 1 0-16,6 4 0 0,-10-5 352 0,1 4 64 16,1-5 16-16,1 5 0 0,-2-3 160 0,9 4 32 15,-11-2 16-15,1 0 0 0,1 1-96 0,9 1-32 16,-11-3 0-16,2 2 0 0,9 1-336 0,-9-1-64 16,0-1 0-16,9 2-16 0,0 0-48 0,0 0-16 15,0 0 0-15,-8-1 0 0,8 1-192 0,0 0-48 16,0 0 0-16,-8 4 0 0,8-4-128 0,0 0 0 15,-6 9 144-15,2 2-144 0,1-2 0 0,0 1 0 16,1 1 0-16,1-2 0 0,-1 1 128 0,1 2-128 16,0 0 128-16,1 1-128 0,1-2 128 0,-1 1-128 15,0-3 128-15,0 2-128 0,0-11 0 0,1 9 144 0,-1-9-144 16,0 0 0-16,0 0 160 0,5 8-160 0,-5-8 128 0,8 6-128 16,-8-6 272-16,12-2-16 0,0-2-16 0,-1-2 0 15,0-1 128-15,-1-3 16 0,1 3 16 0,0-4 0 16,-3 1-80-16,0 1 0 0,-1-2-16 0,-2 2 0 15,-1-1-112-15,-2 1 0 0,1-1-16 0,-2 0 0 16,-1 0-48-16,-1-1 0 0,0 1 0 0,-2 1 0 16,0 1 0-16,0 1-128 0,-3-1 192 0,1 2-64 15,-1-1-128-15,-2 2 160 0,0 1-160 0,0 0 160 16,-1-1-160-16,0 2 0 0,0 1 0 0,0 2 0 16,0 0 0-16,-1 1 0 0,0 0 0 0,0 2 0 15,-1 0 0-15,2 1 0 0,0 0 0 0,0 2 0 16,1 1 0-16,1 2 0 0,1 1 0 0,-1 3 0 0,2 0 0 15,1 2-176-15,2-2 176 0,0 1-128 16,2-1 128-16,2 0 0 0,0-1 0 0,2-2 0 0,1-1 0 16,2-1 0-16,2 1 0 0,1-2 0 0,1-3 0 0,1 0 0 15,-1-2 0-15,1 1 0 0,1-3 0 0,0 0 128 16,0 0-128-16,0-2 128 0,-1 0-128 0,-2-1 0 16,-10 3 128-16,12-5-128 0,-3 1 128 0,-9 4-128 15,9-6 128-15,-1-1-128 0,-3-1 192 0,-5 8-48 16,7-9 0-16,-3 0 0 0,-2 0-144 0,1 0 192 15,-3 0-192-15,0 2 192 0,0 7-192 0,-3-12 0 16,0 5 0-16,-1-1 128 0,-2 1-128 0,1 2 0 16,5 5 0-16,-10-4 128 0,-2 1-128 0,0 3 0 15,1 3 0-15,-1-2 0 0,0 3 0 0,0 2-144 16,2 0 144-16,-1 1 0 0,1 0-128 0,2 1 128 0,3 0 0 0,0 0 0 16,5-8-128-16,-4 12 128 0,1-5 0 0,3-7 0 15,2 13-144-15,1-3 144 0,-3-10 0 0,7 9-144 16,1-3 144-16,1 1 0 0,0-3 0 0,3-2-128 15,0-2 128-15,1 0 0 0,0 0 0 0,0-1 0 16,0 0 0-16,0-2 0 0,-2 2 0 0,0-2 0 16,-1-1 128-16,-10 4-128 0,11-5 128 0,-2 1-128 15,-3-4 128-15,-6 8-128 0,6-8 160 0,-6 8-160 16,1-10 192-16,-2 1-48 0,-2 0-16 0,-1 2 0 16,4 7-128-16,-8-6 128 0,-1 1-128 0,0 1 128 15,-1-3-128-15,-2 3 0 0,0 2 0 0,0-4 0 16,1 1 0-16,-1 0 0 0,0 1 128 0,2 0-128 15,-1 0 0-15,2 2 0 0,0-4 0 0,1 5 0 0,0-3 0 16,8 4 0-16,-7-2 0 0,7 2 0 0,0 0 0 0,0 0 0 16,0 0 0-16,0 0 0 0,0 0 0 0,0 0-176 15,0 0 176-15,0 0-128 0,0 0-80 0,4 13-16 16,1-4 0-16,0 1 0 16,1 1-1136-16,2-4-240 0,1 3-32 0,3 0-16 15,1 2-848-15,2-1-160 0,-1 1-32 0,2 1-14464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2:49:47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23222 7691 4927 0,'0'-2'0'0,"0"-1"0"16,-1 3 0-16,1 0 0 0,0 0 0 0,-1 0 0 16,0-1 0-16,-1 0 0 0,1 1 0 0,-2-2 0 15,-2 2 0-15,0-2 0 0</inkml:trace>
  <inkml:trace contextRef="#ctx0" brushRef="#br0" timeOffset="17">32885 6557 2751 0,'-3'0'256'0,"1"0"-256"0,1 0 0 0,-1 0 0 15,1 0 272-15,0 0 16 0,0 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7:35:46.14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16295 15081 40543 0,'-2'-3'3600'0,"-1"0"-2880"16,2 1-576-16,1 0-144 15,1 2 544-15,2 0 80 0,-2-2 16 0,3 0 0 16,1-2-832-16,2 0-144 0,4 0-48 0,0 2 0 16,-1 2-2064-16,0 0-432 0,-1 1-64 0,-2 2-12512 15</inkml:trace>
  <inkml:trace contextRef="#ctx0" brushRef="#br0" timeOffset="524.29">16571 16273 42383 0,'-1'3'3776'0,"1"-3"-3024"0,0 0-608 0,1 0-144 15,1 0 352-15,2-3 32 0,2 3 16 0,4-3 0 0,8 0-800 0,3-3-176 0,5 2-16 0,1 1-16 0,1-2 112 0,1 1 32 0,-1 2 0 0,1 0 0 0,-1 2 320 0,-1-2 144 0,-1 2-128 0,-2 0 128 16,-2 0-352-16,-1 0 16 0,-3-3 0 0,-3 2-11248 16,-2-1-2240-16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26T16:40:32.78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3708 7299 5519 0,'0'0'240'0,"-8"-4"64"0,-1-1-304 0,2 1 0 0,1-3 0 0,6 7 0 16,-9-6 3008-16,2-1 560 0,7 7 96 0,-5-8 32 16,-2 3-2608-16,7 5-528 0,-6-4-112 0,6 4 0 15,-5-6 80-15,5 6 32 0,-6-4 0 0,6 4 0 16,0 0 176-16,0 0 32 0,0 0 16 0,0 0 0 15,0 0-112-15,0 0-32 0,-5-5 0 0,5 5 0 16,-5-2-64-16,5 2 0 0,0 0-16 0,0 0 0 16,0 0 176-16,0 0 32 0,-4 15 16 0,2-4 0 15,2-11-80-15,-3 13-32 0,2 2 0 0,-1-1 0 16,1 3-176-16,1 1-48 0,0 3 0 0,-1 4 0 0,1 0-224 0,0 3-48 16,0 2-16-16,1 3 0 0,-1 1 32 0,1-3 16 15,2 0 0-15,0-2 0 0,-1-2 80 0,1 2 16 16,-2 0 0-16,2 2 0 0,-1 0-16 0,1 9 0 15,1 4 0-15,-7 3 0 0,-2 0-128 0,2 4-32 16,3 1 0-16,0-1 0 0,-1-3-128 0,5 3 192 16,5 1-192-16,-2 9 192 0,-6 3-192 0,-5 2 160 15,-5 0-160-15,1 0 160 0,2-2-160 0,0 4 192 16,0 2-192-16,-1 3 192 0,3 7-16 0,3 1 0 16,4-1 0-16,-6-3 0 0,-5-4-48 0,6 4 0 15,4 7 0-15,0 4 0 0,-4 5 96 0,0-7 16 0,-2-12 0 16,0 6 0-16,0 5-96 0,0 3-16 0,1 9 0 15,1-7 0-15,-3-11-128 0,-1 2 0 0,0 8 0 0,-1 4 0 16,2 7 0-16,-4-9 0 0,-4-10 0 0,2 5 0 16,4 9 0-16,-1-4 0 0,-1 3 0 0,0 0 0 15,-1-2 144-15,1 5-144 0,-1 2 160 0,1 0-160 16,1-4 0-16,-1 3 0 0,-3 0 0 0,2 2 0 16,-1-1 0-16,1-1 0 0,-1-5 0 0,2 2 0 15,-1-1 0-15,2 3 0 0,0 4 0 0,2-7 0 16,-2-8 0-16,1 5 144 0,2 5-144 0,1 0 128 15,-2-6 32-15,2-3 0 0,0-2 0 0,0 5 0 16,-1 0-32-16,1 2-128 0,1 1 192 0,1-6-64 16,-2-2-128-16,0 5 0 0,-3-2 0 0,3 2 128 15,2-2-128-15,-1-6 0 0,-1-7 0 0,2 0 0 16,-1-1 0-16,2 0 0 0,1-1 128 0,1-2-128 0,-1-5 0 16,3-2 0-16,-1-5 0 0,1 0 0 0,-3-2 0 0,4 4 0 15,2 3 0-15,-2 0 0 0,-1 0 144 0,-1-7-144 16,2-6 160-16,-4-5-160 0,-1-5 192 0,1 4-48 15,0 0-16-15,0 4 0 0,1 0-128 0,-1 1 0 16,2-2 0-16,0-1 128 0,2-3-128 0,-1-2 0 16,-1-3 0-16,1-1 128 0,0-2-128 0,-1 1 0 15,-1-2 0-15,1 2 0 0,0-1 0 0,2-1 0 16,0-1 144-16,0 0-144 0,-1-4 0 0,1 1 0 16,0 1 0-16,-2-2 0 0,-1-4 0 0,2 0 0 15,0-4 0-15,-1 0 128 0,-2 0-128 0,0 0 0 16,0 1 0-16,0-3 128 0,2-1-128 0,-2-1 0 15,-2-1 128-15,1-2-128 0,1 1 0 0,-1-2 128 0,-1 2-128 0,1-3 0 16,1-1 0-16,-1 0 0 0,1-12 0 0,-3 10 0 31,3-10-528-31,0 0-32 0,3 9 0 0,-3-9 0 16,0 0-2320-16,4 8-448 0,-4-8-112 0</inkml:trace>
  <inkml:trace contextRef="#ctx0" brushRef="#br0" timeOffset="1">1570 15442 33167 0,'-17'-8'2944'0,"1"1"-2352"16,-1 0-464-16,5-1-128 0,7 1 1136 0,3-1 208 16,-1 2 32-16,6-3 16 0,2 0-800 0,0 0-144 0,0 2-48 0,4-1 0 15,2 2-272-15,2-1-128 0,0 1 128 0,1-1-128 16,4 1 0-16,2-1 0 0,-2 2 0 0,2 1 0 16,1-1 0-16,5 2 0 0,2 1 128 0,2-1-128 15,0 2 0-15,4-2 160 0,1 3-160 0,2 0 160 16,2 3-160-16,2-3 160 0,0 2-160 0,4 3 160 15,3 1-160-15,3 0 192 0,-1 1-192 0,5 1 192 16,7 1-64-16,-1-1-128 0,-1 1 192 0,4 1-64 16,3 6-128-16,-3-8 160 0,-8-5-160 0,6 3 160 15,3-2 48-15,4 5 16 0,1-3 0 0,1 2 0 16,-2-1-224-16,0-2 144 0,0-1-144 0,3 2 128 0,1-3-128 16,2 2 0-16,2 3 144 0,-2-3-144 0,-6-2 128 0,2-1-128 15,4 1 128-15,3-1-128 0,3 1 0 0,1 2 0 16,0 6 0-16,-2-2 128 0,-5-1-128 0,6 1 0 15,4 1 0-15,1-1 0 0,1 3 0 0,-1 0 0 16,-2-2 0-16,6 1 0 0,5-2 0 0,1 1 0 16,2 3 128-16,0-4-128 0,-3-3 0 0,1-2 0 15,2 1 0-15,-1-1 0 0,0 2 0 0,-3-2 0 16,-1-1 0-16,-1-1 0 0,2 0 0 0,-1 0 0 16,-1 2 0-16,-2 0 128 0,-4-5 128 0,3 2 16 15,6 2 16-15,-1 2 0 0,-4 0 80 0,-1 0 16 16,-3-3 0-16,4 2 0 0,2 2-208 0,-2 2-48 15,-5-2 0-15,1 2 0 0,0 0-128 0,5 0 0 0,3 0 0 0,0 1 0 16,-4-3 0-16,0 2 0 0,-1-3 0 0,3 1 0 16,3-3 0-16,-3 0 0 0,-4 2 0 0,1-1 128 15,0-1-128-15,4-1 0 0,9-2 0 0,-9 2 0 16,-12 0 0-16,-1 1 0 0,3 0 144 0,1-1-144 16,6 1 176-16,-2 1-48 0,-5 0 0 0,0 1 0 15,4-1 16-15,-3 5 0 0,2-3 0 0,0 3 0 16,0 1-144-16,-2-1 128 0,-2-3-128 0,1 1 128 15,2-2-128-15,-1 0 0 0,-4 0 144 0,1-1-144 16,-3-1 0-16,5-3 0 0,-3-3 0 0,1 1 128 16,1 0-128-16,-3 0 0 0,-5-1 128 0,-2-1-128 15,-2-2 0-15,2 2 0 0,-1-3 0 0,0 1 128 16,-2 2-128-16,-4 0 0 0,-5 0 128 0,-3 0-128 16,0-1 0-16,-3 2 0 0,1-2 0 0,0 1 128 15,0 2-128-15,-5 0 0 0,-4 0 0 0,-2 2 0 16,-2 0 0-16,-3 2 144 0,-4-2-144 0,-1 3 0 0,-2-2 0 0,-1-1 0 15,-4 0 0-15,2 0 0 0,-2 0 0 0,-2 3 0 16,-3-6-160-16,-1 1 160 16,-3-4-624-16,-1 4 0 0,0-2 0 0,-4 1 0 15,-2-3-3040-15,2-2-624 0</inkml:trace>
  <inkml:trace contextRef="#ctx0" brushRef="#br0" timeOffset="2">13978 15637 7359 0,'0'0'656'0,"0"0"-528"0,0 0-128 0,0 0 0 16,0 0 3840-16,0 0 720 0,0-6 160 0,0 6 16 16,-1-5-2944-16,1 5-608 0,0 0-112 0,-5-4-32 15,-2 0-144-15,2 1-16 0,-1 6-16 0,-2 1 0 16,0-2-240-16,-1 4-48 0,-2-1-16 0,-3 1 0 16,0 3-112-16,-3 3 0 0,-4 0-16 0,-2 4 0 15,-5 2-16-15,1 4 0 0,-3 5 0 0,-3 3 0 16,2-1-32-16,1 4-16 0,-1 6 0 0,2-4 0 15,2-5-16-15,-1 0 0 0,2 0 0 0,3 1 0 0,3 0 0 0,3-6 0 16,-1-5 0-16,1-5 0 0,-1 0-224 0,1-2-128 16,0-3 128-16,5-1-128 0,3 0-192 0,2-1-96 15,7-8-32-15,0 0-11472 16,0 0-2304-16</inkml:trace>
  <inkml:trace contextRef="#ctx0" brushRef="#br0" timeOffset="3">13435 15679 41007 0,'-17'-8'1808'0,"8"6"384"0,9 2-1744 0,0 0-448 0,0 0 0 0,0 0 0 16,0 0 336-16,9 15-16 0,4 0 0 0,4 0 0 15,2 1-320-15,1 5 0 0,-2 4 0 0,3 3 0 16,0 5 0-16,1 1 0 0,2 2 0 0,-1-3 0 15,-1-4 0-15,0-2 0 0,1 0 0 0,-1-1 0 16,-1 0 0-16,1 0 0 0,-3 1 0 0,0 0 0 16,-3-4 0-16,1 0 144 0,0-1-144 0,0-1 0 15,0-3 144-15,0 0-144 0,4 0 0 0,-5-1 144 16,-7-2-352-16,3-1-80 0,2-2-16 0,2-1-12112 16,-3 0-2416-16</inkml:trace>
  <inkml:trace contextRef="#ctx0" brushRef="#br0" timeOffset="4">2674 6524 21183 0,'-8'-20'944'0,"3"5"192"0,-2 2-912 0,2 1-224 0,3 9 0 0,2 3 0 15,0 0 2624-15,0 0 496 0,0 0 80 0,10 7 32 16,2 2-2656-16,-1 2-576 0,0 2 0 0,-1 1 0 16,-1 5 0-16,2-5-144 0,1 0 144 0,1 1 0 15,0-1-144-15,1 0 144 0,2 1 0 0,1 2-144 16,1-2 144-16,0 5 0 0,-1 1 0 0,1-1 0 15,-1 3 0-15,-2 0 0 0,-2 4 0 0,0 2 0 16,0-3 0-16,-2 2 0 0,2-2 0 0,1-2 128 16,-1-1-128-16,0-1 144 0,-3-3-144 0,0-2 160 15,1-2-160-15,2 0-256 0,1 6 64 0,1-7 16 16,-1-2-784-16,-1-5-176 0,0-1-16 0</inkml:trace>
  <inkml:trace contextRef="#ctx0" brushRef="#br0" timeOffset="5">3411 6290 14735 0,'-12'-8'640'0,"3"5"160"0,-2 2-640 0,1 1-160 0,-1 0 0 0,4 5 0 15,0 3 3504-15,2 4 656 0,1 2 144 0,0 3 32 16,0 3-3504-16,0 4-688 0,0 5-144 0,0 6 0 16,0 4 0-16,-1-1 208 0,-1-1-48 0,-3 2-16 15,-2 0 304-15,-1 5 64 0,-1 8 16 0,-2 11 0 16,-6 16 160-16,-3 0 16 0,0-5 16 0,-6-2 0 16,-6-6 48-16,-4 9 0 0,-6 12 0 0,2 0 0 15,2-2-400-15,3-7-80 0,4-6-16 0,5 1 0 16,4 3-512-16,4 7-96 0,6 10-32 0,3-11-10960 15,3-9-2208-15</inkml:trace>
  <inkml:trace contextRef="#ctx0" brushRef="#br0" timeOffset="13">22775 8324 30815 0,'0'0'1360'0,"0"0"288"0,0 0-1328 0,0 0-320 16,0 0 0-16,0 0 0 0,0 0 640 0,0 0 64 16,0 0 16-16,0 0 0 0,0 0-416 0,0 0-96 15,0 0-16-15,0 0 0 0,-2 13 112 0,2-3 16 16,0-10 0-16,3 14 0 0,1-1 240 0,1 3 48 15,2-2 16-15,0 6 0 0,1 2-48 0,1 2-16 16,4 2 0-16,0 1 0 0,2 2-240 0,-1 2-64 16,-2 2 0-16,0-2 0 0,-2-2-112 0,-1 1-16 0,0 1-128 0,-1-1 192 15,-1-2-64-15,-2 0 0 0,-1-3-128 0,-2-1 192 16,1 4-192-16,-2-6 0 0,1-1-192 0,0-2 192 31,2 0-576-31,1-2-16 0,-3-4 0 0,0-2 0 16,2-5-368-16,-4-6-80 0,0 0-16 0,9 3 0 15,0-3-2208-15,-1-2-432 0</inkml:trace>
  <inkml:trace contextRef="#ctx0" brushRef="#br0" timeOffset="14">23524 8227 11055 0,'-17'-12'976'0,"7"8"-784"16,-1 2-192-16,0 3 0 0,-1 2 3712 0,0 2 688 15,2 0 144-15,1 2 16 0,0 3-3536 0,1-2-704 16,-1 4-128-16,-2 1-48 0,1 1 288 0,1 6 48 16,0-3 16-16,-2 6 0 0,-3 4 224 0,-1 5 48 15,1 5 16-15,-3 5 0 0,1 0 352 0,1 2 64 16,0 1 16-16,0 0 0 0,-2-2-128 0,0 0 0 15,-1 3-16-15,-2 1 0 0,-1 2-560 0,2 5-96 16,-2-2-32-16,-1 0 0 0,-2-2-240 0,2-3-144 16,1-4 160-16,2-3-160 0,-2-1 0 0,1-1 0 0,1-2 0 0,2 1 0 31,1-1-560-31,4 4 0 0,5 0 0 0,1-2 0 16,2-3-720-16,3-5-160 0,0-8-32 0,1-1-9584 0,1-9-1920 0</inkml:trace>
  <inkml:trace contextRef="#ctx0" brushRef="#br0" timeOffset="15">23867 8463 14735 0,'0'0'1312'0,"-8"-4"-1056"0,-1 0-256 0,3 0 0 15,6 4 5040-15,0 0 944 0,0 0 192 0,0 0 32 16,0 0-4640-16,0 0-928 0,0-6-192 0,0 6-48 16,0 0-80-16,10-4-32 0,3-1 0 0,1 1 0 15,1-3-48-15,3 2-16 0,2-2 0 0,4 1 0 16,4-2 96-16,0-1 0 0,4 5 16 0,0-2 0 15,1-1-112-15,0 3-32 0,-2 0 0 0,0 0 0 16,-2-1-192-16,-1 0 0 0,0 1 0 0,-1 0 0 16,1 0 0-16,-2 2 144 0,1-1-144 0,0 2 128 15,1-2-272-15,-2 2-64 0,-3-1-16 0,-2 1 0 16,-1 1-1760-16,-1 1-336 0,-3 2-80 0,-4 0-13744 16</inkml:trace>
  <inkml:trace contextRef="#ctx0" brushRef="#br0" timeOffset="16">23842 8788 24879 0,'0'0'2208'0,"-9"4"-1760"16,0-2-448-16,9-2 0 0,0 0 1856 0,0 0 272 0,0 0 64 0,0 0 16 15,0 0-1120-15,0 0-240 0,1-9-32 0,5 3-16 16,1-1 0-16,5 2 0 0,4-2 0 0,1 3 0 16,2 0 64-16,4 3 16 0,1 0 0 0,4 0 0 15,0 1-368-15,2 0-80 0,3 1-16 0,0 0 0 16,-1 3-256-16,-1 0-160 0,1 0 192 0,-5-3-192 15,0-1 0-15,0-1 0 0,-4 0-160 0,2-3 160 32,0 0-1056-32,-1 1-96 0,1 1 0 0,2-2-16 15,2 0-2464-15,4-2-480 0</inkml:trace>
  <inkml:trace contextRef="#ctx0" brushRef="#br0" timeOffset="17">25060 8317 23615 0,'0'0'1040'0,"-6"-4"224"0,0-2-1008 0,6 6-256 0,0 0 0 0,0-12 0 16,0 3 608-16,0 9 80 0,2-9 16 0,0-2 0 15,-2 11-80-15,3-9-16 0,-3 9 0 0,0-9 0 16,0 9 272-16,0 0 48 0,-3-8 16 0,3 8 0 16,-5-12 272-16,1 5 48 0,-1-3 16 0,0 5 0 15,5 5-160-15,0 0-32 0,-6-6 0 0,4 3 0 16,2 3-384-16,0 0-96 0,0 0-16 0,0 0 0 16,0 0-96-16,14 3-32 0,-1 1 0 0,0 1 0 15,0 1-144-15,-1 2-16 0,0 4-16 0,0 1 0 16,-1 0-144-16,0 0-16 0,-4 3-128 0,1 1 192 15,0-3-64-15,0 2 0 0,0-2-128 0,-2 3 192 16,1 1-192-16,-2 0 144 0,0 1-144 0,-1-2 128 0,0 2-128 16,0-3 128-16,0-2-128 0,1 2 128 0,0-3-128 0,1-1 160 15,0-3-160-15,1 0 160 16,-2 0-160-16,0-1 192 0,-5-8-192 0,8 8 192 0,-2-2-64 0,2-1-128 16,-8-5 192-16,8 4-64 0,-8-4-128 0,9 1 160 15,-1-2-160-15,0-4 160 0,0 0-32 0,-1-2-128 16,1-2 192-16,1-1-64 0,-1-2 0 0,1-2-128 15,0-3 192-15,-1-3-64 0,0 1-128 0,0 2 0 16,-2 2 144-16,1 1-144 0,-1 1 0 0,1 1 0 16,1 6 0-16,-2-1 0 0,-6 7 0 0,9-4 0 15,-9 4 0-15,12 4-128 0,-12-4 128 0,15 4-160 16,-1 1 160-16,-1 2-160 0,-1-1 160 0,-1 2 0 16,2-1-144-16,0-1 144 0,0 1 0 0,1-1 0 15,-1 2 0-15,0 1 0 0,0-5 0 0,-2 3 0 0,1-1 0 0,0 1 0 16,0-1 0-16,1 1 0 0,-2-5 0 0,0 2 0 15,-1 0 0-15,1 0 0 0,-1 0 0 0,0-2 0 16,1 0 0-16,-2-1 0 0,-9-1 0 0,9 1 0 16,-9-1 0-16,11 0 0 0,-11 0 128 0,10-1-128 15,-2-2 192-15,-8 3-64 0,8-5 0 0,-1-1 0 16,0-2 48-16,-2-1 0 0,-1-2 0 0,1 0 0 16,2-2-32-16,-2-2 0 0,-1 0 0 0,0-2 0 15,1-2-144-15,-1 1 192 0,-1 0-192 0,1 0 192 16,-1 1-192-16,1-2 160 0,2 0-160 0,-1 1 160 15,-1-1-160-15,1 2 0 0,0 4 0 0,0 3-176 32,-5 10-336-32,7-8-80 0,-7 8-16 0,6-9 0 0,-6 9-2528 0,0 0-496 15,8 0-96-15</inkml:trace>
  <inkml:trace contextRef="#ctx0" brushRef="#br0" timeOffset="18">26365 7593 21183 0,'0'0'1888'0,"0"0"-1504"0,0 0-384 0,0 0 0 16,0 0 2576-16,0 0 448 0,0 0 96 0,0 0 16 16,0 0-2048-16,0 0-384 0,0 0-96 0,0 0-16 15,0 0-192-15,0 0-32 0,0 0-16 0,0 0 0 16,0 0 224-16,1 19 64 0,3-2 0 0,0-2 0 0,-1 2 16 0,-1 1 16 16,-2-1 0-16,2 3 0 0,-1 0-224 0,2 0-32 15,1 0-16-15,-2 1 0 0,1-2-256 0,-2 4-144 16,0 0 160-16,-1 0-160 0,0 1 192 0,-1-3-64 15,2 1-128-15,1-4 192 0,0 0-320 0,1 1-80 16,-1-1-16-16,0-4 0 16,-2-1-1440-16,-2-2-304 0,0-2-48 0,-2 0-16 15,0-2-960-15,4-7-192 0,0 0-32 0,0 0-16 0</inkml:trace>
  <inkml:trace contextRef="#ctx0" brushRef="#br0" timeOffset="19">26163 7648 23951 0,'0'0'2128'0,"0"0"-1696"0,-9 0-432 0,9 0 0 16,-7-1 2288-16,7 1 368 0,0 0 80 0,2-9 16 15,2 2-1328-15,1 1-256 0,1-2-48 0,2 1-16 16,1 1-336-16,2-1-80 0,-1-2-16 0,2 3 0 0,0 0-32 0,2 1-16 16,-1 1 0-16,3 0 0 0,1 2-176 0,-1-5-48 15,0 5 0-15,-2-1 0 0,1 2-224 0,2 0-48 16,2-2-128-16,1 0 192 0,-1-2-192 0,2 1 128 15,0 0-128-15,3 2 0 16,0-4-304-16,4 1-144 0,-2-3-48 0,3 1 0 16,2-1-1744-16,0 0-368 0,0 0-64 0,-2-1-16 0</inkml:trace>
  <inkml:trace contextRef="#ctx0" brushRef="#br0" timeOffset="20">27360 8227 16463 0,'0'0'720'0,"0"0"176"0,0 0-720 0,0 0-176 0,0 0 0 0,9-5 0 15,-1 0 1168-15,-8 5 208 0,8-6 32 0,-8 6 16 16,7-6-336-16,-7 6-64 0,0 0 0 0,0 0-16 16,0 0-32-16,0 0 0 0,0 0 0 0,0 0 0 15,0 0 224-15,0 0 32 0,0 0 16 0,0 0 0 0,0 0-80 0,-10 0-16 16,-2 1 0-16,2 0 0 15,1 3-320-15,-2 2-80 0,1 0-16 0,-1 5 0 0,2-4-80 0,-4 5-16 16,0 2 0-16,-1 2 0 16,0 2-192-16,-3 2-64 0,0 2 0 0,0 2 0 0,-2 2 32 0,0 5 0 15,-1 4 0-15,2-4 0 0,0 1-160 0,1-1-16 16,1-1-16-16,2-1 0 0,1-6-224 0,1 1 144 16,2-1-144-16,-1-3 128 0,1-3-128 0,1-2 0 15,0 0 144-15,1-1-144 0,1 0-176 0,1-3-96 16,-1-4-32-16,1 1 0 15,6-8-1360-15,0 0-256 0,-7 5-64 0,7-5-16 16,0 0-1600-16,0 0-320 0</inkml:trace>
  <inkml:trace contextRef="#ctx0" brushRef="#br0" timeOffset="21">27065 8260 11967 0,'0'0'528'0,"0"0"112"15,-9-6-512-15,9 6-128 0,0 0 0 0,-6-2 0 0,6 2 3392 0,0 0 656 16,-6-7 128-16,6 7 32 0,0 0-2624 0,0 0-528 16,0 0-96-16,0 0-32 0,-1-9 304 0,1 9 64 15,-3-6 16-15,3 6 0 0,-1-7 160 0,1 7 48 16,0 0 0-16,0 0 0 0,0 0-432 0,0 0-64 16,0 0-32-16,0 0 0 0,9 12-512 0,-1 0-96 15,0 1-32-15,-2 1 0 0,2-1-144 0,3 3-16 16,-1 1-16-16,-1 6 0 0,3 1-176 0,2 2 0 15,2-3 144-15,0 4-144 0,1 3 0 0,-1-1 144 16,1-3-144-16,-1 2 0 0,-2-2 0 0,1 0 0 16,-4-3 0-16,1 1 0 0,0-5 160 0,0 1-160 15,-2-2 128-15,1 0-128 0,0 3-176 0,0-4-112 16,-2-4-32-16,-1-1 0 16,-1-6-1856-16,-3 2-384 0,-4-8-80 0</inkml:trace>
  <inkml:trace contextRef="#ctx0" brushRef="#br0" timeOffset="22">28125 8234 8511 0,'0'0'384'0,"0"0"64"0,0 0-448 0,0 0 0 0,1-10 0 0,-1 10 0 16,0 0 2240-16,0 0 368 0,0 0 64 0,0 0 16 15,-5-3-192-15,5 3-48 0,-6-7 0 0,0 3 0 16,3 1-912-16,3 3-176 0,0 0-32 0,0 0-16 15,0 0-416-15,0 0-96 0,-4 15-16 0,4-15 0 16,-6 12-336-16,5 2-64 0,1 2 0 0,-1 0-16 16,-2 0-48-16,2 2-16 0,1-1 0 0,0 3 0 15,-3-2-80-15,2 3-16 0,0 0 0 0,1 1 0 16,0 1-80-16,0 0-128 0,-2-2 176 0,0-1-176 16,0 0 128-16,1-2-128 0,0-1 0 0,1-3 0 15,1 3-288-15,-1 2-160 16,0-5-48-16,1 2 0 0,1-3-1360 0,-1-4-288 0,-2 3-48 0,1-12-11776 15</inkml:trace>
  <inkml:trace contextRef="#ctx0" brushRef="#br0" timeOffset="23">27876 8530 24703 0,'0'0'1088'0,"0"0"240"0,0 0-1072 0,0 0-256 0,0 0 0 0,0 0 0 16,0 0 592-16,12-6 64 0,-2 0 16 0,3 2 0 16,-1 0 112-16,1 0 32 0,0 0 0 0,1 0 0 15,-1 2 112-15,2-2 32 0,-1 2 0 0,0 1 0 16,2 0-448-16,0-1-64 0,-2 1-32 0,0 1 0 16,1-1-416-16,0 0 0 0,2-2 128 0,0 2-128 15,0-1-240-15,0 0-80 0,-1-1 0 0,0-3-14944 16</inkml:trace>
  <inkml:trace contextRef="#ctx0" brushRef="#br0" timeOffset="24">28602 7862 10127 0,'0'0'896'0,"0"0"-704"16,0-8-192-16,0 8 0 0,0 0 3728 0,0 0 720 16,4-8 144-16,-4 8 16 0,4-6-3040 0,-4 6-608 15,0 0-128-15,0 0-32 0,0 0 160 0,0 0 16 16,5 13 16-16,-1 0 0 0,-1 1-96 0,-1 5 0 16,1 1-16-16,0 4 0 0,-1-1-240 0,2 6-32 15,1 7-16-15,1 1 0 0,-3-6-208 0,1-1-32 16,-1-2-16-16,2-1 0 0,-2-2-48 0,-1 1-16 15,1 0 0-15,-2 0 0 0,1 0-144 0,-2 1-128 0,1 3 192 16,-1 2-192-16,0 2 160 0,0-2-160 0,1 0 128 16,1-2-128-16,-4-2 128 0,2 0-128 0,0-5 128 0,-1-6-128 15,1-17 256-15,-3 10-16 0,1 1-16 0,2-11 0 16,-3 10 96-16,3-10 0 0,0 0 16 0,0 0 0 16,0 0-80-16,0 0-32 0,0 0 0 0,0 0 0 15,0 0-32-15,0 0 0 0,1-11 0 0,2-3 0 16,0 0-192-16,-1-3 0 0,1-2 0 0,-1-2 0 15,2-1 0-15,2-3 0 0,-1 0-128 0,0 2 128 16,0-3-224-16,0 3 64 0,1 3 16 0,0 0 0 16,1-1 144-16,1 4-160 0,2 3 160 0,0 2-160 15,0-4 160-15,0 3-128 0,2 6 128 0,1-3-128 16,0 3 128-16,0 0-160 0,0 1 160 0,1 0-160 16,-1 1 160-16,2 3-128 0,-1 2 128 0,0 2-128 0,2 2 128 15,0 1-208-15,-1 2 80 0,1 1 128 0,-1 2-224 16,0-1 80-16,-2 2 16 0,1 0 0 0,-3 1 128 0,-1 0-208 15,-1 1 80-15,-1 1 128 0,-1 1-176 0,-2 0 176 16,-1 1-128-16,-2-1 128 0,1 2 0 0,-2-1 0 16,0 0 0-16,-1-2 0 0,-1 2 0 0,-1-2 0 15,-1-1 0-15,-1 0 128 0,0-2 16 0,-1-1 16 16,0 0 0-16,-2 2 0 0,-1-3-16 0,1 0 0 16,-4-1 0-16,-2 3 0 0,0-4 0 0,-1 3 0 15,-2-3 0-15,-1 1 0 0,-1-1 0 0,0-2 0 16,-2 0 0-16,0-2 0 0,1 3 16 0,-1-2 0 15,1-1 0-15,1-2 0 0,-1-1-160 0,2 0 0 16,2 0 0-16,0 1 0 0,2-1-320 0,3 2 64 0,-1 0 16 0,11-2 0 31,-9 3-1680-31,9-3-320 0,0 0-80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0T15:45:52.62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5274 9514 14735 0,'-9'0'1312'16,"3"0"-1056"-16,-1-2-256 0,2 2 0 0,2 0 3296 0,2 0 608 0,-1 0 112 0,-2 0 16 0,-4 2-3088 0,0-2-624 0,0 0-128 0,0 1-32 0,-1 2 176 0,0 3 48 0,-1 0 0 0,2 0 0 0,-1 2-192 0,2 1-16 0,1 0-16 0,1 4 0 0,0-1 496 15,1 2 112-15,0 1 0 0,2-2 16 0,1 2 272 0,-1-1 48 16,4 0 16-16,-1 0 0 0,2 1-432 0,1-3-96 16,2 1-16-16,2-3 0 0,-1-1-384 0,2 0-192 15,2-4 160-15,3 0-160 16,0-4 144-16,5-2-144 0,2-3 128 0,1 2-128 15,0-4 208-15,1-1-32 0,0-1-16 0,3-2 0 16,0 0-160-16,0-4 0 0,0 2 0 0,-2-4 0 16,-3 4 0-16,-4-1-144 0,0-3 144 0,-2 4-208 15,-1-4 208-15,-3 0 0 0,-3 3 0 0,0-3 0 0,-3 1 192 0,-3 2 16 16,-2 2 16-16,-2-1 0 0,-2 4 128 16,-2 2 32-16,-3-1 0 0,-3 4 0 0,1-1-112 0,-4 5-16 15,-2 2 0-15,-2 0 0 0,1 4-256 16,-1-1 0-16,0 2 0 0,2 2 0 0,2 3 0 0,-1 0-144 15,-1 2 16-15,2 1 0 0,3 2 0 16,1-1 0-16,2-1 0 0,0 3 0 0,4-6-112 16,2 2-16-16,0 1 0 0,3-4 0 0,1 0 112 0,2-1 16 15,1-1 0-15,1-1 0 0,-1 0 128 0,4-3-192 16,-1-1 192-16,1 0-192 0,2-4 192 0,-2 2 0 16,3-3 0-16,1-4-128 0,-1-1 128 0,1 0-192 15,0-1 192-15,0-5-192 0,0 1 192 0,-1 0 0 16,-2 0 160-16,2 0-160 0,0-4 160 0,1-5-160 15,1 3 160-15,-2 2-160 0,-1 3 128 0,-2 1-128 16,0 3 0-16,-2-2 0 0,-1 3 0 0,-1-1 128 0,-2 0-128 16,-1 3 0-16,-2 0 256 0,0 0 0 0,-2 2 0 0,0-2 0 0,-1 4-16 0,-1-3 0 15,0 2 0-15,-2 1 0 16,-2 4-240-16,-1-3 0 0,-2 4 128 0,-2-1-128 16,-2 2 0-16,0 0-208 0,-1 0 32 0,-1 4 16 15,1-1 160-15,2-3-192 0,-1 4 192 0,0-3-192 16,1 5 32-16,0-3 0 0,4-2 0 0,4-1 0 0,2-3 160 15,2 1 0-15,3-1 0 0,2-2 0 0,1-1 128 0,2-1 16 16,1 1 0-16,2-4 0 0,2-1-16 0,-2 1 0 16,4-2 0-16,-1-3 0 0,-1 2 0 0,1 1 0 0,2-7 0 15,-2 4 0-15,-1-1-128 0,-1 1 0 0,-3-1 0 0,0 2 0 16,-2 0 0-16,-1 2 0 0,-3 0 0 0,-2 2 0 16,1-1 128-1,-1 4 0-15,-2-4 0 0,-1 4 0 0,-1-2 112 16,0 3 16-16,-2-2 0 0,1 0 0 0,-2 4-112 15,-1-2-16-15,0 2 0 0,-2 1 0 0,0-3-128 16,-2 3 128-16,0 4-128 0,2-4 128 0,1 2-128 0,0 3 0 0,-2-2 0 0,1 2 0 16,1-1 0-16,1 0-176 15,1-1 48-15,2 3 0 0,-1-3 128 0,4 1-128 0,0 0 128 0,1-4-128 0,2 2 128 16,2 2 0 0,2-4 0-16,1 1-128 0,3-2-80 0,2 0-16 15,3-2 0-15,2 0 0 0,0-2 224 0,1 0-192 0,1-4 192 16,-2 0-192-16,0-2 192 0,-5-3 0 15,0 0 0-15,-5-1 0 0,-2-3 0 0,-3-1 160 0,-1 0-160 0,-5-1 128 16,1 1 112-16,-4 0 16 16,0-1 0-16,-2 0 0 0,1 4 96 0,0 1 32 15,-2 2 0-15,0 0 0 0,-1 4 0 0,1 4 0 0,-1 2 0 0,0 2 0 16,3 2-208-16,-1 3-48 0,1 5 0 16,-2 3 0-16,2 4-128 0,0 3-224 0,1 0 48 0,-1 2 16 0,2 1 160 0,1 1 0 15,-1 1 0-15,1-2 0 0,0-2 0 0,1 2 0 0,-2-3 0 16,2-3 0-16,-1-1 0 0,2-4 0 0,1-2 0 15,1-5 0-15,3 0 0 0,1-5 0 0,3-2 0 0,3-4 0 32,4-5-576-17,8-10-144-15</inkml:trace>
  <inkml:trace contextRef="#ctx0" brushRef="#br0" timeOffset="1634.22">10025 13422 41471 0,'1'-6'3680'0,"0"-1"-2944"0,0 4-592 0,1-2-144 0,0 4 320 0,2-6 16 0,3-2 16 0,3-10 0 0,6-3-608 0,0-3-112 0,2 0-16 0,-4 2-16 0,0 2-32 0,-4 1 0 0,-3 5 0 0,-3 4 0 0,-1 2 240 0,-5 6 32 0,-1 0 16 0,-5 6 0 15,-3 3 464 1,-4 4 80-16,-2 3 32 0,-3 3 0 0,-2 5-112 0,-3 2 0 0,2-1-16 16,-3 0 0-16,-2 3-16 0,1 0 0 15,1 2 0-15,2 0 0 0,3-1-48 0,4-1-16 0,6-1 0 16,4-1 0-16,4-6-224 0,5 2 0 0,4-1-192 0,3-3 192 31,3-1-528-31,3-5 0 0,3 0 0 0,1-5 0 16,3 0-304-16,3-6-64 0,1 0-16 0,1-4 0 0,0-2 464 0,-1-4 80 0,0-1 32 0,-2-3 0 0,-5 0 944 0,-3-1 192 15,1 0 32-15,-4-2 16 0,0-1-288 0,-5 2-64 32,1-3-16-32,-2 1 0 0,-1 4-32 0,1-3 0 0,-4 5 0 0,0 0 0 0,-1 2-128 0,-3 2-48 15,0 4 0-15,-2-3 0 16,1 5-272-16,-4 0 0 0,-1 1 0 0,-2 3-144 16,-3 0 144-16,0 1-208 0,-1 3 80 0,-2 1 128 15,0 1 0-15,-1 0 0 0,0 0 0 16,1 2 0-16,-1 1 0 0,0 1 0 0,1 2 0 15,1 0 0-15,1-2 0 0,2 2 0 0,-2 4 0 16,3-2 0-16,3 1-320 0,1-3 48 0,2 0 16 0,1 0 0 16,2-1 256-16,1-6 0 0,3 3 0 0,0-5 0 15,2 3 0-15,2-5 0 0,-1-1 0 0,1-1 0 16,2-2 0-16,-1 0 0 0,2-2 0 0,1-1 0 16,1-2 0-16,-1 0 0 0,0-2-128 0,1 0 128 15,-1-5 0-15,2 1 0 0,-2-1 0 0,1-1 0 16,1-2 144-16,-1 2-16 0,-1 0 0 0,0 2 0 15,-3 2-128-15,-2 2 0 0,-2 1 0 0,-3 2 0 16,-1-2 0-16,-4 3 0 0,-1 0 0 0,-2 2 0 0,-4 0 272 16,-3-1-16-16,-1 4-16 0,0 1 0 0,0-2-80 0,-1 2-16 15,0 2 0-15,1 4 0 0,1-1-144 0,0 4 0 16,-1 0 0-16,2 4 0 0,-1 0 0 0,2 3 0 16,0 2-144-16,1 1 144 0,3 0-224 0,-1 0 16 15,2 1 0-15,2-2 0 0,1 1 208 0,0-5 0 16,3 2 0-16,0-2 0 0,1 0 0 0,1-3 0 15,0 2 0-15,2-6 0 0,0-1 0 0,4-2 0 0,-1-2 0 16,4-2 0-16,1-3 0 0,2 0 160 16,3-6-32-16,2 0 0 0,0-4 0 0,3 0 0 15,0-6 0-15,2-1 0 0,-1 2-128 0,-1-5 0 0,0 1-192 0,-2 0 192 16,-3 1-144-16,-2 1 144 0,0-2 0 0,-3 3 0 16,-1 3 0-16,-3 4 0 0,-2-2 0 0,-1 6 0 15,-1-1 160-15,-3 5 32 0,-2 1 16 0,-1 3 0 16,-5 3-16-16,-3 1 0 0,-1 2 0 15,-4-1 0-15,-3 5-192 0,-2 0 176 0,-1-1-176 0,-2 4 160 16,0-3-160-16,-1 2 0 0,-1 3-192 0,0-1 192 16,2 1-160-16,1 1 160 0,2 0 0 0,0 0-144 15,2-1 144-15,3-2 0 0,4-3 0 0,3 0 0 16,2-1 0-16,1-3 0 0,3-2 0 0,1-2 0 0,3 1 0 16,1-3 0-16,5 0 0 0,0-3 0 0,3-1 0 0,2 2-208 15,3-2 80-15,1-1 128 0,2 0-320 0,0-1 64 16,-1 0 16-16,1 0 0 15,-3 0 0-15,-1-1 0 0,-1 1 0 0,-5 3 0 0,1 0-16 16,-4-1-16-16,-1 4 0 0,-3 0 0 0,-1-2 272 0,-1 2 0 16,-1 0 0-16,0 0 0 0,-2-3-256 0,1 0 16 15</inkml:trace>
  <inkml:trace contextRef="#ctx0" brushRef="#br1" timeOffset="11305.14">1234 6601 18431 0,'-2'-6'1632'16,"-1"1"-1312"-16,3 2-320 0,-1 1 0 0,0 0 384 0,-1 2 0 0,0-4 0 15,-2-4 0-15,-1-2-240 0,-2 2-144 0,1-2 192 0,1 1-192 0,0 2 0 0,2 0 0 0,1 2 0 0,2 1 0 0,0 1 240 0,1-1-64 0,2 2-16 0,0-2 0 0,1 2 1440 0,0 2 272 16,2 0 64-16,0 0 16 0,1 0-448 0,2 2-96 0,3 4 0 16,2 1-16-16,1 0-1024 0,1 3-208 0,5 2-32 15,3 3-128-15,1 1 128 0,4 3-128 16,1-2 0-16,1 4 0 0,1-1 368 0,0 1 16 0,0-1 0 0,0 2 0 15,2-1 384-15,-2-1 96 0,1 4 16 16,0-1 0-16,0-5-80 0,-1 2-16 0,0 0 0 16,-1 1 0-16,0-1-336 0,2 2-80 0,2 3-16 15,-1-1 0-15,0 2-352 0,-1-1 0 0,2 0 0 0,-2 1 128 0,3 0-128 16,-3-2 0-16,-3-1 0 16,1 1 0-16,2 2 0 0,-2 0 0 0,1 2 0 15,-2-3 0-15,1 0 0 0,-1-1 0 0,-1 0 0 16,1 1 0-16,1 1 0 0,-1-1 0 0,-3-3 0 0,4 3 0 0,5 1 0 15,1 5 0-15,-1-3 0 0,-3 1 0 16,0-3 256-16,-1 2-32 0,3 0 0 0,-1 3 0 16,-2-2-224-16,0-1 0 0,-1 1 0 0,0-3 0 15,-2 2 0-15,1 1 0 0,2-5 0 0,-1 0 0 16,-1-1 0-16,-1 0 0 0,-4-4 0 0,-1 0 0 0,-2-3 192 0,1 3-64 16,2 0-128-16,0 0 192 0,-4-1-192 0,1-2 0 15,3 3 0-15,0 1 0 0,-1-2 0 16,1 1 0-16,0 1 0 0,1 1 0 0,1 1 0 0,1 1 0 15,0 2 0-15,-1-3 0 0,-1 1 0 0,0-2 0 16,-2-4 128-16,0 2-128 0,1-1 128 0,-1 2-128 16,2 1 176-16,0-2-176 0,0 0 0 0,-1 0 0 15,-1-1 0-15,0 2 0 0,0-1 0 16,-1-3 0-16,2 2 0 0,-3 0 0 0,2-1 240 0,-2 3-64 16,0-4-16-16,-1 2 0 0,2 1-160 0,-2-3 0 15,-2 3 144-15,4-3-144 0,1 2 0 0,2-2 0 16,-1 0 0-16,-3-2 0 0,1 1 0 0,-1 1 0 15,1-3 0-15,-2 2 0 0,0 1 0 0,0-1 0 16,2 5 0-16,-1-1 0 0,-1-1 0 0,0 2 0 16,-1 2 0-16,0-1 0 0,1 1 0 0,1 2 0 0,3 1 0 15,-1 1 0-15,-1-2 0 0,-2 1 0 0,1 1 0 0,0-1 0 0,2 0 0 0,-1 0 0 16,2 1 0-16,-2 2 0 0,4-2 0 0,-1 2 0 16,2-2 0-16,-2 1 0 15,-4-3 0-15,0-2 192 0,-1 3-64 0,1-1 0 0,-1 1-128 0,2-3 0 16,-1 4 0-16,1-1 0 0,2 1 192 0,0-1-48 15,0 1 0-15,-1-1 0 0,1-1-144 0,-3-1 0 16,1-4 0-16,-1 0 128 16,1-1-128-16,3 0 0 0,0 0 0 0,3 3 0 15,-1-1 0-15,3 0 0 0,2 2 0 0,1-1 0 0,-4-2 0 0,-4-3 0 0,-1-3 0 16,8 6 0-16,1 2 176 0,5 1-48 0,1 0-128 0,-1 1 192 16,-2 0-32-16,-3-1-16 15,1 2 0-15,-2-2 0 0,2 7-144 0,-3-6 0 0,-1 4 0 0,-1-1 0 31,-1-1 0-31,1 1 0 0,1 0 0 0,-1 1 0 0,-3-2 128 0,1-2-128 16,2 5 192-16,1 0-64 0,1 4-128 0,-1-3 160 16,-3-5-160-16,2 2 160 0,2 0-160 0,0 3 0 15,2-1 144-15,-2-1-144 0,-4-1 0 0,2-1 0 16,2-3 0-16,-2-2 0 0,-5-1 0 0,2-1 0 0,4 5 0 0,2 1 0 0,1 2 0 0,-1 0 0 16,3 3 0-16,1 2 0 0,-4-3 0 0,-1 0 0 15,1 1 0-15,-1 1 0 0,-1 1 144 0,0-3 64 16,-2 3 16-16,1-5 0 0,1 2-80 0,-1-3-16 15,-1-2 0-15,1 2 0 16,-2 0-128-16,4 1 0 16,6 5 0-16,-1-3 0 0,-8-5 0 0,1 1 0 15,3 2 0-15,2-1 0 0,0-2 0 0,2 5 0 0,0-4 0 0,1 2 0 0,1 3 0 0,0-4 0 16,-2 1 0-16,-1-2 0 16,-1 0 0-16,-1 0 0 0,1 2 0 0,0 2 0 15,-2 0 0-15,-1 4 0 0,1-3 0 16,0-1 0-16,-5-2 0 0,3 1 0 0,2 3 0 0,1 1 0 0,-2-3 0 0,1 1 0 0,4 2 0 0,2-2 0 31,0 2 0-31,2 1 0 0,-1-1 0 0,-2 2 0 16,0-5 0-16,1 0 0 0,-1 1 0 0,0-4 0 15,-3-3 0-15,1 3 0 0,2 1 0 0,-2-4 0 16,-1 0 0-16,-3-2 0 0,1 3 0 0,1-3 0 16,-1 2 0-16,0-1 0 0,-1 5 0 0,2-3 0 0,-2-4 0 15,1 2 0-15,1-1 0 0,-2 1 0 0,0-1 0 16,-1 0 0-16,1 5 0 0,0-1 0 0,2 1 304 0,-3-3-32 15,-3 1 0-15,2 0 0 0,-1 4-144 16,1-5-128-16,-4 1 144 0,1-1-144 0,-1 0 0 0,1 1 0 16,1-2 0-16,-1-2 0 0,0 0 0 15,-1-1 0-15,0-2 0 0,-1 1 0 0,-1-1 0 0,2-3 0 16,-1 2 0-16,1-1 0 0,-1 3 128 0,1-3 0 16,-1 2-128-16,-1 0 192 0,1 0-48 0,-2 1-16 15,-2-3 0-15,-1 1 0 0,3 1 0 0,-2 0-128 16,0-4 192-16,1 2-64 0,1 1-128 0,1 1 0 15,1-3 0-15,-1 5 0 0,2-2 0 0,1 1 0 16,-1 1 0-16,3 1 0 0,1 3 0 0,-1-1 0 0,2 3 0 16,1 1 0-16,-1-3 0 0,-1 3 0 0,-5-8 0 0,3 6 0 15,4 3 0-15,-1-1 0 0,-7-8 0 0,3 4 0 16,9 8 0-16,2 0 0 0,0 2 0 0,-2-2 0 16,1-1 0-16,0-2 0 15,0 1 0-15,-1-1 0 0,0 2 0 0,1-1 0 0,3 0 0 0,-2 1 0 16,-4-5 0-16,4 1 0 0,8 5 0 0,-2-1 0 15,-1 2 0-15,-5-3 0 0,-6-5 0 0,5 7 0 0,7 6 0 16,3 3 0-16,2-2 0 0,-2 3 0 0,3 0 0 0,1 1 0 16,1-1 0-16,-3-1 0 0,1 0 0 0,-3 0 0 15,-1 0 0-15,-2-1 0 0,2 1 0 0,0 1 0 16,1-1 0-16,-2-1 0 16,-4-5 0-16,1 0 0 0,1 2 0 0,1 0 0 0,-1-4 128 15,-2 1 64-15,-2-3 0 0,0 1 0 0,-6-3-192 16,0-1 0-16,2-3 0 0,-4 0 128 0,-1 0-128 15,-3-3 0-15,1-1 0 0,1 5 0 0,2-1 0 0,0-2 0 16,-4 1 0-16,0-1 0 0,0-2 0 0,0 1 0 16,-1 0 0-16,-3-4 0 0,-2 1-128 0,-3 0 128 15,1-3 0-15,-3-1 0 16,-1-2-432-16,-2 0-16 0,1 0 0 0,-1 0 0 16,1-2-384-16,0 1-96 0,-1 1-16 0,5 2 0 15,3 2 32-15,1 1 0 0,3 2 0 0,-3-1-12336 0,-4-1-2448 16</inkml:trace>
  <inkml:trace contextRef="#ctx0" brushRef="#br1" timeOffset="25064.05">24581 9543 24879 0,'-23'0'2208'0,"4"0"-1760"0,8 0-448 0,6 0 0 0,3 0 480 0,-6 0 16 0,-9 1 0 0,-10-1 0 0,-8 2 16 0,-2-2 16 0,4 3 0 0,6-3 0 0,7 0 32 16,5 1 0-16,8 2 0 0,2-3 0 0,5 0 912 0,3 0 192 0,6 0 48 0,6 0 0 15,5 0-512-15,6-3-112 0,8 2 0 0,7 1-16 0,-3 0-688 0,14-3-128 0,14 3-16 0,10-3-16 16,9 0-224-16,7-3 144 0,8 2-144 0,10-6 128 15,12 4 0-15,7-4-128 0,10-1 192 0,4-1-64 16,6 1-128-16,12-2 192 0,10 1-192 0,6-3 192 16,4 2-192-16,10-2 160 0,11 1-160 0,8-2 160 15,4 4-160-15,4-1 0 16,2 3 0-16,-1-2 0 0,-4 2 144 0,-2 0-144 16,-1 4 160-16,2 0-160 0,0 3 0 0,-1 6-208 15,-2 1 16-15,-9 4 0 0,-7 2-128 0,-3 2-32 0,-4 5 0 0,-14-5-18112 16</inkml:trace>
  <inkml:trace contextRef="#ctx0" brushRef="#br0" timeOffset="42205.94">8077 11811 26719 0,'-7'0'2368'0,"-1"0"-1888"0,2 0-480 0,2 2 0 0,1-2 304 0,-3 3-48 0,-4 0 0 0,-8 1 0 16,-3 2-1696-16,-1 3-352 0,3-2-64 0,5-1 0 0,1 1 2352 0,7-2 464 0,2-1 112 0,3-1 16 16,2 1 480-16,2-2 96 0,1 1 32 0,-1 0 0 15,2 0-928-15,0 0-176 0,0 5-32 0,0 1-16 0,-1-1 416 0,-1 0 96 16,1 2 16-16,0 1 0 0,0-1-160 15,-1 2-16-15,2-1-16 0,0 0 0 0,0-1-656 0,-1 0-224 16,2 0 144-16,0-2-144 0,2 2 192 0,-2-3-32 16,1-1-16-16,1 0 0 0,0-4 112 0,2 2 0 15,3-4 16-15,1-2 0 16,4 0-144-16,0-3-128 0,5-1 144 0,-1-1-144 16,-1-2 128-16,2-1-128 0,3-2 0 0,-1 0 0 0,0-2 0 0,-3-1 0 0,-1 2 0 15,-4 0 0-15,-2 1 0 0,-2 2 144 0,-5 0-144 16,-4 4 128-16,-2 0-128 0,-4 1 0 0,-2 1 0 15,-2 0 128-15,-1 4 208 0,-5-3 48 0,0 3 0 16,-1-3 0-16,0 3-176 0,-2-2-16 0,2 2-16 16,-2-2 0-16,0 2-176 0,-1 2 0 0,1 0 0 0,-1 4 0 15,0 0-304-15,-1 4 64 16,-1-1 16-16,2 2 0 0,-1 4 32 0,2-3 0 0,2 1 0 0,0 0 0 16,2 2 192-16,0 1 0 0,2-3 0 0,1-1 0 15,1-1 0-15,1 0 0 0,1-1 0 0,2 0 0 16,-1-1 0-16,1-3-144 0,2 1 144 0,1-1 0 15,3 1-144 1,0-5 144-16,2 2-160 0,3-4 160 0,2 0 0 0,1-4 0 0,1 2 0 0,2-5 0 0,1 4 128 0,1-6-128 16,0 2 144-16,0-2-144 15,0 0 144-15,-3-1-144 16,0 1 128-16,-2-1-128 0,-4 0 208 0,1-3-32 16,-5 1-16-16,0 0 0 0,-4-2-32 0,-3 2 0 0,-2-1 0 0,-3 3 0 0,0 2-128 0,-3-2 128 31,-3 4-128-31,-4 0 128 0,-3-1-128 0,1 4 128 0,0-1-128 0,-1 3 128 15,0 1-128-15,2 0 0 0,2 2 0 0,3 2 0 0,0 2 0 0,4-1 0 16,2 1 0-16,4 0 0 16,3 2-144-16,2-2 144 0,2 4-192 0,3 0 192 15,3 2-256-15,1 1 48 0,3-4 16 0,0 3 0 16,0-3 192-16,1-2 0 0,2-1 0 0,-2 0-144 16,3 1 144-16,-1-4 0 0,0-2 0 0,0-1 128 0,-2 0 0 0,1-1 0 0,-2-4 0 0,-1 0 0 31,-2 0 128-31,1-1 16 0,-1-2 16 0,-1 2 0 0,0-4-32 0,-2 2-16 15,-1-1 0-15,0 2 0 0,-2 0-240 16,-1-1 176-16,0 4-176 0,-2-2 160 0,-1 2-160 16,1 2 192-16,-1 0-192 0,-2 0 192 0,1 2-192 0,-2 0 0 15,-1 0 0-15,0 0 0 0,0 0 0 0,-1 0 0 16,-1 0 0-16,0 0 0 0,2 2 0 0,1-2 160 0,-1 0-16 0,0 2 0 16,1 0 208-16,0 1 32 15,-1-2 16-15,2 5 0 0,-1-3-48 0,-1 3-16 16,1 1 0-16,-1 2 0 0,2 1-336 0,-1 2 0 15,-1 0 0-15,0 1 0 0,0 3 0 0,-1-3-128 16,-2 4 0-16,2 0 0 0,-1-4-64 0,-1 2-16 16,2-1 0-16,0-2 0 0,1-2 208 0,1-4 0 15,3 1 0-15,0-5 0 0,1-1 0 0,1-1 0 0,0-1 0 0,3-1 0 0,0-5 0 0,1 1 0 16,1-1 0-16,1-2 0 16,3-3 0-16,1 2-176 0,4-3 0 0,1 0 0 31,2 2-288-31,0 1-64 0,2 0-16 0,-2 4 0 0,2 0 48 0,0-1 16 0,0 4 0 0,0-1 0 0,-2 1 288 0,-1 0 192 0,2-2-208 15,-2 1 80 1,-2 0 128-16,-1-2 0 0,-3 0 0 0,-2-3 0 0,-3 2 192 0,-3-3-48 16,0 1 0-16,-4 0 0 15,-3-1 368-15,-1 1 64 0,-2 3 0 0,-2-4 16 16,-2 4-144-16,-2 0-16 0,-3 2-16 0,-1-2 0 16,-2 3-224-16,-2 2-64 0,0 1 0 0,-2 1 0 15,1 3-352-15,-3 2-80 0,0 3-16 0,1-1 0 16,-1 6-240-16,0-4-48 0,3 2-16 0,1 1-12976 0,2-1-2592 0</inkml:trace>
  <inkml:trace contextRef="#ctx0" brushRef="#br0" timeOffset="46955.77">6680 9603 36863 0,'-4'-3'3264'16,"3"0"-2608"-16,1-1-528 0,1 2-128 0,2 1-752 0,-2-2-176 0,1-3-32 0,1-3-16 0,1-1 688 0,-1 1 144 0,2-4 144 0,0 3-208 0,0-2-400 0,-1 3-80 0,-2 2-16 0,-2 3 0 0,0-1 704 0,-2 4 256 16,-1 1-16-16,-2 0 0 0,-1 1 672 0,1 4 144 15,0-4 32-15,-2 4 0 0,-2 5-400 0,-2 0-80 16,-1 2-16-16,-1 5 0 15,1-1-192-15,1 2-32 0,0-2-16 0,1 3 0 16,1-1-80-16,2-2-16 0,2 3 0 0,2-3 0 16,3 0-256-16,2-4 0 0,1 1 0 0,3-2 0 0,3-2-224 0,2-3-96 0,2 0-32 15,-1-2 0 1,4-4-144-16,-1 0-16 0,-2-4-16 0,1 0 0 0,-2-2 528 0,0 0 0 0,-3 0 0 16,1-4 144-16,-2 1 208 0,-1-1 32 15,-1 0 16-15,1-2 0 0,-1 0 48 0,0-1 0 16,-1 3 0-16,0-2 0 0,0 0-176 15,1-4-16-15,-1 3-16 0,0 0 0 0,-1 0-80 0,-1 1-16 0,2 2 0 0,-2-2 0 16,-1 3-16-16,1 2-128 0,-1-2 192 0,-1 1-64 16,1 6 32-16,-1-2 0 0,-1 2 0 0,-1-1 0 15,1 3-160-15,-2 0 0 0,0 3 0 0,-3-1 128 16,0 3-128-16,-4 4 0 0,1 0 0 0,-2 0 0 0,0 1 0 16,1 3 0-1,1-3 0-15,0 0 0 0,1 1 0 0,-1 0 0 0,3 0 0 16,0 0 0-16,3 0 0 0,1-1 0 0,2 0 0 15,0-1 0-15,3-3 0 0,0-3 0 0,1 1-144 0,-2-1 144 0,2 0 0 0,-1-3-192 16,-2 0 192-16,1-3-160 0,-1 3 160 0,0-4 0 16,-1-1 0-16,-1 1-128 0,0-2 128 0,-1-3 0 15,1 0 0-15,0-1 0 16,-2 0 144-16,2-3-144 0,0 1 192 0,2-2-192 0,-2 0 240 0,1 0-64 16,1-5-16-16,0 5 0 15,0 0-32-15,0-1-128 0,0 3 192 0,0 1-64 0,1 2-128 16,-2-1 0-16,0 4 144 0,-1 2-144 15,-1 2 0-15,0-2 128 0,-1 4-128 0,-1 4 0 0,-2-1 0 0,-1 4 0 16,-2 1 0-16,-2 2-192 0,-1 3 192 0,-1-1 0 0,1 0-144 16,-3 2 144-16,0 1 0 0,1 1 0 0,0 0 0 0,1-2 0 15,2 0 0-15,0 2 0 0,4-3 0 0,2 0 0 16,2-1 0 0,3-3 0-16,3-1 0 0,2 0 0 0,4-1 0 0,1-4 0 15,1 0 0-15,2-2 0 0,1 2 0 16,1-3-144-16,3-3 144 0,-1 2-160 15,2-2-288-15,0 1-64 0,-1 2-16 0,1-1-17872 0</inkml:trace>
  <inkml:trace contextRef="#ctx0" brushRef="#br0" timeOffset="48131.61">7157 11949 20271 0,'-1'0'1792'0,"0"-2"-1424"0,-1 2-368 0,1-2 0 0,1 2 1520 0,0 0 224 0,-1 0 48 0,-1-3 16 0,-2 3-560 0,1-3-112 0,1-1-32 0,-1 4 0 0,2-2 48 0,-1 2 16 0,0 0 0 0,1 0 0 0,0 0-208 0,0 0-64 16,-2 2 0-16,1 0 0 0,-1 3-480 0,0-2-96 15,-2 4-32-15,0-1 0 0,0 1-288 0,-3 3-304 0,1 2 64 0,-3 3 16 31,1 4-752-31,-1-3-160 0,-1 4-16 0,1 1-16 16,2-5 224-16,-1 0 48 16,2-3 16-16,2 0 0 0,0-1 1328 0,1-6 256 0,3 3 48 0,1-5 16 0,0-3 400 0,2-1 96 0,2 0 16 15,2-1 0-15,2-5-960 0,2-1-176 0,2-1-144 0,2-2 192 16,-1 0-464-16,2-2-96 0,1-1-16 0,-1 1 0 16,0-2 256-16,-3 2 128 0,-1-1-160 0,-1 4 160 15,-2-4 0-15,-1 6 288 0,-1-2-32 0,-1-1-16 16,-1 2 64-16,-2 0 16 0,-1 2 0 0,-1-3 0 15,-2 6 48-15,-2-4 16 0,-1 4 0 16,-3 0 0-16,-1 1-208 0,-2 1-48 0,0 2 0 16,-4 1 0-16,1 1-128 0,-2-2 160 0,1 1-160 0,1 2 160 0,0 1-160 0,2 3 0 15,-1-2 0-15,3 0 128 0,0 3-128 0,2 0 0 16,-1 4-160-16,3 0 160 31,0 3-512-31,1 1-16 0,1 0 0 0,2-1 0 16,-1 0-16-16,3 0 0 0,0-4 0 0,3-2 0 0,0-1 288 0,1-2 48 0,1 0 16 0,0-5 0 0,1-1-128 0,2-2-32 15,0 1 0-15,0-2 0 0,0-5 352 0,1 0 0 16,0-2 192-16,-3 3-64 0,1-4 224 0,-2 0 32 16,1-2 16-16,-1-3 0 0,0 2 352 0,-2-4 64 0,0 1 16 15,0-1 0-15,-1 3-432 16,1-2-80-16,-1 0 0 0,1 2-16 0,1 0-176 0,-2 5-128 0,-1 3 192 0,0 0-192 16,-1 5 0-16,0 1 0 15,-1 3-192-15,-4 4 48 0,0 0 144 0,-2 2 0 16,1 3 0-16,-2-2 128 0,1 2 16 0,-1 1 16 15,1-4 0-15,1 4 0 0,0-3 32 0,1 0 16 0,2-2 0 0,1-2 0 16,2 1-208-16,2-4 176 0,4 1-176 0,3 0 160 31,3 1-528-31,8-4-96 0,5 4-32 0,7-5-18064 16</inkml:trace>
  <inkml:trace contextRef="#ctx0" brushRef="#br0" timeOffset="49147.44">9528 11809 29487 0,'-3'-3'2624'0,"1"0"-2112"15,0 1-512-15,1 0 0 0,1 2 480 0,-1-2-16 0,-2-2 0 0,0-1 0 0,-2-2-1536 0,-1 1-304 0,1 0-64 0,-3-1-16 0,2 5 1056 0,-1 1 208 0,-2 1 32 0,-1 3 16 16,0 0 1296-16,-2 3 272 0,-2 4 48 0,-1 0 16 16,1 5-336-16,-4 1-64 0,2 0 0 0,0 2-16 15,1 0-432-15,2-1-96 0,0 3-16 0,3-4 0 0,4-4-528 0,3 1 0 16,0-4 0-16,4 0 0 0,3-1 0 0,1-6-176 16,2 2 0-16,2-1 0 15,1 0-512-15,0-3-96 0,2 0-32 0,1-3 0 0,-1 2 368 16,0-4 64-16,1 2 0 0,-1-1 16 0,-1-2 576 0,0-1 112 15,0-1 32-15,-1 0 0 0,-1 2 64 0,0-2 16 16,-1 0 0-16,0-1 0 0,-2 2-240 0,-1 1-64 16,0-3 0-16,-3 3 0 0,1 0 320 15,-2 0 48-15,0 2 16 0,-2-3 0 0,0 2 128 0,-1-2 48 16,0 4 0-16,0-4 0 0,-2 0-272 0,0 1-48 16,2 3-16-16,-1 0 0 0,-1 0-224 0,1 3-128 15,-3 0 128-15,-2 3-128 0,1 0 0 0,-3 4-128 16,-1 0 0-16,-3 4 0 0,0 0 0 0,0 2 0 15,-1-1 0-15,1 0 0 0,2 1 128 0,2-5 0 16,1 2 0-16,3-4 0 0,1 1 224 0,3-2 80 16,0 0 16-16,2-2 0 0,2 0-160 0,0-3-32 0,2 0 0 0,1 0 0 15,1 0 0-15,0 0-128 0,0-3 192 0,2 3-64 16,-1-3 0-16,1 0 0 0,0-1 0 0,1 1 0 16,0 0-128-16,-2 1 0 0,-1 0 0 0,2-2 0 15,-2 0 0-15,0 0 0 0,-1 0 0 0,-1 2 0 16,-1-1 0-16,0 2 0 0,-2-1 0 0,-1 2 0 0,0-3 0 15,-2 2 160-15,-1-1-16 0,-1 2 0 0,1-4-144 16,-2 4 192-16,0-3-192 0,0 1 192 16,-1 1-192-16,-1-3 0 0,3 3 0 0,-3-1-176 15,2 2-64-15,0-2-16 0,1 2 0 0,-1-1 0 0,2 1-96 0,-1 0-32 16,3 0 0-16,0-3-17840 16</inkml:trace>
  <inkml:trace contextRef="#ctx0" brushRef="#br0" timeOffset="51443.16">13034 14649 26719 0,'4'-4'2368'0,"-1"4"-1888"0,-2-3-480 0,0 3 0 0,0-2-1152 15,2 1-320-15,1-2-64 0,2-3 0 0,4 0 2144 0,-2-2 432 0,1 0 96 0,1 0 16 0,-2 2 928 0,1-3 192 0,0 1 32 0,-2 0 16 0,3-1-1104 0,-1 2-208 16,-1-3-48-16,0 2-16 0,-1 2-672 0,-2-2-128 16,0 2-16-1,-2 0-128-15,-1 3 0 0,-3 0 0 0,-2 3-240 0,0 0 80 16,-3 1 496-16,-3 1 112 0,0 1 0 0,-1 1 16 15,-1-2 48-15,-1-1 16 0,1 4 0 0,-2-1 0 16,1-3-256-16,0 4-48 0,2-4-16 0,0 2 0 16,1-1-208-16,-1 2 0 0,-1-2 128 0,1 2-128 0,-1 2 0 0,4-2 0 0,2-1 0 0,-1 0 0 31,-1 1 0-31,1 1 0 0,0 0 0 0,1 1 0 0,1-1-128 0,2 1-32 0,1-2 0 0,1 2 0 31,2-5-512-31,2 4-96 16,1-1-32-16,1 2 0 0,1-3 336 0,2-2 64 0,0 1 16 0,2 1 0 15,2-3 672-15,0 0 144 0,2-3 16 0,-2 0 16 16,2 0 96-16,-1-3 16 0,0 2 0 0,1-2 0 0,-1 0-272 16,-4 2-48-16,-2-1-16 0,2 1 0 0,4-4-240 15,0 0 144-15,-1-1-144 0,0 0 128 0,-4 1-128 0,-1 2 0 16,-3 0 0-16,-1 0 128 0,-2 2-128 0,-1 2 0 16,-2 2 0-16,-1 0 0 0,-5 0 0 0,-1 2 0 15,-3 2 0-15,-2 0 0 0,-2 2 0 0,4-3 0 16,1 2 0-16,0-1 0 0,-3 2 0 0,-4 4-144 15,-2 0 144-15,2 0 0 0,3 1 0 0,2-1 0 16,3 0 0-16,0-1 0 0,2 0 0 0,1 1 0 16,2 0 0-16,3 0 0 0,1-1 0 0,2-3 0 15,1 0 0-15,0 0 0 0,5-3-160 0,1 1 160 0,2-3-128 16,1-1 128-16,2-1 0 0,-1-3 0 0,2 1 0 16,0-3 128-16,0 0-128 0,0-4 0 0,-2 1 0 0,0 2 0 15,-1-4 0-15,-1 0 0 0,-1 0-192 16,-1 1 64-16,-2 2-64 0,-3 0 0 0,-1 1 0 15,0 1 0-15,-2 0 192 0,-1 0 0 0,-1 0 128 0,-3-2-128 16,1 5 272-16,-2-2-16 0,-2 3 0 0,1 2 0 16,-1 0-64-16,-2 2-32 0,-1 0 0 0,-2 2 0 15,0 2-160-15,-2-3 192 0,0 0-192 0,2 1 192 16,0 1-48-16,-3-1 0 0,-1-2 0 0,1 2 0 16,2-1-144-16,2 0-144 0,1 1 144 0,3-2-208 15,2-1-256-15,3 2-48 16,0-1-16-16,5 0-17744 0</inkml:trace>
  <inkml:trace contextRef="#ctx0" brushRef="#br0" timeOffset="52231.28">14402 14551 35007 0,'-4'4'3120'0,"1"-2"-2496"0,-1-2-496 0,0-2-128 0,1 0 1408 0,-1 2 256 0,-4-2 48 16,-1 1 16-16,-5-2-2848 0,-2-1-560 0,1 2-112 0,-1-1-32 0,2 2-2032 0,0 2-416 0,-3 2-80 0,-1 1 0 0,1 2 4896 0,-1 0 992 16,6 0 192-16,-3 0 32 0,-2 2 736 0,-2 0 128 15,2 5 48-15,2-4 0 0,3 0-1712 0,3-2-320 16,2 0-80-16,2 2-16 15,2-3-544-15,2-2 0 0,3-1 0 0,2 0 0 16,2-3 0-16,2 0 0 0,2 2-160 0,2-4 160 0,0 2 0 0,4-4 0 0,4 2 0 0,1-5 128 16,3 0-128-1,-2 1-224-15,0-3 48 0,2 0 16 0,2 0 160 16,-7 1 0-16,-4 2 0 0,1 1-128 0,3-5 128 0,2 0 176 0,0-3-48 0,-1 0 0 16,-4 2 256-16,-4 0 64 15,-2 2 0-15,-2 3 0 0,-5 0 144 0,-2 2 48 0,-2 4 0 0,-4-2 0 16,-1 2-320-16,-3 0-48 0,1 2-16 0,-5 1 0 15,0-2-96-15,-3 5-32 16,-2 0 0-16,-1 3 0 0,-1-2-128 0,-2 3 160 0,1 1-160 0,0 1 160 16,2-1 32-16,2-1 16 15,1-1 0-15,2 0 0 0,3-1-80 0,1 0-128 0,3-2 176 0,-1-2-176 16,4 2 0-16,1-3-144 0,2 0-16 0,1 0 0 16,3 1-176-16,2-1-48 15,3 0 0-15,0-2 0 0,3 2 160 0,2-1 32 0,0-2 0 0,3 0 0 0,-2-2 192 16,2-1 0-16,1 2 144 0,2-4-144 15,0 1 160-15,-2 0-160 0,-2-2 160 0,1 0-160 16,1 2 0-16,-2-2 128 0,-4 1-128 0,-1 4 0 0,0-3 128 0,-4 4 0 16,-1-2-128-16,-4 2 192 15,-1 2 0-15,-4 0-16 0,-2 0 0 16,-1 2 0-16,-3-1 128 0,-4 2 16 0,0-1 16 0,-4-1 0 16,-2 0 48-16,-2 1 0 0,-3-2 0 0,-1 1 0 15,1 1-144-15,-1-3-32 0,0 1 0 0,0-2 0 16,2 0-208-16,4 0 0 0,3 0 0 0,0 0 0 15,-1-3-368-15,2 0-64 0,3 2-16 0,0-2 0 16,3 0-192-16,3 0-32 0,0 0-16 0,2-4-11920 0,0 1-2368 0</inkml:trace>
  <inkml:trace contextRef="#ctx0" brushRef="#br0" timeOffset="53659.51">4589 7691 35007 0,'-4'-9'3120'0,"3"1"-2496"0,0 2-496 0,1 3-128 0,1 0 0 0,-1-1 0 0,0-5 0 0,-3-3-128 0,1-6 400 0,-2 0 96 0,-1 6 16 0,-2-1 0 0,-2 7 368 0,1 3 80 15,-4 3 0-15,1 3 16 0,-1 1-560 0,-2 2-112 16,1 3-32-16,-1 1 0 0,1 0 48 0,-1 4 0 16,0 3 0-16,3 1 0 0,0-1-192 0,1 4 0 0,0 2 0 0,2-1 0 15,0 0 0-15,2 0 0 0,1-3 0 0,3 0 0 16,0-6 0-16,2 2 0 0,3-4 0 0,1 0 0 15,2-1 128-15,2-4 0 0,2 0 0 0,3-2 0 16,1-1-128 0,3-2 128-16,0-2-128 0,0-2 128 0,2-3-128 0,-2 0 0 15,3-2 0-15,-3 0 0 0,2-2 128 0,-3-2-128 16,0 2 0-16,-3-5 128 0,0 1 16 0,-2-1 0 16,-2 2 0-16,-2-2 0 0,-1 1 16 0,-1-1 0 15,0 3 0-15,-2 1 0 0,-1 0 32 0,-1 3 0 16,-1 0 0-16,0 2 0 0,-1 2-64 0,0 0 0 0,-2 4 0 15,1-2 0-15,-3 4-128 0,1-1 0 0,-2 4 0 16,-1-1 0-16,-1 3 0 0,0 2 0 0,-1 3-192 0,-1 1 192 16,0-1-144-16,0 2 144 0,-1 1 0 0,0-2 0 0,-1 2 0 0,0-4-128 15,3 0 128-15,-3 0 0 0,3 1-176 0,-1-2 32 16,2-4 0-16,2-3 0 16,1 1 0-16,3-1 0 0,0-1 0 0,2-2 0 0,2 0 144 0,-1-2 0 15,1-2 0-15,2-1 0 0,0 0 0 0,1-1 0 16,1-3 0-16,0-1 0 15,0-2 0-15,2 0 144 0,-2-1-16 0,1 0-128 0,1-2 176 0,-1-1-176 0,2 0 160 16,-1-1-160 0,0 5 192-16,0-4-64 0,1 4-128 0,-1-2 192 0,-1 5-192 0,-2-3 176 0,1 5-176 0,-2 0 160 15,0 1 16-15,-2 0 0 0,0 4 0 0,-2-1 0 16,0 2 32-16,-1 1 16 0,-1 4 0 0,-2-2 0 16,-1 2 16-1,-1 0 0-15,0 0 0 0,-3 3 0 0,0 0-240 0,0 2 0 16,-3 1 128-16,3 2-128 0,-3 4 0 0,2 0 0 0,1 3 0 0,-3 0 0 15,3 4 0-15,-3-1 0 0,1 0 0 0,1-1 0 16,2-2 0-16,0-3 0 16,2-4 0-16,1 1 0 0,2-4 0 0,1-1 0 15,2-3 0-15,2-1 0 0,0-3 0 0,2-2 0 0,2-2 0 16,3-3 0-16,2-2 0 0,2-4 256 16,3-3-64-16,0-2 0 0,4-4-192 0,1-1 128 0,1-4-128 0,1 1 0 0,-1-1 0 0,-3 4 0 31,-5 1 0-31,0 1 0 0,1 1 0 0,-4 0 0 0,-4 0 0 0,-2 4 0 15,-2 3 0-15,-4 2 0 0,-2 6-128 16,-3 1 128-16,-2 3 0 0,-1 1 272 0,-7 5-48 16,-3 4-16-16,-3 2-16 0,-2 1 0 0,-1 3 0 0,-2 0 0 15,-1 1-192-15,1 0 128 0,1-1-128 0,3-1 0 16,4-2 0-16,4-1 0 0,4-2-176 0,7-4-21056 16</inkml:trace>
  <inkml:trace contextRef="#ctx0" brushRef="#br0" timeOffset="58266.33">4267 10640 28559 0,'-5'0'2544'0,"2"0"-2032"0,1 0-512 0,2 0 0 0,2 0-224 0,-4 1-144 0,1 1-16 0,-3-2-16 0,1 3-144 0,-1 0-32 16,-1 1 0-16,0 0 0 0,0 1 576 0,2-2 176 0,0 4 0 0,-1-5 0 15,2 4 336-15,-1 0 64 0,2 2 0 0,0-2 16 0,1-2 672 0,-1 2 128 16,2 0 16-16,0 0 16 0,0 3-848 0,1-2-160 15,-1 2-32-15,0 1-16 0,0-1-368 0,1-2 0 0,0-1 0 0,1 0 0 32,0-2 0-32,3 1 0 0,1-5 0 0,0 0 0 0,0-2 320 0,3-2 32 15,0-2 16-15,1-3 0 0,2 2 208 0,-3-2 32 16,1-3 16-16,-1 2 0 0,0-3-16 0,-2 3 0 0,0 1 0 0,-2-4 0 16,-1 1-288-16,-2 2-48 15,1 0-16-15,-1-1 0 0,-1 1-112 0,-2-4-16 16,1 3-128-16,-1 1 192 0,-1 3-192 0,-1 1 0 0,-1 0 128 0,-3 1-128 15,1 1 0-15,-1 3 0 0,-3-1 128 0,-2 4-128 16,-4 1 0-16,-1 4 0 16,-1 0 0-16,-2 2 0 0,-1 3 0 0,2 0 0 15,-4 2 0-15,2-2-160 0,1 4 160 0,2-3 0 0,0 3 0 0,-1-1 0 0,2 1 0 16,0 1 0-16,1 0 0 0,3-3 0 16,1 1 0-16,1-4 0 0,3 0 0 15,0-3 0-15,3 0 0 0,1-2 0 0,2 1 0 0,1-4 0 0,1 0-240 0,0 0 48 16,2 0 0-16,-1-3 0 15,4 4 192-15,2-4-176 0,0 0 176 0,2-3-160 0,3 2 160 16,-1-2 128-16,2 0-128 0,1-2 176 0,-1 1-32 0,1-2 0 16,-1 2 0-16,-3 1 0 0,1-4-144 0,-1 1 160 15,-1 0-160-15,0 0 160 16,-1 0-32-16,-3-1 0 0,1-1 0 0,0 2 0 16,-5 1 0-16,-1-4 0 0,-1 3 0 0,-1-3 0 15,-1 2 16-15,-1 1 0 0,-1-4 0 0,1 0 0 0,0 1 32 0,0 3 0 0,0-3 0 16,-1 2 0-16,2-3 0 0,-1 1 0 0,1 2 0 15,1 1 0 1,0 3-176-16,-1 0 0 0,1 3 0 0,1 0 0 16,0 0 0-16,0 0 0 0,0 3 0 0,0 0 0 0,3 0 0 0,-1 4-144 0,0-1 144 0,1 0 0 15,-2 1-240-15,2 2 64 0,-1-2 16 0,-1 2 0 16,1-3 160-16,-1 0-160 16,0 1 160-16,0-4-160 0,-1 1 160 0,2 1 0 15,-2-1 0-15,1-4 0 0,0 2 0 0,0-4 144 0,0 2-16 0,3-4-128 16,-1 2 320-16,0-5-32 15,4 0-16-15,-1-2 0 0,1 1-112 0,1-2-32 0,1 0 0 0,0 0 0 0,1 1-128 16,0 2 0-16,-1-2 0 0,-2 3 0 16,-2 2 0-16,-1-1 0 15,-2 4 0-15,-2-1 0 0,0 2 0 0,-1 2 0 16,-4 1-128-16,-1 0 128 0,-2 1-160 0,0 0 160 0,-2 1-208 0,-1-2 80 0,0 0 128 0,-2 1 0 31,0-1 128-31,-1 3-128 0,-1-3 320 0,0 3 0 16,4-6 0-16,-1 4 0 0,1 0 16 0,1-2 0 0,2 2 0 15,1 2 0-15,2-2-160 0,0 1-48 0,1 1 0 16,2 0 0-16,-1 4-128 0,2 0 0 0,1-3 0 0,0 4 0 0,3-1-320 0,-1 0-32 0,1 2-16 16,2-3 0 15,1 2-384-31,1 0-80 0,2-3 0 0,6-2-18704 0</inkml:trace>
  <inkml:trace contextRef="#ctx0" brushRef="#br2" timeOffset="163479.1">30558 7834 35935 0,'-3'2'3200'0,"2"-2"-2560"0,1 0-512 0,1 0-128 0,0 3 272 0,-1-3 48 0,2 1 0 15,-2 1 0-15,1 2 176 0,-1 2 32 0,0 3 16 0,0 3 0 0,0-1-112 0,-1 4-32 0,-1 1 0 0,1 5 0 0,-1 2-16 0,0 0 0 0,0 6 0 0,0 1 0 0,-1 3-96 0,1 1-32 0,-1 3 0 0,2-2 0 0,-2 1-256 0,1-3 0 0,1 3 0 0,-2-5 0 16,1 1 0-16,1-1 0 0,-2-3 0 0,1 1-144 15,-1-3-240-15,1 0-64 0,-2-1 0 0,0-1 0 16,0-4-1696-16,0 1-352 0</inkml:trace>
  <inkml:trace contextRef="#ctx0" brushRef="#br2" timeOffset="163963.1">30215 8285 34095 0,'-4'-2'3024'0,"3"2"-2416"0,2 0-480 0,1 0-128 0,-1 0 304 0,1 0 32 0,1-2 16 0,1 2 0 0,0-2 32 0,1-1 0 0,5 3 0 0,0-1 0 0,3 2 208 0,-1 1 48 0,4 1 16 16,1 1 0-16,2-1-16 0,3-2-16 0,3 1 0 0,3-2 0 0,6-3-288 0,3 0-48 15,4-3-16-15,1-2 0 0,2 2-272 0,3-6 128 0,4 0-128 0,1-1 0 31,-2 1-464-31,-4 2-208 0,-4 1-32 0,-5 3-17472 0</inkml:trace>
  <inkml:trace contextRef="#ctx0" brushRef="#br2" timeOffset="164981.97">32480 7826 25791 0,'-1'0'2304'0,"1"0"-1856"0,0 0-448 0,0 0 0 0,1 0 576 0,-1-2 32 0,0 1 0 0,2 1 0 0,-2-3 240 0,0-1 48 16,0 2 16-16,0 2 0 0,0 0-464 0,0 0-112 0,0 0-16 0,0 0 0 0,-21-3 768 0,12 6 160 0,-1-1 32 0,-2 2 0 0,-1 0-256 0,-1 1-32 16,-1 2-16-16,-3-1 0 0,2 1-400 0,-1-1-64 0,0 1-32 15,-2 2 0-15,3-1-96 0,-1-1-32 16,-1 2 0-16,0 1 0 0,1 0-176 0,-1 0-48 16,1 3 0-16,-2 1 0 0,1 0-128 0,-1 1 0 0,1 1 144 15,-1 2-144-15,-1 2 0 0,1 2 0 0,0 1 0 0,1 1 0 16,2-1 0-16,1 1 0 0,1-1 0 15,2 0 128-15,1 2 144 0,2 0 48 0,2-3 0 0,0 3 0 16,2-3-64-16,2 0-16 0,0-3 0 0,2 3 0 16,1-2-64-16,1-2-16 0,2 1 0 0,0-2 0 15,2 2-16-15,2-1 0 0,0 1 0 0,2-1 0 16,0 0-144-16,4 0 0 0,-1-2 0 0,3 0 0 0,2-1 0 16,1 1 0-16,0-2 0 0,1 1 0 15,1-2 0-15,1 2-176 0,1-2 16 0,0-1 0 16,2-2-368-16,-2-3-80 0,1 4-16 0,2-3 0 15,-1 0 16-15,0-1 0 0,0-4 0 0,-2 0 0 16,-1-3-704-16,0 1-144 0,1-1-16 0,2-1-15888 16</inkml:trace>
  <inkml:trace contextRef="#ctx0" brushRef="#br2" timeOffset="165537.81">31859 8297 36863 0,'2'-2'3264'0,"0"1"-2608"0,2-2-528 0,-1 1-128 0,-1 1 400 16,2-2 48-16,1 1 16 0,3-2 0 0,6-2 240 0,3-1 32 0,4 1 16 0,3 3 0 0,1 0 48 0,2 3 16 0,0 3 0 0,3-1 0 0,1-1-144 0,2 4-32 0,3-1 0 0,0-2 0 0,1 0-640 0,-3 0-176 31,0-1-16-31,-3-1-13456 16,0-1-2704-16</inkml:trace>
  <inkml:trace contextRef="#ctx0" brushRef="#br2" timeOffset="209328.48">19990 11050 13823 0,'3'-2'1216'0,"-1"2"-960"0,-1-3-256 0,1 2 0 0,-1 1-480 16,1-3-144-16,2 0-16 0,2-3-16 0,4-1 1440 0,1-3 304 0,1-2 48 0,1 0 16 0,-2 2 1216 0,1 1 256 0,1-1 64 0,0 0 0 0,0 2-256 0,-1-2-64 16,-1 1 0-16,-1 2 0 0,0 1-1024 0,-4 2-192 0,-1-1-64 0,-4 4 0 15,1-2-528-15,-5 3-112 0,1 0-32 0,-2 0 0 0,-1 3-48 0,-1 0-16 16,-2 0 0-16,1-3 0 15,1 1-128-15,-2-1-32 0,1-1 0 16,-2-2 0-16,2 3 80 0,-1-3 16 0,1 0 0 0,0-1 0 16,0-2-160-16,0 4-128 0,1-2 192 0,0 2-192 15,-1 0 176-15,0 0-176 0,0 2 160 16,-3 0-160-16,0 2 192 0,-1 2-64 0,0 0-128 0,-3 2 192 16,-1 3-192-16,-2 1 0 0,-2-1-192 0,-2 6 192 0,0-1 0 15,-1 1-128-15,-2 2 128 0,1 2 0 16,1-3 0-16,-1 2 176 0,2-2-32 0,0 0 0 15,0 3 128-15,0-4 32 0,0 1 0 0,3 0 0 16,-1 2-112-16,1-1 0 0,0 1-16 0,2-2 0 0,1 0-176 16,2 3 0-16,1-3 144 0,2-3-144 0,2 4 0 15,2-3 0-15,4-1 0 0,0-1 0 0,2 2 128 0,0-2-128 0,3 2 160 16,-2 1-160-16,1-3 304 0,2 1-48 0,-1 2 0 16,0 1 0-16,1-2-256 0,-1 1 0 0,2 1 0 15,-2-1 0-15,1-2 0 0,0 2 0 0,1-1 0 16,0 1 0-16,1-2 0 0,0 2 0 0,1-1 0 15,1 2 0-15,0 2 0 0,0 1 0 0,0-1 0 0,0-2 0 16,1 1 0-16,-1-4 0 16,1 2 0-16,1 1 0 0,0 0 0 0,1-1 0 15,1-1 0-15,0-5 0 0,2 3 0 0,0-5 0 16,1 2 0-16,-1-3 0 0,1-1-160 0,-1-3 16 0,-1 2 0 16,1 1 0-1,2-4-224-15,1 2-32 0,1-1-16 0,-1-2 0 16,2 1-320-16,-3-1-64 0,2 3-16 0,-3-3-11840 0,0 0-2368 15</inkml:trace>
  <inkml:trace contextRef="#ctx0" brushRef="#br2" timeOffset="210178.17">19495 11414 22111 0,'2'1'1968'0,"0"-1"-1584"0,1 0-384 0,0 0 0 0,1 0 2608 0,1 0 432 0,5 0 96 0,7-1 0 0,9-1-848 0,9-3-176 0,7-1-48 16,0 0 0-16,1-4-1008 0,0-1-208 0,-1 1-32 0,-2 0-16 0,-3 4-336 0,-5 2-64 0,-3 2-16 0,-6-1 0 16,-3 6-384-16,-3-1-192 0,-1 2 0 0,-2 3-13072 15,0 2-2624-15</inkml:trace>
  <inkml:trace contextRef="#ctx0" brushRef="#br2" timeOffset="-208050.23">5351 9591 4607 0,'-3'0'400'0,"1"0"-400"0,0 2 0 0,2-2 0 0,-1 0 128 15</inkml:trace>
  <inkml:trace contextRef="#ctx0" brushRef="#br2" timeOffset="-207988.6">5315 9561 2751 0,'-2'0'128'0,"1"0"16"0,0 0-144 0,1 0 0 15</inkml:trace>
  <inkml:trace contextRef="#ctx0" brushRef="#br2" timeOffset="-206978.97">5404 9672 2751 0,'-3'-3'256'0,"1"-2"-256"0,1 4 0 0,-1-2 0 0,2 1 2128 0,-1 0 384 0,1 0 80 0,-1-2 16 0,0-2-1904 0,-1-4-368 0,0-1-80 16,-1 0 0-16,2-1-64 0,-1-1-16 0,-1 1 0 0,1-2 0 0,-2 3 256 0,2 1 48 0,-2 3 16 0,-1 1 0 15,1-1-144-15,-1 5-32 0,0 2 0 0,0 2 0 0,-1 2 496 0,-1 2 80 31,-2 4 32-31,0 5 0 0,1-1-448 0,-1-2-96 0,0 4 0 0,0 3-16 16,1-1-368-16,0-1-288 16,1 2 48-16,1 0 16 0,1-1 224 0,0-2-144 0,0 0 144 0,3 0-128 0,1-1 128 0,-1-2 0 15,2-4 0-15,3-2 0 0,-1-1 0 0,2 0 0 0,2-5 0 16,-1 2 0 0,3-3 0-16,-1-3 0 0,2 2 0 0,1-4 0 15,-2 1 0-15,2 1 0 0,0 0 0 0,1-3 0 16,-1 2-416-1,0-2-48-15,0 2-16 0,-2-2 0 0,1 1 352 0,0-1 128 0,-2 1 0 0,1-1-144 0,-1 1 512 0,-2 1 96 16,1-3 32-16,0 1 0 0,-1-1 160 0,0-1 48 16,0 0 0-16,-1 0 0 0,0-2-560 0,-1 0-144 15,0 1 0-15,-2-3 0 0,-1 2-384 0,-2 0-128 16,-1-1-48-16,-2 4 0 16,-1-2 48-16,-1 3 16 15,-2 0 0-15,-2 1 0 0,0 2 496 0,-3 1 128 0,0 0 16 0,-2 2 0 0,1 4 656 16,-1 0 128-16,2 2 32 0,-1 0 0 0,1 0 128 0,1 3 16 15,1 1 16-15,1-3 0 0,4 5-560 0,-1-3-112 0,2 1-32 0,3 0 0 0,0 3-224 0,2-1-32 16,2 0-16-16,2 2 0 31,0 1-976-31,1 1-192 0,2-3-32 0,0 0-16 16,1-1-464-16,-1-3-80 0,1-2-32 0,1-1 0 16,0 1 480-16,0-5 80 0,0-2 32 0,0 0 0 0,0-2 1200 0,1-5 240 15,0 1 64-15,-1-1 0 0,0 1 144 0,0-7 48 16,1 3 0-16,0-2 0 0,-1 2-64 0,1-5-16 0,0 3 0 15,-2-2 0-15,0 4-32 0,1-4 0 0,-1 0 0 16,-2 2 0-16,1-1-352 0,-2 1-176 0,0 2 160 0,-2 0-160 16,0 1 0-16,-2 3 0 0,-2-2 0 15,-1 3 0-15,-1-2 128 0,-1 5 48 0,-1-2 0 16,0 2 0-16,-2 2 720 0,0 0 160 0,-2 0 32 0,0 2 0 16,0 0-192-16,0 0-48 0,1 0 0 0,1 2 0 15,-1 2-528-15,0-2-96 0,2 2-32 0,-2 0 0 16,1 3-192-16,0-2 0 0,2 2 0 0,1 1 0 15,1-3 0-15,1 2-192 0,1 0 48 0,1-3 0 16,1 1 144-16,1 0 0 0,2-1 0 0,1-3 0 16,-1 2 0-16,2-1 0 0,1 2 0 0,2-2 128 15,-1 2-128-15,1-2 0 0,2 1-128 0,-1-1-9120 16,4-4-1824-16</inkml:trace>
  <inkml:trace contextRef="#ctx0" brushRef="#br2" timeOffset="-162783.96">5417 7981 8287 0,'-10'0'736'0,"3"0"-592"0,0 1-144 0,2-1 0 15,2 0 3456-15,2 0 672 0,-2 0 128 0,1 0 32 0,-3 0-2272 0,-1-1-448 0,0 1-96 0,1-3 0 0,2 0-1088 0,1-4-192 0,2 4-64 0,1-2 0 16,2 1-848-16,-1 0-176 0,2-1-48 0,-2 4 0 16,2-1 240-16,-2 2 32 0,1 0 16 0,-2 2 0 0,0-1 656 0,1 4 176 0,-1-1 16 0,-1 5 0 15,1-2 608-15,-2-1 128 16,1 4 32-16,-1-1 0 0,-1 1-192 0,1-2-48 15,-1 0 0-15,-1 1 0 0,2 0 80 0,-2 0 16 16,2 2 0-16,-1 0 0 0,0-1-160 0,1 0-16 16,0 2-16-16,0-2 0 0,0-1-336 0,1 2-64 15,1 0-16-15,-1-1 0 0,1 3-208 0,0-1 144 0,0-2-144 16,1 2 128-16,-1 1-128 0,-1 0 0 0,1 0 0 0,-1 3 0 0,0-4 0 16,0 0 0-16,0 2 0 15,-1-3 0-15,1 3 0 0,-3-2 0 0,2 0 0 0,0 1 0 16,0 0 192-16,-2 0 0 0,1 0 0 15,1 2 0-15,-2-2 0 0,1 0 0 0,-1 2 0 0,2-3 0 16,0-2 48-16,1 3 16 0,1-4 0 0,0 4 0 0,0-3 0 0,1-2 0 16,-1 2 0-16,0 3 0 0,-1-3-256 0,1-1 144 15,-1 1-144-15,0 3 128 16,0-5-128-16,-1 2 0 0,1 0 0 0,0 0 0 16,0-1 0-16,0 1 0 0,0-2 0 0,0 2-176 0,0-2 176 0,1 0 0 15,-1 1 128-15,0 1-128 16,2-3 176-16,-1 2-48 0,0-3 0 0,0 1 0 0,2 0-128 0,-2-1 128 0,1 0-128 15,2 0 128 1,-1 0-128-16,-1 1 0 0,1-1 0 0,-1 1 128 16,1-1-128-16,-1 1 0 0,0 1 0 0,1-2 0 0,-1 1 0 15,1-1 0-15,-1 1 0 0,1 2 0 0,-2-3 0 0,2 0 0 0,-2 2 0 0,0-2 0 16,0 0 0-16,0 3 128 16,1-3-128-16,-2 0 128 0,1-1-128 0,0 0 128 15,0 1-128-15,1 0 128 0,-1 0-128 0,0-1 0 16,2 2 0-16,-1 1 0 0,2-2 0 0,-2 1 0 15,3-1 0-15,0-3 0 0,1 4 0 0,1-1 0 0,1-2 128 0,0-1-128 16,2 0 128-16,-1-1-128 0,1 2 192 16,1-4-64-16,1 2-128 0,-1 0 160 0,-1 0-160 0,-1 1 160 0,0 0-160 15,1-2 0-15,1 4 0 0,-2-1 0 0,-1-1 0 16,1 0 0-16,1 1 0 0,0 1 0 16,-1-1 0-16,-1-2 0 0,2 2 0 0,0-3 0 0,1 2 0 15,0-1 0 1,2-2 0-16,-1 0 0 0,0 0 144 0,1 1-144 0,-1-1 160 15,0 0-160-15,1 3 0 0,-2-1 128 16,0-1-128-16,0 2 0 0,2-1 0 0,-2 3 0 0,-1 0 0 0,-1 2 0 0,3-1 0 0,-4 1 144 16,0 2-144-16,-1-2 192 15,-1 2-192-15,-1 1 0 0,-1-2 0 0,0 0 0 16,-1 0 0-16,1 2 0 0,0-1 0 0,-1-3 0 16,2 4 0-16,0-4 0 0,0 0-192 0,0 2 192 15,0 1 0-15,1-3 0 0,2 0 0 0,-1 0 0 16,-1 4 0-16,-1-4 0 0,0 4 0 0,-1-3 0 0,0 5 0 0,-2 0 0 15,1-1 0-15,-1 1 0 0,-1 3 0 0,-1-1 0 0,2 1 0 0,-2-2 0 16,1 2 0 0,-1-2 0-16,1 3 0 0,-1 0 0 0,0 0 0 0,1-3 0 0,-1 5 0 0,2-5 0 15,-2 2 0-15,1-3 0 0,-1 5 144 16,0-6-144-16,0 1 0 0,0 3 128 0,0-3-128 16,-1 1 0-16,1 0 0 0,-2 0 0 15,1 0 0-15,0 0 0 0,0-1 0 0,-1 3 0 16,1-2 0-16,0 0 0 0,-2 0 0 0,1 2 0 0,-1-2 0 0,1 3 0 0,-2-4 192 15,1 2-16 1,-1 0-16-16,0-1 0 0,2 0-160 0,-1 0 160 16,2-1-160-16,-3 1 160 0,3-4-160 0,-3 4 0 15,2-1 144-15,-2-1-144 0,0 2 0 0,1-2 0 16,-1-1 0-16,0-3 0 0,-1 2 0 0,2 1 0 16,-1-4 192-16,-1 0-64 0,0 0-128 0,0 0 0 15,-1 1 0-15,-1-1 0 0,0 0 128 0,-1 0 0 0,0-2 0 16,1 2 0-16,-1-2-128 0,0 2 0 0,-1 0 0 15,0-2 128-15,1 2-128 0,-2 0 192 0,2 0-64 0,0-2 0 16,0 2-128-16,0 0 0 0,0 1 0 0,1-1 128 16,-1 0-128-16,1-2 0 0,1 2 0 0,0-2 0 15,0-2 0-15,-1 2 0 16,1 1 128-16,0-4-128 0,0 1 0 0,0 1 0 0,-1 1 0 0,0-3-128 16,1 1 128-16,0 1 0 0,-1 0 0 0,1 0 0 15,1-2 0-15,-1 2 0 0,0 0 0 0,0 0 0 16,0 1 0-16,-2-2 0 0,2 2 0 0,-1-1 0 15,-1 0 0-15,1-1 0 0,-1 2 0 0,1-1 0 16,-1 0 0-16,1-2 0 0,1 4 0 0,0-1 0 16,0 0 0-16,1 1 0 0,0 1 0 0,1-2 0 0,-1 2 0 15,1 0 0-15,1 1 0 0,-1 2 0 0,0-3 0 0,-1 4 0 16,1-4 0-16,-2 2 0 0,1 0 0 0,-2-1 0 16,1 1 0-16,-2-3 0 0,1 1 0 0,-2-1 0 15,2 2 0-15,-1-4 0 0,1 3 0 0,0-2 0 16,0 0 0-16,1 1 0 0,1-1 0 0,0-1 0 15,2 2 0-15,-2-1 0 0,1 0 192 0,1 2 32 16,1 0 0-16,0 0 0 0,2 0-96 0,-3 1-128 16,2 0 176-16,-2 2-176 0,2 1 128 0,0-4-128 15,0 4 0-15,-2-1 0 0,2 3 0 16,-2-3 0-16,1 1 0 0,-2 0 0 0,2 1 0 0,-2-1 0 16,2-2 0-16,-2 0 0 0,0 2 0 0,0-1 0 0,0 1 0 15,-1-3 0-15,1 4 0 0,0-3 0 16,0 2 0-16,1 1 0 0,-1 0 0 0,0 0 0 0,2 3 0 15,-1 1 0-15,1 1 0 0,1 0 0 0,1-2 0 16,-2 3 0-16,2-1 0 0,0 2 0 16,2-2 0-16,-2 4 0 0,0-4 160 0,1 3-32 0,-1-1 0 15,1-2 0-15,-1 0-128 0,0 0 0 0,0 1 0 0,0 0 0 16,-1-1 0-16,1 0 0 0,-1 0 0 0,-1-2 0 16,0 1 0-16,-1 1 0 0,1-2 0 0,-2 0 0 15,2 1 0-15,-2 1 0 0,-1 1 0 0,3 1 0 16,-2-1 0-16,2 0 192 0,0 1-192 0,2-2 192 0,0 1-192 15,0-1 128-15,3-2-128 0,-2 0 128 16,3 2-128-16,-2-3 160 0,3 3-160 0,-1-2 160 16,0 0-160-16,-1 0 0 0,2 3 0 0,-1-1 0 15,1-2 0-15,0 1 0 0,-1-3 0 0,-2 2 0 0,-1-2 0 0,0 1 0 16,-1-1-224-16,-2-2 80 0,1 0 144 0,-3-2 0 16,2 0 0-16,-2-2 0 0,1 0 0 0,-2 0 0 15,3 0 0-15,-1-4 0 0,1-1 0 0,1-1-128 16,0 0 128-16,1-3 0 15,0 0-528-15,1-3-32 0,1-3 0 0,3-3-13088 0,3-2-2624 16</inkml:trace>
  <inkml:trace contextRef="#ctx0" brushRef="#br2" timeOffset="-161628.96">5278 9745 2751 0,'-14'0'256'0,"2"3"-256"0,-1-3 0 0,5 1 0 0,1 2 4224 0,2-3 816 0,-1 0 144 0,-5 0 48 0,-7 2-4656 0,-5-1-944 0,0 2-176 0,2-3-32 0,2 0 320 16,4-3 80-16,2 2 16 0,2-1 0 0,0-2 1056 0,2-2 224 16,0 3 32-16,1-4 16 0,0 2-208 0,2 1-64 0,0 0 0 15,1-2 0-15,1 4-256 0,2-2-48 16,-1 0-16-16,3-1 0 0,0 4 48 0,0-1 0 16,3-2 0-16,-1 4 0 0,2-2-416 0,0 2-80 15,2 2 0-15,1-2-128 16,2 4-320-16,1-2-192 0,2 2-16 0,2-2-16 0,2 2 352 0,0 0 192 15,4-2-192-15,1-2 192 0,2 4-304 0,2-2 48 0,0-2 16 16,-1 0 0 0,4-2-144-16,-1-2-48 0,1 2 0 0,-1-2 0 0,-1-2 112 0,3 0 32 0,2-3 0 0,0 2 0 15,0-2 96-15,-2 2 0 0,0-2 16 16,-2 3 0-16,-4 2 176 0,0 0 0 0,-4 2 0 16,-2 2 0-16,-3 0 272 0,-3 0-16 0,1 2 0 0,-5-2 0 15,0 4 304-15,-2-1 48 0,0-2 16 0,-1 1 0 16,-1-1-240-16,-2 2-32 0,0-3-16 0,-1-3 0 15,0 2-144-15,-1-1-48 0,0 1 0 0,-2-4 0 0,1 3 160 0,2 2 16 16,0 0 16-16,-18-15 0 16,10 12-336-16,-4-1 0 0,-1 2 0 0,-2-2 0 15,-1 1-176-15,-3 0-48 0,-2 0-16 0,-1 1 0 16,-1 1 32-16,-2-2 0 0,-1 3 0 0,0-2 0 0,2 2 16 0,0-2 16 16,-3 2 0-16,-1-2 0 0,1 1-16 0,2 1-16 15,3 0 0-15,0 0 0 0,-2-3 208 0,3 3 0 16,2-4 0-16,0 2 0 0,3-4 320 0,1 2 16 0,3 2 0 15,-1-2 0-15,5 0-336 0,-1 2 144 0,3 2-144 16,0 0 0 0,3 2-1488-16,1-2-416 0</inkml:trace>
  <inkml:trace contextRef="#ctx0" brushRef="#br2" timeOffset="-144360.05">20904 11583 23039 0,'-3'3'2048'0,"2"-1"-1648"0,1-2-400 0,0 0 0 16,1 0 256-16,-1 0-48 0,2 0 0 0,-2 0 0 15,1 0 272-15,0 0 48 0,2-2 16 0,-3 2 0 0,0 0 576 0,0 0 112 0,0 0 32 0,19-14 0 0,-14 8 656 0,0 3 144 0,1-3 32 0,-1 2 0 16,2-2-1008-16,-1 2-192 0,0-2-32 0,-1 0-16 0,1 1-272 0,-2 0-64 31,0 3-16-31,-1-4 0 0,1 2-80 0,-2 1-16 16,2 0 0-16,0-2 0 0,0 1-144 0,-2 0-48 0,2 2 0 0,-2 1 0 0,2-4-208 0,0 1 0 31,-1 0 0-31,2 0 0 0,0 0 0 0,1-3 128 0,2 1-128 16,-1-1 0-16,1 1 0 0,0-3 0 0,1 2 0 0,2-5 0 15,0 2 128-15,2 1 48 0,0-1 0 16,2-3 0-16,0 3-176 0,2 2 128 0,-1-2-128 16,-1 4 128-16,2-2-128 0,-2 2 0 0,0 4 0 0,-3-2 0 15,1 1 0-15,-2 0 0 0,1 3 0 16,-2 0 0-16,0 1 0 0,0 1 0 0,-1 1 0 16,-1-2 0-16,0 4 0 0,0 1 0 0,0 2 176 0,0 0-176 0,0 2 0 0,-1-2 0 0,-1 0 0 15,1 2 0-15,0 0 0 0,0 2 0 0,2 1 0 0,-1-1 0 31,0 2 0-31,0-2 0 0,0 3 0 0,1-3 0 16,0 1 0-16,-1-2 0 0,1 0 0 0,0 1 0 16,2 0 0-16,-1 0 0 0,1 0 128 0,0-2-128 15,0 3 304-15,-1-5-48 0,0 2 0 0,0 0 0 16,0-1-256-16,-1-3 0 0,0 1 0 0,1-1 0 16,-1 1 0-16,-2-4 0 0,2 2 0 0,-2-4 0 0,2 2 0 15,-1-3 0-15,2 0 0 0,-1 0 0 0,1-4 0 16,0 2 0-16,1-2 0 0,0 2 0 0,0-5 0 0,3 4 0 15,-2-4 0-15,2 1 0 0,-1 3 0 0,1-4 0 16,-2 5 0-16,1-2 0 0,-1 1 0 0,-2 0 0 16,-1 3 0-16,-1 0 0 15,1 0-960-15,0 3-160 0,-1-3-32 0,1 0-18560 16</inkml:trace>
  <inkml:trace contextRef="#ctx0" brushRef="#br2" timeOffset="-142627.36">22373 12069 23039 0,'0'0'2048'0,"0"2"-1648"0,1-2-400 0,0 0 0 0,-1 0 768 0,2 0 80 0,0 2 16 0,1 0 0 16,0 1 128-16,1 0 32 0,0 1 0 0,-1 0 0 0,4 1 64 0,-5-4 0 0,2 1 16 0,-1 1 0 0,2-3 192 0,0 1 48 0,0-2 0 0,2 1 0 16,0-3-576-16,0 0-96 0,2-2-32 0,0 0 0 15,-1-1-368-15,2-1-80 0,1-1 0 0,-1-5-16 16,1 4 16-16,2-4 0 0,-1 1 0 0,2-2 0 15,-1-2 0-15,2 1 16 0,-1-1 0 0,1 0 0 16,-1 0 80-16,0-2 16 0,1-2 0 0,0-2 0 16,0 3-16-16,-1-3 0 0,0-1 0 0,0-1 0 15,-1-4-48-15,1 1-16 0,-2-4 0 0,1 0 0 16,-1-1-48-16,-3 1-16 0,-1-1 0 0,0 0 0 16,-2-1-160-16,-2-1 0 0,-2 0 0 0,-3 0 0 0,0 5 0 15,-3-2 128-15,-1 0-128 0,0 1 0 0,-1 2 176 16,-2-3-48-16,1 5-128 0,1-3 192 15,-2 1-32-15,2 2-16 0,0 1 0 0,-2-2 0 0,4 1-144 16,-3 1 192-16,1-1-192 0,0 0 192 0,-1 2-192 16,0-2 0-16,1 3 0 0,-1-1 0 0,2 1 0 0,0 1 0 15,0 4 0-15,1-3 0 0,1 1 0 0,0 1 0 16,1 6 0-16,-2 0 0 0,1 1 0 0,1 3 0 16,-1 2 0-16,0 1 0 0,0-1 0 0,2 4 0 15,-1-1 0-15,-1 2 0 0,2 2 0 0,1 0 0 16,1 0 0-16,0 2 0 0,2 3 0 0,-1 0 0 0,2 5-144 15,-4-10 144-15,10 18 0 0,-5-4 0 16,1 1 0-16,-1 1 0 0,1 2 0 0,2-1-128 0,-2 1 128 16,0-1 0-16,0 2 0 0,0-1 0 0,0 2-128 0,1 1 128 15,-2 2 0-15,0-1 0 0,-1 3 0 0,1-2 0 16,0 2 0-16,0 3 0 0,2 1 0 16,-1 3 0-16,1 1 0 0,3-3 0 0,0 1 0 15,2-2 0-15,1 0 0 0,-1-2 0 0,2-2 0 16,2-2 0-16,1 2 0 0,3 1 0 0,0-1 0 15,1 0 0-15,0-2 0 0,0 2 144 0,0-1-144 16,0 1 128-16,-2 1-128 0,1-4 0 0,-1 3 0 0,-2-3 0 16,-1 1 176-16,0-1 96 0,0-2 32 0,0 1 0 15,0-3-128-15,1 2-32 0,-1-4 0 0,1 0 0 16,-2-1-144-16,1-1 0 0,0-2 0 0,1 0 0 0,-1-3 0 16,0 1 0-16,0 0 0 0,2-3 0 0,-1 2 0 0,-1-3 0 15,1 3 0-15,-2-3 128 0,1 1-128 0,-1 0 128 16,-1-1-128-16,-2 1 128 0,-2-2-128 15,-1 1 0-15,-1 0 0 0,-1 1 0 0,-1-2 0 0,0 0 0 16,-2-2 0-16,-1 0-176 0,0-2 176 0,-3-1 224 16,0 0-48-16,0-1-16 0,-3-2 128 0,0-3 32 15,-2 0 0-15,-3-4 0 0,1-2 16 0,-6-2 16 0,0-3 0 16,-3-3 0-16,-3-2-128 0,1-1-32 16,-1 1 0-16,1-5 0 0,-3-2-192 0,1 0 144 0,1 0-144 0,2-2 128 15,2 2-128-15,-1 0 0 0,5 1 0 0,0-1 0 16,1 2 128-16,1 1-128 0,1-2 0 0,0 2 128 15,2 1 32-15,-1-3 0 16,0 2 0-16,1-3 0 0,1 1-160 0,-1-3 0 16,2-4 0-16,1 1 0 0,-1-1 0 0,0-1 0 15,2-3 0-15,1-2 0 0,-2-4 0 0,4 3 0 0,1 4 0 0,1-3 0 16,1 3 0-16,1 1 0 0,1-2 0 0,1 2 0 16,2 5-192-16,1-3 16 0,2 7 16 0,0 0 0 31,-1 3-224-31,-1 5-64 0,-1 4 0 0,4 0 0 0,3-3-64 0,4 1-32 0,-1 2 0 0,1 1 0 15,1 1-128 1,0 4-32-16,-2 2 0 0,-1 4 0 0,0 0-352 0,-2 4-80 0,-1 0-16 0,-2 4-18752 16</inkml:trace>
  <inkml:trace contextRef="#ctx0" brushRef="#br2" timeOffset="-139607.71">24504 10209 32255 0,'-3'-1'2864'0,"2"0"-2288"0,0 1-576 0,1 0 0 0,1 0 464 0,-1 0-16 0,0 0 0 0,0 0 0 0,0-3-448 0,0 3-240 0,1-1 32 0,-1 1 0 0,0 0-48 0,0 0 0 0,0 0 0 0,0 0 0 15,0 0 448-15,-14 23 64 16,9-14 32-16,-1 1 0 0,0 2 272 0,-3 1 48 15,1 3 16-15,-3 2 0 0,-3 2 160 0,-2 5 48 16,-1 0 0-16,-2 3 0 0,-1 2-208 0,-2 4-48 16,0 3 0-16,-2 2 0 0,1 2-128 0,1 3-48 15,-1 3 0-15,2 1 0 0,3 3 16 0,2 0 0 16,2-2 0-16,4 2 0 0,2-3-288 0,1 5-128 16,0 0 128-16,2 3-128 0,1-3 0 0,1 7 0 15,0 0 0-15,2 1 0 0,1 1 0 0,0 1 0 16,2-3 0-16,1-3 0 0,2-4 0 0,1 2 0 15,-1-4 0-15,2-1 0 0,6-2 0 0,0-1 0 0,2 0 144 16,1-6-16-16,0 0-128 0,3-5 0 0,1-3 0 16,2 1 0-16,1-1-336 0,1-1 16 0,-1 0 0 0,3-3 0 31,4-2-528-31,2-3-112 0</inkml:trace>
  <inkml:trace contextRef="#ctx0" brushRef="#br2" timeOffset="-138083.18">25114 10895 32255 0,'-3'-2'2864'0,"0"-2"-2288"0,2 4-576 0,0-2 0 0,1 2 992 0,-2 0 96 0,1-3 0 0,-2-2 16 0,-2 0-112 0,-2-1-32 0,0 3 0 0,0-1 0 16,-1 1-464-16,-1 3-112 0,0 0 0 0,-1 7-16 16,-1-1-208-16,-2 0-32 0,-2 6-128 0,1 1 192 15,-1 3-192-15,0 0 0 0,-1 4 0 0,-2 2 0 0,1 3 0 0,0-1 0 16,2-1 0-16,-1 5 0 0,0 3 192 0,-3 5 0 16,3 5 0-16,1-1 0 0,2 5-16 0,2 2-16 15,1-1 0-15,2 1 0 0,5-3-160 16,1-1 0-16,4-4 0 0,1-2 0 0,4-5 0 15,0-1 0-15,3-3 0 0,0-2 0 0,2-3 160 0,0-5-160 16,2-1 192-16,0-2-192 0,-1-5 144 16,2-1-144-16,0-3 0 0,0-6 144 0,1-2 0 0,1-5 0 15,0 0 0-15,1-5 0 0,3-3 144 0,0-1 32 16,2-4 0-16,0-5 0 0,0-1-64 0,1-2-16 0,-1-1 0 16,1-4 0-16,-2 1-64 0,-2-5-16 15,-2 1 0-15,-3-1 0 0,-1-3 16 0,-5-1 0 16,0 1 0-16,-4-4 0 0,-1 0 144 0,-3 2 16 0,-1 2 16 0,-2 2 0 15,-3 2 32-15,-4-2 0 0,2 4 0 0,-5 2 0 16,0-5-192-16,-3 2-16 16,-2 6-16-16,-2 0 0 0,0 5-320 0,-4 1-64 0,1 7-16 15,-3 4 0 1,2-1-448-16,-2 6-80 0,2 2-32 0,-1 1 0 16,3 4-320-16,3 0-64 0,1 4-16 0,4 1-18256 0</inkml:trace>
  <inkml:trace contextRef="#ctx0" brushRef="#br2" timeOffset="-137595.06">25600 11756 43311 0,'-3'4'3840'0,"1"-2"-3072"0,2 1-608 0,3-3-160 0,1 4 224 0,1-2 16 0,-1 2 0 0,5 3 0 16,3 4-672-16,1 3-128 0,0 4-16 0,-1 5-16 0,-1 1 448 0,-4 2 144 0,-2-1 0 0,-1 5 0 15,-2 3 0-15,-1 2 272 0,-1 4-16 0,0 1-16 16,-1-2 0-16,0-3 0 0,-3-3 0 0,-1 0 0 15,-1-1 32-15,-2-2 16 0,-1-1 0 0,-2-3 0 0,-2-3-32 0,1 0-16 16,1-3 0-16,-3-2 0 0,2-2-240 0,0-3 144 16,-2-4-144-16,-1-3 128 31,0-4-656-31,-1-2-144 0,-1-6-32 0,0-4-18944 0</inkml:trace>
  <inkml:trace contextRef="#ctx0" brushRef="#br2" timeOffset="-135885.31">26755 11257 20271 0,'0'-4'1792'0,"1"-1"-1424"0,1 4-368 0,0-2 0 0,1 3-272 0,-2-1-128 0,1-2-32 15,3 0 0-15,0-3 736 0,-1 1 144 0,-2 1 16 0,-2 4 16 0,0 2 1536 0,-2 2 304 0,-3 0 64 0,0 1 16 0,-1 2 288 0,1 2 48 0,0 1 16 0,0-2 0 16,0 4-1584-16,3 0-304 16,-1 0-64-16,2 3-16 0,1-1-448 0,0 2-80 15,2 2-32-15,2 1 0 0,-1 1-224 0,0 2 0 16,0 3 128-16,-1-7-128 0,-1-2 0 0,-1 3 0 15,2 7 0-15,-2 5 0 0,0 5 0 0,-2 1 0 16,0-3 0-16,0-2 0 0,-1-1 0 0,-1-2 0 16,-1-3 0-16,0-4 0 0,1-1 192 0,-3-4-16 15,0-1 0-15,0-3 0 0,-1-2 160 0,-1-1 48 16,1-4 0-16,-2 0 0 0,2-1-192 0,-1-2-48 0,0-1 0 0,-1-2 0 0,0 0-144 0,0-4 160 16,-1 2-160-1,-1-7 160-15,1-1 128 0,-3-2 32 0,2-2 0 0,-2-4 0 16,2 2-112-16,-3-5-16 0,0-3 0 0,-1 0 0 15,0-2-48-15,1 1-16 0,3 4 0 0,-2-3 0 0,-1-7-128 0,2 0 0 0,1 6 0 16,1-1 0 0,1-7 0-16,2 2 0 0,0 3 0 0,3 0 0 0,2 0 0 0,1 5 0 15,4-2 0-15,-1 5 0 16,3-1-240-16,-1 2 80 0,2 0 16 0,2-3 0 0,-1 2 144 0,2-1 0 16,1 1-144-16,2-2 144 0,1 0 0 0,2-3-144 0,1 3 144 0,0-3 0 15,2 5-208-15,-1-2 64 0,1 5 16 16,1-1 0-1,-1 1 128-15,-1 3 0 0,-1 4 0 0,-1 1 0 16,-1 2 0-16,-2 2 0 0,0 4 0 0,-2 1 0 0,-1 1 0 16,-1 4 0-16,-1-1 0 0,-1 3 0 15,0 5 0-15,0-2 0 0,1 3 0 0,0 4-128 0,1 6 128 0,0-1 0 16,2 1 0-16,-1 5 0 0,2-5 0 0,1 1 0 16,0-1 0-16,2-1 0 0,-1-1 0 0,1-2 0 15,-1-2 0-15,0-2-128 0,1-1 128 0,-2-3 0 16,1-1 0-16,-1 0-128 0,0-2-80 0,0 0-16 15,-1-2 0-15,0 0 0 16,0-2-160-16,-1 1-16 0,-2 0-16 0,-1-3 0 0,1 2 32 0,-1-2 0 0,0-2 0 0,-1 0-12352 16,1 0-2448-16</inkml:trace>
  <inkml:trace contextRef="#ctx0" brushRef="#br2" timeOffset="-133162.85">27058 10570 5519 0,'-6'1'496'0,"1"-2"-496"0,0-1 0 0,3 1 0 0,0-2 5376 0,2 3 960 0,2-4 208 0,-2 2 48 0,1-7-4368 0,1 2-880 0,3-3-160 0,2-1-32 16,0 1 304-16,2 0 64 0,-1 4 16 0,2-4 0 0,0 4-640 0,1-3-128 15,2 3-32-15,-2 1 0 16,2-1-384-16,0 1-80 0,-1 1-16 0,0 0 0 16,1-1-112-16,-2 2-16 0,0 2-128 0,-1-2 192 15,-1 3-64-15,-3 0 0 0,0 0-128 0,-1 3 192 16,-3 0-192-16,1 3 0 0,-1 2 0 0,-2 3 0 0,0-1 0 0,-1 3-208 0,-3 2 64 0,-1 1 16 16,-1 0-32-16,-1 3 0 15,-3 1 0-15,0 2 0 0,-1 0-16 16,0 3 0-16,0-3 0 0,1 1 0 0,0-2 176 0,0-4 0 15,0 0 0-15,4-1-128 0,-2-3 128 16,1 0 0-16,1-3 0 0,0-1 0 0,1 1 0 0,1-2 0 0,0 0 128 0,-1 0-128 16,2 2 0-16,0-1 128 15,-1 1-128-15,2-4 0 0,2 4 176 0,0-4-48 16,2 2 0-16,3-2 0 0,2 0-128 0,1-1 0 16,5 0 144-16,0 0-144 0,4-2 0 0,2 0-288 15,1 1 48-15,0-2 16 0,1 4-144 0,-2-4-16 16,0 0-16-16,-2 2-17696 0</inkml:trace>
  <inkml:trace contextRef="#ctx0" brushRef="#br2" timeOffset="-132611.83">27376 9841 29487 0,'-4'-2'1296'0,"2"0"288"0,-1 2-1264 0,1 2-320 0,1-2 0 0,1 2 0 0,0 0 1360 0,-2 1 224 0,2 2 32 0,-1 3 16 0,0 1 144 0,2 1 16 0,0 0 16 0,2 2 0 0,2 0-656 0,1 1-144 15,1 0-32-15,5 3 0 0,0 3-432 0,3 1-96 16,2 2 0-16,3 2-16 0,0-1-160 0,2 4-16 15,4 3-16-15,1 2 0 0,2 1-64 0,-1 2-16 0,-1 1 0 0,-1 1 0 16,0 1-32-16,-2 1-128 0,-1 4 192 16,-3-1-64-16,0 3 0 0,-4 0 0 0,-1 4 0 15,-2-2 0-15,-2 3-128 0,-2-2 192 0,-3 2-192 0,-2 2 192 16,-2 1-48-16,0 0 0 0,-1-1 0 0,-1 4 0 16,-1 1-144-16,-1 0 0 0,0 6 144 0,-3 0-144 15,-1 0 0-15,-3 1 0 0,-2 2 0 0,-4 0 0 16,-1 4 0-16,-4-1-208 0,-1 1 48 0,0 0 16 15,0-4-16-15,-1-3 0 0,-2-3 0 0,1-8 0 16,1-5 32-16,1-9 0 0,0-1 0 0,0-6 0 16,2-5 320-16,1-6 64 0,1-5 0 0,1-5 16 15,2-4-912-15,0-10-192 0,-1-2-48 16,0-7-20304-16</inkml:trace>
  <inkml:trace contextRef="#ctx0" brushRef="#br0" timeOffset="-111313.27">19743 8490 20271 0,'-4'-2'1792'0,"2"1"-1424"0,-1 1-368 0,2 0 0 0,2 0 3072 16,2 0 560-16,-1 0 96 0,3-3 32 0,4 3-2016 0,4-2-400 0,5 0-64 0,4-3-32 0,5 2-864 0,1-1-192 0,3 0-16 0,2 2-16 0,0-1-304 0,3 3-64 16,1 3-16-16,-2-1 0 0,-3 0 224 0,-1 0 0 0,-2 2 0 0,0 2 0 15,-1-2 432-15,-6 1-32 0,-4-4 0 0,-1 4 0 16,2-2-576-16,0 0-112 0,-1 1-32 0,-2-1 0 31,-1 0-1504-31,-1 1-304 0,-1-2-64 0,-3 2-12720 0</inkml:trace>
  <inkml:trace contextRef="#ctx0" brushRef="#br0" timeOffset="-111095.71">19693 8778 39615 0,'6'3'1760'0,"-1"-3"352"0,3 0-1680 0,-1 1-432 16,2 2 0-16,1-3 0 16,3 2 512-16,11-2 0 0,14 4 16 0,15-2 0 0,9 2-80 0,5 2-32 15,2-3 0-15,-1 0 0 16,2 1-192-16,-2-4-32 0,0-2-16 0,0 0 0 16,0-1-432-16,-3-4-96 0</inkml:trace>
  <inkml:trace contextRef="#ctx0" brushRef="#br0" timeOffset="-106962.72">17422 13792 23951 0,'-1'1'2128'16,"-2"-1"-1696"-16,1 1-432 0,0-1 0 0,1 0 3632 0,1 0 640 0,1 0 128 0,1 0 16 0,1-1-3904 0,1 1-768 0,1 0-176 0,-5 0-16 0,0 0-1888 16,0 0-368-16,21 8-80 0,-20-1-16 0,-2 1 3120 0,0 3 640 0,0 4 112 0,-1-1 16 0,1 4 272 0,1 1 48 15,1 0 16-15,3 0 0 0,2 9-784 0,3 0-144 16,-3-5-48-16,4 6 0 0,2 6 0 0,4 5 0 15,2 7 0-15,-2 0 0 0,-1-1-320 0,-2 4-128 0,-2-3 0 16,-2-3 144-16,-3 1-144 0,-2-10 0 16,-3-1 0-16,-2-2 0 0,-2-1 0 0,0-5 0 0,-2 2 0 0,0-5 0 15,-1-4-128-15,-1-4 128 0,4-2-160 16,-2-4 160 0,1-2-1344-16,-1-7-192 0</inkml:trace>
  <inkml:trace contextRef="#ctx0" brushRef="#br0" timeOffset="-106120.97">17325 13769 41471 0,'-3'0'3680'0,"0"-3"-2944"15,3 0-592-15,1 1-144 0,2 0 0 0,1-3 0 0,1-1 144 0,3-5-144 0,5-4-288 0,3-3-128 0,1-1-32 0,1 2 0 0,3-2 448 0,-1 1 128 0,1 2 0 0,-1-3 0 0,0 6 176 0,0-3 32 16,-2 3 16-16,1 1 0 16,-1-1-80-16,0 4-16 0,-1 0 0 0,-1 1 0 15,0 2-32-15,1-2-16 0,1 4 0 0,0-2 0 16,1 0-16-16,-2-1-16 0,2 4 0 0,-3-4 0 0,0 5-176 16,1-2 0-16,2 1 144 0,0 0-144 0,2 1 0 0,-1 2 0 0,0 2 0 15,1 1 0-15,0 3 0 0,0-1-160 16,0 3 16-16,0 1 0 0,-1 1-112 0,-3 0-32 15,-2-2 0-15,1 2 0 0,1 3 288 16,-2-1 0-16,-1 2 0 0,-4 1 0 0,0 1 224 0,-4 0-48 0,1 2-16 0,-2 4 0 16,-1-2-160-16,-2 3 160 0,0 1-160 0,-4-1 160 15,1-1-160-15,-3-2 0 16,1-2 0-16,-2-2 0 0,0-1-176 0,-3-1 176 16,2 0-128-16,-2-4 128 0,0 0 0 0,-2 1 0 15,-1-1 0-15,-1 0-128 0,1-2 128 0,-3 0 0 0,-1 1 0 0,-2-3 0 0,0 0 0 0,-2 2 0 31,-1-2 128-31,0 0-128 0,2 0 0 0,-2 0 0 16,0 1 0-16,2-4 0 0,-1 3 0 0,-1-3 128 16,3 1-128-16,1-3 0 0,1 1 0 0,0 1 0 0,2 1 0 0,-2-2 0 0,4 2 0 0,0-2 0 15,2-1 0-15,-1 2 0 16,2-3 0-16,-2 2 0 0,1 0 0 0,2-2 0 16,-1 2 0-16,2-4 0 0,0 2 0 0,0-2 0 15,-1 0 0-15,2 2 0 0,1-3 0 0,-1 2 0 16,-2-1 0-16,1-2 0 0,2 4 0 0,0-2 0 0,-1-2 0 0,-2-1-160 15,1 1 16-15,-1 0 0 16,2 1-272 0,0-3-48-16,1 1-16 0,1-3 0 0,0 2-432 0,1-3-96 15,2 2-16-15,0-2-16320 0</inkml:trace>
  <inkml:trace contextRef="#ctx0" brushRef="#br0" timeOffset="-101376.73">15791 7887 41471 0,'-1'-6'3680'16,"1"-1"-2944"-16,1 4-592 0,1 0-144 0,3 2 256 0,-1-1 0 0,2-5 16 0,4-2 0 0,2-4-272 0,2 0 0 0,1 0 0 0,-3 5 0 0,1 1 0 16,-5 6 0-16,0 1 0 0,-3 4 0 0,-2 6 0 0,0 2 0 0,-3 7 0 0,-3 3 0 0,0 1 0 0,-2 5 160 0,-2 4-32 0,1 2 0 15,-4 13 80-15,0 2 16 16,4 0 0-16,1-4 0 0,3-1 48 0,-1 3 16 16,3 0 0-16,3 1 0 0,-1-1-48 0,2-2-16 0,-2-3 0 15,2 1 0-15,-1-7-224 0,-1-3 0 16,2 0 0-16,-3-3 0 0,2-1 0 0,-1-3 0 0,1-4 0 0,-1-2 0 15,3-5 0-15,-1-3 128 0,-1-6-128 0,2-4 0 16,1-2 352-16,1-4 32 0,1-2 0 0,1-4 0 0,0-5-112 16,1-1-16-16,-1 0 0 0,1-7 0 0,1-5-256 0,-1-4-144 15,1 0 16-15,-1 1 0 16,-1-1 0-16,0-5 0 0,-1-1 0 0,1 3 0 16,-2 0 128-16,2 4 0 0,-2 5 0 0,2 0 0 0,-1 8 0 0,-2-1-160 15,1 3 160-15,-1 4-160 0,2-2 160 0,-1 3 128 16,1 1-128-16,0 0 176 0,2 0-16 0,1-1 0 15,3 4 0-15,-2-2 0 16,2 5-160-16,-2 1 0 0,1 0 0 0,-1 6 0 16,0 0 0-16,1 3 0 0,0 3 0 0,2 5 0 0,-1-2 0 15,-1 7 0-15,3-1 0 0,-1 4 0 16,-1-2 0-16,-1-1 192 0,1 1-32 0,0 1 0 0,-2-2 112 0,-1 0 32 16,-1-3 0-16,-1 3 0 0,1 0-144 0,-3 2-32 15,0 2 0-15,0-4 0 0,-2 2-128 0,-2-1 0 16,0 2 0-16,-1-3 128 0,1 0-128 0,-1-2 0 15,2-1 0-15,-3 1 0 0,3-4 0 0,-2-2-272 16,2 0 64-16,-2-1 16 16,1-4-848-16,-2-2-176 0,0-2-16 0,-2-2-19312 0</inkml:trace>
  <inkml:trace contextRef="#ctx0" brushRef="#br0" timeOffset="-100713.02">17362 7487 12895 0,'4'-2'1152'0,"-3"-1"-928"16,1 3-224-16,-2 0 0 0,0 0 2592 0,1 0 480 0,1 0 80 0,1-1 32 0,0 1-304 0,2 0-48 0,-1 0-16 0,-3 0 0 0,1 4-1024 0,-4-2-192 0,1 3-64 0,-1 2 0 0,-2-1-1072 0,-1 2-208 0,-2 2-64 0,-3 5 0 0,-4 5-192 0,-2 0 0 16,-1 3-192-16,-3 3 192 0,-4 3-160 0,0 2 160 15,-2 4-128-15,0 2 128 16,1 2 0-16,-1-5 192 0,0 2 0 16,0-1-16-16,1 0 192 0,3-3 32 0,2-1 16 0,1 3 0 0,0 3-16 0,0 2 0 15,3 1 0-15,3-1 0 16,0 3-96-16,4-3-32 0,4 1 0 0,1-3 0 15,3-2-16-15,1 1-16 0,2 3 0 0,4 2 0 16,3 3-240-16,6 2 0 0,0 4 0 0,2-6 0 16,3-3-192-16,-2-3 0 0,1-1 16 0,-2-2 0 15,2-3 0-15,-2 0 0 0,3-3 0 0,0-1 0 16,-2 1-544-16,2-5-112 0,0-1-32 0,2-4 0 0,1-2-1200 16,2 0-240-16</inkml:trace>
  <inkml:trace contextRef="#ctx0" brushRef="#br0" timeOffset="-99984.58">17376 8206 5519 0,'-7'2'496'0,"2"-2"-496"16,0 2 0-16,2-2 0 0,2 0 4576 0,0 0 816 0,1 0 176 0,0-2 16 0,-1 2-3760 0,-1-2-752 0,2-1-160 0,-1 2-16 0,2-1-896 15,1 2 0-15,0 0-128 0,-2 0 0 0,0 0 128 0,0 0 128 0,0 0-128 0,26 6 176 0,-19 0 848 0,2-3 160 0,1 1 32 0,0 5 16 0,0 0 256 0,1 1 48 16,1-3 16-16,2 2 0 0,-1 3-544 0,3-2-112 16,1-1-32-16,0 1 0 0,3 2-352 0,-3-2-80 15,2 0-16-15,-3-2 0 0,0 5-208 0,-1-2-32 16,-2 4-16-16,1-2 0 15,-2 6-160-15,-1-1 0 0,0 5 0 0,-1-1 0 16,-1 3 0-16,-2-1-192 0,-1 5 32 0,1-2 16 16,-4 0-304-16,2-1-64 0,-1-1-16 0,0-3 0 15,1-3-496-15,-2-3-112 0,4 0-16 0,-2-7-16144 0</inkml:trace>
  <inkml:trace contextRef="#ctx0" brushRef="#br0" timeOffset="-99662.97">17962 8200 43311 0,'-4'-4'1920'0,"1"0"384"15,0 2-1840-15,2 2-464 0,1-3 0 0,0 3 0 0,1 0 0 0,-1-1-128 16,0 1-16-16,0 4 0 0,0-2-96 0,0-2-16 0,1 27 0 0,-2-5 0 0,-1 6 128 0,-1 3 128 16,0 1-208-16,-4 6 80 15,-2 9 128-15,-5 10 0 0,3-6 0 16,-7 7 0-16,-4 10 0 0,-4 5 144 0,-2 2 0 0,-2-8 0 0,2-2 32 0,-2-4 0 16,-1-3 0-16,0 2 0 0,2-1-176 0,-1-2 128 15,0 1-128-15,2-5 128 16,4-11-400-16,3-1-96 0,1 0-16 0,4-4-18240 15</inkml:trace>
  <inkml:trace contextRef="#ctx0" brushRef="#br0" timeOffset="-98238.21">18284 8722 17503 0,'-4'0'1552'0,"1"-2"-1232"0,2 2-320 0,1-2 0 0,1 2 1792 0,1-3 288 16,-2 2 64-16,0-5 16 0,2 1-2416 0,-1-1-464 0,3 1-112 0,1-1 0 0,-1 1 832 0,1 1 0 0,1 2 0 0,0 0 128 15,2 2 1536-15,0 0 288 0,2 4 64 0,0-1 16 0,0 4-704 16,1 2-144-16,0 3-32 0,1 2 0 0,1 4-832 0,0 2-160 31,1 5-32-31,0-1-128 0,-2 1 0 0,-1 1-224 0,0-1 16 0,-2 1 0 0,-4 0 208 0,-1 1 0 16,-3 5 0-16,-4-3 0 0,0-4 336 0,-4 3-32 15,-1 0-16-15,-3-4 0 0,-2 0-288 0,-3-1 0 32,0-2 0-32,-1-4 0 15,-2-1-496-15,-1 1 0 0,-1-3 0 0,0-2-14448 0</inkml:trace>
  <inkml:trace contextRef="#ctx0" brushRef="#br0" timeOffset="-97612.11">19246 8257 18431 0,'2'-4'1632'0,"1"4"-1312"0,-2 0-320 0,-1 0 0 0,1 0 1696 16,-1 0 272-16,1 1 48 0,2-1 16 0,-2 3-128 0,-2-1-32 0,-3 4 0 0,4-6 0 0,-16 23-608 0,4-11-128 0,-4 5-32 0,-4 2 0 15,-1 3-656-15,-4 0-144 0,-3 3-32 0,-2 0 0 0,0 1 160 0,1-2 16 16,3 0 16-16,-5 4 0 0,-4 6 48 0,0-5 0 15,2 5 0-15,1-6 0 0,2-2-512 0,3 0 128 16,1-1-128-16,4-3 0 0,3-3 0 0,4-3-192 16,4-4 48-16,4-2 0 15,3-4-1184-15,3-6-224 0,5-3-48 0,3-4-14784 16</inkml:trace>
  <inkml:trace contextRef="#ctx0" brushRef="#br0" timeOffset="-97362.28">18791 8297 34095 0,'-8'3'3024'0,"3"-2"-2416"0,3 2-480 0,3-2-128 16,0 0 704-16,1 3 128 0,-2 2 32 0,1 4 0 16,2 3-864-16,6 6-384 0,5 6 16 0,2-1 16 15,5 2 656-15,1 5 128 0,4 4 16 0,1 1 16 16,0-2 64-16,2 4 16 0,-1 1 0 0,-2 1 0 15,-1-6-128-15,-4-2-32 0,-2-3 0 0,-2-4 0 0,-5-2-384 16,-3-2 0-16,-2-1 128 0,-2-5-128 31,-1 1-384-31,-3-4-96 0,-1-1-32 0,-2 0-17200 0</inkml:trace>
  <inkml:trace contextRef="#ctx0" brushRef="#br0" timeOffset="-97034.85">18406 8320 38703 0,'-4'0'3440'0,"3"0"-2752"0,1 0-560 0,1 0-128 0,3 0 512 0,-1 0 64 0,0 0 0 15,2 0 16-15,3-3-2864 0,-1 2-576 0,2 1-112 0,-2 0-32 0</inkml:trace>
  <inkml:trace contextRef="#ctx0" brushRef="#br0" timeOffset="-96509.93">18938 7513 35007 0,'-14'-3'1552'0,"6"3"320"0,0-3-1488 0,4 3-384 0,3-2 0 0,0 2 0 16,1 0-912-16,-1 0-256 0,-2-2-48 0,1 2-16 0,-1-2 1680 0,3 0 352 15,3 0 64-15,0 2 16 16,2 2 208-16,4 0 32 0,1 0 16 15,1 2 0-15,4 2-304 0,2 1-64 0,5 6-16 0,4 3 0 0,2 3-368 0,1 6-80 16,3 5-16-16,3 3 0 0,3 7-160 0,0 1-128 16,-1 7 144-1,0-1-144-15,-1-2 0 0,-3 2 0 0,0 4 0 0,-2-1 0 0,-1 5 0 0,-4 4 0 0,-1 2 0 16,-4 2 0-16,-4 0 0 0,-6 1-160 0,-3-2 160 16,-8 2-192-16,-7 9 192 0,-3 1 0 0,-6 3 0 15,-1-8 128-15,-4-2 64 0,-1-6 0 0,-4 1 16 0,1-6 0 31,0-1-208-31,-1-4 144 0,2 2-144 0,0-9 128 16,2-3-128-16,1-6 0 0,1-3-192 0,3-7-18656 16</inkml:trace>
  <inkml:trace contextRef="#ctx0" brushRef="#br0" timeOffset="-94296.95">19026 12737 29487 0,'0'-8'2624'0,"0"2"-2112"0,1 4-512 0,-1 0 0 0,1 2 1344 0,-1-2 176 0,1-4 16 16,2-3 16-16,-1-2-416 0,1 2-96 0,-2-1-16 0,1 2 0 0,-2 2-448 0,0 4-112 0,0 0-16 0,-2 2 0 0,-1 2-32 0,1 2-16 0,-3 5 0 0,0 2 0 0,0 4-128 0,-2-3-16 0,-1-2-16 16,0 4 0-16,-2 4-48 0,-1 3-16 0,-2-1 0 0,0 1 0 15,-3-1 48-15,-2 4 16 0,-1 0 0 0,-3 3 0 16,-1 5-32-16,-2-1 0 0,2 1 0 0,-3 3 0 16,1 1 64-16,-1 3 16 0,1 0 0 0,1 3 0 15,0 5-96-15,3-3 0 16,0 3-16-16,1 0 0 0,2 0-176 0,-1 4 0 0,1 0 0 15,-2-1 0-15,3 2 0 0,0 0 0 0,1-3 0 16,3-2 0-16,2-5 0 0,1-2 0 16,1 1 0-16,3-2 0 0,2-2 0 0,3-2 0 0,5 6 0 0,2-4 0 0,3-2 0 15,2 0 0-15,1-3 0 0,3 0 128 0,3-6-128 16,2 1 0-16,2-5 0 0,4 1 0 31,2-5-480-31,3 2-80 0,2-1-16 0,2-3 0 16,0-4-304-16,0-2-64 0,1-2-16 0,1-1-17888 0</inkml:trace>
  <inkml:trace contextRef="#ctx0" brushRef="#br0" timeOffset="-93234.21">19263 13611 22111 0,'0'-2'1968'0,"0"-2"-1584"0,1 1-384 0,0 0 0 0,2 0 2688 0,-1 2 448 0,2-2 80 0,0 1 32 15,3-2-880-15,3 1-192 0,1-2-16 0,-2 3-16 0,0 2-1312 0,-2 4-256 0,-2 2-48 0,0 4-16 0,-1 5-128 0,-1-1-16 0,1 4-16 0,1 2 0 0,0 7-128 16,2 3-32-16,2 1 0 0,1 1 0 0,1-4-192 0,3 3 0 0,0 1 0 0,4 2 0 15,0-2 0-15,2 0 0 0,1-3 0 0,1-3 0 16,2 1-128-16,-2-7-80 0,2-2-16 0,-1-4 0 31,-1-2-320-31,-2-1-64 0,-1-3-16 0,-1-2-12192 0,2-4-2448 0</inkml:trace>
  <inkml:trace contextRef="#ctx0" brushRef="#br0" timeOffset="-92884.09">20056 13495 43311 0,'-20'15'3840'0,"5"-5"-3072"0,6-1-608 0,6-2-160 0,1-1-256 16,-3 4-96-16,-8 8-16 0,-9 12 0 0,-7 9 368 0,1 6 208 15,1-3-16-15,1-1-16 0,1-3-176 0,1 2 0 16,1-1 0-16,-2 5 0 0,0 0 0 0,-1 4 192 16,-1 6-32-16,-1 5 0 0,-2 1 384 0,3 0 80 15,2-6 16-15,-2 7 0 0,-2 11-128 0,2 1 0 16,3-4-16-16,1 0 0 0,6-2-240 0,1-7-64 15,4-3 0-15,2-7 0 16,3-6-560-16,4-3-112 0,2-5-32 0,1-4 0 16,3-1-624-16,2-5-128 0,1-4-16 0,3-7-17888 0</inkml:trace>
  <inkml:trace contextRef="#ctx0" brushRef="#br0" timeOffset="-90718.84">20669 12983 22111 0,'-4'2'1968'0,"2"-2"-1584"0,-1 0-384 0,2 0 0 0,1 0 2288 0,1 0 368 0,-1 2 80 0,2 0 16 16,-1-2-784-16,0 4-160 0,1 1-16 0,2 2-16 0,-1 2-1072 0,0 3-192 0,0 2-64 0,-1 4 0 0,1 5-160 0,-1 1-32 0,3 8-16 0,0 3 0 0,0 3-240 0,0 6 128 15,1 4-128-15,0-1 0 0,-1-3 128 0,0 1-128 16,-1-2 0-16,-2 2 144 0,0 3-144 0,-4-1 0 15,-1 0 0-15,-3 1 128 0,-2-3 16 0,0-5 0 0,1-7 0 16,0 1 0 0,0 5 48-16,-1-2 16 0,2-5 0 0,2-5 0 0,0-5-208 0,2 1-160 0,1-1 32 15,0 0 0 1,2-3-528-16,0-3-112 0,0-4 0 0,0-6-16 16,2-2-1408-16,-2-4-288 0</inkml:trace>
  <inkml:trace contextRef="#ctx0" brushRef="#br0" timeOffset="-90067.28">21699 13584 28559 0,'4'-4'2544'0,"-1"0"-2032"0,1 2-512 0,-1 2 0 0,-2-3 0 0,1 2 0 0,3-2 0 0,1-2-160 15,2 1 816-15,-2-2 176 0,-1 2 16 0,-4 5 16 0,-1 4 800 0,-5 1 144 0,-1 2 48 0,-1 4 0 0,-3 0-832 0,-1 5-176 0,-3 1-16 0,-1 4-16 0,-1 1-176 0,-1 1-48 0,-2 5 0 0,-1-1 0 16,-1 2 32-16,-1-2 0 0,1 3 0 0,-1 0 0 16,1 1-480-16,-3 1-144 15,0 1 0-15,-1 1 0 16,3-4-288-16,2-2-160 0,1-1-48 0,2-2 0 16,1-4-144-16,2 0-16 0,2-7-16 0,3-2 0 0,2 0-624 15,2-6-128-15,1-2-32 0,3-5-15440 0</inkml:trace>
  <inkml:trace contextRef="#ctx0" brushRef="#br0" timeOffset="-89802.46">21317 13571 42383 0,'-10'5'3776'0,"4"-1"-3024"16,3-1-608-16,5-3-144 0,0 1 272 0,1 1 32 15,-1 1 0-15,2 3 0 0,2 1-304 0,5 2-144 16,4 3 16-16,3 0 0 0,3 2 256 0,2 5 48 16,0-2 16-16,2 7 0 0,-2-2 224 0,1 4 48 15,-1 2 16-15,0 3 0 0,0-1-32 0,-1 2-16 16,1-1 0-16,-2 0 0 0,-2 1-432 0,-1-3 0 16,-1-3 0-16,-1 4 0 15,-1-1-288-15,1 3-144 0,-1 1-16 0,0 0-16 16,-2-5-608-16,3 0-112 0,-2-5-32 0,-2-5-17712 0</inkml:trace>
  <inkml:trace contextRef="#ctx0" brushRef="#br0" timeOffset="-88852.5">21583 12703 19343 0,'-8'-1'1728'0,"3"0"-1392"0,2-2-336 0,0 2 0 0,3 1 544 15,0 0 32-15,0-2 16 0,0 2 0 0,0 0 48 0,0-3 16 0,3 2 0 0,-1 1 0 0,2 0 1376 0,1 1 272 0,3 4 48 0,1 0 16 0,2 4-240 0,3 1-32 16,2 5-16-16,4-2 0 0,3 6-1200 0,4 0-240 0,4 5-64 0,3-2 0 0,2 2-304 0,1 0-64 15,2 5-16-15,1-1 0 0,-2 1 0 0,3 5-16 16,2 4 0-16,2 4 0 16,-2 1-176-16,-3 5 160 0,-2 3-160 0,-3-1 160 0,-6-3-160 0,-3 4 0 15,-2 0 144-15,-2 0-144 0,-3-1 0 0,-3-3 144 0,-2 4-144 0,-1 0 0 32,-3-4 160-32,0 1-160 0,-3-4 128 0,-1 0-128 15,0 0 192-15,-2-5-64 0,-1 1 0 0,-1 1 0 16,-2-3 208-16,-2 1 48 0,-3 2 0 0,-3-1 0 15,-3 1-128-15,-1-2 0 0,-6 1-16 0,-4 2 0 16,-3 2-240-16,-4 0 0 0,-3 1 0 0,-3-2-160 16,0-5-64-16,-3 1-16 0,0-5 0 0,-1-5 0 15,2-7-128-15,1-3-16 0,5-7-16 0,2-8-12912 16,2-8-2592-16</inkml:trace>
  <inkml:trace contextRef="#ctx0" brushRef="#br0" timeOffset="-58694.32">24348 14582 8287 0,'0'-3'736'0,"0"2"-592"0,0 1-144 0,0-1 0 0,0 1 1696 15,0 0 304-15,0 0 64 0,0 0 16 0,1 1-736 0,-1 0-160 0,1 2-32 0,-1-3 0 0,0 0-656 0,0 0-144 0,0 0-32 0,0 0 0 0,-6 18 368 0,4-14 64 16,-1-1 16-16,2 0 0 0,-2 1 544 0,3-2 112 16,-1 0 32-16,1 0 0 0,1-2-144 0,1 0-32 15,-1 0 0-15,1 0 0 0,2-2-352 0,0 0-80 16,1 0-16-16,0-2 0 0,0 4 0 0,-1-2-16 0,1-1 0 0,0 3 0 15,0-1-240-15,-1 1-32 0,0 0-16 0,-2 0 0 16,1 1-208-16,-1 1-32 16,1-1-16-16,-2 1 0 0,-1-1-144 0,1 2-128 15,0-1 192-15,1 0-192 0,-1 0 192 0,0 1-64 0,0-3 0 0,1 1-128 16,-1 1 160-16,1-2-160 0,1-2 128 0,-1 2-128 16,1 0 192-16,-1 0-64 0,1-1 0 0,0 1 0 15,0 0 32-15,-1-3 0 0,1 3 0 0,2-4 0 16,-2 2 48-16,2-1 16 0,0 0 0 0,-1-1 0 15,1 0 48-15,0-1 16 0,0 2 0 0,0-4 0 16,1 1-160-16,0-1-128 0,2 1 192 0,-2-3-192 0,2-1 192 16,0 0-192-16,-1-2 192 0,2 0-192 15,0-3 224-15,-2 1-64 0,-1-2-16 0,2 0 0 16,-2-3 48-16,-1 3 0 0,0-2 0 0,-2 2 0 0,0 3 32 16,-1-5 16-16,2-4 0 0,-2-4 0 0,1 1-16 0,-1-4 0 15,2-2 0-15,0 2 0 0,0-3-96 16,0 1-128-16,1-1 176 0,0-3-176 0,2 2 0 0,-2 0 0 15,-1 1 0-15,0 0 0 0,0 4 0 0,-2-3 0 16,1 2 0-16,-2 1 0 0,-1 2 0 0,-1-1 0 16,0 1 0-16,-2-3 0 0,1 3 0 0,-2 2 0 0,0-1 0 15,2-1 0-15,-1-1 0 0,1 3 0 0,1-3 0 16,-1 3 0-16,1 3 0 0,1 2 0 0,0 3 0 0,1-3 0 16,1 3 160-16,-2 1-160 0,1 3 128 0,-1-1-128 15,1 3 128-15,0 1-128 0,1-1 0 0,-2 1 128 16,0 2-128-16,1 0 0 0,-1 1 144 0,0-2-144 15,0 1 0-15,1 4 0 0,-1-5 0 0,0 3 0 16,0-1 0-16,0 0 0 16,0 0 0-16,1-2 0 0,-1 2 0 0,0 0 0 15,1 0 0-15,-1-2 0 0,2 2 0 0,-2-2 0 0,1 1 0 16,-1 1 0-16,0 0 0 0,0 2 0 0,0 1 0 0,0 0 0 0,0-1 144 16,0 2-144-16,0 2 192 0,0-4-192 15,1 4 0-15,-1 0 0 0,3-2 0 0,-2 2 0 16,1-1 0-16,1 1 0 0,-1-3 0 0,1 3 0 0,0 0 0 15,0 0 0-15,-1-2 0 0,1 0 0 0,-2 2 0 16,0 0 0-16,1 0 0 0,-2 0 0 0,1 0 0 16,-1 0 0-16,-1 0 0 0,1 0 0 0,-2 0 128 0,2 2-128 15,0 0 144-15,0-2-144 0,0 0 128 0,0 0-128 16,0 0 0-16,0 0 144 16,0 0-144-16,0 0 0 0,4 25 0 0,-1-22 0 15,-1 4 0-15,2-1 0 0,-2 1 0 0,1 4 0 0,2-1 0 0,-2 3 0 16,2 0 0-16,1 2 0 0,1 1 0 0,-1 0 0 0,1 0 0 15,1 0 0-15,0 5 0 0,0-3 0 0,0 3 0 16,0-1 0-16,2 4 0 16,-3 1 0-16,2 1 0 0,-2 0 0 0,2 2 0 15,-3 1 0-15,1 2 0 0,1 0 0 0,-1-3 0 0,-1 2 0 16,2 1 0-16,-1-3 0 0,3 1 0 0,0-1 0 0,0 0 0 0,1 1 0 16,0-3 0-16,0 1 0 15,2-1 0-15,-1 0 0 0,0-4 0 0,2 1 0 16,-2-2 0-16,3-2 0 0,3 2 0 0,-1 2 0 0,1-1 0 0,1 0 0 15,0-3 0-15,-2 0 0 0,0 0 0 16,2-3 0-16,-4 3 0 0,1-3 0 0,-3 0 0 0,2-1 0 16,-1-2 0-16,-1 2 0 0,0-1 0 0,-1-4 0 0,0 2 0 15,1 0 0-15,0 1 0 0,1 3 0 0,2-4 0 0,-1-2 0 16,0 2 0 0,1 1 0-16,-1-3 0 0,1 2 0 0,-1-2 0 15,-3-1 0-15,0-2 0 0,1 2 0 0,0 1 0 16,0-2 0-16,-1 3 0 0,-1 0 0 0,-1-1 0 15,-1 0 0-15,-1 3 0 0,0-1 0 0,-2-2 0 0,0 0 0 0,0 0 0 0,-1 1 0 16,-1-1 0-16,0-4 0 0,-1 1 0 0,0 2 0 16,-1-5 0-16,1 2 0 0,-2-4 0 0,1 2 0 0,0-2 0 15,0-2 0-15,-1 0 0 0,1 0 0 0,-2 0 128 16,0 0-128 0,0-2 0-16,-2-2 128 0,1 2-128 0,-1-4 128 0,2 6 160 0,0 0 32 0,-10-25 0 15,5 14 0-15,0-2-64 0,-1-1 0 0,-2-3 0 16,1-1 0-16,-2-2-16 0,1-2-16 0,-1-3 0 0,0-3 0 15,-1-1-224-15,1-2 176 0,0 2-176 0,-1-3 160 16,1 3-160-16,-1-4 0 16,2 3 0-16,-1-3 128 0,2 3-128 0,-2-1 0 15,0-5 144-15,1-1-144 0,-1-1 0 0,0 1 128 0,3-2-128 0,0 5 0 16,2-3 0 0,1 7 0-16,0 1 0 0,2 1 0 0,1-3 0 0,0-1 0 15,0-3 0-15,1 1 0 0,0 2 0 0,2-3 0 16,-1 3 0-16,1 1 0 0,1 0 0 0,-1 1 0 15,1 2 0-15,0 1-128 0,1 1 128 0,0 3 0 16,-1 1 0-16,0 0 0 0,-1 1-256 0,0 4 16 16,1-1 16-16,0 1 0 15,-1 5-224-15,1-5-32 0,0 5-16 0,0-3 0 16,-1 5-48-16,2-3-16 0,0 4 0 0,0-3 0 16,3 2-208-16,-1-2-64 0,3-1 0 0,0 3 0 15,1 0 0-15,-1 4 0 0,-2 2 0 0,5-2-19504 0</inkml:trace>
  <inkml:trace contextRef="#ctx0" brushRef="#br0" timeOffset="-58050.04">26740 12736 13823 0,'9'-9'608'0,"-4"1"128"0,0 2-592 0,-1 0-144 0,-2 4 0 0,-1 0 0 16,1 0 2048-16,1-2 368 0,2-7 80 0,1 1 0 0,1 4 272 0,-2 2 48 0,0-2 16 0,-2 4 0 0,-2 0-1024 0,1 2-208 0,-2 0-32 0,0 2-16 0,-2-2-704 0,1 0-144 15,0 2-16-15,-1-2-16 0,-1 3-416 0,-1-2-64 0,2 4-32 16,-3-2 0-16,0 4-160 0,-1 0 160 0,-2 2-160 0,0 3 160 15,-2 0-32-15,-1 2 0 0,0 5 0 0,-3-1 0 16,2-1 64-16,-3 4 16 0,0 2 0 0,-2-1 0 16,-2 3-16-16,2 3-16 0,-3 2 0 0,-1 7 0 15,1 1-48-15,-2 7-128 0,0 4 192 0,-2 3-64 16,1 5-128-16,-2 0 0 0,3-1 0 0,-1-2 128 16,0 3 64-16,-1 2 0 0,1-1 0 0,-1 4 0 0,1-4-16 0,1-2 0 15,2-5 0-15,0-3 0 0,0 0 48 0,2 2 16 16,-1-3 0-16,2 1 0 0,1 1-240 0,0-3 128 15,2 1-128-15,2-4 0 0,3-4 224 0,2-1-48 16,1-3-16-16,3-1 0 0,2-2 144 16,1 3 16-16,4 0 16 0,1-1 0 0,3-2-112 15,2 3-32-15,2-3 0 0,3 2 0 0,3 0-192 0,1-2 0 16,4-1 0-16,1 1 0 0,4-2-256 0,1-1 48 16,1-1 16-16,1-3 0 15,0-3-384-15,2-1-64 0,0-1 0 0,7 2-16 16,3-1-304-16,4 3-48 0,-1 0-16 0,-1 1-18352 0</inkml:trace>
  <inkml:trace contextRef="#ctx0" brushRef="#br1" timeOffset="-53261.62">26806 13848 26719 0,'1'-6'2368'0,"2"3"-1888"0,-1-2-480 0,1 3 0 16,0 0-128-16,0-1-128 0,2-1-32 0,2-5 0 0,3 0 1616 0,0 2 320 0,0 2 64 0,-2 4 16 0,-1 2 528 0,-1 4 112 0,-1-2 32 0,-1 4 0 0,0 1-1216 0,1 0-240 0,-1 0-48 0,1 2-16 15,1 0-96-15,-1 3-16 0,1-1 0 0,2 0 0 16,-1 4-400-16,2-3-96 0,1 3-16 0,1 2 0 15,1-2-256-15,1 0 0 0,-2 1 0 0,1 1 0 16,0 1 0-16,2 0 0 0,-2 1 0 0,-2-2 0 16,0 1 0-16,-1 0 0 0,0-3 0 0,-2 0-144 0,-1-1 144 15,0-4 0-15,1 1 0 0,-3-3 0 0,1-2 0 16,-1-2 0-16,0-1 0 0,-2-1 0 0,1-3 0 0,-1-3 144 16,1-1-144-16,-1-2 160 0,-1 0-160 0,2-4 160 15,-2 1-160-15,2-4 160 0,-2 1-160 0,1-1 0 16,1-2 0-16,1 4 0 0,-1-4 0 0,1 5 0 15,1-2 0-15,1 2 0 0,0 4 0 0,0 2-192 16,1 2 64-16,-1 2 128 16,0 4-272-16,-1 2 64 0,1 0 16 0,0 4 0 0,2 5 192 15,-3-3 0-15,1 4 0 0,0-2 0 0,-1 2 0 0,1-1 0 16,0 1 0-16,-1-4 0 0,1 2 0 0,1-3 0 16,-1-1 0-16,-1-3 0 0,2-1 176 0,-1-1 16 15,1-1 16-15,-1-4 0 0,1 0 32 0,1-3 0 16,-2 2 0-16,0-4 0 0,0 2-16 0,0-4 0 0,0-1 0 0,1 0 0 15,-1 0 0-15,0 0 0 0,1-2 0 0,-2 2 0 16,2-1 32-16,-1 2 16 0,-1 0 0 0,1 1 0 16,-1 0-272-16,0-1 128 0,0 0-128 0,0 1 0 15,0 0 288-15,0 0-48 0,0-3-16 0,-1-1 0 16,1 0 176-16,0 1 48 0,0-4 0 0,-1-2 0 16,1-1-128-16,-3-4-32 0,1-4 0 0,-2-5 0 15,-1-2-288-15,-2-1 0 0,-2-4 0 16,-1 2 0-1,0-3-688-15,-1 2-144 0,1-1-16 0,-1 3-16 16,2 1-528-16,0 3-96 0,3 7-32 0,0 0 0 16,2 3 48-16,0 6 16 0</inkml:trace>
  <inkml:trace contextRef="#ctx0" brushRef="#br1" timeOffset="-52884.38">27758 13330 17503 0,'-1'-3'1552'0,"0"0"-1232"0,1 3-320 0,1 0 0 0,0 0 1296 0,-1 0 208 0,3-2 32 0,-2 2 16 0,1 0 496 0,0 5 80 0,1 1 32 0,-3-6 0 0,0 0 368 0,4 26 80 0,-2-14 16 0,0 1 0 0,-1 3-1232 0,1 0-240 15,0 2-64-15,0 1 0 0,2-2-432 0,-1 2-80 0,2 2-32 0,0-2 0 16,0 4-416-16,0-1-128 0,0 3 0 0,-1-3 0 15,0 3 0-15,-3 1-224 0,-1 0 32 0,-3 1 16 32,1-1-512-32,-3-1-96 0,0-3-32 0,0-4-12208 0,-2 2-2448 0</inkml:trace>
  <inkml:trace contextRef="#ctx0" brushRef="#br1" timeOffset="-52583.69">27517 13409 43311 0,'-2'-2'3840'0,"-1"1"-3072"0,3-3-608 0,3 2-160 16,0-1-192-16,2-1-64 15,3 1 0-15,1-6-16 0,8-3 128 0,0 2 144 0,5-3-208 0,-2 4 80 0,-2 2 512 16,-1 1 128-1,-3 4 0-15,0 0 16 0,0 2 192 0,-2-2 48 0,2 2 0 0,-1-1 0 0,2 1-336 0,1-3-64 16,0 0-16-16,1 0 0 16,1-1-352-16,-2-1 144 0,1-1-144 0,0 1 0 31,0-1-336-31,0 0-176 0,0 0-48 0,-1 1 0 16,0 0-704-16,0-1-144 0</inkml:trace>
  <inkml:trace contextRef="#ctx0" brushRef="#br1" timeOffset="-51879.29">28661 13583 20271 0,'-4'-3'1792'0,"2"3"-1424"0,0-2-368 0,2 0 0 0,2 2 672 0,-2 0 64 0,0 0 16 0,0-2 0 15,-2 2-416-15,1-3-80 0,0 3 0 0,1 0-16 0,0 0 2032 0,0 0 416 0,-5 28 64 0,2-16 32 0,1 4-608 0,-2 0-112 0,-1 6-16 0,-1 1-16 0,1 1-960 0,-3 1-192 16,-2 4-48-16,-1-3 0 0,-2 2 0 0,0-3 0 16,-1 3 0-16,3-6 0 0,0-2-512 0,-2 1-128 15,-4 5 0-15,-3 6-16 0,-1-1-176 0,0-2 0 16,0-3 0-16,1-2-176 15,2-1-448-15,-1-1-80 0,2-3-32 0,0-3 0 16,-1-4-144-16,4-5-16 0,2-2-16 0,1-5-18160 0</inkml:trace>
  <inkml:trace contextRef="#ctx0" brushRef="#br1" timeOffset="-51661.71">28347 13737 44223 0,'-6'8'3936'0,"1"-2"-3152"0,3-3-624 16,4 0-160-16,1-3 752 0,2 2 112 0,1 6 32 0,2 2 0 16,3 5-752-16,4 1-144 0,2 0 0 0,2 2 0 15,-2 2 0-15,-1 1 192 0,0 1-48 0,-1 1 0 16,0-1 192-16,-2 0 48 0,1 0 0 0,-2-3 0 16,2-1-224-16,-3-1-32 0,0-4-128 0,0 2 192 31,3-1-512-31,1 0-96 0,-2-1-32 0,0-1 0 0,-1-2-768 0,0 0-176 0,0-1-16 0,-2-2-18528 0</inkml:trace>
  <inkml:trace contextRef="#ctx0" brushRef="#br1" timeOffset="-51367.5">29128 13618 44223 0,'-6'7'3936'0,"1"-4"-3152"0,4 2-624 0,1-3-160 16,1 0 528-16,0 0 80 0,-1 6 16 0,-1 4 0 15,0 7-496-15,0 3-128 0,-2 3 0 0,2 3 0 0,-2 1 0 16,1-1 0-16,-1 2 0 0,1 1 0 0,1-3 0 0,0-2 0 15,-1 1 0-15,4-1 0 0,-1-1-160 16,0-3-48-16,0-3-16 0,2-3 0 31,-2-2-560-31,0-2-112 0,0 0-32 0,1-2-18448 0</inkml:trace>
  <inkml:trace contextRef="#ctx0" brushRef="#br1" timeOffset="-51133.91">28903 13861 43311 0,'-4'1'1920'0,"3"-1"384"0,2 3-1840 0,2-3-464 0,2 0 0 16,-1 0 0-16,1 2 272 0,3 2-32 0,3-2-16 0,4 2 0 16,4 0 224-16,2 4 64 0,-2-2 0 0,-1 2 0 15,-1 1 112-15,-1-3 16 0,0 0 16 0,0-2 0 16,2-2-480-16,-1-2-176 15,2-2 0-15,-1-2 144 16,2-2-976-16,1 0-192 0,0-7-32 0,4 1-19424 16</inkml:trace>
  <inkml:trace contextRef="#ctx0" brushRef="#br1" timeOffset="-50493.63">29791 13032 7359 0,'2'10'656'0,"-3"-4"-528"0,-1 2-128 0,1-2 0 0,1-2 8208 0,0 1 1616 0,1 1 320 0,-1 4 64 15,-1 3-7552-15,-2 11-1504 0,2 8-320 16,-3 4-48-16,0 5-512 0,-2-1-96 15,1 1-32-15,-1 1 0 16,0 2-144-16,1 0 192 0,0-3-192 0,0 3 192 16,3-3 0-16,-1 0 16 0,1 0 0 0,0 1 0 0,2-4-208 0,-1 1 0 15,0 0 0-15,1-3 0 0,-1-3 0 0,-1 0 0 0,2-5 0 0,2-2 0 16,0 2 0-16,-1-3 0 0,2 0 0 16,-2-3 0-16,2-6 256 0,-3-3-64 0,2 0 0 0,-2-3 0 15,1-4 128-15,1-1 0 0,-2-4 16 0,1-2 0 16,-1-1-336-16,1-2 0 15,0-5 0-15,-1-4 128 0,3-2-128 0,-2-5 0 0,1-2 0 0,1-9 0 0,1 0-160 0,1-1-48 32,2-3-16-32,2 4 0 0,1 5-64 0,1 2-16 15,1 4 0-15,2 1 0 0,-2 3 80 0,0 3 16 0,3 0 0 0,-1 1 0 0,2 0 32 0,-1 2 16 32,2 1 0-32,-2 2 0 0,0 0-192 0,-3 5-32 0,0-2-16 15,-2 2 0-15,0 2 80 0,-1 0 32 16,-3 2 0-16,0 2 0 0,-1 2 160 0,-1 0 128 0,0 7-192 15,-1-1 192-15,1-1 0 0,-2 1 0 0,2 3 0 0,-1-2 0 0,-1-2 0 0,1 1 0 0,0 3 0 16,0 1 0-16,-1 3 0 0,2-3 0 0,-2-3 0 16,2 2 0-16,0 1 0 0,-2-1 0 0,2-1 0 0,-1 1 0 31,0-2 0-31,-2 2 0 0,1-4 0 0,-2 1 0 16,0 1 0-16,-2-1 144 0,0-2 16 0,-2 2 0 15,-1-3 288-15,-1 2 48 0,-1 0 16 0,-1-3 0 16,-2 0 96-16,1 2 32 0,-4-3 0 0,-2 1 0 15,0 0-128-15,-2-2 0 0,-4 0-16 0,-1-2 0 16,-3 1-32-16,-1-5 0 0,-1 0 0 0,-3-5 0 16,-1-3-464-16,-1-3 0 0,4-2-128 0,-2-7-15440 15,0-5-3088-15</inkml:trace>
  <inkml:trace contextRef="#ctx0" brushRef="#br0" timeOffset="-44563.52">30705 14054 38703 0,'2'0'3440'0,"1"0"-2752"0,-1 0-560 0,-1 0-128 0,1 0 448 0,-1 1 64 0,1 1 16 0,2 1 0 0,1 3-64 0,1 0-16 0,-1 5 0 0,0 4 0 16,-1 4-208-16,0 1-48 0,-3 1-16 0,0 2 0 0,3 4 32 0,-3-1 16 0,0 3 0 0,0-1 0 0,2 1-80 0,1-3-16 0,-1 1 0 0,0-1 0 0,1 2-128 0,-1-2 160 0,1-1-160 16,-3 0 160-16,0 1-160 0,-1-2 0 15,-1 1 0-15,0 1 0 0,-4-4 0 0,-2-2 0 0,-2 1 0 16,-1-5 0-16,0 0 0 0,-2-3 0 0,-1-3 0 0,0-2-176 16,-1-2-96-16,-1-2-32 0,2-1 0 0,-1-6-12608 31,2 1-2512-31</inkml:trace>
  <inkml:trace contextRef="#ctx0" brushRef="#br0" timeOffset="-43682.43">32340 12414 23951 0,'0'-1'2128'0,"0"1"-1696"0,1 0-432 15,0 0 0-15,0 0 0 0,0 0-176 0,2 1 16 0,-1 1 0 0,3 1 160 0,0 1 128 0,0 2-128 0,0 0 176 0,0 1 1680 0,0 3 320 0,3 1 80 0,-1 2 16 16,2-2 48-16,2 4 16 0,1 1 0 0,3 0 0 16,1 5-1472-16,4 1-288 0,0 1-64 0,2 5-16 0,-1 0-144 0,1 2-32 15,0 3 0-15,1 3 0 16,-1 3-64-16,0 4 0 16,-1 1-16-16,-1 7 0 0,-2 2-112 0,0 4 0 0,-5 4-128 0,-3 2 192 0,-1 2-48 0,-4 3-16 15,-4 5 0-15,-2 2 0 0,-3-1-128 0,-2 1 192 31,-1 1-192-31,-2-6 192 0,2-4 208 0,-3-6 48 16,1 0 16-16,-1-4 0 0,0-2 240 0,0-2 64 0,0-3 0 16,2-4 0-16,-1-5-128 0,2-4 0 15,-1 1-16-15,1-6 0 0,-1 1-352 0,2-2-64 0,-1 1-16 0,-2-5 0 16,2 1-192-16,-6-3 0 0,0 0 0 0,-6-3 0 31,-4-1-656-31,-4-4-128 0,-6-1-32 0,-5-5 0 0,-5-4-944 0,-7-6-192 0</inkml:trace>
  <inkml:trace contextRef="#ctx0" brushRef="#br2" timeOffset="-40098.92">31845 13453 23039 0,'0'-3'2048'0,"0"3"-1648"0,0-2-400 16,1 1 0-16,0 1 816 0,-1 0 80 0,2 0 0 0,0-5 16 0,1 3 32 0,-1-3 0 0,1 2 0 0,-1-1 0 0,0 2 736 0,0 0 160 0,-1-3 16 0,0 2 16 0,2 0-400 0,-2 2-96 15,1-4-16-15,1 4 0 0,-1-3-624 0,1 2-128 16,-1 2-32-16,-1 0 0 0,1 0-288 0,-2 2-64 16,0 3-16-16,-2 1 0 0,0 3-208 0,-3 1-160 0,0 2 32 15,-1 0 0-15,-1 2-128 0,-2 1 0 0,0 1-16 0,-1 0 0 16,0-1 272-16,-1 1 0 0,1 0 0 15,0-2 0-15,2 0 0 0,-1 0 0 0,1 1 0 16,-1-1 0-16,1 0 176 0,1-1-16 0,1 3 0 16,0 0 0-16,-1-1-32 0,1 1 0 0,1 0 0 0,0-3 0 15,2 2-128-15,-2 1 0 0,1-3 144 0,0-1-144 16,1-1 0-16,0 0 0 0,-1-1 0 0,1-2 128 16,-2 0-128-16,0-1 0 0,0-1 0 0,-3 0 0 15,1 0 0-15,-2-2 0 0,0 0 0 0,-3 0 0 16,1 0 0-16,-1-1 0 0,0-3 0 0,-1 1 0 15,0-1 0-15,-1-1 0 0,2-2 0 0,-1 1 0 0,2 0 256 16,0-4-32-16,2 0 0 0,1 0 0 16,1-4 128-16,0 1 32 0,2-4 0 0,-1-2 0 15,1-1 0-15,0 0 0 0,1-6 0 0,-1-1 0 0,2-1-256 0,0-2-128 16,1 1 160-16,0-4-160 0,1-3 0 0,1 1 128 16,1 3-128-16,3-1 0 0,0 3 0 0,0 2 0 15,-1 3 0-15,1 1 0 0,-1 4 0 0,-2-3 0 16,0 3 0-16,0 1 0 0,-1-1 0 0,0 0 0 15,0 0 0-15,0 3 0 0,0-2 0 0,1-1 0 16,2 1 0-16,1-3 0 0,1 2 0 0,1-2 0 16,2-1 0-16,2 0 0 0,0 0 0 0,3-2 0 15,1 4 0-15,0-2 0 0,1 1 0 0,0 1 0 0,-2 3 0 16,1 1 0-16,-1 3 0 0,0 3 0 16,0 1 0-16,-1 3 144 0,-3 2-144 0,1 5 0 0,-2 2 0 0,-1 1 128 15,1 3-128-15,-3 1-176 0,1 3 48 0,0 1 0 16,-1 1 0-16,1 0 0 0,1-1 0 15,0 1 0-15,0 0 128 0,1-4 0 0,0 2 0 16,1-2 0-16,1 1 0 0,0-3-128 0,1 2 128 16,0-2-128-16,0-2 128 0,0 2 0 0,-1 0 0 0,1-1 0 15,-1-2 0-15,-1 2 0 0,1-2 0 0,-1 2 0 16,1-3 0-16,-1 2 0 0,1 0 0 0,0-1 128 16,1-1 112-16,-2 0 16 0,2-2 16 0,-3-2 0 15,1 2-96-15,0-2-32 0,-2-1 0 0,1 2 0 16,-2-1-144-16,1-2 0 0,-1 2 0 0,0 0 128 0,2-2-128 0,-1 0 0 15,0 0 0-15,1 0 0 16,0 0 0-16,-1 1 0 0,2-1 0 0,-1 2 0 16,0-2 0-16,-1 1 0 0,-1-1 0 0,-1 0 0 15,0 0-736-15,-1 0-32 16,0-3 0-16,-1 2 0 0,0-3-432 0,-2-2-80 0</inkml:trace>
  <inkml:trace contextRef="#ctx0" brushRef="#br2" timeOffset="-39439.14">32149 12808 24879 0,'-7'0'1088'0,"3"0"256"0,0 0-1088 0,3-2-256 0,1 1 0 0,0-2 0 0,1 3 1152 0,-1 0 192 0,1-3 16 0,2-2 16 0,1 1-176 0,1-3-48 0,0 0 0 0,0 1 0 15,1 1 416 1,0 2 80-16,0-7 16 0,1 3 0 0,0 4-816 0,0-3-144 16,1-3-48-16,-2 1 0 0,1 4-192 0,-1 0-32 15,2 0-16-15,-2-2 0 0,-1 2-128 0,1 2-32 16,1-1 0-16,0 2 0 0,0-1-128 0,2 2-128 15,-1 0 192-15,0-3-192 0,0 2 144 0,1 1-144 0,0-3 0 0,-2 3 144 16,-1 0-144-16,1 3 160 16,-3-3-160-16,0 1 160 0,-1 4-160 0,-2 1 0 15,-1 2 0-15,-1 0 128 0,-2 5-128 0,-3-3 0 16,0 2 0-16,-3 2 0 0,1 0 0 0,-4 2-256 0,1-2 64 0,0 1 16 16,-1-3 48-16,1 2 0 0,1-2 0 0,1 2 0 0,0-2 128 0,2-1 0 15,2 3 0-15,-1-4 0 0,2 2 0 0,0 1 0 31,2-4 0-31,1 1 0 0,0 1 0 0,-1-1 0 0,4-3 0 16,-1 0 0-16,0-1 0 0,1 0 0 0,2 0 0 0,0 1 0 16,0-4 0-16,1 2 0 0,-1 0 0 0,1 0 0 0,3 3 0 0,-1 0 0 15,2-2 0-15,1 4 0 16,1-1 0-16,0-2 0 0,1 2 0 0,1 1 0 16,-1-4 0-16,1 2 0 0,-1 0-160 0,-1-2 160 31,0 1-816-31,0-1-48 0</inkml:trace>
  <inkml:trace contextRef="#ctx0" brushRef="#br1" timeOffset="-14453.8">5516 9566 26719 0,'3'0'2368'0,"-1"0"-1888"0,-1 0-480 0,2 0 0 0,-1 0 176 0,0 0-176 0,1 0 192 0,5-1-192 15,0 1 384 1,2-3-48-16,0 2 0 0,-2-1 0 0,-3 2 896 0,-2-4 176 0,-1 2 48 0,-4 2 0 0,0-4-144 0,-4 1-32 0,-4 0 0 0,-3 0 0 0,3-1-608 0,-1 2-128 0,-1-2-32 0,-3 2 0 0,-2-6-368 0,-2 2-144 0,1 0 0 16,0-4 144-16,6 4-144 0,0-3 0 15,3 3 0-15,0 2 128 16,3-2 64-16,0 4 16 0,1 1 0 0,-1-2 0 16,0 3 112-16,1 0 32 0,-1 3 0 0,-1-2 0 0,1 4-160 0,-1-2-48 0,1 4 0 0,-2 0 0 15,0 4-144-15,-1 1 0 0,0 5 0 0,2-4 0 16,1-3 0-1,-1 1 0-15,1-1 0 0,0 0 0 0,0 2 0 16,1 1 0-16,0-3 0 0,1-1 0 0,2 1 0 0,-1 2 0 0,3 1 0 0,-1-1 0 0,0 1 0 0,0 0 0 31,-2 6 144-31,1-4-144 0,-2 5 0 0,0-2 0 16,-2 2 0-16,0 1 128 0,0-1-128 0,0-2 0 16,-1-2 0-16,1 0 0 0,1-1 288 0,0-1-16 15,3 1 0-15,-1-2 0 0,2 0-16 0,0-6-16 0,2 2 0 0,3-3 0 0,1 0-240 0,2-3 176 16,3-3-176-16,1-3 160 0,3 1-160 0,-1-2 192 31,5-5-192-31,-1 2 192 0,2-3-32 0,-1-2 0 16,-1 3 0-16,1-1 0 0,-3 1-160 0,-2 2 128 15,-2-3-128-15,0 4 128 0,-1-3-128 0,-1 2 0 0,0-2 144 16,-1-1-144-16,0 0 192 0,-2 2-48 0,0-1 0 16,0-2 0-16,-1-1 64 0,-1-1 16 0,-2 1 0 15,0-3 0-15,-1 1-224 0,-1-2 0 0,0 2 0 0,0-3 0 16,-1 4 0-16,-1-6 0 0,2 1 0 15,2-1 0-15,-1 2 0 0,3-2 0 0,-1-2 0 0,2 2 0 16,0-1 0-16,1 2 128 0,-1 2-128 0,0 3 0 16,-1 3 0-16,-3-2 0 0,2 5 0 0,-3-1 0 15,-2 4 160-15,0-2-16 0,-1 2 0 0,-1 2 0 16,-3-2-16-16,-3 1-128 0,-1 2 192 0,-2 0-64 0,-2 2-128 16,-1 0 0-16,0 3 0 0,-2 1 0 0,1 1-208 15,-3 2 80-15,-1 4 128 0,2 0-208 0,2-3 208 16,4 5 0-16,0 0 0 0,2 3 0 0,4-4 0 0,3 2 0 15,1-5 0-15,1 2 0 0,2 1-128 0,3 3 128 16,0-3 0-16,2 6-144 0,0-1-32 0,3 1 0 16,-1 3 0-16,1-2 0 0,-2 2 176 15,1-3 0-15,2 1-144 0,-2-2 144 0,1-3 0 0,-1-4 0 16,1 0 0-16,0 0 0 0,3-2-144 0,-2 0 144 16,0-6-192-16,1 4 192 0,-1-5-128 0,3-2 128 0,0-1 0 15,0 0 0-15,3-3 128 0,0-2 128 0,-1 1 16 16,0-1 16-16,4-2-288 0,0-4 128 0,0-1-128 0,-1 0 0 15,-2-3 0-15,-2-2 0 16,0 1 0-16,-2 0 0 0,-4-1 128 0,-1 2-128 16,-2 2 0-16,-3-3 0 0,1 1 0 0,-5 0 0 0,1 1 0 15,-3-3 0-15,-3-2 0 0,1-2 128 0,-1 3-128 0,1 1 0 16,-2-2 128-16,3 4-128 0,2 6 0 0,-2 1 0 16,-1 0 128-16,-4-1-128 0,0 5 0 0,-2 1 0 15,0 6 0-15,-1 0 128 0,-2 3-128 0,0 2 0 16,0 2 0-16,-3 1 0 0,-3 3 0 0,-3 4-144 15,-1 3 0-15,0-1 0 0,2 1 0 0,0-2 0 0,1 1-80 16,0-2-16-16,2 2 0 0,3-1 0 16,0 1 240-16,5-1 0 0,3-2 0 0,1 2-144 15,3-1 144-15,2-1 0 0,3-2 0 0,2 0 0 0,3-1 0 0,4-3 0 16,0 0 0-16,3-2 0 0,3 2 128 0,3-2-128 16,3 0 128-16,2-2-128 0,-4 1 128 0,-2-1-128 15,-1 0 128-15,2-2-128 0,3 2 0 0,1-4 0 16,0 2 0-16,-2-2 0 0,0 0-256 0,-2-2 16 15,-1-2 16-15,-2 0 0 0,-3-2 96 0,-1-1 128 16,-3 2-208-16,0-7 80 0,-2 1 128 0,-3-1 0 16,-1 0 0-16,-1-2 0 0,-1 0 0 0,-1-4 176 0,-1-1-176 15,-1-1 192-15,1-1 0 0,0 0 0 0,1-2 0 16,-1 1 0-16,1 0-192 0,1 1 0 0,-1 1 144 16,1-2-144-16,0 2 128 0,-2-1-128 15,1 3 160-15,-2 0-160 0,2 5 0 0,-2 3 128 16,-2 0-128-16,0 4 0 0,-2 1 0 0,0 6 144 15,-4-1-144-15,-1 5 128 0,-2-1-128 0,-2 4 0 0,-1 0 0 0,1-1 0 16,-1 4 0-16,0-5-224 16,2 4 48-16,1-1 16 0,3-4 160 0,-2 2-192 15,4 1 192-15,-1-2-192 0,3 2 192 0,0 0 0 0,2 2 0 0,1 1 0 0,3 0 0 16,-1 6 0-16,3-3 0 0,0 3-128 16,3-3 128-16,2-1-128 0,0-2 128 15,2 0-128-15,3-1-64 0,1-5-16 0,1 2 0 16,1-3 0-16,2-3-64 0,-1-2-16 0,0 1 0 0,0-2 0 0,0-3 288 0,0 0-192 15,1-1 192-15,-3-2-160 0,-1 0 160 0,-1-3 0 16,-2 2 0-16,-2-4 128 0,-1 1-128 0,-3-4 192 16,-1 2-64-16,-2-3 0 15,-1 2-128-15,-2-4 192 0,-2-1-64 0,-3-1 0 16,1 1-128-16,-1 4 0 0,2 2 0 0,-5-1 0 16,-1 0-416-16,-5-4-48 0,0 3-16 0,-2 2-19232 0</inkml:trace>
  <inkml:trace contextRef="#ctx0" brushRef="#br1" timeOffset="49764.82">19970 16026 17503 0,'-7'8'1552'0,"1"-2"-1232"0,1-3-320 0,1 2 0 0,3-3 5168 0,1 0 976 0,0 1 192 0,-1 0 32 0,-1 7-5088 0,0-1-1008 0,1 3-272 0,-1 2 0 0,1-2-240 0,1 1-128 31,-1 5-16-31,-3-2-16 16,-1 6-624-16,-1 2-128 0,-3 4-32 0,-2 6 0 0,-2 0 800 0,-5 5 144 15,1 5 48-15,-4-2 0 0,0 4 800 0,0 2 160 16,-1-1 48-16,-2 0 0 0,1 1 144 0,-2 3 48 15,0-3 0-15,2-1 0 0,-1-3-624 16,2-4-128-16,2 0-32 0,0 0 0 0,4-6-224 0,0-2 0 16,3-3 0-16,2-7 0 15,1 0-576-15,1-3-128 0,2-3 0 0,-1-2-17024 0</inkml:trace>
  <inkml:trace contextRef="#ctx0" brushRef="#br1" timeOffset="50940.49">19990 15998 28559 0,'-1'-9'2544'0,"1"5"-2032"0,1-1-512 0,-1 2 0 0,0 1 224 0,1 0-48 16,-1-2-16-16,2-1 0 0,0-2-1392 0,-1-3-288 0,2-1-48 0,-2 0-16 0,-1 5 528 0,0-3 96 0,-2 5 32 0,-2-1 0 0,0 4 464 0,-2 1 80 15,2 0 32-15,-1 0 0 0,0 4 992 0,0-1 208 16,2 2 48-16,1 2 0 16,1-3 704-16,2 3 160 0,1-2 32 0,1-2 0 15,2 4-256-15,0-4-64 0,0 3 0 0,0 1 0 0,0-1-416 16,-1 0-96-16,1 4 0 0,-3-2-16 16,2 2-688-16,-3 0-128 0,0 0-128 0,-1 1 192 0,0 5-192 15,-2 0 0-15,-1 3 0 0,0 1 0 0,-2 2 0 16,-1 0 0-16,-3 1 0 0,0 1 0 0,-1 1 0 0,-2 1 160 15,0-1-160-15,-3 1 160 0,2-4-160 0,2 3 160 16,0-1-160-16,1-4 160 0,2 2-160 0,1-3 0 0,3-3 0 0,0 0 128 16,3-3 160-16,2 0 32 0,1-2 0 15,3-1 0-15,0 0-16 0,3-1 0 0,0-2 0 0,1 2 0 16,0-2-128-16,2-1-32 0,0 3 0 0,-1-2 0 16,1 2-144-16,-2 0 0 15,-3-3 0-15,0 4 0 0,0-3 0 0,0 2-176 16,0 1 16-16,1-4 0 0,-1-2 160 0,1 1 0 0,1-4 0 15,-1 1 0-15,3-2 0 0,0-2-128 0,2 1 128 16,2-6-128-16,2 1 128 0,1-4 176 0,2-2-48 0,2 0 0 16,0-3-128-16,1-1 0 0,2 0 0 0,-2-4 0 15,0 1 0-15,2-2 128 0,-1 2-128 0,-1-7 0 0,3 1 160 0,-1-1-160 16,-1-3 192-16,-2 1-192 16,0 1 144-16,-2 1-144 0,-2-3 0 0,-1 1 144 15,-2-1-144-15,-3-1-176 0,0 4 48 0,-2-3 0 16,-1 3-128-16,-2-1 0 0,1 1-16 0,-3-2 0 15,0 3 272-15,-1-1 0 0,0 1 0 0,0-1 144 0,1 8 0 0,-1-2 0 0,2 5 0 16,1 0 0-16,-1 4-144 0,0 2 0 16,0 3 0-16,-1 2 0 0,-2 4 0 0,0 2 0 0,-2 3 0 15,-3 2 0 1,-2 4-528 0,3-5 16-16,-2-1 0 0,-1 4 0 0,-2 3 192 0,-6 7 32 0,-2 3 16 0,2 4 0 0,-2-1 528 0,3 1 96 15,3-8 32-15,-1 7 0 0,0 1 64 0,0 6 32 0,0 5 0 0,2-2 0 16,2 0-336-16,-1-1-144 0,1 0 128 0,0-1-128 15,1 2 0-15,-1-3 0 16,1-1 128-16,-1 1-128 0,-3 6 0 0,-1-1 0 0,0 2 0 0,-1-1 0 16,0 3 0-16,1-7 0 0,0 1 0 15,0-3 0-15,4 0 0 0,1-3 0 0,3-2 0 0,1-5 0 16,1-3 0-16,1-3 0 16,3-6 0-16,0 0 0 0,1-4 0 0,4 0 0 15,2-4 0-15,4 0 0 0,2 0-608 0,3-2-96 16,2 0-32-16,2-4-16784 0</inkml:trace>
  <inkml:trace contextRef="#ctx0" brushRef="#br1" timeOffset="52153.17">21129 16217 33167 0,'-1'2'2944'0,"-1"2"-2352"0,4-4-464 0,-1 0-128 0,1 0 832 0,0 2 160 0,1-1 32 0,2 2 0 0,2-1-592 0,1 2-112 0,3-4-32 0,2 0 0 0,-2-2-288 0,1-2 0 0,3 0 0 0,0 2 0 0,2-2 448 0,2-1 48 0,2 1 0 0,3 1 0 0,6-1-48 0,3 1 0 16,7 0 0-16,2-2 0 0,4-1-240 0,1-1-48 15,2 3-16-15,0-5 0 0,0 3-144 0,-3-3 0 16,-4 4 0-16,-5-1 0 16,-5 3 0-16,-1 0-224 0,-3 0 80 0,-2 3 16 31,-1-2-704-31,-3 1-144 0,1 1-32 0,-5-3-10624 0,-2 1-2128 0</inkml:trace>
  <inkml:trace contextRef="#ctx0" brushRef="#br1" timeOffset="52752.87">21093 16507 20271 0,'-4'-2'1792'0,"3"0"-1424"0,1 0-368 0,0 2 0 0,1 0 480 0,1-2 32 0,-1 0 0 0,1 0 0 0,2-2 1024 0,2-1 192 0,2 1 64 0,0 3 0 0,1 1 416 0,1 1 96 0,-1 6 0 0,-1-1 16 0,3 2-1088 0,2 2-208 16,0 0-64-16,2 3 0 15,2 0-384-15,2 0-64 0,1 1-32 0,2-1 0 16,1-3-16-16,3 0 0 0,3-2 0 0,2-2 0 0,3-2 0 15,2-4 0-15,3-4 0 0,-1-2 0 0,4-2-336 0,1-5-128 16,3 0 0-16,-3-2 144 0,-1 1-144 0,-3 2-176 16,-3-1 48-16,-3-1-13312 15,-2 0-2672-15</inkml:trace>
  <inkml:trace contextRef="#ctx0" brushRef="#br1" timeOffset="61410.27">22860 16162 15663 0,'-1'-2'1392'0,"0"-2"-1120"0,1 1-272 15,0 1 0-15,1 2 832 0,-1-1 96 0,0-2 32 0,1 0 0 0,-1-1 592 0,1-1 128 0,-1 4 32 0,2 1 0 0,-1-3 928 0,-1 6 192 0,1-3 48 0,-2 3 0 16,1 0-1104-16,0 1-224 0,-1-2-32 16,-2 3-16-16,3-5-832 0,0 0-160 0,-7 19-48 0,3-11 0 15,2-2 0-15,-2 1 0 16,0 2 0-16,2 1 0 0,0-1 48 0,1 1 16 16,0 0 0-16,0-2 0 0,2 0-288 0,0 1-64 15,2 0-16-15,-1 1 0 0,1 0-16 0,0 3 0 0,2 1 0 0,-1 0 0 16,2 5 0-16,-1-1 0 0,1 2 0 0,0 5 0 0,1 1 48 15,-1 1 16 1,1-1 0-16,1 2 0 0,-2-3-208 0,1 1 0 0,1-1 128 16,-2-3-128-16,0 0 0 0,0-3 0 0,0-2 0 0,-1-2 0 0,0-2 0 0,0 0 0 15,0-4 0-15,0-3 0 16,0 0 0-16,1-6 0 0,0 0 128 0,2-5-128 16,1 0 0-16,-1-4 176 0,0-1-176 0,0-4 160 15,1-2-160-15,0-3 0 0,0-3 0 0,1-2-176 0,1 1-16 0,-1 3-16 16,-1 0 0-16,1 2 0 0,-3 3-80 0,1 1-16 15,-1 4 0-15,-1 2 0 0,-1 0 128 0,0 6 32 16,-1-2 0-16,0 4 0 16,-1 0 144-16,1 0 0 0,0 0 0 0,-1 0 0 15,1 4 0-15,1-2 0 0,0 3 0 0,1 0 0 0,2 3 0 16,-2 0 0-16,0 2 0 0,1-1 0 0,1 1 0 0,-1-1 0 0,1 4 0 16,-1-3 0-1,2 0 0-15,-2-2 0 0,2 1 0 0,0-2 0 0,0 2 0 16,1-5 0-16,0-1 0 0,1 1 0 0,-1-3 0 15,3-1 0-15,-2 0 0 0,1-2 0 0,-1-1 0 16,-1 2 0-16,1-1 128 0,0-2-128 0,-1 2 0 0,0-2 0 0,0 1 0 0,-3 1 0 16,2 1 0-16,-1 1 0 0,-1-3 0 0,-1 2 0 0,0 1 0 0,1-1 128 31,-1 2-128-31,0-1 0 0,1 1 0 0,1-1 0 16,0-1 0-16,1 0-192 0,0-1 336 0,1-1 64 0,-1-3 16 0,1-1 0 0,2 1 112 0,-4-4 32 15,1-1 0-15,-3 0 0 0,0-1 16 0,-2-4 16 31,-2 1 0-31,-2-4 0 0,-1-1-144 0,-3 2-48 0,-1-4 0 16,-1-1 0-16,0-1-208 0,-3-2 0 0,2 1 0 0,-2-1 0 16,1-1-336-16,2-2-64 0,-1 3-16 0,4 0 0 15,-1 2-512-15,3 1-96 0,1 4-32 0,0-2 0 16,1 5-128-16,0-3-32 0,2 3 0 0,-1 2-17840 0</inkml:trace>
  <inkml:trace contextRef="#ctx0" brushRef="#br1" timeOffset="61903.27">24181 15486 21183 0,'-3'3'1888'0,"0"0"-1504"0,-2-2-384 0,0 2 0 0,2-1 3072 0,2-1 528 0,0 2 112 0,-3 1 32 0,-2 2-2736 0,-2 2-560 0,0 2-96 0,-1 0-32 0,2 3-320 0,2-1 144 0,1 1-144 0,2 2 0 16,0 1 832-16,1 0 48 0,1 3 16 0,1 0 0 15,1 3-256-15,0 0-64 0,-1 4 0 0,1 2 0 0,-2 3-336 0,-3-2-80 16,-1 3-16-16,-1-1 0 0,-1-1-144 0,0-2 0 16,-1 0 0-16,-2 0 0 15,2-2-256-15,0-2 32 0,-1-1 0 0,0-5 0 16,2-2-800-16,0-3-144 0,1-3-48 0,0-4-15744 16</inkml:trace>
  <inkml:trace contextRef="#ctx0" brushRef="#br1" timeOffset="62212.75">23835 15634 27647 0,'-7'-2'1216'0,"4"2"256"0,-1-3-1168 15,1 2-304-15,3 1 0 0,2-3 0 0,-1 1 384 0,1 1 32 0,1-4 0 16,2 0 0-16,1 0 992 0,3 1 192 0,1 0 32 0,1 0 16 16,4 0 16-16,1 0 16 0,5 0 0 0,1-1 0 15,1 2-912-15,3-1-192 0,5-2-48 0,3-3 0 0,0 2-272 16,5-2-48-16,-1-1-16 0,1 0 0 16,0-1 64-16,-2 0 0 0,0 2 0 0,-2 0 0 15,-3-1-256-15,-1-1 176 0,1 1-176 16,-2 2 160-1,-2 3-704-15,-2 2-144 0,-3 3-16 0,0 2-18560 0</inkml:trace>
  <inkml:trace contextRef="#ctx0" brushRef="#br1" timeOffset="62959.31">25259 15945 23039 0,'-4'2'2048'0,"2"-2"-1648"0,2 0-400 0,0 0 0 0,0 0-960 0,-1 0-288 15,-1 0-48-15,-1 0-16 0,-1 0 320 0,-1 0 64 16,-1 1 16-16,1 2 0 0,1-3 2416 0,2 1 480 0,-1-1 112 0,2 1 16 0,0 0 48 0,0 2 16 0,-2 1 0 0,1 2 0 0,-1 0-272 0,-1 1-48 15,-1 4-16-15,-1 2 0 16,0 3-592-16,-1 0-112 16,-3 4-32-16,-3 2 0 0,-1 5-560 0,-5-1-112 0,-1 5-32 15,-1-1 0-15,-2 3-192 0,-1-3-32 0,2 1-16 0,0-3 0 16,1-2-160-16,0 1 0 0,1-1 144 0,1-1-144 0,0 1 0 0,1-4 0 16,0-2 0-16,-1-1-192 31,2-3-208-31,0-1-48 0,0-2-16 0,0-2 0 15,1-1-560-15,-3-4-128 0,1 1 0 0,-1-4-16048 0</inkml:trace>
  <inkml:trace contextRef="#ctx0" brushRef="#br1" timeOffset="63209.93">24756 15979 40543 0,'0'0'1792'0,"-1"-2"384"0,-1 2-1744 0,2 0-432 0,0 0 0 0,2 0 0 0,-1 0 144 0,0 0-144 0,3 0 160 0,-1 0-160 16,1 2 144-16,-4-2-144 0,0 0 128 0,19 19-128 0,-13-9 624 0,1 2 32 16,3 4 16-16,3 3 0 0,1 0 0 0,4 4 0 15,1 1 0-15,4 2 0 16,0 2-416-16,2-3-64 16,2 1-32-16,-2 2 0 0,0-5-32 0,-3 2 0 15,0 1 0-15,2-1 0 0,-1-3-352 0,1 0-80 16,-1-1-16-16,-1-1 0 15,1 0-464-15,0-3-112 0,1-3 0 0,-3 0-18560 0</inkml:trace>
  <inkml:trace contextRef="#ctx0" brushRef="#br1" timeOffset="63665.03">26215 15894 42383 0,'-5'10'1872'0,"0"-2"400"0,1-1-1824 0,2-1-448 0,1-3 0 0,1 1 0 0,2 2 256 0,-2 4-32 0,-1 5-16 16,1 7 0-16,0 4-80 0,1 5-128 0,0-1 176 0,1 1-176 0,-1 0 144 0,-1-3-144 0,-1 4 0 0,-1-1 144 0,1 1-144 0,-1-2 0 0,-1 1 0 0,-1 0 128 0,1-1-128 0,-2-2 0 0,0-1-160 0,-1-1 160 31,-1-1-480-31,1-3 0 0,-1-2 0 0,-1-2-12128 0,1-3-2416 16</inkml:trace>
  <inkml:trace contextRef="#ctx0" brushRef="#br1" timeOffset="63904.21">25746 16243 38703 0,'-7'8'3440'0,"1"-4"-2752"0,3-2-560 0,3-2-128 0,3 2 1072 0,-2-2 176 16,1 2 32-16,1 2 16 15,3 1-1088-15,4-2-208 0,5 0 0 0,1-3 0 0,4 0 208 0,-1 0 160 16,5 0 16-16,2-5 16 0,4 4 336 0,3-5 64 15,4 2 16-15,3 1 0 0,3 0-336 16,1-4-64-16,3 3-16 0,2-3 0 0,-2 0-400 0,-3 1 0 16,-3 3 0-16,-5 0 0 15,-3-4-960-15,-3 4-112 0,-4-2-16 0,-3 1-12704 16,1 0-2528-16</inkml:trace>
  <inkml:trace contextRef="#ctx0" brushRef="#br1" timeOffset="64663.09">27136 15413 40543 0,'-1'3'3600'0,"0"-1"-2880"16,-1-1-576-16,2 0-144 16,2 2 256-16,0-3 32 0,1 3 0 0,0 1 0 15,1 2-288-15,2 4-304 0,-1 3 64 0,0 1 16 0,0 2 224 0,0 7 160 16,-1-1-32-16,-1 4 0 15,2 5 192-15,2 3 48 0,-3 7 0 0,1 1 0 0,2 4-192 16,-1 2-48-16,-1 1 0 0,-2 0 0 0,1 2 48 16,-4-3 0-16,1 1 0 0,-3 2 0 0,-2 0 128 15,-1-3 16-15,0 1 16 0,2 0 0 0,-2-6-208 0,0-5-128 0,1 3 128 0,-2-6-128 16,1-3 0-16,-1-4-256 16,1-3 32-16,0-3 16 0,1-2 208 0,2-1 192 15,0-7-48-15,1-2 0 0,2-4-144 0,-1-2 0 16,0-2 0-16,0-7-176 0,0-1 304 0,0-5 48 0,0-4 16 0,0-5 0 15,0-2 128-15,0-9 16 0,0-1 16 16,2-6 0-16,1-3-176 0,2 0-48 0,3 4 0 0,2 1 0 16,2 5-128-16,2 3-192 15,2-1 32-15,0 7 16 0,3 2 0 0,1 3 0 16,3 6 0-16,-2-1 0 0,0 3 144 0,1 1 0 0,1 3 0 0,1 2-128 0,-3 0-16 0,0 2 0 16,0 1 0-1,-3 0 0-15,1 0 0 0,0 1 0 0,0 2 0 16,0-1 0-16,-3 2 0 0,1-2 0 0,1 5 0 0,-1 0 0 15,-1 2-16-15,0 1 0 0,-1-1 0 0,0 4 0 16,-2-1 160-16,0 4 0 0,-2-2-144 0,-1 3 144 16,0-1 0-16,-2 0 0 0,0 3 0 0,-2-5 0 15,-1 0-176-15,-3 2 176 0,1-2-128 0,-3 1 128 16,0-2 0-16,-2 4-128 0,1 0 128 0,-1-4 0 16,-2 0 0-16,0-1 0 0,-2-2 0 0,-1 2 0 15,1-4 272-15,-4 1 96 0,-3-1 16 0,-2-3 0 0,1 4-192 0,-5-3-16 0,-1-2-16 16,-3 1 0-16,-4-2-32 0,-4 1-128 0,-1-4 192 0,-2 0-64 15,1 0-128-15,-2-4 0 0,1 1 0 0,0 0 0 16,1-1 0-16,2 2 0 16,1 2 0-16,2 0 0 0,3 0 0 0,3 2 0 0,1-2 128 0,2-2-128 31,2 2-320-31,1-4-112 0,0-1-16 0,0-1-12832 16,1-1-2576-16</inkml:trace>
  <inkml:trace contextRef="#ctx0" brushRef="#br1" timeOffset="77313.87">23722 16944 39615 0,'-1'-3'3520'0,"1"2"-2816"0,0-2-560 0,1 1-144 0,0 1-352 0,3-3-96 0,1-1-32 0,1-2 0 0,1 1 224 0,1-3 32 0,-2 5 16 0,-2 0 16 16,-2 2-5648-16,-2 2-1136 0,-3 0-208 0,-2 2-16 0,-2-2 8560 0,0 4 1712 0,-2-1 352 0,-2 0 64 0,-1 4-2080 0,-3-4-400 15,1 3-96-15,-2-2 32 0,-1 2 1552 0,-2 0 320 16,0 1 64-16,0-1 16 0,-1 0-1296 0,1-2-272 16,-1 2-48-16,-1-4-16 0,1 2-832 15,1-4-176-15,3 3-16 0,-2-3 16 0,-4 0-256 0,-2 1 0 16,-2 1 0-16,1-2 0 0,1 0 0 0,-2 0 0 15,2 0 0-15,1-2 0 0,0 1 128 0,2 1 16 0,3 0 16 16,-2 0 0-16,2-3 0 0,-1 3 0 0,-1 0 0 16,2 0 0-16,-2 0-160 0,3-2 0 0,-1 2 0 15,3 0 0-15,4-2 0 0,1 2 0 0,4-2 0 16,2 2 0-16,2-4 128 0,1 4-128 0,3-2 128 0,1 1-128 16,3-2 0-16,3-1 0 0,0 4 0 0,4-2-128 15,3-1 128-15,5 2-128 0,4-1 128 0,6-1-128 16,3 2 0-16,6 1 0 0,2 0 0 0,1-3 0 15,2 0 128-15,-1-1-208 0,1 2 80 0,-2-1 128 16,-2 2 0-16,-3 1 0 0,-1-3 0 0,-2 0 0 16,-3 3 0-16,-2-3 128 0,-3 1-128 0,-2 1 128 0,-3-2 48 15,-2-1 0-15,-3 1 0 0,-4 0 0 16,-1 3-32-16,-5-2 0 0,-2 0 0 0,-1 0 0 16,-4 2-16-16,-2-2 0 0,0 0 0 0,-3 2 0 15,-2-2-128-15,-6 2 0 0,0-3 0 0,-5 2 0 16,-1 1-128-16,-2-2-16 0,-3 2 0 0,-1 0 0 0,-2 2 144 0,-4-2 0 15,-2 1-144-15,-4 2 144 0,-4 3 0 0,-1 0 160 16,-3 0-16-16,1 2 0 0,-2 0 16 0,3 1 0 16,2-2 0-16,5 0 0 0,5-4 256 0,0 2 48 15,2-3 16-15,1 0 0 0,4 1-80 0,4-3-16 0,3 1 0 16,4-1 0-16,5 2-384 0,3-4 0 0,2 1 0 16,4 1 0-16,4 0-176 0,2-3-112 0,4 1-32 0,2 0 0 15,3 0 0-15,5-1 0 16,3 2 0-16,2 1 0 0,2 0 64 0,2 0 0 15,1 0 0-15,0 0 0 0,0 0 256 0,-2 1 144 0,-1 2-16 0,0-1 0 16,0 2-128-16,1 0 0 16,-4-1 0-16,-3 0 0 0,-1-1 0 0,-4 0 192 0,-2-2-32 0,-4 0 0 15,-3-2-32-15,-3 0 0 0,-2 2 0 0,-2-4 0 16,-2 2 112-16,-2-2 16 0,-2 0 0 0,-3 2 0 16,-2-2 0-16,-2-1 0 15,-2 1 0-15,-3 2 0 0,1 1-112 0,-4-3-16 0,-2 4 0 16,-4-2 0-16,-1 4-128 0,-2-2 0 0,0 4 0 15,-1-3 0-15,0 4 0 0,1-1 0 0,0-2 0 16,2 2 0-16,0 0 128 0,2 1-128 0,0-2 192 16,2 1-64-16,0-2-128 0,2 2 0 0,0 0 0 0,4 1 0 15,4-2 0-15,4 0 0 0,3-2 0 0,4-1 0 16,5 3 0-16,3-3 0 0,6 0-224 0,5-4 80 16,4 1-192-16,3 1-48 0,5-2 0 0,7 1 0 15,8-4 192-15,7 1 48 0,2 0 0 0,3-3 0 16,1 2 144-16,-3-3 0 0,-1 4 0 0,-5 0 0 0,-3 3 0 0,-8 0 144 15,-5 3-144-15,-8 0 160 0,-6 0 160 0,-6 1 16 16,-4 1 16-16,-6-2 0 0,-2 3 192 0,-3-3 32 0,-2 1 16 16,-5 1 0-16,-3-2-192 0,-4 3-32 15,-5-2-16-15,-5 2 0 0,-4-1-208 0,-6 2-144 16,-3-1 192-16,-3 4-192 0,-2-1 0 0,2 0 0 0,0 1 0 16,2 2 0-16,3-3 0 0,2 0 0 0,5-2 0 15,0 2 0-15,2 1 0 0,5-1 0 0,4-4 0 0,3 2 0 16,2-2 0-16,5 2 0 0,5-4 0 0,3 0 0 15,4 0 0-15,4-4 0 0,5 2 0 0,7-4 0 16,5 2-336-16,6-2-32 16,4 0 0-16,3-3 0 15,3 3-64-15,3-2-16 0,-2 2 0 0,1 0 0 0,-2 0 240 16,0 2 32-16,-3 2 16 0,-3-1 0 0,-5 3 160 0,-3 3 0 0,0-3 128 0,-5 2-128 16,-3-1 176-16,-2 2-48 0,-3-1 0 0,-3-2 0 0,-2 0 320 15,-2 2 64-15,-2 0 16 0,-2-2 0 16,-2 3-256-16,-1-3-48 0,-1 1-16 15,-4 1 0-15,0-2-80 0,-3 1-128 0,-2 2 176 0,-4-3-176 0,0 2 256 16,-5-2-48-16,-2 2-16 0,-1 0 0 16,3-2-192-16,-3 0 0 0,-1 0 0 0,2 0 0 0,-1 0 0 0,2 0 128 15,4 3-128-15,3-3 144 0,1 0-144 0,4 0 0 16,4 0 0-16,1 0 128 0,4-3-128 0,1 3 0 16,2-4 0-16,5 2 0 0,0-2 0 0,4 1 0 15,3-4-192-15,1 1 192 0,1 0-256 0,1-3 80 16,0 2 16-16,1 1 0 0,-4 0 160 0,-1-1-192 0,-2 1 192 15,-2 2-192 1,-2 2 192-16,-2 0 0 0,-1 0 0 0,-2 2 0 16,-1 0 0-16,1 2 0 0,-4 0 0 0,1 0 0 15,-3 0 0-15,-1 3 176 0,-1 0-48 0,0 0 0 0,-1 1-128 0,-2 0 0 0,-3 0 0 0,-3 1 0 16,-1 2-128-16,-2-3-16 0,1 2 0 0,-1-2 0 31,0 0-368-31,1-3-80 0,1 0-16 0,0 0 0 16,0-2-672-16,0-2-128 0</inkml:trace>
  <inkml:trace contextRef="#ctx0" brushRef="#br1" timeOffset="78766.42">27832 16779 39615 0,'2'3'3520'0,"-1"-2"-2816"0,0 1-560 0,0-4-144 15,2 1 192-15,0 1 16 0,5 0 0 0,3 0 0 0,3 0-2480 0,3 3-496 0,0-3-112 0,-1 3 0 0,-3-2 3024 0,-2-1 624 0,-3 3 112 0,-1-3 16 0,-4 3 208 0,0-3 48 0,-2 3 0 0,-2-3 0 16,-2 1-384-16,0-1-80 0,-2 0-16 0,-3 0 0 15,-2 2 16-15,-1 1 0 0,-1 1 0 0,-4-2 0 16,0 2-48-16,-3-2-16 0,-1 2 0 0,-3-4 0 16,-2 4-112-16,-1-2 0 0,-2-2-16 0,-2 1 0 15,-2 2-192-15,-3-3-48 0,-3 2 0 0,-3-2 0 0,-2 0 0 16,0 0-16-16,-2 7 0 0,2-1 0 0,1 1 96 16,2 2 32-16,2-3 0 0,2 0 0 0,5 2-16 0,4-5 0 15,3 2 0-15,2-1 0 0,5 0-96 0,2 1-32 16,3-4 0-16,2 1 0 0,4 0-224 0,2-2 0 15,1 2 0-15,3-4 0 0,2 2 0 0,1-2 0 16,5-1 0-16,2-2 0 0,2 1 0 0,5-2-160 16,3 2 0-16,5-2 0 0,4 0-160 0,4 0-16 15,1 2-16-15,3-2 0 0,-1-3 144 0,1 3 16 16,3 0 16-16,-1-1 0 0,0 4 176 0,-3-1-160 16,-3 2 160-16,-3 0-160 0,-6 2 160 0,-1 0 0 15,-5 2 0-15,-4 0 0 0,-3-2 0 0,-2 1 0 0,-3 2 0 16,-4-3 128-16,0 2 112 0,-4-2 16 0,0 1 16 0,-2 2 0 15,-2-3-80-15,-2 0-32 0,-1 2 0 16,-4-2 0-16,-2 0-160 0,-2 0 0 0,-3 0 0 16,-4 0 128-16,-2 0-128 0,-5-2 0 15,-3 2 0-15,-3 0 0 0,-4 0 0 0,-2 2 0 0,-3-2 0 0,1 2 0 16,1 0 0-16,5 1 0 0,0-2 0 0,2 1 0 16,5 1 192-16,4 0 64 0,5-3 16 0,5 4 0 15,4-1-16-15,6-3 0 0,1 1 0 0,5 1 0 16,3-2-256-16,2 0-144 0,2 0 16 0,3 0 0 0,6 0-208 0,4 0-48 15,4-2 0-15,3 1 0 0,6-2 384 0,4-1 128 16,2 4 0-16,3-2 0 16,0 1-128-16,4-4 0 0,-3 4 0 0,1-2 128 0,1-1-128 15,0 2 192-15,0-1-192 0,-2 2 192 16,-4 1-192-16,-2 0 0 0,0 0 0 0,-3-2 0 0,-1 2 0 0,-2-3 0 16,-1 0 0-16,-4 3 0 0,-1 2 0 0,-5-1 0 15,-2 2 0-15,-1-1 0 0,-3 2 0 16,-2-2 0-16,-2 5 0 0,-5-4 0 0,0 1 0 15,-3 2 0-15,-1 0 192 0,-4-2-64 0,-3 5 64 0,-3-3 0 0,-2 0 0 16,-5 2 0-16,-3 0 128 0,-2-2 48 0,-5-2 0 16,-1 0 0-16,-1-2-48 0,-3 1 0 0,-2-3 0 15,-2 0 0-15,-1 0-192 0,-2-3-128 16,1 3 128-16,0 0-128 0,3 0 144 0,2 0-144 16,3 3 192-16,2-3-192 0,3 0 224 0,4 0-64 15,4-3-16-15,3 3 0 0,2 0-144 0,6-2 0 0,2 1 0 0,3 1 128 16,2 0-128-16,2 0 0 0,3-3 0 15,4 1 0-15,2 0 0 0,5-1 0 0,1 0 0 0,5-1 0 16,4 0 0-16,5 0-224 0,4-2 80 0,2-2 16 16,0 3-128-16,1 2-32 0,-2 0 0 0,-2 2 0 0,-3-2 48 0,-2 1 16 15,0 1 0-15,-5 1 0 0,0-3 224 16,-4 1 0-16,-2 0 0 0,-2 0 0 0,-5 2 0 0,-2 0 0 16,-4 2 0-16,-2 0 0 15,-2 3 144-15,-4-2 32 0,-2 0 0 0,-3 3 0 16,-3-2 112-16,-3 2 32 0,-2-2 0 0,-4 2 0 15,-2-2-16-15,-4 0 0 0,-3 0 0 0,-4-1 0 0,-4 0 240 0,-4 1 48 16,0-1 16-16,-1-2 0 16,0 1-480-16,4 1-96 0,3-2-32 0,3-2 0 15,5-2-448 1,2-3-64-16,5-1-32 0,6-8-16608 0,2-7-3312 0</inkml:trace>
  <inkml:trace contextRef="#ctx0" brushRef="#br1" timeOffset="85615.18">23556 17092 50687 0,'2'3'4496'0,"-1"-6"-3600"0,1-1-704 0,1 2-192 0,2-2-1520 0,1-2-336 0,4-3-64 0,5-4 0 0,4-6-2976 0,2-2-592 0,-2-1-112 0,-3 0-32 31,-5 4 1664-31,-3 3 320 0,-6 3 64 0,-1 5 0 0,-2-2 7904 0,-1 2 1568 0,-1 0 320 0,2 5 64 0,0-2-3200 0,-2 2-640 0,-1-2-128 0,-1 4-16 16,-2 1-1632-16,-3 2-320 15,-2 1-64-15,-4 0-16 0,0 3 112 0,-5-4 16 16,-2 4 0-16,-3 0 0 0,-2 2 192 0,-2 0 64 0,-2 0 0 0,0-3 0 15,0 1-320-15,0-3-48 16,0 1-16-16,-1-5 0 0,4 0-256 0,2-2 0 16,2-2 0-16,3-2 0 0,2 2 0 0,0-2 0 0,3 0 0 0,-1 1 0 15,3 1 0-15,2 3 0 0,2-1 0 0,0-1 0 16,1 2 0-16,4 1 0 16,1 0 0-16,1 1 0 0,4-1 0 0,1 3 0 15,3-3 0-15,2 2 0 0,3-2 0 0,3 4 0 0,4-4 0 0,3 3 0 0,3 0 0 16,3-2 0-1,3 2 0-15,1-3 0 0,1 0 0 0,1 0 0 16,0-4 144-16,-1 1-144 0,0 0 192 0,-2-1-64 16,-1-2-128-16,-1 0 192 0,-3-3 0 0,-5 3 0 0,-2 0 0 0,-2-2 0 0,-4 3 192 0,-4-1 16 15,-2 1 16 1,-4-1 0-16,-3 4-128 0,-3-2-32 0,-3 1 0 16,-3 3 0-16,-2 0-96 0,-3 3-32 0,-3 1 0 15,-1 2 0-15,-4 0-128 0,-2 1 128 0,-1 4-128 0,-2-1 128 16,2 3-128-16,0-3 0 0,5-1 0 0,2 0 128 0,2-3-128 0,6 1 0 0,4-4 0 15,4 1-176 17,4-4-1008-32,5 2-208 0,8 2-32 0,13-6-16 0</inkml:trace>
  <inkml:trace contextRef="#ctx0" brushRef="#br1" timeOffset="86165.55">27638 16968 42383 0,'1'-9'3776'0,"2"0"-3024"0,1 3-608 0,-1 2-144 0,1 1-896 0,0-3-192 0,3-4-64 0,4-6 0 0,3-5 800 0,2 2 160 0,-1 0 16 0,-4 7 176 16,-5 2-7104-16,-3 2-1312 0,-5 2-256 0,-3 4-16 0,-1 2 12272 0,-2 2 2464 0,-4 2 480 0,0-2 112 16,1 2-3744-16,-4-3-736 0,-3 4-160 0,-2-4 16 15,-1 2-704-15,-2-3-144 0,-1 0-16 0,0-4 16 0,1 2-448 16,-1-2-80-16,3 2-32 0,0-2 32 15,0 1-432-15,-1 2-80 0,0 1-128 0,-1 0 208 0,2 1-208 16,-1 2 0-16,0 3 0 0,1-2 0 0,0 2 128 0,0 0 80 16,2 0 32-16,2 0 32 0,1 1 48 15,1-1 0-15,3 0 0 0,1-2 32 0,2-2-176 0,1 2-48 16,4-4 0-16,-1 0 48 16,3 0-800-16,2-3-144 0</inkml:trace>
  <inkml:trace contextRef="#ctx0" brushRef="#br1" timeOffset="87954.58">30035 16168 42383 0,'-2'0'3776'0,"4"-2"-3024"0,3 2-608 0,-2-3-144 0,1 3-208 0,0 0-80 0,1 0-16 0,2 3 0 0,4-3 304 16,0 4 0-16,2 4 0 0,-2 5 0 0,-4 3 256 0,-1 3 48 0,-2 4 16 0,-1 1 0 15,-3 5 32-15,-2-1 16 0,1 3 0 0,-4 4 0 0,1-2-128 0,-2 2-32 0,1 0 0 0,-1-2 0 0,1-1 112 0,0-4 32 16,2 1 0-16,-1-4 0 15,1-2-64-15,2-1-16 0,0-1 0 0,0-4 0 0,-1-1-272 0,0-4 0 16,1 0 128-16,-2-4-128 0,1 0 0 0,-2-1 0 16,0-4 0-16,-1 0 0 0,2 0-144 0,-2-5 16 0,0 1 0 0,-1-4 0 15,-1 0 0-15,1-6 0 0,0-2 0 16,0 0 0-16,0-3 272 0,-2-3 64 0,3-3 16 0,-1-4 0 16,1-3 80-16,0-4 16 0,2-5 0 0,-1-3 0 15,3-4-64-15,1 1-16 0,1-4 0 0,3 1 0 16,0-3-240-16,4 2 0 0,2 3 0 0,1 1 0 15,-1 7 0-15,2 1 0 0,2 3 0 0,-2 7 0 16,-3 6 256-16,2-1-32 16,1 2-16-16,3 2 0 0,-1 0 32 0,1 3 0 15,-1 2 0-15,1-1 0 0,1 6-240 0,-2-2 0 0,1 6 0 0,-2-1 0 0,-2 1 0 16,-1 3 0-16,2 3 0 0,-3 1 0 0,1 2 0 16,-1 0-160-16,1 0 160 0,-1 4-128 0,0 4 128 0,0 0-160 15,0 3 160 1,-2 1-160-16,-1-1-80 0,0 4-16 0,-1 2 0 15,-2-1 0-15,-1 3 128 0,0-3 128 0,-1 0-208 16,-2 3 80-16,-2-5 128 0,-2 2 176 0,1-1-48 0,0-1 0 0,-4-2 176 0,1 1 16 16,-1-3 16-16,-2-2 0 15,1 0-80-15,-1-4 0 0,-3 0-16 0,2-1 0 16,-1-3-240-16,-1-2 128 0,0-1-128 0,0 0 0 16,0-3 0-16,-1-5 0 0,-1 0 0 0,2-4 0 15,-1-1-320-15,2 1-144 0,3-3-48 0,0 0 0 16,2-2-592-16,1 0-128 0,1-2-32 0,2 2-19392 0</inkml:trace>
  <inkml:trace contextRef="#ctx0" brushRef="#br1" timeOffset="88477.08">30732 16020 39615 0,'-1'-3'3520'0,"2"0"-2816"0,1 0-560 0,2 0-144 0,2-1 0 0,1-1 0 16,1-3 0-16,6-4 128 0,2-3-1584 0,2-2-320 0,1-2-64 0,-5 3-16 0,-3 2 2528 0,-3 4 496 0,-1 0 112 0,-4 4 0 0,0-1 192 0,-3 4 48 15,0 0 0-15,-4 3 0 0,-1 3-496 0,-1 0-80 32,-4 4-32-32,-1-1 0 0,-3 4-128 0,-3 2-16 15,0 0-16-15,-1 2 0 0,0 2-336 0,-1 0-64 0,-1 1-16 0,1-1 0 0,0 2-336 0,-1 0 0 16,1 1 0-1,-1-1 0-15,1 2 0 0,3 1-320 0,0-1 64 0,2-1 16 16,3-1 32-16,3-1 0 0,0 1 0 0,5-2 0 0,1-3 64 0,2 0 16 0,4-5 0 0,1 0 0 31,1-3 0-31,4-1 0 0,1-1 0 0,4-3 0 16,-1-2-112-16,2-3-16 0,3-1 0 0,3-3 0 16,0-1 256-16,0-2 0 0,2-4-160 0,-2 0 160 15,-1 0 0-15,-3-3 0 0,-3 0 0 0,-1 1 0 16,-4 2 0-16,-4 2 160 0,-2-1-32 0,-2 2-128 15,-2-2 432-15,-2 3-32 0,-1-1 0 0,-1 3 0 16,2 0 224-16,-2 0 32 0,0 4 16 0,3 4 0 0,-1-1-288 16,1 2-48-16,-1 5-16 0,2-2 0 0,-1 4-112 15,1 1-16-15,0 0-16 0,1 3 0 0,2 1-176 16,-1 3 0-16,2 1 144 0,1-2-144 0,0 3 0 16,0 3 0-16,0-1 0 0,0 1 0 0,0-3 128 15,-2 0-128-15,2 3 160 0,-1-6-160 0,-2 2 0 0,1-3 0 16,-1 2-176-16,0-5 176 15,-1-2-1216-15,-1-1-112 0,1-2-16 0,-1-2-16 16,3 1-496-16,-1-3-112 0</inkml:trace>
  <inkml:trace contextRef="#ctx0" brushRef="#br1" timeOffset="88838.52">30994 16192 33167 0,'-7'8'1472'0,"3"-1"304"0,3-4-1424 0,1 0-352 0,2-2 0 0,1 2 0 0,0-3-176 0,1 2-96 0,4 2-32 0,1 2 0 0,4 0 1680 0,-1 2 336 0,2 0 64 0,-3 0 16 0,0-2-176 0,-2 0-16 0,-1 0-16 0,0 0 0 16,-3-1-464-16,0-1-96 0,-3 0 0 0,1-2-16 16,-3 2-192-16,0-4-48 0,-2 2 0 0,1-2 0 0,0 0-128 15,-2-2-48-15,1-2 0 0,0-1 0 16,-1 0-208-16,3 5-32 0,0 0-16 0,-6-28 0 15,6 13 0-15,0-1 0 0,1-6 0 0,0-1 0 0,2-5-48 0,1-3-16 16,0-4 0-16,3 3 0 0,-1 0-272 0,1 1 160 16,2-1-160-16,0 4 128 0,0 0-128 0,1 5 0 15,-1 1 0-15,1 3 0 0,-3 3 0 0,1 4 0 16,-2-1 0-16,0 1 0 16,-1 5-720-16,0-2-32 0,0 5 0 0,-1-1 0 15,-1 4-208-15,0-2-32 0,1 3-16 0,-1 0 0 16,1 3-48-16,2 1-16 0,2-2 0 0,1 4 0 15,1-2-368-15,1 2-80 0</inkml:trace>
  <inkml:trace contextRef="#ctx0" brushRef="#br1" timeOffset="89348.6">31619 15963 30463 0,'6'-11'672'0,"-1"4"144"0,0-2 16 0,0 3 16 0,-2 2-672 0,1 1-176 0,0 2 0 0,2-5 0 15,3-3 704-15,0-2 128 0,1 0 0 0,-2 1 16 16,-4 4 880-16,-4 2 192 0,-4 1 16 0,-2 0 16 16,-3 3-720-16,-1 0-144 0,-2 4-16 0,-2 0-16 15,-2 4-16-15,-1-2 0 0,2 3 0 0,-2 1 0 16,-2 2 80-16,2 4 16 0,-1 1 0 0,2 1 0 15,3 4-608-15,0-2-112 0,3 5-32 0,2-3 0 16,-1 0-384-16,2 1 0 0,2 1 0 0,0-1 0 16,2-1-544-16,2-4 16 0,1 1 0 0,1-2 0 15,2-1-48-15,-1-1-16 0,3-2 0 0,-1-4 0 0,1 0 304 0,0-4 64 16,0-2 16-16,1-1 0 0,1-4 208 0,1-2-144 0,-1-2 144 16,1-3-128-16,2-2 128 0,-1-4 0 0,4-1 0 15,-2-3 0-15,0 0-128 16,-1-4 0-16,1-4 0 0,-1-3 0 15,-1 2-336-15,-2-5-64 0,0 0-16 0,0 1 0 16,-2 4 224-16,-2 3 64 0,1 3 0 0,-1 6 0 0,-1 0 256 0,0 6 176 0,0 5-32 0,-2 4 0 16,0 1 384-16,-2 3 80 15,2 4 16-15,0 2 0 0,2 0 16 0,-2 2 16 0,2 7 0 0,1-1 0 16,0 4-160-16,2 1-48 16,-1 3 0-16,0-3 0 0,-1 4-208 0,1-4-48 15,-1 1-16-15,-2-2 0 0,0-2-176 0,-1 0 0 16,0-3 0-16,-1 0 0 15,0-2-800-15,-2 1-96 0,2-6 0 0,0 4-16 16,-1-7-304-16,1 0-64 0,0 0-16 0,0-4-19184 0</inkml:trace>
  <inkml:trace contextRef="#ctx0" brushRef="#br1" timeOffset="90038.71">31857 15973 34095 0,'6'-3'3024'0,"-1"0"-2416"0,2-1-480 0,-1-1-128 0,0 4 1600 0,-1 1 288 0,0 0 64 0,2-3 16 0,4 3-1168 0,3 0-224 0,-2 3-64 0,-1 4 0 0,-3 6 656 0,-4 1 128 0,-4 4 32 0,-3 3 0 16,-3 1-112-16,-1 0 0 0,-2 3-16 0,-2 1 0 15,1-1-480-15,-1 0-80 0,1 0-32 0,-1-2 0 16,2-3-272-16,2-2-48 0,0-2-16 0,3-3 0 15,0-1-64-15,3-3-16 16,-1-3 0-16,1-1 0 0,2-3-64 0,1-2-128 16,-1 0 176-16,3-4-176 0,-1 1 256 0,2-3-64 0,1-3-16 0,1-5 0 15,0 2 288-15,0-5 64 0,2-3 16 0,0 0 0 16,-1-5-544-16,1-1 0 0,0-5 0 0,-1 0 0 16,0 2 0-16,-1-2 0 0,1 2 0 0,-2 3 0 0,0 4 0 0,0 1 0 15,2 5 0-15,-2 3 0 0,0 4 0 0,1 3 0 16,1 0 0-1,0 2 0-15,0 4 128 0,2 0-128 16,0 0 0-16,-1 2 80 0,1 2-80 0,0 0 0 0,0 2 0 0,0 0 0 0,-1 1 0 0,-2 5 0 16,1 0 0-16,-2 2 0 15,0 0 0-15,-1 2 0 0,0 1 0 0,-3 1 0 16,0-2 0-16,-2 3 0 0,-2-3 0 0,0 0 0 16,-1 0 0-16,-2 0 0 0,2-4 0 0,-2 1 0 15,1-3 0-15,-1-2 0 0,1 0 0 0,2-2 0 16,-1-4 0-16,2-2 0 0,1 2 0 0,0-4 0 0,3-3 0 15,-1 1 0-15,2-5 0 0,0-1 0 0,2-5 0 0,0 2 0 0,1-6 0 16,2-1 0-16,1-1 0 0,0-1 0 16,0 0 0-16,0 2 0 15,-1 1 0-15,1 1 0 0,-1-1 0 0,0 6 0 0,-3-3 0 16,1 3 0-16,-2 2 0 0,0 1 0 0,0 3 0 16,0 2 0-16,-2 0 0 0,-1 2 0 0,0 1 0 15,0 2 0-15,0 0 0 0,-1 2 0 0,2-2 0 0,-1 3 0 16,2 1 0-16,0 2 0 0,2 0 0 0,-1 0 0 15,2 4 0-15,0 2 0 0,-1 1 0 0,1 0 0 16,1 6 0-16,-2-1 0 0,1 2 0 0,-1 0 0 16,0 1 0-16,1 1 0 15,-2 1-416-15,-2-1-80 0,1 0-16 0,0-3 0 16,-2 0-240-16,-1 0-48 0,1-3-16 0,-2-1 0 16,0-3-848-16,-3-2-192 0,1-2-16 0,-1-4-20336 0</inkml:trace>
  <inkml:trace contextRef="#ctx0" brushRef="#br1" timeOffset="92657.35">32919 15713 35007 0,'0'0'3120'0,"0"0"-2496"0,0-2-496 0,0 2-128 16,0 0 1088-16,0-3 208 0,0 3 48 0,-1-1 0 0,0 1-704 0,-3 0-144 0,-1 0-32 0,5 0 0 0,0 0 512 0,-24 12 112 0,14-5 0 0,-1 0 16 0,-1 2-160 0,-1-3-48 16,2 4 0-16,-4-3 0 0,1 2-128 0,-1 1-48 0,-1 0 0 0,0 1 0 15,0-4-288-15,-2 6-64 16,-3-1-16-16,-2 0 0 0,2 1-352 0,-1 0 0 16,2 2 0-16,1-4 0 0,0 2 0 0,3-4-208 0,2 3 16 15,4-6 16-15,3 0-144 0,3-2-48 0,3-4 0 0,2 0 0 16,3 0-16-16,2-4 0 0,2-1 0 0,2 1 0 15,1-2 208-15,1-1 48 0,3 1 0 0,1-1 0 16,1 2 128-16,2 2-128 0,1 0 128 16,-1 2-128-16,1 1 128 0,-1 1 0 0,-1 4 0 0,-2-1 0 15,0 0 0-15,-2 4 0 0,-2-2 0 0,-1 4 0 16,-1-1 128-16,0 1 64 0,-2 2 16 0,-1-2 0 0,1 2 128 0,-1 2 32 16,0 1 0-16,0-3 0 0,-1 2-368 0,0-2 0 15,-1 4 0-15,0-1 128 0,-1 1-128 0,-1 0 128 16,-2 0-128-16,-1 0 128 0,-1 1 112 0,-2-1 16 15,-1 0 16-15,-1 1 0 0,-3-3-272 0,0 2 128 16,-2-1-128-16,-1-2 0 0,-3 0 0 0,1-1 0 16,-4-2-192-16,3 0 48 15,-2 1-416-15,1-4-80 0,-3-1 0 0,2 1-16 16,0-4-368-16,0 0-64 0,1-3 0 0</inkml:trace>
  <inkml:trace contextRef="#ctx0" brushRef="#br1" timeOffset="94212.04">30758 16736 36863 0,'1'-11'3264'0,"0"2"-2608"15,1-1-528-15,-2-12-11008 0,1 7-2224 0</inkml:trace>
  <inkml:trace contextRef="#ctx0" brushRef="#br1" timeOffset="95220.06">30826 16521 37775 0,'-2'8'3360'0,"-2"-1"-2688"0,1-4-544 16,1 1-128-16,1 1 1024 0,-2-1 192 0,-1 6 16 15,-2 8 16-15,-1 4-1248 0,-2 4-240 0,1 2-48 16,0 0-16-16,2-3 0 0,0 1 0 0,1-4 0 16,-1 0 0-16,1 0 304 0,-2 1 144 0,1-1-16 15,-1 0 0-15,1 3 48 0,-3 0 0 0,-1 1 0 16,-2 2 0-16,-2 1-32 0,-1 1 0 0,-3 3 0 0,-1-1 0 15,-2-1 208-15,-1-3 32 0,0 1 16 16,-2-1 0-16,1 0-16 0,0-3-16 0,2-1 0 16,0 0 0-16,0 1-240 0,0-3-128 0,2 1 128 0,-1-4-128 15,1 2 0-15,1-3 0 0,0 0 0 0,1-3 0 16,1-1 0-16,1-2 0 0,-1 1 0 0,-1-5 0 16,-2 2 0-16,-2 0 0 0,-2-1 0 0,-3 1 0 15,-1-3 128-15,-4 2-128 0,-2 0 160 0,-1 0-160 0,-1-3 0 16,-2 2 0-16,0 0 0 0,-3-1 0 0,0 0 192 0,-1-1-64 15,1 0-128-15,3 1 192 16,-1-4 0-16,-2 2-16 0,1 0 0 0,-1 0 0 16,2-1-176-16,1-2 0 0,1 0 0 0,2-2-176 15,1-2 176-15,1 2 0 0,2-5 0 0,3 2 0 16,1-1 0-16,3-2 0 0,-2 0 0 0,-1-3 0 0,-1 1 0 0,-3-1 192 16,0-4-64-16,-2 1 0 0,0-1-128 0,0 0 128 15,-3 1-128-15,2-5 128 0,2 5-128 0,0-4 0 16,0 4-128-16,1-1 128 0,1 1 0 0,2 2 0 15,1 0 0-15,0 1 0 0,2 0 0 0,1 0 0 0,-2 1 0 16,0 0 0-16,3 2 0 0,-2-2 176 0,2 2-16 0,1 0 0 16,3 0-32-16,-1-3 0 0,1 2 0 15,0 0 0-15,1-2 0 0,1 0-128 0,0 0 192 0,0-1-64 16,0-2-128-16,0 0 0 0,1 0 0 0,-1-2 0 16,1 1 0-16,0 0 0 0,0-3 0 0,0 1 128 15,3 1 80-15,-2 2 16 0,1-1 0 16,0 1 0-16,1-2-16 0,1 6 0 15,1-2 0-15,1 4 0 0,2 2-208 0,1 2 0 0,-1-2 0 0,1 4 0 16,1 0 0-16,2 0 0 0,-1 4 0 16,3-2 0-16,-1 2 0 0,1-2 0 0,1 3 0 15,1 0-160-15,3-1 160 0,-1 2 0 0,0 0 0 0,1-2 0 16,0 2 0-16,1 0 0 0,-2-2 0 0,1 1 0 0,-1 2 0 16,-1-3 0-16,1 1 0 0,-3 1 0 0,0 0 0 15,-2 2 0-15,1 0 0 0,-4 2 0 16,0 0 0-16,-2 0 0 0,-1 1 0 0,0 0 0 15,-2 0 0-15,0 3 0 0,-1-2 0 0,0 2 0 0,-3 1 0 0,3-2 0 16,0 2 0-16,1-2 0 16,0-1 0-16,0-1 0 0,1 0 0 0,3-1 0 15,-1-2 0-15,2 0 0 0,1-2 0 0,0-2 0 0,2 1 0 16,0-4 0-16,0 2 0 0,1-3 0 0,1 1 176 0,0-2-48 0,0 1 0 16,0-4 0-16,1-2 112 0,-1 0 16 0,3-4 0 15,0-1 0-15,2-2 96 0,0 0 32 0,3-2 0 16,-1-1 0-16,3-1-224 0,0-1-32 0,0 1-128 0,1 2 192 15,0-1-192-15,0 0 128 0,0 0-128 16,1 1 0-16,-1 3 128 0,0-2-128 0,0 2 0 0,1-1 0 16,1 0 0-16,-2 0 0 0,1 1 0 0,-1 0 0 15,0-2 0-15,-1 2 0 0,0-1 0 0,-1 1 0 16,0-2 0-16,-2 2 0 0,-1 0 0 0,0-1 0 16,-1 1 0-16,-1-1 0 0,0 1 0 0,-1 1 0 15,0-1 0-15,-2 0 0 0,0 3 0 16,2 1 0-16,-2-1 0 0,-1 0-160 0,1 2 32 0,-1 4 0 15,2-2 128-15,-2 4 0 0,0-2-144 0,1 3 144 16,0 0 0-16,0 0 0 0,0 3 0 16,2-2 0-16,1 4 0 0,-1-2 0 0,2 4 0 0,1 0 0 0,1 2 0 0,-1-3 0 15,1 3 0-15,2-2 0 0,0 2 0 0,0-3 0 16,1 0 0-16,3 1 0 0,-1 0-192 0,0-1 16 16,2-4 16-16,1 2 0 31,-2 0-608-31,1-1-128 0,-2 0-32 0,1 1-13760 0,-2 0-2752 0</inkml:trace>
  <inkml:trace contextRef="#ctx0" brushRef="#br1" timeOffset="97014.74">30319 17354 9215 0,'-2'-2'816'16,"-1"1"-656"-16,1 1-160 0,-1 0 0 0,1 0 4192 0,-1 0 800 0,2 0 176 0,-4 0 16 0,-1 1-4096 0,-4 1-816 0,-1 2-272 0,0 2 160 0,0 3-416 0,1 1-96 15,1 0-16-15,0 2 0 0,2-2 2032 0,1 5 384 0,-2-2 96 0,1 2 16 0,-2-1-1040 0,1 1-208 0,-4 1-32 0,1-3-16 16,-1 2-736-16,-2-3-128 0,1 2 0 0,-1-4-128 16,-2-1 128-16,1 0 0 0,-1-2 0 0,1-1 0 15,-1-4 0-15,-4 3 0 0,-1 0 0 16,-3-1 0-16,-5-2 0 0,0 2 0 0,-4-1 0 0,-1 0 176 16,-2 1 176-16,1 0 32 0,2 1 16 0,0 1 0 15,0-2-64-15,2 2-16 0,2 0 0 16,0-2 0-16,1 2-320 0,1-2 144 0,2 0-144 0,-1 0 0 15,0 2 0-15,-1 1 0 0,0-1 0 0,-1 0 0 16,0 0 0-16,-2-1 0 0,2 0 0 0,-1 1 0 16,1-2 208-16,-2-2-64 0,-3 2-16 0,0-1 0 15,-2-3-128-15,-2 1 0 0,-3 1 0 0,-2-2 0 16,-5 0 0-16,-1 0 0 0,0 0 0 0,1 0 0 16,4 0 0-16,0 0 0 0,1 0 0 0,2 0 0 0,1-2 0 0,3 1 0 15,-1 1 0-15,1-3 0 0,3 6 0 0,-2-3 0 16,0 0 0-16,-3 0 0 0,1 1 0 0,0 1 0 15,-2-2 0-15,2 0 0 0,-2-2 0 0,0 1 0 16,-3 1 0-16,-2-3 0 0,2-1 0 0,-2 2 0 16,-3-2 0-16,-4 2 0 0,0-2 0 0,1-1 0 15,0 0 0-15,1 0 0 0,1 1 0 0,-1-2 0 16,4 3 0-16,-1-4 0 0,3-1 208 0,-1 0 16 16,2 0 0-16,3 0 0 0,5 2 32 0,-2 0 16 15,-3-5 0-15,-2 1 0 0,-1 0-48 0,-2-2-16 0,1 2 0 16,-2-3 0-16,-2 3-208 0,-4 1 0 0,0-1 0 15,-1 3 0-15,3 1 0 0,-3-2-128 16,-4 4 128-16,1-2 0 0,-1 2 0 0,0 2 0 16,3-2 0-16,1 4 0 0,5-3 0 0,8 1 0 15,5 1 0-15,0-2 0 0,-3 3 176 0,-3-2 32 0,2 0 16 16,1-1 0-16,1 0-32 0,0 0 0 0,3 0 0 0,-2-1 0 16,4 2-192-16,-1-2 0 0,1 2 0 0,0-2 0 15,1-2 0-15,1 2 0 0,-2 2 0 0,-1-5 0 16,-2 4 0-16,1-3 0 0,-1 2 0 0,0 1 0 15,0 0 0-15,0 0 0 0,-2-1 0 0,1 2 0 0,2 0 0 16,-2-2 0-16,3 0 0 0,1-2 0 0,2 2 0 16,1-2 0-16,2 0 0 0,2 0 0 15,1-1 0-15,1 1 0 0,2 0 0 0,1 0 0 16,-1 0 320-16,3 2-16 0,-1 0-16 0,1-1 0 16,-2 4-288-16,1-1 0 0,-2-1 0 0,0 2 0 15,-1 1 0-15,0 0 0 0,-2 0 0 0,-2-3 0 0,-2 1 0 0,0 1 0 16,-1-3-144-16,4 2 144 0,-1-2-160 0,0-2 160 15,-1 1-192-15,1-1 192 0,1 1 0 0,1-2 0 16,0 1 0-16,2-2 0 0,1 1 0 0,0 1 0 16,2-1 0-16,1-2 0 0,-1 2 128 0,2-2 48 15,3 0 0-15,0 2 0 0,3 1-48 0,2 0 0 16,0-1 0-16,1 1 0 0,1 3-128 0,-1-4 0 16,1 4 0-16,1-3 0 0,-1 3 128 0,0-1-128 15,1 2 128-15,-1-1-128 0,1 2 128 0,0-1-128 16,1 0 128-16,0 0-128 0,2-1 128 0,-2 2-128 15,3-1 128-15,0-2-128 0,0 2 256 0,-1-2-16 16,2 0-16-16,-1-1 0 0,1 2-96 0,1-6 0 0,1 3-128 0,-1-1 192 16,1 3-192-16,1-3 0 0,-2 2 0 0,0 2 0 15,2 3 0-15,-3 0 0 0,0 0 0 0,1 2 0 16,-1 4 0-16,0 4 0 0,0 4 0 0,-3 1 0 16,2 1 0-16,-2 0 0 0,-1 2 0 0,-1 2 0 15,-1 5 0-15,0-3 0 0,-1-1 0 0,1-5 0 0,1 0 0 16,-1 0 0-16,1 0 0 15,0-3 0-15,3-1 0 0,-2-2 0 0,1-1 0 0,2-2 0 16,0 2 0-16,0-5 0 0,0-1 0 0,1 0 0 16,0-1 0-16,0-2 0 0,0 0 0 0,-2-2 0 15,2-2 0-15,-1 2 0 0,0-5 0 0,0 1 0 16,-1-1 0-16,0-2 0 0,1-1 0 0,-2-2 0 0,2 2 0 0,-2-2 0 16,2-3 0-16,1 1 0 0,0-2 0 0,0 0 0 15,0 1 0-15,3-5 0 0,-1 4 0 0,1-1 0 16,2 0 0-16,0 2 0 0,-1 2 0 0,1 1 0 15,0 1 0-15,0 2 0 0,0-1-128 0,-1 4 128 16,1-2 0-16,-3 0 0 0,2 3 0 0,-1 0 0 0,0 3 0 0,0-1 0 16,-1 2 0-16,-1-4 0 0,2 4 0 0,-2-2 0 15,2 3 0-15,-1-2 128 16,1 2-128-16,-1 0 144 0,1 0-144 0,-1-1 160 16,-1 1-160-16,2 0 160 0,-1 1-16 0,1 1 0 15,0 1 0-15,1-2 0 0,1 2-144 0,0-3 0 16,1 2 0-16,3-1 0 0,-1 2 0 0,4-2 0 15,1 2 0-15,5-1 0 0,0-2 0 0,4 0 0 16,3 0 128-16,0-2-128 0,-2 2 0 0,1-2 128 16,-1 0-128-16,0-2 128 15,-2 2-640-15,-2-2-128 0,-1 1-16 0,-4-3-13680 0,3 0-2720 0</inkml:trace>
  <inkml:trace contextRef="#ctx0" brushRef="#br2" timeOffset="103759.2">20328 17927 36863 0,'-4'0'3264'0,"1"2"-2608"0,2-2-528 0,1 0-128 16,1 0 704-16,-1 0 128 0,0-2 0 0,-1 2 16 0,2-3-1328 0,1 2-272 0,0-1-48 0,-2 2-16 0,0 0 80 0,0 0 16 0,0 0 0 0,0 0 0 0,0 0 1136 0,0 0 224 0,0 0 64 0,0 0 0 0,15 16-192 0,-20-6-16 16,-2 2-16-16,-2 0 0 0,0 3-48 0,-2 1-16 15,-1 4 0-15,-3 2 0 0,1 3-160 0,1-3-48 16,2 3 0-16,2-3 0 0,0 0-16 15,3-3-16-15,1 1 0 0,2-2 0 0,-1-2 16 0,1 1 0 16,0-1 0-16,-1-2 0 0,0 3-192 16,-2-5 0-16,1 0 0 0,-2 1 128 0,0 0-128 0,-1-3 0 0,3-1 0 0,-5 1 0 15,-4 2 0-15,-3 2 160 0,-4 0-160 0,0 0 160 16,-1 1 16-16,-2-3 0 16,2-2 0-16,2-4 0 0,2 1 64 0,3-6 16 15,4-2 0-15,1-2 0 0,2-3-48 0,2-2 0 16,0 0 0-16,1-5 0 0,0-3-208 0,0-2 0 15,2-2 0-15,-1-1 0 0,1 1 0 0,1-5 0 16,1 3-144-16,1-1 144 0,0-2 0 0,2 0 0 16,1 1 0-16,0 0 0 0,2 2 0 0,0 1 0 15,3 1 0-15,-1-1 0 0,2 1 0 0,2-1 0 0,0 1 0 16,0-2 0-16,1 2 176 0,1-1 16 0,0 2 16 16,2 0 0-16,1-1-208 0,0 3 0 0,2 0 0 15,-1-1 0-15,-1 5 0 0,0 0 0 0,0 3 0 0,0 0 0 16,-1 2 0-16,0-1 0 0,0 4 0 0,-2 3 0 15,1 2 0-15,-2 0-160 0,1 0 0 0,-2 2 0 16,-1 2 160-16,-2-2 0 0,1 2 0 0,0 0 128 16,-1 2 0-16,0 3 16 0,0-2 0 0,-1 2 0 15,0 1-144-15,-1-2 128 0,0 2-128 0,1 0 128 0,-1 0-128 16,-1 0 0-16,0 1 144 0,0-1-144 16,0 2 0-16,0-2 0 0,-1 0 0 0,3 2 0 15,0-2 0-15,0 3 0 0,2 0 0 0,-1-2 0 16,-1 2 0-16,0-3 0 0,2 0 0 0,0 2 0 0,1 0 0 15,0-2 0-15,-1 0-144 0,0-1 144 16,0-3-160-16,-3-2 160 0,1-2-208 0,-2-1 80 16,1-1-384-16,1-1-64 0,-1-4 0 15,0 1-16-15,0-2-368 0,0 0-80 0,1-1-16 0,1-6-17120 16</inkml:trace>
  <inkml:trace contextRef="#ctx0" brushRef="#br2" timeOffset="104252.58">20725 17566 40543 0,'0'-5'3600'0,"0"-1"-2880"0,0 2-576 0,1 0-144 0,1 0-432 0,2-1-112 0,1-2-32 0,2-8 0 0,3-1-5504 0,1 0-1120 0,1 0-224 0,-5 4-32 0,-2 5 8368 0,-3 4 1680 0,0 0 336 0,-1 1 64 0,0 2 1424 0,0 0 304 15,4 0 48-15,0 0 16 0,4-1-3360 0,2-2-656 16,3-1-144-16,2 1-32 0,1-2-592 0,0 1 0 16,2 0 0-16,-2 2 0 15,-2 2-272-15,-1 2-32 0,-2-2 0 0,-2 4 0 16,-1-2-64-16,-5 5-16 0,0-2 0 0,-3 3 0 15,-2 2-48-15,-4 0-16 0,0 2 0 0,-3 3 0 16,-5 1 208-16,0 3 48 0,-5 3 0 0,1-2 0 0,1 1-112 0,0-1-16 16,2-4 0-16,3 0 0 0,1-1 608 0,4-3 112 15,1-2 32-15,3-1 0 0,0 1 208 0,1-1 32 0,2 1 16 0,1 3 0 16,-1-3-560 0,0 2-128-16,0 0 0 0,1 1 0 0,0-1 0 0,-1-1 160 15,1 4-32-15,-1-3-128 0,1 1 368 16,1-3-48-16,0 0 0 0,1-2 0 0,4 0-112 0,0-2-16 15,2 0-16-15,0-2 0 0,1 1-176 0,2-4-144 16,1 1 144-16,1-5-208 16,1 3-704-16,2-3-144 0,-2 1-32 0,0 0-10528 15,2 0-2112-15</inkml:trace>
  <inkml:trace contextRef="#ctx0" brushRef="#br2" timeOffset="107786.14">23196 18173 25791 0,'3'-3'2304'0,"-1"3"-1856"0,1-2-448 0,-1 1 0 0,2 1 0 0,0-3 128 0,4-1-128 0,5 1 0 0,3-2-2240 0,1 1-512 0,0 0-80 0,-3 2-32 0,-3 2 4176 0,-2 0 832 0,-3 2 160 0,-2 2 48 0,-2 2-80 0,-1-3-16 15,1 3 0-15,-2 1 0 16,0-3-1264-16,0 1-256 0,-2-1-48 0,1-2-16 16,0 2 352-16,0-4 80 0,-2 2 16 0,0-2 0 0,-2 0-416 0,0-2-64 15,-3 2-32-15,0-4 0 16,-2 4-480-16,-1-5-128 0,-4 2 0 0,-1-1 0 16,0 1 0-16,-3 0 0 0,-1-1 0 0,-2 1 0 0,1 0 0 0,-5 0 144 15,-1 0-16-15,-3-2-128 0,0 1 256 0,0 1-64 16,-5 0-16-16,0-1 0 0,-1 2 16 0,-3-2 0 0,-3-2 0 15,-5 2 0-15,-1-2-48 0,1 0 0 0,5-1 0 16,-4 4 0-16,-2-6-144 0,-4 2 160 0,0 0-160 0,-1 3 160 16,2 0-320-16,4 0-64 0,2 2-16 0,3 2 0 15,4 2 240-15,0-1 0 0,1 4 0 0,1-1 0 16,5-2 144-16,0 2 80 0,1 0 16 0,2 0 0 16,1-2-96-16,1 2-16 0,2-2 0 15,2 1 0-15,1-2-128 0,4-1 0 16,-1 2 0-16,2-2 0 0,3 0 0 0,1 0 192 0,1 0-64 0,3-2 0 15,0 1 16-15,2 1 0 0,1-3 0 0,1 3 0 16,2-3-144-16,1 3 0 0,-1-3 144 0,2 1-144 16,2 0 240-16,-1 2-32 0,1-3 0 15,1 3 0-15,1-3 16 0,-1-1 0 0,2 2 0 0,-1 0 0 16,2 0-224-16,-1 0 128 0,1-2-128 0,0 2 0 0,2-2 192 0,-2 0-64 16,1 2-128-16,2-2 192 0,-2-2-192 0,1 1 0 15,-2-1 128-15,3 1-128 16,-1-4 0-16,2 3-160 0,0-4 32 0,1-2 0 15,2 2 128-15,-1-3-160 0,2 1 160 0,0 0-160 0,1-1 160 0,0 1 0 16,0 1 0-16,1 0 128 0,-2 3-128 0,-1-2 0 16,1 4 0-16,-2 0 0 15,-1 1 0-15,-1 1 176 0,0 3-176 0,-1-4 192 16,-2 4-192-16,-1-2 0 0,2 1 0 0,-3 1 128 16,0-2 0-16,-2 0 0 0,1 0 0 0,-1 1 0 0,-1 0-128 0,1 2 0 0,-2 0 0 15,-1 0 0-15,1 0-192 0,-1 2 192 0,0-1-160 0,0 3 160 16,-1-1-304-16,1-3 48 15,0 0 0-15,-13 15 0 0,6-5 64 0,-2-4 32 16,-1 4 0-16,1-3 0 0,-3 2 160 0,-1 0 0 16,-4 3 0-16,-4 2 0 0,-2-2 0 0,0 1 0 0,-1 0 0 0,2-1 0 15,1-3 0-15,6 1 0 0,3-4 0 0,-2 0 0 16,-1 1 192-16,-1 0-48 0,1 2 0 0,2-3 0 16,2 0-144-16,2-2 0 0,2 2 0 0,0 0 128 0,2-2-128 15,2 2 0-15,0-4 0 0,1 5 0 16,2 0 256-16,0 3-48 0,0 1 0 0,1-1 0 0,3 2-80 15,-1-2 0-15,2 3-128 0,2-1 192 0,1-1-192 0,1 0 128 32,1 0-128-32,1 0 0 0,1-3 144 0,2 1-144 0,0-3 128 15,-1-3-128-15,3 4-208 0,2-5-128 0,0-1-32 0,2 2 0 16,1-3-592-16,0 0-112 0,2 0-16 0,3 4-18480 0</inkml:trace>
  <inkml:trace contextRef="#ctx0" brushRef="#br2" timeOffset="108635.31">24128 18126 21183 0,'-5'-10'1888'15,"1"0"-1504"-15,0 1-384 0,2 3 0 0,1 3 0 0,-1-4-128 0,2 4 0 0,-2-6 0 0,-2-6-3328 0,-2-1-672 0,0 2-128 0,-2 2-32 0,1 3 8384 0,-2 6 1664 0,1 3 320 0,-1 0 80 16,0 3-1904-16,-1 4-384 0,0 4-80 0,1-1-16 16,0 2-2640-16,0-2-544 15,2 2-96-15,-1 4-32 0,2 0-160 0,0 0-48 0,2 1 0 0,1 1 0 16,0-2-32-16,1 3-16 0,-1 3 0 0,2-2 0 0,-1 3-208 16,-1 3 0-16,-1-1 0 15,-1 1 0-15,-2 0 0 0,0 2 0 0,-2 3-144 16,-1 0 144-16,-1 1 0 0,1-6 0 0,0-1 0 0,-1 1 0 15,-1-1 0-15,0-3-144 0,3-2 144 0,0-3 0 16,2-6 0-16,0-2 0 0,4-5 0 0,-1-2 0 16,3-2-128-16,-1-4 128 0,1-1-128 0,1-2 128 15,-1-5-208-15,1-1 32 0,0-5 16 0,-1-2 0 16,-1-2 160-16,1-1 0 0,-1-1 0 0,1-2 0 16,-2-1 208-16,1-2-16 0,-1-1-16 0,1 2 0 15,0-3 96-15,0 0 32 0,1 1 0 0,1 0 0 0,1-3 144 16,1 1 16-16,2-2 16 0,1 3 0 0,2-1-176 15,2 1-48-15,1-2 0 0,1 5 0 0,2-3-256 0,0 5 0 16,6 0 0-16,-1 5 0 0,3 3-256 0,0 4 32 16,-1 4 16-16,-1 1 0 0,-1 6 80 0,-2 3 128 15,0 1-208-15,-1 1 80 0,-1 1 128 0,-1 1 0 16,-2 2 0-16,1-2 0 0,-1 2 0 0,-1 0 128 16,-2 3 0-16,1-3 0 0,-2 4-128 0,1 0 0 15,-1-1 0-15,1 4 0 0,0 0-272 0,1 5-80 0,0-2-16 16,0 2 0-1,0 2-32-15,0 0-16 0,-1 1 0 0,0 1 0 0,1 0 128 16,-1 1 32-16,1-5 0 0,-3 1 0 0,0-2 256 0,-1 0 0 0,0-3 0 0,0 0 0 16,-2-3 0-16,-2 1 0 0,0-4 0 15,-1 0 0-15,0-2 384 0,-2-2 0 0,-1 0-16 0,-2-1 0 16,0 2-64-16,-1-5-16 0,0 4 0 0,-2-4 0 16,-3 0-288-16,-5-4 160 0,-1-1-160 0,-4 1 128 15,-1-3-320-15,-2 1-64 0,-3-2 0 0,-2 0-16 16,1-1-96-16,-2 0-16 0,1 0 0 0,-1-1 0 31,2 1-16-31,0-1-16 0,2 3 0 0,3-5 0 0,-1 2 0 0,5-3 0 0,1 4 0 0,5-4 0 16,0 4-800-1,5 0-176-15,1 2-16 0,5 1-15168 0</inkml:trace>
  <inkml:trace contextRef="#ctx0" brushRef="#br2" timeOffset="108861.04">24756 18163 9215 0,'8'4'816'0,"-3"-4"-656"0,0-3-160 0,-1-1 0 0,-3 1 6848 0,5-6 1344 0</inkml:trace>
  <inkml:trace contextRef="#ctx0" brushRef="#br2" timeOffset="109252.88">24867 17905 39615 0,'-11'0'1760'0,"0"0"352"15,0 0-1680-15,1 0-432 0,4 0 0 0,-1 0 0 0,-1 0 672 0,-7 0 48 0,-7 2 16 0,-6-1 0 16,-2 3-736-16,-5 5-384 0,3-1 32 0,0 3 16 0,4 4 336 16,4 0 0-16,4 2-144 0,3 4 144 0,2-1 0 0,2 2 0 15,3 3 176-15,3-3-176 0,3-2 0 0,1-1 0 16,3-1 0-16,0-2 0 0,1 0 128 0,3-3-128 15,-1-1 0-15,2 1 0 0,1-4 272 0,2-2-48 16,-1-1-16-16,2-2 0 0,1-2-208 0,0-2 128 16,0 0-128-16,1-2 0 15,1-2 0-15,0 0-240 0,2-1 32 0,0-2 0 16,0 1 208-16,1-4-144 0,-1 1 144 0,1-1-128 0,0 0 256 0,-1-2 64 0,0 2 16 16,0-2 0-16,-2 3 16 0,-1-1 0 0,-1 0 0 15,-1 1 0-15,-3 3 32 0,-1 0 0 0,-1 2 0 16,-2 1 0-16,-1 0 64 0,0 3 0 0,-1 0 16 0,-1 0 0 15,1 0-96-15,-2 3-32 16,1 0 0-16,-2 4 0 0,1-1 32 0,-2 1 0 16,0 2 0-16,0 3 0 0,1 1 16 15,-1 3 0-15,2 2 0 0,-1 2 0 0,2 2-32 16,1-2 0-16,0 1 0 0,0-2 0 0,2 0-96 0,1 0-128 0,1 0 176 0,-1-3-176 16,1-3 240-16,1 0-64 0,-1-4-16 0,-1 0 0 0,0-3-160 15,-1 0 0-15,1-2 0 0,-2-4 0 31,1 0-480-31,1 0-128 0,-1-4-32 0,0-2 0 16,0 0-416-16,-1 0-96 0,2-4 0 0,-1 0-12080 0,2-2-2400 0</inkml:trace>
  <inkml:trace contextRef="#ctx0" brushRef="#br2" timeOffset="109444.53">24987 17961 30399 0,'1'0'2704'0,"0"-2"-2160"0,1 2-544 0,-1-1 0 0,0 1 0 0,3 0-176 0</inkml:trace>
  <inkml:trace contextRef="#ctx0" brushRef="#br2" timeOffset="109919.77">25049 17980 33167 0,'4'26'1472'0,"-4"-17"304"0,0-3-1424 15,0-5-352-15,0 1 0 0,0 0 0 0,0 6 384 0,-2 7 16 0,0 5 0 0,-1 5 0 0,1 1-64 16,-3-4-16-16,0 3 0 0,-1-6 0 0,-2 0 320 16,2-3 64-16,1-1 16 0,-1-3 0 0,2-2-512 0,1 0-208 15,0-4 176-15,2-2-176 0,1 0 0 0,-1-2 0 16,1 1 0-16,0-3 0 0,0 0 0 0,0 1 176 16,0-1-176-16,0 0 160 0,-2 2 336 0,2-2 64 15,0 0 16-15,0 0 0 0,0 0-160 0,0 0-32 16,0 0 0-16,0 0 0 0,0 0-192 0,0 0-64 15,0 0 0-15,0 0 0 0,0 0-128 0,0 0 0 16,0 0 0-16,0 0 0 0,0 0 128 0,0 0 0 0,0 0 0 0,0 0 0 16,0 0 0-16,0 0 0 0,0 0 0 15,0 0 0-15,0 0 112 0,0 0 16 0,0 0 0 0,0 0 0 16,0 0-128-16,0 0 0 0,0 0-128 0,0 0 192 16,0 0-192-16,0 0 176 0,0 0-176 0,0 0 160 15,0 0 208-15,0 0 32 0,0 0 16 0,0 0 0 16,21 7 0-16,-18-7 0 0,1 0 0 0,-2 0 0 15,2-3-176-15,-2 2-48 0,2-2 0 0,0 1 0 16,-1-2 0-16,1 0 0 0,1-1 0 0,-1 1 0 16,-2-3-48-16,2-1-16 0,-2-2 0 0,2-3 0 15,0 1 0-15,0-2 0 0,1-2 0 0,-2 2 0 0,2-3 0 16,0-1-128-16,1 2 192 0,1-4-64 16,-1 5-128-16,1-1 0 0,-1 4 0 0,0-2 0 15,1 6-192-15,-1-2-128 0,1 0-32 0,2 1 0 16,0 3 32-16,0 0 0 0,0 0 0 0,1-1 0 0,-1 4 176 0,-1-1 144 15,1 1-192-15,0 0 192 0,-1 0-192 16,2 0 64-16,-1 0 128 0,1-1-208 16,0 1-208-16,0-3-32 0,1 1-16 0,1 1 0 15,0 0-176-15,0 2-16 0,-1 0-16 0,-1 0 0 16,-1 2-64-16,0 0-16 0,-1 0 0 0,-4 2 0 16,-1 2-880-16,-2 2-176 0,-2 2-48 15,-4 0-14560-15</inkml:trace>
  <inkml:trace contextRef="#ctx0" brushRef="#br2" timeOffset="110455.82">25569 18157 36863 0,'5'-3'1632'0,"-2"1"336"0,1 1-1584 0,-2-4-384 0,0 1 0 16,2 0 0-16,2-4-4000 0,4-2-880 0,6-6-176 0,4-3-48 0,0-1 4016 0,0 2 784 0,-3 3 176 0,-5 4 128 0,-4 5 384 0,-4-1 160 0,-3 5 32 0,-2-1 0 0,-2 3 2752 0,-2 3 528 0,1-1 112 0,-2 2 32 0,0 2-2064 0,-1 0-400 15,0 1-96-15,0-1-16 16,-2 1-592-16,1 2-112 0,-1-2-16 0,-1 2-16 16,-1 0-352-16,0-2-64 0,0-1-16 0,-2 3 0 15,1 1-256-15,0 2 0 0,-1 1 0 0,2-2 0 16,0 3-240-16,1 3 48 0,1-1 16 0,1 0 0 15,2 0 176-15,1-1 144 0,1-3-16 0,3 0-128 0,0-2 0 0,2 0 0 0,1-1 0 0,2-3 0 32,0-2 0-32,2-1 0 0,-1 0 0 0,1-3 0 0,1-3 0 15,1 1 0-15,0-2 0 0,2-2 0 0,-1 0 0 0,1-2 0 0,1-1 0 0,0-4 0 16,2 2 128 0,-2-3-128-16,0 1 0 0,0-2 0 0,0-4 240 0,-1 3-64 15,0-3-16-15,0 3 0 0,-2-3 80 0,0 3 16 0,-1 4 0 0,-1-1 0 0,1 7 0 16,-1 2 0-16,0-1 0 0,-1 5 0 0,0 3 32 15,0 3 16-15,1 0 0 0,-1 4 0 16,0 2 48-16,0 1 16 0,0 3 0 0,-2 2 0 16,1-2 16-16,-1 3 16 15,0-2 0-15,-1 4 0 0,0-2-256 0,1-2-144 16,-1 1 160-16,0-2-160 0,2-4 0 0,-1 2 0 16,0-2 0-16,0 0 0 0,-1-2 0 0,1 0-192 15,-1-1 16-15,1-6 0 16,-2 1-656-16,1-1-144 0,0-1-32 0,0-4 0 15,2 2-368-15,0-4-80 0</inkml:trace>
  <inkml:trace contextRef="#ctx0" brushRef="#br2" timeOffset="111046.51">25977 18015 35935 0,'4'9'3200'0,"-3"-2"-2560"0,-1-1-512 0,0-2-128 0,0-2 2368 0,0-2 448 0,2 1 80 0,-2 2 32 0,0 3-2928 15,1 0-752-15,-1 6-64 0,0 0-16 16,0 2 128-16,0 2 0 0,-1 1 16 0,-2-1 0 0,2 1 1152 0,-2-3 240 16,1 0 32-16,1 0 16 0,-2-4-480 0,1 0-80 15,1 1-32-15,-1-5 0 0,1 0-160 0,1-2 0 16,0 0 0-16,0-2 0 0,0 2 432 0,1-4 0 16,1-3 0-16,1 2 0 0,1-1-112 0,1-4-32 0,4-1 0 0,0-3 0 0,5 1-288 0,0-4 0 15,2-3 0-15,-1 1 0 16,1-1 0-16,0 0-144 15,0-4 16-15,0-1 0 0,0 2 128 0,-2 2 0 16,-2 5-144-16,-1 2 144 0,-2 4-176 0,-1 1 48 0,-1 4 0 0,-2 1 0 0,-1 1 352 0,1 2 80 31,-1 3 16-31,0 0 0 0,0 0-48 0,-2 4 0 16,2-1 0-16,-2 1 0 0,1-1-272 0,-1 1 128 16,1 0-128-16,-1-1 0 0,1 0 0 0,-2-2 0 0,1 2 0 0,2-3 0 15,-2 0 0-15,1-1 0 0,-2 0 0 0,0-4 0 16,2 2 0-16,-2-3 0 0,2 0 0 0,-1-3 0 15,1 2 0-15,1-2 0 0,1 0 128 0,2-1-128 16,-2-2 0-16,2 0 160 0,-1-1-160 0,3 1 128 16,-1-4-128-16,4-1 0 0,-1 0 144 0,1-1-144 15,0-1 128-15,2-3-128 0,0 1 128 0,0-1-128 16,3 0 256-16,-1 0 0 0,-3 0-16 0,2 4 0 16,-1 2-240-16,-2 4 0 0,0 0 0 0,1-1 0 15,-2 5 144-15,-1-1-16 0,0 5 0 0,0-1 0 16,-1 1 96-16,1 5 16 0,0-1 0 0,0 1 0 15,0 3 16-15,1 1 0 0,2 5 0 0,-2 0 0 16,1 3-256-16,-2-3 0 0,-1-2 0 0,2 4 0 16,2 7 0-16,3 1 0 0,2 5 0 0,-2-3 0 15,-1 1 0-15,-3-6 0 0,-1 1 0 0,-1-5 0 0,-1 0-208 16,-3-3 16-16,0 0 0 0,-3-4 0 16,-1 1-928-16,-2-6-176 0,0-1-48 15,-5-1-20032-15</inkml:trace>
  <inkml:trace contextRef="#ctx0" brushRef="#br2" timeOffset="195485.7">15326 6400 21183 0,'5'-3'1888'0,"0"-3"-1504"0,-2 3-384 0,1 3 0 0,-1-2 1280 0,2-2 176 0,3 0 32 0,6-8 16 0,4-1-1088 0,2-3-224 0,0-2-32 16,-3-2-16-16,-3 2-144 0,-2-2 0 0,-3 1 0 0,-2-3 0 0,-2 1 0 0,-1-1 0 0,-3-1 0 0,-2 1 0 0,0 2 528 0,-5-2 32 0,-3 1 0 16,-4 1 0-16,-4-1 512 0,-4 3 96 0,-2 4 32 0,-8-2 0 15,-6 6-544-15,-9-1-96 16,-7 5-32-16,-8 1 0 0,-1 2-272 0,-9 3-64 0,-9 3-16 16,-5 4 0-16,-4 6-176 0,-5-1 160 0,-2 4-160 0,-3 4 160 15,6 1 224-15,-1 5 32 0,-1 5 16 0,3 1 0 16,8 5 0-16,5-2 0 0,9 3 0 0,9 0 0 15,9 1-96-15,10-1-16 0,9 2 0 0,7-2 0 16,6 3-320-16,5 0 0 0,6 3 0 16,6 4 0-16,5 5 0 0,8 8 0 0,6 2 0 15,6 0 0-15,7 0 0 0,5-2 144 0,6-2-144 0,9-2 0 0,13 4 0 16,10-2 0-16,8-5 0 0,7-7-144 16,0-6-304-1,-2-9-48-15,5-3-16 0,4-4 0 0,4 1 512 0,3-8 0 0,4-6 0 0,-5-2 0 16,-8-4 320-16,8-4 144 0,8-6 48 0,-2-6 0 0,-5-6-112 0,-2-2-16 15,-1-5 0-15,-5-4 0 16,-5-5-208-16,-7-4-48 0,-4-7-128 0,-8-4 192 0,-5-5-192 0,-18 15 0 16,-9 2 0-16,-1-3 0 0,0-19 0 0,-3-14 0 15,-4-4 0-15,-9-4 0 0,-9 1 0 0,-10 5 0 16,-6 6 0-16,-9 7 0 0,-9 0 128 0,-10 3-128 0,-7 9 0 0,-10-1 144 16,-6 2-144-16,-11 5 192 15,-5 3-192-15,-9 2 192 0,-11 3-192 0,0 4 0 16,3 3 0-16,-13 3 128 0,-11-1-128 0,-4 4 160 15,-4 4-160-15,-1 0 160 0,4 3-160 0,0 4-176 16,3 4 48-16,4 0-12608 16,3-3-2528-16</inkml:trace>
  <inkml:trace contextRef="#ctx0" brushRef="#br2" timeOffset="200451.81">18282 17163 35935 0,'4'8'3200'0,"-1"-2"-2560"0,-3 1-512 0,0-4-128 0,-2 0 0 0,0 3 0 0,1 4 128 0,-4 6-128 15,-3 6 192-15,-4-1-48 0,-4-1 0 0,-4-4 0 0,-3-1 192 0,-1-2 48 0,-2 0 0 0,-2-4 0 0,-1 0-384 0,-2 1 0 0,-2-1 0 0,-4-2 0 0,0 2 0 0,-5 1 128 16,0 0-128-16,-7-2 128 15,-1 2-128-15,-7-2 192 0,-5 0-64 0,1 1 0 0,6-3-128 0,-7 2 0 16,-6 0 128-16,-7-1-128 0,-6-1 192 0,-2 1-16 16,0-4-16-16,3 0 0 15,3-3 128-15,3-3 32 0,4-4 0 0,4-2 0 0,3-3-320 0,5-4 0 16,6-2 128-16,4-4-128 0,3 2 0 0,2-9 0 16,2-3 0-16,2 1 0 15,4-3 0-15,2-5 0 0,3-4 0 0,2-2 0 16,0 3 192-16,4 2 16 0,4 5 16 0,-2-6 0 0,-3-3-224 0,0-5 144 0,0-1-144 0,1 3 128 15,1 6-128-15,1 0 0 0,0-1-160 0,0-1 160 16,-1-4 0-16,2 1 0 0,2 0 0 0,-2-6 0 16,-1-3 128-16,1-8-128 0,2-2 0 0,3-4 0 15,2 2 0-15,4 4 0 0,4 6 0 0,1-3-144 16,5-9 144-16,2-4 128 16,3 1-128-16,3-1 176 0,3 0 80 0,0 1 0 15,1 4 16-15,1-1 0 0,2 0-272 0,-3 2 160 16,2-2-160-16,-3 6 128 0,-1-3-128 0,-2 8 0 0,0 5 0 0,-2-7 128 0,1 0 0 0,-3-1 0 15,0-2 0-15,-2 3 0 0,1 0-128 0,-3-3 0 16,2-4 0-16,1 1 0 0,2 0 0 0,-2 2 0 31,3-2 0-31,2-4 0 0,1-2 0 0,0 2 0 0,5-2 0 0,-2-4 0 16,2 0 0-16,1-6 128 16,0-1-128-16,-2-2 128 0,1 2-128 0,-2 1 0 15,-1 5 0-15,-1 0 0 0,-1 4 128 0,-2-3 0 0,-2 4 0 16,-2 2 0-16,-2 3 176 0,-3 4 16 0,-3-2 16 15,-4 3 0-15,-1 3-128 0,-5-1-16 0,-3 0-16 0,-3 3 0 0,-4 0-176 0,-4 3-192 16,-1 0 32 0,-4 4 16-1,0-1-288-15,-5 0-48 0,-2 1-16 0,-2 0 0 0,1 6 96 0,-5-1 16 0,-1 3 0 16,-2 1 0-16,0 2 256 0,0 3 128 0,2 1-128 0,-3 3 128 16,-3-1 0-16,-5 3 224 0,-5-1-32 0,0 3 0 15,-4 2 16-15,-2 1 0 0,-3 0 0 0,-1 5 0 16,-4 1-208-16,2 0 0 0,1 1 128 0,-1-4-128 0,1 5 0 15,1 1 0-15,1-2 0 0,4-5 0 0,3 1 0 16,3-5 0-16,2 1 0 0,4-5-160 0,4 1 160 16,-1-3 0-16,2-3 160 0,1-2-160 0,3 1 0 15,1-4 0-15,1 2-208 0,1-3 64 0,-1-3 16 16,1-1 0-16,1-1 0 0,0 0 0 0,1-4-16 0,0 1 0 16,0-5 0-16,3 2 0 0,3 2 144 0,2-2 0 15,1-1 0-15,0-2 0 0,3 4 0 0,0-7 0 16,2-4 0-16,-1 2 0 0,5 8 0 0,1-5 192 15,-2-2-32-15,1-3-16 0,3-2-144 0,4 4 0 16,5 10-192-16,-1-9 192 0,3-12 0 0,1-2 0 16,3 2 144-16,-1-4-16 0,3 0 48 0,0 1 16 15,2 2 0-15,2 1 0 0,1 4-192 0,-2-1 0 16,2 0 144-16,2 2-144 0,-2 1 0 0,0 2 0 0,0 1-160 16,2 0 160-16,0 0-144 0,2 2 144 0,2 4 0 15,2 0-144-15,0 4 144 0,6-7 0 0,3-2-144 16,3 1 144-16,2 7 0 0,1-2 0 0,1 5 0 0,0 3 0 15,1 0 0-15,-3 2 0 0,-1 2 0 0,1 2 128 16,0-2-128-16,-2 4 0 0,-1 4 0 0,-2-1 0 16,-2 4 144-16,-2 1 0 0,0 1 0 0,-5 3 0 15,0 6 32-15,-3-3 0 0,0 3 0 0,-4 2 0 16,0-2-176-16,-1 3 160 0,-1 3-160 0,0-3 160 16,0 6-160-16,-3-2 0 0,1 1 0 0,0 3 0 15,-1 4-224-15,0-3 32 0,1 1 0 0,-4-1 0 0,2 1 192 16,-1 2-176-16,0-1 176 0,0 2-160 0,-2 2 160 15,2-2 0-15,0 2 0 0,0 1 0 0,1 0 0 0,1 0 0 16,-1 0 0-16,0 3 0 0,2-3 0 0,-2 2 0 16,1 0 0-16,-1 1 0 0,3 0 0 0,-2 0 0 15,1 0 0-15,1 0 0 0,1 0 0 0,1 0 0 16,-2-2 0-16,2 2 0 0,2 0 0 0,-2-3 0 16,1 0 0-16,-1 3 0 0,0 0 0 0,0 0 0 15,0 0 0-15,16-12 0 0,-11 8 0 0,1 0 0 16,-1 2 0-16,1-2 0 0,0-1-144 0,1 4 144 15,-2-1-160-15,-1-1 160 0,1 3-192 0,-2 0 192 0,-2 3-208 16,-1-1 80-16,0 2 128 0,-2 2 0 0,-2 0 0 16,-2 4 0-16,0 2 0 0,-3 1 0 0,-1-1 0 0,-2 2 0 15,-4 7 128-15,-4 1-128 0,-1 4 160 0,-1-1-160 16,-1 1 192-16,2-4-48 16,1-4-16-16,3 1 0 0,1-3-128 0,1-2 0 15,3 1 0-15,0-3-176 0,2-1 176 0,-1 0 0 0,1 2 0 0,0-2-128 16,-1 0 128-16,-2 2 0 0,-2 0 0 15,2-1 0-15,-2-2 0 0,0-1-128 0,2-2 128 16,0-1-128-16,4-6-16 0,5 0 0 0,1 0 0 16,2-7 0-16,2-2 144 0,4-3 0 0,1-4 0 0,4-4 0 15,1-1 0-15,3-5 0 0,3-1 0 0,-1 1 0 16,0 4-144-16,2-3 144 0,3-1-160 0,0 0 160 16,2 1 0-16,-1-1-144 0,2 1 144 0,-2 1 0 15,0 1 0-15,-1 1 0 0,0 6 0 0,-2 0-128 16,0 0 128-16,-3 7 0 0,-2-1 0 0,0 5 0 0,-3 4 0 0,0 1 192 15,-1 4-64-15,-1 0 0 0,-2 4 16 0,-1 0 16 16,-1 4 0-16,-1 3 0 0,-3 1 48 16,1 0 16-16,-1 0 0 0,-1 3 0 0,-1-1-96 15,1 5 0-15,0 1-128 0,3 2 192 0,2 3-192 16,4-1 176-16,3-3-176 0,3 1 160 0,5 2-160 0,3 1 0 0,5-1 0 16,1-3 128-16,5 1-128 0,3 2 160 0,4 1-160 0,2 2 160 31,-6-5-944-31,1 6-192 0</inkml:trace>
  <inkml:trace contextRef="#ctx0" brushRef="#br2" timeOffset="202520.75">9702 8759 33167 0,'-1'-3'2944'0,"1"3"-2352"16,1 0-464-16,-1 0-128 0,1 0 528 0,-1 0 96 0,1 3 16 0,1-3 0 0,-1 1 0 0,0 4 0 0,0-1 0 0,-1-4 0 0,0 0-384 0,3 19-64 16,-1-10 0-16,0 1-16 0,-1 2-176 0,1 1 0 0,2 0 0 0,-2 5 0 0,2-2 464 0,-1 3 64 0,0 2 16 0,1 2 0 15,0 3-208-15,-2-2-32 0,2 2-16 0,0-3 0 16,1-1-112-16,0-1-32 0,1-1 0 15,0-2 0-15,0-4-144 0,0-2 0 0,2-3 144 0,-2-3-144 16,1-2 0-16,2-4 128 0,-2 0-128 0,1-6 0 0,-1-1 144 0,2 1-144 16,0-4 192-16,2-5-192 15,1-1 160-15,0-3-160 0,-2 3 128 0,1-1-128 16,1-4 0-16,0 3 0 0,0 1 0 0,-1-1 0 16,2 7 0-16,-2 2-256 0,0 3 48 0,-2 6 0 0,1 4 208 0,-2 5-144 15,1 4 144-15,0 6-128 0,-1 2 128 0,0 1 0 16,2 2 0-16,-2-1 0 0,0-1 0 0,-1-6 0 15,2 0 0-15,-2 1 0 0,2-4 0 0,-2-2 0 16,2-1 0-16,-1-4 0 0,0-2 160 0,-1-1-32 0,1-6-128 0,-2 1 192 16,1-3 128-16,0-2 0 15,-1-1 16-15,1-5 0 0,1 4-144 0,0-4-16 0,2-3-16 0,-1 1 0 16,1 2-160-16,-2-2 0 0,0 4 0 0,-2 2 0 16,1-1 0-16,0 1 0 15,0 2 0-15,-1 1 0 0,2 0 0 0,-2-3 0 16,1 2 0-16,1-2 0 0,-1-1 0 0,2 0 0 0,-1-2 0 0,2-1 0 0,0-3 272 15,0-2-16-15,2-2-16 0,-2-2 0 0,0-3-96 16,0-1-16-16,-1-1 0 16,-2-3 0-16,0-1-272 0,-3-1-64 0,1-1-16 15,-2 1 0 1,-2-1-752-16,0 3-160 0</inkml:trace>
  <inkml:trace contextRef="#ctx0" brushRef="#br2" timeOffset="203449.23">11070 8161 11967 0,'1'-10'1072'0,"-2"2"-864"0,-1 2-208 15,1 2 0-15,1 0 6192 0,1 4 1184 0,1-2 240 0,-1-1 64 0,0 0-6048 0,3-4-1200 0,0 5-240 0,0 4-64 0,1 5-576 0,-1 2-128 0,-1 8-32 0,-2 4 0 16,3 2 64-16,-3 10 16 0,0 6 0 0,0-2 0 0,0 1 288 0,-1 1 64 0,2-1 16 0,-2-1 0 31,0-2 672-31,0 7 128 0,0 5 16 0,0 3 16 16,1 5-128-16,0 0-32 0,-1-3 0 0,1-2 0 16,-1-6-144-16,0-5-48 0,0-2 0 0,-1-3 0 15,0-1-112-15,-2-5-16 0,0 3-16 0,-1-5 0 0,0-1-176 0,1-6 0 16,-1 1 144-16,-1-5-144 0,1-3 160 0,-1-5-32 15,2 0-128-15,-1-5 192 0,1 1-48 0,0-6-16 16,-1 1 0-16,0-2 0 0,2-2-128 0,-2-1 0 16,0-4 0-16,1-2 0 0,0-3 0 0,1-6 128 15,-1-4-128-15,3-5 0 0,2-4 192 0,1 1-32 16,2-2-16-16,1 1 0 0,3 1-144 0,1 1 0 16,2 2 0-16,2 6 0 0,-1 4-176 0,0 1 176 15,0 1-128-15,0-1 128 0,-1 4 0 0,2 1 0 16,-1-1 0-16,1 4 0 0,-2 0 0 0,-1 2 0 15,2 0 0-15,-2 4 0 0,0 0-176 0,0 2 176 16,-1 1-208-16,1 1 80 0,2 4-80 0,-1-2-16 16,-1 3 0-16,4 3 0 0,2 1 224 0,4 6-176 15,4-1 176-15,-2 4-160 0,2 0 160 0,1 3-192 0,1 1 192 0,-2 1-192 16,-1 1 32-16,-5 0 0 0,-1-2 0 0,-3 1 0 16,-3-1 160-16,-2 1-160 0,-3-1 160 0,-2-2-160 15,-1 1 160-15,-3-2 176 0,-1 0-48 0,-2 1 0 16,-1-4 16-16,-2 3 0 0,0-1 0 0,-1-4 0 15,-1 0 32-15,-2 1 0 0,0-3 0 0,-1-1 0 0,-1 1-176 0,-2-1 128 16,-1-2-128-16,-2 2 128 16,0-3-128-16,-4 0 0 0,0-2 0 0,-1-1 0 15,-1-2 0-15,-1 1 0 0,-1-2 0 0,-2 0 0 16,-1-2 0-16,-1-2 0 0,-3 0 128 0,1-2-128 0,3 3 0 0,-2-6 0 16,2 3 0-16,1-2 0 0,1 0-304 0,3-2-32 15,2 0-16-15,3 4 0 16,2-3-1248-16,3 3-256 0,2 0-64 0,3 2-14256 0</inkml:trace>
  <inkml:trace contextRef="#ctx0" brushRef="#br2" timeOffset="204507.66">10615 9904 18431 0,'0'-2'1632'0,"0"0"-1312"0,1 2-320 0,0 0 0 0,2-2 304 0,-2 0-16 0,1 2 0 15,2-5 0-15,2 4 736 0,0-1 128 0,2-2 48 0,-2 4 0 16,1 0-368-16,-2 0-64 0,1 4 0 0,-1-2-16 0,0 4 96 0,-1-2 32 0,1 2 0 0,-1 2 0 15,-1 0 80-15,1 2 32 0,-1 0 0 0,-1 2 0 16,1 3-160-16,-2-1-16 0,0 1-16 0,0 4 0 16,-1 3-96-16,0 1-32 0,0 4 0 0,-1 2 0 15,0-3-464-15,0 0-80 0,-1-2-128 0,-1 2 176 16,0-1-176-16,-1 0 0 0,-1-3 0 0,1-2 0 16,-1-2 0-16,0-2 0 0,-2-1 0 0,1-2 0 0,0-6 208 0,0 2-32 0,0-2-16 15,-2-1 0-15,1 1-16 0,-2-5 0 0,1-1 0 0,-4 2 0 31,3-3-144-31,-3 2 0 0,0-4 0 0,-3 2 128 0,2-4-128 16,-3-1 0-16,1 0 0 0,0-1 128 0,-1-3 96 0,0-1 16 0,1-2 0 0,0-3 0 0,1 2-96 16,1-1-16-1,-1-1 0-15,1-1 0 0,0 0 0 0,1-3-128 16,1 0 192-16,1 0-64 0,1 1 0 0,3-5 0 16,0 1 0-16,1 0 0 0,1 3-128 0,2-3 128 15,0-3-128-15,4 3 128 0,-1 0-128 0,3 2 0 16,1-2-192-16,0 3 192 0,1 1-128 0,1 1 128 15,2-1 0-15,2-1 0 0,3 2 0 0,0-1 0 16,5 1 128-16,-1-1-128 0,1 3 0 0,0-1 0 16,0 2 0-16,0-2 0 0,-1 4 0 0,1 0 0 15,-3 2 0-15,0 3 0 0,0-1 0 0,-2 4 0 16,-1 2 0-16,0 2 0 0,-1 2 0 0,2 2 0 0,-1 0 0 16,1 0 0-16,0 4 0 0,-1-2 0 0,1 3 0 15,1-2 0-15,-1 2 0 0,3-3 0 0,0 0 0 0,0-2 0 16,3 2 192-16,-2-2 48 0,2 1 16 0,-1 0 0 15,1 1-80-15,-2 0-16 0,1 0 0 0,-2 3 0 16,0-3-160-16,-2 0 128 0,0 2-128 0,-1 0 128 16,-2 0-272-16,-1 0-64 0,-1 1-16 0,-1 1 0 15,-3 0-544 1,-4-2-128-16</inkml:trace>
  <inkml:trace contextRef="#ctx0" brushRef="#br2" timeOffset="205705.59">11376 9583 35935 0,'-5'-2'3200'0,"0"0"-2560"16,-1-2-512-16,2 1-128 0,3 0 1104 0,1 0 208 0,0-1 32 0,0 1 16 0,-1-7-3216 0,0-3-656 0,0-1-128 0,-1 1-32 0,1 2-1040 0,0 5-192 0,-2 0-64 0,2 0 0 0,1 3 1856 0,-1 2 384 0,2-2 64 0,0 0 0 0,1 3 3488 15,3-3 688-15,-1 1 144 0,3 1 32 0,1-2-96 0,3-1-16 32,1 1 0-32,0 0 0 0,2-1-656 0,-2-2-144 0,2 1-32 0,-1 2 0 0,-1-1-1040 0,1-2-224 15,-3 0-32-15,-2 2-16 0,1-2-304 0,-2 3-128 16,-2-1 128-16,-1 4-128 0,-1 0 0 0,-3 2 0 16,-2 3 128-1,-1 1-128-15,-2 4 0 0,-4 2 160 0,-3 4-160 16,-2 0 160-16,2 3-160 0,-4 3-176 0,-5 6 48 0,-3 5 0 15,-2 4-128-15,0 1-32 0,0 3 0 16,1-3 0-16,3-2 288 0,4-3 0 0,2 0 0 0,3-7 0 16,3-2 320-16,2-1 160 0,2-5 32 0,1-2 16 15,2 0 64-15,-1-1 16 0,2-1 0 0,1 1 0 16,-1-3-352-16,2-5-64 0,0-1 0 0,2 1-16 16,1-4-32-16,5 0 0 0,3-1 0 0,5-4 0 15,5-4-16-15,6-3-128 0,-2 2 192 0,6-6-64 16,10-3-304-16,8-2-64 0,8-5-16 0,9-3-18352 15</inkml:trace>
  <inkml:trace contextRef="#ctx0" brushRef="#br1" timeOffset="59242.71">1572 9550 22111 0,'-2'-1'1968'0,"2"-2"-1584"0,2 3-384 0,-1 0 0 0,0 0 400 0,0-2 0 0,1 1 0 0,0-2 0 0,2 1-608 0,1 0-128 0,1 0-32 16,1 1 0-16,0 1-352 0,1 0-80 0,1-3-16 0,-1 3 0 0,2 0 656 0,-1 0 160 0,1 0 0 0,0 3 0 0,0-2 576 0,-2 1 128 16,1 0 48-16,1 0 0 0,0 1 352 0,-2 0 80 15,2 0 16-15,1-2 0 0,-1 2 224 0,2-3 48 16,0 0 16-16,3 0 0 0,0-4-256 0,-1 1-48 15,4 1-16-15,-2-2 0 0,1 2-528 0,-1 0-128 16,1-1 0-16,2 0-16 0,0 3-368 0,-1-3-128 0,-1 3 0 16,1-3 144-16,-1 3 128 0,0 0 32 0,2-2 0 15,-1 4 0-15,0-2-128 0,2-2-32 0,2 2 0 0,1 0 0 16,-3-2-16-16,2 2 0 0,3-2 0 16,0-1 0-16,-3 2 32 0,2-1 0 0,-1 0 0 0,2 0 0 15,0 0-32-15,-1 0 0 0,2 0 0 0,0-1 0 16,1 2 0-16,1-1-128 0,-1 2 192 0,0 0-64 15,0 0 64-15,-1 0 0 0,-2 0 0 0,-1 0 0 16,1 0-192-16,0 0 0 0,0 0 144 0,-2 0-144 16,-1 2 0-16,-1-2 0 0,2 1 0 0,-2 2 0 15,-1-1 0-15,-2 2 0 0,-1-4 0 0,1 2 0 16,3 2 0-16,1-3 0 0,3 2 0 0,-1-3 0 0,-2 2 0 16,0-2 0-16,-1 0 0 0,-2-2 128 0,2 2-128 0,-1 0 192 15,-1 0-64-15,1 0 0 0,-3 0-128 16,0 0 0-16,1 2 0 0,2 0 0 0,-1 3 0 15,2-2 0-15,-1 0 0 0,-2 0 0 0,3 1 0 16,-2 2 0-16,1-3 0 0,-1 3 128 0,2-2-128 16,1 2 0-16,-1-2 0 0,1-2 0 0,0 2 0 0,-1 0 0 15,0-2 0-15,-4-2 0 0,1 0 0 0,0 0 0 16,6 0 0-16,0 0 0 0,1 0 0 0,-2 0 0 16,-5 0 160-16,-1 0-160 0,0 0 176 0,2 0-176 15,-2 0 192-15,0 0-192 0,-3 2 128 0,1-2-128 0,0 2 0 16,-1 0 0-16,1 1 0 0,-1-3 0 15,1 1 0-15,-2 1 0 0,2-2 0 0,1 0 0 0,0 2 0 16,1 0 0-16,2-2 0 0,0 0 0 0,0 0 0 16,1 0 0-16,-1 0 0 0,1 0 0 0,-2 0 0 0,-1-2 0 15,0 2 0-15,-1 0 0 0,-3 0 0 16,2 0 0-16,-3 0 0 0,2 2 0 0,-1-2 0 16,0 0 0-16,-1 3 128 0,2-2-128 0,0 1 0 0,2 1 0 15,0-3 176-15,1 1-176 0,0 1 160 0,-1 1-160 16,1-3 0-16,1 1 128 0,1-1-128 15,-1 0 0-15,-3 3 0 0,-1-3 0 0,2 0 0 16,-1 0 0-16,-2 2 0 0,0-2 0 0,2 0 0 0,0 1 0 16,-2 2 0-16,2-3 0 0,-2 0 0 0,0 0 0 15,-1 0 0-15,2 0 0 0,-2 0 0 0,-1 0 0 0,1 0 0 16,-1 0 0-16,-1 0 0 0,0-3 0 0,0 2 0 16,0 1 0-16,-2 0 0 0,2 0 0 15,-2 0 0-15,1 0 224 0,-2 0-64 0,-1 0-16 0,0 0-144 16,0 0 0-16,0 0 0 0,0 0 0 0,-2 0 0 0,1-2 0 15,1 2 0-15,0-3 0 0,1 2 0 0,0-2 0 16,0 0 0-16,1 0 0 0,0 1 0 0,-1-2 0 16,0 0 0-16,1 2 0 0,-1-2 0 0,-3 2 128 15,1 0-128-15,-1 0 0 0,-1 2 128 0,-1-4-128 0,1 4 128 16,-2-2-128-16,-2-2 224 0,1 2-32 16,0 2-16-16,-2-4 0 0,0 1-16 0,0 0 0 15,-2 0 0-15,2 0 0 0,0-1-160 0,-1 1 0 16,1 0 0-16,-1-4 0 0,1 1 0 0,0 3 0 15,0-4 0-15,0 1 0 0,0 0 0 0,-2 0 0 0,1 0 0 16,1-1 0-16,-2 4 0 0,-1-3 0 16,-1 2 0-16,-1-2-176 0,-1 3 176 0,-1 0 0 0,-1-2 160 15,0 1-160-15,0 0 192 0,0 0-64 16,1-1-128-16,1 2 192 0,1-1-192 0,-1-2 0 0,3 1-192 16,0 0 192-16,1 3 0 0,0-5 0 0,1 5 0 0,0-2 0 15,0 2 0-15,1 0 0 0,0-1 0 0,1 0 0 16,-1 3 0-16,2-2 0 0,-1 2 0 0,-1-1 0 15,1 1 0-15,-1-3 0 0,1 1 0 0,-1 0 0 16,1 2 0-16,-1-2 0 0,1-1 0 0,-1 2 0 0,1 1 0 0,1-2 0 16,-1-1 0-16,1 2 0 0,0-1 0 0,1 0 0 15,0 2 0-15,1-1 0 16,2 1 0-16,0-1 0 0,-3 1 0 0,0 0 0 0,0 0 0 16,25 0 0-16,-15 0 0 0,0 0 0 0,1 1 0 0,0 0-128 15,2 3 128-15,0-3 0 0,2 2 0 0,-1-3 0 16,-1 2 0-16,1 2 0 0,-2-2-144 0,1-2 144 15,-4 2 0-15,3 0-144 0,2 2 144 0,1-1-128 16,0 4 128-16,-1-1-128 0,0-1 128 0,-1 2 0 16,-1-1 0-16,-2 3 0 0,-1-3 0 0,-3 2 0 15,0 0 0-15,-1 0-128 0,-2 0 128 0,-1 2 0 0,-2 0 0 0,0-1 0 16,0-2 0-16,0 2 0 16,0-3 0-16,-1 0 0 0,1 0 0 0,0-2 0 15,1 2 0-15,-1-3 0 0,1 3 0 0,-1-2 0 16,1-2 0-16,1 3 0 0,-2 0 0 0,1-1 0 15,-1-2 0-15,0 2 0 0,0 2 0 0,-3 0 0 0,1 2 0 0,-2 0 0 16,-2 1 128-16,-1 1 0 0,1 0 0 0,-3 0 0 16,-1 2-128-16,0-2 0 0,0 0 0 0,0 1 0 15,0-1 128-15,-1 0 0 0,3 0 0 0,-2 0 0 16,2 1 0-16,0-4 0 0,0 2 0 0,2-3 0 16,-1 0-128-16,0 2 0 0,0 0 0 0,0-2 0 15,-1 2 0-15,1-2 0 0,-1 3 0 0,0-3 0 0,-1 1 0 16,-2-1 0-16,0 3 0 0,0-1 0 31,0 0-544-31,-3 1-128 0,-2 2-32 0,-1 1 0 16,-1 3-224-16,-2 1-48 0,-1 0-16 0,-1 3-17760 0</inkml:trace>
  <inkml:trace contextRef="#ctx0" brushRef="#br1" timeOffset="61436.56">549 10105 35007 0,'6'-8'1552'0,"-2"1"320"0,-2 4-1488 0,1-1-384 0,1 2 0 0,-2 2 0 0,2-4-224 0,1 1-112 0,2-4-32 0,2-2 0 0,1 1-128 0,0 0-16 0,-2 0-16 0,0 0 0 0,-2 2 528 0,-1 0-128 0,0 0 128 16,-2-1 0-16,2 1 0 0,-1-2 0 16,-1 3 0-16,0-4 0 0,2 0 272 0,-1-1 64 15,0 1 16-15,-1-1 0 0,0 0 640 0,-2 1 128 16,0-1 32-16,1 0 0 0,-2-1-288 0,0-1-48 0,2-2-16 0,2-2 0 16,-1 0-352-16,4-2-64 15,-1-5 0-15,1 1-16 0,2-3-192 0,1-1-48 0,0 4 0 0,0 0 0 16,1 0-128-16,0-3 192 0,0 0-192 0,-2 0 192 15,-2 6-192-15,-1-4 0 0,-1 1 0 0,-1 0 128 16,0-3 64-16,-2 5 0 0,-2 2 0 0,0-5 0 0,0 2 0 0,-1-1 0 0,0 4 0 16,-1-2 0-1,1-2-192-15,1-1 0 0,0 1 0 0,1 0 0 16,1 3 128-16,-1 1 0 0,1 2 0 0,1-4 0 16,0 4-128-16,2-2 0 0,-1 5 0 0,0-2 0 0,1 4 0 0,-3 2 0 0,2-1 0 0,-2 4 0 31,1 2 0-31,-3 2 0 0,0-1 0 0,-1 2 0 0,-1 1 0 15,0 1 0-15,-3 2 0 0,0-1 0 0,-1 3 192 16,0 0-64-16,-1-3 0 0,3 3 0 0,0-4-128 0,0 4 192 16,0-2-192-16,3 4 192 0,-1-1-192 0,2 0 0 15,0 0 0-15,0 0 128 0,0 2-128 0,1 0 0 16,0-1 0-16,0 2 0 0,-1 4 0 0,0 3 0 16,-1 2 0-16,-1 2 0 0,-1 2 0 0,-3 1 0 15,-1 1 0-15,-3 1 0 0,0-3 0 0,-1 1 0 16,0 0 0-16,-1-1 0 0,4-3 0 15,-1 2 0-15,2-4 0 0,1 2 0 16,1-1 128-16,1-1 0 0,3-5 0 0,1-2 0 0,2-2 64 0,2 2 16 0,0-1 0 16,2 1 0-16,1-4-32 0,1 2-16 0,0-2 0 15,2 0 0-15,1 0-160 0,0-2 0 0,2 1 0 16,-2 1 0-16,0-2 0 0,-1-2 0 0,1 2 0 16,0-1 0-16,-1-3 0 0,1 3 0 0,3-3 0 15,-1-3 0-15,2 0 0 0,0-1 0 0,4-1 0 0,-1-2 0 16,2 1 128-16,0-3 0 0,2 1 0 0,-1-3 0 15,0 0 0-15,-1 3-128 0,0-5 192 0,-2 3-64 16,2-2-128-16,-3 0 0 0,1-1 0 16,-2 1 0-16,0 1 0 0,-1-2 0 0,-3 1 0 0,0-3 0 0,-2 2 0 15,0 0 0-15,-1-3 0 0,-2 4 0 0,1-4 192 16,-1 0-64-16,0-1 0 0,0 1 0 16,0-2 112-16,0 2 16 0,1-3 0 0,0 1 0 15,1-2-256-15,-1 3 0 0,0-1 0 0,0 2 0 16,-2 1 0-16,0 3 0 0,0 0 0 0,-2 2 0 15,0 4 0-15,-3-1 0 0,0 4 0 0,-1-1 0 16,0 1 0-16,-1 1-128 0,0 2 128 0,-2-1 0 0,2 1 0 16,-2 0 0-16,2 0 0 0,-1 1 144 0,-1 1-144 15,3-2 0-15,0 0 0 0,0 0 0 0,-1 23 0 0,3-15 0 16,2 2 0-16,1 3 0 0,0-1 0 0,0-1 0 16,2 4 0-16,2 1-176 0,-1 0 176 0,-2 3 0 15,-1-1 0-15,-2 1 0 0,1 1 0 0,-3-2 0 16,-1 2 0-16,-2 1 0 0,-2 1 0 0,-1 0 0 0,0 1 0 15,0-1 0-15,-1 3 0 0,0-2 0 0,-2 2 0 16,1 1 176-16,1-1-48 0,0-1 0 0,0 1 0 0,-2 1 0 16,2-4-128-16,0 3 0 0,1-3 0 0,0-2 0 15,2 1 0-15,2-1 0 0,0-2 0 0,1-4 0 16,1-2 0-16,2-2 0 16,0 1 0-16,1-3 0 15,1-2-480-15,0 0-128 0,1-3-32 0,2-3-20800 0</inkml:trace>
  <inkml:trace contextRef="#ctx0" brushRef="#br1" timeOffset="64841.78">1866 8191 19343 0,'-3'1'1728'0,"1"1"-1392"0,0 0-336 32,0-2 0-32,2 1 976 0,-1 2 128 0,-3-1 32 0,-1 2 0 0,-2 0-1328 0,0 1-256 0,-2 1-48 0,1-1-16 0,2-3 256 0,-1 1 64 0,2 0 0 0,-1 0 0 0,1-2 448 0,0 2 80 0,-1-3 32 15,0 2 0-15,1 2 720 0,-2 2 160 0,0-2 32 0,0 2 0 16,-2 2-192-16,-1 0-48 0,0 2 0 0,-1 1 0 16,0 0-176-16,0 0-32 0,0 3-16 0,-1-2 0 15,0 0-112-15,1 1-32 0,1-1 0 0,-2 2 0 16,-1 1-544-16,1 1-128 0,1-3 0 0,0 2 0 0,2 1 0 15,0 0 0-15,2 0 0 0,1-1 0 0,1 1 0 0,1 2 128 16,2-1-128-16,0 0 192 0,4 1 128 16,-1-2 16-16,3-3 16 0,1 2 0 0,1-3-160 15,1 0-48-15,3 0 0 0,-1-1 0 0,2-1-304 0,0 2-64 16,0-1-16-16,0 1 0 16,2 1-336-16,-2 0-64 0,0-1 0 0,-2-2-16 15,-1-2-656-15,0 0-128 0,0-2-32 0,0 0 0 16,0 0-192-16,1 1-32 0,1-4-16 0,1 3 0 15,1-3-992-15,2-3-208 0,3 1-32 0,2-1-4480 0</inkml:trace>
  <inkml:trace contextRef="#ctx0" brushRef="#br1" timeOffset="65252.23">2033 8513 31327 0,'-3'2'2784'0,"2"-2"-2224"0,0 1-560 0,2-1 0 0,0 3 1152 16,1-3 128-16,-1 3 32 0,-1 1 0 0,2 2-1040 0,0 3-272 0,0 1 0 0,-1 0 0 0,2 2-512 0,-4 1-208 0,-1 1-48 0,0-3 0 0,-1 4-528 15,0 0-112-15,-1-1-32 0,-3 1 0 0,-1-2 128 16,2 1 32-16,1-3 0 0,0 1 0 16,0-1-1312-16,1 1-256 0,1-5-48 0,0 2-16 15,2-3 928-15,1-2 192 0</inkml:trace>
  <inkml:trace contextRef="#ctx0" brushRef="#br1" timeOffset="65493.61">2090 8218 41471 0,'-13'-3'1840'0,"5"3"368"0,-1 0-1760 0,4 0-448 0,4 0 0 0,1 1 0 16,0 1-592-16,-1 1-208 0,-2 2-32 0,-1 1-16 15,1 0-2544-15,0 3-496 0,2-3-96 0,1 1-32 0,1 2 3328 0,5-2 688 0,6 2 0 0,0-3 240 16</inkml:trace>
  <inkml:trace contextRef="#ctx0" brushRef="#br1" timeOffset="66032.33">2129 8123 9215 0,'-7'-2'816'0,"1"2"-656"0,1-3-160 0,2 2 0 15,3 1 6256-15,2 0 1216 0,0 0 240 0,1-3 48 16,0 3-6736-16,3-2-1344 15,4 2-256-15,3 0-64 0,-1 2 448 0,3 2 192 0,0 2-176 0,2 0 176 0,-1 3-192 16,1-1 192-16,2 3-208 0,-2-1 80 16,3-1-272-16,-1 4-48 0,-1-1-16 0,-2 2 0 15,-2 2 80-15,-3 1 0 0,-2 3 16 0,-6 2 0 0,0-2 560 0,-3 1 96 0,-1 1 32 0,-1 1 0 16,1-1 784-16,1 0 176 0,1 3 16 0,1-3 16 0,1-2-464 16,1 1-80-16,1 1-32 0,1-2 0 15,0 1-544-15,-1 1-192 16,-1 0 144-16,0 1-144 0,-3-1 0 0,-2 0 0 15,-3 0 0-15,-2 3 0 0,-2-3 0 0,-3 3 0 0,-1-3 0 0,-1-2 0 0,0-1 0 16,-2-1 0-16,-1-2 0 0,-1 0 0 0,1-3 0 0,-2 3 128 31,0 2-128-31,-1-4 0 16,3-2-576-16,1-2-208 0,2-1-48 0,-1-5-16128 0</inkml:trace>
  <inkml:trace contextRef="#ctx0" brushRef="#br1" timeOffset="67065.14">650 10805 11055 0,'-8'0'976'15,"2"-1"-784"-15,-1 1-192 0,5-2 0 0,1 2 3936 0,1 0 736 0,0 0 160 0,-2 0 32 0,2-4-4176 0,-1 1-832 0,2 2-176 0,2-1-16 0,2-1 544 0,0 2 112 0,1 1 32 16,1 0 0-16,3-3-32 0,0 3-16 0,3 0 0 0,0-2 0 0,1 2 464 0,2 0 80 0,2 0 32 0,2 2 0 16,0-2-464-16,0 0-96 0,0 0 0 0,-1 0-16 15,2 0-304-15,0 0 0 16,0 0 0-16,2 0 0 16,-2-2-448-16,1 1-128 15,0-2-48-15,-1 3 0 0,1-2-2384 0,-3 2-496 0</inkml:trace>
  <inkml:trace contextRef="#ctx0" brushRef="#br1" timeOffset="67496.12">618 11038 39615 0,'-8'0'1760'0,"1"-3"352"0,4 3-1680 0,1 0-432 15,4 3 0-15,-1-3 0 0,1 1-2320 0,1-1-560 0,2 2-96 0,2 1-32 0,4-3 1424 0,3 0 288 0,2 0 48 0,1-3 16 0,3 3-720 0,2-3-144 0,3 3-16 0,1-3-16 0,4 6 2128 0,-2-3 512 16,2 1 64-16,0 1 16 0,-1 2 240 0,0-1 64 15,-2 0 0-15,-1 0 0 0,-1 0-112 0,-3 1-16 16,0 1 0-16,-3-1 0 0,-4 0-768 0,-1-2 0 16,-1 0 0-16</inkml:trace>
  <inkml:trace contextRef="#ctx0" brushRef="#br1" timeOffset="69122.23">1463 10595 9215 0,'-4'0'816'0,"0"-2"-656"0,1-2-160 0,1 4 0 0,2-3 6224 16,0 3 1216-16,2 0 240 0,-1-2 64 0,-1 1-7616 0,0 1-1504 0,1-3-304 0,0-1-64 0,1 2 1296 0,-1 1 256 0,-1-1 48 0,1 2 16 16,0 0 128-16,-1 0 0 0,2 2 0 0,-2-1 0 15,0 1-432-15,0 0-48 0,0 3-16 0,0-5 0 0,0 0 720 0,0 0 144 16,-4 19 16-16,4-12 16 0,-1-1 1264 0,1 2 256 0,-2 2 64 0,2 0 0 16,0 3-784-16,2-1-160 0,-1 2-16 0,0 2-16 15,4 0-720-15,-2 2-144 0,0 1-16 0,1-1-128 16,2 1 0-16,0-3 0 0,2 3 0 0,-2-6 0 15,3 2 144-15,-3-1-144 0,1-2 0 0,1 0 144 16,-2 1-144-16,0-2 192 0,-1 0-192 16,-1-1 192-16,-1 0-48 0,1-2 0 0,0-1 0 15,-1-4 0-15,1 3-16 0,-1-4-128 0,0 0 192 16,0 1-64-16,1-3 16 0,-2-3 0 0,0-1 0 0,1 1 0 16,1-2-16-16,-2-1-128 0,1-1 192 0,-1 0-64 15,2-5 0-15,-2-3 0 0,2 1 0 0,0-2 0 16,-1 0-128-16,0 1 0 0,1 3 0 0,-2 2 0 15,1 4 0-15,-2 2 0 0,-1 4-144 0,1 0 144 16,-1 4-176-16,1 2 176 0,2 3-160 0,-2 0 160 0,0 4-176 0,3-1 176 16,0 2-192-16,1 1 192 0,0-4 0 0,-1 1-128 15,3-1 128-15,-1 0 0 0,-1 1 0 16,1-5 0-16,-1 2 0 0,1-2 0 0,0-1 0 16,0 0 0-16,1 1 0 0,-1-4 0 0,-1 2 0 15,1-1 272-15,-1-2-48 0,1 2-16 0,-1-3 112 16,0 1 0-16,-1 1 16 0,-1-3 0 0,1 2-112 0,-1-2-32 15,-2 0 0-15,1 0 0 0,1-2-192 16,-2 2 0-16,1-5 0 0,1 2 0 0,-1-1 0 0,1-2 0 0,1-3 0 0,-2 2 0 16,1 1 256-16,-1-4-64 0,3-3 0 0,-1-3 0 15,2-2 192-15,-1-5 16 16,0 2 16-16,0-1 0 0,0-1-240 0,1-5-48 16,0 2-128-16,0-2 192 0,2 2-64 0,-2 1-128 15,0 1 176-15,0 0-176 0,0 3 0 0,-1 2-224 0,-1 3 16 0,0 3 0 31,-3 0-432-31,-1 4-96 0,-1 0-16 0,-2 3 0 16,1-2-80-16,-2 6 0 0,-2-4-16 0,0 3-18384 0</inkml:trace>
  <inkml:trace contextRef="#ctx0" brushRef="#br1" timeOffset="69983.45">2084 10257 34095 0,'-4'0'3024'16,"3"0"-2416"-16,1 3-480 0,0-3-128 0,2 1 0 0,-1 2-256 0,1-2 64 0,0 4 0 0,2 1-464 0,1 4-112 0,0 0 0 0,0 2-16 16,1 2 544-16,-1 1 240 0,-2 3-192 0,0 1 192 0,1 0-480 15,-4 4 32-15,-2-1 0 0,-1-1 0 16,0-5-64-16,0 0 0 0,-1 3 0 0,-1-3 0 0,0 1 224 0,-1-2 32 0,1 0 16 0,-1-2 0 15,1 0 240-15,1-3-176 0,0-2 176 0,2-2-11552 16</inkml:trace>
  <inkml:trace contextRef="#ctx0" brushRef="#br1" timeOffset="70266.48">1814 10261 42383 0,'-12'-4'1872'0,"4"2"400"0,2 1-1824 0,2-2-448 15,4 3 0-15,0 0 0 0,2 3-224 0,-1-3-144 0,0 0-16 16,2 0-16 0,1 0-336-16,3 0-64 0,-1 0-16 0,4-3 0 0,1 1 624 0,1 1 192 0,3-2 0 0,1-1 0 15,1 4 0-15,2-2 128 0,0-1 0 0,2 2 16 16,-2-1 96-16,1-2 16 15,0 0 0-15,-3-1 0 0,-2 2-256 0,0-4 128 16,1 4-128-16,0-1 0 0,-1-2 256 0,-3 1-32 16,1 1-16-16,-2-2 0 15,1 2-816-15,0-2-160 0,1 0-48 0,-2 0-16272 0</inkml:trace>
  <inkml:trace contextRef="#ctx0" brushRef="#br1" timeOffset="70834.95">2620 10680 10127 0,'-2'-8'896'0,"-1"1"-704"0,2 1-192 0,0 3 0 0,1 3 5760 0,0-3 1136 0,1 2 208 0,-1-2 64 16,1 0-6464-16,1-2-1296 0,-2 4-256 0,0-2-48 0,0 6 576 0,-3 0 112 0,-1 3 16 0,-1 3 16 0,-2 5 816 0,-2-1 144 15,-1 5 48-15,-2-1 0 16,0 4-64-16,-3-1 0 0,0 1 0 0,-1-1 0 16,0 1-64-16,0-4-32 0,0 1 0 0,0 1 0 0,0-1-256 0,-2-1-48 15,2 1-16-15,-1 2 0 16,0-4-192-16,-2 3-32 0,0-1-128 0,0-2 192 16,0 0-448-16,-2-1-112 0,0-1-16 0,0-2 0 15,0-2-1376 1,1-1-288-16,3-3-48 0,1-3-16 0,5-3-432 0,0-3-80 0,2-2-32 0,3-3-9312 0</inkml:trace>
  <inkml:trace contextRef="#ctx0" brushRef="#br1" timeOffset="71104.73">2284 10625 39615 0,'-3'2'3520'0,"2"-1"-2816"0,0 2-560 0,2-1-144 0,2 2 1072 0,-1-1 176 15,4 0 32-15,2 3 16 16,3 3-1504-16,5 5-304 0,5 2-64 0,2 2-16 0,2 5 400 0,0-1 192 31,-2 0-192-31,-2-1 192 0,-1 3-288 0,-4 3 64 16,-1-1 16-16,-4-4 0 0,-1 3 32 0,-2-3 16 16,-2-3 0-16,-3 0 0 15,1-3-352-15,-1 3-80 0,-1-5-16 0,-3 0 0 0,1-4 256 0,-3-1 48 0,2-3 16 0,-1 0 0 31,-1-2-352-31,1-4-80 0</inkml:trace>
  <inkml:trace contextRef="#ctx0" brushRef="#br1" timeOffset="71621.37">2901 10014 14735 0,'4'-4'640'0,"-3"-1"160"0,1 4-640 0,0-2-160 0,-1 1 0 0,-1 2 0 16,1 0 528-16,0 0 80 0,1-1 16 0,-1 1 0 15,0 0 480-15,-2 0 112 0,0 0 0 16,-3 0 16-16,0 1-336 0,0 1-80 0,-1 1-16 0,-1-2 0 0,1 2-416 16,0-3-96-16,2 2-16 0,-1 2 0 0,2-3 160 0,-2 1 16 15,0 5 16-15,0-1 0 16,-1 3 512-16,2 0 112 0,-2 1 0 0,0 0 16 0,-1 3-192 0,-1-1-32 15,1 2-16-15,-1 0 0 0,-2 5-544 0,1-3-128 16,-1 4 0-16,-2 1-16 0,0 2-176 0,-2 2 0 16,3-5 0-16,-1 1 0 15,0 1 0-15,1 0 0 0,3-3 0 16,2-1 0-16,2-1 0 0,2-5 0 0,1-2 0 0,3 0 0 16,-1-2 496-16,1 0 16 0,2 0 0 0,1 0 0 15,1-2-512-15,-1 3 0 0,3-3 0 0,1 1 0 16,-1 2-432-16,-1-2-128 0,1 0-16 0,1 1-16 15,1-2-672-15,1 2-128 0,2 0-16 0,-2-1-16 16,1 0-816-16,-1-1-176 0,0 0-16 0,-2-1-8128 16</inkml:trace>
  <inkml:trace contextRef="#ctx0" brushRef="#br1" timeOffset="71894.98">2991 10238 18431 0,'0'1'1632'0,"-1"1"-1312"0,0-2-320 0,1 2 0 0,0 0 4224 0,0 1 784 0,0 0 160 0,-1 1 16 16,-1 5-5056-16,0 0-1008 0,-1 1-208 0,0 1-32 0,-1 1 368 0,1-1 80 0,1-1 16 0,-1 2 0 16,3-2-736-16,-1 0-144 0,1 0-16 0,0 0-16 15,1-2-288-15,1 1-64 0,0-3-16 0,-1-1-7280 0</inkml:trace>
  <inkml:trace contextRef="#ctx0" brushRef="#br1" timeOffset="72105.52">3037 10001 22111 0,'-4'-3'1968'0,"-1"0"-1584"0,0 0-384 15,3 3 0-15,2-3 5696 0,0 3 1072 0,1 0 208 0,-1 0 32 16,0-2-7328-16,0 2-1472 15,0-2-304-15,-1 4-48 0,-2 3 1696 16,-3-4 448-16</inkml:trace>
  <inkml:trace contextRef="#ctx0" brushRef="#br1" timeOffset="72589.34">3054 9868 43311 0,'-10'-3'1920'0,"4"0"384"0,1 0-1840 0,3 3-464 0,1 0 0 0,1 0 0 16,0 0-1984-16,-2 0-480 0,1 3-96 0,0-2-32 15,1 1 1440-15,0 1 304 0,1 1 48 0,0 2 16 16,1-3 640-16,-1 4 144 0,-1 1 0 0,1-2 0 0,-1 2 640 0,1 1 112 16,0 0 16-16,2 4 16 0,1-3 144 0,1 2 32 15,2 2 0-15,2 1 0 0,1 1-320 0,1 0-48 16,4-1-16-16,-1 2 0 0,1 1-400 0,3 1-176 15,1 1 128-15,1 1-128 0,0 1 0 16,0-2 0-16,1 2 0 0,-5-1 0 0,-1 1 0 0,-5 1-144 16,-1-1 144-16,-4-2-208 0,-1 1 208 0,-4-3 0 15,0 2 0-15,-1-1 0 0,-2-1 0 0,0-2 0 16,-1 0 128-16,0 0-128 0,-1 3 160 0,-1-6-32 16,0 2 0-16,0-2 0 0,-2-2-128 0,2 1 128 15,0-1-128-15,0-1 128 16,0 0-576-16,-1-1-128 0,0 1-32 0,-2 0 0 15,1-2-912-15,-3 3-176 0,-2 2-32 0,-2-1-13456 0</inkml:trace>
  <inkml:trace contextRef="#ctx0" brushRef="#br1" timeOffset="72955.19">3180 10712 16575 0,'3'-3'1472'0,"-2"0"-1168"0,-1 0-304 15,1 0 0-15,-1 3 5520 0,2 0 1056 0,-1 0 208 0,1 0 32 0,2 3-5600 0,1-2-1216 0,0 4 0 0,1 2-224 0,-1 2-800 0,1 1-144 0,0 3-48 0,-1 2 0 16,2-1-640-16,-4 3-144 0,1-1-32 0,-2-2 0 0,0 4 1664 0,-2-2 368 0,-2-1 0 0,0 1 0 16,-2 3 624-16,-2 1 80 0,1-2 0 0,-1-1 16 15,0 1-496-15,-2-2-96 0,1 0-128 0,-1 0-9344 16,0-1-1952-1</inkml:trace>
  <inkml:trace contextRef="#ctx0" brushRef="#br1" timeOffset="73188.5">2980 10899 43311 0,'-4'0'1920'0,"2"0"384"0,-1 0-1840 0,3 0-464 0,2 0 0 0,-1 0 0 16,1 0-224-16,2 0-144 0,2 3-16 0,4-3-16 16,1 3-96-16,4 0-16 0,2-2 0 0,2 2 0 0,1 0 320 0,0 0 48 15,1-2 16-15,-3 1 0 0,1 1-176 0,-3 1-16 16,-1-4-16-16,-3 2 0 16,-2-1-368-16,-1 2-64 0,-3-3 0 0,-1 0-15504 15</inkml:trace>
  <inkml:trace contextRef="#ctx0" brushRef="#br1" timeOffset="73863.63">3611 10367 34095 0,'-5'4'1504'0,"1"2"320"0,0-2-1456 0,3 0-368 0,0-2 0 0,1 1 0 16,-1 0-800-16,-1 6-224 0,-1 1-64 0,-2 6 0 16,-1 6 368-16,-1 1 64 0,1 1 16 0,1 2 0 0,-1 3 1344 0,2 2 288 15,1 1 48-15,1 2 16 0,1 1-96 0,0 3-32 16,2-1 0-16,-1-1 0 0,1-1-32 0,-1-3 0 0,0 1 0 0,0-4 0 31,-1 1-528-31,1-3-112 0,0-1-32 0,0-1 0 16,0-6 240-16,0 0 48 0,0-3 16 0,1-4 0 15,1 1-160-15,0-3-48 0,1-2 0 0,-2-3 0 0,1 1-320 0,-2-1 128 0,0-1-128 0,-1-2 0 16,0-2 0-16,0 0 0 0,-1-2 0 0,0 0 0 16,1 0 0-16,-1-6 128 0,2-2-128 0,0-3 0 15,2 0 256-15,0-5-32 16,2 1 0-16,-2-1 0 0,2-3-224 0,1 1 144 15,2 0-144-15,0 1 128 0,0 7-128 0,2-3 0 16,-1 4-192-16,0 2 192 0,0 1-240 0,1 3 80 0,0-1 16 0,-1 3 0 0,2-1 144 16,-1 4-160-1,1 0 160-15,0 0-160 0,0 0 160 0,-2 0-160 16,3 4 160-16,-2-4-160 0,0 3 160 0,-1 0 0 0,1 0 0 0,-2 1 0 16,0-1 0-16,0 3 0 0,-1 1 0 0,0-1 0 15,2 4 0-15,-1-2 0 0,1 3 0 0,0 1 0 16,2 0 0-16,-1-1 0 0,-1 0 0 0,1 2 0 0,-1 0 0 15,-1 0 0-15,-1-1 0 0,-2 0 0 0,0-1 0 0,-3 2 0 16,0-2 0 0,-2 3 0-16,-2-2 208 0,0 0-16 15,-4-2-16-15,1 0 0 0,-1 0 32 0,-2-1 16 0,1-3 0 0,-1 0 0 0,0 0-224 0,1-2 144 0,-1-2-144 16,-1 2 128-16,0-1 0 0,-1 0 0 16,-1 1 0-16,-2-2 0 0,-1 2-128 0,-1-1 0 0,-1-3-160 0,-2 0 160 15,-1-3 0-15,-2-1 0 0,-1-2 0 0,-2 0 0 16,2 0 0-16,-2-4 0 0,0 0 0 0,-1-2 0 31,0-3-384-31,0-1-192 16</inkml:trace>
  <inkml:trace contextRef="#ctx0" brushRef="#br0" timeOffset="104996.19">23007 13934 35935 0,'-2'0'3200'0,"1"0"-2560"0,1-3-512 0,1 2-128 0,1 1 0 0,1 0-208 0,-1-2 48 0,2-2 16 0,1-1-896 0,1 1-176 0,0-3-48 0,2 1 0 0,-3 1 176 0,0 1 48 0,-3 0 0 0,0 2 0 0,-2-1 1936 0,-1 2 384 0,-1 1 64 16,-1 0 32-16,1 0 672 0,-2 0 128 16,0 0 16-16,1 0 16 0,-1-2-1152 0,0 0-224 0,2 1-64 0,-2 0 0 0,2 1-304 15,-2-3-64-15,1 2-16 0,0-1 0 0,0-2 0 0,1-1-16 16,2 1 0-16,2-4 0 16,1 3 16-16,0-4 16 15,4-1 0-15,0 0 0 0,0 2-112 0,3-5-32 16,0 3 0-16,3 1 0 0,-1-1-256 0,3-2 0 15,0 3 0-15,1-4 0 0,1 3 0 0,2 0 0 16,-1 1 128-16,1-3-128 0,-1 3 0 0,0 1 0 16,0-1 128-16,-1 0-128 0,1-1 192 0,-2 1-32 15,1-1 0-15,-1 0 0 0,0 2-16 0,2-2 0 16,-1 1 0-16,0-1 0 0,-1 4-144 0,0 0 0 16,-1 5 0-16,-1-2 0 0,-2 3 0 0,-1 0 0 0,0 3 0 15,-2 4 0-15,-2-1 0 0,1 3 0 0,-3 1 0 0,-1 0 0 16,-1 2-176-16,-1 4 176 0,-2-1-128 0,0-2 128 15,0 4-176-15,-2-3 176 0,2 0-208 0,0 1 80 16,0-2 128-16,2 0 0 0,-1-1 0 0,0 1 128 16,1-4-128-16,1 0 0 0,1 1 128 0,-1 0-128 15,4-1 0-15,-3 0 0 0,4-1 0 0,-1 0 128 16,2 0-128-16,0-2 0 0,-2-1 0 0,2 1 0 16,1 0 0-16,-1 2 0 0,3-2 128 0,-1-2-128 15,0 1 256-15,2-5-32 0,1 1 0 0,2-2 0 16,1-4 192-16,2-1 32 0,1-2 16 0,0-2 0 15,1-2-256-15,1-4-48 0,3-2-16 0,1 1 0 0,1-1-400 0,2-5-96 16,2 1-16-16,2-3 0 16,1 1-800-16,-2 0-176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T" name="resolution" value="1" units="1/dev"/>
        </inkml:channelProperties>
      </inkml:inkSource>
      <inkml:timestamp xml:id="ts0" timeString="2025-03-10T15:57:11.1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03-10T15:57:22.944"/>
    </inkml:context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514 9414 0,'0'0'0,"0"0"0,50 21 0</inkml:trace>
  <inkml:trace contextRef="#ctx1" brushRef="#br1">22882 11914 37775 0,'-7'4'3360'0,"2"-1"-2688"0,4-1-544 0,2-4-128 0,1 0 336 0,0 0 48 0,-1-1 0 0,1 2 0 0,2-5 128 0,2 0 48 0,4-5 0 0,1 0 0 0,3-2-304 15,2 1-64-15,1-3-16 0,-1 1 0 0,3-2 160 0,-2 1 48 0,2-1 0 0,-2 0 0 0,0 0 64 0,1-2 32 16,0-2 0-16,0-2 0 0,-1-1-32 0,1-4-16 16,1-1 0-16,-2-1 0 0,-2 7-112 0,4-9-32 15,2-5 0-15,3-7 0 0,0 1-96 0,-2-3 0 16,0 1-16-16,-2-1 0 0,0 2-176 0,-3-1 0 15,-1 5 0-15,1 0 128 0,0 0-128 0,-1 4 0 0,1 0 0 16,1 1 0-16,-2 7 0 0,-2 3 0 0,-1 1 0 0,0 2 0 16,1 1 0-16,1 2 0 0,-3 2 0 0,-1 4 0 15,-1 2 192-15,-4 0 64 0,1 4 16 0,-5-1 0 16,-1 1-128-16,-1 2-16 0,0 2-128 0,-1 2 192 16,0 0-64-16,-3 2-128 0,0 0 176 15,-1 3-176-15,1 2 128 0,-3 2-128 0,1 1 0 0,-1 2 0 16,-1 4 0-16,1 0 0 0,-2 3 0 0,1 5 0 15,-1 0 0-15,0 7 0 0,-1 0 0 0,0 5 0 16,-1 1 0-16,0 5 128 0,-1 2-128 16,-2 3 0-16,-1-3 0 0,1-2 0 0,1-5 0 0,0-3 0 15,1-2 0-15,3-3 0 0,0-4 0 0,3-3 0 16,1-5 208-16,1-1-64 0,3-1-16 0,1-6 0 16,2-2-128-16,1-1 0 0,2-6 0 0,0 0 0 15,2-3 0-15,3-4 0 0,-1-2 0 0,2-3 0 16,2-1 240-16,2-3 16 0,4-3 0 0,2-1 0 0,1-2-256 0,2-1 0 15,3-3 128-15,1 0-128 0,2-3 0 0,-2 1 0 16,0-3 0-16,-2 0 0 0,-3-1 0 0,0 2 0 16,-1 2 0-16,-3 1 0 0,0 1 0 0,-1-2 0 15,0 5 0-15,-2 1 0 0,0-1 0 0,-3 2 0 0,2 2 0 16,-4 0 0-16,1 0 0 0,-4 3 0 0,1 0 0 16,-3 1 0-16,-1 2 0 15,-1 1 0-15,-1 2 0 0,-1 0 0 0,-1 4 0 0,-2 3 0 16,1 3 0-16,-4 0 0 0,1 4 0 0,-1 2 0 0,-3 5 0 0,1-1 0 15,1 4 0-15,-2 0 128 0,-1 2-128 0,1 3 192 16,-2 3-192-16,1 2 0 16,-1 3 0-16,0 1 0 0,2-2 0 0,-1 3 0 15,2 2 0-15,1 1 0 0,2-1 0 0,-1 1 0 16,1-4 0-16,2 1 0 0,1-1 0 0,0 1 0 0,1-5 0 0,1-1 0 0,1-3 0 16,1-2 0-16,1 1 0 0,1-7 0 31,3 2-624-31,1-5-112 0,1 1-32 0,3-1 0 15,-1-5-304-15,2 1-64 0,2-4-16 0,2 1-19520 0</inkml:trace>
  <inkml:trace contextRef="#ctx1" brushRef="#br1" timeOffset="669.99">24491 10982 28559 0,'1'0'2544'16,"-1"0"-2032"-16,0 0-512 0,0 0 0 0,0 3 2640 0,2-3 432 0,-1 0 96 0,0 0 16 0,2 2-1936 0,0-1-384 0,3 2-80 15,1-3-16-15,1 1-304 0,2 0-64 0,1 0-16 0,2-1 0 0,0 3-256 0,2-3-128 0,2 0 128 0,2-3-128 0,2 2 240 0,0 0-48 16,3 0 0-16,0-3 0 0,-2 2-192 0,3-2 0 15,0-1 0-15,2-1 0 0,-2-1-272 0,3 0-48 16,2-3-16-16,2 0 0 16,2-1-368-16,-1 1-80 0,2-2-16 0,-1 2-17888 0</inkml:trace>
  <inkml:trace contextRef="#ctx1" brushRef="#br1" timeOffset="1019.18">24337 11191 39615 0,'-4'3'3520'0,"1"-3"-2816"16,3 0-560-16,2-3-144 0,0 3 592 0,2-1 96 15,1 1 16-15,2-4 0 0,6 2-448 0,3-2-96 16,3 1-16-16,2 0 0 0,4 0 336 0,-3 1 64 16,-1 1 16-16,0 1 0 0,0-3-48 0,0 3-16 15,3 0 0-15,-2 0 0 0,2 0-320 0,-1-2-176 0,1 0 192 16,0 2-192-1,0-3-304-15,2-2-160 0,1 1-48 0,0 0-19776 0</inkml:trace>
  <inkml:trace contextRef="#ctx1" brushRef="#br1" timeOffset="2486.21">31329 7160 9215 0,'4'-10'816'0,"-2"4"-656"0,0-1-160 0,-2 5 0 0,1 1 1216 0,-1-2 192 0,2-4 64 0,1-6 0 0,1-1 576 0,-2-2 112 0,1 0 16 0,-3-1 16 0,-2 5-256 16,0 0-48-16,-2-2-16 0,0 3 0 0,1 0-448 0,-4 2-80 0,4-1-32 0,-2-2 0 0,1 2-720 0,-1-2-144 15,1 2-16-15,-2 1-16 0,1-1-80 0,-1 0-16 16,-1 4 0-16,-2 0 0 0,0 0-192 0,-2 3-128 15,-2 2 160-15,-3 1-160 0,-3 0 176 0,-3 4-176 16,-3 2 192-16,-2 4-192 0,-3 2 128 0,-2 4-128 0,1 3 0 0,-1 3 0 16,4 3 0-16,3 1 0 15,3-1 0-15,-1 4 0 0,1 8 0 0,1 4 0 16,2 4 0-16,3-1 0 0,3 3 0 0,2-2 0 16,3-1 0-16,3-2-144 0,3 2 16 0,3-6 0 15,2 3 0-15,3-1 0 0,1-1 128 0,3-1 0 0,0-1 0 0,2-2 0 16,2 1 208-16,1-3-16 0,1-4-16 0,2-1 0 15,2 0 64-15,1-5 16 0,3-1 0 16,-1-2 0-16,1-2-576 0,2-4-128 0,1 1 0 16,0-3-16-16,1-2 144 0,3-4 48 0,0 0 0 0,3-2 0 0,-1-4 272 15,2-4 0-15,-3-2 0 0,1-4 0 0,1-2 384 16,0-7 48-16,0 0 0 0,-2-2 0 0,-3-2-48 0,0-3 0 16,1-2 0-16,-3-7 0 15,-1-3 64-15,-4-3 0 0,-2-3 0 0,-3-3 0 16,-3-3-128-16,-3-2 0 0,-4-1-16 0,-2-1 0 15,0 0-160-15,-2-2-16 0,-1-1-128 0,-2 0 192 16,0 6-192-16,-1 0 0 0,-2 7 0 0,-2 1 0 0,0 4-128 0,1 5-32 0,-3 1 0 16,0 5 0-16,0 2 160 0,-2 5-208 0,0 2 80 15,-2 6 128-15,-3 1 0 16,0 2 0-16,-2 3 0 0,-5 5 0 16,-4 1-464-16,-5 2 16 0,-1 3 16 0,-2 2 0 15,-2 3-1120-15,2-1-240 0,-2 0-32 0,4 0-13728 16</inkml:trace>
  <inkml:trace contextRef="#ctx1" brushRef="#br1" timeOffset="9487.7">26261 10381 3679 0,'-2'-4'320'0,"1"2"-320"0,-1 1 0 0,0-2 0 0,2 1 2752 0,0 0 464 0,0 2 112 0,-1-2 0 0,1-2-3552 0,-1-1-720 0,1 2-144 0,-1-1-16 0,0 1 1296 0,-1 2 256 0,2-1 48 16,-1 2 16-16,0 0 1776 0,0 0 352 0,1 0 80 0,-2 0 16 15,1 0-912-15,1 2-176 0,0-1-48 0,0 2 0 16,-1 1-688-16,1-2-144 0,-1 2-16 0,1 0-16 16,-2-2-96-16,2-2-32 0,-1 2 0 0,1-2 0 15,0 0 208-15,0-2 32 0,1 2 16 0,-1-4 0 16,2 2-480-16,-2 2-80 0,0-4-32 0,0 4 0 15,0 0-272-15,0 0 128 0,0 0-128 0,0 0 0 16,0 0 384-16,0 0-16 0,0 0-16 0,0 0 0 0,0 0-80 16,0 0-16-16,0 0 0 0,0 0 0 0,0 0-256 0,0 0 0 15,0 0 0-15,0 0 0 0,0 0 144 0,-7 22-144 16,6-18 0-16,-1-1 144 16,0 0 0-16,0 1 0 0,1 1 0 0,-2-4 0 15,2 4-16-15,-1-4-128 0,-1 2 192 0,2 1-64 0,-2-2 48 0,1-1 0 16,1 4 0-16,-2-1 0 0,1-2-176 0,-2 5 192 15,2-4-192-15,-1 5 192 0,-1 0-192 0,1 5 0 16,-2-1 144-16,0 2-144 0,-1 0 0 0,-1 6 0 16,-1-1 0-16,-3 6 128 0,0 3-128 0,-3 4 0 15,0 0 0-15,-1 5 0 0,2-2 0 0,-2 0 0 0,3-3 0 16,-2 0 0-16,3-6 0 0,0 1 0 16,1 2 0-16,-1-3 0 0,0 1 0 0,1-1 0 0,1-4 0 0,2 3 0 15,-1-2 0-15,1 2 0 16,2-4 0-16,-1 1 0 0,1 2 0 0,0-3 0 0,1 1 0 0,2-3 0 15,0-2 0-15,1-1 0 0,2 1 0 0,1-1 0 16,-1 0 0-16,3-2 0 16,-2 1 0-16,1-2 0 0,0 2 0 0,0-2 0 0,0-1 0 15,2-6 0-15,-1 2 0 0,1-5 0 0,0 0 0 0,2-1 0 0,0-2 0 16,1-2 128-16,2-4-128 0,0-1 128 0,4 0 0 16,-1-5 0-16,3-1 0 0,2-3 0 15,-1 0-128-15,1-1 0 0,2-1 0 0,0 0 0 16,1-3 0-16,-1 1 0 0,0-2 0 0,-1 2 0 15,1-1 0-15,-2-1 0 0,-1 0 160 0,0-1-160 16,-2 3 336-16,-1-1-16 0,-1 2-16 0,0-4 0 16,-1 2 16-16,0 2 16 0,-1-6 0 0,1 3 0 15,-3-3-160-15,0-1-48 0,0 0 0 0,-2-2 0 16,-2-3-128-16,-1 2 0 0,-2-2 0 0,1-1 0 16,-3-5 0-16,-1-1 0 0,-1 2 0 0,1-1 0 0,-1 5 0 15,-2-1 0-15,1 5 0 0,0 1-176 0,-2 5 176 0,0-1 0 0,-1 5 128 16,-2 2-128-16,1 0 176 15,-1 3-48-15,2 3 0 0,-2 2 0 0,0 0-128 16,-1 2 0-16,0 2 144 0,0-1-144 0,-1 4 0 0,1 1 0 0,1 1 0 0,-1 4-192 16,0-1 0-16,-1 2 0 0,1 2 0 0,0-2 0 31,0 0-192-31,1 0-64 0,0 0 0 0,1 1 0 0,1-1 144 16,-2 0 32-16,1 0 0 0,-1 0 0 15,0 0-208-15,0 1-32 0,1 0-16 0,1-1-18304 0</inkml:trace>
  <inkml:trace contextRef="#ctx1" brushRef="#br1" timeOffset="9946.81">26013 10839 6447 0,'-3'1'576'0,"-1"1"-576"16,1-2 0-16,1 3 0 0,1-3 3328 0,-1 1 544 0,1 1 112 0,-2 1 32 0,-1 1-64 0,-1-1-16 0,0 4 0 0,0-1 0 0,3-3-1648 0,0 2-336 0,4-1-64 0,1 0-16 0,3-2-1120 16,3 2-240-16,3-2-32 0,2 2-16 15,1 0-320-15,3 1-144 0,3-1 128 0,3-1-128 0,-1 0 0 0,3 0 0 16,0 0 0-16,2 1-176 15,-1-4 16-15,-4 2 0 16,0-2 0-16,-5-2 0 0,-2 2-64 0,-3 0-16 16,-1-3 0-16,0 2-12304 0,-2-2-2480 0</inkml:trace>
  <inkml:trace contextRef="#ctx1" brushRef="#br1" timeOffset="10306.4">26881 10129 9215 0,'0'-4'816'0,"-1"0"-656"0,0 1-160 0,1 0 0 0,1 3 6848 0,2-2 1344 15,-1 0 272-15,1 0 48 16,2-4-7552-16,2 2-1536 0,-1-2-288 0,0 2-64 0,-1 4 656 0,-4 0 128 16,1 6 144-16,-5 2-208 0,1 2 1296 0,-3 5 256 15,1 1 48-15,-1 2 16 0,0 1-752 0,0 3-144 16,2 1-16-16,0 2-16 0,1 0-320 0,-1-3-160 15,2 0 160-15,0-3-160 0,-1 1 0 0,0-2-288 0,1 1 32 0,-1-3 16 32,1-2-480-32,1-2-112 0,-1 0 0 15,1 1-11200-15,0-3-2240 0</inkml:trace>
  <inkml:trace contextRef="#ctx1" brushRef="#br1" timeOffset="10556.84">26616 10229 43311 0,'-19'-4'1920'0,"8"2"384"0,1-2-1840 0,5 4-464 0,4-2 0 0,2 2 0 0,0-3 0 16,0-1-128-16,3 1-16 0,0-1 0 16,2-2-192-16,3 1-48 0,1 1 0 0,1 0 0 0,0 2 528 15,4-1 112-15,2 2 0 0,3-1 16 16,3-2 272-16,3 0 48 0,4-1 16 0,1-1 0 0,1 0-384 0,1-1-80 15,2 0-16-15,-2-2 0 0,1 0-128 16,-3-1 0-16,-3 1-160 0,1-1 160 16,-1 1-640-16,-1-1-48 15,0 3 0-15,-2 1-12160 0,0 3-2432 0</inkml:trace>
  <inkml:trace contextRef="#ctx1" brushRef="#br1" timeOffset="11238.37">27522 10798 42383 0,'-4'-4'3776'0,"1"2"-3024"0,3 2-608 0,0-3-144 0,1 3-384 0,-1-1-128 0,0 1 0 0,-1-3-16 16,-1 0 80-16,-1 3 0 0,-2 0 16 0,-2 3 0 0,0 4 688 0,-3 3 144 0,0 4 32 0,-2 2 0 0,-2 3-16 0,-1 3 0 0,-1 2 0 0,-2 3 0 0,-1 1-32 0,1 1 0 16,-1 3 0-16,-1-4 0 0,3 3-32 0,-1-2-16 0,0-1 0 15,1 1 0-15,1-3-336 0,0-2 128 16,0 2-128-16,-2-1 0 0,1 1 0 0,1-6-240 0,2-2 48 16,0-2 0-1,0 2-672-15,2-2-128 0,-1-3-32 0,3 0-17504 0</inkml:trace>
  <inkml:trace contextRef="#ctx1" brushRef="#br1" timeOffset="11669.08">27079 10842 23039 0,'-6'-2'1024'0,"2"1"192"16,2-2-960-16,1 1-256 0,1 0 0 0,1 2 0 15,1-2-640-15,1 2-160 0,1-4-32 0,0 1-16 0,4 0 1840 0,-1 3 368 0,1 0 80 0,-1 4 16 16,3 2 1856-16,0 3 368 0,2 3 80 0,2 2 16 16,0 0-1952-16,0 6-384 0,2 0-80 0,2 5-16 15,-1-1-256-15,2 5-48 0,-1-1-16 0,1-2 0 16,-1 3-544-16,2 2-112 0,2 1-32 0,3 0 0 15,2 1-336-15,0-1 0 0,3-1 0 0,0-2 128 0,-3-3-128 16,-1 2 0-16,-1 1-176 0,-2-1 176 16,-2 1-1104-16,-2 3-128 0</inkml:trace>
  <inkml:trace contextRef="#ctx1" brushRef="#br1" timeOffset="14258.11">30694 10233 35935 0,'-4'-8'3200'0,"3"-3"-2560"0,-1 4-512 0,4-2-128 0,0 2 928 0,1-3 160 0,-1-8 48 0,1-11 0 0,2-12-896 0,0-9-240 0,1-4 0 16,-3 3 0-16,1 1 128 0,-3 1-128 0,1 2 128 0,-5 3-128 16,1-1 432-16,-2 6 0 0,-1 0 0 0,-2 1 0 15,-1 6-48-15,-2-1 0 0,-2 3 0 0,0-1 0 0,-2 3 0 0,0 2 0 16,2 1 0-16,1 3 0 0,1-1-96 16,4 5-32-16,1-1 0 0,4 2 0 0,-1-2-256 0,4 3 0 15,0-2 128-15,2 2-128 0,1 1 0 0,-2 1 0 16,2 3 0-16,-1 0 0 15,1 2 0-15,-1-1 0 0,-2 2 0 0,-1 2 0 16,-1-1 0-16,0 4 0 0,-1-1 0 0,0 2 0 0,-2 0 192 0,1 0 48 16,-2-1 0-16,1 2 0 0,-1 1 16 0,-1 0 0 15,0 0 0-15,1 0 0 0,2 1-256 0,-1-1 0 0,1 3 0 16,1-1 0 0,1 0 0-16,1 0 0 0,-1-1 0 0,1 2 0 0,0-1 0 0,2 2 0 0,-2 0 0 15,2 1 0-15,-2 2 0 16,1 2 0-16,1 1 0 0,-2-1 0 0,0 4 0 0,0-1 0 15,1 4 0-15,-1-1 0 0,-2 5 0 0,-1 0 0 16,0 1 0-16,-2-3 0 0,-1 2 0 0,0-1 0 16,-1-1 0-16,-1-2 0 0,1-2 0 0,-1-2 0 0,1-2 0 0,0-1 0 15,2-2 224-15,2-2 0 0,-1-1 0 16,2-4 0-16,2-3-48 0,-1 2-16 0,0-1 0 0,3-5 0 16,-1 0-160-16,2-5 0 15,0-1 0-15,1-3 0 0,0 0 0 0,0-2 0 0,-2-5 0 0,1 1 0 0,0 0 0 16,-2-3 0-16,1 3 0 0,-2 0 0 0,0-1 0 0,-1 2 192 15,1 3-32-15,-2 0 0 0,1 4-32 0,0 0 0 16,0 3 0-16,-1 3 0 0,2-1 0 0,0 2 0 16,1 4 0-16,0 0 0 0,2 1 112 0,1 2 16 15,-2 2 0-15,4 1 0 0,0 4-16 16,3-1 0-16,1 4 0 16,3 2 0-16,0 1-240 0,4-1 0 0,2-2 0 0,-1 2 0 15,2 2 0-15,2-2 0 0,1 1 0 0,4-5 0 16,-1 0-256-16,5-4 64 0,4-2 16 0,3-6-22672 15</inkml:trace>
  <inkml:trace contextRef="#ctx1" brushRef="#br1" timeOffset="15837.03">30566 9311 7359 0,'0'-5'656'0,"0"2"-528"0,2-1-128 0,-2 2 0 0,0 2 288 0,0-3 32 0,0 2 0 0,-2-5 0 0,1-3 48 0,0 2 16 0,-2-2 0 0,1 3 0 0,1-2 1136 0,-2 2 224 0,2 0 48 0,1 0 16 0,1 2-224 0,2-2-48 16,0 0-16-16,4 0 0 0,-1-4-304 0,0 3-48 16,3 1-16-16,-3 0 0 0,0 0-640 0,-2 2-144 15,-1 2-32-15,-1-2 0 0,0 2-208 0,-2-2-128 16,0 1 160-16,0 3-160 0,0 0 928 0,-1-2 96 15,1 1 0-15,0-2 16 0,0 1 416 0,0 0 80 0,1 0 0 0,2 1 16 16,-1 1-800-16,-2 0-176 0,0 0-16 0,0 0-16 16,0 0-208-16,0 0-32 0,0 0-16 0,0 0 0 15,0 0 144-15,0 0 16 0,0 0 16 0,10 17 0 16,-13-12-64-16,0-1-16 16,-1-2 0-16,-2 3 0 0,0 1-80 0,-2 3-32 0,1 0 0 0,-2 2 0 15,0 4-144-15,0 3-128 0,0 2 144 0,-1 1-144 16,0 1 0-16,2 0 0 0,0 2 0 0,2-2 0 15,2-1 0-15,-1 2 0 0,3-5 0 0,-2-1 0 16,2 4 0-16,-1-5 0 0,1 1 0 0,-2-3 0 16,1 0 0-16,-1-2 0 0,0-3 0 0,-1-2 0 15,1 0 0-15,-1-4 0 0,-1 0 0 0,0-1 0 16,0-2-480 0,1-2-96-16,0-1 0 0,1 0-12128 0,3-5-2416 0</inkml:trace>
  <inkml:trace contextRef="#ctx1" brushRef="#br1" timeOffset="16094.56">30665 9132 20271 0,'-5'-4'1792'0,"3"2"-1424"0,1 2-368 0,2 0 0 16,0 2 1216-16,2-2 192 16,-2 0 16-16,0-2 16 0,1 2-352 0,1-4-80 15,1 4-16-15,-4 0 0 0,0 0 432 0,0 0 96 16,12 19 16-16,-11-12 0 0,2 3-272 0,-1-1-48 15,1 1-16-15,-1 0 0 0,1 2-336 0,0 0-64 0,0-2-16 0,2 2 0 16,1-2-368-16,0 2-80 0,3-1-16 0,-1 0 0 16,4-4-320-16,-1 3 0 0,2 1 0 0,0-3 128 15,0 0-128-15,1 2 0 0,-1-2 0 0,1-2 0 16,1 0-176-16,2-1-48 0,1-1-16 16,0-4 0-16,3 0-816 15,0-3-160-15,4-1-48 0,2-2 0 0</inkml:trace>
  <inkml:trace contextRef="#ctx1" brushRef="#br1" timeOffset="60031.97">31386 10549 2751 0,'0'-3'256'0,"0"-1"-256"0,0 1 0 0,0 2 0 0,1-1 3344 0,1 2 624 0,-1 0 128 0,0-3 32 0,2 2-1808 0,-1-2-352 16,2 0-80-16,-2 0-16 0,2 3 448 0,-2-2 96 0,0 2 16 0,-1 0 0 0,0 2-400 0,-1-2-80 0,0 3-16 0,0-3 0 0,-1 3-1280 0,1 0-256 0,-1-2-48 0,1 2-16 0,0-1-336 0,0 3 0 15,0 0 0-15,0 1 128 0,0 0-128 16,0 1 144-16,-2 2-144 0,1 1 160 0,0 0-16 0,-2 5 0 15,-1-1 0-15,-1 4 0 0,-2 1-144 0,-1 1 0 16,-2 4 144-16,-1 1-144 0,0 1 0 16,-2-1 0-16,2 1 0 0,-3-2 0 0,2 0 0 0,0-1 0 15,-1-3 0-15,1-1 0 0,1-3 0 0,-1-3 0 16,-1 2 0-16,2-1 0 0,0-2 0 0,0 1 0 16,0-4 0-16,1 0 0 0,1-3 0 0,-1 1 0 15,2-4 0-15,-1 0 0 0,1-3 0 0,2 0 0 0,-1-3 0 16,1 0 0-16,1-4 0 0,-1 1 144 0,1-4-144 0,0-5 0 15,0 2 0-15,1-5 0 0,0-1 0 0,2-1 0 16,1-2-352-16,1-3-32 0,-2 0 0 0,4 0 0 16,-1 2 96-16,3-2 16 0,-1 3 0 15,3 0 0-15,2-1 272 0,1 1-160 0,0 0 160 0,4 1-128 16,-2 1 128-16,1-1 0 0,2 1-144 0,-1 1 144 16,2-2 0-16,0 1 0 0,0 1 0 0,1-3 0 15,0 1 0-15,0-3 128 0,0 3 32 0,-1 2 0 16,0-4 64-16,-1 5 16 0,-1 2 0 0,0 0 0 15,-1 0-240-15,0 1 0 0,-1 5 0 0,-1 0 0 16,0 0 0-16,-1 4 0 0,-1 0-160 0,2 1 160 0,-1 1 0 0,0 2 0 16,-1 2 0-16,1 2 0 15,-3 1 0-15,0 3 128 0,1 0 0 0,-4 5 0 16,2 4 64-16,-1 1 32 0,1 0 0 0,-1 3 0 16,-1 0-224-16,1 2 144 0,0-1-144 0,-2 1 128 0,1-1-128 0,-1-2 0 15,-1-1 144-15,1-3-144 0,0 2 0 16,-1 1 0-16,1-1 0 0,-2-4-128 0,0 0 128 0,-2-2-208 15,0 0 80-15,-1-1 128 16,2 1-976-16,-1-4-80 0,0 0-16 0,0 0-16400 16</inkml:trace>
  <inkml:trace contextRef="#ctx1" brushRef="#br1" timeOffset="60673.32">31899 10010 26719 0,'4'-6'2368'0,"0"0"-1888"15,1 3-480-15,-2 1 0 0,1 1 976 0,1-2 112 0,4-4 0 0,4-2 16 0,5-3-352 0,1-2-80 0,2-1-16 0,-2 3 0 0,-3 2 720 0,-2 2 144 16,-3 2 16-16,-3 4 16 0,0-2-704 0,-1 2-144 0,-1 2-16 0,1 0-16 0,-1 0-480 0,-1 2-192 15,0-2 176-15,-2 4-176 0,0-2 0 0,-2 2 128 16,0-2-128-16,-2 3 0 0,-3 2-160 0,-1 1-80 0,-1 0-16 0,-4 3 0 16,1-1 96-16,-4 2 16 15,-2 2 0-15,-1 2 0 0,-1 2-96 0,-2 1-16 0,1 1 0 16,1 1 0-16,-1-2 256 0,2 2 0 16,1 2-160-16,2-5 160 0,0 2-224 0,2-1 32 0,1-3 0 0,0 2 0 0,2 0 0 15,0-1 16 1,2-4 0-16,4 0 0 0,-1-1 48 0,2-2 0 0,3 0 0 0,2-1 0 15,0-6 368-15,2 4 80 0,3-5 0 0,-1 2 16 0,3-2 64 0,3-2 16 16,0 1 0-16,-1 2 0 16,2-2-1056-16,0 2-224 0,0-1-32 0,-3 2-15888 0</inkml:trace>
  <inkml:trace contextRef="#ctx1" brushRef="#br1" timeOffset="61058.92">32131 10867 39615 0,'2'0'1760'0,"0"0"352"0,2-2-1680 0,2-1-432 0,1 2 0 0,0 1 0 16,2-3-192-16,4 1-128 0,11 1-32 0,7-6 0 0,7 1 352 0,0 0 0 0,1 0 128 0,-5-1-128 0,-3 2 592 0,-2 1 48 0,-3 0 0 15,-3-2 0-15,-2 4-480 0,-4-1-160 0,0 2 0 0,-5 1-12064 0,-1 0-2528 0</inkml:trace>
  <inkml:trace contextRef="#ctx1" brushRef="#br1" timeOffset="61321.18">32139 11033 37775 0,'10'-1'1664'0,"0"-2"368"0,1 1-1632 0,1 0-400 15,-2 2 0-15,-1 0 0 16,3-2-448-16,9-1-192 0,12 2-16 0,10-5-16 16,8 2 112-16,0 2 32 0,-1-2 0 0,-6-1 0 0,-4 4 368 0,-7-3 160 0,-3 3-128 15</inkml:trace>
  <inkml:trace contextRef="#ctx1" brushRef="#br1" timeOffset="61605.98">32971 10330 36863 0,'-9'13'3264'0,"1"-3"-2608"0,3 0-528 0,3-2-128 0,2 0 1600 0,2 0 304 16,2 1 48-16,0 7 16 0,3 12-1536 0,2 11-304 15,2 9-128-15,0 11 0 0,-1 1 0 0,-3 0 0 16,-2 1 0-16,-2-2 0 0,-2 4 320 0,-2-2-48 16,-1 4 0-16,0-2 0 0,-2-2-272 0,-1-4-224 15,2-3 32-15</inkml:trace>
  <inkml:trace contextRef="#ctx1" brushRef="#br2" timeOffset="74218.83">30611 3230 13823 0,'2'-4'1216'0,"0"2"-960"0,-1 2-256 0,0 0 0 0,-1 2 800 0,0-2 112 15,0 0 32-15,1 0 0 0,-1 1-400 0,0-1-80 0,-2 3-16 0,2-3 0 0,0 0 352 0,0 0 64 0,-29 6 16 0,18-6 0 16,-2 0-304-16,-1-2-48 0,0 0-16 0,-2 0 0 16,1-2 528-16,-3-1 112 0,-1 1 0 0,-3-2 16 15,0 0-256-15,-2 0-48 16,-2 2-16-16,-1-4 0 0,-1 1-208 0,-4 2-32 0,-1-1-16 15,-2 0 0-15,-2-3 0 0,-4 3 0 0,-4-1 0 16,-4 1 0-16,-6 1-48 0,-5 1-16 0,-6-2 0 0,-3 2 0 0,2 0-144 0,-1 2-48 16,-7-2 0-1,-1 2 0-15,0-2-144 0,0 4-16 0,1-2-16 0,1-2 0 16,3 1-160-16,1 0 0 0,-2 0 0 0,1-1 0 16,2 2 0-16,1-2-144 0,4 2 144 0,0-2-208 15,-1 2 208-15,-2 0 160 0,-1-1-32 0,0 0 0 16,2 3-128-16,-2-6-176 0,-2 2 48 0,-1-2 0 15,-2 1 128-15,-3 0 128 0,-3 3-128 0,1-2 176 0,0-2-16 0,-1-3 0 16,0 2 0-16,-3-2 0 16,1 5 32-16,0-4 0 0,4 0 0 0,2 0 0 0,5-2-192 0,-2 0 128 15,-2 1-128-15,0 3 128 0,1-1-128 0,2 0 0 0,3-1 0 16,0 2 0-16,-1-2 0 0,-3 3 0 16,-1 4 0-16,2-1 0 0,-1 4 0 0,2-4 0 15,0 2 0-15,1 2 0 0,-1-1 0 0,-1 4 0 16,-1 3 0-16,-1-5 0 0,4 2 0 0,0-5 0 15,0 4 0-15,-3-2 0 0,-1 2 0 0,-2 0 0 16,2 0 0-16,0-2-176 0,1 1 176 0,0-3 0 16,0 3 128-16,1 0-128 0,0 3 128 0,2-5-128 15,6 2 128-15,1-2-128 0,-1 0 192 0,-1 0-16 16,-3 5-16-16,-1-2 0 0,2 5-160 0,1-3 0 0,-1-2 0 0,3 2 0 0,3-2 0 0,-5 4 0 31,-1 2 0-31,-1 3 0 0,7-1 0 0,2-2 0 0,-1 2 0 0,-2-3 0 0,2 4 0 0,0 0 0 0,-1 3 0 16,2-3 0-1,4 6 0-15,-1 0 0 0,2-1 0 0,1 1 0 16,0 3 0-16,0 0 0 0,1 0 0 0,-1 3 0 16,-2 1 0-16,1-4 0 0,0 3 0 0,0-1 128 0,3-3-128 0,0 1 0 15,-2-4 0-15,1 5 0 16,3-1 0-16,3 0 0 0,2 0 0 0,1 3 0 16,1 4 0-16,2-1 0 0,2 1 0 0,1-1 0 15,1 2 0-15,2 1 0 0,1 1 0 0,1 2 0 16,0-3 0-16,1 1 0 0,0 3 0 0,1 0 0 15,-1-1 0-15,3 1 0 0,2 0 0 0,0-1 0 16,2 2 0-16,1 1 0 0,-1 3 0 0,2-1 128 16,3 2-128-16,-1-3 0 0,3 3 144 0,1-5-144 15,3-1 144-15,3-1-144 0,2-3 192 0,2 1-192 16,2 3 144-16,2-3-144 0,1 5 0 0,0-1 144 0,1 1-144 0,2 2 0 16,1 1 0-16,-3 1 128 0,1 0-128 0,-2 1 0 15,2 1 0-15,-4 2 0 0,0 6 0 0,-2 0 0 16,0 5 0-16,2-3 0 0,1-4 0 0,2-5 0 15,1-3 0-15,3-4 0 0,2-1 128 0,1-4-128 16,1 1 0-16,2 0 128 0,-1-5 16 0,2 0 0 0,4 3 0 16,2 1 0-16,0 1-16 0,2-2 0 15,2 1 0-15,3 0 0 0,0 1 64 0,1-1 0 16,-2-6 0-16,4 3 0 0,1 2 32 0,3-2 16 16,2 5 0-16,-1-5 0 0,1 2-240 0,0 4 0 0,6 2 0 15,1-1 0-15,2-1 0 0,1-7 0 0,3-2 144 0,3-1-144 16,3-7 240-16,1-2-48 0,5 3 0 15,1-7 0-15,3-1-32 0,1-2-16 0,-2-5 0 0,5-2 0 16,7 1-16-16,3-2 0 16,2 4 0-16,-1-1 0 0,-3-1-128 0,-3 1 0 0,-1 1 0 15,-1 2 128-15,6 2-128 0,-2 3 192 0,-1 1-192 0,-3-3 192 16,-3 0-192-16,1-1-144 0,1 4 144 0,3-1-208 0,3 4 208 16,-3-1 128-16,-1-1 0 0,-2-2-128 15,1 0 0-15,0-2 0 0,0 0 0 0,4 3-192 16,2-5 192-16,2 2 0 0,1 0 0 0,5-1 0 0,2-4 176 0,3 0 80 15,3 1 0-15,-2 0 16 0,0-2-48 0,2-2-16 16,-2 2 0-16,-3-2 0 0,-6 3-208 0,0 0 0 16,-1 1 0-16,0 1 0 0,2 2 0 0,2-2 0 15,0 3 0-15,2-3 0 0,-1 4 0 16,1-5 0-16,7 2 0 0,0-2 0 0,-3-2 0 16,3 0 0-16,2-4 0 0,3 0 0 0,0-2 0 0,-4-2 0 0,-5-2 0 15,2-4 0-15,4-1 0 16,0 0 0-16,2-6 0 0,-6-1 0 0,-6 2 0 0,1-5 128 15,4-1-128-15,1-3 0 0,-5 2 320 0,-2-6 32 16,-1 1 0-16,0-1 0 0,0 1-96 0,0 0 0 0,-4-3-16 0,-3-2 0 16,-5-4-240-16,1 2 176 0,3-6-176 0,-1 0 160 15,-2 0-160-15,-3-1 0 0,-2-1 0 0,0-4 0 16,3 2 128-16,1 1-128 16,0 2 192-16,0-2-64 0,-3 0-128 0,-5-6 160 15,-6 2-160-15,0-5 160 0,1-5-160 0,-1-5 0 0,0-4 144 0,-3-1-144 16,-2-1 0-16,-3-4 0 0,-4-4 0 0,-4 2 0 15,-3 8 0-15,-2 1 0 0,4 2 0 16,-3 1 0-16,1 2 0 0,-3-2 128 0,-1 3-128 0,-2 0 176 0,-3 4-176 16,-3 1 0-16,-4 6 0 0,-2 0 0 0,-4 2 0 0,-1-1 0 15,-3-1 0-15,-2-2 0 0,-3 3 0 0,0-2 0 16,-4 0 0-16,-1 1 0 0,-2 0 0 0,-4 1 0 16,-2-2 0-16,-3 5 0 15,-2-2 0-15,-5 3 0 0,-1 2-160 0,-7-2 160 16,-2 0 0-16,-2 4 0 0,-5 4 0 0,-2 4 0 0,-4 3 0 0,-3 2 0 15,-2 7 0-15,-2 4 0 0,-1 0 0 0,-2 4 0 0,2-1-160 16,-2 3 160-16,-1 2 0 0,-4 2 0 0,2-1 0 16,2 5 0-1,3 1 0-15,1-2 0 0,2 3 0 0,0 0 0 16,2 3-288-16,0-2 16 0,1 0 0 0,-1 0 0 16,-1-1-688-16,1 3-144 0,-1-3-32 0,-2 1-20416 15</inkml:trace>
  <inkml:trace contextRef="#ctx1" brushRef="#br2" timeOffset="76295.85">21358 4795 17503 0,'-2'-3'1552'16,"1"0"-1232"-16,2 3-320 0,1 0 0 0,-1 0 864 0,1-1 112 0,2-2 32 0,2 1 0 0,3-2 528 0,5 2 128 0,0 1 0 0,1 1 16 0,1 0-464 16,0 0-112-16,-1 3-16 0,-1 0 0 0,-3 0-208 0,-5 0-48 0,-2 3-16 0,-4 0 0 0,-4-1 368 15,-5 4 80-15,0 0 16 0,-7 0 0 0,-2 4-544 0,-3-1-96 16,-2 2-32-16,-2-2 0 0,0 4-384 16,-1-1-80-16,-2 5-16 0,-2 0 0 0,2 4 64 0,-1 1 0 15,3 1 0-15,-1 5 0 0,2 1 16 0,-2 3 16 16,-1 3 0-16,-1 3 0 0,0 2-224 0,0-3 144 15,-1-3-144-15,0 0 128 0,-4 1-128 0,0 1 128 16,-5-1-128-16,1 0 128 0,0-1-128 0,-6 2 0 16,-1-2-160-16,-7 4 160 0,-4 1 0 0,-3-2 0 15,-3 3 0-15,-1-4 0 0,0 1 0 0,0-3 256 0,2 0-48 0,0-5-16 16,2 0-192-16,-4-1 0 0,-4 4 0 0,0-3-160 16,4-1 160-16,2-3 0 0,-1-2 0 0,4-1 0 15,4-3 0-15,-5 0 0 0,-5 1 128 0,-2-5-128 16,4 0 256-16,3-1-32 0,2-4 0 0,2-3 0 15,5-1-224-15,-1-3 0 0,-1-2 0 0,0 0 0 16,2 1 0-16,-2-2 0 0,-1 0 128 0,0-6-128 16,-1 0 0-16,0-6 0 0,6 0-192 0,-4-1 192 15,0 0 0-15,-1-3 0 0,2-2 0 0,3-1 0 0,2-3 352 16,4 1-32-16,2 1 0 0,5-2 0 0,2 3-80 16,-1-1-32-16,0-3 0 0,1 0 0 15,5 1-48-15,-3 1-16 0,-2-4 0 0,1-1 0 16,6 7-144-16,-2-2 0 0,-2-2 0 0,-1 1 0 0,0 1 0 15,-2-2 0-15,0 3 0 0,-2-1 0 0,-3 2 0 16,-2-1 0-16,-2 4-192 0,-4 0 192 0,1 1 0 0,-2 4 0 16,-2 0 0-16,0 4 192 15,1-1-192-15,1 1-176 0,0 1 48 0,3-1 0 16,2-1 128-16,0 4 0 0,3-2 0 0,0 1 0 0,5 1 0 0,-1-2 128 16,3 3-128-16,0 0 176 0,1 0-176 0,0 0 0 15,1 3-160-15,1-2 160 0,-1 1 0 0,2 1 0 0,-2 0-128 16,1 1 128-16,2 1 0 0,-2-1 0 15,-1 0 0-15,0 2 0 0,3 0 0 16,-1 0 0-16,-2 0 0 0,0 0 0 0,1 1 0 0,0 0 0 0,2 2 0 0,0-2 0 16,1 2 0-16,1-1 0 0,1 2 0 0,1-4 0 15,3 1 0-15,-1 0 0 0,0 2 0 0,3-3 0 16,0 0 0-16,2 0 0 0,3-1 0 0,0 1 0 16,3-1 0-16,3-1 0 0,0 0 0 0,2 1 0 15,0-4 0-15,-2 1 0 16,4 0 0-16,-3-2 0 0,-1 2 0 0,1-2 0 0,-1 0 0 0,-2 0 0 0,0 0 0 15,0 0 0-15,-3 0 0 0,1 0 0 16,1 0 0-16,1 3 0 0,0-3 0 16,0 0 0-16,1 0 0 0,0 0 0 0,1 0 0 0,1 0 0 0,-1-3 0 15,2 3 0-15,2-2 0 0,-1 0 0 0,0 2 0 0,2-3 0 16,1 3 0-16,-1-3 0 0,1 1 176 0,0 1 80 16,1 1 0-16,-1-3 16 0,-1 3-144 0,1 0-128 15,1-2 144-15,-1 2-144 16,1 0 0-16,0 0 0 0,0 0 0 0,0 0 0 15,0 0 0-15,0 0 0 0,0 0 0 0,0 0 0 0,0 0 0 0,-19 14 0 0,14-10 0 16,0-1 0-16,1 0 0 0,0-3 0 0,0 3 0 0,2-3 0 31,0 0 0-31,1 0 0 0,1 0 0 0,0 0 0 16,0-3 0-16,1 1 0 0,1 1 0 0,-2-2 0 16,1-1 0-16,-1 4 0 0,0 0 0 0,0 0 0 0,7-18 256 15,-4 12-32-15,-1 0-16 0,-1-1 0 0,3 0-80 0,-1 1-128 0,2-4 176 0,0 1-176 16,0-1 160-16,-2 0-160 15,2-1 128-15,-1 1-128 0,0 1 176 0,1-1-48 16,-2 0-128-16,0 1 192 0,0-1-192 0,1-2 144 16,0 3-144-16,0-1 128 0,0 0-128 0,1 0 0 0,2-2 0 15,-1 0 0-15,0 2 0 0,0-5 0 16,3 1 0-16,-2 2 0 0,1 0 0 0,-1-4 0 0,3 1 0 0,0-1 0 0,1 2 0 16,-1 2 0-16,1 2 0 0,0 1 0 15,0 2 0-15,-1 1 0 16,-1 3 0-16,-1 3 0 0,0 0 0 0,-1 3 0 15,1 0 0-15,-2 3 0 0,0 1 0 0,-2-1 0 16,-2 1 0-16,0 2 0 0,-2 1 0 0,-2-4 0 16,0 3-192-16,-1-2 192 0,-2 2 0 0,-1-3 0 0,0 1 0 15,0-1 0-15,-3 3 0 0,1-3 0 0,-1-1 128 16,-1 0-128-16,0 1 0 0,-1-2 0 0,0 2 0 0,0-3 0 16,0 2 0-16,-2 0 0 0,2 1 0 0,0-2 0 15,0 2 0-15,-2 0 0 0,1 1 0 0,-2 2 0 16,2 1 0-16,-1 2 0 0,-1-2 0 0,3 1 0 0,1-1-144 0,0 0 144 0,4-1 0 0,0 1 0 15,-1-3 0-15,3 2 0 0,-1-3 0 0,0 0 0 16,1 0 0-16,0 0 0 16,0-2 0-16,2 0 0 15,-2 2 0-15,1-2 0 0,0 1 0 0,1-2 0 16,0 4 0-16,1-4 0 0,0 3 0 0,0-2 0 16,1 2 0-16,0-1 0 0,0-1 0 0,0 0 0 0,0-1 0 0,0 0 0 0,1-1 0 15,-1 0 0-15,1 0 0 0,-1-2 0 0,1 3 0 0,1-3 0 16,-2 0 0-16,1 0 0 0,0 0 0 0,-1 0 0 15,1 0 0-15,-1 0 0 0,0 0 0 0,2 1 0 16,-2-1 0-16,1 0 0 0,0 2 0 0,2-2 0 16,0 3 0-16,2-2 0 0,3 1 0 15,-1 5 0-15,3-1 0 0,1 1 0 0,0 2 0 0,3 3 0 0,1 1 0 0,2 0 0 32,3 3 0-32,1 0 0 0,1 3 0 0,4-1 0 15,1-1 0-15,2-1 0 0,2 2 0 0,1-2 0 16,1-1 0-16,0 1 0 0,1 0 384 0,-3 0-32 15,-2-1 0-15,0-1 0 0,-2-2-352 0,-1 0 0 0,-1-4 0 16,-2 1 0-16,1 0-224 0,-2-2-64 16,-2 1-16-16,-2 2-14560 0,-2 0-2928 15</inkml:trace>
  <inkml:trace contextRef="#ctx1" brushRef="#br2" timeOffset="80076.5">1903 10371 37775 0,'-2'0'3360'0,"2"-2"-2688"0,1 0-544 0,0 2-128 0,3-2-304 0,-2 2-80 0,3-4-32 0,4-2 0 0,2 0-224 0,4-4-32 0,1 1-16 0,0 1 0 0,-1 0 1312 0,1 2 256 32,-3 0 48-32,2-2 16 0,-1 2-368 0,0 1-80 0,-1 2-16 0,-1-4 0 0,1 1 112 0,-1 3 32 31,1-4 0-31,-1 1 0 0,-1 0-240 0,-1-3-32 16,2 2-16-16,1-3 0 0,-2-1-80 0,1 0 0 0,2 0-16 0,-1-3 0 0,0 2-48 0,2-7-16 15,1-1 0 1,1-2 0-16,0 0 80 0,2-3 0 0,-2-1 16 0,0-2 0 0,1 1-64 0,-2-2-16 15,-1 1 0-15,0-2 0 16,-1 2-192-16,0-6 128 0,0 2-128 0,-2 0 0 16,-1-3 128-16,0 1-128 0,-1 5 0 0,-1 1 0 15,-1 3 0-15,-1-1 0 0,0 1 0 0,-3 2 0 0,-1-2 0 0,-1 3 0 16,-2 1 0-16,-3 1 0 16,1 1 224-16,-2 1 0 0,0 1 0 0,-2-4 0 15,1 4-32-15,0-2-16 0,0 0 0 0,0 1 0 16,2-5-176-16,-1 4 160 0,0 0-160 0,2 3 160 0,-2 4-160 0,2 2 0 0,-3 3 0 15,0 5 0-15,0 2 0 0,-3 2 0 0,0 2 0 0,-3 2 0 16,-3 4-224-16,-1 3 32 0,-2 0 0 0,-3 6 0 31,0 3 192-31,-1 3-144 0,-1-3 144 0,0 4-128 0,-1 2 128 16,1 7 0-16,-3 5 0 0,3 4 0 0,1 4 0 0,4 1 0 16,3 3 0-16,3 2 0 0,5-1 0 0,3-5 0 15,3-7-144-15,3 0 144 0,3 0 0 0,1-3 0 16,1-3 192-16,2-1-64 0,0 1 32 0,1 1 0 15,1 1 0-15,-1-1 0 0,0-2-160 0,-2-1 0 16,1 0 0-16,-3-5 0 0,2 1 0 0,-2-1 0 16,2-2 0-16,-1 0 0 15,-1-5-384-15,3-1-96 0,-1-1-32 0,0-5 0 16,1-2-176-16,3-4-32 0,0 1-16 0,3-5-18720 0</inkml:trace>
  <inkml:trace contextRef="#ctx1" brushRef="#br2" timeOffset="81120.67">3460 8895 31327 0,'1'-4'2784'0,"-1"1"-2224"0,0 3-560 0,0 0 0 0,0 0 768 0,-1 0 32 15,2 0 16-15,-3 0 0 0,-1 3-816 0,-1-3 0 0,-2 4-224 0,-1-1 48 0,-3 4-928 0,0-4-192 0,-4 3-48 0,0-1 0 16,-2 3 688-16,-3 4 128 0,-1 1 16 0,0 3 16 0,3 0 1616 0,-3 3 320 0,-2 5 64 0,-3 4 16 31,-1 5 128-31,-2 5 16 0,-1 3 16 0,0 6 0 16,0 3-784-16,1 1-144 0,3-3-48 0,2 3 0 15,2 5-384-15,2 1-64 0,2-1-32 0,3 3 0 16,2 4-224-16,2 0 0 0,1 0 0 0,2-3 0 0,3 0 0 0,0-3 0 16,4-7 0-16,0 3 0 15,4-2 0-15,1 0-128 0,1 0 128 0,2-7-160 0,0 1 160 16,1-7 0-16,2-1 0 0,-1-2-128 0,1-3 128 16,-1 2 0-16,1-1 0 0,0-2 0 0,-1-1 0 0,0-1-128 15,0-3 0-15,2-4 0 16,1 0-480-16,0-6-96 0,5-1 0 0,0-5-11056 15,2-6-2192-15</inkml:trace>
  <inkml:trace contextRef="#ctx1" brushRef="#br2" timeOffset="82240.63">3664 9441 2751 0,'1'-2'256'0,"-1"-2"-256"0,-1 4 0 0,1-2 0 0,0 2 2832 0,0 0 528 0,0-3 96 0,0 2 32 0,0-4-448 0,1 0-96 0,0 3 0 0,2-5-16 0,-1 1-192 0,2 2-48 0,0-2 0 0,-1 3 0 0,1-2-1200 0,-1 1-240 0,-1 1-48 0,-1 3-16 0,1 0-816 0,-5 3-176 0,1 1-16 0,-5 2-16 15,-1 4 16-15,-5 2 0 16,-1 4 0-16,-4 5 0 0,-2 4-48 0,-3 1-128 0,1 2 192 0,-2 1-64 0,2-1 32 0,-2 4 0 31,0 5 0-31,-1-1 0 0,0 3 0 0,3 0 0 16,1-4 0-16,2-1 0 0,1 2-160 0,2-1 128 16,2-4-128-16,3-1 128 0,2-2-128 0,3 0 0 15,3-3 0-15,1 1 0 0,4 1 0 0,0-3 128 0,2 1 0 0,1-3 0 16,1-1 32-16,1-1 0 0,1-2 0 0,0-2 0 15,0 0-160-15,-1-3-176 0,1-1 48 0,-1-6 0 16,0 0-208-16,0-4-48 0,-1 0 0 16,1-6 0-16,-2 2 192 0,1-4 16 0,2-4 16 0,-1-3 0 15,2-3 288-15,1-3 64 0,3-2 16 0,2-8 0 16,4-2 0-16,-1 2 0 0,2-4 0 0,2-4 0 0,4-1-208 0,2-3-256 16,-1 0 48-16,-3 1 16 0,1 1-80 0,-5-2-16 15,0 3 0-15,-3 3 0 16,-5 5 288-16,-2 1 0 0,-2 1 0 0,-6 2 0 15,-2 3 160-15,-3-3 96 0,-4 4 0 0,-1-3 16 16,-3-1 112-16,-2 2 32 0,1-1 0 0,-1-1 0 0,1-1-208 0,-2 1-32 0,2 0-16 0,1-1 0 16,1 3-320-16,0-3-64 0,3 7-16 0,-1 2 0 31,2 5-256-15,0 6-48-16,1 4-16 0,0 6 0 0,0 4-880 0,-2 6-176 0,-2 2-48 0,-2 4-14992 0</inkml:trace>
  <inkml:trace contextRef="#ctx1" brushRef="#br2" timeOffset="82445.98">3433 9901 50687 0,'-10'5'2240'0,"1"-5"464"0,2 4-2160 0,2-4-544 15,4 2 0-15,2-2 0 0,0 0-1024 0,-1 0-320 0,1 2-64 0,3-2-16 0,3 0 448 0,7-2 80 0,2-4 32 0,5 0 0 0,5-3-112 0,2-1-32 0,6 1 0 0,-1-4-16848 0</inkml:trace>
  <inkml:trace contextRef="#ctx1" brushRef="#br2" timeOffset="82837.17">4076 9654 43311 0,'-4'0'3840'0,"3"0"-3072"0,1 2-608 0,1-2-160 16,1 0 0-16,2 0 0 0,0 0 0 0,1 2 0 15,1 0-1280-15,3-2-256 0,-1 3-32 0,3-6-10288 32,-2 1-2064-32</inkml:trace>
  <inkml:trace contextRef="#ctx1" brushRef="#br2" timeOffset="83081.77">4050 10118 43311 0,'-3'6'1920'0,"1"-2"384"0,-1-1-1840 0,2 0-464 0,1-3 0 0,1 0 0 16,1 1 0-16,-1 1-160 0,1 1 0 0,2-2 0 31,1 2-1472-31,1-1-288 0,1 2-64 0,1 0-16 0,-1-1 1664 0,1 2 336 0,-1 1 0 0,-2 1 144 16</inkml:trace>
  <inkml:trace contextRef="#ctx1" brushRef="#br2" timeOffset="83813.85">4714 9489 26719 0,'-8'19'2368'0,"2"-7"-1888"0,-1 4-480 0,3-3 0 0,3-3 3344 0,1 0 576 0,0 4 112 16,-1 10 32-16,-1 17-3104 0,2 12-608 0,3 10-128 0,-2-5-32 0,1 1-192 0,1-5 0 0,-1-6 0 0,0-1 0 0,0 1-704 0,-2-1-96 0,-2 0-16 16,-2-6 0-16,-1-3-1216 0,-2-3-240 0,-2-7-48 0,0-3-16 15,1-5 1424-15,-2-5 272 0,0-5 64 0,1-4-12464 16</inkml:trace>
  <inkml:trace contextRef="#ctx1" brushRef="#br2" timeOffset="84204.87">4626 9299 48831 0,'-3'-5'4352'0,"1"4"-3488"0,1 1-688 0,2 0-176 15,3-3-192-15,1 3-64 16,2 0 0-16,3-2-16 15,7 2-1328-15,3 2-256 0,4 1-48 0,2 3-16 0,-1 4 1328 0,1 2 256 0,2 6 48 0,-2 3 16 32,-3 1-1200-32,-2 3-256 0,-2 3-32 0,-3 1-16 15,-3-1 304-15,-2-2 64 0,-1-1 16 0,0 3 0 0,0 2 1200 0,-1 3 192 0,-1 2 0 0,1 1 192 16,0 2 1440-16,-1-1 288 0,0-1 64 0,-2-1 16 0,1-2-560 0,0 2-112 16,-1-1-32-16,-2 2 0 0,-1-4-944 0,-2-1-192 15,-2 0-32-15,-2-5-128 16,-2-4-256-16,-4 1-144 15,-1-2-48-15,-4-2 0 0,-2 1-352 0,-2-3-80 16,-3 0-16-16,-4-5 0 0,-2-1 1200 0,-5 0 224 0,0-5 48 0,-3 0 16 0,0-2 112 0,-1 0 0 0,1-4 16 16,0-4 0-16,3 0-368 0,2-2-80 0,0-5-16 15,3-1 0-15,1-2-256 16,3-2-304-16,1 0 64 0,-1 0-18192 16</inkml:trace>
  <inkml:trace contextRef="#ctx1" brushRef="#br2" timeOffset="84708.21">4955 8769 40543 0,'-17'-7'3600'0,"3"4"-2880"0,7 0-576 0,4 3-144 0,3-2 0 0,-4 0-192 0,-4-1 32 0,-6-2 16 0,-1-1-2624 0,0-1-528 15,6 4-96-15,5 3-32 0,4 2 3200 0,5 4 640 0,5 1 128 0,3 4 32 0,6 6 464 0,4-1 112 16,3 4 0-16,4 5 16 0,2 6 400 0,1 1 80 15,2 2 16-15,0 1 0 0,1 3-1072 0,-3 3-208 16,-3-3-32-16,-3 1-16 0,1-1-336 0,3 9 0 16,1 6 0-16,1 2 128 0,-3-2-128 15,3 4 0-15,-3 1 128 0,3 4-128 0,0 4 0 0,-1 1 144 16,-1 2-144-16,-1-5 0 0,-2-1 288 0,-1-7-48 0,-1 3-16 0,-3-4 0 0,-5-4 16 31,-2-3 0-31,-2 3 0 0,-4-4 0 0,-5 0 208 0,-7-3 32 0,-1-3 16 0,-7 0 0 16,-1-3-208-16,-7-3-32 15,-3 1-16-15,-1-5 0 0,4-5-240 16,-8 1 0-16,-7 1 0 0,-4-2 0 0,2-3 0 0,-1-5 0 0,-1-6 0 0,-2-2 0 0,2-3-224 16,-1-7 64-1,-4-3 16-15,-3-4 0 16,1-3-416-16,-1-3-80 0,1-1 0 0,4 0-16 16,5 2-624-16,0-1-112 0</inkml:trace>
  <inkml:trace contextRef="#ctx1" brushRef="#br2" timeOffset="85125.74">5715 9703 40543 0,'2'0'3600'0,"0"0"-2880"0,1-2-576 15,1-1-144-15,3 3 1024 0,3-1 160 0,4 1 32 0,11-2 16 0,11-2-1552 0,10 2-304 0,7-5-64 0,0 4-16 0,-3 0 448 0,-5 2 96 0,-1-2 16 0,-4 1 0 16,0 1-208-16,-5 1-32 0,-6 0-16 0,-4-3 0 31,-5 3-128-31,-4-3-32 0,-5 3 0 0,-2-3 0 16,-3 3-1008-16,-2-4-208 0,-3 4-32 0,-1-2-13472 0</inkml:trace>
  <inkml:trace contextRef="#ctx1" brushRef="#br2" timeOffset="85360.05">5901 9938 51599 0,'4'13'2288'15,"-3"-3"464"-15,0-4-2192 0,1 0-560 0,2-4 0 0,1-2 0 0,4 4 0 0,3 0 0 16,9 2-240-16,10 0 80 16,9 0-736-16,7-2-128 0,8-1-48 0,3-7 0 15,-2-1 112-15,-2-2 0 0,5-3 16 0,-1 1-19104 16</inkml:trace>
  <inkml:trace contextRef="#ctx1" brushRef="#br2" timeOffset="89675.8">32050 6217 24879 0,'1'-19'2208'0,"-1"6"-1760"0,0 3-448 0,0 4 0 0,3 1 2576 0,-1 4 432 0,2-1 96 0,1-5 16 0,2-3-2512 0,5-2-608 0,1-1 0 16,3-2 0-16,2 1-448 0,-2-1-192 0,-2 2-16 0,0 0-16 0,-2-2 304 0,1 2 64 0,-5 0 16 0,0 1 0 0,-3 0 288 0,-4-1 0 15,-2 3-128-15,-3 1 128 16,-2-4 816-16,-5 1 208 0,-3 2 64 0,-3 0 0 16,-3-2-512-16,-1 2-80 0,-2-3-32 0,-3 4 0 0,1-3-144 0,-1 5-16 0,1-3-16 15,-2 4 0-15,0-3 80 0,0 6 16 0,-2-4 0 16,-1 4 0-16,0 0-384 0,-1 3 0 0,0 0 0 15,0 0-192-15,-1 0 192 0,-2 3 0 16,0-3 0-16,0 1 0 0,1 1 0 0,-2 0 0 16,-1 0 144-16,-2 2-144 0,0 1 0 0,-2-2 0 15,-3 4-160-15,0-4 160 0,2 2 0 0,-1-1 0 16,1 0 224-16,-2-1-64 0,1 4 32 0,0-1 16 0,1 2 0 0,-1 0 0 16,0 3-16-16,-2 0-16 0,1 1 0 0,1 3 0 15,5-2-48-15,0-3 0 16,0 3 0-16,-2 2 0 0,1-1 32 0,0 2 0 15,1 1 0-15,0 0 0 0,-1 2-160 0,1-1 128 16,2-2-128-16,0 3 128 0,0-3 0 0,3 3-128 0,2-3 192 16,1 2-64-16,0-2 16 0,0 3 0 15,-2-2 0-15,0 2 0 0,0-1-144 0,-1 1 0 16,0-1 0-16,1-2 128 0,0 4-128 0,0-1 0 0,0-1 0 0,0 2 128 0,0 1-128 0,0-1 0 16,2-1 0-16,0 0 0 15,1 2 0-15,-4-1 0 0,-1 2 0 0,-2-2 0 16,-1 4 192-16,0-5 16 0,-3 4 0 0,1-2 0 15,0-1-208-15,-1-2 144 0,1-1-144 0,2 1 128 0,2-2-128 0,0-3 160 0,2 2-160 16,-1-2 160-16,1-2-160 0,-1 0 192 0,1-1-192 16,0 0 192-16,1-2 16 0,2 0 16 15,-4 0 0-15,1 2 0 16,0-4-224-16,-1 3 0 0,-3-4 0 0,1 0 0 16,2-1 0-16,-1-2 0 0,0-1 0 0,-3-1 0 0,-3-1 0 0,-2 1 256 15,-1-2-64-15,0-2 0 0,-2 4 0 0,-1-3-16 0,1 3 0 0,-1-3 0 16,2 0-176-16,1 0 0 0,-1-1 144 0,-1-1-144 15,1-1 0 1,0 2 0-16,2 0 0 0,-1 1 128 0,0-2-128 16,-2 3 0-16,1 0 0 0,-1-4 0 0,6 2 0 0,-3-1 0 0,0 0 0 0,-3-1 0 0,1 1 0 0,-2 1 0 31,0-2 0-31,-1 2 0 0,1 1 0 0,1-3 0 16,-1 3 0-16,1-3 0 0,4 2 0 0,-1-2 0 15,0 2 0-15,0-4 0 0,0 1 0 0,0 1 0 0,1-1 0 0,-1-2 0 0,3-1 0 0,-2-2 0 16,1 3 0-1,2-1 0-15,1 3 0 0,0 1 0 0,0 1 0 0,-3 1 0 16,1-2 0-16,-2 0 0 0,1 2 0 0,1 0 0 16,0-2 256-16,2 0 48 15,3 1 0-15,-1 1 0 0,0 1-160 0,1-1-16 0,0 1-128 0,4 0 192 0,1 0-192 0,-2 0 0 0,-1 0 0 16,-1 2 0-16,2-2 176 0,-1 1-176 0,-1 1 192 16,3-4-192-16,2 1 0 0,0 0 0 0,-4 2 0 0,1-2-192 15,1-1 192-15,0 0 0 16,0 3 0-16,-1-4 0 15,0 2 0-15,-1-2 0 0,-1 2 0 16,-1-2 0-16,-3 0 0 0,-2-1 0 0,2-1 0 0,-2 2 160 16,-1-2-160-16,1 2 0 0,-1 1 0 0,2 0-176 15,2-1 176-15,0 0 192 0,3 0-32 0,-3 1-16 16,-1 0 48-16,-1 2 0 0,1 1 0 0,-1 0 0 16,0 2-192-16,-2 0 0 0,1 2 0 0,-1 0 0 15,3-2-128-15,0 0 128 0,-2-2 0 0,1 0 0 0,0 2 0 16,-1 0 0-16,1 0 0 0,-1 0 128 0,-1 2-128 0,-1 0 0 15,0-2 0-15,1 4 0 0,-1-2 0 0,0 2 0 16,-2-1 0-16,1 0 0 0,3 0 0 0,0 0 0 16,-3 1 0-16,-3 5 0 0,-2-2 0 15,1 4 0-15,1 3 0 0,1-4 0 0,6 0 0 0,0 1 0 16,-2 1 0-16,-2 2-176 0,1-2 176 0,1 1 0 16,1 3 160-16,0-4-160 0,-2 4 0 0,0-2 0 15,-1 1 0-15,0 1 0 0,2-2 0 0,0 4 0 16,2 0 0-16,1-3-160 0,3 2 160 0,-3 2 0 15,-2 0 0-15,0 0 0 0,3 0 0 0,-1-1 128 16,0 1-128-16,0 3 128 0,1 0-128 0,2 1 0 16,1-1 0-16,2 0 0 0,5-2 0 0,-1 4 0 15,-2-2-128-15,0 4 128 0,0 2 0 0,2-3 0 16,1 1 0-16,-1 2 128 0,-3 1 80 0,2-1 32 0,1 1 0 16,-1-1 0-16,1 3-240 0,1-1 0 0,5-6 0 0,-1 7 0 15,-3 4 160-15,2 1-16 0,2 2 0 0,1 2 0 16,4-4-144-16,1 1 0 0,1-3 0 0,3 5 0 15,1-3 128-15,1 1-128 0,1-3 0 0,1 1 128 16,-1-3 0-16,2-1-128 0,0-1 192 0,0 1-64 16,0-1-128-16,-2 5 0 0,2-2 144 0,-2 5-144 15,2 0 192-15,0 0-16 0,1 2-16 0,3-6 0 16,0 1-32-16,2-2 0 0,3 2 0 0,-1-2 0 16,3 0-128-16,3 1 160 0,2 1-160 0,1-1 160 0,1 1-16 15,2 0 0-15,2 3 0 0,0-3 0 0,2 3-144 16,2 0 128-16,0-1-128 0,1-1 128 0,1 3-128 15,1 0 0-15,0-3 0 0,-1 1 128 0,1-2-128 16,1-1 0-16,4 2 0 0,0-1 0 0,-1-3 176 16,0-1-48-16,2-6-128 0,-1 1 192 0,1 2 16 0,2-2 0 15,0 1 0-15,1 2 0 0,0-1-32 0,-3-6-16 16,0 1 0-16,2-1 0 0,2-2 240 0,3 1 48 16,1-1 16-16,4 1 0 0,2-2-464 0,3 0 128 15,2 1-128-15,-1-2 64 0,1 1-64 0,1-3 0 16,-1 4 0-16,0-2 0 0,-1 1 0 0,-1-1 0 15,0-2 0-15,3 3 0 0,3-2 0 0,2 1 0 0,1 1 0 16,-1 0 0-16,-1-3 0 0,-1-4 0 0,0 1 0 16,0-3 0-16,1-3 0 0,-1 2 0 0,0-3 0 0,-2 0 0 15,-1 0 0-15,-2 0 0 0,-1-2 0 0,-2-4 0 16,1 3 0-16,-5-3 0 0,-3 0 0 0,6 1 0 16,5 1 0-16,4 1 0 0,0-2 0 0,0 3 0 15,-3 1 0-15,0-5 0 0,-1 0 0 0,1 0 0 16,2-3 0-16,1-1 0 0,1 1 0 0,-1 0 0 15,-4-3 0-15,2 0 0 0,3-2 0 16,0 0 0-16,0-5 0 0,2 0 0 0,2-2 0 16,-3 1 0-16,0 2 0 0,1 0 0 0,-3-1 0 0,-3 1 0 15,-1 2 0-15,-3 1 0 0,-4 2 0 0,0 2 0 16,1 0 0-16,0 0 0 0,2 1 0 0,1 1 0 16,-2 0 0-16,3 0 0 0,1-2 0 0,0 0 0 0,0-2 0 0,2 3 0 15,2 0 0-15,0-4 0 0,-1 3 0 0,5-2 0 16,3-2 0-16,1-1 0 0,0 1 0 0,0-4 0 15,-3 3 0-15,-1 2 0 0,1-2 0 16,4 0 0-16,6-5 0 0,-5 1 0 0,-7 2 0 0,0-3 0 16,5-1 0-16,3 0 0 0,1-2 0 0,-1 1 0 15,0-1 0-15,-1 2 0 0,0 0 0 0,-1 1 0 16,-2-1 0-16,-1 2 0 0,0-2 0 0,-1 4 0 16,3-1 0-16,-1 1 0 0,0 5 0 0,0-2 0 15,0-1 0-15,0-2 0 0,-2 2 0 0,3-3 0 16,3 1 0-16,0 0 0 0,-2-1 0 0,1 0 0 15,0 0 0-15,-3-1 0 0,-5 2 0 0,1 0 0 0,2 2 0 0,-2 2 0 16,-2-2 0-16,-2 1 0 16,-2-1 0-16,-1 1 0 0,-4 2 0 0,-1-2 0 15,-1 3 0-15,0 2 0 0,-2 1 0 0,2-3 0 16,3 2 0-16,-1-2 0 0,-1 0 0 0,0-3 0 16,2 1 0-16,1 2 0 0,-1-2 0 0,2-2 0 0,-2 0 0 15,1-3 0-15,5 4 0 0,3-6 0 0,1 2 0 16,1 1 0-16,-2 2 0 0,-1 0 0 0,0 0 0 0,-4-2 0 15,-4 3 0-15,0 2 0 0,0-3 0 0,0 4 0 0,-1 0 0 16,-2-1 0-16,-4 5 0 0,-1 2 0 0,-2 0 0 16,0 0 0-16,-2 2 0 0,0 2 0 0,-1-1 0 0,0 3 0 15,0-3 0-15,2 1 0 0,2 0 0 0,2 1 0 16,5-1 0-16,1 2 0 0,0 0 0 0,2 0 0 16,-1 2 0-16,1-2 0 0,-1 2 0 0,-3 0 0 15,0 0 0-15,-4 1 0 0,0-3 0 0,-1 4 0 16,-3 3 0-16,1-4 0 0,-3 1 0 0,0 3 0 15,0 0 0-15,-2 0 0 0,1 2 0 0,-2-6 0 16,1 4 0-16,-2-3 0 0,0 2 0 0,-1-2 0 0,0 2 0 16,-1-2 0-16,0-4 0 0,2-2 0 0,3 1 0 0,2-1 0 15,2 2 0-15,1 1 0 0,2 0 0 16,0-3 0-16,1-2 0 0,0 0 0 16,-3 1 0-16,-1-3 0 0,-1 1 0 0,-2-2 0 15,-2 1 0-15,-1-3 0 0,-1-1 0 0,0 0 0 16,3-4 0-16,-1-1 0 0,-1 0 0 0,0-6 0 0,0-1 0 0,-2 2 0 15,-3-2 0-15,2-5 0 0,3-3 0 0,2-6 0 16,0-3 0-16,0-4 0 0,1-1 0 0,-1-3 0 16,0-1 0-16,-2 1 0 15,2-3 0-15,0-3 0 0,-1 0 0 0,0-1 0 16,-1-6 0-16,-1 4 0 0,1-4 0 0,-4 6 0 0,0-1 0 0,-3 1 0 16,0-3 0-16,-1 0 0 0,-1-4 0 0,0 3 0 0,-1-2 0 0,0 1 0 15,-3 3 0-15,-3-2 0 0,-1 2 0 0,-2-4 0 16,-3 1 0-1,-2-1 0 1,1 4-368-16,-2 1-64 0,1 2-16 0,-2-1 0 0,2 2 448 0,-1 1 0 0,-2-2 0 0,0-1 0 0,0-2 0 0,-1-1 0 16,0 4-128-16,-1 2 128 0,-1 4-256 0,-2-2 48 0,-1 2 0 15,-2 0 0 1,-1 1 80-16,-2 0 128 0,-2-4-208 0,-2 0 80 16,1 3 128-16,-1-1 0 0,2 4 0 0,-3 0 0 0,-1 0 0 0,0 0 0 0,0-2 0 15,-3 1 0-15,1-1 0 0,-1 2 0 0,1-4 0 0,-2 1-128 16,-1 3 128-16,1-3 0 15,0 6 0-15,0 2 0 0,2 1 0 0,-4 2 0 16,-2 3 0-16,-1 3-128 0,-3-1 128 16,-2 7 0-16,-3-2 0 0,-4 5 0 0,2 2-288 15,-4 0 32-15,-5 1 0 0,-3 2 0 0,-2 1 256 0,-3 2 0 0,0 1-128 0,0 0 128 0,-1 1 0 16,2 0-192-16,5-1 192 0,4 1-160 16,0 1-32-16,0-2 0 0,-2 0 0 0,-3 2 0 15,1 0 192-15,1-1 0 16,0 1 0-16,0 1 0 0,2-2-192 0,1 1-16 15,2 0 0-15,1-2 0 16,-1 2-448-16,-1 0-96 0,2 0-16 0,-3 0 0 16,-2 4-432-16,-5-2-80 0,-5 4-32 0,-9-1-19728 0</inkml:trace>
  <inkml:trace contextRef="#ctx1" brushRef="#br2" timeOffset="120375.38">19796 11070 5519 0,'-20'6'496'0,"3"0"-496"0,6-5 0 0,5 2 0 0,1-3 368 0,-5 4-32 0,-9 2 0 0,-13 4 0 0,-6 5 32 0,-1-2 0 0,3 2 0 0,7-3 0 0,5 1-160 0,3-1-16 16,5-4-16 0,1 0 0-16,4-2 1360 0,1-2 256 0,2 0 64 0,0-2 16 15,2-2 784-15,1 0 160 0,1-3 16 0,1 0 16 0,0 1-384 0,2-2-80 16,1 0-16-16,0-1 0 0,1 2-1024 0,0-5-192 15,2 2-64-15,1 0 0 0,-1 0-384 0,4-4-64 16,1 1-32-16,2-1 0 0,2 0-224 0,2-2-64 16,5-1 0-16,2-5 0 0,5-1-32 0,2 0-16 15,5-4 0-15,3-4 0 0,3 1-48 0,1-2-16 16,5-7 0-16,2-1 0 0,4-1-48 0,2-1-16 16,4-3 0-16,1 3 0 0,-5 3-144 0,1 0 160 15,3-3-160-15,1 3 160 0,-1 1-160 0,0-1 0 16,0 3 144-16,0 1-144 0,0 3 0 0,0-1 0 15,0 5 0-15,-2 0 0 0,-2-1 0 0,-1-3 0 0,-1 2 0 16,-2-3 0-16,2 2 128 0,0-2-128 0,1-2 128 0,1-2-128 16,1 3 224-16,5-8-32 0,0 3 0 15,3-6 0-15,2 0-192 0,4 3 0 0,4-3 0 16,-1 3 0-16,0-3 0 0,-7 5 0 0,-6 5 0 0,-6 0 0 16,-5 5 0-16,-5 1 0 0,-2 3 0 0,-7 0 0 0,-2 3 0 15,-4 3 0-15,-3 4 0 0,-4-2 0 0,-3 4 0 16,-1-2 0-16,-1 3 0 0,0-1 0 15,0 2 0-15,1-2 0 0,2 0 0 0,1-2 0 0,3-2 0 0,3-1 0 16,3-1 0-16,2 0 0 0,2-3 0 0,3 3 0 16,-3 2 0-16,0-3 0 0,-2 1-192 15,-2 3-48-15,-1-5 0 0,-3 5 0 0,-3-2 240 16,-3 1-176-16,-3 2 176 0,-1 0-160 0,-2 2 160 16,-1 0 0-16,-1 1 0 0,-1 2 0 0,-1 1 0 15,0-1 0-15,-1 1 0 0,1 0 0 0,-1 0 0 16,1 0 0-16,0-2 0 0,-2 2 0 0,2 0 0 15,0-3 0-15,0 2 0 0,-2-4 0 0,1 3 0 0,1-4 0 16,-2 2 0-16,2-5 0 0,-2 3 0 0,0-1 0 0,1 2 0 16,-1 0 0-16,1 0 0 0,-1 2 0 0,0 0 0 15,0-1 0-15,0 3 0 0,1-1 0 16,-1 0 0-16,0 0 0 0,0 2 0 0,-1-1 0 16,0 0 0-16,0 1 0 0,0 1 0 0,-1-1 0 0,-2 2 0 0,-1-2 0 15,-1 2 0-15,-1 0 0 0,0-1 0 0,-2 2 0 16,0-1 0-16,-1-1 128 0,0 1-128 0,-1 1 128 15,0-4-128-15,-1 4 144 0,0-3-144 16,-3-1 160-16,1 1-160 0,-3-2 0 0,-1 0 0 0,-1-2 0 16,-1 2 0-16,-2-2 0 0,-1 1 0 0,-2 2 128 15,1 0-128-15,-3 5 0 0,-2 2 0 0,-1 2 0 0,-1 2 128 16,-2 2-128-16,-3 7 0 0,-2 3 128 0,0 0-128 16,-4 0 0-16,-1 2 0 0,1 1 0 0,1 0 0 0,3-2 0 15,4-1 0-15,3-1 0 0,4-3 0 0,5 0 0 16,2-2 0-16,4-3 0 0,4-1 0 0,4-3 0 15,3-3 0-15,2 0 0 0,4-2 0 0,3-2 0 16,3-2 0-16,5-1 0 0,4-6 0 0,5-3 0 16,3 1 0-16,6-3 0 15,3 1-128-15,3-5 128 0,2 6-160 0,3-3 160 16,1 1-128-16,-1 1 128 0,-3-2 0 0,-4 3-144 0,-3 4 144 16,-5 2 0-16,-1-2 0 0,-4 6 0 0,-1 2 0 15,-2 1 0-15,-3 1 0 0,-4 2 0 0,-3 2 0 0,-3 1 0 16,-3 1 0-16,-1 2 0 0,-4 0 0 15,1 1 0-15,-4 6 0 0,-1-1 0 0,-3 0 128 0,0 5 16 0,-1-1 0 0,-1-2 0 16,1 4 48-16,0-1 0 0,-1 3 0 0,1 0 0 16,0 1-192-16,-1 1 0 0,2 4 0 0,-2 1 0 15,1 3 0-15,0-3 0 0,0 1 0 0,-1 5 0 16,-1-1 0-16,-2-1 0 0,0-2 0 0,0 2 0 0,-3 0 0 16,1-2 0-16,0 0 0 0,-1 0 0 0,1-2 0 15,-2-5 0-15,2-3 0 0,0 1-13424 16,0-2-2768-16</inkml:trace>
  <inkml:trace contextRef="#ctx1" brushRef="#br2" timeOffset="155824.74">25642 347 15663 0,'-5'-3'1392'0,"2"-4"-1120"16,-1 4-272-16,2 0 0 0,0 1 1088 0,0 1 176 0,-4-4 16 0,-3 0 16 0,-2-4 1200 16,-3-1 224-16,1 1 48 0,-1 6 16 0,3-3-1456 0,1 3-304 0,1 2-48 0,2-2-16 0,2 3-176 0,0 0-32 0,1 0-16 0,2 3 0 0,1 1-96 0,1-2 0 15,2 4-16-15,1-1 0 0,2 4-304 0,-1 3-64 0,1 1-16 0,2 3 0 0,-1 0 32 0,-1 0 16 16,0 2 0-16,-2 1 0 16,1 3 0-16,0 4 0 0,0 5 0 0,-2 1 0 0,0 0-96 15,0 3 0-15,-1 4-16 0,1 4 0 0,0 1-176 0,-2-3 0 16,0 1 0-1,0-3 0-15,1-4 0 0,0-3 0 0,0-3 128 0,1-3-128 16,0-2 128-16,2-1-128 0,-1-1 192 0,1-4-64 0,1 1-128 0,-1-5 128 16,1 0-128-16,-1 0 128 0,-1-2-128 0,1-2 0 0,0 0 0 15,-2-1 0 1,1-3 0-16,-2 0 0 0,0-5 128 0,-1 2-128 16,0-1 0-16,0-2 0 0,-2 0 144 0,-1-5-144 15,1 2 160-15,-2-3-32 0,-1-2-128 0,-2-1 192 0,0 0-64 0,-1-4 0 16,-2-3-128-16,-3-5 192 0,0 4-192 0,-2-5 0 0,-1 3 0 0,-3 0 0 15,1 1 0-15,-2 1 0 0,-1 2 0 0,0-1 0 16,0 3 0-16,-1 0 0 16,1 4 0-16,1 0 0 0,4 6 0 0,2-1 0 15,2 2 0-15,3 0 0 0,3 4 0 16,2-2 0-16,3 2 0 0,1-2 0 0,1 0 0 0,4 0 0 0,0 1 0 0,1-1 0 16,2 0 0-16,0 0 0 0,1 3 0 0,0-1 0 15,-2 2 0-15,3 2 0 0,-2 0 0 0,0 4 0 16,0 3 0-16,0-1 0 0,1 4 0 0,0-2 0 0,2 0 0 15,-1 2 0 1,2 1 0-16,2-3 0 0,-5-4 0 0,5 3 0 0,2-1 0 0,3-2 0 0,-1 0 0 16,2-2 0-16,1-1 0 0,0 0 0 0,0-1 0 0,-4-3 0 31,-2 0 0-31,0 1 0 0,0-1 0 0,-1-1 0 16,-1 2 0-16,-2-3 0 0,-2 1 160 0,-2-2 96 0,1 0 0 0,-5 0 16 0,1 0-272 0,0 0 160 15,-2-3-160-15,1 0 128 16,1 0-128-16,-2-4 0 0,3 1 0 0,0-6 128 0,1 0 0 0,0-5 0 15,3-1 0-15,0-2 0 16,3-6-128-16,2-2 0 0,3-1 144 0,1-5-144 16,6-6 0-16,-1 0 0 0,2-3 0 0,-3 5 0 15,-1 0-192-15,3-6-64 0,2-8-16 0,0-1-19872 16</inkml:trace>
  <inkml:trace contextRef="#ctx1" brushRef="#br2" timeOffset="164995.26">7655 9015 37775 0,'3'-5'3360'0,"-1"3"-2688"0,1 0-544 0,-1 1-128 0,1-1 0 16,1 1 0-16,1-2 0 0,3-4 0 0,3 1-288 0,0-2-32 0,1 0-16 0,-4 2 0 0,-2 0-128 0,-2 3-32 0,-1 0 0 0,-5 3 0 0,0 0 752 0,-4 0 160 15,-2 1 32-15,-4 4 0 0,-2-2 592 0,-2 1 128 16,-2 1 32-16,-2-1 0 0,-1 2-688 0,-3-2-144 15,1-2-32-15,-3 2 0 0,0 0-192 0,0 1-144 16,1-2 192-16,-1 3-192 0,-1-2 128 0,-5 5-128 16,-1 1 0-16,-3 0 0 0,-3-2 128 0,3 2-128 0,12 0 0 15,-5-1 0-15,-2 2 0 0,-3 4 0 16,0-3 0-16,3 2 0 0,3 0 0 0,1 0 0 16,1 1 0-16,2 1 0 0,3 0 0 0,3-1 0 0,0 1 0 0,6-4 0 0,2-2 0 0,4-2 0 31,2 0 0-31,4-2 0 0,4 1 0 0,3-4 192 0,3 1-64 0,4-1-128 0,2-1 320 15,3-2-32-15,3 1-16 16,3 2 0-16,3-3-272 0,2 0 0 0,2 0 128 16,1-3-128-16,3 2 144 0,0-1-16 0,1-2-128 15,0 1 192-15,-1 1 0 0,-1 1 0 0,-2-2 0 16,-1 3 0-16,-1 0-32 0,-2 3-16 0,-4-2 0 16,-2 1 0-16,-2 2-16 0,-4 1 0 0,-2 1 0 0,-4 0 0 15,-2-1-128-15,-3 4 128 0,-1 0-128 16,-4 1 128-16,0-1-128 0,-3 0 0 0,-3 5 0 0,-1-2 0 15,-4 2 0-15,-3-2 0 0,0 3-160 0,-4-3 160 16,-1 4-192-16,-3-2 48 0,-1 2 16 0,0 1 0 16,4-3 128-16,-1-2 0 0,-4 4 0 0,0-1-128 15,-3 3 128-15,0 0 0 0,-3 3 0 0,1-1 0 0,-2 0 0 16,1 4 0-16,-1 1 128 0,-2 4-128 16,1 0 0-16,0 2 0 0,1 0 0 0,3-2-192 0,4-1-64 15,0-5-32-15,5 2 0 0,1-3 0 0,0 3-32 0,3-3 0 16,1 3 0-16,1-3 0 0,2-2 320 0,0 1 0 15,3-1-128-15,-1 0 128 0,2 1 0 0,4-3 0 16,-1 2 0-16,4-4 0 0,3 0 0 0,3 2 192 16,3-2-16-16,5 0-16 0,4-3 96 0,3 2 32 0,4 1 0 15,4 0 0-15,3-1-32 0,4 1-16 16,3 2 0-16,2-1 0 0,4-1-64 0,-1-2-16 16,2-5 0-16,-2 0 0 0,-1 0-160 0,2-3 0 15,2-1 0-15,-1 1 0 0,-1 0 224 0,-4-1 16 0,-2 1 0 0,-3-2 0 16,-1-3-240-16,-6 2 0 0,0-3 0 0,-4 0 0 15,-1 2 0-15,-3-2 0 16,-2 2 0-16,-3 0 0 16,-3 0-528-16,-3-2-160 0,-2 2-16 0,-3 0-12736 0,-3-2-2560 15</inkml:trace>
  <inkml:trace contextRef="#ctx1" brushRef="#br2" timeOffset="165554.37">6922 10928 39615 0,'-7'2'3520'0,"1"2"-2816"15,2-4-560-15,1 2-144 0,2 2 0 0,-3-3 192 0,-3 5-192 0,-4 3 192 0,-5 3-1216 0,-1 5-224 0,-1 1-48 0,1-1-16 16,-13 20-160 0,18-17 816-16,1 1 0 0,1 2 1408 0,0-1 272 0,3 4 64 0,-1-1 16 0,3-1-176 15,1-2-32-15,2 3-16 0,2-5 0 0,2-1-544 16,2-3-96-16,2-3-32 0,2 0 0 0,-1-4-208 0,2 0 144 15,1 0-144-15,1-3 128 16,0-2-864-16,1-3-176 0,1-1-48 0,-1-4-16304 0</inkml:trace>
  <inkml:trace contextRef="#ctx1" brushRef="#br2" timeOffset="165715.99">7011 10700 43311 0,'-7'-4'1920'0,"-1"2"384"0,2-2-1840 0,1 0-464 0,3 3 0 0,-1 0 0 16,2-1 288-16,-3-2-32 0,-1 0-16 0,-1-2 0 15,1-3-816-15,0 2-176 0,3-2-16 0,1 3-16 32,1 0-1504-32,1 2-288 0,1 0-64 0,-2-1-16 0</inkml:trace>
  <inkml:trace contextRef="#ctx1" brushRef="#br2" timeOffset="165961.47">7234 11118 1839 0,'7'6'160'0,"-2"-3"-160"0,0-1 0 0,-1-2 0 0,1-2 9024 16,0-1 1760-16,3 2 352 0,5-5 80 0,9 0-9200 0,8-4-1840 16,7-5-368-16,2 1-80 15,0-1-1584-15,-6 2-320 0,-2 2-64 0,-6 3-8640 16,-5 2-1712-16</inkml:trace>
  <inkml:trace contextRef="#ctx1" brushRef="#br2" timeOffset="166342.31">7057 11405 46079 0,'5'2'2048'0,"-1"2"400"0,-1-4-1952 0,2 1-496 0,1-1 0 0,2-1 0 15,2 1-432-15,7-4-176 0,12-2-32 0,6-2-16 16,7-2-1136-16,-1 0-240 0,0-3-32 0,-6-1-16 0</inkml:trace>
  <inkml:trace contextRef="#ctx1" brushRef="#br2" timeOffset="166441.91">7783 10941 23951 0,'2'3'2128'0,"-2"-1"-1696"0,0-2-432 0,0 1 0 0,0 2 3968 0,2-3 704 16,-1 2 128-16,0 0 48 0,2 3-3984 0,-1 1-864 16,0 4 0-16,1 2-128 0,-1 4 0 0,-2 0 0 0,0 3 0 0,-2 3 0 15,-2 0 464-15,-2 7 112 0,-1 0 0 0,-3 5 16 16,0 0-144-16,0 1-48 0,0 1 0 0,0 1 0 15,0-1-144-15,2 2-128 0,-1-1 144 0,3 0-144 16,0-1-128-16,2-5-128 0,3-5-32 16,1-1 0-1,1-7-1184-15,1-2-224 0</inkml:trace>
  <inkml:trace contextRef="#ctx1" brushRef="#br2" timeOffset="167526.47">6802 8769 30399 0,'-5'2'2704'0,"2"-1"-2160"0,0-1-544 0,2 0 0 0,1 0 2352 0,2 0 352 0,1 0 80 0,-1-1 16 0,3 1-2480 0,3-2-480 0,0-2-96 0,2-2-32 0,0-1-64 15,1 1-16-15,-1-4 0 0,0 2 0 16,-1-2-528-16,-2-3-128 0,-1 4 0 0,-1-4-16 0,-1 0 816 0,0-2 224 0,-2 0 0 0,-1-1 0 16,-1 0 784-16,2 0 240 0,-1-4 64 0,1-2 0 15,3-2-272-15,1 1-48 0,3-2-16 0,1 0 0 16,2-1-304-16,3 0-48 0,1 4-16 0,2 1 0 15,0 2-240-15,-1 6-144 0,0-2 160 0,-3 5-160 16,1 0 0-16,-2 2 0 0,-1 1 0 0,-2 2 0 16,1 3 0-16,-2 2-160 0,-1 0 0 0,0 2 0 15,-2 3-64-15,-1 4-16 0,0 0 0 0,-2 1 0 0,1 2 240 16,0 2 0-16,0 0 0 0,2 0 0 16,0 1 336-16,4 5-32 0,1 1-16 0,4-2 0 0,2 6 32 15,0-3 16-15,-2-3 0 0,3 3 0 0,4 0-144 16,0 1-16-16,2-5-16 0,-3 0 0 0,-2-2-160 0,-1-1 0 15,-1-6 0-15,-3 0 0 0,-2-3 0 0,-1 0 0 16,-2-2 0-16,-3-3 0 0,-2 1 0 0,-1-4 128 16,0 1-128-16,-2-5 128 0,0 0 256 15,-1 0 32-15,2-4 16 0,0-3 0 0,1-3-32 16,-1-2 0-16,2-1 0 0,-1-3 0 0,2-4-224 0,0-3-48 16,0-1-128-16,0 0 192 0,1-5-192 0,-1 1 128 15,0 0-128-15,-1 1 0 0,1 2 0 0,-1 3 0 16,-2-1 0-16,1 7-160 15,-2 0-368-15,0 3-80 0,0 3-16 0,1 0 0 16,-2 3-16-16,0 1 0 0,1 2 0 0,-1 4-18912 0</inkml:trace>
  <inkml:trace contextRef="#ctx1" brushRef="#br2" timeOffset="168653.36">8328 9676 22111 0,'-4'6'1968'0,"1"-6"-1584"0,-1 0-384 0,2 0 0 0,0 0 3808 0,2 0 672 0,2 0 144 0,-2 0 32 0,1 0-3264 0,1-2-656 0,4 1-128 0,-6 1-32 16,21-4-432-16,-4 4-144 0,2-3 0 0,4 0 0 0,4 0 0 0,4 0 0 0,5-2 0 0,-1 1 0 0,4-2 0 0,-1 2 0 0,-1 0 0 15,-3-1 0-15,-2 4 0 0,-4-4 0 0,1 1 0 0,-5 1 0 16,-1-1 0-16,-2-1 0 15,-3 1 160-15,-1 1-160 0,0-2 0 16,-3-1-224-16,-2 2 32 0,-1 0-17920 0</inkml:trace>
  <inkml:trace contextRef="#ctx1" brushRef="#br2" timeOffset="169590.03">9554 9091 4607 0,'1'-3'400'0,"-1"-1"-400"0,0 4 0 0,0 0 0 0,0 0 1984 0,-1 0 320 0,1 0 64 15,0-3 16-15,0 1 1008 0,-2 4 192 0,0 1 32 0,2-3 16 0,0 0-1072 0,-10 23-224 0,5-10-32 0,-1 2-16 0,0 1-816 0,-2 2-176 32,1 2-16-32,-2 2-16 15,1 4-560-15,-1 5-96 0,-1 4-32 16,-1-1 0-16,1 5-288 0,-1 2-64 0,1-1-16 15,-1-1 0-15,-2 3 16 110,0 11 0-110,-6 10 0 0,0 4 0 0,0-2-224 0,0-5 0 0,3-6 0 15,3-7-160-15,2-2 160 0,2-7 0 0,0-1 0 0,3-1-128 0,2-5 128 0,1 1 0 0,0-4 0 0,0-3 0 0,0-1-512 0,1-7-64 0,0-1 0 0,1-4-17664 0</inkml:trace>
  <inkml:trace contextRef="#ctx1" brushRef="#br2" timeOffset="171525.05">9894 9843 22111 0,'0'0'1968'0,"1"-2"-1584"0,-1 0-384 0,1 2 0 0,-1 0 464 0,1-2 16 0,1-1 0 0,-1 0 0 0,3-1-480 0,-3-2 128 0,1 0-128 0,-2 2 0 16,1-1 0-16,-2 1-160 16,1 1 32-16,-2 3 0 0,-1-3 128 15,1 3 0-15,-1 0 0 0,0-2-128 0,-1 4 640 0,0-2 128 16,1 3 16-16,-2-3 16 0,1 0 592 0,-1 1 112 15,0 1 32-15,1-2 0 0,1 0-192 0,-1 0-16 16,0 0-16-16,2 0 0 16,0 0-416-16,1 0-64 0,1 0-32 0,-1 0 0 0,1 0-672 0,0 0 0 0,1-2 0 0,-1 1 0 15,1 1 0-15,-1-3-224 0,2 3 48 0,-1-2 16 16,0 0 160-16,-1 2 176 0,0 0-48 0,0 0 0 16,0 0 192-16,0 0 16 15,0 0 16-15,0 0 0 16,0 0-352-1,0 0 0-15,0 0 0 16,0 0 128-16,16-16-128 0,-12 16 0 16,1-2 0-16,-1 2 0 0,-2 0-176 15,2-3 176-15,-2 2-208 16,1 1 80-16,-2 0 128 0,-1 0 0 0,1 0 0 0,-2 0 128 0,1 0 160 0,-1 0 32 31,-1 0 16-31,1 1 0 0,0 2-32 0,0-3-16 0,1 0 0 0,0 0 0 0,0 0-288 0,0 0 128 0,0 0-128 16,0 0 0-16,0 0 176 0,0 0-176 0,0 0 160 0,0 0-160 0,0 0 192 0,18-14-48 0,-13 12-16 0,-1-1 0 0,0 2-128 0,-1 1 0 0,0-2-192 0,-1 2 192 0,1 0 0 15,-1-3 0-15,0 3 0 0,0-1 0 0,-1 1 0 0,0 0 0 0,-1 1 128 16,0-1-128 15,0 0 192-31,0 0-64 16,0 0 0 0,0 0 0-16,0 0 64 0,0 0 0 15,0 0 0-15,0 0 0 16,0 0 0-16,0 0 0 0,0 0 0 0,-13-13 0 15,9 8-192-15,0 1 128 0,1 0-128 0,-1 0 128 0,-1 2-128 0,1 2 128 0,-1-2-128 0,2 2 128 0,-2 0-128 0,-1 0 0 0,-1 0 0 16,1 0-176-16,0 2 176 0,-1-2 0 0,0 2 0 0,-1 0 0 0,0 3 0 0,0-2 0 109,-1 0 0-109,-2 2 0 0,1 0 0 0,-1-2 0 16,0 4 128-16,0-4-128 0,1 4 224 63,0-1-32-63,-1 0 0 0,1 0 0 0,0 0-32 0,1 0-16 0,3-2 0 0,-1 2 0 0,-1 1-144 0,1-4 0 0,-1 2 0 0,2 0 0 0,-1 0 0 15,-1-1 0-15,3 2 0 0,-1-4 0 0,1 2 0 0,-1 2 0 0,2 1 0 0,1-1 0 0,-1 0 0 0,0 1 0 0,2 3 0 0,-2 1 0 0,3 3 128 0,0-2-128 0,2 1 128 0,-1-1-128 0,2-2 0 0,1 0 0 0,-1-2 0 0,1-1 0 0,-1-4-240 0,1 1 80 0,0 0 16 0,0-2 0 16,-1 1 144-16,1-3 0 0,-1 0 0 0,0-3 0 0,-2 3 0 0,0 0 192 0,1-2 0 0,-1 2-16 0,-1-1 112 0,1 1 32 0,0 0 0 0,-2 0 0 0,2 0-64 0,0 0-16 0,0 0 0 0,0 0 0 0,0 0-240 0,0 0 0 0,0 0 128 0,0 0-128 0,2 22 0 0,-1-19 0 15,0 0 0-15,-1 1 0 16,1-2 0-16,0-2-160 0,1 1 160 0,-2 2-128 0,0-3 128 0,0 0 0 16,0 0 0-16,0 0 0 15,0 0 0-15,0 0 0 0,0 0 0 0,0 0 128 0,0 0-128 0,0 0 176 16,0 0-176-16,0 0 192 16,21 0-192-16,-15 0 192 0,0 2-192 0,0-2 192 0,2 4-192 15,-1-4 0-15,-1 3 144 0,1-2-144 0,-1 1 0 0,0 2 0 16,-1-2 0-16,0-2 0 0,-2 4 0 0,1-4 0 0,-1 0 0 15,-1 3 0-15,1-3 0 0,-1 0 0 0,1 0 0 16,-1-3 0-16,0 3 0 0,1-2 0 0,2 2 0 16,-1-2 0-16,2 2 144 0,-1 0-144 15,2 0 192-15,2-2-192 0,-1 2 128 0,1 0-128 16,1 0 0-16,0 0 0 0,-1 0 0 0,-1 0 0 0,2 2 0 0,-2-2 0 16,-1-2 0-16,-1 2 0 0,2-3 0 0,-2 2 0 15,0-2 0-15,0-4 0 0,0 2 0 0,0-1 0 16,1-1 0-16,-1-3 0 0,0 1 0 0,0-4 0 0,0 0 0 15,1-2 0 1,-2 2 0-16,1-2 0 0,-1-1 0 0,0 0 0 16,-2 0 0-16,-1-3 0 0,0 3 0 0,-2 0 0 15,-1 1 0-15,-2 2-144 0,0-3-32 0,-4 1 0 16,1 1 0-16,-1 2 0 0,-2 2-80 0,-1 1-32 0,-1 1 0 0,-2 1 0 0,-1 2 160 0,-3-1 128 16,-1 1-192-16,-1 2 192 0,-1 0-128 15,-3 2 128-15,0-2 0 16,-1 3 0-16,1-2-448 0,0 1 0 0,-1-3 16 0,2-2 0 15,2 3-272-15,0-3-64 0,0 0-16 0,4-1-11888 16,3-2-2384-16</inkml:trace>
  <inkml:trace contextRef="#ctx1" brushRef="#br2" timeOffset="172195.66">10388 9794 39615 0,'0'-2'1760'0,"-1"0"352"0,0-1-1680 0,1 2-432 0,-1-1 0 0,1 1 0 0,0-2 432 0,-2-3 0 0,1-3 0 0,0-2 0 0,-2-1-608 0,1-3-112 0,-1 3-32 0,0 2 0 0,-2 2 64 0,0 0 0 16,-3 4 0-16,1 1 0 0,0 3 16 0,-1 3 16 0,-1 3 0 15,0 0 0-15,-3 4 224 0,-1 6 0 0,-1 3 0 16,-3 3-144-16,0 0 144 0,-2 3 0 0,1-2 128 0,-1 0-128 16,0-1 288-1,2-1-16-15,4-2 0 0,0-6 0 0,3 2 96 0,3-4 16 0,3 0 0 0,2-1 0 16,2 0-192-16,0-1-16 15,1-3-16-15,1 1 0 0,2-1-160 0,2-2 0 0,0 1-192 16,2-1 192-16,3 2-448 0,1-6 48 0,1 3 0 0,-1-3 0 16,0 0 240-16,0-3 160 0,-4 1-192 0,1-2 192 15,2 0 0-15,0-2 256 0,0-3-32 16,-2 2 0-16,0-2 80 0,-2 1 16 0,0-4 0 16,1 1 0-16,-2 0-128 0,0-1-32 0,-1 3 0 0,0-3 0 15,-2 4-160-15,0-3 128 0,0 0-128 16,0-1 128-16,1-1-128 0,-1 7 0 0,-2 0 0 15,0 2 128-15,0 2-128 0,-2 1 0 0,1 4 0 0,0-1 0 0,-1 3 0 16,0 1-144-16,-1 4 144 0,2 2 0 0,-1 2 0 16,0 4 0-16,1 1 0 0,0 3 0 0,1 3 0 15,3 1 0-15,1-4 0 0,0 3 0 0,2-2 0 16,3 2 128-16,1 3-128 0,0-2 0 0,3 1 0 16,-2 2 0-16,1-1 0 0,-5 1 0 0,0-3-192 0,-3 0 192 15,-3-2-192-15,-2 1 192 0,-1-3 0 16,-2 4 0-16,-3 3 160 0,-2 2-32 0,-3-3-128 0,-3 1 144 15,-1-1-144-15,-2-3 160 0,-2-3-160 0,-1 0 0 16,-2-2 0-16,-1-1 128 0,-2-6-128 0,-1 0-176 16,0-2 48-16,-1-4 0 15,-4-1-448-15,-1 1-96 0,2-7-16 0,-2-3-17264 0</inkml:trace>
  <inkml:trace contextRef="#ctx1" brushRef="#br2" timeOffset="172874.37">10686 10039 43311 0,'-1'0'1920'0,"0"0"384"0,0 1-1840 0,-1 1-464 0,1-2 0 0,1 1 0 0,0 2 192 0,-1 1-64 15,-2 1-128-15,1 4 192 0,-2 4-752 0,2 3-144 0,-2 0-48 0,3 3 0 0,0 3-464 0,-1-4-80 16,2 2-32-16,0-1 0 0,2-1 880 0,0 2 192 0,2-1 16 0,-1-3 16 0,2-4 1152 0,0 2 224 15,2-3 64-15,0-1 0 0,0-3-496 0,1-2-80 0,-1-1-32 0,2-4 0 16,2-3-112-16,-1 0-32 16,1-4 0-16,1-1 0 0,3-3-160 0,-1-4-48 0,1-1 0 15,-1-3 0-15,-1 1-256 0,-1-2 128 16,1-5-128-16,-2-3 0 0,1-2 192 0,-2-1-192 16,0 0 192-16,-3-5-192 0,1-2 256 0,-5-3-48 15,1-3-16-15,-3-3 0 0,1 0 112 0,-4-4 16 0,1 3 0 0,0 2 0 16,-2 4-160-16,0-1-32 0,-1-3 0 15,-2 3 0-15,0 1 0 0,-2 1 0 0,1 6 0 16,-1 0 0-16,0 7 32 0,-2 0 0 0,1-1 0 16,-1 3 0-16,2 1-160 0,-2-1-224 0,0 2 48 0,0 1 16 0,0 1-96 0,-2 0-32 15,-1 0 0-15,1 1 0 16,1 1-16-16,0 1 0 0,3 7 0 0,2 5 0 16,0 2 304-16,2 3 0 0,2 2 0 0,-1 2 0 15,3 3 0-15,0-4 0 0,1 7 0 0,3-1 0 16,1 5 0-16,3-1 0 0,1 4 0 0,4-3 0 0,2 4 0 0,3-2 0 15,3 1 0-15,4-2 0 0,2 0 0 0,3 2 0 16,2-5 0-16,1-2 0 0,1 2 0 0,2-4 0 16,-1-2 128-16,1-2-128 0,0 0 272 0,0 0-32 15,-1-2-16-15,-2 0 0 0,0-4-64 0,0 2-16 16,-2-2 0-16,-1-2 0 0,1 1-144 0,-2 0 0 0,-1 0 0 0,-1 2 0 31,-1-1-560-31,-1-1-192 0,-3 1-32 0,-3 0-16 16,-4 2-224-16,-4 1-32 0,-1-2-16 0,-3 1-17648 15</inkml:trace>
  <inkml:trace contextRef="#ctx1" brushRef="#br2" timeOffset="173895.31">11170 9609 34095 0,'0'-2'3024'0,"1"1"-2416"0,0 1-480 0,0-3-128 0,2 3 784 0,-1-3 144 0,5-2 32 0,1-3 0 15,6-2-1344-15,2-2-272 0,4-4-48 0,0 0-16 0,1 1 720 0,-3-1 0 0,1 1 0 0,-2 4 0 16,-1 2 672-16,-2-1 176 16,-1 4 48-16,0 0 0 0,-2 0-240 0,-1 3-32 15,-2 2-16-15,0 2 0 0,-2 2-384 0,-2-1-80 16,-1 2-16-16,-1 3 0 0,-2 2-128 0,-3 1 0 0,-1 5 0 0,-3 3 0 16,-3 5-208-16,-2-4-32 15,-1 4 0-15,-4 3 0 16,-3 7-416-16,-3-1-96 0,-2 3-16 0,0-1 0 15,-1 2 128-15,2-2 32 0,1-2 0 0,3-4 0 0,3-3 1040 0,4-2 208 0,0 0 32 16,2-2 16-16,1-3 288 0,3 2 64 0,2-4 16 0,1 0 0 16,2 2-688-16,-1-2-144 0,3 0-32 0,0-3 0 15,3 2-192-15,-1 1 0 0,4-2 0 0,0-2 0 16,2 1 192-16,1-1-48 0,0-2-16 0,1 2 0 0,3-3-128 16,-1 1 160-16,3 0-160 0,1-4 160 0,3 0-160 0,-2 0 0 15,1-5 0-15,0 2-176 0,0-4-16 0,-2-2 0 16,0-1 0-16,-1-2 0 15,0 0-416 1,-3-4-96-16,1 2 0 0,-2-2-17216 0</inkml:trace>
  <inkml:trace contextRef="#ctx1" brushRef="#br2" timeOffset="175126.73">11657 9794 11055 0,'0'2'976'0,"0"1"-784"0,1-3-192 0,0 1 0 0,1 1 2176 0,-1-2 400 0,1 4 80 0,2 2 16 0,2 3-32 0,2 3 0 16,0 1 0-16,2 0 0 0,-1 2-48 0,0 1-16 15,-2 1 0-15,0 1 0 0,0 2-1248 0,-2-1-256 16,-1 6-48-16,-1-3-16 0,-1-1-512 0,0 2-112 16,-1 0 0-16,-2 4-16 0,-1-1-512 0,0-3-112 0,1-2 0 0,-3-2-16 31,3 0-544-31,-2-3-96 0,1-2-32 0,1-3-17424 15</inkml:trace>
  <inkml:trace contextRef="#ctx1" brushRef="#br2" timeOffset="175392.08">11992 9697 30399 0,'4'11'2704'0,"-7"-2"-2160"0,-2-3-544 0,2-2 0 0,0-2 4928 0,2 1 864 16,0 1 176-16,-3 2 48 31,-1 6-6016-31,0 2-1280 0,1 1-224 0,2 4-32 16,2 0-448-16,1 3-96 0,2 0-16 0,-1 7 0 0,1 2-400 15,-1 1-96-15,1 4-16 0,-2 1 0 0,-1 0 1584 0,0-4 304 16,0 1 64-16,-1-6 16 0,1 1 1104 0,0-7 240 0,0-4 32 0,1 0 16 15,-1-3-752-15,1-6-320 0</inkml:trace>
  <inkml:trace contextRef="#ctx1" brushRef="#br2" timeOffset="175924.84">11480 9896 39615 0,'-1'4'1760'0,"-2"-3"352"0,2 0-1680 0,0-1-432 15,1 0 0-15,0-1 0 0,1 1 992 0,0-1 112 0,3 1 32 16,1-4 0-16,3-1-816 0,3-2-176 0,3 1-16 0,3-4-128 16,2-2 0-16,1-1 0 0,2-2-160 0,1 2 160 15,1-3-128-15,0 0 128 0,-1-3 0 16,0 3 0-16,-4 0 0 0,-1 1 208 0,-1 1-16 0,-1 2-16 16,0-3 80-16,-2 5 32 0,-3 0 0 0,1-2 0 15,-1 0 0-15,1-4 0 0,-1 0 0 0,-3-3 0 16,0 7-96-16,-2-2-32 0,-1-1 0 0,-1 3 0 15,-1-2-160-15,1 2 0 0,-2 2 0 0,1 4 0 0,-1 1 0 0,1 4-224 0,-1 1 48 0,1 0 16 16,1 2-144-16,-1 2-16 16,2 2-16-16,1 4 0 0,1-3 96 15,-1 4 32-15,4 2 0 0,0 3 0 0,3 0 208 16,2 0 0-16,2 0 0 0,2 3 0 0,1-3 288 16,-2 0-48-16,1 0-16 0,-2 0 0 0,0 1-16 0,-2-3 0 0,0-2 0 15,-3 1 0-15,0-1-208 0,-4-6 0 16,1 2 0-16,-4-2 0 15,0 0-608-15,-3-4-16 0,-1 2 0 0,-1-4 0 16,2 3-448-16,-2-6-80 0,1-1-32 0,0-4-17056 0</inkml:trace>
  <inkml:trace contextRef="#ctx1" brushRef="#br2" timeOffset="176660.71">12818 9727 24879 0,'-4'-10'2208'0,"1"4"-1760"0,-1-2-448 0,1 3 0 0,3 4 1536 0,-1-1 240 0,1 2 32 0,-2-4 16 0,-1-1-800 0,-2-1-144 0,0 1-48 0,0 2 0 0,1 3-832 15,-1 0-368-15,0 7 32 0,-2-1 0 16,0 6-144-16,0 4-32 0,-1 4 0 0,-2 5 0 0,2 3 1008 0,-2 1 192 16,2-1 32-16,-2 1 16 0,2 3 640 0,-1 2 128 0,0 1 32 15,1-3 0-15,2-5-928 0,-2 2-176 16,3-3-48-16,0-2 0 0,0-1-384 0,0-1 0 16,2 0 0-16,0-3 0 0,0-3 0 0,0 0-224 15,-1-4 80-15,2-2 16 0,-1-4 128 0,1 1 0 16,1-6 0-16,-1-1 0 0,1-1 128 0,0-3 64 15,-1-2 16-15,-1-3 0 0,1-1 48 0,-2-2 0 0,0-2 0 0,-1-1 0 16,1-1-256-16,1 0 0 0,-2-6 0 16,-1-3 0-16,-1 0 0 0,1-4-128 15,0-2 128-15,0 0-160 0,1 3 160 0,-1-5-160 16,0-1 160-16,-1-1-160 0,2 3 160 0,-1 0 0 0,1 1 0 0,0 2 0 16,4 7 0-16,0-3 128 0,2 3-128 0,2 2 176 15,2-2-176-15,0 4 0 0,1-1 144 0,0 3-144 0,3-3 0 16,2 3 144-16,1 0-144 0,0 1 0 15,2 2 0-15,0 0 0 0,-1 5 0 0,2 0 0 0,0 2-176 0,0 0 176 16,0 0-192-16,-2 2 192 0,2 2 0 16,0 2 0-16,-2 2 0 0,1 4 0 0,1 4 0 0,-1 3 192 15,-1 3 0-15,1 2 0 16,-1 1 128-16,0 1 32 0,2 4 0 0,-1 2 0 16,2 3-32-16,-1-5 0 0,1 2 0 0,-2-3 0 15,1-2-128-15,-2-2-16 0,0-4-16 0,-2 1 0 0,0-5-160 0,-2 1-176 0,-1-2 48 16,0-4 0-1,0 0-256 1,0 0-64-16,-1 1 0 0,1-2 0 0,-1 2-128 0,-2-2-16 0,0 0-16 16,0-4-11808-16,-1 1-2368 0</inkml:trace>
  <inkml:trace contextRef="#ctx1" brushRef="#br2" timeOffset="177263.68">13091 9297 911 0,'3'2'0'0,"-2"-4"0"0,0 2 0 0,-1 0 0 0,0 0 3968 0,0 0 720 0,2 0 144 0,0 0 32 0,0 2-2320 0,3-2-464 0,0 0-96 0,3 0 0 0,-1 0-176 0,2 0-16 15,1 0-16-15,1-2 0 0,1-1 144 0,3-1 48 0,1 2 0 0,0-3 0 16,0 2-1008-16,-1 0-208 0,1 0-48 0,-3 0 0 16,-1 3-496-16,-1 0-208 0,0 1 176 0,-2 1-176 15,-2 4-176-15,-1 1-128 16,-1 0-16-16,-2 2-16 15,-2-3-432-15,-2 1-64 0,-3 2-32 0,-1 0 0 0,-1 1 432 0,-1-1 96 16,-4 1 16-16,-1 3 0 0,-1-1 512 0,-1 0 96 0,-1 1 32 16,1 0 0-16,-1 2 224 0,0-2 48 15,2 0 16-15,1-3 0 0,3 0-224 0,1-1-32 0,3 1-16 16,0-2 0-16,4-2-112 0,-1 2-32 0,4-2 0 16,1 0 0-16,1 3-192 0,2-3 176 0,0 0-176 0,1-1 160 15,0 1-160-15,2-1 0 0,-2 1 0 0,1-2 0 16,-1-1 0-16,-1-3-272 0,2 1 32 0,-3-1 16 15,-1-1-1104 1,0-2-208-16</inkml:trace>
  <inkml:trace contextRef="#ctx1" brushRef="#br2" timeOffset="177796.9">11306 9116 8287 0,'-6'0'736'0,"1"-4"-592"0,0 2-144 0,2 2 0 15,2-3 5232-15,1 2 1008 0,0 1 208 0,-1-2 32 0,1-5-5648 0,1 4-1152 0,1-6-208 0,5 2-48 16,0 1-912-16,2 1-176 0,2 1-48 0,0 1 0 0,3 2 1488 0,0 1 224 0,5 0 192 0,2 1-48 15,2 2 1888-15,3-1 368 0,5 2 80 0,4-4 16 16,5 3-448-16,3-2-96 0,3 1-16 0,2-2 0 16,1 0-1104-16,1 0-208 0,-1-2-48 0,4 1-16 15,4-2-48-15,1-1 0 0,3-1 0 0,0 0 0 16,0 0-192-16,2 2-64 0,3-3 0 0,1 2 0 16,2-2-64-16,2-3 0 0,0 2-16 0,0-2 0 15,-1-1-176-15,-3-2 160 0,0-2-160 0,-4 2 160 0,-3 1-160 16,1-1 0-16,-2 4 0 0,-2-5 0 0,-4 4-176 15,-2 2-64-15,-4-3-16 0,-4 4 0 0,-3 0-96 16,-2 0-32-16,1 2 0 0,-4 4 0 16,0 0-640-16,-2 0-144 0</inkml:trace>
  <inkml:trace contextRef="#ctx1" brushRef="#br2" timeOffset="178803.99">13851 9562 25791 0,'-3'0'2304'0,"1"0"-1856"16,2 0-448-16,0 3 0 15,1-3 880-15,0 0 80 0,2 1 0 0,0 2 16 0,4-3 480 0,4 2 80 0,3-2 32 0,5 0 0 0,5-2 80 0,4-2 16 0,7 0 0 0,3-4 0 0,0 1-1216 0,4-1-256 0,3 0-32 0,2-4-16 0,3 0-144 0,1-1 0 0,1 0 0 0,-2 0 0 32,-2 0 0-32,-4 0 0 0,-2 2-192 0,-2 0-18176 15</inkml:trace>
  <inkml:trace contextRef="#ctx1" brushRef="#br2" timeOffset="190423.6">16991 8254 35935 0,'-9'3'3200'0,"-1"-1"-2560"0,2 2-512 0,5-4-128 0,0 2 0 0,-1-2 192 0,-3 4-64 0,-4-2 0 0,-5 3-1920 0,3 0-368 0,5-3-80 15,3 0 0-15,5 1 1504 0,1-3 304 0,3 0 64 0,1 0 16 16,2 1 960-16,2-1 192 0,2 2 32 0,2 1 16 15,5-2 576-15,3 1 112 0,6 2 32 0,6-1 0 0,11-3-896 0,6 0-176 16,8-4-48-16,4-2 0 16,1 0-1328-16,-1-3-272 0</inkml:trace>
  <inkml:trace contextRef="#ctx1" brushRef="#br2" timeOffset="191258.11">15285 9226 43311 0,'-6'0'3840'0,"1"1"-3072"0,2 2-608 0,5-3-160 0,0 1 0 0,1-1 0 15,-1 2 0-15,3 1 0 0,4-6-912 0,3 1-112 0,5-3-32 0,2 3 0 0,2 2 864 0,4 0 192 0,2-4 0 0,3 1 0 16,3 3 336-16,5 0 80 0,6 0 16 0,4 0 0 16,6 0 0-16,6-3 0 0,4 3 0 0,5 0 0 15,3-3 16-15,8 3 0 0,7-2 0 0,2 1 0 0,3 2-448 16,1 1 0-16,2 1 128 0,1-2-128 0,0 4 0 16,1 2 128-16,-1 3-128 0,2-1 128 0,3 0-128 15,0-2 192-15,1 3-192 0,3-2 192 0,3 2-16 0,-2 0 0 16,0 3 0-16,-1-7 0 0,-2-4-176 0,2 0 0 15,4 2 0-15,0-4 0 0,-5 0 0 0,2-2 128 16,4-2-128-16,-5 4 128 0,-2 0 0 16,-3-2-128-16,-2 2 192 0,-6 2-64 0,-3 6-128 15,-6 0 160-15,-5 2-160 0,-7-4 160 0,-6 1-160 0,-3-1 0 16,-3 4 0-16,-4 2 128 0,-6 0-128 0,-3 5 0 16,-6-5-160-16,-5 0 160 0,-2 1-352 0,-6-3 32 15,-5-1 0-15,-3 1 0 16,-5-1-336-16,-2 1-64 0,-5-3-16 0,-5 2-12176 15,-2 0-2432-15</inkml:trace>
  <inkml:trace contextRef="#ctx1" brushRef="#br2" timeOffset="194457.81">16378 9708 23039 0,'0'0'2048'0,"0"0"-1648"16,0-1-400-16,0 1 0 0,1 0 2224 0,-1 0 352 0,2-4 80 0,0 2 16 0,2-2-768 0,-1-2-160 0,2-3-16 0,0 2-16 0,-1-2-736 0,1 1-144 15,-1-2-16-15,1 0-16 0,0 0-448 0,0 0-96 0,0-2 0 0,1 1-16 0,2-1-240 0,2 0 144 0,3 2-144 0,-1-1 128 16,3 1-128-16,3 0 0 0,3 2-160 0,3-2 160 16,1 2 0-16,-1 0 0 0,1-1 0 0,0 3 0 15,1 1 0-15,-4 0 0 0,-2 1-128 0,-2 4 128 16,-2-2 0-16,-2 4 0 0,-3 1 0 0,-1 3 0 15,-3 4 0-15,0 2 0 0,-2 4 0 0,-2 0 0 16,1 3 0-16,-1 1 0 0,-2-6 0 0,-1 9 0 16,-1 3 0-16,-2 5 0 0,-1 1-128 0,-1 2 128 0,-1 1 0 15,-2-3 0-15,-1 0 0 0,-2 2 0 0,1-2 0 16,-2 2 0-16,-2-1 0 0,-2 1 0 16,3-5 0-16,0-1 0 0,-2 1 0 0,-4 3 0 15,-3 5 0-15,-4-1 0 0,-1 1-128 0,-3-3 128 0,2-5 0 0,-1-7 0 16,4-2 0-16,-1-3 0 0,3-3 0 15,1-4 0-15,2-2 0 0,2-1 0 0,3-4 0 0,0 0 0 16,1-3 0-16,2-3 0 0,2 0 0 0,2-4 0 16,-1-1 160-16,3-2-160 0,1-3 0 0,0 0 0 15,4-2 0-15,1 1 0 0,2 0 0 0,3 0 0 0,2 2 0 16,3-1 0-16,0 1 192 0,3 2-64 0,0 0 0 16,2-1 0-16,2 4 16 0,3 0 0 0,2-1 0 15,3 1 0-15,0 3-16 0,1-1 0 0,1 3 0 0,-1 2 0 16,0 0-128-16,1 2 0 15,-1 0 0-15,1 4 0 0,-1-2 0 0,0 2 0 16,1 3 0-16,-3-2 0 0,-1 3 0 0,-3 1 0 16,0 2 0-16,-3-2 0 0,-1 4 0 0,-3-6 0 0,-2 4 0 0,-4-3 0 15,1 0-320-15,-3-2 0 0,0 1 0 0,-2 1 0 32,0-4-240-32,-1 0-32 0,1 2-16 0,-2-5-17760 0</inkml:trace>
  <inkml:trace contextRef="#ctx1" brushRef="#br2" timeOffset="195183.17">17540 9992 26719 0,'0'0'2368'0,"-1"0"-1888"16,0 0-480-16,0 0 0 0,0 0 2688 0,-1 1 432 0,0 1 80 0,-2 1 32 0,-1 3-2112 0,-1 0-416 0,0 4-96 0,-2 0-16 0,1 0-592 0,1 2-128 0,-2-2-32 0,2 2 0 0,0 1 16 0,-1 0 0 15,-1 2 0-15,1 1 0 0,-1 3 144 0,0-3 0 16,-1 0 0-16,0 3 0 0,-1 0 128 0,-1 0 16 16,0-1 0-16,-1-2 0 0,1 3 0 0,-2-3 0 15,2-4 0-15,-1 2 0 0,2-2 0 0,-1 3 0 16,2-2 0-16,1-3 0 0,0-3-144 0,2-1 0 0,0 0 0 16,0 1 0-16,1-4 0 0,0 0 0 0,0-1 0 0,1-2 0 15,0 0 256-15,1 0-48 0,-1-2 0 0,0-2 0 0,-1-2 64 0,2 0 16 16,-2-4 0-16,1-1 0 0,-1-3-32 0,-1-1 0 15,1 2 0-15,-1-7 0 0,-2-3-48 0,0-1-16 16,-1-5 0-16,0 1 0 0,1 3-192 0,0 0 0 0,2-1 0 0,0 2 0 16,2 0 0-16,0 2 0 0,2 1 0 0,2 1 0 31,0-2 128-31,1 3-128 0,3 1 0 0,0-1 144 16,2 3 32-16,-1 3 0 0,1-2 0 0,1 1 0 0,1-1-176 0,-1 3 160 0,1 2-160 0,-1 0 160 15,2 0-160-15,-1 4 128 0,1 0-128 0,1 0 128 16,0 0-128-16,1 2 0 15,1-2 0-15,-1-1 0 0,2 1 0 0,0-2 0 16,1 4 0-16,1-2-176 0,0-2 176 0,-1 6 0 16,1-2-144-16,0 4 144 0,-1 4 0 0,-1 2 0 0,1 1 0 15,-3 5 0-15,0-1 0 0,0 4 0 0,0 1 0 0,-1-2 0 0,1 3 0 0,-1-1-192 16,1 0 32-16,1-2 16 16,-3 3 144-16,0-4 0 15,-1-3-144-15,-1 1 144 0,2 3 0 0,-2-2 0 16,2 2 0-16,-1 1 0 0,1-3 0 0,0 0 0 0,-1-2 0 0,0-2 0 0,-2-3 0 15,0-2 0 1,0 0 0-16,-1-2 0 0,-1-1-192 0,0-1 16 16,-2 1 16-16,-1-3 0 15,1 0-560-15,-1-2-112 0,-1 1-32 0,-1-3-17952 0</inkml:trace>
  <inkml:trace contextRef="#ctx1" brushRef="#br2" timeOffset="195653.25">17892 9644 30399 0,'0'-4'2704'16,"0"2"-2160"-16,0-2-544 0,0 4 0 0,1-2 1840 0,0 2 256 0,0-4 48 0,3-5 16 0,0 2-1408 0,2-4-288 0,0 0-48 0,2-2-16 0,0 2-272 0,1 0-128 0,1 0 0 15,2 0 128-15,2 0-128 0,1-1 128 0,2 0-128 0,-1 3 128 0,0 1 16 0,-1 0 0 16,-2 2 0-16,1 3 0 0,-2 3-144 0,-2-3 0 16,0 6 0-16,-2-2 0 0,-3 1 0 0,0 4 0 15,-2 1 0-15,-2-1 0 0,-2 4 128 0,-1-2-128 16,-1 2 0-16,-2 3 128 0,-1-4-128 0,-1 5 0 15,-3 1 0-15,-1 1-176 0,0 0 176 0,-3 3 0 0,0-1 0 16,0 2-128-16,2-2 128 0,-1 1 0 0,-1 1 0 16,1 1 0-16,-1 1 0 0,3 0 0 0,1-4 0 0,3-3 0 15,2-3 0-15,1 0 0 16,1-1 0-16,2 1 0 0,1-3 224 0,1-1 32 16,3 0 0-16,1 1 0 0,1-3-16 0,3 4 0 0,1-4 0 15,1 2 0-15,4 0-240 0,0-1 0 0,1-1 0 0,1 0 0 16,0 0 0-16,1-2 0 0,0 0 0 0,0-1 0 31,1 2-512-31,1-1-64 0,1 2 0 0,1-3-17584 0</inkml:trace>
  <inkml:trace contextRef="#ctx1" brushRef="#br1" timeOffset="-109113.59">18041 9018 12895 0,'-7'3'1152'0,"3"-3"-928"0,2 0-224 0,2 0 0 0,1-3 1792 0,0 1 304 15,2 1 64-15,0-6 16 0,4 1 848 0,2-4 176 0,4-2 48 0,-1-3 0 0,3 2-1696 0,-3-4-336 0,2 1-64 0,0 2 0 0,-2 0-816 0,-1-1-144 0,1 2-48 0,0-2 0 16,-1 1 320-16,0-1 64 0,0-1 16 0,0 0 0 16,1-2-32-16,0-2-16 0,0 1 0 0,-2 3 0 0,0-1-240 0,-3 0-64 15,4 0 0-15,-1-1 0 0,-2 2 16 0,-1 0 0 16,3-3 0-16,0-3 0 16,1-3 64-16,0-1 16 0,1-2 0 0,1 1 0 15,2 1-288-15,2-3 160 0,-1 3-160 0,0-1 128 16,1 5-128-16,-1-3 0 0,3 3 0 0,-3 2 0 0,-1 1 0 0,-3 3 0 15,-2 0 0-15,1 1 0 0,0-1 0 0,-1 0 0 0,0 0 0 16,-1 0 0-16,0 0 0 0,-3 5 0 0,-1 3 0 16,0-1 0-16,0-3 0 15,-1 1 0-15,3-1 0 0,-2 2 0 0,-2-2 0 16,2 3 288-16,0-1-48 0,-1 0-16 0,0 2-224 0,-2-2 128 16,1 4-128-16,-1 2 0 0,-1-2 192 0,-1 3-48 15,-1 1-16-15,0 0 0 0,-2 2-128 0,1 0 0 16,-2 2 0-16,-1 0 128 0,2 1-128 0,-2 0 0 15,0 4 0-15,1-4 128 0,-1 3-128 0,1 1 128 16,2-1-128-16,-2 0 128 0,2 0-128 0,0 2 0 16,0-2 0-16,1 0 0 0,1 0 192 0,-2 3 16 0,2-3 0 0,0 4 0 15,0-1-80-15,-1 0-128 16,0 1 176-16,-2 0-176 0,2 5 0 0,-2 1 0 16,-2 3 0-16,1-2 0 0,-1 2 0 0,0-1 0 0,1 1 0 15,-1-2 0-15,0 0 0 0,2-1 0 0,0 0 0 16,2-3 0-16,0-1 0 0,1-1 0 0,1 2 0 0,-1-1 0 15,1 0 0-15,-1 1 0 0,0-3 0 0,1 2 0 16,-1-2 0-16,2 0 0 0,-1 1 0 0,0-1 0 16,2-3 0-16,-1 2 0 0,1 3 0 0,-2-2 0 15,1 2 320-15,-1 1-32 0,-1-3-16 0,2 0 0 0,-2 2-272 0,0 0 0 16,0 1 0-16,0-1 0 16,1-2 0-16,0 0 0 0,0-1 0 0,1-2 0 15,0 2 0-15,1-6 0 0,0 0 0 0,2 1 0 16,0-2 0-16,1-1 0 0,1-1 0 0,0-1 0 0,-1-1 0 0,3-2 128 15,1 1-128-15,0-3 0 0,1 2 208 0,0-2-64 0,1-4-16 16,-1 4 0-16,1-4-128 16,-1 2 0-16,1-5 0 0,2 3 0 0,0-4 0 0,1 0 0 15,3 2 0-15,-2-5 128 0,0 3-128 0,-1 0 0 16,-1-1 0-16,3 2 0 0,-1-3 0 0,-3 1 0 0,1 1 0 16,-3-1 0-16,-1 3 0 0,-2-2 0 0,-1 2 0 0,-2 0 0 15,0-1 0-15,-3 1 0 0,2 1 0 0,-3-2 0 16,1-3 0-16,0 0 0 15,0 1 0-15,1-1 0 0,-1-2 0 0,2-1 0 16,1 2 0-16,0 2 0 0,1-1 0 0,0 0 0 16,4-3 0-16,-1 3 0 0,-1 1-128 0,0 5 128 0,-2 3 0 0,-1-2 0 0,-1 6 0 0,-2 0 0 15,0 1 0-15,-2 1 0 0,0 2 0 0,-1 1 0 16,0-2 0-16,0 4 0 0,-2 1 0 0,0-1 0 16,0-1 0-16,-2 3 0 0,0 3 0 0,-2-1 0 31,-1 4 0-31,1 0 0 0,-2 4 0 0,1-1 0 0,-1 1 0 0,0 2 0 0,2 3 0 0,-1-2 0 15,1 4 0-15,1-1 0 16,1 1 0-16,1 1 0 0,2 1 0 0,-1-1 0 16,2 0 0-16,0 1 0 0,0-3 0 0,1 3 0 15,2 1 0-15,-1-2 0 0,1-4 0 0,0-1 0 0,2-1 0 0,2-2 0 0,0 3 0 0,1-3 0 32,1-4-208-32,1-2 80 0,-1 0 128 0,1-4-208 15,1 0-416 1,0-2-80-16,0-4 0 0,-1-1-16 0,4-2-192 0,-2 0-48 15,1-3 0-15,2-3-11728 0,1 1-2352 0</inkml:trace>
  <inkml:trace contextRef="#ctx1" brushRef="#br1" timeOffset="-108546.05">19575 7144 911 0,'-3'-3'0'0,"1"2"0"0,0-2 0 0,1 1 0 0,1 1 5312 0,0 1 960 0,0 0 208 16,0-3 48-16,-1 3-3712 0,0-3-720 0,-2 0-160 0,0 2-16 0,-1 1-1104 0,-1 1-224 0,-3 3-32 0,0 1-16 0,-1 1-64 0,-2 0-16 0,-1 4 0 0,-1 2 0 0,1 2 224 0,1 1 32 16,-2-3 16-16,2 4 0 0,1 0 0 0,-1 0 0 15,1 0 0-15,2-1 0 0,-1 1-320 0,2 0-64 16,0-2-16-16,0 2 0 0,0 1-208 16,-1 0-128-16,2-4 160 0,0 3-160 0,-2 5 0 15,1 2 0-15,-2 1 0 0,2-2 0 0,2-2 0 0,3-5 0 16,0 1 0-16,4-2 0 0,0-2 0 0,2 1 0 0,2-1 0 15,1 2 0-15,2-3 0 0,0 2 0 0,-2-4-128 16,0 1 128 0,3 3-592-16,1 2-16 0,2 1 0 0,-1-3 0 15,1-1-1376-15,-2 0-256 0,0 2-64 0,0-2-16 16,-1-4-688-16,-1 3-144 0,-2-4-32 0,0 3-7328 0</inkml:trace>
  <inkml:trace contextRef="#ctx1" brushRef="#br1" timeOffset="-108229.99">19861 7552 34095 0,'-8'2'1504'0,"2"-1"320"0,1 4-1456 0,2-3-368 15,3 0 0-15,0 1 0 0,0 0 256 0,-1 0 0 16,1 4-16-16,-2 2 0 0,-1 1 0 0,1 2 0 0,0 0 0 0,0 0 0 0,-1 0-832 0,0-1-176 0,0-1-16 0,-1 0-16 0,2 2 32 0,-2 1 0 0,1-1 0 0,0-2 0 15,1 0-800-15,0-3-160 0,1 2-16 0,1-3-9904 0</inkml:trace>
  <inkml:trace contextRef="#ctx1" brushRef="#br1" timeOffset="-108037.56">19860 7345 22111 0,'-16'0'1968'0,"4"1"-1584"0,6 2-384 0,3-2 0 0,2 2 768 0,-4-1 64 16,-6 2 0-16,-5-2 16 0,-4 4-400 0,1 1-96 15,5-4-16-15,5 1 0 16,6-1-2064-16,5-2-432 0,4 1-80 0,1-2 0 0</inkml:trace>
  <inkml:trace contextRef="#ctx1" brushRef="#br1" timeOffset="-107547.35">19911 7077 21183 0,'-4'-3'1888'0,"3"1"-1504"16,1 1-384-16,1 1 0 0,0 0 1232 0,1-3 176 15,-1 2 48-15,0-4 0 0,2 1-240 0,0-2-32 16,2-3-16-16,3 5 0 0,0-3-304 0,1-1-64 15,1 4-16-15,0-1 0 0,1 1 336 0,-1 4 64 0,1 0 16 0,-1 4 0 16,2 1-368-16,-2 1-64 0,1 2 0 0,0 0-16 16,2 5-432-16,0 0-96 0,3 3-16 15,1 2 0-15,-1-1-80 0,2 1-128 0,2 1 176 0,1 0-176 16,0-2 128-16,-1 0-128 0,0-1 0 0,-1 2 0 16,1 0 0-16,-3 1 160 0,-1 0-160 0,-3 0 128 15,-2 0-128-15,-4-3 128 0,-2 2-128 16,-3 2 128-16,-2-3-128 0,-4 3 0 0,-1 0 0 0,-4 1 0 15,-2 1 176-15,-2 0-48 0,0-3-128 0,-2 1 192 0,-2 1-192 0,-3 1 0 16,2-2 0-16,-3 2 0 0,0-3 0 16,0-1 0-16,0-1 0 0,-2 1 0 0,1-1-208 15,0 0-96-15,0-1-16 0,1 1-12096 16,1-5-2416-16</inkml:trace>
  <inkml:trace contextRef="#ctx1" brushRef="#br1" timeOffset="-105675.14">24360 10111 23039 0,'-4'2'2048'0,"1"-2"-1648"0,-1 2-400 0,1-2 0 32,2 3 1408-32,-1-3 192 0,-4 3 32 0,-4 1 16 0,-5 2-400 0,-2 3-80 0,-3 1-16 0,1 2 0 0,2-2-640 0,1-1-128 0,1 1-16 0,1-3-16 0,2 2 384 0,1-2 80 0,1-1 16 15,1 0 0-15,2 1-96 0,-1-2-16 0,4 2 0 0,-1-3 0 0,0 1-272 0,1 1-48 16,0-1-16-16,-1 3 0 0,0 1-160 0,-1-1-32 0,-1 4-16 16,-1 0 0-16,-2 1-176 0,1 3 0 0,-3 2 0 0,1 2 128 15,0-1-128-15,0 3 128 0,0 0-128 16,1 3 128-16,0-3-128 0,4 0 0 0,1 1 0 15,4-5 0-15,1-1 0 0,1 1 0 0,3-2-192 16,1-3 192-16,2 2 0 0,0-1 0 0,2 1 0 16,0-3 0-16,1 0-320 0,2 2 48 0,0 0 16 15,2-2 0 1,0 0-560-16,2 1-96 0,1-1-32 0,0 1 0 0,2-4-1808 0,-1 0-352 0</inkml:trace>
  <inkml:trace contextRef="#ctx1" brushRef="#br1" timeOffset="-105267.65">24529 10466 23039 0,'-8'3'1024'0,"2"-2"192"0,-2 2-960 0,3-1-256 0,3-2 0 0,1 1 0 0,-2 2 800 0,-1-1 112 0,-2 4 32 0,-4-1 0 0,0 4 1344 0,1 1 272 16,1 2 48-16,-1 1 16 0,3 3-1024 0,1-1-192 0,2 1-32 0,-1-3-16 0,4 3-784 0,-1-1-176 0,1 1-16 0,1-3-16 15,0-1-368-15,2-2-192 0,-1 0 32 0,2-2 0 16,-2-1-1456 0,1-4-304-16,0 0-48 0,0-2-14496 0</inkml:trace>
  <inkml:trace contextRef="#ctx1" brushRef="#br1" timeOffset="-105103.56">24668 10235 32255 0,'-10'-6'1424'16,"3"0"304"-16,0 2-1392 0,5-1-336 0,1 4 0 0,1 1 0 0,0 0 288 0,0-4-16 0,-1 2 0 0,-2-2 0 31,3-1-1552-31,-1 4-320 0,0-2-64 0,1 1-16 15,0 2-1904-15,-2 2-384 0,1-2-80 0,0 4-16 0</inkml:trace>
  <inkml:trace contextRef="#ctx1" brushRef="#br1" timeOffset="-104552.46">24785 10064 23951 0,'0'0'2128'0,"0"-2"-1696"0,0 1-432 0,2 1 0 0,-1 0 2064 0,0 0 336 0,2 0 64 0,-1-3 16 0,3 3-1008 16,0-2-192-16,0 2-32 0,-1 2-16 0,1 1-480 0,0 3-112 0,-1 1 0 0,1 2-16 0,0 1-240 0,0 2-32 0,0 2-16 0,0 1 0 0,3 1-80 0,-2 0 0 15,1-1-16-15,-2 2 0 0,0 2-112 0,0-3-128 16,-1 2 176-16,-1 1-176 0,1-1 0 0,-1 0 0 16,-1 0 0-1,1 1 0-15,-1-1 0 0,1 2 0 0,-2-1 0 16,1-1 0-16,0 2 0 0,-1 1 0 0,-1-1 0 0,-1 2 0 15,-1-3 0-15,1-1 0 0,-1-1 0 16,-2 1 0-16,0-1 0 0,-1-2 0 0,0 1 0 0,-1-4 0 0,-1 1-160 0,-1-2-144 0,0 0-16 16,-2-1-16 15,-1-2-1248-31,-2 2-240 0,1-2-48 0,-2-2-14368 0</inkml:trace>
  <inkml:trace contextRef="#ctx1" brushRef="#br1" timeOffset="-103719.83">28088 9898 28559 0,'-2'-2'2544'0,"-1"2"-2032"0,2 0-512 0,1 0 0 0,1 0 1376 0,1 0 176 0,-2 0 48 0,0-2 0 15,0 2-832-15,0-3-176 0,1 3-16 0,-1 0-16 0,0 0-272 0,0 0-48 0,0 0-16 0,0 0 0 0,0 0 464 0,0 0 80 0,-22 19 32 0,12-10 0 16,0 2-224-16,-4 0-64 15,1 5 0-15,-2 0 0 0,0 0-144 0,-4 5-48 0,1-1 0 0,-2 5 0 16,1-3-96-16,0 1-32 0,1 5 0 0,1-4 0 16,1 5-192-16,2-2 0 0,3 3 0 0,1-1 0 0,3-2 0 0,2-1 128 15,1-1-128-15,2-3 0 0,1 2 128 0,-1-3 0 16,4 1-128-16,-1-3 192 16,2-2-192-16,-1-2 0 0,0-3 0 0,1 1 0 15,2 0 0-15,-2 0 0 0,4 0 0 0,-1 2 0 16,1-3-208-16,1 1-96 0,-1-3-16 0,0 2 0 15,2-2-192-15,-2 0-64 0,3 0 0 16,-1-2 0-16,2-1-1088 0,0-1-240 0</inkml:trace>
  <inkml:trace contextRef="#ctx1" brushRef="#br1" timeOffset="-103404.83">28308 10345 43311 0,'-5'4'1920'0,"0"-3"384"0,2 2-1840 0,0-1-464 0,3 2 0 0,0-2 0 0,0 2-144 0,-1 0-128 0,-1 4-32 0,-2 2 0 0,-1 3 48 0,-1 3 16 0,0-1 0 0,-1-2 0 0,0 2-336 0,-2-1-64 15,2 0 0-15,-2-2-16 0,2-1 416 0,1-1 96 0,-2 2 16 0,2-5 0 16,1 2-848-16,0-2-176 0</inkml:trace>
  <inkml:trace contextRef="#ctx1" brushRef="#br1" timeOffset="-103239.24">28366 10099 46079 0,'-17'-2'2048'0,"6"0"400"0,2 2-1952 0,4-2-496 0,4 2 0 0,0-3 0 0,1 2 0 0,-1-1 0 31,-1-1 0-31,1 0 0 15,0-4-1184-15,0 4-128 0,2-1-32 0,0 1-11424 16,3 1-2288-16</inkml:trace>
  <inkml:trace contextRef="#ctx1" brushRef="#br1" timeOffset="-102780.53">28538 9851 27647 0,'-6'5'2448'0,"1"-5"-1952"0,0 1-496 0,3 1 0 16,1-2 2848-16,1 3 480 0,1-3 80 0,-2 1 32 0,-1 4-2384 0,2-1-480 15,0 3-80-15,3 2-32 0,-1-1-128 0,4 2-16 16,1 0-16-16,1 2 0 0,3 1 64 0,2-1 16 16,2 4 0-16,2 0 0 0,3 3 0 0,1-2 0 15,2 4 0-15,-2 1 0 0,2 1-112 0,-2-1-16 16,0 3 0-16,-4-2 0 0,0 2-256 0,-6 2 0 15,-2 0 0-15,-4 1 0 0,-3 0 0 16,-3 0 0-16,-3 1-128 0,-2-1 128 0,-4 1 0 0,-2-1 0 0,-2-3 0 0,0 1 0 16,-2-4 192-16,-2 0-64 0,0 1 0 15,-3-4-128-15,0 3 128 0,-3-4-128 0,2 4 0 0,-2-3 0 32,0-3-480-32,-1 0-208 0,-1-6-32 0,-1 0-12752 0,-2-4-2544 0</inkml:trace>
  <inkml:trace contextRef="#ctx1" brushRef="#br3" timeOffset="-96037.18">15234 8107 23951 0,'-1'4'2128'0,"1"-3"-1696"0,0 1-432 15,0-2 0-15,1 0 272 0,-1 3-16 0,2-3-16 0,-1 4 0 0,1-1-96 0,2 2-16 0,1-4 0 0,0 2 0 0,2-3 512 0,-1 0 80 0,3 0 32 0,-1-3 0 0,-1 2 288 0,0 1 64 16,0 0 16-16,0 0 0 0,2 1 32 0,-1 4 16 0,1 0 0 0,-2 4 0 16,1 1-336-16,-1 2-64 0,1 3 0 0,-2 1-16 15,1 1-368-15,-2 2-64 0,1 2 0 0,1-4-16 16,0 1-144-16,-1-2-32 0,2 0 0 0,-1-3 0 15,0 2 112-15,2-2 16 0,0-3 0 0,-1 2 0 16,3-2-112-16,-1 2-16 0,2-2 0 0,0 0 0 16,-1 2-128-16,1 1 0 0,0-1-192 0,-3 4 192 15,1-1-128-15,-2-1 128 0,-1 0 0 0,-2 2 0 16,-1-2-624-16,-1 1-48 0,0-1-16 0,-2 0 0 0,0-3-2128 0,1 1-416 0,-1-6-96 16,0-2-10656-16</inkml:trace>
  <inkml:trace contextRef="#ctx1" brushRef="#br3" timeOffset="-95638.89">15849 8029 19343 0,'-1'-2'1728'0,"-1"0"-1392"0,2 2-336 15,0 0 0-15,2 0 1600 0,-2 0 240 0,1-2 48 0,0 1 16 16,2 1-1440-16,-2-3-272 0,0 6-64 16,-1-3-128-16,0 0 0 0,0 0 0 0,0 0-160 0,-2 23 160 15,-2-13 192-15,-1 2 144 0,-1 3 48 0,-2 1 0 16,2 0 512-16,-3 3 128 0,2 3 0 0,-2 0 16 15,1 1 80-15,-2 5 16 0,-2 3 0 0,0 4 0 16,2-1-608-16,-3 0-112 0,1 7-32 0,-3-2 0 16,0 3-384-16,-2-1 0 0,0 1 0 0,-1 4 0 15,-1 2 0-15,1 0 0 0,0 5 0 0,2-8 0 16,4-4 0-16,0-4 128 0,2-5-128 0,0-1 0 16,1-4 0-16,-1 0 0 0,0-1-224 0,-2 1-10656 15,-2-3-2144-15</inkml:trace>
  <inkml:trace contextRef="#ctx1" brushRef="#br3" timeOffset="-94654.25">16290 7065 11055 0,'2'-3'976'0,"-1"2"-784"0,-1 1-192 0,0 0 0 0,0 1 1360 0,0 2 240 0,-1-3 32 0,-1 2 16 0,1-1-704 0,-1 4-144 0,-3 3-32 0,-2-2 0 0,1 0-768 0,-2 0 0 16,-1 2 0-16,-1 0 0 0,-1 2-240 0,-1 0 48 0,-2 1 16 0,-2 0 0 0,1 4 400 0,-1-3 80 0,0 2 16 0,-1 2 0 15,1 1 352-15,-1 1 80 0,1 0 16 0,2 1 0 16,1-1-64-16,1 0-16 0,2-3 0 0,0-2 0 16,1 2-240-16,2-1-64 0,0 0 0 0,-1 0 0 15,1 3-160-15,1-1-32 0,-1-2-16 0,2 5 0 0,0 0-176 16,1 5 0-16,-1-2 0 0,1 2 0 0,0 0 0 15,2 2 0-15,-1 5 0 0,3-6 0 0,1-2 0 0,4-2 0 16,0 2 0-16,3-5 0 0,2-2 0 0,0-2 0 16,2-2 0-16,2-2 0 31,2 1-544-31,2-1-96 0,1-4 0 0,2 2-7024 0,0-2-1392 0</inkml:trace>
  <inkml:trace contextRef="#ctx1" brushRef="#br3" timeOffset="-93972.23">16386 7432 31327 0,'-5'3'2784'0,"0"2"-2224"15,2-1-560-15,2-1 0 0,1 0 704 0,0 0 48 0,-3 3 0 0,-1 4 0 0,-1 2-1472 0,0 2-304 0,0 1-48 0,1-2-16 0,-1 2-400 0,1 1-96 0,2-3-16 0,-1 0 0 16,2-4-704-16,0 1-160 0,1-3-32 0,0 2 0 15,0-3 1184-15,1-2 224 0,-1 1 64 0,0-5-4800 0</inkml:trace>
  <inkml:trace contextRef="#ctx1" brushRef="#br3" timeOffset="-93746.48">16405 7217 35935 0,'-1'0'1600'16,"0"0"320"-16,0 0-1536 0,-1 0-384 0,4 0 0 0,-2 0 0 0,1 2-960 0,-1-2-256 15,1 4-48-15,0-2-16 16,1 2-3072-16,-2-4-608 0,0 0-128 0,0 0-32 15</inkml:trace>
  <inkml:trace contextRef="#ctx1" brushRef="#br3" timeOffset="-92638.81">16559 6975 2751 0,'-3'-2'256'0,"2"2"-256"0,0-2 0 16,1 2 0-16,0 0 1952 0,0 0 352 0,0 0 64 0,0 0 0 0,1 0-528 0,0 0-112 0,2 2-32 0,-3-2 0 0,0 0-288 0,0 0-64 0,0 0-16 0,0 0 0 0,21 4 272 0,-16-4 64 16,1 2 16-16,-1-2 0 0,2 0-112 0,-1 3-32 0,2-2 0 0,-1 1 0 0,1 2-608 0,2 0-128 0,-2 1-32 0,2 1 0 15,-1 1-384-15,1 3-96 0,-2 1-16 0,2 2 0 16,-1 0-272-16,1 3 0 16,-2 3 0-16,0 3 0 0,-1-2 0 0,-2 5 0 0,1 3 0 15,-2 1 0-15,0 3 0 0,-2 1 0 0,-1-1 0 0,-1-3 0 16,0 2 0-16,-1-5 0 0,0-2 0 0,-1 0 0 15,-1-3 0-15,1 1 160 0,-2-3-160 16,-1 0 192-16,-1 4 144 0,-2-2 48 0,1 1 0 0,-3 0 0 16,1 1-256-16,-1-1-128 0,1 0 160 0,-3 3-160 15,3-2 0-15,-3 2 0 0,1 1 0 0,0 1 0 16,0-5 0-16,-3-2-128 0,1 1 128 0,-3-3-208 31,0 0-624-31,-2 3-128 0,-1-4-32 0,-1 4-15376 0</inkml:trace>
  <inkml:trace contextRef="#ctx1" brushRef="#br2" timeOffset="-79996.64">15400 6828 15663 0,'4'-6'1392'16,"-1"1"-1120"-16,0 3-272 0,-1 2 0 0,1 0 1472 0,-1-4 256 0,6 2 32 0,-1-7 16 0,3 1-1040 0,0 2-208 15,-4 0-32-15,-2 2-16 0,-4 2-480 0,-3 2 0 0,0 2 0 0,-4 2 0 0,0 0 0 0,-3 1-240 0,0 0 32 0,-1 0 0 0,1-2 656 0,-1 4 144 16,0-4 32-16,1 2 0 0,-1 0 896 0,1 1 176 16,-1 0 32-16,1 3 16 0,-1-3-528 0,-1 4-128 15,0-1 0-15,0 1-16 0,1 2-336 0,-4 4-64 0,0 0-16 16,-3 7 0-16,-2 1-224 0,-5 5-48 0,-6 5-16 16,-1-1 0-16,1-1-368 0,-6 5 128 0,-6 7-128 15,-3 3 0-15,-2 1 0 0,3-1 0 16,6-4 0-16,4-3 128 0,5 1-128 0,5 0 144 15,1 1-144-15,4 1 160 0,4-4 192 0,1 1 32 0,2-1 16 0,0 4 0 16,2-1-256-16,1 1-144 0,0-2 160 0,1 4-160 16,0-3 176-16,0-1-176 0,2-3 192 0,-2 5-192 15,2 8 128-15,-1 1-128 0,1 3 0 16,1 4 0-16,3 0 0 0,2 0 0 0,0-2 0 0,2 1 0 16,3 2 0-16,3-7 0 0,4-5 0 0,4-5-144 31,5-4-592-31,3-5-112 0,3-2-32 0,5-7 0 15,4-3-608-15,4-6-128 0,5-3-32 0,6-3 0 0</inkml:trace>
  <inkml:trace contextRef="#ctx1" brushRef="#br2" timeOffset="-79148.75">20189 6634 2751 0,'-6'0'256'0,"1"-2"-256"0,1 2 0 15,2 2 0-15,2-1 4864 0,0 2 912 0,1-1 192 0,2 2 48 0,0 2-4320 0,3 0-864 0,4 4-160 0,3-1-32 0,2 5-64 0,2-2 0 0,3 4 0 0,-2 0 0 0,3 3-240 0,-1 0-48 0,0 4-16 0,0 0 0 0,-1 1 48 16,1 3 0-16,1 1 0 0,0 2 0 0,1 3 432 0,-3 0 80 31,-4-9 32-31,1 12 0 0,4 7-272 0,1 12-48 16,0 12-16-16,-3 4 0 0,-3 0-528 0,-4-2 0 0,-3 0 0 16,-5 2 0-16,-1 1 0 0,-4-3 0 0,0-2 0 0,-2-11 0 0,-1-5 0 0,-3 0 256 15,-2-4-16-15,-5 1-16 0,0-3 528 0,-6 4 96 0,-4 2 32 16,-3-1 0-1,-2-3-512-15,-3-2-112 0,-1-1 0 0,-1-3-16 16,1-5-112-16,-3 1-128 0,-1 4 176 0,-2-3-176 16,1 1 160-16,1-1-160 0,1-1 128 0,3-2-128 15,0 3 0-15,1-6 0 0,2 2 0 0,1-5 0 16,3 0 0-16,1-5 0 0,4-4 0 0,0-1 0 16,-1-3-768-16,2-4-64 15,0-3-32-15,-1-3-16448 0</inkml:trace>
  <inkml:trace contextRef="#ctx1" brushRef="#br2" timeOffset="-78364.11">20722 6454 11055 0,'-1'-12'976'0,"1"6"-784"0,0 3-192 0,0-4 0 0,0 4 1872 0,1 0 336 15,2 0 64-15,0-1 16 0,5-5-816 0,0-4-176 0,4-2-16 0,1-1-16 0,2 3 656 0,0 0 128 0,1-2 16 0,0 5 16 0,1-5-1024 0,-1 4-208 0,2-1-32 0,-1 2-16 0,-1 1-416 0,0-1-96 16,0 4-16-16,-1 0 0 0,-1 0 272 0,-2 2 48 16,-2 4 16-16,-3-3 0 0,1 6-96 0,-2 1-32 15,0-1 0-15,-1 6 0 0,-1 1-192 0,2 3-32 0,-2 5-16 0,1-1 0 0,0 4-96 0,-1 1-16 32,4 3 0-32,-2-1 0 0,1 3-128 0,1 1 0 0,1 4 0 15,-3 1-176-15,0-3 176 0,-1-1 0 16,-3 2 0-16,-2 2 0 0,-2 1 0 0,-3 0 0 15,-2 1 0-15,-3-5 0 0,-4-2 0 0,-1-1 144 16,0-5-144-16,-3-2 0 0,-1-1 0 0,-3-3 0 16,1 0-192-16,-1-6 48 0,1-2 144 0,1 0 176 0,1-2-48 15,0-1 0-15,0-1-128 0,0-4 128 0,2 0-128 16,0-4 128-16,0-1-128 0,2-2 0 0,1-3 0 0,2-5 0 0,-1 1 0 0,3-4 0 0,1-1 0 31,0-3 0-31,2 2 0 0,-1-1 0 0,2 1 0 0,2-1 0 16,2 5 0-16,2 0 0 0,0 6 0 0,1 2 0 15,1 1 0-15,3 4 0 0,2 0 0 0,0 3 128 16,2 3 224-16,2-1 32 0,4 6 16 0,2 0 0 16,4 2 32-16,2 3 0 0,5-1 0 0,3 4 0 15,-1-4 208-15,4 2 32 0,2 2 16 0,1 0 0 16,1 1-208-16,-1 1-32 0,3 3-16 0,-3-3 0 16,-1 2-96-16,-2 2-16 0,0-1 0 0,-2 2 0 15,-4-4-144-15,0 0-48 0,-2-3 0 0,-1 3 0 0,0-1-128 16,-3 2-176-16,-3-2 48 0,-4 2-14464 15,-4 1-2880-15</inkml:trace>
  <inkml:trace contextRef="#ctx1" brushRef="#br3" timeOffset="-63466.39">26927 11771 35007 0,'-12'4'3120'0,"2"-2"-2496"0,4 2-496 0,4-4-128 16,2 0 960-16,-2 1 160 0,-5 2 32 0,-3-1 16 0,-3 2-352 0,2-1-80 0,5 0-16 0,4-1 0 0,5 0-144 0,10-2-48 0,6 2 0 15,11-2 0-15,10 0-128 0,7 0-16 0,5 0-16 0,4 0 0 0,3 3 128 0,1 0 16 0,0 1 16 0,-1-1 0 16,1-2-528-16,-3 1 0 0,-3 1 0 0,-4 0 0 16,1 0 0-16,0 1 0 0,1-1 0 0,1 0 0 15,0-2 0-15,1 1 0 0,3-2-128 0,0-2 128 0,1 2 0 16,0-1 0-16,-3-2 144 0,-2 1-144 0,0-2 0 16,-2 0 0-16,-2-4 0 0,-3 0-160 15,-4 2 160-15,-4-4 0 0,-3 4 160 0,-5-4-160 16,-6 4 0-16,-4-3 0 0,-5 3 0 0,-6-1 0 15,-6 2 0-15,-5 1 0 0,-7-2 0 0,-7 2 0 16,-7-1-336 0,-10 2-176-16,-7 1-16 0,-12 0-16 0,-8 2 256 0,-5 0 48 0,-7 2 16 0,-6 2 0 15,-2 2 224-15,-4 0 0 0,-2 2 0 0,2 0 0 0,0 2 0 0,-2-1 0 16,-1 1 0-16,-1-3 0 0,2 4 0 0,2-1 0 16,2 0 0-16,7-1 0 0,4-3 224 0,6-1-16 15,3 1 0-15,7 0 0 0,8-1-48 0,8 0-16 0,8-2 0 16,9-1 0-16,6-1 176 0,7 2 16 15,5-3 16-15,5-3 0 0,6 2 96 0,5 1 0 16,5-2 16-16,7-1 0 0,7 2-144 0,8-1-16 16,12 0-16-16,8 2 0 0,6 4-160 0,5-1-128 15,7 1 144-15,2 1-144 0,0-1 128 0,-10-1-128 0,-4-2 0 0,6 1 0 16,9 2 0-16,0 0 0 16,-1-4 0-16,-5-2 0 0,-2 2 0 0,-4-3 0 0,-3 0 0 0,-6 0 0 15,-6-2 0-15,-5-2 0 0,-3 0 0 0,-8 1 0 16,-5-4 0-16,-5 1 0 0,-6 2 0 0,-5-2 0 15,-4 1 0-15,-7 0 0 0,-2 2 0 0,-4 2 0 0,-4-2 0 16,-4 1-128-16,-2 1 128 0,-5 2 0 0,-3 1-336 16,-4 1 32-16,-4 1 16 15,-6 1 0-15,-1 2 144 0,-5 1 144 0,0 1-208 16,-8 0 80-16,-6 1 128 0,-3 3 0 0,2-1 0 0,-4 0 0 0,-2 2 0 0,1 0-208 16,0 0 16-16,2-2 16 15,0 0 176-15,1-3 0 0,3 1 0 0,2 2 0 16,4-3 0-16,4-2-160 0,5 0 160 0,4-2-160 15,7-4-432 1,4-2-96-16,6-2-16 0,6-7-19632 0</inkml:trace>
  <inkml:trace contextRef="#ctx1" brushRef="#br0" timeOffset="-46006.03">13640 7450 4607 0,'-2'-3'400'15,"-2"3"-400"-15,1-3 0 0,0 3 0 0,1 0 2176 0,0 0 336 0,0 0 80 0,-2 3 16 0,-2-3-1216 0,-3 3-240 0,-2 0-64 0,1 1 0 0,-1-1-656 0,1 1-144 0,-1 1-32 0,0 1 0 0,-1 0-256 0,-2 0 0 0,0 4 0 0,-3 0 0 16,0 3 0-16,-4 3 0 0,-3 2 0 0,-3 4 0 16,-3 1 144-16,-4 5-16 0,-3 1-128 0,-5 2 192 15,-5 4 368-15,-3 4 64 0,-2 0 16 16,0 0 0-16,4-5-64 0,1 1-16 0,0-2 0 0,-2 4 0 0,-1 2 240 16,0 1 48-16,-1 1 16 0,-4 0 0 15,0 1-176-15,-2 5-48 0,0 1 0 0,-1-1 0 16,3-3-512-16,-4 4-128 0,-4 5 0 0,-4-2 0 15,3 2 0-15,-4 1 0 0,-4 6 0 0,-3 0 0 16,-2 5 0-16,-4 0 0 0,-4 1-144 0,5-5 144 0,6-4 0 0,-7 5-128 16,-5 7 128-16,-1-1 0 15,2 0-144-15,5-4 144 0,7-13 0 0,2 3-144 0,3 0 144 0,-1 2 128 16,0 1-128-16,-2 1 176 0,0 4 176 0,-1-4 32 16,6-5 16-16,1-2 0 15,0 2-128-15,-1 1-16 0,-2-1-16 0,-2-1 0 0,2 4-240 16,4-5 0-16,4-4 0 0,4-3 0 0,3-3 0 0,0-3 0 0,2 1-128 15,3-5 128-15,4-3-128 0,-1-2 128 0,-2 0-192 16,2 0 192-16,4-1-144 0,3-3 144 0,3-3 0 16,3-3-144-16,2-1 144 0,2-2 192 0,3-3-32 0,2 0-16 15,2-3-144-15,2-1 0 0,1 1 0 0,0-2 0 16,4-1 0-16,-1 2 0 16,2-2 0-16,2-1 0 15,1-3-512-15,2 4 0 0,-1-1 16 0,3-2 0 16,1 2-960-16,4-3-192 0</inkml:trace>
  <inkml:trace contextRef="#ctx1" brushRef="#br0" timeOffset="-41938.09">17429 9049 8287 0,'-28'-2'736'0,"2"2"-592"0,7 0-144 0,7 2 0 0,0-2-992 0,-11 1-224 0,-21 2-64 0,-24 3 0 0</inkml:trace>
  <inkml:trace contextRef="#ctx1" brushRef="#br2" timeOffset="77424.78">1037 13333 37775 0,'3'-3'3360'0,"-1"0"-2688"0,1 3-544 0,-2 0-128 0,0 0 0 16,1-3 192-16,0 3-192 0,2-4 192 0,-2 1 432 0,1 0 80 0,-3 0 32 0,1 3 0 0,1-3-480 0,1 1-112 0,3 0-16 0,0 0 0 0,2-2-128 0,2-1 0 0,2 0 0 0,2 0 0 0,0 2 0 16,2-4 0-16,2 4 0 0,0 0 0 0,2 0 288 0,0-1 32 15,2 4 0-15,2-3 0 0,4 1-176 0,2 1-16 16,2-4-128-16,4 1 192 0,2 0-192 0,0-2 0 0,2 0 0 0,-2 0 0 15,-1 2-192-15,-3-1 32 16,-3 1 0-16,-5 1 0 16,-2 0-720-16,-4 6-144 0</inkml:trace>
  <inkml:trace contextRef="#ctx1" brushRef="#br2" timeOffset="78414.84">2085 13934 35007 0,'-5'-4'3120'0,"1"2"-2496"0,2-1-496 0,2 2-128 15,1 1 544 1,-1-3 96-16,0 1 0 0,-1-2 16 0,1-4-1936 0,1 3-384 0,3-4-64 0,1 3-32 0,2-3 1936 0,2 2 384 0,3 1 80 0,0-4 0 15,2 0 224-15,1 1 32 0,-2-1 16 0,1 2 0 16,-2 0 176-16,1-1 16 0,-2 1 16 0,0-2 0 16,-1 3-416-16,1-3-64 0,1-2-32 0,2 0 0 15,0 1 144-15,2-4 16 0,0-1 16 0,1-2 0 16,0-1-272-16,2-1-64 0,1-6-16 0,2-1 0 16,-1-1-432-16,3-2 0 0,0-5 0 0,1-2 0 15,-3 3-128-15,-1-2 128 0,0-1 0 0,-3 1 0 0,-2-1 0 16,-3-2 0-16,0 2 0 0,-6 3 0 0,2-1 0 15,-3 3 0-15,-1-4 0 0,-1 1 0 0,-2 2 0 16,-2 1 0-16,0 1 0 0,-1 1 0 0,-2-1 240 16,0 3-48-16,-2-1 0 0,-2 1 0 0,0-3 64 15,-2 1 0-15,-1 2 0 0,1-1 0 0,-1 2-256 16,0-1 128-16,0 1-128 0,0-1 0 0,4 4-128 0,0 1-128 16,1 6-32-16,1 0 0 0,2 3-16 0,-1 4 0 15,-1 0 0-15,1 5 0 0,-1 4 128 0,0 1 32 16,-2 4 0-16,0 2 0 0,-2 4-112 0,0 5 0 15,-2 5-16-15,-2 4 0 0,-3 11 272 0,-3 3 0 16,0 9 0-16,-3 5 0 0,-1 4 0 0,1 2 0 16,-2 1 160-16,3 1-32 0,3-3-128 0,1 4 128 0,4 5-128 0,3-5 128 15,3-2 0-15,2 0 16 0,4-7 0 0,-1 4 0 16,1 1 80-16,0 3 16 0,1-3 0 0,0 0 0 16,2-2-240-16,2-2 0 0,1-6 0 0,1-6 0 15,5-3 480-15,0-6 48 0,4 0 16 0,0-1 0 16,0-3-224-16,1-2-64 0,2-1 0 0,0-3 0 15,0-2-464-15,2-2-112 0,0-5 0 0,2-3-16 16,-1-1-576-16,0-3-112 16,3 0-32-16,0-6-19648 0</inkml:trace>
  <inkml:trace contextRef="#ctx1" brushRef="#br2" timeOffset="79496.63">3556 12300 27647 0,'0'-6'2448'0,"0"2"-1952"16,0 1-496-16,0 0 0 0,0 3 0 0,-1-1 0 0,0-4 0 0,-2-1 0 0,1-2 608 0,-2 2 80 0,-1 0 16 0,0 2 0 0,2 2-464 0,-2 2-96 0,1 0-16 15,0 0 0-15,-1 2 432 0,2 0 80 0,-2 4 0 0,-2 2 16 0,0 0 496 0,-2 3 112 0,-1 5 16 0,-3 6 0 0,-2 4-512 0,-1 3-80 16,2-5-32-16,-5 11 0 0,-5 10-80 0,-3 5-32 0,-3 7 0 0,-2 0 0 0,1 0-176 0,-1 4-48 16,0 2 0-1,2 0 0-15,3 0-160 0,3-3-32 0,5 3-128 0,3 3 192 0,2 1-192 0,3 2 128 31,2-2-128-31,1 2 0 0,1 0 176 0,0 4-176 0,3-4 192 0,-2-4-192 0,1-5 128 16,0-4-128-16,1-4 0 0,1-6 0 0,0-8 144 0,0 6-16 16,0 10-128-16,-1 4 192 0,2-3-192 0,1-4 176 31,2-11-176-31,3-7 160 0,3-4-32 0,4-5-128 16,5 2 192-16,3-6-64 15,3-1-752-15,4-5-144 0,4-2-48 0,1-1 0 16,2-4-384-16,-2-1-80 0,1-2 0 0,8 1-16176 0</inkml:trace>
  <inkml:trace contextRef="#ctx1" brushRef="#br2" timeOffset="81210.39">3925 12920 43311 0,'-4'-1'3840'0,"3"-2"-3072"16,1 1-608-16,0 2-160 0,0 0-1552 0,0-2-352 0,-1 0-64 0,-2-1-16 0,1 0 1456 0,-1-1 272 0,1 2 64 0,-2 0 16 0,2 2 176 15,-2 4 0-15,-1 0 0 0,-1 2-128 0,-2 3 352 0,-2 4 80 0,-1 6 16 0,-4 3 0 0,1 0 336 0,-5 7 80 0,-2 5 16 0,-1 1 0 16,0 1-352-16,-1 3-64 0,1 0-16 0,1 1 0 16,2 1-320-16,2-1 0 0,-1-1 0 0,0-4-128 15,3 1 128-15,1 1 0 0,-2 8 128 0,1 2-128 16,2-5 192-16,2-2-48 16,4-1 0-16,1-5 0 0,3 1-144 0,3-7 0 15,1 1 144-15,3-7-144 0,0-2 208 0,1-3-16 0,2-1-16 0,2-3 0 0,-2-3 0 0,4-1 0 16,2-2 0-16,2-5 0 15,3-2-176-15,1 0 192 0,-1-5-192 0,2-1 192 16,2-1-48-16,4-6 0 0,4-2 0 0,1-2 0 16,0-4-144-16,0 1 128 0,0-5-128 0,-1 0 128 0,3-4-128 0,-3-4 0 15,1-3 0-15,-3-3 0 0,-2 2 0 0,-8 3 0 16,-3 8 0-16,-1-6 0 0,-2-8 0 0,-2-2 0 16,-3-2 0-16,-2-1 0 0,-2-1 0 0,-2 4 0 15,-2 1 0-15,-3 1 0 0,0 4 144 0,-3-3-144 0,-1 5 160 16,0-3-160-1,0 2 192-15,0 0-64 0,-2 3-128 0,1 0 192 16,0 1-192-16,1 5 0 0,0 4 128 0,1 7-128 0,0 3 0 0,-2 4-256 0,0 3 48 0,-1 4 16 31,0 1-96-31,1 4-16 0,-1 2 0 0,0 0 0 16,1 2-432 0,-1 0-96-16,0 1 0 0,0 5-17248 0</inkml:trace>
  <inkml:trace contextRef="#ctx1" brushRef="#br2" timeOffset="81511.48">3678 13497 40543 0,'-10'-2'1792'0,"3"-1"384"0,2 2-1744 16,4 1-432-16,2-2 0 0,1 0 0 0,0 1-528 0,2 0-192 0,2-2-48 0,2 0 0 0,3 0 768 0,0 0 0 0,1 3 240 0,-1 0-64 16,2 0 16-16,-3 0 16 0,1 2 0 0,-1 2 0 0,-2-1 240 0,1 2 64 0,0 0 0 0,-2 0 0 0,0-1-128 0,0-2 0 0,1 2-16 0,2-1 0 15,0 0-208-15,1-1-32 0,1-1-128 0,2 0 192 16,0-1-560-1,1-2-112-15,-1 0-32 0,2 2-17936 0</inkml:trace>
  <inkml:trace contextRef="#ctx1" brushRef="#br2" timeOffset="82843.32">4442 13197 46991 0,'-4'0'4176'0,"2"-3"-3344"0,0 3-656 0,4 0-176 0,-2 0-384 0,0 0-96 0,0 0-32 0,-2 0 0 0,2-2-208 0,-1 2-48 0,2 0-16 0,-1 0 0 16,0 0-912-16,0 0-176 0,0 0-48 0,0 0 0 0</inkml:trace>
  <inkml:trace contextRef="#ctx1" brushRef="#br2" timeOffset="83278.33">4559 13799 40543 0,'0'2'3600'0,"-1"1"-2880"0,0-3-576 0,1 1-144 16,0-1 960-16,1 3 144 0,0-3 48 0,2 3 0 31,-1 2-1856-31,3 3-384 0,2 2-64 0,1 2 0 0,1 3 448 0,0 1 80 16,3 0 32-16,-3 0 0 15,3 3 16-15,-3-1 16 0,0-2 0 0,1 6 0 0,-1 1 432 0,-1 5 128 0,-1 3 0 0,-3 1 0 0,-2-1 448 0,-6-1 208 32,-1 1 48-32,-4 1 0 0,0-1-112 0,-6 1-16 15,0-1 0-15,-2-1 0 0,-2-2-448 0,-2 0-128 16,-3 1 0-16,0-4 0 0,0-3-192 0,1-4-48 0,-2 1-16 0,2-5 0 31,0-2-528-31,2-3-112 0,3-4-32 0,2-3-15888 0</inkml:trace>
  <inkml:trace contextRef="#ctx1" brushRef="#br2" timeOffset="86276.67">5394 12855 33167 0,'-4'4'2944'0,"0"0"-2352"0,2 1-464 0,1-4-128 0,-2 5 0 0,1-2 0 0,-2 5 0 16,-3 7 0-16,-2 5 0 0,2 1 0 0,0 0 0 0,4-2 0 0,1-1 1232 0,2-1 240 0,3-2 32 0,-1 6 16 0,2 3-1056 0,0 4-208 0,1 4-32 0,-2 4-16 0,0 4-208 31,-2 3 0-31,-2 5 128 0,-3 3-128 0,-2 5 0 16,-3 1 0-16,-1-5 0 0,-2 0 0 0,-3 1 0 15,0-3 0-15,1-3 0 0,-1-4 0 0,0-4 0 16,0-1-128-16,3-3 128 0,-1-3-208 15,2 2-704-15,3-7-144 0,1-4-32 0,2-3-15200 16</inkml:trace>
  <inkml:trace contextRef="#ctx1" brushRef="#br2" timeOffset="86971.46">5365 12849 28559 0,'-1'-2'2544'0,"0"-2"-2032"0,1 0-512 0,0 4 0 0,1 4-272 0,0-3-160 0,1-1-16 0,-1 3-16 0,0-3-320 16,2 4-64-16,0 0-16 0,-3-4 0 0,0 0 1168 0,18 26 224 0,-10-17 48 0,2 2 16 0,0 2 256 0,2-1 48 0,3 3 16 0,1-3 0 15,3 4-80-15,2-2-32 0,2 1 0 0,2-2 0 16,0 0-112-16,2-1-32 0,5 4 0 0,0 3 0 15,1-1-208-15,-1 6-64 0,0 7 0 0,0-3 0 16,0 3-384-16,-2 1 0 0,-3 6 128 0,-4 0-128 0,-2-4 0 16,-4 2 0-16,-3 1 0 0,-4 1 0 15,-2 1 176-15,-3-5 48 0,-3-5 16 0,-1 3 0 16,-4 6-240-16,-1 2 0 0,-1-2-144 0,0-3 144 0,-1-3 0 16,-3-4 0-16,2-3 0 0,-3-3 0 0,0 1 512 15,-2-5 32-15,-2 0 16 0,0-1 0 0,1-7-32 0,-6 2 0 16,-7-2 0-16,-6 0 0 15,-6-1-272-15,-5-6-64 0,-3 1-16 0,-2-2 0 0,2-5-176 0,3-2 0 16,9 1 0-16,0-6 0 0,-4-2 0 0,-1-4 0 16,-3-3 192-16,4-3-64 15,2 2-128-15,2 2 0 0,2-1 0 0,2 3 0 16,3 1-544-16,3 4-144 0,2 2-16 0,4 3-16 16,2 3-1008-16,1 0-192 0,3 3-32 0,1 0-13344 0</inkml:trace>
  <inkml:trace contextRef="#ctx1" brushRef="#br2" timeOffset="87609.8">5750 12214 30399 0,'-5'10'2704'0,"1"-3"-2160"0,3-1-544 0,1-1 0 0,1-1 672 0,1 2 32 0,-1 6 0 0,1 6 0 0,3 9-544 0,4 1-160 0,4 2 0 0,6-3 0 0,6 3 784 16,4 1 48-16,6 1 16 0,2 1 0 0,8 0-320 0,3 2-64 0,4 5-16 0,3 2 0 16,2 3-16-16,-3-2-16 15,-11-7 0-15,4 4 0 0,5 7-48 0,-2 7-16 0,-3-2 0 0,-6 3 0 0,-5 6-192 0,-7-1-32 32,-5 8-128-32,-8 0 192 0,-3-2 0 0,-6 1 0 15,-4 2 0-15,-3-2 0 0,-4-2-192 0,-1-2 0 16,-3-5 0-16,0-2 0 0,-3-1 192 0,0-7 32 0,3-7 16 0,0 2 0 0,-4 5 16 0,-1 3 16 15,-2-1 0 1,-2-3 0-16,-1 0 240 0,-1-6 64 0,-2 0 0 0,-1-5 0 16,4-8-368-16,-3 1-64 0,-3-1-16 0,-4-2 0 15,-2-2-272-15,-1-2-64 0,3-6-16 0,-2-4 0 32,1-2-592-32,0-3-112 0,3-7-32 0,-1-3 0 15,-3-4-304-15,1-5-64 0,1-4-16 0,1-3 0 0</inkml:trace>
  <inkml:trace contextRef="#ctx1" brushRef="#br2" timeOffset="88205.59">6910 13499 40543 0,'0'-4'3600'0,"2"-2"-2880"0,2 2-576 0,-1 4-144 0,0 0-304 15,1-4-80-15,3 2-32 0,4-4 0 0,6-3 64 0,-1 1 16 0,1 2 0 0,-2 3 0 0,1 0 800 0,-1 3 176 0,1 3 16 0,-1-2 16 0,1 1-288 0,-1 1-48 0,-1 0-16 16,4 0 0-16,1 2 80 0,4 0 16 15,1-4 0-15,2 4 0 0,0-5-128 0,0 1-32 16,2 2 0-16,-2-3 0 0,-2 0-16 0,-1 2-16 16,-1-4 0-16,-2 4 0 15,-2-2-608-15,-1 1-128 0,-2 2-32 0,-4 1 0 16,-2-2-560-16,-3 2-112 0,-2-4-32 0,-2 2-16480 0</inkml:trace>
  <inkml:trace contextRef="#ctx1" brushRef="#br2" timeOffset="88543.98">6978 13792 38703 0,'-8'3'1712'0,"3"0"352"0,1 0-1648 0,1-3-416 0,2 3 0 0,1-3 0 16,0 1-240-16,0 2-128 0,0-1-16 0,2 2-16 0,2 0 272 0,5-1 128 0,3 2-128 16,5-5 128-16,4 1 656 15,7 2 224-15,5-1 32 0,4-2 16 0,-1 4-224 16,2-1-64-16,7 0 0 0,-11 0 0 0,-9 0-80 0,2-1-32 15,9 3 0-15,3-2 0 0,-1 4-720 0,-1-5-128 16,-1 4-48-16,0-5-12624 16,-3 2-2512-16</inkml:trace>
  <inkml:trace contextRef="#ctx1" brushRef="#br0" timeOffset="98922.33">10957 11576 35935 0,'-2'-10'3200'0,"0"1"-2560"0,4 2-512 0,-1 4-128 0,0-1-512 0,2-4-128 0,-1-6-32 0,4-11 0 0,2-7-224 0,2-7-64 15,1-1 0-15,0 3 0 0,0-1 784 0,-2 3 176 0,-1-3 0 0,0 3 0 0,-3 4 176 0,-3 0 16 0,1 3 16 0,-2 2 0 0,-2 4 688 0,-2-3 144 0,-1 1 32 0,-2 0 0 16,0 5-192-16,-1-1-48 0,-1 2 0 16,-2-1 0-16,0 3-448 0,-1 0-112 15,0 0-16-15,2 4 0 0,1 2-256 0,-1 4 0 0,0-1 0 0,2 5 0 16,2 2-256-16,-1 0 0 0,2 0 0 0,1 2 0 16,-1 2-80-16,1 0-32 0,1 1 0 0,2 1 0 31,-1 1-96-31,1 0-32 0,-2 1 0 0,2 2 0 0,0 2 496 15,-2 5 0-15,-1-1 0 0,1 0 0 0,-1-4-128 0,1 2 128 0,-2 3 0 0,1 0-144 16,-2 2 144-16,1 2 0 0,-1-5 0 0,0 0 128 0,0-2 0 0,0-2 0 16,0 0 0-16,0-3 0 0,0-2-128 15,2 0-128-15,-1-5 128 0,1-1-192 0,1-1 336 0,2-1 64 16,-1-4 16-16,1 0 0 16,1-3 480-16,0-2 80 0,3-3 32 0,1-3 0 15,1 0-384-15,0 1-80 0,2 2-16 0,2-6 0 16,2-3-336-16,4-5 0 0,-1 3 0 0,0 2 0 15,-2 0-176-15,0 3-96 0,-1 1-32 0,0 4 0 16,-2 2 304-16,0-1-192 0,-1 3 192 0,-2-1-160 0,2 1 432 0,-2 0 96 0,1 2 16 16,-1 0 0-1,-1-2 0-15,-1 4 16 0,1 0 0 0,-2 0 0 0,-1 3-144 0,-1 2-48 0,-1-1 0 0,1 2 0 16,-2 2-80-16,1-1 0 0,1 6-128 0,2 1 192 16,2 2-192-16,3 6 0 15,1 0 0-15,1 3 0 0,2-1 0 0,2 1 0 0,3 1 0 0,1-2 0 16,1-2 128-1,1 0-128-15,1 1 0 0,1-3 0 0,1 2 0 0,-1-3 0 16,-1 0 0-16,-1 0 0 16,-2-3-544-16,-3 2-208 0</inkml:trace>
  <inkml:trace contextRef="#ctx1" brushRef="#br0" timeOffset="101882.56">8349 14101 39615 0,'-1'0'3520'0,"1"1"-2816"0,0-1-560 0,-1 0-144 0,1 2 0 0,-2-2-272 0,1 2 64 0,-1 0 16 0,-2 1 192 0,-1-2-192 0,0-1 192 0,1-1-192 0,1-2 656 0,2-3 144 0,-1-1 32 0,2-6 0 15,3 1-96-15,2-3-16 0,2-2 0 0,3-6 0 16,1-1-112-16,2-1-32 0,-1 3 0 0,1-4 0 16,-1 3-176-16,0-1-32 0,-1-1-16 0,0 0 0 15,-2 2 80-15,0-2 16 0,-3-1 0 0,1 1 0 16,-2-3 176-16,-1 3 32 0,-2 3 16 0,1-4 0 16,-1-3-256-16,1-3-48 0,-2-5-16 0,-1 0 0 0,1 4-160 0,-1-2 0 15,-1 4 0-15,1 0 0 0,-1 3 0 16,-1 2 0-16,1 0 0 0,1 4 0 0,-1 3 0 0,0-2 0 15,0 1 0-15,1 4 0 0,0 4 0 0,0 2 0 16,1 0 0-16,1 1 0 0,1 6 0 0,-1-2 0 16,2 4 0-16,1 1 0 0,0 1 0 15,1 1-176-15,0 4 176 0,2 1-128 0,-1-1 128 0,3 6 0 16,0 2 0-16,2 4 0 0,0 1 0 0,2 3 0 16,0 3 0-16,1 1 0 0,1-1 0 0,-2 3 0 15,1 0 0-15,1 1-128 0,-1-3 128 0,1 2 0 0,-1 1-144 16,2-1 144-16,3 3-160 0,-1-2 160 15,-3-4-208-15,1 4 80 0,3-1 128 0,0-2 0 16,-2-1 160-16,1-3-160 0,-2 1 0 0,2-5 0 0,-2 1 0 16,0-3 0-16,-1-3 128 0,0 2 64 0,-1-2 32 0,-1-2 0 15,-1 0-224-15,0-4 144 0,-2-1-144 0,-4 1 128 16,0-4-128-16,-1 0 0 0,1-1 0 0,-1-2 0 16,1 0 0-16,-4 0 0 0,2-2 0 0,-1-4 0 15,0 2 160-15,-2-2 0 0,1 0 0 0,-1-4 0 16,1-3 64-16,0-5 16 0,2-1 0 0,1-4 0 15,1 0 0-15,0-4 0 0,2-5 0 16,2-3 0-16,0-3 48 0,0-5 16 0,1-2 0 0,1 3 0 16,-3 1-96-16,0 3-16 0,-2 1 0 0,1 1 0 0,-2 2-192 15,-1-4 0-15,1 1 0 0,-2 4 0 0,-2 2 0 16,1 3 0-16,-3-1 0 0,0 3 0 0,-1 3 0 16,-2-1-240-16,-2-4 32 0,1 1 0 15,-2 3-544-15,-2 2-96 0,2 3-32 0,1 1 0 16,0 2-400-16,-1 3-64 0,1 1-32 15,0 2-18720-15</inkml:trace>
  <inkml:trace contextRef="#ctx1" brushRef="#br0" timeOffset="103303.69">9787 13024 39615 0,'-1'0'3520'0,"1"0"-2816"0,1 2-560 0,-1-2-144 0,2 1-640 15,-2 2-144-15,1-3-48 0,0 2 0 0,0 2-768 0,0 2-144 0,2 0-48 0,-3 1 0 0,-1 2 944 0,-2-2 176 0,1 5 32 16,-3 2 16-16,0 7 1328 0,0 2 256 0,-1 4 48 0,-2 3 16 0,2 3 576 0,-1 3 128 31,1-1 32-31,2 0 0 0,0-5-848 0,0 5-160 16,1 7-48-16,-1-1 0 0,2-3-480 0,-1 9-96 0,-2 14-128 0,0-1 176 15,0 0-176-15,0-7 160 0,-1 1-160 16,0 3 160-16,0 3-400 0,0-6-80 0,1-7 0 0,1-9-16 16,3-6-2400-16,-1-7-464 0,4-5-112 0,-1-5-11088 0</inkml:trace>
  <inkml:trace contextRef="#ctx1" brushRef="#br0" timeOffset="103984.11">10084 13589 28559 0,'-4'6'1264'0,"1"-2"272"0,0-1-1232 0,1 0-304 0,-1 1 0 0,2-4 0 0,0 2-288 0,-2-2-112 0,0 4-32 0,-2-2 0 0,0 2-864 0,0 0-176 0,1-1-48 0,0 2 0 0,1-1 1728 0,0-2 352 0,2 2 64 0,-2 0 16 15,2 1 1184-15,-1-1 240 0,0 2 48 0,0-3 16 16,0 6-592-16,-1-1-112 0,1 0-16 0,-1 2-16 16,1 2-736-16,-2 1-144 0,1-1-16 0,0 2-16 15,-2 2-480-15,0-1 0 0,1-2 0 0,-2 6 0 16,-1 1 0-16,-2 1 0 0,1-2 0 0,1 0-160 15,2 0-80-15,3-6-16 0,2 2 0 0,1-5 0 16,1-1 256-16,2-2 256 0,2-1-48 0,2-3-16 16,3-2-192-16,2-2-192 0,-3 1 48 0,3-3 0 15,3-1-816 1,0-2-144-16,-1 3-48 0,-1-4 0 0,0 2 496 0,1 2 80 16,-1-3 32-16,-2-2 0 0,0 2 544 0,1-3 0 0,1 1 0 0,1-4 0 0,-1 0 0 0,-1-3 0 15,0 2 0-15,-2-3 0 0,-2 3 0 0,-1 1 0 16,-2-1 0-16,-1 0 0 0,-2 1 432 0,-3-3 192 0,-1 1 32 15,-3 2 16-15,-1-1 544 0,-2 0 96 16,-1 2 32-16,-2-2 0 0,-3 0-704 0,-5-2-128 16,2 1-16-16,-1 2-16 0,3-1-480 0,-2 4 0 15,0-1 0-15,1 3 0 0,2 1-176 0,-1 0-80 0,-2 2 0 16,0 2-16 0,2 2-432-16,1 0-64 0,-1 6-32 0,1 0 0 15,1 4-848-15,1 3-160 0,4-1-48 0,1 0-12352 0</inkml:trace>
  <inkml:trace contextRef="#ctx1" brushRef="#br0" timeOffset="104764.28">10738 13788 911 0,'4'-12'0'0,"-2"2"0"0,1 1 0 0,-2 0 0 0,0 6 2432 0,-1-4 416 0,2 1 80 16,-1-4 16-16,0-6 240 0,2-5 48 0,-2 1 16 0,-1 1 0 0,0 4-240 0,-3 2-64 0,1 6 0 0,-2-2 0 0,-1 6-1760 0,0-1-352 0,-1 5-80 0,-3 2-16 16,1 3-928-16,-5 0-176 0,1 4-32 0,-4 0-16 0,0 2 160 0,-3 1 48 15,-2 3 0-15,-1 0 0 0,-1 0 704 0,0 2 144 0,-1 5 16 0,1-7 16 16,2 0 160-16,0-1 16 0,1 1 16 0,4-3 0 16,3 2-416-16,2 0-96 0,3-1-16 0,2-1 0 15,4 2-336-15,2-6-128 0,1 1 0 0,1-4 0 31,1 0-304-31,0 0-48 0,7-1-16 0,1 1 0 16,3 0-416-16,1-1-96 0,0 2-16 0,0-4 0 0,-1 1 160 0,-1-2 32 0,-2-2 0 0,1 0 0 0,3 0 832 0,1-2 0 16,0-1 128-16,-2-1 0 15,-2 1 464-15,1-3 96 0,0-4 16 0,0 4 0 16,-1-4-64-16,-1-2 0 0,0-1 0 0,-2 1 0 16,-2-1-320-16,1 0-64 0,-1-3 0 0,1 1-16 0,-2-1-240 0,0 3 0 0,0 0 0 15,-1 4 0 1,0-1 0-16,-1 4-208 0,-1 2 32 0,0 2 16 15,-1 2 160-15,1 0 224 0,-2 2-48 0,-1-2-16 0,1 4 288 0,-1-1 48 0,2 0 16 0,-2 1 0 16,1 0-208-16,-1 1-48 16,0-2 0-16,1 4 0 0,0-1-256 15,2 0 128-15,0-2-128 0,1 2 0 0,0 0 0 0,1 1 0 16,1 5 0-16,0-1-144 16,2 4-224-16,-2 1-32 0,0 0-16 0,-1 2 0 0,0 2 272 15,0 4 144-15,0 4-160 0,-2 0 160 0,2 5 0 0,-2-5-144 16,-1-2 144-16,0 1 0 0,-1-1 0 0,-2 0 192 0,-1 1 0 0,-1-1-16 15,-1-3 144-15,-1-1 16 16,-1 0 16-16,-2-1 0 0,2-4-160 0,0-2-48 16,0-2 0-16,-3-1 0 0,-1 5-144 0,-3-1 0 0,-1-1 0 0,-1-1 0 0,-1 1 224 0,-1-2 16 31,4-2 0-31,-4-1 0 0,-4 3-112 0,-6-1-128 16,-2 2 176-16,-1-2-176 0,-4 0 0 0,0 1 0 15,-1-2-240-15,-1 0 80 16,4-1-480-16,0-4-80 0,0 1-32 0,2-2 0 15,2-5-1280-15,3-2-256 0,5-1-48 0,3-3-12800 0</inkml:trace>
  <inkml:trace contextRef="#ctx1" brushRef="#br0" timeOffset="105676.37">11098 13621 29487 0,'-1'0'2624'0,"0"0"-2112"0,-1 0-512 0,2 0 0 0,0 0 1184 0,0 0 128 0,0 0 32 0,0 0 0 15,2 2-1344-15,-2 0-352 0,2 4-32 0,-2-6 0 0,0 0 736 0,12 26 144 0,-7-11 16 0,0 1 16 0,0 5 336 0,1-1 64 0,2 4 16 0,1-1 0 0,0 0-624 0,0-1-128 0,-2-1-32 16,1-2 0-16,-2-1 32 0,3 2 0 0,1 5 0 0,0-3 0 0,-1-2-48 15,1-2 0-15,1-1 0 0,-1-5 0 16,-1 0-16-16,-2-2 0 0,3-1 0 0,-1-4 0 0,1 1-128 0,0-4 0 16,0 1 144-16,0-8-144 0,1 1 144 0,-3-3-144 15,2 1 192-15,0-7-192 16,2-3 256-16,1-2-64 0,-1-5-16 0,-1 5 0 0,-1-2 16 16,1-5 0-16,0-3 0 0,-1-7 0 0,0 3-192 0,-1-5 192 15,-2 2-192-15,0-3 192 0,-3-6-192 0,-1-1 0 16,1 1 0-16,-3-2 0 0,0-2 128 0,0-1-128 15,1 2 0-15,-1 7 128 0,0 5-128 0,-1 0 0 0,-1-1 0 16,-2 5 0-16,1 3 128 0,-3-3-128 0,-1 3 192 16,0 4-64-16,1 6 32 0,-2 2 0 0,2-2 0 0,-2 5 0 15,-2-3-160-15,0 3 0 16,-1 0 0-16,-2 1 0 0,1 3 0 0,1-1 0 16,-1 4-224-16,1 2 80 0,1-1 144 0,0 4 0 15,1-2 0-15,2 3 0 0,1 0 0 0,3 0 0 16,1-2 0-16,-1 0 0 0,4 0 0 0,-1-2 0 15,1 1 128-15,2-2-128 0,2-2 0 0,2 0 0 0,2-5 0 0,-1 3 0 16,3 2 0-16,-1 0 0 0,2-1 0 0,0-2-128 16,2 2 128-16,-1 0-128 0,2-1 128 15,1 2-128-15,1 3 128 0,2-2 0 0,1 3 128 0,2 3-128 16,3 4 336-16,2 1 0 0,1 0 0 0,2 0 0 0,4 1-176 0,-2-2-32 16,1 2-128-16,1-4 192 0,5 2-192 0,0 0 0 15,-1-2-144-15,-1 0 144 0,3 4-400 0,0-4 16 16,-3-2 0-16,2-2 0 15,-2-2 176-15,1-2 32 0,-4-2 16 0,1-3 0 16,1 1-32-16,-3 3-16 0,-2 1 0 0,-1-3 0 16,-3 5-304-16,0-2-64 0,-5 3-16 0,-1 0-11536 15,1 1-2304-15</inkml:trace>
  <inkml:trace contextRef="#ctx1" brushRef="#br0" timeOffset="106393.01">11761 13288 28559 0,'1'-2'2544'0,"0"-2"-2032"0,-1 2-512 0,0 2 0 15,2 0 2480-15,-1-4 400 0,4 1 64 0,1-3 32 0,5-6-2144 0,4 0-416 0,3 0-96 0,0 0 0 0,0 0-320 0,-2 2 0 0,0-3 128 0,-1 4-128 0,-1 0 0 0,-2 0 0 16,-2 3 0-16,1-1 0 0,-2 0 0 0,0 1 160 15,-1 3-160-15,0-2 128 0,0 3-128 0,0-1 128 16,-2 0-128-16,-1 3 128 0,1 4-128 0,-2 1 0 0,-1 2 0 16,0 2 0-16,-1 1 0 0,0 2 0 0,-2 4 0 0,-2 3 0 15,0 3 0-15,-3 2 0 0,-1 3 0 0,-3-1 0 0,-1-2 0 16,-2 2 0 0,0-1 0-16,-2 1-176 15,0 1-192-15,1-3-32 0,-1 1-16 0,3-6 0 0,0-1 96 0,1 1 32 16,-1 0 0-16,0-3 0 0,1 3 288 0,0-3 0 0,0 0 128 0,-1 2-128 0,1 1 320 0,0-3-48 31,3-4 0-31,-2 4 0 0,0 2-112 0,2 3-32 16,1-5 0-16,2 0 0 0,3-1-128 0,1-4 160 0,2-3-160 0,2 1 160 15,2-3 112-15,0 1 32 0,1 0 0 16,1-1 0-16,6 0-176 0,3 0-128 0,2 1 192 0,2-4-192 16,0 1 128-16,2-1-128 0,6-3 0 0,0-3 0 0,3 2 0 0,-2-4 0 15,-1 4-128-15,-3-4 128 16,-4 1-512-16,-1 0 0 0,0 1 0 0,-4-4-11456 15,-2 5-2288-15</inkml:trace>
  <inkml:trace contextRef="#ctx1" brushRef="#br0" timeOffset="106729.67">12404 13511 43311 0,'5'15'1920'0,"-4"-5"384"0,0 0-1840 0,1-2-464 0,-1-4 0 0,0-2 0 0,0 2-176 0,3 2-128 16,1 7-16-16,4 0-16 0,0 6-560 0,3-3-96 0,-3 0-32 0,-1-1 0 0,-1-3-304 0,-3 2-64 0,1-2-16 0,-3 2 0 0,0 1-480 0,-4-3-96 0,2 1-32 0,-1 2-10784 0</inkml:trace>
  <inkml:trace contextRef="#ctx1" brushRef="#br0" timeOffset="106981.32">12730 13387 46079 0,'-2'16'2048'0,"-1"-3"400"0,0-3-1952 0,0-2-496 0,2-2 0 0,0-2 0 16,-1 0-160-16,0 6-128 0,-3 7-32 0,-1 3 0 16,0 2-752-16,1 3-144 0,0-3-48 0,1 0 0 15,2 3-1104-15,-2-1-208 0,1 3-48 0,-3 1-16 16,1 7 720-16,-3-3 128 0,0 3 48 0,-2-3 0 16,-1-1 976-16,0-5 192 0,1 0 32 0,0-5 16 0,0-5 112 0,2-4 32 15</inkml:trace>
  <inkml:trace contextRef="#ctx1" brushRef="#br0" timeOffset="107453.17">12265 13543 38703 0,'-1'5'1712'0,"0"-1"352"0,0-4-1648 0,-1 0-416 0,2 0 0 0,2-3 0 0,0 2-592 0,1-5-208 0,2 0-32 16,3-4-16-16,5-3-4704 0,0 1-928 0,1-3-192 0,-1 2-48 0,1 0 4688 0,-2 3 944 0,1-2 176 0,-3 3 32 0,-1 2 5088 0,0-2 1008 0,1 2 208 0,-3 1 32 0,1-1-1520 0,-1 1-304 15,-1-2-64-15,1 0-16 16,-1-2-2096-16,1-1-432 0,-1 0-64 0,1-1-32 0,0-4-560 15,0 1-112-15,2-5-32 0,1 1 0 0,2 1-224 0,1 2-256 16,0 1 48-16,2 1 16 0,1 4-80 16,0 2-16-16,0 2 0 0,0 2 0 0,-1 0 128 0,1 2 32 15,-1 4 0-15,0 2 0 0,-1-2 0 0,-1 5 0 16,1 0 0-16,-2 2 0 0,-1 0 128 0,-1 1 0 16,0-1 128-16,-1 1-128 0,-1 0 0 0,0-2 144 15,1-1-144-15,-1-1 0 0,1 4 0 0,1 0 0 16,1 2-192-16,1-2 48 0,1 5 144 0,0 1 0 15,2 0 0-15,0 6-128 0,0 0 128 0,-2 3 0 0,1 1 0 0,-2-4 0 16,-2-1 0-16,1-1 0 0,0-1 0 16,2-3 0-16,-1-4-368 0,-1-2 16 0,0-4 0 0,-2-2 0 31,-1-2-64-31,-2-2-16 0,-3 0 0 0,0-2-17296 0</inkml:trace>
  <inkml:trace contextRef="#ctx1" brushRef="#br0" timeOffset="108219.34">13413 13286 35935 0,'-3'2'3200'0,"0"2"-2560"0,-1 0-512 0,3-2-128 0,0-2 1216 0,-2 4 240 0,-1 2 32 0,-2 3 16 0,-1 2-1504 0,1 0-416 0,-1 3-32 0,4-5 0 16,1 4-800-16,1-1-160 0,1-2-48 0,0 2 0 0,0 1 1024 0,0-1 208 16,0 7 32-16,-2-2 16 0,0 8 800 0,-1 0 144 15,-2 3 48-15,-1 7 0 0,-2 0 224 0,0 3 48 0,-4 0 16 0,0-1 0 16,-3-1-608-16,0-2-128 16,1 1-32-16,-1-4 0 0,1-3-336 0,0-4 144 0,1-2-144 0,2-3 0 0,1-4 0 0,1-3 0 15,3-5 0-15,1-3 0 16,1-1 0-16,1-3 0 0,-2-4 0 0,0-1 0 0,-1 0 0 0,-2-6 0 15,0 1-176-15,-2-6 176 16,-2 0-192-16,0 0 192 0,0-3-192 0,-1-3 192 16,0-3 0-16,-1-1 272 0,3 1-16 15,0-5-16-15,1-3 48 0,1 4 16 0,2 4 0 0,1-7 0 16,2-2-304-16,2 2 0 0,2 4-208 0,2-1 80 31,3 3-240-31,2-1-32 0,3 5-16 0,1 2 0 0,2 4 208 0,-3 4 32 0,1-1 16 0,-1 4 0 16,-2-1 160-16,1 3 0 0,-3 1 128 0,0 0-128 0,1 0 256 0,-2 0-32 0,-1 0 0 0,1-3 0 15,0 3-96-15,2 1-128 0,0-1 176 0,2-1-176 16,-1 2 0-16,2 2 0 16,1 3 0-16,0-3 0 15,2 2 0-15,0 2 0 0,2 4-176 0,0-1 176 0,1 2-176 16,1 0 176-16,1 2-160 0,-1 3 160 0,2-1-128 0,-2 2 128 0,-1 0 0 16,-2 2-144-16,-2-2 144 15,-2 1 0-15,-1-1 0 0,-1 2 128 0,1 1 64 0,-2-3 0 16,1 2 16-16,-1-1 0 0,-1 0 48 0,-1-2 0 0,0-1 0 0,0-3 0 15,1 4-64-15,1-3 0 16,1 0 0-16,0-2 0 0,0 1-192 0,2-4 0 16,-1 1 0-16,-1-2-160 15,0 2-288-15,-1-4-48 0,1 0-16 0,-2 0 0 16,-1 0-480-16,-1-2-96 0,-1 2-32 0,1-2 0 16,-2 0-1696-16,1-1-320 0,-1 2-80 0,1-5-10368 0</inkml:trace>
  <inkml:trace contextRef="#ctx1" brushRef="#br0" timeOffset="108709.29">13690 13020 13823 0,'2'0'1216'0,"-2"-3"-960"15,0 3-256-15,0-3 0 0,2 3 5552 0,-1-4 1056 0,0 2 224 0,2-5 32 0,1 1-5072 0,3-6-1024 0,1-1-208 0,2 0-48 0,0 3-1024 0,0-2-224 0,-1 5-32 0,1 1-16 16,-3 3-352-16,-1 0-64 0,0 3-16 0,0 3 0 0,-1 0 896 0,-1 0 160 15,-1 2 160-15,-1 1-208 0,-1 3 736 0,-1 0 160 16,-1 6 16-16,0-7 16 0,0 0-128 0,-2 0-16 16,-3 7-16-16,-3 1 0 0,-3 8-320 0,-3 2-64 15,-1-1-16-15,-3 1 0 0,-2 3-352 0,0-5-64 16,0 5 0-16,2-5-16 16,1-1-464-16,3-4-96 0,3 0 0 0,1-3-16 0,4-4 1456 0,0-2 288 15,4-3 64-15,1 1 16 0,4 0-128 0,0 1-16 0,2 0-16 16,3 1 0-16,2-1-512 0,3-2-112 15,4 3 0-15,2-1-16 0,0 1-176 0,1-2 0 0,2 2 0 16,-1-4 0-16,-1 0 0 0,-1 1 0 0,-3-4 0 0,-1 0 0 31,0-2-400-31,-2-1-16 0,-2-1 0 0,-2 1 0 0,-3-3-1216 16,-3 0-240-16,-2 0-48 0,-2-1-16 16,-2 1-1312-16,-2 0-256 0</inkml:trace>
  <inkml:trace contextRef="#ctx1" brushRef="#br0" timeOffset="109206.09">12085 12834 38703 0,'1'-3'1712'0,"-1"-3"352"0,1 2-1648 0,1 1-416 0,0 0 0 0,0 3 0 0,2-4-256 0,2-2-128 0,5-7-16 0,4 1-16 0,4 0-2208 0,1-1-432 0,1 6-80 0,-2-2-32 15,2-3 160-15,2 4 48 0,0 2 0 0,1 4 0 0,-1-1 2704 0,2 6 528 0,2 5 112 0,0-1 32 16,1-4 2560-16,-1 4 512 0,2 5 96 0,2-1 32 16,0 4-896-16,3-3-176 0,2-2-48 0,1-4 0 15,1-2-1328-15,5-2-272 0,3 1-48 16,-1-6-16-16,-2 0-304 0,3-3-64 0,3-1-16 0,2-2 0 0,-1 0-128 15,2-3-48-15,2 2 0 0,-3-3 0 0,1 3-272 16,-1 2 0-16,1 0 128 0,-5 2-128 0,-4 2 0 16,-2-1 0-16,-3 4 0 0,-4 1 0 15,-6 0 0-15,-5 4-256 0,-2-2 80 0,-5 3-12848 16,-4 4-2576-16</inkml:trace>
  <inkml:trace contextRef="#ctx1" brushRef="#br2" timeOffset="113336.95">15339 12948 36863 0,'5'-1'3264'0,"-1"-1"-2608"0,-1 2-528 0,-1-3-128 0,0 2 1040 0,3 1 176 0,4-3 48 0,5 0 0 0,3 0-1008 16,2-1-256-16,0 6 0 0,-3 3 0 0,-2 1 0 0,-3 4-160 0,-2 0 32 0,-3 4 0 31,-1 3-1168-31,-4 2-240 0,-1 4-32 0,-2 1-16 16,-3 5 464-16,-3-1 96 0,-2 4 0 0,-1 3 16 0,1 2 1600 0,-2-5 320 0,0 0 64 0,1-1 16 15,1-2-32-15,1-5 0 0,0 2 0 0,3-3 0 16,0-1-656-16,1-2-144 0,3 1-32 0,-1-5-11648 16,2-4-2352-16</inkml:trace>
  <inkml:trace contextRef="#ctx1" brushRef="#br2" timeOffset="113638.26">15102 13264 34095 0,'-7'0'3024'0,"-1"0"-2416"16,3 0-480-16,4 0-128 0,0 0 784 0,-2 0 144 15,-2 0 32-15,-1-3 0 0,0 2-528 0,3-2-112 16,8-3 0-16,5-2-16 0,8-2 160 0,4 0 48 16,8-5 0-16,4 4 0 0,3 0-320 0,2 1-64 15,1 2-128-15,0 3 192 0,0 2 80 0,-5 3 16 16,-1 0 0-16,-1 2 0 0,-1 4 64 0,-1 1 16 16,-1 2 0-16,-2 1 0 0,-2 0-192 0,-1 3-48 15,0-4 0-15,-3 1 0 0,0 1-128 0,1-4-176 16,-2-1 48-16,-2-2 0 15,4-1-304-15,-2-5-48 0,2 1-16 0,-2-6-18240 0</inkml:trace>
  <inkml:trace contextRef="#ctx1" brushRef="#br0" timeOffset="127217.82">16718 12398 20271 0,'0'-4'1792'0,"0"4"-1424"0,0-2-368 0,0 1 0 0,0 1 0 16,0 0 128-16,1-3-128 0,-1-1 0 0,2 2-256 0,-1-2-128 0,0 2-32 0,-1-2 0 0,0 4 976 0,-1-2 192 0,1 2 32 0,-1 0 16 0,-1 0 1536 0,0 0 304 0,1 2 64 0,-1-2 16 16,1 0-624-16,1 0-128 0,0 0-32 0,0 0 0 0,0 0-944 0,-5 20-192 15,4-12-32-15,0-1-16 0,1 2-480 0,-1-1-80 16,1 3-32-16,0-1 0 0,0 0-160 0,-2 2 0 16,2-3 0-16,0 2 0 0,-1 1 0 0,0 1 0 15,0 2 0-15,-1-2 0 0,0 2 0 0,-1 1 0 0,1-2 0 0,-1 2 0 16,0 0 0-16,-1 1 0 0,2-1 0 0,-1 3 0 15,2-6 0-15,-2 3 0 0,2-1 0 0,-1 1 0 16,2-2 0-16,-2 1 0 0,2-3 0 0,0 1 0 16,0-2 0-16,0 0 0 0,2-4 0 0,-1 2 0 15,0-3 0-15,0 0 0 0,2 0 0 0,-3-2 128 16,1 0 0-16,-1-2-128 0,1 2 192 0,-1 0-64 16,0 1-128-16,0-2 0 0,0 0 144 0,-1 2-144 0,0 0 0 15,1 1 0-15,0 4 0 0,0-3 0 0,0 2 128 16,0 3-128-16,-1-2 160 0,1 3-160 15,-2-4 0-15,1 4 0 0,0-5 0 0,-2 2 0 16,2 0 0-16,-1-4 0 0,-1 1 0 0,2-1 0 16,1 0 0-16,-1-2 0 0,1-2 0 0,0 2 0 0,0-4 0 15,0 2 0-15,0-2-208 0,0 0 64 16,0-2-400-16,-1 2-80 0,-1 0-16 0,0 0-11520 16,-1 0-2304-16</inkml:trace>
  <inkml:trace contextRef="#ctx1" brushRef="#br0" timeOffset="127893.28">16241 13254 6447 0,'-1'-3'576'16,"-2"3"-576"-16,1 3 0 0,0-2 0 0,1-1 3600 0,1 0 624 0,0 2 112 0,0 1 16 0,0 2-960 0,0 0-208 0,3 1-48 0,2-2 0 0,0-2-1184 0,2-1-240 0,2 2-48 0,3-3-16 0,2 2-880 0,3-4-160 0,4 2-32 0,2-3-16 0,3 2-48 0,4 1 0 15,3 0 0 1,2 0 0-16,2 0-192 0,2 0-64 0,0 4 0 16,1 0 0-16,-2 2-256 0,0 0 0 0,-2 0 0 15,0 3 0-15,1-2-160 0,1-1-32 0,0 1-16 0,-1-1 0 0,-1-4 32 0,1 2 16 16,1 0 0-16,2-2 0 0,0 2 32 0,0-4 0 16,1 2 0-16,-5-4 0 0,-3-2-128 0,0-1-32 15,1 0 0-15,-1 0 0 31,-2 2-336-31,-1-1-64 0,-1 1-16 0,-4 0 0 0,-1 0-1376 16,-5 3-288-16</inkml:trace>
  <inkml:trace contextRef="#ctx1" brushRef="#br0" timeOffset="128834.96">16285 13757 35935 0,'-2'0'3200'0,"-1"-3"-2560"0,3 2-512 0,2 1-128 0,-1-2 0 16,0-2-240-16,0-1 64 0,3-2 16 0,1-6-2000 0,2 0-400 0,2-2-64 0,0 3-32 0,-1 2 2016 0,1 0 384 0,-2 4 96 0,1-1 16 0,-2 4 2080 0,-1 0 432 16,1 1 64-16,0 0 32 0,1-2-976 0,0 2-192 15,4-3-32-15,0 0-16 0,2-1-560 0,1-2-112 16,5-1-32-16,2-2 0 0,0-2-192 0,0-1-32 16,1 0-16-16,1 2 0 0,-1 2-112 0,0-3 0 15,-3 5-16-15,-1 0 0 0,1 3-176 0,-2 2-176 16,-2-1 48-16,-1 4 0 0,-3 1-112 0,-3 4-16 15,-2 1 0-15,-1 0 0 0,-1 4 256 0,-1 3-176 0,-1 4 176 16,-3 4-160-16,0 1 160 0,-3 1 0 0,-1 3 0 0,-2 1 0 16,-1-1 0-16,-2-2 0 0,3-4 0 0,-3 1 0 15,0 5 0-15,-2-4 0 0,-2-3 0 16,2 0 128-16,-1 0-128 0,1-3 0 0,0-1 0 0,0-2 0 16,0-3 0-16,-2-1 0 0,0 4 0 0,-4-3 0 15,0-2 0-15,-2 2 0 0,-1-4 0 0,0 2 128 16,1-2-128-16,2-1 0 0,3 0 0 0,-1-3-128 0,0 2 128 15,0-1 0-15,3-3 0 0,3-3-128 16,2 2 128-16,0-2 0 0,2 0 0 0,0-4 0 16,3 1 0-16,2 0 0 0,1 2 0 0,1 2 0 0,3-2 0 0,2-2 0 15,-1 4 0-15,3 0 128 0,2 0-128 0,2-2 192 16,2 4-64-16,-1-2 0 16,6 2-128-16,-1 2 128 0,3-2-128 0,0 4 128 15,3-2 80-15,-2 5 32 0,-1-4 0 0,-1 3 0 0,1 2-96 0,1 0-16 16,2 2 0-16,-2 3 0 0,-1 0 0 0,-3 2-128 15,0-1 192-15,-3 1-64 0,-4-3-128 16,0 0 0-16,-1 1 0 0,-2 0 0 0,2 2 0 16,-2-4-144-16,-1 0 0 0,-2-1 0 0,0-3-112 0,-1-1 0 0,-2 0-16 15,1-2 0 1,-1-2-496-16,-1-1-112 0,1 2-16 0,0-3-16768 16</inkml:trace>
  <inkml:trace contextRef="#ctx1" brushRef="#br0" timeOffset="129627.16">17308 13842 2751 0,'2'-3'256'0,"0"0"-256"0,-1 1 0 0,-1 0 0 0,0 2 2816 0,0-2 512 0,1 2 96 0,-1-3 32 16,1 2-3168-16,1-4-624 0,-2 4-128 15,-2-3-32-15,1 4 2288 0,-3 0 464 0,2 0 96 0,-3 2 16 0,1 0 752 0,1-1 144 0,0 1 48 0,-1 1 0 0,1 1-1664 0,-2 0-336 0,1 1-64 0,0-2-16 0,2 3-944 16,-2 1-288 0,2-1 128-16,-2 1-128 0,0 2 0 0,1 1 0 0,-2 2 0 0,-2 1 0 0,0-1 0 0,0 2 0 31,-1 0 0-31,0 0-128 0,-2 1 128 0,-1 1 0 0,-1 2 0 0,0-2 0 15,1-2 0-15,1 1 0 16,0-3 0-16,0-2 0 0,0 3 0 0,2-6 128 0,0 2-128 16,1-3 128-16,-1 0 128 0,0 0 48 15,0-2 0-15,0 0 0 0,0-1-64 0,1 0-16 0,1-3 0 16,-2 0 0-16,2-4-80 0,-1-1-16 0,-1 0 0 16,1-3 0-16,-1-1-128 0,0-1 0 0,-2-2 0 15,1-2 0-15,1 2-176 0,0-4 176 0,1-3-128 0,-1-1 128 16,1-2-240-16,1-3 48 0,1-1 0 0,1 2 0 15,3-1 400-15,2-1 96 0,1 4 16 0,3 1 0 16,3 2-160-16,-1 2-32 0,1 2 0 0,0 1 0 16,2-1-128-16,0 2 192 0,3 2-192 0,0 0 192 15,1-2-192-15,1 3 128 0,2-2-128 0,0 1 128 16,2 0-128-16,-1 2-192 0,1-1 32 0,-3 1 16 16,0 6-16-16,-1-1 0 0,-2 2 0 0,0 4 0 15,-2-1 160-15,0 2 0 0,-2 0 0 0,1 2-128 0,-2 0 128 0,2 2 0 16,1 1 0-16,-1 1 0 15,1-2 0-15,-1-1 0 0,0 3 0 0,-1-3 0 0,2 2 0 16,-1-2 144-16,1 0-144 0,0 3 0 0,0-2 128 0,0-1-128 16,0 3 0-16,1 1 0 0,-1-3 128 0,-1 2-128 15,-1 1 144-15,0 0-144 0,-1-2 0 0,-2 1 0 16,0-2 0-16,-1 2 0 0,0-1 192 0,-2 0-48 16,0-2-16-16,1-2 0 0,-2 2-128 0,-1-3-176 15,2 0 48-15,-2-3 0 16,0 2-1088-16,2-1-192 0</inkml:trace>
  <inkml:trace contextRef="#ctx1" brushRef="#br0" timeOffset="130144.33">17558 13600 8287 0,'5'-14'368'0,"-3"4"80"0,1 1-448 0,-1 0 0 0,-1 5 0 0,1-1 0 0,0 4 272 0,2-9-16 0,2-5-16 0,3-3 16 0,-2 0-512 0,0 4-96 0,0 4-32 0,-4 0 32 0,0 7 4192 16,-1 0 848-16,1 3 176 0,-2-3 16 0,2 6-656 0,-1-3-144 16,2 1-32-16,1 1 0 0,2-2-2960 0,2 0-608 15,1 0-112-15,1 0-32 0,1 3-336 0,-1-3-256 16,2 1 32-16,-4 1 16 16,0 1-400-16,-3 2-80 0,-1 0-16 0,-1 1 0 0,-2 0 272 0,-2 2 48 15,0 0 16-15,-3 2 0 0,-1 0 368 0,-1 2 288 16,-2 1-48-16,-2-1-16 0,-1 2 128 0,-1 1 32 15,-1-3 0-15,-1 4 0 0,2-4-192 0,0 2-48 16,1-2 0-16,3 1 0 0,1-1-144 0,-1-1 0 0,5 0 0 16,1-3 0-16,2 4 0 0,0-3 0 0,3-2 0 0,0 2 0 15,0-2 0-15,3 2 0 0,-4-5 0 16,4 2 128-16,0 3-128 0,0-2 192 0,1 2-192 16,-2-3 192-16,1 4-192 0,0-2 160 0,-2-3-160 15,-1 4 160-15,1-3-160 0,0 0 128 0,-1 0-128 0,0 1 128 16,-1-1-128-16,2 0-192 0,2 0 32 0,-1-1-11696 15,0 1-2352-15</inkml:trace>
  <inkml:trace contextRef="#ctx1" brushRef="#br2" timeOffset="137011.84">19371 12654 911 0,'8'-4'0'0,"-4"2"0"0,0 2 0 0,-3 0 0 0,-2 0 5104 0,-1 2 928 0,1-2 192 0,-1 1 48 0,-2 2-3072 0,-1-1-592 0,0 2-128 0,5-4-32 0,0 0-1440 0,0 0-304 0,0 0-48 0,0 0-16 0,0 0-160 0,0 0-32 15,0 0-16-15,-10-18 0 0,15 11-304 0,0 1-128 16,-1 2 0-16,1 1 128 0,1-2 160 0,1 1 32 16,-2 3 0-16,0-2 0 0,-1 3 448 0,-2-2 80 15,1 2 32-15,-3 0 0 0,-1 2-208 0,-1 2-32 16,0-1-16-16,-3 0 0 0,0 0-176 0,-1 0-16 16,0 0-16-16,-2 1 0 0,0-2-240 0,-1-2-48 15,0 4-128-15,-1-4 192 0,2 2-192 0,-3-2 0 0,0 2 0 16,-2-2 0-16,0 2 0 0,-4-1 0 0,0 2 128 15,-1-1-128-15,-1 2 144 0,1-2-16 0,-4 0 0 16,3 0 0-16,-1 1 144 0,1 0 32 0,1 1 0 0,-1 0 0 16,-1 1-144-16,-1-2-32 0,0 0 0 0,0 1 0 15,2-2-128-15,-1-1 0 0,-1 2 0 0,1 0 0 16,2 1 0-16,-2-1 0 0,0 0 0 0,-1 4 0 16,4 1 144-16,-3 0 0 0,0-2 0 0,0-1 0 15,0-2 32-15,2 1 0 0,1 1 0 0,-1 3 0 16,2 0-176-16,1-2 0 0,2-2 144 0,2-1-144 0,2 0 160 15,3 1-32-15,2 0-128 0,3-2 192 0,1 1 192 0,2-2 16 16,3 4 16-16,1-5 0 0,2 0-160 0,2 0-16 16,2 0-16-16,-1 1 0 0,3 4 16 15,-2-4 0-15,2 5 0 0,-2-2 0 0,3 1-240 0,-3 1 144 16,2 0-144-16,0 2 128 0,-2-4-128 16,0 2 0-16,1-1 0 0,-1 1 0 0,0-1 0 0,2 0 0 15,-3 1 0-15,2 0 128 0,0 2 64 0,2 0 0 16,1 0 0-16,1 0 0 0,2 2-16 0,1-4 0 15,1 3 0-15,2-3 0 0,2 2 64 0,1-2 16 16,2 0 0-16,2 0 0 0,-2-2-64 0,0-2 0 16,-2 2 0-16,0-4 0 0,-2 0-192 0,0 3 0 0,1-3 128 0,-3 0-128 15,1 0 0-15,-3 0 0 0,-3 1 0 0,1 1 0 16,-1 2 0-16,-1 1 0 16,-1 2 0-16,-3-1 0 0,1 3 0 0,-5 1 0 0,2-3 0 15,-2 2 0-15,-2 0 0 0,1-3 0 0,-1 1 0 16,1 0 0-16,-2-1 0 0,0-3 0 0,-1 2 0 0,0 0 0 15,0-2 0-15,-3 1 0 0,2 0 0 0,-3 0 0 16,-2 2-128-16,-1 1 128 0,-1 0 0 0,-2 2 0 0,-4 1-144 16,-1 2 144-16,-3-2 0 0,-3 2-144 15,-4 0 144-15,-4 1 0 0,2 3 0 0,-6 0 0 16,-3-1-208-16,-3 5 32 0,-1-2 16 0,1 1 0 0,-2 1 160 0,1-4-128 16,0 2 128-16,-1 1-128 15,0-3 128-15,0 2 0 0,1 2 0 0,1-1 0 16,3-1 0-16,3-2 0 0,3 0 0 0,2 0 0 0,0 1 0 0,1-1 0 15,2 0 0-15,0-2 0 0,2 0 0 0,-2 3 0 16,0-1 0-16,-1 1 0 0,1 1 0 0,-1-1 0 16,-1 2 0-16,1 2 0 0,0-4 0 0,2 1 0 15,1-1 0-15,3-1 0 0,3-1 0 0,0 1 0 16,4 2 0-16,0-1 0 0,4-3 0 0,2 0 0 16,3 1 0-16,4-4 128 0,4 0 96 0,0-1 32 15,1-4 0-15,5 0 0 0,5 1 112 0,5-4 16 0,-1 3 16 0,4-2 0 16,6-1-128-16,3 0-16 15,-3 0-16-15,2-2 0 0,3 1-112 0,1 1 0 16,6-3-128-16,-1 4 192 0,0-4 128 0,1 1 32 0,4 4 0 0,-2-4 0 16,-2 2-256-16,-1-1-96 0,-5 2 0 0,0-2 0 15,-4-1 0-15,5 4 0 0,6-3 0 0,1 1 0 16,-8 2 0-16,5-3 0 16,6 2 0-16,1 0 0 15,0-1-432-15,-8-3-80 0,-6 0 0 0,-6 1-16 16,-4-1-320-16,-5 0-64 0,-4-1-16 0,-6 1 0 15,-2 0-768-15,-4 1-160 0,-3-1-16 0,-6 5-20128 0</inkml:trace>
  <inkml:trace contextRef="#ctx1" brushRef="#br2" timeOffset="138080.44">18739 14537 11967 0,'-6'4'1072'0,"-1"-4"-864"0,4 0-208 15,0 0 0-15,2 0 1568 0,-3 2 272 0,-2-2 48 0,-5 2 16 0,0 0-400 16,0-2-80-16,0 0-16 0,3-2 0 0,2 2 384 0,1 0 80 0,2 0 16 0,1 2 0 0,1-2-160 0,1 3-48 0,-1 0 0 0,1 4 0 0,-2-1-416 0,0 0-96 16,-1 4-16-16,0 2 0 0,-2 4-672 0,-1 0-144 15,-2 4-16-15,-2 2-16 0,0 2-304 0,-2 2 128 0,0 0-128 0,0 1 0 16,1-1 0-16,0-1 0 15,3-2 0-15,-1 2 0 0,1 1 0 0,1 1 0 16,2-3 0-16,0-1 0 0,3-1 0 0,2-2 0 0,0-4 0 0,0 0 0 16,2-5 0-16,2-1-192 0,1-4 16 0,2-4 16 31,-1-2-544-31,3 0-96 0,1-4-32 0,1-2-10960 16,3-3-2208-16</inkml:trace>
  <inkml:trace contextRef="#ctx1" brushRef="#br2" timeOffset="138296.5">18788 14212 38703 0,'-7'3'3440'0,"-1"-3"-2752"0,2-2-560 0,1 1-128 0,4-1 1232 0,1 0 224 15,0 0 32-15,-1-2 16 16,-1-5-1888-16,4 0-368 0,0-4-80 0,2 1 0 15,2 2-2000 1,0 0-400-16,0 4-80 0,1 0-16 0,-1 3-1296 0,0 3-272 0</inkml:trace>
  <inkml:trace contextRef="#ctx1" brushRef="#br2" timeOffset="138601.1">19028 14699 34095 0,'-4'0'1504'0,"2"-3"320"0,-1 0-1456 0,3 1-368 15,2 0 0-15,-1-1 0 0,3 0 1392 0,1-3 208 16,3-4 32-16,7-5 16 0,4-1-992 0,3 0-192 0,3 1-32 0,-1 2-16 0,2-1 16 16,-1 3 0-16,0 1 0 0,-2 0 0 15,-2 4-304-15,-1 0-128 0,-1 2 0 0,-3 2 128 32,1 2-544-32,-2 0-112 0,0 2-32 0,-2 2 0 15,-2 2-1648-15,-2 0-336 0</inkml:trace>
  <inkml:trace contextRef="#ctx1" brushRef="#br2" timeOffset="138868.47">18932 14918 50687 0,'0'9'4496'0,"0"-7"-3600"0,0-1-704 0,1-1-192 15,1 0-384-15,2 0-128 0,2 3 0 0,4 1-16 32,5 1-608-32,5-2-112 0,1-3-32 0,2 0 0 15,1-2 432-15,-2 1 80 0,0 1 0 0,-1 0 16 16,0 0 96-16,-1 0 16 0,-3 1 0 0,-1 1 0 0,-2 2 352 0,-2-1 80 16,0 0 16-16,-3 1 0 15,0 1-512-15,-1-4-80 0,-1 2-32 0,0-1-10096 16,1-1-2016-16</inkml:trace>
  <inkml:trace contextRef="#ctx1" brushRef="#br2" timeOffset="139200.94">19709 14472 25855 0,'-1'2'576'0,"-1"2"112"0,-1 0 16 0,1 1 16 0,0-2-576 0,1 0-144 0,-1 4 0 0,-2 2 0 0,-1 7 3216 0,-2 2 624 15,1 8 112-15,-3 0 16 0,1 3-2112 0,1 2-416 16,1-3-96-16,-2 3 0 0,2 1-336 0,-1 0-64 15,1 3-16-15,-1-3 0 0,0 2-688 0,1-6-240 16,0-2 144-16,-2 2-144 0,0 8 0 0,-5 4-304 16,2 1 48-16,0-3 16 15,1-6-496-15,0-1-96 0,0-5-32 0,2-7 0 16,-1-3-80-16,2-4-16 0,0-2 0 0,0-6 0 0</inkml:trace>
  <inkml:trace contextRef="#ctx1" brushRef="#br2" timeOffset="140159.99">19000 12248 28559 0,'-5'4'2544'0,"1"-3"-2032"0,3 1-512 0,1-2 0 0,0 0 192 0,0 1-64 0,0 1-128 0,-2 2 192 0,2-2-64 0,3 2 0 0,1-1-128 16,2-2 192-16,3-1 576 0,-1-1 96 0,2 1 32 0,1-3 0 0,0-1 480 0,-1 2 96 0,-1-2 32 0,-2-2 0 0,1 0-352 0,-2-3-64 0,1-1 0 0,-2 0-16 15,0-2-288-15,1-2-48 16,2-4-16-16,-2-1 0 16,1 0-176-16,2-6-32 0,0-1-16 0,2-3 0 15,1-4-288-15,2-2-48 0,1 1-16 0,1-2 0 16,1-2-144-16,0-2 0 0,2 4 0 0,-2 2 0 0,1-1-336 0,-4 9 48 0,1 4 16 0,-2 3 0 15,-2 4 48 1,-3 8 16-16,-1 1 0 0,-3 6 0 0,-1 0 208 16,-2 6 0-16,-1 6 0 0,-1 4 160 0,0 3-160 0,-2 3 0 0,1 4 0 0,-1 0 0 15,2 1 0-15,0-1 0 16,1-1 0-16,2-2 0 0,2 1 0 0,2-1 0 16,3 2 0-16,-1-3 0 0,2 1 0 0,2-1 0 15,-3-4 0-15,4 1 0 0,0 3 0 0,1-3 0 16,0 1 0-16,-2-2 0 0,2-2 0 0,-2 0 0 15,-1-1 0-15,-1-1 0 0,0-4 0 0,-3-2 0 0,-1 0 0 0,-1-2 0 0,2-1 400 0,-3-5 48 32,3 0 16-32,-2-5 0 0,1 1 48 0,1-6 16 0,3 0 0 0,1-4 0 0,3-5-96 0,-1-1-32 15,2-2 0-15,0 0 0 16,-1-3-144-16,1-1-16 0,-1-2-16 16,1-6 0-16,-1 2 32 0,-1 0 0 0,1 0 0 15,-2 1 0-15,0 0-64 0,-1 2-16 0,0 1 0 0,-1 2 0 16,0 0-176-16,-2 4-192 0,0 1 32 0,-2 5 16 31,-1 3-768-31,-1 0-160 0,-2 4-16 0,-1 3-13648 0,0 2-2736 0</inkml:trace>
  <inkml:trace contextRef="#ctx1" brushRef="#br2" timeOffset="140736.59">20852 12305 13823 0,'4'-2'1216'0,"-3"-1"-960"0,0 2-256 0,0 1 0 0,-1 0 6048 0,0 0 1168 0,0 1 224 0,0 2 48 16,0-1-5632-16,-1 4-1152 0,-1 4-208 0,-2 3-48 0,-2 3-320 0,-3 4-128 0,-3 1 128 0,-2 4-128 0,-4 4 176 0,-3 6-48 0,-3 3-128 0,-4 3 192 0,-2 6-192 0,-2 1 0 15,0 3 128-15,-2 3-128 0,2 2 0 0,2 2 0 16,3 1 0-16,5 1 0 15,3 3 256-15,5-5 16 0,5 1 0 0,3-5 0 16,2 2 304-16,4-4 64 0,4 1 16 0,1-2 0 0,3-2-528 0,2 6-128 16,4-2 0-16,1 1 0 0,3 0-176 15,2-9-64-15,2 0-16 0,2-2 0 0,3-2-16 16,0-3-16-16,2 3 0 0,-2-6 0 0,1-3 48 0,-1-1 16 16,3-3 0-16,0-2 0 15,1-1-288-15,1-3-48 0,1-3-16 0,-1-3 0 16,1-4-912-16,-4-1-192 0</inkml:trace>
  <inkml:trace contextRef="#ctx1" brushRef="#br2" timeOffset="141148.67">21024 13302 43311 0,'1'2'1920'0,"0"0"384"0,1-2-1840 0,-1-2-464 0,1 2 0 0,1 0 0 0,-1 0 0 0,4 0 0 0,3 0 0 0,3 2 0 0,3 3-256 0,1 1-112 0,0 4-16 0,0 2 0 0,-1 5 384 0,1 4 0 16,2 2 0-16,-3 1 0 0,1 6 0 0,-3 1 0 0,0 4 0 0,-4 0 0 0,-1 5 128 0,-3 0 0 0,-3 0 0 0,1 1 0 15,0-6-128-15,1-1 0 0,0-3 0 0,2-5 0 31,0-1-368-31,3-5 0 0,0-4 0 0,0-1-11952 16,1-5-2400-16</inkml:trace>
  <inkml:trace contextRef="#ctx1" brushRef="#br2" timeOffset="141444.87">21779 13304 10127 0,'0'4'896'0,"-1"-1"-704"16,0 0-192-16,0-3 0 0,1 0 6880 0,0 0 1344 15,-2 0 272-15,2 3 48 0,-1 0-6784 0,-1 4-1360 0,-1 3-272 0,1 2-128 16,-1 6 0-16,0 2-224 0,0 5 32 0,-2 3 0 16,1 5 192-16,-2 7 128 15,-2 2 0-15,-4 8-128 0,1 1 512 16,-3 5-16-16,0 1 0 0,-3 1 0 0,-1 2 16 15,-3 3 16-15,-6 6 0 0,-5 0 0 16,-4 1-16-16,-5 0-16 0,-4-1 0 0,-5 1 0 16,1-6-496-16,0-2 0 0,2-4-128 0,3-5 128 0,4-2-336 15,1-7 32-15,7-3 16 0,4-5 0 16,7-8-112-16,5-4-32 0,4-4 0 0,4-2-19136 0</inkml:trace>
  <inkml:trace contextRef="#ctx1" brushRef="#br2" timeOffset="143158.26">21152 13293 14735 0,'-1'-3'1312'0,"1"-1"-1056"0,0 1-256 16,-1 2 0-16,1 1 1792 0,-1 0 288 0,-2-5 64 0,1 1 16 0,-2-2 32 0,-2-1 16 0,1 4 0 0,-1 0 0 0,0 3-1344 0,-1 0-272 0,0 0-48 0,1 1-16 0,1 1-144 0,0 1-48 15,1-2 0-15,0 3 0 0,2 1 1024 0,2-4 208 16,-1 4 32-16,1-5 16 16,2 4-720-16,2-2-160 0,1-1-32 0,4 2 0 0,0-1-192 15,4 2-64-15,3-3 0 0,-1 2 0 0,3 0 128 16,-3 2 32-16,0 2 0 0,-3-1 0 0,-1 1-256 16,-3 6-48-16,-2-4-16 0,-1 6 0 0,-1-1-160 0,-2 2-128 0,-1 2 144 15,1 1-144-15,-1 0 416 0,0 0-16 16,2 0 0-16,0-1 0 0,1 5-208 0,2-5-64 15,2 5 0-15,-1-4 0 0,3 0-128 0,2-3 0 16,2 2 0-16,1 2 0 0,2-1 416 0,2-1 0 16,2 0 0-16,1 3 0 0,1-3-208 0,1 5-32 15,-3-5-16-15,-1 4 0 0,-1 1-160 0,0-1 0 0,-2 4 0 0,-1-1 0 16,-1 3-128-16,-2-2 128 0,-2 2 0 0,-3 1 0 16,0-3-224-16,-2-1 32 15,-2-4 0-15,-1-2 0 0,1-4-128 0,-1-4-32 0,-1-2 0 16,-2-3 0-16,1-6 16 0,1 0 0 0,-2-4 0 0,1-2 0 15,1-6-528-15,-1-7-96 0,4-5-32 0,0-5-12544 16,3-1-2512 0</inkml:trace>
  <inkml:trace contextRef="#ctx1" brushRef="#br2" timeOffset="143778.31">22263 12528 15663 0,'0'-1'1392'16,"0"1"-1120"-16,1 0-272 0,-1 0 0 0,1 0 2032 0,-1 0 336 0,0 0 80 0,0 0 16 0,2 0 512 0,-1 1 96 0,-1 1 32 16,0-2 0-16,0 0-1504 0,0 0-320 0,0 0-48 0,0 0-16 0,0 0-752 0,-6 19-144 0,2-9-48 0,-1-3 0 15,-1 4-80-15,-2 0-32 0,1 4 0 0,-2 0 0 0,-1 2 32 0,-1 4 0 0,0-2 0 0,1 3 0 16,-1 4-192-16,2-1 160 15,1 1-160-15,-1-4 160 16,2 3-160-16,1-3 0 0,-1 3 0 0,2-3 0 16,2 0 0-16,-1 1 0 0,2-1 0 0,-1 1 0 15,2 1 0-15,0-4 0 0,1-2 144 0,1 1-144 16,1 1 0-16,2-6 0 0,2 2 0 0,0-3 0 0,3 0-160 16,1 0 160-16,2-3-192 0,3-2 192 15,2-1-512-15,2 0 0 0,1-1 0 0,0-2 0 16,-1 1-864-16,1-2-160 0,-1 1-48 0,-1-1 0 15,1 0-1200-15,-3 1-240 0,1-1-48 0,-2-1-9280 16</inkml:trace>
  <inkml:trace contextRef="#ctx1" brushRef="#br2" timeOffset="144029.03">22740 12811 26719 0,'-11'10'1184'0,"2"-4"240"0,1 1-1136 0,3 0-288 0,2-1 0 16,2-4 0-16,-1 2 1312 0,-3 5 208 0,-3 4 32 0,0 3 16 16,-1 5 336-16,0-3 64 0,3 3 16 0,0-5 0 15,2-1-1152-15,0 1-208 0,2-4-48 0,0-1-16 16,2 0-384-16,-2-1-176 0,2-6 160 0,0 2-160 31,2-2-272-31,0-2-160 0,2 1-16 0,-1-6-17680 0</inkml:trace>
  <inkml:trace contextRef="#ctx1" brushRef="#br2" timeOffset="144218.6">22755 12481 37775 0,'-5'0'1664'16,"0"0"368"-16,1 0-1632 0,2 0-400 0,1 2 0 0,-1-2 0 15,2 0-960-15,-2 3-288 0,-2-3-48 0,-1 1-16 16,0 1-880-16,0-2-176 0,2 3-48 0,0-3 0 16,3 1-624-16,0 2-128 0,1-1-32 0,3 2 0 0</inkml:trace>
  <inkml:trace contextRef="#ctx1" brushRef="#br2" timeOffset="144760.69">22828 12394 37775 0,'-2'0'1664'0,"-1"-2"368"0,2 1-1632 0,0 1-400 15,2 0 0-15,1-3 0 0,1 3 656 0,0-2 48 0,5 0 16 0,3-3 0 0,4 2-336 0,3-3-80 0,2 2-16 0,1 0 0 16,1-1-288-16,1 4 0 16,-1-2 0-16,1 6 0 0,0 3 0 0,-1 2 0 0,0 1-128 0,-1 4 128 15,0 3 0-15,-2 0 0 16,-1 2 0-16,0 3 0 0,-3-1 0 0,-3 3 208 15,0 1-16-15,-2 1 0 0,-1 1 48 0,-2-1 0 16,1 1 0-16,-3-2 0 0,0 5-32 0,-3 1 0 16,-1 4 0-16,-2 0 0 0,-3-2-208 0,-1 0 176 0,-1 0-176 15,-1-1 160-15,-2-3 80 0,0 1 16 0,1-1 0 16,-1 1 0-16,0-5-96 0,0 2-16 0,-1-3 0 16,1-2 0-16,0-4-144 0,-1 2 0 0,1-1 0 0,-1-4 0 0,-1 0 0 0,1-4-176 15,-1 0 176-15,-1 1-192 16,0-3-432-1,1 0-80-15,-1 0-32 0,0 1-18416 0</inkml:trace>
  <inkml:trace contextRef="#ctx1" brushRef="#br2" timeOffset="145352.81">23742 13801 40543 0,'0'-3'3600'0,"1"0"-2880"0,1 1-576 0,2 1-144 0,1-2 336 0,1 2 48 0,5-5 0 0,6 0 0 16,6-1-128-16,7 1-32 0,4 2 0 0,2 2 0 0,0 4 32 0,-3 2 16 0,1 4 0 0,-2 0 0 0,1 1-272 0,-3 1 0 0,0 0 0 0,-2-2 0 31,1 0-416-31,-1-2-32 0,0-4-16 0,0-2-18464 0</inkml:trace>
  <inkml:trace contextRef="#ctx1" brushRef="#br2" timeOffset="149695.43">25185 13260 40543 0,'-13'4'3600'0,"5"-3"-2880"16,3 1-576-16,4-4-144 0,2 2-144 0,-4-1-64 0,-3 1-16 0,-4 0 0 0,-2 0-464 0,0-4-80 0,2 1-32 0,1 0 0 0,3 3 992 0,0-3 192 0,1 3 32 0,0 0 16 0,1 3 336 0,-1-2 64 16,0 1 0-16,-1 5 16 0,1-1-400 0,-2 0-64 15,0 4-32-15,0 0 0 0,-3 5-224 0,0 1-128 16,-1 2 160-16,-2 4-160 15,-1 1 0-15,-1 0 0 0,0 8 0 0,-1 0 0 16,1 1 192-16,0 3-48 0,2-3-16 0,1 5 0 0,2-1-128 0,1 2 192 0,2-1-192 16,0 0 192-1,5-2 0-15,-1-3 0 0,5 0 0 0,0-3 0 16,2-1-32-16,1-2 0 0,0-1 0 0,2 0 0 0,1-3-160 0,0 0 0 0,2-3 0 16,0 1 0-16,-1-2 0 0,1-2 0 0,-2-1 0 0,1-4 0 15,1 0 0-15,0-1 0 0,0-6 0 0,2 2 0 16,0-6 128-16,2-4 0 15,-1-2 0-15,2-3 0 0,1-3 0 0,2-1 0 16,1-6 0-16,3-1 0 0,1-5 0 0,-2-1 0 16,3-2 0-16,-3 0 0 0,0-3 16 0,-3 2 0 15,1-3 0-15,-4 1 0 0,1 3 112 0,-3-4 0 16,1-1 16-16,-3 0 0 0,0 3-16 0,-1-3 0 0,-1 1 0 16,-3 0 0-16,1-3-128 0,-1 0-128 0,-2 1 144 15,-1-1-144-15,-2 4 0 0,-4 2 0 16,0 0 0-16,-5 1 0 0,0 3 0 0,-4 3-240 15,0-1 48-15,-2 4 16 16,0 0-192-16,-2 3-32 0,-1 0-16 0,1 5 0 0,0 3 96 0,-2 2 0 0,3 3 16 16,-1 0 0-16,2 3 0 0,-1 0 0 0,3 4 0 0,0 2 0 15,-1 0-352-15,2 0-80 0,1 0-16 0,0 4-18416 0</inkml:trace>
  <inkml:trace contextRef="#ctx1" brushRef="#br2" timeOffset="150018.65">24878 13583 37775 0,'-2'3'3360'31,"2"0"-2688"-31,0-3-544 0,0 0-128 0,2 0 1168 0,-1 1 208 0,3 1 32 0,1 1 16 0,4 1-752 0,1-3-160 0,3 1-16 0,2 2-16 0,0-1-128 0,1 0-32 16,-1 0 0-16,0 3 0 0,2-2 112 0,0-1 16 0,2 2 0 0,-1-1 0 0,0-2-448 0,-1-2 0 15,0 4 128-15,-1-1-128 16,-1 0-368-16,0 0-96 0,-1 1-32 0,-2-1 0 15,0-3-336-15,-2 3-64 0,-1-3 0 0,0-3-18496 0</inkml:trace>
  <inkml:trace contextRef="#ctx1" brushRef="#br2" timeOffset="150342.04">25924 12900 3679 0,'-5'7'320'0,"-1"-2"-320"0,0 2 0 0,2-4 0 0,3 0 9472 0,1-3 1840 16,1 3 352-16,-1 1 80 0,0 5-9424 0,0 1-1872 15,2 2-448-15,-2 4 0 16,1 0-576-16,-2 4-128 0,-1 1-48 0,-1 4 0 0,-2-2 624 0,0 4 128 16,-2 2 0-16,1-1 0 0,1-2 192 0,2-1 16 15,-1-1 16-15,0-2 0 0,2-1-416 0,-1-3-64 16,1-2-32-16,-1-3-12592 16,2-1-2528-16</inkml:trace>
  <inkml:trace contextRef="#ctx1" brushRef="#br2" timeOffset="150603.17">25594 13039 43311 0,'-12'7'1920'0,"3"-5"384"0,2-2-1840 0,2-2-464 0,6 2 0 0,1-4 0 16,1 1-384-16,1-2-160 15,2-5-32-15,4-4-16 0,3-1 320 0,6-3 64 0,1 2 16 0,1 0 0 16,2 6 544-16,1-3 112 0,0 3 32 0,1 2 0 16,0 0 208-16,0 0 64 0,1-1 0 0,-2 5 0 0,1 2-400 0,-1-2-80 15,-1-3-16-15,1 0 0 0,-3-1-272 0,-2 4-144 16,1 4 16-16,-1 0 0 16,-1 0-512-16,0 4-112 0,-1-2-16 15,0 0-18704-15</inkml:trace>
  <inkml:trace contextRef="#ctx1" brushRef="#br2" timeOffset="151057.07">26639 13639 27647 0,'-2'0'2448'0,"-1"0"-1952"16,2 2-496-16,1-2 0 0,0 0 2608 0,-1 0 416 0,-1 0 96 0,0 2 16 0,-2-2-1824 0,-1 4-352 0,-1 1-80 0,-1 2-16 16,-2 2-48-16,-1 3-16 0,-2 2 0 0,-3 1 0 0,0 5-464 0,-2-2-80 0,-3 6-32 0,0 0 0 0,-1 1-224 0,0 3 0 0,-2 1 0 0,0-1 0 15,2-2 0-15,-2 3 144 0,1 2-16 0,-2-3 0 16,2 1-128-16,0-3 0 0,-1-2 0 0,1-1 0 31,2-1-464-31,2-7-32 0,0-2 0 0,2-3 0 16,2-4-176-16,0-3-32 0,2-3-16 0,0-6-18208 15</inkml:trace>
  <inkml:trace contextRef="#ctx1" brushRef="#br2" timeOffset="151273.71">26173 13618 35007 0,'1'9'3120'0,"-1"-5"-2496"0,0-2-496 0,1 2-128 16,2-4 2096-16,1 2 400 0,0 0 64 0,3 0 32 16,4 4-1936-16,2 2-384 0,5 3-80 0,0 3 0 0,0 4-16 15,-4 1 0-15,0 3 0 0,-3 0 0 0,0 3 416 0,0-2 96 16,-1 2 16-16,-1 0 0 16,1 1-192-16,-2-1-48 0,2-3 0 0,0 0 0 15,0 0-336-15,1-2-128 0,-1 1 0 0,-1-2 0 0,-1-3-208 0,2-3-144 0,-1 0-32 0,1-5 0 47,0-1-768-47,0-4-144 0,2-3-48 0,-1-2-18880 0</inkml:trace>
  <inkml:trace contextRef="#ctx1" brushRef="#br2" timeOffset="151769.7">27147 12857 23951 0,'-2'-4'1056'0,"-2"0"224"15,2-1-1024-15,-1 4-256 0,1-1 0 0,0 2 0 0,0 0 2352 0,-1-2 400 0,-3 2 96 0,-1 0 16 0,-1 0-784 0,0 4-160 0,-1 2-16 16,2 0-16-16,-1 1-816 0,2-1-176 0,0 4-16 0,1-3-16 0,0 4-384 0,0 0-80 0,0 4-16 0,0-2 0 0,-1 3-96 0,0 0-32 0,0 2 0 0,-3 5 0 0,0 1-128 0,1-1-128 0,-12 29 192 16,11-28-192-16,1-1 0 0,-1-2 0 15,0 1 0-15,3 4 0 0,0-4 0 0,1-3 0 0,1-1 0 16,3-2 0-16,0-2 0 0,2-2-144 0,1 1 144 16,2-5-448-1,1 2 0-15,3-3 0 0,0 0 0 0,1-1-80 0,3-2-32 0,2-2 0 16,2-2 0-16,1-2 240 0,3 0 32 0,1-4 16 0,-1 2 0 15,1-1-688-15,-1 2-144 16,-1-1-32-16,0-1-16336 0</inkml:trace>
  <inkml:trace contextRef="#ctx1" brushRef="#br2" timeOffset="152030.65">27489 13083 11967 0,'3'1'1072'0,"-2"-1"-864"0,1 0-208 0,-1 0 0 16,0 3 4160-16,0-3 768 16,1 0 176-16,-1 2 16 0,0-2-3168 0,0 4-640 15,1 2-128-15,-4 2-32 0,0 3-304 0,-3-1-64 0,-1-1-16 0,0 4 0 31,-2-1-1216-31,1-2-256 0,1 0-64 0,-1-1 0 16,1-2-1664-16,2-1-320 0,2 0-80 0,0-2-16 0</inkml:trace>
  <inkml:trace contextRef="#ctx1" brushRef="#br2" timeOffset="152236.14">27519 12869 32255 0,'-3'0'2864'0,"0"-1"-2288"15,2 1-576-15,1 0 0 16,1-3 352-16,1 3-32 0,-2 0-16 0,-2-3 0 16,2 0-2064-16,-2 1-416 0,1 0-64 0,-2 0-32 15,1 2 0-15,-1-2 0 0,1 4 0 0,-2-2 0 0</inkml:trace>
  <inkml:trace contextRef="#ctx1" brushRef="#br2" timeOffset="152827.12">27745 12742 16575 0,'0'1'1472'0,"-3"1"-1168"0,1 2-304 16,0-1 0-16,1-3 6000 0,2-3 1136 0,1 2 224 0,-1 1 64 0,1 0-5616 0,2 4-1104 0,2-4-240 0,2 2-32 0,0-1-432 0,1 2 0 0,1 1 0 0,0-1-176 0,0 3 176 0,-1 1 0 0,3 1 0 0,-3 2 128 0,3-1 0 0,-2 2 16 15,-1 4 0-15,0-3 0 0,0 4-144 0,-2 3 128 16,-2 1-128-16,-1 4 128 15,-5 1-128-15,-3 1 0 0,-2 5 0 16,-3 1-176-16,-2-1-96 0,-3 2-32 0,-1 1 0 0,1-2 0 31,0-1-464-31,0-3-112 0,1 1-16 0,0-3 0 0,2-4-1440 16,0-4-288-16</inkml:trace>
  <inkml:trace contextRef="#ctx1" brushRef="#br2" timeOffset="153420.38">27769 12439 25791 0,'-7'2'2304'0,"2"-2"-1856"0,1 0-448 0,2 0 0 0,3 0 2800 0,0-2 464 15,2 2 80-15,-1 0 32 0,3 0-2160 0,2-3-448 0,3 2-64 0,1 1-32 0,2 4-208 0,0-2-32 0,4 2-16 0,-1 3 0 0,2 4 176 0,2-1 48 0,3 6 0 0,3 1 0 16,2 4-208-16,0 2-48 0,3 4 0 0,-1-1 0 15,-2 3-192-15,1 2-64 0,-2-2 0 0,-3 5 0 16,1-1-128-16,-1 4 0 0,-3 0-160 0,1 2 160 0,-3 1 0 16,-2 1-144-16,-1-1 144 0,-1 4 0 0,-2 6 0 15,1 3 0-15,-3 1 0 0,1 3 176 0,-2 0-176 0,-1 0 160 16,-3-4-160-16,-1-1 160 0,-2 4-160 16,-2-2 160-16,-1 3-160 0,-4-3 160 0,-1 0-32 0,-3-4 0 15,-5 6 0-15,1-2 0 0,-6 3 0 0,-1 0-128 16,-2-2 192-16,-3 0-64 0,-2-7-128 0,0-1 0 15,-1-6 0-15,0-9 0 0,1-3 0 0,1-7 0 16,0-3 0-16,1-3 0 16,0-9-480-16,2-2-32 0,1-7 0 0,1-2-13168 15,3-6-2640-15</inkml:trace>
  <inkml:trace contextRef="#ctx1" brushRef="#br2" timeOffset="154126.6">28755 12372 43311 0,'-4'-5'3840'0,"2"1"-3072"0,0 1-608 0,4 0-160 0,1-1 512 0,0 1 80 16,2-8 16-16,3-3 0 0,3-6-800 0,3-3-176 0,3-1-16 0,-1 3-16 0,1 1 208 0,-3 4 64 0,2-2 0 0,-1 3 0 0,3 1 416 0,-2 2 96 15,2 2 0-15,0-2 16 0,1 4 112 0,0 0 0 0,2 1 16 16,-1 1 0-16,1-1-160 0,-1 4-48 15,-1 0 0-15,1 0 0 0,1 3-32 0,-1 0-16 16,0 0 0-16,-2 3 0 0,0 0-112 0,-2 4-32 16,0 2 0-16,-3 0 0 0,0 5-128 0,-1-2 160 0,-2 7-160 0,-3-2 160 15,0 1-160-15,-3 4 192 0,0 1-192 0,-3 4 192 16,-2-1-192-16,-3 0 0 16,0 3 0-16,-4-1 0 0,-2 3 0 0,0 0 0 15,-2-3 128-15,0-2-128 0,-2 3 0 0,-2-5 0 0,-3 5 0 0,1-4 0 16,-4 2 0-16,-3 0 0 0,-1-2 0 0,-3-3 0 15,1-2-272-15,0-4 16 0,-2-1 0 16,1-2 0-16,2-3 256 0,0 1-160 0,2-4 160 0,2 0-128 16,2-3 128-16,1-2 0 0,1 1 0 0,2-3 0 15,1 0 0-15,1-7 0 0,3-5 0 0,-1 2-128 16,4-1-144-16,-1 0-32 0,2-4 0 0,1 1 0 0,3 0 304 0,2 0 0 16,2-1 0-16,2 3 0 15,3 2 192-15,1 1 0 0,4 2 0 0,3 1 0 16,3 2 128-16,3 1 0 0,2 1 16 0,3 2 0 15,1 2 176-15,4 1 48 0,6 3 0 0,2 0 0 0,3-2-32 0,-1 6 0 16,1-1 0-16,-3 3 0 0,0 2-48 0,-2-2-16 16,-3 2 0-16,-3 2 0 0,-3 1 48 0,-2 0 16 15,-3 4 0-15,-4-2 0 0,-2-2-64 0,0 2-16 16,-3 2 0-16,-2-2 0 0,-1 1-640 0,-2 1-144 16,-1 4-32-16,-2-3 0 15,0 2-240-15,-2 0-48 0,-2 2-16 0,-1-1 0 16,0 0-1040-16,-3-7-208 0,0 2-32 0,1-5-20608 0</inkml:trace>
  <inkml:trace contextRef="#ctx1" brushRef="#br3" timeOffset="166443.59">2410 17232 35007 0,'-2'2'3120'0,"0"-2"-2496"16,1 0-496-16,1 0-128 0,0 0-704 0,-1 0-144 0,0 3-48 0,-3-3 0 0,0 1 384 0,-1 1 80 0,2 2 16 0,0-1 0 0,1-2 1184 0,0 1 256 0,2 1 32 0,0-3 16 0,0-3 48 0,0 0 16 15,0 3 0-15,0-3 0 16,2 1-224-16,-2 2-32 0,0 0-16 0,0 0 0 0,8-20-160 0,-4 10-48 15,1-2 0-15,0-3 0 16,1 1-64-16,1-6-16 0,2-2 0 0,0-3 0 16,1 1-96-16,1-8-32 0,1-1 0 0,-1-1 0 0,2-1-240 0,-3 1-48 15,-2 3-16-15,2-5 0 0,-1 1-144 0,-1-4 192 16,1-1-192-16,0-1 192 0,-2-3 0 0,1-6 16 16,-1 2 0-16,0 1 0 0,1 2-64 0,-1 1-16 0,1-1 0 15,0 2 0-15,2 5-128 0,-1-1 0 0,1 6 0 16,-2 3 128-16,0 6-128 0,-2 1 0 0,-1 4 0 15,0 0 0-15,-1 4 128 0,1 3-128 0,-2 4 192 0,1 2-64 16,1 3-128-16,0 4 0 0,0 4 0 16,2 5 0-16,3 6 0 0,1 6-272 15,3 6 32-15,-1 5 16 16,2 5 32-16,0 5 0 0,1-1 0 0,0 4 0 0,0 6 192 0,2 1 0 16,-3 0 0-16,-1 2 160 0,2-1-160 0,-1-3-144 0,3-5 144 0,-4-4-208 15,2-8 208-15,-1-5 0 0,0-3 0 0,0-4 0 16,0-1 0-16,-3-5 0 0,1 0 0 0,-2-7 0 15,-3-2 0-15,1-2 0 0,1-4 0 0,-1-2 0 0,-1-4 0 0,2-2 128 16,-1-4-128-16,-1-1 160 16,0-6 0-16,-1-1 0 0,-1-5 0 0,-1-2 0 0,-1-3-160 0,-1-2 0 15,-2-1 144-15,-2-2-144 0,1-2 0 0,-3-4 0 16,-1 1 0-16,2-2 0 0,-1 0 0 0,0 0-240 16,1 0 64-16,0-1 16 0,1 5-32 0,-2-1 0 15,2 1 0-15,0 1 0 16,0-2 192-16,-2 3-192 0,1 4 192 0,-1-1-192 0,2 1 64 0,-2 2 0 15,3 1 0-15,0 2 0 16,2 8 128-16,-1 1-208 0,1 5 80 0,1 2 128 0,-1 5-256 0,1 4 80 0,-2 1 16 16,3 1 0-16,2 8 160 15,1 7-160-15,2 6 160 0,1 3-160 0,-3 0 160 0,3 7-160 16,3 15 160-16,-2 11-160 16,1 4 160-16,-3 1 128 0,-2-3-128 0,-2 1 176 0,0-2 144 0,-1 0 16 0,2-3 16 15,1-5 0-15,2-5-176 16,1-7-48-16,2-5 0 0,2-6 0 0,1-2-128 15,1-4 0-15,-3-2 144 0,0-2-144 0,-2-5 0 0,-2 0 0 0,-1-4 0 0,-2 0 128 16,-1-3-320-16,-1-2-64 0,-3 2-16 0,1-3 0 16,-2-3-544-16,-3 0-96 0,1 0-32 0,-3-3-12448 31,-3 1-2496-31</inkml:trace>
  <inkml:trace contextRef="#ctx1" brushRef="#br3" timeOffset="167358.51">4193 15912 14735 0,'0'0'1312'0,"0"-2"-1056"0,1-1-256 0,-1 2 0 0,0-1 0 0,2-2 0 0,-1-1 0 0,0-2-144 16,-1-3 1104-16,1-5 208 0,-1 3 48 0,0 0 16 0,-1 4 1280 0,-1 2 256 0,-1 2 48 0,-1 1 16 0,-2 3-1072 0,-1 3-224 0,-2 1-32 0,-3 2-16 15,-3 1-336-15,-4 4-64 0,0 2 0 0,-4 3-16 16,-1 1-448-16,-6 4-96 0,-3 4-16 0,-3-3 0 15,5 0-192-15,1 1-32 0,0-1-16 0,0 0 0 16,-1 4-32-16,2-4-16 0,3 1 0 0,1 0 0 0,4-3-224 16,3-4 176-16,3-4-176 0,4 1 160 0,4-1-160 15,0-5 0-15,5 2 0 0,1-1 0 16,2 0 144-16,1-2-144 0,5 1 160 0,-1 0-160 0,2-1 0 0,4 3-128 16,1-3-16-16,3 0 0 0,0 0 144 0,4 1 0 15,2 2 0-15,1-2 0 0,0 0 128 0,4 2-128 16,3-3 160-16,2 1-160 0,-2 2 160 0,1-2-160 15,3 2 160-15,0 0-160 0,-1-2 128 0,-3 2-128 16,-1-2 0-16,0 2 0 0,-3-2 128 0,-3 4-128 16,-2 2 0-16,0 0 144 0,-5 2-144 0,-1 3 0 0,-4 0 0 15,1 4 0-15,-4 6 0 0,1 0 0 0,-3-1 0 16,-1 0 0-16,0-1 0 0,-4-1 0 0,2-3 0 16,-2 1 0-16,-1 1 0 0,-1-5 0 0,-2 1 0 15,-1-4 0-15,1-1 0 0,-3 1 0 0,-3-4 128 0,-1 2-128 16,0-2 240-16,-2 0-48 15,-1-4 0-15,0 0 0 0,-2-1-16 0,-4-1-16 0,1-3 0 0,-3 1 0 16,0 1-160-16,-1-5 192 0,1 4-192 0,-3-4 192 16,-3 0-192-16,1 0 0 15,1 0-192-15,0 0 192 0,2 0-448 16,2 0 16-16,4 0 16 0,1 2 0 0,3-2-128 0,3 0-32 16,2-2 0-16,3 2 0 0,0 0-1296 0,3-4-272 0</inkml:trace>
  <inkml:trace contextRef="#ctx1" brushRef="#br3" timeOffset="168159.51">5402 15761 27647 0,'-6'3'1216'0,"0"1"256"0,1-1-1168 15,0 2-304-15,2-3 0 0,-1 0 0 0,-1 2 960 0,-4 2 128 0,-4 3 16 0,-6 2 16 0,1 0 736 0,-4 1 128 0,-2-2 48 0,-2-2 0 0,1-2-1024 0,0 0-208 0,-1-1-32 0,0-1-16 0,2-3-368 0,-4 1-64 0,0-2 0 0,-2 0-16 0,2 0-304 0,1 0 0 16,1 0 0 0,1 0 0-16,2 0 0 0,0 4 0 0,3 1 0 0,1-1 0 15,0 2 0-15,4 0 0 0,2-2 0 0,-2 2 0 0,0 0 0 16,-1 1 0-16,1 0 0 0,3 1 0 0,1-1 0 0,-1-1 0 15,5-3 0-15,0 4 0 0,-2-1 0 0,2 0 0 0,0 0 0 16,2-2 0 0,4-2 192-16,0 2 0 0,1 0-16 0,2 1 0 0,1-2 64 0,2 4 16 0,1 0 0 0,1 4 0 15,3 0-64-15,1 4 0 0,2 1 0 0,0 3 0 16,4 7-192-16,1 5 0 16,-1 3 0-16,1 7-160 15,-2 4 160-15,-1 3 0 0,-3 5 0 0,-3-2 0 16,-4-4 0-16,-2-3 0 0,1-2 144 0,0 1-144 0,-1 0 0 15,0-4 0-15,-1-3-160 0,0-4 160 0,-2-1 0 0,-3-3 0 0,1 3 0 0,-2-5 0 16,-1-3 0 0,0-2 0-16,0-2 0 0,-1-3 0 0,1-1 0 15,0-4 128-15,3-2-128 0,-2 0 0 0,1-3 0 0,1-2 0 0,-1 2 128 0,2-5-128 0,0 2 0 16,-2-1 0-16,2-1 0 0,0 2 0 16,0-1 0-16,0-1 0 15,-1 3 0-15,2-1 0 0,0-1 0 0,2-2 0 16,-1 1-192-16,2-1 192 0,4-1-128 0,0 1 128 15,2-2 0-15,1-2 0 0,3 0 0 0,5-2 0 16,1-3 192-16,7 2-64 0,6-5 32 0,4 0 0 0,-2 3 0 0,2 2 0 16,6 0 160-16,0 1 16 15,-2 2 16-15,1-2 0 0,1 1-80 0,0 1-16 0,-2 4 0 0,-3 0 0 16,-5 0-256-16,-5 3 0 0,-1-2 0 0,-6 1 0 16,-4 1-144-16,-5-2-96 0,-2-2-16 0,-4 1 0 31,-4 1-480-31,-1-1-96 0,0-1-32 0,-4-2 0 15,-1 0-256-15,-3-2-48 0,-5-3-16 0,-1-2-17120 0</inkml:trace>
  <inkml:trace contextRef="#ctx1" brushRef="#br3" timeOffset="168418.05">4785 16510 40543 0,'2'-3'1792'0,"-1"3"384"0,1-2-1744 0,2 0-432 0,1 2 0 0,0-2 0 0,2-2 0 0,6 2-144 0,7-4 0 15,8-4 0-15,5 0 656 0,6 1 144 0,0 2 32 0,2-2 0 0,1 3 112 0,0-3 32 0,-2 2 0 0,-2 1 0 0,-3 2-384 0,-4-2-64 0,-4 6 0 0,-7-3-16 16,-7 6-624-16,-4-3-128 0,-4 1-32 0,-5 4-19984 0</inkml:trace>
  <inkml:trace contextRef="#ctx1" brushRef="#br3" timeOffset="171032.92">6661 16302 26719 0,'10'-4'2368'0,"0"-2"-1888"0,-2 4-480 0,-2-1 0 0,1 2 960 0,5-3 80 15,12-2 32-15,13-3 0 0,13-1-512 0,4 0-112 0,0 2 0 0,1 4-16 0,-2 4 576 0,1 1 112 0,1 4 32 0,-2-1 0 0,-2 0-192 0,-3 1-48 16,-4 0 0-16,-4 0 0 0,-3-2-528 0,-4 0-96 0,-2 0-32 0,-5 0 0 0,-2 1-512 0,-2-4-96 15,-1 2-32-15,-1-4 0 16,0-2-816-16,-2 1-160 0,1 0-48 0,-3-3-9328 16,-1 1-1872-16</inkml:trace>
  <inkml:trace contextRef="#ctx1" brushRef="#br3" timeOffset="171475.8">6941 16622 35935 0,'8'-1'3200'0,"1"-3"-2560"0,-3 2-512 0,0 2-128 0,2-3 256 15,3 3 48-15,11-1 0 0,12-1 0 0,10-2 0 0,8 1 0 0,0 6 0 0,-1-3 0 0,-2 0 496 0,-1 0 96 0,-1 0 32 0,0-3 0 0,-2 3-480 0,-1-3-112 0,1 0-16 16,-3 2 0-16,-4-2-320 0,-3 1 0 0,-5 1 0 0,-6-2-12544 31,-1 1-2608-31</inkml:trace>
  <inkml:trace contextRef="#ctx1" brushRef="#br3" timeOffset="174544.34">16711 15480 4607 0,'0'0'400'0,"0"0"-400"0,0-3 0 0,1 2 0 0,0 0 2368 16,-1-1 384-16,1 0 64 0,1 1 32 0,0-4-2208 0,2 1-432 0,1-2-80 0,-1 2-128 0,-1 4 1008 0,1 0 96 0,0 0 32 0,-2 0 0 0,1 4 1104 0,-1-2 240 0,1 6 32 0,-1 0 16 0,1 2-336 0,-1 3-64 15,-1 5-16-15,-1 2 0 0,0 5-752 0,-2 3-144 16,-1 2-48-16,-2 3 0 0,-1 6-608 0,1 1-128 16,0 1-32-16,0 4 0 0,0-1-224 0,2 3-48 15,0-2-128-15,2-1 192 0,-2-5-16 0,3 1-16 16,0 4 0-16,0-2 0 0,0-2-160 0,0-1 0 15,0-5 0-15,-3-3 0 0,-1-1 0 0,-2-5 0 16,0-1-144-16,-2-4 144 16,1-5-832-16,-4-1-64 0</inkml:trace>
  <inkml:trace contextRef="#ctx1" brushRef="#br3" timeOffset="175131.11">16042 16738 42383 0,'8'0'3776'0,"1"-1"-3024"0,-3 0-608 0,-3 1-144 0,-2 0 0 15,3-1 0-15,3 1 0 0,3 0 0 0,4 1-592 0,-3 0-160 0,-1 0-16 0,-4 2-16 0,0 1 528 0,1-2 96 0,2-1 32 0,3-2 0 0,2-1 640 0,5-2 144 0,4-1 32 0,6 1 0 0,-2 1-272 0,10-1-48 16,10-2-16-16,6-1 0 15,5 4-96-15,4 0 0 0,0 3-16 0,0 0 0 16,-1 0-48-16,-4 0 0 0,-2 4 0 0,-8 0 0 16,-9 1-32-16,-5 1-16 0,-4-2 0 0,-6 2 0 0,-2-3-336 0,-1 4-64 15,-1-1 0-15,-3-3-16 0,-1 0-96 0,-2-1-16 16,0 0 0-16,-1-4 0 16,-2 0 128-16,1-4 0 0,-1-3 16 0,-3 2 0 15,1 1-464-15,-3-1-112 16,-2-1-16-16,0 1-11008 0,-2 3-2224 0</inkml:trace>
  <inkml:trace contextRef="#ctx1" brushRef="#br3" timeOffset="176108.68">16268 17728 28559 0,'6'6'2544'0,"-2"-4"-2032"16,0-2-512-16,-2 0 0 0,1-2 2656 0,-1-1 432 0,2 0 96 0,1-4 16 0,2-2-2240 0,3-6-448 0,1-3-96 0,-2-4-16 0,-2-1-112 0,-2-1-32 16,-1-3 0-16,-2-3 0 0,0-2-16 0,-4-1-16 0,0-2 0 0,-2-1 0 0,0 2 32 0,1-1 0 0,-2 0 0 0,2 7 0 15,2 2-128-15,0 5-128 0,2 5 176 0,2 2-176 16,-1 6 224-16,1 4-64 0,-1-1-16 0,0 4 0 16,1-2 0-16,-2 3 0 0,2 3 0 0,0 0 0 15,1 0-144-15,2 4-192 0,3 6 32 0,3 2 16 16,2 1 0-16,3 3 0 0,2 2 0 0,2 2 0 15,0 3 144-15,2-2 0 0,1 5 0 0,2-1 0 16,-2 4 0-16,0-1 0 0,-1-2 0 0,0 3 0 0,-2-1 0 16,0 1 0-16,0 3 0 0,-3-1 0 0,0 1 0 15,-5-7-160-15,1 1 160 0,-2-3-160 0,1-8 160 0,-2 1-128 16,1-3 128-16,0-5-128 0,0-2 128 0,-1-3 256 16,-1-4-64-16,0-2-16 0,-2-2 144 0,0-4 16 15,0-4 16-15,1 0 0 0,-2-2-48 0,-1-7-16 16,2 0 0-16,-1-3 0 0,-2 0 176 0,0-7 48 15,1 1 0-15,-1-4 0 0,0 0 96 0,1-3 32 16,-1 1 0-16,0-7 0 0,2-6-240 0,-2-2-32 16,1 6-16-16,-3 5 0 0,0 3-32 0,-2 7 0 0,-1 3 0 15,-2 8 0-15,-1-1-320 0,1 7-288 0,-2 0 48 16,-1 5 16 0,-1 2-176-16,0 1-48 0,-1 3 0 0,-1 0 0 15,0 3-480-15,0 0-96 0,0 3-32 0,-2-2 0 16,1 2-432-16,0 0-96 0</inkml:trace>
  <inkml:trace contextRef="#ctx1" brushRef="#br3" timeOffset="177673.91">18966 16304 41471 0,'3'-2'3680'0,"-2"-2"-2944"0,0 2-592 0,0-1-144 31,1 2 0-31,-1-3-224 0,3-1 48 0,1-2 16 0,-1-4-816 0,-1 0-176 0,-3 0-16 0,-4 3-16 0,-3 3 768 0,-2 1 160 0,-3 3 16 0,-2-1 16 16,-2 4 912-16,-2 2 176 0,-5 2 32 0,-1 4 16 16,-5 0-272-16,-2 2-48 0,-2 1-16 0,-4 3 0 0,-2-4-96 15,-1-3-32-15,0 1 0 0,-1-4 0 16,3 0-48-16,-3 0-16 0,-2 2 0 0,-2-2 0 0,1-3-192 16,-1 2-64-16,-2-1 0 0,0 0 0 0,0 0-128 0,0-2 0 15,2 0 0-15,-2 2 0 0,0-1 0 16,2 0 0-16,4 4 0 0,3-1 0 0,3 1-192 15,3 2-64-15,5-2 0 0,5 2-16 0,3 0 272 0,4-6 0 16,4 3 0-16,3-2 0 0,3 2 0 0,1 1 0 16,4-4 128-16,1 2-128 0,3 0 240 15,3 1-48-15,6 1-16 0,4 1 0 0,4-2 80 0,5 1 0 16,6-1 16-16,1 0 0 0,0-5 192 0,7 4 48 0,10-1 0 16,5-1 0-16,4 4-208 0,-1-1-48 0,-1-2 0 15,-3 2 0-15,-3 2-64 0,-2 0-32 16,-1 0 0-16,-1 0 0 0,-1 3-160 0,-4-1 0 15,-3 2 0-15,-4-4 0 0,-2 0 0 0,-4 2 0 0,-2-4 0 16,-2 3 0-16,-1 2 0 0,-3-2 0 0,0 1 0 0,-3-2 0 16,0 2 0-16,-1-3 0 0,-1-1 0 15,-1 0 0-15,-3 1 128 0,-2 2-128 0,-4-2 0 0,-2 2 128 16,-3 0-128-16,-5 1 160 0,-3 2-160 0,-4-2 160 16,-3 2-320-16,-3-2-64 0,-3 4-16 0,-5 1 0 15,-2 1-16-15,-4-2 0 0,-1 0 0 0,-2 1 0 0,-4-4 16 0,0 0 0 16,-3-1 0-16,3-3 0 0,2 2 0 0,-1 0 0 15,0 2 0-15,0 0 0 0,3 0-80 0,1 0 0 16,3 2-16-16,1-3 0 0,3-1 176 0,2 1 160 16,3 0-208-16,3 1 80 0,3-1 128 0,0-2 0 15,4 0 0-15,0 1 0 16,1 1 0-16,0 0 192 0,0 2-32 0,0 1-16 16,-1-1 32-16,-1 1 0 0,-1 2 0 0,2-1 0 15,0 1-176-15,2-2 0 0,2 0 0 0,1-1 0 0,1 0 0 16,1 2 0-16,0 1 0 0,2-2 0 0,0 0 0 0,0 0 0 0,1 2 0 15,2 1 0-15,2-1 0 0,0-1 0 16,5 1 0-16,2-4 0 0,1 4 160 0,4-8-160 16,1 2 192-16,5-3-192 0,4 0 528 0,3-3 0 15,3 0 0-15,5-2 0 0,3-2-176 0,5 1-32 0,5-3-16 0,3-2 0 16,-4 1-48-16,8 0-16 0,4-1 0 0,2-1 0 16,0 1-240-16,-3-1 176 0,0 1-176 0,-4 4 160 15,1-2-160-15,-7 6 0 16,-7 0 144-16,-7 0-144 0,-4 3-240 0,-8-1-112 15,-3 1-32-15,-5-1 0 16,-4 1-416-16,-5 1-96 0,-3-3 0 0,-6 5-16 16,-3-3-144-16,-4 3-32 0,-5-4 0 0,-1 0-18048 0</inkml:trace>
  <inkml:trace contextRef="#ctx1" brushRef="#br3" timeOffset="178274.37">18193 17905 8287 0,'-2'0'736'0,"-1"-4"-592"0,2 1-144 0,1 3 0 0,0-2-256 0,1 1-64 16,-1 1-32-16,0-5 0 0,2 1 832 0,-1 0 160 0,1 4 48 0,2 0 0 0,1 0 3072 0,0 0 608 0,0 3 128 0,-1 0 32 0,-1 4-688 0,-1-1-144 0,-2 5-32 0,-5 4 0 0,-3 0-2320 0,-4 4-448 0,-3 0-112 0,-5 3-16 31,-2 0-576-31,1 1-192 0,2-7 128 0,0 4-128 0,-1 1 0 0,1-3 0 0,3 2-208 0,4-4 80 32,2 3 128-32,4-5 0 0,2 2-144 0,2-3 144 15,2 0-256-15,2 0 0 0,2-1 16 0,-1-2 0 0,4-3-384 0,0 2-80 16,2-3 0-16,1-2-16 0,2 1-992 0,-1-1-192 15,1-3-32 1,1-1-8112-16,-1 0-1632 0</inkml:trace>
  <inkml:trace contextRef="#ctx1" brushRef="#br3" timeOffset="178502.81">18176 17611 6447 0,'0'-3'576'16,"0"-1"-576"-16,-1 0 0 0,1 2 0 0,0-1 4208 0,0 2 720 0,0 1 160 16,-1-2 32-16,1-2-2176 0,0-1-416 15,0 1-96-15,0 1 0 0,1 3-1200 0,0-3-224 0,2 2-48 0,-1 1-16 16,0 1 32-16,0 2 16 0,0-3 0 0,1 1 0 16,-2 0-688-16,0 0-144 0,0 2-32 0,1-3 0 31,-2 0-832-31,0 1-160 0,0 1-32 0,0-2-16432 0</inkml:trace>
  <inkml:trace contextRef="#ctx1" brushRef="#br3" timeOffset="178826.23">18484 17905 36863 0,'12'2'3264'0,"-4"-1"-2608"0,-1-1-528 0,-1-1-128 0,1 1 1344 0,-3-2 224 15,3 2 48-15,4-4 16 0,6-1-1376 0,5-1-256 16,2-2 0-16,-1 2-128 0,-4 2-128 0,-3-1 0 15,-1 4-16-15,-3 1 0 0,-2 1-64 0,-1 4-16 16,-1-1 0-16,0 3 0 16,-1 2-1056-16,1 0-192 0,-1 1-64 0,0-3 0 15,-2 2-512-15,2-1-128 0,-4 0 0 0,2-2-6448 0,-2 3-1280 16</inkml:trace>
  <inkml:trace contextRef="#ctx1" brushRef="#br3" timeOffset="179044.68">18439 18144 42383 0,'8'10'1872'0,"-2"-4"400"0,0-2-1824 0,0-1-448 16,1-2 0-16,-1-1 0 0,4 2 0 0,5-2-288 15,8 3 32-15,9-2 16 0,4 2 48 16,0-3 0-16,-4 0 0 0,-2 0 0 0,-4-3 192 0,-4 3 0 15,-2 0 0-15,-3-1 0 16,-2 1-448-16,-4-3 16 0,0 3 0 0,-2-2 0 16,-2 1-2144-16,-1 1-432 0</inkml:trace>
  <inkml:trace contextRef="#ctx1" brushRef="#br3" timeOffset="179270.95">19086 17807 37775 0,'0'4'3360'0,"0"0"-2688"0,0-2-544 0,0 0-128 15,0 1 416-15,1 2 48 0,1 3 16 0,-1 7 0 16,1 2-1888-16,1 6-368 0,-2 1-80 0,0 2 0 0,-2-2 2704 0,0-1 560 16,0 2 96-16,-2-3 32 0,1 1-608 0,-1-2-112 15,-1-2-32-15,2 0 0 0,-2 0-784 0,1-3 0 16,-2-4 0-16,1-2 0 31,-1-4-1408-31,1-2-176 0</inkml:trace>
  <inkml:trace contextRef="#ctx1" brushRef="#br3" timeOffset="180027.7">18243 15928 6447 0,'-3'4'576'0,"1"0"-576"0,2-2 0 0,0 1 0 16,1-3 2112-16,0 4 304 0,1-1 64 0,0 3 16 0,2 4 912 0,3 1 192 0,2-1 48 0,0-4 0 0,2 2-1008 0,-1-2-192 0,-1-2-32 0,0-2-16 0,-1 1-1072 0,-2-6-224 0,0 3-32 16,0-3-16-1,-1-4-736-15,-1 4-128 0,-2-4-48 0,1 1 0 16,-2-4-144-16,0-4 0 0,0 0 0 0,1-1 0 16,-1-3 0-16,0 0 0 0,-1 0 0 0,1-1 0 15,-1-3 0-15,0-3 0 0,0 0 0 0,0-1 0 16,-1 1 0-16,0 0 0 0,0-1 0 0,-2 1 128 0,2-3 64 15,0 2 16-15,-1 1 0 0,1 4 0 0,1 4-80 16,0 2 0-16,1 5-128 0,1 4 192 0,0 2-192 16,1 4 0-16,-2 1 128 0,1 2-128 0,2 3 0 15,1 0-192-15,2 3 48 0,2 1 0 0,1 0 0 0,0-2 0 0,1 3 0 0,3 4 0 0,3 1 144 0,1 4 0 16,1 1 0-16,0 1 0 0,-1 3 0 0,1 1 0 31,2 2 0-31,-2 3 128 0,2-2-128 0,-2 0 0 16,1 2 0-16,-3-5 0 0,0 2 0 0,1-5 0 15,-3-2 0-15,1-5 0 0,0-2 0 0,0-3 0 16,1-1 0-16,-2-4 0 0,1-2 0 0,-2-4 176 16,-2-4-176-16,-2-2 192 0,0-3 64 0,-3-1 0 0,1-6 16 15,-2-5 0-15,-1-2 48 0,-3-2 16 0,-2-4 0 16,-1 3 0-16,-2-2-336 0,0-3 0 0,-2-1 0 16,-1-3 128-16,-1-3-128 0,0 1 176 0,0 0-176 15,-1 1 192-15,1-1-192 0,2 5-144 0,2 3 144 16,2 7-208-1,2 6-240-15,2 6-32 0,-1 4-16 0,2 3 0 16,0 3-272-16,1 4-64 0,2 2-16 0,3 5-17328 0</inkml:trace>
  <inkml:trace contextRef="#ctx1" brushRef="#br3" timeOffset="180526.73">20244 15731 32255 0,'-2'-2'1424'0,"1"-1"304"0,1 3-1392 0,0-3-336 0,0 3 0 0,-1 0 0 0,1 0-416 0,-3 0-160 0,0 3-16 0,-3 0-16 0,-6 7 608 0,-1 3 320 0,-5 3-48 0,-3-1 0 0,-1 4 832 16,-4 4 176-16,-1 3 16 0,0 7 16 15,1 2-224-15,1 4-32 0,3-2-16 0,-2 10 0 16,0 8-432-16,0 1-96 0,3 8 0 0,1-4-16 16,1 8-144-16,0 3-32 0,3-1 0 0,0 8 0 15,1 5-320-15,4 5 0 0,2 3 0 0,3 1 0 16,2-1-176-16,3-2 0 0,2-7 0 0,4-12 0 16,4-10 176-16,3-8 0 0,4-7 0 0,3-3 0 15,2-4 304-15,1-5 144 0,3-3 16 0,1-4 16 16,1-2-640-16,-1-6-128 0,3 0-32 0,-2-3 0 15,0-4-432-15,3 0-80 0,2-1-32 0,4 0 0 16,-1-1-1792-16,1-3-352 0</inkml:trace>
  <inkml:trace contextRef="#ctx1" brushRef="#br3" timeOffset="181053.84">20434 16725 35007 0,'12'4'3120'15,"0"-1"-2496"-15,-4 1-496 0,-3-3-128 0,1 0 624 0,4 3 96 0,9 5 32 0,10 4 0 0,11 11 64 16,3 4 16-16,2 4 0 0,-3 3 0 0,0 6-256 0,-3 1-32 0,0 1-16 0,-3 3 0 0,-2 1-80 0,-3 0-32 0,-1-3 0 0,-5 0 0 0,-3-6-416 0,-2-2 0 0,-2-3-192 0,-1-4 192 31,0-3-640-31,-3-4 0 0,0-3 0 0,-2-3 0 16,1-4-1088-16,-3-6-240 0,0-2-32 0,-2-2-9072 15,0-4-1792-15</inkml:trace>
  <inkml:trace contextRef="#ctx1" brushRef="#br3" timeOffset="181352.21">21254 16805 42383 0,'4'6'1872'0,"-3"-3"400"0,0-3-1824 0,0 0-448 15,-1-3 0-15,0 2 0 16,1 1-240-16,1-2-144 0,-1-2-16 0,0 1-16 16,-1 0-1248-16,0 3-240 0,0 0-48 0,0 0-16 0,-15 29 2672 0,8-11 544 15,-2 5 96-15,-1 8 32 0,-1 1-416 0,1 5-96 0,-1 4-16 0,0 4 0 31,0-1-304-31,-1 1-64 0,1-1-16 0,-2 3 0 0,2-2 128 0,0-2 32 0,1-1 0 0,0-5 0 16,1-2-432-16,0 3-64 16,-5 8-128-16,-2 6 176 0,-1-1-432 15,-3 1-96-15,0 1-16 0,0-3 0 16,3 0-144-16,2-6-48 0,1-4 0 0,5-5 0 16,4-5-48-16,3-5-16 0,5-6 0 0,2-3-11664 15,5-4-2320-15</inkml:trace>
  <inkml:trace contextRef="#ctx1" brushRef="#br3" timeOffset="181954.3">21834 16014 22111 0,'-5'-3'1968'0,"0"0"-1584"0,0-1-384 0,1-1 0 0,2 4 1280 0,1-2 192 0,-1-1 16 0,-1-2 16 0,-2-4-2016 0,-2-1-384 0,1 0-96 0,1 3-16 0,2 1 1008 0,1 5 0 0,2 1 0 16,0 2 160-16,0 4 1328 0,0-1 272 0,2 4 48 0,-5 3 16 31,1 2-288-31,-6 3-64 0,0 5-16 0,-5-1 0 0,-2 4-800 16,-2 2-144-16,-1 3-48 0,-1 2 0 0,3 0-320 0,-1 1-144 0,2 4 128 0,1 1-128 15,4-2 384-15,3 0 0 0,2-2 0 0,2 3 0 16,2 5-112-16,2 0-16 0,1 0-16 0,3-7 0 16,0-1-464-16,3-5-96 0,3-2 0 15,4-4-16 1,0-1-1008-16,1-2-208 0,3-2-48 0,-2-2-14144 0</inkml:trace>
  <inkml:trace contextRef="#ctx1" brushRef="#br3" timeOffset="182226.42">22044 16434 40543 0,'7'16'1792'16,"-3"-8"384"-16,0 0-1744 0,0-5-432 0,-2 1 0 0,0-4 0 15,2 2-496-15,1 4-176 0,3-1-32 0,0 4-16 16,1-1-2336-16,-3 0-464 0,-1 1-80 0,-1-3-32 16,-2 0 1472-16,-1 0 304 0,-1 1 48 0,-1 0-4496 15,0-5-896-15</inkml:trace>
  <inkml:trace contextRef="#ctx1" brushRef="#br3" timeOffset="182445.98">21934 16030 43311 0,'0'2'3840'0,"1"-2"-3072"16,0 0-608-16,2 0-160 15,1 0-592 1,-1 0-160-16,2-2-16 0,1 2-16 0,3 0-1424 0,0 0-288 0,-1-3-48 0,-1 3-16 16,-2-1 1136-16,-2-1 208 0,0 4 64 15,-1-2 0-15,-1 0 688 0,-1 0 144 0,2 1 16 16,-2 2 16-16</inkml:trace>
  <inkml:trace contextRef="#ctx1" brushRef="#br3" timeOffset="182839.5">22096 15810 12895 0,'1'6'1152'0,"0"-1"-928"0,1-1-224 0,-1-2 0 0,1-2 3888 16,1 1 720-16,-1-1 160 0,3 3 32 0,4-1-2560 0,2 2-512 0,3 2-112 15,0 0-16-15,4 2-400 0,-1 0-96 16,0 2-16-16,3-1 0 0,0 3-432 0,1 2-80 0,4 2-32 0,1 5 0 16,0 1-256-16,0 7-48 0,0-1-16 0,-3 4 0 15,-2 3-224-15,-2 0 0 0,-3 0 128 0,-4 2-128 16,-1 2 0-16,-3-2-240 0,-1-1 48 0,-1 1 16 31,-2-3-16-31,-2 2 0 0,0-1 0 0,-2 0 0 16,0-4-224-16,0-6-48 15,-2 0-16-15,0-3 0 0,-1-2 160 0,-1-1 48 0,-1-3 0 0,-2-4 0 16,-1-2-560-16,-1-4-128 0,0-1 0 0,0-1-16 16,-3-3-1264-16,-2-2-240 0</inkml:trace>
  <inkml:trace contextRef="#ctx1" brushRef="#br3" timeOffset="183300.86">23514 17095 42383 0,'10'3'3776'0,"0"-3"-3024"0,-1 0-608 0,-3-2-144 0,1 1 0 0,4 1 0 0,10 0-160 0,12-3 160 0,7-1-288 0,5 2 32 0,-2-2 16 0,-6 2 0 0,-3-1 432 0,-6 3 96 15,-1 0 16-15,-3 3 0 0,-1-1-144 0,-4-2-32 0,-1 1 0 16,-4 2 0-16,-2-1-128 0,-4-2-176 15,-2 4 48-15,-2-4 0 16,-1 0-896-16,-1 0-160 0,1 0-32 0,-1-2-16384 16</inkml:trace>
  <inkml:trace contextRef="#ctx1" brushRef="#br3" timeOffset="183992.07">24912 16602 35007 0,'0'0'3120'0,"0"0"-2496"0,0 0-496 0,0 0-128 0,0 0 624 0,0 0 96 0,1 0 32 0,-2 0 0 0,1 3-432 0,-3-3-64 0,-2 6-32 0,5-6 0 15,0 0-448-15,-23 16-96 16,12-6 0-16,-6 2-16 0,0 4 336 0,-5 7-176 16,-2 1 176-16,-2 9-128 0,2-2 128 0,-1 3-208 15,3 1 80-15,2 1 128 0,1 2-192 0,3 3 192 16,1 2-192-16,2 2 192 0,2-3 0 0,0 1 0 15,2-2 0-15,2 1 0 0,2-1 320 0,1-1 128 16,3 1 16-16,1-3 16 0,1 1-208 0,4-2-32 0,-1-2-16 0,3-3 0 31,2-4-800-31,3-2-144 0,5-1-48 0,2-7 0 0,2-2 576 0,1-3 192 16,3-3-144-16,1-4 144 0,0-2 528 0,0-4 192 0,1-4 48 0,-1-2 0 16,1-4-144-16,0-6-32 0,2-5 0 0,-2-5 0 0,1-6-240 0,-3-3-48 15,-3-6-16-15,-3-6 0 0,-2-7-160 0,-6-6-128 16,-1-3 144-16,-4-3-144 15,-3-1 0-15,-4-5-192 0,-3-5 16 0,-2 2 0 16,0 2 176-16,-2 4 192 0,2 9-32 0,-1 6-16 16,-1 6-144-16,1 7 0 0,1 4 0 0,-2 7 0 0,2 5-192 0,-1 3 48 0,-1 0 0 0,-2 3 0 15,2 7 16-15,-1 0 0 0,-1 4 0 0,0 0 0 32,0 1-880-17,0 4-160-15,3 3-48 0,-2-3 0 0,2 3-1424 0,-1 3-304 0,3-3-48 0,2 2-10256 0</inkml:trace>
  <inkml:trace contextRef="#ctx1" brushRef="#br3" timeOffset="184449.68">24745 17051 41471 0,'3'4'3680'0,"1"1"-2944"0,-1-1-592 0,-1-4-144 0,-1 2 0 0,3 2 0 16,3 0 0-16,3 4 0 0,5 2-240 0,2-1 80 0,2 1 16 0,1-4 0 0,-2 0 304 0,2-2 64 0,1-3 16 0,1 0 0 0,-2 0-240 0,1-1 0 0,-1 0 0 0,-2-1 0 0,1 0-160 0,-3 0-80 16,-1-2-16-16,-1 2 0 15,-1-1-896-15,0-1-176 0,-1 2-32 0,1-4-16 16,1 1-1584-16,0-5-320 0,1 2-64 0,-1-3-9200 0</inkml:trace>
  <inkml:trace contextRef="#ctx1" brushRef="#br3" timeOffset="184842.89">25492 16170 35935 0,'1'0'3200'0,"0"0"-2560"16,0 0-512-16,0 0-128 15,2 0 800-15,-2 0 144 0,3 2 16 0,1 1 16 16,1-2-976-16,-1 1-288 0,1 6-16 0,-3 3 0 0,-1 0 720 0,-2 6 144 15,0 1 16-15,-4 3 16 0,1 3-272 0,-4 5-48 16,1 3-16-16,-4 4 0 0,2 1-96 0,-2-1-32 16,0 1 0-16,0-3 0 0,3-3-128 0,-2-2-176 15,3-1 48-15,-2-4 0 16,3-3-256-16,2-5-32 0,-1 0-16 0,0-7 0 16,2 0-1920-16,-1-7-384 0</inkml:trace>
  <inkml:trace contextRef="#ctx1" brushRef="#br3" timeOffset="185093.18">25151 16166 911 0,'8'9'0'0,"-4"-5"0"0,-1 1 0 0,1-5 0 0,0 0 9008 0,1 0 1712 15,2 0 352-15,5-2 64 0,8 2-8752 0,7-4-1744 16,8 2-336-16,3 1-80 0,3-2 16 0,2 3 0 15,2 0 0-15,0 0 0 16,-2 3 464-16,-1-3 112 0,0 0 16 0,-3-3 0 16,-1 1-288-16,-6 0-48 0,-3 2-16 0,-6 0 0 15,-6 0-480-15,-5 2-256 0,-2 0 16 0,-2 4 16 16,-2 0-816-16,0 1-176 0,-2 2-16 0,-1 5-18224 16</inkml:trace>
  <inkml:trace contextRef="#ctx1" brushRef="#br3" timeOffset="185507.67">26487 16924 34095 0,'1'0'3024'0,"-1"0"-2416"0,0 0-480 0,0 0-128 0,0-3 1216 0,-1 3 240 0,1-3 32 0,-1 0 16 0,-2 1-1504 0,-2 1 0 0,0-2-320 0,-2 6 64 0,-2 0 512 0,-2 3 128 16,-1 3 0-16,-1 2 16 15,-1 4-144-15,-3 4-16 0,1 0-16 0,-1 6 0 16,0 1-224-16,-1 3 0 0,0 1 128 0,-1 5-128 16,-2-3 160-16,0 3-16 0,-1-1 0 0,1 1 0 15,1-3-144-15,0-1 0 0,1-1-192 0,0-2 192 16,1-1-464-16,-1-4 16 0,2-3 16 15,1-4-11488-15,1-2-2304 0</inkml:trace>
  <inkml:trace contextRef="#ctx1" brushRef="#br3" timeOffset="185782.95">25974 16941 43311 0,'8'15'3840'0,"1"-3"-3072"15,-2-5-608-15,0-4-160 0,0 0 320 0,4 4 16 0,9 8 16 16,12 9 0 0,11 9-720-16,8 5-144 0,1 1-16 0,-4 1-16 0,-3-1 336 0,-3-1 64 0,-4-1 16 0,-2-2 0 15,-6 1 128-15,-3-2 0 0,-5 1 0 0,-5-3 0 16,-3-1 0-16,-4-4 0 0,-4-3 0 15,-3-3 0 1,-1-5-576-16,-2-3-48 0,3 0 0 0,-2-5-11472 0,0 0-2304 0</inkml:trace>
  <inkml:trace contextRef="#ctx1" brushRef="#br3" timeOffset="186551.76">27041 16150 17503 0,'0'-3'1552'0,"-1"2"-1232"0,1-1-320 0,0 2 0 0,0-3 0 0,-2 2 128 0,1-2-128 0,0-3 0 0,-2 0 1088 0,1 0 96 0,-2 2 32 0,1 0 0 16,-1 4 512-16,-1 4 128 15,-1 0 0-15,0 2 16 0,-1 3 0 0,0 3 0 16,0-1 0-16,-2 4 0 0,0 1-672 0,-1-2-144 16,0 4-32-16,1 1 0 0,-3 2-528 0,1 2-112 0,0 5-32 15,-1-2 0 1,2 4-672-16,-1 3-144 0,2 1-32 0,2-2 0 15,-1 3-112-15,2-4-32 0,2 1 0 0,3-1 0 16,1-1 272-16,4-2 48 0,1-1 16 0,3-1 0 16,4 0-288-16,0-4-64 0,0 0-16 0,3-5 0 15,0-2-224-15,-1-3-32 0,0-5-16 0,1 0-8224 0,-1-2-1648 0</inkml:trace>
  <inkml:trace contextRef="#ctx1" brushRef="#br3" timeOffset="186850.42">27375 16412 31327 0,'-1'4'2784'0,"-1"-2"-2224"16,2 4-560-16,0-4 0 0,0 0 1088 0,-1 2 96 16,1 2 32-16,-1 6 0 15,0 2-1440-15,-2 4-288 0,1 3-48 0,0 2-16 16,0-4-32-16,-1 0-16 0,1 0 0 0,1-2 0 0,-2-2-272 0,1-2-48 0,1 0-16 0,-2-5-7760 16,1-1-1568-16</inkml:trace>
  <inkml:trace contextRef="#ctx1" brushRef="#br3" timeOffset="187055.93">27302 16207 40543 0,'1'6'1792'0,"0"-2"384"0,1-4-1744 0,0 0-432 0,0 0 0 0,1 0 0 15,2-3-1008-15,0-1-272 0,5 1-64 0,2-6-16 0,2 2-3568 16,-1-5-704-16,0 5-128 0,-3 1-48 16,-3 2 4592-16,-2-1 896 0</inkml:trace>
  <inkml:trace contextRef="#ctx1" brushRef="#br3" timeOffset="187399.54">27486 15987 25791 0,'1'8'1152'0,"-1"-5"224"0,0 0-1104 0,0 0-272 0,2-2 0 0,-1 2 0 0,0-3 1408 0,1 3 208 15,2 1 48-15,1 2 16 0,1 3-816 0,2 1-160 0,0 0-48 16,2 1 0-16,1 0 512 0,1 1 112 0,1 3 0 0,2 1 16 16,1 3-576-16,3 0-112 0,0 3-32 0,2 3 0 15,0 4-432-15,2 3-144 0,-1 5 0 0,0-2 0 16,-1 4 0-16,-1 1 0 0,-3 1 0 0,-2-2 0 16,-5 1 0-16,-4-1 0 0,-5 1 0 0,-4-2 0 15,-5 1-704 1,-4-5-128-16,-3 3-48 0,-3-7 0 0,-1-3-1136 15,2-4-224-15,-2-4-64 0,2-4 0 0,2-1 704 16,0-4 144-16,2-2 32 0,-1-1-10272 0</inkml:trace>
  <inkml:trace contextRef="#ctx1" brushRef="#br3" timeOffset="188002.87">27702 15556 32255 0,'2'3'2864'0,"-1"-3"-2288"0,0 0-576 0,0 0 0 0,2 0 1600 0,1 2 224 0,1 2 32 0,4 0 16 0,5 4-1488 0,2 6-384 0,3 1 0 0,2 4 0 0,1 6 464 0,3 1 32 0,2 6 0 0,1 5 0 0,3 1-128 0,3 1-32 16,-1 6 0-16,4 4 0 0,0 2 112 0,0 2 32 15,0 1 0-15,0 7 0 0,-1 4-144 0,-2 5-16 16,-2-1-16-16,-4 1 0 0,-2-4-304 0,-5 1 0 15,-1 2 0-15,-4-5 0 0,-2-3 0 0,-4-2 0 0,-2 1-208 0,-3 0 80 16,0 1-112-16,-2-6-16 0,-2-9 0 0,-1 10 0 16,-1 7 64-16,-3 10 0 0,0-3 0 0,1-2 0 31,-2 0-256-31,0-2-64 0,1-2 0 0,-1-1 0 0,1-1 656 0,-1-7 128 16,3-5 32-16,-2-5 0 0,-1-8-304 0,0-2 0 15,-1-3 0-15,-1-4 0 16,0-6-432-16,-1-3-80 0,-2-3-32 0,-1-7 0 15,0-6-1888-15,0 1-384 0,2-4-80 0,-3-4-11984 0</inkml:trace>
  <inkml:trace contextRef="#ctx1" brushRef="#br3" timeOffset="188761.84">28480 15663 22111 0,'3'-13'1968'0,"-2"3"-1584"0,0 2-384 0,0-1 0 0,-1 5 2176 0,0 1 368 0,2-4 64 0,-1-1 16 0,1-5-1408 16,2 0-256-16,1-3-64 0,1 3-16 0,0 1-48 0,2 5 0 0,0 0 0 0,2 2 0 0,0 4 16 0,1-1 0 0,3-2 0 0,3 2 0 0,4 0-336 0,3 0-64 16,2-2 0-1,2 2-16-15,2 2-64 0,0 0-16 0,0 2 0 0,1 4 0 16,-2 2-160-16,-1 4-48 16,-1 4 0-16,-1 3 0 0,-3 5-144 0,-5 2 128 0,-4 7-128 0,-4 1 128 0,-5 3-128 0,-5 2-144 0,-3 1 144 15,-3-1-208-15,-3-1 208 0,0 0-144 0,-3 0 144 0,1 0-128 16,-2-4 128-1,0-3-192-15,5-5 192 0,-4 0-192 0,1 2 192 0,-1-5 0 0,1 1 0 0,0-5 0 16,0 0 0-16,-1-6 0 0,3 0 0 0,-4-5 0 16,1 2 0-16,-1-6 0 0,1 0-192 0,-3-4 64 31,0 0-128-31,1-4 0 0,-4-2-16 0,0-2 0 0,-2-4 0 16,-1 0 0-16,1-3 0 0,3 1 0 0,0-1 80 15,2 2 32-15,2-2 0 0,2 1 0 0,3 0 160 16,1 2 0-16,4 0 0 0,-1 0 0 0,3 2 272 15,-1 1 48-15,4-1 0 0,0 0 0 0,2 2-32 0,2 0 0 16,3 2 0-16,1 0 0 0,1 1 0 0,2 4 0 16,2 1 0-16,4 3 0 0,1 4 0 0,3 1 0 15,4 2 0-15,2 6 0 0,3 3 32 0,1 4 16 16,3 5 0-16,0 4 0 0,1-1-80 0,0 3 0 16,1 1-16-16,1 3 0 0,-1-2 208 0,-2 1 64 15,-1-2 0-15,-4-6 0 0,-2 0-240 0,-3-2-32 16,-1-5-16-16,-5-2 0 0,-2-5-384 0,-3-3-80 15,-4-5-16-15,-2-6-14272 0,-2-2-2880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53:54.62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4037 4586 16575 0,'-1'0'1472'0,"-1"0"-1168"0,-1 0-304 0,2 0 0 0,0 3 2848 16,-1-3 512-16,1 1 96 0,-1 2 32 0,-1 0-2576 0,-2 3-512 15,0 3-96-15,-1-1-32 0,2 0-272 0,0 1 0 16,0 1 0-16,-1 0 0 0,-1 0 0 0,0-2-256 16,-1 2 64-16,1 0 0 31,-3-1-592-31,-2 3-112 0,0 2-32 0,-2-2 0 0,-2 4 688 0,0-1 240 0,-1 1-144 0,-1 4 144 16,-1-2 960-16,0 5 288 0,-2-4 48 0,0 4 16 15,2 1-160-15,-2 1-16 0,0 3-16 0,1-2 0 16,6-1-496-16,-2 4-112 0,0 2 0 0,2-2-16 0,1 2-64 0,3 1-16 0,0-1 0 0,0 4 0 0,2-1-288 15,1 5-128 1,-2-5 128-16,1 1-128 0,1-3 128 0,-2 0-128 0,2 0 0 0,0-1 128 0,2-2-128 0,-1-3 0 31,3 1 0-31,-2-2 128 0,2-2-128 0,-1 2 0 16,3 0 0-16,0-3 0 0,1 0 0 0,2-6 128 16,0 3-128-16,4-3 0 0,1-4 0 0,1 1 128 15,2-6-128-15,0-1 0 0,3-2 0 0,-1-2 0 16,4-4 128-16,-1 1-128 0,3-4 192 0,1-1 16 15,2-2 0-15,1 0 0 0,-1-4 128 0,3 0 32 16,-1-5 0-16,2 1 0 0,-1-2-144 0,0 1-32 0,-2 0 0 16,2-4 0-16,-1 1-192 0,-1-5 176 15,1 3-176-15,0-4 160 0,1-1-160 0,0-2 160 0,-2 1-160 16,1-2 160-16,-1-1-160 0,-1-3 0 0,-2-1 0 0,-1 0 0 16,-3 0 0-16,-4-3 0 0,1 6 0 15,-5-2 0-15,-2 1 0 0,-2 0-144 0,0 3 144 0,-2-3 0 16,0-3 0-16,-4 4 0 0,1-3 0 0,-1 4 0 15,-2 3 0-15,-1 0 176 0,-1 3-48 0,0 1-128 16,-3 3 160-16,-1 3-160 0,0 0 128 0,-1 2-128 16,2 4 144-16,-1 0-144 0,1 2 160 0,0 1-160 15,-1 3 128-15,0 0-128 0,2 2 0 0,-2 0 0 16,0 2 0-16,-1-1 0 0,-1 3 0 0,1 0 0 0,-2 3 0 16,-1-1 0-16,-1 2-208 0,-2 2 64 15,0 0-432-15,-2 1-96 0,-1-1-16 0,-1 1 0 16,0 2-1472-16,0-2-288 0,1-1-64 0,-1 3-16 15,2-3-544-15,1 2-96 0,1 3-32 0,2 0 0 0</inkml:trace>
  <inkml:trace contextRef="#ctx0" brushRef="#br0" timeOffset="367.24">3645 5295 42383 0,'-7'0'3776'0,"1"0"-3024"0,3 2-608 0,3-2-144 16,2 0 128-16,-4 3-128 0,1-3 192 0,-1 4-64 15,-2-2-368-15,1 2-80 0,5-1 0 0,1 0-16 16,4 1 336-16,0-2 0 0,4-1 0 0,3 2 0 16,2-3-256-16,1 0 80 0,3 0 16 0,0-3 0 0,1 2 32 0,1 1 0 15,1 0 0-15,2-2 0 16,1-1-288-16,1 2-48 0,3-2-16 15,1 0 0-15,0-3-944 0,2-1-192 16</inkml:trace>
  <inkml:trace contextRef="#ctx0" brushRef="#br0" timeOffset="4444.51">5651 5373 32255 0,'-1'-3'2864'0,"1"1"-2288"0,2 2-576 0,0 0 0 31,0 0-416-31,-1 2-192 0,2-2-32 0,-1 0-16 0,3 0 656 0,0 0 128 0,0 3 16 16,0 1 16-16,0-2-384 0,1 2-80 0,2-2-16 0,-1 2 0 31,-1-2-320-31,2 2-64 0,-1 0 0 0,2-2-16 0,-2 0 576 0,2 0 144 0,-1 0 0 0,2 2 0 16,0-4 1168-16,0 0 272 0,2 0 48 0,1-2 16 16,0 0-80-16,2 0-16 0,1 0 0 0,-1-2 0 0,2 4-496 0,2-3-96 15,1 2-32-15,2 1 0 16,1 0-432-16,3 0-96 0,3 0 0 0,1 1-16 0,0-1-240 0,4 0 128 15,-1 0-128-15,1 0 0 0,0-1 0 0,2 1 0 16,2-2 0-16,2-1 0 0,0 2 0 0,2-2 0 0,3 0 0 16,4-1 0-16,-1 2 0 15,3-7 0-15,2 1 0 0,1-1 0 0,2-4 0 16,2 3 0-16,1-2 0 0,2 0 0 0,1 2 0 0,-2-1 128 0,2 1-128 0,-5 2 0 16,-1 3 0-16,-4 2 176 15,1-1-176-15,-4 4 160 0,-3-3-160 16,-2 6 128-16,0-3-128 0,-2 0 128 0,-3 1-128 0,1 2 0 15,-1-3 0-15,0 0 0 0,0 0 0 0,3 0 0 0,2-3 0 0,1 2 0 16,1-3 0-16,1-2 0 16,1 4 0-16,1-5 0 0,-4 4 0 0,2-4 0 15,-2 4 0-15,-3-2 0 0,-1 1 0 0,-3-2 0 16,-3 2 0-16,-3-2 0 0,-1 0 0 0,-2 0 0 0,-3-1 0 16,-2 1 0-16,-2 3 128 0,-3-1-128 0,-2 4 0 0,-3 0 128 0,-2 0-128 0,-2 0 192 15,0 0-192-15,-2 1 192 16,0 2-192-16,-1 0 160 0,-1-3-160 15,2 3 160-15,-2-3-160 0,-1 0 160 0,0 0-160 16,0-3 160-16,-1 1-352 0,-2 1-64 0,-1-3 0 16,1-2-16-16,-2 1 272 0,0-1 0 0,-3-1-128 0,1 0 128 15,-2-3 0-15,-1 1 0 0,-2 2 0 0,-1-2 0 16,-2-1 0-16,0 2 128 0,-1 0-128 0,-1-3 0 16,-2 1 160-16,2 0-160 0,-2 2 160 0,3 0-160 0,0 0 208 15,0 0-48-15,1 2-16 0,-1 0 0 0,0 0-144 0,0 0 0 0,-1 2 0 0,1-1 0 16,0 0 0-16,0 2 0 0,-3-3 0 0,2 3 0 15,0 0 0-15,1-1 0 0,-1 2 0 0,1-2 0 32,1 2 128-32,2-2 0 0,0 0 0 0,1 2 0 15,3-1-128-15,-1 2 0 0,3-1 0 0,-1-2 0 16,3 1 128-16,0 0 0 0,0-2 0 0,3 0 0 0,-1 2 0 0,1 0 0 16,-1-2 0-16,2 1 0 0,0 2-128 0,-1 0 0 15,2 2 0-15,2 0 0 0,-1 0 0 0,0 2 0 16,3 0 0-16,0 1 0 0,3 3 0 0,0 0 0 15,2 0 0-15,4 1 0 0,-1 0 0 0,2-1-176 16,-1 0 48-16,1 0 0 0,1 0 128 0,-2 1 0 16,2-4 0-16,0 3 0 0,0-2 0 0,-4 0 0 15,0 1 0-15,-3-4 0 0,0 2 0 0,-1 0 0 16,-1 0 0-16,0 0 0 0,-3 2 0 0,-1 0 0 16,-2 4 0-16,-1 0 0 0,-2 1 0 0,-2-1 0 15,-2 6 0-15,-3 1 128 0,-1 0 32 0,-2 1 16 16,0 1 0-16,-2-2 0 0,0 4 0 0,-2 1 0 0,-1 1 0 15,0 0 0-15,-1 1-176 0,-1-5 192 0,0 5-192 16,1-4 192-16,-3 0-192 0,0-1 128 0,0-2-128 0,-2 1 128 16,2-4-128-16,-3 2 0 0,2 0 0 0,-2-2 0 15,0 2 0-15,2 1 0 0,-1 0 128 0,2 1-128 32,1-1-448-32,4 0-112 0,4-2-16 0,3-1-19216 0</inkml:trace>
  <inkml:trace contextRef="#ctx0" brushRef="#br0" timeOffset="8195.49">10539 4965 12895 0,'-2'0'1152'0,"0"0"-928"16,2 0-224-16,0 1 0 0,2-1 1152 0,-2 2 176 16,0-2 32-16,0 3 16 0,0 2 640 0,0 1 128 15,2 3 32-15,-1 1 0 0,3 2-1024 0,-1-2-192 16,0 5-32-16,1-3-16 0,-2 4-768 0,2 1-144 16,-3 2 0-16,2 2 0 0,-2 1 0 0,-1 2-128 15,0 3 128-15,0 5 0 0,0 3 0 0,-1 2 0 16,2-1 0-16,-1 1 0 0,1 4 304 0,-1-3 32 15,2 3 16-15,-1-2 0 0,0 5 672 0,-1-2 144 16,0 3 32-16,1-3 0 0,2-3-848 0,-2-1-160 16,0-3-48-16,2-7 0 0,0-4-144 0,2-2 0 15,2-5 0-15,0-2 0 16,0-5-1584-16,3-4-240 0</inkml:trace>
  <inkml:trace contextRef="#ctx0" brushRef="#br0" timeOffset="9089.84">10365 4993 12895 0,'0'-2'1152'0,"-1"-2"-928"15,1 2-224-15,0-1 0 0,1 2 560 0,-1-2 64 16,1 0 16-16,0-7 0 0,2-1 0 0,-1-3 0 16,3-2 0-16,0 0 0 15,0 1 224-15,2-1 48 0,1-3 16 0,1 1 0 0,2 1-208 0,1-4-32 16,0 1-16-16,3 1 0 16,0-1-256-16,1-1-48 0,1 2-16 0,2-2 0 0,1 2-352 0,-2 2 0 15,3-2 0-15,0 1 0 0,0 2 0 0,0 1 128 16,0 1-128-16,2 1 0 0,0 0 704 0,2 4 64 15,0 0 0-15,-1 2 16 0,1 4 0 0,0-2 0 16,-3 4 0-16,2 1 0 0,0 3-288 0,-1 0-64 16,-4 3-16-16,1 0 0 0,1 4-240 0,3 2-48 15,-1 2-128-15,3 2 192 0,-2 3-192 0,-1-5 0 16,1 6-144-16,-3-1 144 0,1-1-144 0,-4 2 144 0,1 2-128 16,-4 1 128-16,-2-1 0 0,0-1 0 15,-6 1 0-15,-1-2-128 0,-2-2 288 0,-1 1 64 0,-3 1 16 16,-4-2 0-16,0 1 192 0,-3-3 32 0,-2 4 16 15,-2 1 0-15,-3-1 16 0,-3-2 0 0,-2 1 0 16,-2 0 0-16,0-4-224 0,-1 1-32 0,-3 0-16 0,-3 1 0 16,-2-4-224-16,-2 2 0 0,-2 1 0 0,-2-4 0 15,1 1 0-15,0-1 128 0,0-2-128 0,-1-4 0 16,-1 0 128-16,1-2-128 0,5-1 176 0,-1-3-176 16,0-3 0-16,2-1 0 0,3 2 0 0,2-2 0 15,3-1-832-15,4 0-128 0</inkml:trace>
  <inkml:trace contextRef="#ctx0" brushRef="#br0" timeOffset="24194.46">7931 9309 27647 0,'-6'0'2448'0,"1"0"-1952"16,1 0-496-16,3 0 0 16,0-3-416-16,-3 2-176 0,-3-4-48 0,-6-1 0 31,-1-4-528-31,-2-3-112 0,-1-3-32 0,3 1 0 0,2-5 1568 0,3 1 320 0,2-2 64 0,1 2 16 16,4-1 96-16,1 1 16 0,1 1 0 0,0 2 0 15,0 0-208-15,2-3-48 0,0-2 0 0,1-1 0 16,1-1 128-16,-2 0 32 0,1-2 0 0,-2 0 0 0,1-1-96 0,1-2-32 0,-2 0 0 15,0-5 0-15,0-1 144 0,1 0 16 0,-4 5 16 0,1-6 0 32,-1 1-336-32,-2-5-64 0,-1 0 0 0,-2-1-16 15,-1 0-304-15,-2 1 160 0,0-2-160 0,-2 0 128 16,1 0 192-16,-1 1 48 0,0-1 0 0,0 3 0 16,1 3-192-16,0 3-48 0,1 1 0 0,0 1 0 15,3 5 16-15,-2 3 0 0,2 0 0 0,-1 0 0 0,2 1 176 16,-1-2 48-16,0 1 0 0,2 0 0 0,2 0-80 0,-1-1-16 15,2 1 0-15,-2-6 0 0,1 2-144 16,2 1-128-16,0-1 192 0,0 1-192 0,-1 3 0 0,1 0 0 0,0-1 0 0,-2 1 0 16,1-1 0-16,0 3 0 15,0 0 0-15,1-1 0 0,0 5 0 0,0 0 0 16,-1 4 0-16,1-2 0 0,-1 5 0 0,0-1 0 16,0 1 0-16,-1-3 0 0,1 5 176 0,0-2-176 15,-1 2 160-15,1-2-160 0,-1 1 128 0,1 0-128 16,0 0 0-16,0 1 144 0,-1 0-144 0,2 1 0 15,-1-3 144-15,0 2-144 0,0 0 0 0,0-1 0 16,-1 0 0-16,1 2 128 0,-2 0-128 0,0 0 0 0,0 0 0 0,0-1 0 0,0 1 0 0,-1 0 0 31,0-1 0-31,0 1 0 0,0-1 0 0,0 4 0 16,0-4 0-16,0 1 0 0,0 1 0 0,0 2 144 0,0-1-144 16,0 1 0-16,0 2 144 0,1-1-144 0,0 2 0 0,0-3 144 15,0 2-144-15,2 1 160 0,-1 0-160 0,1-2 160 16,-1 2-160-16,1 0 0 0,1 0 0 0,0 0 128 15,-1 2-128-15,2-2 0 0,0 0 0 0,-1 0 0 16,1-2 0-16,0 2 0 0,0 0 0 0,0 0 0 16,0 0 0-16,0 0 0 0,0 0 0 0,0 0 0 15,0 0 0-15,17-13 0 0,-10 11 0 0,0 0 0 16,2-1 0-16,1-2 0 0,1 1 0 0,1 0 0 16,3 2 0-16,0-2 0 0,2 2 0 0,0-4 0 0,4 2 0 15,0 0 0-15,0-2 0 0,2 0 0 16,-1 0 128-16,3-3-128 0,-2 1 0 0,3-1 128 0,3 0-128 15,-1-3 0-15,-5 3 0 0,2-1 128 0,2 3-128 16,7-6 0-16,8 1 0 0,4-3 128 0,1 4-128 0,0-4 0 16,0 3 0-16,0-2-176 0,-3 2 176 0,-1-1 0 15,1 1 0-15,-2 0 0 0,-2 1 0 0,-1-1 0 16,-1 2 128-16,-2 3-128 0,-1-2 0 0,-3 1 0 16,-1 0 0-16,0-2 0 0,-2 2 0 0,0-2 0 15,-1 1 0-15,-1-1 0 0,1 0 0 0,-2 1 0 16,1-4 0-16,-1 1 128 0,-2-1-128 0,0 0 192 0,1-2-64 15,-1 1 0-15,2 0-128 0,-2 0-160 0,-1 2 160 16,-2-1-208-16,-1 3 208 0,-1 2 0 16,-2-1 0-16,-2 2 0 0,0 0 0 0,-2 1 0 15,1 0 0-15,-2 2 0 0,-1-2 0 0,-2 0 0 0,0 0 0 16,-1-2 0-16,2 2 0 0,-2-2 0 0,-1 1 0 0,2 0 0 16,-1-2 0-16,2-1 0 0,3-1 0 0,-1 0 0 15,2 0 0-15,-1 0 0 0,1 2 0 16,-1-1 0-16,2 0 0 0,-1 2 0 0,2-2 0 15,-1 1 0-15,-3 2 0 0,1-2 0 0,-2 2 0 0,0 1 0 16,-3-1 0-16,1 1 128 0,-1 0 0 0,-2 2-128 16,0-1 0-16,-1 2 0 0,-1-1-160 0,-1-2 160 15,1 1 0-15,0 1 0 0,-1 0 0 0,1-2 0 16,1 0 0-16,0 0 0 0,0-2 0 0,0 2 0 0,1-2 0 16,0-2 0-16,-1 4 0 0,0-3 0 15,0 1 0-15,-1 2 0 0,1 0 0 0,-4 0 0 0,1 2 0 16,0-1 0-16,-1 0 0 0,-1 0 0 0,1 2 0 0,-1 0 0 15,0-1 0-15,0 2 0 0,0 1 0 16,0-2 0-16,0 1 0 0,-1 1 0 0,0-3 0 0,-1 1 0 16,1 0 0-16,-1-2 0 0,-1 1-160 0,1 0 160 15,-2-1 0-15,0 2-144 0,-1-1 144 0,0 0 0 16,-2-2 0-16,0 1 0 0,-2 1 0 0,-2-2 0 16,-2 2 0-16,-1-2 0 0,-1 0 0 0,-3 0 144 15,5 0-144-15,-1 2 0 0,1 0 176 0,-2-1-176 16,0 2 160-16,-1 0-160 0,1 2 0 0,0 1 0 15,3-3 0-15,1 6 0 0,2-3 0 0,-1 4 0 16,2-2 0-16,-1 2 0 0,0-2 0 0,2 2 0 16,1-1 0-16,-1 0 0 0,1 1-192 0,0-2 192 0,1 2-192 15,-1-1 192-15,2 0-208 0,1-3 64 0,0 3 16 16,2-2 0-16,0 1 128 0,1 0-128 0,0-1 128 16,2 0-128-16,2 2 128 0,1-3 0 0,2 1 0 0,2 1 0 15,2-2-144-15,1 0 144 0,4 0-160 0,2 0 160 16,4 0 0-16,-1 0-144 0,0-2 144 0,0 1 0 15,1-2 0-15,1 2-160 0,-2-2 160 0,-2 1 0 16,-1 1-128-16,-1-2 128 0,0 3 0 0,-1 0 0 16,-1 0 0-16,-1 0 0 0,-1 0 0 0,1 0 0 15,-3 0 0-15,0 3 0 0,0-3 0 0,0 1 0 16,-2 1 0-16,-1-2 0 0,0 2 0 0,-2 0 0 16,1 1 0-16,-4-2 0 0,2 4 0 0,-1-1 0 15,-2 2 0-15,0 0 0 0,-1 0 0 0,0 4 0 16,-2-1 0-16,0 1 0 0,-2 2 0 0,-2 4 144 0,0 3-16 15,0 0 0-15,-2 4 0 0,0-4 0 16,-2 5-128-16,-1-2 160 0,-1 4-160 0,-3 0 160 0,1 1-160 0,-5 2 0 16,0 3 0-16,-4 2 0 0,-2 1 0 0,-2 3 0 15,-2 1-192-15,-2 2 192 16,1 2-1216-16,1-1-128 0,3-5-32 0,2 1 0 0</inkml:trace>
  <inkml:trace contextRef="#ctx0" brushRef="#br0" timeOffset="24744.99">8517 9833 25791 0,'-8'4'2304'0,"0"-2"-1856"0,1 2-448 0,2-1 0 0,1 0 1808 0,2 1 272 16,-2 2 48-16,-2 0 16 0,-7 7-1376 0,0 5-256 15,-3 0-64-15,0 0-16 0,-2 1-432 0,1-1 0 16,0-2 0-16,-2 3 0 0,-1-2 128 0,-1 4-128 16,-2-1 128-16,-2 2-128 0,-2 3 0 0,-3 3-176 0,-3 3 16 0,-2 2 0 0,-2 2 160 0,0 2 0 15,0-2 0-15,4-4 0 0,2-3 0 0,1 1 0 16,2-1 144-16,0 1-144 0,1-1 128 0,-1 2-128 16,2 1 0-16,-1-3 0 31,-1-2-816-31,1-1-208 0,1 0-64 0,0-8 0 0,3-2-1344 0,-2-3-256 0,3-6-64 15,2-4-4816-15,3-4-960 0</inkml:trace>
  <inkml:trace contextRef="#ctx0" brushRef="#br0" timeOffset="24978.6">7641 10064 28559 0,'2'-18'1264'0,"-1"4"272"0,1 2-1232 0,-1 6-304 0,0 2 0 0,0 2 0 0,2-2 1200 0,0-2 176 0,2-5 32 0,4-1 16 31,1 1-672-31,2 4-144 0,1 4-32 0,0 6 0 0,2 3 480 16,4 4 96-16,2 6 0 0,5 3 16 0,2 5-640 15,3 5-128-15,5 0-16 0,2 2-16 0,7 0-176 0,1 1-16 16,5-3-16-16,4-3 0 0,2-1-160 0,0-3 0 16,-1-2 0-16,1-3 128 0,-1 0-128 0,2-1 0 15,-1 3 0-15,0-1 0 16,-3-1-944-16,-1-1-64 0</inkml:trace>
  <inkml:trace contextRef="#ctx0" brushRef="#br0" timeOffset="63730.65">12127 3255 15663 0,'-13'-5'1392'0,"1"1"-1120"16,2 0-272-1,3 4 0-15,1 0 1568 0,-5-2 256 0,-11-2 48 0,-12-2 16 16,-16-3-1120-16,-9 2-208 0,-6 1-48 0,-5-1-16 16,1 1-256-16,-3 4-48 0,-1 2-16 0,-2 0 0 15,-3 2-48-15,-6-2-128 0,-8 0 192 0,-3 0-64 16,0 3-128-16,-4-2 0 0,-4 1 0 0,-4 1-176 0,-4 1 176 0,-4-3-208 15,-2 4 80-15,-6-4 128 32,-7 5-1040-32,-1-1-96 0,1-1-16 0,-4-2 0 0,-4 2-400 15,-1 0-96-15,5-2-16 0,-1-1 0 0,1 2 1248 0,-2-1 240 0,1 0 176 0,-3 3-208 16,-4-2 1152-16,-3 1 224 0,3 2 48 0,-2 3 16 16,2-2-32-16,-5 2-16 0,-3 3 0 0,2-2 0 15,3-2-816-15,-2 3-176 0,0-1-16 0,4-1-16 0,9-2-160 16,-2-1 0-16,-4 0-160 0,3 0 160 0,6 4 0 15,-1-4 0-15,-1-3 0 0,5 0 0 0,4 1 0 0,-1-1 0 16,2-6-240-16,1-1 80 0,9 4 160 16,-1-3-160-16,1-3 160 0,6-1-160 0,3 1 336 0,-1 1 64 15,0 2 16-15,3 1 0 0,5-3 1008 0,0 4 208 16,1 1 32-16,2 1 16 0,7-1-336 0,2 3-64 16,2-3-16-16,4 2 0 0,3 3-528 0,3 0-128 0,3-4 0 15,4-1-16-15,6 0-432 0,3-1 0 16,4-1 0-16,2 1 0 0,3-1-240 0,3 1-16 15,2 1-16-15,4-4 0 0,3 4 80 0,4-2 0 16,3-2 16-16,3-1 0 0,1 1 352 0,2 1 64 16,2 0 16-16,2 2 0 0,2 0 128 0,2 1 48 15,-1 0 0-15,1 1 0 0,0 3-224 0,2-3-32 0,0 4-16 16,1 1 0-16,0 0-32 0,-1 2-128 0,0 0 192 0,-2 5-64 16,1-3-128-16,-1 3 0 0,1 2 0 0,0 4 128 15,0-3 160-15,1 4 32 0,0 1 0 16,2 1 0-16,1 0 48 0,2 4 16 0,0 2 0 0,3 3 0 0,2 8-256 0,1 5-128 0,1 9 160 15,2 2-160 1,1-1 0-16,0 2 0 0,2-2 0 0,1 9 0 16,2 7-208-16,-1 9 64 0,3 9 16 0,-1-3 0 15,-2-12 0-15,0 12 0 0,0 17 0 0,-1 5 0 16,-1-2 128-16,-2 2 0 0,-1 0 0 0,-1 7 0 0,-1 6 176 0,-1-1 16 16,0-3 0-16,1-2 0 0,1 2 240 0,1 5 48 15,-1 5 16-15,3 3 0 0,-1 7-288 16,1 0-48-16,2-9-16 0,-1 3 0 0,1 6-144 15,-1-4 0-15,0-2 0 0,0 0 0 0,-2 5 0 0,0-4 0 16,-1 1 0-16,-2 3 0 0,-1 1-144 0,-1 0-64 0,-1-4-16 0,-2 2 0 16,-2-2-144-1,1-1-16-15,-2 0-16 0,-1-1 0 0,0 0 16 0,-1-9 0 16,3-2 0-16,-1-10 0 0,2-3 0 0,-1-2 16 16,2-5 0-16,-1-1 0 0,0 3 368 0,2-9 0 15,2-10 0-15,0 0 0 0,1 0 240 0,1-3 64 16,3 0 16-16,2-9 0 0,-1-6 304 0,5-1 64 15,-1 0 16-15,3-3 0 0,-1 0-336 0,2-2-64 16,0 4-16-16,1-6 0 0,0-9-288 0,-1 2 128 0,0-7-128 0,1-3 0 0,-2-3 0 0,1-4-144 31,2-1-16-31,0-2 0 16,0-5-224-16,-2-4-32 0,1-1-16 0,-1-4 0 0,0-2 432 0,-1-4 0 16,-1 1 0-16,1-7-128 0,-2 1 256 0,2-1 48 0,0-1 16 0,0-2 0 15,1 0 64-15,2-2 0 0,0-1 16 0,2-1 0 16,2-2-272-16,2 2 0 0,3-2 0 0,2-2 0 0,2 0 144 0,2-2-144 15,0 4 0-15,3-2 144 16,3 1-144-16,0 4 0 0,1 0 0 0,0 3 0 16,2 3 0-16,0-1 0 0,0 3 0 0,1 1 0 15,1 3-192-15,1 0 16 0,5-2 16 0,2-1 0 16,5 3 160-16,1-2 0 0,4-1-144 0,6-2 144 16,3 1 0-16,5-5 208 0,5 1-16 0,5 2-16 0,6-1 32 15,2-1 16-15,1 4 0 0,4-1 0 16,3 6-96-16,0-1 0 0,1 1-128 0,0-3 192 15,-1 4-192-15,5 3 176 0,0-2-176 0,1 0 160 0,-7-5-160 16,6 3 0-16,4-2 144 0,2 0-144 0,-4-2 224 16,6 0-32-16,3 1 0 0,4 0 0 0,0-1-48 0,7-1-16 15,4-2 0-15,5 0 0 0,-3-3-128 0,6 0 0 16,5 0 0-16,-2-3 0 0,-5 0 0 0,7 0 0 16,5 3 0-16,-3 0 0 0,-8-2 0 0,2 4 0 15,3 1 0-15,1-2 0 0,-3 1 0 0,0 1 0 16,-5 1 128-16,1-1-128 0,3 0 0 0,-2 0 160 0,-3 4-160 15,-5-5 160-15,-4-1-160 0,1 2 0 16,-1-1 0-16,-3-2 0 0,0 0 0 0,-4 0 0 16,-1 4 0-16,-3-4-176 0,-9 0 176 0,5 0 0 0,0 2 0 0,-2 2 0 15,-3-3 0-15,-3 2 0 0,-1-1-144 16,-5 2 144-16,-4-1 0 0,-4 0 0 0,-1 0 0 16,-6 0 0-16,-3 4 0 0,0-4 0 0,-3 4 0 0,-3-1 0 15,-9 0 0-15,2-2 0 0,2 4 0 0,-1-4 0 16,-6 2 0-16,-3-2 0 0,-2 2 0 0,-1-3 0 15,-3 0 0-15,-1 0-176 0,-4-3 176 0,-3 1-192 16,-3-1 192-16,-2-1-128 0,-1 1 128 0,0-3-128 16,-3 0 128-16,-3 0 0 0,0-1 0 0,-4 1 0 15,-2-2 128-15,-2 1 64 0,-1 0 16 0,-4-2 0 16,1 0 16-16,-4 0 0 0,-2 0 0 0,-1-4 0 16,0 1-96-16,-2-1 0 0,1 0-128 0,1-2 192 0,0-4-192 15,0-3 0-15,1-1 0 0,-1-3 0 16,-1-1 160-16,0-4-160 0,-1 0 160 0,-2-7-160 0,0 0 0 15,-1-3 0-15,-3 0-208 0,1-6 64 0,-2-3 144 16,-1-5 0-16,-1-3 0 0,1-2 0 0,-1-1 0 0,-1-5 144 16,2 0 0-16,0 0 0 0,0-3-144 0,0-4 192 15,0-10-192-15,2-4 192 0,-2-1 48 0,0-2 16 16,0 2 0-16,0-4 0 0,-2-2 16 0,1-1 16 16,-1 1 0-16,-2-7 0 0,-1 0-128 15,0-3-32-15,-2-1 0 0,-1-2 0 0,-2 6-128 0,-1-6 0 16,-1-4 0-16,-2 2 128 0,-2 1-128 0,-1 0 0 15,-1-2 0-15,-1 0 0 0,-2-5 0 0,0 0 0 16,2 3 0-16,1-5 0 0,0 0 0 0,2 4 0 16,5 11 0-16,-3-8 0 0,3-9 0 0,-2 2 0 15,3 9 0-15,-1-8 0 0,0-7 0 0,1-1 0 0,1 7 0 16,2 1 0-16,-1 2-144 0,2 1 144 0,1 5-192 16,0-2 192-16,1 2-128 0,1 2 128 0,-2 7 0 0,-1 2 0 15,2 2 0-15,0 4 0 0,0-2 0 0,2 0 0 16,-1 3 0-16,2-1 0 0,1 3 0 0,0-4 0 15,1 4 0-15,2-1 0 0,1 2 0 0,1 8 0 16,0 9-240-16,-1-6 64 0,3-3 16 0,-1 1 0 16,1 4-80-16,-1 2-16 0,1 9 0 0,-1-2 0 0,1-1 256 15,-1 0-192-15,1 2 192 0,-2 4-192 16,0 3 192-16,-1 1 0 0,1 2 0 0,0 4 0 16,0 6 0-16,0-1 0 0,1 1 0 0,1 3 0 0,-2 0 0 0,-3 3 0 15,0 4 0-15,-2 3 0 16,0 3 0-16,-1 1 0 0,-2 3 0 0,-4 2 0 15,1 0 0-15,-2 0 0 0,-1 3 0 0,0 3 0 16,-1 0-176-16,-1 1 176 0,-1 0-192 0,-2-1 192 0,2 3-224 16,-2 1 64-16,1 0 16 0,-3 1 0 0,1 2 16 0,-1-2 0 15,-2 1 0-15,1 0 0 0,1 2 128 0,-1-1 0 16,-1 2 0-16,0 0 0 0,-2 1 0 0,1 0 0 16,-2 3 0-16,0-2 0 0,-1 4 0 0,-3-2 0 15,1 3-144-15,-4-3 144 0,3 1-256 0,-4 1 32 16,-2 2 0-16,-6-1-19104 15</inkml:trace>
  <inkml:trace contextRef="#ctx0" brushRef="#br0" timeOffset="68475.77">14887 3379 19343 0,'-3'-4'1728'0,"2"-1"-1392"0,2 3-336 0,1 0 0 16,-1 2 672-16,-1 0 64 0,1-4 16 0,2-1 0 15,-1-1 480-15,2 2 112 0,1 2 0 0,0 3 16 16,1 4-448-16,0 4-80 0,0 1-32 0,2 2 0 16,1 6-672-16,0 2-128 0,1 3 0 0,0 1 0 15,-1 5 0-15,0 5 0 0,3 7 0 0,-1 7 0 16,1 6 0-16,-1 5-144 0,0 1 144 0,3 4 0 16,0-1 0-16,-1 0 0 0,3 1 0 0,-1 5-128 15,2 3 128-15,-1 7 0 0,2 4 0 0,-3-4 0 0,-3-6 0 0,0 5 0 16,2 11 0-16,-3 4 128 0,-1 7 256 0,-4-2 48 15,0-3 16-15,-3 6 0 0,1 9 384 0,-3 2 64 16,1-14 32-16,1 13 0 0,-1 12 96 0,-1 0 0 16,2-3 16-16,-1 3 0 0,2 0-352 0,0 0-80 15,-2-8-16-15,3 8 0 0,0 4-400 0,1 2-64 16,-1-6-128-16,1 0 176 0,1-3-176 0,-1-6 0 16,0-6 0-16,-1 2 0 0,2 2 0 0,1-5 0 15,-2 0 0-15,0-2 0 0,-1-11 0 0,1 7 0 16,-1 8 0-16,0-3 0 0,0-4 160 0,-2-3 0 15,-1-5 0-15,-2 3 0 0,0 1-160 0,-4 0 0 16,1-2-160-16,-5 2 160 0,1 2-144 0,-3-5 144 16,0-6-128-16,-2 3 128 0,-3 2-384 0,0 1 16 15,-1-2 0-15,-3-3 0 0,2-5 96 0,0-4 16 0,2-7 0 0,1-4 0 16,3-4 0-16,1-6 0 0,4-6 0 0,1-6 0 16,1-7 32-16,3-3 16 0,1-6 0 0,3-1 0 31,-1-6-816-31,3-2-176 0,0 0-16 0,4-2-9008 0,1-3-1792 0</inkml:trace>
  <inkml:trace contextRef="#ctx0" brushRef="#br0" timeOffset="69539.86">15129 10407 33167 0,'-5'3'2944'0,"2"-1"-2352"0,1-2-464 0,2 0-128 15,2 0 976 1,-4 0 176-16,2 1 48 0,-2 2 0 0,1 3-1024 0,1-2-176 16,0 4 0-16,1 0-160 0,-1 3 160 0,0 2 256 15,-1 3-64-15,-1 3-16 0,1 0-176 0,-3 3 160 16,-1 0-160-16,-1 4 160 0,-1 2-352 0,-1 1-80 0,2 2-16 0,0-3 0 16,1 4 288-16,1 3 0 15,2 0 0-15,1-1 0 0,1 1 496 0,2 1 48 0,1 3 16 0,2 2 0 16,0 4-128-16,0-1-32 0,1 4 0 0,-1 2 0 15,1 2-272-15,0 1-128 0,-1 0 128 0,-1-2-128 16,-1-4 0-16,0-5 0 16,-1-5 0-16,-2-2 0 15,-2-3-752-15,-1-4-16 0,1-3-16 0,-2-3-10800 0,-1-6-2144 16</inkml:trace>
  <inkml:trace contextRef="#ctx0" brushRef="#br0" timeOffset="70478.19">16463 4532 28559 0,'-1'-3'2544'0,"1"0"-2032"0,0 3-512 0,1 0 0 16,1 1 2112-16,0 1 320 0,2-2 64 0,3 4 0 15,2 1-1456-15,2 5-288 0,4 6-64 0,-1 4-16 16,0 7-336-16,0 5-64 0,0 7-16 0,-2 10 0 16,-2 9-256-16,-4 5-144 0,0-1 16 0,-3 5 0 15,-3 2-64-15,-2 2-16 0,-3 4 0 0,-2-2 0 16,-2-7 48-16,-1-2 16 0,1-5 0 0,-4-2 0 31,0-6-240-31,0-4-32 0,1-5-16 0,1-5 0 0,0-2 96 0,1-3 16 0,2-4 0 0,2-6 0 16,2-6-832-16,2-7-144 0,-1-5-48 0,2-8-13536 15</inkml:trace>
  <inkml:trace contextRef="#ctx0" brushRef="#br0" timeOffset="70989.73">16163 4318 32255 0,'-11'-4'2864'0,"2"4"-2288"16,5-2-576-16,4 2 0 0,2 0 1312 0,-2-1 160 0,-4 1 16 0,-1-3 16 16,0-1-752-16,3 2-160 0,3-1-16 0,5 3-16 15,5 0-320-15,4 3-64 0,4-1-16 16,2 2 0-16,3 2-160 0,1 3 0 0,3-2 144 0,0 3-144 15,3 1 0-15,1-1 0 0,2 3 0 0,3 0 128 16,3 3-128-16,2 3 0 0,1-1 0 0,3 5 0 16,1 1 0-16,1-1 0 0,-1 3 128 0,2-2-128 0,-2 2 176 15,4 5-48-15,4 4 0 0,1 3 0 0,-1 4 96 0,-3 2 16 16,-6-4 0-16,-8 1 0 0,-6-2-48 0,-4-4-16 16,-6 2 0-16,-2 2 0 0,-3-1-16 0,-5 2 0 15,-1-1 0-15,-4 2 0 0,-5 2-160 0,-6 2 0 16,-2-3 0-16,-5-1 0 0,-4-4 0 0,-5 1-224 15,-3-2 80-15,-6 1 16 16,-3 4 128-16,-4-5 0 0,3-3-144 0,0-4 144 16,-1 3 0-16,-5-4 0 0,-7 3 192 0,-3 1-64 15,-2-6 32-15,0-1 0 0,0-3 0 0,-1-2 0 0,2-3 64 0,-1-4 16 16,2-3 0-16,2-3 0 0,2-2-240 0,1 2 0 16,0-4 0-16,-1 1 0 15,0-4-512-15,3 0-112 0,5 2-16 0,2-4 0 16,3 2-272-16,5-3-64 0,3 6-16 0,6-1-10848 15,2 2-2176-15</inkml:trace>
  <inkml:trace contextRef="#ctx0" brushRef="#br0" timeOffset="71806.28">17702 5443 14735 0,'5'-3'1312'0,"-2"0"-1056"0,-1 2-256 0,1-2 0 0,-2 3 3152 0,-1-2 576 16,1 2 112-16,1-1 32 0,-1-2-2064 0,1 0-400 16,-1-4-96-16,1 4-16 0,-4-4-1056 0,1 1-240 15,-2 0 0-15,-1 1 0 16,0 0-752-16,-1 3-112 0,-1-1-32 0,0 3 0 16,-2 5 256-16,-2 0 64 0,-1 4 0 0,-1 3 0 0,0 2 832 0,-4 3 192 0,-2 3 16 0,0 5 16 15,-1-3-160-15,-4 4-48 16,-3 5 0-16,-3 3 0 0,0-1-128 0,-2-3-16 0,1-1-128 0,2-7 192 15,2 0-64-15,2-3-128 0,4-3 176 0,3-2-176 0,5-2 960 0,3-2 96 16,4-1 16-16,3-3 0 0,2 0-256 16,3-2-48-16,3-2-16 0,2-4 0 0,3 2-752 0,1-4-384 15,3-1 32-15,1 1 16 32,3-2-176-32,-1 2-16 0,1-4-16 0,1 2 0 15,-1-2 96-15,1-1 0 0,1 0 16 0,-2 0 0 0,-4 1 272 0,2-1 160 0,0-3-192 0,1 1 192 16,-1-1 0-16,-3-3 0 0,-2 3 192 0,-1 1-48 0,-2-2 368 0,-1 1 80 15,1-3 16-15,-2 1 0 16,1 0-176-16,-2 0-48 0,1-1 0 0,1 2 0 16,-1 0 64-16,2 1 0 0,-2-1 0 0,2 4 0 15,-2 0-240-15,1 2-32 0,0 3-16 0,0 1 0 0,1 1-160 16,-2 4 0-16,-1 1 0 0,-1 3 0 0,0 1 192 0,-1 2-32 16,1 3-16-16,-3 4 0 0,1 1 48 0,-1-1 16 15,-1 2 0-15,1 1 0 0,-1 1-16 0,0-2-16 16,0 1 0-16,2 0 0 0,1 4 16 0,-1-5 0 15,2 4 0-15,0 1 0 0,1-1-48 0,-1-3 0 0,1-1 0 0,1-4 0 0,0 1-144 0,2-4 0 16,-1 0 0-16,2-1 0 16,0-4-208-16,0 0-80 15,0-2-16-15,0-4 0 16,0 0-1616-16,-2-4-336 0</inkml:trace>
  <inkml:trace contextRef="#ctx0" brushRef="#br0" timeOffset="72122.14">18207 4759 42383 0,'-5'4'1872'16,"1"0"400"-16,1 2-1824 0,1 3-448 0,1-3 0 0,2 1 0 0,2 3 128 0,-2 8-128 0,2 8 0 0,-1 8 144 16,3 7-288-16,-1 5-64 0,-2-1-16 0,2 0 0 15,0 2 224-15,-2 1-144 0,-1 5 144 0,1-1-128 0,-1 1-192 0,-1-2-16 16,1 0-16-16,-1-4 0 0,0-5 144 0,0 1 16 0,1-2 16 0,0 0 0 16,-1-3 176-16,2-3 0 0,0-3-144 0,1-6 144 31,0 1-1152-16,1-7-144-15,2-2-48 0,-2-5 0 0,0-6-1360 0,-2-4-288 16</inkml:trace>
  <inkml:trace contextRef="#ctx0" brushRef="#br0" timeOffset="72310.63">17913 5231 34095 0,'-7'-3'3024'0,"3"3"-2416"15,-1 0-480-15,3-2-128 0,2 2 2256 0,3 0 432 16,-1 0 96-16,3-2 16 0,4 2-1728 0,3-2-352 0,8 1-64 0,4-2-16 16,5 1-640-16,5 1-256 0,1-4 16 0,5 3 0 31,3-3-336-31,1 2-80 0,3 0-16 0,1 2-18928 0</inkml:trace>
  <inkml:trace contextRef="#ctx0" brushRef="#br0" timeOffset="72771.07">19022 5221 35935 0,'-9'0'1600'0,"2"-3"320"0,1 1-1536 0,1 2-384 0,2 0 0 0,2 0 0 16,0 2-512-16,-3 1-160 0,-2-2-32 0,-5 5-16 0,-3 0 576 0,-2 3 144 15,0 1 0-15,-3 2 0 16,2 1-1152-16,-1 3-192 0,-2 1-32 0,0 2-16 15,-1 2-384-15,-1 1-80 0,-1 0 0 0,0 3-16 0,1-2 2512 0,-1 2 512 16,1 0 112-16,1 3 16 0,3-4 1584 0,0 3 320 16,5-1 64-16,0-1 16 0,5-2-1760 0,1-2-352 15,5 1-64-15,2-6 0 0,2 1-784 0,5-5-160 16,3-3-16-16,2-3-128 0,4-5-128 0,3-2-144 16,0-2-32-16,5-3 0 0,1-4 64 0,1-2 16 15,-1-3 0-15,-1 1 0 0,-4 0 64 0,2-4 16 0,0 0 0 0,-1-7 0 16,0 0 144-16,-1-1 0 15,-4 2 128-15,0-2-128 0,-1-3 384 0,1-3 0 16,-1-3 0-16,-3 1 0 0,1-3-224 0,-2 2-32 16,-1 5-128-16,-3 3 192 0,1 7-192 0,-3 4 144 0,-2 8-144 0,0 4 128 15,-3 4 112-15,-2 2 16 0,-2 5 0 0,-3 2 0 16,1 5 128-16,-2 5 48 0,0 2 0 0,1 1 0 16,2 1-256-16,1 5-48 0,2 1-128 0,2 5 192 15,3-2 0-15,2-3-16 0,3 2 0 0,0 0 0 16,5 4 32-16,1-3 16 0,3 3 0 0,-1-4 0 15,2-3-224-15,2-2 0 0,2-4 128 0,2-2-128 16,4-3-480 0,4-3-144-16,4-8-16 0,5-6-19376 0</inkml:trace>
  <inkml:trace contextRef="#ctx0" brushRef="#br0" timeOffset="81829.03">17137 8680 41471 0,'-3'0'3680'0,"1"1"-2944"16,2 1-592-16,2-2-144 0,0 3 0 0,1 0 192 16,-1 1-192-16,3 5 192 0,1 4-432 0,4 6-80 15,0 3 0-15,0 3-16 0,2 3 336 0,-2 4-144 0,-1 3 144 0,-2 2 0 16,-2 8-192-16,-1 2 192 15,-3 8-192-15,-1 7 192 0,-4 5-128 0,-2 3 128 16,0 2 0-16,-4-9 0 0,0-5 0 0,-1-4-128 16,0-5 128-16,1-4 0 0,1-5 0 0,1-5 0 15,2 1 0-15,-2-5 0 0,3-2 0 0,0-1 224 16,2-6-64-16,-1-6-16 0,3 0-352 0,-2-7-80 0,3-3-16 16,-1-2 0-1,0-7-1440-15,-1-3-304 0</inkml:trace>
  <inkml:trace contextRef="#ctx0" brushRef="#br0" timeOffset="83120.69">17057 8655 1839 0,'0'-3'160'0,"0"2"-160"16,0-1 0-16,0-2 0 16,1 4 640-16,-1-4 112 0,1 3 16 0,2-3 0 15,-1-2 352-15,3-1 80 0,0-2 16 0,1 2 0 16,-1-5 640-16,0 3 144 0,2-1 32 0,-1 0 0 16,0 0 240-16,-1 1 48 0,0-1 16 0,0-1 0 0,0 0-192 0,0 0-32 0,0 0-16 0,0-2 0 15,-1 1-448-15,3 0-96 16,-2-4-16-16,3 1 0 0,1-3-960 15,3 0-208-15,1-1-48 0,2-3 0 16,1 0-320-16,1-3 0 0,1 0 0 0,1 2 128 16,0 1-128-16,2-1 0 0,1 1 0 0,0 0 0 0,2 3 0 0,-1 1 0 0,4-2 0 0,-1 1 0 15,0 3 0-15,0-2 0 16,4 3 0-16,-2 1 0 0,1 2 0 0,-2 3 0 16,-2 3 0-16,-2 5 0 0,-3-2 0 0,-2 3 0 15,-1 4 0-15,-4 1 0 0,1 5 0 0,-3-1 0 16,-1 1 0-16,0-1-128 0,-3 4 128 0,2-1 0 15,-2 4 0-15,2 0 0 0,-2 3 0 0,2-2 0 0,-2 2 0 0,0-1-128 0,-3 1 128 0,1-1 0 32,-2 5 0-32,-1-5 0 0,1 4 0 0,-3 1-128 15,-1-1 128-15,-2 0 0 0,1-2-160 0,-3 1 160 16,0-1-192-16,-3 2 192 0,1-1-208 0,-3 3 64 0,-1-2 16 0,0 3 0 16,-2-3 128-16,0-2 0 15,0 1 0-15,1-3 0 0,1-2 192 0,-1 0 32 0,0-3 0 16,0-1 0-16,0 2 32 0,-2-2 16 15,0 0 0-15,0-2 0 0,-1 0-144 0,-2 1-128 0,-1-1 192 0,0 0-192 16,-1-1 160-16,1 1-160 0,-2-4 128 0,2 0-128 16,1 0 160-16,1-2-160 0,0-3 192 0,0 2-192 15,0-3 192-15,-1 0-192 0,2 0 192 0,-1-3-192 16,1 2 224-16,-1-2-64 0,2 0-16 0,1-1 0 16,0-2-144-16,2 0 0 0,1-4 0 0,1 1-176 31,3-1-192-31,0 0-32 0,1 2-16 0,1-5 0 15,1 3-1088-15,0 1-224 0,2-4-32 0,1 3-16 16,1-1-976-16,0 0-208 0</inkml:trace>
  <inkml:trace contextRef="#ctx0" brushRef="#br0" timeOffset="85818.8">18875 8234 2751 0,'-3'3'256'0,"1"-2"-256"0,1 4 0 0,-1-4 0 16,2 2 4368-16,2-3 832 16,-1 2 176-16,0 2 16 0,1 0-3952 0,2 4-800 15,2-2-144-15,1-1-48 0,-1 2-640 0,0-2-144 0,0-2-32 0,0 3 0 16,-1 1 1056-16,-1-1 208 0,0 4 32 0,-2 2 16 16,-1 0 848-16,-1 4 160 0,0 1 32 0,0-1 16 0,-1 2-528 0,0 4-96 15,0 4-32-15,-2-1 0 16,1 0-608-16,-1-3-128 0,1-2-32 15,1 1 0-15,-1-5-304 0,1-2-64 0,0-2-16 0,1 0 0 0,0-5-48 0,0-1-16 0,1-3 0 0,-1 0 0 32,1-3-128-32,-1-5 128 0,2 1-128 0,-2 1 128 15,1-7 16-15,0-3 0 0,1-3 0 0,0 0 0 16,0 1-144-16,1-7 0 0,-1 0 0 0,1-7 0 0,0 1 0 0,0-1 0 0,2-1 0 0,-2 1 0 16,2 3 0-16,2 1 0 0,-1 7 0 0,0 4 0 15,1 6 0-15,0 1 0 16,0 6 0-16,0 1 0 0,2 4 0 0,1 2 0 15,1 0 0-15,1 3 0 0,2 1 0 0,1 0 0 16,1-2-128-16,0 2 128 0,0-2 0 0,0 0 0 0,-1-2 0 0,-3 1 0 16,1-1 0-16,-3 0 0 15,-2-2 0-15,0-2 0 0,-2-1 0 0,-1 2 0 16,-1-3 0-16,-2 0 0 0,0 0 288 0,-2 0-32 16,2 0 0-16,-4 0 0 0,1-3-256 0,-1 3 0 0,-1 0 0 0,0 0 0 0,3 0 0 15,0 0 0 1,0 0 0-16,0 0 0 0,0 0 160 0,-14-16-32 15,14 10 0-15,0-1 0 0,4-2-128 0,-1 0 0 0,4-2 0 0,-1-1 0 0,2 0 128 0,1-3 0 16,1 1 0-16,0-1 0 0,0 2-128 16,1 0 0-16,1 1 0 0,-1 2 0 0,1 1 0 0,-3 2 0 15,3 1 0-15,-3 0 0 0,3-1 0 0,-3 1 0 0,1 4 0 16,-1 1 0 0,1-3 0-16,-1 3 0 0,0 2 0 0,0 0 0 15,0 3 0-15,-1 1 0 0,1 2 0 0,0 2 0 16,1 1 0-16,-2-2 0 0,2 2 0 0,0 4 0 15,0 1 0-15,-1 3 0 0,0 2 0 0,1 0 0 16,-1 1 240-16,0 1 16 0,-1 4 0 0,0-1 0 16,-1 0-128-16,-1 0 0 0,2 0-128 0,-3 1 192 15,-2-4-192-15,1 1 0 0,-1 1 0 0,-2-4 0 16,-1-1 0-16,-1-3-288 0,-1-1 64 0,1-5 16 16,0-2-432-16,-2-2-64 15,2-2-32-15,-1-4-18208 0</inkml:trace>
  <inkml:trace contextRef="#ctx0" brushRef="#br0" timeOffset="86274.76">19864 8360 40543 0,'-12'4'1792'0,"3"-1"384"0,2 0-1744 0,2-3-432 0,2 3 0 0,3-2 0 16,0 2-592-16,-1-1-208 0,-2 4-32 0,0 2-16 16,-2 0-1216-16,0 2-240 0,0 3-64 0,-3 3 0 15,1-3 1472-15,-3 5 304 0,0-2 48 0,-1-3 16 0,0 3 1296 0,1-1 272 16,-1 1 48-16,1 0 16 0,1-1 704 0,2 1 144 0,2 0 32 16,-1-2 0-16,3 1-1200 0,3-5-224 0,2-1-48 0,1 1-16 15,2-1-368-15,3-3-128 0,2 0 0 0,2-3 144 31,2 1-528-31,0-4-128 0,4 0 0 0,0-3-16 16,2 2-304-16,0-5-64 0,1 0-16 0,0-3 0 0,0-1 432 0,0 0 96 0,-1-2 0 0,-2-1 16 16,-2 0 368-16,-2 0 0 0,-2 1 160 0,-1-3-160 15,-2 2 896-15,-2-4 64 0,1 0 0 0,-2 1 16 16,-2-1-112-16,-2-2-32 0,1 1 0 0,-3-1 0 16,0-1-352-16,-3-1-80 0,0 2-16 0,-1-1 0 0,-2 1 0 15,-2-2 0-15,2 4 0 0,-1 0 0 16,-1 3-96-16,1-1-32 0,-1 4 0 0,2 2 0 0,0 3-256 0,-1 0 0 15,2 3 0-15,-3 3 0 0,2 2-256 0,-1 1-96 16,-1 1-32-16,1 2 0 16,-1 1-704-16,2 0-128 0,2 2-48 0,1-1-16496 15</inkml:trace>
  <inkml:trace contextRef="#ctx0" brushRef="#br0" timeOffset="86829.47">20594 8393 27647 0,'-4'-4'2448'0,"0"1"-1952"0,2 2-496 0,0-1 0 0,1 2 1696 0,-1-4 240 0,-3 2 48 0,-3-5 16 15,-2-1-2000-15,-2-3-512 0,-2 2-64 0,1-3 0 0,-1 2 384 0,-1 1 64 16,2 2 128-16,-2 3-208 16,0-1 448-16,-1 4 80 0,0 1 32 0,0 3 0 15,0 4 416-15,-3 0 64 0,1 4 32 0,-1 3 0 16,1 1-240-16,0-2-48 0,1 3-16 0,1 3 0 0,1-3-368 0,3 2-192 16,1 1 192-16,1 0-192 15,1-3 208-15,2 1-64 0,2 0-16 0,1-1 0 16,0 2 48-16,2 3 0 0,1-3 0 0,1-1 0 15,0 2-176-15,1 0 0 0,1-5 144 0,2 0-144 16,1-2 0-16,1-2 0 0,4-1 0 0,0-5 0 0,4-1 128 0,0 0-128 16,2-6 128-16,2 2-128 0,-1-4 160 0,2-1-32 0,0-1-128 15,2-3 192-15,0-3-64 0,2 1-128 0,3-7 176 16,-3 3-176-16,-1-2 128 0,1-2-128 16,1-2 0-16,-1-3 0 0,-1-1 0 0,-4 1 0 15,0-1 128-15,-5 2-128 0,-2-2 176 0,-2-3-32 0,-1-2 0 16,-3 0 0-16,-2-3 128 0,-2-2 32 0,-1-1 0 0,-1 1 0 15,-1 1 32-15,-3-2 16 16,-3-4 0-16,0 1 0 0,-2 0-160 0,0 0-16 0,-1 5-16 0,1 0 0 16,0 7-16-16,0 2 0 15,3 3 0-15,-1 5 0 0,2 2-400 0,1 3-64 16,3 1-32-16,-2 2 0 16,3 1-256-16,0-1-48 0,2 7-16 0,0-3-12032 0,3 6-2400 15</inkml:trace>
  <inkml:trace contextRef="#ctx0" brushRef="#br0" timeOffset="87363.11">20871 8462 35935 0,'-9'2'1600'0,"3"-2"320"0,1 2-1536 15,2 0-384-15,2-2 0 0,1 0 0 16,0 0-1872-16,0 0-448 0,1 0-96 0,2 0-16 16,-1 0 1024-16,3-4 192 0,1 2 32 0,-1-2 16 0,1 2 2080 0,-1-2 432 15,2 1 64-15,-1 0 32 0,-1 0 224 0,1 2 64 16,-1 1 0-16,2-2 0 0,2 2-272 0,1-3-48 16,1 2-16-16,3-2 0 0,3 0-816 0,0 0-176 15,3-3-16-15,0 2-16 0,1-2-208 0,0 0-32 16,0 0-128-16,0-3 192 0,0 2-192 0,-3-3 0 0,2 1 0 0,-5-1 0 0,-1 0-176 15,-3-2 176 1,-4 2-160-16,-1 1 160 0,-2-3-144 0,-3 2 144 16,-2 0-128-16,-1 0 128 0,-2 2 0 0,-2-2 0 15,-2 0 192-15,0 1-64 0,-1 3-128 0,-1 0 192 0,0 3-64 0,0 2 0 0,-1 1-128 0,0 4 128 16,-1 5-128-16,-2 1 128 0,0 2-128 0,0 1 0 16,-1 2 0-16,0 1 0 15,-1 0 0-15,1-1 0 0,0 1-176 0,0-2 176 16,-1 5-144-16,-2-3 144 0,-2 5-128 0,1-2 128 15,3 0 0-15,0 1 0 0,1 1 0 0,3-1 0 16,1-2-144-16,2 4 144 0,3 1-160 0,4-4 160 0,0 2 0 0,5 2 256 16,2-4-16-16,3 3-16 0,4-5-96 0,1 0-128 0,2-1 176 15,2-3-176-15,2 0 0 0,1 0-272 16,-1-5 16-16,2 2 16 0,2-4-48 0,0 0-16 0,2-2 0 16,-2 0 0-16,2 0 48 0,1-2 16 0,0 1 0 0,1-3 0 31,-1 0-448-31,-2-5-80 0,-1 3-32 0,-2-4-15728 0</inkml:trace>
  <inkml:trace contextRef="#ctx0" brushRef="#br0" timeOffset="87744.85">21563 7558 43311 0,'-5'-6'1920'0,"1"2"384"0,1 0-1840 0,0 2-464 0,3 2 0 15,0 0 0-15,1 0 192 0,2 0-64 0,-1 2-128 0,3 2 192 32,1 3-576-32,4 8-112 0,1 4-16 0,1 7-16 0,1 5 256 0,-2 10 48 0,0 4 16 0,-1 5 0 15,0 2 208-15,-2 5-176 0,-3 4 176 0,-2 2-160 16,-3 8 160-16,-2 1 0 0,-2 1 0 0,-2-4 0 16,0-5 144-16,0-4-144 0,-1-9 192 0,1-1-192 15,0-6 288-15,1 0-48 0,0-2-16 0,3-8 0 0,0 1-224 16,4-7 176-16,0 1-176 0,3-7-12416 15,1-3-2592-15</inkml:trace>
  <inkml:trace contextRef="#ctx0" brushRef="#br0" timeOffset="95139.59">20371 5357 3679 0,'-10'-3'320'0,"3"0"-320"16,0 0 0-16,4-1 0 0,2 4 1792 0,-1-2 304 16,1-1 48-16,-3 2 16 15,1-5 656-15,-4 0 144 0,2 0 32 0,1-3 0 16,0 3-816-16,1 1-176 0,2 2-16 0,0 0-16 16,1 0-624-16,-1 3-128 0,2 3-32 0,0-3 0 0,2 3-640 0,-1 1-128 15,3 2-32-15,1 0 0 0,2 1 80 0,0-4 16 16,5 2 0-16,0-1 0 15,3-4 160-15,3 0 16 0,2-2 16 0,2 0 0 16,3-3-176-16,3 2-48 0,0-1 0 0,2-1 0 16,0 4-240-16,0-2-48 0,0 3-16 0,-1 3 0 15,-2 0-144-15,-1 4 0 0,-1-1 0 0,-2 0 128 0,-1 0-128 0,0 0 0 0,-1 1 0 0,-2-4 0 32,-1 0 0-32,1 0 0 0,3 1 0 0,-1 0 0 0,0-2 0 15,2 1 0-15,0-2 0 0,3 2 0 16,1-1 0-16,1-2 0 0,1 4 144 0,2-2-144 0,2-1 224 15,-4 2-32-15,0-1 0 0,0 2 0 0,-2 0-192 0,2-2 0 0,1 2 0 0,-1-2 0 0,-2 2 0 16,0-1 0-16,2-2 0 0,0 1 0 0,-1 1 0 0,1 1 0 16,0-1 0-16,-1 0 0 0,1 0 0 15,-1 0 0-15,0-3 0 0,0 1 0 0,-2-1 0 0,0-1 128 16,2-2-128-16,-2 0 0 0,-1 0 0 0,1 1 0 16,0 1 0-16,2 1 0 15,-2 0 0-15,0 0 0 0,3 3 0 0,-3 0 0 16,0 3 0-16,-3-2 0 0,-3 2 0 15,-3-2 0-15,1 2 0 0,-3 0 0 0,0-2 0 0,-1 1 0 0,1 1 0 0,-1-3 0 16,1 1 0-16,-1 0 0 0,-1-2 0 0,0 1 0 16,1 1 0-16,-2-4 0 0,0 2 0 0,0-2 0 15,0 0 0-15,2 0 0 16,1 0 0-16,0 0 0 0,1 0 0 0,-1 0 0 16,0-2 0-16,-1 2 0 0,-1 0 0 0,-1-3 0 0,1 2 0 0,-2-2 0 15,-1 3 0-15,0-3 0 0,1 3 0 0,-3-3 0 0,1-1 0 16,1-1 0-16,-2 2 0 0,1-1 0 0,-1 0 0 0,-1-1 0 31,0 2 0-31,0-3 0 0,0 2 0 0,-2 0 0 16,-1 2 0-16,1-1 0 0,-1 2 0 0,0-2 0 0,-1 0 0 0,-1 0 0 15,1 3 0-15,-1 0 0 0,-2-2 0 0,0 1 0 0,-1-2 0 0,-1 1 0 16,0 0 0-16,-2-1 0 16,-1-2 0-16,0 1 0 0,-4-2 0 0,1 2 144 15,-2-5-144-15,-2 2 192 0,0-2-192 0,-2-1 128 16,0 1-128-16,-2-7 128 0,1 1-128 0,-2-1 0 0,-1-3 0 0,0-3 0 0,-3 0 0 0,1-1 0 15,1 2 0-15,2 4 0 16,0-2 0-16,0 1 0 0,-1-2 144 0,3 4-144 16,1 4 0-16,2 2 0 15,1 1 0-15,2 3 0 0,1 2 0 0,2-1 0 16,2 2 0-16,-1 0 0 0,2 2 0 0,2 1 0 16,-2 0 0-16,2-3-128 0,0 6 128 0,2-3 0 15,-1 0 0-15,0 2 0 0,2 2-208 0,-1-3-16 16,0 2 0-16,-2-3 0 0,0 0-32 0,0 0-16 15,18 16 0-15,-12-10 0 0,1 0 272 0,1 0-160 16,0-2 160-16,-1 1-128 0,0-1 128 0,-1-1 0 0,-1 1 0 16,1 1-128-16,2 1 128 0,-1-2 0 0,1 2 0 15,-1 0 0-15,0 0 0 0,1 4 0 0,1-3 0 0,-1 2 0 16,3 0 0-16,-1 1 0 0,1-3 0 0,2 2 0 16,0 0 0-16,1-2 0 0,1-1 0 0,-2 1 0 15,2-5 0-15,0 2 0 0,-1-2 0 0,-1-2-128 16,1 0 128-16,-4 0 0 0,0 1 0 0,-3 2 0 15,-1-2 0-15,-2 2 0 0,0 3 0 0,-3-3 0 0,0 4 0 16,0 1 0-16,1 0 0 0,0 3 0 0,-1-1 0 16,2 0 0-16,-2 0 0 0,1-2 0 15,1 2 0-15,-1-1 0 0,1 1 0 0,-3 0 0 16,1 2 0-16,-2-2 0 0,0 2 0 0,-3 2-128 0,0 1 128 0,-1 1 0 16,0-1 0-16,-3 1 0 0,-1 3 0 0,-2-3 0 15,1-1 0-15,-1 1 0 0,-3 3 0 0,-2-2 0 16,-2 2 0-16,-1-1 128 0,1 1-128 0,-3-1 0 15,-2 0 0-15,0-1 0 16,1 3-768-16,1-4-128 0,1 0-32 0,2-1-16160 16</inkml:trace>
  <inkml:trace contextRef="#ctx0" brushRef="#br0" timeOffset="97180.38">21291 7355 3679 0,'-1'0'320'0,"-1"0"-320"16,1 0 0-16,0 1 0 15,1-1 704-15,-1 0 80 0,0 3 16 0,-3-3 0 16,0-3 368-16,-1 2 80 0,0 1 16 0,0-4 0 16,2 2 816-16,-1-2 160 0,1-2 48 0,2 0 0 15,0-3 176-15,0 2 32 0,-1-4 16 0,2 0 0 16,0-2-528-16,0-3-128 0,2 1 0 0,-1-1-16 0,0 0-800 0,0 0-144 16,1-3-48-16,-2 3 0 0,0 4-368 15,0-7-80-15,0 1-16 0,0-4 0 0,-2-2-128 16,2-1-48-16,-1 1 0 0,-1-5 0 0,2 1 16 0,-3-1 0 0,1-2 0 0,0 2 0 15,1-2-48-15,1-1-16 0,0-7 0 0,0 5 0 16,0-1-32-16,0 1-128 0,0 1 192 0,0 5-64 16,-1-1-128-16,1 5 192 0,0-2-192 0,0 1 192 15,0 3-192-15,0 3 192 16,0-1-192-16,0 3 192 0,0 4-192 0,0 0 0 16,-1 0 0-16,-2 0 128 0,3 3-128 0,-1 4 0 15,0 0 0-15,0 1 0 0,-1 1 0 0,1 4 0 0,0-3 0 0,0 3 0 0,1 0-144 0,-2 0 144 16,2 0 0-16,-1 0 0 15,1 0 0-15,0-3-128 16,0 3 128-16,0 0 0 0,0 0 0 0,0 0 0 16,0 0 0-16,0 0 0 0,13-20 0 0,-11 15 0 0,2 2 0 0,-2 1 0 0,1 0 0 0,-1-2 0 15,-1 4 0-15,2-2 0 0,-2 2 0 0,0 0 0 16,2 0 0-16,-2 0 0 0,1 2 0 0,1-2 0 16,1 0 0-16,1 1 0 0,1 2 0 15,0-3 0-15,1 0 0 0,2 0 0 16,1 0 0-16,1 2 0 0,3-2 0 0,2 0 0 0,2 0 0 0,3 0 0 15,2 0 0-15,0 0 0 16,1-2 0-16,0-1 0 0,4 0 0 0,0-1 0 16,4-1 0-16,3-1 0 0,4-1 0 0,1 0 0 15,2 1 0-15,0 2 176 0,-1-1-48 0,1 2-128 16,-1-1 160-16,-1 0-160 0,1 4 128 0,-2-2-128 0,-1-2 0 16,-1 2 0-16,-1-1 0 0,0 2 0 15,0-3 0-15,-2 2 0 0,1 2 0 0,-2-4 0 0,2 4 0 16,-1-5 0-16,2 4 0 0,0-4 0 0,-1 1 0 15,2-2 0-15,0 0 0 0,1 0 0 0,-1-2 0 0,-1 2 0 0,-1 1 0 0,-3 4 0 16,-4-3 0-16,-2 4 0 0,-2 0 0 0,-4 0 0 0,-3 0 0 16,-2 1 0-16,-2 3 0 0,0 1 0 15,-3-1 0-15,-3-2 0 0,1 2 0 0,-1-2 0 0,-1 2 0 0,2-1 0 16,-5-3 0-16,2 0 0 0,-1 1 0 0,1-2 128 16,-1 1-128-16,1-3 0 0,1-1 0 0,-1 2 0 15,0-2 0-15,0-1 0 16,1 0 0-16,0 0 0 15,0 2 0-15,-2-3 0 0,1 2 0 0,-1-1 0 16,-1 1 0-16,0 0 0 0,-1 1 0 0,-1 0 0 16,1 0 0-16,-2 0 0 0,0 3 0 0,0-4 0 0,-2 4 0 15,1-2 0-15,0-2 0 0,-2 1 128 0,1 0 0 16,-2-1 0-16,2-2-128 0,-3 0 128 0,0 0-128 16,-1-4 128-16,-2-1-128 0,0 0 0 0,-2-4 144 15,-1-1-144-15,-2 1 0 0,1-1 0 0,3 3 0 16,-2 2 0-16,-1-1 224 0,-2-3-32 0,1 5 0 0,-1 0 0 15,0 0-48-15,2 4-16 0,0 0 0 0,0 4 0 16,0-1-128-16,1 2 0 0,0 1 0 0,1 0-176 16,-1 1 176-16,1 2 0 0,1-1 0 0,2-2 128 15,2 1-128-15,0 2 0 0,0-3-176 0,3 0 176 16,-1 0 0-16,1 0 0 0,2-3 0 0,0 2 0 16,0 1 0-16,0-2 0 0,2-1 0 0,1 2 0 15,-3 1 0-15,0 0 0 0,0 0-128 0,19-5 128 16,-11 7 0-16,0-2 0 0,2 7 0 0,1-1-144 0,-1 0-160 15,0 1-16-15,0 4-16 0,-1-1 0 0,1 0 16 0,0 3 16 16,-2-5 0-16,1 2 0 0,0 0 128 0,-2-4 32 16,0 2 0-16,1-2 0 0,-1 0 144 0,-1-1 0 15,1 1 0-15,-1-2 0 0,1 0 0 0,1 2 0 16,1 0 0-16,0 0 0 0,-1-2 0 0,-2 2 0 16,2 0 0-16,1 0 0 0,2 3 0 0,-1 1 0 15,-1-3 0-15,-2 3 0 0,1 1 0 0,-3 2 0 16,-2-3 0-16,0 2 0 0,-2 0 0 0,-2 2 0 15,-1 1 0-15,-1 1 0 0,-2 1 0 0,-3 2 0 16,1-1 0-16,-2 2 0 0,1 1 0 0,-3 1 0 16,-1 1 0-16,1-1 0 0,0 0 0 0,-1 0 0 15,-1 3 0-15,-1-3 0 0,0 1-128 0,0-1-64 0,1-4 0 0,-1-1-12080 16,1-5-2416-16</inkml:trace>
  <inkml:trace contextRef="#ctx0" brushRef="#br0" timeOffset="98427.03">24238 5070 10127 0,'-2'-6'896'0,"2"2"-704"16,0-1-192-16,2 4 0 0,-2 1 1312 0,1-4 224 15,0-2 64-15,0-5 0 0,2 0 896 0,-2-4 176 16,2 1 32-16,-2-1 16 16,0 2-496-16,0 2-112 0,0 1 0 0,-1 2-16 15,0 0-704-15,0 4-144 0,-1-2-32 0,-1 3 0 16,1 1-640-16,-2 1-128 0,1 1-16 0,-1 0-16 16,-1 2-144-16,1 2-16 0,-1-1-16 0,-2 1 0 0,0 2-64 0,-2 3-16 0,1-2 0 0,-4 5 0 15,-2 0 16-15,-2 4 0 0,1-2 0 0,-2 4 0 16,-2 1-48-16,-4 7 0 0,-2 5 0 0,-1 1 0 15,-1 5 160-15,0 2 32 0,2 5 0 0,2-3 0 16,1 1-320 0,2-2 0-16,3-3 0 0,3-2 0 0,1 0 0 15,1-2 160-15,4 2-160 0,1-2 128 0,3-1-128 0,3-1 0 16,1-1 0-16,2-2 128 0,2 0-128 0,2-3 0 16,3-2 0-16,0-1 0 0,2-3 0 0,2-1 0 15,1-4 0-15,1-2 128 0,0-2 0 0,1-1 0 16,2-2 0-16,1-2 0 0,1-1-128 0,0-3 0 0,2-1 0 0,1-4 0 15,0-2 0-15,2-4 192 16,2 0-192-16,-1-5 192 0,3-2-48 0,-2-5 0 16,0-3 0-16,0-3 0 0,-4 0-16 0,0 0-128 15,-1-2 192-15,-2-2-64 0,-2 1 32 0,-3-3 0 0,1-5 0 0,-3-4 0 0,-2 1-160 0,-2-1 192 16,-1 1-192-16,-2-5 192 0,-2 2-192 0,-2 1 0 16,-2 0 0-1,-2 6-176-15,-3 3 176 0,-1-3 0 16,-2 3 0-16,-3 1-128 0,-1 5 128 0,-2 1 0 0,1 2 0 0,-3 4 0 0,3 3 0 0,0 3 0 15,1 4 0-15,1 2 0 0,1 1-192 0,-1 3 32 0,1 2 16 0,-1 2 0 47,1 1-368-47,1 1-64 0,-1 0 0 0,2 3-16 16,1 3-160-16,1 1-16 0,-2 3-16 0,1-1-11440 0,1 4-2304 0</inkml:trace>
  <inkml:trace contextRef="#ctx0" brushRef="#br0" timeOffset="98711.45">23919 5379 10127 0,'-5'0'448'0,"2"0"96"0,1 0-544 0,0 0 0 16,4 0 0-16,-1 0 0 0,0 0 2656 0,0 0 416 15,3 0 96-15,1 0 16 0,4 4 832 0,1-2 160 16,3-1 48-16,1 4 0 0,3 0-2304 0,2 2-464 16,2 1-96-16,2 1-16 0,2 1-704 0,1 0-160 15,2 0-32-15,1 2 0 0,-1-3-448 0,1 0 0 0,-3-1 0 0,-2-3 0 16,-3 1-176-16,-2-2 176 0,-3-4-160 0,0 0 160 31,1 0-816-31,-1-6-64 0,1-1-16 0,0-1-17200 0</inkml:trace>
  <inkml:trace contextRef="#ctx0" brushRef="#br0" timeOffset="102095.88">14747 3559 25791 0,'5'-9'2304'0,"-1"5"-1856"0,-1-2-448 0,2 2 0 16,0 2 2816-16,2 1 480 16,1-2 96-16,6-3 0 15,7 0-3856-15,6-4-784 0,6-2-160 0,2-1-16 0,0 3 848 0,-1-2 192 16,1 2 16-16,1-2 16 0,1-1 480 0,4 1 112 15,-1-2 16-15,3 2 0 0,0-3-256 0,1 4 0 16,2-1 0-16,1 2 0 0,0 1 0 0,3 3 128 16,1-1-128-16,6 0 0 0,3 1 416 0,3-2 32 0,2-1 16 0,0 2 0 0,-1-3 176 0,6 0 16 15,10-1 16-15,4 1 0 0,1 0 0 0,1 0 0 16,6 1 0-16,4-3 0 0,7 2-352 0,1 0-64 16,-1 4 0-16,7-3-16 0,6 2-240 0,4-2-160 15,-3 2 32-15,7 1 0 31,5-1-512-31,3 1-80 0,-5 0-32 0,9 2 0 0,5-2 144 16,5 4 32-16,2-2 0 0,2 2 0 0,2-2 432 0,2 4 144 0,-1 0 0 0,-2 0 0 16,-2 1 0-16,6 4 0 0,3 1 0 0,2 0 144 0,-7 1-144 0,5 0 0 15,7-1 0-15,-1 0 0 0,-1 3 0 0,-1-2 0 0,0 2 0 16,-3-2 0-16,-1 2 0 0,-5 1 0 0,-2 2-144 0,-2 1 144 16,-1-1 0-1,-2-1 192-15,-1 0-16 0,-4 2-16 0,-2-3 304 16,-1-3 64-16,1 2 16 0,-1-3 0 0,-5 0-336 0,-3-2-64 0,0 2-16 0,-5-4 0 15,-4-2-128-15,-4 2 0 0,-2 0 0 0,-2-1 0 16,-6 1 0-16,0-1 0 16,-2 1 0-16,-3-2 0 0,1 2 0 0,-6 0 0 15,-5 1 0-15,-5 0 0 0,-7 1 0 0,-7 1 0 0,-2 1 0 0,-7-1 0 0,-6 0 0 0,-5-1 0 16,-3 2 0-16,-6-2 0 0,-3 1 0 0,-3-1 208 16,-1 1-16-1,-2-1-16-15,-2-1 288 0,-2-3 64 16,-2 1 16-16,-3-1 0 0,-1 0-352 0,-6-1-64 15,0-2 0-15,-1-1-128 0,-2-2 192 0,-1 1-192 0,-2 0 192 0,0-3-192 0,-2 1 256 0,1-2-48 16,-1-1-16-16,-1 1 0 0,-3-1 0 0,-1-2 0 16,0 2 0-16,-1-2 0 0,-1-1-48 0,0 3-16 15,-1-2 0-15,0 2 0 0,-1 1-128 0,1 2 0 16,-2-2 0-16,-1 3 128 0,0 0-128 0,0 0 0 16,-1 2-160-16,-2-2 160 0,2 2-128 0,-1 0 128 0,-1 2 0 15,1 2-144-15,-2-3 144 0,2 3 0 0,-2 0 0 0,0 3 0 16,2-1 0-16,-1 0 0 0,1 0 128 0,-1 2-128 31,2-2 0-31,1 4 128 0,1-2-128 0,-1 2 0 16,3 4 0-16,-1-1 0 0,2 3 0 0,1 2 0 0,0 2 144 0,1 3-144 0,1 0 192 0,0 4-192 15,1 0 192-15,0 3-192 0,-1 2 192 0,2 3-192 16,-2 5 160-16,1 1-160 0,-2 5 128 0,-1 2-128 16,1 4 0-16,-2 5 0 0,-1 1 0 0,0 6 0 0,-1-3 0 0,1 3 0 31,-1 6 0-31,1 4 0 0,-1 6 0 0,2 0 0 15,0 6 0-15,0 3 0 0,3-3 0 0,-1 3 0 16,0 4 0-16,0 3 0 0,0-3 0 0,1-1 0 16,-1-2 0-16,-3 5 0 0,1 1 0 0,-1 3 0 15,-3 6 0-15,-4-2 0 0,-1-2 0 0,-2 3 0 16,-5 6 0-16,-1-1 0 0,-1-5 0 0,-4 1 0 16,-3 9 0-16,-2-2 0 0,2-3 256 0,-1 1 64 15,2 3 0-15,-1-1 16 0,4-4-208 0,2-4-128 16,2-4 128-16,3 7-128 0,1 2 0 0,2-1 0 15,2-2 0-15,1 1 0 0,3 2 0 0,-1-1 0 16,2-2 0-16,-1-4 0 0,0 5 0 0,-1 2 0 16,-2-1 0-16,-4-3 0 0,-1-3 0 0,-4-1 0 15,0 5 0-15,-6 0 128 0,-2 2-128 0,-3-3 0 0,0 2 0 0,-2-1 0 16,-1 1 0-16,1-3 0 0,2-2-128 0,2-3 128 16,1-2 0-16,4-3 0 0,2-5 144 0,5-6-144 15,2-8 288-15,3 4-48 0,4 7-16 0,4-3 0 16,2-6-224-16,2-6 0 0,4-2 0 0,2-4 0 31,0-4-448-31,1-3 32 0,-1-3 0 0,1-2 0 0,0-4 192 0,-3-1 32 0,1-3 16 0,-3-2 0 16,-1-2 176-16,-1-3 0 0,-1 0 0 0,-3-3 0 0,0 0 0 0,1-3 0 15,-1 2 128-15,0-3-128 0,1 1 304 0,0-2-16 16,3-1 0-16,-1 1 0 0,2-1-160 0,1-3-128 16,1 0 192-16,1 0-192 0,3-3 0 15,-2-3 0-15,3 0 0 0,-1-3 0 0,-1-1-256 16,0 0-16-16,1-1 0 0,-1 1 0 0,-3-3 112 15,-2 0 32-15,1 1 0 0,-3-3 0 0,-1 2 128 0,-1-2 176 16,-3 2-48-16,0-3 0 0,-1 2 0 0,0 0 0 16,-1-1 0-16,0-1 0 0,0 0 288 0,-2 0 48 15,2 0 16-15,-3 0 0 0,2 1-288 0,-2-4-48 16,1 1-16-16,-1 2 0 0,-3-3-128 0,0 0 0 16,-2 1 0-16,-3 1 128 0,-4-1-128 0,-4 2 0 15,-5 0 0-15,-6 0 0 0,-4 2-160 0,-8 0-64 0,-1 2-16 16,-8-1 0-16,-5 2 240 0,-6 0-176 15,-7-1 176-15,-5 0-160 0,-4-1 160 0,-1 1 0 16,-2-3 0-16,-2 2 0 0,0-1 0 0,-5 0 0 16,-1-2 0-16,-3 3 0 0,3-3 0 0,-5 4 0 0,-6-4 0 15,-4 4 0-15,0 0 0 0,-5-4 0 0,-6 0-128 0,-4 1 128 16,-5 0 0-16,-2-2 0 0,-2-5 0 16,-1 1 0-16,-1 4 256 0,0-5 16 0,1 0 16 0,-7 0 0 15,-5 0-160-15,0 0-128 0,1-3 192 0,1 1-192 16,5 1 0-16,-5-2 0 0,-1 3 0 0,0-4 0 0,1 1-400 0,0 0 16 15,-2 1 0-15,1-2 0 16,3-2 96-16,-5 0 32 0,-3 2 0 0,1-1 0 16,4 0 256-16,-3-1-192 0,-2 1 192 0,2 1-160 15,7 2 160-15,4-2 0 0,6 0 0 0,3-2 0 0,1-4 256 0,4 0-32 16,4-2 0-16,5-3 0 16,4 1 80-16,-3 0 16 0,2-2 0 0,4-1 0 0,7 1-320 15,-5-5 0-15,-1-1 0 0,2 0 0 0,6 0 0 0,-4-1 0 16,-5-3 0-16,2 4-144 0,3 4 144 0,3-1 0 15,1-1 0-15,-1 3 0 0,-2 6 0 16,1 0 0-16,2 3 0 0,1-2 0 0,5 4 0 0,1 4 0 0,-2 2 0 16,2-3 128-16,3 2-128 0,4 1 0 15,4-4 0-15,2 4-128 0,5 2 128 16,4-2 0-16,4 2 0 0,2-6 0 0,6 2 0 0,3-2 0 16,3-1 0-16,1 1 0 0,2 1-192 0,4 0-16 15,3 0 0-15,1-4-13344 16,2-1-2656-16</inkml:trace>
  <inkml:trace contextRef="#ctx0" brushRef="#br0" timeOffset="146995.1">22937 10513 1839 0,'1'0'160'0,"-1"-2"-160"0,0 2 0 0,0 0 0 16,1 0 224-16,0 0 16 0,1-1 0 0,-1 1 0 16,3-3-240-16,-2 3 0 0,3-4 0 0,0 2 0 15,-1-2 0-15,1 2 0 0,1-2 0 0,-1 0 0 16,1 2 0-16,0-2 0 0,-1-1 0 0,1 2 0 15,1-1 160-15,-1-2 80 0,0 2 16 0,1-1 16 0,-1 1 560 0,1-2 128 16,-1 2 0-16,0-2 32 0,0 3-672 0,0 0-128 16,-1-1-16-16,0 2-16 15,-1 2-416-15,0-3-96 0,-2 3-16 0,-1 0 0 16,1 0 496-16,-1 0 80 0,-1 3 32 0,-1-3 0 0,1 2 1536 0,0-2 304 16,-2 4 64-16,0-1 16 0,1 0 560 0,-3-2 112 15,2 4 32-15,-3-1 0 0,0-1-368 0,-2 0-64 16,0 3 0-16,0-3-16 0,-1 2-688 0,0 1-144 15,-1 0-32-15,-1 0 0 0,1 3-784 0,1-3-176 16,-2 4-16-16,0 0-16 0,0 2-304 0,0 1-48 16,-2 3-16-16,-1 2 0 0,0 1-64 15,-2 1-128-15,0 2 176 0,-2 0-176 0,-2 3 128 0,-2 3-128 16,-1 5 0-16,-4-2 0 0,0 3 0 0,-4 1 0 16,2-1 0-16,-2 0 0 0,2-3-160 0,1 0-32 15,-1-2-16-15,4-1 0 0,0-3-96 0,2-2-16 0,2-2 0 16,2-5 0-1,1-4-96-15,1-1-32 0,2-2 0 0,0-5-17200 0</inkml:trace>
  <inkml:trace contextRef="#ctx0" brushRef="#br0" timeOffset="147343.41">22492 10379 27647 0,'-9'-2'2448'0,"2"2"-1952"0,3 0-496 0,3 2 0 0,2-2 976 16,-2 0 112-16,-2 2 0 0,-3-2 16 16,1 0-416-16,1 3-96 0,3-2-16 0,1 4 0 0,3-2-80 0,1 1-32 15,3 2 0-15,0 3 0 0,1 1 512 0,1-1 112 16,4 4 0-16,-1-1 16 0,4 7-400 0,0-3-64 15,2 3-32-15,1 0 0 0,6 6-288 0,2 4-64 16,3 5-16-16,1 1 0 0,0 1-240 0,1 5 128 16,1 3-128-16,-2 3 0 0,0 4 0 0,-1-1 0 15,-2 1 0-15,-3-3 0 0,-1-2 144 0,-2-4-144 16,-2-3 128-16,-1-2-128 0,0-2 0 0,-2-1 0 16,3-4-224-16,-5-3 80 15,-3-5-240-15,1-2-64 0,-1 1 0 0,-1-4-17920 0</inkml:trace>
  <inkml:trace contextRef="#ctx0" brushRef="#br0" timeOffset="149361.38">23283 10811 32255 0,'-9'3'2864'0,"4"-3"-2288"16,3 0-576-16,2 0 0 0,1 0 288 0,-1-3-48 0,-1 3-16 0,-2-1 0 15,1-1 128-15,2-2 32 0,2 2 0 0,3-2 0 16,4 0-80-16,1-1-16 0,2 1 0 0,3 4 0 16,2-2 480-16,5 1 80 15,1 2 32-15,4 1 0 0,4 1-192 0,4-2-48 16,2 4 0-16,5 0 0 0,4 1-512 0,7 3-128 16,5-3 0-16,1 0 0 0,1-2 0 0,-5-2 0 15,-2 0 0-15,11 0 0 0,11-2 0 0,9 0 0 16,3 0 0-16,0-4 0 0,1-2 0 0,-2 3 0 0,-2-2 0 0,-2 3 0 15,-1 2 0-15,-3 0 0 16,-3 2 0-16,-4 0 0 0,-6-2 0 0,2 4 0 16,0 2 0-16,-2 0 0 0,-2 0 0 0,-2-3 0 15,-2 0 0-15,-4 1 0 0,-5 2 0 0,0-2 0 16,-3 1 0-16,-1 1 0 0,-2 0 0 0,-1-1 0 0,-1 0 0 0,-2-1 0 0,0-4 0 16,-5 0 0-1,-1 0 0-15,-5-2 0 0,-3 0 0 0,-3 0 0 16,-2-2 0-16,-4-2-176 15,-1 2-1264-15,-4-4-256 0</inkml:trace>
  <inkml:trace contextRef="#ctx0" brushRef="#br0" timeOffset="150304.87">26147 10836 17503 0,'5'-4'1552'0,"-1"-2"-1232"0,-1 4-320 0,0 1 0 15,-1-2 1024-15,2-1 128 0,3-4 48 0,4-5 0 16,4-3 528-16,3-4 128 0,-1-2 0 0,-2 4 16 15,0-3-528-15,-3 3-96 0,-1 0-32 0,-1 2 0 16,-1-3-256-16,-1 1-48 0,0-1-16 0,0-1 0 16,0-2-64-16,-1-3 0 0,2-1-16 0,0-2 0 15,-1-6-256-15,0 1-48 0,-2-4-16 0,-1-1 0 0,0-6-304 0,-3-1-64 16,1-2-128-16,-3 0 192 0,-2-2-192 16,1 0 176-16,1 1-176 0,0 3 160 0,0-1 80 0,0 2 16 15,1 2 0-15,2-1 0 0,-1 1 32 0,1 1 16 16,-1 0 0-16,1 3 0 0,-1-1-128 0,1 2-32 15,2-1 0-15,-2-3 0 0,0 5-144 0,-2 2 0 0,0-4 0 0,-2 4 0 16,0-2 128-16,-2-1-128 16,0-1 192-16,-1-1-64 0,0 0-128 0,-1-3 0 15,0 1 0-15,0-4 128 0,3 8 0 0,-2-5 0 0,0 1 0 16,2-3 0-16,1 3-128 0,1 0 0 16,-1 0 0-16,2 6 0 0,0 0 0 0,0 3 0 15,2 2 0-15,-1 0 0 0,1 3 0 0,-1 0 0 0,2 2 0 0,1-2 0 0,-2 4 0 0,1-2 0 16,0 0 0-16,0 2 0 0,1 0 0 0,-2-1 0 31,2 1 0-31,-1-1 0 0,1-1 0 0,-1 1 0 0,1 0 0 16,-2 1 0-16,0 1 0 0,-1-3 0 0,1 3 0 0,-3 0 0 15,1 0 0-15,-2-1 0 0,-1-1 0 0,0 1 0 16,-2 1 0-16,2 2 0 0,-2 2 192 0,0-1-64 16,1 3-128-16,-1 0 0 0,-1 1 144 0,1 2-144 15,2 0 0-15,-2 1 0 0,2-4 0 0,-1 1 128 16,2 1-128-16,1-2 0 0,0 0 0 0,0 1 0 15,1 2 0-15,2-5 0 0,-1 2 0 0,1 0 0 0,-1 0 0 0,2 0 0 16,-1 0 0-16,0 4 0 0,-2 2 0 0,2 1 0 16,-1-3 0-16,2-1 0 0,0 2-128 0,-2-1 128 15,0 3-128-15,1-1 128 16,-1 4-672-16,0 2-48 0,-1 0-16 16,0 0-12240-16,0 1-2448 0</inkml:trace>
  <inkml:trace contextRef="#ctx0" brushRef="#br0" timeOffset="153243.19">26301 5411 159 0,'0'0'0'0,"0"0"0"0,2 0 0 0,-1 0 0 0,-1 0 0 0,0 0 0 0,0 0 0 0,0-2 0 16,0 2 1024-16,1-2 192 0,-1 2 48 0,0 0 0 16,0 0 1728-16,0 0 336 15,0 0 80-15,0 0 16 0,0 0-368 0,0 0-80 16,0 0-16-16,0 0 0 0,0 0-880 0,0 0-176 15,0 0-48-15,-2 20 0 0,3-7-1088 0,0-3-240 16,2 4-32-16,-2 0-16 0,-1 5-480 0,1 3 0 16,-1 2 0-16,1 2 0 0,-1 3 0 0,-1 6 0 15,0 2 0-15,-3 5 0 0,2 2-144 0,-3 3 144 16,-1 1 0-16,-2-1-144 0,2 0 144 0,-1-5-160 0,2-2 160 16,-2-5-160-16,1-3 160 0,1-4 0 0,2-6 0 0,-2 1-128 15,1-1 128-15,-1-3 0 0,1-1 0 0,1-4 0 31,0-4-432-31,2-1-144 0,0-2-48 0,2-2-14496 0</inkml:trace>
  <inkml:trace contextRef="#ctx0" brushRef="#br0" timeOffset="153781.07">26157 5295 17503 0,'-8'-7'1552'0,"3"0"-1232"15,3 1-320-15,2 4 0 0,1 0 1968 0,-1-3 336 16,-1-2 64-16,-3-8 0 0,3-3-80 0,0-2-32 16,1 0 0-16,3 2 0 0,1 1-1072 0,1 1-224 15,1 4-32-15,3-3-16 0,0 3-560 0,-1 1-112 16,2 2-32-16,0-1 0 0,1 2 64 0,0 0 16 15,2 2 0-15,0 1 0 0,1-1-64 0,1 0-16 16,1 1 0-16,2-2 0 0,2-1-80 0,2-1-128 16,2 2 176-16,1-3-176 0,-3 1 160 0,1-1-160 0,3 2 128 0,-2 0-128 15,-1 2 160-15,-2 2-160 0,-2 2 192 0,-3 2-192 16,-1 2 0-16,-2 2 0 0,2 2-160 16,-1 2 160-16,2 3-128 0,0 2 128 0,3 2 0 0,-2-1 0 15,1 1 0-15,3 2 0 0,-1 0 0 16,1 1 0-16,0 0 0 0,-1 1 0 0,0-3 0 0,-3 2 0 15,-1 1-128-15,-2 3 128 0,-2 0 0 0,-2 1 0 16,-3 3 0-16,-2-2 0 0,0 1 0 0,-2 1 0 16,-2-4 0-16,0 1 0 0,-2-4 0 0,-1 2 0 15,-2 2 0-15,-2-5 0 0,-2-2 0 0,0 3 0 16,-3-3 0-16,-2 0 0 0,-2-2 0 0,-1-2 0 16,0-2 176-16,-2 1-48 0,-5-1-128 0,-4 0 192 15,-3 2-192-15,-3-3 0 0,-3 1 0 0,-2 0 0 16,-3-2 0-16,-2 2 0 0,-2-4 0 0,2 0 0 15,1-2 0-15,1-6 0 0,0 0 0 0,4 0 0 0,4-4-224 16,3 0-96-16,3-1 0 0,4 0-16 16,3 1-992-16,5 1-192 15,4 1-32-15,3 0-14544 0</inkml:trace>
  <inkml:trace contextRef="#ctx0" brushRef="#br0" timeOffset="154399.51">27951 4207 21183 0,'-1'-4'1888'0,"0"4"-1504"0,-1 0-384 0,2 0 0 0,0 0 960 0,-1 0 112 15,0 1 16-15,-3 2 16 0,-1-1-384 0,-2 2-80 0,-2 3 0 16,-2 4-16-16,-3-1-496 0,1 3-128 0,-3 3 0 0,-3 2 0 15,1 2 560-15,-5 2 32 16,1 1 16-16,-1 4 0 0,-1 1 240 0,-1-2 48 16,-1 9 16-16,-2 1 0 0,0 7-464 0,-1 2-80 15,-2 5-32-15,1 3 0 0,1 4-208 0,0-2-128 16,3-2 160-16,2 0-160 0,-2 3 720 0,1-1 48 0,1 2 16 0,3 4 0 16,2-2-256-16,1 4-48 0,4-2-16 15,1-4 0-15,6-9-464 0,2-7 0 0,2-7 0 16,6-1 0-16,2-3-384 15,3 3-80-15,6-2-16 0,1-1 0 0,2-1-48 0,2-1-16 16,2 1 0-16,1-3 0 16,0-2-608-16,2-4-128 0,-1 0-32 0,-1-3-12992 0</inkml:trace>
  <inkml:trace contextRef="#ctx0" brushRef="#br0" timeOffset="154900.22">28354 4934 23951 0,'-2'0'2128'0,"0"2"-1696"0,1 2-432 0,0 0 0 15,1-2 400-15,-3 2 0 0,0 2 0 0,-5 6 0 16,-2 5 672-16,-4 2 128 0,-5 6 16 0,-2 0 16 16,-2 1-16-16,-2 1 0 0,-2 5 0 0,-4 0 0 15,-4 3-640-15,-1 2-128 0,-1 1-16 0,-1-3-16 16,-2-3-416-16,2-1 0 0,0-3 0 0,0 1 0 15,4-3 0-15,-1-4-144 0,1 0 144 0,5-6 0 16,6-1-1616 0,-3-1-224-16</inkml:trace>
  <inkml:trace contextRef="#ctx0" brushRef="#br0" timeOffset="155131.22">27706 5041 21183 0,'3'-2'1888'0,"-2"1"-1504"0,1 2-384 0,1 1 0 16,1 2 2256-16,-1-1 384 15,2 0 80-15,3 4 16 0,4 5-1776 0,3 1-336 16,5 6-80-16,2 3-16 0,1 3 16 0,-3 1 0 16,0 2 0-16,0 1 0 0,-2 2-288 0,-2-3-48 15,0 1-16-15,-1-5 0 0,-1-1 320 0,-2 0 48 16,1-2 16-16,-2 1 0 0,-1-3-576 0,-1 0 0 0,1-3 0 0,0 0-11072 15,0 0-2304-15</inkml:trace>
  <inkml:trace contextRef="#ctx0" brushRef="#br0" timeOffset="156288.71">29017 4479 13823 0,'0'0'1216'0,"0"0"-960"0,0 0-256 0,0 0 0 15,0 0 1360-15,0 0 240 0,1 0 32 0,-1 2 16 16,1-2 128-16,1 4 16 0,0 0 16 0,-2-4 0 16,0 0-656-16,5 22-144 0,-2-11-32 0,-2 3 0 15,0-1-224-15,-1 5-48 0,0 1-16 0,-1 4 0 16,-2 5-304-16,1 4-48 16,-1 5-16-16,0 5 0 0,-2 4-64 0,0 0 0 0,0 1-16 15,0 0 0-15,0-3-240 0,-1 3 0 16,1 4 0-16,-1 0 0 0,-1-1 0 0,4 1 0 0,-2 0 0 0,0-2 0 15,1-4 0-15,-1-4 0 0,1-5 128 0,-1-2-128 16,1-2 0-16,-1 2 0 0,-2-5 0 0,1 0-160 31,0-2-928-31,0-1-176 0,0-4-32 0,1 0-8048 0,-1-5-1600 0</inkml:trace>
  <inkml:trace contextRef="#ctx0" brushRef="#br0" timeOffset="158144.34">29797 4788 23039 0,'-1'-5'2048'0,"0"4"-1648"0,1 1-400 0,0 0 0 0,0 0 928 0,0 0 96 15,-2 0 32-15,0 0 0 0,-2 1-96 0,-2 1-32 16,-1 5 0-16,-4 1 0 0,-1 0-640 0,-1 4-128 15,-3 0-32-15,0 2 0 0,-2 1-128 0,1 1 128 16,-3 0-128-16,0 3 128 16,2 0 336-16,-2 2 64 0,2 3 16 0,-3 3 0 15,0 2-272-15,-2 3-48 0,2 2-16 0,0 5 0 16,1 1-208-16,-1 7 0 0,4-2 0 0,0-1 0 16,1 0 0-16,3-5 0 0,3-2 0 0,3-6 0 0,3-5 0 15,3-1 0-15,2-3 0 0,4-6 0 0,3-2 0 0,2-3-128 16,1-5 128-16,2-2 0 0,5-4-192 0,-1-4 64 15,2-2 128-15,2-3-208 0,2-3 208 0,3-2 208 16,1-4-32-16,-1-1-16 0,0-3-32 0,-1 0-128 16,2 0 192-16,-2-4-64 0,1-3-128 15,-1 1 0-15,0-7 0 0,0 1 128 0,-3-4-128 0,1 3 160 16,-5-3-160-16,0 4 160 0,-1-1-160 0,-2 1 0 16,-2-1 0-16,0 3 0 0,-1 1 0 0,-3 1 0 15,-2 3 0-15,-1 4 0 0,-2 0 0 0,-1 1 0 16,-3 3 0-16,-3 1 0 0,1-1-288 0,-5 3 16 15,1 3 0-15,-2 0 0 16,-1 3-224-16,-2 2-32 0,-2 2-16 0,0 2-8960 16,-1 4-1792-16</inkml:trace>
  <inkml:trace contextRef="#ctx0" brushRef="#br0" timeOffset="158427.67">29446 5244 28559 0,'-2'-1'2544'0,"0"1"-2032"0,4 0-512 0,-2 1 0 0,1 2 992 0,0-3 96 0,1 0 32 0,2 0 0 0,2 0 112 16,3 0 32-16,3 2 0 0,3-2 0 0,1 1-848 0,2 2-160 16,1-3-48-16,1 4 0 0,2-2-336 0,2 2-80 15,2 2-16-15,-1-2 0 16,2 1-1632-16,0-2-320 0</inkml:trace>
  <inkml:trace contextRef="#ctx0" brushRef="#br0" timeOffset="158903.84">29722 4186 22111 0,'-4'-10'976'0,"3"4"208"0,1 2-944 0,2 0-240 0,1 4 0 0,-1-2 0 0,3 1 272 16,3-2 16-16,3 1 0 0,4-2 0 0,4 0 288 0,4 2 48 15,-1 4 16-15,0 4 0 0,2 2-320 0,0 4-64 16,2 4-16-16,0 3 0 0,4 3 224 0,-2 4 48 16,3 1 16-16,-1 3 0 0,1 1-352 0,0 0-176 15,1 3 160-15,0 2-160 0,1 1 0 0,1 2-128 16,-3 1-16-16,-2 1 0 0,-1 1 144 16,-1 2 0-16,-4 1 0 0,-4 2 0 0,-2-3 0 0,-3 0 0 15,-6 1 0-15,-4-1 0 0,-3-1 0 0,-4 3 176 16,-6-1-48-16,-5 0 0 0,-3 0-128 0,-5 3 192 15,-7 3-192-15,-4-4 192 16,-3-3-672-16,-2-3-128 0,1 0-32 0,1-5 0 16,-2 3 336-16,-3 0 64 0,0 3 16 0,-1 1-7488 15,0 2-1504-15</inkml:trace>
  <inkml:trace contextRef="#ctx0" brushRef="#br0" timeOffset="160127.79">26284 7981 10127 0,'-2'1'896'0,"-1"-1"-704"0,2 0-192 0,0-1 0 15,2 1 2832-15,0-3 544 0,2 1 96 0,0-2 32 0,2-2-2208 0,3-1-432 16,2-6-96-16,0 1 0 0,2-1 272 0,0 0 64 15,1 0 16-15,-3 2 0 0,1 0-672 16,-3 3-128-16,1-2-16 0,-2 0-16 0,1 1 288 0,-1 0 48 16,-1 2 16-16,1-3 0 0,-2-1-128 0,-1 0 0 0,1 0-16 15,0 0 0-15,0-2 128 0,0 1 16 16,0-3 16-16,-1 1 0 0,1 0-208 0,-3-2-64 16,1-1 0-16,-1 1 0 0,1 2 64 15,-2-4 16-15,1-3 0 0,0-2 0 0,-1-1-144 0,1-2-48 16,0 0 0-16,0-2 0 0,-1-1-144 0,1 1-128 15,-1 0 192-15,-1-3-192 0,0 2 160 0,0 0-160 16,1 0 128-16,0 1-128 0,1-1 144 0,1 2-144 16,0 1 160-16,2 1-160 0,1 3 0 0,1-4 128 15,2 1-128-15,-2 3 0 0,2-4 0 0,-2 4 0 0,0 1 0 0,-1 1 0 0,-1 1 0 16,-2 3 0-16,0-2 0 16,-2 2 0-16,0 0 0 0,-1 0 176 0,0 1-176 0,0 1 160 15,-1-1-16-15,0 2 0 0,-2 0 0 0,2 1 0 16,0 0-144-16,0 2 0 0,-2-3 0 0,3 3 0 15,-1 2 0-15,1 0 0 0,-1 2 0 0,1 0 0 16,0 0 0-16,0 0 0 0,0 2 0 0,-1 2 0 0,1-1 0 0,0 2 0 16,0 1 0-16,0 1 0 15,-2 2 0-15,2-3-144 0,-1 3 144 0,0 2-160 16,-2 3 160-16,1-2-128 0,-1 2 128 0,-2 2-128 16,2-2 128-16,-2 3 0 0,-1-1 0 0,-2 0 0 15,1 2 0-15,-2 0 0 0,-1 4 0 0,-2-2 0 16,0 5 0-16,-2-3 0 0,-1 5 0 0,-2-4 0 15,1 4 0-15,-4 1 0 0,0 1 0 0,-2-1 0 16,0 3 0-16,-2-3 0 0,1 0 0 0,0-2 0 16,1 1 0-16,0-3 0 0,1-2 0 0,1-3 0 0,4-2 0 0,1 0 0 15,2-3 0-15,3-2 0 0,2-4 0 0,3-2 0 16,2-2 0-16,1-4 0 0,4-2 0 0,0-3 0 16,3-3 0-16,2-2 0 0,3-2-256 0,4-4-80 15,2-4-16-15,3 1 0 16,3-2-336-16,1-1-64 0,4 0-16 0,2 0 0 15,1 0 112-15,-1 2 16 0,1-1 0 0,0 1 0 0,1 1 288 0,-4 2 64 16,-3 4 16-16,0 1 0 0,-1 2 272 0,-3 0 0 16,0 0 176-16,-3 3-176 0,2 3 656 0,-3 2 32 15,-1-1 0-15,-2 4 0 0,-1 3-112 0,-3 2-32 16,0 2 0-16,0 2 0 0,-1 3-192 0,1 6-32 16,0 5-16-16,1 2 0 0,-2 7-112 0,2 2 0 0,0-1-16 15,-1 2 0-15,1 1-32 0,1-5 0 0,0 1 0 16,1-1 0-16,1-2-144 0,-2 1 0 0,0-3 0 15,-1 1 0-15,1 3-192 0,-3-2-80 0</inkml:trace>
  <inkml:trace contextRef="#ctx0" brushRef="#br0" timeOffset="176995.03">28378 6629 18431 0,'0'3'1632'0,"0"-3"-1312"0,0 0-320 0,0 0 0 16,0 0 896-16,1 0 96 0,-1 2 32 0,1-2 0 16,0 4 784-16,2-4 176 0,-1 2 16 0,-2-2 16 15,0 0-928-15,0 0-176 0,0 0-32 0,8 23-16 16,-8-17-32-16,0 0-16 0,0 0 0 0,-2 2 0 15,2 0-112-15,-1 2 0 0,-1 0-16 0,-1 2 0 16,2 1-272-16,-1 0-48 0,-1 2-16 0,1-2 0 16,0 3-96-16,0 0-32 0,-1 0 0 0,2 0 0 15,1 2-32-15,0-2-16 0,0 3 0 0,1 0 0 16,1-2-176-16,0 1 192 0,1 3-192 0,-1 2 192 16,1 0-192-16,-1-1 0 0,1 3 0 0,-1 0 0 0,0-3 0 0,1 3 0 15,-2-2 0-15,0 2 0 16,1 0 0-16,-2 0 128 0,-2 3 0 0,2 1 0 0,-1-2 48 15,0 2 0-15,0 1 0 0,-2 1 0 0,1-1-48 16,1 1-128-16,-2-1 192 0,2-1-64 0,1-3 16 0,0-1 0 16,0 1 0-16,2-4 0 0,1 0 80 0,-1 0 16 15,2-1 0-15,0-1 0 0,1 2-112 0,1-1 0 16,-1-1-128-16,0 0 192 0,1 1-192 0,-2 1 0 16,-1 3 0-16,0-1 0 0,-2 3 0 0,-1 1 0 15,0 7 0-15,-3-1 0 0,1 1 0 0,-2 1 0 16,1 1 0-16,-2-5 0 0,1 0 0 0,-1-1 0 15,1-1 0-15,1-2 0 0,-1 0 160 0,1-4-160 16,2 2 160-16,-1-1-160 0,0-3 160 0,1 1-160 16,1-4 160-16,-1 2-160 0,1-1 128 0,0 0-128 15,1 1 0-15,-1 1 144 0,0-3-144 0,0 1 128 0,-1 1-128 16,1-2 128-16,-1 1 48 0,0 1 0 0,-1 1 0 0,1 3 0 16,0 1-176-16,-2 0 0 0,3 1 0 15,-1 2 0-15,0-1 0 0,1 1 0 0,-1-1 0 16,-1 0 0-16,1-2 0 0,0-3 0 0,0-1 0 0,-1-1 0 15,1 1 0-15,0-2 0 0,0 0 0 0,-2 1 128 0,2-1-128 16,0 1 0-16,0 1 0 0,-1-4 0 16,0 5 0-16,-1-1 128 0,2 0-128 0,0 3 128 15,-2 1-128-15,2-1 192 0,0-3-192 0,-2 0 192 16,2 0-192-16,-1 1 0 0,1-1 0 0,-2-3 0 16,1 3 0-16,0-2 192 0,1 1-192 0,0-2 192 15,1 1-192-15,0 1 0 0,1 1 0 0,-1 1 0 16,1-4 0-16,-1 2 0 0,2 2 0 0,-2-5 0 0,0 1 0 15,1 3 0-15,-1-2 0 0,1-2 128 16,0 5-128-16,-1-1 0 0,2-3 0 0,-2 0 0 0,0 0 0 16,-2-1 160-16,1 2-160 0,0 1 160 0,1-1-160 0,-1 0 192 15,1 2-192-15,-2 2 192 0,1-2-192 0,1 4 0 16,0 2 0-16,0 1 0 0,-1-3 0 0,-2 1 0 16,1-1-192-16,-1 2 192 0,0-2-240 0,-1-1 80 15,2-3 16-15,-2 0 0 0,1-1 144 0,2 2 0 0,1-3 0 16,0 1 0-16,1-2 0 0,-1 0-128 0,2-1 128 15,-2 2-128-15,1-6 128 0,-1 1-208 16,0-2 80-16,0 0 128 0,0 1 0 0,0-1 0 16,0 0 0-16,0 0 128 0,0-1-128 0,0 1 128 15,-1-1-128-15,-1-2 128 0,2 0-128 0,-1-2 192 16,0 2-192-16,0 0 192 0,-1-4-192 0,1 2 0 0,0 0 0 16,0-1 0-16,-2 1 0 0,1-3 0 0,-1 1 0 15,0-1 0-15,-2-1 0 0,1-2 0 16,-1 2 0-16,-1-6 0 0,1 0 0 0,-3-4 0 0,2 0 128 15,-2-6-128-15,0-1 176 0,-2-3-48 0,0-6-128 16,-1 0 192-16,1 0-192 0,-2-6 144 0,-3 0-144 0,2-2 128 16,-1-1-128-16,-1-1 0 0,2 4 0 0,-2-1 0 15,2 8 0-15,1 4 0 0,1 2 0 0,0 5 0 16,1 2 0-16,-1 0 0 0,0-1 0 0,-2 2 0 16,1 1 0-16,1-3 0 0,1 2 0 0,0-2 0 15,1-3 0-15,3-1 0 0,0 0 0 0,1 0 0 0,0-3 0 0,3 4 0 16,2 0 0-16,0 2 0 15,1 0 0-15,1 4 0 0,2-1 0 0,1 2 0 0,0 4 0 16,1-1 0-16,1 2 0 0,2 2 0 0,2 2-160 16,0 5 160-16,2-2 0 0,-2 4-144 0,1 3 16 0,2 1 0 15,-1 4 0-15,1 6 0 0,0-1 128 0,-1 3-208 16,0 1 80-16,-1 1 128 0,0 0-192 0,-1 2 192 16,-1-2-192-16,-1 2 192 0,0-3 0 0,-1 1 0 15,-2-3 0-15,1-2 0 0,-1-1-128 0,0-1 128 16,0-2 0-16,-2-2 0 0,1 1 0 0,-1-1 0 15,1-2 0-15,-2 0 0 0,1 0 0 0,0 1 0 16,1-3 0-16,-2-3 0 0,1 1 0 0,0-6 0 16,1 0 0-16,0-2 0 0,1-4 0 0,0 0 0 15,1 0 0-15,1-4 0 0,2-2 0 0,1-5-144 16,1 0 144-16,2-8 0 0,2-2 0 0,0-3 0 0,4 0 0 0,1-5 0 16,1 1 0-16,2-1 144 0,0 1-144 0,3-4 128 15,3 1-320-15,2-4-64 0,2 3 0 0,-1 0-16 31,0 1-304-31,0-1-48 0,0 3-16 0,-5-4-12416 0,1 1-2496 16</inkml:trace>
  <inkml:trace contextRef="#ctx0" brushRef="#br0" timeOffset="177830.2">29196 8022 13823 0,'0'-3'1216'0,"1"1"-960"0,-1 0-256 0,2 2 0 16,-2 0 1568-16,1-2 272 0,1 2 48 0,0-4 16 16,0 2-16-16,2-2 0 0,-2-1 0 0,1 1 0 0,-1 3-224 15,-1-1-64-15,1-1 0 0,-2 2 0 16,-2 1-192-16,1 0-64 0,-2 0 0 0,-1 4 0 15,0-2-512-15,4-2-128 0,-16 10 0 0,5 0-16 0,-1-1-368 0,-2 4-80 16,-2 2-16-16,-3 5 0 16,1-2-224-16,-3 5 0 0,-2 5 128 0,-1-2-128 15,-2 1 0-15,1 3 0 0,2-2 0 0,-1 0 0 0,4-2 0 0,0-2 0 0,3-1 0 0,1-4 0 16,3 1 0-16,1-3 0 16,4-3 0-16,2-2 0 0,2-2 0 0,3-1 0 15,-1-3 0-15,4-2 0 0,1-2 0 16,1 0 0-16,1-2 0 0,4 0 0 0,-3-2 0 0,2 0 0 0,2-2 0 0,1 2 0 15,2-2 0-15,0 1 176 0,2 0-176 0,1 0 160 0,2 2-160 16,-1 2 0 0,2 2 0-16,-1-3 128 0,-2 3-128 0,1 0-144 15,2 3 144-15,-2-2-208 0,2 2 80 0,-2 1 128 16,0 2-208-16,-2-3 80 0,-1 3 128 0,-2 1-160 16,-1-3 160-16,-1 2-160 0,-2 1 160 0,-3 0-192 0,-2 2 192 15,-3 0-192-15,-1 1 192 0,-4 3 0 0,-1-3 0 0,-4 5 0 16,-2-2 0-16,-3 2 0 0,0 2 0 15,-1-1 128-15,0-1 0 0,-3 2 16 0,0 2 0 16,-4 1 0-16,0-1-144 0,-2-1 160 0,2 1-160 0,-1-2 160 0,2 1-160 16,0-1 0-16,2-2 0 0,0-2 0 15,2 0-160-15,0-1-64 0,2 1-16 0,0-6 0 32,4 0-1680-32,1-4-320 0,1-2-80 0,3-1-13360 0</inkml:trace>
  <inkml:trace contextRef="#ctx0" brushRef="#br0" timeOffset="178347.06">29721 8184 28559 0,'-5'-3'2544'0,"0"2"-2032"0,2-2-512 0,2 3 0 0,0-2 1200 0,-1 1 144 0,-1-2 16 0,-5 0 16 0,0-2 160 0,-3 0 48 15,-2 0 0-15,0 3 0 0,-1 4-928 0,-2 4-176 16,1 4-32-16,0 2-16 0,2 3-432 0,-2 4 0 16,-1 7 0-16,-2 4 0 0,1 3 0 0,1 1 128 0,1 5-128 0,2-5 0 15,0 4 192-15,3 0-32 16,2-3-16-16,3 0 0 0,1 0-144 0,4-4 0 15,2-5 0-15,2-2 0 0,1-1 0 0,3-5 0 16,-1-2 0-16,2-3 0 0,2-6-160 0,1-1 160 0,3-3 0 16,0-3-144-16,0-3 16 0,1-4 0 0,0-2 0 0,1-3 0 15,2-4 128-15,-3-3 0 0,0-1 0 0,0-4-128 16,-3-1 128-16,-1-1 0 0,-4-3 0 0,0 1 0 16,-3 2 0-16,1-2 0 0,-4-6 0 0,-1 0 0 15,1 0 0-15,-2 0-192 0,0-1 192 0,0 7-192 16,-2 3 192-16,2 5 192 0,-1 8-32 0,-1 5-16 15,-1 4 176-15,0 4 16 0,0 5 16 0,-1 3 0 0,2 1-64 16,1 2-16-16,1 5 0 0,0 4 0 16,1-1-272-16,0 2 0 0,3 3 0 0,-2 1 0 0,3-1 0 15,-1 0 0-15,1-1 0 0,0-1 0 0,1-1 128 0,-1-5-128 16,1 2 0-16,0-3 0 0,-1 1 0 0,0-3 0 16,-1-2 0-16,-2 0 0 15,0 1-272-15,-1-3-64 0,-1 0-16 0,0-2-18400 16</inkml:trace>
  <inkml:trace contextRef="#ctx0" brushRef="#br0" timeOffset="178961.84">30021 8232 6447 0,'-12'17'576'0,"3"-3"-576"0,2-2 0 0,2-2 0 0,2-4 7728 0,3-2 1424 0,-1 2 304 15,-2 4 48-15,1 7-7600 0,-3 7-1520 0,1 4-384 0,1 1 0 16,0 2 0-16,1-7 0 0,0 2 0 0,0-3 0 16,2-1 0-16,-1-2 0 0,-1-3 0 0,1-1 0 15,0-2 128-15,-1-5 0 0,2 0 0 0,-2-5 0 16,2-2 240-16,2-4 48 0,-1-2 16 0,0-3 0 16,3-4-176-16,-1-3-16 0,1-5-16 0,0 0 0 15,1-6-32-15,1-1 0 0,-1-2 0 0,1-1 0 0,0-2-192 0,2 0 0 16,0 5 0-16,1 0 0 0,-3 5 160 0,2 2-160 15,-1 2 160-15,-1 3-160 0,2 4 144 0,-2 1-144 16,0 5 128-16,-1 2-128 0,1 2 208 0,-1 5-32 16,2 1-16-16,1 1 0 0,-1 6-160 0,2-1 0 15,-2 2 0-15,2 1 0 0,0 1 0 0,-1-3 0 16,0 2 0-16,0-1 0 0,2 1 0 0,-1-3 0 16,0 0 0-16,-1-2 0 0,0 0 0 0,-2-1 0 15,1-2 0-15,-2-1 0 0,1 0 0 0,-2-2 0 16,0 1 0-16,-2-4 0 0,1 2 176 0,-2-1-48 15,0-2-128-15,-1-2 192 0,0-1-192 0,0-3 128 16,2-1-128-16,-2-6 0 0,1 1 272 0,1-6-32 0,1-2-16 0,0-3 0 16,1-1-224-16,2-5 0 15,0-2 128-15,2 2-128 0,1 0 0 0,-1 2 0 16,1 4 0-16,-2 0 0 0,1 5 0 0,0 2 0 0,2 1 0 0,-1 1 0 16,1 4 0-16,0-2 0 0,0 3 0 0,1 2 0 15,0 1 0-15,-1 0 0 16,0 3 0-16,-2 3 0 0,1 0 0 0,-2 3 0 0,1 3 0 15,-1 0 0-15,-1 4 0 0,2 2 0 16,-2 4 0-16,1 0 0 0,1 4 192 0,0 1-48 0,0 1-16 16,1 1 0-16,-1 1-128 0,2 2 0 0,-1 3 0 0,-2-3 0 0,1 1 0 0,-1-1 0 15,-1-1 0-15,0 1 0 0,1-2-128 16,-4-1 128-16,2 1 0 0,-2-4 0 31,0 2-624-31,-1-3-48 0,-1 1-16 0,0-4-12880 0,-2-1-2560 0</inkml:trace>
  <inkml:trace contextRef="#ctx0" brushRef="#br0" timeOffset="179713.69">30871 8111 35007 0,'-3'16'3120'0,"1"0"-2496"0,0-4-496 0,1-2-128 0,1 0 624 0,-1 5 96 0,-2 10 32 0,-2 14 0 16,2 17 48-16,-5 7 16 0,2 0 0 0,-1-3 0 15,1-1-624-15,-1-1-192 0,0 0 128 0,-1 1-128 16,0-2 0-16,-2-6-256 0,1-4 64 0,-1-8 0 16,1 2 192-16,0-7 0 0,1-6 192 0,2-2-192 0,1-7 240 0,0-1-64 0,2 2-16 0,0-8 0 31,2-2-160-31,0-4 0 0,1-2 0 0,-2-4 0 0,2-1 320 16,0-8-32-16,0-1 0 0,0-6 0 0,3-6 32 15,-2-5 0-15,0-5 0 0,3-9 0 0,0-4-128 0,0-9-32 16,0-9 0-16,1-3 0 0,0-4-160 15,0-2 0-15,2 1 0 0,-1-1 0 0,0 0 0 0,0 1 0 0,0 6 0 0,0 2 0 16,2 8 160-16,-2 8 0 16,3 4 0-16,-2 5 0 0,3 3 48 0,0 5 16 15,0 3 0-15,2 4 0 0,1 0-224 0,-2 2 144 16,3 3-144-16,1 1 128 0,1-2-128 0,2 3 0 16,-2 4 0-16,0-1 0 0,-1 7-192 0,-2 0 192 0,1 6-192 0,-2 0 192 0,-2 4-240 0,-1 4 80 31,-1 5 16-31,-1 5 0 0,-2 4-48 0,-3 4-16 15,2 3 0-15,-3 3 0 0,-1 3 64 0,-2 5 16 16,-3 1 0-16,-2 1 0 0,-1-1-32 0,-2 0 0 16,-1 0 0-16,0-7 0 0,-2 1 160 0,2-5 0 15,-1-3 0-15,1-1 0 0,-1-5 0 0,1-1 0 0,-1-4 0 0,0 0 0 16,-1-4 0-16,1-2 0 0,0-1 0 0,-2-6 0 31,-1 1-448-31,1-2-96 0,0-2-32 0,-1-6-11728 0,1-1-2352 0</inkml:trace>
  <inkml:trace contextRef="#ctx0" brushRef="#br0" timeOffset="180022.83">31531 6817 35007 0,'-4'-2'1552'0,"0"-1"320"0,1 6-1488 0,0-1-384 0,1 2 0 0,1 0 0 0,-2 4 1056 0,-1 5 144 16,-3 4 16-16,-3 11 16 0,-1 9-448 0,-3 10-80 15,3 2-32-15,1 4 0 0,2 5-384 0,1 1-80 16,2 2-16-16,2 1 0 0,2-4-192 0,-1-1 144 16,1-2-144-16,1 0 128 0,0-1-128 0,0-1 0 15,0 2 0-15,-2-2 0 0,-1 1-256 0,-2 0-48 16,0-4 0-16,-1 0 0 0,-1-6-176 0,-1 2-32 0,2-3-16 15,0-6 0-15,1-1-80 0,1-5-16 0,2-1 0 0,0-3-10768 16,2-3-2176-16</inkml:trace>
  <inkml:trace contextRef="#ctx0" brushRef="#br0" timeOffset="180443.03">31614 8055 10127 0,'-3'9'896'0,"2"-3"-704"0,1-2-192 0,1-2 0 16,2 1 5712-16,-1-3 1120 0,2 0 208 0,2-3 64 0,4 3-4912 0,4-2-976 16,5 0-192-16,4-4-32 0,1 0-432 0,1-3-96 15,1 2-16-15,0-2 0 0,-1-1-176 0,-2-2-32 0,1 0-16 0,-3-1 0 0,1 0 32 0,-2-2 0 31,-2 1 0-31,0-2 0 0,-1-2-112 0,-3 1-16 16,-2-1 0-16,-2-1 0 0,-3 3-128 0,-1-3 160 16,-2 0-160-16,-1-2 160 0,-5 1-32 0,-1-2-128 15,-4 1 192-15,-1 4-64 0,-2 1-128 16,-2 1 128-16,-3 5-128 0,-3 6 128 0,1 2-128 0,-3 5 0 16,-1 6 144-16,-2 7-144 0,-1 6 0 0,0 4 0 15,-2 8 0-15,2 0-192 0,3 2 192 0,5-1 0 16,2-1 0-16,4-1-128 0,6 1 256 0,1-3 48 15,4 1 16-15,4-3 0 0,4-1 0 0,2-3 0 16,4-3 0-16,1-2 0 0,1-2-192 0,2-1 0 16,-1-3 0-16,2-1 128 0,0-2-128 0,1 0 128 15,2-1-128-15,2-3 128 0,0 2-128 0,1-5-192 0,1 1 32 16,2-2 16 0,-1-1-496-16,0-2-80 0</inkml:trace>
  <inkml:trace contextRef="#ctx0" brushRef="#br0" timeOffset="181468.29">28474 11535 21183 0,'1'-4'1888'0,"2"-1"-1504"0,-2 4-384 0,1 1 0 16,0 0-496-16,0-3-160 0,2 2-48 0,2-1 0 0,0-4 2144 0,3 3 416 0,0 2 96 15,-2-2 16 1,0 6 816-16,0-2 160 0,-1 4 48 0,-3 1 0 0,1 2-1200 0,-3 2-224 0,-1 2-48 0,-1 3-16 15,-3 5-528-15,-3 2-96 0,-3 9-32 0,-5 3 0 16,-3 7-336-16,-3 4-80 16,-3-1-16-16,-4 3 0 0,-4 4-416 0,-3 0 0 15,-2-1 0-15,-3 1 0 16,1 0-368-16,0-4-144 0,1-3-48 0,2 1 0 16,2-7 80-16,3-1 16 0,2-5 0 0,3-7 0 15,3-5-240-15,3-8-64 0,5-3 0 0,2-9-17472 0</inkml:trace>
  <inkml:trace contextRef="#ctx0" brushRef="#br0" timeOffset="181679.77">28046 11651 42383 0,'-6'10'1872'0,"1"-4"400"0,1 0-1824 0,4 0-448 0,2-2 0 0,0-1 0 15,2 0 176-15,2 4-176 0,1 5 192 0,6 8-192 0,3 2 400 0,4 5-16 31,1 5-16-31,1 0 0 0,0 3-192 0,0 0-48 0,2 1 0 0,-1-2 0 16,2 0 80-16,-1-2 16 0,-2-1 0 0,-1-3 0 16,0 1-368-16,-5-3-80 0,-1-2-16 0,-4-1 0 31,-1-1-544-31,-3 0-112 0,1-2-32 0,-1 1-17904 0</inkml:trace>
  <inkml:trace contextRef="#ctx0" brushRef="#br0" timeOffset="182410.64">28964 12157 37775 0,'-1'0'3360'0,"1"-3"-2688"0,0 3-544 0,1 0-128 15,0 3 272-15,-1-3 32 0,1 4 0 0,0-2 0 16,1 4 192-16,-1 5 32 0,0 4 16 0,-1 4 0 0,-1 3-240 16,-3 4-48-16,1 2-16 0,-2 1 0 0,-2 3 128 0,1-1 16 15,-1 0 16-15,1-3 0 0,2-2 0 0,-2-1 0 16,2-5 0-16,0-4 0 0,3-1-400 0,0-3 0 16,0-2 0-16,1-4 0 0,0 0 0 0,1-6 0 15,0 0 0-15,2-6 0 0,-1 0 0 0,0-4 0 16,2-5 0-16,-1-1 0 0,0-2 0 0,1-5 0 15,1-1 0-15,0-2 0 0,0-7 0 0,0 3 0 16,2-3 0-16,-1 1 0 0,2 4 0 0,-1 3 0 16,1 3 0-16,0 3 0 0,2 7 0 0,0 2-144 15,0 4 144-15,0 0 0 0,0 6 0 0,1-3 0 16,1 6 0-16,1 3 0 0,2 0 0 0,-2 1 0 0,3 5 0 16,-1-5 0-16,-1 4 0 0,0-1 176 0,1 2-48 15,-1-1-128-15,0 4 368 0,-1-2-48 16,1 0 0-16,-1 2 0 0,2-1-64 0,-1 1-32 0,1 3 0 15,-2-1 0-15,2 2-224 0,-4-1 0 0,3-1 0 0,-6 1 0 16,2 2-160-16,-2 1-128 0,-1-1-32 0,-2-2 0 31,-1 1-816-31,-2-3-160 0,1 0-48 0,-3 0-17584 0</inkml:trace>
  <inkml:trace contextRef="#ctx0" brushRef="#br0" timeOffset="182803.17">29680 12441 30399 0,'-2'1'2704'0,"2"2"-2160"0,0-3-544 0,2-3 0 0,0 2 2400 0,2-1 368 15,1-1 80-15,2 0 16 0,4-6-2368 0,7-1-496 16,4 0 0-16,3-6-128 0,2 4 128 0,-1-4 0 16,0 3 0-16,1 0 0 0,-1 0 0 0,0-2 176 15,1 3-16-15,-3-2 0 0,-3 5 0 0,-2-4 0 16,-1 1 0-16,-3-1 0 0,-2 0-160 0,-3 1 0 15,-2-1 144-15,-4 3-144 0,-1-2 0 0,-2 2 128 16,-3-2-128-16,-2 2 0 0,-2-1 0 0,-3 3 144 16,-2 2-144-16,-1 0 0 0,-3 3 0 0,0 6 0 15,-2 1-160-15,-1 4 160 0,0 5-352 0,-2 3 48 16,0 1 16-16,-1 6 0 0,3 3 0 0,-1 3 0 0,2 2 0 16,1-3 0-16,2 2 592 0,2 1 112 0,2-3 32 0,1-2 0 15,3-1 320-15,2-3 80 0,4 0 16 16,2-3 0-16,1 0-256 0,2-3-48 0,4 1-16 0,0-2 0 15,2-2-352-15,1 0-64 0,2-2 0 0,2-1-128 16,1 0 0-16,2-4 0 0,2 0 0 0,1-2 0 31,1-1-528-31,3 0-16 0,-2-3 0 0,-1-7-12848 16,1-2-2576-16</inkml:trace>
  <inkml:trace contextRef="#ctx0" brushRef="#br0" timeOffset="183338.71">30459 12002 30399 0,'-3'0'2704'0,"1"1"-2160"0,2 2-544 0,1-3 0 0,-1 2 1952 0,0 2 288 16,1-1 48-16,-1 4 16 0,1 5-944 0,1 3-176 0,1 3-32 0,0 3-16 15,2 1-512-15,0 3-112 16,0-2 0-16,0 2-16 0,1 3-112 0,0-3-32 16,0 1 0-16,2-4 0 0,-1-1-352 0,-1-1 128 0,0-1-128 0,-1-3 0 15,2-3 0-15,-2-2 0 16,1 0 0-16,-1-2 128 0,0-3 64 0,0-2 32 0,-1-2 0 0,0-2 0 16,0-3-224-16,1-2 128 0,-1-3-128 15,1-1 0-15,-2-3 128 0,2-1-128 0,-1-3 0 16,1-3 0-16,0 1 0 0,0-1 0 0,1 2 0 0,0 4 0 15,0 1 0-15,0 3-128 16,1 6-16-16,-2 3 0 0,0 2-112 0,-1 4-32 0,1 2 0 0,0 4 0 16,0 0 160-16,0 2 128 0,0 2-192 0,0 1 192 15,1 0-128-15,1-1 128 0,-1 0 0 0,0-1 0 16,1-2 0-16,1-1 0 0,-1-2 0 0,-1-1 0 16,2-3 0-16,-1-2 256 0,1-2-64 0,-1-2 0 15,-1-2 240-15,2-2 32 0,-1-2 16 0,2-3 0 16,-2-1-32-16,-1 1 0 0,2-4 0 0,-1-3 0 15,-1 1 144-15,2-4 32 0,-1-2 0 0,-1-3 0 16,2-4 0-16,-2-3 0 0,0-6 0 0,0 1 0 0,0-5-304 16,2 3-48-16,-1 3-16 0,1 3 0 15,-2 3-256-15,1 5 0 0,1-1 0 0,-1 5 0 0,1-2 0 16,-1 3 0-16,0-2 0 0,1 4-144 16,-2-2-624-16,0 3-112 0,-1-2-16 0,1-1-16 15,-1-1-864-15,0 2-160 0,1-4-48 0,1-4-18736 16</inkml:trace>
  <inkml:trace contextRef="#ctx0" brushRef="#br1" timeOffset="-200069.23">29024 2604 9215 0,'-43'0'816'0,"7"3"-656"16,11-2-160-16,9 1 0 15,2 1-1200-15,-14-2-272 0,-24 3-48 0,-29 1-16 0</inkml:trace>
  <inkml:trace contextRef="#ctx0" brushRef="#br1" timeOffset="-199406.88">26463 2471 13823 0,'-12'-3'1216'0,"1"3"-960"15,5 0-256-15,5 0 0 0,1 0 512 0,-3-2 48 16,-3 0 16-16,-4 0 0 0,-2-1 352 0,0 0 80 16,4 0 16-16,2 2 0 0,4-3-448 0,5 4-96 15,2-2-16-15,3 4 0 0,2-2-192 0,3 4-32 16,3 0-16-16,2-1 0 0,1 2-224 0,4 2 128 16,5 2-128-16,1 1 0 0,0-1 128 0,3 2-128 0,6 0 0 15,4 0 0-15,3 1 432 0,-1-3-16 0,2-2 0 0,2-1 0 16,0-5 80-16,7 1 16 15,5-2 0-15,7 0 0 0,5 0-48 0,3-2 0 16,5 1 0-16,-1-3 0 0,0 2-160 0,9 2-48 16,8 0 0-16,3 1 0 0,1 4-96 0,3-4-32 0,1 1 0 15,2 1 0-15,0 1 224 0,1-2 32 0,2 2 16 0,2 0 0 16,3 1-400-16,-1-1 128 0,0 1-128 0,-1 2 0 16,3 0 0-16,-2-1 0 0,-1 3 0 0,-4-2 0 15,-7 2 0-15,8-2 0 0,3 4 0 0,0-4 0 16,1 0 0-16,-2-1 0 0,4 0-192 0,-3-3 192 0,2 3-384 0,0-2 32 15,3 0 16-15,0-4 0 16,-5 2 336-16,2-2 0 0,2-2 0 0,-1-2 0 16,-4 4 0-16,-1-4 0 0,3 2 0 0,-3-2 0 15,-2 1 0-15,-1 0 0 0,1 0 0 0,-2 1 0 16,-2 1 0-16,-4-2 0 0,-2 6 0 0,-4-3 0 0,-1 0 0 0,-6 3 0 16,-1 0 144-16,-6 3-144 15,-3-2 0-15,-6 2 0 0,0 4-192 0</inkml:trace>
  <inkml:trace contextRef="#ctx0" brushRef="#br1" timeOffset="-197301.39">26702 2379 23039 0,'0'0'2048'0,"0"-2"-1648"0,1 2-400 0,1 0 0 31,-1 0-944-31,-1-3-272 0,1 2-48 0,-1-2-16 16,0 1 576-16,-1-2 96 0,-2 3 32 0,0-2 0 15,-5 0-256 1,0 3-64-16,-4 0 0 0,-1 0 0 0,-3 3 560 0,-3 0 96 0,-2 1 32 0,-2-1 0 0,-1 1 208 15,-1 1 128-15,1 1 0 0,-3 0-128 0,-1-2 384 0,1 2-48 0,-1 0 0 0,0-2 0 16,2-1 224-16,-1 0 32 0,-1 0 16 0,1-3 0 16,-1 0-352-16,0-3-64 0,0 0 0 0,-2-2-16 0,1 3-176 0,-1-2 0 31,-4 0 0-31,2 0 0 0,0 4 0 0,-4-2 0 16,-2 0 0-16,-3 2 128 0,1 0 480 0,-3 0 96 15,-2 0 0-15,-3 0 16 0,0 0-416 0,-1 0-96 0,-1 0-16 0,-1 2 0 0,1-2-368 0,-3 2-80 31,-1-2 0-31,-1-2-16 16,-1 0-512-16,0-3-112 0,1 2 0 0,-1-3-16 0,3-1 592 0,-4 0 112 0,-1 2 16 0,-4-1 16 0,-3 0 32 0,-3-1 0 16,0 0 0-16,-2 1 0 0,1 0 288 0,-3 2 64 31,-1-1 16-31,-3 1 0 0,-3 3 512 0,-2-1 96 0,0 2 32 16,-2 0 0-16,-1 0 224 0,-3 0 32 0,1 0 16 0,-1 0 0 15,-1 0-256-15,-1 0-48 0,0 2-16 16,0-2 0-16,3 0-544 0,-3-2-96 0,-1-1-32 15,1-1 0-15,2 1-144 0,-2 0 0 0,0-3 0 16,0 2 0-16,1 1 0 0,-1-4 0 0,0 3 0 0,2 0 0 16,3 1 0-16,-5 2 0 0,-5 1 0 0,-1-2 0 15,-2 4 0-15,1-2 0 0,3 4 0 0,-2-2 0 16,-1 0 432-16,-3 0 48 0,-2 2 16 0,1-2 0 16,3 4-320-16,-5-2-176 0,1 0 192 0,-2 1-192 15,5 1 0-15,-3-2 0 0,-2 2 0 0,1 0-192 0,-1 0 192 16,4-2 0-16,4 2 0 0,-1-2 0 0,-2 2 0 15,0-2 0-15,4-2 0 0,-1 1 0 0,0 3 0 0,-3-3 0 16,0 0 0-16,2 1 0 0,2-1 0 0,-4 1 0 16,-1 5 0-16,0-3 0 0,10-4 0 0,-7 2 0 15,-7 2 0-15,2 0 0 0,0 1 528 0,3-1 48 16,4-2 16-16,0-1 0 0,-3 6 240 0,2-5 64 16,1-1 0-16,2 0 0 0,0-1-320 0,1 2-64 15,0 2-16-15,5-5 0 0,8 2-496 0,-8-3 0 16,-3 2 0-16,-2 2 0 0,-2 0 0 0,0-2 0 15,1-1 0-15,1-1 0 0,0 3 0 0,-1-1-128 16,0 0 128-16,3 0 0 0,6 1-256 0,-9 0 48 16,-5 4 16-16,-5-1 0 0,5-4 64 0,0 3 128 15,3 0-208-15,3 1 80 0,5 2 272 0,2-2 64 0,1 0 16 16,7-3 0-16,1 0-224 0,9 0 0 0,5-2 0 0,7 4-15440 16</inkml:trace>
  <inkml:trace contextRef="#ctx0" brushRef="#br1" timeOffset="-196109">15038 2471 25791 0,'-16'3'2304'0,"3"0"-1856"16,6-2-448-16,3-1 0 0,2 0 0 0,-6 0-128 0,-7 2-16 0,-9 2 0 0,-8-1 144 0,-8 0-128 15,-2 0 128-15,1-2-128 0,2 2 256 0,-1-6 48 16,2 2 16-16,1-4 0 0,2 1-192 0,0-5 0 31,1 2 0-31,0-2 0 0,5 2 0 0,0 1 0 16,2-3 0-16,1 2 0 0,1 1 0 0,1-1 0 0,0 1 0 0,2-2 0 31,2 1-432-31,3 2-64 0,2-1-16 0,1 0 0 16,3-3-736-16,1 2-160 0,2-2-16 0,0-1-16 0,1 2 1104 0,2 2 336 0,0-2-176 0,0 3 176 0,2 2 0 0,1-1 128 15,-1 0 0-15,2 2 0 0,0-1-128 0,0 2 192 0,2 1-64 0,-1 1 0 16,0 4-128-16,0-1 192 16,1 2-64-16,0 4 0 15,2 2-128-15,-2 1 192 0,2 4-64 0,-1 1 0 16,2 3-128-16,-2 2 176 0,1-1-176 0,-1 4 192 16,1 9-192-16,-1 9 0 0,1 9 0 0,-1 10-176 0,-2 10 176 0,0 3-128 0,-1 4 128 0,-3 2-128 31,0-1 128-31,0 12 0 0,-4 15 0 0,-1 4-128 15,1-3 128-15,-1 4 0 0,0 0 0 0,0 1 0 16,0 4 752-16,-1 2 128 0,0 1 16 0,0 4 16 16,3 1 432-16,-2 7 64 0,1 9 32 0,-1 1 0 0,1-17-384 0,1 14-80 0,-2 10-16 0,-1 10 0 0,3 3-192 0,1-3-32 31,1-7-16-31,1 9 0 0,3 11-384 0,1-1-80 16,4-1 0-16,-1 2-16 0,1-5-240 0,1 3 0 15,-1 2 0-15,-1 1 0 0,2 5 0 0,0-4 0 16,-2-17 0-16,1 13 0 0,-3 9 0 0,0 6 0 15,-1-4 0-15,-1-3 0 0,1-6 0 0,-1 1 0 16,-1 7 128-16,1-1-128 0,1 6 0 0,-2-8 0 16,-1-5 0-16,1-7 0 0,-1 0 416 0,-1-1-16 15,0 5 0-15,0-11 0 0,-1-6-400 0,2-5 0 16,1-4 0-16,-1-5 0 0,2 1 144 0,1-8-144 16,0-12 160-16,3 6-160 0,-1-1 640 0,1-5 16 0,0-4 16 15,2-8 0-15,1-4-288 0,2-7-64 0,1-2-16 16,-1-9 0-16,2-1-304 0,-1-8 160 0,-1-8-160 15,1 4 128 1,1 0-1072-16,-1-1-208 0,-3-8-64 0,-1-2-10176 0,0-5-2048 16</inkml:trace>
  <inkml:trace contextRef="#ctx0" brushRef="#br1" timeOffset="-194431.38">13677 13558 16575 0,'13'0'1472'0,"-4"-3"-1168"0,-1 2-304 0,0-1 0 15,-1 2 4480-15,2 0 848 16,3 0 176-16,9 0 16 16,11 2-4784-16,14-1-960 0,7 4-192 0,6 3-32 0,3 0-464 0,4 0-96 0,1 3-16 0,3-1 0 0,4 0 576 0,3-4 96 15,5-2 32-15,5-2 0 0,6-6 320 0,5 2 0 16,6-2 0-16,2-2 0 0,8-3 912 0,3-1 112 31,-2 2 0-31,6-2 16 0,6-4-176 0,2 3-32 0,2 0-16 16,2 2 0-16,-1 0-544 0,7 0-96 0,3 3-32 0,6 0 0 15,6 4-144-15,0 0 0 0,1 2 144 0,0-3-144 16,0 6 144-16,1-3-144 0,2 0 192 0,-1 2-192 16,-4 2 128-16,11-2-128 0,4 5 0 0,3-4 0 0,-8 1 128 0,6 0-128 0,6 1 0 0,4-4 0 15,4 1 224-15,4 1-16 0,8-2 0 0,-2 2 0 16,-2-1 0-16,1 2 0 15,4-3 0-15,-2 2 0 16,0-1-208-16,0-2 0 0,1 1 0 0,-4-1 0 0,-3 3 288 16,2-1-32-16,1-2-16 0,-5 0 0 0,-3 0-240 0,0 0 0 0,0 1 0 0,0-1 0 15,-2 3 208-15,-1-3-48 0,1 2-16 0,-1-2 0 16,5 0-144-16,-2 2 0 0,2 0 0 0,-1-2 128 16,2 4-128-16,-2-1-192 15,-2 2 32-15,5-1 16 16,1 0-736-16,0 1-144 15,-4 1-16-15,-1 1-16 0,1 2 192 0,-3 1 32 0,-3 0 16 0,-2 2 0 0,0-2 400 0,-4 2 80 0,-3 1 16 0,-5 0 0 0,-2 2 448 0,5 1 112 32,3-1 16-32,-8 1 0 0,-7 0 704 0,-6-2 160 15,0 1 32-15,-6-3 0 0,-6-1-576 0,-1 0-128 0,2 2 0 0,0 0-16 0,-2 2-432 0,-1-4 0 32,-3 0-224-32,-1 2 80 0,2 0-112 0,-7-3-32 15,-3-1 0-15,-1-3 0 0,-2 4 288 0,-4-4-128 0,0-2 128 16,-3-2 0-16,-3 2 0 0,-2-1 0 0,0-3 128 0,-7 0-128 15,-3-3 416-15,-3 3-16 0,-2 0 0 0,-3 0 0 16,-6 0-400-16,1 0 0 0,-1 0 128 0,0 0-128 16,0 0 0-16,-3 0-224 0,-1 0 48 0,-4-2 16 15,1 0 0-15,-3 0 0 0,-1 2 0 0,-4-4 0 16,-2 1-288 0,-5 0-64-16,-4-1-16 0,-2 2 0 0,-2-2 272 0,-4 4 64 0,-5-2 16 0,-3 2 0 15,-3-3 176-15,-2 2 0 0,-3 1 0 0,-4-4 128 16,-3 2-128-16,-3-2 0 0,-3-1 128 0,0 1-128 15,-3-2 208-15,0 0-16 0,0-1-16 0,-1 0 0 16,1-1 48-16,-2-1 16 0,1 2 0 0,1-3 0 16,0-1-240-16,-2 0 144 0,1-2-144 0,-2-2 128 15,0-2-128-15,-1-1 0 0,-2-1 0 16,2-3 0-16,-2-3 0 0,-1-1 0 0,0 1 176 0,-1-3-176 0,0-1 240 0,-1-3-48 16,-2 1-16-16,1-3 0 0,-2-5-336 0,-3-1-64 15,1-5-16-15,-1-3 0 16,-1-8-336-16,-1-2-80 0,2-5-16 0,1 0 0 0,-1 2 672 15,2-7 128-15,1-2 16 0,1-12 16 0,0-3 96 0,0-2 32 16,2 2 0-16,0-5 0 0,2-3-128 0,-2-7-32 16,-1-3 0-16,0-3 0 0,-1 1 64 0,-1-8 0 15,0-2 0-15,-1-5 0 0,-2 3 80 0,-1-6 32 16,1-4 0-16,-2 1 0 0,0 2 16 0,0-2 16 0,1-6 0 0,-2 2 0 16,0 4-160-16,0-7-48 0,-3-9 0 0,1 2 0 15,-2 1-128-15,-1-3-272 0,-1-7 64 0,-2 1 16 31,1-1-288-31,1 1-48 0,0-3-16 0,1-1 0 0,1-3 192 16,2 2 32-16,-1 5 16 0,2-3 0 0,0 1 304 0,-2-3 0 0,2-3-128 0,-3 4 128 16,-1 4 448-16,-2-5 160 0,-1-1 32 0,0 2 0 0,0 7-128 0,0-1 0 15,-2-2-16-15,0-1 0 16,0 5-176-16,-1 4-48 0,-3 1 0 0,-1 2 0 16,1-4-272-16,-4 4 0 0,0 2 0 0,-2 2 0 15,0-6 0-15,-1 6-304 0,0 3 48 0,-2 1 0 0,3 2 112 0,-2 1 144 16,2 2-208-16,0-1 80 0,3 4 128 0,-2 1 0 15,2 0 0-15,1 4-128 16,0 4-64-16,-2 7 0 0,4 1 0 0,-1 4 0 16,1 1 0-16,1 5-16 0,-1 5 0 0,3 7 0 0,0 2 208 0,1 7 192 15,0 4-48-15,1 4 0 16,2 10-528-16,-2 2-128 0,0 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2:37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9450 13424 39615 0,'0'4'3520'0,"-2"-3"-2816"15,0 2-560-15,2-1-144 0,0-2 560 0,1 1 80 16,0 2 0-16,2 1 16 16,2 4-944-16,2 0-192 0,4 4-32 0,2 3-16 0,2 1 96 0,-2 0 32 15,1 3 0-15,-2-1 0 0,1 2 400 0,-1 5 256 16,-1 3-48-16,0 7 0 0,0 3 128 0,-2 7 32 16,0 4 0-16,-4 2 0 0,-2 3 80 0,0 1 32 15,-1 0 0-15,-2 12 0 0,0 8-256 0,-1 6-48 16,-1-2-16-16,2-10 0 0,-2-9-160 0,2-7 0 0,0-5 0 0,-1-6 0 15,1-1 0-15,-1-3 0 0,0-1 0 0,-1-6 0 32,1-2-768-32,-3-6-48 0,-2-4 0 0,-4-5 0 0</inkml:trace>
  <inkml:trace contextRef="#ctx0" brushRef="#br0" timeOffset="742.68">9154 13520 42383 0,'1'0'1872'0,"1"0"400"0,0-3-1824 0,2 1-448 15,1 0 0-15,0 0 0 0,3-2 0 0,6-2 0 16,8-4 0-16,9-2 0 0,6-7-192 0,5 1-48 16,0 0 0-16,-1 0 0 0,-1 3 240 0,-3 1 0 15,0 4-160-15,-1-1 160 0,0 4-176 0,-2 1 48 16,1 0 0-16,-3 2 0 0,-1 4 128 0,0 0 0 16,-3 1 0-16,0 4 0 0,-3-1 144 0,1 3 16 15,2 2 0-15,-2-1 0 0,0 2 176 0,1 0 48 0,-1-1 0 0,0 1 0 16,-2-3-32-16,-1 2 0 0,-4 1 0 0,-1-2 0 15,-2 2-64-15,-5 0-16 16,-2 3 0-16,-3-4 0 0,-4 4-272 0,-2-1 0 16,-3 1 0-16,-5-1 0 0,-3 4 0 0,-6 0 0 15,-3 3 0-15,-5-2 0 0,-4 4-416 0,-5-1 16 16,-4 1 0-16,-4 1 0 16,5-3-48-16,-7 0 0 0,0 4 0 0,1-2 0 0,6-2 256 0,4-3 64 0,6-3 0 0,5-1 0 15,5-4 128-15,1 0 0 0,3 0 128 0,5 0-128 16,1-1 176-16,4 1-48 0,1 0 0 0,2 0 0 15,3-2-128-15,2 1 0 0,1-1 144 0,5 1-144 16,3 2 0-16,1-5 144 0,3 2-144 0,1-4 0 0,0 2 128 0,0-3-128 16,2 2 0-16,0-1 0 0,3-2 0 0,-1 4 0 15,1-4 0-15,-2 2 0 16,-1 0 0-16,1 0 0 0,4 1 0 0,0 0 0 16,0 3 0-16,-1 1 0 0,-4-1 0 0,0 0 0 0,0 1 0 0,-1 3 0 15,-2 1 0-15,-3 3 0 0,-1 1 128 0,-2-2-128 0,-2 6 192 16,-3-3-192-16,1 4 208 0,-5 1-64 0,-1 1-16 15,-4 0 0-15,1 1-128 0,-1 1 0 0,-3 5 0 16,-2-6 0 0,0 0 128-16,-2 0 0 0,-2-1 0 0,-1-2 0 0,0-1 0 0,-2-1 0 15,-1 0 0-15,4-4 0 0,0 0 0 0,-2-2 0 16,-4 3 0-16,-5 4 0 0,0-3-128 0,-2 0 0 16,1 0 0-16,-3-2 0 0,0 0 0 0,-1-1 0 15,2-3 0-15,0-2 0 0,0 0 0 0,2-2 0 16,-3 0 0-16,1 0 0 0,-1 0-224 0,0 1-80 0,1-1-16 15,1 0 0 1,1 0-208-16,2 2-48 0,3 2-16 0,2 2 0 16,2 3-1600-16,2-2-320 0</inkml:trace>
  <inkml:trace contextRef="#ctx0" brushRef="#br0" timeOffset="1222.08">10375 14368 50687 0,'3'5'2240'16,"-3"-5"464"-16,-1 0-2160 0,0-3-544 0,1 3 0 0,0-3 0 0,1 0-1344 0,2-3-368 0,2-1-80 0,3-2 0 15,6-5 208-15,3 2 48 0,3 0 16 0,2-3 0 16,3 1 768-16,0-1 160 0,1 2 16 0,0-3 16 16,-2 0-656-16,-1 1-144 0,-1 0-32 0,-4 1 0 0,0 4 816 0,-2-2 176 15,-3 0 16-15,0 2 16 0,-3-3 1248 0,0 0 240 16,-3 0 48-16,-1-3 16 0,-1 4-160 0,-2-4-16 0,-3 1-16 0,-2-1 0 16,-3 1-736-16,-2-1-256 0,-3 2 144 15,-4-2-144-15,-2 4-640 16,-5 0-224-16,-3 5-32 0,-1 4-16 0,3 0-816 0,-4 9-176 0,0 3-16 0,-3 7-16 15,2 4 1536-15,0 5 400 0,2-1 0 0,0 6 0 0,2 5 1920 0,1 2 512 16,1 4 112-16,3 1 16 0,6-2-1296 0,6 1-256 16,3 0-48-16,7-5-16 0,3 1-512 0,5-2-112 31,2-1 0-31,4-2-16 0,1 3 80 0,2-3 0 16,0-1 16-16,2-1 0 0,0 1-144 0,1-3-16 0,0-3-16 0,1 1 0 15,2-4-224-15,1-3-256 0,-2-1 48 0,-2-4 16 31,0-6-352-31,-1-1-64 0,-2-4-16 0,-3-3-11856 0,-2 0-2368 0</inkml:trace>
  <inkml:trace contextRef="#ctx0" brushRef="#br0" timeOffset="1557">10869 14500 49759 0,'5'21'2208'0,"-4"-10"448"0,1 0-2128 0,-1-7-528 0,-1-1 0 0,0-3 0 15,1 1-1232-15,0 3-368 0,1 1-64 0,-2 1 0 16,1-3 512-16,-2 1 96 0,-1 0 32 0,-1-3 0 0,-2-1 816 0,-1-2 208 16,-2-1 0-16,0-1 0 0,0-2-336 0,1 0-32 15,-4-4 0-15,1-2 0 0,-1-4 560 0,-1 0 128 16,0-5 0-16,1-3 16 0,2-3 224 0,1-2 32 15,0 0 16-15,3-2 0 0,2-1-240 0,3 1-48 0,2-1-16 16,4 0 0-16,4 3 48 0,2 4 16 0,4-2 0 0,1 4 0 16,0 0 0-16,3-4 0 0,2-1 0 15,3-2 0-15,-1 2-368 0,2-3 144 0,0 5-144 0,-2-3 0 32,-1 5-496-32,-2 1-208 0,-2 4-32 0,-3 1-16 15,0 5-304-15,-4 0-64 0,1 3-16 0,-3 4-16976 0</inkml:trace>
  <inkml:trace contextRef="#ctx0" brushRef="#br0" timeOffset="2013.99">11459 14222 46079 0,'0'26'2048'0,"-1"-9"400"0,-2-3-1952 16,2-6-496-16,1 0 0 0,0-2 0 15,1 4-240-15,-1 7-144 0,2 10-16 0,-2 8-16 16,1 2-384-16,0 0-80 0,-1 2-16 0,1-5 0 0,-1-5 704 0,2-1 192 16,-1 1 0-16,0-1 0 15,0-2-848-15,-1-4-48 0,-1 1-16 0,0-2 0 0,0-5 528 0,-1 0 96 16,1-6 32-16,0-4 0 0,1-3 1072 0,1 0 208 16,2-6 64-16,-1 0 0 0,2-7-416 0,-1 0-80 15,0-7-16-15,-3-3 0 0,1-5-80 0,-2-3-32 16,1-2 0-16,-3-7 0 0,2-4-464 0,-1-7 0 15,-1-5 0-15,1-7-160 0,1 2-48 0,1-1-16 0,2 4 0 16,4 5 0-16,4 3-32 0,3 8 0 0,0 7 0 16,3 4 0-16,1 4 256 0,1 5 0 0,0 5 0 15,1 2 0-15,-1-1 512 0,1 3 64 16,0 4 0-16,0 0 0 0,1 4-96 0,1 0-16 16,0 4 0-16,0 4 0 0,-1 0-336 0,0 3-128 0,1 7 0 15,-1 1 144-15,-1 4-144 0,1 4 128 0,-1 4-128 16,0 5 128-16,-1-2-128 0,-2 4 0 0,-4 1 0 0,-2-3 0 15,-2-1 0-15,-2 1 0 0,-3-3 0 0,0-2 0 16,-2-1 0-16,3-2-224 0,0-1 48 0,2-7 16 16,-1-2-512-16,2-3-96 15,3-2-32-15,1 0-12448 0,3-5-2496 0</inkml:trace>
  <inkml:trace contextRef="#ctx0" brushRef="#br0" timeOffset="2449.75">12505 14234 43311 0,'9'0'3840'0,"-3"-3"-3072"0,-2 0-608 0,-2-1-160 0,1-1 448 0,0-1 64 15,7-4 16-15,4-3 0 16,2-6-848-16,0-3-192 0,-5 2-16 0,-3 2-16 16,-6-1 0-16,-4 4 0 0,-5 2 0 0,-1 0 0 15,-2 3-160-15,-1 4-48 0,-2 0 0 0,1 6 0 0,1 2 304 0,-3 5 64 16,2 3 16-16,-2 6 0 0,1 2 816 0,-2 8 144 15,1 5 48-15,1 4 0 0,-1 3 0 0,1 0 0 16,1 3 0-16,1 0 0 0,1 0-112 0,0-3-16 0,3 0 0 16,0-3 0-16,2-3-304 0,1-3-64 15,3-2-16-15,-1-7 0 0,4-1-304 0,3-1-64 16,2-5-16-16,3-3 0 16,4-1-192-16,0-8-32 0,5-2-16 0,2-5 0 0,2-4 240 15,2-3 32-15,0-3 16 0,0 0 0 0,-2-2 208 0,1-4 0 0,-2-1 0 0,-1-4 0 16,-3 4 160-16,-1-2 32 0,-1-1 0 0,-5 1 0 15,-3 3 0-15,0-3 0 0,-6 3 0 16,0 0 0-16,-4-1-64 0,-5 1 0 0,-2-3 0 16,-3-1 0-16,-2-2 64 0,-2 3 0 0,1 0 0 0,-1 3 0 0,0 2-192 15,0 2 192-15,1-2-192 0,-1 5 192 16,0-3-192-16,1 4 0 0,2-1 0 0,0 5 0 16,2 3 0-16,0 1 0 0,4 1-160 0,2 4 160 31,0 1-576-31,1 1-32 0,3 4 0 0,2 1-11872 0,2 4-2384 0</inkml:trace>
  <inkml:trace contextRef="#ctx0" brushRef="#br0" timeOffset="2983.32">13227 14151 15663 0,'2'7'1392'0,"-4"-4"-1120"0,0 1-272 0,-1-1 0 0,1-3 5744 0,-1 1 1088 0,0 1 208 0,-3 1 64 0,-4 0-5632 0,-4 5-1104 31,1 4-240-31,-2 3-128 0,1 1-192 0,0 0-128 16,2 3-16-16,-2-1-16 0,3 2-208 0,1 2-32 0,2 3-16 0,2 4 0 31,1-1-1184-31,0 3-224 0,2-1-48 0,2 0-16 0,1 0 2080 0,3 4 640 0,1 0 0 0,1-2 16 15,3 0 864-15,0-1 160 0,1-1 48 0,1-3 0 16,2-4-832-16,1-5-144 0,0-6-48 0,1-2 0 16,2-4-448-16,1-4-80 0,2-4-32 0,3-2 0 15,3-6-144-15,1-4-176 0,2-1 48 0,-2-5 0 0,1-1-128 0,-3-2 0 16,-2 1-16-16,-2-3 0 16,-3-1-544-1,-3-1-96-15,-3 1-32 0,-5-3 0 0,-3 1 464 0,-5 1 96 0,-4 1 0 0,-2 0 16 16,-2 5 992-16,0 3 192 0,-1 6 32 0,2 3 16 0,2 6-288 0,0-1-64 0,1 4-16 0,3 4 0 15,-2-1 64-15,2 1 16 0,1 5 0 0,-1-1 0 16,2 2-160-16,1 3-32 0,0 3 0 0,2 0 0 16,3 4-384-16,0 1 0 0,2 2 128 0,0 1-128 15,2 2 0-15,-1-2 0 0,1 2 0 0,1-1 0 16,0-1 144-16,1 0-144 0,2 1 160 0,0-3-160 16,0 3 128-16,1-3-128 15,1 0 0-15,-2-2 144 0,1-4-144 0,0 3 0 16,-1-4 0-16,0-2 0 15,-1 0-512-15,-1-6-192 0,0-1-48 0,-2-3-12144 16,1-1-2432-16</inkml:trace>
  <inkml:trace contextRef="#ctx0" brushRef="#br0" timeOffset="3337.81">13799 13299 38703 0,'-3'25'3440'0,"1"-6"-2752"0,-2-3-560 0,3-4-128 15,1-2 1152-15,0-1 192 0,1 2 32 0,1 10 16 16,1 13-1392-16,1 15 0 0,2 10-224 0,0 4 16 0,3 0 48 0,-2 0 16 16,3 0 0-16,0 0 0 0,2 5 144 15,-1 4 224-15,3 7-48 0,-2 0-16 0,1 3 128 0,-2 1 32 16,0-4 0-16,1-6 0 0,1-6-16 0,2-4 0 16,1-6 0-16,3-7 0 0,4-3-304 0,-1-3 128 0,1-6-128 0,0-6 0 15,-1-1-128-15,-1-9-144 16,0-2-32-16,-2-8 0 15,-2-3-160-15,-1-5-48 0,-1-8 0 0,-2-7-18688 0</inkml:trace>
  <inkml:trace contextRef="#ctx0" brushRef="#br0" timeOffset="3682.34">14590 13026 41471 0,'-4'6'3680'0,"-2"1"-2944"0,0 0-592 0,1-1-144 16,1 3 528-16,2-2 80 0,-1 6 16 0,-3 11 0 16,-2 15-624-16,-5 17 0 0,2 9-192 0,4 9 64 15,0 3 128-15,5 2 0 0,2 2 0 0,4 2 0 16,4-1 176-16,2-5 64 0,1-2 16 0,2-2 0 0,-1 0 96 15,2-1 32-15,-1 2 0 0,1-5 0 0,0-1 96 16,0-4 32-16,0-4 0 0,-2-6 0 16,-1-7-16-16,1 1 0 0,-3 2 0 0,1-3 0 15,0-3-352-15,-2-8-144 0,-2-1 128 0,0-9-128 16,-1-3-416-16,-1-7-160 0,-2-2-48 16,2-5-13648-16,-3-6-2720 0</inkml:trace>
  <inkml:trace contextRef="#ctx0" brushRef="#br0" timeOffset="3922.61">15229 14521 57135 0,'-1'42'2528'0,"-1"-13"528"0,-2-5-2448 0,1-8-480 0,3-6-128 0,0-3 0 31,2 5-816-31,-1 8-176 0,0 11-32 0,0 4-16 16,1 3-944-16,-1-10-176 0,-2-6-32 0,-2-9-12304 16,-2-10-2464-16</inkml:trace>
  <inkml:trace contextRef="#ctx0" brushRef="#br0" timeOffset="4100.05">15264 13842 58047 0,'12'4'2576'0,"-7"-2"528"0,-2-4-2480 0,-1 1-496 0,1-4-128 0,0 1 0 15,4 0-880-15,3-2-192 0,4-4-32 0,6-5-16 16,4 3-3232-16,-5 2-640 0</inkml:trace>
  <inkml:trace contextRef="#ctx0" brushRef="#br0" timeOffset="5205.99">10309 15868 43311 0,'-5'-15'3840'0,"0"-1"-3072"16,3 4-608-16,2 3-160 15,0 1-464-15,-3-8-128 0,-2-8-32 0,-3-18 0 16,-5-12-1648-16,-4 1-336 0,-3 5-64 0,-2 7-16 0,-3 7 1984 0,-3 8 400 0,1 2 80 0,-2 7 16 31,-1 6-416-31,1 3-80 0,-1 6 0 0,0 4-16 0,1 4 880 0,-1 2 176 0,-2 4 48 0,-3 4 0 16,2 2 1568-16,-2 1 320 0,-1 4 64 0,2 1 16 16,0 5-1184-16,2-1-224 0,-1 4-48 0,2 6-16 15,1 0-608-15,6 0-112 0,4 1-32 0,9 1 0 0,4 1-128 0,5 1-256 16,4 8 64-16,2 0 16 15,0 1 176-15,2 6 0 0,0 4 160 0,3 0-160 0,2 4 240 0,3-6-48 16,0-1-16-16,4-5 0 16,0-4 0-16,3-6 0 0,4-1 0 0,2-3 0 15,2-3 80-15,0 1 0 0,2-2 16 0,-1-3 0 16,-2-3-272-16,2-3 0 0,1 1 0 0,-1-5 0 16,-1 0 0-16,1-6-352 0,1 0 48 0,-3-7 16 0,1-1-64 0,-3-3-16 15,-3-8 0-15,0-1 0 16,-2-2-336-16,1-3-64 0,0-3 0 0,2-4-16736 15</inkml:trace>
  <inkml:trace contextRef="#ctx0" brushRef="#br0" timeOffset="6158.42">11030 16247 37775 0,'-1'-4'3360'0,"-2"0"-2688"0,2 0-544 0,1 0-128 15,0 2 128-15,-1-1 0 0,-2-3 0 0,1-4 0 32,-3-2-1408-32,-1 0-304 0,0 1-48 0,-3-2-16 15,0 4 784-15,-1 0 160 0,0-1 16 0,-2 4 16 16,-1-1-16-16,-1 4 0 0,0 0 0 0,-2 3 0 0,0 3 1200 0,0 2 224 0,-1 3 48 0,-1 2 16 15,1 2 976-15,-1 3 192 0,-1 5 32 0,1 6 16 16,-1 7-1072-16,2 3-224 0,1 3-32 0,2 4-16 0,2 1-368 16,3 0-80-16,2-6-16 0,0 0 0 0,2-3-80 0,4-4-128 0,0 1 176 0,3-6-176 31,2-1 0-31,2-5 0 0,2 1 0 0,-1-5 0 16,1-4 192-16,-1-2-192 0,0-3 192 0,0-2-192 15,0-1 320-15,0-6-32 0,2 0-16 0,1-4 0 0,0 0-144 0,0-4-128 16,1-2 144-16,1-3-144 0,1-2 0 0,0-2-160 15,1-2 0-15,1 1 0 16,-2-5-224-16,2 2-64 0,-1-1 0 0,-1-2 0 16,0 1-32-16,-1-4-16 0,-2-2 0 0,0 3 0 15,-2 2 496-15,0-1 0 0,-1 3 0 0,2 6 0 0,-2 1 320 0,1 5-32 16,-2 2-16-16,0 4 0 0,-1 1 112 0,-2 4 32 16,0 1 0-16,-1 0 0 0,0 4-144 0,-1 2-16 15,0 0-16-15,1 3 0 0,0 0-64 0,2 1-16 16,0 4 0-16,2 1 0 0,2 1 192 0,2 5 32 15,1-1 16-15,2 2 0 0,-1-2 176 0,2 3 16 0,1 3 16 0,1-1 0 16,0 1-224-16,-1-4-32 0,-1 0-16 0,-1-2 0 16,-1-3-336-16,-1 1-192 0,-1-1 32 0,-1-3 0 15,-2-4-704-15,-1-2-144 0,1 0-16 0,-2-2-16 32,-3-1-832-32,-1-4-176 0</inkml:trace>
  <inkml:trace contextRef="#ctx0" brushRef="#br0" timeOffset="6458.66">11349 15629 58047 0,'3'11'2576'0,"-5"-3"528"0,0-5-2480 0,-1 2-496 0,3-5-128 0,0 4 0 31,2 0-1744-31,0 6-368 0,3 7-80 0,5 6-16 16,4 11 160-16,3 4 48 0,3 9 0 0,3 4 0 0,2 3 1504 15,1 6 304-15,0 4 192 0,0 5-208 16,0 7-176-16,-3-6-16 0,-2-2-16 16,-5-4 0-16,-2-3 416 0,-3-2 0 0,-1-2 0 0,-3-6 0 0,1-4 320 0,-2-6 64 15,0 0 0-15,0-8 0 0,0-5-384 0,-1-5 0 16,0-2 0-16,-2-9-12576 15,-2 0-2512-15</inkml:trace>
  <inkml:trace contextRef="#ctx0" brushRef="#br0" timeOffset="6687.69">11281 16064 54367 0,'0'14'2416'0,"-1"-5"480"0,-2-6-2320 0,2 0-448 0,1-3-128 0,3-3 0 0,-1 2 0 0,3-1 176 16,5-2-176-16,6-2 192 15,7 1-1920-15,6-3-368 16,7 5-80-16,3-6 0 0,6 3 1472 0,2 2 288 0,1 2 64 0,-1 2 16 16,-2 3-256-1,-5 4-48-15,-3 1-16 0,-3 2 0 0,-4 3-240 0,-6-4-32 0,-3 4-16 0,-2-1-11296 16,-3 1-2272-16</inkml:trace>
  <inkml:trace contextRef="#ctx0" brushRef="#br0" timeOffset="7069.86">12032 16350 40543 0,'10'5'1792'0,"-4"-5"384"15,0 0-1744-15,-1 0-432 0,0-2 0 0,-1 2 0 0,3-4 448 0,4 0 0 16,10-2 0-16,6-3 0 0,7-1-448 0,-1 1 0 15,0-4 0-15,-2 3-176 0,0-1 176 0,-2-1 0 16,-1 1 0-16,-3 0 0 0,0 1-144 0,-4 0 0 16,-2 0 0-16,-3 0 0 0,-2-1 144 0,-3 1 0 0,-2 0-144 0,-4-2 144 15,-3 2 0-15,0-3 0 16,-5 4 160-16,-2-4-160 0,-4 3 0 0,-3-2 0 0,-3-4 0 16,-2 3 0-16,0-1-160 0,-4 0 160 0,-2 4-160 15,1 1 160-15,2 6-512 0,2 3 0 16,0 6 0-16,1 1 0 0,2 6 320 0,2 5 192 0,2 7-208 0,1 7 80 15,2 3 656-15,5 6 144 0,1 1 32 0,4 1 0 16,0-2-128-16,3-3 0 0,2 3-16 0,2-5 0 16,0-4 144-16,2 1 48 0,1-3 0 0,2 1 0 0,1-5-400 0,1-1-80 15,0-1-16-15,-1-4 0 16,-2 1-400-16,2-4-96 0,-1 2-16 0,1 0 0 16,-2-1-256-16,-1-2-48 0,0 0-16 0,-3-3 0 15,3 3-176 1,-2-4-32-16,-1 0-16 0,1-2-17936 0</inkml:trace>
  <inkml:trace contextRef="#ctx0" brushRef="#br0" timeOffset="8439.28">13175 16327 12895 0,'2'-5'1152'0,"-1"0"-928"0,0 2-224 0,0 0 0 15,1 0 1152-15,1-3 176 0,4-4 32 0,1-6 16 0,5-6-912 0,0-2-176 32,2 2-32-32,-3 2-16 0,-1 4 704 0,-1 1 144 15,-2 2 16-15,-3 3 16 0,0-1 608 0,-4 1 128 16,-1 2 32-16,-1 0 0 0,-3-2 192 0,-3 1 32 15,-2-1 16-15,-1 3 0 0,0-2-912 0,-2 3-192 16,-3 0-48-16,-1 2 0 0,0 0-656 0,-2 4-144 0,2 0-32 0,2 4 0 0,-3 2-144 0,3 0 0 16,0 4 0-1,-1 3 0-15,2-1 0 0,-1 8 0 16,-2 2 0-16,0 3 0 0,0 3-144 0,1 2 144 0,0 5-192 0,1-2 192 0,3-1 0 0,3-1 0 0,2-1 0 16,1-2 0-16,2-1 0 15,3-1 192-15,1 0-16 0,2-3-16 16,2-2-160-16,0-3 0 0,2-2-192 0,2-3 192 15,-1-4-144-15,4-1 144 0,0-2 0 16,4-2 0-16,3-4 0 0,2-2 0 0,0-4 0 0,3-2 0 0,4-3 256 0,-1-2 64 16,0-3 16-16,0-2 0 15,-1 1-144-15,0-5-48 0,0 1 0 0,-2-4 0 16,-2 3-144-16,-5-1-144 0,-2 0 144 0,-4 0-208 16,-2-1 208-16,-4 2 0 0,-3-3-160 0,-4 3 160 15,-6-3 0-15,-3 6-176 0,-5 0 176 0,-4 6-128 16,-2 0-16-16,-1 7 0 0,-1 1 0 0,1 7 0 15,-2 2 144-15,1 5-160 0,2 3 160 0,2 2-160 0,2 4 160 16,3-2 256-16,4 5-64 0,3-1-16 0,2 0 32 0,4 1 16 16,0 1 0-16,2 3 0 0,4 1-96 0,0-1 0 15,2 3-128-15,1 1 192 0,5 3-192 0,1 5 0 16,3-1-192-16,3 5 192 0,2-1-272 16,1 5 48-16,3 3 16 0,0-2 0 0,-1-4 80 0,1-1 128 15,0 1-208-15,-3 1 80 0,-2-2 128 0,-3 3 128 16,-2 1-128-16,-3-2 176 0,-3 2-176 0,-3-3 0 15,-2 1-192-15,-5-1 192 0,-2 1 0 0,-3-4 336 16,0-3-32-16,-5-2-16 0,-3 1 224 0,-3-4 64 16,-2-3 0-16,-2-6 0 0,-4-2-384 0,-4-5-64 15,-3-5 0-15,-6-8-128 0,-2 0 0 0,-6-6-144 16,-4-6-16-16,-1-2 0 16,-1-4-352-16,-7-7-64 0,-1-1 0 0,-2-7-16 15,3-3-496-15,2 0-80 0,7-1-32 0,6-2-16416 0</inkml:trace>
  <inkml:trace contextRef="#ctx0" brushRef="#br0" timeOffset="8938.98">14103 16172 38703 0,'6'-6'1712'0,"-5"0"352"0,-1 2-1648 0,-1-2-416 0,-3 2 0 0,2 2 0 0,-3-2 576 0,-2-2 16 15,-6-5 16-15,-4-1 0 0,-3 1-480 0,-1 4-128 16,-1 3 0-16,-3 4 0 0,0 5 0 0,-1 4 0 16,2 3 128-16,-2 2-128 0,-2 3 128 0,2 5-128 15,3 1 160-15,-1 5-160 0,5 0 192 0,3 5-64 16,3-2-128-16,5 1 192 0,1 2 16 0,2-2 0 15,3-3 0-15,2 2 0 0,1-3 48 0,3 1 16 16,0-6 0-16,3 2 0 0,0 0-272 0,2-3 0 16,2 0 0-16,0 0 0 0,2-3 0 0,-1-3-144 15,3-4 16-15,1-2 0 0,1 0 128 0,1-5 0 16,0-1 0-16,2-4 0 0,1-4 0 0,1-1-128 0,2-1 128 0,-2-4-128 16,-1 0-160-16,-1-2-32 0,1-4 0 0,-3 0 0 15,-2-3 320-15,-1-2 0 0,-1 1-128 16,-3-2 128-16,-2 2 0 0,-4 2 272 0,-2-3-48 0,-4 1-16 15,-1-2 128-15,-5-1 32 0,0-4 0 16,-2 1 0-16,0 0-16 0,-1-2 0 0,-2-1 0 0,1 2 0 16,1 1-128-16,-1-2-32 0,3 2 0 0,-1-1 0 0,3 7 16 15,1-2 0-15,1 6 0 0,0-1 0 0,2 3-48 0,-2 0-16 16,2 2 0-16,-1 2 0 16,1 1-416-16,-2 0-96 0,2 3-16 0,0 1 0 15,0 0-512-15,0 4-128 16</inkml:trace>
  <inkml:trace contextRef="#ctx0" brushRef="#br0" timeOffset="9249.34">14537 16764 35935 0,'-1'12'3200'0,"-2"-9"-2560"0,-1-3-512 16,1 0-128-16,0-2 1568 0,2-2 288 0,0 0 64 0,-2-4 16 0,0-5-1936 16,-2-4-320-16,2-4-112 0,2-1-16 0,0-1 320 0,1-1 128 15,0-2-128-15,-1 0 128 0,-1-1 0 0,0-2 0 16,-1-1 0-16,1 2 0 0,-2 1 0 0,0 1 144 16,2 4-144-16,-1-1 0 0,3 5 512 0,2-2 0 15,0 5 0-15,2-1 0 0,2 4 32 0,0-2 0 0,3 2 0 0,1-1 0 16,1 1-176-16,3 0-48 0,-1 2 0 0,2 0 0 31,1 4-608-31,0-4-128 0,-1 1-32 0,0-1 0 16,0 0-128-16,-3 2-16 0,2-5-16 0,-3 3-12288 0,-1-2-2464 0</inkml:trace>
  <inkml:trace contextRef="#ctx0" brushRef="#br0" timeOffset="9467.45">15179 16444 46991 0,'1'12'4176'0,"-1"-5"-3344"0,0-6-656 0,0-1-176 0,1 2 320 0,0 1 48 16,3 4 0-16,0 6 0 16,3 5-1520-16,1 1-288 0,-1 0-64 0,-1 0-16 15,0-3 528-15,-1-4 96 0,-2 2 32 0,1-2 0 16,-2 1-2528-16,0-1-512 0,-2-2-112 0,0-1-9616 0</inkml:trace>
  <inkml:trace contextRef="#ctx0" brushRef="#br0" timeOffset="9633.99">15020 16008 46079 0,'4'6'4096'0,"-1"-5"-3280"0,-3 1-656 0,0-4-160 16,0 1 1568-16,0-2 288 0,2 1 48 0,2 1 16 16,1-6-2784-16,1 1-544 0,-1 0-128 0,2-4-20464 0</inkml:trace>
  <inkml:trace contextRef="#ctx0" brushRef="#br0" timeOffset="9984.58">16075 16162 34095 0,'9'0'1504'0,"-4"-2"320"0,-2-2-1456 0,-1 1-368 0,-1-3 0 0,-1 3 0 15,1-4 320-15,-1-2-16 16,1-8 0-16,1-7 0 15,-4-1-1552-15,-1 0-304 0,-1 2-64 0,-2 4-16 0,-2 3 2352 0,2 4 480 16,-1 3 80-16,-2 8 32 0,0 2 368 0,0 8 80 16,-1 1 16-16,0 4 0 0,-1 6-800 0,-2 1-144 0,-2 8-48 0,-3-1 0 0,-2 6-416 0,-1 3-96 31,0 0-16-31,-1 1 0 0,2 0-256 0,3 0-144 16,2 0 16-16,4-4 0 0,3 5-64 0,5-3 0 0,5 1 0 0,3-3 0 0,4 1 192 0,2 0-128 31,2-3 128-31,4 0-128 0,1 1-16 0,3-3 0 0,3-2 0 0,2 0 0 31,2-6-720-31,0-2-144 0,3-4-16 0,0-1-16736 0</inkml:trace>
  <inkml:trace contextRef="#ctx0" brushRef="#br0" timeOffset="10467.12">16948 16286 43311 0,'-4'-10'1920'0,"0"-1"384"0,-1 0-1840 0,-3 2-464 0,4 3 0 0,-1 0 0 15,-1-2-192-15,-5-4-144 0,-6-7-32 0,-7 0 0 16,-2-3-272-16,-1 6-48 0,2 8-16 0,1 7 0 31,0 2 0-31,1 10 0 0,-1 5 0 0,1 6 0 16,-1 3-160-16,2 5-32 0,0 1-16 0,1 1 0 0,2-1 912 0,2 1 320 15,2 2 0-15,0 1 0 0,5-5 848 0,0 3 176 16,3 2 16-16,2-6 16 0,1-1-752 0,4-2-160 16,3-4-16-16,2-4-16 0,2-2-432 0,3-6 0 15,4-1 0-15,1-3 0 0,1-5-320 0,2-2-64 16,2-5 0-16,0 0 0 0,-1-4 32 0,1-2 0 0,3-1 0 16,-1-3 0-16,0 0 176 0,0-3 48 15,2-3 0-15,-7 6 0 0,-1 0 288 0,1-5 64 16,3-4 16-16,-2-1 0 0,-2-2 16 0,-4 6 0 0,0 2 0 0,-3 3 0 0,-2 5-32 0,-2 6 0 15,0 0 0-15,-2 1 0 16,-1 4 96-16,1 2 0 0,-1 2 16 0,1 3 0 16,-1 2-64-16,1 6-16 15,0 1 0-15,2 7 0 0,0 4 64 0,-1 0 0 16,-2 5 0-16,2-3 0 0,1 1 96 0,-1-4 32 0,-2-3 0 0,1-2 0 16,-2-2-192-16,0-5-16 0,2-1-16 0,-2-5 0 31,1 0-800-31,0-4-144 0,1-3-48 0,0-1 0 0,1 1-400 15,-2-5-96-15,3-2-16 0,-1-3-16816 0</inkml:trace>
  <inkml:trace contextRef="#ctx0" brushRef="#br0" timeOffset="10740.42">17245 15130 50687 0,'6'11'4496'0,"-2"-1"-3600"0,-2-4-704 0,1 0-192 0,0 4 560 0,4 3 80 16,4 12 0-16,7 20 16 16,7 12-1984-16,1 16-400 0,2 12-64 0,-2 5-32 15,-2 3 976-15,-4 1 192 0,-3-5 32 0,-2 0 16 0,-3 2 352 0,1-3 80 16,-2 1 16-16,1-6 0 0,2-1-80 0,1-7-16 0,-2 1 0 15,0-6 0-15,0-4 432 0,-1-6 80 0,2-3 0 0,0-6-13104 16,1-9-2624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2-24T16:34:22.79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7261 16575 0,'-2'-1'1472'0,"1"1"-1168"0,0 0-304 0,1 0 0 15,0 0 1536-15,0-3 256 0,0 3 64 0,-1 0 0 16,-2-2 32-16,1 1 16 0,-1 1 0 0,3 0 0 15,0 0-704-15,0 0-144 0,0 0-32 0,-23 7 0 16,18-2-816-16,0 0-208 0,0 0 0 0,0 1 0 16,0 2 384-16,0 0 48 0,0 2 0 0,0 0 0 0,0 2 336 15,-1 3 80 1,0-1 16-16,0 1 0 0,1-2-288 0,-3 3-64 16,3 0-16-16,-2 2 0 0,1 2-304 0,-2-2-64 0,1 4-128 0,0-3 192 0,0-2-64 15,1 4-128-15,0-2 176 0,1 1-176 0,0 2 192 0,0-4-192 16,2 1 192-16,-1 1-192 15,0-2 144-15,0-2-144 0,2 3 0 0,-1-2 144 16,1 2-144-16,0-1 0 0,-1-2 0 0,1-1 0 31,-1 1-640-31,1-3-128 0,0-1 0 0,0-1-16896 0</inkml:trace>
  <inkml:trace contextRef="#ctx0" brushRef="#br0" timeOffset="1033.73">11609 8057 25791 0,'-3'0'2304'0,"3"3"-1856"0,2-3-448 0,-1 0 0 0,1 0 1824 0,1 0 272 16,2 0 48-16,2 0 16 0,4 0-608 0,6 0-112 15,6 0-32-15,3 0 0 0,2 0-944 0,6-3-192 16,5 1-32-16,2 1-16 0,1-3-48 0,0 2-16 15,4-5 0-15,1 4 0 0,-1-2-160 0,0-1 0 16,3-2 0-16,-2-2 0 0,0-1 0 0,-3 0 0 16,-2 2 0-16,-2-1 0 0,-3 2 0 0,-1 0 0 15,-2 2 0-15,-3 0 0 16,-1 0-560-16,-3 2-144 0,-1 2-16 0,-4-1-16 16,-2 2-912-16,-2 1-176 0,-4 4-32 0,-1-4-8096 0,-2 3-1616 0</inkml:trace>
  <inkml:trace contextRef="#ctx0" brushRef="#br0" timeOffset="1550.21">11925 8421 35935 0,'0'3'3200'0,"0"-3"-2560"15,0 0-512-15,3-3-128 0,-1 3 832 0,2-4 128 16,2 1 48-16,4-2 0 0,5-3-656 0,5-4-128 16,3-4-32-16,2 0 0 0,1-3-64 0,1 1 0 15,0-2-128-15,0 1 192 0,-2 1-192 0,0-1 0 0,-3 6 0 0,-1 0 0 16,-2 5 0-16,-3 0 0 0,-3 6 0 0,-1-2 0 15,-4 4 0-15,0 0 0 16,-3 0 0-16,-3 4 0 0,-1-1 0 0,-2 4 0 16,-1 1 0-16,-3 2 0 0,-2 5 0 0,-2-1 128 0,0 0-128 0,-2 4 192 15,-2 3-192 1,0-3 0-16,-2 0 0 0,-1 0 0 0,0 1 0 0,0-1 0 0,0 0 0 0,-2-1 0 16,4 0 0-16,-4 1 0 15,2-2 0-15,0 3 0 0,-1 0 0 0,-1-1 0 16,2 2 0-16,-1-1 0 0,2 1 0 0,0-2 0 15,3 2 0-15,1-2 144 0,2 1 48 0,4-3 0 0,2 0 0 0,3 0 0 0,2 2-48 0,3-1 0 16,4 0 0-16,2-1 0 16,4 2-144-16,2-4 128 0,4 0-128 15,0-3 128-15,1 2-128 0,3-6 0 0,2-1 0 16,0-2 0-16,-1 1-144 0,0-5-16 0,0 0 0 0,0-6 0 16,-1 1-240-16,1-2-48 0,-1 3-16 0,1-5 0 15,1-1-1184-15,0 0-224 0</inkml:trace>
  <inkml:trace contextRef="#ctx0" brushRef="#br0" timeOffset="2011.73">13852 7334 35935 0,'-3'0'3200'0,"1"3"-2560"0,1-3-512 0,1 2-128 15,0-1 688-15,0 2 112 0,-2 0 32 0,1 2 0 16,0 5-432-16,0 3-80 0,1 0 0 0,0 3-16 15,1 3-304-15,0-1 0 0,2 5 0 0,-1 1 0 16,2 2 0-16,0 3 0 0,1 2 0 0,-2-2 0 16,1 2 0-16,-2 1 0 0,0-1 0 0,-1 2 0 15,-1-3 0-15,1 0 0 0,-1-3-144 0,0-1 144 16,0-3-1712-16,1-2-256 0</inkml:trace>
  <inkml:trace contextRef="#ctx0" brushRef="#br0" timeOffset="2360.23">13349 8088 17503 0,'0'0'1552'0,"1"0"-1232"15,0 0-320-15,0 0 0 0,2 0 2544 0,-1 0 448 0,3 2 80 0,3-2 32 16,3 0-928-16,2-2-192 0,5 2-48 0,1 0 0 16,5-2-400-16,1 2-64 0,1-4-32 0,3 4 0 15,3-3-928-15,3 0-192 0,3-1-48 0,2 2 0 16,1-4-272-16,0 2 160 0,-2 1-160 0,3 1 128 15,3 1-128-15,-4 1 0 0,-3 0 0 0,-2 0 0 32,-2 3-384-32,-2 0-128 0,-1 1 0 0,-3-1-16 15,-4 2-2336-15,-1 2-464 0</inkml:trace>
  <inkml:trace contextRef="#ctx0" brushRef="#br0" timeOffset="2874.4">13720 8436 7359 0,'0'4'656'0,"0"-4"-528"0,1 2-128 0,0-2 0 16,0 0 3904-16,2-2 736 15,2-1 160-15,1-1 16 0,5 1-1872 0,5-6-384 0,5-3-80 0,1-2-16 16,1-2-912-16,-2 1-176 16,1-3-32-16,-1 0-16 0,0 3-832 0,0-1-176 0,-3 0-16 0,2 4-16 15,-1 0-288-15,-2 2 0 0,2 4 0 0,-3-1 0 16,0 5 0-16,-4 1 0 0,1 2 128 0,-5 4-128 15,-2 1 0-15,-2 1 0 0,-3 2 0 0,-2 3 0 16,-3 0 0-16,-3 2-144 0,-3 2 144 0,-2-1 0 16,-1 1-320-16,-1 0 32 0,-3 3 0 0,-1-2 0 0,2 1 160 0,-1 1 128 15,-3 1-192-15,0 2 192 16,1 2 0-16,0-1 0 0,-1 8 160 0,0-2-32 16,3 0-128-16,2 0-160 0,3-1 160 0,2 0-208 15,2-4 512-15,2-1 96 0,4 0 32 0,2-1 0 0,1 1 192 0,2-2 32 16,1-3 16-16,4-1 0 0,-1 1-352 0,3-5-80 15,1 2-16-15,0-5 0 0,4 0-48 0,1-4-16 16,3 0 0-16,0-4 0 16,4-1-160-16,-1-1-176 0,3-1 48 0,-1-1 0 15,0-1-448-15,1 0-64 0,1-1-32 0,0-2-11616 16,1 1-2304-16</inkml:trace>
  <inkml:trace contextRef="#ctx0" brushRef="#br0" timeOffset="3506.9">15589 7475 14735 0,'-1'0'1312'0,"0"0"-1056"0,1 0-256 0,0-2 0 0,0 2 1952 0,0 0 336 0,0 0 64 0,0 2 16 15,1-2-176-15,0 4-16 0,-1 2-16 0,0-6 0 16,0 0 16-16,1 25 16 0,-1-12 0 0,0 0 0 15,-1 5-1168-15,0-2-256 0,0 7-32 0,-2-1-16 16,2 0-528-16,0 3-192 0,-2 1 144 0,1 1-144 0,-1 0 0 0,1 0-176 16,1 2 16-16,-2 0 0 31,1-1-1360-31,-1 0-272 0,1 1-48 0,-1-3-14608 0</inkml:trace>
  <inkml:trace contextRef="#ctx0" brushRef="#br0" timeOffset="3808.7">14924 8224 28559 0,'0'7'2544'0,"1"-6"-2032"15,0 1-512-15,2 1 0 0,2-3 2304 0,0-3 384 16,2 3 64-16,7-2 0 0,8 1-1760 0,10-4-352 16,10-2-80-16,8 0-16 0,3 1-368 0,1 0-176 15,-1-3 160-15,1 4-160 0,0-4 0 0,-2 3 0 16,-1-1 0-16,-3 1 0 0,0-1 0 0,-3 3 0 0,-3 2 0 0,-5 2 0 16,-3 2 0-16,-3 0 0 0,-3 0-128 15,-4 2 128 1,-3 0-1152-16,-1 1-128 0,-3 2-32 0,-3-1-15344 0</inkml:trace>
  <inkml:trace contextRef="#ctx0" brushRef="#br0" timeOffset="4314.02">15299 8607 39615 0,'10'-3'1760'0,"-3"-3"352"0,0 0-1680 0,1 0-432 15,-1 2 0-15,1-2 0 0,3-1 384 0,5-2-16 16,11-8 0-16,8-5 0 0,5 0-368 0,2-3 0 15,-1 3 0-15,-4 3 0 16,-3 3-688-16,-6 4-208 0,-2 3-32 0,-6 2-16 16,-3 4 144-16,-2 2 32 0,-4 5 0 0,-2 0 0 0,-4 2 1312 0,-3 4 272 0,-2 0 48 15,-3 2 16-15,-4 3-208 0,-2 1-32 16,-1-3-16-16,-3 5 0 0,-3-2-368 0,-2 4-64 0,-2 2 0 0,-4 3-16 16,-2 1-48-16,-3 5-128 0,0 1 192 0,-2 2-64 15,2 3-128-15,-1-2 0 0,3-3 0 0,2 0 0 16,2 3 208-16,0-4-32 0,2-1-16 0,0-3 0 15,3 1 32-15,0-4 16 0,2 0 0 0,2-1 0 16,1-1 48-16,3-1 0 0,2-1 0 0,3-5 0 16,1-2-96-16,4 0-16 0,2-1 0 0,3-2 0 15,3-2-144-15,3-1 0 0,1 0 0 0,3-4 0 16,4-3-496 0,2-3-16-16,3-1-16 0,4-2 0 0,4-4-368 0,1-2-64 0,2 0 0 15,4-5-16768-15</inkml:trace>
  <inkml:trace contextRef="#ctx0" brushRef="#br0" timeOffset="5040.01">17461 7396 41471 0,'-5'4'3680'0,"2"-2"-2944"0,-1 2-592 0,3-3-144 15,1 2 736-15,0 0 112 0,-1 6 32 0,-3 3 0 16,0 4-1008-16,-1 9-208 0,-1 3-48 0,1 2 0 31,-1 4-80-31,-2 4-32 0,2 0 0 0,-2 6 0 0,0 0 240 0,-1-3 32 0,2 1 16 0,0-5 0 16,0 1 208-16,0-3 0 0,0-3 0 0,0-6 0 16,1-1-192-16,0-3 0 0,0 3 0 0,-2 0 0 15,4-3-1888 1,-3-6-368-16</inkml:trace>
  <inkml:trace contextRef="#ctx0" brushRef="#br0" timeOffset="5446.63">16828 8346 42383 0,'-2'2'1872'0,"2"-2"400"0,1 0-1824 0,4-2-448 0,1 0 0 0,2 2 0 15,1-2 128-15,9-1-128 0,10 0 0 0,13-3 144 16,11-1-144-16,6 0 0 0,4 1-192 0,1 0 192 16,-1-3-352-16,-3 3 48 0,-1 2 16 0,-3 0 0 15,-3 2-224 1,-7 1-64-16,1 1 0 0,-6 3 0 0,-4 1-272 0,-6-1-64 0,-2 3-16 0,-5-3-10096 15,-3 5-2032-15</inkml:trace>
  <inkml:trace contextRef="#ctx0" brushRef="#br0" timeOffset="5986.82">17210 8720 40543 0,'-3'4'3600'0,"-1"-4"-2880"0,1 0-576 0,3-4-144 16,2 2 1136-16,1-1 192 0,4 0 32 0,1-6 16 31,5-2-1376-31,5-4-512 0,6-4 0 0,4 0 16 16,1 0 0-16,0 1 0 0,-2 4 0 0,1-1 0 0,-4 5-336 16,1 0-64-16,-3 2 0 0,-1 4-16 0,-1 0 768 0,-3 4 144 0,0 4 0 0,-5 2 0 15,-2 0 656-15,-4 4 48 0,-1 0 16 0,-4 5 0 0,-2 1-272 0,-4 0-48 16,0 4-16-16,-6 3 0 15,-1 0-384-15,-5 0 0 0,-1 2 128 0,-4 1-128 0,-1 1-256 0,-1-3-64 16,-4 3-32-16,0-5 0 0,1 3 32 0,-5 1 16 0,-1 2 0 16,-1 1 0-1,-1 2-192-15,3-3-32 0,4-2-16 0,0-1 0 16,5 3 544-16,2-6 256 0,4 4-32 0,2-6 0 0,2 1 528 0,2 1 96 0,4-3 32 0,3 0 0 16,2-2-272-16,4-1-48 0,2-1-16 0,5-5 0 15,4 2-96-15,4-3-32 16,3-3 0-16,6-1 0 0,6 0-272 0,4-5-144 15,1 0 160-15,2-5-160 0,1 0 0 0,2-1 0 16,3-1 0-16,-2 1 0 16,1 0-624-16,0-4-16 0,1 4 0 0,-2-5-12608 0,3-3-2512 0</inkml:trace>
  <inkml:trace contextRef="#ctx0" brushRef="#br0" timeOffset="48780.5">7314 9898 28559 0,'-6'8'2544'0,"2"-2"-2032"0,4-2-512 16,2-4 0 0,0 3-256-16,2-2-128 0,-1 5-48 0,4 3 0 15,1 1-960-15,6-1-192 0,3 0-32 0,5-3-16 16,2-2 736-16,2-4 128 0,6-4 48 0,4-1 0 0,3 2 480 0,4-5 112 0,4 0 128 0,2-1-208 16,4 1 1536-16,3 2 304 0,1 3 64 0,7 0 16 15,8 3-16-15,7 3 0 0,6 0 0 0,2 0 0 16,1 0-1184-16,4-1-256 0,7 3-32 0,1-5-16 15,-2-3-208-15,6-1 0 0,6 1 0 0,6-2 0 16,7-1 336-16,3-2 128 0,4-2 32 0,1 2 0 16,0-5 672-16,1 3 144 0,2 1 32 0,0-3 0 15,1 5-736-15,-4-2-144 0,0 6-16 0,-5-5-16 16,-3 6-432-16,-6-2 0 0,-3 4 128 0,-4 4-128 16,-2 6-576-16,-8-1-160 0</inkml:trace>
  <inkml:trace contextRef="#ctx0" brushRef="#br0" timeOffset="53313.43">12180 10562 43311 0,'-12'-2'3840'0,"2"0"-3072"16,5-1-608-16,4 2-160 16,1 1-1264-16,-4-2-272 0,-4-2-64 0,-5-1-16 15,-3 0 192-15,-3-1 32 0,2 0 16 0,0 1 0 16,1 4 304-16,-1 1 64 0,3 1 16 0,-1 4 0 16,-1 1-432-16,-2 5-96 0,1 1-16 0,-1 4 0 0,-1 6 2352 0,-1 0 464 15,0 3 80-15,1 3 32 0,-1 2 640 0,3 1 128 16,2-1 16-16,1-1 16 0,4-1-976 0,3-2-208 15,2 3-48-15,1-5 0 0,5 5-688 0,2-3-144 16,2 0-128-16,3-1 192 0,5-4-400 0,2 1-80 16,4-2-16-16,4 2 0 0,1-4-80 0,2 1 0 15,2-5-16-15,-2-2 0 0,-2 0 144 0,1-5 48 16,-1-4 0-16,-3 0 0 0,0-2 208 0,-4-2-176 16,0-5 176-16,-1-1-160 0,-2 1 352 0,-1-4 64 15,-1-1 0-15,-3 0 16 0,0-1 368 0,-1-3 64 16,-3-3 0-16,-2 1 16 0,-2 1-384 0,-1-2-80 15,-2 0 0-15,0-4-16 0,-2 1-240 0,-1-1 0 0,0-4 0 0,0 1 0 16,0-3 0-16,-1 2 0 0,0-2 0 16,-3 0 0-16,2 0-128 0,-3-1-80 0,0 6-16 0,-1 0 0 31,-2 5-160-31,1 2-16 0,1 1-16 0,0 2 0 0,-2 4 256 0,1 0 160 0,1 4-192 0,0-1 192 0,0 3 0 16,-2 1 0-16,3 1 0 0,0 1 0 15,1 0-384-15,0 1 16 0,1 1 16 0,1 1 0 31,-2 3-1440-31,2-2-304 0</inkml:trace>
  <inkml:trace contextRef="#ctx0" brushRef="#br0" timeOffset="54701.3">13848 10583 24879 0,'-5'-3'2208'0,"1"1"-1760"0,1 0-448 0,0 2 0 16,2 0 656-16,-1 0 48 0,-3-2 16 0,-3 1 0 31,-3-2-1488-31,-3 3-320 0,0 3-48 0,-2 2-16 15,2 3 592-15,-3 2 112 0,-1 5 32 0,-1 1 0 0,-1 6 416 0,-1 3 0 0,0 1 0 0,0 5 0 16,1 4 1088-16,1-3 288 0,3-3 64 0,1 2 16 0,2-5 368 16,-1 5 80-16,2-2 16 0,1-1 0 0,3 1-1120 0,3-5-224 15,2-1-32 1,3-1-16-16,3-4-960 16,4 0-192-16,0-1-32 0,3-6-16 0,2 0 32 0,2-5 16 15,2-2 0-15,1-4 0 0,3-4 432 0,0-2 192 0,1 0-192 0,0-4 192 16,2 2 384-16,0-6 208 0,-2 2 48 0,1-3 0 0,-1 1 32 0,0-4 16 15,0 2 0-15,1-6 0 0,0 0-240 0,1 0-64 16,-1 0 0-16,0-3 0 0,-1 3-384 0,-1-2 0 16,-1-1 0-16,-5 3 0 0,-1 4 128 15,-5-5-128-15,-1 4 0 0,-4-2 128 0,-3 2 128 0,-3 2 32 16,-4-2 0-16,-1 3 0 0,-3 4-80 0,-3-4-16 16,-4 3 0-16,-3 1 0 0,-1 0 0 0,-2 2 0 15,-2 1 0-15,0 3 0 0,-1 2 80 0,1 0 16 16,2 1 0-16,2 1 0 0,2 1-288 0,2 1 0 15,1 0 0-15,3 1-11984 16,3 2-2464-16</inkml:trace>
  <inkml:trace contextRef="#ctx0" brushRef="#br0" timeOffset="55160.12">14071 10064 20271 0,'-8'3'1792'0,"2"-3"-1424"0,0 4-368 15,1-4 0-15,3 3 1472 0,-1 0 208 0,2-3 48 0,-3 4 16 0,-2 2-1552 0,-3 0-320 16,-1 1-64-16,2 4-16 16,-1-1-176-16,2 0-48 0,0-1 0 0,0 3 0 0,1 2 880 0,0 2 192 15,-2 0 16-15,1 5 16 0,-2 3 1056 0,-1 3 192 16,2 1 64-16,-2 1 0 0,0 7-368 0,-3 3-64 15,2 3-16-15,-1 5 0 0,-2 4-912 0,0 12-192 16,-3 6-48-16,0 5 0 0,0 2-384 0,-2-3 0 0,3-4 0 0,-2 0 0 0,0 0 0 0,-1 2 0 31,-1 1 0-31,-1-3 0 0,-1-2 0 0,-1-9 0 16,0 0 0-16,-1-7 0 0,2-3 0 0,0-6-256 16,-1-1 48-16,2-4 0 15,4-8-1136-15,2-4-208 0</inkml:trace>
  <inkml:trace contextRef="#ctx0" brushRef="#br0" timeOffset="55969.49">15637 10095 26719 0,'-1'-5'2368'0,"-1"2"-1888"16,-1-3-480-16,1 2 0 0,-1 1 1600 0,2 1 208 16,0 1 48-16,-3-6 16 0,-1 1-1600 0,-2-2-272 15,-3 0-144-15,0 2 16 0,-2 2-96 0,0 4-16 16,0 2 0-16,-3 4 0 0,0 2 752 0,-1 5 160 15,-1 0 32-15,-3 6 0 0,-1 3 320 0,-1 3 64 16,-3 1 0-16,-1 2 16 0,-1 4-464 0,-1 6-112 16,-3 0-16-16,2 3 0 0,1 0-512 0,1-1 0 15,2 2 0-15,3-1 0 0,6 0 0 0,2-3 0 16,4 4 0-16,4 2 0 0,2-4 128 0,3 5 32 16,2-4 0-16,4 0 0 0,0-3-160 0,4 0 0 15,2 1 0-15,2 0 0 16,4 0-784-16,0-5-96 0,4 4-16 0,2-5 0 15,3 1-352-15,0-5-80 0,2-3-16 0,0-2 0 16,2-3 240-16,1-1 32 0,-2-4 16 0,1-3-12448 0</inkml:trace>
  <inkml:trace contextRef="#ctx0" brushRef="#br0" timeOffset="56412.65">15731 10393 24879 0,'2'3'2208'0,"-4"1"-1760"0,2-2-448 0,0-1 0 0,0 2 2496 0,2-2 400 16,-1 4 96-16,1-1 16 15,2 6-2256-15,0 4-448 0,2 2-96 0,0 4-16 16,-1 5-448-16,-1-3-80 0,-2 7-32 0,0 2 0 16,-1 3 368-16,-1 5 0 15,0-1 0-15,-1 5 0 0,-1 2 0 0,0-1 0 0,-1 1 224 0,1-3-64 16,-2 4 352-16,0-4 80 0,2 1 16 0,1-5 0 16,-1 1-864-16,1-5-192 0,2 1-16 0,3-7-15824 0</inkml:trace>
  <inkml:trace contextRef="#ctx0" brushRef="#br0" timeOffset="56664.3">16168 10879 39615 0,'0'4'3520'0,"0"-3"-2816"16,1 2-560-16,0-3-144 0,1-3 736 0,1 3 112 15,5 0 32-15,4 0 0 16,5 0-1248-16,7-3-240 0,4-4-48 0,1 0-16 16,2 1-1376-16,0-4-256 0,-3 4-64 0,1-3-16 15,-4 3-1376-15,-1 2-272 0,-3 1-48 0,-5 0-5952 0</inkml:trace>
  <inkml:trace contextRef="#ctx0" brushRef="#br0" timeOffset="57185.1">17048 10564 29487 0,'2'-4'2624'0,"-2"-1"-2112"16,-2 4-512-16,2-1 0 16,-1 2 1984-16,1 0 304 0,0-4 48 0,-1 0 16 0,1 2-1856 15,-3-2-368-15,1-1-128 0,-1 5 0 0,0 3 0 0,-3-1 0 16,1 6-160-16,-3 1 160 0,0 4-160 0,-1 2 160 15,-2 3-128-15,-2 4 128 0,1 4 0 0,-3 0-160 16,3 5 160-16,-4 0 0 0,1 1 192 0,1-2 128 16,2 1 48-16,1-3 0 0,1-2-208 0,2-1-32 15,2 0-128-15,1-3 192 0,4 3-336 0,2-5-80 16,3-2-16-16,2-4 0 16,4 1-896-16,4-3-176 0,2-5-32 0,4 0-16 15,2-4 464-15,3-2 80 0,1-3 32 0,1-2 0 0,2-4 464 0,0-1 112 0,-2-1 16 16,0 0 0-16,0-5 192 0,-1 2 192 0,0-3-48 0,-2-3 0 15,-2-1-144-15,-2-2-176 0,0 0 48 16,-3-2 0-16,-2 2 0 0,-3 0 0 0,-2-2 0 16,-2 2 0-16,-5 1 128 0,-4 1 224 0,-3-1-48 0,-3 3-16 15,-3 0 608-15,-4 2 128 0,0 4 32 0,-5-3 0 16,2 5-416-16,-3 2-96 0,-1 0-16 0,-1 4 0 0,-1-1-272 0,1 4-128 16,-1 1 128-16,0 0-128 31,1 1-256-31,2 4-128 0,1 0-16 0,-1 4-16 0,2 0-1488 15,1-2-288-15</inkml:trace>
  <inkml:trace contextRef="#ctx0" brushRef="#br0" timeOffset="57531.06">17476 10131 20271 0,'-5'4'1792'0,"0"1"-1424"15,0-1-368-15,2-2 0 0,0 2 1792 0,-2 3 304 16,-5 8 48-16,-7 5 16 0,-8 11-1840 0,-4 3-320 0,-5 7-128 0,0 0 0 31,-2 1-720-31,0 1-144 0,0-1-32 0,3 3 0 0,2 2 448 0,2 0 96 16,1 5 16-16,2 0 0 0,2 2 2848 0,3-3 576 0,3-4 112 0,0-3 32 15,4 3-1216-15,0-1-240 0,-1 4-48 0,3 0-16 16,1 1-1280-16,1-4-304 0,1 0 0 0,2-7-11536 16,1-1-2352-16</inkml:trace>
  <inkml:trace contextRef="#ctx0" brushRef="#br0" timeOffset="58455.68">17479 9902 21183 0,'6'-4'1888'0,"-4"0"-1504"15,1 0-384-15,-2 2 0 0,0 2 2192 0,0-3 368 16,2 3 80-16,1-1 16 0,3 1-1552 0,3 0-304 16,2 0-64-16,2 1-16 15,2 4-576-15,0 3-144 0,1 4 0 0,-1 0 0 16,3 7 0-16,-2 1 0 0,2 4 0 0,-3 1 0 0,1 5 0 0,-2 4 192 15,1 5-192-15,0 4 192 0,2 4 96 0,-2 4 32 0,1-3 0 0,-1 0 0 16,-1-1-128-16,-2 0-32 0,1 0 0 0,-2 1 0 31,0 6 384-31,-3-1 80 0,0 1 16 0,-3-3 0 16,-1 0 96-16,-2-5 32 0,-2-3 0 0,-1-3 0 16,0-3-320-16,-3-2-48 0,2-3-16 0,-1-1 0 0,-1-2-256 0,0-7-128 0,-1 1 128 0,-2-4-128 15,-2-1 0-15,0-1-144 0,-1-5 0 0,-3-2 0 31,-2 0-432-31,-1-2-96 0,-1 1-16 0,0-5-17104 16</inkml:trace>
  <inkml:trace contextRef="#ctx0" brushRef="#br0" timeOffset="59046.81">19014 10385 30399 0,'-6'2'2704'0,"0"1"-2160"0,0-2-544 0,2-1 0 16,2 2 1952-16,-2 1 288 0,-5 1 48 0,-4 2 16 15,-5 4-2096-15,-1 2-400 0,-1 2-96 0,1 3-16 16,2 0-80-16,1 2-32 0,1 2 0 0,1 1 0 0,2 0 208 0,0 2 32 16,2 1 16-16,1-1 0 0,1 2 160 0,1 1 0 15,2 2 0-15,3-2-128 0,3 2 336 0,2-2 80 16,2-2 16-16,1-3 0 0,1 0-176 0,2-2-128 15,3-2 144-15,2-2-144 16,3-1-640-16,0-1-208 0,3-4-48 0,3-2-16 16,-1 0 112-1,4 1 32-15,2-7 0 0,1 2 0 0,2-4 896 0,-2 0 176 0,2-4 32 0,0-2 16 0,0-3 592 0,-1-1 112 16,-2-5 32-16,-2-1 0 0,0 0-128 0,-3-4 0 16,-1-2-16-16,-4 0 0 0,-2-2-688 0,-2 1-128 15,-2-4-128-15,-3 1 192 0,-2 0-192 0,-3 1 0 16,-3 0 0-16,-2 2 0 0,-4-1 0 0,-1 1 0 15,-4 1 0-15,-3-1 0 0,-3-1 192 0,-1 1-64 0,-3 5 0 16,-2 2 0-16,0 1-128 0,-2 4 0 0,1 0 0 0,-1 3 128 16,2 0-128-16,0 1 0 0,1 4 0 15,0-3 0-15,1 2 160 0,1 4 0 0,2 0 0 0,0 0 0 16,1 0-320-16,1 4-64 0,3-2-16 0,-1-1 0 31,3 4-1216-31,0-1-240 0,3 2-48 0,1 0-14288 0</inkml:trace>
  <inkml:trace contextRef="#ctx0" brushRef="#br0" timeOffset="59413.78">19458 9914 43311 0,'-12'8'1920'0,"1"-2"384"0,1 1-1840 0,1 0-464 0,4 2 0 0,0-3 0 16,-1 4-528-16,-6 8-208 0,-8 12-32 0,-8 13-16 15,-8 12 416-15,-4 7 96 0,-2 4 16 0,-1 1 0 16,0 0 256-16,-1 2 256 16,0 4-64-16,1 3 0 0,1 0 192 0,1 2 16 15,0-2 16-15,4-4 0 0,1 5 416 0,4-8 64 0,5-3 32 0,2-4 0 16,3-3-432-16,4-8-96 0,5-7-16 0,3-7 0 31,4-8-912-31,4-6-192 0</inkml:trace>
  <inkml:trace contextRef="#ctx0" brushRef="#br0" timeOffset="60899.94">20156 10668 30399 0,'5'-5'2704'0,"2"1"-2160"16,1 1-544-16,-2 0 0 0,0 2 1920 0,4-5 256 15,6 0 64-15,12-7 16 0,11-2-1168 0,9-2-224 16,3 2-48-16,2 2-16 0,1-2-624 0,1 5-176 16,-2 1 0-16,-3 5 0 15,-1 1-784-15,-2 3-240 0,-4 1-32 0,-2 1-16 16,-5 2-2128-16,-2 1-448 0,2 1-64 0,-1 4-32 0</inkml:trace>
  <inkml:trace contextRef="#ctx0" brushRef="#br0" timeOffset="61180.25">20130 11044 41471 0,'-5'0'1840'0,"5"0"368"0,1-3-1760 16,3 3-448-16,2-2 0 0,0 1 0 0,4 1-176 0,5-5-112 16,12 1-32-16,10-6 0 0,10 1 464 0,5 2 96 15,0-2 16-15,-1 3 0 0,-2 3-256 0,1-1 0 16,-3 4-144-16,-3 1 144 16,1 4-704-16,-4-1-64 0,-3 3 0 0,-5-2 0 15,-2 1-1216-15,-2 0-256 0</inkml:trace>
  <inkml:trace contextRef="#ctx0" brushRef="#br0" timeOffset="61884.35">21876 10074 34095 0,'1'-10'1504'0,"2"4"320"16,0 3-1456-16,2-2-368 0,-1 3 0 0,1 0 0 0,1-1 752 0,3 2 80 16,7-5 0-16,5 0 16 0,4 2-384 0,2-1-80 15,1 4 0-15,-1 2-16 0,-1 2-368 0,-1 0 0 16,0 4 0-16,0-1-128 0,-2 2 128 0,1-1 0 16,-1 0 0-16,1-1 0 0,-2 3 272 0,0-3 96 15,-1 0 16-15,1 0 0 0,-2-2-32 0,-1 0 0 16,-2 2 0-16,-2-4 0 0,-2 2-352 0,-3 0 144 15,-1 1-144-15,-5-1 0 0,-2 2 0 0,-3-3 0 16,-2 4 0-16,-2-1 0 16,-2 0-640-16,0 0-16 0,-3 0-16 0,0 1 0 15,-1-3 96-15,-2 3 0 0,1-2 16 0,-2 1 0 0,3-2 560 0,0-1-128 16,0 2 128-16,0 0 0 0,2 1 128 0,1-1 96 16,1 1 16-16,2-1 0 0,2 0-240 0,0-1-240 0,2-1 48 0,1 0 16 0,1 0-64 0,3-3-16 31,1 3 0-31,1-3 0 0,3 0-112 0,1 3-16 0,1-3-16 15,0 0 0-15,1 0 944 0,2 4 192 0,1-3 32 0,1 4 16 16,-1 1-336-16,-1 1-80 0,0 2-16 0,0-3 0 16,-3 0-352-16,0 4 0 0,1-2 0 0,-3 3 0 15,0-1 0-15,-2 0 0 0,-2-2 0 0,-1 2 0 16,-2 0 0-16,-1 0 0 0,-2-1 0 0,0 1 0 16,-2-4 432-16,1 2 16 0,-2-1 0 0,-1-3 0 15,2 1-48-15,-4-1 0 0,2 0 0 0,-1-2 0 16,0 2-208-16,-3-2-32 0,1 2-16 0,-2 0 0 15,0 1-144-15,-2 1 0 0,-2 0 0 0,-2 4 0 0,-1 0 0 0,-3 2 0 16,0 2 0-16,-1 1 0 0,0 1-192 0,-1-1 192 16,0 1-192-16,-1 0 192 15,2 0-352-15,1-4 48 0,2 1 16 0,2-3 0 16,3-1-1552-16,0-2-304 0</inkml:trace>
  <inkml:trace contextRef="#ctx0" brushRef="#br0" timeOffset="62366.25">21760 11023 29487 0,'2'-1'2624'0,"2"1"-2112"0,1 0-512 0,-2 0 0 0,2 0 1776 0,3-2 240 16,4 1 48-16,8 1 16 0,8-4-800 0,9 4-144 15,7-2-48-15,2 2 0 0,3 0-800 0,2 0-160 16,2 0-128-16,-1 0 144 0,0 0-144 0,0-3 0 0,0 2 0 0,-3 1 0 15,1-2 0-15,-2 2 0 0,-4 0 0 0,0 0 0 16,-1 0 0-16,-2-3 0 16,-2 2 0-16,0-4-176 15,-1-1-1104-15,-2-1-240 0</inkml:trace>
  <inkml:trace contextRef="#ctx0" brushRef="#br0" timeOffset="65231.03">23020 10288 32255 0,'-10'-2'2864'0,"2"2"-2288"16,5 0-576-16,1 0 0 0,2 0 1472 0,0-3 176 0,-3 2 32 0,-4-1 16 15,3-2-608-15,-1-2-128 0,2 0-32 0,4-1 0 16,4 4-640-16,1-3-128 0,3-1-32 0,2 1 0 15,2 2-128-15,-1-1 0 0,0 4 0 0,-1 1 0 16,1 0-352-16,-1 4 0 0,-1 0 0 0,-2 4-17984 16</inkml:trace>
  <inkml:trace contextRef="#ctx0" brushRef="#br0" timeOffset="65982.17">23576 9964 38703 0,'-4'-3'1712'0,"1"-1"352"0,-1 0-1648 0,1 2-416 0,2 2 0 15,1 0 0-15,0-3 512 0,-1 2 32 0,1-1 0 0,-1-2 0 16,2 1-352-16,0 0-64 0,3-2 0 0,2 3-128 15,2-1 160-15,1 3-160 0,5 0 128 0,0 0-128 16,3 1 240-16,2 1-48 0,3 0 0 0,0 3 0 16,2-4-48-16,0 4-16 0,1-1 0 0,-3-2 0 15,1-1-128-15,-5 2 0 0,1-1 0 0,-5-2 0 16,0 1 0-16,-3 2 0 0,-2-3-160 0,-3 1 160 16,-1 2-160-16,-1-3 160 0,-3 2-160 0,-2-1 160 15,-2 2-256-15,-1-1 32 0,0 2 16 0,-3-2 0 16,1 2-112-16,-1 0 0 0,-2 2-16 0,0 0 0 15,0-2-368-15,0 2-80 16,0 0-16-16,1 0 0 0,1 1 224 0,0-4 32 0,1 4 16 0,1-1 0 0,0 0 368 16,1 3 160-16,3-3-128 0,-3 4 128 0,3 0 0 0,0-2 0 15,2 6 0-15,0-2 0 0,0 2 0 0,3 1 0 16,1 1 0-16,3-4 0 0,-1 2 0 0,0-2 0 16,2-1 0-16,1 0 0 0,0-2 208 0,1 0 80 15,1-2 16-15,1 2 0 0,-1-3 224 0,-1 1 48 16,0-1 16-16,-1 1 0 0,-1-4-240 0,-3 2-48 15,0 0-16-15,-1 0 0 0,0 1 0 0,-4-2 0 0,2 2 0 0,-3 0 0 16,-1 1-80-16,-1-1-16 0,0 0 0 0,-2 0 0 16,0 2-192-16,1 0 0 0,-2 0 0 15,-1 0 0-15,1 2 0 0,-3-1-160 0,0 1 32 0,-2 0 0 16,-3 2-64-16,1-2-16 0,-2 2 0 0,0 1 0 16,-1-1 208-16,-3 0 0 15,2 0 144-15,-1-1-144 0,-2 2 224 0,0-3-48 0,-1 5-16 0,-1-3 0 16,0-2-160-16,-1 3 0 0,-1-1 0 0,-1-2 0 31,0 2-448-31,1-2-160 0,-1 0-32 0,2-1-16 0,1-3-2080 0,1-2-400 16</inkml:trace>
  <inkml:trace contextRef="#ctx0" brushRef="#br0" timeOffset="66362.89">24457 10231 10127 0,'3'0'896'0,"-2"-2"-704"0,-1 2-192 0,0-3 0 16,0 3 6528-16,0 0 1280 0,0-1 256 0,2 1 64 15,-1 0-6080-15,0-2-1200 0,2 2-240 0,-3 0-48 16,0 0-560-16,0 0-272 0,0 0 16 0,0 0 16 15,11 18-416-15,-12-11-96 0,1 2-16 0,-3-1 0 16,2 0 256-16,-2 2 64 0,1-1 0 0,-2-2 0 16,2 2-608-16,-1 0-112 0,1-2-32 0,-2 2-13648 0</inkml:trace>
  <inkml:trace contextRef="#ctx0" brushRef="#br0" timeOffset="68830">25189 9857 31327 0,'-3'-1'2784'0,"1"1"-2224"0,-1 0-560 0,3 0 0 16,0 0 1808-16,0 0 256 0,0 0 48 0,-2-3 16 16,0 3-1488-16,1 3-288 0,0-3-64 0,1 0-16 0,0 0-144 0,0 0-128 15,-4 25 144-15,4-15-144 0,-1 5 320 0,1 4-48 16,-1 1 0-16,1 2 0 0,1 3-32 0,-1 0-16 16,2 4 0-16,0-1 0 0,-1 5-224 0,1-5 0 15,0 0 0-15,-1 0 0 0,0-2 0 0,-1-2-208 16,-1 0 16-16,0-3 0 15,1 1-704-15,-2-3-144 0,1-3-32 0,0 0-16272 16</inkml:trace>
  <inkml:trace contextRef="#ctx0" brushRef="#br0" timeOffset="69571.48">26210 10129 17503 0,'-3'-1'1552'0,"1"1"-1232"0,-2-3-320 0,2 2 0 15,1 1 3888-15,-1 0 720 0,1 0 128 0,-1 0 48 0,-1 0-2480 0,-2 0-480 16,2 1-96-16,-1-1-32 0,1 3-1184 0,1-2-256 16,-1 1-32-16,1 1-16 0,1 0-208 0,-2 1 0 15,2 1 128-15,-2 1-128 0,1 2 0 0,0-5 0 16,-1 4-192-16,2-2-12112 15,-2 1-2432-15</inkml:trace>
  <inkml:trace contextRef="#ctx0" brushRef="#br0" timeOffset="70173.47">26561 9843 43311 0,'-4'-4'3840'0,"2"4"-3072"0,-1 0-608 0,3-2-160 15,2 2 224-15,1 0 16 0,2 0 0 0,3-3 0 16,5 3-240-16,6-3 0 0,7-1 0 0,5-1 0 15,2 0 160-15,3-1-16 0,0 1 0 0,-1 1 0 16,-1 2-144-16,0-2 0 0,-2 4 0 0,-3-2 0 16,0 0 0-16,-6 2 0 0,1 2 0 0,-6 0 0 15,-2 1 0-15,-2 0 0 0,-4 4 0 0,-3-5 0 16,-2 4 0-16,-2 2 128 0,-4 0-128 0,-2-2 192 0,-3 4-64 0,-2 0-128 16,-1 0 192-16,-5 2-64 15,-1 1-256-15,-2-1-64 0,-3 1-16 0,0 0 0 16,2 0-144-16,-3-1-32 0,0 0 0 0,1 1 0 0,1-2 112 0,4 0 16 15,2-4 0-15,2 2 0 0,1-3 256 0,4 0 0 16,1-2 0-16,2-1 0 0,2-2 0 0,2 1 0 16,3-1 0-16,2 2 0 0,2-3 0 0,1 0 0 15,3 0 0-15,2 0 144 0,2-3-144 0,3 2 192 0,2 1-192 16,0 0 192-16,3 0-192 0,0 0 0 0,0 4 0 16,1 2 128-16,-2 0-128 0,1 3 128 15,-5 1-128-15,0 0 128 0,-3 2-128 0,-1 0 0 16,-3 5-192-16,-1-5 192 0,-2 2-144 0,-3 0 144 15,-1 0 0-15,-2 1 0 0,-1-2 0 0,-3 2 0 0,0 1 0 0,-2-2 0 0,-1 1 256 16,-1-2-64 0,-1 2 0-16,-2 1 0 0,0-3 0 0,-2-1-16 15,0 2 0-15,-2-2 0 0,-2 0-176 0,2 1 128 16,0-3-128-16,-2 0 128 0,-1-2-128 0,-1 2 0 16,-1-4 0-16,1 2 0 0,-2 0-224 0,0-2-128 0,-1 1-32 15,0-1 0 1,-2 0-608-16,-3 0-128 0</inkml:trace>
  <inkml:trace contextRef="#ctx0" brushRef="#br0" timeOffset="71054.63">22631 10947 13823 0,'14'-3'1216'0,"-3"0"-960"0,-2 3-256 0,-3 0 0 15,-1-1-192-15,4 1-64 0,8-4-32 0,9 2 0 16,8-4 496-16,5 2 112 0,0-1 0 0,-2 4 16 16,1 1 816-16,-4 0 144 0,0 0 48 0,-1 3 0 15,3-3 240-15,1 3 48 0,2 1 16 0,3-2 0 16,3 2-784-16,1-4-160 0,0 0-16 0,-1-3-16 15,5 2-480-15,-1-1-192 0,1-1 176 0,4 2-176 0,5 1 0 16,4 0 128-16,4-3-128 0,1 1 0 0,0-2 320 0,3 4 32 16,4-2 0-16,3 2 0 0,5 2 256 0,0-2 48 15,-2-3 16-15,-3-1 0 0,-3-2 32 0,0 1 0 16,2 1 0-16,-4-2 0 0,-4 0 144 0,-2-1 48 16,-1 1 0-16,1 0 0 0,-4 2-48 0,0 1 0 15,3-1 0-15,-4 1 0 0,-3 0-256 0,0-3-48 16,2-1-16-16,-3 1 0 0,0 3-128 0,-1 0-16 15,1-1-16-15,-1-2 0 0,-3 1-368 0,-2-2 0 16,2 1 0-16,-4-3 0 0,0 3 0 0,2 0 0 0,2 1 0 16,0 2 0-16,1 1 144 0,-3 0-144 15,0 2 192-15,-2 2-192 0,2 0 256 0,-1 1-64 16,0-2-16-16,-3 3 0 0,-1 1-176 0,1-2 192 0,-1 3-192 16,-1 1 192-16,-2-1-192 0,-3-2 0 0,-4 2 144 0,2-4-144 15,0 2 144-15,1-2-144 0,-1 0 192 0,2 0-192 16,-2 1 144-16,3-3-144 0,3 0 0 0,1-3 144 15,-4 1-144-15,0-2 160 0,3 0-160 0,-4-2 160 16,-2 0-160-16,2 0 128 0,1 2-128 0,0-2 128 16,-1 1-128-16,-4 1 0 0,-1 0 0 0,-4 1 0 15,-1 3 0-15,-5-3 0 0,-2 3 0 0,0-2 0 0,-5 2 0 16,-3 2 0-16,-2-2 0 0,0 3 0 16,-3 0-256-1,-2-1-128-15,-2 0-16 0,-2 2-16 0,-1 1-464 0,-4-2-80 16,-1 4-32-16,-3-1-17728 0</inkml:trace>
  <inkml:trace contextRef="#ctx0" brushRef="#br0" timeOffset="71880.84">22442 11237 35935 0,'0'0'3200'0,"0"0"-2560"0,0 0-512 0,0 1-128 15,1 1 208-15,-1-2 32 0,2 3 0 0,-2 2 0 16,0 4-400-16,0 0-80 0,-2 6-16 0,-1 1 0 16,-1 3-176-16,-2 1-32 0,-2-1-16 15,1 3 0-15,0 0 1120 0,-3 3 240 0,-1-2 32 0,-1 4 16 16,1-3-240-16,0 3-48 0,-1-1-16 0,1 1 0 16,1-1-400-16,0-4-80 0,2 3-16 0,2-5 0 15,1-4-128-15,3-1 0 0,1-3 0 0,1-2 0 0,1 0 0 0,3-1 0 16,0-3-176-16,4-1 176 0,2 0-192 0,0-2 64 15,3-3 0-15,3 0 0 16,4-2 128-16,2-2 176 0,3 0-48 0,2-2 0 0,2 3-128 0,2-6 0 16,2 0 0-16,3 2 0 15,0-3-464-15,1 1 16 16,-1-1 16-16,0 2 0 0,-4 0-1632 0,-3 2-336 0</inkml:trace>
  <inkml:trace contextRef="#ctx0" brushRef="#br0" timeOffset="72191.59">23037 11145 37775 0,'-10'8'1664'0,"0"0"368"0,0 0-1632 0,4 0-400 0,2-1 0 0,2-4 0 16,-2 6 128-16,-2 3-128 0,-5 11 0 0,-4 5 128 16,-1 10-128-16,-1 1 0 0,-1 2 0 0,2 1 0 15,-1 1 208-15,1 1 64 0,0 3 16 0,0 4 0 16,0 0 320-16,0 2 64 0,1 1 16 0,1-3 0 16,2-3-368-16,2-1-64 0,1 0 0 0,4-6-16 15,3 0-384-15,2-7-80 0,0 1-16 0,2-5 0 16,2-2-1616-16,2-3-320 0</inkml:trace>
  <inkml:trace contextRef="#ctx0" brushRef="#br0" timeOffset="72643.95">23807 11332 36863 0,'-7'0'3264'0,"1"0"-2608"0,1 1-528 16,2 2-128-16,2-3 944 0,-1 2 144 0,-5 2 48 0,-4 2 0 16,-1 3-912-16,-3 4-224 0,3 0 0 0,-1 0 0 15,3 2 0-15,2 1 0 0,0 0 0 0,2 0-160 16,2 3 160-16,1-4-160 0,0 1 160 0,2-4-160 0,1 2 160 0,1-2 0 15,2-2 0-15,2 0 0 0,1-1 128 0,1-3 16 16,3 0 0-16,3-2 0 0,0-2-144 0,2-2 0 0,2 0 0 0,2-2 128 31,-2-2-128-31,3-1 0 0,1 0 0 0,4-1 0 16,-1 0-528-16,4 0-48 0,0-1 0 0,-1 1 0 0,2-2-1872 16,-2 1-384-16</inkml:trace>
  <inkml:trace contextRef="#ctx0" brushRef="#br0" timeOffset="72941.77">24314 11174 35007 0,'-5'0'1552'0,"2"1"320"0,1 1-1488 0,2-2-384 0,2 3 0 0,-1-3 0 16,0 1 432-16,2 4 16 0,0 5 0 0,0 2 0 16,-1 8 224-16,-2 5 48 0,-1 3 16 0,-5 8 0 15,-3 4-160-15,-2 4-48 0,-3 1 0 0,0 5 0 0,-2-1 48 0,-2 4 0 0,1 0 0 16,1-2 0-16,0-1-288 0,2-1-48 16,-1-5-16-16,3-3 0 15,1-3-224-15,0-4-208 0,1-2 32 0,2-6 16 16,1-1-336-1,1-3-64-15,1-1-16 0,2-5-18176 0</inkml:trace>
  <inkml:trace contextRef="#ctx0" brushRef="#br0" timeOffset="73513.45">25427 11143 32255 0,'-2'0'2864'0,"0"0"-2288"0,2 0-576 0,0 0 0 0,0 0 704 16,0 0 16-16,-1 0 16 0,0 0 0 0,-1 2 432 0,-2 4 96 16,-2 1 16-16,-1 3 0 0,-2 2-608 15,0 2-112-15,-2 4-32 0,0 4 0 0,-3 3-368 0,2 1-160 16,-2 0 128-16,0 1-128 0,3 2 0 16,1-3-256-16,1-2 48 0,1 1 0 0,2-1-80 15,1-3-16-15,3-5 0 0,0 0 0 16,2-6-320-16,3 0-64 0,1-2-16 0,2-2 0 0,0 1 400 15,1-4 80-15,3 0 16 0,-1-3 0 0,2 0 352 0,1-3 80 16,3 0 16-16,1 0 0 0,3-3 288 0,1 0 64 16,2 2 16-16,0-2 0 0,3-3-384 0,0 2-80 15,-1 1-16-15,0-1 0 16,-2 1-1584-16,0 0-320 0,-1 2-64 0,-1 1-14096 0</inkml:trace>
  <inkml:trace contextRef="#ctx0" brushRef="#br0" timeOffset="73797.16">25870 11054 39615 0,'-10'0'1760'0,"3"0"352"0,2 0-1680 0,2 0-432 0,2 0 0 0,1 0 0 15,1 1 192-15,-1 1-32 0,0 1-16 0,-1 1 0 16,1 4 128-16,-1 2 32 0,-2 9 0 0,0 3 0 16,-4 6 16-16,0 5 16 0,-1 5 0 0,-4 3 0 0,-1 3 0 0,-2 0 0 15,-1 1 0-15,-2 2 0 16,2-2-128-16,-1 2-16 0,1 1-16 0,0 1 0 0,0-2-176 0,3-1-256 16,1-2 64-16,2-6 16 15,3-4-400-15,0-3-64 0,4-5-32 0,0-5-11872 16,3-1-2368-16</inkml:trace>
  <inkml:trace contextRef="#ctx0" brushRef="#br0" timeOffset="74251.39">26837 11054 42383 0,'-10'0'1872'0,"3"0"400"0,0 1-1824 0,4 1-448 0,1-2 0 0,2 3 0 15,0-3 0-15,-1 4 0 0,-1-1 0 0,-2 6 0 16,0 1 0-16,-1 2-128 0,0 2 128 0,-1 3 0 0,-1 3 0 0,-2 0 0 15,-2 2 0-15,0 3 0 0,-3 2 256 0,1-1 48 16,-2 0 16-16,1 1 0 16,2-3-128-16,0 3 0 0,-1-5-16 0,3-3 0 15,3 0-176-15,1-3-176 0,2-1 48 0,1-1 0 16,3-4-128-16,3-2-32 0,1-1 0 0,2-4 0 0,2 0 160 0,4-3 128 16,1 0-192-16,3 0 192 0,3-3 0 0,1-3-128 15,3 0 128-15,2-1 0 16,0-2 0-16,2 0 0 0,4 2-128 0,1-2 128 0,4 2-176 0,0 1 32 15,3-1 0-15,-1 4 0 0,1 0 144 0,-2 0-208 16,-1 3 80-16,-3 0 128 0,-2 0-416 0,-2 1 32 16,-4-1 16-16,-2 0 0 15,-2 0-544-15,-5 2-112 0,0-2-32 0,-2-2-10080 0,-2 1-2000 16</inkml:trace>
  <inkml:trace contextRef="#ctx0" brushRef="#br0" timeOffset="74533.85">27374 10987 43311 0,'-3'1'3840'0,"1"3"-3072"15,-1 1-608-15,3-1-160 16,0-2 0-16,0 4 0 0,1 2 0 0,-2 7 0 15,1 7 160-15,0 6-160 0,-1 7 192 0,-2 1-192 16,0 5 0-16,-6-1 0 0,-2 5 0 0,-5 4 0 0,-3 2 0 0,-2 0-192 16,-3 3 48-16,-2 1 16 0,-3 1 128 0,-1 1 144 15,0 3-16-15,-1-7-128 0,2-2 0 0,1-6 0 16,2 1 0-16,4-6 0 0,4-6-256 0,5-3-96 16,4-5-32-16,8-5-18560 15</inkml:trace>
  <inkml:trace contextRef="#ctx0" brushRef="#br0" timeOffset="75540.42">29927 9859 40543 0,'2'-6'3600'0,"1"0"-2880"0,1 2-576 0,-1 0-144 16,0 2-624-16,2-4-144 0,3-4-48 0,5-5 0 0,4-5 1296 16,3-2 256-16,1 0 48 0,0 1 16 0,-2 3-640 15,-2 4-160-15,-1 0 0 0,0 5 0 16,-1 3 0-16,0 0 0 0,-2 2 0 0,3 4-176 0,0 0 304 0,0 0 48 15,3 4 16-15,0 2 0 0,0 0-192 0,0 3 0 16,-1 1 144-16,0 0-144 0,-2 2 128 16,-3 0-128-16,0 1 128 0,-2 0-128 0,-4 2 128 0,-2 1-128 15,-1 2 128-15,-4-1-128 0,-2 3 160 0,-6 0-32 16,-3 3-128-16,-3 3 192 0,-3-1-192 0,-3 1-128 16,-3 2 128-16,-1-3-208 0,2 1-48 0,0-4-16 15,1 0 0-15,0-1 0 0,2-1 16 0,2-1 16 16,1-1 0-16,2-2 0 0,3-2 240 0,2-2 0 15,4 1 192-15,2-3-192 0,0-2 288 0,3 2-48 0,2 0-16 16,1 0 0-16,2-1-64 0,1 0-16 0,3 0 0 0,1-3 0 16,2 0 48-16,4 2 0 0,3-2 0 0,2-2 0 15,4 1-192-15,2-2 0 0,1 1 144 0,1-1-144 16,-2-3 0-16,-1 0-208 0,0 0 16 0,0 1 16 31,-4-1-864-31,-2 0-176 0,-4 2-48 0,-2-4-15984 0</inkml:trace>
  <inkml:trace contextRef="#ctx0" brushRef="#br0" timeOffset="76048.06">30822 9648 37775 0,'-12'-4'1664'0,"3"2"368"0,3 0-1632 0,2 2-400 15,4 0 0-15,2-2 0 0,0 2 288 0,1-3-32 16,1 3 0-16,3-1 0 0,3-4 0 0,1 1-16 16,4 1 0-16,-1-1 0 0,4-2-240 0,0 1-192 0,3 1 48 0,2 1 0 15,0-4 144-15,2 1 0 0,-1 2 0 0,4 0 0 16,0-3 208-16,1 4 32 0,0-4 0 0,-2 4 0 16,-1-1-240-16,-1-1 176 0,-4 1-176 0,-1 1 160 15,-2 0-32-15,-3-1-128 0,-2 2 192 0,-5 1-64 16,0 1 0-16,-3 1-128 0,-3 1 192 0,-2 5-64 15,-2 3-128-15,-2 3 0 0,-2 4 0 0,-3 6 128 16,1 0-128-16,-2 4 0 0,-2 2 0 0,1-1 0 16,1 2 0-16,-2 1 0 0,0 0 0 0,-2 1 0 0,1-4-208 0,-2 1 80 15,0 2 128-15,0-3-208 16,0 2 208-16,0-2-176 0,2 0 176 0,0-3-160 16,3 0 160-16,1-3 0 0,0-2 0 0,2-1 0 0,0-3-192 15,2-3-16-15,0 2 0 0,0-6-17520 16</inkml:trace>
  <inkml:trace contextRef="#ctx0" brushRef="#br0" timeOffset="76705.08">28679 10719 38703 0,'2'-4'3440'0,"0"1"-2752"16,2 3-560-16,-1-3-128 0,2 3 336 0,3-3 48 15,3 0 0-15,6-4 0 16,8-1-96-16,5 0-16 16,3 0 0-16,3 1 0 0,0 1-272 0,2 3 0 0,-1-1 0 0,2 4 0 31,-1 1-272-31,-1 3-112 0,-1 2-32 0,-2 3-17424 0</inkml:trace>
  <inkml:trace contextRef="#ctx0" brushRef="#br0" timeOffset="76963.45">28655 11106 35935 0,'-7'0'3200'0,"5"0"-2560"16,2 0-512-16,4-2-128 0,1 2 1248 0,1 0 224 15,2-2 64-15,7-2 0 0,9 1-1120 0,8-6-224 16,9 3-32-16,2-2-16 0,5 2-144 0,2 0 0 15,2 0 144-15,-3 0-144 0,1 3-368 0,-1 2-144 0,-1 1-16 0,0 1-17664 16</inkml:trace>
  <inkml:trace contextRef="#ctx0" brushRef="#br0" timeOffset="77796.95">29878 10589 16575 0,'-4'0'1472'0,"0"-3"-1168"15,3 3-304-15,2 0 0 0,-1 3 720 0,0-3 96 0,0 0 16 0,-1-3 0 16,1 3 432-16,0 0 80 0,-1 0 32 0,1 0 0 16,0 0 1008-16,0 0 208 15,0 0 32-15,0 0 16 0,23-3-640 0,-13 3-128 16,4 1-16-16,0 1-16 0,6-2-1184 0,4 3-224 15,2-3-48-15,6 1-16 0,7-1 32 0,8 3 16 16,9-3 0-16,7-3 0 0,6 2-224 0,7-2-32 16,9 0-16-16,5-6 0 0,8 2-144 0,0-5 128 15,-4 1-128-15,0-1 128 0,1 0-128 0,1-1 0 16,1 3 0-16,-6 0 0 0,-5-1 0 0,-6 4 0 0,-1 2 0 0,-5 4 0 16,-4 1-192-16,-9 3 0 0,-6 1-16 0,-11 5-12768 15,-7-3-2544 1</inkml:trace>
  <inkml:trace contextRef="#ctx0" brushRef="#br0" timeOffset="78586.45">30064 11186 39615 0,'-3'-2'3520'0,"0"-2"-2816"0,3 1-560 0,3 3-144 15,0-2 432-15,0 1 48 0,2-5 16 0,1-1 0 16,3-5-272-16,3 0-48 0,4-4-16 0,1 1 0 15,2-1-160-15,-2 3 160 0,0 2-160 0,0-1 160 16,1-1 80-16,-1 4 16 0,2-3 0 0,-2 5 0 16,2-3 32-16,-1 1 16 0,2 3 0 0,-1 0 0 0,-1 2-144 0,0 1-32 15,-2 0 0-15,0 1 0 0,-3 4-128 16,1 1 128-16,-4 4-128 0,-2 2 128 0,-1 3-128 16,-2 2-176-16,-4 4 48 0,-2 1 0 0,-2 3 128 0,-4 3-208 15,-2 1 80-15,-3 2 128 0,-2-2-176 0,-3 3 176 0,-1 1-128 0,-3 3 128 0,0 1 0 0,-2 1-160 31,-1 0 160-31,0-1 0 0,0 1 0 0,2-3 0 16,1-1 0-16,0 1 0 0,1-1 0 0,2 1 0 16,1-1 0-16,4-3 0 0,2-2 0 0,2-3 0 15,2 1 0-15,2-4 0 0,1-1 224 0,3-1 48 16,1-2 16-16,2-3 0 0,2-3-32 0,0-1-16 16,3 0 0-16,2-1 0 0,2 0-48 0,1-2-16 0,4-2 0 0,2 2 0 15,-1 0-304-15,3-2-64 16,3 2-16-16,1 1 0 15,0-4-464-15,1 2-96 0,1-1 0 0,1-2-16 16,1-2-992-16,2-1-192 0,5 0-32 0,2-5-16 0</inkml:trace>
  <inkml:trace contextRef="#ctx0" brushRef="#br0" timeOffset="80784.42">31004 11003 35007 0,'1'0'3120'0,"-1"0"-2496"0,2 0-496 0,-2 1-128 16,0 2 720-16,0-3 128 0,0 2 32 0,-2 4 0 16,1 4-192-16,0 3-48 0,-2 4 0 0,-2 4 0 15,-1 1-496-15,-1 4-144 0,-1 3 0 0,0 2 0 16,-2-3 0-16,1 3 0 0,-2-3 0 0,1-4 0 15,1 1 0-15,1-7 0 0,-1-2 0 0,3-2 0 16,2-3 0-16,2-4 0 0,1 0 0 0,2-7 0 16,1 0 0-16,4-4 0 0,2-2 0 0,1-3 0 15,3 2-544-15,2-6-128 0,0 1-32 0,2 0 0 16,1 2-320-16,-3 0-80 0,2 0-16 0,-1 1 0 0,0 3 736 0,-1 2 128 16,-3 4 48-16,0 0 0 0,-1 4 336 0,-1 2 80 15,-2 0 16-15,0 4 0 0,-2 3 352 0,0-1 64 16,-1 4 0-16,0-2 16 0,-2 3-208 0,-1-1-32 15,-1 0-16-15,0 0 0 0,-1 0 128 0,-1 3 32 16,-2-3 0-16,-1 2 0 0,-1 1-256 0,0 1-48 16,-3-2-16-16,-1 5 0 0,-1-4-240 0,-3 2 128 15,0 2-128-15,-5-1 0 0,0-4 0 0,1 2 128 16,-3 1-128-16,-1-1 0 0,-2-1 0 0,2-2 0 16,0 0-192-16,-1-3-11888 15,1-2-2384-15</inkml:trace>
  <inkml:trace contextRef="#ctx0" brushRef="#br0" timeOffset="81014.55">30874 11015 38703 0,'-10'-2'3440'0,"5"-2"-2752"0,3 4-560 0,3-2-128 16,3 2 640-16,1-3 112 0,2 0 16 0,3-1 0 0,7-2-384 0,7-4-64 15,6-1 0-15,4-3-16 0,6 2-96 0,-2-2-16 16,3 3 0-16,0 1 0 0,1 3-192 16,-1 0 0-16,2 1 0 0,-4 0 0 0,-3 2-224 0,-2-2-32 15,-5 1-16-15,-4-1-12368 16,-4 2-2464-16</inkml:trace>
  <inkml:trace contextRef="#ctx0" brushRef="#br0" timeOffset="81453.45">31640 10960 41471 0,'-10'3'1840'0,"5"0"368"0,1-1-1760 0,3 0-448 0,1 0 0 0,0-2 0 0,0 0 480 0,0 3 16 0,0-2 0 0,0 4 0 16,-1 1-144-16,-2 4-32 15,-2 2 0-15,-2 4 0 0,-1 3 16 0,-4 1 0 16,-3 6 0-16,-2 2 0 0,-3 3-192 0,-2 1-144 15,1 2 192-15,-1 1-192 0,-1 0 304 0,2-3-48 0,0 3-16 0,0-2 0 16,3 1-240-16,0-1 0 16,2-5-144-16,3 2 144 0,0-1 0 0,3-2 0 0,3-4 0 0,1 2 0 15,2 0 0-15,2-3 0 0,2-2 0 16,3 1 0-16,1 1 0 0,3-3 0 0,3-2-128 0,0-2 128 16,3-3-160-16,1 0 16 0,4-2 0 15,0-3 0-15,3-4-272 0,2 0-48 0,1-3-16 0,4-3 0 16,2 0 272-16,0 0 48 0,1-4 16 0,-3 0 0 0,-2 1 144 0,-2 0-192 15,-1-5 192-15,-2 0-192 16,-2-2 192-16,-2-1 0 0,-3 0 0 0,-2-1 128 16,-2 3 0-16,-2-2 16 0,-3 2 0 0,-4-2 0 15,-1 2-144-15,-4-1 160 0,-2 1-160 0,-5 2 160 16,-2 4 48-16,-3 0 16 0,-2 2 0 0,-5 2 0 16,-1 2-224-16,-5 0 0 0,-2 3 128 0,-3 4-128 15,-2 1 0-15,-1 5 0 0,0-4 0 0,0 5 0 0,0 1 0 16,-1-3 0-16,5 2 0 0,2-2 0 15,4 1-416-15,5-7-80 0,3 1-16 0,6-2-19072 16</inkml:trace>
  <inkml:trace contextRef="#ctx0" brushRef="#br0" timeOffset="96532.81">11134 14275 36863 0,'0'1'3264'0,"1"2"-2608"15,2-1-528-15,-1-2-128 16,3 0-320-16,1 0-80 0,4 0-32 0,7 0 0 15,7 0-3168-15,4 0-640 0,5-2-128 0,-4 2-32 0,0 0 3504 0,-3 0 688 16,-2 0 208-16,-1 4 0 0,-1 2-144 0,-2 2 144 16,-2-1-160-16,-1 2 160 0,1 1-208 0,-3 0 48 0,-1 1 16 0,1-1 0 15,0-2 352-15,-1 0 80 16,1-1 16-16,-2-1 16 0,0 0-496 0,-2-6-80 16</inkml:trace>
  <inkml:trace contextRef="#ctx0" brushRef="#br0" timeOffset="96814.55">11229 14588 17503 0,'16'10'1552'0,"-5"-4"-1232"16,-2-2-320-16,-2-2 0 0,-2 2 5376 0,0-4 1008 16,3 0 208-16,5 2 32 0,11-2-5264 0,7 2-1040 15,5-4-320-15,1 0 128 16,-1-2-1664-16,-3-1-320 0,-1 0-80 0,-2 3-14592 15</inkml:trace>
  <inkml:trace contextRef="#ctx0" brushRef="#br0" timeOffset="98548.64">13088 13548 26719 0,'2'0'2368'0,"1"0"-1888"16,-1 0-480-16,-1 1 0 0,1 2 1264 0,-1-1 144 15,2 2 48-15,2 2 0 0,3 6-64 0,-1 4-16 0,-1 7 0 0,-1-1 0 16,0 4-688-16,-3 5-144 16,0 4-32-16,-3 2 0 0,0 1-368 0,-3 0-144 15,1-1 0-15,0 2 144 0,-1-1-144 0,-2-3 0 0,1-1 144 0,-1-2-144 16,1 1 0-16,-3 0 0 0,1-5 0 0,-1 2-192 16,1-1-96-16,0-2-32 0,0-1 0 0,0-4 0 15,1-3-1488 1,0-3-304-16,1-3-64 0,0 2-12384 0</inkml:trace>
  <inkml:trace contextRef="#ctx0" brushRef="#br0" timeOffset="98974.9">12466 14642 43311 0,'-7'7'3840'0,"3"-4"-3072"0,1 0-608 0,4-6-160 15,2 2-416-15,-1-1-112 0,2 2-32 0,3-4 0 16,6-1-544-16,5-3-112 0,8-4-32 0,3 2 0 0,3 0 688 0,4-2 144 16,6 2 32-16,2 1 0 0,3 3 1184 0,1 0 240 0,-2 2 48 0,6 1 16 15,5-4-336-15,2 2-64 0,2 4 0 16,1-4-16-16,3 4-544 0,-3-1-144 0,-7-1 0 0,-2 3 0 15,0 3 0-15,-1-1-160 0,-3 2 16 0,-3-2 0 32,-5 4-1376-32,-4-2-272 0,-1 2-48 0,-5 1-14704 0</inkml:trace>
  <inkml:trace contextRef="#ctx0" brushRef="#br0" timeOffset="99484.93">13036 14714 43311 0,'-3'1'3840'0,"1"-1"-3072"0,1-1-608 0,1 1-160 16,0 0-912-16,0-2-224 0,0-1-32 0,0 2-16 31,0-4-1776-31,0 4-368 0,1 1-64 0,-1 0 0 15,0 0 2144-15,-8 17 432 0,2-6 96 0,-1 5 16 0,-2 3 2464 0,-1-2 496 0,0 4 112 0,-1 1 0 16,1 1-688-16,0-1-144 0,2 4-16 0,-1 2-16 16,0 3-800-16,2-2-176 0,2-5-16 0,-1 2-16 15,2 0-272-15,-1 2-48 0,2-4-16 0,0-1 0 0,2-4-160 0,1 0 0 16,2-7 0-16,1-2 128 0,0 0-128 0,4-4 0 0,-2 0 0 16,2-3-176-1,2-3 176-15,1-3 0 0,-1 0 0 0,4-2 0 16,-1 1 0-16,3-2 0 0,1-2 0 0,3 0 0 15,2-2-448-15,0-2-48 0,2 2-16 0,2-5 0 16,0 1-480-16,3 2-96 0,2-3-32 0,-1 1 0 16,0 2-1568-16,-2 2-304 0</inkml:trace>
  <inkml:trace contextRef="#ctx0" brushRef="#br0" timeOffset="99763.85">13292 14689 44223 0,'-8'26'1968'0,"1"-7"400"0,-1-4-1904 0,1-4-464 0,2-2 0 15,3-3 0-15,-2 1 208 0,-2 8-48 0,-3 7-16 0,-1 9 0 31,1 1-816-31,3-1-160 0,0-1-48 0,0 2 0 0,-1 1 544 0,-3 0 96 0,-3 4 32 0,-2 5 0 16,-2 5 208-16,-1 3 256 0,-3 4-48 0,1-6-16 16,1-5 320-16,3-3 48 0,1-3 16 0,3-6 0 15,1-3-256-15,3-6-64 0,3 1 0 0,3-7-13312 16,3-6-2688-16</inkml:trace>
  <inkml:trace contextRef="#ctx0" brushRef="#br0" timeOffset="100700.88">14998 13615 27647 0,'-2'0'2448'0,"0"0"-1952"0,2 0-496 0,0-3 0 15,2 2 0-15,-2 1 0 0,0-2 0 0,0-2 0 16,0 1-1152-16,0-3-288 0,-2 2-48 0,1 2-16 16,-1 1 1504-16,-1 1 288 0,0 1 64 0,-1 1 16 0,0 2 1328 0,-1 2 272 15,0-2 48-15,0 5 16 0,2-3-384 0,-4 4-80 16,1-2-16-16,0 2 0 0,-1 3-672 0,-1-1-144 15,2 2-32-15,-1-2 0 16,-1 0-128-16,1 5-16 0,-1-1-16 0,1-2 0 0,-1 4-48 16,2 0-16-16,1 3 0 0,0-1 0 15,0 2-240-15,1 4-48 0,-1 2-16 0,0 0 0 0,0 0-176 0,-2 5 0 16,-1 7 0-16,-2 2 0 0,0 5-128 0,-2 3-64 16,-1-2-16-16,1-1 0 15,0-5-176-15,-2-5-16 0,3-2-16 0,0-3 0 16,2-7-544-16,0-5-128 0,2-4 0 0,1-8-16048 0</inkml:trace>
  <inkml:trace contextRef="#ctx0" brushRef="#br0" timeOffset="101147.21">14088 14608 38703 0,'7'2'3440'0,"0"2"-2752"0,-2-4-560 0,-2 0-128 16,2 0 912-16,4 0 160 0,7 2 16 0,11 0 16 15,10 0-720-15,8 1-160 16,4-3-32-16,2 0 0 0,1-3-192 0,1 3 0 15,0 0 128-15,-1-4-128 0,3 2 0 0,-1-1 0 16,-1 2 0-16,0-2 0 0,-1 1 0 0,0 1 0 0,1-3 128 0,2 2-128 16,-1-4 0-16,1-1 0 0,-3-1-192 0,-4 0 192 31,-4 2-752-31,-3 0-32 0,-3 2-16 0,-4-2 0 16,-6 2-1632-16,-2-1-336 0</inkml:trace>
  <inkml:trace contextRef="#ctx0" brushRef="#br0" timeOffset="101596.83">14439 14813 43311 0,'1'2'1920'0,"-2"-2"384"0,0 0-1840 0,0 0-464 0,1 0 0 0,1 0 0 32,-1 0-320-32,1 0-144 0,-1 0-48 0,1 4 0 0,1-1 304 0,-2-3 48 15,0 0 16-15,-3 29 0 0,0-14 144 0,-2 5 0 16,-2 2 128-16,-3 3-128 0,1 3 272 0,-5 3-16 15,0 1 0-15,-2 3 0 0,0 6-64 0,-4-3 0 16,-1 7-16-16,0-8 0 0,2 1-176 0,1-6 192 16,1-3-192-16,3-3 192 0,5-5-192 0,1-8 0 0,3-1 0 0,4-5 0 15,1-5 0-15,6-4-176 16,3-2 48-16,4-4 0 16,2-2-352-16,5-4-64 0,3-1-16 0,3-1 0 15,2 4-576-15,1-2-112 0,2 3-32 0,0 1 0 16,0 3-64-16,-1-2-32 0,-1-1 0 0,2 2 0 15,0 0 416-15,1-1 64 0,1 1 32 0,-1 0 0 16,0-2-48-16,-1 2-16 0,-2-2 0 0,0 0-6800 0,-3 1-1360 16</inkml:trace>
  <inkml:trace contextRef="#ctx0" brushRef="#br0" timeOffset="101889.86">14794 14793 35007 0,'-4'8'1552'16,"2"-5"320"-16,-1 2-1488 0,2-1-384 0,0-2 0 0,1 2 0 0,1 2 0 0,-1 2 0 15,-1 7 0-15,0 3 0 0,-1 8 512 0,-2 5 96 16,-3 4 16-16,-1-1 0 0,-2 2 592 0,-4 3 128 15,-1 1 32-15,-3 4 0 0,-1 1-416 0,-2-1-96 16,1-2-16-16,1-5 0 0,0-3-288 0,2-3-64 16,1-2-16-16,1-1 0 0,1-4-480 15,2 0 0-15,0 1-128 0,-1-3 128 16,2-3-768-16,1-2-64 0,2-1 0 0,1-5 0 16,4-1-352-16,-1-2-80 0</inkml:trace>
  <inkml:trace contextRef="#ctx0" brushRef="#br0" timeOffset="104206.37">16688 13606 35935 0,'-4'5'3200'0,"-1"-5"-2560"0,1 0-512 0,3-2-128 0,1 2 1024 0,-2-3 192 16,0 2 48-16,-2 1 0 16,-1 0-1904-16,2 0-368 0,0 4-80 0,1 4 0 15,0 6 304-15,0 4 64 0,-2 11 16 0,-1 3 0 16,-1 5 1680-16,-3 1 352 0,-2 0 64 0,-1 0 16 0,0 0-432 0,-2-3-80 16,0-1 0-16,1 1-16 0,0-5-368 0,1 1-80 15,0 0-16-15,2-3 0 0,0 0-416 0,0-5-320 16,1 0 48-16,1-2 16 15,-1-2-688-15,-1-3-128 0,0 0-16 0,0-4-16832 0</inkml:trace>
  <inkml:trace contextRef="#ctx0" brushRef="#br0" timeOffset="104547.86">15772 14446 39615 0,'0'12'3520'0,"0"-2"-2816"0,0-4-560 0,0 0-144 0,3-2 1536 15,0-4 256-15,4 3 64 0,2 0 16 0,10 3-1408 0,11 1-272 16,11-4-64-16,9 0-128 0,8-3-176 0,3 0-144 16,1-3-16-16,2-3-16 0,7 0 160 0,5-1 16 15,5-2 16-15,1-1 0 0,2 0 160 16,1-2 0-16,-1 2 0 0,-1-5-128 0,-2 3-176 0,-3 2-16 16,-4 1-16-16,-5 5 0 0,-2 1-816 15,-6-1-144-15,-6 4-48 0,-6 0-16688 0</inkml:trace>
  <inkml:trace contextRef="#ctx0" brushRef="#br0" timeOffset="105018.49">16261 14696 40543 0,'5'7'1792'0,"-4"-2"384"0,-1-1-1744 0,-1-2-432 0,-1-1 0 0,1 2 0 0,0-3-160 0,0 4-112 15,-2-1-32-15,1 6 0 16,-1 0-1568-16,0 0-320 0,-2 1-64 16,-2 4-16-16,1 1 2784 0,-2 1 544 0,-2 5 112 0,-1-1 32 15,1 2 208-15,0-2 64 0,0 1 0 0,1-3 0 0,1 5-944 0,0-5-176 16,2-2-32-16,1 1-16 0,-1 1-176 0,1-1-128 16,-1 4 192-16,-2-2-192 0,2 0 0 0,0 0-272 15,1 1 16-15,0-2 16 0,1 1 240 0,3-7-144 16,1 2 144-16,4-4-128 0,4 1 128 0,4-4 0 15,2-1 0-15,4-3 0 0,1 1 0 0,5-4 0 16,1-3 0-16,-1 2 0 0,4-4-256 0,-1 1-80 16,0-2-16-16,-2 2 0 15,-2 1-1264-15,-2-2-256 0,-2 1-48 0,-2-2-13952 0</inkml:trace>
  <inkml:trace contextRef="#ctx0" brushRef="#br0" timeOffset="105271.55">16549 14731 22111 0,'-6'3'1968'0,"-1"-3"-1584"0,1 0-384 0,3 0 0 15,0 0 1792-15,2 0 288 0,0 2 48 0,-3 2 16 16,-2 2-3936-16,-1 4-768 0,0 5-176 0,1 5-16 15,1 2 3168-15,0 4 640 0,0 5 128 0,1 0 32 0,1 3 2528 16,-1 1 512-16,0-2 96 0,0 2 32 0,0 0-2528 0,0-2-496 16,0-3-96-16,2-3-32 0,0-1-656 0,1-4-144 15,1 0-32-15,0-3 0 16,1 3-960-16,1-3-192 0,-4 3-32 0,0 2-18816 16</inkml:trace>
  <inkml:trace contextRef="#ctx0" brushRef="#br0" timeOffset="105810.37">18519 13589 43311 0,'-7'3'3840'0,"2"0"-3072"15,5-2-608-15,2 2-160 16,0-3-512-16,-1 3-144 0,1 4-32 0,-1 1 0 16,0 8-3008-16,0 4-592 0,-1 5-128 0,-1 3-32 0,0 3 4896 0,-4 1 992 15,0 0 192-15,-2 6 32 0,-1 0 1024 0,-3 0 192 16,1 1 32-16,-1-2 16 0,-1 3-1936 0,-1-1-384 16,2-3-80-16,0-2-16 0,1 0-656 0,0-6-144 15,3-2-32-15,-1-7 0 16,3-1-416-16,2-7-96 0,-1 0 0 0,2-7-17040 0</inkml:trace>
  <inkml:trace contextRef="#ctx0" brushRef="#br0" timeOffset="106405.79">17868 14498 43311 0,'-7'5'3840'0,"1"-4"-3072"0,1-1-608 0,3-1-160 32,2-2-800-32,-1-1-192 0,-3 1-32 0,-1-3-16 15,2-6-1392-15,2 1-256 0,2-1-64 0,2 0-16 0,2 2 3152 0,2 3 640 0,0 1 128 0,0 1 32 16,2 4 576-16,1-1 112 0,1 2 32 0,1 0 0 16,2 2-864-16,3-2-160 0,1 1-48 0,0-1 0 15,2 3-256-15,4-3-48 0,2 0-16 0,3 0 0 16,2 0-224-16,4 2-48 0,4-2-16 0,3-2 0 15,4-1-224-15,2 2 0 0,7-3 0 0,-3 2 0 16,-2-1-128-16,4 2 128 0,2 1-192 0,-1-2 192 31,-3-2-752-31,-4 2-32 0,0-5-16 0,-5 4 0 0,0-3 80 0,-5 2 16 0,-1 1 0 0,-2 1 0 0,-2 1 416 0,-3 1 96 0,-3-3 0 0,-4 1 16 32,-2 0-720-32,-2 0-128 0</inkml:trace>
  <inkml:trace contextRef="#ctx0" brushRef="#br0" timeOffset="107045.92">18308 14541 37775 0,'-2'19'1664'0,"-2"-3"368"0,0-4-1632 0,1 0-400 0,0-5 0 0,1 0 0 0,-2 2 800 0,-2 7 80 16,-3 7 16-16,-2 7 0 0,0 2-704 0,1-4-192 0,1-2 0 0,3-3 128 31,0-2-464-31,1-4-96 0,0 0-16 0,0-3 0 0,2 1 256 0,0-2 64 16,2 0 0-16,0-3 0 0,2-2 128 0,0-2 0 15,3 2 0-15,0-2 0 0,-1 0 192 0,3-3 0 0,2 3 16 0,-1-2 0 16,2-1 0-16,0 3 0 0,-1 1 0 0,2-4 0 16,0 2-208-16,1-1-208 0,1 0 32 0,3-1 16 31,0 2-496-31,2-1-112 0,3-1 0 0,0-3-16 16,1 0-320-16,1-3-64 0,1-1-16 0,-2-2 0 0,-3 1 800 0,-1-2 144 0,2-3 48 0,-3 0-9472 15,-1-2-1872-15</inkml:trace>
  <inkml:trace contextRef="#ctx0" brushRef="#br0" timeOffset="107342.26">18679 14598 32255 0,'2'4'1424'0,"-2"-2"304"0,-2 2-1392 16,1-2-336-16,1 2 0 0,-1-2 0 0,1 2 128 0,-1 2-128 15,-2 7 160-15,1 5-160 16,-3 4-480-16,0 4-192 0,0 5-32 0,0 2-16 0,-1-3 2304 0,1 4 464 16,-1-1 80-16,-1 2 32 0,1-3-560 0,0 3-128 15,-3-1 0-15,2-4-16 0,-2 3-736 0,1-4-144 16,-1-1-16-16,2-2-16 0,-1 3-544 0,2-7-304 15,1 3 48-15,0-3 0 16,0 0-640-16,1-3-128 0,2-3-32 0,-1-3-17440 0</inkml:trace>
  <inkml:trace contextRef="#ctx0" brushRef="#br0" timeOffset="107763.69">20338 13674 48831 0,'-3'4'2176'0,"-1"-4"432"0,-1-3-2096 0,3 2-512 0,2-1 0 0,1-2 0 0,0 1-1232 0,2 0-368 15,-1-6-64-15,2 2 0 16,1-2-2128-16,-1 5-432 0,1 2-64 0,-3 4-32 0,1 4 4448 0,-5 7 896 0,1 3 192 15,-3 4 16-15,-2 8 1136 0,0 3 240 0,-4 4 32 0,0 1 16 16,0 4-1792-16,-1 4-352 0,0 0-80 16,0-3-16-16,0 1-416 0,-1-1 0 0,-1 0 0 0,2-3 0 31,0 0-352-31,1-1-96 0,0-4-32 0,1-5-11888 0,2-3-2384 16</inkml:trace>
  <inkml:trace contextRef="#ctx0" brushRef="#br0" timeOffset="108071.97">19648 14405 35935 0,'-2'-4'3200'0,"1"2"-2560"15,2-2-512-15,1 2-128 16,0-2-592-16,3 1-144 0,2-4-32 0,5-2 0 16,6-3-3056-16,4 0-608 0,3 4-128 0,-1 3-32 0,0 5 7184 0,1 3 1440 15,1 3 272-15,1 0 64 0,4 0-1136 0,1 2-224 16,4 0-64-16,2-1 0 0,1-4-1712 0,-2 1-336 16,1 1-80-16,-2-5-16 0,2 0-656 0,0-3-144 15,0-3 0-15,0 3 0 16,2-4-512-16,-2 1-112 0,0 0-16 0,1-1 0 15,0 0-160-15,2 1-32 0,-1 4-16 0,-2-4-17664 0</inkml:trace>
  <inkml:trace contextRef="#ctx0" brushRef="#br0" timeOffset="108502.23">20124 14490 41471 0,'-3'10'1840'16,"-1"-1"368"-16,1-3-1760 0,0-2-448 0,2-2 0 0,0 2 0 0,0-3 176 0,-3 5-48 15,-1 3-128-15,-3 5 192 0,0 3-448 0,-2-1-80 16,1 3-32-16,1 0 0 0,-1 0 368 0,0 1 0 16,1 1 0-16,-2-2 0 0,1 4 336 0,-1-4-16 15,2 3 0-15,-1-3 0 0,1 2-192 0,0 2-128 16,2-1 128-16,-2 0-128 0,2-2 128 0,-1 1-128 16,4-3 128-16,1-1-128 0,2-4 0 0,0 3 0 15,1-1 0-15,3-5 0 0,-1 0 0 0,2-2-208 16,1-1 48-16,3-4 16 0,2 4-48 0,2-5 0 15,-1-1 0-15,3-1 0 16,0-1-192-16,-1-5-64 0,4 0 0 0,-1-3 0 0,0-1-128 16,1 0-16-16,2 2-16 0,-1-2 0 15,1-3-1504-15,0 3-288 0,0-2-64 0,-1-2-11616 0</inkml:trace>
  <inkml:trace contextRef="#ctx0" brushRef="#br0" timeOffset="108779.87">20456 14594 35935 0,'-7'14'1600'0,"1"-6"320"0,-1 0-1536 0,3-3-384 0,0-2 0 0,1 0 0 16,1 1-448-16,-4 2-144 0,-3 6-48 0,-2 4 0 15,-1 4-160-15,-1 5-32 0,3 0-16 0,0 1 0 0,1-2 2272 0,-1 6 464 16,1 1 96-16,0 1 0 0,-1 3-256 0,2-4-64 16,-2 3-16-16,0-2 0 0,0-1-816 0,0-2-144 15,2-3-48-15,-1-2 0 0,0 0-640 0,3 1 0 16,1-3-176-16,1 0-13392 16,1 0-2672-16</inkml:trace>
  <inkml:trace contextRef="#ctx0" brushRef="#br0" timeOffset="117456.1">4836 17762 911 0</inkml:trace>
  <inkml:trace contextRef="#ctx0" brushRef="#br0" timeOffset="126620.14">11668 17190 36863 0,'-4'0'3264'0,"1"1"-2608"0,0 1-528 0,1-2-128 16,-1 0 832-16,0 0 128 0,-4 0 16 0,-3 0 16 31,-2 0-1440-31,-1-2-272 0,0 1-64 0,1-2-16 0,-1 1-352 0,2 2-80 0,0 2-16 0,-1 1 0 15,3 0 736-15,-2 1 128 0,-3 5 48 0,3 1 0 0,-1 0 336 0,0 2 0 16,0 3 0-16,1-2 0 0,1 4 192 0,-1-1 128 16,-1 1 0-16,0 3 16 15,-2-2 128-15,-1 2 32 0,0 1 0 0,2-1 0 0,2 0-160 0,-1-3-16 16,5-1-16-16,1 0 0 0,3-4 432 16,2 2 96-16,2-2 0 0,3 1 16 15,2-1-336-15,0-2-80 0,2-1-16 0,2-2 0 0,2 3-416 0,3-1-176 16,1 3 16-16,1-5 0 0,1 5 160 0,-1-3-192 15,0 1 192-15,-1-1-192 0,2 1-32 0,0-3-16 16,1 2 0-16,-2-3 0 0,2 0 240 0,-2 1 0 16,1-1 0-16,0-3 0 0,0 1 0 0,0-1 0 0,-1-1 176 0,1-4-48 15,0-1 128-15,0-3 48 0,2-1 0 0,-1-3 0 16,-1-1-128-16,1-2-32 0,-1 0 0 0,0-6 0 16,-1 3-144-16,-1-4 0 15,-1 2 0-15,-2-3 0 0,0 3 0 0,-3 2 0 16,-3 4 0-16,-1-4 0 0,-1-3 0 0,-1 1 0 0,-3-5 0 0,-1 1 0 15,0 0 0-15,-2 0 0 0,-2-1 192 0,-1 2-64 16,-1 2 0-16,0-4 0 0,-4 1 0 0,0 1 0 16,-2 1-128-16,-1-1 0 0,1 4 0 0,-2-2 0 15,1 3 0-15,-2-2 0 0,1 2 0 0,-1-3 0 16,0 3 0-16,2 0 0 0,1-1 128 0,0 1-128 16,4 3 160-16,-1 2-160 0,2 2 192 0,-1 3-192 0,3 2 0 0,0 4 0 15,-2 0 0-15,0 4 0 16,-1 5 0-16,-2 1-144 0,-1 3-16 0,-3 5 0 31,1-1-416-31,-2 4-64 0,-1-1-32 0,0 2 0 0,0 0-368 0,-2 1-80 0,2-2-16 0,-1-3 0 16,2-1-80-1,2-2 0-15,0-2-16 0,2-3-8368 0,4-2-1664 0</inkml:trace>
  <inkml:trace contextRef="#ctx0" brushRef="#br0" timeOffset="127067.85">12008 16816 33167 0,'-1'0'2944'0,"-2"-2"-2352"0,1 2-464 0,-1 0-128 0,2 0 768 0,-1-3 128 0,-2 2 16 0,-1 1 16 32,-1-2-2336-32,1-2-448 0,1 1-112 0,3 0-16 0,0 0 1504 0,0 3 288 0,1-2 192 0,0 4-208 15,0 1 864-15,0 0 176 0,0 4 48 0,-2 1 0 16,0 6-288-16,-2 1-48 0,0 1-16 0,0 4 0 0,-4 4-144 0,-2 5-48 15,0-1 0-15,-3 1 0 0,-3 3-336 0,-4 5 0 16,-4 4 0-16,-2 3 0 0,0-2 0 0,2-1 0 16,0 1 0-16,3 1 0 15,1-2 0-15,2 1 0 0,1 2 0 0,2-2 0 16,0-3 544-16,1 3 32 0,2-1 16 0,1 0 0 16,-2-3-416-16,2 0-176 0,0-3 128 0,-1-4-128 15,-1-5 0-15,0-1 0 0,0-3 0 0,-1 0-176 16,0-3-272-16,-1-3-64 0,3-4-16 0,-2 2-10224 0,3-4-2032 0</inkml:trace>
  <inkml:trace contextRef="#ctx0" brushRef="#br0" timeOffset="127543.2">12384 17543 28559 0,'-2'0'2544'0,"-1"2"-2032"0,2 0-512 0,0-2 0 15,1 1 816-15,-2 4 64 0,0-1 16 0,-3 5 0 16,-1 4-1344-16,-3 6-256 0,-1 3-48 0,-2 0-16 16,-2 4 256-16,-2 3 32 0,-1 2 16 0,-3 3 0 0,-2 1 880 0,-2 0 176 15,-2 3 48-15,-1 3 0 0,0-3 640 0,1-3 144 16,3-1 32-16,0-3 0 0,2-1-960 0,3-2-192 16,0 0-48-16,4-9 0 15,2 0-944-15,3-7-192 0,1-2-32 0,3-4-14080 0</inkml:trace>
  <inkml:trace contextRef="#ctx0" brushRef="#br0" timeOffset="127877.13">12413 17475 28559 0,'-2'3'2544'0,"1"-3"-2032"16,0 2-512-16,0 0 0 16,-2 0-272-16,2-2-160 0,-2 4-16 0,0 1-16 15,-1 5-4048-15,0-3-800 0,2 4-176 0,-1-1-16 16,2 2 5152-16,1 0 1040 0,1 2 208 0,2 0 32 16,0 3 2560-16,1 1 512 0,1 3 96 0,3 1 32 15,0 0-1632-15,1 0-320 0,1 4-64 0,1-1 0 0,0 0-912 16,-2-2-176-16,-1 1-48 0,1 2 0 0,-2-1-304 0,1 1-64 15,-3-2-16-15,-2-1 0 0,1-1-336 0,-3 0-80 16,2-3-16-16,-3 0 0 0,2 0 64 0,0-3 16 16,-1-2 0-16,1-2 0 0,1-1-432 15,-2-1-64-15,0-4-32 0,1-2-11360 16,-1-2-2288-16</inkml:trace>
  <inkml:trace contextRef="#ctx0" brushRef="#br0" timeOffset="128146.23">12174 18034 40543 0,'-13'10'1792'0,"4"-4"384"0,-1 1-1744 0,2-4-432 15,5 0 0-15,1-3 0 0,0 0 0 0,-2-3 0 16,-2 3 0-16,2-1 0 31,4-5-1504-31,5 0-288 0,5 0-48 0,2-1-16 0,5 1 1440 0,2-1 288 0,2-2 128 16,5 0-128-16,2 2 928 0,2-5 192 0,4 2 32 0,0 0 16 0,0 1-576 0,0 1-112 15,-3 0-32-15,3-1 0 16,-1 3-1408-16,1 0-304 0,-1 1-48 0,-1 3-9056 16,-1-2-1824-16</inkml:trace>
  <inkml:trace contextRef="#ctx0" brushRef="#br0" timeOffset="129602.26">13300 17143 26719 0,'-2'-6'2368'0,"-1"2"-1888"0,1 4-480 0,-1-3 0 15,2 3 1744-15,-2-1 256 0,-2-1 48 0,-4-4 16 32,-3 2-2528-32,-3-2-512 0,-1 3-112 0,-2 3 0 15,-1 3 256-15,-1 3 64 0,-3 0 16 0,1 4 0 0,-1 0 1616 0,0-2 320 0,4 6 64 0,-1-2 16 16,4 1 112-16,1-1 32 0,4 2 0 0,0-2 0 15,2 4-400-15,2-1-80 0,-1 1-16 0,2 3 0 0,1 0-592 0,0 4-128 0,1-1-32 0,2 3 0 32,1 3-640-32,2-3-128 0,1 1-32 0,6-4 0 15,1 0 368-15,2 3 64 0,3-6 16 0,5-3 0 0,2 0 448 0,1-6 112 0,2 0 16 0,2-2 0 16,1 0-256 0,1-2-128-16,0 0 128 0,0-2-128 0,1 1 0 15,-2-4-128-15,0 1 0 0,0-4 0 0,0 1 128 0,-1-4 0 16,-1 0 160-16,0-1-160 0,-2-1 336 0,1-1-16 15,0 0-16-15,-2-3 0 0,-1 0-112 0,-4 0-32 16,0-1 0-16,-3-2 0 0,-3-1-160 0,-2 2 0 16,-2-4 144-16,-5 1-144 0,0 0 0 0,-2-2 0 0,-3 2 0 0,-1-7 0 0,0 2 0 0,-4-1 0 15,-1 0 0-15,-2 0 128 16,-1 1-128-16,-4 1 0 16,0 0 0-16,-4 1 0 0,1 3 0 0,-2 0 0 15,-1 1 0-15,0 2-192 0,-2 1 32 0,2 0 0 16,-1 2 0-16,2 3 0 15,3-2-224-15,1 2-32 0,1 2-16 0,2 1 0 0,3 1 48 0,0 0 0 0,1 3 0 16,3 0 0 0,-1 3-640-16,2-3-112 0,1 3-16 0,0 0-9280 15,0 1-1840-15</inkml:trace>
  <inkml:trace contextRef="#ctx0" brushRef="#br0" timeOffset="129975.85">13611 16824 41471 0,'-10'12'1840'0,"1"-6"368"0,1 2-1760 0,1-2-448 0,4 0 0 0,0-1 0 0,-1 1 0 0,-3 4-144 15,-7 6 0-15,-4 6 0 16,-2 7-1792-16,-3 2-368 0,-2 7-64 0,-2 3 0 16,-3 5 1200-16,-1 6 240 0,-1 6 48 0,-1-1 16 0,3 2 2208 0,3-1 432 15,2 1 80-15,4-2 32 0,2 0-464 0,3 0-80 16,3 0-32-16,0-4 0 0,3-1-896 0,1-5-176 0,0-4-48 0,3-2 0 31,1-2-544-31,0-5-112 0,2-2-32 0,0-3 0 16,1-7-1264-16,1-3-256 0</inkml:trace>
  <inkml:trace contextRef="#ctx0" brushRef="#br0" timeOffset="130492.67">13914 17696 43311 0,'-9'0'3840'0,"3"1"-3072"0,3-1-608 0,5-1-160 32,-1 1-1328-32,0 0-288 0,0 0-64 0,-1 0-16 15,3 0-4144-15,-1 3-832 0,-1 6-176 0,1 4-16 0,-4 9 6288 0,0 0 1280 0,-3 6 240 0,-1 4 48 16,0 3 1056-16,-2 1 192 0,3 1 64 0,-1 1 0 0,2 6-144 0,1-6-32 15,0-2 0-15,2-3 0 0,-1-1-432 0,0-3-96 16,0-5 0-16,2 0-16 16,0-3-1584-16,0-5-432 0,0-2-16 15,2-3-15872-15</inkml:trace>
  <inkml:trace contextRef="#ctx0" brushRef="#br0" timeOffset="131165.65">13764 17686 19343 0,'-4'7'1728'0,"-2"-4"-1392"16,0-2-336-16,2-2 0 0,2-2 4896 0,2-1 912 15,0 1 176-15,1-6 32 16,5-7-7568-16,4-5-1520 0,6-3-320 0,6 0-48 15,2 1-1120-15,1 5-240 0,-1 2-32 0,1 3-16 0,-1 6 6896 0,-5 5 1360 0,1 4 288 0,-1 3 48 0,-1 4-1184 0,0 0-256 16,1 4-32-16,0-1-16 16,-1 1-400-16,1 0-96 0,-2 2-16 0,1-3 0 15,-1 1-1040-15,-1 0-192 0,-1 0-64 0,0-1 0 0,-2 2-448 16,0-2 128-16,-3 0-128 0,-2-2 0 0,0 0 0 0,-3-1 144 16,-2 0-144-16,0-6 128 0,-2 1-128 0,-1-2 0 15,-1 2 0-15,0-4 0 0,-3 0 0 0,-1 0 0 16,0 0-224-16,-4 0 80 0,1 3-80 0,-5-2-16 15,1 4 0-15,-2-2 0 0,-1 1 16 0,2 2 0 0,-1-2 0 16,3 1 0-16,1-1 224 0,2-2 240 0,3 2-48 0,0-4-16 16,1 1 144-16,2-1 16 0,2 0 16 0,0 0 0 15,1-1-352-15,0 1 0 0,3 0 0 0,1 0 0 16,1-3-320-16,-6 3-16 0,0 0-16 0,0 0 0 16,25 3-32-16,-21-3 0 0,3 2 0 0,-4 2 0 15,2 0 112-15,-1 2 16 16,-1 0 0-16,-1 3 0 0,-1 1 256 0,2-3 128 15,-1 3-128-15,2 1 192 0,0-1 16 0,1 0 0 16,1-1 0-16,1-2 0 0,1 2-80 0,-1-3 0 16,2-2-128-16,-1 2 192 0,2-3-192 0,-1 2 128 0,1 2-128 15,0 0 0-15,-2 2 0 0,0-2 0 16,-2 3 0-16,0 1 0 0,-1 3 0 0,-3 1-192 16,0 1 192-16,-4-3-160 0,0 2 160 0,-4 1 192 15,0-3-32-15,-3 0-16 0,-2 2 176 0,-3-3 48 16,-1-2 0-16,1-4 0 0,0 1-176 0,-1-4-48 0,2 1 0 0,-2-2 0 0,1 1-144 0,-1-6 0 15,2 3 0 1,-3 0 128-16,2-3-128 0,-2 0 0 0,0 3 0 16,-3-3 0-16,-1 3 0 0,-1-3 0 0,0-1 0 15,0 2 0-15,0-2 0 0,-1 1 0 16,0 0 0-16,1-1 0 0,1 2 0 0,2 2-176 0,-1 0 176 0,3 0-192 31,2 2-720-31,1 2-160 0,0 0-16 0,1 2-16 16,2-2-1776-16,0 2-368 0</inkml:trace>
  <inkml:trace contextRef="#ctx0" brushRef="#br0" timeOffset="132153.16">14976 17187 23951 0,'-3'-3'2128'0,"1"-4"-1696"0,2 5-432 0,0 1 0 31,0 1-1472-31,-1-5-368 0,-1 1-80 0,-1-6 0 0,0 0 0 0,0-2 0 16,-1 2 0-16,0 1 0 0,2 1 3952 0,-2 3 784 16,0 2 176-16,2 0 16 0,-2 0-288 0,0 1-64 15,2 0-16-15,-2 2 0 0,0 0-1360 0,0 0-256 16,-1 4-64-16,-10 5 752 0,5-2-992 15,-1 2 0-15,-3 3 0 0,-2 2-336 0,-3 2-80 0,0 2-16 0,-4 1 0 16,2 3-288-16,2 2-256 0,0 0 64 16,3 1 0-1,2 0-256-15,5-3-32 0,2 2-16 0,4 0 0 0,4-3 640 0,3-1 128 16,2 2 32-16,4-3 0 0,3 1 0 0,3-2 0 16,2 2 0-16,0 1 0 0,1-2-480 0,2-3-80 0,1 2-32 0,0-2 0 0,1 2 64 0,-1-3 16 15,0-3 0-15,0 0 0 16,1-2 208-16,0-2 0 0,2-2 0 0,0-1 0 0,-2-5 0 0,4-3 0 15,2 0-176-15,0-7 176 0,2-3 384 0,-1 1 176 16,0 0 32-16,-2-7 16 0,-2 3-112 0,0-4-32 16,-1-2 0-16,-2-3 0 0,-2-1-464 0,-1-4-192 0,-3 1 16 15,-1-3 0-15,-2-3-112 0,-4 0-32 0,-1 2 0 16,-5 0 0-16,1 2 160 0,-3-4 32 16,-4 0 0-16,-3 3 0 15,-3 4-176-15,-3 3-16 0,-3 3-16 0,-6 0 0 16,-2 6 144-16,-5-1 48 0,-4 9 0 0,-1 0 0 0,-3 3 704 0,-1 4 144 0,-1 2 16 0,0 3 16 15,1 2-256-15,0 1-48 0,2 1-16 0,-2 1 0 16,1 1-240-16,-1 2-48 16,-1-1-128-16,0 2 192 0,4-1-368 0,1 0-80 15,2 1 0-15,3 0-16 16,3 2-608-16,1-2-112 0,3-1-32 0,4-1 0 16,1 4-1136-16,4-2-224 0,1 2-48 0,3 1-10672 15</inkml:trace>
  <inkml:trace contextRef="#ctx0" brushRef="#br0" timeOffset="132553.84">15302 16777 17503 0,'-1'2'768'0,"-1"2"176"0,-2 1-752 0,0-1-192 0,2-1 0 0,-1 0 0 31,0 3 1920-31,-4 4 368 0,-3 6 64 0,-3 6 16 16,-2 4 128-16,-1 1 48 0,0-2 0 0,1-1 0 0,0 0-864 0,0 1-160 15,2 3-48-15,-2 1 0 0,3 3-1024 0,-1 3-224 16,2-1-32-16,2 5-16 0,2 1-176 0,1 1 128 16,0 0-128-16,-1 1 128 0,0 5-128 0,-3 1 192 0,0 2-192 0,-6 7 192 0,-2 3-192 15,-5 1 0-15,-3 2 0 0,0 0 0 0,0-6-320 0,0 0 16 16,3-4 0-16,3-2 0 16,3-9 128-16,2-5 32 15,4-9 0-15,2-6 0 16,4-5-656-16,3-8-128 0</inkml:trace>
  <inkml:trace contextRef="#ctx0" brushRef="#br0" timeOffset="133048.31">15628 17923 47919 0,'-5'12'4256'0,"1"-4"-3408"0,1-2-672 0,3-3-176 31,2-3-784-31,-1 6-192 0,1 4-48 0,0 8 0 16,1 6-1136-16,3 3-224 0,-1 1-48 0,-1 2-16 15,-1 1 1472-15,-3 0 288 0,-3 3 64 0,-1 2 16 0,-1-1 976 0,1-3 192 0,-1-1 32 0,2-5 16 16,1-4-320-16,0-3-64 0,4-3-16 0,-1-4 0 16,3-6-208-16,-1-2-192 0,2-1 48 0,0-7-10480 15,1-1-2112-15</inkml:trace>
  <inkml:trace contextRef="#ctx0" brushRef="#br0" timeOffset="133550.54">15713 17807 40543 0,'-4'8'3600'0,"-1"-4"-2880"0,0-1-576 0,2-3-144 15,-1-3 688-15,0 3 96 0,-3 3 32 0,-3-3 0 16,0 0-2544-16,0-5-496 0,5 1-96 16,4 0-32-16,1-1-16 0,1 4 0 0,0-1 0 0,1 2 0 0,-1 2 3776 0,-1 2 736 0,1 0 160 0,-1 4 16 15,1-2-1168-15,-1-6-224 0,0 0-48 0,11 25-16 16,-3-15-304-16,-1-4-64 0,2 2-16 0,0-2 0 16,0 0-96-16,1 0-32 15,0 0 0-15,1-2 0 0,2 2-176 0,-1 0-48 16,2 1 0-16,1-1 0 0,1-3-128 15,1 4 192-15,4-1-192 0,1 3 192 0,2-3-192 0,0 1 192 0,1 2-192 0,-1 1 192 0,-1 2-192 16,-2 2 0-16,0 0-160 0,-4-1 160 0,0 3-160 0,-5 2 160 31,-1 0-160-31,-2 3 160 0,-2-3-144 0,1 2 144 16,-3-1-128-16,-1 0 128 0,1 2 0 0,-1-1 0 0,-1-1 0 0,-1-1 0 0,1-2 0 0,-2 1 128 16,0-5-128-16,-3-2 176 0,-1 0-176 0,-1-2 0 15,-1 0 0-15,-2-2 0 16,-3 0 0-16,-1 0 0 0,0 0 0 0,-3-2 0 15,2 1 0-15,-4-1 0 0,-4-2-224 0,-2-2 80 16,-2 2 144-16,-2-2-208 0,-1 0 80 0,-1-2 128 16,-1 0-512-16,-2-2 0 0,0 2 16 0,-1-2 0 15,0 4-112-15,1-6-32 0,-1 2 0 0,2 2 0 16,2-2-336-16,1-1-80 0,3 4-16 0,3 1 0 16,3-3-368-16,3 3-80 0,2 0-16 0,4-2-7312 15,1 1-1472-15</inkml:trace>
  <inkml:trace contextRef="#ctx0" brushRef="#br0" timeOffset="134359.19">16795 17060 34095 0,'5'7'3024'0,"-5"-2"-2416"0,-1-1-480 0,-2-3-128 0,2-1 1984 0,0-1 384 16,-2 1 80-16,-1-5 16 16,1 1-3152-16,-2-3-624 0,1-2-128 0,0-1-32 15,2 0-3296-15,-1 4-672 0,1 0-128 0,-2 6-16 0,1 0 6448 0,-5 4 1296 16,-1 0 256-16,0 4 48 0,-3 1-96 0,0 2 0 16,0 4-16-16,-3 1 0 0,1 0-1696 0,-3 5-336 15,-2 1-64-15,0 2 0 0,-2 7-256 0,0-3 0 16,0 1 128-16,2-1-128 0,2 0 512 0,2-3 48 15,4 1 16-15,0-1 0 0,3 1 0 0,2-4 0 16,3 3 0-16,2-7 0 0,2-2-368 0,3 1-64 16,2-5-16-16,3 0 0 0,2-2-352 0,2 0-80 15,-1-1-16-15,3-3 0 16,0-1-96-16,1 1-32 0,1 0 0 0,0 0 0 0,1 3 256 0,-1-3 32 16,-1 0 16-16,1 1 0 0,1 0 144 0,-2-1 176 15,1 0-48-15,0-3 0 0,2-2-128 0,-2 2 128 16,2-6-128-16,0-1 128 0,3 1 128 0,0-7 0 0,0 1 16 15,2-3 0-15,0-4-64 0,0 0-16 0,-2 1 0 0,-1-3 0 16,1-3-192-16,-1 2 128 0,-1-2-128 0,-3 1 0 16,-1-1 192-16,-3 1-64 0,0-2-128 0,-4 2 192 15,-4-1-64-15,-4 1 0 0,-2-2-128 0,-3 0 192 0,-2-2-192 0,-2 1 176 16,-6-6-176-16,-2 2 160 16,-1 4-160-16,-3-2 192 0,-3 0-192 0,-1 3 192 15,-1 0-192-15,-1 2 0 0,-1 1 0 0,2 3 0 16,2 4 0-16,0-1 0 0,1 6-144 0,0 1 144 15,0 0-128-15,-1 3 128 0,4-1-192 0,-1 2 192 0,0-2 0 16,0 2 0-16,2 2 0 0,-2 2 0 16,3 2-640-1,0 0 0-15,4 1-16 0,-1 2-10992 0,1 2-2176 0</inkml:trace>
  <inkml:trace contextRef="#ctx0" brushRef="#br0" timeOffset="134742.51">16906 16855 20271 0,'-5'22'1792'0,"-1"-8"-1424"0,-1 0-368 0,-1-4 0 0,3-4 4928 0,2-3 928 0,-2 3 176 0,-3 4 48 16,-3 6-5120-16,-1 4-960 0,2 2-320 0,2 0 0 31,5 1-2432-31,-1-2-464 0,3 3-112 0,-1 0 0 0,0 4 2768 0,-3 3 560 0,-1 6 128 0,-2-1 0 0,-1 3 944 0,-1 1 176 15,0 5 32-15,-3-2 16 16,1 2-752-16,0 2-160 0,-2-2-16 0,3 1-16 0,0-4-352 0,2-1 0 16,3 0 0-16,0-7 0 15,1-1-992-15,2-5-272 16,2-6-48-16,1-3-13104 0</inkml:trace>
  <inkml:trace contextRef="#ctx0" brushRef="#br0" timeOffset="135104.38">17250 17785 22111 0,'-3'12'1968'0,"1"-2"-1584"0,-2-2-384 0,2-1 0 16,1-4 4272-16,-1-1 768 0,1 3 144 0,0 1 48 16,-2 4-4080-16,2 2-832 0,1 2-144 0,1 0-48 15,2 3-1168-15,1-4-240 16,-2 2-64-16,-1 1 0 0,0 3 720 0,-2 0 144 15,-1 6 32-15,-3 0 0 0,-1 1 448 0,-2 0 240 0,0 1-32 0,-4-1 0 16,4-4-688-16,-3 3-144 0,2 0-16 0,2-6-16 16,2 4-1088-16,2-8-224 0,2-4-32 0,2-3-6672 15,3-5-1328-15</inkml:trace>
  <inkml:trace contextRef="#ctx0" brushRef="#br0" timeOffset="135563.28">17212 17719 21183 0,'5'9'1888'0,"-3"-6"-1504"16,-1 0-384-16,0-1 0 0,-1-2 4448 0,2 0 816 0,-1 0 176 15,1 0 16-15,3 0-4448 0,3-2-1008 0,2 2 0 16,1 0 0-1,0 0-1024-15,0 2-144 0,-1 2-32 0,0 0 0 0,0 2 1616 0,-2 3 320 16,2-3 64-16,-1 0 16 0,2 1-448 0,0 2-96 16,2-2-16-16,1 2 0 0,0-1-96 0,0 0-32 0,0 2 0 15,1 0 0-15,-1-1-128 0,-1 1 0 0,1 2 0 0,0-2 0 16,-2 2 0-16,0-2 0 0,0 5 0 0,-1-3 0 0,0 1 0 16,-1 0 0-16,0 0 0 0,-2-4 0 0,1 4 0 0,-2-1 0 15,1-2 0-15,-2 0 0 16,-1-1-160-16,-1 1 160 0,-3-4 0 0,-1 0-144 15,-1 0 144-15,-2 0 192 0,-1 0-32 0,-2 1-16 0,-1 0-144 0,-3 2 0 16,0-3 0-16,-4 1 0 0,1 2 0 0,-3-2 0 16,-2 0 0-16,0-1 128 0,-4 0-128 0,2-4 160 15,0 2-160-15,-1-1 160 0,0 0-160 0,-1-3 0 16,2 3 0-16,-1-3 0 0,-1 0-192 16,1 0 192-16,0 0-160 0,1 0 160 0,-1 1-416 0,1-1 16 0,1 0 0 15,0 0 0 1,1-1-1040-16,1-2-208 0,1 1-32 0,1-2-14032 0</inkml:trace>
  <inkml:trace contextRef="#ctx0" brushRef="#br0" timeOffset="136587.47">18558 17004 23039 0,'-1'-3'2048'0,"-2"-1"-1648"0,2 1-400 0,-1 6 0 16,1-3 1408-16,-1 0 192 16,0 0 32-16,-3 0 16 15,-3 0-240-15,1 0-32 0,-2 1-16 0,-1 2 0 0,1 3-112 0,-4-3-32 16,0 4 0-16,-1-1 0 0,-2 2-576 16,0 0-112-16,-1 4-16 0,-1-2-16 0,2 5-496 0,0 1 0 15,0 3-176-15,1-1 176 0,2 2-256 0,1 0 64 16,1 4 0-16,3 1 16 0,1 1-32 0,1 3-16 15,3-3 0-15,-1 2 0 0,1 5 224 0,1-3 128 16,2 1 0-16,0 1-128 0,2-1-160 0,2 0-144 16,2-3-16-16,2-2-16 15,2-1-256-15,2-1-48 0,3-3-16 16,1-5 0-16,1-4 336 0,0-2 64 0,2-4 0 0,1-3 16 0,1-2 544 0,1-2 96 0,2-4 32 0,2-1 0 0,0-1-192 0,1 0-48 31,1-3 0-31,2-2 0 0,-2 2-64 0,1-3 0 16,0 1-128-16,0-3 192 15,-2 4-576-15,0-1-128 0,-2-3-32 0,-3 2 0 0,1 0 256 0,-1-3 48 0,0-3 16 16,0 1 0-16,-2-1 816 0,-1 1 176 0,-3 0 16 16,-3-3 16-16,-3 1-160 0,-2-1-48 0,-2 2 0 0,-5-1 0 31,0-1-832-31,-3-4-160 0,-3-1-48 0,-3-5 0 16,-3 3-304-16,-4-1-64 0,1 6-16 0,-5-4 0 0,-2 1 832 0,0-3 384 0,0 5-48 0,0 0 0 15,0 5 48-15,4 3 16 0,1 2 0 16,1 4 0-16,1 3-144 0,1 1-48 0,-2 3 0 0,-1 0 0 15,0 2-208-15,-3 2 0 0,-1 2-144 0,-3 3 144 16,0 0-2352 0,-1 4-368-16,-2 0-80 0,-1 0-11072 0</inkml:trace>
  <inkml:trace contextRef="#ctx0" brushRef="#br0" timeOffset="137030.71">18963 16674 48831 0,'-5'6'2176'0,"-2"-2"432"0,1 0-2096 0,1-2-512 16,2-2 0-16,1 1 0 15,0 2-2192-15,-2 1-560 0,-2 4-96 0,-3 2-32 16,-1 3-4128-16,2 5-832 0,-3 2-160 0,-1 6-48 0,-2 7 6736 0,-2 3 1312 0,-2 5 320 0,-2 2 48 15,1 5 3024-15,-2 1 624 0,1 4 112 0,-1 2 32 16,-1 2-960-16,1-2-176 0,-2-5-32 0,1-3-16 0,0-1-1648 16,-2 0-336-16,2 0-64 0,-1-1-16 15,-1-3-1600-15,2-1-320 0,2 0-64 0,0-3-16 16,2-3-1616-16,0-4-336 0,2-5-64 0,0-4-9728 16</inkml:trace>
  <inkml:trace contextRef="#ctx0" brushRef="#br0" timeOffset="137492.2">19541 17705 35935 0,'-6'10'3200'0,"0"0"-2560"0,1-1-512 0,1-5-128 0,2 2 512 0,-4 2 96 16,-7 12 16-16,-5 9 0 0,-7 8 64 0,-4 4 16 0,1-3 0 0,0-3 0 15,-1-1-384-15,1-2-80 16,2-3-16-16,2-5 0 0,2 2-224 0,1-1 0 15,2-3 0-15,3-2 0 0,3-1-336 0,2-1 32 16,3-2 16-16,2-3 0 16,1-1-400-16,3-6-80 0,0-1 0 0,2 0-10704 15,2-5-2144-15</inkml:trace>
  <inkml:trace contextRef="#ctx0" brushRef="#br0" timeOffset="137808.69">19491 17594 9215 0,'-2'6'816'0,"0"-2"-656"0,-1-3-160 16,1-1 0-16,1-1 7264 0,1 1 1424 0,0-4 272 0,0 2 64 31,0-2-11584-31,3-1-2304 0,4 1-480 0,-7 4-96 0,0 0-160 0,27-3-32 0,-19 10-16 0,0 4 0 0,-3 5 8832 0,-3 0 1760 15,-1 7 368-15,-1 1 64 0,3 2-736 0,-2 3-144 16,4-1-16-16,0 1-16 0,4-1-2672 0,-1 1-544 0,3 2-96 0,1 1-32 16,0-3-864-16,0 2-256 15,2 4 0-15,0-4 128 16,0 5-128-16,0 1-128 0,0-3 128 0,-2 1-192 16,-1 0-448-16,-1-3-112 0,-1-6-16 0,-4-4 0 0,0-1-448 15,-3-9-80-15,-1 2-32 0,-1-5-14368 0</inkml:trace>
  <inkml:trace contextRef="#ctx0" brushRef="#br0" timeOffset="138025.34">19259 18142 11967 0,'3'9'1072'0,"-2"-6"-864"0,0 0-208 0,0-3 0 16,-1 0 6384-16,3-3 1232 0,3 0 240 15,3-4 48-15,8-1-10208 0,8-5-2048 0,11 0-416 0,6-3-80 32,5 0 1856-32,2-2 368 0,4 5 80 0,1-3 16 0,1 0 3936 0</inkml:trace>
  <inkml:trace contextRef="#ctx0" brushRef="#br0" timeOffset="155508.84">12529 9951 20271 0,'-1'-6'1792'0,"1"-1"-1424"0,1 4-368 16,-1 0 0-16,2 3 688 0,-1-4 64 0,1-2 16 0,-1-2 0 31,-1-2-1360-31,0 0-272 0,-1 4-48 0,-3-1-16 16,0 5-368-16,-4 4-80 0,-1-2-16 0,-1 4 0 15,1 1-96-15,0 1-32 0,0-1 0 0,0 1 0 0,2 3 2000 0,-1-3 400 0,3 2 80 0,2 0 0 16,-2-1 1488-16,1 1 304 0,2 2 48 0,-1-2 16 15,1 3-896-15,0-1-192 0,1-1-16 0,0 1-16 16,0 3-544-16,-1-3-128 0,0 4 0 0,-2-1-16 0,-1 3-304 0,-2 0-48 16,-3 4-16-16,-2 1 0 0,-3 5-192 0,-4 2-64 15,-2 3 0-15,-3 4 0 0,-2 3-384 0,-4 3 0 0,0 1 128 0,1 1-128 32,-2 2 0-32,2-1 0 0,4-2 0 0,2 4 0 15,2 2 336-15,1-1 48 0,3 0 0 0,2-1 0 16,1-3 288-16,1-2 64 0,-1 1 16 0,-1 1 0 15,-1 2-480-15,-1-1-80 0,-2 3-32 0,-3-2 0 0,0-4-160 16,-4-3 0-16,-1 0 0 0,-3-3 0 0,0-4 0 0,1-3 0 16,-1-4 0-16,0-2 128 0,2-1-128 0,2-7 0 15,1 1 0-15,4-8 0 0,5-1-192 0,2-1 48 16,7-5 0-16,6-2-17952 16</inkml:trace>
  <inkml:trace contextRef="#ctx0" brushRef="#br1" timeOffset="162279.94">12179 11709 11967 0,'-1'-4'1072'0,"1"1"-864"0,0 0-208 0,0 0 0 0,0 3 464 0,0-4 48 16,-2-2 16-16,2-3 0 16,-1-1-400-16,-1-2-128 0,0-1 0 0,0 3 0 15,-2 4 544-15,0 0 0 0,0 4 0 0,-4 2 0 16,-1 2 1072-16,-2 2 224 0,-1 2 32 0,-3 3 16 16,0 1-160-16,-2 2-48 0,0 0 0 0,-2 1 0 15,1 3-384-15,0-3-80 0,1 2 0 0,-2-2-16 16,3 0-304-16,0 0-48 0,3-1-16 0,-2-2 0 15,2 0-464-15,2 0-112 0,3 1 0 0,1-1-16 0,3-1-240 16,1 0 0-16,2 2 0 0,1 0 0 0,1-1-192 0,3 3-16 16,-1-1-16-16,2 2 0 15,2-2-352-15,0 2-80 0,2 0-16 0,1-1 0 0,-1 3 304 0,4-4 64 16,-1 1 16-16,2 0 0 0,-1 0 288 0,3-4 176 0,1 0-32 16,1-1 0-16,2 0 48 0,0-4 0 15,-1 1 0-15,1-1 0 0,0-3-192 0,-3 1 192 16,2-2-192-16,-3-2 192 0,1 1-352 15,-1-2-64-15,0 2-16 0,-1-5 0 0,-1-1-160 0,1 1-48 16,1-4 0-16,1 2 0 0,-1-5 448 0,0 1 0 0,0-2 0 0,0 2 0 0,0-4 128 0,1-3 48 31,-1 3 16-31,-2-2 0 0,0 2 32 0,-2-4 16 16,0 3 0-16,-4-1 0 0,-2 1 16 0,-2 1 0 16,-1 2 0-16,-5-2 0 0,-1 1-64 0,-6 2-16 15,-1-2 0-15,-4 3 0 0,-2-1-176 0,-2 3 128 0,-4 3-128 0,-3 1 128 16,-1 0-128-16,-4 2-144 0,-2 1 144 0,0 1-208 15,0 1 64-15,0 1 16 0,1 1 0 0,1 4 0 16,4-1-32-16,0 2 0 0,3 4 0 0,-2-4 0 16,3 4 160-16,1 0 0 0,1-1-144 0,2 3 144 15,4-2-688 1,0-3-64-16,3 2-16 0,2-3 0 0,3 0-592 0,1 0-128 16,3-2-32-16,0 0 0 0,2-2-640 0,2 1-128 0,0 0-16 15,2 0-6624-15</inkml:trace>
  <inkml:trace contextRef="#ctx0" brushRef="#br1" timeOffset="162735.01">12440 11333 28559 0,'0'-1'2544'0,"-2"1"-2032"0,1 0-512 0,1 0 0 0,0 0 416 0,-1 0-16 0,1 0 0 0,-1 0 0 31,0 0-1264-31,-1 0-256 0,1 0-48 0,1 0-16 16,0 0-384-16,0 0-80 0,0 0-16 0,0 0 0 0,-20 10 1312 0,13-6 352 0,-1 2 0 16,-1 4-144-16,0 1 1808 0,-2 2 352 0,0 6 80 15,-1 1 16-15,0 4-160 0,0 2-32 0,1 3 0 0,-2 4 0 16,1 6-1280-16,0 1-256 0,0 5-48 0,1-1-16 16,0 3-320-16,0-2 0 0,0-4 0 0,-1-5-128 15,0-2 128-15,0 0 0 0,-2-2 0 0,-2 0 0 16,0 3 0-16,-2-5 128 0,0 3 0 0,1-2 0 15,-1-3 272-15,-1 2 64 0,0 1 16 0,2-3 0 0,1-3-480 16,4-5 128-16,3-6-128 0,2-2 0 16,3-4-1408-16,3-2-320 0</inkml:trace>
  <inkml:trace contextRef="#ctx0" brushRef="#br1" timeOffset="165146.46">14008 11642 35935 0,'-8'-3'3200'0,"2"-1"-2560"16,2 1-512-16,2 3-128 0,-1-2 0 0,0 1 128 15,-3-4-128-15,-6-1 128 16,-4-2-832-16,-1-2-144 0,0-1-48 0,-1 4 0 16,4 1-560-16,-1 2-112 0,1 1-32 0,-2 6 0 0,0 1 1344 0,-1 3 256 0,-2 4 0 0,-2 3 0 0,0 4 816 0,-2 1 64 15,0 4 16-15,1 2 0 0,1 2-512 0,1-1-112 16,7 0-16-16,1-4 0 16,4 0 256-16,3-5 64 0,1 0 0 0,2-1 0 15,2 0-48-15,0 0 0 0,2 0 0 0,2 1 0 16,1-1-528-16,2 1 0 0,2-1 0 0,2 3-192 31,3-3-512-31,-1 1-80 0,3 0-32 0,0-1 0 0,0 0 448 0,1-3 96 0,0-3 16 16,0-4 0-16,2 0 256 0,-2-5 192 0,2 2-16 0,-1-7-16 0,1 0 128 0,-1-2 32 15,1-3 0-15,-2 0 0 16,0-1-32-16,-1-3 0 0,-1 1 0 0,0-4 0 16,0-3-288-16,-1 3 0 0,-1 0 0 0,-2-2 0 0,-1-1 128 15,-2 1-128-15,-2 0 0 0,-1 0 0 0,-3-1 224 0,-2-1-64 0,-1 2-16 16,-4-1 0-16,0-1-144 15,-5 3 0-15,-1 0 0 0,-3-1 0 0,-2 2-224 0,0 0-32 16,-2 3 0-16,-2 0 0 0,-1 1-64 0,0 2-32 0,1 4 0 0,-1 0 0 31,1 2-240-31,2-1-48 16,2 4-16-16,2-4 0 0,2 4-672 0,1-2-128 0,3 2-16 0,2-2-6592 16,4 6-1296-16</inkml:trace>
  <inkml:trace contextRef="#ctx0" brushRef="#br1" timeOffset="165510.51">14215 11137 35935 0,'-2'6'1600'0,"-2"0"320"0,1 0-1536 0,-1-2-384 0,3 0 0 0,-2 1 0 16,1 2 0-16,-3 5-128 0,-4 9 0 0,-3 8 0 15,1 5-560-15,-2 2-96 0,1-1-32 0,-1 0 0 16,0 0-240-16,-3 5-48 0,-3 1-16 0,-2 1 0 0,-1 2 688 0,-3 3 144 15,-1 2 32-15,-2 0 0 0,-1-1 688 0,-2 2 144 16,2-6 16-16,-3 1 16 0,-1 2 736 0,3-6 128 16,2-6 48-16,1 0 0 0,0 2-1008 0,3-5-192 15,3-1-32-15,5-4-16 0,4 1-960 0,6-9-192 16</inkml:trace>
  <inkml:trace contextRef="#ctx0" brushRef="#br1" timeOffset="166453.1">15765 11630 11967 0,'-5'-1'1072'0,"1"-2"-864"0,0 3-208 0,2-2 0 16,1 2 1696-16,-2-1 288 0,0-2 64 0,-5 1 16 15,-2-2-1312-15,-1 1-272 0,0 2-48 0,1-1-16 16,0 4-416-16,-1-2-224 0,0 4 32 0,-3 2 0 0,1 0 704 0,-2 0 160 16,-2 7 32-16,-1-3 0 15,1 3 1104-15,-2 2 240 0,1 4 32 0,-3 1 16 16,1 1-768-16,0 1-160 0,3 0-16 0,1 0-16 0,2-3-944 15,4 1-192-15,2-2 0 0,4 1 0 16,3-3-608-16,3 1-96 0,2 0 0 0,3 0-16 0,2-1 320 0,2 2 64 16,2-1 16-16,-1 1 0 0,3 2 320 0,0-4 0 15,-1 0 0-15,2 0 0 16,2-1-480-16,0-3 32 0,1 0 0 0,2-2 0 0,-1-2 64 0,1-3 0 16,1-2 16-16,1-3 0 0,1-3 624 0,-2-4 112 15,0 1 16-15,0-2 16 0,0-2-16 0,0-4-16 16,0 2 0-16,-4 2 0 0,-2-3-560 0,1-1-96 15,3-2-32-15,0-4 0 0,-2-1 128 0,-1 1 0 0,-1-2 16 0,-1 1 0 16,-4 1 176-16,-1 1 0 0,-1 0 0 0,-4 0-128 16,-1 0 864-16,-3 0 176 15,-2 0 48-15,-4 1 0 0,-1 2-32 0,-6-3 0 16,-1 3 0-16,-3-3 0 0,-3 6-288 0,-3 0-64 0,-3 1-16 0,-2 0 0 0,-1 2-320 16,-2 4-64-1,-2-1-16-15,1 0 0 0,0 4-160 0,2 0-256 0,2 3 64 16,3 0 16-1,1 1-1232-15,3 4-240 0,3-1-48 0,1 3-8288 0,2 4-1648 0</inkml:trace>
  <inkml:trace contextRef="#ctx0" brushRef="#br1" timeOffset="166870.15">16101 11336 21183 0,'-2'0'1888'0,"-2"2"-1504"0,-1-2-384 0,0 1 0 0,1 2 2816 0,2-3 512 0,-2 2 80 16,-3 2 32-16,-4 3-1904 0,-5 5-384 0,-1 1-80 0,1 3-16 15,0 3-928-15,3 2-128 16,-1 1 0-16,1 4-192 0,-1 3 48 0,2 1 16 0,-2 3 0 0,0-1 0 16,1 2 128-16,-3 3 176 15,-2 4-48-15,0-2 0 0,-2-1 128 0,0-1 32 0,-1 1 0 0,0-2 0 16,-2 1 144-16,-1-2 16 15,1 0 16-15,-2-3 0 0,3-4-176 0,-2 3-32 0,1-1-16 16,0-3 0-16,5-1-240 0,4-7 0 0,4-2 0 0,5-2 0 31,4-3-896-31,2-2-160 0,4-1-32 0,0-2-15840 0</inkml:trace>
  <inkml:trace contextRef="#ctx0" brushRef="#br1" timeOffset="167306.19">16475 12075 35935 0,'-2'3'1600'0,"1"-3"320"0,-1 3-1536 0,0-3-384 0,1 0 0 0,1 0 0 31,0 0-272-31,-1 0-128 0,0 0-32 0,-2 0 0 16,2 0-2192-16,1 0-432 0,0 0-80 0,0 0-32 0,-9 29 2128 16,4-13 416-16,0 2 96 0,-1 5 16 0,-1 1 1936 0,-2 5 400 0,1-1 80 0,-2 2 16 15,0 2-256-15,-1-1-64 0,1 0 0 0,-1-5 0 0,1 2-1152 0,0 1-224 0,0-3-48 0,1-3-16 16,3 0-384-16,1-6-80 16,1 0-16-16,2-3 0 15,1-2-704 1,-1-6-128-16,1-4-48 0,1-2-12368 0</inkml:trace>
  <inkml:trace contextRef="#ctx0" brushRef="#br1" timeOffset="167547.99">16122 12110 44223 0,'1'2'1968'0,"1"-2"400"0,-1 0-1904 0,3 0-464 16,1-2 0-16,2-1 0 16,4 2-256-16,8-5-128 0,9 1-48 0,13-5 0 15,10 0-608-15,0-2-128 0,3 2-32 0,-6 1 0 16,-2 3 176-16,-4 2 48 0,-5 4 0 0,-6 0 0 0,-3 3 976 0,-6-2 192 0,-3 2 32 0,-5 0 16 16,-2 2 272-16,-2-4 64 0,0 2 16 15,-3-3-11536 1,1 2-2304-16</inkml:trace>
  <inkml:trace contextRef="#ctx0" brushRef="#br1" timeOffset="168540.17">18276 11759 27647 0,'-5'-7'2448'16,"2"1"-1952"-16,-1 0-496 0,3 4 0 16,-1 0-432-16,-3-3-176 0,-2-2-32 0,-5-3-16 15,-7-2-160-15,-2 2-16 0,-1 4-16 0,-3 6 0 0,2 3 2416 0,-5 4 480 0,0 6 112 0,-3 2 16 0,-2 5-64 0,-1 1-16 16,0 1 0-16,-1 0 0 16,5-2-1392-16,-1 5-256 15,3 1-64-15,3 1-16 0,3 1-368 0,3-4 0 0,3 1 0 0,4-1 0 16,3 2 0-16,2-1 0 0,3 0 0 15,3 1 128-15,2-1 16 0,3-6 16 0,1 4 0 16,1-5 0-16,1-2-160 0,2-3-224 0,2-1 48 0,0-2 16 16,3-4-256-16,0 0-48 0,3-5-16 0,0-2 0 31,3 1-16-31,2-6 0 0,3 0 0 0,2-3 0 0,4-2 496 0,3-1 0 0,0-4-128 0,2-2 128 16,1 1 0-16,0-4 256 0,2-1-48 0,-5-1-16 15,-3 4-192-15,-3-4 128 0,-2 5-128 0,-5-3 0 16,-3 5 0-16,-3 0 128 0,-2-4-128 0,-2 1 0 15,-3 3 144-15,-5-2-16 0,-1 2 0 0,-2 3 0 0,-4 1 368 16,0-2 64-16,-2 6 16 0,-3-2 0 16,0 0-80-16,-3-2-16 0,0 2 0 0,-3-2 0 0,-1 3-208 15,-1-5-32-15,1 5-16 0,-3-1 0 0,2-2-224 16,-2 3-160-16,3 2 32 0,0 1 0 16,3 0-832-16,-1 3-144 0,0 2-48 0,3 2 0 15,1 2-1216-15,-1-1-240 0</inkml:trace>
  <inkml:trace contextRef="#ctx0" brushRef="#br1" timeOffset="168863.42">18268 11373 36863 0,'-4'0'1632'0,"0"-3"336"0,2 1-1584 0,0 1-384 16,1 1 0-16,1 0 0 0,0 1-1120 16,-1 1-304-16,0 1-64 0,-3 3-16 0,0 4-2336 0,-1 2-448 15,-1 6-112-15,-2 3-16 0,-2 3 5072 0,-3 5 1008 0,-2 4 208 0,-1 7 48 16,-2 2 2112-16,-2 5 416 0,-2 3 96 0,-2 1 0 15,0-1-2912-15,0 0-592 0,1 1-112 0,-2 0-32 16,-1 3-672-16,-4 3-224 0,-1 4 128 0,0 0-128 16,0 0-256-16,4-4-128 0,1-3 0 0,5-3-18016 15</inkml:trace>
  <inkml:trace contextRef="#ctx0" brushRef="#br0" timeOffset="203813.12">20340 17427 35935 0,'3'-2'3200'0,"-3"0"-2560"16,0 0-512-16,0 2-128 0,0-2 1328 0,1 0 240 15,1 2 48-15,1-2 16 16,3-2-1328-16,3-2-304 0,3-3 0 0,3 2 0 0,3 1 0 0,2-1-144 16,1 1 144-16,1 0-160 15,4 4-288-15,2 0-48 0,2 2-16 0,1 0 0 0,3 4 176 0,0-1 16 16,2 3 16-16,0-3 0 0,-1 4 304 16,1-4 0-16,-2 0 0 0,1-2 0 0,1 2-320 0,-2-1 64 15,2-2 0-15,-1 0 0 16,-2 1-608-16,1-1-112 0,-2 3-32 0,-1-3-14656 0</inkml:trace>
  <inkml:trace contextRef="#ctx0" brushRef="#br0" timeOffset="204240.44">20471 17734 43311 0,'9'2'3840'0,"-2"-2"-3072"0,-2 4-608 0,-1-4-160 16,1 0-704-16,2 3-160 0,8-2-32 0,7 1-16 0,9 2 912 0,4 0 272 15,1-2 16-15,0 2 0 0,-2-2-80 0,2-2-16 16,-1 3 0-16,1-3 0 0,1 0-192 0,1 0-240 16,4 3 48-16,1 0-18192 15</inkml:trace>
  <inkml:trace contextRef="#ctx0" brushRef="#br0" timeOffset="207017.26">22310 16981 25791 0,'-3'0'2304'0,"1"0"-1856"0,1 0-448 0,1 0 0 15,0 0 1680-15,0 0 240 0,0 0 64 0,-2-3 0 16,1 3-1088-16,0 0-224 0,0 3-32 0,1-3-16 15,0 0-240-15,0 0-32 0,-9 28-16 0,7-14 0 16,-1 4-512-16,1 2-96 0,-1 5-32 0,1 0 0 31,0 1-144-31,1 0-48 0,1 2 0 0,0 0 0 0,0 0-96 16,0-2-32-16,1-2 0 0,1 1 0 0,0-3-1104 0,-2-2-240 0</inkml:trace>
  <inkml:trace contextRef="#ctx0" brushRef="#br0" timeOffset="207364.47">21750 17696 23039 0,'-2'3'2048'0,"2"0"-1648"15,0-2-400-15,2 1 0 0,-1-2 2832 0,1-2 496 16,2 2 80-16,4-1 32 0,1-2-2128 0,8-3-416 16,5-1-96-16,2-2-16 0,5-1-128 0,2 0-16 15,3-2-16-15,4-3 0 0,4 1-272 0,3-4-48 16,7 2-16-16,5 0 0 0,1 1-32 0,2 1-16 15,0 6 0-15,-4-1 0 0,-4 4-240 0,2 0 0 16,3 4 0-16,-1 1 0 0,-1 4-720 0,-4 2-48 0,-3 1 0 16,-4 4 0-1,-6 0-1760-15,-2 4-352 0</inkml:trace>
  <inkml:trace contextRef="#ctx0" brushRef="#br0" timeOffset="207791.43">22175 17864 28559 0,'-9'3'2544'0,"3"0"-2032"0,1-1-512 0,3 0 0 0,-1 0 1584 0,2 1 208 16,0-2 64-16,0 4 0 0,-3 2-768 0,-1 3-128 16,-1 5-48-16,1 3 0 0,0 2-496 0,-1 2-96 15,1 4-32-15,0 2 0 0,0 4-48 0,1-1-16 16,0 3 0-16,1 1 0 0,0-2-224 0,1 1 128 16,2-2-128-16,-1-4 0 0,1-3 0 0,0-1 0 15,1-2 0-15,-1-4-160 16,0-2-1344-16,0-1-272 0</inkml:trace>
  <inkml:trace contextRef="#ctx0" brushRef="#br0" timeOffset="208249.58">22655 17861 18431 0,'-10'6'1632'0,"0"-1"-1312"0,-1-3-320 0,4 0 0 0,3 1 2432 0,0 0 432 16,0-2 80-16,-4 4 0 15,-5 3-3088-15,-4 3-624 0,-1 5-128 0,-2 0-32 0,2 3 2528 0,1 0 496 16,0 1 96-16,2 4 32 0,1-2-416 0,2 0-80 16,1 2 0-16,2 0-16 0,1 1-1072 0,3-3-224 15,0 1-32-15,2-3-16 0,3 1-176 0,1-3-48 16,3 2 0-16,0-2 0 0,2 1-144 0,1-3 0 15,2 0 0-15,2 0-176 0,2-3 0 0,0-4 0 16,2 1 0-16,1-1 0 0,4-5 0 0,2-2 0 16,2-1 0-16,0-2 0 0,2-1 48 0,3-6 0 15,0 0 0-15,1-8 0 0,1 1-48 0,-1-3 0 16,-2-3 0-16,-2-1 0 0,-1-3 176 0,-4-1 0 16,0 0 0-16,-5-1-128 0,-4 4 128 0,-2-2 0 15,-4 3 0-15,-4 0 0 0,-4-3 0 0,-3-1 0 0,-4 1 0 0,-4 0 0 16,-3 3 0-16,-4 2 0 0,-2-2 0 0,0 6 128 0,-2-1 16 0,1 3 16 15,-1 4 0-15,1 0 0 16,-1 4-160-16,3 1 0 0,2 4 0 0,0-2-176 31,4 3-288-31,2 3-64 0,3 1-16 0,2 2 0 16,3 0-1536-16,3 0-304 0</inkml:trace>
  <inkml:trace contextRef="#ctx0" brushRef="#br0" timeOffset="208852.53">24260 17725 36863 0,'-4'5'3264'0,"-1"-1"-2608"0,0-2-528 0,2 0-128 16,1 0 1152-16,2-2 192 0,0 3 32 0,-2 0 16 15,-2 5-1600-15,-1 3-320 0,2 5-64 0,-2 4-16 0,0 4 336 0,1 2 64 16,-1 3 16-16,1 2 0 0,3-2 400 0,-1 2 96 16,0 4 16-16,2-4 0 0,0-3 0 0,3 2 16 15,-1-3 0-15,1-1 0 0,0-1-336 0,1-3 0 16,0 2 0-16,0-1-12256 15,-2-3-2400-15</inkml:trace>
  <inkml:trace contextRef="#ctx0" brushRef="#br0" timeOffset="209276.26">24824 17861 22111 0,'-15'11'1968'0,"1"-7"-1584"0,1 2-384 0,4-5 0 16,4-1 4480-16,4-1 832 0,-2 1 144 0,-3 0 48 15,-4 0-4592-15,-1-3-912 0,0 3-176 0,1 0-32 16,3 0 208-16,1 3 0 0,1 3 0 0,1 1 0 15,0 3 0-15,3 2 128 0,0 1 16 0,1 4 0 16,1 0-144-16,1 3 0 0,1-1 0 0,2 2 128 16,1-1-128-16,0 3 0 0,3-1 0 0,1 2-176 15,1-2-144-15,1 0-16 0,3 0-16 0,0-2 0 32,1-2-416-32,0-2-96 0,1-3-16 0,4-1 0 0,2 1 304 0,0-4 64 0,1-5 16 15,-1-4 0-15,1-2 288 0,-2-2 48 0,-1 0 16 0,-1-4 0 0,-2 0 144 16,0-4 256-16,-2-3-64 0,-3-1-16 0,-3 0 400 0,-2-3 96 15,-5 2 16-15,-3-4 0 0,-3 1-96 0,-4 2-16 16,-2-5 0-16,-4-1 0 0,-2 1-368 0,-2-3-80 16,0 2 0-16,-6-5-128 0,-1 1 224 0,-4-1-64 15,1 3-16-15,1 2 0 0,3 3-144 0,1 5-192 16,2 3 32-16,1 3 16 16,3 3-1008-16,1 1-208 0,3 2-48 0,2 1-15104 15</inkml:trace>
  <inkml:trace contextRef="#ctx0" brushRef="#br0" timeOffset="209986.46">26591 17856 4607 0,'-8'0'400'0,"2"-1"-400"0,0 0 0 0,1-2 0 0,3 2 304 0,-1 1-32 0,1-2 0 0,-3-2 0 16,-3-1 1008-16,-2-1 208 0,-2 0 48 0,2-2 0 15,0 2 1648-15,4 2 336 0,1-1 64 0,1 4 0 16,3-1-608-16,0 2-128 0,1 2-32 0,1 2 0 16,0 2-1056-16,2 3-224 0,1 1-32 0,-2 3-16 0,2 2-608 0,1 1-128 0,1 4-32 0,0 2 0 15,1 0-304-15,1 6-64 16,-1 0-16-16,1 0 0 0,-3 1-336 0,0 3 0 15,-3-1 0-15,1 4-192 16,-2-1-800-16,-1 1-160 0,0 1-48 0,-3-2-16752 16</inkml:trace>
  <inkml:trace contextRef="#ctx0" brushRef="#br0" timeOffset="210454.7">27109 17828 38703 0,'-3'-1'3440'0,"1"-1"-2752"0,1 2-560 0,1-2-128 15,0 2 448-15,0 0 48 0,0-1 16 0,-3 1 0 16,2 1-1232-16,-1 1-240 0,-2 6-64 0,-1 3 0 0,0 3 1280 0,-1 2 256 0,0 2 64 0,-2 3 0 16,0 3 0-16,-1 3 0 0,1 1 0 0,0 2 0 15,0 1-384-15,1 1-192 16,1-1 192-16,0-3-192 16,1 1 0-16,1-3 0 0,1-1 0 0,1-3 0 15,2-4 0-15,2-2 0 0,2-2-160 0,1-3 160 16,1-1-688-16,0-4-16 0,3 0 0 0,1-4 0 15,1-4-80-15,0 0-32 0,2-2 0 0,0-2 0 0,1-3 304 16,-1 0 48-16,1-4 16 0,1-3 0 0,0 0 448 0,0-6 0 0,-1-1-128 0,-1-1 128 16,0-1 368-16,-2 2 112 15,1-6 32-15,-4 2 0 0,1 1-128 0,-4 1 0 16,-3-1-16-16,-2-2 0 0,-2 3 96 0,-4 0 32 16,-2 2 0-16,-2 1 0 0,2 3-192 0,-3 0-48 15,-2 3 0-15,1 4 0 0,-2 0-256 0,2 4-224 16,1 2 32-16,-3 1 16 15,-2 4-768-15,0 1-144 0,-1 4-48 0,-1 2-9744 16,2 1-1968-16</inkml:trace>
  <inkml:trace contextRef="#ctx0" brushRef="#br0" timeOffset="211223.26">28733 17734 27647 0,'1'0'2448'0,"0"2"-1952"15,0 2-496-15,-1-1 0 0,1 0 1344 0,1 1 192 16,-1 0 16-16,1 7 16 0,2 5 400 0,1 1 80 16,0 7 0-16,-1 2 16 0,1 2-1152 0,0 1-224 15,0-1-48-15,-1 0-16 0,1 3-384 0,2-1-80 16,-2 1-16-16,0-1 0 0,-1 0-144 0,1 1 0 0,-2-1 0 0,1 3 0 31,-2 0-688-31,1 1-16 0,-2-3 0 0,0 1-11712 16,0 0-2336-16</inkml:trace>
  <inkml:trace contextRef="#ctx0" brushRef="#br0" timeOffset="211831.5">29500 17854 33167 0,'0'0'2944'0,"-1"-3"-2352"0,0 2-464 0,0-1-128 15,-1 2 1088-15,2-3 208 0,-1 2 48 0,-1-2 0 31,-3 0-1568-31,-1 0-304 0,-2 3-64 0,0 3-16 0,-2-2 1344 0,-3 4 272 16,1 1 48-16,-3 4 16 0,0 0-448 0,-1 2-96 16,0 1-16-16,-2 3 0 0,-1 2-144 0,-1-2-48 15,3 4 0-15,-2 1 0 0,2 3-32 0,1-2-16 0,1 3 0 0,0-1 0 0,3 2-272 0,0 2 0 16,0-3 128-16,3 4-128 0,2-1 0 0,2 1 0 16,3-4 0-16,2-2-144 0,1-1-176 0,4-1-16 15,4-2-16-15,1-6 0 16,1 2 48-16,4-4 16 0,1-2 0 0,3-6 0 15,4-3 112-15,1-3 32 0,4-1 0 0,-1-4 0 16,3-5 144-16,-1 0-128 0,2-3 128 0,-1-3-128 16,-2 1 128-16,-3-5 176 0,-1 5-48 0,-7-2 0 0,-4 1-128 15,-3 0 0-15,-2-4 0 0,-5 2-176 16,-1-1 176-16,-5 0 224 0,-1 0-48 0,-3-3-16 0,-2 3 128 0,-3-3 32 16,-3-1 0-16,-1 1 0 0,-1 2-80 0,0 2-16 15,-2 1 0-15,0 1 0 16,1 4-352-16,-1 2-80 0,2 3-16 0,1 0 0 15,0 4-464-15,2 3-80 0,1 3-32 16,0 3-17264-16</inkml:trace>
  <inkml:trace contextRef="#ctx0" brushRef="#br0" timeOffset="213701.84">30830 17850 39615 0,'-6'0'3520'0,"2"0"-2816"16,1 0-560-16,3 0-144 0,2 0 0 0,-2 1 0 15,-3 2 0-15,-1-1 128 0,1 3-128 0,-2 4 0 16,1 3 0-16,2 1 0 16,0 3 256-16,1 2 32 15,1 5 0-15,1-1 0 0,1 4-96 0,-1 0 0 0,2 2-16 0,-1 3 0 16,-2-3 16-16,0 1 16 0,-3-1 0 0,1 1 0 16,-1-3-208-16,-2-1 0 0,2-1 0 0,-2-5 0 31,1 1-560-31,-1-6-144 0,0 3-48 0,1 0-17232 0</inkml:trace>
  <inkml:trace contextRef="#ctx0" brushRef="#br0" timeOffset="214170.21">31161 17961 13823 0,'3'-9'1216'0,"-2"-3"-960"15,0 2-256-15,0 3 0 0,-1 1 3312 0,0 2 608 16,2 2 128-16,-2-4 32 16,0-4-4768-16,-2-3-944 0,-1 3-192 0,-4 2-32 0,-1 8 3120 0,-3 2 624 15,-1 8 128-15,-1 4 32 0,-1 4 592 0,-1 4 128 0,1 6 32 0,-1 0 0 16,2 4-1648-16,3-1-336 0,2-1-64 15,0 1-16-15,5-3-528 0,0 1-208 0,3-3 176 0,3-2-176 16,0 1 0-16,4-3 0 0,0-2-176 0,2 1 176 16,-1-1-304-16,3-4 64 0,1 3 16 0,1-1 0 31,1-2-320-31,-1 0-64 0,2 0-16 0,1-1 0 16,3-1-176-16,1-4-32 0,1-2-16 0,0-1 0 0,1-4 528 0,0-3 96 0,0-3 32 0,1-2 0 15,-4-3 448-15,0-4 80 0,0-2 32 0,-3-1 0 16,-1-4-176-16,-1 0-16 0,-1-3-16 0,-3-3 0 15,-2 3 160-15,-3-4 16 0,0 4 16 0,-4-6 0 0,1 4 256 0,-4-4 48 0,1 0 16 16,-3-3 0-16,1-1-48 0,-2 1-16 0,-1-4 0 16,-1 3 0-16,1 0-304 0,0 4-64 0,0 3-16 0,0 4 0 31,-2 4-608-15,2 4-112-16,-3 1-16 0,0 3-16 0,0 3-304 0,-2 2-48 15,-2 4-16-15,1 0 0 0,-2 0-1600 0,-2 4-336 0</inkml:trace>
  <inkml:trace contextRef="#ctx0" brushRef="#br0" timeOffset="214552.34">30318 17604 40543 0,'22'1'1792'0,"-6"-2"384"0,1-1-1744 0,-2-2-432 0,-1 0 0 0,-1 2 0 16,7-5-240-16,14-1-128 0,21-6-16 0,21-2-16 15,11-2-48-15,6-1-16 0,-1 7 0 0,-4 1 0 0,-7 6 608 0,-3 1 128 16,-6 4 32-16,-7 0 0 0,-7 0-32 0,-6 2 0 16,-5 0 0-16,-6 0 0 15,-5 1-592-15,-4-2-112 0,-2 1-16 0,-8 2-16656 0</inkml:trace>
  <inkml:trace contextRef="#ctx0" brushRef="#br0" timeOffset="-214450.62">28233 17526 35935 0,'7'-1'3200'0,"2"-4"-2560"0,0 1-512 0,-2 1-128 16,2 0 448-16,4-1 64 16,10-6 0-16,12-2 16 0,16-4 176 0,9-3 16 15,3 1 16-15,1 2 0 0,0 6-272 0,-2 0-48 16,0 4-16-16,-4 3 0 0,3 1-160 0,-2 4-48 0,0 5 0 0,2 1 0 16,-2 3-192-16,-2 4-128 15,0 4 128-15,-9-3-208 16,-8-4-944-16,-3 4-176 0,1 0-32 0,-4-1-16032 0</inkml:trace>
  <inkml:trace contextRef="#ctx0" brushRef="#br0" timeOffset="-213799.89">26115 17452 34095 0,'-4'1'3024'0,"3"2"-2416"0,2-3-480 0,1-3-128 16,2 2 448-16,1-2 64 0,1 1 0 0,4-2 16 16,6 1 560-16,7-6 96 0,4 5 32 0,5-2 0 15,1 0-464-15,3 3-96 0,4 2-16 0,3 2 0 0,5 4-176 0,4 3-32 16,3 0-16-16,1 2 0 16,6 3-416-16,-2-3 0 0,-3-2 0 0,-1 2 0 15,-1-4-144-15,-2 0 144 0,-2-2-192 0,-3-4 192 16,-4 3-560-16,1-3 0 0,-3 0 0 0,-4-3-12048 15,-2 1-2400-15</inkml:trace>
  <inkml:trace contextRef="#ctx0" brushRef="#br0" timeOffset="-213110.18">24051 17504 10127 0,'-9'5'896'0,"3"-1"-704"0,1-4-192 0,1 0 0 0,4 0 4416 0,0-4 864 16,0 1 160-16,-1 1 48 0,1-2-3888 0,-1-2-768 0,0 2-144 0,1 1-48 15,0 0-448-15,0-1-192 0,0 4 176 0,1 2-176 16,1 0 1328-16,2 2 160 0,1-1 48 0,1 2 0 16,2-1-672-16,2 2-128 0,2 1-32 0,2-1 0 15,2 0-384-15,5-2-64 0,0 4-32 0,2-4 0 16,4 2-32-16,2-2 0 0,2 0 0 0,0-2 0 15,1-2-16-15,4 0-16 0,3-4 0 0,2 1 0 16,1 0-160-16,4-1 0 0,3-2 0 0,3 0 128 0,0 0-128 0,-2 0-256 16,-3 2 64-16,-7 4 16 15,-1-2-640 1,-5 2-128-16,-1 2-16 0,-5-1-10944 0,-3 2-2176 0</inkml:trace>
  <inkml:trace contextRef="#ctx0" brushRef="#br0" timeOffset="-210715.75">24346 16924 27647 0,'-2'-5'2448'16,"0"1"-1952"-16,-1-2-496 0,1 2 0 0,0 1 3136 0,2 0 512 15,0-1 128-15,-1-4 0 0,0-5-2960 0,0 0-608 16,1-6-208-16,0 1 144 0,1 4-304 0,0-1-64 16,2 5-16-16,0 1 0 0,1-1 240 0,1 3 0 15,1 1-160-15,0 0 160 0,4 0 144 0,0 1 112 16,4 4 0-16,1-3 16 0,1 2-64 16,1-1-16-16,1 3 0 0,1 0 0 0,1 3-192 0,-2 0 0 15,2 1 0-15,0 1 0 0,-2 1 0 16,2 1 0-16,-1 2 0 0,-1 4 0 0,0-4 0 0,-1 5 0 15,-1 1 0-15,0 1 0 0,-1 0 160 0,-1 3-160 16,-2 0 160-16,-1 2-160 0,-1-1 0 0,-3 1 0 0,-2 3 0 16,-1 0 0-16,-2 5 0 0,-3-3 0 0,0 5 0 0,-3-3 0 15,-1 1 0-15,-2-1 128 16,0 0-128-16,-3-3 0 0,-2-3 128 0,0 1-128 0,-1-5 0 0,-1-2 144 16,0-2 96-16,-2 1 16 0,-2-5 0 0,-3 2 0 15,0-5-16-15,-3 2 0 0,2-3 0 0,0 0 0 16,1-3-240-16,1-2 0 15,3-1 0-15,0-1 0 0,4-2 0 0,-1-3-208 0,4 0 16 0,0-4 0 16,3 2 192-16,0-2 0 0,2-4 0 16,1 2 0-16,3-1 128 0,0-3-128 15,1 4 0-15,1-4 0 0,1 3 0 0,1 1 0 0,2-3-176 0,0 4 176 16,0 2-128-16,1 3 128 0,1-1 0 0,1 2 0 16,0 1 0-16,2 1 144 0,2 3 16 0,1-3 0 15,2 6 16-15,0-2 0 0,1 4 0 0,0-2 0 16,1 5-176-16,0 3 0 0,2 3 0 0,1 0 0 15,-2 6 0-15,-1-1 0 0,1-3 0 0,-2 0 0 0,-1 0 0 0,0 2 0 16,1-1 0-16,-2-1 0 0,3-2 128 0,-4 0 0 16,1 1 0-16,-1-5 0 0,0 2-128 0,0 1 0 15,1-4 0-15,-1-2 0 16,1 0-416-16,0-2-64 0,-1-1-16 0,1-2 0 16,2-1-272-16,0-2-64 0,3-1-16 0,2-6-17664 15</inkml:trace>
  <inkml:trace contextRef="#ctx0" brushRef="#br0" timeOffset="-209778.6">26719 16611 42383 0,'-1'0'3776'0,"-1"-2"-3024"0,2-1-608 0,0 2-144 16,1 1 0-16,0-3-272 15,0 0 64-15,1-4 16 16,0-1-544-16,-1 0-96 0,2 0-32 0,-3 2 0 16,0 4 32-16,-3 2 16 0,-2 2 0 0,-1 6 0 0,-2 2 1056 0,-2 4 208 0,-1 3 32 0,-2 3 16 15,1 5-112-15,-2-1 0 0,1 3-16 0,0 2 0 16,1-1-176-16,1 3-16 0,0 0-16 0,-1-2 0 15,3 0 128-15,-1 2 32 16,0-2 0-16,2-3 0 0,3-4-64 0,2-1 0 16,0-3 0-16,4-4 0 0,2-2-96 0,2-5-32 15,1-1 0-15,4-6 0 0,1 0-128 0,3 0 0 16,2-4 0-16,1-2-176 0,3 0-144 0,0 0-16 16,-1-3-16-16,1 3 0 15,1 0-96-15,-2 2 0 0,-2 0-16 0,0 4 0 0,-2-2 80 0,-1 0 0 16,-2 1 16-16,-1 0 0 0,1 1 240 0,-1-4 128 0,-1 2-160 0,-1-2 160 31,0 2-1392-31,0-2-176 0,-1 1-32 0,0-3-13280 0</inkml:trace>
  <inkml:trace contextRef="#ctx0" brushRef="#br0" timeOffset="-209438.04">27063 16447 26719 0,'-1'7'2368'0,"-2"-1"-1888"0,1 0-480 0,0-2 0 0,-1 1 3152 0,1-1 544 15,-1 2 96-15,-2 4 32 0,-2 5-3376 0,-6 7-656 16,-3 6-144-16,-2 4-32 16,-2 1-400-16,-2 4-96 0,-2-1-16 0,1 2 0 0,-1 5 400 0,1-2 80 15,0 4 16-15,2-3 0 0,5 1 1424 0,2-6 304 16,2 3 48-16,4-3 16 0,0-3-752 0,5-2-128 16,0-1-48-16,3-1 0 0,1 1-624 0,2-3-128 15,1 1-32-15,-1-3 0 16,2 1-1184-16,-1-1-240 0,0-1-48 0,-1-2-14176 0</inkml:trace>
  <inkml:trace contextRef="#ctx0" brushRef="#br0" timeOffset="-208675.67">28916 16657 38703 0,'0'2'3440'0,"0"-2"-2752"0,0-2-560 0,0 1-128 0,0 1 624 0,1-3 80 16,0 3 32-16,0 0 0 16,3-1-2592-1,0 0-512-15,1 1-96 0,0 0-32 0,-3 2 1696 0,-1 2 336 0,-1 1 64 0,-1 2 16 16,-3 3 1584-16,-2 1 320 0,-1 3 64 0,-2 2 16 16,-1 5-560-16,-1-1-96 0,0 2-32 0,-1 3 0 0,-1 3-592 15,1 1-128-15,1 1-32 0,1-1 0 0,-1-3-160 0,1 0 192 16,1-1-192-16,2-3 192 0,0-2-16 0,1-3 0 15,1-3 0-15,2-2 0 0,-1-3-176 0,1-5 128 16,2 1-128-16,0-5 128 0,2 2-128 0,0-4-144 16,2 2 144-16,2-3-208 0,0 0-16 0,2 0 0 15,2-4 0-15,1 2 0 0,0-1 224 0,1 0-176 0,0 1 176 16,0-1-160-16,0 0 160 0,0 0 0 16,0 1 0-16,3 0-128 0,-2-2-48 0,3 1 0 15,0 0 0-15,2 0 0 16,1-3-368-16,3 2-80 0,1-2-16 0,2 2 0 15,1-4-1616-15,1 3-336 0</inkml:trace>
  <inkml:trace contextRef="#ctx0" brushRef="#br0" timeOffset="-208367.13">29226 16497 44223 0,'-5'10'1968'0,"0"-4"400"0,0 4-1904 0,1-6-464 15,2 1 0-15,1-1 0 0,-1 2 0 0,0 1 0 0,-3 8-176 0,-1 7 176 0,-2 4-352 0,1 5 48 16,-2 1 16-16,1 3 0 0,-2 2 288 0,0-2 0 15,-3 7 0-15,0-1 0 0,-1 6 272 0,1 0 16 16,0-2 0-16,1 0 0 0,1-2-64 0,2-5-16 16,3 0 0-16,2-6 0 0,3-4-384 0,1-2-80 0,0-1 0 0,3-3-12832 31,-1-1-2560-31</inkml:trace>
  <inkml:trace contextRef="#ctx0" brushRef="#br0" timeOffset="-206966.61">30947 16639 41471 0,'-5'10'3680'0,"2"0"-2944"0,1-4-592 0,4-2-144 16,-1 1 560-16,0-1 80 0,-1 8 0 0,0 4 16 15,0 7-64-15,1 5-16 0,0 3 0 0,-1-1 0 16,0 0-432-16,0 5-144 0,-1 1 0 0,-2 4 0 16,0 2 0-16,-1 0 0 0,-1 5 0 0,-1 0 0 15,-1 3-144-15,-1-3-96 0,1 0-16 0,-2-2 0 16,3-4-464-16,1-7-112 16,1-5 0-16,3-3-12016 0,2-8-2384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2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09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72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0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2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4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56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7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customXml" Target="../ink/ink9.xml"/><Relationship Id="rId4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customXml" Target="../ink/ink12.xml"/><Relationship Id="rId10" Type="http://schemas.openxmlformats.org/officeDocument/2006/relationships/image" Target="../media/image8.png"/><Relationship Id="rId4" Type="http://schemas.openxmlformats.org/officeDocument/2006/relationships/image" Target="../media/image103.png"/><Relationship Id="rId9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7" Type="http://schemas.openxmlformats.org/officeDocument/2006/relationships/image" Target="../media/image9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hyperlink" Target="https://www.desmos.com/calculator/kr7m2m6cf7" TargetMode="Externa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kr7m2m6cf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customXml" Target="../ink/ink2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hyperlink" Target="https://www.desmos.com/3d/988327bd26" TargetMode="External"/><Relationship Id="rId4" Type="http://schemas.openxmlformats.org/officeDocument/2006/relationships/image" Target="../media/image3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10.png"/><Relationship Id="rId4" Type="http://schemas.openxmlformats.org/officeDocument/2006/relationships/customXml" Target="../ink/ink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011.png"/><Relationship Id="rId7" Type="http://schemas.openxmlformats.org/officeDocument/2006/relationships/customXml" Target="../ink/ink25.xml"/><Relationship Id="rId2" Type="http://schemas.openxmlformats.org/officeDocument/2006/relationships/image" Target="../media/image46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1.png"/><Relationship Id="rId5" Type="http://schemas.openxmlformats.org/officeDocument/2006/relationships/image" Target="../media/image1210.png"/><Relationship Id="rId4" Type="http://schemas.openxmlformats.org/officeDocument/2006/relationships/image" Target="../media/image1110.png"/><Relationship Id="rId9" Type="http://schemas.openxmlformats.org/officeDocument/2006/relationships/customXml" Target="../ink/ink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7" Type="http://schemas.openxmlformats.org/officeDocument/2006/relationships/image" Target="../media/image12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5" Type="http://schemas.openxmlformats.org/officeDocument/2006/relationships/image" Target="../media/image600.png"/><Relationship Id="rId4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3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252.png"/><Relationship Id="rId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2.xml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customXml" Target="../ink/ink5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5" Type="http://schemas.openxmlformats.org/officeDocument/2006/relationships/customXml" Target="../ink/ink4.xml"/><Relationship Id="rId4" Type="http://schemas.openxmlformats.org/officeDocument/2006/relationships/image" Target="../media/image10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MLE and</a:t>
            </a:r>
            <a:br>
              <a:rPr lang="en-US" sz="4600" dirty="0"/>
            </a:br>
            <a:r>
              <a:rPr lang="en-US" sz="4600" dirty="0"/>
              <a:t>Probabilistic Formulation of Machine Learning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CC2E-A8CB-F97B-2AF8-42BB6CA0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D536-593F-BF40-39D0-4CA1B2B0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– Logistic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88C3-FD56-B4C9-65A3-EF0CFE7A6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CD0F3-24FA-EBBC-D676-6CED29F69D2F}"/>
                  </a:ext>
                </a:extLst>
              </p14:cNvPr>
              <p14:cNvContentPartPr/>
              <p14:nvPr/>
            </p14:nvContentPartPr>
            <p14:xfrm>
              <a:off x="3295440" y="4689360"/>
              <a:ext cx="3059280" cy="165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CD0F3-24FA-EBBC-D676-6CED29F69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080" y="4680000"/>
                <a:ext cx="3078000" cy="167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506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Calculate the probability of these event sequences happening</a:t>
                </a: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Coin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</a:t>
                </a: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anose="020F0502020204030204" pitchFamily="34" charset="0"/>
                  </a:rPr>
                  <a:t>	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H, H, T, H}</a:t>
                </a:r>
              </a:p>
              <a:p>
                <a:pPr marL="688975" lvl="2" indent="-228600" fontAlgn="ctr">
                  <a:spcBef>
                    <a:spcPts val="0"/>
                  </a:spcBef>
                  <a:buFont typeface="+mj-lt"/>
                  <a:buAutoNum type="alphaLcParenR"/>
                </a:pPr>
                <a:endParaRPr lang="en-US" sz="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Biased,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heads</a:t>
                </a:r>
                <a:endParaRPr lang="en-US" sz="2800" dirty="0">
                  <a:latin typeface="Calibri" panose="020F0502020204030204" pitchFamily="34" charset="0"/>
                </a:endParaRP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	{H, H, T, H}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514350" indent="-514350" rtl="0" fontAlgn="ctr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dirty="0">
                    <a:effectLst/>
                    <a:latin typeface="Calibri" panose="020F0502020204030204" pitchFamily="34" charset="0"/>
                  </a:rPr>
                  <a:t>4-sided die with sides: A, B, C, D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Fair:</a:t>
                </a:r>
              </a:p>
              <a:p>
                <a:pPr lvl="2" indent="0" fontAlgn="ctr">
                  <a:spcBef>
                    <a:spcPts val="0"/>
                  </a:spcBef>
                  <a:buNone/>
                </a:pPr>
                <a:r>
                  <a:rPr lang="en-US" sz="2800" dirty="0">
                    <a:latin typeface="Calibri" panose="020F0502020204030204" pitchFamily="34" charset="0"/>
                  </a:rPr>
                  <a:t>	{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A, B, D, D, A}</a:t>
                </a: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/>
                </a:pPr>
                <a:endParaRPr lang="en-US" sz="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  <a:p>
                <a:pPr marL="974725" lvl="2" indent="-514350" fontAlgn="ctr">
                  <a:spcBef>
                    <a:spcPts val="0"/>
                  </a:spcBef>
                  <a:buFont typeface="+mj-lt"/>
                  <a:buAutoNum type="alphaLcParenR" startAt="2"/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Weighted,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] = [1/10,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2/10,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3/10,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4/10]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rtl="0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	{A, B, D, D, A}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263" b="-27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61FED8-74E6-2C0B-3D2A-413BAF233A34}"/>
                  </a:ext>
                </a:extLst>
              </p14:cNvPr>
              <p14:cNvContentPartPr/>
              <p14:nvPr/>
            </p14:nvContentPartPr>
            <p14:xfrm>
              <a:off x="1740960" y="2611440"/>
              <a:ext cx="9745200" cy="404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61FED8-74E6-2C0B-3D2A-413BAF233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1600" y="2602080"/>
                <a:ext cx="9763920" cy="40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55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4C8B5A-88BC-DC1A-AB9F-2E30D3086180}"/>
                  </a:ext>
                </a:extLst>
              </p14:cNvPr>
              <p14:cNvContentPartPr/>
              <p14:nvPr/>
            </p14:nvContentPartPr>
            <p14:xfrm>
              <a:off x="1554480" y="3317040"/>
              <a:ext cx="9731160" cy="331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4C8B5A-88BC-DC1A-AB9F-2E30D3086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120" y="3307680"/>
                <a:ext cx="9749880" cy="33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527FF-DD59-A549-71FB-87E2D21E2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1F82-83E1-CAA8-714D-036B5B0A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7A8F0-861B-9A30-DEF4-E9471C36A7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8365EE-1CDB-1A55-0495-6F0BBCF7C00D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6EF14B-FDD6-F8AE-6092-B7AAE0A634F1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4E84EC-A6DF-0753-1CC8-A79D97F0E543}"/>
                  </a:ext>
                </a:extLst>
              </p14:cNvPr>
              <p14:cNvContentPartPr/>
              <p14:nvPr/>
            </p14:nvContentPartPr>
            <p14:xfrm>
              <a:off x="1554480" y="3317040"/>
              <a:ext cx="9731160" cy="331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4E84EC-A6DF-0753-1CC8-A79D97F0E5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5120" y="3307680"/>
                <a:ext cx="9749880" cy="33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D15F343-07C4-4204-A365-266E4F39CA41}"/>
                  </a:ext>
                </a:extLst>
              </p14:cNvPr>
              <p14:cNvContentPartPr/>
              <p14:nvPr/>
            </p14:nvContentPartPr>
            <p14:xfrm>
              <a:off x="6627600" y="3791520"/>
              <a:ext cx="5471280" cy="2868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D15F343-07C4-4204-A365-266E4F39CA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8240" y="3782160"/>
                <a:ext cx="5490000" cy="28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73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68781A9-35E0-455C-56BD-E7D89B7BDAF4}"/>
                  </a:ext>
                </a:extLst>
              </p14:cNvPr>
              <p14:cNvContentPartPr/>
              <p14:nvPr/>
            </p14:nvContentPartPr>
            <p14:xfrm>
              <a:off x="8491680" y="3350160"/>
              <a:ext cx="2990520" cy="300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68781A9-35E0-455C-56BD-E7D89B7BDA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2320" y="3340800"/>
                <a:ext cx="3009240" cy="3028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D5D41F6-1A1F-40F8-3119-883095520B87}"/>
              </a:ext>
            </a:extLst>
          </p:cNvPr>
          <p:cNvSpPr txBox="1"/>
          <p:nvPr/>
        </p:nvSpPr>
        <p:spPr>
          <a:xfrm>
            <a:off x="552099" y="6203521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https://www.desmos.com/calculator/kr7m2m6cf7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5CC03A-ADAC-683D-E2D4-77043D611737}"/>
                  </a:ext>
                </a:extLst>
              </p14:cNvPr>
              <p14:cNvContentPartPr/>
              <p14:nvPr/>
            </p14:nvContentPartPr>
            <p14:xfrm>
              <a:off x="308880" y="4597560"/>
              <a:ext cx="10654560" cy="203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5CC03A-ADAC-683D-E2D4-77043D6117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520" y="4588200"/>
                <a:ext cx="10673280" cy="20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60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BBB91E-2A5B-4804-9122-70C7311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51" y="3353954"/>
            <a:ext cx="3117850" cy="3303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221EE-7D6F-96DA-A5AA-8B1C1CFC744F}"/>
              </a:ext>
            </a:extLst>
          </p:cNvPr>
          <p:cNvSpPr txBox="1"/>
          <p:nvPr/>
        </p:nvSpPr>
        <p:spPr>
          <a:xfrm>
            <a:off x="552099" y="6203521"/>
            <a:ext cx="6094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https://www.desmos.com/calculator/kr7m2m6cf7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06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81404-D77A-75B0-4925-C812C8F0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502-B654-BF5B-033B-1487353D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Categorical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C8B2-3707-3376-A4DA-72BE1B79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04448" cy="5671080"/>
          </a:xfrm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E91D5A-65A9-3092-8689-B084A45F33B1}"/>
                  </a:ext>
                </a:extLst>
              </p14:cNvPr>
              <p14:cNvContentPartPr/>
              <p14:nvPr/>
            </p14:nvContentPartPr>
            <p14:xfrm>
              <a:off x="326160" y="90000"/>
              <a:ext cx="11454840" cy="659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E91D5A-65A9-3092-8689-B084A45F33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800" y="80640"/>
                <a:ext cx="11473560" cy="66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76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a patient has cancer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or not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 given the input of just one test results,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B47387-DB0E-4089-A18B-6612D582C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350404" y="3200677"/>
            <a:ext cx="3635218" cy="292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C1C4-5193-4B21-8959-7DC09587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4278391" y="3200676"/>
            <a:ext cx="3635218" cy="2921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2288C-994E-4CE7-84A3-2A2D7C209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9943" r="10119" b="9898"/>
          <a:stretch/>
        </p:blipFill>
        <p:spPr>
          <a:xfrm>
            <a:off x="8206378" y="3200675"/>
            <a:ext cx="3635218" cy="2921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C87874-BD9E-F58C-A295-F889B6898C1B}"/>
                  </a:ext>
                </a:extLst>
              </p14:cNvPr>
              <p14:cNvContentPartPr/>
              <p14:nvPr/>
            </p14:nvContentPartPr>
            <p14:xfrm>
              <a:off x="6616080" y="1787400"/>
              <a:ext cx="4032000" cy="108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C87874-BD9E-F58C-A295-F889B6898C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6720" y="1778040"/>
                <a:ext cx="4050720" cy="11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7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4C915-F430-95BD-B25E-5DB89ABF0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BEEC-DB38-7437-E98F-A3F36683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F43223-1B72-8777-30C3-C8A0117F2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024C67-AD96-BC6F-7852-41E837F5388A}"/>
                  </a:ext>
                </a:extLst>
              </p14:cNvPr>
              <p14:cNvContentPartPr/>
              <p14:nvPr/>
            </p14:nvContentPartPr>
            <p14:xfrm>
              <a:off x="159840" y="1548720"/>
              <a:ext cx="1198080" cy="391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024C67-AD96-BC6F-7852-41E837F538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480" y="1539360"/>
                <a:ext cx="1216800" cy="39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09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0723-E9FD-9721-7482-0BABA49A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ED2-4616-D01F-7562-B7F262A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A2A0E-3277-DDE2-EFE7-A30B7E95B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A2A0E-3277-DDE2-EFE7-A30B7E95B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41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DBF1-CA9F-0722-5DA5-9A56333EE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A17A-AF95-6AA1-4A8F-4828AD01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0EB1-B760-3B06-B913-BE6088DA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Course feedback link on Ed</a:t>
            </a:r>
          </a:p>
          <a:p>
            <a:r>
              <a:rPr lang="en-US" dirty="0">
                <a:solidFill>
                  <a:schemeClr val="tx1"/>
                </a:solidFill>
              </a:rPr>
              <a:t>Are you finished with the course feedback form?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Still working on it</a:t>
            </a:r>
          </a:p>
        </p:txBody>
      </p:sp>
    </p:spTree>
    <p:extLst>
      <p:ext uri="{BB962C8B-B14F-4D97-AF65-F5344CB8AC3E}">
        <p14:creationId xmlns:p14="http://schemas.microsoft.com/office/powerpoint/2010/main" val="116384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Learn to predict if probability of output belonging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given input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sSubSup>
                                                <m:sSubSupPr>
                                                  <m:ctrlP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b="1" i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sup>
                                          </m:sSup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sup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sSubSup>
                                                    <m:sSubSupPr>
                                                      <m:ctrlP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b="1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sup>
                                                  </m:sSubSup>
                                                  <m:r>
                                                    <a:rPr lang="en-US" b="1" i="0">
                                                      <a:latin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sup>
                                              </m:sSup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nary>
                                    </m:den>
                                  </m:f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30D9DF-1AF2-8E12-C725-4C679A50C81C}"/>
                  </a:ext>
                </a:extLst>
              </p14:cNvPr>
              <p14:cNvContentPartPr/>
              <p14:nvPr/>
            </p14:nvContentPartPr>
            <p14:xfrm>
              <a:off x="4702680" y="1569240"/>
              <a:ext cx="7287120" cy="416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30D9DF-1AF2-8E12-C725-4C679A50C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3320" y="1559880"/>
                <a:ext cx="7305840" cy="41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74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4AA50-BA4F-FB54-D254-29A8A46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5476-EB56-DB10-F9FD-46BF6249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– Linear 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6AB4-314D-CE93-9BBF-4406C10F3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65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</p:spPr>
            <p:txBody>
              <a:bodyPr/>
              <a:lstStyle/>
              <a:p>
                <a:r>
                  <a:rPr lang="en-US" dirty="0"/>
                  <a:t>Implement a function in Python for the pdf of a Gaussian distribution.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Python </a:t>
                </a:r>
                <a:r>
                  <a:rPr lang="en-US" dirty="0" err="1">
                    <a:solidFill>
                      <a:schemeClr val="tx1"/>
                    </a:solidFill>
                  </a:rPr>
                  <a:t>numpy</a:t>
                </a:r>
                <a:r>
                  <a:rPr lang="en-US" dirty="0">
                    <a:solidFill>
                      <a:schemeClr val="tx1"/>
                    </a:solidFill>
                  </a:rPr>
                  <a:t> or math packages are fine, no </a:t>
                </a:r>
                <a:r>
                  <a:rPr lang="en-US" dirty="0" err="1">
                    <a:solidFill>
                      <a:schemeClr val="tx1"/>
                    </a:solidFill>
                  </a:rPr>
                  <a:t>scipy</a:t>
                </a:r>
                <a:r>
                  <a:rPr lang="en-US" dirty="0">
                    <a:solidFill>
                      <a:schemeClr val="tx1"/>
                    </a:solidFill>
                  </a:rPr>
                  <a:t>, etc.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def gaussian(x, mu, </a:t>
                </a:r>
                <a:r>
                  <a:rPr lang="en-US" sz="2400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sigmaSq</a:t>
                </a:r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):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</a:t>
                </a:r>
                <a:r>
                  <a:rPr lang="en-US" sz="2400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gaussian(3.3, 2.2, 1.1)</a:t>
                </a:r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  <a:endParaRPr lang="en-US" sz="2400" dirty="0">
                  <a:solidFill>
                    <a:srgbClr val="7030A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12710"/>
              </a:xfrm>
              <a:blipFill>
                <a:blip r:embed="rId2"/>
                <a:stretch>
                  <a:fillRect l="-1217" t="-2405" b="-16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01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AB3E-FEB8-A9A3-B245-3166EB47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D222-CF54-3ADB-E25E-73D0DC16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22C74-5646-2C09-5485-6A635213A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</p:spPr>
            <p:txBody>
              <a:bodyPr/>
              <a:lstStyle/>
              <a:p>
                <a:r>
                  <a:rPr lang="en-US" dirty="0"/>
                  <a:t>Assume that exam scores are drawn independently from the same Gaussian (Normal) distribution.</a:t>
                </a:r>
              </a:p>
              <a:p>
                <a:r>
                  <a:rPr lang="en-US" dirty="0"/>
                  <a:t>Given three exam scores {75, 80, 90}, which pair of parameters is a better fit (a higher likelihood)?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80, standard deviation 3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Mean 85, standard deviation 7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I don't know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 a calculator/computer.</a:t>
                </a:r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22C74-5646-2C09-5485-6A635213A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12977"/>
              </a:xfrm>
              <a:blipFill>
                <a:blip r:embed="rId2"/>
                <a:stretch>
                  <a:fillRect l="-1217" t="-1988"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59331A-3E8D-3F5B-308D-939BDD21C594}"/>
                  </a:ext>
                </a:extLst>
              </p14:cNvPr>
              <p14:cNvContentPartPr/>
              <p14:nvPr/>
            </p14:nvContentPartPr>
            <p14:xfrm>
              <a:off x="7687440" y="3373200"/>
              <a:ext cx="4466520" cy="107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59331A-3E8D-3F5B-308D-939BDD21C5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8080" y="3363840"/>
                <a:ext cx="4485240" cy="10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66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Formulate the likelihood for three </a:t>
                </a:r>
                <a:r>
                  <a:rPr lang="en-US" dirty="0" err="1"/>
                  <a:t>i.i.d.</a:t>
                </a:r>
                <a:r>
                  <a:rPr lang="en-US" dirty="0"/>
                  <a:t>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2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E585B6-F4BC-63DD-F0C2-2884EE0E2AD6}"/>
                  </a:ext>
                </a:extLst>
              </p14:cNvPr>
              <p14:cNvContentPartPr/>
              <p14:nvPr/>
            </p14:nvContentPartPr>
            <p14:xfrm>
              <a:off x="241200" y="4350240"/>
              <a:ext cx="11601000" cy="1683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E585B6-F4BC-63DD-F0C2-2884EE0E2A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840" y="4340880"/>
                <a:ext cx="11619720" cy="17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F35466-7CD8-BA58-2020-C2D6E23CC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90" b="8922"/>
          <a:stretch/>
        </p:blipFill>
        <p:spPr>
          <a:xfrm>
            <a:off x="6192601" y="2661138"/>
            <a:ext cx="5447300" cy="395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Assume that exam scores are drawn independently from the same Gaussian (Normal) distribution.</a:t>
            </a:r>
          </a:p>
          <a:p>
            <a:r>
              <a:rPr lang="en-US" dirty="0"/>
              <a:t>Given three exam scores 2, 3, 4, which pair of parameters is the best fit (the highest likelihood)?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/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5AA9A52-CABE-9C1C-4036-C197B382D334}"/>
              </a:ext>
            </a:extLst>
          </p:cNvPr>
          <p:cNvSpPr txBox="1"/>
          <p:nvPr/>
        </p:nvSpPr>
        <p:spPr>
          <a:xfrm>
            <a:off x="461931" y="6326154"/>
            <a:ext cx="6094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https://www.desmos.com/3d/988327bd26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F7513F-89FE-C221-2809-781793239282}"/>
                  </a:ext>
                </a:extLst>
              </p14:cNvPr>
              <p14:cNvContentPartPr/>
              <p14:nvPr/>
            </p14:nvContentPartPr>
            <p14:xfrm>
              <a:off x="6586200" y="2277000"/>
              <a:ext cx="4728240" cy="403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F7513F-89FE-C221-2809-7817932392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6840" y="2267640"/>
                <a:ext cx="4746960" cy="405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3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A686D-026C-C98C-C2EF-7D53FE5A6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E166-22DB-9E4F-46B5-D3B103D4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F2C98-7D4F-0708-99FA-360BD659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6" descr="latex-image-1.pdf">
            <a:extLst>
              <a:ext uri="{FF2B5EF4-FFF2-40B4-BE49-F238E27FC236}">
                <a16:creationId xmlns:a16="http://schemas.microsoft.com/office/drawing/2014/main" id="{5A9809A5-ABBE-6BE0-F0CC-506146CC9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783343" y="997098"/>
            <a:ext cx="6261100" cy="6002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604DF9-1706-307C-62B0-E41383AF7A75}"/>
              </a:ext>
            </a:extLst>
          </p:cNvPr>
          <p:cNvSpPr/>
          <p:nvPr/>
        </p:nvSpPr>
        <p:spPr>
          <a:xfrm>
            <a:off x="1783343" y="1493736"/>
            <a:ext cx="8211800" cy="243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Principle of Maximum Likelihood Estimation: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Choose the parameters that maximize the likelihood of the data.</a:t>
            </a:r>
          </a:p>
        </p:txBody>
      </p:sp>
      <p:pic>
        <p:nvPicPr>
          <p:cNvPr id="21" name="Picture 20" descr="latex-image-1.pdf">
            <a:extLst>
              <a:ext uri="{FF2B5EF4-FFF2-40B4-BE49-F238E27FC236}">
                <a16:creationId xmlns:a16="http://schemas.microsoft.com/office/drawing/2014/main" id="{DAA68747-430A-B6F7-6A63-5BFE4E26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6" y="2365612"/>
            <a:ext cx="4564573" cy="11357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8D1EC3-A07F-9CBC-AF56-84F4D150977B}"/>
              </a:ext>
            </a:extLst>
          </p:cNvPr>
          <p:cNvSpPr txBox="1"/>
          <p:nvPr/>
        </p:nvSpPr>
        <p:spPr>
          <a:xfrm>
            <a:off x="3835025" y="3303934"/>
            <a:ext cx="4209418" cy="834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Maximum Likelihood Estimate (MLE)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CC166-3102-4D06-27A3-5175680B627F}"/>
              </a:ext>
            </a:extLst>
          </p:cNvPr>
          <p:cNvGrpSpPr/>
          <p:nvPr/>
        </p:nvGrpSpPr>
        <p:grpSpPr>
          <a:xfrm>
            <a:off x="1981200" y="4257844"/>
            <a:ext cx="2946400" cy="1900188"/>
            <a:chOff x="841829" y="707085"/>
            <a:chExt cx="2946400" cy="19001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D4DF13-A725-2DDB-8A28-50719693EBEF}"/>
                </a:ext>
              </a:extLst>
            </p:cNvPr>
            <p:cNvGrpSpPr/>
            <p:nvPr/>
          </p:nvGrpSpPr>
          <p:grpSpPr>
            <a:xfrm>
              <a:off x="1284286" y="707085"/>
              <a:ext cx="2092626" cy="1900188"/>
              <a:chOff x="1284286" y="707085"/>
              <a:chExt cx="2092626" cy="19001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87194-FDE3-E9B7-AEA3-2B516554AA97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DDF371C-33F2-BF4A-9551-F25C26F6542A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2468AFF-B863-5FD3-8F52-30020000D720}"/>
                </a:ext>
              </a:extLst>
            </p:cNvPr>
            <p:cNvSpPr/>
            <p:nvPr/>
          </p:nvSpPr>
          <p:spPr>
            <a:xfrm>
              <a:off x="841829" y="1277145"/>
              <a:ext cx="2946400" cy="961081"/>
            </a:xfrm>
            <a:custGeom>
              <a:avLst/>
              <a:gdLst>
                <a:gd name="connsiteX0" fmla="*/ 0 w 2946400"/>
                <a:gd name="connsiteY0" fmla="*/ 958055 h 961081"/>
                <a:gd name="connsiteX1" fmla="*/ 783771 w 2946400"/>
                <a:gd name="connsiteY1" fmla="*/ 812912 h 961081"/>
                <a:gd name="connsiteX2" fmla="*/ 1422400 w 2946400"/>
                <a:gd name="connsiteY2" fmla="*/ 112 h 961081"/>
                <a:gd name="connsiteX3" fmla="*/ 2293257 w 2946400"/>
                <a:gd name="connsiteY3" fmla="*/ 754855 h 961081"/>
                <a:gd name="connsiteX4" fmla="*/ 2946400 w 2946400"/>
                <a:gd name="connsiteY4" fmla="*/ 885484 h 9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961081">
                  <a:moveTo>
                    <a:pt x="0" y="958055"/>
                  </a:moveTo>
                  <a:cubicBezTo>
                    <a:pt x="273352" y="965312"/>
                    <a:pt x="546704" y="972569"/>
                    <a:pt x="783771" y="812912"/>
                  </a:cubicBezTo>
                  <a:cubicBezTo>
                    <a:pt x="1020838" y="653255"/>
                    <a:pt x="1170819" y="9788"/>
                    <a:pt x="1422400" y="112"/>
                  </a:cubicBezTo>
                  <a:cubicBezTo>
                    <a:pt x="1673981" y="-9564"/>
                    <a:pt x="2039257" y="607293"/>
                    <a:pt x="2293257" y="754855"/>
                  </a:cubicBezTo>
                  <a:cubicBezTo>
                    <a:pt x="2547257" y="902417"/>
                    <a:pt x="2746828" y="893950"/>
                    <a:pt x="2946400" y="885484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EF3FC06-7BC5-146E-6BDE-4973FA715D30}"/>
              </a:ext>
            </a:extLst>
          </p:cNvPr>
          <p:cNvSpPr/>
          <p:nvPr/>
        </p:nvSpPr>
        <p:spPr>
          <a:xfrm>
            <a:off x="4410188" y="53084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9327B-69DD-D24C-F66D-7C951768AD19}"/>
              </a:ext>
            </a:extLst>
          </p:cNvPr>
          <p:cNvSpPr/>
          <p:nvPr/>
        </p:nvSpPr>
        <p:spPr>
          <a:xfrm>
            <a:off x="3230373" y="617782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06FD5C-351F-549D-97EE-3759F2781778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395454" y="4828017"/>
            <a:ext cx="8146" cy="133001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D37E7F-C5E0-7FC7-299E-AD09E953D75F}"/>
              </a:ext>
            </a:extLst>
          </p:cNvPr>
          <p:cNvGrpSpPr/>
          <p:nvPr/>
        </p:nvGrpSpPr>
        <p:grpSpPr>
          <a:xfrm>
            <a:off x="7218922" y="4282907"/>
            <a:ext cx="2092626" cy="1900188"/>
            <a:chOff x="1284286" y="707085"/>
            <a:chExt cx="2092626" cy="19001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D7B760-5C30-1878-1665-B55602C5EBC3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260D35-95B1-C1DC-FDC5-5F92FB35C62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692B041-ED99-340E-7D5E-FE81FE12C26B}"/>
              </a:ext>
            </a:extLst>
          </p:cNvPr>
          <p:cNvSpPr/>
          <p:nvPr/>
        </p:nvSpPr>
        <p:spPr>
          <a:xfrm>
            <a:off x="8478952" y="423701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4EC9A0-36F3-ECC6-E7AD-5E9589126332}"/>
              </a:ext>
            </a:extLst>
          </p:cNvPr>
          <p:cNvSpPr/>
          <p:nvPr/>
        </p:nvSpPr>
        <p:spPr>
          <a:xfrm>
            <a:off x="6784598" y="420114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966E91-5955-86AD-6262-03BF02C6F4F9}"/>
              </a:ext>
            </a:extLst>
          </p:cNvPr>
          <p:cNvSpPr/>
          <p:nvPr/>
        </p:nvSpPr>
        <p:spPr>
          <a:xfrm>
            <a:off x="9139705" y="61566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8F4E38-DF73-BF47-68F6-E5E9A1821BE0}"/>
              </a:ext>
            </a:extLst>
          </p:cNvPr>
          <p:cNvGrpSpPr/>
          <p:nvPr/>
        </p:nvGrpSpPr>
        <p:grpSpPr>
          <a:xfrm rot="1386540">
            <a:off x="7389179" y="4560458"/>
            <a:ext cx="1303795" cy="1521933"/>
            <a:chOff x="6604527" y="2731881"/>
            <a:chExt cx="1508157" cy="1521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4CC4B0-0993-3FB9-6BFB-F1695645DA12}"/>
                </a:ext>
              </a:extLst>
            </p:cNvPr>
            <p:cNvSpPr/>
            <p:nvPr/>
          </p:nvSpPr>
          <p:spPr>
            <a:xfrm>
              <a:off x="7155543" y="3280229"/>
              <a:ext cx="406400" cy="39649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5625A-5A5B-DFCD-6302-C5984F722960}"/>
                </a:ext>
              </a:extLst>
            </p:cNvPr>
            <p:cNvSpPr/>
            <p:nvPr/>
          </p:nvSpPr>
          <p:spPr>
            <a:xfrm>
              <a:off x="6983527" y="3111691"/>
              <a:ext cx="738074" cy="7311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515A288-A84B-6747-82D1-CB0C5857D0F6}"/>
                </a:ext>
              </a:extLst>
            </p:cNvPr>
            <p:cNvSpPr/>
            <p:nvPr/>
          </p:nvSpPr>
          <p:spPr>
            <a:xfrm>
              <a:off x="6812587" y="2921786"/>
              <a:ext cx="1100930" cy="11109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FA69E91-4AC0-7C80-A517-CAE29BA7E50A}"/>
                </a:ext>
              </a:extLst>
            </p:cNvPr>
            <p:cNvSpPr/>
            <p:nvPr/>
          </p:nvSpPr>
          <p:spPr>
            <a:xfrm>
              <a:off x="6604527" y="2731881"/>
              <a:ext cx="1508157" cy="152193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BB4DB2A-7C5A-0C42-F357-BEABFB76511A}"/>
              </a:ext>
            </a:extLst>
          </p:cNvPr>
          <p:cNvCxnSpPr>
            <a:cxnSpLocks/>
          </p:cNvCxnSpPr>
          <p:nvPr/>
        </p:nvCxnSpPr>
        <p:spPr>
          <a:xfrm flipH="1">
            <a:off x="8046648" y="4570477"/>
            <a:ext cx="478380" cy="7550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799B65F-7DDA-A95E-26AF-F5A6D8B1E117}"/>
              </a:ext>
            </a:extLst>
          </p:cNvPr>
          <p:cNvSpPr/>
          <p:nvPr/>
        </p:nvSpPr>
        <p:spPr>
          <a:xfrm>
            <a:off x="8488570" y="565558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FD21-1CB6-4774-2D82-565A288A1C8F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9516DE-DADB-DDDD-AF85-BDCB2CC80B1D}"/>
                  </a:ext>
                </a:extLst>
              </p14:cNvPr>
              <p14:cNvContentPartPr/>
              <p14:nvPr/>
            </p14:nvContentPartPr>
            <p14:xfrm>
              <a:off x="3333600" y="4771080"/>
              <a:ext cx="9252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2243520"/>
                <a:ext cx="974484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6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4C8A-3CA4-8924-635B-61DD2674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8703-330D-F395-C319-9769CA3E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Log Likelihood?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B63A-2E6D-B66B-DED3-AE81187A2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our objective: Minimize neg. log likelihood</a:t>
            </a:r>
          </a:p>
          <a:p>
            <a:endParaRPr lang="en-US" dirty="0"/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4A82-92EB-3049-9D18-04D34CC48F5C}"/>
                  </a:ext>
                </a:extLst>
              </p:cNvPr>
              <p:cNvSpPr txBox="1"/>
              <p:nvPr/>
            </p:nvSpPr>
            <p:spPr>
              <a:xfrm>
                <a:off x="605194" y="1445651"/>
                <a:ext cx="5490806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374A82-92EB-3049-9D18-04D34CC48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94" y="1445651"/>
                <a:ext cx="5490806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D6DFE-2CA2-0F67-ADBB-E61068236578}"/>
                  </a:ext>
                </a:extLst>
              </p:cNvPr>
              <p:cNvSpPr txBox="1"/>
              <p:nvPr/>
            </p:nvSpPr>
            <p:spPr>
              <a:xfrm>
                <a:off x="1040323" y="2804714"/>
                <a:ext cx="6029228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D6DFE-2CA2-0F67-ADBB-E61068236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23" y="2804714"/>
                <a:ext cx="6029228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B1CA017-1F9C-6B95-B824-ADBBD4204FCF}"/>
              </a:ext>
            </a:extLst>
          </p:cNvPr>
          <p:cNvGrpSpPr/>
          <p:nvPr/>
        </p:nvGrpSpPr>
        <p:grpSpPr>
          <a:xfrm>
            <a:off x="8915620" y="302191"/>
            <a:ext cx="3001754" cy="3046988"/>
            <a:chOff x="8330499" y="2029460"/>
            <a:chExt cx="3001754" cy="3046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0ADA51-FC6E-8D3F-B597-17136A1F281F}"/>
                    </a:ext>
                  </a:extLst>
                </p:cNvPr>
                <p:cNvSpPr txBox="1"/>
                <p:nvPr/>
              </p:nvSpPr>
              <p:spPr>
                <a:xfrm>
                  <a:off x="8330499" y="2029460"/>
                  <a:ext cx="3001754" cy="3046988"/>
                </a:xfrm>
                <a:prstGeom prst="rect">
                  <a:avLst/>
                </a:prstGeom>
                <a:noFill/>
                <a:ln w="19050">
                  <a:solidFill>
                    <a:srgbClr val="7030A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Log is monotonic: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If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&lt; 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then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func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func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C0ADA51-FC6E-8D3F-B597-17136A1F2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499" y="2029460"/>
                  <a:ext cx="3001754" cy="3046988"/>
                </a:xfrm>
                <a:prstGeom prst="rect">
                  <a:avLst/>
                </a:prstGeom>
                <a:blipFill>
                  <a:blip r:embed="rId4"/>
                  <a:stretch>
                    <a:fillRect l="-3030" t="-1394"/>
                  </a:stretch>
                </a:blipFill>
                <a:ln w="19050"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B4AEE9-39A4-0284-9F4F-DF907EC9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4863" y="3249185"/>
              <a:ext cx="2696814" cy="178675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D3299E-7F59-C882-F474-75315750577B}"/>
                  </a:ext>
                </a:extLst>
              </p:cNvPr>
              <p:cNvSpPr txBox="1"/>
              <p:nvPr/>
            </p:nvSpPr>
            <p:spPr>
              <a:xfrm>
                <a:off x="1210590" y="4192311"/>
                <a:ext cx="6029228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argmin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D3299E-7F59-C882-F474-75315750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0" y="4192311"/>
                <a:ext cx="6029228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2C47166-854A-194A-4B3D-30EEEFF6C48C}"/>
              </a:ext>
            </a:extLst>
          </p:cNvPr>
          <p:cNvSpPr txBox="1"/>
          <p:nvPr/>
        </p:nvSpPr>
        <p:spPr>
          <a:xfrm>
            <a:off x="605194" y="5903620"/>
            <a:ext cx="8856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Minimize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C8859-D234-BC20-8FB3-E532CDA6ECBF}"/>
                  </a:ext>
                </a:extLst>
              </p:cNvPr>
              <p:cNvSpPr txBox="1"/>
              <p:nvPr/>
            </p:nvSpPr>
            <p:spPr>
              <a:xfrm>
                <a:off x="1210590" y="5496194"/>
                <a:ext cx="8856511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m:rPr>
                          <m:sty m:val="p"/>
                        </m:rP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C8859-D234-BC20-8FB3-E532CDA6E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590" y="5496194"/>
                <a:ext cx="8856511" cy="13038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/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/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82BE91-7582-165C-C794-54593A425659}"/>
                  </a:ext>
                </a:extLst>
              </p14:cNvPr>
              <p14:cNvContentPartPr/>
              <p14:nvPr/>
            </p14:nvContentPartPr>
            <p14:xfrm>
              <a:off x="7796901" y="5043616"/>
              <a:ext cx="3485880" cy="408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82BE91-7582-165C-C794-54593A42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7541" y="5034256"/>
                <a:ext cx="350460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A8315F-5835-6C94-C954-D9DFD12617CA}"/>
                  </a:ext>
                </a:extLst>
              </p14:cNvPr>
              <p14:cNvContentPartPr/>
              <p14:nvPr/>
            </p14:nvContentPartPr>
            <p14:xfrm>
              <a:off x="5864040" y="5419080"/>
              <a:ext cx="253800" cy="440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A8315F-5835-6C94-C954-D9DFD12617C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4680" y="5409720"/>
                <a:ext cx="27252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6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827127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D0D179-DE8F-B4D1-342F-29777E567A7F}"/>
                  </a:ext>
                </a:extLst>
              </p14:cNvPr>
              <p14:cNvContentPartPr/>
              <p14:nvPr/>
            </p14:nvContentPartPr>
            <p14:xfrm>
              <a:off x="539280" y="2260080"/>
              <a:ext cx="9934200" cy="381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D0D179-DE8F-B4D1-342F-29777E567A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920" y="2250720"/>
                <a:ext cx="10013040" cy="38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DD401-EF74-AE81-03E9-0D421B7C0289}"/>
                  </a:ext>
                </a:extLst>
              </p:cNvPr>
              <p:cNvSpPr txBox="1"/>
              <p:nvPr/>
            </p:nvSpPr>
            <p:spPr>
              <a:xfrm>
                <a:off x="7535917" y="198376"/>
                <a:ext cx="4449827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7DD401-EF74-AE81-03E9-0D421B7C0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17" y="198376"/>
                <a:ext cx="4449827" cy="91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BF37C1-F000-94FC-167E-3460C94BC1FD}"/>
                  </a:ext>
                </a:extLst>
              </p14:cNvPr>
              <p14:cNvContentPartPr/>
              <p14:nvPr/>
            </p14:nvContentPartPr>
            <p14:xfrm>
              <a:off x="197640" y="2126880"/>
              <a:ext cx="11653560" cy="459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BF37C1-F000-94FC-167E-3460C94BC1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280" y="2117520"/>
                <a:ext cx="11672280" cy="46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17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420826" cy="2039539"/>
          </a:xfrm>
        </p:spPr>
        <p:txBody>
          <a:bodyPr/>
          <a:lstStyle/>
          <a:p>
            <a:r>
              <a:rPr lang="en-US" dirty="0"/>
              <a:t>Probabilistic interpretation of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FE09B-CD3D-F667-F6B6-3403EB9DBED1}"/>
                  </a:ext>
                </a:extLst>
              </p:cNvPr>
              <p:cNvSpPr txBox="1"/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𝑧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1FE09B-CD3D-F667-F6B6-3403EB9D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94" y="198376"/>
                <a:ext cx="3371850" cy="9148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9AC98E-7129-3D56-B526-AA58C189F5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ℒ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472C4">
                                          <a:lumMod val="7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4472C4">
                                              <a:lumMod val="75000"/>
                                            </a:srgb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9AC98E-7129-3D56-B526-AA58C189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0" y="1703729"/>
                <a:ext cx="4972401" cy="1306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7027C-7BF8-DDA9-A73C-509A6BF86A3A}"/>
                  </a:ext>
                </a:extLst>
              </p:cNvPr>
              <p:cNvSpPr txBox="1"/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0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0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D7027C-7BF8-DDA9-A73C-509A6BF86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2" y="1231413"/>
                <a:ext cx="3427525" cy="9645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42DA30-BF21-DE76-5879-30453C97D8D3}"/>
                  </a:ext>
                </a:extLst>
              </p:cNvPr>
              <p:cNvSpPr txBox="1"/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42DA30-BF21-DE76-5879-30453C97D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771" y="2370123"/>
                <a:ext cx="4324229" cy="957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15375D-EE3A-18BB-6F52-F68FA64093BE}"/>
                  </a:ext>
                </a:extLst>
              </p14:cNvPr>
              <p14:cNvContentPartPr/>
              <p14:nvPr/>
            </p14:nvContentPartPr>
            <p14:xfrm>
              <a:off x="185040" y="98640"/>
              <a:ext cx="11826000" cy="6491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15375D-EE3A-18BB-6F52-F68FA64093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680" y="89280"/>
                <a:ext cx="11844720" cy="65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38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6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Grades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 PDF: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1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39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Trick coin: comes up heads only 1/3 of the time</a:t>
                </a:r>
              </a:p>
              <a:p>
                <a:endParaRPr lang="en-US" dirty="0"/>
              </a:p>
              <a:p>
                <a:r>
                  <a:rPr lang="en-US" dirty="0"/>
                  <a:t>1 flip:	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	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3 flips:  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B0F0"/>
                    </a:solidFill>
                  </a:rPr>
                  <a:t>H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	probability: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why can we just multiply these?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49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6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sz="800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sz="800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Maximum Likelihood Estimation (MLE)</a:t>
                </a:r>
                <a:r>
                  <a:rPr lang="en-US" dirty="0"/>
                  <a:t>: Find the parameter value that maximizes the likelihood.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406" b="-13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28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Probability to Statistics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9C6BB5-4A1D-6E1A-6C6F-FCB3C2984D78}"/>
                  </a:ext>
                </a:extLst>
              </p14:cNvPr>
              <p14:cNvContentPartPr/>
              <p14:nvPr/>
            </p14:nvContentPartPr>
            <p14:xfrm>
              <a:off x="908280" y="812520"/>
              <a:ext cx="11126160" cy="421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9C6BB5-4A1D-6E1A-6C6F-FCB3C2984D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8920" y="803160"/>
                <a:ext cx="11144880" cy="42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79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1334</Words>
  <Application>Microsoft Macintosh PowerPoint</Application>
  <PresentationFormat>Widescreen</PresentationFormat>
  <Paragraphs>217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Candara</vt:lpstr>
      <vt:lpstr>Consolas</vt:lpstr>
      <vt:lpstr>Wingdings</vt:lpstr>
      <vt:lpstr>Office Theme</vt:lpstr>
      <vt:lpstr>1_Office Theme</vt:lpstr>
      <vt:lpstr>  10-315 Introduction to ML  MLE and Probabilistic Formulation of Machine Learning</vt:lpstr>
      <vt:lpstr>Poll 1</vt:lpstr>
      <vt:lpstr>Likelihood</vt:lpstr>
      <vt:lpstr>Likelihood</vt:lpstr>
      <vt:lpstr>Likelihood</vt:lpstr>
      <vt:lpstr>Likelihood</vt:lpstr>
      <vt:lpstr>Likelihood and i.i.d</vt:lpstr>
      <vt:lpstr>Likelihood and Maximum Likelihood Estimation</vt:lpstr>
      <vt:lpstr>From Probability to Statistics</vt:lpstr>
      <vt:lpstr>MLE – Logistic Regression</vt:lpstr>
      <vt:lpstr>Exercises</vt:lpstr>
      <vt:lpstr>Bernoulli Likelihood</vt:lpstr>
      <vt:lpstr>Bernoulli Likelihood</vt:lpstr>
      <vt:lpstr>Estimating Parameters with Likelihood</vt:lpstr>
      <vt:lpstr>MLE as Data Increases</vt:lpstr>
      <vt:lpstr>MLE for Categorical</vt:lpstr>
      <vt:lpstr>M(C)LE for Logistic Regression</vt:lpstr>
      <vt:lpstr>Recipe for Estimation</vt:lpstr>
      <vt:lpstr>M(C)LE for Multi-class Logistic Regression</vt:lpstr>
      <vt:lpstr>M(C)LE for Multi-class Logistic Regression</vt:lpstr>
      <vt:lpstr>MLE – Linear Regression</vt:lpstr>
      <vt:lpstr>Poll</vt:lpstr>
      <vt:lpstr>Poll</vt:lpstr>
      <vt:lpstr>MLE for Gaussian</vt:lpstr>
      <vt:lpstr>MLE for Gaussian</vt:lpstr>
      <vt:lpstr>MLE</vt:lpstr>
      <vt:lpstr>Why Log Likelihood?</vt:lpstr>
      <vt:lpstr>MLE for Gaussian</vt:lpstr>
      <vt:lpstr>Recipe for Estimation</vt:lpstr>
      <vt:lpstr>M(C)LE for Linear Regression</vt:lpstr>
      <vt:lpstr>M(C)LE for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212</cp:revision>
  <dcterms:created xsi:type="dcterms:W3CDTF">2020-05-18T13:01:09Z</dcterms:created>
  <dcterms:modified xsi:type="dcterms:W3CDTF">2025-04-18T17:17:17Z</dcterms:modified>
</cp:coreProperties>
</file>