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327" r:id="rId3"/>
    <p:sldId id="2451" r:id="rId4"/>
    <p:sldId id="2437" r:id="rId5"/>
    <p:sldId id="2160" r:id="rId6"/>
    <p:sldId id="2161" r:id="rId7"/>
    <p:sldId id="2207" r:id="rId8"/>
    <p:sldId id="2165" r:id="rId9"/>
    <p:sldId id="2237" r:id="rId10"/>
    <p:sldId id="2447" r:id="rId11"/>
    <p:sldId id="2460" r:id="rId12"/>
    <p:sldId id="2449" r:id="rId13"/>
    <p:sldId id="2227" r:id="rId14"/>
    <p:sldId id="2466" r:id="rId15"/>
    <p:sldId id="2456" r:id="rId16"/>
    <p:sldId id="2225" r:id="rId17"/>
    <p:sldId id="2465" r:id="rId18"/>
    <p:sldId id="2217" r:id="rId19"/>
    <p:sldId id="2463" r:id="rId20"/>
    <p:sldId id="2464" r:id="rId21"/>
    <p:sldId id="2445" r:id="rId22"/>
    <p:sldId id="2523" r:id="rId23"/>
    <p:sldId id="2524" r:id="rId24"/>
    <p:sldId id="2525" r:id="rId25"/>
    <p:sldId id="2526" r:id="rId26"/>
    <p:sldId id="2527" r:id="rId27"/>
    <p:sldId id="2528" r:id="rId28"/>
    <p:sldId id="2529" r:id="rId29"/>
    <p:sldId id="2530" r:id="rId30"/>
    <p:sldId id="2531" r:id="rId31"/>
    <p:sldId id="2532" r:id="rId32"/>
    <p:sldId id="2533" r:id="rId3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03" autoAdjust="0"/>
    <p:restoredTop sz="94966" autoAdjust="0"/>
  </p:normalViewPr>
  <p:slideViewPr>
    <p:cSldViewPr snapToGrid="0">
      <p:cViewPr varScale="1">
        <p:scale>
          <a:sx n="111" d="100"/>
          <a:sy n="111" d="100"/>
        </p:scale>
        <p:origin x="2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39:26.6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5921 14174 16575 0,'1'-3'1472'0,"0"3"-1168"0,-1-2-304 0,0 2 0 16,-1 0 1536-16,1 0 256 0,0-1 64 0,0-2 0 16,-1-1-1520-16,-1 1-336 0,1 0 0 0,-1-1 0 15,0 2 560-15,0-2 112 0,-1 2 32 0,0-2 0 16,0 2 560-16,1-2 112 0,-1 0 32 0,1 2 0 15,-1-2 416-15,2 2 96 0,-1-2 0 0,0-1 16 16,0 4-848-16,0-4-192 0,-1 1-16 0,-1 0-16 16,-1 1-512-16,0 0-96 0,0-1-32 0,-1-1 0 15,-1 2-224-15,-2-1 176 0,1 0-176 0,-2 2 160 16,0 2-160-16,-1 0 0 0,-2 0 0 0,-2 2 0 16,-1 3-160-16,-1 0 160 0,0 5 0 0,-1-1-144 15,1 1 144-15,0 0 0 0,0 3-144 0,0-1 144 16,4 3 0-16,0 1 0 0,1 0 0 0,2 3 0 15,0 1 192-15,0 1 16 0,2 1 0 0,0 0 0 16,2-2-208-16,0 1 144 0,2-1-144 0,1 1 128 16,0 1-128-16,2 0 0 0,1 1 0 0,0-1 0 0,0 0 0 0,0 1 0 15,1-1-176-15,-1 0 176 0,1-1-144 0,1-1 144 16,0-2-160-16,2-2 160 0,1-3 0 0,1-1-144 16,1-4 144-16,1-2 0 0,3 0 0 0,0-4 128 15,3 2 0-15,-1-4 0 0,2 3-128 0,1-3 144 16,3 0-144-16,-2 0 160 0,0-3-160 0,1 3 0 15,-1-4 0-15,0 0 0 0,1 0 0 0,-2-4 0 0,0 2 0 0,-1-2 0 16,-1-2 0-16,1 0 0 16,0-3 0-16,-1 1 0 0,-3 0 0 0,1-1 0 15,0 1-144-15,1-2 144 0,-1-2 0 0,1 0 0 0,-1-1 0 0,-1 0 0 16,0 2 0-16,2-1 128 16,-1-3-128-16,0 1 144 0,-1 0-144 0,1 0 0 15,-3-1 0-15,0 3 0 0,-1 1 0 0,-5 2-144 16,1-3 144-16,-5 1-160 0,-2 1 32 0,-3 2 0 0,-4-3 0 15,-2 1 0-15,-2 2 128 0,-1-2 0 0,-2 2 0 16,-2-3 0-16,1 3 0 0,-2-2 192 0,2-1-64 0,-1 2 0 16,-1-3 0-16,4 3 0 0,1 3 0 0,1-2 0 15,1 6-128-15,1-3 0 0,2 5 0 0,0 1 0 16,3 0-128-16,-1 0 128 0,1 3-128 0,1 0 128 16,-1 1-224-16,2 1 32 0,-1 1 16 0,0 3 0 15,-1-2-144-15,-1-1-48 0,1 6 0 0,-2-2 0 16,1 2-144-1,-2 1-16-15,0 0-16 0,-1-1 0 0,2 0-432 16,-1 0-96-16,1-3-16 0,2 0-14944 0</inkml:trace>
  <inkml:trace contextRef="#ctx0" brushRef="#br0" timeOffset="480.75">6144 13618 23039 0,'-2'3'1024'0,"-1"-3"192"0,0 0-960 0,0 0-256 0,1 0 0 0,1 2 0 0,-1-2 768 0,0 0 128 0,-2 4 0 0,-1 0 16 16,2 2-640-16,0 0-128 0,1 4-16 0,0 2-128 0,1 1 816 0,1 5 48 15,1 5 16-15,-2 3 0 16,1 2-160-16,-4 3-16 0,1-1-16 0,-2 1 0 15,-1 1 256-15,-2 5 48 0,-2 4 16 0,-2 3 0 16,-2 3-192-16,-3 4-48 0,-2 1 0 0,-3 3 0 16,-3-3-192-16,1-1-32 0,-1-1-16 0,1-6 0 0,2-1-144 15,0 3-48-15,-2 7 0 0,3-5 0 0,3-2-336 0,-1-1 128 16,3-4-128-16,3-3 0 0,2-4 176 16,1-1-48-16,1-1 0 0,2 1 0 0,0-1-128 15,1 0 0-15,2 3 0 0,0-3 0 16,1 2-560-16,-2-2-144 0,0-1-16 15,-1 1-17408-15</inkml:trace>
  <inkml:trace contextRef="#ctx0" brushRef="#br0" timeOffset="4168.63">9502 14171 11055 0,'0'-2'976'0,"-2"1"-784"0,2 1-192 16,0-3 0-16,0 3 880 0,0-2 128 0,0 0 16 0,2-4 16 31,-2 0-1744-31,0 0-368 0,1 0-64 0,-1-2-16 16,1 2-448-16,0 0-80 0,-1 0-32 0,2 3 0 0,-2-1 1712 0,-2 1 144 0,1 0 128 0,-1 3 32 15,-1 0 1984-15,1 0 400 0,-2 3 64 0,0-2 32 16,-1 1 400-16,2 2 80 0,-2-1 0 0,0-3 16 16,0 3-688-16,0-3-144 0,1 3-16 0,-1-2-16 15,0 2-1312-15,-1-3-256 0,0 2-48 0,-2 2-16 16,1 2-496-16,-3 0-96 0,1 0-32 0,-2 4 0 16,-1 3-160-16,0-1 0 0,-3 4 0 0,0 0 0 15,1 0 0-15,0 3 0 0,1-1 0 0,1-2 0 16,2-2 0-16,0 1 0 0,3-3 0 0,0 2 0 15,2 1 0-15,2-2 256 0,2 2 0 0,1 1-16 0,1-4-240 0,2 2 0 16,4 1 0-16,0 1 0 0,3 0-128 0,1-2-32 16,1 0 0-16,2 0 0 0,0 1-16 0,2-3 0 15,0 2 0-15,2 1 0 0,1-2 32 16,-1 2 0-16,1-1 0 0,0 1 0 0,-1-3 144 0,1 2 0 16,-2-6 0-16,0 0 0 0,1-2 0 0,-2-4-128 0,0-2 128 15,-1-2-128-15,1-2 336 0,1-6 80 16,0-2 16-16,1-3 0 0,-2 1 64 0,1-4 16 15,2-2 0-15,-1-5 0 0,4-3-192 0,1-3-48 16,-4 1 0-16,1 2 0 0,0-3-144 0,-3 0 128 0,-1 1-128 0,-2 2 128 16,-2-1-128-16,-3 1-176 0,-3 1 48 15,-2 3 0-15,-3 0 128 0,-2-1 0 16,-3 5 0-16,-2-1 0 0,-3 4-128 0,-4 2 0 16,-2-1 0-16,-4 3 0 0,1 4 128 0,-2-1 144 15,-2 3-16-15,-3 3-128 0,1 2 192 0,-1 2-192 0,-4 2 192 16,1 2-192-16,-2 0 0 0,2 2 0 0,2 1 0 0,1 0 0 15,1 4 0-15,5-3 0 0,0 1 0 0,2 3-144 16,-1-3-48-16,4 1 0 0,-1 0 0 0,1 3 0 16,2-5-656-1,1 2-144-15,-1 0-32 0,4-4 0 0,0 3-960 0,2-4-192 0,1 1-32 16,3-1-11824-16</inkml:trace>
  <inkml:trace contextRef="#ctx0" brushRef="#br0" timeOffset="4562.42">9916 13602 11055 0,'1'-3'976'0,"-1"-1"-784"0,-1 1-192 0,1 1 0 0,0 2 3312 0,0 0 608 0,1 0 128 0,-1 0 32 15,0 2-2352-15,0 1-448 16,0 1-112-16,0-4-16 0,-2 22-864 0,-2-8-288 0,0 7 160 16,-2 3-160-16,-1 8 416 0,-4 3 0 0,-3 3 0 0,-1 3 0 15,-3 4 800-15,-3 2 176 0,-2 1 16 0,-1 5 16 0,-4 4-176 16,-3 4-32-16,0 2-16 0,-3-4 0 15,-1 2-624-15,-1-7-128 0,2 2-32 0,-3-4 0 16,1 1-80-16,0-3-16 0,4-1 0 0,2-4 0 16,3-5-320-16,5-3 0 0,3-2 0 0,4-7 0 15,2-2 0-15,4-4 0 0,2-3 0 0,2-3-128 32,1 0-352-32,3-4-64 0,3 3-16 0,2-2-18208 0</inkml:trace>
  <inkml:trace contextRef="#ctx0" brushRef="#br1" timeOffset="8095.38">14804 14076 35007 0,'0'1'3120'0,"1"2"-2496"0,0-3-496 0,1 2-128 15,-1-2 784-15,1 1 144 0,3 4 32 0,2 2 0 16,1 0-320-16,2 5-64 0,1 1-16 0,-1-1 0 16,1 2-384-16,-1 1-176 0,-1 1 160 0,-2 2-160 0,1 2 128 0,-2 2-128 15,-1 0 0-15,-3 3 144 16,-1 0-144-16,-2 1 0 0,-1 6 0 0,-3 1 0 16,-1 3 0-16,-2-1 0 0,0 3 0 0,-2-4 0 15,2-5-432-15,1-4-112 16,1-5-32-16,2-5 0 0,1-3-608 0,3-5-128 0,2-4-32 0,0-3-14592 0</inkml:trace>
  <inkml:trace contextRef="#ctx0" brushRef="#br1" timeOffset="8533.7">15177 14360 39615 0,'4'4'1760'0,"-3"0"352"0,-1-2-1680 0,2 1-432 0,-1-3 0 0,0 0 0 0,3 0 560 0,2-3 16 0,4 3 16 0,6-2 0 15,6-2-1040-15,5 0-192 0,4-2-64 0,0-2 0 16,3 0-1072-16,-1 2-208 0,2 0-64 0,0-3 0 15,-1 5-144-15,-2 1-48 0,-1 3 0 16,-1 0 0-16,-4 1 1680 0,-3 1 336 0,-1 2 64 0,-3 1 16 0,-1-1-112 0,-1 2 0 16</inkml:trace>
  <inkml:trace contextRef="#ctx0" brushRef="#br1" timeOffset="9148.17">16327 14082 27647 0,'4'-2'2448'0,"-3"-1"-1952"0,-1 2-496 0,0-1 0 15,0 0 1744-15,0 0 256 0,2-2 48 0,-1-5 16 16,0 1-1312-16,-1 0-272 0,0-2-48 0,-4 4-16 16,-1 1-416-16,-3 4-192 0,-2 1 0 0,-2 4 16 0,-3 4-16 15,-3 0 0-15,-1 7 0 0,-2 1 0 16,0 0 368-16,-2 4 64 0,1 3 16 0,1-1 0 15,2 1 240-15,1 0 48 0,2 2 16 0,1-4 0 0,3 1-320 0,0-2-64 16,3 0-16-16,0-3 0 0,4 0-160 0,1 2 0 16,4 0 0-16,3-1 0 0,2 2 0 0,1-5 0 15,1 1 0-15,3 0 0 16,1-4-464-16,3 2 16 0,2-2 16 0,0 1 0 16,0-5-144-16,1 2-48 0,2-4 0 15,0-2 0-15,0 0-32 0,0-4-16 0,1 0 0 0,-2-2 0 16,0 0 176-16,0-4 48 0,1 0 0 15,-1-2 0-15,1 0 448 0,-2-2 256 0,3-3-16 0,-2 1-16 0,1-4 752 0,-1 0 160 16,1-3 16-16,0-1 16 0,-3-1-368 0,-2 2-80 16,0-2-16-16,-2-2 0 0,-3 0-448 0,-3-1-112 15,-1 1-16-15,-5-4 0 0,-2 3-304 0,-3-1-64 16,-3 3-16-16,-1 0 0 0,-3 0 256 0,-2-1 0 16,-4 5 0-16,0-1-144 0,-1 3 336 0,1 0 80 15,-1 4 16-15,-1 2 0 0,-1 0-128 0,0 4-32 0,0 0 0 16,3 3 0-16,2 3-128 0,1 0-144 0,4 4 144 0,-1 1-208 31,4 1-1136-31,2 1-208 0</inkml:trace>
  <inkml:trace contextRef="#ctx0" brushRef="#br1" timeOffset="9485.79">16633 13709 28559 0,'-15'13'1264'0,"4"-4"272"15,0 1-1232-15,2-4-304 0,4 1 0 0,1 0 0 16,-1 3-512-16,-4 7-176 0,-6 6-16 0,-5 12-16 16,-1 6-352-16,-1 2-64 0,-1 2-16 0,0-1 0 0,-1 3 2528 0,1-1 496 15,-2 3 112-15,-1 3 0 0,-1 1 80 0,-1 1 16 16,-1-4 0-16,1 1 0 0,-2 0-800 0,0-4-144 0,1 0-48 0,0-3 0 16,2 1-768-16,1-3-144 0,0 1-48 0,3-5 0 15,2-1-128-15,1-8-144 0,4-3 144 16,1-1-208-1,3-9-928-15,0-3-176 0</inkml:trace>
  <inkml:trace contextRef="#ctx0" brushRef="#br1" timeOffset="11130.34">16548 13311 8287 0,'4'7'736'0,"-1"-1"-592"0,-2 3-144 0,0-5 0 0,1-1 3376 0,-1 2 640 0,1-1 128 16,2 6 16-16,3 2-2672 0,5 8-528 0,4 1-128 0,3 1 0 0,4 0-128 0,1 3 0 15,4-3-16-15,1 4 0 16,2 3 416-16,3 2 96 0,0 3 16 0,1 5 0 16,1 3-880-16,-3 5-160 0,1 0-48 0,-5 0 0 15,0 3-128-15,-5-1-144 16,-3-1 144-16,-3 8-208 0,-5 2 208 0,-5 7-144 0,-6 2 144 0,-5 2-128 0,-6-2 656 0,-6 0 144 16,-5 5 32-16,-6-3 0 15,-5 0-128-15,-3-2 0 0,-5-3-16 0,0-5 0 16,0-2-48-16,2-6 0 0,2-4 0 0,4-6 0 15,3-9-48-15,5-7-16 0,4-9 0 0,3-6-18368 0</inkml:trace>
  <inkml:trace contextRef="#ctx0" brushRef="#br2" timeOffset="34211.25">25295 10737 10655 0,'5'-8'224'0,"-1"-1"48"0,-2 3 16 0,-1 2 32 0,-1 3-320 0,0-2 0 0,0 3 0 0,0-3 0 16,-1 0 2112-16,0-1 384 0,-3-2 64 0,-1 4 0 15,0 0 960-15,-1 2 192 0,1 2 48 0,-1 0 0 16,1-1-1712-16,-1 2-320 0,2-1-80 0,0-2-16 16,3 2-768-16,1-2-160 0,0 2-16 0,1-2-16 15,1 3-272-15,-2 0-48 0,0 0-16 0,0 2 0 16,-2 3-112-16,0 1-32 0,-1 2 0 0,-2 4 0 15,0 1-48-15,-1 3-16 0,0 3 0 0,0 0 0 16,1 3-128-16,0 1 0 0,1-1 0 0,3-1 0 0,1 2 0 0,1-3 0 16,2-4 0-16,1 2 0 0,0-2 0 0,1 1 0 15,0-6 0-15,0 3 0 0,-1-1 0 0,0 0-144 16,-1 0 144-16,-1-1 0 16,0-2-576-16,-1 2-16 0,-2 1 0 0,0 1 0 15,-2 2-1344-15,1 2-272 0</inkml:trace>
  <inkml:trace contextRef="#ctx0" brushRef="#br2" timeOffset="34647.15">25576 10529 19343 0,'5'-3'848'0,"-3"0"192"0,0 0-832 0,0 3-208 0,-1 0 0 0,-1 0 0 16,0 1 1616-16,0 1 288 0,1 1 48 0,-1 0 16 15,0 1 288-15,0-4 64 0,0 0 16 0,-2 29 0 0,0-18-1168 0,1 2-224 16,0 0-48-16,-1 0-16 16,0 2-240-16,1-1-64 0,0 1 0 0,1-3 0 0,1 4-128 0,-2 0-48 15,1 3 0-15,0-1 0 0,-1 2-144 0,-1 5-48 16,0 1 0-16,-1 2 0 0,1 1-208 0,-2 1 0 16,2 0 0-16,-2 1 0 0,2 0 0 0,-1-1 0 15,2 2 0-15,-2-3 0 0,2 0-192 0,0-3 64 16,0-1 128-16,1-3-208 0,0-2 64 0,0-5 16 15,0-2 0-15,-2-1 0 16,1 1-768-16,0-3-128 0,-2-2-48 0,2-3-16192 0</inkml:trace>
  <inkml:trace contextRef="#ctx0" brushRef="#br2" timeOffset="35165.18">25577 10435 13823 0,'-5'5'1216'0,"1"-5"-960"0,0 0-256 0,2 2 0 0,2 0 1824 0,0-2 320 0,0 0 64 0,0 0 16 15,0 0-848-15,0 0-160 16,0 3-48-16,0-3 0 0,0 0-672 0,0 0-144 16,0 0-32-16,0 0 0 0,0 0 384 0,0 0 80 0,0 0 16 0,0 0 0 0,0 0 672 0,0 0 144 15,0 0 32-15,0 0 0 0,0 0-624 0,-20 7-112 16,12-1-16-16,-4 3-16 0,3 1-368 0,-5 2-80 31,0 2-16-31,-2 2 0 0,0 1-112 0,-1 0-32 16,-2 4 0-16,2-2 0 0,-3 1-80 0,2-2-32 0,-1 1 0 15,-1 1 0-15,-1 2-160 0,0-2 0 0,-1 3 0 16,0-3 0-16,0-1 0 0,-1-1 0 0,2-1 0 0,0-2 0 16,3 1-416-16,0-6 32 0,2-1 16 0,3-2 0 31,2-2-1744-31,1-1-336 0</inkml:trace>
  <inkml:trace contextRef="#ctx0" brushRef="#br2" timeOffset="35780.87">24863 11425 21183 0,'-5'2'1888'0,"2"-2"-1504"0,0 0-384 0,1 0 0 15,0 3 1296-15,0-3 192 0,-3 3 48 0,-4 0 0 16,-3 2-336-16,0 0-64 0,-1 1-16 0,2-2 0 16,4-2-592-16,1 2-112 0,1-2-32 0,2-2 0 0,2 0 480 15,2 0 96-15,3 0 0 0,2-2 16 0,1 2-320 0,5-4-64 16,2 2-16-16,4-2 0 0,4-1-176 0,3-1-32 16,6 1-16-16,2-1 0 0,3 0-32 0,5-1-16 15,4-1 0-15,4 0 0 0,3 0-32 0,2-1 0 16,2-1 0-16,-2 0 0 0,-1-2-80 0,2 2-32 15,-2-4 0-15,-1 2 0 0,0 1-160 0,1 0 0 16,0-2 144-16,-1 1-144 0,-4 2 0 0,-4-1 0 16,-4 0 0-16,-1 2 0 0,-7 3-144 0,-5 2-112 15</inkml:trace>
  <inkml:trace contextRef="#ctx0" brushRef="#br2" timeOffset="37178.58">25510 10536 11967 0,'-1'-3'1072'0,"0"2"-864"16,1-2-208-16,-2 3 0 0,2-2 1216 0,0 2 192 0,0-1 32 0,0 1 16 16,0-3-480-16,0 3-80 0,-1-2-32 0,1 2 0 15,0 0-544-15,0 0-128 16,0 0 0-16,0 0-16 0,0 0-176 0,0 0 0 15,-20 11 0-15,17-7 0 0,-2-2 128 0,0 3 128 0,0 0 48 0,-1 1 0 16,1 0 1072-16,-2 1 224 0,3 2 32 0,-1-2 16 0,0 3-240 0,0-3-64 16,-2 4 0-16,0 1 0 15,-2-2-304-15,-3 4-64 16,-2 1-16-16,-2-2 0 0,-2 2-384 0,-2 4-96 16,-3-2-16-16,-3 2 0 0,-2 2 112 0,1-4 32 0,2-1 0 15,-1 1 0-15,3-3-272 0,1-2-48 0,1-3-16 0,3-2 0 16,2 2-272-16,3-3 160 0,2 0-160 0,-1-1 128 15,4 2-128-15,-1-3 0 0,2 0 0 0,-1 2 0 16,2-3 0-16,1 1 0 0,0-3 0 0,3 1 0 16,-1-2 0-16,1 0 0 0,2 0-176 0,0 0 176 15,2-2-848-15,2 1-96 0,1-3-16 0,1 1-10576 16,3-3-2128-16</inkml:trace>
  <inkml:trace contextRef="#ctx0" brushRef="#br2" timeOffset="37561.71">25490 10542 12895 0,'-2'-6'576'0,"1"2"112"0,-1 1-560 0,1 3-128 0,0 0 0 0,0-2 0 0,1 2 1824 0,-2 0 336 16,2-1 64-16,-1 1 16 0,1 0-304 0,0 0-48 16,0 0-16-16,0 0 0 0,0 0-1376 0,4 20-288 0,-4-12-48 15,-1 2-16-15,-1 2 336 0,0 5 64 0,-2-1 16 0,0 0 0 16,0 5-192-16,-3-2-48 0,0 0 0 0,0 3 0 16,-1 1-320-16,-1 1 144 0,1 2-144 0,0-1 0 15,-2 3 320-15,-1-2-32 0,1 3-16 0,-1-1 0 16,1 3-80-16,-1-2 0 0,1-1-16 0,1 1 0 15,-3-1-176-15,2-2 0 0,2-1 0 0,-2-2 0 16,3 1 0-16,0-7 0 0,2 2 0 0,2-7 0 16,0 0 0-16,4-4 0 0,2-2 0 0,1-1 0 15,-1-4-128-15,4-2-16 0,0-2 0 0,-1 0 0 16,3-6-1584 0,-1-1-320-16,2-2-64 0,0-2-10256 0</inkml:trace>
  <inkml:trace contextRef="#ctx0" brushRef="#br2" timeOffset="38393.97">25556 10560 9215 0,'-5'4'816'0,"0"-1"-656"15,1-3-160-15,2 0 0 0,-1 1 1776 0,1 1 320 16,-3 2 64-16,-5 2 16 0,-4 3 896 0,0 3 176 16,-1 2 32-16,1 4 16 0,3 2-1744 0,1 5-336 15,1 0-80-15,2 7-16 0,1 2-928 0,0 1-192 16,-1 3 0-16,0 3 0 0,0 4 0 0,-1-5 0 15,3 2 0-15,0-2-128 0,2-2 128 0,-1-3 0 16,1 0-144-16,2-7 144 0,-1-2 0 0,0-4-144 16,2 1 144-16,-1-7 0 0,1-2-240 0,0-1 64 15,0-3 16-15,0-4 0 16,1-2-608-16,-1-4-128 0,2 0-32 0,0-4 0 0,1-2-288 16,-1-4-48-16,2-1-16 0,-2-3 0 15,2-4-272-15,0-2-64 0,-1-5-16 0,0-3 0 16,-1-1 304-16,0 1 64 0,-2-3 16 0,1-1 0 0,-1 0 1616 0,-1-3 320 0,-1 0 64 0,2 1 16 15,-1-3 704-15,1 1 160 0,-1-1 32 0,1 1 0 0,-1 1-896 0,1 2-160 16,0 1-32-16,0 3-16 0,0 7-432 0,1 2-128 16,0 4 0-16,0 4 0 0,1 2 0 0,-2 4 0 0,1 3-208 15,0 3 80-15,-1 0 1040 0,-1 3 224 16,2 0 32-16,0 3 16 0,1 4-288 0,0 3-64 0,-1 3-16 0,-1 2 0 31,1 5-672-31,-2-1-144 0,1 3 0 0,-3-3 0 16,-1 4-512-16,0-1-112 0,0-2-16 0,-2 2 0 0,1 2 320 0,0-1 64 0,-1-4 16 0,0 4 0 31,0-1-464-31,1-5-80 0,1 1-32 0,0-2-10768 16</inkml:trace>
  <inkml:trace contextRef="#ctx0" brushRef="#br2" timeOffset="39118.74">27135 9640 22111 0,'-9'0'1968'0,"2"0"-1584"16,1 2-384-16,2 0 0 0,1-2 1232 0,2 0 176 0,0 3 16 0,-2-2 16 15,-1 2-304-15,-3 6-64 0,-1 0-16 0,0 7 0 16,-2 0-48-16,-2 4-16 0,0 4 0 0,-2 5 0 15,-3 2-48-15,-2 7-16 0,-2 3 0 0,-4 1 0 16,-1 7-480-16,-1 2-80 0,1 0-32 0,-1 3 0 16,-1-1-48-16,2 2-16 0,-3 2 0 0,2 0 0 15,1-8-80-15,1 3-32 0,1 1 0 0,1 4 0 16,2 2-160-16,0 2 0 0,3 2 0 0,-1-2 0 16,4-4 0-16,3-3 0 0,3-3 0 0,2-2 0 15,4-2-176-15,6-5 48 0,2-5 0 0,4-5 0 16,3-3-288-1,3-4-48-15,3-6-16 0,6-4 0 0,2-1-1216 0,5-6-240 0</inkml:trace>
  <inkml:trace contextRef="#ctx0" brushRef="#br2" timeOffset="45619.31">27263 10555 6447 0,'-3'3'576'0,"-2"-3"-576"0,-1 0 0 0,2 0 0 15,3 2 7744-15,2-2 1424 0,-1 0 304 0,0 4 48 16,-1-1-7280-16,1 0-1472 0,1 7-272 0,1-1-64 16,2 3-304-16,1 2-128 0,0 4 0 0,1 1 128 15,-1 4-128-15,0 5 0 0,0 4 0 0,1 0 0 0,-2 3 160 0,-2-5 0 16,2 3 0-16,-3-3 0 16,2-1 0-16,-2-1 0 0,2-2 0 0,-1-1 0 15,-1-3-160-15,2-3 0 0,-2 1 0 0,1-4 0 31,1-1-384-31,-1-2-48 0,1 0-16 0,-1-4 0 0,1 0-512 16,0-3-128-16,0-2 0 0,-1-2-16448 0</inkml:trace>
  <inkml:trace contextRef="#ctx0" brushRef="#br2" timeOffset="45920.59">27741 10475 24127 0,'6'-6'528'0,"-4"1"112"0,1 4 32 0,-2-3 0 0,0 4-544 0,-1 1-128 16,0 2 0-16,0 0 0 0,-1 4 2304 0,-1 2 448 15,-3 6 64-15,-4 8 32 0,-2 1-896 0,-4 8-176 16,-2 7-48-16,-5 5 0 0,-4 6-1136 0,-3 4-224 15,-3 3-48-15,-3 4-16 0,-2 4-112 0,0 4 0 0,-1-1-16 16,0 4 0-16,-1 1-176 0,0-4 0 0,-2 2 0 16,0-3 128-16,0-5-384 0,0-1-64 0,2 1-32 0,-1-4 0 31,4-2-1616-31,4-6-320 0</inkml:trace>
  <inkml:trace contextRef="#ctx0" brushRef="#br2" timeOffset="47053.61">28334 9616 20271 0,'3'-7'1792'0,"-2"4"-1424"0,0 0-368 0,1 3 0 15,-1 0 1088-15,0-2 160 0,0 1 32 0,2-4 0 0,0 0-640 0,1 0-112 16,-1 1-16-16,-3 4-16 0,-2 0 16 0,-1 2 0 15,-4 2 0-15,0 2 0 0,-2 1 512 0,-1-1 96 16,1 4 32-16,-3-1 0 0,0 1 208 0,0 2 48 16,-1 1 16-16,1-1 0 0,-2 1-752 0,1 0-160 15,-1 4-16-15,2-3-16 0,1 2-288 0,-2 3-64 16,2 0-128-16,0-2 192 0,0 4-192 0,0-3 0 16,0 2 0-16,0 2 0 0,-1-2 176 0,3 4-16 15,-3 2 0-15,1-2 0 0,1 2-160 0,2 3 160 0,-2-4-160 0,2 1 160 16,2-2-16-16,1-1 0 0,4-4 0 0,4 0 0 15,-1-6-16-15,3 2-128 0,4-2 192 0,-1-3-64 16,3-2-128-16,2 0-144 0,0 0 144 0,2-1-208 31,0-1-240-31,0 1-32 0,1-1-16 0,-1-2 0 16,0 1-992-16,-2-1-208 0,0-2-32 0,0 2-8944 0,0 0-1776 0</inkml:trace>
  <inkml:trace contextRef="#ctx0" brushRef="#br2" timeOffset="47929.55">28494 10001 18431 0,'-3'0'1632'0,"1"0"-1312"0,1 0-320 0,-1 3 0 0,2-3 1872 0,-1 1 304 15,-1 2 64-15,-2 3 16 16,-1 0 304-16,0 1 64 0,-1 5 16 0,1-3 0 15,3 5-1232-15,-1 1-256 0,1-2-64 0,2 2 0 16,0 1-848-16,1-2-240 0,1 2 0 0,1-1 0 31,0 0-752-31,1-2-224 0,1 0-48 0,-1-1-16 0,1-2-1520 0,0-3-320 0</inkml:trace>
  <inkml:trace contextRef="#ctx0" brushRef="#br2" timeOffset="48181.63">28682 9680 40543 0,'-3'0'1792'0,"1"0"384"0,-1 2-1744 0,2-2-432 16,1 3 0-16,1-3 0 0,-1 0 272 0,2 0-16 0,-1 1-16 16,1 2 0-16,1-3-432 0,-3 0-64 0,0 0-32 0,0 0 0 15,0 0-3040-15,0 0-624 0,0 0-112 0,0 0-32 0</inkml:trace>
  <inkml:trace contextRef="#ctx0" brushRef="#br2" timeOffset="48662.64">28794 9510 11055 0,'-3'-4'480'0,"0"0"112"0,2 1-464 16,1 2-128-16,0-1 0 0,0 2 0 0,0 0 496 0,-1-3 80 16,1 2 0-16,-3-2 16 0,2 0 2288 0,-2 3 448 15,1-3 80-15,0 3 32 0,-1 3 208 0,1-3 64 16,0 3 0-16,1 1 0 0,0 1-2112 0,1-1-432 0,1 2-80 15,2 0 0-15,0 0-464 0,2 2-96 0,1-3-16 0,3 2 0 16,1 2-320-16,1-3-192 0,1 4 192 0,1-3-192 16,3 4 0-16,-1 1 0 15,0 0 0-15,1 3 0 0,-1 1 128 0,-2 2-128 16,1 1 0-16,-2-2 0 0,-1 4 0 0,-1 2-224 16,-1-5 32-16,-2 2 16 0,-1-2 176 0,1 1 0 15,-3 1 0-15,0-2 0 0,-3 1 0 0,-1-2 0 0,-1 0 0 0,-1 1 128 16,-2 0-304-16,-1 1-48 0,-2-1-16 0,-1 2 0 15,1 0 16-15,-2-1 0 0,1-1 0 0,-4 2 0 16,2-2-48-16,-2 1-16 0,0-4 0 0,-1 1 0 31,0 0-160-31,-1-4-16 0,3 2-16 0,-1-2-11632 0,1-2-2336 0</inkml:trace>
  <inkml:trace contextRef="#ctx0" brushRef="#br2" timeOffset="49294.58">29373 10576 37775 0,'-10'-2'3360'0,"3"1"-2688"15,4 1-544-15,3 0-128 0,1 0 608 0,-1-3 96 16,-2 1 0-16,-2 1 16 0,-1-6-336 0,2 2-80 16,0 2-16-16,2-1 0 0,1 2-48 0,2 0-16 15,2 1 0-15,0 1 0 0,3 1 304 0,2 1 64 16,2 0 16-16,1-2 0 0,4 0-208 0,3 0-32 15,2 0-16-15,1 0 0 0,2-2-224 0,2-1-128 16,3 2 128-16,2-5-128 0,3-1-256 0,2 1-112 0,1-1-16 0,-1 1-16 31,1-3-320-31,-1-1-64 0,-2 1-16 0,-2 0-11888 16,-1 0-2384-16</inkml:trace>
  <inkml:trace contextRef="#ctx0" brushRef="#br2" timeOffset="49639.2">29238 10868 29487 0,'1'-3'1296'0,"1"-1"288"0,0 1-1264 0,1 1-320 0,0 1 0 0,0 1 0 0,1-3 1296 0,2 2 208 0,4-4 32 0,3 1 16 16,3 1 304-16,2 0 48 16,-1-1 16-16,3 4 0 0,-2-2-864 0,3-1-160 15,2 3-48-15,0-1 0 0,2 1-384 0,1-2-80 16,2 2 0-16,2 0-16 0,1 0-512 0,1 2-112 15,3-2 0-15,0 0-16 16,4 0-528-16,-1-2-96 0,0 1-32 0,1-2-11968 16,-2-3-2400-16</inkml:trace>
  <inkml:trace contextRef="#ctx0" brushRef="#br2" timeOffset="50201.78">30517 9961 2751 0,'-1'-4'256'0,"1"1"-256"0,1 3 0 0,1 0 0 0,1 3 5280 0,-1 1 1008 0,2-2 208 0,0 2 32 0,3 4-3776 0,2 6-752 15,1 7-144-15,0 3-48 0,-2 4 160 0,-2 3 16 0,-3 5 16 16,-2 3 0-16,-1 2-784 0,-4 1-144 15,-1 1-48-15,-2 0 0 16,0-1-416-16,-1-2-96 0,0 4 0 0,0-2-16 16,1-1-176-16,-1-1-48 0,3-5 0 15,0-3 0 1,-1-1-544-16,1 1-112 0,-1-1-32 0,1-1 0 16,0-3-288-16,1 1-48 0,1-4-16 0,0-1 0 0,1 1-576 15,2-3-128-15,1-1-32 0,0-5-15760 0</inkml:trace>
  <inkml:trace contextRef="#ctx0" brushRef="#br2" timeOffset="50884.05">30600 9214 28559 0,'2'0'2544'0,"1"0"-2032"0,-2 0-512 0,0 0 0 0,0 1 1184 0,2 1 144 0,1-2 16 0,2 4 16 0,4 1 480 0,1 5 80 16,1 0 32-16,2 6 0 0,2 0-1248 0,1 5-240 15,0 3-48-15,4 3-16 0,2 1-48 16,1 4-16-16,2 3 0 0,3 1 0 0,3 3-32 0,3 3-16 15,3 5 0-15,2 0 0 0,0 0-80 0,0 4-16 16,-2-5 0-16,-2 1 0 0,-1 0-32 0,-4 1-16 16,-2 2 0-16,-3-2 0 0,-3 1-144 0,-5 2 160 0,-2-3-160 15,-2-3 160-15,-6-1 144 0,-3 1 16 0,-2 0 16 0,-6-2 0 16,0 3-16-16,-5-1-16 0,-4 2 0 0,-2 0 0 16,-3 1-176-16,-3-1-128 0,-1 0 192 0,-1-2-192 15,-2-4 0-15,0-3 0 16,-2-2 0-16,-2 1 0 0,0 1-256 0,-2-3 64 0,2 2 0 0,1-4 0 31,2-3-576-31,3-4-128 0,2-8 0 0,1-1-12608 0,5-5-2496 16</inkml:trace>
  <inkml:trace contextRef="#ctx0" brushRef="#br2" timeOffset="53560">25396 12024 13823 0,'-1'-2'1216'0,"1"1"-960"0,0 1-256 0,0-3 0 31,0 3-768-31,1 0-192 0,-1-2-32 0,2 1-16 0,0-4 752 0,0 1 256 16,1-2-144-16,-1 2 144 0,2-2 0 0,-1 2 0 16,0-1 0-16,0 2-128 0,-1-1 624 0,-1 0 128 15,1 2 16-15,-2 2 16 0,0-3 1344 0,-2 3 272 16,1 3 48-16,-1-1 16 0,-1-1 480 0,0 3 112 16,3-4 16-16,0 0 0 0,0 0-624 0,-10 17-112 15,7-10-32-15,2-3 0 0,-1 5-1152 0,2-3-256 16,0 7-32-16,0-3-16 0,3 4-304 0,-2 2-64 15,3 1-16-15,0 2 0 0,0 6-192 0,1 1-144 16,1 5 192-16,-3 0-192 0,0 4 0 0,-1 0 0 16,1 0 0-16,-4 0 0 0,1-3-176 0,-3 0-144 0,1 1-16 0,-3-1-16 0,0-3-16 0,-1-1 0 15,-1-2 0 1,-2-3 0 0,1-2-256-16,1-5-48 0,-2 0-16 0,2-4-16704 0</inkml:trace>
  <inkml:trace contextRef="#ctx0" brushRef="#br2" timeOffset="53898.18">25686 11935 29487 0,'-8'4'2624'0,"1"2"-2112"0,2-2-512 0,2-1 0 0,2 0 1568 0,-3 1 208 16,-2 5 32-16,-4 3 16 0,-3 8-672 0,-1 4-128 16,2 2-16-16,2 2-16 0,2 0-592 0,4 1-112 15,1 0-32-15,2 2 0 0,2 0 0 0,0 1-16 16,3 0 0-16,0-3 0 0,1 2-32 0,-2-3 0 15,2 1 0-15,-2-3 0 0,1 0-208 0,-4-2 0 16,1 1 128-16,-4-3-128 0,1 1-160 0,-3-1-80 16,-1-2-16-16,-2 1-18272 0</inkml:trace>
  <inkml:trace contextRef="#ctx0" brushRef="#br2" timeOffset="54314.61">25623 11851 19343 0,'-5'-1'1728'0,"1"-1"-1392"16,1-1-336-16,2 3 0 0,0 0 768 0,0 0 96 15,-3-1 16-15,-2 1 0 0,0-3 288 0,-2 1 64 16,0 2 16-16,0 2 0 0,2-2 320 0,0 3 64 16,1 1 16-16,0-2 0 0,0-1-256 0,1 4-48 15,-1-3-16-15,2 0 0 0,0 2-576 0,-1-2-112 16,2 2-32-16,-3 0 0 0,1 1-400 0,-1 2-80 15,-2 2 0-15,-2 1-128 0,-1 2 144 0,-3 0-144 16,-1 4 0-16,-2 3 144 0,-2 1 0 0,-1 2 0 16,-1-4 0-16,0 5 0 0,-1 1-144 0,0-1 0 15,2-1 0-15,-1-2 128 0,1-2-128 0,3 1 0 0,3-6 0 16,1 0 0 0,4-1-1072-16,3-3-192 0</inkml:trace>
  <inkml:trace contextRef="#ctx0" brushRef="#br2" timeOffset="54806.83">24987 12873 5519 0,'-9'-1'240'0,"3"1"64"0,1 0-304 0,1-3 0 0,3 3 0 15,1 0 0-15,0-1 1088 0,-1 1 176 16,-1-3 16-16,-1 3 16 0,1-3 1392 0,0 0 288 0,1 3 48 0,1-2 16 16,0 0 176-16,1 0 48 0,1 2 0 0,0-4 0 15,2 2-1184-15,-1-2-224 0,4 2-64 0,0 2 0 16,3-2-912-16,0 2-192 0,1 0-48 0,3-2 0 16,0 2-240-16,5-3-48 0,1 3-16 0,3 0 0 15,2 0-96-15,2 0-32 16,5 0 0-16,2 0 0 0,2-1-208 0,2-1 144 0,2-2-144 15,2-2 128-15,1 1-128 0,-1 0 0 0,-4-1 0 0,3 3 0 16,0-3 0-16,-2 2 0 0,1-1 0 16,0 1 0-16,-3 1-256 0,-3-3 0 0,-2 2 16 0,-2-2 0 31,-3 1-144-31,-3 0-48 0,-1-1 0 0,-3 0 0 16,-3 0-592-16,-2 1-128 0,-4 0-32 0,-2 2 0 0</inkml:trace>
  <inkml:trace contextRef="#ctx0" brushRef="#br2" timeOffset="55684.64">26664 11600 25791 0,'1'-2'2304'0,"-1"-1"-1856"15,1 2-448-15,0-1 0 0,1 2 800 0,-1 0 64 16,0-3 16-16,0 0 0 15,3-1 912-15,-3 1 192 0,1 0 48 0,-4 3 0 16,1 0-624-16,-1 0-128 0,-2 2-32 0,-1 2 0 0,0 2-736 0,-1 0-160 16,0 0-32-16,-2 4 0 15,1 3-192-15,-2 0-128 0,1 6 128 0,-2-1-128 16,-1 1 208-16,1 3-16 0,-2 0-16 0,1 2 0 0,0 1 144 0,1 1 48 0,-2 4 0 16,1 1 0-1,0 4 16-15,0 0 0 0,-1 1 0 0,3-2 0 16,-1 7-384-16,0 0 144 0,0 0-144 0,0 1 0 15,1 5 0-15,-1-7 0 0,1 5 0 0,1-4 0 16,1 0 0-16,1 1 0 0,2-2 0 0,1-1 0 0,5-2 0 0,0-1 0 16,4-3 0-16,4-3 0 0,1-4-240 0,3-3-48 15,3-1-16-15,3-5 0 16,1-1-640-16,1-6-128 0,0-2-16 0,6-2-17584 16</inkml:trace>
  <inkml:trace contextRef="#ctx0" brushRef="#br2" timeOffset="56556.88">27142 12299 30399 0,'-1'0'2704'0,"1"0"-2160"15,0 1-544-15,1 2 0 0,1-3 1344 0,-1 2 144 0,2 2 48 0,2 0 0 16,2 4-144-16,3 2-32 15,1 3 0-15,1 3 0 0,2 0-880 0,0-1-176 16,3 1-48-16,-3 1 0 0,1 0-256 0,0-1 0 16,-1 3 0-16,-1 1 0 0,1-2 0 0,-2 4 0 15,1-2 0-15,-2 2 0 0,-1 3-176 0,-1-3-80 16,0-2-32-16,0 1-11920 16,-1-2-2384-16</inkml:trace>
  <inkml:trace contextRef="#ctx0" brushRef="#br2" timeOffset="56845.18">27698 12138 36863 0,'-15'10'3264'0,"5"-6"-2608"0,0 2-528 0,5-1-128 15,2-1 1120-15,3-2 192 0,0 6 32 0,-1 0 16 0,0 5-1040 0,-4 9-192 16,1 6-128-16,1 4 128 0,-4 7 48 0,1-1 16 16,-2 5 0-16,-2 2 0 15,-3 2 0-15,1 1 0 0,-3 5 0 0,0-2 0 0,-1 2-192 0,-1-2 0 16,1 1 0-16,-3-1 128 0,2-1-128 16,1 0 0-16,-1-6 0 0,2 0 0 15,0-2-448-15,3-5-112 0,2 1-16 0,1-8-18176 16</inkml:trace>
  <inkml:trace contextRef="#ctx0" brushRef="#br2" timeOffset="57366.28">28073 11553 21183 0,'2'-12'944'0,"-1"2"192"0,1 0-912 0,1 2-224 0,1 4 0 0,-1 1 0 16,1 0-2624-16,2-4-576 0,5-2-128 0,2-6 0 0,-2 1 4192 0,0 2 848 16,-2 2 160-16,-4 1 48 0,-2 6 1376 0,-3 0 288 15,-1 1 48-15,-1 4 16 0,-2 1-752 0,-1-2-144 0,-1 5-16 0,-3 0-16 16,2 0-1600-16,-3 4-320 15,0 1-64-15,0 3-16 0,1-2-352 0,1 2-80 16,-2 4-16-16,0 3 0 0,0 3-272 0,0 1 128 16,0 3-128-16,0 3 0 0,2 1 128 15,-2 0-128-15,1 2 0 0,0-1 0 0,2 1 0 0,1-2 0 16,0-1 0-16,2-3 0 0,0 0 0 0,2-4 0 16,0-2 0-16,2 0 0 0,2-1 0 0,1-2 0 15,2-3 0-15,0 0 0 0,4-3-320 0,1-1-32 16,1-5 0-16,0 0 0 15,1-1-576-15,2-4-112 0,2 2-32 0,0-4-16272 0</inkml:trace>
  <inkml:trace contextRef="#ctx0" brushRef="#br2" timeOffset="57706.87">28453 11811 36863 0,'-11'5'1632'0,"3"-5"336"0,4 3-1584 0,1-3-384 0,2 0 0 0,1 0 0 0,0 0 176 0,-1 3-48 16,-1-2-128-16,0 4 192 0,-2 1 0 0,0 4 0 15,0 0 0-15,0 2 0 0,-1 1 416 0,1 0 80 0,0 2 16 0,2-1 0 16,1 0-512-16,1-2-192 16,1 0 176-16,3-1-176 15,1-3-928-15,1-2-288 0,0 0-48 0,3-4-15568 0</inkml:trace>
  <inkml:trace contextRef="#ctx0" brushRef="#br2" timeOffset="57928.47">28432 11531 18431 0,'-4'0'1632'0,"3"-2"-1312"0,0 2-320 0,1 0 0 16,1 0 1360-16,0 0 208 0,-1 0 32 0,2 0 16 16,-1 0-1296-16,1 2-320 0,1-2 0 0,-3 0 0 0,0 0-1488 0,0 0-320 0,16 12-64 0,-10-8-16 15</inkml:trace>
  <inkml:trace contextRef="#ctx0" brushRef="#br2" timeOffset="58414.15">28647 11405 11055 0,'1'0'976'0,"-1"0"-784"0,0 0-192 0,2 0 0 16,-1 0 1600-16,-1 0 288 0,2 0 48 0,1 2 16 15,1 2 1808-15,-1 0 352 0,2 2 80 0,0 0 16 16,0 3-1696-16,1-3-336 0,-1 4-64 0,1 2 0 16,2 2-1248-16,-1-2-240 0,2 1-48 0,0 3-16 15,2-3-208-15,0 2-32 0,1 4-16 0,3-3 0 0,0 2-176 16,1 2-128-16,0 2 144 0,1 1-144 16,-1 1 0-16,0 1 0 0,2 4 0 0,-2-1 0 0,-1-5-128 15,1 5 128-15,-1-5-192 0,-4 2 192 0,0 0-256 16,-2-2 64-16,-2 1 16 0,-2-2 0 0,0 0 176 0,-4 0 0 15,-1 1 0-15,-1-5 0 0,-3 0 0 0,0-1 0 16,-1-4-192-16,-1 2 64 0,-1-4-176 0,-3 2-16 16,-1-1-16-16,-2-2 0 15,-1 0-240-15,-2-1-64 0,-2-1 0 0,0-2-17168 0</inkml:trace>
  <inkml:trace contextRef="#ctx0" brushRef="#br2" timeOffset="58869.86">29315 12379 36863 0,'-4'3'3264'0,"3"-1"-2608"0,1-2-528 0,1 0-128 0,2 0 720 0,0-2 112 16,2-1 32-16,4 2 0 0,5-4-480 0,3-2-80 16,6 1-32-16,3-4 0 0,4 1-272 0,2-1 0 15,0 2 0-15,2 0 0 0,0 2 0 0,1 2-304 16,2 2 48-16,-2-2 0 15,-2 2-976-15,-1 2-192 0,-1 0-48 0,-5 0-14864 0</inkml:trace>
  <inkml:trace contextRef="#ctx0" brushRef="#br2" timeOffset="59162.61">29173 12601 43311 0,'-3'2'3840'0,"3"-2"-3072"16,1 3-608-16,1-3-160 15,0 0-864-15,1 0-208 0,0 1-32 0,5 1-16 16,2-2 1504-16,3 3 288 0,3-3 64 0,3 0 16 0,2 0-320 0,1 0-64 15,4-3-16-15,3 1 0 0,4 1-192 0,2-2-32 16,2 0-128-16,1-4 192 16,0 1-480-16,1 0-96 0,-2 0-32 0,1-4 0 15,-2 1-1440-15,0 2-272 0</inkml:trace>
  <inkml:trace contextRef="#ctx0" brushRef="#br2" timeOffset="59618.67">30459 12059 42383 0,'-9'6'1872'0,"0"-2"400"0,1 0-1824 0,2-2-448 0,2 1 0 0,1-2 0 16,1 1 0-16,-5 2 0 0,-5 2 0 0,-5 4 0 16,-3 5 0-16,-4 4 192 0,-1 3-48 0,-1 1-16 15,1 6-128-15,-1-1 0 0,3 1 0 0,-1 2 0 0,3-3 0 0,3 3 0 16,2-3 0-16,3 1 0 0,2-3 0 0,5-4 0 16,3 0-128-16,3-3 128 0,3-1-336 0,4-4 0 15,2 1 0-15,5-5 0 16,2 0-352-16,3-7-64 0,2 0-16 0,4-1 0 15,5-4-400-15,2-2-96 0,1-2-16 0,2-3 0 16,1 2 448-16,1-6 64 0,1 1 32 0,1 0 0 0,-2-4 736 0,-1 1 192 0,-3-1 0 16,-1 0 16-16,-3 2 848 0,-6-5 160 15,-3 3 48-15,-4-2 0 0,-5-1-64 0,-5 0-16 16,-3 2 0-16,-5-1 0 0,-4 2-560 0,-4-3-112 16,-2 0-32-16,-5 1 0 0,-1 1-96 0,-4 2 0 15,-1-1-16-15,-2 0 0 0,-2 1-176 0,-1 1-48 16,1 0 0-16,0 1 0 0,1 2-320 0,1 2-64 15,2 3-16-15,2 0-12736 0,0 2-2560 0</inkml:trace>
  <inkml:trace contextRef="#ctx0" brushRef="#br2" timeOffset="60311.92">30563 11551 35935 0,'-8'0'3200'0,"2"0"-2560"0,4 0-512 0,2 0-128 0,0 2 0 0,0-2-208 15,-2 0 48-15,-1 0 16 0,-1 2 1136 0,0 0 224 16,3 1 64-16,2-2 0 15,2 4-576-15,2-2-128 0,2 1 0 0,4 2-16 16,1 1 208-16,3 1 32 0,4 5 16 0,2 0 0 16,2-1-240-16,3 5-64 0,3 1 0 0,0 4 0 15,5 1-176-15,-2 1-32 0,0 2-16 0,-1-1 0 0,-2-1-288 0,-1-1 160 16,2 3-160-16,-3-1 128 16,0 1-128-16,-2-2 128 0,1 6-128 0,-5 1 128 15,-1-3-128-15,-3 7 0 0,0-3 0 0,-3 5 0 0,-1-2 144 16,-3 3 0-16,-1 3 0 0,-2-1 0 0,0-1 64 0,-3 0 16 15,-1-4 0-15,1 3 0 0,-4-6 32 0,0 2 0 0,-3 1 0 0,1 0 0 16,-3-4-256-16,-1-2 128 0,-1 0-128 0,-1-2 0 16,-1 1-208-16,-2-2-144 0,1-1-32 0,-4-2 0 31,1-2-352-31,-2-2-80 16,-1-2-16-16,-3 1 0 0,0-7-128 0,-2 0-16 0</inkml:trace>
  <inkml:trace contextRef="#ctx0" brushRef="#br0" timeOffset="74745.25">13791 14064 10127 0,'0'0'896'16,"0"-3"-704"-16,0 2-192 0,0 1 0 0,0 0 176 0,0 0 0 15,0-3 0-15,1 1 0 0,-1-2-176 0,3 1 0 16,-2-4 0-16,2-1 0 0,0 0 0 0,1 2 0 15,-1 0 0-15,-1 2 0 0,1-1 0 0,-1 2 208 16,-1 0-16-16,-1 2 0 0,0-2 1616 0,1 1 320 16,-1 1 64-16,-1 1 48 0,1 0-464 0,-1-3-96 15,0 2-16-15,0 1 0 0,-2 0-704 0,3 0-128 16,0 0-48-16,0 0 0 0,0 0-656 0,-23-9-128 16,16 6 0-16,0 0 0 15,-2-1-432-15,-1-2 16 0,1 3 0 0,-1-4 0 0,-2 2 144 0,0 2 16 16,0-3 16-16,-2-1 0 0,2 4 432 0,-1-1 96 15,2 1 16-15,-2 0 0 0,2 3 320 0,-2 0 64 0,2 1 16 16,0 1 0-16,0 2 64 0,0 1 0 0,-2 1 16 0,0 2 0 16,-1 2-416-16,1 2-96 0,1-3-16 15,0 0 0-15,1 5-256 0,-1 1 0 0,0-3 0 0,2 1 0 16,-1 3 0-16,0 0 160 0,0 2-160 0,1-2 128 16,2 1-128-16,0-1 192 0,1 2-192 0,1 1 192 15,1 0-64-15,0 0-128 0,0 1 192 0,0-2-64 16,1 1 32-16,2-1 0 0,0-4 0 0,1 1 0 15,2-3 48-15,2 2 16 0,-1-2 0 0,3 1 0 16,0-3 160-16,0-1 16 0,1 0 16 0,0 1 0 16,3 0-176-16,-3-2-48 0,3 0 0 0,0 1 0 15,1-3-192-15,1 0 0 0,1 0 0 0,0-2 0 0,2 0 192 0,2-1 0 16,0 0 0-16,1-1 0 0,0-1-48 0,-3 2-16 16,1-3 0-16,4 0 0 0,5-4 16 0,2 2 0 15,2-2 0-15,-4 0 0 0,0-2-144 0,-2 1 192 16,-3 1-192-16,-2-2 192 0,-2 0-192 0,-3 0 0 15,1 0 0-15,-4 2 0 0,1-2 160 0,-1-2-160 0,-2 2 192 16,1 0-192-16,-1-3 336 0,1 2-32 0,-2 1-16 0,1-3 0 16,-1-1-128-16,-1 2-32 0,0-2 0 0,-1 1 0 15,-1-1-128-15,-1 0 0 0,-1 0 0 0,0 0 0 16,-1-1 0-16,-1 0 0 16,1 0 0-16,-1-1 0 0,-1 1-128 0,-1-2 128 15,-1 1 0-15,1-1 0 0,-4 0 0 0,3-2 0 16,-3 3-144-16,1-2 144 0,0-1 0 0,0 2 0 15,0-3 0-15,-2 1 0 0,2 1 0 0,-1 2 0 0,0-3 0 16,0 3 0-16,0 0 192 0,-2 4-48 0,1-2-16 0,1 4 0 16,-2 2-128-16,1-2 0 0,-1 3 0 0,-1 1 128 15,3 1-128-15,-2-2 0 0,0 3 0 0,1-2 0 16,-1 4 0-16,1-2 0 0,-1 0-128 0,0 0 128 16,1 3-384-16,0-2 0 0,2 1 0 15,-1-2 0 1,0 4-480-16,0-2-96 0,2 1-32 0,-1 1 0 15,0-1-864-15,-1 0-192 0,2 1-16 0,1-2-12144 0</inkml:trace>
  <inkml:trace contextRef="#ctx0" brushRef="#br0" timeOffset="75161.36">13954 13511 21183 0,'-1'-1'1888'0,"-1"1"-1504"0,-2 0-384 0,2 0 0 15,-1 1 3136-15,2-1 544 0,0 2 112 0,-2 0 32 0,-2 0-2368 0,0 4-480 16,-2 0-80-16,-1 3-32 31,1 1-2096-31,0 2-432 0,-3 2-64 0,0 1-32 16,-1 5 256-16,-2 2 48 0,1 0 16 0,-3 5 0 0,0 3 1440 0,-1 5 272 16,1-1 64-16,-1 3 16 0,1-1 992 0,-1 5 192 0,-2 6 32 0,-1 0 16 15,-1 5-512-15,-2 4-112 0,0 0 0 0,-2 3-16 0,0 2-528 0,0-5-96 0,2-3-32 16,1-3 0-1,2-2 224-15,2-1 64 0,0 0 0 0,1-3 0 16,0 1-224-16,1-4-32 0,1-3-16 0,-1-7 0 0,4-3-304 0,-1-2 0 16,0-3-176-16,-2-5-18016 15</inkml:trace>
  <inkml:trace contextRef="#ctx0" brushRef="#br1" timeOffset="78678.82">6792 13501 6447 0,'4'-4'576'0,"0"2"-576"0,0-1 0 0,-2 2 0 0,-1 1-416 0,2-4-192 16,2 2-32-16,2-4-16 0,3-3 464 0,1 2 192 16,-2-2-128-16,-2 2 128 15,-1 4 848-15,-2-3 256 0,0 3 48 16,-3 2 16-16,-1 2 624 0,0 2 112 0,-1-1 16 16,-2 2 16-16,0 0-400 0,-1 2-96 0,-2 0-16 0,-1 3 0 0,1-3-608 0,-1 1-128 31,-2 2-32-31,-1 1 0 0,-1 2-368 0,0 1-80 15,-1 0-16-15,-2 3 0 0,-1 0 112 0,-1 3 16 0,1 0 0 16,1-1 0-16,-1 1 80 0,-1 0 32 0,2 0 0 16,-1 1 0-16,3 5-304 0,-2-6-128 0,1 6 128 0,1-4-128 15,4 1 0-15,0 1 128 0,2-1-128 0,0 1 0 16,1 5 0-16,0-2 0 0,1 2 0 0,1 0 0 16,0 1 0-16,1 2 0 0,1 1 0 0,-1 3 0 15,1-1 0-15,1 1 0 0,1 1-144 0,1 1 144 16,0-3 0-16,-1 1 0 0,2 1 0 0,-1 1 0 15,4 1 0-15,2 1 0 0,0-2 0 0,0-1 0 16,-1-2 128-16,2 1 48 0,0-2 0 0,0-1 0 0,1 3-176 0,-1-3 192 16,1-1-192-16,-1-7 192 15,-1 0-848-15,0-5-176 0,-1-3-16 0,-1-4-16 16,0 1-560-16,2-3-112 0</inkml:trace>
  <inkml:trace contextRef="#ctx0" brushRef="#br1" timeOffset="79695.17">7021 13820 911 0,'-4'-6'0'0,"1"2"0"0,0 2 0 0,1 2 0 15,1-3 4240-15,1 3 768 16,0 0 160-16,-3 0 16 0,1 0-3264 0,-1 3-672 16,2-3-128-16,0 3-32 0,-1 2-576 0,4 2-128 15,-1 0-32-15,3 2 0 0,-1 0-96 0,2 4-32 16,0 0 0-16,0 6 0 0,3 1 592 0,-2 3 112 0,-1 3 32 15,0 0 0-15,-2 5 112 0,1 1 16 0,-1 0 16 0,-2 6 0 16,0-1-720-16,-1 1-128 0,1 0-48 0,-1-1 0 16,1 2-208-16,-1-5 0 0,2 1 0 0,-2-3 0 15,0-2 0-15,0-3 0 0,0-1 0 0,0-1 0 0,0-3 0 16,0-3 0-16,0-1 0 0,-2-2-10080 16,1-2-1888-16</inkml:trace>
  <inkml:trace contextRef="#ctx0" brushRef="#br1" timeOffset="80045.73">7225 14222 35007 0,'3'-3'1552'0,"-2"2"320"0,1 1-1488 0,1 0-384 0,-2 0 0 0,2 0 0 0,-1 0 0 0,2 0 0 16,2 0 0-16,3-2 0 0,0 1 432 0,1-2 64 31,0 1 16-31,1 0 0 0,-1-3 64 0,1 4 32 0,1-4 0 0,-1 4 0 0,0-2-464 0,0 0-144 15,0 3 0-15,1-3 0 0,0 3 0 0,-1-1-144 16,-1 2-16 0,-1-1 0-1,0 3-640-15,-1-3-128 0,-2 1-32 0,-1 1 0 16,-2 1-960-16,0-2-208 0</inkml:trace>
  <inkml:trace contextRef="#ctx0" brushRef="#br1" timeOffset="80694.69">7801 14031 28559 0,'2'-6'1264'0,"-2"4"272"0,0-2-1232 0,0 2-304 16,0 0 0-16,0 2 0 0,0-2 0 0,0 2 0 15,1-4 0-15,-1 2 0 0,1-2 0 0,-1 2 0 16,0-2 0-16,-1 4 0 0,-2 0 176 0,0 0 16 15,-3 4 16-15,-2-1 0 0,1 3 32 0,-3 3 0 0,0 1 0 0,0-1 0 16,0 4-112-16,-1 2-128 0,1-1 176 0,1 2-176 16,1 0 496-16,-1 1-16 0,3 3 0 0,0 0 0 15,1 4-224-15,0-1-32 0,0 3-16 16,1 1 0-16,2-1-208 0,-2-1 0 0,2 1 0 16,0-2 0-16,0 1 0 0,1-5 0 0,1 2-192 0,0-3 192 31,1-3-768-31,1 0-32 0,2-1-16 0,0-3 0 15,1-2 160-15,1-3 16 0,0-1 16 0,0-1 0 0,0-1 176 16,2-1 16-16,0 0 16 0,1-3 0 0,0 0 416 0,-1 0 0 0,2 0 0 0,0-2 0 16,1 1 0-16,0-2 0 0,2-1 0 0,-1-1 0 0,2 2-144 0,-1-6-48 15,2 2-16-15,1-3 0 0,2-3 64 0,-2 1 16 16,-1 0 0-16,-1-2 0 16,1-3 0-16,-2 1 0 0,-1 0 0 0,-3 2 0 15,-2-2 128-15,-1 1 224 0,-1-1-48 0,-1 1-16 0,-2-1 624 0,0 0 128 16,-1 0 32-16,-2 0 0 0,-1 0 256 0,-1-3 48 0,-2 1 16 15,-1-1 0-15,-1 2-464 0,0-2-96 16,-2 3 0-16,-1-2-16 0,0 2-192 0,-1 1-48 16,0 1 0-16,0 2 0 0,0 2-48 0,1-1-16 0,0 1 0 15,2 2 0-15,-1 2-256 0,1 1-128 0,1 4 0 0,1-1 128 32,0 0-528-32,-1 4-112 0,3 0-32 0,-1 2-10544 15,0 2-2112-15</inkml:trace>
  <inkml:trace contextRef="#ctx0" brushRef="#br1" timeOffset="81115.78">7930 13827 27647 0,'0'-1'1216'0,"-1"1"256"0,1 0-1168 0,-1-2-304 0,-1 2 0 0,2 2 0 16,0-2 912-16,-1 0 128 0,-1 4 32 0,-1 0 0 15,1 2-816-15,-2 2-256 16,1 2 128-16,0 3-128 0,0-1 0 0,-2 2-256 0,0 4 64 0,0 1 0 31,0-1-816-31,-2 6-144 16,1 1-48-16,-3 3 0 0,1 3 816 0,-4 4 144 0,0-1 48 0,0 5 0 0,-2-1 656 0,-1 3 144 0,0-3 32 0,-1 0 0 15,-1 6-384-15,-2-4-80 0,2 5-16 0,0-3 0 0,1 1-160 16,2-2 192 0,2 4-192-16,-1-5 192 0,4 2-192 0,-1-3 0 15,1-2 0-15,3-5 0 16,2-4-432-16,2-3-112 0,2-5-32 0,1-1-7728 15,3-1-1552-15</inkml:trace>
  <inkml:trace contextRef="#ctx0" brushRef="#br1" timeOffset="81708.38">7831 13532 23039 0,'-5'-3'1024'0,"1"0"192"0,1 0-960 0,0 0-256 0,2 0 0 0,1 2 0 0,0 0 0 0,0-1-160 15,-1-1 32-15,1-4 0 16,0 3-1040-16,1 0-208 0,3 0-32 0,1 0-16 0,2 3 1424 0,2 0 272 15,-1 1 64-15,4 2 16 0,-3 2 512 0,4 0 96 16,-1 2 32-16,2 3 0 0,-1 1-160 0,2 2-16 16,2 0-16-16,0 4 0 0,0 4-272 0,0-1-48 0,2-1-16 15,1 4 0-15,1 2-240 0,-2 1-48 16,4-1-16-16,-1 5 0 0,0-1 64 0,-2-4 16 16,-3-1 0-16,2 0 0 0,-2 3 272 0,-1 4 48 0,-3 0 16 15,-2 1 0-15,-3 0-48 0,0 2 0 0,-1 4 0 0,-2 2 0 16,-1 2-208-16,-2-3-32 0,-3 0-16 0,-3-3 0 15,-1 0-16-15,-2-2 0 0,-2-1 0 0,-1-1 0 16,1-3-64-16,0 2 0 0,0 2-16 0,-1-1 0 16,2 1-48-16,-1 2-128 0,0 0 192 0,-2 2-64 0,1 3-128 15,-1 0 0-15,0 1 0 0,0-3 0 16,2-9-800-16,-2 1-96 0,1 2 0 0,-2-5-16 16,1-2 640-16,0-1 128 0,-1-5 144 0,0-1-9456 15,0-1-1760-15</inkml:trace>
  <inkml:trace contextRef="#ctx0" brushRef="#br1" timeOffset="83861.13">10674 13440 23039 0,'0'0'2048'0,"0"0"-1648"15,0 0-400-15,0 0 0 0,0 0 592 0,0 0 48 16,0 0 0-16,0 0 0 0,1 0-384 0,-2-2-80 15,1 2-16-15,0 0 0 0,0 0 176 0,0 0 48 16,0 0 0-16,0 0 0 16,0 0-112-16,-20-3-16 0,15 6 0 0,-1-1 0 0,1 0 304 0,-1 3 48 15,1-2 16-15,-1 3 0 0,0 1 32 0,-1 0 16 16,0 2 0-16,1 1 0 0,-2 2-336 0,-2 2-64 16,-2 4-16-16,-2 3 0 0,-2 1-96 0,-1 1-32 15,-3 3 0-15,-2 1 0 0,0 3 224 16,0 0 32-16,1 0 16 0,1-1 0 0,2 1-192 0,4-1-32 15,1-4-16-15,5 3 0 0,1-2 80 0,2 5 16 16,4-3 0-16,0 2 0 0,1 1 80 0,1 4 32 16,2 2 0-16,0 5 0 0,1 0-592 0,-1 1-112 0,-1 0-32 0,-1-4 0 31,-1-3-208-31,-1-2-32 0,0 1-16 0,0-4 0 0,1 1 496 16,-2-1 128-16,2 1 0 0,2-1 0 0,-1 1 0 0,3-4 0 15,-1 3-144-15,2-2 144 16,3-2-480-16,1 0-32 0,3-2-16 0,1-2 0 15,3-2-1584-15,2 3-320 0,4 1-64 0,1-1-9616 0</inkml:trace>
  <inkml:trace contextRef="#ctx0" brushRef="#br1" timeOffset="84387.81">10691 13839 24879 0,'0'-3'2208'0,"0"1"-1760"0,1 2-448 0,-1 0 0 0,0 0 0 0,0 2 0 15,2-2 0-15,-1 0-176 0,0 4 736 0,2 1 144 16,-1 1 16-16,2 1 16 0,0 3 880 0,-1 0 176 31,3 1 48-31,1 3 0 0,0 1-560 0,0 1-96 0,2 2-32 0,0 2 0 16,-1 0-816-16,2 5-160 0,-1 3-48 0,0 7 0 0,-3 2-128 0,-1 1 0 16,-3 7 0-16,-2-2 0 15,-1 1-224-15,-4-3 32 0,-1 1 0 0,-2 3 0 16,1-4 16-16,-2-1 16 0,2 2 0 0,0-2 0 0,-1-2 160 0,3-5 0 0,1-3 0 0,3-4 0 31,0-1-688-15,2-5-208-16,2-4-32 0,0-4-14672 0</inkml:trace>
  <inkml:trace contextRef="#ctx0" brushRef="#br1" timeOffset="84962.96">11061 14300 39615 0,'-1'1'3520'0,"-1"-1"-2816"0,1-1-560 0,1 1-144 0,1-1 400 0,2-1 48 16,-1 2 16-16,3-3 0 0,4-4-624 0,3-1-128 16,3 0-32-16,1 2 0 15,2-2-544-15,0 1-112 0,1 1-32 0,0 2 0 16,1 1 16-16,1-2 0 0,-1 4 0 0,0-2 0 0,0 3 736 0,-1 0 256 0,2-2-192 0,-1 2 192 31,1 2-1360-31,0-4-176 0,0 0-48 0,-1 2-11344 0</inkml:trace>
  <inkml:trace contextRef="#ctx0" brushRef="#br1" timeOffset="85575.63">11877 13960 28559 0,'-7'3'2544'0,"-1"2"-2032"0,3-3-512 0,2 0 0 0,0-2 1792 0,-2 3 256 15,-3 0 48-15,-6 6 16 0,-3 1-1808 0,-2 2-304 16,3 2-176-16,2 1 32 16,2 1-368-16,2 0-64 0,1 0 0 0,1 4-16 0,-1 3 352 0,-1 1 80 0,0 3 16 0,-2 1 0 15,-2 1 144-15,1 0 0 16,-3 2 128-16,1-2-128 0,0-3 176 0,1-1-48 16,2-3 0-16,2 0 0 0,3-2-128 0,3-3 0 0,4-1 0 0,4-3-176 15,2-4-32-15,0-2-16 16,2-1 0-16,1-2 0 0,9-4 224 0,4-3 208 15,1-1-32-15,1-2-16 0,1-1-432 0,-1-2-96 0,1-3-16 16,0-1 0 0,-2 1-32-16,1 1-16 0,-2-2 0 0,-1 1 0 0,-1 0 432 0,-1-1 0 0,-2 1 0 0,-2 2 176 15,0-2 144-15,-3 2 48 0,0 0 0 0,-1-2 0 0,0 2 400 16,1-1 64-16,-2-1 32 0,-1 0 0 0,1-4-288 0,-1 0-48 16,0-1-16-16,-3-1 0 0,0 1-96 0,-2-3-32 15,-2 4 0-15,-1-2 0 16,-1-2-96-16,-2 1-32 0,-1 1 0 0,-1-1 0 15,-3-1-256-15,-3-1 128 0,-1 4-128 0,-1-2 0 16,-3 1 0-16,0 2-272 0,0 1 16 0,1 4 16 16,1 5-592-16,1 0-112 0,3 2-16 0,-1 3-16 15,2 1-384-15,-1 1-80 0,3 0-16 0,0 2 0 16,1 0 176-16,1 0 48 0,0-2 0 0,2 4 0 16,1-1-352-16,1-2-64 0,0 2-16 0,1 2 0 0</inkml:trace>
  <inkml:trace contextRef="#ctx0" brushRef="#br1" timeOffset="85985.71">12179 13633 27647 0,'-4'6'2448'0,"-2"-2"-1952"0,0 0-496 0,1-2 0 15,1 1 2400-15,2-3 384 0,-2 1 80 0,-4 2 16 32,-3 3-4800-32,-2 0-944 0,-5 4-192 0,1 0-32 0,1 5 2400 0,-3 4 496 0,0 6 192 0,-2 4-128 0,-2-1-16 0,1 7 0 15,1 4 0-15,0 4 144 16,3-2-256-16,0 6 64 0,0 4 0 0,2 3 48 0,1 0 3104 0,0 0 624 16,0-5 128-16,2 0 32 0,-1-5-1488 15,0 3-288-15,-1-2-64 0,-1-3 0 16,3-2-2464-16,-1 0-480 0,1-2-112 0,-2 1-11712 15,-1-5-2336-15</inkml:trace>
  <inkml:trace contextRef="#ctx0" brushRef="#br1" timeOffset="86639.73">11974 13371 35935 0,'3'6'3200'0,"2"1"-2560"0,0-4-512 0,0 0-128 0,0-2 272 0,2 4 48 15,6 1 0-15,9 8 0 0,9 2-192 0,4 2-128 16,-1-2 144-16,-3-1-144 0,-5-1 0 0,-1 2 0 15,1 5 0-15,0 5 0 0,0 2 0 0,-3 3 0 16,3 8 0-16,-1 3 0 0,0 5 0 0,-3 1 0 16,-1-1 0-16,-5 0 0 0,-1-3 0 0,-5 3 0 15,-3 0 0-15,-3 0 0 0,-4 4 0 0,-4 0 0 16,-1-1 128-16,-2 1-128 0,-1-6 448 0,0-3-16 16,-3 3 0-16,-1 0 0 0,-1-1-128 0,-2 1-32 0,0-3 0 15,-2 1 0-15,0-1-272 0,-2-1 0 0,2-3 0 0,-3-3 0 16,-1-4 0-16,0 0 0 0,1-1 0 0,-2-3 0 15,0 1-128-15,-1-5 128 0,4-1-208 0,-2-4 80 32,1 0-1056-32,-5 0-208 0</inkml:trace>
  <inkml:trace contextRef="#ctx0" brushRef="#br3" timeOffset="90859.34">6393 14336 34095 0,'-9'0'3024'0,"3"0"-2416"0,4-3-480 0,0 2-128 16,2 1-928-16,-1-2-208 0,-3-1-32 0,-2-1-16 15,-1-2-896-15,1 2-176 0,1-2-48 16,0 3 0-16,2-1 1088 16,1 1 224-16,1 3 32 0,-1 0 16 0,1 0 592 0,0 0 112 0,0 3 32 0,-2-2 0 0,1 3 2016 0,0-2 416 15,1 1 80-15,1-2 0 0,1 1-512 0,1 1-96 16,1-2-32-16,1 2 0 0,1-1-576 0,0-2-128 15,0 1-32-15,1-1 0 0,0 0-528 0,-1 0-96 16,0 3-32-16,0-3 0 0,-1 2-272 0,-2 2 0 16,1-3 0-16,-2 2 0 0,-1-1 0 0,0-1 0 15,-1 2-192-15,0-3 192 0,1-3-256 0,-2 2 64 0,2-5 0 0,-1 0 0 0,1 0 192 0,0-3 0 16,1 2 0-16,1 0 0 16,-1 1 0-16,0 0-192 15,2 0 48-15,-2 2 16 0,0-1 128 0,0 1 128 16,2 1-128-16,-2 0 176 0,-1 2 144 0,1 1 48 15,0-2 0-15,-1 2 0 0,-1 2-48 0,0-2-16 0,1 0 0 0,-1 0 0 0,1 0-48 0,0 0 0 16,0 0 0-16,0 0 0 0,0 0 64 0,0 0 0 16,0 0 0-16,0 0 0 15,0 0-96-15,0 0-16 0,0 0 0 0,-20 0 0 0,19 1-208 0,-3 2 176 16,2-3-176-16,-2 2 160 0,0-1-160 0,-1 3 0 16,-1-1 0-16,0 0 0 15,0 2 128-15,-2-1 0 0,2-2 0 0,0 0 0 0,2 0-128 0,0 1 0 0,3-2 0 0,2 1-18176 16</inkml:trace>
  <inkml:trace contextRef="#ctx0" brushRef="#br3" timeOffset="92481.03">8809 14168 33167 0,'-6'3'2944'0,"1"0"-2352"0,3 0-464 0,0-3-128 16,2 0 0-16,-1 3 0 0,-3 1-176 0,-2 2 176 31,-1 0-1408-31,-1 4-176 0,2-1-32 0,1 0-16 0,0 1 1056 0,0 3 192 0,2 0 64 0,-1 0 0 16,-1-1 1024-16,0 0 224 0,0-2 32 0,0 0 16 16,3-1 896-16,-1-7 176 0,2 2 48 0,2-3 0 15,0-2-1008-15,3-1-192 0,2-2-32 0,2-2-16 0,2-3-624 16,1-1-224-16,1 0 144 0,2-2-144 0,-1-1-176 15,-2 0-112-15,2 0-32 0,-3 4 0 0,0-4 0 0,-4 3 0 16,1 2 0-16,-3-1 0 0,0 2 320 0,-2 0 0 16,-1 1 0-16,-1 3 0 0,-1-2 448 0,0 1 112 15,-2 0 16-15,0 0 0 0,-2 2-320 0,0-2-48 16,-1-1-16-16,-1 2 0 0,1-1-64 0,-1 0 0 0,1-1-128 16,-1 4 192-16,3-1-32 0,-1-1-16 0,1 6 0 0,0-3 0 15,0 3-16-15,1 2-128 16,0 0 192-16,1 1-64 0,-1 3-128 0,2-3 0 15,-1 4 0-15,-1 0 0 0,2 0 0 0,-2 1-176 0,1 1 48 0,-1-2 0 0,1-2-80 16,1 0-16 0,1 1 0-16,0-2 0 0,0-3 224 0,0-1-192 0,1-1 192 0,0-1-192 15,0 2 192-15,2-3 0 16,-2 0 0-16,0-3 0 0,1 2 256 0,-1-1-16 0,0-2 0 16,-1 1 0-16,0 0-240 0,0-1 0 0,0 1 0 0,0 0 0 0,0-3 144 0,0-1-16 15,1 1 0 1,1 0 0-16,-1 0 32 0,0 0 0 0,0-1 0 0,1 4 0 15,-2-1-160-15,1 2 0 0,-1-2 0 0,0 1 0 16,0 3 0-16,-1 0-224 0,-2 0 32 0,2 0 0 16,-3 3-80-16,0 1-16 0,4-4 0 0,0 0 0 0,0 0 288 15,-19 16 0-15,14-13 0 0,-1 2 0 0,2-1 0 0,0-3 192 16,0 4 0-16,2-5 0 16,-1 4-192-16,1-4 128 0,0 2-128 0,0 0 0 15,1 0 0-15,0 1 0 0,1 0 0 0,0-3 0 0,0 3-128 0,0-3-80 16,-1 0-16-16,2 0-18016 15</inkml:trace>
  <inkml:trace contextRef="#ctx0" brushRef="#br3" timeOffset="93838.97">10140 14112 28559 0,'-5'2'2544'0,"1"1"-2032"16,2-3-512-16,0 1 0 0,2 2 1792 0,-1-3 272 31,-3 2 48-31,1 2 16 0,-2-2-1616 0,1 2-336 16,2-4-176-16,0 1 192 16,1 2-880-16,1-1-160 0,1-2-48 0,-1 0 0 15,2 0-1424-15,-2 1-304 0,0 2-48 0,-2-3-9456 0</inkml:trace>
  <inkml:trace contextRef="#ctx0" brushRef="#br3" timeOffset="94990.62">12871 14134 2751 0,'5'-5'256'0,"-2"0"-256"0,-1 4 0 0,-2-1 0 0,3 2 3312 0,-3 0 608 15,0 0 128-15,0 0 32 0,0 2-704 0,0-2-144 16,0 4-32-16,0-4 0 0,0 0-2160 0,0 0-432 15,-3 22-96-15,2-13 0 16,1-2-1024 0,-1-1-192-16,1 3-32 0,0-3-16 0,1 1-320 0,0 0-64 0,2-1-16 15,-1-2 0-15,2 1 896 0,-2-1 256 0,2 1-128 0,-2 2 128 0,2-4 0 0,0 3 160 16,0-3-16-16,-2 1 0 0,2-3 112 16,-2 1 32-16,2-2 0 0,-2-2 0 0,1 1 688 0,1-4 144 0,1 0 32 0,0-4 0 15,-1 0 96-15,0 2 32 16,1-3 0-16,-2-1 0 0,-1 1-464 0,-1 0-96 15,1-2-16-15,-2 2 0 0,1 0-480 0,-2 0-96 16,1 4-128-16,-3-3 176 0,2 3-16 0,0 0 0 16,-2 2 0-16,1 1 0 0,-1 0 48 0,1 1 16 15,-2 4 0-15,-1-2 0 0,1 3-48 0,-1 0-16 0,2 3 0 16,-2-2 0-16,0 5-160 0,0-3 0 0,1 0 0 0,0 2 128 16,1 0 80-16,-1-2 16 15,2 1 0-15,-2-4 0 0,1 4 16 0,1-6 0 16,1 1 0-16,-2 1 0 15,2-3-640-15,0 0-128 0,1 0-32 0,0-3-11152 0,1 1-2224 0</inkml:trace>
  <inkml:trace contextRef="#ctx0" brushRef="#br3" timeOffset="96329.34">14146 14257 31327 0,'-5'3'2784'0,"0"2"-2224"0,2-4-560 0,0 2 0 16,2-3 800-16,-2 1 48 0,-3 4 16 0,-2 1 0 0,-2 0-144 0,-1 1-16 16,3-4-16-16,1 0 0 15,2-2-128-15,1-1-32 0,0-2 0 0,2 0 0 31,-1-1-848-31,3-4-192 0,0 1-16 0,0 0-16 16,3 0-1120-16,-2 0-240 0,0 2-32 0,2-2-16 0,0 1 480 16,0 1 112-16,1 0 16 0,-2 2 0 0,2 1 768 0,0 1 176 0,-2-3 16 0,2 3 16 0,-2 3 368 15,1-3 0-15,0 3 0 0,-1-1 0 0,0 3 128 0,-1-2 32 0,2 0 16 16,-1 1 0 0,0-2 80-16,-2-1 32 0,0 2 0 0,0-1-7680 15,0 2-1536-15</inkml:trace>
  <inkml:trace contextRef="#ctx0" brushRef="#br0" timeOffset="120406.12">24954 9392 29487 0,'-4'-1'2624'0,"0"1"-2112"0,3 0-512 0,1 0 0 15,0 0 768-15,-1 0 64 0,-1 0 0 0,-1 0 0 16,-3 0-832-16,-1 0 0 16,0 0 0-16,0-3-144 15,-2 3-480-15,0 0-80 0,2 0-32 0,-3 3 0 0,-1-3 1504 0,0 0 288 0,-2 3 64 0,0-2 16 16,-1 2 416-16,-2 1 96 0,-3 1 16 0,-2-4 0 15,-2 4-880-15,-2-1-160 0,1-2-48 0,-4-2 0 16,0 1-160-16,-4 2-32 0,0-1-16 0,-4 2 0 16,-1 0-32-16,-3-1 0 0,-1 2 0 0,0-1 0 0,3 2-336 15,1-3 0-15,1 0 0 0,3-3-128 16,-1 0 128-16,2-2 0 0,3 1 0 0,-1-1 0 0,1 1 176 0,1 1-48 16,3 0 0-16,-1 0 0 0,2 0 32 15,-1 0 0-15,0 0 0 0,2 1 0 0,0-1 160 0,2 0 48 16,-1 2 0-16,1-1 0 0,0 1-32 0,0 0 0 15,0 0 0-15,1 2 0 0,0-2-208 0,2 2-128 16,1 1 128-16,0-4-128 0,3 3 0 0,1-2 0 16,1 2 0-16,2-2 0 0,3 1 0 0,0 1 0 15,2-4 0-15,2 2 0 0,0-2 0 0,1 0 0 16,2 1 0-16,-1-1 0 0,2 3 0 0,-1-3 176 16,1 2-176-16,0-2 192 0,1 4-64 0,-2-4-128 15,0 0 192-15,0 0-64 0,9 22-128 0,-5-12 0 16,0-1 0-16,-2 1 128 0,2 0-128 0,0 2 128 15,-2 2-128-15,1 0 128 0,-1 5-128 0,1 0 160 0,-2 3-160 16,0 1 160-16,0 6-160 0,-1 2 0 0,3 0 0 0,-2 1 0 16,1 2 0-16,2 2 0 0,0 5 0 15,1 6 0-15,1 1 0 0,0 5 0 0,2 1 0 0,-2-1 0 16,1 4 0-16,1-3 0 0,-3-3 0 0,0-4 0 16,-2 1 0-16,0-1 0 0,-2 0 0 0,0-3 0 15,0 3 0-15,-1-2 240 0,2-1-64 0,-1-3-16 16,-2-2 64-16,1-5 16 0,0 1 0 0,0-1 0 15,0 1-80-15,-2 0-16 0,0 1 0 0,0 1 0 16,-3 1-144-16,0 0 0 0,-2 3 0 0,0-2 0 16,1-2 0-16,-3-3 0 0,2-2 0 0,-2-6 0 15,0 2 0-15,1-6 0 0,-1 1 0 0,2-2 0 16,-1 2 192-16,1-5-32 0,1 2-16 0,1-4 0 16,0 3-16-16,1-1-128 0,0 1 192 0,1 0-64 15,-1 0-128-15,0-3 0 0,2-2 0 0,-2-2 0 16,2 0 144-16,-1 1-144 0,-1-3 160 0,1 2-160 0,-1-2 144 0,0 2-144 15,-1-3 128-15,0 3-128 0,0-2 0 0,-1-2 128 16,1 1-128-16,-1 0 0 0,1-3 240 0,1 1-48 16,0-1 0-16,-1 0 0 0,1-2 0 0,0-1 0 15,2 2 0-15,-1-4 0 0,1 2-192 0,-1-1 176 16,1 0-176-16,2 0 160 0,-1-2-160 0,1 0 0 16,1 0 144-16,-1 1-144 0,1-1 240 0,-1 0-32 15,1 0 0-15,1 2 0 0,-1-2-208 0,-1 0 176 0,0 0-176 16,0 0 160-16,0 0-160 0,0 0 160 0,0 0-160 0,20 1 160 15,-14-1-32-15,1 0-128 0,2 0 192 0,1 0-64 16,1-1 0-16,4 1-128 16,2 0 192-16,3 0-64 0,3-2-128 0,2 2 192 0,3-1-192 15,3 1 192-15,1 0 256 0,1 0 48 0,-1 0 16 16,1 0 0-16,4-4-512 0,0 4 0 16,3-2 0-16,-2 2 0 0,1 0 0 0,-2 0 128 0,0 0-128 15,0-3 64-15,-1 3-64 0,0 0 0 0,-2-1 0 0,0 1 0 16,-2-2 0-16,0-1 0 0,0 2 0 0,0-1 0 15,-1 2 0-15,-2 0 0 0,-1 0 0 0,-3 0 0 16,-4 2 0-16,-3-2 0 0,-2 4 0 0,-4-2 0 31,-3 2-1696-31,-2-2-336 0,-2 0-64 0,-1 1-22000 0</inkml:trace>
  <inkml:trace contextRef="#ctx0" brushRef="#br1" timeOffset="129778.32">24469 12167 42383 0,'1'-6'3776'0,"2"-1"-3024"0,0 4-608 0,1-2-144 31,0 1-1536-31,2-2-320 0,3-4-80 0,4-6-16 16,8-6-2128-16,3-1-416 0,2-1-96 0,0 4-16 15,1 1 2416-15,-1 3 464 0,0 4 112 0,-2-1 16 0,0 5 4160 0,-2 2 848 0,-2 1 176 0,-1 0 16 16,-2 3-272-16,-2 0-64 0,-2 0-16 0,-2 2 0 16,-2 2-1840-16,-1-2-352 0,-2 0-80 0,-3 2-16 0,0 0-448 0,-1 0-80 15,-2-2-32-15,0 3 0 0,-1-2 48 0,0-1 0 16,-2 0 0-16,1 0 0 0,-2-1-208 0,2-2-48 15,-2 1 0-15,0-2 0 0,1 0-192 0,-1-2 144 16,0 0-144-16,-1 0 128 0,0 0-128 0,-1 2 0 16,1-2 0-16,-2 1 0 15,1 0-192-15,-3 0 192 0,0 1-192 0,-1 2 192 16,-2 0 0-16,-4 2 0 0,-3 0 0 0,1 0 192 16,-1 4 0-16,-4-1 16 0,-6-2 0 0,-2 1 0 0,-1 1-16 15,-1 0-16-15,-2-3 0 0,-1 2 0 0,1-2 192 0,-3 0 32 16,1 0 16-16,0-2 0 0,-1 0-176 0,-2-2-48 15,1 1 0-15,-2-4 0 0,-2-1-192 0,-1 0 0 16,0 2 0-16,-1 0 0 0,0 3 0 0,0 3 0 16,4 0 0-16,4 4 0 0,3 1 0 0,1 3 0 15,5 1 0-15,1 3 0 0,3-1 0 0,2 4-128 0,2 1 128 0,3 2 0 16,2 1 0-16,3 1 0 16,2-2 0-16,1 1 0 0,3 0 0 0,2 0-192 15,2-3 192-15,-1 3-160 0,2-1 160 0,1-2 0 0,1-2-144 16,-2 1 144-16,1-2 0 0,0 2 0 0,0-1 0 15,0 1 0-15,-1 2 0 0,1 0 0 0,-1 3 0 0,-1 0 0 0,0 3 0 16,1 3 0-16,-1 5 0 0,1-1 0 0,0 2 0 0,1 1 0 16,0 6 0-16,0-2 0 15,0 1 144-15,0 3-144 16,1 1 160-16,-1-4-160 0,0 3 192 0,0-4-48 0,-1-1-16 0,0 1 0 0,-2-1-128 16,1 4 0-16,-2-1 0 0,-1 4 0 15,0 4 0-15,-2-1 0 0,-1 4 0 0,0-3 0 16,-2-3 0-16,0-3 0 0,1-3 0 0,-1-3 0 15,3-3 0-15,0-4 0 0,-1-3 0 0,3-1 0 16,3-6 128-16,-1 1 0 0,3-4 0 0,-1 1 0 0,1-3 112 16,1 0 16-16,-1-1 0 0,0-2 0 0,1 0-112 15,-1-2-16-15,2 2 0 0,-2-1 0 0,0 1-128 16,1 2 0-16,0 2 0 0,2-2 0 0,0 3 0 0,2-1 192 16,2-2-64-16,1 0 0 0,3 1 208 0,3-1 48 15,4 2 0-15,3-4 0 0,5 2-16 0,9-3 0 0,7 1 0 0,6-4 0 16,7 0 16-16,4-5 16 15,7-2 0-15,7 1 0 0,4-5-80 0,4-1 0 16,0 1-16-16,-1-6 0 0,-7 0-304 0,1-4-272 16,2-1 48-16,-5-3-24592 0</inkml:trace>
  <inkml:trace contextRef="#ctx0" brushRef="#br0" timeOffset="142456.78">21081 10794 26719 0,'-3'-2'2368'0,"2"-2"-1888"16,1 1-480-16,1 3 0 0,0-3 1296 0,-1 0 176 0,2 0 16 0,0-6 16 16,1-1 32-16,2 0 0 15,-2 0 0-15,1 2 0 0,0 1-816 0,-1 5-144 16,0 1-48-16,-2 1 0 0,2 1-144 0,-2 4-48 15,0 5 0-15,2 0 0 0,-1 4-64 0,2 3-16 16,1 1 0-16,1-2 0 0,3 1-128 0,-1 1-128 16,5-1 192-16,0 0-192 0,1-1 0 0,2 1 0 15,0-4 0-15,1 2 0 0,1-3 0 0,-2 1 0 16,1 0 0-16,0 0 0 0,-1-3 0 0,2 2 0 0,1 2-240 0,0 0 80 31,1 2-448-31,-2-1-96 0,1 1 0 0,-2 0-17040 0</inkml:trace>
  <inkml:trace contextRef="#ctx0" brushRef="#br0" timeOffset="142896.03">21752 10593 18431 0,'-8'3'1632'0,"0"0"-1312"0,4-2-320 0,3 0 0 0,1-1 1152 0,-2 1 144 16,-5 2 48-16,-1 1 0 0,-2 2-544 0,0 0-96 16,3-2-32-16,2-1 0 0,2 2-112 0,3 2-32 15,0-1 0-15,1 1 0 0,1 5 368 0,-1 1 64 16,0 3 0-16,0 2 16 0,-2 7-144 0,0 1-16 16,-3 5-16-16,-2 1 0 0,-3 7-304 0,-3 1-64 15,-4 7-16-15,-4 2 0 0,-1 5-208 0,-6 8-32 16,-4 5-16-16,-2 3 0 0,-2 2-288 0,-2 1-64 15,0-4-16-15,1-5 0 0,3-2-48 0,0-5 0 16,4-3 0-16,3-7 0 0,6-2-112 0,4-10-16 16,4-4-16-16,3-6-14496 0</inkml:trace>
  <inkml:trace contextRef="#ctx0" brushRef="#br0" timeOffset="143585.44">22174 9731 28559 0,'0'-2'2544'0,"0"2"-2032"0,0 0-512 0,1-2 0 16,0 1 208-16,-1 1-48 0,2-3-16 0,0 1 0 16,-1 0-384-16,0 2-80 0,-2 0 0 0,1 0-16 15,0 0-160 1,0 0-16-16,-18 20-16 0,9-10 0 0,0 3 1360 0,-2 1 288 0,-1-1 48 0,0 3 16 0,-1 0 304 0,0-3 64 16,0 2 16-16,1 1 0 15,1 0-624-15,-2 3-128 0,2 0-32 0,0-2 0 16,1 1-512-16,3 1-96 0,1 0-32 0,-2-1 0 15,2 6-144-15,0 0 0 0,0 1 0 0,2-1 0 0,1 0 0 0,1 1 0 16,-1 3 0-16,2-2 0 0,1 3 0 0,-1-2 0 16,2 1 0-16,0 0 0 0,2-1 0 0,-2-1 0 15,2-1 0-15,-1-1 0 0,1-1-256 16,0-4 64-16,1 0 0 0,1-1 16 16,1 0-464-16,2-1-112 0,1-1-16 0,3-3 0 15,1-4-256-15,1-2-64 0,2-4-16 0,1 0 0 16,3-3-832-16,1-5-176 0</inkml:trace>
  <inkml:trace contextRef="#ctx0" brushRef="#br0" timeOffset="143957.97">22400 10203 23039 0,'-4'-2'2048'0,"1"-1"-1648"0,0 2-400 0,2 1 0 16,1 0 3264-16,1 0 560 0,-1 1 112 0,1 2 32 0,2 0-2608 0,1 3-512 16,-1 1-96-16,2 2-32 0,0 3-544 0,-1 1-176 15,0 0 0-15,-2 3 0 16,1-2-448-16,-2 3-208 0,0-1-48 0,0 0 0 16,1 0 0-16,-2 0 0 0,1-1 0 15,-1-3-9984-15,1-1-1984 0</inkml:trace>
  <inkml:trace contextRef="#ctx0" brushRef="#br0" timeOffset="144162.7">22391 9947 33167 0,'-19'-2'2944'0,"6"2"-2352"0,3 0-464 0,4 0-128 16,5 0 1424-16,1 0 272 0,0 0 48 0,0 0 16 15,1 0-1552-15,2-4-208 0,3 1-240 0,3 0 48 16,2 0-1344 0,1-1-256-16,2 2-64 0,-2 1-13568 0</inkml:trace>
  <inkml:trace contextRef="#ctx0" brushRef="#br0" timeOffset="144643.47">22448 9707 20271 0,'-1'-4'896'15,"1"-1"192"-15,0 4-880 0,1-1-208 0,1-1 0 0,-1 2 0 0,0 1 1504 0,3 0 256 16,1-2 48-16,1 2 16 0,4 0 608 0,0 0 128 15,3 2 32-15,1 4 0 16,2 2-1616-16,1 0-320 0,3 5-64 0,1 3-16 16,3 1-272-16,-2 0-64 0,1 3-16 0,0-1 0 0,-1 0-224 0,-2 3 144 15,-1 0-144-15,-1-4 128 0,-3 2 0 0,-1-1-128 0,-1-1 192 0,-1 2-64 16,-1-1 48-16,-1 0 0 0,1 4 0 0,-2 1 0 31,1-1-32-31,-3 1 0 0,2-1 0 0,-2-1 0 16,1 0-144-16,-2-2 0 0,3-2 0 0,-3 1 128 15,0-3-128-15,-1 0 0 0,-1 0 0 0,-3-1 0 16,-1 1 0-16,-3-1-144 0,0 1 0 0,-2 1 0 16,-4 1-1792-16,-1 1-368 0</inkml:trace>
  <inkml:trace contextRef="#ctx0" brushRef="#br0" timeOffset="145117.84">22932 10867 27647 0,'1'-2'2448'0,"0"2"-1952"0,2 2-496 0,-1-2 0 0,2 0 1552 0,0 0 224 0,3 1 32 0,4-1 16 0,7 3-720 0,3-3-144 16,5 0-16-16,1-3-16 0,0 2-288 0,3 1-48 15,-1-2-16-15,1-2 0 0,1 1-432 0,-3 0-144 16,1-1 0-16,-3-2 0 15,-2 3-288-15,1 0-160 0,-1 0-48 0,-3 1-10976 16,0 0-2208-16</inkml:trace>
  <inkml:trace contextRef="#ctx0" brushRef="#br0" timeOffset="145577.6">22795 11180 30399 0,'-2'0'2704'0,"2"0"-2160"0,2 0-544 0,-1 0 0 0,1 0 1200 0,1 0 128 0,3 0 16 0,3-3 16 0,5 6 176 0,5-6 16 31,7 3 16-31,2-2 0 0,7 1-1040 0,2-2-208 16,4 0-32-16,3-4-16 0,5 1-272 0,1 0 0 16,5-4 0-16,0 1-18608 15</inkml:trace>
  <inkml:trace contextRef="#ctx0" brushRef="#br1" timeOffset="158016.59">20300 12527 911 0</inkml:trace>
  <inkml:trace contextRef="#ctx0" brushRef="#br1" timeOffset="158446.1">20453 12272 8287 0,'-5'2'736'0,"0"1"-592"15,0-2-144-15,2 1 0 0,1-2 1664 0,1 2 288 16,-1-1 64-16,-1 3 16 0,-4-1-816 0,0 1-176 0,0 2-16 0,-1-1-16 0,2 1-816 0,-1-1-192 31,-1 2 0-31,1-1 0 0,-1 2 400 0,0-1 96 0,-1 5 16 0,-1-2 0 16,0 3 1216-16,-1 3 240 0,-1 3 48 0,-2 2 16 15,0 3-496-15,0 0-112 16,-2 2-16-16,0 3 0 0,-3 2-768 0,2 0-176 16,-1 1-16-16,0 2-16 0,0 2-64 0,1 1-16 0,1 0 0 0,0 2 0 15,1-5-48-15,0 1-16 0,3-3 0 0,1-1 0 16,1-5-112-16,3 0-32 0,-2 1 0 0,3 2 0 15,2-1 96-15,2 0 16 0,0 1 0 0,4-3 0 16,0 0-256-16,3 1 128 0,2-1-128 0,1 2 0 16,0 3 0-16,1-1 0 0,1 1 0 0,1 1 0 15,0 3-176-15,0-1 32 0,0-3 0 0,1 1 0 16,0 1-848-16,2 0-160 0,-1-3-48 0,0-3 0 16,-1-4-1104-16,2-2-208 0</inkml:trace>
  <inkml:trace contextRef="#ctx0" brushRef="#br1" timeOffset="158903.2">20534 12603 12895 0,'-4'-3'576'0,"2"3"112"0,1 0-560 0,0 0-128 0,1 0 0 0,0 0 0 16,0 1 1264-16,0 1 208 0,-2 2 64 0,2 2 0 0,-1 3 96 0,0 1 32 15,1 2 0-15,-1 4 0 16,-2-1-48-16,1 5 0 0,-2 2 0 0,1 3 0 16,1 1-544-16,-2 5-112 0,2 1-32 0,-1 0 0 0,2 1-384 15,0 3-80-15,1 1-16 0,-1 3 0 0,2-1-448 16,0 2 0-16,2-2 0 0,0 3 0 15,0 1-928-15,-1-5-288 0,2 3-48 0,-2-3-16 16,2-1-1856-16,-1-4-384 0</inkml:trace>
  <inkml:trace contextRef="#ctx0" brushRef="#br1" timeOffset="159222.84">20730 13067 30399 0,'1'-1'1344'0,"-1"-1"288"0,1 0-1312 0,1 1-320 0,1 2 0 0,-1-1 0 16,2 2 752-16,2-2 80 0,4 3 0 0,4 1 16 0,2 2-192 0,0-2-32 16,0 2-16-16,-1 0 0 15,-2 1-432-15,1 0-176 0,-2 1 128 0,0-2-128 0,-1 2 0 0,-1-3 0 16,1 1 0-16,0-2 0 16,1-2 0-16,-1-1 0 0,3-1 128 0,-2 0-128 15,1-1-464-15,-1-4-128 16,3 1-32-16,-2 1-14736 0</inkml:trace>
  <inkml:trace contextRef="#ctx0" brushRef="#br1" timeOffset="159512.69">21344 12947 32255 0,'-7'6'2864'0,"2"-1"-2288"0,0 0-576 0,2-1 0 16,2-2 1664-16,2 2 208 0,1-2 48 0,0 3 16 16,1 4-1392-16,3 1-288 0,1 1-48 0,4 0-16 15,0 0-192-15,3-1-160 0,0 0 32 0,0 2 0 0,1-2-176 0,0 5-16 16,0-1-16-16,0 2 0 31,-2 5-400-31,2-4-80 0,-1 4-16 0,-1 1-9984 0,2 1-2016 0</inkml:trace>
  <inkml:trace contextRef="#ctx0" brushRef="#br1" timeOffset="159792.31">21854 12920 35935 0,'-13'6'3200'0,"2"0"-2560"16,2 0-512-16,6-3-128 0,0 1-192 0,-3 2-48 0,-6 4-16 0,-9 8 0 16,-3 4 256-16,-2 3 0 15,3 4 0-15,2 3 0 0,2 0 0 0,2 5 0 16,-2 4 0-16,2 1 0 0,-2 7 128 0,0 0 64 15,-1 1 0-15,0 3 16 0,2-2 560 0,0 0 96 16,1 2 32-16,0 1 0 0,3 0-592 0,0-4-112 0,2 1-32 0,1-7 0 0,1-3-160 0,1-5-192 16,1-2 32-1,0-9 16 1,3 0-1264-16,2-9-240 0,-1 0-48 0,4-8-16 0</inkml:trace>
  <inkml:trace contextRef="#ctx0" brushRef="#br1" timeOffset="160297.31">21931 12225 19343 0,'-2'-1'848'0,"0"1"192"0,0-3-832 0,1 2-208 0,1 1 0 0,0-3 0 16,1 3-640-16,-1-2-160 0,2 1-32 0,-1-4-16 15,1 1-304-15,-1 0-64 0,1 2-16 0,-2 1 0 0,0 1 1024 0,-2 3 208 0,1-1 0 0,0 3 0 16,-1 1 2592-16,-2-3 448 0,1 4 96 0,0-1 0 16,0 1-688-16,-1 2-144 15,1-3-16-15,-1 4-16 0,2-1-1168 0,-2 0-224 0,-1 4-48 16,0-3-16-16,0 2-656 0,0 4-160 0,-2 0 0 0,-1 0 0 31,1 5-400-31,-1-3-112 0,0 0-32 0,0 1 0 0,1-1 320 0,1 1 64 16,1-6 16-16,1 2 0 0,0-1 336 0,3 1 80 0,1-2 16 0,1 0 0 0,2 0-160 0,-1 0-128 0,3 2 144 0,-1-3-144 15,1 1 0-15,0 0-336 16,0-1 48-16,1-2 16 31,0 2-704-31,2-2-144 0,0-1-32 0,0-2 0 16,-1 2-336-16,-1-3-80 0,2 2-16 0,-1 0 0 0,-1-4-272 0,0 2-48 0</inkml:trace>
  <inkml:trace contextRef="#ctx0" brushRef="#br1" timeOffset="160643.75">22252 12447 34095 0,'-4'2'3024'0,"0"0"-2416"0,1 2-480 16,1-2-128-16,2 0 896 0,-1 0 176 0,-1 4 16 0,-2 0 16 0,-1 4-1104 0,-1 3-192 0,1 0-48 15,0 0-16 16,-1 1-1248-31,1-1-256 0,-1-1-48 0,-1 2-16 16,1 1-208-16,0 1-32 0,0-3-16 0,1 0 0 16,1-1 128-16,3-2 32 0,0-1 0 0,1-3-6432 0</inkml:trace>
  <inkml:trace contextRef="#ctx0" brushRef="#br1" timeOffset="160862.79">22207 12211 35007 0,'-13'-2'1552'0,"3"2"320"0,0 2-1488 16,4-2-384-16,3 0 0 0,3 0 0 0,-1 0 0 0,-2 3-128 16,0-3 0-16,-2 0 0 15,1 0-400-15,2-3-80 0,2 3-16 0,1-3 0 16,1 3-480-16,3 0-112 0,0 0 0 0,1 0-11920 0</inkml:trace>
  <inkml:trace contextRef="#ctx0" brushRef="#br1" timeOffset="161303.29">22283 12122 28559 0,'-7'0'1264'0,"3"-2"272"0,0 2-1232 0,1-3-304 0,2 3 0 0,1-1 0 0,1 1 192 15,-1-2-32-15,2-2 0 0,-1 0 0 0,3-1-352 16,0 1-80-16,4 2-16 0,-2 1 0 0,1 2 288 0,1 1 0 16,1 2 176-16,-1 2-176 0,2 3 928 0,1 1 80 15,0 2 16-15,2 1 0 0,0-1-96 0,0 2-16 16,-1 0 0-16,0 0 0 0,2 1-464 0,-3 1-112 16,4-2-16-16,-4-2 0 0,-1 3-192 0,0-5-128 15,-3 2 128-15,1 0-128 0,-1 2 0 0,-1 0 0 16,-1 3 0-16,-2-1 0 0,0 0 368 0,-1 3 96 15,-2 0 32-15,-2 2 0 0,1-5-496 0,-2 4-128 16,-1-1-16-16,-1-1 0 0,-1 2 144 0,-2-1-208 16,1 0 80-16,-3 0 128 0,1 2-176 0,-2-1 176 0,0 2-128 0,0-2 128 31,0 2-1344-31,-2 2-192 0,1-1-48 0,-4 4-13424 0</inkml:trace>
  <inkml:trace contextRef="#ctx0" brushRef="#br1" timeOffset="161715.22">22708 12910 2751 0,'1'2'256'0,"-1"-2"-256"0,1 0 0 15,-1 2 0-15,2-2 2496 0,-2 0 464 0,1 2 96 0,1-2 16 0,3-2 128 0,2 0 48 16,0 2 0-16,2-2 0 0,1-2-112 0,1 2-32 16,0-2 0-16,1 0 0 0,1 2-1680 0,1-2-336 0,1-2-64 0,3 3 0 15,-1 0-800-15,1 0-224 0,3 1 0 0,2 1 128 32,-2-2-960-32,2 2-192 0,3 1-48 0,4 0 0 15,1 0-1488-15,2 0-288 0,3 1-64 0,0 2-10416 0</inkml:trace>
  <inkml:trace contextRef="#ctx0" brushRef="#br1" timeOffset="162164.79">22633 13241 29487 0,'3'-2'2624'0,"0"-2"-2112"0,-1 4-512 0,1 0 0 0,-1 0 1152 0,3 0 112 0,4 0 16 0,4-2 16 0,6-2-272 0,4 1-48 16,2 3-16-16,1-1 0 0,1 1-576 0,-1 0-128 0,2 4-32 0,-1-4 0 15,1 2-224-15,-2 0 0 0,0 0 0 0,-1-1 0 16,0 2-224-16,-3-1-96 0,-1 2 0 0,0-4-16 16,-1 2-1648-16,-2-4-336 15</inkml:trace>
  <inkml:trace contextRef="#ctx0" brushRef="#br1" timeOffset="162794.54">22613 11968 10127 0,'-5'-4'448'0,"1"4"96"0,2-3-544 0,0 1 0 0,1 1 0 0,0 1 0 16,1-3-320-16,-1 1-192 0,0-2-16 0,-2-2-16 0,1-2 224 0,-1 0 32 15,3-1 16 1,-1 2 0-16,0 1 976 0,-1-1 208 0,1 4 48 0,0-1 0 15,-2 1 816-15,1 3 160 0,-1 0 48 0,1 3 0 16,-2 1 208-16,2 2 48 0,-1 0 16 0,1 1 0 16,1 3-464-16,-1 1-112 0,2 3-16 15,0 1 0-15,2-1-1136 0,-2 2-224 0,2 2-48 0,-1 1-16 16,1-1-240-16,0 2 0 0,1 2 0 16,-1-1 0-16,2 3 432 0,-3 1 32 0,1-1 16 0,0 0 0 15,-1 0 48-15,0 2 16 0,2 2 0 0,-2-5 0 16,1 4-288-16,1-1-64 0,1-1-16 0,-1 1 0 15,1-1 16-15,0 1 0 0,-1 1 0 0,0 3 0 16,-2 3 0-16,0 0 16 0,1 4 0 0,-2-2 0 0,0 2-208 0,0-1 128 16,-2 2-128-16,1-1 0 0,0-1 352 0,1 1-32 15,-3 1 0-15,0-4 0 0,0 2-128 0,-3 1-48 16,0 1 0-16,-4 5 0 0,-1 0-144 0,-2 4 0 16,1-3 144-16,-2 3-144 0,3-1 0 0,-2-1 0 15,-1 0 0-15,-3-3 0 16,1-3-880-16,-4-2-80 0,0 1-32 0,-1-1 0 0,-1-2 1296 15,1-7 256-15,-1 1 48 0,2-6 16 0,0 2-144 0,3-5-32 16,2 1 0-16,0-5 0 0,3-3-448 0,-2 2-160 16,-1 1 0-16,2-3 0 15,0 3-928-15,2-4-192 0,0 2-48 0,1-2-15168 0</inkml:trace>
  <inkml:trace contextRef="#ctx0" brushRef="#br0" timeOffset="175783.31">6285 13229 19343 0,'0'0'1728'0,"0"-4"-1392"15,0 4-336-15,0-2 0 16,0 2 128-16,0-3-128 0,0 2 128 0,0-4-128 16,2 1 0-16,-1 1 0 0,0-1 0 0,2 1 0 15,-2 0-144-15,1 0 144 0,1 1-160 0,-1-2 160 16,1 0 0-16,0-2 0 0,0 3 0 0,1-4 0 0,-1 5 0 16,0-4 160-16,0 3-32 0,0 2 0 15,-2-1 656-15,0-2 128 0,1 4 32 0,-1 1 0 16,0 2 160-16,0 0 48 0,-1 2 0 0,0 1 0 0,0 2-16 0,-1 2 0 15,0 1 0-15,0 2 0 0,-1 2-544 0,2 1-96 16,-1 3-32-16,1 1 0 0,-1-2-304 0,-2 4-160 0,2 1 160 16,0-1-160-16,-1 0 0 0,-1 0 0 0,1 3 0 0,0 1 0 15,0-1 0 1,-1 0 0-16,2-2 0 0,0 2 0 16,0-3 368-16,-2 0-32 0,2-3 0 0,1-1 0 0,0-1 32 0,0-5 0 0,0 0 0 0,0-2 0 15,0-4-112 1,1-2-32-16,-1 0 0 0,0-2 0 0,0 1-224 0,1-3 0 15,-1 0 0-15,0 0 0 0,0 1 0 0,0-1 0 16,-1 0 0-16,1 0 0 0,-1 0 0 0,1 0 128 16,0 0-128-16,0 0 0 0,0 0 192 0,-11-25 0 15,8 14 0-15,1-4 0 0,1-3-64 0,-1-2 0 0,1 1-128 0,1-5 192 0,0 0-48 0,0-3-16 16,1-1 0-16,2 2 0 16,-1-3-128-16,1 3 0 0,1-2 0 15,1 0 0-15,-1 0 0 0,3 0 0 0,-1 2 128 0,0-3-128 0,-1 3 0 0,0 1 0 16,0 1 0-16,-1 2 0 15,-2-1 0-15,1 5 0 0,-2 2 0 0,-1 2 0 0,0 2 0 0,-1-1 0 16,-2 3 0 0,1 4 0-16,-1 0 0 0,2 4 0 0,-2 0 0 0,1 2 0 15,-1 4 0-15,2-1 0 16,1 4 0-16,0-1 0 0,0 0 0 0,0 4 0 16,0 3 0-16,0-4 0 0,1 4 0 0,1 2 160 0,-1-2-16 0,-1 0 0 15,0 3-144-15,-1-1 128 0,-1 1-128 0,1 0 128 16,0 0-128-16,-2 0 0 0,1 2 0 0,-3 1 128 15,1 1-128-15,1 1 0 0,-2-1 0 0,1 2 0 16,-1-2 0-16,0 2 192 0,0 3-64 0,0-1 0 16,0 1 128-16,0-3 0 0,2 1 16 0,-1-7 0 0,0 0-272 15,2-4 0-15,-1-2-208 0,1-4 80 0,1 0 256 0,-1 0 48 16,1 1 16-16,1-1 0 0,0-2-192 0,0 2 0 16,0 0 144-16,1 0-144 0,1 0 0 0,0-2 0 15,0 2 0-15,2-3 0 0,0 0 0 16,-2 0 0-16,2-2 0 0,-1 2 0 0,-1-3 0 0,2-3 0 0,-2 2 0 15,1-2 0-15,-1 0 0 0,1-4-160 16,-2 3 160-16,0-4-208 16,0 2-240-16,-1-4-64 0,2-2 0 0,-2-1-16960 0</inkml:trace>
  <inkml:trace contextRef="#ctx0" brushRef="#br0" timeOffset="182013.86">9998 13204 3679 0,'-4'-1'320'0,"3"1"-320"0,1-3 0 0,2 1 0 16,1-2 1504-16,0 1 224 0,1-4 64 0,3-2 0 0,4-6-192 16,4-4-16-16,4 1-16 0,-2 0 0 15,3 2-1296-15,-1 1-272 0,-3 2 0 0,-2 0 0 16,0 1 432-16,-3 2 144 0,-1 4 16 0,-3-3 16 16,-3 6 1600-16,-1-1 320 0,-1 1 64 0,-3 1 16 0,0 4 96 0,-3-2 32 15,-1 0 0-15,-1 3 0 0,0-3-1200 0,-1 1-256 16,1-1-32-16,1 0-16 0,0-1-688 0,2 1-144 15,0-3-16-15,2 3-16 0,1-3-192 0,0 0-48 16,4 0 0-16,-1 0 0 0,2-1 0 0,0 2 0 16,1 2 0-16,1 2 0 0,0 0-128 0,-1 3 0 0,2-2 0 15,-3 3-176-15,0 1 176 0,-3-1 0 0,0 4 0 0,0 0-128 16,-2 2 128-16,-3 3-192 16,0-2 192-16,-1 2-192 0,-2 1 192 0,-2 0 0 15,0 3 0-15,-2 1 0 0,-1-2 144 0,1 4-144 16,0 3 192-16,-1-3-192 0,2 2 128 0,-1-2-128 15,3 2 0-15,-1-4 0 0,3-4 128 0,2 2-128 0,-1-2 0 0,3 3 0 16,1-3 0-16,0 0 160 0,1-4-160 0,0 1 128 16,0-1 0-16,1-2 0 0,0-3 0 0,-2 2 0 15,1-3-128-15,-1 0 0 0,-1 1 0 0,1-4 0 16,-1 0 0-16,0 0-144 0,-1-3 144 0,0 0 0 16,1 0 0-16,-2-3 0 0,2-2 0 0,0 0 0 0,-2-1 0 15,2-3 0-15,1-5 0 0,0 0 0 0,0-3 176 0,0-1-176 16,2-4 192-16,2-4-192 15,1-2 192-15,3-1-192 0,-2 0 192 0,4-2-192 16,0 3 128-16,1 0-128 0,-1 2 0 0,-1 3 0 16,-1 5 0-16,-1-1 0 0,-1 3 0 0,-1 0 0 15,-1 4-128-15,-3-1 128 0,1 0-208 0,-4 2 80 16,1 1 0-16,-1 2 0 0,-1 0 0 0,-1-2 0 16,2 4 128-16,-2-1 0 0,1 4 0 0,-1-3 0 15,1 3 0-15,1-1 192 0,1 2 0 0,-1 1-16 16,2 1 32-16,0 0 16 0,3 3 0 0,-1 1 0 0,2-1-224 0,0 3 0 15,-4-6 0-15,0 0 0 0,17 19 0 0,-11-10-240 16,0 1 48-16,1 2 16 0,-4-2 16 0,1 4 0 16,-1 1 0-16,-3 3 0 0,0 1 0 0,-3 3 0 15,-2 0 0-15,-2 4 0 0,-1-1 160 0,-2 3 0 16,-1-2 0-16,-2 0 0 0,0 2 0 0,0-6 176 0,0 0-16 0,1-2 0 16,1 1 32-16,0-5 16 15,2 3 0-15,0-6 0 0,2 2-16 0,2-3-16 16,0 0 0-16,1-1 0 0,1-1-176 0,0-3 128 15,1-1-128-15,2 0 128 0,0 1-128 0,0-4-224 0,2 2 48 16,1-5-13296 0,2 0-2656-16</inkml:trace>
  <inkml:trace contextRef="#ctx0" brushRef="#br1" timeOffset="185939.33">17214 13125 18431 0,'0'-2'1632'0,"0"0"-1312"0,1 0-320 0,-1 1 0 16,0 1 336-16,0-3 0 16,0-1 0-16,2-2 0 0,-1-2 1088 0,0 0 224 15,-1-3 32-15,1 1 16 0,2 0 64 0,-2 0 16 0,1 1 0 0,1-3 0 16,1 2-112-16,1-2-32 16,-1 2 0-16,1 0 0 0,2 0-736 0,-2 2-160 0,1 2-32 0,0-1 0 15,-1 4-416-15,0-1-96 0,0 2 0 0,0 2-16 16,-2 0-176-16,1 2 0 0,-1 2 144 0,-1-2-144 0,-1 6 0 0,-1 0 144 15,0 0-144-15,-1 0 0 0,0 5 128 0,0-3-128 16,-2 2 0-16,1 0 0 16,-1 2 0-16,2 1 0 15,0 1 128-15,1-3-128 0,0 4 208 0,1-1-16 0,1 1 0 0,2-1 0 0,0 0 0 0,1 0-16 16,0 0 0-16,0 0 0 0,0 3-176 0,-2-1 0 16,1 1 0-16,-3-3 0 0,1 0 0 0,-4 0 0 15,-1 3 0-15,-2-3 0 0,0-1 0 0,-3 1 0 0,1-3 0 16,-1 0 0-16,0 0 0 0,-2-2 0 0,2-1 0 15,1-4 0 1,1 1 0-16,0-4 0 0,2 0 0 0,0-3 0 0,2-3 224 16,-1-3-32-16,3-1-16 0,-1-4 0 0,1 0-176 0,0-4 0 15,1-1 0-15,-1-5 128 0,-1-2-128 16,0 0 0-16,0-2-160 0,-2-1 160 0,-2-2-304 0,0-3 48 16,-1 2 0-16,0-2 0 0,0 3 0 0,-1 2 16 15,1 4 0-15,0 1 0 0,1 3 240 0,0 4-144 16,0 1 144-16,0 3-128 0,2 4 128 0,-1 0 0 0,1 2 160 0,1 1-160 15,2-2 288-15,-1 1-32 16,1-2-16-16,0 2 0 0,0 0-240 0,1-2 128 16,0 4-128-16,0-2 0 0,2 0 0 0,-1 4 0 15,1-2 0-15,-1 2 0 0,2 0 0 0,0 2-288 0,-1 2 64 0,2 2 16 0,0 0 32 0,2 4 16 32,-3 0 0-32,1 2 0 0,0-2 160 0,-1 5 0 15,0 1-144-15,-2 0 144 0,0 0 0 0,-2 3 0 16,-2 1 0-16,1 2 0 0,-1 3 0 0,-2-1 0 0,0 0 0 0,-1 3 0 0,1-1 0 0,0 1 0 15,0-1 0-15,0-3 0 0,3-5 0 0,1-1 128 16,2 1-128-16,5-7 128 16,0 0-128-16,3-1 0 0,1-4 0 0,3-5 0 15,-2 2-144-15,3-6-112 0,0 2-32 0,-1-5 0 32,1-3-1968-32,-2 2-400 0</inkml:trace>
  <inkml:trace contextRef="#ctx0" brushRef="#br1" timeOffset="186979.37">17416 12872 26719 0,'-2'0'2368'0,"1"-3"-1888"16,0 2-480-16,0 1 0 0,-1 0 1600 0,1 0 240 15,0-3 32-15,-3 1 16 0,2 1-1344 16,-2-2-272-16,-1-1-48 0,1 2-16 16,1 0-208-16,-1 0 0 0,0 2 0 0,2 2 0 0,-2 0-288 0,0 0 0 15,-1 2 0-15,2-1 0 0,-1 0 96 0,0 4 32 16,1-1 0-16,-1 1 0 0,0 2 640 0,2 3 128 15,-1 4 32-15,0 3 0 0,0 3-240 0,-1 0-32 16,2 7-16-16,-2-4 0 0,0-2-224 0,1 4-128 16,0 2 160-16,-2-1-160 0,0 1 320 0,0-4-48 15,-1 0 0-15,0 1 0 0,0 0 112 0,-2-1 0 16,1-5 16-16,0-2 0 0,-1 1-80 0,1-3 0 16,1-1-16-16,-1-3 0 0,2 2-80 0,1-4-16 15,-1-1 0-15,0 0 0 0,1-3-208 0,-1 0-192 16,0-2 48-16,0-1-11824 15,3-3-2352-15</inkml:trace>
  <inkml:trace contextRef="#ctx0" brushRef="#br1" timeOffset="193755.53">8420 13207 22111 0,'-5'3'1968'0,"0"0"-1584"16,2 1-384-16,2-4 0 0,1 0 1024 0,-1 0 128 15,-2 0 32-15,-2 2 0 31,0-2-2208-31,1-2-448 0,1-2-96 0,2-2-16 16,1-3 560-16,1 2 96 0,0-5 32 0,2 5 0 16,-2-2 192-16,0 6 32 0,0-1 16 0,-1 2 0 0,0-1 1248 0,-1 3 256 0,0 3 48 0,-3-1 16 15,2-1 912-15,-3 4 176 0,0 1 48 0,-1 1 0 16,0 0-896-16,-2-1-192 0,-1 3-16 0,0 1-16 16,0 2-656-16,-1-2-128 0,-1 4-16 0,1-2-128 15,0 0 240-15,0 1-64 0,0-1-16 0,2-2 0 16,-1-1-160-16,0 0 0 0,2 1 0 0,0 0 0 0,-1 0 0 0,2 1 0 15,-1-1 128-15,-1 0-128 0,1-1 0 0,0 1 0 16,1-3 0-16,3 2 0 0,-1-1 0 0,3-1 128 16,1 0-128-16,0-1 0 0,2-2 592 0,1 1 48 15,3 1 0-15,0 1 0 0,1 0-80 0,1-1-16 0,0 1 0 0,2-1 0 16,0 3-544-16,0-3 0 0,1 0 0 16,0 1 0-1,-1 0-592-15,-1 2-32 0,0-2 0 0,-2 2 0 16,0 1 384-16,0-2 80 0,-1 2 16 0,0-4 0 0,-1 3 144 0,0-5 0 15,0-1 0-15,0 0 0 0,0-3 0 0,1 0 144 16,0-3-144-16,2 0 0 0,-1-4 528 0,0 1 0 0,2-2 0 16,0 0 0-16,-2-2-112 0,2 2-32 15,-2-2 0-15,1-3 0 0,-2 4-384 0,0-4 0 0,-1 3 0 16,1-2 0-16,-1 2 0 0,0-2 0 16,-1 2 0-16,-2-1 0 0,1 3 576 0,-2 0 16 15,-1 0 16-15,0 2 0 0,-1-3-176 0,-1 3-48 0,0 0 0 0,1-1 0 0,-3 0-256 0,1 1-128 16,1 0 0-16,0 0 128 15,-2 0-272-15,0-2-64 0,0 2-16 0,1-3 0 16,-1-1 224-16,-1 2-192 0,1-2 192 0,-2 0-192 16,0-2 192-16,0-1 0 0,1 1 0 0,-1 0 160 0,1 0 96 0,-1 0 32 15,-1 3 0-15,2-1 0 16,-1 2-16-16,1 0 0 0,2 2 0 0,-2 0 0 16,0 0-112-16,-2 2-32 0,3 2 0 0,-3-2 0 15,1 4-128-15,0 0 0 0,-1 1 0 0,-1 2 0 0,-1-1-256 0,0 2-96 16,-1 2-16-16,0-2 0 0,-1 2-16 0,1-4-16 15,0 2 0-15,0 0 0 16,3-2-368-16,-1 1-80 16,3 0-16-16,3 1-15040 0</inkml:trace>
  <inkml:trace contextRef="#ctx0" brushRef="#br1" timeOffset="198624.05">12660 13061 14735 0,'-3'0'1312'0,"2"-3"-1056"16,1 3-256-16,-1 0 0 0,1 0 704 0,-1 0 64 15,-2 0 32-15,-1 0 0 0,-2-2-96 0,-1 1-32 16,-2 1 0-16,2 0 0 0,-1 1 304 0,0-1 64 15,0 2 16-15,0-2 0 16,1 3 80-16,0-3 16 0,1 0 0 0,1 0 0 16,0 0 0-16,1 1 16 0,1 1 0 0,-1 0 0 0,0 3-560 0,0-2-112 15,-1 1-32-15,1 5 0 0,-3-3-336 0,1 4-128 16,-1-2 0-16,-1 2 144 16,0 0-144-16,-2 3 0 0,2-1 0 0,1 0 128 15,1-2 336-15,0 4 64 0,1 1 16 0,0 1 0 0,0 2 32 0,1-2 0 0,0 3 0 0,1-3 0 16,1 0-368-1,1-4-64-15,1 2-16 0,1-3 0 0,3 0-128 0,-1 0 0 16,1 1 0-16,0-1 0 0,2 1 0 0,1-1 0 16,-1 0 0-16,1-1 0 0,1 0 0 0,0-1 0 15,2-2 0-15,-1-1 0 0,1 1-208 0,0-5-32 0,1-1 0 16,1-2 0-16,-1-1 240 0,2-2 160 0,0-5-32 0,3 2 0 16,0-6 96-16,2 1 16 15,-1-4 0-15,0 0 0 0,1-1-240 0,-1-1 144 16,-1 0-144-16,-1-1 128 0,-2 3-128 0,0-4 0 15,-2 2 0-15,-1 2-176 0,0-2 176 0,-3 2 0 0,0 3-144 0,-2-3 144 0,-2 3 0 16,-2 3 0-16,-1-2 0 16,-1 2 128-16,-3-1-128 0,-1 1 0 0,0 3 0 15,-3-4 0-15,-1 3 0 0,-2-1 0 0,0 2 224 0,-2 1-64 0,-1 0 96 0,-1-1 0 16,-1 4 16-16,-2-2 0 0,1 4-272 0,1 1 0 16,-1 0 128-1,-3 0-128 1,1 1-384-16,-1 4-128 0,3-2-16 0,-1 0-16 0,0 4-288 0,2 0-64 0,1-1-16 0,3 0 0 31,2 0-624-31,1-2-112 0</inkml:trace>
  <inkml:trace contextRef="#ctx0" brushRef="#br0" timeOffset="-195322.79">14254 13027 911 0,'0'-3'0'0,"0"-4"0"0,0 4 0 0,0-1 0 0,0 3 1328 0,0 0 176 15,0-2 32-15,0-1 16 16,-2 1 1152-16,2-3 240 0,-1-3 32 0,-1 5 16 16,1 0-400-16,-3 2-80 0,-1 2-16 0,0 2 0 0,0 0-1152 0,-2 3-256 15,-1 0-32-15,0 3-16 0,0-4-816 0,-1 5-224 16,2-3 0-16,0 0 0 0,-1-2 0 0,2 2 0 15,0-2 0-15,1-2 0 0,2 1 272 0,1-3 32 16,1 0 0-16,1-2 0 0,0 1 48 0,0-3 16 16,0 2 0-16,1-2 0 0,-1 2 240 15,0-2 48-15,0 1 16 0,0 0 0 0,0 3-160 0,-3 0-48 0,2 0 0 0,-3 3 0 16,2 1-304-16,-3 1-160 16,1 3 160-16,-1 0-160 0,0 2 0 0,-1 0 0 15,1 5 0-15,0-3 0 0,0 2 0 0,3 1 0 16,0 1 0-16,0-3 0 0,2 2 0 0,2-5 0 15,1 2 0-15,1-2 0 0,3-4 0 0,1 2 0 0,-1-3 0 0,2 1 0 0,-2 0 0 0,2-2 0 16,0 2 0-16,-1-2 0 0,0 2 0 0,-1 0 0 16,-1 3 0-16,0-2 0 15,1 3 0-15,-2 1 128 0,0-1-128 0,-3 0 0 16,2-1 0-16,-2 1 0 0,1-4 0 0,-1 0 0 0,1 1 0 0,-1 0 0 16,1-4 0-16,0 2 0 0,2-4 0 0,0 2 0 15,3-1 128-15,-2-4-128 0,1 2 368 0,2-3 16 16,1 0 16-16,1-1 0 15,0 2-208-15,1-6-64 0,2 2 0 0,-2 0 0 16,-1 0-128-16,1-3 128 0,-3 3-128 0,0-2 128 16,0 2-128-16,-2 0 0 0,1 0 0 0,-2 0 0 0,0-3 0 0,-1 2 0 0,0 0 0 15,0-1 128 1,-1 0-128-16,0-2 192 0,1 2-192 0,0-2 192 16,0 0 48-16,0-2 16 0,1-1 0 0,-1 1 0 15,0-3-256-15,0 1 128 0,0 1-128 0,-2 0 0 16,-1 5 0-16,1-5 0 0,-2 1 0 0,-1 0 0 0,-1 1 0 15,-1-1 0-15,0 1 0 0,-1 3 0 0,0-2 0 0,0 0 128 16,0 1-128-16,-2-1 0 0,1 2 0 0,-1 0 176 16,0 2-176-16,0 0 160 0,-1 2-160 0,1-1 128 15,-1 2-128-15,-2-1 128 0,2 1-128 0,-1 0 0 0,-2 0 144 0,-1 3-144 0,2-2 0 0,-2 0-128 16,0 2 0-16,0-3 0 0,0 3 128 16,0 0 0-16,0 0 0 0,1 0 0 0,1 0 0 0,-1 0 0 15,2 0 0-15,-2 0 0 0,3 1 0 0,-1-1 0 16,-2 2 160-16,1-2-160 0,0 2 160 0,-1 0-160 15,0 1 160-15,2 0-160 0,-2 0 0 0,1 3 128 32,-2 0-128-32,0 4 0 0,-1-3 0 0,1 5 0 15,0 1 0-15,1 0 0 0,1 0 0 0,0 5 0 16,0 1 0-16,0 0 0 0,2 1 0 0,0 1 0 16,0-2 0-16,1-2 0 0,1 1 0 0,-1-2 0 15,1-1 0-15,1 1 0 0,0-2 0 0,1 0 0 0,-1-1 0 0,2 0 0 0,0 0 0 0,1-1 0 0,0-2 0 16,1 0 0-1,4 0 0-15,1-1 0 0,2-1 0 0,1-3 0 16,1 1 0-16,3-1 0 0,-2-1 0 0,1-4 0 16,1 0 0-16,-1 0 0 0,2 0 0 0,0 0 144 15,0-4-144-15,0 2 0 0,-2-1 0 0,0 0 0 0,2-1 0 0,0 0 0 16,-2-2 0-16,1 0 0 16,0 0 0-16,-1-1 0 0,1 1 0 0,-2 0 0 0,0 2 0 0,0-2 0 15,0 0 0-15,0 0 0 16,0 0 0-16,0-3 0 0,2-1 144 0,-2 0-144 15,1 0 0-15,-1-2 0 0,1 0-192 0,-1-2 64 0,-1 3 128 0,0-3 0 0,-1 2 0 0,0 0 0 16,-2-2 0 0,0 2 0-16,-1 2 0 0,-1-3 0 0,-2 1 0 15,1 0 0-15,-3 3 0 0,1 1 0 0,-4 2 0 16,-1 0 0-16,-1 0 0 0,0 0 0 0,-1 2 0 0,-1 0 0 16,-2-2 0-16,-2 1 128 0,-1 1 0 0,-2-2 0 0,1 3 0 0,-1-4 0 0,0 4-128 0,-2-3 0 15,1 3 0-15,0-3 0 0,0 3 0 0,0 2 0 31,1-3 0-31,-1 2-128 0,1 2 0 0,-1 0 0 16,2 0 0-16,-2 4 0 0,0 1-32 0,2 2 0 0,0-1 0 0,-2 3 0 16,2 1-64-16,-2 0-16 15,-1 0 0-15,2 2 0 0,-1 0-368 0,0-3-80 0,3 1-16 0,1 0-16384 0</inkml:trace>
  <inkml:trace contextRef="#ctx0" brushRef="#br3" timeOffset="-57152.48">4411 17412 911 0,'-9'-1'0'0,"2"1"0"15,-1 0 0-15,3 0 0 0,3 1 2720 0,-1 2 464 32,1-3 80-32,-3 2 32 15,-2 0-3568-15,-2 0-720 0,0 0-144 0,2 0-16 0,3-2 2112 0,2-2 448 16,0 2 64-16,4-4 32 0,0 2 592 0,2-4 112 16,1 1 32-16,0 0 0 0,1 3-256 0,-1-2-64 15,1 2 0-15,0-1 0 0,0 3-208 0,1 0-48 16,-1 3-16-16,1-3 0 0,1 2-672 0,0 2-128 0,1-1-16 0,1 0-16 15,-2 1-352-15,5-1-64 0,2 2-16 0,2-1 0 16,2 0-96-16,2-2-32 0,2 1 0 0,1-3 0 16,0-3-96-16,2 1-32 0,3-2 0 0,-2 0 0 15,0-2 0-15,2 1-128 0,0 0 192 0,0 3-64 16,-1-2-128-16,-2 2 0 0,0 4 0 0,-1 2 0 31,-4-1-640-31,-1 4-96 0,-4 1-32 0,-3 0 0 16,1 0-1760-16,-4-1-352 0</inkml:trace>
  <inkml:trace contextRef="#ctx0" brushRef="#br3" timeOffset="-56658.33">4322 17747 33167 0,'-3'-1'2944'0,"2"1"-2352"0,2-2-464 0,1 1-128 16,0 1-512-16,0-3-128 0,3-3-32 0,3 0 0 15,3-1 128-15,4 0 32 0,3 1 0 0,3 0 0 16,3 0 944-16,3 3 192 0,1-1 32 0,2 2 16 16,2-2-192-16,3 4-32 0,1-2-16 0,-3 2 0 15,-1 2 368-15,-1 1 80 0,-2 0 16 0,-3 1 0 16,-3 2-48-16,-1-2 0 0,-1 2 0 0,-2-1 0 0,-2 2-592 0,-1-3-112 16,-1 1-16-16,-1 1-128 15,-1-2-992-15,1-1-304 16,1 0-64-16,-3 1-14848 0</inkml:trace>
  <inkml:trace contextRef="#ctx0" brushRef="#br3" timeOffset="-55908.71">5771 17269 21183 0,'-1'0'1888'0,"-2"-3"-1504"0,2 2-384 0,0 1 0 16,0 0 2432-16,1 0 432 0,0-2 80 0,-2 2 0 15,1 0-3248-15,0 0-656 0,1-3-128 0,0 3-16 16,0 0 528-16,0 0 128 0,0 0 0 0,0 0 16 0,-3 27 816 0,3-13 176 15,0 5 16-15,0 3 16 16,-1 6 368-16,-1 7 64 0,-1 0 0 0,-1 5 16 16,0 1 208-16,-1 4 32 0,-2 3 16 0,1 3 0 15,-1-4-464-15,-1 1-80 0,2-1-32 0,-2-4 0 16,-1 2-400-16,-1-5-96 0,-1 5-16 0,-1-4 0 16,-1-2 0-16,2 1 0 0,0-4 0 0,2 1 0 15,3-5-208-15,1-4 0 0,1-2 0 0,2-7-12128 16,2-4-2400-16</inkml:trace>
  <inkml:trace contextRef="#ctx0" brushRef="#br3" timeOffset="-55236.67">6237 17117 24879 0,'1'0'2208'0,"-1"-3"-1760"0,-1 3-448 0,1 0 0 0,0 0 2784 0,0 0 480 0,0 0 80 0,0 3 32 31,0-2-4592-31,0 4-896 0,0 0-192 0,0-5-48 16,0 0 944-16,-1 23 192 0,0-13 48 0,-1 3 0 0,1 0 1360 0,-1 3 288 16,1 3 48-16,-3 3 16 0,1 3 64 0,0 1 16 0,-1 1 0 0,-2 5 0 15,0 0 976-15,-2 5 192 0,1-2 32 0,-2 3 16 16,0 4-560-16,1 2-96 0,-3 0-32 0,-1-2 0 16,1 2-624-16,-1-4-128 0,1 1-16 0,-2-5-16 15,4-1-368-15,-1-1 0 0,2-3 0 0,1-5 128 31,1-1-544-31,1-3-96 0,0 0-32 0,0-3 0 16,1-3-928-16,-1 0-176 0,1-2-32 0,0-3-8784 0,0 0-1760 0</inkml:trace>
  <inkml:trace contextRef="#ctx0" brushRef="#br3" timeOffset="-54651.93">5287 17273 31327 0,'-3'-4'2784'16,"0"0"-2224"-16,2 4-560 0,1-2 0 15,1 2 336-15,1 0-32 0,-2-3-16 0,1 0 0 16,4-1-1360-16,2 1-272 0,6 0-48 0,1 0-16 15,6-1 2256-15,2 1 448 0,3 0 96 0,4-3 16 0,1 0-144 0,3 0-32 0,2-2 0 0,3 0 0 16,1-1-416 0,1 2-96-16,1-3-16 0,-1 1 0 0,2 0-112 0,0-1-16 15,3 1-16-15,-1-1 0 0,5 0-128 16,-4-3-32-16,0 1 0 0,-2 2 0 0,1-1-400 0,-5 4 128 0,-2 0-128 0,-3 1 0 0,0 4 0 16,-2 1-144-16,-1-3 0 0,-2 4 0 15,-1-1-416-15,-2 1-80 0,-4 1 0 0,1-1-17552 16</inkml:trace>
  <inkml:trace contextRef="#ctx0" brushRef="#br3" timeOffset="-51919.9">6294 18079 39615 0,'1'-1'3520'0,"1"-2"-2816"16,-1 1-560-16,0 0-144 31,0 2-1104-31,2 0-256 0,0-2-48 0,2-2-16 0,3-1-1936 0,-1 2-384 0,1 0-80 0,-3 2-16 16,-2 1 1232-1,-1 1 240-15,-1 2 64 0,-2-1 0 0,-3 4 1376 0,-1-2 288 0,-1 5 48 0,-2-4 16 0,1 3 2752 0,-2-2 576 0,1 1 96 0,-1-1 32 31,1 0-224-31,0-2-32 0,0-1-16 0,0 2 0 16,-1-3-1232-16,2 0-240 0,2-2-48 0,0-2-16 0,2 0-816 0,0 2-256 16,0-2 128-16,1 2-128 0,0 0 0 15,0 0-224-15,-1 2 32 0,1 0 16 16,-1 0-144-16,1 2-48 0,0 2 0 0,-2-2 0 0,1 1 80 0,0-2 16 16,-1 3 0-16,0-2 0 0,2 2 608 0,-1 1 128 15,2-4 32-15,-1 2 0 0,0-1 240 0,2 0 48 16,0-1 16-16,0 2 0 0,0-1-160 0,3-2-48 0,-1 5 0 0,1-2 0 15,0 1-592-15,2 0 0 16,0 3 0-16,0-3 0 16,3 0-416-16,-2-2 0 0,1 2 0 15,1 0 0-15,-2-3 160 0,0 1 48 0,2 3 0 0,-1 1 0 16,0 1-272-16,0-4-48 0,-1 0-16 0,-1 1 0 16,0-2-896-16,1 2-176 0,0-2-48 0,-1-2-7264 15,0 1-1456-15</inkml:trace>
  <inkml:trace contextRef="#ctx0" brushRef="#br3" timeOffset="-51665.36">6376 17813 39615 0,'-2'0'3520'0,"0"0"-2816"0,1 0-560 0,-1 0-144 0,2 0 224 0,0 0 16 0,-1 0 0 0,-1-2 0 16,1 2-4192-1,-2-2-832-15,3 0-160 0,0 2-8048 0</inkml:trace>
  <inkml:trace contextRef="#ctx0" brushRef="#br3" timeOffset="-51186.6">6538 17974 22111 0,'1'0'1968'0,"-1"-3"-1584"0,1 2-384 0,-1 0 0 0,1 1 800 0,1 0 80 16,1 0 16-16,1-1 0 0,2 1 416 0,3-3 96 15,0 3 0-15,0 0 16 0,3 0-448 0,0 3-80 16,1-2-32-16,1 0 0 0,0 0-992 0,-2 2-208 15,2 0-48-15,-1 0 0 16,1 3-16-16,-2-2-16 0,1 2 0 0,-1-2 0 0,-1 2 416 0,-1-4 0 16,-1 0 0-16,-2 0 0 0,0 1-208 0,0-3 32 15,-2 1 16-15,0-1 0 16,0 0-1344-16,-2 0-272 0,0 0-48 0,-1 0-9728 16</inkml:trace>
  <inkml:trace contextRef="#ctx0" brushRef="#br3" timeOffset="-45801.46">6643 17766 10127 0,'-3'5'896'0,"0"-1"-704"0,-1-1-192 16,0-3 0 0,3 3 3584-16,0-3 672 0,-2 0 144 0,-1 4 16 15,0-2-5488 1,-4 2-1104-16,2-2-208 0,2-2-48 0,1 1 2224 0,1-2 448 0,4 1 80 0,1-2 32 16,2-2 960-16,1-1 192 0,3 1 32 0,1 2 16 15,0 1-928-15,0 1-192 0,1 0-48 0,-1 3 0 0,0 0 592 16,-2 1 112-16,1-2 32 0,-2 2 0 0,2 2-688 15,-2-4-144-15,2 3-32 0,-2-2 0 0,1 1-256 16,-2 0-272-16,2-2 48 0,-2 0 16 16,1 1-1072-16,-1-6-192 0,2 3-64 0,-2-4 0 15,1 2-688-15,1-4-144 0,-1-2-16 0,1 0-16 16,0 2 80-16,1-4 16 0</inkml:trace>
  <inkml:trace contextRef="#ctx0" brushRef="#br3" timeOffset="-45302.89">7059 17639 11967 0,'0'1'1072'0,"-1"1"-864"0,0-2-208 0,0 3 0 0,1-3 3264 0,0 1 592 15,0 2 128-15,-1-1 32 16,1 4-4880-16,-2 2-976 0,2 0-192 0,0-2-32 0,2 1 1600 0,-2-2 320 16,1 1 144-16,-1-1-128 0,1-2 1456 0,0 4 288 15,-1-1 64-15,1 0 16 0,-1 0-384 0,0 4-80 0,2 2-16 0,-2 1 0 0,2-2-448 0,-1 4-80 31,2 1-32-31,-2-1 0 0,2 4-384 0,-2 0-80 16,-1 0 0-16,1 4-16 0,-2 2-400 0,0 3-80 16,-1 1-16-16,1 2 0 15,-1 3-528-15,-2 2-112 0,1-1-32 0,0-1 0 16,-1 1 288-16,2-7 48 0,-1 1 16 0,1-7 0 16,0-3 112-16,1-7 16 0,2-2 16 0,1-4-10192 0</inkml:trace>
  <inkml:trace contextRef="#ctx0" brushRef="#br3" timeOffset="-44437.71">6507 17193 25791 0,'1'3'2304'0,"-1"-2"-1856"0,0 4-448 0,0-4 0 16,0 2 2016-16,1-1 304 0,0 0 64 0,1 1 16 31,0 3-2736-31,2 1-560 0,2-2-96 0,0-2-32 16,3-3-32-16,-2-2-16 0,3-2 0 0,-1-2 0 0,-2-3 752 0,1 2 128 0,-1-3 48 0,-2 1 0 15,0-1 272-15,0 2 64 0,0 0 16 0,-1-2 0 16,-1-1 1024-16,1-1 208 0,1 1 32 0,0-2 16 16,-1-1-208-16,-1 0-32 0,1 2-16 0,-1-4 0 15,-1 1-608-15,0-3-128 0,0 1-32 0,-1 0 0 0,0 2-256 16,0-4-48-16,1 2-16 0,-2-1 0 0,1-1-144 0,0 3 0 16,0 4 0-16,2-3 0 0,-1 5-144 0,1 2 144 15,0 2-192-15,0 1 192 0,1 4 0 0,-2-3 0 16,1 4 0-16,0-2 144 0,1 2 48 0,-1 0 16 0,-1 2 0 15,-1-2 0-15,2 4-208 0,-1-4 128 0,1 4-128 16,-2-2 0-16,0 4 0 0,0-2 0 0,1 2 0 0,-2 0 0 16,1 2 0-16,0 3 0 0,2-1-176 15,-2 0 176-15,1 2-192 0,1 2 192 0,-1 1-160 0,-1-3 160 16,2 2-208-16,-1-2 48 0,1 0 16 0,1 1 0 16,0 3 144-16,3 0 0 15,-1-1 0-15,1-2 0 0,1 2 0 0,0-1 0 16,1-2 0-16,1 0-128 0,-1 1 128 0,-1-3 0 15,2 0 0-15,-1-2 0 0,1 0 0 0,-3 0 0 16,2-1 0-16,-2-1 0 0,-1-3 128 0,1 4-128 16,-3-4 128-16,0 0-128 0,0 0 240 0,-2-3-32 0,0 0 0 15,-1 0 0-15,0-2 160 0,-1-2 16 0,1 1 16 16,1-4 0-16,-1 1-16 0,-1 0 0 0,-1-4 0 0,1 0 0 16,-2-1-160-16,1 0-32 0,0-6-16 0,-2-1 0 15,2 1-176-15,-1 0 0 0,-2-2 0 0,0-1 0 0,1 2 0 16,-1-3 0-16,-1 1 0 0,0 4 0 15,1 0 0-15,0 1 0 0,0 1 0 0,0 6 0 16,0-2 0-16,0 4 0 0,2 2-176 0,-1 2 176 16,1 2-304-16,1-3 32 0,0 2 0 0,1-2 0 15,0 3-368-15,0 3-64 0,2-3 0 0,0 0-16 16,2 0-1328-16,2 0-256 0</inkml:trace>
  <inkml:trace contextRef="#ctx0" brushRef="#br0" timeOffset="-37008.67">8345 17537 4607 0,'-3'1'400'0,"-1"-1"-400"0,2 3 0 0,0-3 0 15,1 0 1552-15,0 0 240 0,0-3 32 0,-1 2 16 0</inkml:trace>
  <inkml:trace contextRef="#ctx0" brushRef="#br0" timeOffset="-36273.67">8327 17464 11055 0,'1'-2'480'0,"-1"-1"112"0,1 2-464 0,-1-1-128 16,0 2 0-16,0-3 0 0,2 2 1216 0,-1-2 240 0,3 0 32 15,-1-3 16-15,1-1 656 0,1 1 128 16,-3 0 16-16,2 0 16 0,-1 2-224 0,-2-2-48 0,0 2-16 0,-1-2 0 15,0 4-752-15,-2-5-160 0,-1 4-32 0,-1-1 0 16,-2 1-464-16,-1 3-112 0,-2-2 0 0,-1 1-16 31,-2 2-816-31,1-1-144 0,0 2-48 0,0-2 0 0,1 3 32 16,0-2 0-16,1 2 0 0,-1-3 0 0,0 1 656 0,0 1 128 0,2-2 16 16,0 0 16-16,0 3 160 0,-1-2 16 0,-1 2 16 0,0-1 0 15,-1 2-240-15,-1-1-48 0,-1 2-16 0,1 0 0 0,-2 0-32 0,0 1-16 16,-1 2 0-16,0 1 0 15,1-2-176-15,1 2 0 0,-1 1 0 0,2-1 128 16,1 3-128-16,-1-1 0 0,4 1 0 0,-2 0 0 0,2 1 0 0,2-1 192 16,0-2-192-16,2 2 192 0,-1 1-192 0,2 0 0 15,0 2 0-15,1 1 128 0,-1 0-128 16,3-1 0-16,0 1 0 0,2 0 128 0,1 0 0 16,2-2-128-16,1 1 192 0,2 1-64 0,3-1 64 15,0-2 0-15,3 2 0 0,-1-1 0 0,1 1-32 0,2-2 0 16,1 2 0-16,3-1 0 0,2-2-160 0,-1-2 128 15,0-1-128-15,-1-2 128 0,0 2-128 0,-2-3 0 16,1-2 0-16,-3 2 0 0,0-4 0 0,-1 2 0 16,0-2 0-16,0-2 0 0,0 0 0 0,-1 0 160 15,0 0-160-15,0 0 160 0,-1 0-160 0,2-2 0 16,1-1 144-16,0 2-144 0,-1-1 0 0,1-2 0 0,1-2 0 0,1 0 0 16,0 2 176-16,0-2-48 0,-1 0 0 15,0-3 0-15,2 3 0 0,-2 0-128 0,2-1 192 0,-1 0-64 16,1-2-128-16,-2 2 0 0,0-2 144 15,-2 2-144-15,-1 1 0 0,-3-3 0 0,-1 0 0 0,-3 2 128 16,1 1-128-16,-2-3 0 0,-1 2 0 0,0-3 0 16,-3-1 0-16,1 0 0 0,-2-2 0 0,-2-3 0 15,-2-2 144-15,-2-1-144 0,-1-3 192 0,-3-1-192 16,2 5 0-16,-4-1 0 0,-3 0 0 0,-1 0 0 16,-2-1 0-16,0 3 0 0,-1 3 0 0,2-2 0 15,-1 6 0-15,0-2 0 0,-3 3 0 0,0 2 0 16,0-2 0-16,-1 2 0 0,2 1 0 0,-4 1-144 15,4 1 144-15,0 0-128 0,-1 2 128 0,-1-2-128 16,3 2 0-16,-2 0 0 0,3 1 0 0,-1 0 0 0,1 2 128 0,2-1-208 16,0 1 80-16,3 1 128 0,1 0-128 0,1-2 128 15,2 0 0-15,4 0 0 0,0-2 0 0,1 0 0 16,2 1 0-16,0 0 0 0,1 1 0 0,0 0 0 16,0 0 0-16,0 1 0 0,1 0-288 0,-1 3 16 15,0-3 0-15,1 4 0 16,-1-1-624-16,0 0-112 0,0 2-16 0,0 0-10496 15,-1 0-2080-15</inkml:trace>
  <inkml:trace contextRef="#ctx0" brushRef="#br0" timeOffset="-35718.94">8592 17332 6447 0,'-10'0'272'0,"1"0"80"0,2 0-352 0,2 0 0 0,2 0 0 0,2-3 0 0,-3 3 0 0,-1 0 0 15,-3-3 0-15,-2 0-192 0,1 2 1152 0,2-4 208 16,2 1 48-16,2 1 16 0,2 0 496 0,2 1 80 15,0 1 32-15,1 1 0 0,0 0-256 0,-1 1-48 16,1 1-16-16,-2 2 0 0,0 2-208 0,0-6-32 16,0 0-16-16,-10 27 0 0,5-16-144 0,-4 4-32 15,-1-1 0-15,-2 3 0 0,-2 1-304 0,1 0-64 16,-2 3-16-16,-4 1 0 0,-4 8-384 0,-2 3-64 16,0 0-32-16,-2 1 0 0,-1 7 160 0,1-3 16 15,1 7 16-15,3-4 0 0,2-3 480 0,1 0 112 16,4-1 16-16,2-2 0 0,0-3-496 0,-1 3-80 15,2 3-32-15,1-3 0 0,4-4-416 0,3 1 128 0,2-4-128 0,1 1 0 16,1-1-144-16,-2 1-112 0,1-5-32 0,-1 2-11776 16,-1-3-2352-1</inkml:trace>
  <inkml:trace contextRef="#ctx0" brushRef="#br0" timeOffset="-34001.81">8810 16912 8287 0,'0'0'736'0,"-1"0"-592"0,1 0-144 15,0 0 0-15,0 0 480 0,0 0 64 0,1-3 16 0,-1 3 0 16,3 0 688-16,-2-2 144 0,2 2 16 0,-3 0 16 16,0 0 384-16,0 0 80 0,0 0 16 15,0 0 0-15,0 0-496 0,0 0-80 0,18 6-32 0,-17-4 0 16,-1 1-16-16,0-3 0 0,-1 3 0 16,-1 0 0-16,0-2-816 0,1 2-160 15,0-1-48-15,0 2 0 0,0-1-256 0,1 1 128 0,1 1-128 0,-1-4 0 16,2 4 576-16,2-1 0 0,1-1 0 0,0 0 0 15,2 1-160-15,-1-2-32 0,2 2 0 0,0-1 0 16,2 0-128-16,2 1-16 0,0 1-16 0,1-1 0 16,0-1 112-16,0 1 32 0,0 1 0 0,-3-1 0 15,1 2-224-15,-1-2-144 0,-3 2 192 0,-1 2-192 0,1-1 0 16,-4 0-320-16,1 2 32 0,-3-2 16 16,2 2-784-16,-2-3-160 0,-1 1-16 0,0 0-16 15,0-1-192-15,0 2-32 0,0-1-16 0,-1 0 0 16,2 2-192-16,-1-3-48 0,0 4 0 0,0-4 0 15,1 0 320-15,0 0 48 0,1-2 16 0,0-1-6896 16</inkml:trace>
  <inkml:trace contextRef="#ctx0" brushRef="#br0" timeOffset="-33490.24">9273 16824 13823 0,'0'-4'1216'0,"0"0"-960"0,0 4-256 0,0-2 0 0,1 2 1232 0,0-4 208 0,1 2 32 0,0-5 16 16,1 1-2096-16,-1 0-416 0,-1 2-96 0,-1 2-16 15,-1 2 896-15,-1 2 240 0,-2 1 0 0,-1 2 0 16,-1 3 784-16,0-1 240 0,-1 1 64 0,0 2 0 0,1-2 144 0,-2 3 48 15,1-1 0-15,1 0 0 0,1 2 256 0,-1 0 48 16,1 1 16-16,0 0 0 0,0 0-256 0,0 0-64 16,0 5 0-16,-1-2 0 0,0 0-896 0,-2 2-176 15,-1 2-32-15,1 2-16 0,-2 4-160 0,0 3 0 16,-1 2 0-16,0 0 0 0,-3 3 0 0,1 1 0 16,-2 1 0-16,-3-2 128 0,4 1-128 0,-4-3 0 0,0 3 0 0,2-7 0 15,3-3-288-15,-2 0-96 16,1 1 0-16,0-2-16 15,4-4-144-15,1-1-32 0,4-6 0 0,2-2 0 0,0-1-656 16,2-4-144-16,1 2-32 0,0 0-11008 0</inkml:trace>
  <inkml:trace contextRef="#ctx0" brushRef="#br0" timeOffset="-32524.6">9615 16532 15663 0,'2'-3'1392'0,"-2"3"-1120"0,0-2-272 0,0 2 0 0,1-1 0 0,-1 1 0 16,0-3 0-16,0 1 0 0,1 1 0 0,-2-2 0 16,0-1 0-16,-1 2 0 0,1 1 608 0,0 1 160 0,1-3 48 0,-1 3 0 15,1 0 272-15,1 0 48 16,-1 0 16-16,1 0 0 0,0 3 80 0,1-3 32 15,-1 3 0-15,-1-3 0 0,0 0-176 0,0 0-48 0,0 0 0 0,-8 19 0 0,5-13-400 0,-5-1-96 32,1 4-16-32,-3 1 0 0,-2-1-336 0,-1 4-192 0,-2 2 192 0,2-2-192 31,-2 6-384-31,0-4-192 0,2 1-48 0,-1-3 0 0,3 2 368 0,1-2 80 0,1-2 16 0,2 0 0 0,2-1 368 0,0 0 80 31,1-1 16-31,1 1 0 0,-1 2 16 0,0-3 0 0,0 4 0 16,2-3 0-16,-2 2-192 0,2 0-128 0,-1 1 192 15,1 0-192-15,-1 2 0 0,1 3 0 0,-1-2 0 0,0 1 0 16,0 0-176-16,2 1-32 0,1 1-16 0,1 0 0 16,2-2-544-1,2 0-96-15,2 1-32 0,0-3 0 0,3-3 64 0,2-2 16 0,0 0 0 0,-1-2 0 0,1 0 816 0,2-2 0 0,0 0 0 0,0 0 0 16,1 1 0-16,0-4 0 0,2 2 0 0,1-1 0 16,0-2-416-16,0-2 32 15,0 0 0-15,1 0-7072 16,-1-2-1408-16</inkml:trace>
  <inkml:trace contextRef="#ctx0" brushRef="#br0" timeOffset="-31851.31">9801 16836 3679 0,'1'9'320'0,"-2"-4"-320"0,-2 0 0 0,2-2 0 0,0 0 4304 16,0-2 800-16,-1 2 144 0,-1-1 48 0,-1 2-3184 0,-2 2-640 15,-2-2-128-15,1-1-32 0,0 0-1056 0,0-1-256 16,0-2 0-16,0 0 0 16,2 2-672-16,-2 0-192 0,3-2-32 0,0 2-16 0,0 0 400 0,2 0 96 15,-2 1 16-15,1 0 0 0,0 4 1104 0,0-1 240 16,1 0 32-16,-1 0 16 0,1 4-176 0,1-4-48 15,-1 4 0-15,1-4 0 0,0 0-208 0,1 1-48 16,0 0-16-16,0-1 0 0,1 3 64 0,2-5 16 16,-1 2 0-16,2 0 0 0,1 0-384 0,0 2-192 0,1-2 192 15,-1-1-192-15,1 0 224 0,0 0-64 0,2-2-16 16,-2 0 0-16,0-3 48 0,1 3 0 0,0-3 0 16,0 3 0-16,0-3-192 0,0 1 0 15,0 2 0-15,0-1 0 0,0-2 0 0,0 1 0 16,-1 2 0-16,-1-3 128 0,0 0-128 0,1 0 0 0,-1 0 0 0,0-3-176 31,0 2-592-31,0-1-128 0,-1-2-32 0,-1-2 0 0,1 0-1264 16,0-3-256-16,0 1-48 0,-1 0-8800 0</inkml:trace>
  <inkml:trace contextRef="#ctx0" brushRef="#br0" timeOffset="-31581.87">9834 16649 10767 0,'2'0'224'0,"-2"-2"48"0,0 1 16 0,0 1 32 0,0 0-320 0,0 0 0 0,0 0 0 0,0-3 0 0,1 3 1152 0,0-2 144 16,1 2 48-16,-2 0 0 0,0 0-1344 0,0 0-256 16,0 0-48-16,0 0-16 0,0 0 320 0,23 0 0 0,-20 2 0 0,-1-2 0 15</inkml:trace>
  <inkml:trace contextRef="#ctx0" brushRef="#br0" timeOffset="-30850.89">9979 16470 21183 0,'-1'-1'1888'0,"1"1"-1504"0,0-3-384 0,0 3 0 0,1 0 448 0,0-2 0 15,0 1 16-15,3-2 0 16,0-1 64-16,2-2 16 0,1 3 0 0,1-2 0 16,-1 1 800-16,1 1 176 0,0 2 16 0,1-1 16 15,0 2-176-15,1 0-32 0,-2 2-16 0,2-1 0 16,-1 2-176-16,1 1-16 0,0 1-16 0,-1 1 0 16,1-1-480-16,0 1-112 0,0 0-16 0,-1 3 0 15,1 3-336-15,-3 0-176 0,2 2 160 0,-2 2-160 16,2 3 0-16,-2-3 0 0,-1 2 0 0,2 1 0 15,-2 1 0-15,-1-2 0 0,1-2 0 0,-1 0 0 16,1 3 0-16,-1-3 0 0,0 3 0 0,0-1 0 0,1-1 0 0,-1 1 0 0,0-2 0 0,0-3 0 16,0 3-144-16,1-1 144 15,0 1 0-15,-1-1-144 0,0 1 144 0,-1-2 0 16,0 1 0-16,-2-3 0 0,-1 2 0 0,1-2 0 16,-2-2 0-16,-2 0 0 0,0 1 0 0,-4 0 0 0,0 1 0 0,-4 1-128 15,-3-1-160 1,0-2-32-16,-2 0 0 0,0-4 0 15,0-1-320-15,2-5-64 0,-1 1 0 0,0-2-16 16,1 1-592-16,-2-5-112 0,1 1-32 0,1-2 0 16,-2-2-1200-16,0 0-240 0</inkml:trace>
  <inkml:trace contextRef="#ctx0" brushRef="#br1" timeOffset="-27005.66">11026 16941 17503 0,'5'-1'1552'0,"-2"-2"-1232"15,-1 3-320-15,1-3 0 0,-2 3 2432 0,-1-3 416 0,0 2 96 16,1-4 0-16,-1 1-2160 0,0-2-432 16,-1-2-96-16,-2 3 0 15,-1 2-1920-15,-3-1-368 0,0 4-80 0,-2 0 0 16,1 2 1088-16,-2 0 208 0,-1 4 48 0,-2-2 16 0,1 2 1008 0,1 0 192 0,1 1 32 0,0-4 16 16,1 3 576-16,1-2 112 15,1 2 32-15,0-1 0 0,2-1 384 0,-1 2 64 16,1-2 32-16,-1 2 0 0,0-2-608 0,-2 4-112 0,0 2-16 0,-2 0-16 15,-3 3-560-15,1 1-128 16,-2 0 0-16,1 1-16 0,-2 1-240 0,1-2 0 16,1 0 0-16,-1 0 0 0,2 1 0 0,-1-5 0 15,2 0 0-15,-1 2 0 0,1-3 0 0,-2 2 0 0,2 1 128 16,-1 1-128-16,1 1 0 0,-2-1 0 0,1 3 128 0,-2-3-128 16,2 2 144-16,-2 1-16 0,2-2 0 0,-2 4 0 15,2 1 128-15,1-3 0 0,1 3 16 0,1-1 0 16,2-2 128-16,1 0 32 0,3 0 0 0,1-2 0 15,1 1 64-15,1-3 16 0,0 4 0 0,0-1 0 16,0 1-336-16,0 0-176 0,1 0 192 0,-1-2-192 16,0 1 128-16,1 1-128 0,-1-1 0 0,3-2 0 15,-1 2 0-15,2 1 0 0,1 0 128 0,-2 3-128 0,1 1 0 0,-1-2 0 16,0 1 0-16,1 1 0 16,0-2 0-16,-1 1 0 0,1 0 0 0,1 4 0 0,0-5 0 0,2 2 0 15,1 1 0-15,-1-2 0 0,2 0 0 0,0 1 160 16,-1 1-160-16,2-2 128 0,1-2-128 0,0 2 0 0,1-3 0 15,-1 0 0-15,1 1 0 0,2-1 0 16,-1-2 0-16,1-2 0 0,-1 0 0 0,2 1 0 16,0-1 0-16,1-1 0 0,1 2 0 0,0-1 0 15,1 0 0-15,-1 1 0 0,1-1 0 0,-3 1 0 16,-1-2 0-16,0 0 0 0,-3 0 0 0,0 0 0 16,0 1 0-16,-2 0 0 15,0 0-528-15,-2 0-96 0,-1 1-16 0,-1-5 0 16,-1 2-640-16,-2-4-128 0,0 1-16 0,-1-4-16 15,0 0 48-15,0-3 16 0,2-3 0 0,-2 0-12128 0</inkml:trace>
  <inkml:trace contextRef="#ctx0" brushRef="#br1" timeOffset="-26243.85">11149 17342 14735 0,'6'2'1312'0,"-4"-2"-1056"0,1-2-256 0,-2 2 0 31,0 0 2752-31,-1 0 512 0,2 2 80 0,-1-2 32 15,-1 4-2688-15,0-1-544 0,-1 4-144 0,-3-1 0 16,-1 3-1040-16,0 1-272 0,-2 0-48 16,0 2-16-16,-1-2 1376 0,0 2 288 0,1 1 48 0,1 0 16 0,0-2 736 0,2 3 160 15,0 2 32-15,3 3 0 0,0-1-64 0,2 4-16 16,1-2 0-16,2 1 0 0,1 3-368 0,1 3-80 16,3-1-16-16,-2 2 0 0,3 3-464 0,-1-2-80 0,-1-3-32 15,0-2 0-15,-1 2-160 0,-1-3 0 0,-2-1 0 16,-1 0 0-1,-1-1-784-15,-1-4-240 0,-1 1-64 0,0-5 0 16,-1 0-1344-16,-1-1-256 0</inkml:trace>
  <inkml:trace contextRef="#ctx0" brushRef="#br1" timeOffset="-25652.99">11441 17736 35007 0,'-2'0'3120'0,"2"0"-2496"0,0 0-496 16,2 0-128-16,0-2-192 0,1-1-64 0,1 2-16 0,5-5 0 15,5 0 272-15,4-3 0 0,5-1 0 0,1 2 0 16,2 0 192-16,1-2-48 0,3 4-16 0,-3 0 0 16,2 3 480-16,-1 3 96 0,2 3 0 0,1 1 16 0,1 2-176 0,-2 2-32 15,1 2-16-15,-3-2 0 0,0 3-80 0,-2-1-16 16,0 0 0-16,-1 0 0 0,-1-2-400 0,-1 2-176 16,1-4 16-16,-1 3 0 15,1-5-672-15,-1-1-128 0,3-3-16 0,-4 0-10256 16,1 0-2048-16</inkml:trace>
  <inkml:trace contextRef="#ctx0" brushRef="#br1" timeOffset="-24985.73">12628 17689 25791 0,'2'-3'2304'0,"-2"0"-1856"15,0-1-448-15,-1 2 0 0,0 0 1984 0,-1-2 288 16,2 0 64-16,-1-6 16 31,0-1-2992-31,-2-1-608 0,0 1-112 0,-2 2-32 0,0 3 960 0,-3 0 192 0,2 2 48 0,-2 0 0 16,-1 4 192-16,-2-2 208 0,0 2-32 0,-2 2-16 0,-1 2 256 16,-3 2 48-16,-1 1 16 0,-1 2 0 15,2 3-32-15,-3 1-16 0,2 3 0 0,-1 2 0 16,2 5-224-16,2-4-32 0,3 3-16 0,2 0 0 15,0-2 80-15,2-1 16 0,3 2 0 0,3-2 0 16,0-3-256-16,0 0-128 0,4 0 128 0,0-3-208 16,3 3-304-1,0-2-64-15,2 0-16 0,1-2 0 0,0 1 288 0,4-3 64 0,-1 2 16 0,3 0 0 0,4 1 656 0,0-6 128 0,1-1 16 0,2-2 16 16,0-1 48-16,2-3 16 16,2-4 0-16,0 1 0 0,-2 0-400 0,1-2-64 15,-2 0-32-15,-1-1 0 0,-1-1-16 0,-2 1 0 16,1 0 0-16,-4-4 0 0,0 4-16 0,-2-4 0 15,0 4 0-15,-1-5 0 0,2 1 176 0,-3-3 16 16,1 1 16-16,-1-1 0 0,-1-2 320 0,-2 1 64 16,-2-2 16-16,-1 0 0 0,-2-1-384 0,0-1-80 15,-3 2-16-15,-3-5 0 0,-2 3-256 0,-1 0 0 16,-2 1 0-16,-5 0 0 0,0 1-144 0,-3-2-96 16,-3 2-16-16,-2 0 0 15,0 0-208-15,0 4-48 0,0-2-16 0,1 3 0 16,3 4-48-16,1-2-16 0,0 5 0 0,1 4 0 15,3 0 96-15,0 0 32 0,4 3 0 0,-2 0 0 16,1 1-240-16,-1 1-64 0,3 0 0 0,-2 0-9072 0,2 1-1808 0</inkml:trace>
  <inkml:trace contextRef="#ctx0" brushRef="#br1" timeOffset="-24528.47">12905 17396 21183 0,'7'-1'1888'0,"-3"-4"-1504"0,-2 1-384 0,-1 1 0 15,-1 0 2048-15,-1 2 352 16,0-4 64-16,0-1 16 16,0-2-3168-16,-3-1-624 0,-1 0-128 0,0-1-32 15,-1 5-560-15,0 1-112 0,-2 4-32 0,1 0 0 0,-1 3 2336 0,1 3 464 16,-2 0 80-16,2 0 32 0,-2 4 752 0,2 4 160 15,-1 1 16-15,0 3 16 0,0 2 48 0,0 2 0 0,-1 3 0 16,0 3 0-16,-1 1-416 0,1 1-80 0,-3 3-16 16,0 3 0-16,-2 2-752 0,-2 2-144 0,-3 2-48 0,-5 1 0 15,-3 2-512-15,-4-1-96 0,-2 1-32 0,-3-1 0 32,-1 6-1488-32,-1-5-320 0,4 1-48 0,3-4-16 15,4-5 384-15,6-5 80 0,5-3 16 0,3-7 0 0,5-6 1760 0,3-1 240 0,2-5 96 0,4 0-10288 16</inkml:trace>
  <inkml:trace contextRef="#ctx0" brushRef="#br1" timeOffset="-23810.59">12792 17009 30399 0,'4'-6'2704'0,"0"1"-2160"15,-2 1-544-15,-1 4 0 0,0-2 832 0,2 1 48 16,2-3 16-16,2-2 0 16,2-3-1168-16,0 3-240 0,-2 3-32 0,-1 6-16 15,-1 1-400-15,0 4-64 16,1 2-32-16,0 5 0 0,3 1 1056 0,2 3 176 0,2 0 48 0,3 4 16 0,2 1 272 0,5 2 48 15,1 2 16-15,3 1 0 0,3 0 448 0,0-1 80 16,1 3 32-16,0-5 0 0,0 2-240 0,-2-3-64 16,1 4 0-16,-2-1 0 0,0 4-640 0,-4-1-192 15,0 4 0-15,-4-3 128 0,-3-1-128 0,-1 7 0 0,-1 3 0 0,-4 5 0 16,-2 3-240-16,-4-4-16 0,-3 2 0 0,-3-6 0 16,-2-2-448-1,-2-2-112-15,2-5-16 0,-4 2 0 0,1-6 640 0,-2-2 192 16,-1 3 0-16,-1-5-160 0,0-1 512 0,-1-4 96 15,0 2 32-15,-1-5 0 0,-3 2 192 0,0-3 32 0,0 1 16 0,-4-1 0 0,1-2-336 0,-4 2-80 16,-2-1-16-16,-3-6 0 0,-3 2-496 0,-1-7-112 16,0 0 0-16,3-5-16 31,1-1-1184-31,3-2-224 0,1-1-48 0,4-2-16 0,3-2-944 0,4 0-192 0,1 1-48 0,1-1 0 0</inkml:trace>
  <inkml:trace contextRef="#ctx0" brushRef="#br1" timeOffset="-22287.16">13576 16895 7359 0,'-1'0'656'0,"0"0"-528"0,1 0-128 0,0 0 0 16,0-2 464-16,0 2 64 0,0 0 16 0,0-2 0 15,1 0-96-15,-1 0 0 0,1-1-16 0,-1 3 0 0,0 0-112 0,0 0-32 0,0 0 0 0,0 0 0 16,0 0 624-16,0 0 128 0,0 0 32 0,0 0 0 16,0 0 336-16,0 0 64 0,0 0 0 0,0 0 16 15,0 0-416-15,-2 25-96 0,-3-19-16 0,0 0 0 32,0 1-336-32,1-5-80 0,0 2-16 0,1-1 0 0,0 0-304 15,1-3-64-15,-1 0-16 0,1 0 0 0,1 0 512 0,-1-3 112 16,2 0 0-16,-1 0 16 0,1 2-240 15,0-1-48-15,1-2-16 0,-1-1 0 0,0 4-32 0,0-4 0 16,0 4 0-16,-1-2 0 0,0 3-448 0,-2 0 0 16,1 0 0-16,-2 3 0 15,0 0-736-15,-2 3-192 0,0 1-32 0,-3-1-16 16,1 4 336-16,-3-2 64 0,0 3 0 0,1 1 16 0,0-3 560 16,0 1 0-16,1 0 128 0,1 3-128 0,0-1 816 0,3-2 64 15,1 2 16-15,3-2 0 0,1 1 64 0,1 0 32 16,2 1 0-16,-1 1 0 0,1 0-464 0,1-1-80 15,-1 0-32-15,1-1 0 0,-2 2-416 0,2-2-192 16,0 0 0-16,0 0 16 0,1-1 48 0,-2 0 0 0,2-1 0 0,1 0 0 16,-1 1 128-16,2 3 0 0,-1 3 128 15,0-4-128-15,0 4 0 0,1 0 0 0,0 3 0 0,-1-1 0 32,1 1-512-32,-1-3-64 0,1 4 0 0,-2-4-16 0,1 0-1168 15,-3-1-224-15,1 1-64 0,-1-4-10624 0</inkml:trace>
  <inkml:trace contextRef="#ctx0" brushRef="#br1" timeOffset="-21786.11">13875 16925 10127 0,'-6'5'896'0,"0"-1"-704"0,2-1-192 0,2-3 0 0,1 3-208 0,-2 1-80 0,-3 2-16 0,-4 3 0 0,0 0 688 0,1 1 128 15,2-1 16-15,2 1 16 0,4-3 1744 0,1 2 336 16,1-3 80-16,2 2 16 0,0 3-272 0,1-4-48 15,2 5-16-15,-1 2 0 16,1 3-704-16,-1-1-144 0,-1 3-16 0,0 1-16 16,-2 2-624-16,-2-2-128 0,0 1-32 0,-1 1 0 15,-3 0-1008 1,-1-2-208-16,-1-1-32 0,-1 2-16 16,-1-2-1040-16,0 0-208 0,0-3-32 0,-1 3-16 0,3-3-1152 0,-1 0-224 0,2-4-48 0,1 1-6272 0</inkml:trace>
  <inkml:trace contextRef="#ctx0" brushRef="#br1" timeOffset="-21272.1">14061 17101 9215 0,'1'3'816'0,"-1"-3"-656"0,0 2-160 0,0-2 0 16,0 2 2192-16,1-2 416 0,1 0 80 0,-1 0 0 0,2 3-1264 15,2 0-256-15,3 0-48 0,1-2-16 0,0 2 480 0,3-3 80 16,1 0 32-16,2 0 0 0,1 0 224 0,1 0 32 16,2 0 16-16,1 0 0 0,1 2-768 0,-2-1-160 15,3 2-16-15,0-2-16 0,-1 1-544 0,-3 1-96 16,0-3-32-16,-4 0 0 0,1 1-336 0,-1 2-128 16,-2-3 0-16,-3 0 0 15,-2 0-560-15,0 0-96 0,-2 0-32 0,-2 0 0 16,0 2-1040-16,-2-2-192 0,0 4-64 0,0-4-12464 0</inkml:trace>
  <inkml:trace contextRef="#ctx0" brushRef="#br1" timeOffset="-20427.17">14585 17086 19343 0,'1'2'1728'15,"1"0"-1392"-15,-1 0-336 0,1 1 0 0,1-3 960 0,0 3 112 16,4 3 16-16,3 1 16 0,3 5 544 0,6 2 96 16,-1-2 32-16,1 4 0 0,-2 0-192 0,2 3-48 15,0-3 0-15,0 2 0 0,0 1-720 0,-2-2-160 0,1 2-16 0,-2-1-16 16,-1 1-432-16,0-1-192 15,-2-2 160-15,-1 3-160 0,0-5 0 0,-1 2-336 16,1 2 48-16,-1-2 16 16,0-1-560-16,-1 2-128 0,1-1 0 0,0 2-16 15,1-5 96-15,1 2 32 0,-1-5 0 0,0 0 0 16,1-1-160-16,-2-6-16 0,-1 4-16 0,-2-7 0 16,1 1-624-16,-3-1-128 0,0-1-32 0,-1-3-8128 0</inkml:trace>
  <inkml:trace contextRef="#ctx0" brushRef="#br1" timeOffset="-19993.88">15281 17057 11967 0,'0'0'528'0,"-1"0"112"0,0 0-512 0,0 0-128 16,1 3 0-16,-2-3 0 0,1 0 1296 0,0 1 240 15,-2 2 32-15,1 0 16 0,-2 2-240 0,1 0-64 16,0 0 0-16,-1 1 0 0,2-2-256 0,-1 2-48 15,0 2-16-15,-4 0 0 0,3 1-480 0,-5-2-96 16,-1 6-32-16,-2 2 0 0,-2 7-80 0,-2 0-16 16,-1 4 0-16,-1 0 0 0,1 3 544 0,0-1 96 0,-1 3 32 0,2-3 0 15,4-2 96-15,1-1 32 0,1 1 0 16,3-1 0-16,-1-4-32 0,2 1-16 16,0 1 0-16,1-1 0 0,1-3-624 0,-1 2-128 0,1-1-32 0,-1 0 0 31,-1-2-528-31,1 1-96 0,-2-3-32 0,0 3 0 15,-2-6-928-15,0 2-192 0,1-3-48 0,-2-2 0 16,0-1-576-16,0 1-128 0,0 0-32 0,-1-3-9632 0</inkml:trace>
  <inkml:trace contextRef="#ctx0" brushRef="#br1" timeOffset="-19183">15735 16745 6447 0,'0'-3'576'0,"0"2"-576"15,0-2 0-15,0 3 0 0,1 0 512 0,-1-2 0 0,2 1 0 0,-1-5 0 16,0-1 160-16,0-3 32 0,2 2 0 0,-1 0 0 16,1 0 208-16,-2-1 48 15,0 4 16-15,-2-1 0 16,0 3 240-16,-1 0 32 0,0 3 16 0,-2 0 0 16,-1 1-112-16,0 4 0 0,2-1-16 0,-3-2 0 0,1 3-48 0,0 0 0 0,0 1 0 0,-2-2 0 15,1 2 0-15,0 0 0 0,1 2 0 0,-1-2 0 16,2 3-320-16,-1-3-80 0,2 0-16 0,-2 0 0 0,1 0-176 15,0 2-48 1,1-2 0-16,-2 0 0 0,-3 3-224 0,1 1-48 16,-3 2-16-16,1 0 0 0,1 2-160 0,-2 2 0 0,0 3-192 0,0 0 192 0,0 2-384 0,0-2 64 15,1 1 0-15,1-2 0 0,2 1 320 0,-2-3-144 16,3 0 144-16,2 0 0 16,0-2 176-16,2 0 144 0,1-4 16 15,2 3 16-15,1-5 112 0,0 2 32 0,5 0 0 0,-2 0 0 16,3-1-240-16,-1 1-64 0,2-4 0 15,0 2 0-15,1-3-192 0,2 2-192 16,0-2 48-16,1 1 0 0,-1 0-112 0,1-1-32 0,0 1 0 0,-2-1 0 31,-2-1-112-31,-1-2-32 0,-3 2 0 0,-1-4 0 16,-2 0-528-16,1 0-96 0,-1 0-32 0,0-4 0 0,0 2-960 0,-1-2-208 0,1-2-48 0,0 0-8928 0</inkml:trace>
  <inkml:trace contextRef="#ctx0" brushRef="#br1" timeOffset="-18785.68">15956 16839 20271 0,'0'1'896'0,"-1"1"192"0,0-2-880 16,0 3-208-16,0-2 0 0,-1 1 0 0,2 2 1264 0,-1 0 208 0,0 5 32 0,0 3 16 15,-1 2 96-15,2 4 32 0,-1-2 0 0,1 3 0 16,-1-1-384-16,-2-2-80 0,2 3-16 0,-3-3 0 16,1-2-912-16,-3 0-256 0,1-1 0 0,-2-1 128 15,0-2-784-15,1-4-176 16,0 0-16-16,1 1-16 0,0-4-544 0,0 3-96 0,1-2-32 0,0-1 0 16,1 0-960-16,1 0-208 0,1 1-48 0,0-4-6656 15</inkml:trace>
  <inkml:trace contextRef="#ctx0" brushRef="#br1" timeOffset="-18499.79">15916 16669 23951 0,'7'-6'1056'0,"-2"0"224"0,0 0-1024 0,0 1-256 0,-3 2 0 0,1-1 0 31,-1 2-2800-31,2-2-608 0,2-4-128 0,2 0-32 0,-3 2 2800 0,-3 1 576 16,-3 8 192-16,-3-1 0 0,-1 4-144 0,-2 0 144 15,-1 4 0-15,1-2-144 0,-1 0 144 0,1 0-192 0,2 0 192 0,0-1-176 16,3 0-16-16,0-2 0 0,1-4 0 0,2-2 0 0,2 1 16 15,1-6 0-15</inkml:trace>
  <inkml:trace contextRef="#ctx0" brushRef="#br1" timeOffset="-17787.43">16132 16583 12895 0,'0'0'1152'0,"0"0"-928"0,0 0-224 0,0 0 0 15,0 0 1536-15,1 0 256 0,1 1 48 0,-1 1 16 16,0-2-1024-16,3 3-208 0,-1-2-48 0,1 1 0 0,1 1 656 0,-1 1 128 16,1-3 32-16,1 1 0 0,-1 1-48 0,1 1-16 15,1-2 0-15,2 2 0 0,-1 2-528 0,-1 1-96 16,2 2-32-16,-2 1 0 0,2 2-224 16,-1 1-32-16,1 3-16 0,0 2 0 15,-1 1-128-15,2 1-16 0,-1-1-16 0,0 2 0 16,-1 2-240-16,0-5 0 0,0 2 0 0,0-1 0 0,-1 0 0 0,-1-1-160 15,2-2 160-15,-1 0-192 0,-1-4 336 0,-1 1 64 16,-1-2 16-16,-2 0 0 0,0-4 144 0,-2 2 16 16,-2 1 16-16,-3-4 0 0,1 0-592 0,-3 2-112 15,2-4-16-15,-1 3-16 16,-1-4-688-16,-3 1-128 0,0-1-16 0,-2 0-16 16,-1-3 368-16,-2 3 80 0,1-3 16 0,-2 1 0 15,-1 1-1104-15,1 1-224 0,2-2-32 0,0 2-9136 0</inkml:trace>
  <inkml:trace contextRef="#ctx0" brushRef="#br1" timeOffset="-16320.47">16410 16513 1839 0,'-2'0'160'0,"1"0"-160"0,-1 0 0 0,1 0 0 0,0 0 896 0,1 0 128 0,0 0 48 0,-1 0 0 0,-1 0 176 0,0-2 32 15,1 2 16-15,1 0 0 16,0 0 64-16,0 0 16 0,0 0 0 0,0 0 0 16,0 0 96-16,0 0 0 0,0 0 16 0,0 0 0 15,0 0 240-15,0 0 32 0,0 0 16 0,0 0 0 0,0 0-240 16,2 21-32-16,1-15-16 0,0-2 0 0,1 2-320 0,1 0-64 16,-1 2-16-16,1 0 0 15,0-2-400-15,0 4-96 0,1-4-16 0,0 2 0 0,0 1-288 0,0-1-64 16,2 0-16-16,0 0 0 0,1-2 128 0,0 2 32 15,1 1 0-15,-1-3 0 0,3 1-176 0,-3 2-16 0,3 1-16 16,-1-2 0-16,-1 2-160 0,-1 0 192 0,1 0-192 0,-1 2 192 0,0 1-192 0,-2-1 0 16,1 1 0-16,-2-1 0 15,0 1 0-15,1 0 0 16,-2-1 0-16,0 1 0 0,0 0 0 16,-1 0 0-16,0-4 0 0,-1 4-176 0,1-1 176 0,-2-2-128 15,1 2 128-15,1-3-128 0,-2 2 128 0,1 0 0 16,-1-1 0-16,1-2 128 0,-1 3-128 0,-1-4 128 15,2 2-128-15,-2 1 128 0,1-2-128 0,1 0 0 16,1 0 0-16,-2 0 0 0,1 1 0 0,-1-3 0 16,-1 0 0-16,1 0 0 0,-1 0 0 0,-1-1 0 0,-1 1 0 15,-1 1 0-15,0 1 0 0,-1-2 0 0,0 4 0 0,-2-3 0 16,-2 2 0-16,1 0 0 0,0 1 0 0,1-4 0 16,0 2 0-16,-1 0-160 0,-1 2 160 0,-2 0 0 15,3 1-144-15,-2-1 144 0,1 0 0 0,0-1-144 16,0-2 144-16,1 2 0 0,0-3 0 0,-1 1 0 15,0 2 0-15,1-3 0 0,0 4 0 0,0-4 0 16,1 2 0-16,-1 0 0 0,0-2 0 0,-1 1 0 16,2 0 0-16,0-1 0 0,2 0 0 0,-2-1 0 15,1-1 0-15,0-1 0 0,1 0-128 0,-1 1 128 16,0-2-384-16,-1 2 16 0,2 0 0 0,-1 1 0 16,0-2 160-16,-1 0 16 0,2 2 16 0,-2 0 0 15,0-1 176-15,0 2 224 0,0-3-48 0,-3 2-16 16,2 3-32-16,0-2 0 0,0 0 0 0,1 0 0 0,0-2-128 15,0 2 0-15,-1 0 0 0,1 1 0 0,-1-1 0 16,1 0 0-16,1-2 144 0,0-2-144 0,2 2 0 0,-1 0 0 16,1 1 0-16,-1-4 0 0,1 1-160 0,-1 1-48 15,1-2-16-15,-2 1 0 16,-1-2-736-16,-1 0-128 0,-1 2-48 0,-3-2-15120 0</inkml:trace>
  <inkml:trace contextRef="#ctx0" brushRef="#br1" timeOffset="-15197.61">13566 16826 9215 0,'4'-2'816'16,"0"-1"-656"-16,-2 3-160 0,1-1 0 16,-1-1 1008-16,2 0 160 0,3-4 48 0,3 0 0 15,5-5 96-15,0 0 32 0,-2-2 0 0,-3 3 0 16,-1 2-832-16,-5-1-144 0,-1 3-48 0,0 1 0 31,-1 0-640-31,-1 1-144 0,-1 1-32 0,2 0 0 0,-1 1 960 0,1-2 192 0,1 0 48 0,-1 2 0 16,2 1 48-16,1-4 16 0,0 1 0 0,1 0 0 15,0 2-320-15,3-2-64 0,-2-1-16 0,1 4 0 0,-1-3-112 16,1 2 0-16,-2-1-16 0,-1 3 0 0,0-1-240 16,-3 2 144-16,2 2-144 0,-3-1 128 0,-1-1-128 0,-1 3 0 15,0 1 0-15,-2-1 0 0,0-1 0 0,0 2 208 16,-1 2-16-16,1-4-16 0,-1 3 416 0,0-2 96 16,2 2 16-16,-2-2 0 0,-1 1-320 0,1-1-64 15,-1 2-16-15,0 0 0 0,-1 0-304 0,1 0 0 0,-1 1 0 0,0 0 0 16,-1 2 0-16,-2-3 160 0,-1 1-32 0,-1-1 0 15,0 1 320-15,0 1 64 16,0 0 16-16,-1-2 0 0,1 3-320 0,1-3-64 0,2 4-16 0,-2-3 0 16,2 2-128-16,1-2 0 0,2 2 0 0,1-1 0 15,2-1 0-15,1 0 0 0,1 2 0 0,1-2 0 16,1 3 384-16,0 1 32 0,0-1 16 16,0 0 0-16,0 0 0 0,-2 1 0 15,-2 0 0-15,1 4 0 0,0-3-208 0,0 1-32 0,0-3-16 0,-1-1 0 0,1 1-48 0,-1 3-128 16,-1-1 192-16,1 0-64 0,-2 1 176 15,0 0 16-15,1 2 16 0,-2-1 0 0,1 2-336 0,-1 0 0 16,1 1 0-16,1-1 128 0,-1 0-128 0,3 1 0 16,-1-1 0-16,2-4 0 15,2 0 0-15,-2 1 0 0,1-1 0 0,1-1 128 16,0 4 144-16,-1-5 48 0,-1 2 0 0,0 1 0 16,0-3-144-16,-1 2-32 0,2-2 0 0,-1 2 0 15,0-3-16-15,0 1 0 0,1 0 0 0,0-4 0 16,0 0-128-16,3 0 128 0,-1 0-128 0,0-2 128 0,2 0-128 0,0-1 0 15,0 0 0-15,1 1 128 0,3-2-128 0,1 1 0 16,0-2 144-16,2 1-144 0,1 1 0 0,0-2 128 0,1 2-128 0,-1-1 0 16,1-1 0-16,1 2 0 15,2-3-160-15,0-3-11840 16,1 3-2368-16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1T12:18:40.0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24787 11509 1839 0,'-2'0'160'0,"2"0"-160"0,0 0 0 0,0 0 0 0,0 0 128 16,-1 0-128-16,1 0 192 0,-1-3-64 0,1 3-128 0,-1-2 0 0,-1 1 0 0,2 1 0 0,0 0 0 0,0 0 0 0,0 0 0 0,-2-19 0 0,2 13 0 0,0 0 0 0,1 2 0 0,-1 0 0 0,0-1 208 0,0 2-32 0,0 0-16 0,0-1 0 0,0 2 528 0,-1-2 96 0,1 1 32 0,0-1 0 0,0 1-256 0,0 0-48 16,0 0-16-16,0 0 0 0,-1 0-32 0,1-1 0 0,-1 2 0 0,-2-2 0 0,2 0 288 0,-2 2 48 15,2-2 16-15,0-2 0 0,1 1-160 0,0 0-16 0,0-1-16 0,0 1 0 16,0 1-112-16,0-2 0 0,0 2-16 0,0-1 0 15,1 2-240-15,-1 2-64 0,-1 1 0 0,1-3 0 16,0 3 160-16,0 3 32 0,-1-3 0 0,1 0 0 16,0 0 208-16,-2 0 48 0,2 0 16 0,0 0 0 15,0 0 224-15,0 0 32 0,0 0 16 0,0 0 0 16,0 0-96-16,0 0-32 0,0 0 0 0,0 0 0 16,0 0-176-16,0 0-48 0,0 0 0 0,0 0 0 15,0 0-208-15,0 0-48 0,-11-15-16 0,13 15 0 16,-2 0-304-16,0 0 160 0,0 0-160 0,0 2 128 15,0 2-128-15,0-2 0 0,-2 2 144 0,1-1-144 16,1 0 496-16,-1 3 16 0,1 1 16 0,-1 0 0 0,-2 2-48 0,2-2-16 16,-2 2 0-16,2-1 0 15,0 0 0-15,-2 1 0 0,2 0 0 0,0-1 0 16,-2 3-16-16,2-4 0 0,0 2 0 0,0 1 0 0,1-4-176 0,0 3-32 16,0-4-16-16,0 3 0 15,0-1-16-15,0 1 0 0,1-3 0 0,-1 4 0 0,0-1-16 0,1 0-16 0,-1-2 0 16,0 3 0-16,1 1 16 0,-1-3 0 15,2 4 0-15,-2-5 0 16,1 4-64-16,0-4 0 0,2 2 0 0,-2 0 0 0,0-1-128 0,0-1 0 0,1 4 0 0,0-2 128 16,-1 4-128-16,2-1 0 0,-2 2 0 0,2-3 0 15,-2 1 128-15,0 0-128 0,0 2 128 0,0-1-128 16,1-3 208-16,-1 1-32 16,0 0-16-16,0-2 0 0,-1 2-160 0,0 0 160 0,2-1-160 0,-2-2 160 15,0 2-160-15,0-2 0 16,0 2 0-16,0-2 128 0,0 2-128 0,1 0 0 0,-1-3 0 0,1 0 0 0,0 1 0 0,-1 2 0 15,3-3 0-15,-1 0 0 0,0 2 128 16,0-2-128 0,0 0 192-16,1 4-64 0,1-4-128 0,-2 3 128 15,2 1-128-15,-2 0 128 0,1-2-128 0,-1 2 0 0,0 0 0 0,-1 0 0 16,0 0 160-16,0 1-160 0,0 1 192 16,1-2-192-16,-2 0 144 0,1-1-144 15,0 1 0-15,-1-3 144 0,1 2-144 0,1 1 192 16,-1-2-192-16,-1 0 192 0,1 2-192 0,-1 1 0 15,0-4 0-15,1 2 0 0,-1-2 0 0,0 2 0 0,0-3 0 16,2 0 0-16,-2 2 0 0,1 0 0 16,-1-1 0-16,1 2 0 0,-1 0 0 0,1 1 0 0,2 0 128 0,-2 0-128 15,0 0 160-15,0 1-160 0,1 1 192 0,-1-2-192 16,-1 2 0-16,1-2 0 0,0 0 0 0,1-1 0 16,-2-2 128-16,0 2-128 0,1-3 0 0,0 2 0 15,0 0 0-15,-1-2 0 0,2 2 0 0,-2 0 0 16,0 0 0-16,1 1 0 0,-1-3 0 0,1 0 0 15,-1 1 0-15,1 2 0 0,-1 0 0 0,0-2 0 16,0 2 0-16,2 1 0 0,-2-4 0 0,0 4 0 16,0 0 0-16,0 1 0 0,1 0 0 0,-1 0 0 15,1-1 0-15,0 0 0 0,-1-2 0 0,1 2 0 0,2 0 176 0,-1 3-32 16,1-4 0-16,1 1 0 0,-1 3-144 0,1-1 0 16,0-2 0-16,1 2 0 0,0 1 0 0,-2-1 0 15,2 0 0-15,-1-2 0 0,-2 0 0 0,1-1 0 16,-1 2 0-16,1 0 0 0,-2 2 0 15,-1-4 0-15,0 1 0 0,0 3 0 0,0-3 0 0,-1-1 0 16,1 4 0-16,-1-3 0 0,1 1 0 0,0 0 0 16,0 0 0-16,0 0 0 0,-2-2 0 0,4 1 0 15,-2 0 0-15,1 1 0 0,0-1 0 0,0 2 0 16,1 0 0-16,-2-2 0 0,1 0 128 0,0 0-128 16,0 0 0-16,1 1 128 0,-1 2 0 0,0 0-128 15,-1-1 192-15,0 2-64 0,0 1-128 0,0-3 0 16,0 1 0-16,-1 0 0 0,1 2 0 0,0-1 0 15,0 2 0-15,0-1 0 0,-1 1 0 0,1-4 128 16,0 2-128-16,1 0 128 0,-1-4-128 0,0 3 0 0,0-1 0 0,1-2-176 16,-1 2 176-16,0 1 0 0,0 3 0 0,0-3 0 15,0 6 0-15,1-5 0 0,-1 3 0 0,0-1 0 16,0 1 0-16,2 1 0 0,-2-1 0 0,0 0 0 16,0-1 0-16,0-2 0 0,0 2 0 0,1 0 0 0,0-1 0 0,-1-2 0 15,1 2 0-15,0-2 0 0,1-1 0 0,-1 2 0 16,1 0 0-16,0 0 0 0,-1 1 0 0,0-1 0 15,-1 0 0-15,1 2 0 0,-1 1 0 0,0-1 0 16,0 2 0-16,0 1 0 0,2-3 0 0,-2 4 0 16,0 1 0-16,1-2 0 0,-1-3 0 0,0-1 0 15,0-2 0-15,0 3 0 0,0 1 0 16,0 4 0-16,0 1 0 0,1 1 0 0,0 1 0 0,-1-1 0 16,3-1 0-16,-2 0 0 0,-1 0 0 0,1-3 0 0,-1 3 0 15,0-3 0-15,1 0 0 16,-1 0 0-16,2 0 0 0,-1 0 0 0,-1 0 0 15,0 1 0-15,1 1 0 0,-1-1 0 0,0 1 0 0,1-2 0 0,-1 4 0 0,0-1 0 16,0 3 0-16,2-1 0 0,-2-6 0 0,0 4 0 16,0 6 0-16,-2 3 0 0,2 0 0 0,-1-2 0 15,1-1 0-15,-1 0 0 16,-2-2 0-16,3-1 0 0,-1 1 0 0,1-4 0 0,0 3 0 0,0-3 0 16,0 1 0-16,1-1 0 15,-1 0 0-15,2-1 0 0,0 3 0 0,-1 0 0 16,1 1 0-16,-1 1 0 0,0 3 0 0,0-3 0 15,1 1 0-15,-1-1 0 0,-1 5 0 0,1-2 0 0,-1 2 0 0,1-2 0 0,-1-1 0 0,2 1 0 16,-2-1 0-16,0 0 0 0,0 1 0 0,-2-1 0 16,1 3 0-16,0 1 0 15,0-2 0-15,-2 0 0 0,2-2 0 0,-2 2 0 0,2 1 0 0,-3-3 0 16,2 1 0-16,0-3 0 16,-1 2 0-16,1-2 128 0,-1 1-128 0,1 2 128 15,-1-3-128-15,1-2 144 0,0 1-144 0,1-5 160 0,0-2-160 0,1 2 0 16,0 1 0-16,-1 1 0 15,2 1 0-15,-1-1 0 0,1-3 0 0,-1 3 0 0,1-2 0 0,1 1 0 0,-2-2 0 16,0 1 0 0,-2 1 0-16,2-2 0 0,-2 1-160 0,0-2 160 0,-2 2 0 0,0-2 0 15,0-1 0-15,1 1 0 16,0-2 144-16,1 4-144 0,-1-2 0 0,1 3 144 0,-1-4-144 0,1 1 0 0,1-1 0 0,-1 1 0 16,2-2 0-16,0 0 128 15,0 0 0-15,0 0 0 0,2 0-128 0,-1-1 0 16,0 1 0-16,-1-4 0 0,1 4 0 0,1-2 0 0,-2 1 0 15,0-3 0-15,0-2 0 0,0 3 0 0,1-1 128 0,-1 2-128 16,0 0 0 0,0 0 192-16,0-2-192 0,-1 1 192 0,1 0-192 15,-2 0 0-15,1-1 0 0,0 0 128 0,1 1-128 0,-1-3 0 16,-1 2 0-16,1-2 0 0,0 0 0 0,0-2 0 16,-1 2 0-16,0-3 0 0,2 1 0 0,-1 0 160 15,-1-5-160-15,1 2 160 0,0 1-160 0,1-2 0 16,-1-1 0-16,1 0 0 0,0-1 0 0,0 0 0 15,0 1 0-15,0-3 0 0,0 0 0 0,0 0-144 16,0 0 0-16,0-3 0 16,0-1-272-16,1 1-48 0,-1 3-16 0,0 0 0 15,2-21-416-15,0 7-96 0</inkml:trace>
  <inkml:trace contextRef="#ctx0" brushRef="#br0" timeOffset="1682.76">23737 16121 5519 0,'-11'0'496'0,"2"0"-496"0,4 0 0 0,1 0 0 0</inkml:trace>
  <inkml:trace contextRef="#ctx0" brushRef="#br0" timeOffset="7312.48">23613 16282 18431 0,'-4'-2'1632'0,"1"-1"-1312"15,2 2-320-15,1 1 0 0,0 0 224 0,-2-3-32 0,0 1 0 0,-1-2 0 0,0 1-976 0,-1-6-208 0,3 3-32 0,-1 2-16 16,4 0-1568-16,0-1-304 0,1 4-64 0,0-1-16 0,1 0 2416 0,0 1 576 0,1 0 0 0,-2 1 0 16,2-3 2048-16,0 3 448 0,0 0 96 0,0 0 16 15,0 0-416-15,0 0-80 0,1 3 0 0,0-3-16 16,1 0-208-16,0-3-32 0,0 2-16 0,3-1 0 0,0-1-912 0,0 2-176 15,3 1-48-15,0-2 0 0,2-1-16 0,0 2-16 16,0 1 0-16,1 0 0 0,-3 0 352 0,2 0 64 16,1 0 0-16,0 0 16 15,-1 0-320-15,1-3-64 0,0 3-16 0,0 0 0 0,0 0-288 0,2-2-64 0,-2 1-16 16,2-3 0-16,1 1-96 0,-1 0-32 0,1 0 0 0,-2 0 0 16,1 0-16-16,-2-1 0 0,1 2 0 0,2-2 0 15,-2 1-32 1,1 0-16-16,3-1 0 0,-1-1 0 0,1 2 0 0,0-1 0 0,2 1 0 0,-1 0 0 0,0-1 0 31,0 4 0-31,2-2 0 0,-1 2 0 0,1 0-144 0,-3 0 0 0,-1 0 0 0,-1 0 0 0,1 2 0 0,-1-2 0 31,-1 1 0-31,1 2 0 0,-2-3 0 0,2 0 160 16,-2 0-160-16,0 0 160 0,2-3 160 0,-2 2 16 16,3-1 16-16,0-2 0 0,1-1-16 0,0 1 0 15,0 1 0-15,1 0 0 0,-1-1-112 0,1 2-32 16,2 1 0-16,-2-2 0 0,-1 1-192 0,1-2 0 15,1 1 0-15,-2 2 0 0,0-1 144 0,0-1-16 16,0 2 0-16,-3-1 0 0,1-1-128 0,-1 2 0 16,2 1 0-16,-3-3 0 0,2 2 0 0,-2 1 0 15,1-2 0-15,0-1 0 0,-1 2 208 0,2-1 64 16,1-1 16-16,-2 2 0 0,1-2-80 0,1 3-16 0,-1-2 0 16,1 1 0-16,1 1 0 0,2 0-16 15,-2-3 0-15,2 3 0 0,1 0-176 0,-1-2 0 0,-1 0 0 0,1 2 0 16,-2-2 0-16,0 1 0 0,0-2 0 0,-2 3 0 15,0-3 0-15,0 0 160 0,-1 1-32 0,-1 0-128 16,1 0 0-16,-2-2 0 0,1 2 0 0,-1-1 0 0,0 2 0 16,0 1 0-16,0 0 128 0,0 0-128 15,1 0 0-15,-1 1 0 0,0 2 128 0,-1-1-128 16,2-1 144-16,0 2-16 0,2-1-128 0,-1-2 192 0,1 2-192 0,-1 0 0 16,2-2 0-16,-1 0 0 0,-1 0 0 0,2 0 0 15,-1 0 0-15,0 0 0 0,0 0 0 0,1 0 0 16,-2 0 0-16,2 3 0 15,0-3 0-15,-2 0 224 0,2 1-64 0,1 1-16 0,0-2-144 0,0 3 0 16,1-3 0-16,1 0-176 0,0 0 176 0,1 0 0 0,0 0 0 16,1 0 0-16,1-3 0 0,-2 3 0 0,2 0 0 0,-2-2 0 15,0 2 144-15,-1 0-144 0,1-1 192 0,-2 1-192 16,-1-3 208-16,1 1-64 0,1 0-16 0,1 0 0 16,-1-1-128-16,0 2 0 0,1-1 0 0,-1 2 128 15,-1-3-128-15,1 2 0 0,0 1 0 0,-1-2 128 16,3 2-128-16,-1-2 0 0,-2 2 0 0,0 0 0 15,2 0 0-15,-1-2 0 16,2 2 0-16,-3 0 0 0,2 0 0 0,-3 0 0 0,1-3 0 0,-1 3 0 16,0-1 0-16,0 1 0 0,1 0 0 0,-1 0 128 15,1-2-128-15,-1 2 160 0,2-4-160 16,-1 1 160-16,0 3-160 0,2-3 0 0,0 3 0 16,1-3 0-16,1 1 0 0,-1 1 128 0,2 1-128 15,-2 0 0-15,0 0 0 0,-3 1 0 16,1 1 0-16,1-2 0 0,-1 3 0 0,1-2 0 0,-2 1 0 0,0 1 0 15,2-2 0-15,-1 2 0 0,1-1 0 0,-1-1 0 0,1-1 0 0,1 3 0 16,0-3 0-16,1 0 0 0,2 0 0 0,0 0 0 16,1-3 0-16,0 2 0 0,0 1 0 0,-1-2 0 15,1-1 0-15,-1 2 0 0,-1-2 0 0,-1 0 0 16,1 3 0-16,-1-3 0 0,0 3 192 0,0-2-32 16,0 1-16-16,0 1 0 15,1-3-144-15,1 2 0 0,0 1 0 0,0-3 0 0,1 3 0 0,-1-2 0 16,1 1 0-16,-1 1 0 0,-1 0 0 15,1 0 0-15,-2 0 0 0,0 0 0 0,1-3 0 16,-2 3 0-16,0 0 0 0,-1-2 0 0,-1 0 0 0,1 2 0 16,1-2 0-16,1 0 0 0,2 0 0 0,1 0 0 0,0-2 0 0,1 2 0 15,1 0 0-15,0 0 0 0,-2-1 0 16,1 2 0-16,-3 1 0 0,0 0 0 0,-1-2 0 0,2 2 0 16,-2 0 0-16,0 0 0 15,-4 0 0-15,1-3 0 0,5 3 0 0,-1 0 0 0,1 0 0 0,2 3 0 16,-2-3 0-16,2 0 0 0,0 0 0 0,-2 0 0 15,-1-3 0-15,1 3 0 0,1 0 0 0,0-1 0 16,-1 1 0-16,1 0 0 16,-2 0 0-16,0 0 0 0,0-2 0 0,-2 2 0 15,-3-3 0-15,3 2 0 0,1-2 0 0,1 2 0 16,0-1 0-16,0 2 0 0,1 0 0 0,-2-3 0 0,1 3 0 0,0 0 0 16,-1 3 0-16,0-3 0 0,1 1 0 0,0 0 0 0,-1 0 0 0,2 2 0 15,-3-3 0 1,1 1 0-16,0-1 0 0,-2 0 0 0,2-1 0 0,-1 1 0 15,-2 0 0-15,1-3 0 0,-1 2 0 0,-1 0 0 16,-1 0 0-16,0 1 0 0,2-4 0 0,-1 4 0 16,0 0 0-16,-2-2 0 0,2 2 0 0,-1 0 0 0,-1-3 0 0,1 3 0 15,-1-1 0-15,0 1 0 16,-1-3 0-16,1 1 0 0,0 1 0 0,0-4 0 16,-3 3 0-16,2-3 0 0,-2 4 0 0,1-2 0 0,1 0 0 0,0 1 0 15,-1 0 0-15,2 0 0 0,-2-2 0 16,1 4 0-16,1-2 0 0,1 2 0 15,0 0 0-15,0 0 0 0,0 0 0 0,0 0 0 0,0 0 0 0,-1 2 0 0,-1-2 0 16,1 0 0 0,0 1-128-16,-3-1 128 0,2 3 0 0,-3-3 0 15,0-3 0-15,-2 3 0 0,0 0 0 0,3 0 0 16,-3 0 0-16,1 0 0 0,0 0 0 0,-1 0 0 0,-1-1 0 0,1 1 0 16,0 0 0-16,-1 0 0 0,2 0 0 0,-1 0 0 15,-1-2 0-15,2 2 0 0,-1 0 0 0,0 0 0 16,0 0 0-16,0 0 0 0,-1 0 0 0,-2 0 128 15,-1 0-128-15,-1 0 0 0,-2 0 128 0,0 0-128 16,-1 0 128-16,-1 0-128 0,-2 0 0 0,1 0 0 16,-1 0 0-16,-1 0 0 0,0 0 0 0,1 0 0 0,-1 0-224 0,0 0 80 15,-1 0 144-15,-1-3 0 16,1 3 0-16,-1 0 0 0,0 0 0 0,-1 0-128 0,1 0 128 0,0 0 0 31,0 0-432-31,0 0 0 0,0 0 0 16,0 0-15072-16,-24-17-3024 0</inkml:trace>
  <inkml:trace contextRef="#ctx0" brushRef="#br0" timeOffset="9119.34">30346 15651 4655 0,'3'-1'416'0,"-2"-1"-416"0,0 2 0 0,0-3 0 0,-1 2 0 0,0 1 0 0,0 0 0 16,0 0 0-16,2-2 480 0,-2 0 16 0,0 2 0 0,0 0 32 0,0 0 1664 0,0 0 336 0,0 0 64 0,0 0 32 0,0 0-448 0,0 0-64 0,0 0-32 0,0 0 0 0,10-18-576 0,-9 15-112 0,-1 1-32 0,0 1 0 0,-1 2-352 0,-1-1-80 15,1 2-16-15,-1 1 0 0,0 0 48 0,-1 0 0 0,0 1 0 0,-1-2 0 0,2 2-352 0,-2 2-64 0,2-2-16 0,-1-2 0 16,2 2 128-16,-1 0 32 0,0 1 0 0,1-2 0 15,0 0-176-15,0 0-48 0,1-1 0 0,0 3 0 16,0-2-128-16,-2 0-16 0,2 3-16 0,0-2 0 16,-1 2 0-16,1 0 0 0,0-2 0 0,-1 2 0 15,0 3-144-15,-1-2-32 0,2 3 0 0,-1 1 0 16,0 0-128-16,1 0 0 0,0 3 0 0,-1 1 0 16,0 1 224-16,-1-3-32 0,0 6-16 0,1-3 0 0,-1 3 32 15,1-3 16-15,0 2 0 0,0-2 0 16,-1 3 96-16,1-1 32 0,-1 0 0 0,-1 0 0 0,2 1 0 15,-1-1 0-15,2 0 0 0,-2-1 0 16,1 0-128-16,0 1-32 0,0-1 0 0,-1 1 0 0,1-1-32 0,0 1-16 16,0 1 0-16,-1 0 0 0,0 2-144 0,1-3 0 15,-1 3 0-15,1-3 128 0,-1-2-128 0,-1 1 0 16,2-4 0-16,-1 2 0 0,0-3 0 0,1 2 0 16,-1-2 0-16,0-3 0 0,1 1 0 0,-1-4 0 15,0 1 0-15,0-2 0 0,1 2 0 0,-1-6 0 0,1 1 0 16,0 1 0-16,0-3 0 0,1 0 0 0,-1-3 0 0,1 0 0 31,0-4-560-31,0-1 16 0,0-2 0 0,0-3 0 16,1-3-560-16,0 0-112 0,3-5-32 0,1-2-18368 0</inkml:trace>
  <inkml:trace contextRef="#ctx0" brushRef="#br0" timeOffset="11186.49">30272 16873 9215 0,'-2'-2'816'0,"-1"-2"-656"0,2 2-160 0,1-1 0 16,0 2-848-16,0-2-208 0,-1-3-32 0,-1-1-16 0,0-2 848 0,-1-1 256 0,2 0 0 0,-1 2 0 0,-1 4-176 0,2-2 176 0,0 0-128 0,1-1 128 0,0 1 320 16,0 3 96-16,1-2 32 0,-1 0 32 0,1-2 960 0,-1 1 192 0,1 4 32 0,-2 2 48 0,1 0-1072 0,-1 0-192 0,-1 0-64 0,-1 2 0 0,-1-2-544 0,1 4-112 0,-2 0-32 0,1-1 0 0,-1 0 304 0,3-1 256 15,-1 2-64-15,1-1 0 0,2-2 1504 0,0 1 288 16,0 1 64-16,0-3 16 0,1 1 112 0,0-1 0 16,0 0 16-16,1 0 0 0,0 0-608 0,-1 0-128 15,2 0-32-15,-2 0 0 0,0 0-288 0,-1 2-64 16,0-2-16-16,0 0 0 0,0 0-416 0,0 0-64 0,0 0-32 15,0 0 0-15,-6 19-224 0,4-13-32 0,-2 0-16 0,0-1 0 16,2 4 32-16,-2-3 0 16,0 0 0-16,2 0 0 0,1 7 80 0,-1-3 32 15,2 0 0-15,0-2 0 0,0 2-96 0,0 0 0 16,0 2-16-16,2 1 0 0,-2-1-80 0,-2 1-16 0,2 0 0 0,-1 3 0 16,0-1 0-16,-2 2 0 15,1 2 0-15,-1 2 0 0,0 1 96 0,-2 0 16 16,0 2 0-16,0-1 0 0,0 3 16 0,-1-1 16 15,0-1 0-15,-2-2 0 0,2-1 96 0,0-3 32 0,0 2 0 0,-1-4 0 16,2 3-192-16,2-3-32 0,-1-4-16 0,2 1 0 0,-1-3-240 16,1-1 0-16,-1 0 0 0,1-3 0 0,-1 0 0 0,2 1 0 31,0-4-208-31,-1-3 64 0,1 2-192 0,1-1-48 0,0-2 0 0,0-1 0 16,0-1-192-16,0 0-64 15,1-3 0-15,1 0 0 16,0-2-272-16,1 0-64 0,-1 2-16 0,2-4-18880 0</inkml:trace>
  <inkml:trace contextRef="#ctx0" brushRef="#br0" timeOffset="12350.04">31758 16558 31327 0,'0'-4'2784'0,"0"2"-2224"16,0-1-560-16,2 2 0 0,-1 1-1008 0,-1 0-304 0,1-3-64 0,0 0-16 0,-1-1-240 0,0-1-48 0,-1 1-16 0,-1 4 0 0,-2 0 3008 0,0 0 608 0,-1 3 112 0,0-3 16 0,0 4 256 15,-2-4 64-15,-1 2 0 0,0-2 0 0,-2 0-944 0,-1 1-176 0,-2-1-32 0,0 0-16 0,-2 0-688 0,0 0-144 0,0 0-32 0,0 3 0 0,1-3-16 0,-1 3-16 0,0 0 0 0,-1 1 0 16,1-2-48-16,-1 4 0 0,0 1 0 0,0 2 0 16,0-1-256-16,0 3 128 15,0 3-128-15,-2-2 0 0,2 2 256 0,0 3-64 16,1 0-16-16,-1 4 0 0,3 1 64 0,-1 1 16 0,0 1 0 0,2-1 0 16,2-1-48-16,0-2 0 0,2-2 0 0,0 1 0 15,2 1-80-15,0-4-128 0,2 0 176 0,-1 1-176 0,3-1 192 0,0 0-192 16,1-2 192-16,1 1-192 15,1-3 256-15,2 0-64 0,-1 0-16 0,3 0 0 0,0 0 16 0,0-2 16 16,3 3 0-16,-1-1 0 16,3-2-208-16,0 2 144 0,1-2-144 0,0 2 128 0,1 1-128 0,2-3 0 15,1 0 0-15,-1 1 0 0,0-1 0 0,2-3 0 16,1 2 0-16,-1-1 0 0,0-3-128 0,0 0 128 16,0-1 0-16,0-2 0 0,-1 0 0 0,1-2 0 15,-1-2 0-15,1 0 0 0,-1-4 0 0,-2 0 0 16,2-2 0-16,1-1 0 0,-1 1 0 15,2-3 0-15,-1-2 0 0,2 1 192 0,-1-3-64 0,0 2 0 16,1-2 0-16,-2 1 0 0,0 2 48 0,-3-4 0 16,2 1 0-16,-1 1 0 0,-2 2 64 0,-2-2 16 0,0 2 0 0,-1-1 0 15,-2 4-48-15,0-4 0 16,0 1 0-16,-1-1 0 0,-1 1-48 0,-2 0-16 0,0 1 0 0,-1-2 0 0,-2-2-144 0,-1 2 0 16,0 0 144-16,-3-3-144 15,0-2 0-15,-2 3 0 16,0 1 0-16,-1-2 128 0,-2 1-128 0,-1 2 0 15,0 3 0-15,0-1 0 0,0 3-256 0,1-1-80 16,-1 0-16-16,0-1 0 0,-1 4 352 0,0 0 0 16,-2-1 160-16,2 1-160 0,0 0 0 0,-1 2 0 0,-1 2 0 15,1 2 0-15,-2 2-144 0,2-2 16 0,-2 0 0 0,2 2 0 0,1-1 0 0,0 0 0 16,1 2 0-16,0-2 0 0,1-1-80 0,3 0-16 16,-1 0 0-16,2-1 0 15,0 1-224-15,0-4-64 0,1 1 0 16,2 0 0-1,-1-2-48-15,1-1-16 0,0 2 0 0,2-5 0 16,0 2-240-16,0-2-48 0,2 2-16 0,-1-2-18384 0</inkml:trace>
  <inkml:trace contextRef="#ctx0" brushRef="#br0" timeOffset="12875.62">31881 16208 36863 0,'-4'2'1632'15,"0"-2"336"-15,2-2-1584 0,1 2-384 0,1-1 0 0,1 1 0 16,-1 0-144-16,0 0-112 0,0-3-32 0,-1 1 0 0,-1 2 160 0,2 0 128 0,0 0-192 15,0 0 192-15,0 0 944 0,-14 15 288 0,10-9 64 0,-1 1 16 0,0-1-528 0,0 3-96 0,-1 1-32 0,0 2 0 0,-1 1-208 0,0 0-32 0,0 5-16 0,-2 1 0 16,2 4 96-16,-3 1 16 0,1 2 0 0,-1 3 0 0,0 5-48 0,-2 3 0 0,1 3 0 0,-4 3 0 16,0 2 32-16,-1-1 0 0,0 1 0 0,-1 1 0 0,-2-2 0 0,0 1 0 0,0 2 0 15,-2-3 0-15,-2 4-112 0,1-1-32 16,0-2 0-16,0-4 0 0,1 0-224 0,1-6-128 0,-1 4 128 16,2-2-128-16,2-3 336 0,1-1 0 0,1 0 0 0,3-3 0 15,1 2-160-15,2-4-48 0,1 1 0 0,2-2 0 16,1-2-256-16,2-2-64 0,0-1-16 0,2-3 0 15,0-1-512-15,1-5-112 16,1-3 0-16,1-4-16 0,1-2-224 0,-1-4-32 0,1-3-16 0,1-2 0 16,2-1-96-16,0-6-32 0</inkml:trace>
  <inkml:trace contextRef="#ctx0" brushRef="#br0" timeOffset="15004.26">25033 17117 10127 0,'-1'-5'896'15,"-2"1"-704"-15,2 4-192 0,1 0 0 0,0 0 1440 0,-1-2 256 0,-1 0 48 0,0-3 16 0,-1 1 256 0,-2-1 48 0,2 1 16 0,-2 0 0 0,1 2-32 0,0 2-16 0,1-3 0 0,-2 3 0 16,0 0-624-16,0 3-112 0,-1-1-16 0,-1 2-16 0,0-2-352 0,0 5-64 16,-1-1-16-16,1 1 0 0,-2 2-288 0,2 1-64 15,-2 0-16-15,0-1 0 0,-1 4-96 0,2-1-32 16,-1 4 0-16,1-3 0 0,0 3 0 0,-2-1 0 15,3 4 0 1,-1-3 0-16,2-1-16 0,0 1-16 0,1 0 0 0,0 0 0 16,1 3-128-16,2 0-32 0,-1-2 0 0,2 0 0 0,0 1-144 0,2-1 0 15,2 0 0-15,0-1 0 0,4-1 0 0,-1-3 0 16,1 1 0-16,2-3 0 0,-1 0 0 0,4-4 0 16,0 2-128-16,4-4 128 0,0-1 0 0,1-2-144 0,1-1 144 0,0-1 0 15,2-2-144 1,0-1 144-16,-2-2 0 0,0 0-144 0,-1-3 144 0,-1 0-128 15,0-1 128-15,0-2-128 0,2 1 128 0,-2-3 0 16,0 0 0-16,-1-3-128 0,-2 3 128 0,0-5 0 16,-4 3 0-16,1-2 0 0,-1 1 0 0,-2-2 0 0,-2 0 0 0,-1 3 0 15,-1 0 0-15,-3 0 144 0,-2 1-144 0,-1-1 0 16,-2 0 208-16,-2 0-64 16,0-1-16-16,-3 1 0 0,0 2 128 0,-1 2 0 15,-1-1 16-15,-2 4 0 0,1-1-272 0,-1 0 128 16,-1 4-128-16,0-3 0 0,0 5 128 0,3 2-128 15,0-2 0-15,-1 4 0 0,2 0 0 0,0 0-320 0,0 0 32 16,1 0 16 0,0 0-144-16,0 1-32 0,0-1 0 0,2 3 0 15,0-3-192-15,2-3-64 0,1 2 0 0,1 1-17712 0</inkml:trace>
  <inkml:trace contextRef="#ctx0" brushRef="#br0" timeOffset="16703.84">25193 10426 4655 0,'-2'-2'416'0,"1"0"-416"0,1 2 0 0,-1-3 0 0,1 3 0 0,0 0 0 0,-2 0 1504 0,2 0 288 0,-1-1 64 0,0 1 64 0,0 1 640 0,1-1 128 0,0 0 16 0,0 0 48 16,0 0-352-16,0 0-80 0,0 0-16 0,-16 15 48 16,14-11-816-16,0 0-144 0,-1 1-48 0,2 1 48 15,0 0-416-15,0 1-80 0,1 2 0 0,0 1 16 0,-2 0-320 16,2 2-64-16,2 2-16 0,-2 7 48 0,1 1-80 0,-1 3-16 16,1 1 0-16,-1 2 32 0,-1 4-144 0,0 2-32 15,-1 4 0-15,0-2 48 16,2 4-144-16,-4-2-32 0,1 0 0 0,-1 1 48 0,-1-2-240 0,-3 1 0 15,1-2 0-15,-2-2 128 0,1 0 0 0,-2-6 0 16,1-2 0-16,-1-1 48 0,3-3 96 0,1-3 32 16,-2-3 0-16,3-4 32 0,0-2-128 0,0-2-16 15,3-4-16-15,-1-2 32 16,2 0 16-16,1-6 0 0,0 2 0 0,3-4 0 0,-1-2-224 0,1-3 0 16,-1-2 128-16,2 0-128 0,0-3 0 0,0-2 128 0,1-5-128 15,3-5 0-15,-1-3 0 0,2-1 128 16,-2-3-128-16,1-1 0 0,0-1 0 0,1-3 0 0,0-1 0 0,-1-1 0 15,0 1 0-15,0-4 0 0,0 1 0 0,1-3 0 16,-2 2 0-16,0 1 0 0,1 1 0 0,-1 0 0 16,1 0 0-16,-2 5 0 0,1 0 0 0,2 3 0 15,1 3 0-15,1 3 0 0,0 1 0 0,1 1 0 16,1 4-256-16,-1 4 64 0,3 0 16 0,0 3 0 16,0 0 176-16,1 4 0 0,1-1-144 0,0 3 144 0,4-2 0 15,-1 2 0-15,0-1 0 0,-2 3 0 0,-1 2-128 0,-3 0 128 16,0 2 0-16,-2 4 0 0,1-2 0 0,-1 4 0 15,-1 2-144-15,0 2 144 0,-1 3 0 0,1 1 0 16,-1 2 0-16,1 4 0 16,-1 3 0-16,0 1-128 0,0 2 128 0,-1 0 0 0,-2 3-144 0,-1-2 144 15,2 5 0-15,-3-4-144 16,0-1 144-16,0-1 0 0,-3-2 0 0,1 1 0 0,-2-2 0 0,-1 0 0 16,-1-3 0-16,-1 0 0 0,-3 3 224 0,0-3-32 15,-2 0 0-15,0-4 0 16,2-3 64-16,-3 1 16 0,-4 2 0 0,-4 4 0 0,-4 0-64 0,-1 0-16 15,-1-2 0-15,-1 1 0 0,0-3-16 0,-2-2-16 0,0 2 0 0,0-4 0 16,1 0-32-16,1 1 0 0,0-5 0 0,1 0 0 16,2-1-128-16,2 0 0 0,2-3 0 0,1-2 0 15,2 0 0-15,1-2-176 0,3 2 176 0,2-2-192 32,2 2-320-32,1-5-80 0,3 4-16 0,1-1 0 0,1 2-48 0,2-2-16 0,0 1 0 31,1 0 0-31,0-2-32 0,1 1-16 15,1 2 0-15,1-2-17968 0</inkml:trace>
  <inkml:trace contextRef="#ctx0" brushRef="#br0" timeOffset="17579.55">26325 9619 11055 0,'0'-1'976'0,"0"1"-784"0,1 0-192 0,-1 0 0 0,0 0 1216 0,0 0 208 0,0 0 48 16,0 0 0-16,0 0 816 0,0-2 160 0,-1 2 48 0,1 0 0 0,0 0-560 0,0 0-96 0,0 0-32 0,-20 9 0 0,13-5-208 0,-2 1-64 0,-1 1 0 0,-2 2 0 0,-1 2-480 0,0-2-96 0,0 5-32 0,0-1 0 0,1 0-480 0,-2 2-112 0,2 5-16 0,-1-3 0 0,0 2-32 0,0 4-16 0,1-2 0 0,-1 1 0 16,1 2 128-16,0 2 32 0,-2 4 0 0,3-4 0 0,1-3 80 0,-2 6 32 0,-3 8 0 0,-2 7 0 15,-3 4-96 1,1-1-32-16,2 0 0 0,3-4 0 15,1-1-96-15,0-4-32 0,4 1 0 0,1-3 0 16,2-3-128-16,1 3-32 0,2-3 0 0,2 2 0 0,2-1-128 0,2 0 192 16,2-1-192-16,1-3 192 0,2 0-192 0,0-2 0 15,1-2 0-15,2-3 0 0,0-2 0 0,3-5 0 16,1 1 0-16,2-6 0 0,1 2-384 0,2-2-96 0,0-4-32 16,1-2 0-16,4 0-320 0,2-4-64 0,1 2 0 15,0-4-16-15,0 1-112 16,0-6-32-16,0 4 0 0,-2-6-17696 15</inkml:trace>
  <inkml:trace contextRef="#ctx0" brushRef="#br0" timeOffset="18817.5">26599 9853 2751 0,'4'-2'256'0,"-1"0"-256"0,-1 2 0 0,-1 0 0 0,1 0 1008 0,-1 0 144 16,0-2 48-16,2 1 0 0,0-1 768 0,1 1 144 0,1-1 48 0,-1 0 0 0,-1 0 208 0,0-1 32 0,-2 2 16 0,0-1 0 0,0 2-496 16,-1 0-112-16,2 0-16 0,-2 0 0 0,0 0-304 0,-2 2-64 0,2-1-16 0,0 2 0 0,-1 1-608 0,1-4-128 0,0 0-32 0,-2 21 0 15,1-11-208-15,-2 2-48 0,2 0-16 0,-2 4 0 16,2 0 16-16,-1 3 0 0,0-2 0 0,1 4 0 15,0-2-80-15,0 3-16 0,-1 0 0 0,1 2 0 0,-1-1-48 16,-1 0-16-16,1 0 0 0,-2 2 0 16,-1-3 0-16,1 3 0 0,0 1 0 0,-1-1 0 0,0-1 32 0,-2-1 16 15,2 0 0 1,-2-1 0-16,0 1-112 0,-2 0-32 0,0-3 0 0,-1 2 0 0,1 0 48 0,-3 3 0 16,-1 0 0-16,-1-3 0 0,1 0-48 0,0 1-128 15,2-7 192-15,-1 0-64 0,-1 0 64 0,1-1 0 16,-2-2 0-16,1-3 0 15,0 1 16-15,1-5 16 0,0 2 0 0,-1-6 0 0,1 2 16 0,1-1 0 0,0-3 0 16,-2 0 0-16,3-3 0 0,1-1 0 0,0-2 0 0,0 0 0 16,2-3-96-16,1-1-16 0,-1 1 0 0,1-4 0 15,1 1-128-15,2-1 0 0,-1 0 144 0,3 1-144 16,-1-1 0-16,2 0 0 0,2-2-160 0,0 1 160 16,2 2-208-16,1-1 64 0,1 1 16 0,0 2 0 15,2 1 128-15,-1 2-128 0,2 1 128 0,-1 0-128 16,2 2 128-16,0-2 0 0,0 3 0 0,1 0 0 15,0 3 0-15,2-3 0 0,-1 3 0 0,2 0 0 16,0 3-192-16,1-2 0 0,-1 1 0 0,-1 4 0 16,1 1 192-16,-3-1-208 0,-1 4 80 0,-1-2 128 0,-2 6 0 0,-1-2 0 15,1 1 0-15,-2-1 0 0,-2 4 0 0,2 0 0 16,0 0 0-16,1 0 0 0,-1 0 0 0,1-1 0 16,2-1 0-16,-1 1 192 0,1-3-192 0,-1-2 0 15,1 0 0-15,-1-1 0 0,2-2 0 0,-1-1 0 16,1 0 0-16,1 1 128 0,0-5 16 0,1 2 0 15,0-1 0-15,0 0 0 16,1 1-144-16,0-4 192 0,0 0-192 0,0 0 192 16,1 0-192-16,-1-3 160 0,2 2-160 0,-1-3 160 0,2 2-16 0,-1-2 0 0,1-2 0 15,-2-3 0-15,1 2 80 0,1-2 16 0,-1-1 0 0,1 0 0 16,0-2-80-16,0 1-16 0,1-3 0 0,0-1 0 16,-1 2 16-16,1-6 0 0,0 3 0 0,-1-4 0 15,1-1-32-15,-1-1 0 0,1 0 0 0,-3-4 0 16,1 1 0-16,-2-1 0 0,0 1 0 0,-1-1 0 15,-1-2-128-15,-3 0 0 0,0 0 0 0,0-1 0 16,-1 1 0-16,-4-1 0 0,2 0 0 0,-3 1 128 16,-1 3 48-16,-1-1 0 0,-1-2 0 0,-3 1 0 15,0 1-16-15,-3 0 0 0,1 2 0 0,-2 2 0 16,2 2-16-16,-2 0 0 0,2 2 0 0,-1 2 0 0,1-2-144 16,1 5 0-16,1 3 0 0,0 1 128 0,0 6-128 0,0-1 0 31,-1 1 0-31,-2 3 0 0,1 3 0 0,-3 1-224 15,0-2 48-15,-1 4 16 0,-1 2-112 0,-1-2-32 16,-2 4 0-16,0-2 0 0,-1 5 96 0,0-3 16 16,0 2 0-16,-1-2 0 0,0 0 192 0,-1 0 0 15,2 1-160-15,-1-4 160 0,0-1 0 0,1 1 0 0,1-1 0 16,0-4 0-16,0 2 0 0,0-3-176 0,2 2 176 16,-2-1-128-1,2-2-448-15,1 1-64 0,0 2-32 0,1-3 0 16,1 0-208-16,1 2-32 0,3-2-16 0,2 0-12960 0,2 0-2576 0</inkml:trace>
  <inkml:trace contextRef="#ctx0" brushRef="#br0" timeOffset="19531.03">27743 9476 911 0,'3'-6'0'0,"-2"0"0"0,0 3 0 0,0-1 0 0,1 4 2208 0,-1-2 352 0,0 1 80 0,-1-2 16 0,3-1 576 0,-2 2 112 0,0-2 32 0,0-2 0 0,1 4-272 0,-2-1-48 0,0 6-16 0,-2-3 0 0,1 2-880 0,-1 2-176 0,-1-1-48 0,-1 6 0 15,2-3-1120-15,0 4-240 16,-1 3-32-16,1-1-16 0,-2 4-256 0,1 3-48 0,0-3-16 16,0 3 0-16,1 2 256 0,-1 5 48 0,1 3 16 15,-1 5 0 1,1 5 144-16,-1-1 32 0,0 5 0 0,-1 2 0 16,0 2-96-16,-2 1-16 0,-1 5 0 0,-3 4 0 0,-1 0-352 0,-4 1-80 15,0 2-16-15,-1-6 0 0,-1-5 48 0,-1 0 16 16,2-2 0-16,-1-4 0 0,0-1 64 15,0-1 16-15,1-3 0 0,2-3 0 0,1-4-112 16,1-5-32-16,1-4 0 0,1-6 0 16,2-1-144-16,0-5 0 0,2-3 0 0,-1-2 0 0,2-4-704 0,2-2 0 15,-1-1-16-15,2-5 0 16,-1 0-432-16,2-2-96 0,0-4-16 0,2 0-12736 16,0-3-2544-16</inkml:trace>
  <inkml:trace contextRef="#ctx0" brushRef="#br0" timeOffset="20214.07">28369 9967 19343 0,'-4'0'848'0,"2"-3"192"0,-1 2-832 0,1 1-208 0,1 0 0 16,-1 0 0-16,0 1 2016 0,-1-1 352 0,-2 3 80 0,-2-3 16 0,-3 2 0 0,0-2 0 0,2 4 0 0,-2-4 0 0,1 4-1104 0,-1-2-208 0,0 2-64 0,-1 2 0 0,1 0-544 0,-1 0-112 0,-1 1-32 0,1 0 0 0,1 2 128 0,-3 1 32 0,-1 2 0 0,-3 4 0 0,-1 5-32 0,-1-1 0 16,1 2 0-16,-1 3 0 0,2-3-80 0,0 3 0 15,1-2-16-15,-1 2 0 0,4-3 48 0,2 3 16 16,0-5 0-16,3 2 0 0,2-1-192 0,1 1-48 16,1-2 0-16,3 1 0 0,2-1-256 0,2-4 0 0,1 3 0 15,2-5 0-15,4 0-144 0,1-4-96 16,4 0-16-16,1-2 0 0,3 1 0 0,4-5 0 15,1 0 0-15,2-2 0 0,2-4 0 0,1-2-16 0,5 0 0 0,0-5 0 16,0 0 272-16,0-4 0 0,1 1 0 0,0-4 0 16,0 0 192-16,1-3-16 0,-1-1 0 0,0-1 0 15,-5 2 16-15,0 0 0 0,-1-3 0 0,-3-1 0 16,-2 2-192-16,-3-1 160 0,-1-1-160 0,-3-5 160 16,-2 5 96-16,-2-5 32 0,-4 0 0 0,-1 2 0 0,-2 4-16 0,-2-3 0 15,-3-1 0-15,-2-1 0 0,-2 4 32 0,-2 0 0 16,-1 1 0-16,-4 4 0 0,0-1 0 0,-1 5 0 15,-1 3 0-15,-3 4 0 16,-1 1-144-16,-4 0-32 0,0 6 0 0,-2 0 0 0,-3 0-128 0,1 2 0 16,-1 2 0-16,-1-1 0 0,-1 1 0 0,1 1 0 15,0 1 0-15,1 0 0 0,2 2 0 0,0-2 0 16,2 0 0-16,2 0 0 16,2 1-672-16,1-1-16 0,3 0 0 0,0 0 0 15,4-1-352-15,-1 1-80 0,3 1-16 0,3-3 0 16,1 3-48-16,3-2-16 0,1 0 0 0,2-2 0 15,0 0-400-15,2 0-96 0,2-3-16 0,0 0-15760 16</inkml:trace>
  <inkml:trace contextRef="#ctx0" brushRef="#br0" timeOffset="20682.43">28598 9581 9215 0,'-5'-6'400'0,"2"0"96"0,1-1-496 0,1 4 0 0,1 3 0 15,0-3 0-15,-2 2 992 16,1 1 96-16,0-5 32 0,0 1 0 0,-2 1 1344 0,1 0 272 0,-1 1 48 0,1 0 16 0,-1 4-256 0,0 3-48 0,-1-2-16 0,1 4 0 0,0-1-496 0,-2 1-112 0,1 4-16 0,-1 2 0 0,0 0-720 0,0 2-160 0,0 5-16 0,-1 0-16 0,1 2-272 0,-1 5-48 0,0 2-16 0,0 3 0 16,-1 2-48-1,0 1-16-15,1 3 0 0,-2 3 0 0,1 0-128 0,0 3-32 0,-3 7 0 0,0 0 0 16,0 2-192-16,-3-5-64 0,1 2 0 0,0-2 0 15,-2-5-128-15,1-1 160 16,-1-5-160-16,-1 2 160 0,1-7 80 0,2 0 16 0,0 1 0 0,1-7 0 0,1 0-256 0,1-3 128 31,2-2-128-31,-1-8 0 16,3 2-256-16,0-5-128 0,3-1-48 0,1-3 0 16,1-3-320-16,0-1-64 0,2 0-16 0,1 1 0 15,0-3-96-15,3-3-32 0,3 1 0 0,-1-3-18144 0</inkml:trace>
  <inkml:trace contextRef="#ctx0" brushRef="#br0" timeOffset="21341.04">28761 9313 10127 0,'-1'2'896'0,"-1"-4"-704"0,2 0-192 0,0 0 0 0,0 2 1904 16,0 0 336-16,0 0 80 0,0 0 16 0,-1 0 960 0,1-3 192 0,-1 6 32 0,1-3 16 0,0 0-960 0,0 0-192 0,0 0-32 0,2 22-16 0,2-14-1408 0,0 0-288 0,1 5-48 0,1-1-16 0,1 0-192 0,1 4-32 0,2-3-16 0,0-1 0 15,2 4 208-15,0 0 32 0,3 3 16 0,1 1 0 16,3 2-112-16,3 3-32 0,3 3 0 0,2 4 0 16,3 3-192-16,-2-1-64 0,-1 2 0 15,1 1 0-15,-6 1 16 0,-2-3 0 0,-3 3 0 0,-3 0 0 0,-3 0 160 16,-3-1 16-16,0 4 16 0,-2 1 0 15,-1-1-112-15,-3-3-32 0,1 1 0 0,-3-2 0 0,0-3 0 16,-1-2 0-16,-3-1 0 0,-1-5 0 16,0 0 128-16,-2-1 32 0,-1-3 0 0,-2 1 0 0,-2-2-64 0,-3-2-16 15,-1 2 0-15,-3 2 0 0,-2-4-336 16,2 0 144-16,0-3-144 16,-3 0 0-16,-5 3 0 0,-6 3 0 0,0-2-160 0,-3 1 160 15,0 1-688-15,0-3-16 0,1-2 0 0,0 0 0 16,3-6-176-16,1 0-32 0,2-4-16 0,4-6 0 15,3-2-224-15,4-4-32 0,2-3-16 0,2-7-18960 0</inkml:trace>
  <inkml:trace contextRef="#ctx0" brushRef="#br0" timeOffset="35164.68">27581 15768 3679 0,'2'-4'320'0,"-2"1"-320"16,0 3 0-16,1-2 0 0,-1 1 992 0,0 1 128 0,1-3 32 0,0 2 0 0,2-1-256 16,-1-2-64-16,1-1 0 0,-1 1 0 0,2-2-224 0,-3 2-48 0,2 1-16 0,-2 0 0 0,0 1 368 0,-1 0 80 0,0 0 16 0,0-1 0 0,0 2 112 0,-1-1 32 0,0-1 0 0,-1 2 0 0,1 1-16 0,0-2 0 0,0-1 0 0,-1 2 0 15,2 1-432-15,0-4-96 0,0 4-16 16,-1 0 0-16,1 0 112 0,0 0 32 15,0 0 0-15,0 0 0 0,0 0 96 0,0 0 0 0,0 0 16 0,0 0 0 0,0 0 48 0,0 0 16 16,0 0 0-16,0 0 0 16,0 0 144-16,0 0 32 0,9 20 0 0,-8-16 0 15,1 1-512-15,0 2-80 0,0-1-32 0,1 3 0 0,-1-2-96 0,1 3-32 16,-2 1 0-16,1 3 0 16,1-2-64-16,-1 4-16 0,1-1 0 0,-1 3 0 0,1 0 0 0,0 1-16 0,0 3 0 0,-1 0 0 31,1 3 32-31,-2-2 16 0,0 2 0 0,1 0 0 15,-1 1-32-15,-1-1-16 0,-1-1 0 16,-1-4 0-16,1 1-64 0,0-5-16 0,-2 0 0 0,1 0 0 16,-1-3-160-16,1-3 0 0,-1-2 144 0,0-2-144 15,2-2 0-15,-3 0-192 0,0-4 32 0,2 0 0 16,-2 0-608-16,1-4-112 16,0 0-16-16,-1-1-12320 0,2-1-2464 0</inkml:trace>
  <inkml:trace contextRef="#ctx0" brushRef="#br0" timeOffset="36385.14">28894 15739 10127 0,'0'0'896'0,"0"-2"-704"16,0 2-192-16,0-1 0 0,0 1 512 0,2 0 64 0,-1 0 0 0,0-3 16 0,0 3 768 0,1-4 160 0,-1 4 16 0,-1 0 16 0,0 0-112 0,0 0-32 0,0 0 0 0,0 0 0 0,0 0-48 0,0 0-16 0,0 0 0 0,0 0 0 16,12-16-512-16,-10 14-96 0,-1-1-32 0,-1 2 0 15,1-1-128-15,-1-1-48 0,0 3 0 0,0-1 0 0,0 1-160 0,0 1-48 16,0 2 0-16,-1-3 0 0,1 0 208 0,0 0 48 15,0 0 0-15,0 0 0 16,0 0 0-16,0 0 0 0,0 0 0 0,0 0 0 0,0 0-16 0,0 0 0 16,-1 21 0-16,1-18 0 15,0-1-240-15,1 0-32 0,0 4-16 0,-1-2 0 16,1 2-64-16,-1 0-16 0,1 3 0 0,1 3 0 0,-1-2 0 0,0 3-16 16,0 3 0-16,1 0 0 15,-1 0 96-15,0 2 32 0,0 5 0 0,1-1 0 0,-2 3 128 0,0 1 16 16,0 0 16-16,0 1 0 0,0-1 16 0,0-2 0 15,0 1 0-15,-2-1 0 0,2-3-288 0,-1-2-48 0,1 0-16 0,-1-5 0 16,0 0-288-16,1-4-64 0,-2-1-16 0,2-3 0 31,0-2-464-31,0-4-80 0,-1 1-32 0,0-2-18768 0</inkml:trace>
  <inkml:trace contextRef="#ctx0" brushRef="#br0" timeOffset="37567.04">25932 15818 4607 0,'-2'-2'400'0,"2"1"-400"0,0 1 0 0,0-3 0 0,2 2 224 0,-2-2-32 0,1 1-16 0,0-2 0 0,0-2 368 0,1-3 80 0,0 2 16 0,1-2 0 0,-2 2 0 0,1 2 16 16,0 1 0-16,-1 3 0 0,0-1 416 0,0-1 80 0,1 2 0 0,-1 1 16 16,-1 0 112-16,0 0 0 0,1 1 16 0,-1-1 0 15,0 3-304-15,0-3-64 0,0 0-16 0,0 0 0 0,0 0-112 0,0 0-32 16,0 0 0-16,0 0 0 0,0 0 240 0,0 0 32 16,0 0 16-16,0 0 0 15,0 0 176-15,0 0 48 0,0 0 0 0,0 0 0 0,12-16-256 0,-10 13-32 16,-1 3-16-16,-1-2 0 0,1 2-592 0,0 0-112 15,1 0-16-15,-2 0-16 0,1 2-64 0,0-2-16 16,-1 3 0-16,1 0 0 0,-1-3 0 0,0 0 0 16,0 0 0-16,0 0 0 0,0 0 32 0,1 19 16 15,-1-16 0-15,0 1 0 0,0 1 48 0,-1-1 16 0,0-2 0 0,0 2 0 16,1-1-112-16,-1 0-32 0,-1 1 0 0,1 2 0 16,0-3 112-16,0 3 16 15,1-1 0-15,-2 1 0 0,1 3-128 0,1-1 0 0,0 2-128 0,-1 2 192 16,1 0 64-16,0 5 16 0,0 0 0 0,0 5 0 15,-1 3-64-15,-1 6-16 0,1 1 0 0,0 3 0 16,-2 2 64-16,0 1 16 0,-2 1 0 0,0-5 0 16,-1 1-16-16,-1-5 0 0,3-3 0 0,-3-2 0 15,2-2 32-15,0-2 0 0,2-4 0 0,0-2 0 16,2-5-288-16,0-1 0 16,1-3 128-16,1 0-128 15,2-5-624-15,-1-1-176 0,2-1-32 0,6-5-19216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18:10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9516 13398 11967 0,'0'0'1072'0,"-1"-11"-864"0,1 11-208 0,-2-10 0 16,1 1 3584-16,1 9 688 0,0-7 128 0,0 7 16 15,-3-6-3168-15,3 6-640 0,0 0-128 0,-5-10-32 0,-1 5-80 0,-1 0-32 16,1 1 0-16,6 4 0 0,-10-5 352 0,1 4 64 16,1-5 16-16,1 5 0 0,-2-3 160 0,9 4 32 15,-11-2 16-15,1 0 0 0,1 1-96 0,9 1-32 16,-11-3 0-16,2 2 0 0,9 1-336 0,-9-1-64 16,0-1 0-16,9 2-16 0,0 0-48 0,0 0-16 15,0 0 0-15,-8-1 0 0,8 1-192 0,0 0-48 16,0 0 0-16,-8 4 0 0,8-4-128 0,0 0 0 15,-6 9 144-15,2 2-144 0,1-2 0 0,0 1 0 16,1 1 0-16,1-2 0 0,-1 1 128 0,1 2-128 16,0 0 128-16,1 1-128 0,1-2 128 0,-1 1-128 15,0-3 128-15,0 2-128 0,0-11 0 0,1 9 144 0,-1-9-144 16,0 0 0-16,0 0 160 0,5 8-160 0,-5-8 128 0,8 6-128 16,-8-6 272-16,12-2-16 0,0-2-16 0,-1-2 0 15,0-1 128-15,-1-3 16 0,1 3 16 0,0-4 0 16,-3 1-80-16,0 1 0 0,-1-2-16 0,-2 2 0 15,-1-1-112-15,-2 1 0 0,1-1-16 0,-2 0 0 16,-1 0-48-16,-1-1 0 0,0 1 0 0,-2 1 0 16,0 1 0-16,0 1-128 0,-3-1 192 0,1 2-64 15,-1-1-128-15,-2 2 160 0,0 1-160 0,0 0 160 16,-1-1-160-16,0 2 0 0,0 1 0 0,0 2 0 16,0 0 0-16,-1 1 0 0,0 0 0 0,0 2 0 15,-1 0 0-15,2 1 0 0,0 0 0 0,0 2 0 16,1 1 0-16,1 2 0 0,1 1 0 0,-1 3 0 0,2 0 0 15,1 2-176-15,2-2 176 0,0 1-128 16,2-1 128-16,2 0 0 0,0-1 0 0,2-2 0 0,1-1 0 16,2-1 0-16,2 1 0 0,1-2 0 0,1-3 0 0,1 0 0 15,-1-2 0-15,1 1 0 0,1-3 0 0,0 0 128 16,0 0-128-16,0-2 128 0,-1 0-128 0,-2-1 0 16,-10 3 128-16,12-5-128 0,-3 1 128 0,-9 4-128 15,9-6 128-15,-1-1-128 0,-3-1 192 0,-5 8-48 16,7-9 0-16,-3 0 0 0,-2 0-144 0,1 0 192 15,-3 0-192-15,0 2 192 0,0 7-192 0,-3-12 0 16,0 5 0-16,-1-1 128 0,-2 1-128 0,1 2 0 16,5 5 0-16,-10-4 128 0,-2 1-128 0,0 3 0 15,1 3 0-15,-1-2 0 0,0 3 0 0,0 2-144 16,2 0 144-16,-1 1 0 0,1 0-128 0,2 1 128 0,3 0 0 0,0 0 0 16,5-8-128-16,-4 12 128 0,1-5 0 0,3-7 0 15,2 13-144-15,1-3 144 0,-3-10 0 0,7 9-144 16,1-3 144-16,1 1 0 0,0-3 0 0,3-2-128 15,0-2 128-15,1 0 0 0,0 0 0 0,0-1 0 16,0 0 0-16,0-2 0 0,-2 2 0 0,0-2 0 16,-1-1 128-16,-10 4-128 0,11-5 128 0,-2 1-128 15,-3-4 128-15,-6 8-128 0,6-8 160 0,-6 8-160 16,1-10 192-16,-2 1-48 0,-2 0-16 0,-1 2 0 16,4 7-128-16,-8-6 128 0,-1 1-128 0,0 1 128 15,-1-3-128-15,-2 3 0 0,0 2 0 0,0-4 0 16,1 1 0-16,-1 0 0 0,0 1 128 0,2 0-128 15,-1 0 0-15,2 2 0 0,0-4 0 0,1 5 0 0,0-3 0 16,8 4 0-16,-7-2 0 0,7 2 0 0,0 0 0 0,0 0 0 16,0 0 0-16,0 0 0 0,0 0 0 0,0 0-176 15,0 0 176-15,0 0-128 0,0 0-80 0,4 13-16 16,1-4 0-16,0 1 0 16,1 1-1136-16,2-4-240 0,1 3-32 0,3 0-16 15,1 2-848-15,2-1-160 0,-1 1-32 0,2 1-14464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1T12:49:47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23222 7691 4927 0,'0'-2'0'0,"0"-1"0"16,-1 3 0-16,1 0 0 0,0 0 0 0,-1 0 0 16,0-1 0-16,-1 0 0 0,1 1 0 0,-2-2 0 15,-2 2 0-15,0-2 0 0</inkml:trace>
  <inkml:trace contextRef="#ctx0" brushRef="#br0" timeOffset="17">32885 6557 2751 0,'-3'0'256'0,"1"0"-256"0,1 0 0 0,-1 0 0 15,1 0 272-15,0 0 16 0,0 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1T17:35:46.1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16295 15081 40543 0,'-2'-3'3600'0,"-1"0"-2880"16,2 1-576-16,1 0-144 15,1 2 544-15,2 0 80 0,-2-2 16 0,3 0 0 16,1-2-832-16,2 0-144 0,4 0-48 0,0 2 0 16,-1 2-2064-16,0 0-432 0,-1 1-64 0,-2 2-12512 15</inkml:trace>
  <inkml:trace contextRef="#ctx0" brushRef="#br0" timeOffset="524.29">16571 16273 42383 0,'-1'3'3776'0,"1"-3"-3024"0,0 0-608 0,1 0-144 15,1 0 352-15,2-3 32 0,2 3 16 0,4-3 0 0,8 0-800 0,3-3-176 0,5 2-16 0,1 1-16 0,1-2 112 0,1 1 32 0,-1 2 0 0,1 0 0 0,-1 2 320 0,-1-2 144 0,-1 2-128 0,-2 0 128 16,-2 0-352-16,-1 0 16 0,-3-3 0 0,-3 2-11248 16,-2-1-2240-16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26T16:40:32.78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3708 7299 5519 0,'0'0'240'0,"-8"-4"64"0,-1-1-304 0,2 1 0 0,1-3 0 0,6 7 0 16,-9-6 3008-16,2-1 560 0,7 7 96 0,-5-8 32 16,-2 3-2608-16,7 5-528 0,-6-4-112 0,6 4 0 15,-5-6 80-15,5 6 32 0,-6-4 0 0,6 4 0 16,0 0 176-16,0 0 32 0,0 0 16 0,0 0 0 15,0 0-112-15,0 0-32 0,-5-5 0 0,5 5 0 16,-5-2-64-16,5 2 0 0,0 0-16 0,0 0 0 16,0 0 176-16,0 0 32 0,-4 15 16 0,2-4 0 15,2-11-80-15,-3 13-32 0,2 2 0 0,-1-1 0 16,1 3-176-16,1 1-48 0,0 3 0 0,-1 4 0 0,1 0-224 0,0 3-48 16,0 2-16-16,1 3 0 0,-1 1 32 0,1-3 16 15,2 0 0-15,0-2 0 0,-1-2 80 0,1 2 16 16,-2 0 0-16,2 2 0 0,-1 0-16 0,1 9 0 15,1 4 0-15,-7 3 0 0,-2 0-128 0,2 4-32 16,3 1 0-16,0-1 0 0,-1-3-128 0,5 3 192 16,5 1-192-16,-2 9 192 0,-6 3-192 0,-5 2 160 15,-5 0-160-15,1 0 160 0,2-2-160 0,0 4 192 16,0 2-192-16,-1 3 192 0,3 7-16 0,3 1 0 16,4-1 0-16,-6-3 0 0,-5-4-48 0,6 4 0 15,4 7 0-15,0 4 0 0,-4 5 96 0,0-7 16 0,-2-12 0 16,0 6 0-16,0 5-96 0,0 3-16 0,1 9 0 15,1-7 0-15,-3-11-128 0,-1 2 0 0,0 8 0 0,-1 4 0 16,2 7 0-16,-4-9 0 0,-4-10 0 0,2 5 0 16,4 9 0-16,-1-4 0 0,-1 3 0 0,0 0 0 15,-1-2 144-15,1 5-144 0,-1 2 160 0,1 0-160 16,1-4 0-16,-1 3 0 0,-3 0 0 0,2 2 0 16,-1-1 0-16,1-1 0 0,-1-5 0 0,2 2 0 15,-1-1 0-15,2 3 0 0,0 4 0 0,2-7 0 16,-2-8 0-16,1 5 144 0,2 5-144 0,1 0 128 15,-2-6 32-15,2-3 0 0,0-2 0 0,0 5 0 16,-1 0-32-16,1 2-128 0,1 1 192 0,1-6-64 16,-2-2-128-16,0 5 0 0,-3-2 0 0,3 2 128 15,2-2-128-15,-1-6 0 0,-1-7 0 0,2 0 0 16,-1-1 0-16,2 0 0 0,1-1 128 0,1-2-128 0,-1-5 0 16,3-2 0-16,-1-5 0 0,1 0 0 0,-3-2 0 0,4 4 0 15,2 3 0-15,-2 0 0 0,-1 0 144 0,-1-7-144 16,2-6 160-16,-4-5-160 0,-1-5 192 0,1 4-48 15,0 0-16-15,0 4 0 0,1 0-128 0,-1 1 0 16,2-2 0-16,0-1 128 0,2-3-128 0,-1-2 0 16,-1-3 0-16,1-1 128 0,0-2-128 0,-1 1 0 15,-1-2 0-15,1 2 0 0,0-1 0 0,2-1 0 16,0-1 144-16,0 0-144 0,-1-4 0 0,1 1 0 16,0 1 0-16,-2-2 0 0,-1-4 0 0,2 0 0 15,0-4 0-15,-1 0 128 0,-2 0-128 0,0 0 0 16,0 1 0-16,0-3 128 0,2-1-128 0,-2-1 0 15,-2-1 128-15,1-2-128 0,1 1 0 0,-1-2 128 0,-1 2-128 0,1-3 0 16,1-1 0-16,-1 0 0 0,1-12 0 0,-3 10 0 31,3-10-528-31,0 0-32 0,3 9 0 0,-3-9 0 16,0 0-2320-16,4 8-448 0,-4-8-112 0</inkml:trace>
  <inkml:trace contextRef="#ctx0" brushRef="#br0" timeOffset="1">1570 15442 33167 0,'-17'-8'2944'0,"1"1"-2352"16,-1 0-464-16,5-1-128 0,7 1 1136 0,3-1 208 16,-1 2 32-16,6-3 16 0,2 0-800 0,0 0-144 0,0 2-48 0,4-1 0 15,2 2-272-15,2-1-128 0,0 1 128 0,1-1-128 16,4 1 0-16,2-1 0 0,-2 2 0 0,2 1 0 16,1-1 0-16,5 2 0 0,2 1 128 0,2-1-128 15,0 2 0-15,4-2 160 0,1 3-160 0,2 0 160 16,2 3-160-16,2-3 160 0,0 2-160 0,4 3 160 15,3 1-160-15,3 0 192 0,-1 1-192 0,5 1 192 16,7 1-64-16,-1-1-128 0,-1 1 192 0,4 1-64 16,3 6-128-16,-3-8 160 0,-8-5-160 0,6 3 160 15,3-2 48-15,4 5 16 0,1-3 0 0,1 2 0 16,-2-1-224-16,0-2 144 0,0-1-144 0,3 2 128 0,1-3-128 16,2 2 0-16,2 3 144 0,-2-3-144 0,-6-2 128 0,2-1-128 15,4 1 128-15,3-1-128 0,3 1 0 0,1 2 0 16,0 6 0-16,-2-2 128 0,-5-1-128 0,6 1 0 15,4 1 0-15,1-1 0 0,1 3 0 0,-1 0 0 16,-2-2 0-16,6 1 0 0,5-2 0 0,1 1 0 16,2 3 128-16,0-4-128 0,-3-3 0 0,1-2 0 15,2 1 0-15,-1-1 0 0,0 2 0 0,-3-2 0 16,-1-1 0-16,-1-1 0 0,2 0 0 0,-1 0 0 16,-1 2 0-16,-2 0 128 0,-4-5 128 0,3 2 16 15,6 2 16-15,-1 2 0 0,-4 0 80 0,-1 0 16 16,-3-3 0-16,4 2 0 0,2 2-208 0,-2 2-48 15,-5-2 0-15,1 2 0 0,0 0-128 0,5 0 0 0,3 0 0 0,0 1 0 16,-4-3 0-16,0 2 0 0,-1-3 0 0,3 1 0 16,3-3 0-16,-3 0 0 0,-4 2 0 0,1-1 128 15,0-1-128-15,4-1 0 0,9-2 0 0,-9 2 0 16,-12 0 0-16,-1 1 0 0,3 0 144 0,1-1-144 16,6 1 176-16,-2 1-48 0,-5 0 0 0,0 1 0 15,4-1 16-15,-3 5 0 0,2-3 0 0,0 3 0 16,0 1-144-16,-2-1 128 0,-2-3-128 0,1 1 128 15,2-2-128-15,-1 0 0 0,-4 0 144 0,1-1-144 16,-3-1 0-16,5-3 0 0,-3-3 0 0,1 1 128 16,1 0-128-16,-3 0 0 0,-5-1 128 0,-2-1-128 15,-2-2 0-15,2 2 0 0,-1-3 0 0,0 1 128 16,-2 2-128-16,-4 0 0 0,-5 0 128 0,-3 0-128 16,0-1 0-16,-3 2 0 0,1-2 0 0,0 1 128 15,0 2-128-15,-5 0 0 0,-4 0 0 0,-2 2 0 16,-2 0 0-16,-3 2 144 0,-4-2-144 0,-1 3 0 0,-2-2 0 0,-1-1 0 15,-4 0 0-15,2 0 0 0,-2 0 0 0,-2 3 0 16,-3-6-160-16,-1 1 160 16,-3-4-624-16,-1 4 0 0,0-2 0 0,-4 1 0 15,-2-3-3040-15,2-2-624 0</inkml:trace>
  <inkml:trace contextRef="#ctx0" brushRef="#br0" timeOffset="2">13978 15637 7359 0,'0'0'656'0,"0"0"-528"0,0 0-128 0,0 0 0 16,0 0 3840-16,0 0 720 0,0-6 160 0,0 6 16 16,-1-5-2944-16,1 5-608 0,0 0-112 0,-5-4-32 15,-2 0-144-15,2 1-16 0,-1 6-16 0,-2 1 0 16,0-2-240-16,-1 4-48 0,-2-1-16 0,-3 1 0 16,0 3-112-16,-3 3 0 0,-4 0-16 0,-2 4 0 15,-5 2-16-15,1 4 0 0,-3 5 0 0,-3 3 0 16,2-1-32-16,1 4-16 0,-1 6 0 0,2-4 0 15,2-5-16-15,-1 0 0 0,2 0 0 0,3 1 0 0,3 0 0 0,3-6 0 16,-1-5 0-16,1-5 0 0,-1 0-224 0,1-2-128 16,0-3 128-16,5-1-128 0,3 0-192 0,2-1-96 15,7-8-32-15,0 0-11472 16,0 0-2304-16</inkml:trace>
  <inkml:trace contextRef="#ctx0" brushRef="#br0" timeOffset="3">13435 15679 41007 0,'-17'-8'1808'0,"8"6"384"0,9 2-1744 0,0 0-448 0,0 0 0 0,0 0 0 16,0 0 336-16,9 15-16 0,4 0 0 0,4 0 0 15,2 1-320-15,1 5 0 0,-2 4 0 0,3 3 0 16,0 5 0-16,1 1 0 0,2 2 0 0,-1-3 0 15,-1-4 0-15,0-2 0 0,1 0 0 0,-1-1 0 16,-1 0 0-16,1 0 0 0,-3 1 0 0,0 0 0 16,-3-4 0-16,1 0 144 0,0-1-144 0,0-1 0 15,0-3 144-15,0 0-144 0,4 0 0 0,-5-1 144 16,-7-2-352-16,3-1-80 0,2-2-16 0,2-1-12112 16,-3 0-2416-16</inkml:trace>
  <inkml:trace contextRef="#ctx0" brushRef="#br0" timeOffset="4">2674 6524 21183 0,'-8'-20'944'0,"3"5"192"0,-2 2-912 0,2 1-224 0,3 9 0 0,2 3 0 15,0 0 2624-15,0 0 496 0,0 0 80 0,10 7 32 16,2 2-2656-16,-1 2-576 0,0 2 0 0,-1 1 0 16,-1 5 0-16,2-5-144 0,1 0 144 0,1 1 0 15,0-1-144-15,1 0 144 0,2 1 0 0,1 2-144 16,1-2 144-16,0 5 0 0,-1 1 0 0,1-1 0 15,-1 3 0-15,-2 0 0 0,-2 4 0 0,0 2 0 16,0-3 0-16,-2 2 0 0,2-2 0 0,1-2 128 16,-1-1-128-16,0-1 144 0,-3-3-144 0,0-2 160 15,1-2-160-15,2 0-256 0,1 6 64 0,1-7 16 16,-1-2-784-16,-1-5-176 0,0-1-16 0</inkml:trace>
  <inkml:trace contextRef="#ctx0" brushRef="#br0" timeOffset="5">3411 6290 14735 0,'-12'-8'640'0,"3"5"160"0,-2 2-640 0,1 1-160 0,-1 0 0 0,4 5 0 15,0 3 3504-15,2 4 656 0,1 2 144 0,0 3 32 16,0 3-3504-16,0 4-688 0,0 5-144 0,0 6 0 16,0 4 0-16,-1-1 208 0,-1-1-48 0,-3 2-16 15,-2 0 304-15,-1 5 64 0,-1 8 16 0,-2 11 0 16,-6 16 160-16,-3 0 16 0,0-5 16 0,-6-2 0 16,-6-6 48-16,-4 9 0 0,-6 12 0 0,2 0 0 15,2-2-400-15,3-7-80 0,4-6-16 0,5 1 0 16,4 3-512-16,4 7-96 0,6 10-32 0,3-11-10960 15,3-9-2208-15</inkml:trace>
  <inkml:trace contextRef="#ctx0" brushRef="#br0" timeOffset="13">22775 8324 30815 0,'0'0'1360'0,"0"0"288"0,0 0-1328 0,0 0-320 16,0 0 0-16,0 0 0 0,0 0 640 0,0 0 64 16,0 0 16-16,0 0 0 0,0 0-416 0,0 0-96 15,0 0-16-15,0 0 0 0,-2 13 112 0,2-3 16 16,0-10 0-16,3 14 0 0,1-1 240 0,1 3 48 15,2-2 16-15,0 6 0 0,1 2-48 0,1 2-16 16,4 2 0-16,0 1 0 0,2 2-240 0,-1 2-64 16,-2 2 0-16,0-2 0 0,-2-2-112 0,-1 1-16 0,0 1-128 0,-1-1 192 15,-1-2-64-15,-2 0 0 0,-1-3-128 0,-2-1 192 16,1 4-192-16,-2-6 0 0,1-1-192 0,0-2 192 31,2 0-576-31,1-2-16 0,-3-4 0 0,0-2 0 16,2-5-368-16,-4-6-80 0,0 0-16 0,9 3 0 15,0-3-2208-15,-1-2-432 0</inkml:trace>
  <inkml:trace contextRef="#ctx0" brushRef="#br0" timeOffset="14">23524 8227 11055 0,'-17'-12'976'0,"7"8"-784"16,-1 2-192-16,0 3 0 0,-1 2 3712 0,0 2 688 15,2 0 144-15,1 2 16 0,0 3-3536 0,1-2-704 16,-1 4-128-16,-2 1-48 0,1 1 288 0,1 6 48 16,0-3 16-16,-2 6 0 0,-3 4 224 0,-1 5 48 15,1 5 16-15,-3 5 0 0,1 0 352 0,1 2 64 16,0 1 16-16,0 0 0 0,-2-2-128 0,0 0 0 15,-1 3-16-15,-2 1 0 0,-1 2-560 0,2 5-96 16,-2-2-32-16,-1 0 0 0,-2-2-240 0,2-3-144 16,1-4 160-16,2-3-160 0,-2-1 0 0,1-1 0 0,1-2 0 0,2 1 0 31,1-1-560-31,4 4 0 0,5 0 0 0,1-2 0 16,2-3-720-16,3-5-160 0,0-8-32 0,1-1-9584 0,1-9-1920 0</inkml:trace>
  <inkml:trace contextRef="#ctx0" brushRef="#br0" timeOffset="15">23867 8463 14735 0,'0'0'1312'0,"-8"-4"-1056"0,-1 0-256 0,3 0 0 15,6 4 5040-15,0 0 944 0,0 0 192 0,0 0 32 16,0 0-4640-16,0 0-928 0,0-6-192 0,0 6-48 16,0 0-80-16,10-4-32 0,3-1 0 0,1 1 0 15,1-3-48-15,3 2-16 0,2-2 0 0,4 1 0 16,4-2 96-16,0-1 0 0,4 5 16 0,0-2 0 15,1-1-112-15,0 3-32 0,-2 0 0 0,0 0 0 16,-2-1-192-16,-1 0 0 0,0 1 0 0,-1 0 0 16,1 0 0-16,-2 2 144 0,1-1-144 0,0 2 128 15,1-2-272-15,-2 2-64 0,-3-1-16 0,-2 1 0 16,-1 1-1760-16,-1 1-336 0,-3 2-80 0,-4 0-13744 16</inkml:trace>
  <inkml:trace contextRef="#ctx0" brushRef="#br0" timeOffset="16">23842 8788 24879 0,'0'0'2208'0,"-9"4"-1760"16,0-2-448-16,9-2 0 0,0 0 1856 0,0 0 272 0,0 0 64 0,0 0 16 15,0 0-1120-15,0 0-240 0,1-9-32 0,5 3-16 16,1-1 0-16,5 2 0 0,4-2 0 0,1 3 0 16,2 0 64-16,4 3 16 0,1 0 0 0,4 0 0 15,0 1-368-15,2 0-80 0,3 1-16 0,0 0 0 16,-1 3-256-16,-1 0-160 0,1 0 192 0,-5-3-192 15,0-1 0-15,0-1 0 0,-4 0-160 0,2-3 160 32,0 0-1056-32,-1 1-96 0,1 1 0 0,2-2-16 15,2 0-2464-15,4-2-480 0</inkml:trace>
  <inkml:trace contextRef="#ctx0" brushRef="#br0" timeOffset="17">25060 8317 23615 0,'0'0'1040'0,"-6"-4"224"0,0-2-1008 0,6 6-256 0,0 0 0 0,0-12 0 16,0 3 608-16,0 9 80 0,2-9 16 0,0-2 0 15,-2 11-80-15,3-9-16 0,-3 9 0 0,0-9 0 16,0 9 272-16,0 0 48 0,-3-8 16 0,3 8 0 16,-5-12 272-16,1 5 48 0,-1-3 16 0,0 5 0 15,5 5-160-15,0 0-32 0,-6-6 0 0,4 3 0 16,2 3-384-16,0 0-96 0,0 0-16 0,0 0 0 16,0 0-96-16,14 3-32 0,-1 1 0 0,0 1 0 15,0 1-144-15,-1 2-16 0,0 4-16 0,0 1 0 16,-1 0-144-16,0 0-16 0,-4 3-128 0,1 1 192 15,0-3-64-15,0 2 0 0,0-2-128 0,-2 3 192 16,1 1-192-16,-2 0 144 0,0 1-144 0,-1-2 128 0,0 2-128 16,0-3 128-16,0-2-128 0,1 2 128 0,0-3-128 0,1-1 160 15,0-3-160-15,1 0 160 16,-2 0-160-16,0-1 192 0,-5-8-192 0,8 8 192 0,-2-2-64 0,2-1-128 16,-8-5 192-16,8 4-64 0,-8-4-128 0,9 1 160 15,-1-2-160-15,0-4 160 0,0 0-32 0,-1-2-128 16,1-2 192-16,1-1-64 0,-1-2 0 0,1-2-128 15,0-3 192-15,-1-3-64 0,0 1-128 0,0 2 0 16,-2 2 144-16,1 1-144 0,-1 1 0 0,1 1 0 16,1 6 0-16,-2-1 0 0,-6 7 0 0,9-4 0 15,-9 4 0-15,12 4-128 0,-12-4 128 0,15 4-160 16,-1 1 160-16,-1 2-160 0,-1-1 160 0,-1 2 0 16,2-1-144-16,0-1 144 0,0 1 0 0,1-1 0 15,-1 2 0-15,0 1 0 0,0-5 0 0,-2 3 0 0,1-1 0 0,0 1 0 16,0-1 0-16,1 1 0 0,-2-5 0 0,0 2 0 15,-1 0 0-15,1 0 0 0,-1 0 0 0,0-2 0 16,1 0 0-16,-2-1 0 0,-9-1 0 0,9 1 0 16,-9-1 0-16,11 0 0 0,-11 0 128 0,10-1-128 15,-2-2 192-15,-8 3-64 0,8-5 0 0,-1-1 0 16,0-2 48-16,-2-1 0 0,-1-2 0 0,1 0 0 16,2-2-32-16,-2-2 0 0,-1 0 0 0,0-2 0 15,1-2-144-15,-1 1 192 0,-1 0-192 0,1 0 192 16,-1 1-192-16,1-2 160 0,2 0-160 0,-1 1 160 15,-1-1-160-15,1 2 0 0,0 4 0 0,0 3-176 32,-5 10-336-32,7-8-80 0,-7 8-16 0,6-9 0 0,-6 9-2528 0,0 0-496 15,8 0-96-15</inkml:trace>
  <inkml:trace contextRef="#ctx0" brushRef="#br0" timeOffset="18">26365 7593 21183 0,'0'0'1888'0,"0"0"-1504"0,0 0-384 0,0 0 0 16,0 0 2576-16,0 0 448 0,0 0 96 0,0 0 16 16,0 0-2048-16,0 0-384 0,0 0-96 0,0 0-16 15,0 0-192-15,0 0-32 0,0 0-16 0,0 0 0 16,0 0 224-16,1 19 64 0,3-2 0 0,0-2 0 0,-1 2 16 0,-1 1 16 16,-2-1 0-16,2 3 0 0,-1 0-224 0,2 0-32 15,1 0-16-15,-2 1 0 0,1-2-256 0,-2 4-144 16,0 0 160-16,-1 0-160 0,0 1 192 0,-1-3-64 15,2 1-128-15,1-4 192 0,0 0-320 0,1 1-80 16,-1-1-16-16,0-4 0 16,-2-1-1440-16,-2-2-304 0,0-2-48 0,-2 0-16 15,0-2-960-15,4-7-192 0,0 0-32 0,0 0-16 0</inkml:trace>
  <inkml:trace contextRef="#ctx0" brushRef="#br0" timeOffset="19">26163 7648 23951 0,'0'0'2128'0,"0"0"-1696"0,-9 0-432 0,9 0 0 16,-7-1 2288-16,7 1 368 0,0 0 80 0,2-9 16 15,2 2-1328-15,1 1-256 0,1-2-48 0,2 1-16 16,1 1-336-16,2-1-80 0,-1-2-16 0,2 3 0 0,0 0-32 0,2 1-16 16,-1 1 0-16,3 0 0 0,1 2-176 0,-1-5-48 15,0 5 0-15,-2-1 0 0,1 2-224 0,2 0-48 16,2-2-128-16,1 0 192 0,-1-2-192 0,2 1 128 15,0 0-128-15,3 2 0 16,0-4-304-16,4 1-144 0,-2-3-48 0,3 1 0 16,2-1-1744-16,0 0-368 0,0 0-64 0,-2-1-16 0</inkml:trace>
  <inkml:trace contextRef="#ctx0" brushRef="#br0" timeOffset="20">27360 8227 16463 0,'0'0'720'0,"0"0"176"0,0 0-720 0,0 0-176 0,0 0 0 0,9-5 0 15,-1 0 1168-15,-8 5 208 0,8-6 32 0,-8 6 16 16,7-6-336-16,-7 6-64 0,0 0 0 0,0 0-16 16,0 0-32-16,0 0 0 0,0 0 0 0,0 0 0 15,0 0 224-15,0 0 32 0,0 0 16 0,0 0 0 0,0 0-80 0,-10 0-16 16,-2 1 0-16,2 0 0 15,1 3-320-15,-2 2-80 0,1 0-16 0,-1 5 0 0,2-4-80 0,-4 5-16 16,0 2 0-16,-1 2 0 16,0 2-192-16,-3 2-64 0,0 2 0 0,0 2 0 0,-2 2 32 0,0 5 0 15,-1 4 0-15,2-4 0 0,0 1-160 0,1-1-16 16,1-1-16-16,2-1 0 0,1-6-224 0,1 1 144 16,2-1-144-16,-1-3 128 0,1-3-128 0,1-2 0 15,0 0 144-15,1-1-144 0,1 0-176 0,1-3-96 16,-1-4-32-16,1 1 0 15,6-8-1360-15,0 0-256 0,-7 5-64 0,7-5-16 16,0 0-1600-16,0 0-320 0</inkml:trace>
  <inkml:trace contextRef="#ctx0" brushRef="#br0" timeOffset="21">27065 8260 11967 0,'0'0'528'0,"0"0"112"15,-9-6-512-15,9 6-128 0,0 0 0 0,-6-2 0 0,6 2 3392 0,0 0 656 16,-6-7 128-16,6 7 32 0,0 0-2624 0,0 0-528 16,0 0-96-16,0 0-32 0,-1-9 304 0,1 9 64 15,-3-6 16-15,3 6 0 0,-1-7 160 0,1 7 48 16,0 0 0-16,0 0 0 0,0 0-432 0,0 0-64 16,0 0-32-16,0 0 0 0,9 12-512 0,-1 0-96 15,0 1-32-15,-2 1 0 0,2-1-144 0,3 3-16 16,-1 1-16-16,-1 6 0 0,3 1-176 0,2 2 0 15,2-3 144-15,0 4-144 0,1 3 0 0,-1-1 144 16,1-3-144-16,-1 2 0 0,-2-2 0 0,1 0 0 16,-4-3 0-16,1 1 0 0,0-5 160 0,0 1-160 15,-2-2 128-15,1 0-128 0,0 3-176 0,0-4-112 16,-2-4-32-16,-1-1 0 16,-1-6-1856-16,-3 2-384 0,-4-8-80 0</inkml:trace>
  <inkml:trace contextRef="#ctx0" brushRef="#br0" timeOffset="22">28125 8234 8511 0,'0'0'384'0,"0"0"64"0,0 0-448 0,0 0 0 0,1-10 0 0,-1 10 0 16,0 0 2240-16,0 0 368 0,0 0 64 0,0 0 16 15,-5-3-192-15,5 3-48 0,-6-7 0 0,0 3 0 16,3 1-912-16,3 3-176 0,0 0-32 0,0 0-16 15,0 0-416-15,0 0-96 0,-4 15-16 0,4-15 0 16,-6 12-336-16,5 2-64 0,1 2 0 0,-1 0-16 16,-2 0-48-16,2 2-16 0,1-1 0 0,0 3 0 15,-3-2-80-15,2 3-16 0,0 0 0 0,1 1 0 16,0 1-80-16,0 0-128 0,-2-2 176 0,0-1-176 16,0 0 128-16,1-2-128 0,0-1 0 0,1-3 0 15,1 3-288-15,-1 2-160 16,0-5-48-16,1 2 0 0,1-3-1360 0,-1-4-288 0,-2 3-48 0,1-12-11776 15</inkml:trace>
  <inkml:trace contextRef="#ctx0" brushRef="#br0" timeOffset="23">27876 8530 24703 0,'0'0'1088'0,"0"0"240"0,0 0-1072 0,0 0-256 0,0 0 0 0,0 0 0 16,0 0 592-16,12-6 64 0,-2 0 16 0,3 2 0 16,-1 0 112-16,1 0 32 0,0 0 0 0,1 0 0 15,-1 2 112-15,2-2 32 0,-1 2 0 0,0 1 0 16,2 0-448-16,0-1-64 0,-2 1-32 0,0 1 0 16,1-1-416-16,0 0 0 0,2-2 128 0,0 2-128 15,0-1-240-15,0 0-80 0,-1-1 0 0,0-3-14944 16</inkml:trace>
  <inkml:trace contextRef="#ctx0" brushRef="#br0" timeOffset="24">28602 7862 10127 0,'0'0'896'0,"0"0"-704"16,0-8-192-16,0 8 0 0,0 0 3728 0,0 0 720 16,4-8 144-16,-4 8 16 0,4-6-3040 0,-4 6-608 15,0 0-128-15,0 0-32 0,0 0 160 0,0 0 16 16,5 13 16-16,-1 0 0 0,-1 1-96 0,-1 5 0 16,1 1-16-16,0 4 0 0,-1-1-240 0,2 6-32 15,1 7-16-15,1 1 0 0,-3-6-208 0,1-1-32 16,-1-2-16-16,2-1 0 0,-2-2-48 0,-1 1-16 15,1 0 0-15,-2 0 0 0,1 0-144 0,-2 1-128 0,1 3 192 16,-1 2-192-16,0 2 160 0,0-2-160 0,1 0 128 16,1-2-128-16,-4-2 128 0,2 0-128 0,0-5 128 0,-1-6-128 15,1-17 256-15,-3 10-16 0,1 1-16 0,2-11 0 16,-3 10 96-16,3-10 0 0,0 0 16 0,0 0 0 16,0 0-80-16,0 0-32 0,0 0 0 0,0 0 0 15,0 0-32-15,0 0 0 0,1-11 0 0,2-3 0 16,0 0-192-16,-1-3 0 0,1-2 0 0,-1-2 0 15,2-1 0-15,2-3 0 0,-1 0-128 0,0 2 128 16,0-3-224-16,0 3 64 0,1 3 16 0,0 0 0 16,1-1 144-16,1 4-160 0,2 3 160 0,0 2-160 15,0-4 160-15,0 3-128 0,2 6 128 0,1-3-128 16,0 3 128-16,0 0-160 0,0 1 160 0,1 0-160 16,-1 1 160-16,2 3-128 0,-1 2 128 0,0 2-128 0,2 2 128 15,0 1-208-15,-1 2 80 0,1 1 128 0,-1 2-224 16,0-1 80-16,-2 2 16 0,1 0 0 0,-3 1 128 0,-1 0-208 15,-1 1 80-15,-1 1 128 0,-1 1-176 0,-2 0 176 16,-1 1-128-16,-2-1 128 0,1 2 0 0,-2-1 0 16,0 0 0-16,-1-2 0 0,-1 2 0 0,-1-2 0 15,-1-1 0-15,-1 0 128 0,0-2 16 0,-1-1 16 16,0 0 0-16,-2 2 0 0,-1-3-16 0,1 0 0 16,-4-1 0-16,-2 3 0 0,0-4 0 0,-1 3 0 15,-2-3 0-15,-1 1 0 0,-1-1 0 0,0-2 0 16,-2 0 0-16,0-2 0 0,1 3 16 0,-1-2 0 15,1-1 0-15,1-2 0 0,-1-1-160 0,2 0 0 16,2 0 0-16,0 1 0 0,2-1-320 0,3 2 64 0,-1 0 16 0,11-2 0 31,-9 3-1680-31,9-3-320 0,0 0-80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34:22.79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12393 7261 16575 0,'-2'-1'1472'0,"1"1"-1168"0,0 0-304 0,1 0 0 15,0 0 1536-15,0-3 256 0,0 3 64 0,-1 0 0 16,-2-2 32-16,1 1 16 0,-1 1 0 0,3 0 0 15,0 0-704-15,0 0-144 0,0 0-32 0,-23 7 0 16,18-2-816-16,0 0-208 0,0 0 0 0,0 1 0 16,0 2 384-16,0 0 48 0,0 2 0 0,0 0 0 0,0 2 336 15,-1 3 80 1,0-1 16-16,0 1 0 0,1-2-288 0,-3 3-64 16,3 0-16-16,-2 2 0 0,1 2-304 0,-2-2-64 0,1 4-128 0,0-3 192 0,0-2-64 15,1 4-128-15,0-2 176 0,1 1-176 0,0 2 192 0,0-4-192 16,2 1 192-16,-1 1-192 15,0-2 144-15,0-2-144 0,2 3 0 0,-1-2 144 16,1 2-144-16,0-1 0 0,-1-2 0 0,1-1 0 31,-1 1-640-31,1-3-128 0,0-1 0 0,0-1-16896 0</inkml:trace>
  <inkml:trace contextRef="#ctx0" brushRef="#br0" timeOffset="1033.73">11609 8057 25791 0,'-3'0'2304'0,"3"3"-1856"0,2-3-448 0,-1 0 0 0,1 0 1824 0,1 0 272 16,2 0 48-16,2 0 16 0,4 0-608 0,6 0-112 15,6 0-32-15,3 0 0 0,2 0-944 0,6-3-192 16,5 1-32-16,2 1-16 0,1-3-48 0,0 2-16 15,4-5 0-15,1 4 0 0,-1-2-160 0,0-1 0 16,3-2 0-16,-2-2 0 0,0-1 0 0,-3 0 0 16,-2 2 0-16,-2-1 0 0,-3 2 0 0,-1 0 0 15,-2 2 0-15,-3 0 0 16,-1 0-560-16,-3 2-144 0,-1 2-16 0,-4-1-16 16,-2 2-912-16,-2 1-176 0,-4 4-32 0,-1-4-8096 0,-2 3-1616 0</inkml:trace>
  <inkml:trace contextRef="#ctx0" brushRef="#br0" timeOffset="1550.21">11925 8421 35935 0,'0'3'3200'0,"0"-3"-2560"15,0 0-512-15,3-3-128 0,-1 3 832 0,2-4 128 16,2 1 48-16,4-2 0 0,5-3-656 0,5-4-128 16,3-4-32-16,2 0 0 0,1-3-64 0,1 1 0 15,0-2-128-15,0 1 192 0,-2 1-192 0,0-1 0 0,-3 6 0 0,-1 0 0 16,-2 5 0-16,-3 0 0 0,-3 6 0 0,-1-2 0 15,-4 4 0-15,0 0 0 16,-3 0 0-16,-3 4 0 0,-1-1 0 0,-2 4 0 16,-1 1 0-16,-3 2 0 0,-2 5 0 0,-2-1 128 0,0 0-128 0,-2 4 192 15,-2 3-192 1,0-3 0-16,-2 0 0 0,-1 0 0 0,0 1 0 0,0-1 0 0,0 0 0 0,-2-1 0 16,4 0 0-16,-4 1 0 15,2-2 0-15,0 3 0 0,-1 0 0 0,-1-1 0 16,2 2 0-16,-1-1 0 0,2 1 0 0,0-2 0 15,3 2 0-15,1-2 144 0,2 1 48 0,4-3 0 0,2 0 0 0,3 0 0 0,2 2-48 0,3-1 0 16,4 0 0-16,2-1 0 16,4 2-144-16,2-4 128 0,4 0-128 15,0-3 128-15,1 2-128 0,3-6 0 0,2-1 0 16,0-2 0-16,-1 1-144 0,0-5-16 0,0 0 0 0,0-6 0 16,-1 1-240-16,1-2-48 0,-1 3-16 0,1-5 0 15,1-1-1184-15,0 0-224 0</inkml:trace>
  <inkml:trace contextRef="#ctx0" brushRef="#br0" timeOffset="2011.73">13852 7334 35935 0,'-3'0'3200'0,"1"3"-2560"0,1-3-512 0,1 2-128 15,0-1 688-15,0 2 112 0,-2 0 32 0,1 2 0 16,0 5-432-16,0 3-80 0,1 0 0 0,0 3-16 15,1 3-304-15,0-1 0 0,2 5 0 0,-1 1 0 16,2 2 0-16,0 3 0 0,1 2 0 0,-2-2 0 16,1 2 0-16,-2 1 0 0,0-1 0 0,-1 2 0 15,-1-3 0-15,1 0 0 0,-1-3-144 0,0-1 144 16,0-3-1712-16,1-2-256 0</inkml:trace>
  <inkml:trace contextRef="#ctx0" brushRef="#br0" timeOffset="2360.23">13349 8088 17503 0,'0'0'1552'0,"1"0"-1232"15,0 0-320-15,0 0 0 0,2 0 2544 0,-1 0 448 0,3 2 80 0,3-2 32 16,3 0-928-16,2-2-192 0,5 2-48 0,1 0 0 16,5-2-400-16,1 2-64 0,1-4-32 0,3 4 0 15,3-3-928-15,3 0-192 0,3-1-48 0,2 2 0 16,1-4-272-16,0 2 160 0,-2 1-160 0,3 1 128 15,3 1-128-15,-4 1 0 0,-3 0 0 0,-2 0 0 32,-2 3-384-32,-2 0-128 0,-1 1 0 0,-3-1-16 15,-4 2-2336-15,-1 2-464 0</inkml:trace>
  <inkml:trace contextRef="#ctx0" brushRef="#br0" timeOffset="2874.4">13720 8436 7359 0,'0'4'656'0,"0"-4"-528"0,1 2-128 0,0-2 0 16,0 0 3904-16,2-2 736 15,2-1 160-15,1-1 16 0,5 1-1872 0,5-6-384 0,5-3-80 0,1-2-16 16,1-2-912-16,-2 1-176 16,1-3-32-16,-1 0-16 0,0 3-832 0,0-1-176 0,-3 0-16 0,2 4-16 15,-1 0-288-15,-2 2 0 0,2 4 0 0,-3-1 0 16,0 5 0-16,-4 1 0 0,1 2 128 0,-5 4-128 15,-2 1 0-15,-2 1 0 0,-3 2 0 0,-2 3 0 16,-3 0 0-16,-3 2-144 0,-3 2 144 0,-2-1 0 16,-1 1-320-16,-1 0 32 0,-3 3 0 0,-1-2 0 0,2 1 160 0,-1 1 128 15,-3 1-192-15,0 2 192 16,1 2 0-16,0-1 0 0,-1 8 160 0,0-2-32 16,3 0-128-16,2 0-160 0,3-1 160 0,2 0-208 15,2-4 512-15,2-1 96 0,4 0 32 0,2-1 0 0,1 1 192 0,2-2 32 16,1-3 16-16,4-1 0 0,-1 1-352 0,3-5-80 15,1 2-16-15,0-5 0 0,4 0-48 0,1-4-16 16,3 0 0-16,0-4 0 16,4-1-160-16,-1-1-176 0,3-1 48 0,-1-1 0 15,0-1-448-15,1 0-64 0,1-1-32 0,0-2-11616 16,1 1-2304-16</inkml:trace>
  <inkml:trace contextRef="#ctx0" brushRef="#br0" timeOffset="3506.9">15589 7475 14735 0,'-1'0'1312'0,"0"0"-1056"0,1 0-256 0,0-2 0 0,0 2 1952 0,0 0 336 0,0 0 64 0,0 2 16 15,1-2-176-15,0 4-16 0,-1 2-16 0,0-6 0 16,0 0 16-16,1 25 16 0,-1-12 0 0,0 0 0 15,-1 5-1168-15,0-2-256 0,0 7-32 0,-2-1-16 16,2 0-528-16,0 3-192 0,-2 1 144 0,1 1-144 0,-1 0 0 0,1 0-176 16,1 2 16-16,-2 0 0 31,1-1-1360-31,-1 0-272 0,1 1-48 0,-1-3-14608 0</inkml:trace>
  <inkml:trace contextRef="#ctx0" brushRef="#br0" timeOffset="3808.7">14924 8224 28559 0,'0'7'2544'0,"1"-6"-2032"15,0 1-512-15,2 1 0 0,2-3 2304 0,0-3 384 16,2 3 64-16,7-2 0 0,8 1-1760 0,10-4-352 16,10-2-80-16,8 0-16 0,3 1-368 0,1 0-176 15,-1-3 160-15,1 4-160 0,0-4 0 0,-2 3 0 16,-1-1 0-16,-3 1 0 0,0-1 0 0,-3 3 0 0,-3 2 0 0,-5 2 0 16,-3 2 0-16,-3 0 0 0,-3 0-128 15,-4 2 128 1,-3 0-1152-16,-1 1-128 0,-3 2-32 0,-3-1-15344 0</inkml:trace>
  <inkml:trace contextRef="#ctx0" brushRef="#br0" timeOffset="4314.02">15299 8607 39615 0,'10'-3'1760'0,"-3"-3"352"0,0 0-1680 0,1 0-432 15,-1 2 0-15,1-2 0 0,3-1 384 0,5-2-16 16,11-8 0-16,8-5 0 0,5 0-368 0,2-3 0 15,-1 3 0-15,-4 3 0 16,-3 3-688-16,-6 4-208 0,-2 3-32 0,-6 2-16 16,-3 4 144-16,-2 2 32 0,-4 5 0 0,-2 0 0 0,-4 2 1312 0,-3 4 272 0,-2 0 48 15,-3 2 16-15,-4 3-208 0,-2 1-32 16,-1-3-16-16,-3 5 0 0,-3-2-368 0,-2 4-64 0,-2 2 0 0,-4 3-16 16,-2 1-48-16,-3 5-128 0,0 1 192 0,-2 2-64 15,2 3-128-15,-1-2 0 0,3-3 0 0,2 0 0 16,2 3 208-16,0-4-32 0,2-1-16 0,0-3 0 15,3 1 32-15,0-4 16 0,2 0 0 0,2-1 0 16,1-1 48-16,3-1 0 0,2-1 0 0,3-5 0 16,1-2-96-16,4 0-16 0,2-1 0 0,3-2 0 15,3-2-144-15,3-1 0 0,1 0 0 0,3-4 0 16,4-3-496 0,2-3-16-16,3-1-16 0,4-2 0 0,4-4-368 0,1-2-64 0,2 0 0 15,4-5-16768-15</inkml:trace>
  <inkml:trace contextRef="#ctx0" brushRef="#br0" timeOffset="5040.01">17461 7396 41471 0,'-5'4'3680'0,"2"-2"-2944"0,-1 2-592 0,3-3-144 15,1 2 736-15,0 0 112 0,-1 6 32 0,-3 3 0 16,0 4-1008-16,-1 9-208 0,-1 3-48 0,1 2 0 31,-1 4-80-31,-2 4-32 0,2 0 0 0,-2 6 0 0,0 0 240 0,-1-3 32 0,2 1 16 0,0-5 0 16,0 1 208-16,0-3 0 0,0-3 0 0,0-6 0 16,1-1-192-16,0-3 0 0,0 3 0 0,-2 0 0 15,4-3-1888 1,-3-6-368-16</inkml:trace>
  <inkml:trace contextRef="#ctx0" brushRef="#br0" timeOffset="5446.63">16828 8346 42383 0,'-2'2'1872'0,"2"-2"400"0,1 0-1824 0,4-2-448 0,1 0 0 0,2 2 0 15,1-2 128-15,9-1-128 0,10 0 0 0,13-3 144 16,11-1-144-16,6 0 0 0,4 1-192 0,1 0 192 16,-1-3-352-16,-3 3 48 0,-1 2 16 0,-3 0 0 15,-3 2-224 1,-7 1-64-16,1 1 0 0,-6 3 0 0,-4 1-272 0,-6-1-64 0,-2 3-16 0,-5-3-10096 15,-3 5-2032-15</inkml:trace>
  <inkml:trace contextRef="#ctx0" brushRef="#br0" timeOffset="5986.82">17210 8720 40543 0,'-3'4'3600'0,"-1"-4"-2880"0,1 0-576 0,3-4-144 16,2 2 1136-16,1-1 192 0,4 0 32 0,1-6 16 31,5-2-1376-31,5-4-512 0,6-4 0 0,4 0 16 16,1 0 0-16,0 1 0 0,-2 4 0 0,1-1 0 0,-4 5-336 16,1 0-64-16,-3 2 0 0,-1 4-16 0,-1 0 768 0,-3 4 144 0,0 4 0 0,-5 2 0 15,-2 0 656-15,-4 4 48 0,-1 0 16 0,-4 5 0 0,-2 1-272 0,-4 0-48 16,0 4-16-16,-6 3 0 15,-1 0-384-15,-5 0 0 0,-1 2 128 0,-4 1-128 0,-1 1-256 0,-1-3-64 16,-4 3-32-16,0-5 0 0,1 3 32 0,-5 1 16 0,-1 2 0 16,-1 1 0-1,-1 2-192-15,3-3-32 0,4-2-16 0,0-1 0 16,5 3 544-16,2-6 256 0,4 4-32 0,2-6 0 0,2 1 528 0,2 1 96 0,4-3 32 0,3 0 0 16,2-2-272-16,4-1-48 0,2-1-16 0,5-5 0 15,4 2-96-15,4-3-32 16,3-3 0-16,6-1 0 0,6 0-272 0,4-5-144 15,1 0 160-15,2-5-160 0,1 0 0 0,2-1 0 16,3-1 0-16,-2 1 0 16,1 0-624-16,0-4-16 0,1 4 0 0,-2-5-12608 0,3-3-2512 0</inkml:trace>
  <inkml:trace contextRef="#ctx0" brushRef="#br0" timeOffset="48780.5">7314 9898 28559 0,'-6'8'2544'0,"2"-2"-2032"0,4-2-512 16,2-4 0 0,0 3-256-16,2-2-128 0,-1 5-48 0,4 3 0 15,1 1-960-15,6-1-192 0,3 0-32 0,5-3-16 16,2-2 736-16,2-4 128 0,6-4 48 0,4-1 0 0,3 2 480 0,4-5 112 0,4 0 128 0,2-1-208 16,4 1 1536-16,3 2 304 0,1 3 64 0,7 0 16 15,8 3-16-15,7 3 0 0,6 0 0 0,2 0 0 16,1 0-1184-16,4-1-256 0,7 3-32 0,1-5-16 15,-2-3-208-15,6-1 0 0,6 1 0 0,6-2 0 16,7-1 336-16,3-2 128 0,4-2 32 0,1 2 0 16,0-5 672-16,1 3 144 0,2 1 32 0,0-3 0 15,1 5-736-15,-4-2-144 0,0 6-16 0,-5-5-16 16,-3 6-432-16,-6-2 0 0,-3 4 128 0,-4 4-128 16,-2 6-576-16,-8-1-160 0</inkml:trace>
  <inkml:trace contextRef="#ctx0" brushRef="#br0" timeOffset="53313.43">12180 10562 43311 0,'-12'-2'3840'0,"2"0"-3072"16,5-1-608-16,4 2-160 16,1 1-1264-16,-4-2-272 0,-4-2-64 0,-5-1-16 15,-3 0 192-15,-3-1 32 0,2 0 16 0,0 1 0 16,1 4 304-16,-1 1 64 0,3 1 16 0,-1 4 0 16,-1 1-432-16,-2 5-96 0,1 1-16 0,-1 4 0 0,-1 6 2352 0,-1 0 464 15,0 3 80-15,1 3 32 0,-1 2 640 0,3 1 128 16,2-1 16-16,1-1 16 0,4-1-976 0,3-2-208 15,2 3-48-15,1-5 0 0,5 5-688 0,2-3-144 16,2 0-128-16,3-1 192 0,5-4-400 0,2 1-80 16,4-2-16-16,4 2 0 0,1-4-80 0,2 1 0 15,2-5-16-15,-2-2 0 0,-2 0 144 0,1-5 48 16,-1-4 0-16,-3 0 0 0,0-2 208 0,-4-2-176 16,0-5 176-16,-1-1-160 0,-2 1 352 0,-1-4 64 15,-1-1 0-15,-3 0 16 0,0-1 368 0,-1-3 64 16,-3-3 0-16,-2 1 16 0,-2 1-384 0,-1-2-80 15,-2 0 0-15,0-4-16 0,-2 1-240 0,-1-1 0 0,0-4 0 0,0 1 0 16,0-3 0-16,-1 2 0 0,0-2 0 16,-3 0 0-16,2 0-128 0,-3-1-80 0,0 6-16 0,-1 0 0 31,-2 5-160-31,1 2-16 0,1 1-16 0,0 2 0 0,-2 4 256 0,1 0 160 0,1 4-192 0,0-1 192 0,0 3 0 16,-2 1 0-16,3 1 0 0,0 1 0 15,1 0-384-15,0 1 16 0,1 1 16 0,1 1 0 31,-2 3-1440-31,2-2-304 0</inkml:trace>
  <inkml:trace contextRef="#ctx0" brushRef="#br0" timeOffset="54701.3">13848 10583 24879 0,'-5'-3'2208'0,"1"1"-1760"0,1 0-448 0,0 2 0 16,2 0 656-16,-1 0 48 0,-3-2 16 0,-3 1 0 31,-3-2-1488-31,-3 3-320 0,0 3-48 0,-2 2-16 15,2 3 592-15,-3 2 112 0,-1 5 32 0,-1 1 0 0,-1 6 416 0,-1 3 0 0,0 1 0 0,0 5 0 16,1 4 1088-16,1-3 288 0,3-3 64 0,1 2 16 0,2-5 368 16,-1 5 80-16,2-2 16 0,1-1 0 0,3 1-1120 0,3-5-224 15,2-1-32 1,3-1-16-16,3-4-960 16,4 0-192-16,0-1-32 0,3-6-16 0,2 0 32 0,2-5 16 15,2-2 0-15,1-4 0 0,3-4 432 0,0-2 192 0,1 0-192 0,0-4 192 16,2 2 384-16,0-6 208 0,-2 2 48 0,1-3 0 0,-1 1 32 0,0-4 16 15,0 2 0-15,1-6 0 0,0 0-240 0,1 0-64 16,-1 0 0-16,0-3 0 0,-1 3-384 0,-1-2 0 16,-1-1 0-16,-5 3 0 0,-1 4 128 15,-5-5-128-15,-1 4 0 0,-4-2 128 0,-3 2 128 0,-3 2 32 16,-4-2 0-16,-1 3 0 0,-3 4-80 0,-3-4-16 16,-4 3 0-16,-3 1 0 0,-1 0 0 0,-2 2 0 15,-2 1 0-15,0 3 0 0,-1 2 80 0,1 0 16 16,2 1 0-16,2 1 0 0,2 1-288 0,2 1 0 15,1 0 0-15,3 1-11984 16,3 2-2464-16</inkml:trace>
  <inkml:trace contextRef="#ctx0" brushRef="#br0" timeOffset="55160.12">14071 10064 20271 0,'-8'3'1792'0,"2"-3"-1424"0,0 4-368 15,1-4 0-15,3 3 1472 0,-1 0 208 0,2-3 48 0,-3 4 16 0,-2 2-1552 0,-3 0-320 16,-1 1-64-16,2 4-16 16,-1-1-176-16,2 0-48 0,0-1 0 0,0 3 0 0,1 2 880 0,0 2 192 15,-2 0 16-15,1 5 16 0,-2 3 1056 0,-1 3 192 16,2 1 64-16,-2 1 0 0,0 7-368 0,-3 3-64 15,2 3-16-15,-1 5 0 0,-2 4-912 0,0 12-192 16,-3 6-48-16,0 5 0 0,0 2-384 0,-2-3 0 0,3-4 0 0,-2 0 0 0,0 0 0 0,-1 2 0 31,-1 1 0-31,-1-3 0 0,-1-2 0 0,-1-9 0 16,0 0 0-16,-1-7 0 0,2-3 0 0,0-6-256 16,-1-1 48-16,2-4 0 15,4-8-1136-15,2-4-208 0</inkml:trace>
  <inkml:trace contextRef="#ctx0" brushRef="#br0" timeOffset="55969.49">15637 10095 26719 0,'-1'-5'2368'0,"-1"2"-1888"16,-1-3-480-16,1 2 0 0,-1 1 1600 0,2 1 208 16,0 1 48-16,-3-6 16 0,-1 1-1600 0,-2-2-272 15,-3 0-144-15,0 2 16 0,-2 2-96 0,0 4-16 16,0 2 0-16,-3 4 0 0,0 2 752 0,-1 5 160 15,-1 0 32-15,-3 6 0 0,-1 3 320 0,-1 3 64 16,-3 1 0-16,-1 2 16 0,-1 4-464 0,-1 6-112 16,-3 0-16-16,2 3 0 0,1 0-512 0,1-1 0 15,2 2 0-15,3-1 0 0,6 0 0 0,2-3 0 16,4 4 0-16,4 2 0 0,2-4 128 0,3 5 32 16,2-4 0-16,4 0 0 0,0-3-160 0,4 0 0 15,2 1 0-15,2 0 0 16,4 0-784-16,0-5-96 0,4 4-16 0,2-5 0 15,3 1-352-15,0-5-80 0,2-3-16 0,0-2 0 16,2-3 240-16,1-1 32 0,-2-4 16 0,1-3-12448 0</inkml:trace>
  <inkml:trace contextRef="#ctx0" brushRef="#br0" timeOffset="56412.65">15731 10393 24879 0,'2'3'2208'0,"-4"1"-1760"0,2-2-448 0,0-1 0 0,0 2 2496 0,2-2 400 16,-1 4 96-16,1-1 16 15,2 6-2256-15,0 4-448 0,2 2-96 0,0 4-16 16,-1 5-448-16,-1-3-80 0,-2 7-32 0,0 2 0 16,-1 3 368-16,-1 5 0 15,0-1 0-15,-1 5 0 0,-1 2 0 0,0-1 0 0,-1 1 224 0,1-3-64 16,-2 4 352-16,0-4 80 0,2 1 16 0,1-5 0 16,-1 1-864-16,1-5-192 0,2 1-16 0,3-7-15824 0</inkml:trace>
  <inkml:trace contextRef="#ctx0" brushRef="#br0" timeOffset="56664.3">16168 10879 39615 0,'0'4'3520'0,"0"-3"-2816"16,1 2-560-16,0-3-144 0,1-3 736 0,1 3 112 15,5 0 32-15,4 0 0 16,5 0-1248-16,7-3-240 0,4-4-48 0,1 0-16 16,2 1-1376-16,0-4-256 0,-3 4-64 0,1-3-16 15,-4 3-1376-15,-1 2-272 0,-3 1-48 0,-5 0-5952 0</inkml:trace>
  <inkml:trace contextRef="#ctx0" brushRef="#br0" timeOffset="57185.1">17048 10564 29487 0,'2'-4'2624'0,"-2"-1"-2112"16,-2 4-512-16,2-1 0 16,-1 2 1984-16,1 0 304 0,0-4 48 0,-1 0 16 0,1 2-1856 15,-3-2-368-15,1-1-128 0,-1 5 0 0,0 3 0 0,-3-1 0 16,1 6-160-16,-3 1 160 0,0 4-160 0,-1 2 160 15,-2 3-128-15,-2 4 128 0,1 4 0 0,-3 0-160 16,3 5 160-16,-4 0 0 0,1 1 192 0,1-2 128 16,2 1 48-16,1-3 0 0,1-2-208 0,2-1-32 15,2 0-128-15,1-3 192 0,4 3-336 0,2-5-80 16,3-2-16-16,2-4 0 16,4 1-896-16,4-3-176 0,2-5-32 0,4 0-16 15,2-4 464-15,3-2 80 0,1-3 32 0,1-2 0 0,2-4 464 0,0-1 112 0,-2-1 16 16,0 0 0-16,0-5 192 0,-1 2 192 0,0-3-48 0,-2-3 0 15,-2-1-144-15,-2-2-176 0,0 0 48 16,-3-2 0-16,-2 2 0 0,-3 0 0 0,-2-2 0 16,-2 2 0-16,-5 1 128 0,-4 1 224 0,-3-1-48 0,-3 3-16 15,-3 0 608-15,-4 2 128 0,0 4 32 0,-5-3 0 16,2 5-416-16,-3 2-96 0,-1 0-16 0,-1 4 0 0,-1-1-272 0,1 4-128 16,-1 1 128-16,0 0-128 31,1 1-256-31,2 4-128 0,1 0-16 0,-1 4-16 0,2 0-1488 15,1-2-288-15</inkml:trace>
  <inkml:trace contextRef="#ctx0" brushRef="#br0" timeOffset="57531.06">17476 10131 20271 0,'-5'4'1792'0,"0"1"-1424"15,0-1-368-15,2-2 0 0,0 2 1792 0,-2 3 304 16,-5 8 48-16,-7 5 16 0,-8 11-1840 0,-4 3-320 0,-5 7-128 0,0 0 0 31,-2 1-720-31,0 1-144 0,0-1-32 0,3 3 0 0,2 2 448 0,2 0 96 16,1 5 16-16,2 0 0 0,2 2 2848 0,3-3 576 0,3-4 112 0,0-3 32 15,4 3-1216-15,0-1-240 0,-1 4-48 0,3 0-16 16,1 1-1280-16,1-4-304 0,1 0 0 0,2-7-11536 16,1-1-2352-16</inkml:trace>
  <inkml:trace contextRef="#ctx0" brushRef="#br0" timeOffset="58455.68">17479 9902 21183 0,'6'-4'1888'0,"-4"0"-1504"15,1 0-384-15,-2 2 0 0,0 2 2192 0,0-3 368 16,2 3 80-16,1-1 16 0,3 1-1552 0,3 0-304 16,2 0-64-16,2 1-16 15,2 4-576-15,0 3-144 0,1 4 0 0,-1 0 0 16,3 7 0-16,-2 1 0 0,2 4 0 0,-3 1 0 0,1 5 0 0,-2 4 192 15,1 5-192-15,0 4 192 0,2 4 96 0,-2 4 32 0,1-3 0 0,-1 0 0 16,-1-1-128-16,-2 0-32 0,1 0 0 0,-2 1 0 31,0 6 384-31,-3-1 80 0,0 1 16 0,-3-3 0 16,-1 0 96-16,-2-5 32 0,-2-3 0 0,-1-3 0 16,0-3-320-16,-3-2-48 0,2-3-16 0,-1-1 0 0,-1-2-256 0,0-7-128 0,-1 1 128 0,-2-4-128 15,-2-1 0-15,0-1-144 0,-1-5 0 0,-3-2 0 31,-2 0-432-31,-1-2-96 0,-1 1-16 0,0-5-17104 16</inkml:trace>
  <inkml:trace contextRef="#ctx0" brushRef="#br0" timeOffset="59046.81">19014 10385 30399 0,'-6'2'2704'0,"0"1"-2160"0,0-2-544 0,2-1 0 16,2 2 1952-16,-2 1 288 0,-5 1 48 0,-4 2 16 15,-5 4-2096-15,-1 2-400 0,-1 2-96 0,1 3-16 16,2 0-80-16,1 2-32 0,1 2 0 0,1 1 0 0,2 0 208 0,0 2 32 16,2 1 16-16,1-1 0 0,1 2 160 0,1 1 0 15,2 2 0-15,3-2-128 0,3 2 336 0,2-2 80 16,2-2 16-16,1-3 0 0,1 0-176 0,2-2-128 15,3-2 144-15,2-2-144 16,3-1-640-16,0-1-208 0,3-4-48 0,3-2-16 16,-1 0 112-1,4 1 32-15,2-7 0 0,1 2 0 0,2-4 896 0,-2 0 176 0,2-4 32 0,0-2 16 0,0-3 592 0,-1-1 112 16,-2-5 32-16,-2-1 0 0,0 0-128 0,-3-4 0 16,-1-2-16-16,-4 0 0 0,-2-2-688 0,-2 1-128 15,-2-4-128-15,-3 1 192 0,-2 0-192 0,-3 1 0 16,-3 0 0-16,-2 2 0 0,-4-1 0 0,-1 1 0 15,-4 1 0-15,-3-1 0 0,-3-1 192 0,-1 1-64 0,-3 5 0 16,-2 2 0-16,0 1-128 0,-2 4 0 0,1 0 0 0,-1 3 128 16,2 0-128-16,0 1 0 0,1 4 0 15,0-3 0-15,1 2 160 0,1 4 0 0,2 0 0 0,0 0 0 16,1 0-320-16,1 4-64 0,3-2-16 0,-1-1 0 31,3 4-1216-31,0-1-240 0,3 2-48 0,1 0-14288 0</inkml:trace>
  <inkml:trace contextRef="#ctx0" brushRef="#br0" timeOffset="59413.78">19458 9914 43311 0,'-12'8'1920'0,"1"-2"384"0,1 1-1840 0,1 0-464 0,4 2 0 0,0-3 0 16,-1 4-528-16,-6 8-208 0,-8 12-32 0,-8 13-16 15,-8 12 416-15,-4 7 96 0,-2 4 16 0,-1 1 0 16,0 0 256-16,-1 2 256 16,0 4-64-16,1 3 0 0,1 0 192 0,1 2 16 15,0-2 16-15,4-4 0 0,1 5 416 0,4-8 64 0,5-3 32 0,2-4 0 16,3-3-432-16,4-8-96 0,5-7-16 0,3-7 0 31,4-8-912-31,4-6-192 0</inkml:trace>
  <inkml:trace contextRef="#ctx0" brushRef="#br0" timeOffset="60899.94">20156 10668 30399 0,'5'-5'2704'0,"2"1"-2160"16,1 1-544-16,-2 0 0 0,0 2 1920 0,4-5 256 15,6 0 64-15,12-7 16 0,11-2-1168 0,9-2-224 16,3 2-48-16,2 2-16 0,1-2-624 0,1 5-176 16,-2 1 0-16,-3 5 0 15,-1 1-784-15,-2 3-240 0,-4 1-32 0,-2 1-16 16,-5 2-2128-16,-2 1-448 0,2 1-64 0,-1 4-32 0</inkml:trace>
  <inkml:trace contextRef="#ctx0" brushRef="#br0" timeOffset="61180.25">20130 11044 41471 0,'-5'0'1840'0,"5"0"368"0,1-3-1760 16,3 3-448-16,2-2 0 0,0 1 0 0,4 1-176 0,5-5-112 16,12 1-32-16,10-6 0 0,10 1 464 0,5 2 96 15,0-2 16-15,-1 3 0 0,-2 3-256 0,1-1 0 16,-3 4-144-16,-3 1 144 16,1 4-704-16,-4-1-64 0,-3 3 0 0,-5-2 0 15,-2 1-1216-15,-2 0-256 0</inkml:trace>
  <inkml:trace contextRef="#ctx0" brushRef="#br0" timeOffset="61884.35">21876 10074 34095 0,'1'-10'1504'0,"2"4"320"16,0 3-1456-16,2-2-368 0,-1 3 0 0,1 0 0 0,1-1 752 0,3 2 80 16,7-5 0-16,5 0 16 0,4 2-384 0,2-1-80 15,1 4 0-15,-1 2-16 0,-1 2-368 0,-1 0 0 16,0 4 0-16,0-1-128 0,-2 2 128 0,1-1 0 16,-1 0 0-16,1-1 0 0,-2 3 272 0,0-3 96 15,-1 0 16-15,1 0 0 0,-2-2-32 0,-1 0 0 16,-2 2 0-16,-2-4 0 0,-2 2-352 0,-3 0 144 15,-1 1-144-15,-5-1 0 0,-2 2 0 0,-3-3 0 16,-2 4 0-16,-2-1 0 16,-2 0-640-16,0 0-16 0,-3 0-16 0,0 1 0 15,-1-3 96-15,-2 3 0 0,1-2 16 0,-2 1 0 0,3-2 560 0,0-1-128 16,0 2 128-16,0 0 0 0,2 1 128 0,1-1 96 16,1 1 16-16,2-1 0 0,2 0-240 0,0-1-240 0,2-1 48 0,1 0 16 0,1 0-64 0,3-3-16 31,1 3 0-31,1-3 0 0,3 0-112 0,1 3-16 0,1-3-16 15,0 0 0-15,1 0 944 0,2 4 192 0,1-3 32 0,1 4 16 16,-1 1-336-16,-1 1-80 0,0 2-16 0,0-3 0 16,-3 0-352-16,0 4 0 0,1-2 0 0,-3 3 0 15,0-1 0-15,-2 0 0 0,-2-2 0 0,-1 2 0 16,-2 0 0-16,-1 0 0 0,-2-1 0 0,0 1 0 16,-2-4 432-16,1 2 16 0,-2-1 0 0,-1-3 0 15,2 1-48-15,-4-1 0 0,2 0 0 0,-1-2 0 16,0 2-208-16,-3-2-32 0,1 2-16 0,-2 0 0 15,0 1-144-15,-2 1 0 0,-2 0 0 0,-2 4 0 0,-1 0 0 0,-3 2 0 16,0 2 0-16,-1 1 0 0,0 1-192 0,-1-1 192 16,0 1-192-16,-1 0 192 15,2 0-352-15,1-4 48 0,2 1 16 0,2-3 0 16,3-1-1552-16,0-2-304 0</inkml:trace>
  <inkml:trace contextRef="#ctx0" brushRef="#br0" timeOffset="62366.25">21760 11023 29487 0,'2'-1'2624'0,"2"1"-2112"0,1 0-512 0,-2 0 0 0,2 0 1776 0,3-2 240 16,4 1 48-16,8 1 16 0,8-4-800 0,9 4-144 15,7-2-48-15,2 2 0 0,3 0-800 0,2 0-160 16,2 0-128-16,-1 0 144 0,0 0-144 0,0-3 0 0,0 2 0 0,-3 1 0 15,1-2 0-15,-2 2 0 0,-4 0 0 0,0 0 0 16,-1 0 0-16,-2-3 0 16,-2 2 0-16,0-4-176 15,-1-1-1104-15,-2-1-240 0</inkml:trace>
  <inkml:trace contextRef="#ctx0" brushRef="#br0" timeOffset="65231.03">23020 10288 32255 0,'-10'-2'2864'0,"2"2"-2288"16,5 0-576-16,1 0 0 0,2 0 1472 0,0-3 176 0,-3 2 32 0,-4-1 16 15,3-2-608-15,-1-2-128 0,2 0-32 0,4-1 0 16,4 4-640-16,1-3-128 0,3-1-32 0,2 1 0 15,2 2-128-15,-1-1 0 0,0 4 0 0,-1 1 0 16,1 0-352-16,-1 4 0 0,-1 0 0 0,-2 4-17984 16</inkml:trace>
  <inkml:trace contextRef="#ctx0" brushRef="#br0" timeOffset="65982.17">23576 9964 38703 0,'-4'-3'1712'0,"1"-1"352"0,-1 0-1648 0,1 2-416 0,2 2 0 15,1 0 0-15,0-3 512 0,-1 2 32 0,1-1 0 0,-1-2 0 16,2 1-352-16,0 0-64 0,3-2 0 0,2 3-128 15,2-1 160-15,1 3-160 0,5 0 128 0,0 0-128 16,3 1 240-16,2 1-48 0,3 0 0 0,0 3 0 16,2-4-48-16,0 4-16 0,1-1 0 0,-3-2 0 15,1-1-128-15,-5 2 0 0,1-1 0 0,-5-2 0 16,0 1 0-16,-3 2 0 0,-2-3-160 0,-3 1 160 16,-1 2-160-16,-1-3 160 0,-3 2-160 0,-2-1 160 15,-2 2-256-15,-1-1 32 0,0 2 16 0,-3-2 0 16,1 2-112-16,-1 0 0 0,-2 2-16 0,0 0 0 15,0-2-368-15,0 2-80 16,0 0-16-16,1 0 0 0,1 1 224 0,0-4 32 0,1 4 16 0,1-1 0 0,0 0 368 16,1 3 160-16,3-3-128 0,-3 4 128 0,3 0 0 0,0-2 0 15,2 6 0-15,0-2 0 0,0 2 0 0,3 1 0 16,1 1 0-16,3-4 0 0,-1 2 0 0,0-2 0 16,2-1 0-16,1 0 0 0,0-2 208 0,1 0 80 15,1-2 16-15,1 2 0 0,-1-3 224 0,-1 1 48 16,0-1 16-16,-1 1 0 0,-1-4-240 0,-3 2-48 15,0 0-16-15,-1 0 0 0,0 1 0 0,-4-2 0 0,2 2 0 0,-3 0 0 16,-1 1-80-16,-1-1-16 0,0 0 0 0,-2 0 0 16,0 2-192-16,1 0 0 0,-2 0 0 15,-1 0 0-15,1 2 0 0,-3-1-160 0,0 1 32 0,-2 0 0 16,-3 2-64-16,1-2-16 0,-2 2 0 0,0 1 0 16,-1-1 208-16,-3 0 0 15,2 0 144-15,-1-1-144 0,-2 2 224 0,0-3-48 0,-1 5-16 0,-1-3 0 16,0-2-160-16,-1 3 0 0,-1-1 0 0,-1-2 0 31,0 2-448-31,1-2-160 0,-1 0-32 0,2-1-16 0,1-3-2080 0,1-2-400 16</inkml:trace>
  <inkml:trace contextRef="#ctx0" brushRef="#br0" timeOffset="66362.89">24457 10231 10127 0,'3'0'896'0,"-2"-2"-704"0,-1 2-192 0,0-3 0 16,0 3 6528-16,0 0 1280 0,0-1 256 0,2 1 64 15,-1 0-6080-15,0-2-1200 0,2 2-240 0,-3 0-48 16,0 0-560-16,0 0-272 0,0 0 16 0,0 0 16 15,11 18-416-15,-12-11-96 0,1 2-16 0,-3-1 0 16,2 0 256-16,-2 2 64 0,1-1 0 0,-2-2 0 16,2 2-608-16,-1 0-112 0,1-2-32 0,-2 2-13648 0</inkml:trace>
  <inkml:trace contextRef="#ctx0" brushRef="#br0" timeOffset="68830">25189 9857 31327 0,'-3'-1'2784'0,"1"1"-2224"0,-1 0-560 0,3 0 0 16,0 0 1808-16,0 0 256 0,0 0 48 0,-2-3 16 16,0 3-1488-16,1 3-288 0,0-3-64 0,1 0-16 0,0 0-144 0,0 0-128 15,-4 25 144-15,4-15-144 0,-1 5 320 0,1 4-48 16,-1 1 0-16,1 2 0 0,1 3-32 0,-1 0-16 16,2 4 0-16,0-1 0 0,-1 5-224 0,1-5 0 15,0 0 0-15,-1 0 0 0,0-2 0 0,-1-2-208 16,-1 0 16-16,0-3 0 15,1 1-704-15,-2-3-144 0,1-3-32 0,0 0-16272 16</inkml:trace>
  <inkml:trace contextRef="#ctx0" brushRef="#br0" timeOffset="69571.48">26210 10129 17503 0,'-3'-1'1552'0,"1"1"-1232"0,-2-3-320 0,2 2 0 15,1 1 3888-15,-1 0 720 0,1 0 128 0,-1 0 48 0,-1 0-2480 0,-2 0-480 16,2 1-96-16,-1-1-32 0,1 3-1184 0,1-2-256 16,-1 1-32-16,1 1-16 0,1 0-208 0,-2 1 0 15,2 1 128-15,-2 1-128 0,1 2 0 0,0-5 0 16,-1 4-192-16,2-2-12112 15,-2 1-2432-15</inkml:trace>
  <inkml:trace contextRef="#ctx0" brushRef="#br0" timeOffset="70173.47">26561 9843 43311 0,'-4'-4'3840'0,"2"4"-3072"0,-1 0-608 0,3-2-160 15,2 2 224-15,1 0 16 0,2 0 0 0,3-3 0 16,5 3-240-16,6-3 0 0,7-1 0 0,5-1 0 15,2 0 160-15,3-1-16 0,0 1 0 0,-1 1 0 16,-1 2-144-16,0-2 0 0,-2 4 0 0,-3-2 0 16,0 0 0-16,-6 2 0 0,1 2 0 0,-6 0 0 15,-2 1 0-15,-2 0 0 0,-4 4 0 0,-3-5 0 16,-2 4 0-16,-2 2 128 0,-4 0-128 0,-2-2 192 0,-3 4-64 0,-2 0-128 16,-1 0 192-16,-5 2-64 15,-1 1-256-15,-2-1-64 0,-3 1-16 0,0 0 0 16,2 0-144-16,-3-1-32 0,0 0 0 0,1 1 0 0,1-2 112 0,4 0 16 15,2-4 0-15,2 2 0 0,1-3 256 0,4 0 0 16,1-2 0-16,2-1 0 0,2-2 0 0,2 1 0 16,3-1 0-16,2 2 0 0,2-3 0 0,1 0 0 15,3 0 0-15,2 0 144 0,2-3-144 0,3 2 192 0,2 1-192 16,0 0 192-16,3 0-192 0,0 0 0 0,0 4 0 16,1 2 128-16,-2 0-128 0,1 3 128 15,-5 1-128-15,0 0 128 0,-3 2-128 0,-1 0 0 16,-3 5-192-16,-1-5 192 0,-2 2-144 0,-3 0 144 15,-1 0 0-15,-2 1 0 0,-1-2 0 0,-3 2 0 0,0 1 0 0,-2-2 0 0,-1 1 256 16,-1-2-64 0,-1 2 0-16,-2 1 0 0,0-3 0 0,-2-1-16 15,0 2 0-15,-2-2 0 0,-2 0-176 0,2 1 128 16,0-3-128-16,-2 0 128 0,-1-2-128 0,-1 2 0 16,-1-4 0-16,1 2 0 0,-2 0-224 0,0-2-128 0,-1 1-32 15,0-1 0 1,-2 0-608-16,-3 0-128 0</inkml:trace>
  <inkml:trace contextRef="#ctx0" brushRef="#br0" timeOffset="71054.63">22631 10947 13823 0,'14'-3'1216'0,"-3"0"-960"0,-2 3-256 0,-3 0 0 15,-1-1-192-15,4 1-64 0,8-4-32 0,9 2 0 16,8-4 496-16,5 2 112 0,0-1 0 0,-2 4 16 16,1 1 816-16,-4 0 144 0,0 0 48 0,-1 3 0 15,3-3 240-15,1 3 48 0,2 1 16 0,3-2 0 16,3 2-784-16,1-4-160 0,0 0-16 0,-1-3-16 15,5 2-480-15,-1-1-192 0,1-1 176 0,4 2-176 0,5 1 0 16,4 0 128-16,4-3-128 0,1 1 0 0,0-2 320 0,3 4 32 16,4-2 0-16,3 2 0 0,5 2 256 0,0-2 48 15,-2-3 16-15,-3-1 0 0,-3-2 32 0,0 1 0 16,2 1 0-16,-4-2 0 0,-4 0 144 0,-2-1 48 16,-1 1 0-16,1 0 0 0,-4 2-48 0,0 1 0 15,3-1 0-15,-4 1 0 0,-3 0-256 0,0-3-48 16,2-1-16-16,-3 1 0 0,0 3-128 0,-1 0-16 15,1-1-16-15,-1-2 0 0,-3 1-368 0,-2-2 0 16,2 1 0-16,-4-3 0 0,0 3 0 0,2 0 0 0,2 1 0 16,0 2 0-16,1 1 144 0,-3 0-144 15,0 2 192-15,-2 2-192 0,2 0 256 0,-1 1-64 16,0-2-16-16,-3 3 0 0,-1 1-176 0,1-2 192 0,-1 3-192 16,-1 1 192-16,-2-1-192 0,-3-2 0 0,-4 2 144 0,2-4-144 15,0 2 144-15,1-2-144 0,-1 0 192 0,2 0-192 16,-2 1 144-16,3-3-144 0,3 0 0 0,1-3 144 15,-4 1-144-15,0-2 160 0,3 0-160 0,-4-2 160 16,-2 0-160-16,2 0 128 0,1 2-128 0,0-2 128 16,-1 1-128-16,-4 1 0 0,-1 0 0 0,-4 1 0 15,-1 3 0-15,-5-3 0 0,-2 3 0 0,0-2 0 0,-5 2 0 16,-3 2 0-16,-2-2 0 0,0 3 0 16,-3 0-256-1,-2-1-128-15,-2 0-16 0,-2 2-16 0,-1 1-464 0,-4-2-80 16,-1 4-32-16,-3-1-17728 0</inkml:trace>
  <inkml:trace contextRef="#ctx0" brushRef="#br0" timeOffset="71880.84">22442 11237 35935 0,'0'0'3200'0,"0"0"-2560"0,0 0-512 0,0 1-128 15,1 1 208-15,-1-2 32 0,2 3 0 0,-2 2 0 16,0 4-400-16,0 0-80 0,-2 6-16 0,-1 1 0 16,-1 3-176-16,-2 1-32 0,-2-1-16 15,1 3 0-15,0 0 1120 0,-3 3 240 0,-1-2 32 0,-1 4 16 16,1-3-240-16,0 3-48 0,-1-1-16 0,1 1 0 16,1-1-400-16,0-4-80 0,2 3-16 0,2-5 0 15,1-4-128-15,3-1 0 0,1-3 0 0,1-2 0 0,1 0 0 0,3-1 0 16,0-3-176-16,4-1 176 0,2 0-192 0,0-2 64 15,3-3 0-15,3 0 0 16,4-2 128-16,2-2 176 0,3 0-48 0,2-2 0 0,2 3-128 0,2-6 0 16,2 0 0-16,3 2 0 15,0-3-464-15,1 1 16 16,-1-1 16-16,0 2 0 0,-4 0-1632 0,-3 2-336 0</inkml:trace>
  <inkml:trace contextRef="#ctx0" brushRef="#br0" timeOffset="72191.59">23037 11145 37775 0,'-10'8'1664'0,"0"0"368"0,0 0-1632 0,4 0-400 0,2-1 0 0,2-4 0 16,-2 6 128-16,-2 3-128 0,-5 11 0 0,-4 5 128 16,-1 10-128-16,-1 1 0 0,-1 2 0 0,2 1 0 15,-1 1 208-15,1 1 64 0,0 3 16 0,0 4 0 16,0 0 320-16,0 2 64 0,1 1 16 0,1-3 0 16,2-3-368-16,2-1-64 0,1 0 0 0,4-6-16 15,3 0-384-15,2-7-80 0,0 1-16 0,2-5 0 16,2-2-1616-16,2-3-320 0</inkml:trace>
  <inkml:trace contextRef="#ctx0" brushRef="#br0" timeOffset="72643.95">23807 11332 36863 0,'-7'0'3264'0,"1"0"-2608"0,1 1-528 16,2 2-128-16,2-3 944 0,-1 2 144 0,-5 2 48 0,-4 2 0 16,-1 3-912-16,-3 4-224 0,3 0 0 0,-1 0 0 15,3 2 0-15,2 1 0 0,0 0 0 0,2 0-160 16,2 3 160-16,1-4-160 0,0 1 160 0,2-4-160 0,1 2 160 0,1-2 0 15,2-2 0-15,2 0 0 0,1-1 128 0,1-3 16 16,3 0 0-16,3-2 0 0,0-2-144 0,2-2 0 0,2 0 0 0,2-2 128 31,-2-2-128-31,3-1 0 0,1 0 0 0,4-1 0 16,-1 0-528-16,4 0-48 0,0-1 0 0,-1 1 0 0,2-2-1872 16,-2 1-384-16</inkml:trace>
  <inkml:trace contextRef="#ctx0" brushRef="#br0" timeOffset="72941.77">24314 11174 35007 0,'-5'0'1552'0,"2"1"320"0,1 1-1488 0,2-2-384 0,2 3 0 0,-1-3 0 16,0 1 432-16,2 4 16 0,0 5 0 0,0 2 0 16,-1 8 224-16,-2 5 48 0,-1 3 16 0,-5 8 0 15,-3 4-160-15,-2 4-48 0,-3 1 0 0,0 5 0 0,-2-1 48 0,-2 4 0 0,1 0 0 16,1-2 0-16,0-1-288 0,2-1-48 16,-1-5-16-16,3-3 0 15,1-3-224-15,0-4-208 0,1-2 32 0,2-6 16 16,1-1-336-1,1-3-64-15,1-1-16 0,2-5-18176 0</inkml:trace>
  <inkml:trace contextRef="#ctx0" brushRef="#br0" timeOffset="73513.45">25427 11143 32255 0,'-2'0'2864'0,"0"0"-2288"0,2 0-576 0,0 0 0 0,0 0 704 16,0 0 16-16,-1 0 16 0,0 0 0 0,-1 2 432 0,-2 4 96 16,-2 1 16-16,-1 3 0 0,-2 2-608 15,0 2-112-15,-2 4-32 0,0 4 0 0,-3 3-368 0,2 1-160 16,-2 0 128-16,0 1-128 0,3 2 0 16,1-3-256-16,1-2 48 0,1 1 0 0,2-1-80 15,1-3-16-15,3-5 0 0,0 0 0 16,2-6-320-16,3 0-64 0,1-2-16 0,2-2 0 0,0 1 400 15,1-4 80-15,3 0 16 0,-1-3 0 0,2 0 352 0,1-3 80 16,3 0 16-16,1 0 0 0,3-3 288 0,1 0 64 16,2 2 16-16,0-2 0 0,3-3-384 0,0 2-80 15,-1 1-16-15,0-1 0 16,-2 1-1584-16,0 0-320 0,-1 2-64 0,-1 1-14096 0</inkml:trace>
  <inkml:trace contextRef="#ctx0" brushRef="#br0" timeOffset="73797.16">25870 11054 39615 0,'-10'0'1760'0,"3"0"352"0,2 0-1680 0,2 0-432 0,2 0 0 0,1 0 0 15,1 1 192-15,-1 1-32 0,0 1-16 0,-1 1 0 16,1 4 128-16,-1 2 32 0,-2 9 0 0,0 3 0 16,-4 6 16-16,0 5 16 0,-1 5 0 0,-4 3 0 0,-1 3 0 0,-2 0 0 15,-1 1 0-15,-2 2 0 16,2-2-128-16,-1 2-16 0,1 1-16 0,0 1 0 0,0-2-176 0,3-1-256 16,1-2 64-16,2-6 16 15,3-4-400-15,0-3-64 0,4-5-32 0,0-5-11872 16,3-1-2368-16</inkml:trace>
  <inkml:trace contextRef="#ctx0" brushRef="#br0" timeOffset="74251.39">26837 11054 42383 0,'-10'0'1872'0,"3"0"400"0,0 1-1824 0,4 1-448 0,1-2 0 0,2 3 0 15,0-3 0-15,-1 4 0 0,-1-1 0 0,-2 6 0 16,0 1 0-16,-1 2-128 0,0 2 128 0,-1 3 0 0,-1 3 0 0,-2 0 0 15,-2 2 0-15,0 3 0 0,-3 2 256 0,1-1 48 16,-2 0 16-16,1 1 0 16,2-3-128-16,0 3 0 0,-1-5-16 0,3-3 0 15,3 0-176-15,1-3-176 0,2-1 48 0,1-1 0 16,3-4-128-16,3-2-32 0,1-1 0 0,2-4 0 0,2 0 160 0,4-3 128 16,1 0-192-16,3 0 192 0,3-3 0 0,1-3-128 15,3 0 128-15,2-1 0 16,0-2 0-16,2 0 0 0,4 2-128 0,1-2 128 0,4 2-176 0,0 1 32 15,3-1 0-15,-1 4 0 0,1 0 144 0,-2 0-208 16,-1 3 80-16,-3 0 128 0,-2 0-416 0,-2 1 32 16,-4-1 16-16,-2 0 0 15,-2 0-544-15,-5 2-112 0,0-2-32 0,-2-2-10080 0,-2 1-2000 16</inkml:trace>
  <inkml:trace contextRef="#ctx0" brushRef="#br0" timeOffset="74533.85">27374 10987 43311 0,'-3'1'3840'0,"1"3"-3072"15,-1 1-608-15,3-1-160 16,0-2 0-16,0 4 0 0,1 2 0 0,-2 7 0 15,1 7 160-15,0 6-160 0,-1 7 192 0,-2 1-192 16,0 5 0-16,-6-1 0 0,-2 5 0 0,-5 4 0 0,-3 2 0 0,-2 0-192 16,-3 3 48-16,-2 1 16 0,-3 1 128 0,-1 1 144 15,0 3-16-15,-1-7-128 0,2-2 0 0,1-6 0 16,2 1 0-16,4-6 0 0,4-6-256 0,5-3-96 16,4-5-32-16,8-5-18560 15</inkml:trace>
  <inkml:trace contextRef="#ctx0" brushRef="#br0" timeOffset="75540.42">29927 9859 40543 0,'2'-6'3600'0,"1"0"-2880"0,1 2-576 0,-1 0-144 16,0 2-624-16,2-4-144 0,3-4-48 0,5-5 0 0,4-5 1296 16,3-2 256-16,1 0 48 0,0 1 16 0,-2 3-640 15,-2 4-160-15,-1 0 0 0,0 5 0 16,-1 3 0-16,0 0 0 0,-2 2 0 0,3 4-176 0,0 0 304 0,0 0 48 15,3 4 16-15,0 2 0 0,0 0-192 0,0 3 0 16,-1 1 144-16,0 0-144 0,-2 2 128 16,-3 0-128-16,0 1 128 0,-2 0-128 0,-4 2 128 0,-2 1-128 15,-1 2 128-15,-4-1-128 0,-2 3 160 0,-6 0-32 16,-3 3-128-16,-3 3 192 0,-3-1-192 0,-3 1-128 16,-3 2 128-16,-1-3-208 0,2 1-48 0,0-4-16 15,1 0 0-15,0-1 0 0,2-1 16 0,2-1 16 16,1-1 0-16,2-2 0 0,3-2 240 0,2-2 0 15,4 1 192-15,2-3-192 0,0-2 288 0,3 2-48 0,2 0-16 16,1 0 0-16,2-1-64 0,1 0-16 0,3 0 0 0,1-3 0 16,2 0 48-16,4 2 0 0,3-2 0 0,2-2 0 15,4 1-192-15,2-2 0 0,1 1 144 0,1-1-144 16,-2-3 0-16,-1 0-208 0,0 0 16 0,0 1 16 31,-4-1-864-31,-2 0-176 0,-4 2-48 0,-2-4-15984 0</inkml:trace>
  <inkml:trace contextRef="#ctx0" brushRef="#br0" timeOffset="76048.06">30822 9648 37775 0,'-12'-4'1664'0,"3"2"368"0,3 0-1632 0,2 2-400 15,4 0 0-15,2-2 0 0,0 2 288 0,1-3-32 16,1 3 0-16,3-1 0 0,3-4 0 0,1 1-16 16,4 1 0-16,-1-1 0 0,4-2-240 0,0 1-192 0,3 1 48 0,2 1 0 15,0-4 144-15,2 1 0 0,-1 2 0 0,4 0 0 16,0-3 208-16,1 4 32 0,0-4 0 0,-2 4 0 16,-1-1-240-16,-1-1 176 0,-4 1-176 0,-1 1 160 15,-2 0-32-15,-3-1-128 0,-2 2 192 0,-5 1-64 16,0 1 0-16,-3 1-128 0,-3 1 192 0,-2 5-64 15,-2 3-128-15,-2 3 0 0,-2 4 0 0,-3 6 128 16,1 0-128-16,-2 4 0 0,-2 2 0 0,1-1 0 16,1 2 0-16,-2 1 0 0,0 0 0 0,-2 1 0 0,1-4-208 0,-2 1 80 15,0 2 128-15,0-3-208 16,0 2 208-16,0-2-176 0,2 0 176 0,0-3-160 16,3 0 160-16,1-3 0 0,0-2 0 0,2-1 0 0,0-3-192 15,2-3-16-15,0 2 0 0,0-6-17520 16</inkml:trace>
  <inkml:trace contextRef="#ctx0" brushRef="#br0" timeOffset="76705.08">28679 10719 38703 0,'2'-4'3440'0,"0"1"-2752"16,2 3-560-16,-1-3-128 0,2 3 336 0,3-3 48 15,3 0 0-15,6-4 0 16,8-1-96-16,5 0-16 16,3 0 0-16,3 1 0 0,0 1-272 0,2 3 0 0,-1-1 0 0,2 4 0 31,-1 1-272-31,-1 3-112 0,-1 2-32 0,-2 3-17424 0</inkml:trace>
  <inkml:trace contextRef="#ctx0" brushRef="#br0" timeOffset="76963.45">28655 11106 35935 0,'-7'0'3200'0,"5"0"-2560"16,2 0-512-16,4-2-128 0,1 2 1248 0,1 0 224 15,2-2 64-15,7-2 0 0,9 1-1120 0,8-6-224 16,9 3-32-16,2-2-16 0,5 2-144 0,2 0 0 15,2 0 144-15,-3 0-144 0,1 3-368 0,-1 2-144 0,-1 1-16 0,0 1-17664 16</inkml:trace>
  <inkml:trace contextRef="#ctx0" brushRef="#br0" timeOffset="77796.95">29878 10589 16575 0,'-4'0'1472'0,"0"-3"-1168"15,3 3-304-15,2 0 0 0,-1 3 720 0,0-3 96 0,0 0 16 0,-1-3 0 16,1 3 432-16,0 0 80 0,-1 0 32 0,1 0 0 16,0 0 1008-16,0 0 208 15,0 0 32-15,0 0 16 0,23-3-640 0,-13 3-128 16,4 1-16-16,0 1-16 0,6-2-1184 0,4 3-224 15,2-3-48-15,6 1-16 0,7-1 32 0,8 3 16 16,9-3 0-16,7-3 0 0,6 2-224 0,7-2-32 16,9 0-16-16,5-6 0 0,8 2-144 0,0-5 128 15,-4 1-128-15,0-1 128 0,1 0-128 0,1-1 0 16,1 3 0-16,-6 0 0 0,-5-1 0 0,-6 4 0 0,-1 2 0 0,-5 4 0 16,-4 1-192-16,-9 3 0 0,-6 1-16 0,-11 5-12768 15,-7-3-2544 1</inkml:trace>
  <inkml:trace contextRef="#ctx0" brushRef="#br0" timeOffset="78586.45">30064 11186 39615 0,'-3'-2'3520'0,"0"-2"-2816"0,3 1-560 0,3 3-144 15,0-2 432-15,0 1 48 0,2-5 16 0,1-1 0 16,3-5-272-16,3 0-48 0,4-4-16 0,1 1 0 15,2-1-160-15,-2 3 160 0,0 2-160 0,0-1 160 16,1-1 80-16,-1 4 16 0,2-3 0 0,-2 5 0 16,2-3 32-16,-1 1 16 0,2 3 0 0,-1 0 0 0,-1 2-144 0,0 1-32 15,-2 0 0-15,0 1 0 0,-3 4-128 16,1 1 128-16,-4 4-128 0,-2 2 128 0,-1 3-128 16,-2 2-176-16,-4 4 48 0,-2 1 0 0,-2 3 128 0,-4 3-208 15,-2 1 80-15,-3 2 128 0,-2-2-176 0,-3 3 176 0,-1 1-128 0,-3 3 128 0,0 1 0 0,-2 1-160 31,-1 0 160-31,0-1 0 0,0 1 0 0,2-3 0 16,1-1 0-16,0 1 0 0,1-1 0 0,2 1 0 16,1-1 0-16,4-3 0 0,2-2 0 0,2-3 0 15,2 1 0-15,2-4 0 0,1-1 224 0,3-1 48 16,1-2 16-16,2-3 0 0,2-3-32 0,0-1-16 16,3 0 0-16,2-1 0 0,2 0-48 0,1-2-16 0,4-2 0 0,2 2 0 15,-1 0-304-15,3-2-64 16,3 2-16-16,1 1 0 15,0-4-464-15,1 2-96 0,1-1 0 0,1-2-16 16,1-2-992-16,2-1-192 0,5 0-32 0,2-5-16 0</inkml:trace>
  <inkml:trace contextRef="#ctx0" brushRef="#br0" timeOffset="80784.42">31004 11003 35007 0,'1'0'3120'0,"-1"0"-2496"0,2 0-496 0,-2 1-128 16,0 2 720-16,0-3 128 0,0 2 32 0,-2 4 0 16,1 4-192-16,0 3-48 0,-2 4 0 0,-2 4 0 15,-1 1-496-15,-1 4-144 0,-1 3 0 0,0 2 0 16,-2-3 0-16,1 3 0 0,-2-3 0 0,1-4 0 15,1 1 0-15,1-7 0 0,-1-2 0 0,3-2 0 16,2-3 0-16,2-4 0 0,1 0 0 0,2-7 0 16,1 0 0-16,4-4 0 0,2-2 0 0,1-3 0 15,3 2-544-15,2-6-128 0,0 1-32 0,2 0 0 16,1 2-320-16,-3 0-80 0,2 0-16 0,-1 1 0 0,0 3 736 0,-1 2 128 16,-3 4 48-16,0 0 0 0,-1 4 336 0,-1 2 80 15,-2 0 16-15,0 4 0 0,-2 3 352 0,0-1 64 16,-1 4 0-16,0-2 16 0,-2 3-208 0,-1-1-32 15,-1 0-16-15,0 0 0 0,-1 0 128 0,-1 3 32 16,-2-3 0-16,-1 2 0 0,-1 1-256 0,0 1-48 16,-3-2-16-16,-1 5 0 0,-1-4-240 0,-3 2 128 15,0 2-128-15,-5-1 0 0,0-4 0 0,1 2 128 16,-3 1-128-16,-1-1 0 0,-2-1 0 0,2-2 0 16,0 0-192-16,-1-3-11888 15,1-2-2384-15</inkml:trace>
  <inkml:trace contextRef="#ctx0" brushRef="#br0" timeOffset="81014.55">30874 11015 38703 0,'-10'-2'3440'0,"5"-2"-2752"0,3 4-560 0,3-2-128 16,3 2 640-16,1-3 112 0,2 0 16 0,3-1 0 0,7-2-384 0,7-4-64 15,6-1 0-15,4-3-16 0,6 2-96 0,-2-2-16 16,3 3 0-16,0 1 0 0,1 3-192 16,-1 0 0-16,2 1 0 0,-4 0 0 0,-3 2-224 0,-2-2-32 15,-5 1-16-15,-4-1-12368 16,-4 2-2464-16</inkml:trace>
  <inkml:trace contextRef="#ctx0" brushRef="#br0" timeOffset="81453.45">31640 10960 41471 0,'-10'3'1840'0,"5"0"368"0,1-1-1760 0,3 0-448 0,1 0 0 0,0-2 0 0,0 0 480 0,0 3 16 0,0-2 0 0,0 4 0 16,-1 1-144-16,-2 4-32 15,-2 2 0-15,-2 4 0 0,-1 3 16 0,-4 1 0 16,-3 6 0-16,-2 2 0 0,-3 3-192 0,-2 1-144 15,1 2 192-15,-1 1-192 0,-1 0 304 0,2-3-48 0,0 3-16 0,0-2 0 16,3 1-240-16,0-1 0 16,2-5-144-16,3 2 144 0,0-1 0 0,3-2 0 0,3-4 0 0,1 2 0 15,2 0 0-15,2-3 0 0,2-2 0 16,3 1 0-16,1 1 0 0,3-3 0 0,3-2-128 0,0-2 128 16,3-3-160-16,1 0 16 0,4-2 0 15,0-3 0-15,3-4-272 0,2 0-48 0,1-3-16 0,4-3 0 16,2 0 272-16,0 0 48 0,1-4 16 0,-3 0 0 0,-2 1 144 0,-2 0-192 15,-1-5 192-15,-2 0-192 16,-2-2 192-16,-2-1 0 0,-3 0 0 0,-2-1 128 16,-2 3 0-16,-2-2 16 0,-3 2 0 0,-4-2 0 15,-1 2-144-15,-4-1 160 0,-2 1-160 0,-5 2 160 16,-2 4 48-16,-3 0 16 0,-2 2 0 0,-5 2 0 16,-1 2-224-16,-5 0 0 0,-2 3 128 0,-3 4-128 15,-2 1 0-15,-1 5 0 0,0-4 0 0,0 5 0 0,0 1 0 16,-1-3 0-16,5 2 0 0,2-2 0 15,4 1-416-15,5-7-80 0,3 1-16 0,6-2-19072 16</inkml:trace>
  <inkml:trace contextRef="#ctx0" brushRef="#br0" timeOffset="96532.81">11134 14275 36863 0,'0'1'3264'0,"1"2"-2608"15,2-1-528-15,-1-2-128 16,3 0-320-16,1 0-80 0,4 0-32 0,7 0 0 15,7 0-3168-15,4 0-640 0,5-2-128 0,-4 2-32 0,0 0 3504 0,-3 0 688 16,-2 0 208-16,-1 4 0 0,-1 2-144 0,-2 2 144 16,-2-1-160-16,-1 2 160 0,1 1-208 0,-3 0 48 0,-1 1 16 0,1-1 0 15,0-2 352-15,-1 0 80 16,1-1 16-16,-2-1 16 0,0 0-496 0,-2-6-80 16</inkml:trace>
  <inkml:trace contextRef="#ctx0" brushRef="#br0" timeOffset="96814.55">11229 14588 17503 0,'16'10'1552'0,"-5"-4"-1232"16,-2-2-320-16,-2-2 0 0,-2 2 5376 0,0-4 1008 16,3 0 208-16,5 2 32 0,11-2-5264 0,7 2-1040 15,5-4-320-15,1 0 128 16,-1-2-1664-16,-3-1-320 0,-1 0-80 0,-2 3-14592 15</inkml:trace>
  <inkml:trace contextRef="#ctx0" brushRef="#br0" timeOffset="98548.64">13088 13548 26719 0,'2'0'2368'0,"1"0"-1888"16,-1 0-480-16,-1 1 0 0,1 2 1264 0,-1-1 144 15,2 2 48-15,2 2 0 0,3 6-64 0,-1 4-16 0,-1 7 0 0,-1-1 0 16,0 4-688-16,-3 5-144 16,0 4-32-16,-3 2 0 0,0 1-368 0,-3 0-144 15,1-1 0-15,0 2 144 0,-1-1-144 0,-2-3 0 0,1-1 144 0,-1-2-144 16,1 1 0-16,-3 0 0 0,1-5 0 0,-1 2-192 16,1-1-96-16,0-2-32 0,0-1 0 0,0-4 0 15,1-3-1488 1,0-3-304-16,1-3-64 0,0 2-12384 0</inkml:trace>
  <inkml:trace contextRef="#ctx0" brushRef="#br0" timeOffset="98974.9">12466 14642 43311 0,'-7'7'3840'0,"3"-4"-3072"0,1 0-608 0,4-6-160 15,2 2-416-15,-1-1-112 0,2 2-32 0,3-4 0 16,6-1-544-16,5-3-112 0,8-4-32 0,3 2 0 0,3 0 688 0,4-2 144 16,6 2 32-16,2 1 0 0,3 3 1184 0,1 0 240 0,-2 2 48 0,6 1 16 15,5-4-336-15,2 2-64 0,2 4 0 16,1-4-16-16,3 4-544 0,-3-1-144 0,-7-1 0 0,-2 3 0 15,0 3 0-15,-1-1-160 0,-3 2 16 0,-3-2 0 32,-5 4-1376-32,-4-2-272 0,-1 2-48 0,-5 1-14704 0</inkml:trace>
  <inkml:trace contextRef="#ctx0" brushRef="#br0" timeOffset="99484.93">13036 14714 43311 0,'-3'1'3840'0,"1"-1"-3072"0,1-1-608 0,1 1-160 16,0 0-912-16,0-2-224 0,0-1-32 0,0 2-16 31,0-4-1776-31,0 4-368 0,1 1-64 0,-1 0 0 15,0 0 2144-15,-8 17 432 0,2-6 96 0,-1 5 16 0,-2 3 2464 0,-1-2 496 0,0 4 112 0,-1 1 0 16,1 1-688-16,0-1-144 0,2 4-16 0,-1 2-16 16,0 3-800-16,2-2-176 0,2-5-16 0,-1 2-16 15,2 0-272-15,-1 2-48 0,2-4-16 0,0-1 0 0,2-4-160 0,1 0 0 16,2-7 0-16,1-2 128 0,0 0-128 0,4-4 0 0,-2 0 0 16,2-3-176-1,2-3 176-15,1-3 0 0,-1 0 0 0,4-2 0 16,-1 1 0-16,3-2 0 0,1-2 0 0,3 0 0 15,2-2-448-15,0-2-48 0,2 2-16 0,2-5 0 16,0 1-480-16,3 2-96 0,2-3-32 0,-1 1 0 16,0 2-1568-16,-2 2-304 0</inkml:trace>
  <inkml:trace contextRef="#ctx0" brushRef="#br0" timeOffset="99763.85">13292 14689 44223 0,'-8'26'1968'0,"1"-7"400"0,-1-4-1904 0,1-4-464 0,2-2 0 15,3-3 0-15,-2 1 208 0,-2 8-48 0,-3 7-16 0,-1 9 0 31,1 1-816-31,3-1-160 0,0-1-48 0,0 2 0 0,-1 1 544 0,-3 0 96 0,-3 4 32 0,-2 5 0 16,-2 5 208-16,-1 3 256 0,-3 4-48 0,1-6-16 16,1-5 320-16,3-3 48 0,1-3 16 0,3-6 0 15,1-3-256-15,3-6-64 0,3 1 0 0,3-7-13312 16,3-6-2688-16</inkml:trace>
  <inkml:trace contextRef="#ctx0" brushRef="#br0" timeOffset="100700.88">14998 13615 27647 0,'-2'0'2448'0,"0"0"-1952"0,2 0-496 0,0-3 0 15,2 2 0-15,-2 1 0 0,0-2 0 0,0-2 0 16,0 1-1152-16,0-3-288 0,-2 2-48 0,1 2-16 16,-1 1 1504-16,-1 1 288 0,0 1 64 0,-1 1 16 0,0 2 1328 0,-1 2 272 15,0-2 48-15,0 5 16 0,2-3-384 0,-4 4-80 16,1-2-16-16,0 2 0 0,-1 3-672 0,-1-1-144 15,2 2-32-15,-1-2 0 16,-1 0-128-16,1 5-16 0,-1-1-16 0,1-2 0 0,-1 4-48 16,2 0-16-16,1 3 0 0,0-1 0 15,0 2-240-15,1 4-48 0,-1 2-16 0,0 0 0 0,0 0-176 0,-2 5 0 16,-1 7 0-16,-2 2 0 0,0 5-128 0,-2 3-64 16,-1-2-16-16,1-1 0 15,0-5-176-15,-2-5-16 0,3-2-16 0,0-3 0 16,2-7-544-16,0-5-128 0,2-4 0 0,1-8-16048 0</inkml:trace>
  <inkml:trace contextRef="#ctx0" brushRef="#br0" timeOffset="101147.21">14088 14608 38703 0,'7'2'3440'0,"0"2"-2752"0,-2-4-560 0,-2 0-128 16,2 0 912-16,4 0 160 0,7 2 16 0,11 0 16 15,10 0-720-15,8 1-160 16,4-3-32-16,2 0 0 0,1-3-192 0,1 3 0 15,0 0 128-15,-1-4-128 0,3 2 0 0,-1-1 0 16,-1 2 0-16,0-2 0 0,-1 1 0 0,0 1 0 0,1-3 128 0,2 2-128 16,-1-4 0-16,1-1 0 0,-3-1-192 0,-4 0 192 31,-4 2-752-31,-3 0-32 0,-3 2-16 0,-4-2 0 16,-6 2-1632-16,-2-1-336 0</inkml:trace>
  <inkml:trace contextRef="#ctx0" brushRef="#br0" timeOffset="101596.83">14439 14813 43311 0,'1'2'1920'0,"-2"-2"384"0,0 0-1840 0,0 0-464 0,1 0 0 0,1 0 0 32,-1 0-320-32,1 0-144 0,-1 0-48 0,1 4 0 0,1-1 304 0,-2-3 48 15,0 0 16-15,-3 29 0 0,0-14 144 0,-2 5 0 16,-2 2 128-16,-3 3-128 0,1 3 272 0,-5 3-16 15,0 1 0-15,-2 3 0 0,0 6-64 0,-4-3 0 16,-1 7-16-16,0-8 0 0,2 1-176 0,1-6 192 16,1-3-192-16,3-3 192 0,5-5-192 0,1-8 0 0,3-1 0 0,4-5 0 15,1-5 0-15,6-4-176 16,3-2 48-16,4-4 0 16,2-2-352-16,5-4-64 0,3-1-16 0,3-1 0 15,2 4-576-15,1-2-112 0,2 3-32 0,0 1 0 16,0 3-64-16,-1-2-32 0,-1-1 0 0,2 2 0 15,0 0 416-15,1-1 64 0,1 1 32 0,-1 0 0 16,0-2-48-16,-1 2-16 0,-2-2 0 0,0 0-6800 0,-3 1-1360 16</inkml:trace>
  <inkml:trace contextRef="#ctx0" brushRef="#br0" timeOffset="101889.86">14794 14793 35007 0,'-4'8'1552'16,"2"-5"320"-16,-1 2-1488 0,2-1-384 0,0-2 0 0,1 2 0 0,1 2 0 0,-1 2 0 15,-1 7 0-15,0 3 0 0,-1 8 512 0,-2 5 96 16,-3 4 16-16,-1-1 0 0,-2 2 592 0,-4 3 128 15,-1 1 32-15,-3 4 0 0,-1 1-416 0,-2-1-96 16,1-2-16-16,1-5 0 0,0-3-288 0,2-3-64 16,1-2-16-16,1-1 0 0,1-4-480 15,2 0 0-15,0 1-128 0,-1-3 128 16,2-3-768-16,1-2-64 0,2-1 0 0,1-5 0 16,4-1-352-16,-1-2-80 0</inkml:trace>
  <inkml:trace contextRef="#ctx0" brushRef="#br0" timeOffset="104206.37">16688 13606 35935 0,'-4'5'3200'0,"-1"-5"-2560"0,1 0-512 0,3-2-128 0,1 2 1024 0,-2-3 192 16,0 2 48-16,-2 1 0 16,-1 0-1904-16,2 0-368 0,0 4-80 0,1 4 0 15,0 6 304-15,0 4 64 0,-2 11 16 0,-1 3 0 16,-1 5 1680-16,-3 1 352 0,-2 0 64 0,-1 0 16 0,0 0-432 0,-2-3-80 16,0-1 0-16,1 1-16 0,0-5-368 0,1 1-80 15,0 0-16-15,2-3 0 0,0 0-416 0,0-5-320 16,1 0 48-16,1-2 16 15,-1-2-688-15,-1-3-128 0,0 0-16 0,0-4-16832 0</inkml:trace>
  <inkml:trace contextRef="#ctx0" brushRef="#br0" timeOffset="104547.86">15772 14446 39615 0,'0'12'3520'0,"0"-2"-2816"0,0-4-560 0,0 0-144 0,3-2 1536 15,0-4 256-15,4 3 64 0,2 0 16 0,10 3-1408 0,11 1-272 16,11-4-64-16,9 0-128 0,8-3-176 0,3 0-144 16,1-3-16-16,2-3-16 0,7 0 160 0,5-1 16 15,5-2 16-15,1-1 0 0,2 0 160 16,1-2 0-16,-1 2 0 0,-1-5-128 0,-2 3-176 0,-3 2-16 16,-4 1-16-16,-5 5 0 0,-2 1-816 15,-6-1-144-15,-6 4-48 0,-6 0-16688 0</inkml:trace>
  <inkml:trace contextRef="#ctx0" brushRef="#br0" timeOffset="105018.49">16261 14696 40543 0,'5'7'1792'0,"-4"-2"384"0,-1-1-1744 0,-1-2-432 0,-1-1 0 0,1 2 0 0,0-3-160 0,0 4-112 15,-2-1-32-15,1 6 0 16,-1 0-1568-16,0 0-320 0,-2 1-64 16,-2 4-16-16,1 1 2784 0,-2 1 544 0,-2 5 112 0,-1-1 32 15,1 2 208-15,0-2 64 0,0 1 0 0,1-3 0 0,1 5-944 0,0-5-176 16,2-2-32-16,1 1-16 0,-1 1-176 0,1-1-128 16,-1 4 192-16,-2-2-192 0,2 0 0 0,0 0-272 15,1 1 16-15,0-2 16 0,1 1 240 0,3-7-144 16,1 2 144-16,4-4-128 0,4 1 128 0,4-4 0 15,2-1 0-15,4-3 0 0,1 1 0 0,5-4 0 16,1-3 0-16,-1 2 0 0,4-4-256 0,-1 1-80 16,0-2-16-16,-2 2 0 15,-2 1-1264-15,-2-2-256 0,-2 1-48 0,-2-2-13952 0</inkml:trace>
  <inkml:trace contextRef="#ctx0" brushRef="#br0" timeOffset="105271.55">16549 14731 22111 0,'-6'3'1968'0,"-1"-3"-1584"0,1 0-384 0,3 0 0 15,0 0 1792-15,2 0 288 0,0 2 48 0,-3 2 16 16,-2 2-3936-16,-1 4-768 0,0 5-176 0,1 5-16 15,1 2 3168-15,0 4 640 0,0 5 128 0,1 0 32 0,1 3 2528 16,-1 1 512-16,0-2 96 0,0 2 32 0,0 0-2528 0,0-2-496 16,0-3-96-16,2-3-32 0,0-1-656 0,1-4-144 15,1 0-32-15,0-3 0 16,1 3-960-16,1-3-192 0,-4 3-32 0,0 2-18816 16</inkml:trace>
  <inkml:trace contextRef="#ctx0" brushRef="#br0" timeOffset="105810.37">18519 13589 43311 0,'-7'3'3840'0,"2"0"-3072"15,5-2-608-15,2 2-160 16,0-3-512-16,-1 3-144 0,1 4-32 0,-1 1 0 16,0 8-3008-16,0 4-592 0,-1 5-128 0,-1 3-32 0,0 3 4896 0,-4 1 992 15,0 0 192-15,-2 6 32 0,-1 0 1024 0,-3 0 192 16,1 1 32-16,-1-2 16 0,-1 3-1936 0,-1-1-384 16,2-3-80-16,0-2-16 0,1 0-656 0,0-6-144 15,3-2-32-15,-1-7 0 16,3-1-416-16,2-7-96 0,-1 0 0 0,2-7-17040 0</inkml:trace>
  <inkml:trace contextRef="#ctx0" brushRef="#br0" timeOffset="106405.79">17868 14498 43311 0,'-7'5'3840'0,"1"-4"-3072"0,1-1-608 0,3-1-160 32,2-2-800-32,-1-1-192 0,-3 1-32 0,-1-3-16 15,2-6-1392-15,2 1-256 0,2-1-64 0,2 0-16 0,2 2 3152 0,2 3 640 0,0 1 128 0,0 1 32 16,2 4 576-16,1-1 112 0,1 2 32 0,1 0 0 16,2 2-864-16,3-2-160 0,1 1-48 0,0-1 0 15,2 3-256-15,4-3-48 0,2 0-16 0,3 0 0 16,2 0-224-16,4 2-48 0,4-2-16 0,3-2 0 15,4-1-224-15,2 2 0 0,7-3 0 0,-3 2 0 16,-2-1-128-16,4 2 128 0,2 1-192 0,-1-2 192 31,-3-2-752-31,-4 2-32 0,0-5-16 0,-5 4 0 0,0-3 80 0,-5 2 16 0,-1 1 0 0,-2 1 0 0,-2 1 416 0,-3 1 96 0,-3-3 0 0,-4 1 16 32,-2 0-720-32,-2 0-128 0</inkml:trace>
  <inkml:trace contextRef="#ctx0" brushRef="#br0" timeOffset="107045.92">18308 14541 37775 0,'-2'19'1664'0,"-2"-3"368"0,0-4-1632 0,1 0-400 0,0-5 0 0,1 0 0 0,-2 2 800 0,-2 7 80 16,-3 7 16-16,-2 7 0 0,0 2-704 0,1-4-192 0,1-2 0 0,3-3 128 31,0-2-464-31,1-4-96 0,0 0-16 0,0-3 0 0,2 1 256 0,0-2 64 16,2 0 0-16,0-3 0 0,2-2 128 0,0-2 0 15,3 2 0-15,0-2 0 0,-1 0 192 0,3-3 0 0,2 3 16 0,-1-2 0 16,2-1 0-16,0 3 0 0,-1 1 0 0,2-4 0 16,0 2-208-16,1-1-208 0,1 0 32 0,3-1 16 31,0 2-496-31,2-1-112 0,3-1 0 0,0-3-16 16,1 0-320-16,1-3-64 0,1-1-16 0,-2-2 0 0,-3 1 800 0,-1-2 144 0,2-3 48 0,-3 0-9472 15,-1-2-1872-15</inkml:trace>
  <inkml:trace contextRef="#ctx0" brushRef="#br0" timeOffset="107342.26">18679 14598 32255 0,'2'4'1424'0,"-2"-2"304"0,-2 2-1392 16,1-2-336-16,1 2 0 0,-1-2 0 0,1 2 128 0,-1 2-128 15,-2 7 160-15,1 5-160 16,-3 4-480-16,0 4-192 0,0 5-32 0,0 2-16 0,-1-3 2304 0,1 4 464 16,-1-1 80-16,-1 2 32 0,1-3-560 0,0 3-128 15,-3-1 0-15,2-4-16 0,-2 3-736 0,1-4-144 16,-1-1-16-16,2-2-16 0,-1 3-544 0,2-7-304 15,1 3 48-15,0-3 0 16,0 0-640-16,1-3-128 0,2-3-32 0,-1-3-17440 0</inkml:trace>
  <inkml:trace contextRef="#ctx0" brushRef="#br0" timeOffset="107763.69">20338 13674 48831 0,'-3'4'2176'0,"-1"-4"432"0,-1-3-2096 0,3 2-512 0,2-1 0 0,1-2 0 0,0 1-1232 0,2 0-368 15,-1-6-64-15,2 2 0 16,1-2-2128-16,-1 5-432 0,1 2-64 0,-3 4-32 0,1 4 4448 0,-5 7 896 0,1 3 192 15,-3 4 16-15,-2 8 1136 0,0 3 240 0,-4 4 32 0,0 1 16 16,0 4-1792-16,-1 4-352 0,0 0-80 16,0-3-16-16,0 1-416 0,-1-1 0 0,-1 0 0 0,2-3 0 31,0 0-352-31,1-1-96 0,0-4-32 0,1-5-11888 0,2-3-2384 16</inkml:trace>
  <inkml:trace contextRef="#ctx0" brushRef="#br0" timeOffset="108071.97">19648 14405 35935 0,'-2'-4'3200'0,"1"2"-2560"15,2-2-512-15,1 2-128 16,0-2-592-16,3 1-144 0,2-4-32 0,5-2 0 16,6-3-3056-16,4 0-608 0,3 4-128 0,-1 3-32 0,0 5 7184 0,1 3 1440 15,1 3 272-15,1 0 64 0,4 0-1136 0,1 2-224 16,4 0-64-16,2-1 0 0,1-4-1712 0,-2 1-336 16,1 1-80-16,-2-5-16 0,2 0-656 0,0-3-144 15,0-3 0-15,0 3 0 16,2-4-512-16,-2 1-112 0,0 0-16 0,1-1 0 15,0 0-160-15,2 1-32 0,-1 4-16 0,-2-4-17664 0</inkml:trace>
  <inkml:trace contextRef="#ctx0" brushRef="#br0" timeOffset="108502.23">20124 14490 41471 0,'-3'10'1840'16,"-1"-1"368"-16,1-3-1760 0,0-2-448 0,2-2 0 0,0 2 0 0,0-3 176 0,-3 5-48 15,-1 3-128-15,-3 5 192 0,0 3-448 0,-2-1-80 16,1 3-32-16,1 0 0 0,-1 0 368 0,0 1 0 16,1 1 0-16,-2-2 0 0,1 4 336 0,-1-4-16 15,2 3 0-15,-1-3 0 0,1 2-192 0,0 2-128 16,2-1 128-16,-2 0-128 0,2-2 128 0,-1 1-128 16,4-3 128-16,1-1-128 0,2-4 0 0,0 3 0 15,1-1 0-15,3-5 0 0,-1 0 0 0,2-2-208 16,1-1 48-16,3-4 16 0,2 4-48 0,2-5 0 15,-1-1 0-15,3-1 0 16,0-1-192-16,-1-5-64 0,4 0 0 0,-1-3 0 0,0-1-128 16,1 0-16-16,2 2-16 0,-1-2 0 15,1-3-1504-15,0 3-288 0,0-2-64 0,-1-2-11616 0</inkml:trace>
  <inkml:trace contextRef="#ctx0" brushRef="#br0" timeOffset="108779.87">20456 14594 35935 0,'-7'14'1600'0,"1"-6"320"0,-1 0-1536 0,3-3-384 0,0-2 0 0,1 0 0 16,1 1-448-16,-4 2-144 0,-3 6-48 0,-2 4 0 15,-1 4-160-15,-1 5-32 0,3 0-16 0,0 1 0 0,1-2 2272 0,-1 6 464 16,1 1 96-16,0 1 0 0,-1 3-256 0,2-4-64 16,-2 3-16-16,0-2 0 0,0-1-816 0,0-2-144 15,2-3-48-15,-1-2 0 0,0 0-640 0,3 1 0 16,1-3-176-16,1 0-13392 16,1 0-2672-16</inkml:trace>
  <inkml:trace contextRef="#ctx0" brushRef="#br0" timeOffset="117456.1">4836 17762 911 0</inkml:trace>
  <inkml:trace contextRef="#ctx0" brushRef="#br0" timeOffset="126620.14">11668 17190 36863 0,'-4'0'3264'0,"1"1"-2608"0,0 1-528 0,1-2-128 16,-1 0 832-16,0 0 128 0,-4 0 16 0,-3 0 16 31,-2 0-1440-31,-1-2-272 0,0 1-64 0,1-2-16 0,-1 1-352 0,2 2-80 0,0 2-16 0,-1 1 0 15,3 0 736-15,-2 1 128 0,-3 5 48 0,3 1 0 0,-1 0 336 0,0 2 0 16,0 3 0-16,1-2 0 0,1 4 192 0,-1-1 128 16,-1 1 0-16,0 3 16 15,-2-2 128-15,-1 2 32 0,0 1 0 0,2-1 0 0,2 0-160 0,-1-3-16 16,5-1-16-16,1 0 0 0,3-4 432 16,2 2 96-16,2-2 0 0,3 1 16 15,2-1-336-15,0-2-80 0,2-1-16 0,2-2 0 0,2 3-416 0,3-1-176 16,1 3 16-16,1-5 0 0,1 5 160 0,-1-3-192 15,0 1 192-15,-1-1-192 0,2 1-32 0,0-3-16 16,1 2 0-16,-2-3 0 0,2 0 240 0,-2 1 0 16,1-1 0-16,0-3 0 0,0 1 0 0,0-1 0 0,-1-1 176 0,1-4-48 15,0-1 128-15,0-3 48 0,2-1 0 0,-1-3 0 16,-1-1-128-16,1-2-32 0,-1 0 0 0,0-6 0 16,-1 3-144-16,-1-4 0 15,-1 2 0-15,-2-3 0 0,0 3 0 0,-3 2 0 16,-3 4 0-16,-1-4 0 0,-1-3 0 0,-1 1 0 0,-3-5 0 0,-1 1 0 15,0 0 0-15,-2 0 0 0,-2-1 192 0,-1 2-64 16,-1 2 0-16,0-4 0 0,-4 1 0 0,0 1 0 16,-2 1-128-16,-1-1 0 0,1 4 0 0,-2-2 0 15,1 3 0-15,-2-2 0 0,1 2 0 0,-1-3 0 16,0 3 0-16,2 0 0 0,1-1 128 0,0 1-128 16,4 3 160-16,-1 2-160 0,2 2 192 0,-1 3-192 0,3 2 0 0,0 4 0 15,-2 0 0-15,0 4 0 16,-1 5 0-16,-2 1-144 0,-1 3-16 0,-3 5 0 31,1-1-416-31,-2 4-64 0,-1-1-32 0,0 2 0 0,0 0-368 0,-2 1-80 0,2-2-16 0,-1-3 0 16,2-1-80-1,2-2 0-15,0-2-16 0,2-3-8368 0,4-2-1664 0</inkml:trace>
  <inkml:trace contextRef="#ctx0" brushRef="#br0" timeOffset="127067.85">12008 16816 33167 0,'-1'0'2944'0,"-2"-2"-2352"0,1 2-464 0,-1 0-128 0,2 0 768 0,-1-3 128 0,-2 2 16 0,-1 1 16 32,-1-2-2336-32,1-2-448 0,1 1-112 0,3 0-16 0,0 0 1504 0,0 3 288 0,1-2 192 0,0 4-208 15,0 1 864-15,0 0 176 0,0 4 48 0,-2 1 0 16,0 6-288-16,-2 1-48 0,0 1-16 0,0 4 0 0,-4 4-144 0,-2 5-48 15,0-1 0-15,-3 1 0 0,-3 3-336 0,-4 5 0 16,-4 4 0-16,-2 3 0 0,0-2 0 0,2-1 0 16,0 1 0-16,3 1 0 15,1-2 0-15,2 1 0 0,1 2 0 0,2-2 0 16,0-3 544-16,1 3 32 0,2-1 16 0,1 0 0 16,-2-3-416-16,2 0-176 0,0-3 128 0,-1-4-128 15,-1-5 0-15,0-1 0 0,0-3 0 0,-1 0-176 16,0-3-272-16,-1-3-64 0,3-4-16 0,-2 2-10224 0,3-4-2032 0</inkml:trace>
  <inkml:trace contextRef="#ctx0" brushRef="#br0" timeOffset="127543.2">12384 17543 28559 0,'-2'0'2544'0,"-1"2"-2032"0,2 0-512 0,0-2 0 15,1 1 816-15,-2 4 64 0,0-1 16 0,-3 5 0 16,-1 4-1344-16,-3 6-256 0,-1 3-48 0,-2 0-16 16,-2 4 256-16,-2 3 32 0,-1 2 16 0,-3 3 0 0,-2 1 880 0,-2 0 176 15,-2 3 48-15,-1 3 0 0,0-3 640 0,1-3 144 16,3-1 32-16,0-3 0 0,2-1-960 0,3-2-192 16,0 0-48-16,4-9 0 15,2 0-944-15,3-7-192 0,1-2-32 0,3-4-14080 0</inkml:trace>
  <inkml:trace contextRef="#ctx0" brushRef="#br0" timeOffset="127877.13">12413 17475 28559 0,'-2'3'2544'0,"1"-3"-2032"16,0 2-512-16,0 0 0 16,-2 0-272-16,2-2-160 0,-2 4-16 0,0 1-16 15,-1 5-4048-15,0-3-800 0,2 4-176 0,-1-1-16 16,2 2 5152-16,1 0 1040 0,1 2 208 0,2 0 32 16,0 3 2560-16,1 1 512 0,1 3 96 0,3 1 32 15,0 0-1632-15,1 0-320 0,1 4-64 0,1-1 0 0,0 0-912 16,-2-2-176-16,-1 1-48 0,1 2 0 0,-2-1-304 0,1 1-64 15,-3-2-16-15,-2-1 0 0,1-1-336 0,-3 0-80 16,2-3-16-16,-3 0 0 0,2 0 64 0,0-3 16 16,-1-2 0-16,1-2 0 0,1-1-432 15,-2-1-64-15,0-4-32 0,1-2-11360 16,-1-2-2288-16</inkml:trace>
  <inkml:trace contextRef="#ctx0" brushRef="#br0" timeOffset="128146.23">12174 18034 40543 0,'-13'10'1792'0,"4"-4"384"0,-1 1-1744 0,2-4-432 15,5 0 0-15,1-3 0 0,0 0 0 0,-2-3 0 16,-2 3 0-16,2-1 0 31,4-5-1504-31,5 0-288 0,5 0-48 0,2-1-16 0,5 1 1440 0,2-1 288 0,2-2 128 16,5 0-128-16,2 2 928 0,2-5 192 0,4 2 32 0,0 0 16 0,0 1-576 0,0 1-112 15,-3 0-32-15,3-1 0 16,-1 3-1408-16,1 0-304 0,-1 1-48 0,-1 3-9056 16,-1-2-1824-16</inkml:trace>
  <inkml:trace contextRef="#ctx0" brushRef="#br0" timeOffset="129602.26">13300 17143 26719 0,'-2'-6'2368'0,"-1"2"-1888"0,1 4-480 0,-1-3 0 15,2 3 1744-15,-2-1 256 0,-2-1 48 0,-4-4 16 32,-3 2-2528-32,-3-2-512 0,-1 3-112 0,-2 3 0 15,-1 3 256-15,-1 3 64 0,-3 0 16 0,1 4 0 0,-1 0 1616 0,0-2 320 0,4 6 64 0,-1-2 16 16,4 1 112-16,1-1 32 0,4 2 0 0,0-2 0 15,2 4-400-15,2-1-80 0,-1 1-16 0,2 3 0 0,1 0-592 0,0 4-128 0,1-1-32 0,2 3 0 32,1 3-640-32,2-3-128 0,1 1-32 0,6-4 0 15,1 0 368-15,2 3 64 0,3-6 16 0,5-3 0 0,2 0 448 0,1-6 112 0,2 0 16 0,2-2 0 16,1 0-256 0,1-2-128-16,0 0 128 0,0-2-128 0,1 1 0 15,-2-4-128-15,0 1 0 0,0-4 0 0,0 1 128 0,-1-4 0 16,-1 0 160-16,0-1-160 0,-2-1 336 0,1-1-16 15,0 0-16-15,-2-3 0 0,-1 0-112 0,-4 0-32 16,0-1 0-16,-3-2 0 0,-3-1-160 0,-2 2 0 16,-2-4 144-16,-5 1-144 0,0 0 0 0,-2-2 0 0,-3 2 0 0,-1-7 0 0,0 2 0 0,-4-1 0 15,-1 0 0-15,-2 0 128 16,-1 1-128-16,-4 1 0 16,0 0 0-16,-4 1 0 0,1 3 0 0,-2 0 0 15,-1 1 0-15,0 2-192 0,-2 1 32 0,2 0 0 16,-1 2 0-16,2 3 0 15,3-2-224-15,1 2-32 0,1 2-16 0,2 1 0 0,3 1 48 0,0 0 0 0,1 3 0 16,3 0 0 0,-1 3-640-16,2-3-112 0,1 3-16 0,0 0-9280 15,0 1-1840-15</inkml:trace>
  <inkml:trace contextRef="#ctx0" brushRef="#br0" timeOffset="129975.85">13611 16824 41471 0,'-10'12'1840'0,"1"-6"368"0,1 2-1760 0,1-2-448 0,4 0 0 0,0-1 0 0,-1 1 0 0,-3 4-144 15,-7 6 0-15,-4 6 0 16,-2 7-1792-16,-3 2-368 0,-2 7-64 0,-2 3 0 16,-3 5 1200-16,-1 6 240 0,-1 6 48 0,-1-1 16 0,3 2 2208 0,3-1 432 15,2 1 80-15,4-2 32 0,2 0-464 0,3 0-80 16,3 0-32-16,0-4 0 0,3-1-896 0,1-5-176 0,0-4-48 0,3-2 0 31,1-2-544-31,0-5-112 0,2-2-32 0,0-3 0 16,1-7-1264-16,1-3-256 0</inkml:trace>
  <inkml:trace contextRef="#ctx0" brushRef="#br0" timeOffset="130492.67">13914 17696 43311 0,'-9'0'3840'0,"3"1"-3072"0,3-1-608 0,5-1-160 32,-1 1-1328-32,0 0-288 0,0 0-64 0,-1 0-16 15,3 0-4144-15,-1 3-832 0,-1 6-176 0,1 4-16 0,-4 9 6288 0,0 0 1280 0,-3 6 240 0,-1 4 48 16,0 3 1056-16,-2 1 192 0,3 1 64 0,-1 1 0 0,2 6-144 0,1-6-32 15,0-2 0-15,2-3 0 0,-1-1-432 0,0-3-96 16,0-5 0-16,2 0-16 16,0-3-1584-16,0-5-432 0,0-2-16 15,2-3-15872-15</inkml:trace>
  <inkml:trace contextRef="#ctx0" brushRef="#br0" timeOffset="131165.65">13764 17686 19343 0,'-4'7'1728'0,"-2"-4"-1392"16,0-2-336-16,2-2 0 0,2-2 4896 0,2-1 912 15,0 1 176-15,1-6 32 16,5-7-7568-16,4-5-1520 0,6-3-320 0,6 0-48 15,2 1-1120-15,1 5-240 0,-1 2-32 0,1 3-16 0,-1 6 6896 0,-5 5 1360 0,1 4 288 0,-1 3 48 0,-1 4-1184 0,0 0-256 16,1 4-32-16,0-1-16 16,-1 1-400-16,1 0-96 0,-2 2-16 0,1-3 0 15,-1 1-1040-15,-1 0-192 0,-1 0-64 0,0-1 0 0,-2 2-448 16,0-2 128-16,-3 0-128 0,-2-2 0 0,0 0 0 0,-3-1 144 16,-2 0-144-16,0-6 128 0,-2 1-128 0,-1-2 0 15,-1 2 0-15,0-4 0 0,-3 0 0 0,-1 0 0 16,0 0-224-16,-4 0 80 0,1 3-80 0,-5-2-16 15,1 4 0-15,-2-2 0 0,-1 1 16 0,2 2 0 0,-1-2 0 16,3 1 0-16,1-1 224 0,2-2 240 0,3 2-48 0,0-4-16 16,1 1 144-16,2-1 16 0,2 0 16 0,0 0 0 15,1-1-352-15,0 1 0 0,3 0 0 0,1 0 0 16,1-3-320-16,-6 3-16 0,0 0-16 0,0 0 0 16,25 3-32-16,-21-3 0 0,3 2 0 0,-4 2 0 15,2 0 112-15,-1 2 16 16,-1 0 0-16,-1 3 0 0,-1 1 256 0,2-3 128 15,-1 3-128-15,2 1 192 0,0-1 16 0,1 0 0 16,1-1 0-16,1-2 0 0,1 2-80 0,-1-3 0 16,2-2-128-16,-1 2 192 0,2-3-192 0,-1 2 128 0,1 2-128 15,0 0 0-15,-2 2 0 0,0-2 0 16,-2 3 0-16,0 1 0 0,-1 3 0 0,-3 1-192 16,0 1 192-16,-4-3-160 0,0 2 160 0,-4 1 192 15,0-3-32-15,-3 0-16 0,-2 2 176 0,-3-3 48 16,-1-2 0-16,1-4 0 0,0 1-176 0,-1-4-48 0,2 1 0 0,-2-2 0 0,1 1-144 0,-1-6 0 15,2 3 0 1,-3 0 128-16,2-3-128 0,-2 0 0 0,0 3 0 16,-3-3 0-16,-1 3 0 0,-1-3 0 0,0-1 0 15,0 2 0-15,0-2 0 0,-1 1 0 16,0 0 0-16,1-1 0 0,1 2 0 0,2 2-176 0,-1 0 176 0,3 0-192 31,2 2-720-31,1 2-160 0,0 0-16 0,1 2-16 16,2-2-1776-16,0 2-368 0</inkml:trace>
  <inkml:trace contextRef="#ctx0" brushRef="#br0" timeOffset="132153.16">14976 17187 23951 0,'-3'-3'2128'0,"1"-4"-1696"0,2 5-432 0,0 1 0 31,0 1-1472-31,-1-5-368 0,-1 1-80 0,-1-6 0 0,0 0 0 0,0-2 0 16,-1 2 0-16,0 1 0 0,2 1 3952 0,-2 3 784 16,0 2 176-16,2 0 16 0,-2 0-288 0,0 1-64 15,2 0-16-15,-2 2 0 0,0 0-1360 0,0 0-256 16,-1 4-64-16,-10 5 752 0,5-2-992 15,-1 2 0-15,-3 3 0 0,-2 2-336 0,-3 2-80 0,0 2-16 0,-4 1 0 16,2 3-288-16,2 2-256 0,0 0 64 16,3 1 0-1,2 0-256-15,5-3-32 0,2 2-16 0,4 0 0 0,4-3 640 0,3-1 128 16,2 2 32-16,4-3 0 0,3 1 0 0,3-2 0 16,2 2 0-16,0 1 0 0,1-2-480 0,2-3-80 0,1 2-32 0,0-2 0 0,1 2 64 0,-1-3 16 15,0-3 0-15,0 0 0 16,1-2 208-16,0-2 0 0,2-2 0 0,0-1 0 0,-2-5 0 0,4-3 0 15,2 0-176-15,0-7 176 0,2-3 384 0,-1 1 176 16,0 0 32-16,-2-7 16 0,-2 3-112 0,0-4-32 16,-1-2 0-16,-2-3 0 0,-2-1-464 0,-1-4-192 0,-3 1 16 15,-1-3 0-15,-2-3-112 0,-4 0-32 0,-1 2 0 16,-5 0 0-16,1 2 160 0,-3-4 32 16,-4 0 0-16,-3 3 0 15,-3 4-176-15,-3 3-16 0,-3 3-16 0,-6 0 0 16,-2 6 144-16,-5-1 48 0,-4 9 0 0,-1 0 0 0,-3 3 704 0,-1 4 144 0,-1 2 16 0,0 3 16 15,1 2-256-15,0 1-48 0,2 1-16 0,-2 1 0 16,1 1-240-16,-1 2-48 16,-1-1-128-16,0 2 192 0,4-1-368 0,1 0-80 15,2 1 0-15,3 0-16 16,3 2-608-16,1-2-112 0,3-1-32 0,4-1 0 16,1 4-1136-16,4-2-224 0,1 2-48 0,3 1-10672 15</inkml:trace>
  <inkml:trace contextRef="#ctx0" brushRef="#br0" timeOffset="132553.84">15302 16777 17503 0,'-1'2'768'0,"-1"2"176"0,-2 1-752 0,0-1-192 0,2-1 0 0,-1 0 0 31,0 3 1920-31,-4 4 368 0,-3 6 64 0,-3 6 16 16,-2 4 128-16,-1 1 48 0,0-2 0 0,1-1 0 0,0 0-864 0,0 1-160 15,2 3-48-15,-2 1 0 0,3 3-1024 0,-1 3-224 16,2-1-32-16,2 5-16 0,2 1-176 0,1 1 128 16,0 0-128-16,-1 1 128 0,0 5-128 0,-3 1 192 0,0 2-192 0,-6 7 192 0,-2 3-192 15,-5 1 0-15,-3 2 0 0,0 0 0 0,0-6-320 0,0 0 16 16,3-4 0-16,3-2 0 16,3-9 128-16,2-5 32 15,4-9 0-15,2-6 0 16,4-5-656-16,3-8-128 0</inkml:trace>
  <inkml:trace contextRef="#ctx0" brushRef="#br0" timeOffset="133048.31">15628 17923 47919 0,'-5'12'4256'0,"1"-4"-3408"0,1-2-672 0,3-3-176 31,2-3-784-31,-1 6-192 0,1 4-48 0,0 8 0 16,1 6-1136-16,3 3-224 0,-1 1-48 0,-1 2-16 15,-1 1 1472-15,-3 0 288 0,-3 3 64 0,-1 2 16 0,-1-1 976 0,1-3 192 0,-1-1 32 0,2-5 16 16,1-4-320-16,0-3-64 0,4-3-16 0,-1-4 0 16,3-6-208-16,-1-2-192 0,2-1 48 0,0-7-10480 15,1-1-2112-15</inkml:trace>
  <inkml:trace contextRef="#ctx0" brushRef="#br0" timeOffset="133550.54">15713 17807 40543 0,'-4'8'3600'0,"-1"-4"-2880"0,0-1-576 0,2-3-144 15,-1-3 688-15,0 3 96 0,-3 3 32 0,-3-3 0 16,0 0-2544-16,0-5-496 0,5 1-96 16,4 0-32-16,1-1-16 0,1 4 0 0,0-1 0 0,1 2 0 0,-1 2 3776 0,-1 2 736 0,1 0 160 0,-1 4 16 15,1-2-1168-15,-1-6-224 0,0 0-48 0,11 25-16 16,-3-15-304-16,-1-4-64 0,2 2-16 0,0-2 0 16,0 0-96-16,1 0-32 15,0 0 0-15,1-2 0 0,2 2-176 0,-1 0-48 16,2 1 0-16,1-1 0 0,1-3-128 15,1 4 192-15,4-1-192 0,1 3 192 0,2-3-192 0,0 1 192 0,1 2-192 0,-1 1 192 0,-1 2-192 16,-2 2 0-16,0 0-160 0,-4-1 160 0,0 3-160 0,-5 2 160 31,-1 0-160-31,-2 3 160 0,-2-3-144 0,1 2 144 16,-3-1-128-16,-1 0 128 0,1 2 0 0,-1-1 0 0,-1-1 0 0,-1-1 0 0,1-2 0 0,-2 1 128 16,0-5-128-16,-3-2 176 0,-1 0-176 0,-1-2 0 15,-1 0 0-15,-2-2 0 16,-3 0 0-16,-1 0 0 0,0 0 0 0,-3-2 0 15,2 1 0-15,-4-1 0 0,-4-2-224 0,-2-2 80 16,-2 2 144-16,-2-2-208 0,-1 0 80 0,-1-2 128 16,-1 0-512-16,-2-2 0 0,0 2 16 0,-1-2 0 15,0 4-112-15,1-6-32 0,-1 2 0 0,2 2 0 16,2-2-336-16,1-1-80 0,3 4-16 0,3 1 0 16,3-3-368-16,3 3-80 0,2 0-16 0,4-2-7312 15,1 1-1472-15</inkml:trace>
  <inkml:trace contextRef="#ctx0" brushRef="#br0" timeOffset="134359.19">16795 17060 34095 0,'5'7'3024'0,"-5"-2"-2416"0,-1-1-480 0,-2-3-128 0,2-1 1984 0,0-1 384 16,-2 1 80-16,-1-5 16 16,1 1-3152-16,-2-3-624 0,1-2-128 0,0-1-32 15,2 0-3296-15,-1 4-672 0,1 0-128 0,-2 6-16 0,1 0 6448 0,-5 4 1296 16,-1 0 256-16,0 4 48 0,-3 1-96 0,0 2 0 16,0 4-16-16,-3 1 0 0,1 0-1696 0,-3 5-336 15,-2 1-64-15,0 2 0 0,-2 7-256 0,0-3 0 16,0 1 128-16,2-1-128 0,2 0 512 0,2-3 48 15,4 1 16-15,0-1 0 0,3 1 0 0,2-4 0 16,3 3 0-16,2-7 0 0,2-2-368 0,3 1-64 16,2-5-16-16,3 0 0 0,2-2-352 0,2 0-80 15,-1-1-16-15,3-3 0 16,0-1-96-16,1 1-32 0,1 0 0 0,0 0 0 0,1 3 256 0,-1-3 32 16,-1 0 16-16,1 1 0 0,1 0 144 0,-2-1 176 15,1 0-48-15,0-3 0 0,2-2-128 0,-2 2 128 16,2-6-128-16,0-1 128 0,3 1 128 0,0-7 0 0,0 1 16 15,2-3 0-15,0-4-64 0,0 0-16 0,-2 1 0 0,-1-3 0 16,1-3-192-16,-1 2 128 0,-1-2-128 0,-3 1 0 16,-1-1 192-16,-3 1-64 0,0-2-128 0,-4 2 192 15,-4-1-64-15,-4 1 0 0,-2-2-128 0,-3 0 192 0,-2-2-192 0,-2 1 176 16,-6-6-176-16,-2 2 160 16,-1 4-160-16,-3-2 192 0,-3 0-192 0,-1 3 192 15,-1 0-192-15,-1 2 0 0,-1 1 0 0,2 3 0 16,2 4 0-16,0-1 0 0,1 6-144 0,0 1 144 15,0 0-128-15,-1 3 128 0,4-1-192 0,-1 2 192 0,0-2 0 16,0 2 0-16,2 2 0 0,-2 2 0 16,3 2-640-1,0 0 0-15,4 1-16 0,-1 2-10992 0,1 2-2176 0</inkml:trace>
  <inkml:trace contextRef="#ctx0" brushRef="#br0" timeOffset="134742.51">16906 16855 20271 0,'-5'22'1792'0,"-1"-8"-1424"0,-1 0-368 0,-1-4 0 0,3-4 4928 0,2-3 928 0,-2 3 176 0,-3 4 48 16,-3 6-5120-16,-1 4-960 0,2 2-320 0,2 0 0 31,5 1-2432-31,-1-2-464 0,3 3-112 0,-1 0 0 0,0 4 2768 0,-3 3 560 0,-1 6 128 0,-2-1 0 0,-1 3 944 0,-1 1 176 15,0 5 32-15,-3-2 16 16,1 2-752-16,0 2-160 0,-2-2-16 0,3 1-16 0,0-4-352 0,2-1 0 16,3 0 0-16,0-7 0 15,1-1-992-15,2-5-272 16,2-6-48-16,1-3-13104 0</inkml:trace>
  <inkml:trace contextRef="#ctx0" brushRef="#br0" timeOffset="135104.38">17250 17785 22111 0,'-3'12'1968'0,"1"-2"-1584"0,-2-2-384 0,2-1 0 16,1-4 4272-16,-1-1 768 0,1 3 144 0,0 1 48 16,-2 4-4080-16,2 2-832 0,1 2-144 0,1 0-48 15,2 3-1168-15,1-4-240 16,-2 2-64-16,-1 1 0 0,0 3 720 0,-2 0 144 15,-1 6 32-15,-3 0 0 0,-1 1 448 0,-2 0 240 0,0 1-32 0,-4-1 0 16,4-4-688-16,-3 3-144 0,2 0-16 0,2-6-16 16,2 4-1088-16,2-8-224 0,2-4-32 0,2-3-6672 15,3-5-1328-15</inkml:trace>
  <inkml:trace contextRef="#ctx0" brushRef="#br0" timeOffset="135563.28">17212 17719 21183 0,'5'9'1888'0,"-3"-6"-1504"16,-1 0-384-16,0-1 0 0,-1-2 4448 0,2 0 816 0,-1 0 176 15,1 0 16-15,3 0-4448 0,3-2-1008 0,2 2 0 16,1 0 0-1,0 0-1024-15,0 2-144 0,-1 2-32 0,0 0 0 0,0 2 1616 0,-2 3 320 16,2-3 64-16,-1 0 16 0,2 1-448 0,0 2-96 16,2-2-16-16,1 2 0 0,0-1-96 0,0 0-32 0,0 2 0 15,1 0 0-15,-1-1-128 0,-1 1 0 0,1 2 0 0,0-2 0 16,-2 2 0-16,0-2 0 0,0 5 0 0,-1-3 0 0,0 1 0 16,-1 0 0-16,0 0 0 0,-2-4 0 0,1 4 0 0,-2-1 0 15,1-2 0-15,-2 0 0 16,-1-1-160-16,-1 1 160 0,-3-4 0 0,-1 0-144 15,-1 0 144-15,-2 0 192 0,-1 0-32 0,-2 1-16 0,-1 0-144 0,-3 2 0 16,0-3 0-16,-4 1 0 0,1 2 0 0,-3-2 0 16,-2 0 0-16,0-1 128 0,-4 0-128 0,2-4 160 15,0 2-160-15,-1-1 160 0,0 0-160 0,-1-3 0 16,2 3 0-16,-1-3 0 0,-1 0-192 16,1 0 192-16,0 0-160 0,1 0 160 0,-1 1-416 0,1-1 16 0,1 0 0 15,0 0 0 1,1-1-1040-16,1-2-208 0,1 1-32 0,1-2-14032 0</inkml:trace>
  <inkml:trace contextRef="#ctx0" brushRef="#br0" timeOffset="136587.47">18558 17004 23039 0,'-1'-3'2048'0,"-2"-1"-1648"0,2 1-400 0,-1 6 0 16,1-3 1408-16,-1 0 192 16,0 0 32-16,-3 0 16 15,-3 0-240-15,1 0-32 0,-2 1-16 0,-1 2 0 0,1 3-112 0,-4-3-32 16,0 4 0-16,-1-1 0 0,-2 2-576 16,0 0-112-16,-1 4-16 0,-1-2-16 0,2 5-496 0,0 1 0 15,0 3-176-15,1-1 176 0,2 2-256 0,1 0 64 16,1 4 0-16,3 1 16 0,1 1-32 0,1 3-16 15,3-3 0-15,-1 2 0 0,1 5 224 0,1-3 128 16,2 1 0-16,0 1-128 0,2-1-160 0,2 0-144 16,2-3-16-16,2-2-16 15,2-1-256-15,2-1-48 0,3-3-16 16,1-5 0-16,1-4 336 0,0-2 64 0,2-4 0 0,1-3 16 0,1-2 544 0,1-2 96 0,2-4 32 0,2-1 0 0,0-1-192 0,1 0-48 31,1-3 0-31,2-2 0 0,-2 2-64 0,1-3 0 16,0 1-128-16,0-3 192 15,-2 4-576-15,0-1-128 0,-2-3-32 0,-3 2 0 0,1 0 256 0,-1-3 48 0,0-3 16 16,0 1 0-16,-2-1 816 0,-1 1 176 0,-3 0 16 16,-3-3 16-16,-3 1-160 0,-2-1-48 0,-2 2 0 0,-5-1 0 31,0-1-832-31,-3-4-160 0,-3-1-48 0,-3-5 0 16,-3 3-304-16,-4-1-64 0,1 6-16 0,-5-4 0 0,-2 1 832 0,0-3 384 0,0 5-48 0,0 0 0 15,0 5 48-15,4 3 16 0,1 2 0 16,1 4 0-16,1 3-144 0,1 1-48 0,-2 3 0 0,-1 0 0 15,0 2-208-15,-3 2 0 0,-1 2-144 0,-3 3 144 16,0 0-2352 0,-1 4-368-16,-2 0-80 0,-1 0-11072 0</inkml:trace>
  <inkml:trace contextRef="#ctx0" brushRef="#br0" timeOffset="137030.71">18963 16674 48831 0,'-5'6'2176'0,"-2"-2"432"0,1 0-2096 0,1-2-512 16,2-2 0-16,1 1 0 15,0 2-2192-15,-2 1-560 0,-2 4-96 0,-3 2-32 16,-1 3-4128-16,2 5-832 0,-3 2-160 0,-1 6-48 0,-2 7 6736 0,-2 3 1312 0,-2 5 320 0,-2 2 48 15,1 5 3024-15,-2 1 624 0,1 4 112 0,-1 2 32 16,-1 2-960-16,1-2-176 0,-2-5-32 0,1-3-16 0,0-1-1648 16,-2 0-336-16,2 0-64 0,-1-1-16 15,-1-3-1600-15,2-1-320 0,2 0-64 0,0-3-16 16,2-3-1616-16,0-4-336 0,2-5-64 0,0-4-9728 16</inkml:trace>
  <inkml:trace contextRef="#ctx0" brushRef="#br0" timeOffset="137492.2">19541 17705 35935 0,'-6'10'3200'0,"0"0"-2560"0,1-1-512 0,1-5-128 0,2 2 512 0,-4 2 96 16,-7 12 16-16,-5 9 0 0,-7 8 64 0,-4 4 16 0,1-3 0 0,0-3 0 15,-1-1-384-15,1-2-80 16,2-3-16-16,2-5 0 0,2 2-224 0,1-1 0 15,2-3 0-15,3-2 0 0,3-1-336 0,2-1 32 16,3-2 16-16,2-3 0 16,1-1-400-16,3-6-80 0,0-1 0 0,2 0-10704 15,2-5-2144-15</inkml:trace>
  <inkml:trace contextRef="#ctx0" brushRef="#br0" timeOffset="137808.69">19491 17594 9215 0,'-2'6'816'0,"0"-2"-656"0,-1-3-160 16,1-1 0-16,1-1 7264 0,1 1 1424 0,0-4 272 0,0 2 64 31,0-2-11584-31,3-1-2304 0,4 1-480 0,-7 4-96 0,0 0-160 0,27-3-32 0,-19 10-16 0,0 4 0 0,-3 5 8832 0,-3 0 1760 15,-1 7 368-15,-1 1 64 0,3 2-736 0,-2 3-144 16,4-1-16-16,0 1-16 0,4-1-2672 0,-1 1-544 0,3 2-96 0,1 1-32 16,0-3-864-16,0 2-256 15,2 4 0-15,0-4 128 16,0 5-128-16,0 1-128 0,0-3 128 0,-2 1-192 16,-1 0-448-16,-1-3-112 0,-1-6-16 0,-4-4 0 0,0-1-448 15,-3-9-80-15,-1 2-32 0,-1-5-14368 0</inkml:trace>
  <inkml:trace contextRef="#ctx0" brushRef="#br0" timeOffset="138025.34">19259 18142 11967 0,'3'9'1072'0,"-2"-6"-864"0,0 0-208 0,0-3 0 16,-1 0 6384-16,3-3 1232 0,3 0 240 15,3-4 48-15,8-1-10208 0,8-5-2048 0,11 0-416 0,6-3-80 32,5 0 1856-32,2-2 368 0,4 5 80 0,1-3 16 0,1 0 3936 0</inkml:trace>
  <inkml:trace contextRef="#ctx0" brushRef="#br0" timeOffset="155508.84">12529 9951 20271 0,'-1'-6'1792'0,"1"-1"-1424"0,1 4-368 16,-1 0 0-16,2 3 688 0,-1-4 64 0,1-2 16 0,-1-2 0 31,-1-2-1360-31,0 0-272 0,-1 4-48 0,-3-1-16 16,0 5-368-16,-4 4-80 0,-1-2-16 0,-1 4 0 15,1 1-96-15,0 1-32 0,0-1 0 0,0 1 0 0,2 3 2000 0,-1-3 400 0,3 2 80 0,2 0 0 16,-2-1 1488-16,1 1 304 0,2 2 48 0,-1-2 16 15,1 3-896-15,0-1-192 0,1-1-16 0,0 1-16 16,0 3-544-16,-1-3-128 0,0 4 0 0,-2-1-16 0,-1 3-304 0,-2 0-48 16,-3 4-16-16,-2 1 0 0,-3 5-192 0,-4 2-64 15,-2 3 0-15,-3 4 0 0,-2 3-384 0,-4 3 0 0,0 1 128 0,1 1-128 32,-2 2 0-32,2-1 0 0,4-2 0 0,2 4 0 15,2 2 336-15,1-1 48 0,3 0 0 0,2-1 0 16,1-3 288-16,1-2 64 0,-1 1 16 0,-1 1 0 15,-1 2-480-15,-1-1-80 0,-2 3-32 0,-3-2 0 0,0-4-160 16,-4-3 0-16,-1 0 0 0,-3-3 0 0,0-4 0 0,1-3 0 16,-1-4 0-16,0-2 128 0,2-1-128 0,2-7 0 15,1 1 0-15,4-8 0 0,5-1-192 0,2-1 48 16,7-5 0-16,6-2-17952 16</inkml:trace>
  <inkml:trace contextRef="#ctx0" brushRef="#br1" timeOffset="162279.94">12179 11709 11967 0,'-1'-4'1072'0,"1"1"-864"0,0 0-208 0,0 0 0 0,0 3 464 0,0-4 48 16,-2-2 16-16,2-3 0 16,-1-1-400-16,-1-2-128 0,0-1 0 0,0 3 0 15,-2 4 544-15,0 0 0 0,0 4 0 0,-4 2 0 16,-1 2 1072-16,-2 2 224 0,-1 2 32 0,-3 3 16 16,0 1-160-16,-2 2-48 0,0 0 0 0,-2 1 0 15,1 3-384-15,0-3-80 0,1 2 0 0,-2-2-16 16,3 0-304-16,0 0-48 0,3-1-16 0,-2-2 0 15,2 0-464-15,2 0-112 0,3 1 0 0,1-1-16 0,3-1-240 16,1 0 0-16,2 2 0 0,1 0 0 0,1-1-192 0,3 3-16 16,-1-1-16-16,2 2 0 15,2-2-352-15,0 2-80 0,2 0-16 0,1-1 0 0,-1 3 304 0,4-4 64 16,-1 1 16-16,2 0 0 0,-1 0 288 0,3-4 176 0,1 0-32 16,1-1 0-16,2 0 48 0,0-4 0 15,-1 1 0-15,1-1 0 0,0-3-192 0,-3 1 192 16,2-2-192-16,-3-2 192 0,1 1-352 15,-1-2-64-15,0 2-16 0,-1-5 0 0,-1-1-160 0,1 1-48 16,1-4 0-16,1 2 0 0,-1-5 448 0,0 1 0 0,0-2 0 0,0 2 0 0,0-4 128 0,1-3 48 31,-1 3 16-31,-2-2 0 0,0 2 32 0,-2-4 16 16,0 3 0-16,-4-1 0 0,-2 1 16 0,-2 1 0 16,-1 2 0-16,-5-2 0 0,-1 1-64 0,-6 2-16 15,-1-2 0-15,-4 3 0 0,-2-1-176 0,-2 3 128 0,-4 3-128 0,-3 1 128 16,-1 0-128-16,-4 2-144 0,-2 1 144 0,0 1-208 15,0 1 64-15,0 1 16 0,1 1 0 0,1 4 0 16,4-1-32-16,0 2 0 0,3 4 0 0,-2-4 0 16,3 4 160-16,1 0 0 0,1-1-144 0,2 3 144 15,4-2-688 1,0-3-64-16,3 2-16 0,2-3 0 0,3 0-592 0,1 0-128 16,3-2-32-16,0 0 0 0,2-2-640 0,2 1-128 0,0 0-16 15,2 0-6624-15</inkml:trace>
  <inkml:trace contextRef="#ctx0" brushRef="#br1" timeOffset="162735.01">12440 11333 28559 0,'0'-1'2544'0,"-2"1"-2032"0,1 0-512 0,1 0 0 0,0 0 416 0,-1 0-16 0,1 0 0 0,-1 0 0 31,0 0-1264-31,-1 0-256 0,1 0-48 0,1 0-16 16,0 0-384-16,0 0-80 0,0 0-16 0,0 0 0 0,-20 10 1312 0,13-6 352 0,-1 2 0 16,-1 4-144-16,0 1 1808 0,-2 2 352 0,0 6 80 15,-1 1 16-15,0 4-160 0,0 2-32 0,1 3 0 0,-2 4 0 16,1 6-1280-16,0 1-256 0,0 5-48 0,1-1-16 16,0 3-320-16,0-2 0 0,0-4 0 0,-1-5-128 15,0-2 128-15,0 0 0 0,-2-2 0 0,-2 0 0 16,0 3 0-16,-2-5 128 0,0 3 0 0,1-2 0 15,-1-3 272-15,-1 2 64 0,0 1 16 0,2-3 0 0,1-3-480 16,4-5 128-16,3-6-128 0,2-2 0 16,3-4-1408-16,3-2-320 0</inkml:trace>
  <inkml:trace contextRef="#ctx0" brushRef="#br1" timeOffset="165146.46">14008 11642 35935 0,'-8'-3'3200'0,"2"-1"-2560"16,2 1-512-16,2 3-128 0,-1-2 0 0,0 1 128 15,-3-4-128-15,-6-1 128 16,-4-2-832-16,-1-2-144 0,0-1-48 0,-1 4 0 16,4 1-560-16,-1 2-112 0,1 1-32 0,-2 6 0 0,0 1 1344 0,-1 3 256 0,-2 4 0 0,-2 3 0 0,0 4 816 0,-2 1 64 15,0 4 16-15,1 2 0 0,1 2-512 0,1-1-112 16,7 0-16-16,1-4 0 16,4 0 256-16,3-5 64 0,1 0 0 0,2-1 0 15,2 0-48-15,0 0 0 0,2 0 0 0,2 1 0 16,1-1-528-16,2 1 0 0,2-1 0 0,2 3-192 31,3-3-512-31,-1 1-80 0,3 0-32 0,0-1 0 0,0 0 448 0,1-3 96 0,0-3 16 16,0-4 0-16,2 0 256 0,-2-5 192 0,2 2-16 0,-1-7-16 0,1 0 128 0,-1-2 32 15,1-3 0-15,-2 0 0 16,0-1-32-16,-1-3 0 0,-1 1 0 0,0-4 0 16,0-3-288-16,-1 3 0 0,-1 0 0 0,-2-2 0 0,-1-1 128 15,-2 1-128-15,-2 0 0 0,-1 0 0 0,-3-1 224 0,-2-1-64 0,-1 2-16 16,-4-1 0-16,0-1-144 15,-5 3 0-15,-1 0 0 0,-3-1 0 0,-2 2-224 0,0 0-32 16,-2 3 0-16,-2 0 0 0,-1 1-64 0,0 2-32 0,1 4 0 0,-1 0 0 31,1 2-240-31,2-1-48 16,2 4-16-16,2-4 0 0,2 4-672 0,1-2-128 0,3 2-16 0,2-2-6592 16,4 6-1296-16</inkml:trace>
  <inkml:trace contextRef="#ctx0" brushRef="#br1" timeOffset="165510.51">14215 11137 35935 0,'-2'6'1600'0,"-2"0"320"0,1 0-1536 0,-1-2-384 0,3 0 0 0,-2 1 0 16,1 2 0-16,-3 5-128 0,-4 9 0 0,-3 8 0 15,1 5-560-15,-2 2-96 0,1-1-32 0,-1 0 0 16,0 0-240-16,-3 5-48 0,-3 1-16 0,-2 1 0 0,-1 2 688 0,-3 3 144 15,-1 2 32-15,-2 0 0 0,-1-1 688 0,-2 2 144 16,2-6 16-16,-3 1 16 0,-1 2 736 0,3-6 128 16,2-6 48-16,1 0 0 0,0 2-1008 0,3-5-192 15,3-1-32-15,5-4-16 0,4 1-960 0,6-9-192 16</inkml:trace>
  <inkml:trace contextRef="#ctx0" brushRef="#br1" timeOffset="166453.1">15765 11630 11967 0,'-5'-1'1072'0,"1"-2"-864"0,0 3-208 0,2-2 0 16,1 2 1696-16,-2-1 288 0,0-2 64 0,-5 1 16 15,-2-2-1312-15,-1 1-272 0,0 2-48 0,1-1-16 16,0 4-416-16,-1-2-224 0,0 4 32 0,-3 2 0 0,1 0 704 0,-2 0 160 16,-2 7 32-16,-1-3 0 15,1 3 1104-15,-2 2 240 0,1 4 32 0,-3 1 16 16,1 1-768-16,0 1-160 0,3 0-16 0,1 0-16 0,2-3-944 15,4 1-192-15,2-2 0 0,4 1 0 16,3-3-608-16,3 1-96 0,2 0 0 0,3 0-16 0,2-1 320 0,2 2 64 16,2-1 16-16,-1 1 0 0,3 2 320 0,0-4 0 15,-1 0 0-15,2 0 0 16,2-1-480-16,0-3 32 0,1 0 0 0,2-2 0 0,-1-2 64 0,1-3 0 16,1-2 16-16,1-3 0 0,1-3 624 0,-2-4 112 15,0 1 16-15,0-2 16 0,0-2-16 0,0-4-16 16,0 2 0-16,-4 2 0 0,-2-3-560 0,1-1-96 15,3-2-32-15,0-4 0 0,-2-1 128 0,-1 1 0 0,-1-2 16 0,-1 1 0 16,-4 1 176-16,-1 1 0 0,-1 0 0 0,-4 0-128 16,-1 0 864-16,-3 0 176 15,-2 0 48-15,-4 1 0 0,-1 2-32 0,-6-3 0 16,-1 3 0-16,-3-3 0 0,-3 6-288 0,-3 0-64 0,-3 1-16 0,-2 0 0 0,-1 2-320 16,-2 4-64-1,-2-1-16-15,1 0 0 0,0 4-160 0,2 0-256 0,2 3 64 16,3 0 16-1,1 1-1232-15,3 4-240 0,3-1-48 0,1 3-8288 0,2 4-1648 0</inkml:trace>
  <inkml:trace contextRef="#ctx0" brushRef="#br1" timeOffset="166870.15">16101 11336 21183 0,'-2'0'1888'0,"-2"2"-1504"0,-1-2-384 0,0 1 0 0,1 2 2816 0,2-3 512 0,-2 2 80 16,-3 2 32-16,-4 3-1904 0,-5 5-384 0,-1 1-80 0,1 3-16 15,0 3-928-15,3 2-128 16,-1 1 0-16,1 4-192 0,-1 3 48 0,2 1 16 0,-2 3 0 0,0-1 0 16,1 2 128-16,-3 3 176 15,-2 4-48-15,0-2 0 0,-2-1 128 0,0-1 32 0,-1 1 0 0,0-2 0 16,-2 1 144-16,-1-2 16 15,1 0 16-15,-2-3 0 0,3-4-176 0,-2 3-32 0,1-1-16 16,0-3 0-16,5-1-240 0,4-7 0 0,4-2 0 0,5-2 0 31,4-3-896-31,2-2-160 0,4-1-32 0,0-2-15840 0</inkml:trace>
  <inkml:trace contextRef="#ctx0" brushRef="#br1" timeOffset="167306.19">16475 12075 35935 0,'-2'3'1600'0,"1"-3"320"0,-1 3-1536 0,0-3-384 0,1 0 0 0,1 0 0 31,0 0-272-31,-1 0-128 0,0 0-32 0,-2 0 0 16,2 0-2192-16,1 0-432 0,0 0-80 0,0 0-32 0,-9 29 2128 16,4-13 416-16,0 2 96 0,-1 5 16 0,-1 1 1936 0,-2 5 400 0,1-1 80 0,-2 2 16 15,0 2-256-15,-1-1-64 0,1 0 0 0,-1-5 0 0,1 2-1152 0,0 1-224 0,0-3-48 0,1-3-16 16,3 0-384-16,1-6-80 16,1 0-16-16,2-3 0 15,1-2-704 1,-1-6-128-16,1-4-48 0,1-2-12368 0</inkml:trace>
  <inkml:trace contextRef="#ctx0" brushRef="#br1" timeOffset="167547.99">16122 12110 44223 0,'1'2'1968'0,"1"-2"400"0,-1 0-1904 0,3 0-464 16,1-2 0-16,2-1 0 16,4 2-256-16,8-5-128 0,9 1-48 0,13-5 0 15,10 0-608-15,0-2-128 0,3 2-32 0,-6 1 0 16,-2 3 176-16,-4 2 48 0,-5 4 0 0,-6 0 0 0,-3 3 976 0,-6-2 192 0,-3 2 32 0,-5 0 16 16,-2 2 272-16,-2-4 64 0,0 2 16 15,-3-3-11536 1,1 2-2304-16</inkml:trace>
  <inkml:trace contextRef="#ctx0" brushRef="#br1" timeOffset="168540.17">18276 11759 27647 0,'-5'-7'2448'16,"2"1"-1952"-16,-1 0-496 0,3 4 0 16,-1 0-432-16,-3-3-176 0,-2-2-32 0,-5-3-16 15,-7-2-160-15,-2 2-16 0,-1 4-16 0,-3 6 0 0,2 3 2416 0,-5 4 480 0,0 6 112 0,-3 2 16 0,-2 5-64 0,-1 1-16 16,0 1 0-16,-1 0 0 16,5-2-1392-16,-1 5-256 15,3 1-64-15,3 1-16 0,3 1-368 0,3-4 0 0,3 1 0 0,4-1 0 16,3 2 0-16,2-1 0 0,3 0 0 15,3 1 128-15,2-1 16 0,3-6 16 0,1 4 0 16,1-5 0-16,1-2-160 0,2-3-224 0,2-1 48 0,0-2 16 16,3-4-256-16,0 0-48 0,3-5-16 0,0-2 0 31,3 1-16-31,2-6 0 0,3 0 0 0,2-3 0 0,4-2 496 0,3-1 0 0,0-4-128 0,2-2 128 16,1 1 0-16,0-4 256 0,2-1-48 0,-5-1-16 15,-3 4-192-15,-3-4 128 0,-2 5-128 0,-5-3 0 16,-3 5 0-16,-3 0 128 0,-2-4-128 0,-2 1 0 15,-3 3 144-15,-5-2-16 0,-1 2 0 0,-2 3 0 0,-4 1 368 16,0-2 64-16,-2 6 16 0,-3-2 0 16,0 0-80-16,-3-2-16 0,0 2 0 0,-3-2 0 0,-1 3-208 15,-1-5-32-15,1 5-16 0,-3-1 0 0,2-2-224 16,-2 3-160-16,3 2 32 0,0 1 0 16,3 0-832-16,-1 3-144 0,0 2-48 0,3 2 0 15,1 2-1216-15,-1-1-240 0</inkml:trace>
  <inkml:trace contextRef="#ctx0" brushRef="#br1" timeOffset="168863.42">18268 11373 36863 0,'-4'0'1632'0,"0"-3"336"0,2 1-1584 0,0 1-384 16,1 1 0-16,1 0 0 0,0 1-1120 16,-1 1-304-16,0 1-64 0,-3 3-16 0,0 4-2336 0,-1 2-448 15,-1 6-112-15,-2 3-16 0,-2 3 5072 0,-3 5 1008 0,-2 4 208 0,-1 7 48 16,-2 2 2112-16,-2 5 416 0,-2 3 96 0,-2 1 0 15,0-1-2912-15,0 0-592 0,1 1-112 0,-2 0-32 16,-1 3-672-16,-4 3-224 0,-1 4 128 0,0 0-128 16,0 0-256-16,4-4-128 0,1-3 0 0,5-3-18016 15</inkml:trace>
  <inkml:trace contextRef="#ctx0" brushRef="#br0" timeOffset="203813.12">20340 17427 35935 0,'3'-2'3200'0,"-3"0"-2560"16,0 0-512-16,0 2-128 0,0-2 1328 0,1 0 240 15,1 2 48-15,1-2 16 16,3-2-1328-16,3-2-304 0,3-3 0 0,3 2 0 0,3 1 0 0,2-1-144 16,1 1 144-16,1 0-160 15,4 4-288-15,2 0-48 0,2 2-16 0,1 0 0 0,3 4 176 0,0-1 16 16,2 3 16-16,0-3 0 0,-1 4 304 16,1-4 0-16,-2 0 0 0,1-2 0 0,1 2-320 0,-2-1 64 15,2-2 0-15,-1 0 0 16,-2 1-608-16,1-1-112 0,-2 3-32 0,-1-3-14656 0</inkml:trace>
  <inkml:trace contextRef="#ctx0" brushRef="#br0" timeOffset="204240.44">20471 17734 43311 0,'9'2'3840'0,"-2"-2"-3072"0,-2 4-608 0,-1-4-160 16,1 0-704-16,2 3-160 0,8-2-32 0,7 1-16 0,9 2 912 0,4 0 272 15,1-2 16-15,0 2 0 0,-2-2-80 0,2-2-16 16,-1 3 0-16,1-3 0 0,1 0-192 0,1 0-240 16,4 3 48-16,1 0-18192 15</inkml:trace>
  <inkml:trace contextRef="#ctx0" brushRef="#br0" timeOffset="207017.26">22310 16981 25791 0,'-3'0'2304'0,"1"0"-1856"0,1 0-448 0,1 0 0 15,0 0 1680-15,0 0 240 0,0 0 64 0,-2-3 0 16,1 3-1088-16,0 0-224 0,0 3-32 0,1-3-16 15,0 0-240-15,0 0-32 0,-9 28-16 0,7-14 0 16,-1 4-512-16,1 2-96 0,-1 5-32 0,1 0 0 31,0 1-144-31,1 0-48 0,1 2 0 0,0 0 0 0,0 0-96 16,0-2-32-16,1-2 0 0,1 1 0 0,0-3-1104 0,-2-2-240 0</inkml:trace>
  <inkml:trace contextRef="#ctx0" brushRef="#br0" timeOffset="207364.47">21750 17696 23039 0,'-2'3'2048'0,"2"0"-1648"15,0-2-400-15,2 1 0 0,-1-2 2832 0,1-2 496 16,2 2 80-16,4-1 32 0,1-2-2128 0,8-3-416 16,5-1-96-16,2-2-16 0,5-1-128 0,2 0-16 15,3-2-16-15,4-3 0 0,4 1-272 0,3-4-48 16,7 2-16-16,5 0 0 0,1 1-32 0,2 1-16 15,0 6 0-15,-4-1 0 0,-4 4-240 0,2 0 0 16,3 4 0-16,-1 1 0 0,-1 4-720 0,-4 2-48 0,-3 1 0 16,-4 4 0-1,-6 0-1760-15,-2 4-352 0</inkml:trace>
  <inkml:trace contextRef="#ctx0" brushRef="#br0" timeOffset="207791.43">22175 17864 28559 0,'-9'3'2544'0,"3"0"-2032"0,1-1-512 0,3 0 0 0,-1 0 1584 0,2 1 208 16,0-2 64-16,0 4 0 0,-3 2-768 0,-1 3-128 16,-1 5-48-16,1 3 0 0,0 2-496 0,-1 2-96 15,1 4-32-15,0 2 0 0,0 4-48 0,1-1-16 16,0 3 0-16,1 1 0 0,0-2-224 0,1 1 128 16,2-2-128-16,-1-4 0 0,1-3 0 0,0-1 0 15,1-2 0-15,-1-4-160 16,0-2-1344-16,0-1-272 0</inkml:trace>
  <inkml:trace contextRef="#ctx0" brushRef="#br0" timeOffset="208249.58">22655 17861 18431 0,'-10'6'1632'0,"0"-1"-1312"0,-1-3-320 0,4 0 0 0,3 1 2432 0,0 0 432 16,0-2 80-16,-4 4 0 15,-5 3-3088-15,-4 3-624 0,-1 5-128 0,-2 0-32 0,2 3 2528 0,1 0 496 16,0 1 96-16,2 4 32 0,1-2-416 0,2 0-80 16,1 2 0-16,2 0-16 0,1 1-1072 0,3-3-224 15,0 1-32-15,2-3-16 0,3 1-176 0,1-3-48 16,3 2 0-16,0-2 0 0,2 1-144 0,1-3 0 15,2 0 0-15,2 0-176 0,2-3 0 0,0-4 0 16,2 1 0-16,1-1 0 0,4-5 0 0,2-2 0 16,2-1 0-16,0-2 0 0,2-1 48 0,3-6 0 15,0 0 0-15,1-8 0 0,1 1-48 0,-1-3 0 16,-2-3 0-16,-2-1 0 0,-1-3 176 0,-4-1 0 16,0 0 0-16,-5-1-128 0,-4 4 128 0,-2-2 0 15,-4 3 0-15,-4 0 0 0,-4-3 0 0,-3-1 0 0,-4 1 0 0,-4 0 0 16,-3 3 0-16,-4 2 0 0,-2-2 0 0,0 6 128 0,-2-1 16 0,1 3 16 15,-1 4 0-15,1 0 0 16,-1 4-160-16,3 1 0 0,2 4 0 0,0-2-176 31,4 3-288-31,2 3-64 0,3 1-16 0,2 2 0 16,3 0-1536-16,3 0-304 0</inkml:trace>
  <inkml:trace contextRef="#ctx0" brushRef="#br0" timeOffset="208852.53">24260 17725 36863 0,'-4'5'3264'0,"-1"-1"-2608"0,0-2-528 0,2 0-128 16,1 0 1152-16,2-2 192 0,0 3 32 0,-2 0 16 15,-2 5-1600-15,-1 3-320 0,2 5-64 0,-2 4-16 0,0 4 336 0,1 2 64 16,-1 3 16-16,1 2 0 0,3-2 400 0,-1 2 96 16,0 4 16-16,2-4 0 0,0-3 0 0,3 2 16 15,-1-3 0-15,1-1 0 0,0-1-336 0,1-3 0 16,0 2 0-16,0-1-12256 15,-2-3-2400-15</inkml:trace>
  <inkml:trace contextRef="#ctx0" brushRef="#br0" timeOffset="209276.26">24824 17861 22111 0,'-15'11'1968'0,"1"-7"-1584"0,1 2-384 0,4-5 0 16,4-1 4480-16,4-1 832 0,-2 1 144 0,-3 0 48 15,-4 0-4592-15,-1-3-912 0,0 3-176 0,1 0-32 16,3 0 208-16,1 3 0 0,1 3 0 0,1 1 0 15,0 3 0-15,3 2 128 0,0 1 16 0,1 4 0 16,1 0-144-16,1 3 0 0,1-1 0 0,2 2 128 16,1-1-128-16,0 3 0 0,3-1 0 0,1 2-176 15,1-2-144-15,1 0-16 0,3 0-16 0,0-2 0 32,1-2-416-32,0-2-96 0,1-3-16 0,4-1 0 0,2 1 304 0,0-4 64 0,1-5 16 15,-1-4 0-15,1-2 288 0,-2-2 48 0,-1 0 16 0,-1-4 0 0,-2 0 144 16,0-4 256-16,-2-3-64 0,-3-1-16 0,-3 0 400 0,-2-3 96 15,-5 2 16-15,-3-4 0 0,-3 1-96 0,-4 2-16 16,-2-5 0-16,-4-1 0 0,-2 1-368 0,-2-3-80 16,0 2 0-16,-6-5-128 0,-1 1 224 0,-4-1-64 15,1 3-16-15,1 2 0 0,3 3-144 0,1 5-192 16,2 3 32-16,1 3 16 16,3 3-1008-16,1 1-208 0,3 2-48 0,2 1-15104 15</inkml:trace>
  <inkml:trace contextRef="#ctx0" brushRef="#br0" timeOffset="209986.46">26591 17856 4607 0,'-8'0'400'0,"2"-1"-400"0,0 0 0 0,1-2 0 0,3 2 304 0,-1 1-32 0,1-2 0 0,-3-2 0 16,-3-1 1008-16,-2-1 208 0,-2 0 48 0,2-2 0 15,0 2 1648-15,4 2 336 0,1-1 64 0,1 4 0 16,3-1-608-16,0 2-128 0,1 2-32 0,1 2 0 16,0 2-1056-16,2 3-224 0,1 1-32 0,-2 3-16 0,2 2-608 0,1 1-128 0,1 4-32 0,0 2 0 15,1 0-304-15,1 6-64 16,-1 0-16-16,1 0 0 0,-3 1-336 0,0 3 0 15,-3-1 0-15,1 4-192 16,-2-1-800-16,-1 1-160 0,0 1-48 0,-3-2-16752 16</inkml:trace>
  <inkml:trace contextRef="#ctx0" brushRef="#br0" timeOffset="210454.7">27109 17828 38703 0,'-3'-1'3440'0,"1"-1"-2752"0,1 2-560 0,1-2-128 15,0 2 448-15,0 0 48 0,0-1 16 0,-3 1 0 16,2 1-1232-16,-1 1-240 0,-2 6-64 0,-1 3 0 0,0 3 1280 0,-1 2 256 0,0 2 64 0,-2 3 0 16,0 3 0-16,-1 3 0 0,1 1 0 0,0 2 0 15,0 1-384-15,1 1-192 16,1-1 192-16,0-3-192 16,1 1 0-16,1-3 0 0,1-1 0 0,1-3 0 15,2-4 0-15,2-2 0 0,2-2-160 0,1-3 160 16,1-1-688-16,0-4-16 0,3 0 0 0,1-4 0 15,1-4-80-15,0 0-32 0,2-2 0 0,0-2 0 0,1-3 304 16,-1 0 48-16,1-4 16 0,1-3 0 0,0 0 448 0,0-6 0 0,-1-1-128 0,-1-1 128 16,0-1 368-16,-2 2 112 15,1-6 32-15,-4 2 0 0,1 1-128 0,-4 1 0 16,-3-1-16-16,-2-2 0 0,-2 3 96 0,-4 0 32 16,-2 2 0-16,-2 1 0 0,2 3-192 0,-3 0-48 15,-2 3 0-15,1 4 0 0,-2 0-256 0,2 4-224 16,1 2 32-16,-3 1 16 15,-2 4-768-15,0 1-144 0,-1 4-48 0,-1 2-9744 16,2 1-1968-16</inkml:trace>
  <inkml:trace contextRef="#ctx0" brushRef="#br0" timeOffset="211223.26">28733 17734 27647 0,'1'0'2448'0,"0"2"-1952"15,0 2-496-15,-1-1 0 0,1 0 1344 0,1 1 192 16,-1 0 16-16,1 7 16 0,2 5 400 0,1 1 80 16,0 7 0-16,-1 2 16 0,1 2-1152 0,0 1-224 15,0-1-48-15,-1 0-16 0,1 3-384 0,2-1-80 16,-2 1-16-16,0-1 0 0,-1 0-144 0,1 1 0 0,-2-1 0 0,1 3 0 31,-2 0-688-31,1 1-16 0,-2-3 0 0,0 1-11712 16,0 0-2336-16</inkml:trace>
  <inkml:trace contextRef="#ctx0" brushRef="#br0" timeOffset="211831.5">29500 17854 33167 0,'0'0'2944'0,"-1"-3"-2352"0,0 2-464 0,0-1-128 15,-1 2 1088-15,2-3 208 0,-1 2 48 0,-1-2 0 31,-3 0-1568-31,-1 0-304 0,-2 3-64 0,0 3-16 0,-2-2 1344 0,-3 4 272 16,1 1 48-16,-3 4 16 0,0 0-448 0,-1 2-96 16,0 1-16-16,-2 3 0 0,-1 2-144 0,-1-2-48 15,3 4 0-15,-2 1 0 0,2 3-32 0,1-2-16 0,1 3 0 0,0-1 0 0,3 2-272 0,0 2 0 16,0-3 128-16,3 4-128 0,2-1 0 0,2 1 0 16,3-4 0-16,2-2-144 0,1-1-176 0,4-1-16 15,4-2-16-15,1-6 0 16,1 2 48-16,4-4 16 0,1-2 0 0,3-6 0 15,4-3 112-15,1-3 32 0,4-1 0 0,-1-4 0 16,3-5 144-16,-1 0-128 0,2-3 128 0,-1-3-128 16,-2 1 128-16,-3-5 176 0,-1 5-48 0,-7-2 0 0,-4 1-128 15,-3 0 0-15,-2-4 0 0,-5 2-176 16,-1-1 176-16,-5 0 224 0,-1 0-48 0,-3-3-16 0,-2 3 128 0,-3-3 32 16,-3-1 0-16,-1 1 0 0,-1 2-80 0,0 2-16 15,-2 1 0-15,0 1 0 16,1 4-352-16,-1 2-80 0,2 3-16 0,1 0 0 15,0 4-464-15,2 3-80 0,1 3-32 16,0 3-17264-16</inkml:trace>
  <inkml:trace contextRef="#ctx0" brushRef="#br0" timeOffset="213701.84">30830 17850 39615 0,'-6'0'3520'0,"2"0"-2816"16,1 0-560-16,3 0-144 0,2 0 0 0,-2 1 0 15,-3 2 0-15,-1-1 128 0,1 3-128 0,-2 4 0 16,1 3 0-16,2 1 0 16,0 3 256-16,1 2 32 15,1 5 0-15,1-1 0 0,1 4-96 0,-1 0 0 0,2 2-16 0,-1 3 0 16,-2-3 16-16,0 1 16 0,-3-1 0 0,1 1 0 16,-1-3-208-16,-2-1 0 0,2-1 0 0,-2-5 0 31,1 1-560-31,-1-6-144 0,0 3-48 0,1 0-17232 0</inkml:trace>
  <inkml:trace contextRef="#ctx0" brushRef="#br0" timeOffset="214170.21">31161 17961 13823 0,'3'-9'1216'0,"-2"-3"-960"15,0 2-256-15,0 3 0 0,-1 1 3312 0,0 2 608 16,2 2 128-16,-2-4 32 16,0-4-4768-16,-2-3-944 0,-1 3-192 0,-4 2-32 0,-1 8 3120 0,-3 2 624 15,-1 8 128-15,-1 4 32 0,-1 4 592 0,-1 4 128 0,1 6 32 0,-1 0 0 16,2 4-1648-16,3-1-336 0,2-1-64 15,0 1-16-15,5-3-528 0,0 1-208 0,3-3 176 0,3-2-176 16,0 1 0-16,4-3 0 0,0-2-176 0,2 1 176 16,-1-1-304-16,3-4 64 0,1 3 16 0,1-1 0 31,1-2-320-31,-1 0-64 0,2 0-16 0,1-1 0 16,3-1-176-16,1-4-32 0,1-2-16 0,0-1 0 0,1-4 528 0,0-3 96 0,0-3 32 0,1-2 0 15,-4-3 448-15,0-4 80 0,0-2 32 0,-3-1 0 16,-1-4-176-16,-1 0-16 0,-1-3-16 0,-3-3 0 15,-2 3 160-15,-3-4 16 0,0 4 16 0,-4-6 0 0,1 4 256 0,-4-4 48 0,1 0 16 16,-3-3 0-16,1-1-48 0,-2 1-16 0,-1-4 0 16,-1 3 0-16,1 0-304 0,0 4-64 0,0 3-16 0,0 4 0 31,-2 4-608-15,2 4-112-16,-3 1-16 0,0 3-16 0,0 3-304 0,-2 2-48 15,-2 4-16-15,1 0 0 0,-2 0-1600 0,-2 4-336 0</inkml:trace>
  <inkml:trace contextRef="#ctx0" brushRef="#br0" timeOffset="214552.34">30318 17604 40543 0,'22'1'1792'0,"-6"-2"384"0,1-1-1744 0,-2-2-432 0,-1 0 0 0,-1 2 0 16,7-5-240-16,14-1-128 0,21-6-16 0,21-2-16 15,11-2-48-15,6-1-16 0,-1 7 0 0,-4 1 0 0,-7 6 608 0,-3 1 128 16,-6 4 32-16,-7 0 0 0,-7 0-32 0,-6 2 0 16,-5 0 0-16,-6 0 0 15,-5 1-592-15,-4-2-112 0,-2 1-16 0,-8 2-16656 0</inkml:trace>
  <inkml:trace contextRef="#ctx0" brushRef="#br0" timeOffset="-214450.62">28233 17526 35935 0,'7'-1'3200'0,"2"-4"-2560"0,0 1-512 0,-2 1-128 16,2 0 448-16,4-1 64 16,10-6 0-16,12-2 16 0,16-4 176 0,9-3 16 15,3 1 16-15,1 2 0 0,0 6-272 0,-2 0-48 16,0 4-16-16,-4 3 0 0,3 1-160 0,-2 4-48 0,0 5 0 0,2 1 0 16,-2 3-192-16,-2 4-128 15,0 4 128-15,-9-3-208 16,-8-4-944-16,-3 4-176 0,1 0-32 0,-4-1-16032 0</inkml:trace>
  <inkml:trace contextRef="#ctx0" brushRef="#br0" timeOffset="-213799.89">26115 17452 34095 0,'-4'1'3024'0,"3"2"-2416"0,2-3-480 0,1-3-128 16,2 2 448-16,1-2 64 0,1 1 0 0,4-2 16 16,6 1 560-16,7-6 96 0,4 5 32 0,5-2 0 15,1 0-464-15,3 3-96 0,4 2-16 0,3 2 0 0,5 4-176 0,4 3-32 16,3 0-16-16,1 2 0 16,6 3-416-16,-2-3 0 0,-3-2 0 0,-1 2 0 15,-1-4-144-15,-2 0 144 0,-2-2-192 0,-3-4 192 16,-4 3-560-16,1-3 0 0,-3 0 0 0,-4-3-12048 15,-2 1-2400-15</inkml:trace>
  <inkml:trace contextRef="#ctx0" brushRef="#br0" timeOffset="-213110.18">24051 17504 10127 0,'-9'5'896'0,"3"-1"-704"0,1-4-192 0,1 0 0 0,4 0 4416 0,0-4 864 16,0 1 160-16,-1 1 48 0,1-2-3888 0,-1-2-768 0,0 2-144 0,1 1-48 15,0 0-448-15,0-1-192 0,0 4 176 0,1 2-176 16,1 0 1328-16,2 2 160 0,1-1 48 0,1 2 0 16,2-1-672-16,2 2-128 0,2 1-32 0,2-1 0 15,2 0-384-15,5-2-64 0,0 4-32 0,2-4 0 16,4 2-32-16,2-2 0 0,2 0 0 0,0-2 0 15,1-2-16-15,4 0-16 0,3-4 0 0,2 1 0 16,1 0-160-16,4-1 0 0,3-2 0 0,3 0 128 0,0 0-128 0,-2 0-256 16,-3 2 64-16,-7 4 16 15,-1-2-640 1,-5 2-128-16,-1 2-16 0,-5-1-10944 0,-3 2-2176 0</inkml:trace>
  <inkml:trace contextRef="#ctx0" brushRef="#br0" timeOffset="-210715.75">24346 16924 27647 0,'-2'-5'2448'16,"0"1"-1952"-16,-1-2-496 0,1 2 0 0,0 1 3136 0,2 0 512 15,0-1 128-15,-1-4 0 0,0-5-2960 0,0 0-608 16,1-6-208-16,0 1 144 0,1 4-304 0,0-1-64 16,2 5-16-16,0 1 0 0,1-1 240 0,1 3 0 15,1 1-160-15,0 0 160 0,4 0 144 0,0 1 112 16,4 4 0-16,1-3 16 0,1 2-64 16,1-1-16-16,1 3 0 0,1 0 0 0,1 3-192 0,-2 0 0 15,2 1 0-15,0 1 0 0,-2 1 0 16,2 1 0-16,-1 2 0 0,-1 4 0 0,0-4 0 0,-1 5 0 15,-1 1 0-15,0 1 0 0,-1 0 160 0,-1 3-160 16,-2 0 160-16,-1 2-160 0,-1-1 0 0,-3 1 0 0,-2 3 0 16,-1 0 0-16,-2 5 0 0,-3-3 0 0,0 5 0 0,-3-3 0 15,-1 1 0-15,-2-1 128 16,0 0-128-16,-3-3 0 0,-2-3 128 0,0 1-128 0,-1-5 0 0,-1-2 144 16,0-2 96-16,-2 1 16 0,-2-5 0 0,-3 2 0 15,0-5-16-15,-3 2 0 0,2-3 0 0,0 0 0 16,1-3-240-16,1-2 0 15,3-1 0-15,0-1 0 0,4-2 0 0,-1-3-208 0,4 0 16 0,0-4 0 16,3 2 192-16,0-2 0 0,2-4 0 16,1 2 0-16,3-1 128 0,0-3-128 15,1 4 0-15,1-4 0 0,1 3 0 0,1 1 0 0,2-3-176 0,0 4 176 16,0 2-128-16,1 3 128 0,1-1 0 0,1 2 0 16,0 1 0-16,2 1 144 0,2 3 16 0,1-3 0 15,2 6 16-15,0-2 0 0,1 4 0 0,0-2 0 16,1 5-176-16,0 3 0 0,2 3 0 0,1 0 0 15,-2 6 0-15,-1-1 0 0,1-3 0 0,-2 0 0 0,-1 0 0 0,0 2 0 16,1-1 0-16,-2-1 0 0,3-2 128 0,-4 0 0 16,1 1 0-16,-1-5 0 0,0 2-128 0,0 1 0 15,1-4 0-15,-1-2 0 16,1 0-416-16,0-2-64 0,-1-1-16 0,1-2 0 16,2-1-272-16,0-2-64 0,3-1-16 0,2-6-17664 15</inkml:trace>
  <inkml:trace contextRef="#ctx0" brushRef="#br0" timeOffset="-209778.6">26719 16611 42383 0,'-1'0'3776'0,"-1"-2"-3024"0,2-1-608 0,0 2-144 16,1 1 0-16,0-3-272 15,0 0 64-15,1-4 16 16,0-1-544-16,-1 0-96 0,2 0-32 0,-3 2 0 16,0 4 32-16,-3 2 16 0,-2 2 0 0,-1 6 0 0,-2 2 1056 0,-2 4 208 0,-1 3 32 0,-2 3 16 15,1 5-112-15,-2-1 0 0,1 3-16 0,0 2 0 16,1-1-176-16,1 3-16 0,0 0-16 0,-1-2 0 15,3 0 128-15,-1 2 32 16,0-2 0-16,2-3 0 0,3-4-64 0,2-1 0 16,0-3 0-16,4-4 0 0,2-2-96 0,2-5-32 15,1-1 0-15,4-6 0 0,1 0-128 0,3 0 0 16,2-4 0-16,1-2-176 0,3 0-144 0,0 0-16 16,-1-3-16-16,1 3 0 15,1 0-96-15,-2 2 0 0,-2 0-16 0,0 4 0 0,-2-2 80 0,-1 0 0 16,-2 1 16-16,-1 0 0 0,1 1 240 0,-1-4 128 0,-1 2-160 0,-1-2 160 31,0 2-1392-31,0-2-176 0,-1 1-32 0,0-3-13280 0</inkml:trace>
  <inkml:trace contextRef="#ctx0" brushRef="#br0" timeOffset="-209438.04">27063 16447 26719 0,'-1'7'2368'0,"-2"-1"-1888"0,1 0-480 0,0-2 0 0,-1 1 3152 0,1-1 544 15,-1 2 96-15,-2 4 32 0,-2 5-3376 0,-6 7-656 16,-3 6-144-16,-2 4-32 16,-2 1-400-16,-2 4-96 0,-2-1-16 0,1 2 0 0,-1 5 400 0,1-2 80 15,0 4 16-15,2-3 0 0,5 1 1424 0,2-6 304 16,2 3 48-16,4-3 16 0,0-3-752 0,5-2-128 16,0-1-48-16,3-1 0 0,1 1-624 0,2-3-128 15,1 1-32-15,-1-3 0 16,2 1-1184-16,-1-1-240 0,0-1-48 0,-1-2-14176 0</inkml:trace>
  <inkml:trace contextRef="#ctx0" brushRef="#br0" timeOffset="-208675.67">28916 16657 38703 0,'0'2'3440'0,"0"-2"-2752"0,0-2-560 0,0 1-128 0,0 1 624 0,1-3 80 16,0 3 32-16,0 0 0 16,3-1-2592-1,0 0-512-15,1 1-96 0,0 0-32 0,-3 2 1696 0,-1 2 336 0,-1 1 64 0,-1 2 16 16,-3 3 1584-16,-2 1 320 0,-1 3 64 0,-2 2 16 16,-1 5-560-16,-1-1-96 0,0 2-32 0,-1 3 0 0,-1 3-592 15,1 1-128-15,1 1-32 0,1-1 0 0,-1-3-160 0,1 0 192 16,1-1-192-16,2-3 192 0,0-2-16 0,1-3 0 15,1-3 0-15,2-2 0 0,-1-3-176 0,1-5 128 16,2 1-128-16,0-5 128 0,2 2-128 0,0-4-144 16,2 2 144-16,2-3-208 0,0 0-16 0,2 0 0 15,2-4 0-15,1 2 0 0,0-1 224 0,1 0-176 0,0 1 176 16,0-1-160-16,0 0 160 0,0 0 0 16,0 1 0-16,3 0-128 0,-2-2-48 0,3 1 0 15,0 0 0-15,2 0 0 16,1-3-368-16,3 2-80 0,1-2-16 0,2 2 0 15,1-4-1616-15,1 3-336 0</inkml:trace>
  <inkml:trace contextRef="#ctx0" brushRef="#br0" timeOffset="-208367.13">29226 16497 44223 0,'-5'10'1968'0,"0"-4"400"0,0 4-1904 0,1-6-464 15,2 1 0-15,1-1 0 0,-1 2 0 0,0 1 0 0,-3 8-176 0,-1 7 176 0,-2 4-352 0,1 5 48 16,-2 1 16-16,1 3 0 0,-2 2 288 0,0-2 0 15,-3 7 0-15,0-1 0 0,-1 6 272 0,1 0 16 16,0-2 0-16,1 0 0 0,1-2-64 0,2-5-16 16,3 0 0-16,2-6 0 0,3-4-384 0,1-2-80 0,0-1 0 0,3-3-12832 31,-1-1-2560-31</inkml:trace>
  <inkml:trace contextRef="#ctx0" brushRef="#br0" timeOffset="-206966.61">30947 16639 41471 0,'-5'10'3680'0,"2"0"-2944"0,1-4-592 0,4-2-144 16,-1 1 560-16,0-1 80 0,-1 8 0 0,0 4 16 15,0 7-64-15,1 5-16 0,0 3 0 0,-1-1 0 16,0 0-432-16,0 5-144 0,-1 1 0 0,-2 4 0 16,0 2 0-16,-1 0 0 0,-1 5 0 0,-1 0 0 15,-1 3-144-15,-1-3-96 0,1 0-16 0,-2-2 0 16,3-4-464-16,1-7-112 16,1-5 0-16,3-3-12016 0,2-8-2384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39:26.6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5921 14174 16575 0,'1'-3'1472'0,"0"3"-1168"0,-1-2-304 0,0 2 0 16,-1 0 1536-16,1 0 256 0,0-1 64 0,0-2 0 16,-1-1-1520-16,-1 1-336 0,1 0 0 0,-1-1 0 15,0 2 560-15,0-2 112 0,-1 2 32 0,0-2 0 16,0 2 560-16,1-2 112 0,-1 0 32 0,1 2 0 15,-1-2 416-15,2 2 96 0,-1-2 0 0,0-1 16 16,0 4-848-16,0-4-192 0,-1 1-16 0,-1 0-16 16,-1 1-512-16,0 0-96 0,0-1-32 0,-1-1 0 15,-1 2-224-15,-2-1 176 0,1 0-176 0,-2 2 160 16,0 2-160-16,-1 0 0 0,-2 0 0 0,-2 2 0 16,-1 3-160-16,-1 0 160 0,0 5 0 0,-1-1-144 15,1 1 144-15,0 0 0 0,0 3-144 0,0-1 144 16,4 3 0-16,0 1 0 0,1 0 0 0,2 3 0 15,0 1 192-15,0 1 16 0,2 1 0 0,0 0 0 16,2-2-208-16,0 1 144 0,2-1-144 0,1 1 128 16,0 1-128-16,2 0 0 0,1 1 0 0,0-1 0 0,0 0 0 0,0 1 0 15,1-1-176-15,-1 0 176 0,1-1-144 0,1-1 144 16,0-2-160-16,2-2 160 0,1-3 0 0,1-1-144 16,1-4 144-16,1-2 0 0,3 0 0 0,0-4 128 15,3 2 0-15,-1-4 0 0,2 3-128 0,1-3 144 16,3 0-144-16,-2 0 160 0,0-3-160 0,1 3 0 15,-1-4 0-15,0 0 0 0,1 0 0 0,-2-4 0 0,0 2 0 0,-1-2 0 16,-1-2 0-16,1 0 0 16,0-3 0-16,-1 1 0 0,-3 0 0 0,1-1 0 15,0 1-144-15,1-2 144 0,-1-2 0 0,1 0 0 0,-1-1 0 0,-1 0 0 16,0 2 0-16,2-1 128 16,-1-3-128-16,0 1 144 0,-1 0-144 0,1 0 0 15,-3-1 0-15,0 3 0 0,-1 1 0 0,-5 2-144 16,1-3 144-16,-5 1-160 0,-2 1 32 0,-3 2 0 0,-4-3 0 15,-2 1 0-15,-2 2 128 0,-1-2 0 0,-2 2 0 16,-2-3 0-16,1 3 0 0,-2-2 192 0,2-1-64 0,-1 2 0 16,-1-3 0-16,4 3 0 0,1 3 0 0,1-2 0 15,1 6-128-15,1-3 0 0,2 5 0 0,0 1 0 16,3 0-128-16,-1 0 128 0,1 3-128 0,1 0 128 16,-1 1-224-16,2 1 32 0,-1 1 16 0,0 3 0 15,-1-2-144-15,-1-1-48 0,1 6 0 0,-2-2 0 16,1 2-144-1,-2 1-16-15,0 0-16 0,-1-1 0 0,2 0-432 16,-1 0-96-16,1-3-16 0,2 0-14944 0</inkml:trace>
  <inkml:trace contextRef="#ctx0" brushRef="#br0" timeOffset="480.75">6144 13618 23039 0,'-2'3'1024'0,"-1"-3"192"0,0 0-960 0,0 0-256 0,1 0 0 0,1 2 0 0,-1-2 768 0,0 0 128 0,-2 4 0 0,-1 0 16 16,2 2-640-16,0 0-128 0,1 4-16 0,0 2-128 0,1 1 816 0,1 5 48 15,1 5 16-15,-2 3 0 16,1 2-160-16,-4 3-16 0,1-1-16 0,-2 1 0 15,-1 1 256-15,-2 5 48 0,-2 4 16 0,-2 3 0 16,-2 3-192-16,-3 4-48 0,-2 1 0 0,-3 3 0 16,-3-3-192-16,1-1-32 0,-1-1-16 0,1-6 0 0,2-1-144 15,0 3-48-15,-2 7 0 0,3-5 0 0,3-2-336 0,-1-1 128 16,3-4-128-16,3-3 0 0,2-4 176 16,1-1-48-16,1-1 0 0,2 1 0 0,0-1-128 15,1 0 0-15,2 3 0 0,0-3 0 16,1 2-560-16,-2-2-144 0,0-1-16 15,-1 1-17408-15</inkml:trace>
  <inkml:trace contextRef="#ctx0" brushRef="#br0" timeOffset="4168.63">9502 14171 11055 0,'0'-2'976'0,"-2"1"-784"0,2 1-192 16,0-3 0-16,0 3 880 0,0-2 128 0,0 0 16 0,2-4 16 31,-2 0-1744-31,0 0-368 0,1 0-64 0,-1-2-16 16,1 2-448-16,0 0-80 0,-1 0-32 0,2 3 0 0,-2-1 1712 0,-2 1 144 0,1 0 128 0,-1 3 32 15,-1 0 1984-15,1 0 400 0,-2 3 64 0,0-2 32 16,-1 1 400-16,2 2 80 0,-2-1 0 0,0-3 16 16,0 3-688-16,0-3-144 0,1 3-16 0,-1-2-16 15,0 2-1312-15,-1-3-256 0,0 2-48 0,-2 2-16 16,1 2-496-16,-3 0-96 0,1 0-32 0,-2 4 0 16,-1 3-160-16,0-1 0 0,-3 4 0 0,0 0 0 15,1 0 0-15,0 3 0 0,1-1 0 0,1-2 0 16,2-2 0-16,0 1 0 0,3-3 0 0,0 2 0 15,2 1 0-15,2-2 256 0,2 2 0 0,1 1-16 0,1-4-240 0,2 2 0 16,4 1 0-16,0 1 0 0,3 0-128 0,1-2-32 16,1 0 0-16,2 0 0 0,0 1-16 0,2-3 0 15,0 2 0-15,2 1 0 0,1-2 32 16,-1 2 0-16,1-1 0 0,0 1 0 0,-1-3 144 0,1 2 0 16,-2-6 0-16,0 0 0 0,1-2 0 0,-2-4-128 0,0-2 128 15,-1-2-128-15,1-2 336 0,1-6 80 16,0-2 16-16,1-3 0 0,-2 1 64 0,1-4 16 15,2-2 0-15,-1-5 0 0,4-3-192 0,1-3-48 16,-4 1 0-16,1 2 0 0,0-3-144 0,-3 0 128 0,-1 1-128 0,-2 2 128 16,-2-1-128-16,-3 1-176 0,-3 1 48 15,-2 3 0-15,-3 0 128 0,-2-1 0 16,-3 5 0-16,-2-1 0 0,-3 4-128 0,-4 2 0 16,-2-1 0-16,-4 3 0 0,1 4 128 0,-2-1 144 15,-2 3-16-15,-3 3-128 0,1 2 192 0,-1 2-192 0,-4 2 192 16,1 2-192-16,-2 0 0 0,2 2 0 0,2 1 0 0,1 0 0 15,1 4 0-15,5-3 0 0,0 1 0 0,2 3-144 16,-1-3-48-16,4 1 0 0,-1 0 0 0,1 3 0 16,2-5-656-1,1 2-144-15,-1 0-32 0,4-4 0 0,0 3-960 0,2-4-192 0,1 1-32 16,3-1-11824-16</inkml:trace>
  <inkml:trace contextRef="#ctx0" brushRef="#br0" timeOffset="4562.42">9916 13602 11055 0,'1'-3'976'0,"-1"-1"-784"0,-1 1-192 0,1 1 0 0,0 2 3312 0,0 0 608 0,1 0 128 0,-1 0 32 15,0 2-2352-15,0 1-448 16,0 1-112-16,0-4-16 0,-2 22-864 0,-2-8-288 0,0 7 160 16,-2 3-160-16,-1 8 416 0,-4 3 0 0,-3 3 0 0,-1 3 0 15,-3 4 800-15,-3 2 176 0,-2 1 16 0,-1 5 16 0,-4 4-176 16,-3 4-32-16,0 2-16 0,-3-4 0 15,-1 2-624-15,-1-7-128 0,2 2-32 0,-3-4 0 16,1 1-80-16,0-3-16 0,4-1 0 0,2-4 0 16,3-5-320-16,5-3 0 0,3-2 0 0,4-7 0 15,2-2 0-15,4-4 0 0,2-3 0 0,2-3-128 32,1 0-352-32,3-4-64 0,3 3-16 0,2-2-18208 0</inkml:trace>
  <inkml:trace contextRef="#ctx0" brushRef="#br1" timeOffset="8095.38">14804 14076 35007 0,'0'1'3120'0,"1"2"-2496"0,0-3-496 0,1 2-128 15,-1-2 784-15,1 1 144 0,3 4 32 0,2 2 0 16,1 0-320-16,2 5-64 0,1 1-16 0,-1-1 0 16,1 2-384-16,-1 1-176 0,-1 1 160 0,-2 2-160 0,1 2 128 0,-2 2-128 15,-1 0 0-15,-3 3 144 16,-1 0-144-16,-2 1 0 0,-1 6 0 0,-3 1 0 16,-1 3 0-16,-2-1 0 0,0 3 0 0,-2-4 0 15,2-5-432-15,1-4-112 16,1-5-32-16,2-5 0 0,1-3-608 0,3-5-128 0,2-4-32 0,0-3-14592 0</inkml:trace>
  <inkml:trace contextRef="#ctx0" brushRef="#br1" timeOffset="8533.7">15177 14360 39615 0,'4'4'1760'0,"-3"0"352"0,-1-2-1680 0,2 1-432 0,-1-3 0 0,0 0 0 0,3 0 560 0,2-3 16 0,4 3 16 0,6-2 0 15,6-2-1040-15,5 0-192 0,4-2-64 0,0-2 0 16,3 0-1072-16,-1 2-208 0,2 0-64 0,0-3 0 15,-1 5-144-15,-2 1-48 0,-1 3 0 16,-1 0 0-16,-4 1 1680 0,-3 1 336 0,-1 2 64 0,-3 1 16 0,-1-1-112 0,-1 2 0 16</inkml:trace>
  <inkml:trace contextRef="#ctx0" brushRef="#br1" timeOffset="9148.17">16327 14082 27647 0,'4'-2'2448'0,"-3"-1"-1952"0,-1 2-496 0,0-1 0 15,0 0 1744-15,0 0 256 0,2-2 48 0,-1-5 16 16,0 1-1312-16,-1 0-272 0,0-2-48 0,-4 4-16 16,-1 1-416-16,-3 4-192 0,-2 1 0 0,-2 4 16 0,-3 4-16 15,-3 0 0-15,-1 7 0 0,-2 1 0 16,0 0 368-16,-2 4 64 0,1 3 16 0,1-1 0 15,2 1 240-15,1 0 48 0,2 2 16 0,1-4 0 0,3 1-320 0,0-2-64 16,3 0-16-16,0-3 0 0,4 0-160 0,1 2 0 16,4 0 0-16,3-1 0 0,2 2 0 0,1-5 0 15,1 1 0-15,3 0 0 16,1-4-464-16,3 2 16 0,2-2 16 0,0 1 0 16,0-5-144-16,1 2-48 0,2-4 0 15,0-2 0-15,0 0-32 0,0-4-16 0,1 0 0 0,-2-2 0 16,0 0 176-16,0-4 48 0,1 0 0 15,-1-2 0-15,1 0 448 0,-2-2 256 0,3-3-16 0,-2 1-16 0,1-4 752 0,-1 0 160 16,1-3 16-16,0-1 16 0,-3-1-368 0,-2 2-80 16,0-2-16-16,-2-2 0 0,-3 0-448 0,-3-1-112 15,-1 1-16-15,-5-4 0 0,-2 3-304 0,-3-1-64 16,-3 3-16-16,-1 0 0 0,-3 0 256 0,-2-1 0 16,-4 5 0-16,0-1-144 0,-1 3 336 0,1 0 80 15,-1 4 16-15,-1 2 0 0,-1 0-128 0,0 4-32 0,0 0 0 16,3 3 0-16,2 3-128 0,1 0-144 0,4 4 144 0,-1 1-208 31,4 1-1136-31,2 1-208 0</inkml:trace>
  <inkml:trace contextRef="#ctx0" brushRef="#br1" timeOffset="9485.79">16633 13709 28559 0,'-15'13'1264'0,"4"-4"272"15,0 1-1232-15,2-4-304 0,4 1 0 0,1 0 0 16,-1 3-512-16,-4 7-176 0,-6 6-16 0,-5 12-16 16,-1 6-352-16,-1 2-64 0,-1 2-16 0,0-1 0 0,-1 3 2528 0,1-1 496 15,-2 3 112-15,-1 3 0 0,-1 1 80 0,-1 1 16 16,-1-4 0-16,1 1 0 0,-2 0-800 0,0-4-144 0,1 0-48 0,0-3 0 16,2 1-768-16,1-3-144 0,0 1-48 0,3-5 0 15,2-1-128-15,1-8-144 0,4-3 144 16,1-1-208-1,3-9-928-15,0-3-176 0</inkml:trace>
  <inkml:trace contextRef="#ctx0" brushRef="#br1" timeOffset="10425.57">14853 13560 24879 0,'-3'0'2208'0,"-1"-2"-1760"15,2 2-448-15,0 0 0 0,1 0 128 0,0 0-128 16,-3 2 0-16,-2-2 128 31,-4 2-1264-31,-1 0-256 0,-1 4-48 0,-2-2-16 0,-1 5 1040 0,0-2 208 0,0 5 32 0,-1 3 16 16,0 1 160-16,-1 4 176 0,-2 5-48 0,1 3 0 16,-2 4 928-16,-1 6 176 0,3-3 48 0,-3 5 0 15,-1 4 304-15,0 2 64 0,2 0 16 0,-2 8 0 16,0 11-928-16,1 3-176 0,1 2-48 0,3 2 0 15,1-2-512-15,5-3 0 0,2-1 0 0,5 0 0 16,4 4 0-16,4-7 0 0,3-6 0 0,3-7 160 16,4-3-880-16,1-8-176 0,1-1-48 0,-1-7 0 15,-1-3 80-15,4 1 16 0,-1-6 0 0,0-2-11120 16</inkml:trace>
  <inkml:trace contextRef="#ctx0" brushRef="#br1" timeOffset="11130.34">16548 13311 8287 0,'4'7'736'0,"-1"-1"-592"0,-2 3-144 0,0-5 0 0,1-1 3376 0,-1 2 640 0,1-1 128 16,2 6 16-16,3 2-2672 0,5 8-528 0,4 1-128 0,3 1 0 0,4 0-128 0,1 3 0 15,4-3-16-15,1 4 0 16,2 3 416-16,3 2 96 0,0 3 16 0,1 5 0 16,1 3-880-16,-3 5-160 0,1 0-48 0,-5 0 0 15,0 3-128-15,-5-1-144 16,-3-1 144-16,-3 8-208 0,-5 2 208 0,-5 7-144 0,-6 2 144 0,-5 2-128 0,-6-2 656 0,-6 0 144 16,-5 5 32-16,-6-3 0 15,-5 0-128-15,-3-2 0 0,-5-3-16 0,0-5 0 16,0-2-48-16,2-6 0 0,2-4 0 0,4-6 0 15,3-9-48-15,5-7-16 0,4-9 0 0,3-6-18368 0</inkml:trace>
  <inkml:trace contextRef="#ctx0" brushRef="#br2" timeOffset="34211.25">25295 10737 10655 0,'5'-8'224'0,"-1"-1"48"0,-2 3 16 0,-1 2 32 0,-1 3-320 0,0-2 0 0,0 3 0 0,0-3 0 16,-1 0 2112-16,0-1 384 0,-3-2 64 0,-1 4 0 15,0 0 960-15,-1 2 192 0,1 2 48 0,-1 0 0 16,1-1-1712-16,-1 2-320 0,2-1-80 0,0-2-16 16,3 2-768-16,1-2-160 0,0 2-16 0,1-2-16 15,1 3-272-15,-2 0-48 0,0 0-16 0,0 2 0 16,-2 3-112-16,0 1-32 0,-1 2 0 0,-2 4 0 15,0 1-48-15,-1 3-16 0,0 3 0 0,0 0 0 16,1 3-128-16,0 1 0 0,1-1 0 0,3-1 0 0,1 2 0 0,1-3 0 16,2-4 0-16,1 2 0 0,0-2 0 0,1 1 0 15,0-6 0-15,0 3 0 0,-1-1 0 0,0 0-144 16,-1 0 144-16,-1-1 0 16,0-2-576-16,-1 2-16 0,-2 1 0 0,0 1 0 15,-2 2-1344-15,1 2-272 0</inkml:trace>
  <inkml:trace contextRef="#ctx0" brushRef="#br2" timeOffset="34647.15">25576 10529 19343 0,'5'-3'848'0,"-3"0"192"0,0 0-832 0,0 3-208 0,-1 0 0 0,-1 0 0 16,0 1 1616-16,0 1 288 0,1 1 48 0,-1 0 16 15,0 1 288-15,0-4 64 0,0 0 16 0,-2 29 0 0,0-18-1168 0,1 2-224 16,0 0-48-16,-1 0-16 16,0 2-240-16,1-1-64 0,0 1 0 0,1-3 0 0,1 4-128 0,-2 0-48 15,1 3 0-15,0-1 0 0,-1 2-144 0,-1 5-48 16,0 1 0-16,-1 2 0 0,1 1-208 0,-2 1 0 16,2 0 0-16,-2 1 0 0,2 0 0 0,-1-1 0 15,2 2 0-15,-2-3 0 0,2 0-192 0,0-3 64 16,0-1 128-16,1-3-208 0,0-2 64 0,0-5 16 15,0-2 0-15,-2-1 0 16,1 1-768-16,0-3-128 0,-2-2-48 0,2-3-16192 0</inkml:trace>
  <inkml:trace contextRef="#ctx0" brushRef="#br2" timeOffset="35165.18">25577 10435 13823 0,'-5'5'1216'0,"1"-5"-960"0,0 0-256 0,2 2 0 0,2 0 1824 0,0-2 320 0,0 0 64 0,0 0 16 15,0 0-848-15,0 0-160 16,0 3-48-16,0-3 0 0,0 0-672 0,0 0-144 16,0 0-32-16,0 0 0 0,0 0 384 0,0 0 80 0,0 0 16 0,0 0 0 0,0 0 672 0,0 0 144 15,0 0 32-15,0 0 0 0,0 0-624 0,-20 7-112 16,12-1-16-16,-4 3-16 0,3 1-368 0,-5 2-80 31,0 2-16-31,-2 2 0 0,0 1-112 0,-1 0-32 16,-2 4 0-16,2-2 0 0,-3 1-80 0,2-2-32 0,-1 1 0 15,-1 1 0-15,-1 2-160 0,0-2 0 0,-1 3 0 16,0-3 0-16,0-1 0 0,-1-1 0 0,2-1 0 0,0-2 0 16,3 1-416-16,0-6 32 0,2-1 16 0,3-2 0 31,2-2-1744-31,1-1-336 0</inkml:trace>
  <inkml:trace contextRef="#ctx0" brushRef="#br2" timeOffset="35780.87">24863 11425 21183 0,'-5'2'1888'0,"2"-2"-1504"0,0 0-384 0,1 0 0 15,0 3 1296-15,0-3 192 0,-3 3 48 0,-4 0 0 16,-3 2-336-16,0 0-64 0,-1 1-16 0,2-2 0 16,4-2-592-16,1 2-112 0,1-2-32 0,2-2 0 0,2 0 480 15,2 0 96-15,3 0 0 0,2-2 16 0,1 2-320 0,5-4-64 16,2 2-16-16,4-2 0 0,4-1-176 0,3-1-32 16,6 1-16-16,2-1 0 0,3 0-32 0,5-1-16 15,4-1 0-15,4 0 0 0,3 0-32 0,2-1 0 16,2-1 0-16,-2 0 0 0,-1-2-80 0,2 2-32 15,-2-4 0-15,-1 2 0 0,0 1-160 0,1 0 0 16,0-2 144-16,-1 1-144 0,-4 2 0 0,-4-1 0 16,-4 0 0-16,-1 2 0 0,-7 3-144 0,-5 2-112 15</inkml:trace>
  <inkml:trace contextRef="#ctx0" brushRef="#br2" timeOffset="37178.58">25510 10536 11967 0,'-1'-3'1072'0,"0"2"-864"16,1-2-208-16,-2 3 0 0,2-2 1216 0,0 2 192 0,0-1 32 0,0 1 16 16,0-3-480-16,0 3-80 0,-1-2-32 0,1 2 0 15,0 0-544-15,0 0-128 16,0 0 0-16,0 0-16 0,0 0-176 0,0 0 0 15,-20 11 0-15,17-7 0 0,-2-2 128 0,0 3 128 0,0 0 48 0,-1 1 0 16,1 0 1072-16,-2 1 224 0,3 2 32 0,-1-2 16 0,0 3-240 0,0-3-64 16,-2 4 0-16,0 1 0 15,-2-2-304-15,-3 4-64 16,-2 1-16-16,-2-2 0 0,-2 2-384 0,-2 4-96 16,-3-2-16-16,-3 2 0 0,-2 2 112 0,1-4 32 0,2-1 0 15,-1 1 0-15,3-3-272 0,1-2-48 0,1-3-16 0,3-2 0 16,2 2-272-16,3-3 160 0,2 0-160 0,-1-1 128 15,4 2-128-15,-1-3 0 0,2 0 0 0,-1 2 0 16,2-3 0-16,1 1 0 0,0-3 0 0,3 1 0 16,-1-2 0-16,1 0 0 0,2 0-176 0,0 0 176 15,2-2-848-15,2 1-96 0,1-3-16 0,1 1-10576 16,3-3-2128-16</inkml:trace>
  <inkml:trace contextRef="#ctx0" brushRef="#br2" timeOffset="37561.71">25490 10542 12895 0,'-2'-6'576'0,"1"2"112"0,-1 1-560 0,1 3-128 0,0 0 0 0,0-2 0 0,1 2 1824 0,-2 0 336 16,2-1 64-16,-1 1 16 0,1 0-304 0,0 0-48 16,0 0-16-16,0 0 0 0,0 0-1376 0,4 20-288 0,-4-12-48 15,-1 2-16-15,-1 2 336 0,0 5 64 0,-2-1 16 0,0 0 0 16,0 5-192-16,-3-2-48 0,0 0 0 0,0 3 0 16,-1 1-320-16,-1 1 144 0,1 2-144 0,0-1 0 15,-2 3 320-15,-1-2-32 0,1 3-16 0,-1-1 0 16,1 3-80-16,-1-2 0 0,1-1-16 0,1 1 0 15,-3-1-176-15,2-2 0 0,2-1 0 0,-2-2 0 16,3 1 0-16,0-7 0 0,2 2 0 0,2-7 0 16,0 0 0-16,4-4 0 0,2-2 0 0,1-1 0 15,-1-4-128-15,4-2-16 0,0-2 0 0,-1 0 0 16,3-6-1584 0,-1-1-320-16,2-2-64 0,0-2-10256 0</inkml:trace>
  <inkml:trace contextRef="#ctx0" brushRef="#br2" timeOffset="38393.97">25556 10560 9215 0,'-5'4'816'0,"0"-1"-656"15,1-3-160-15,2 0 0 0,-1 1 1776 0,1 1 320 16,-3 2 64-16,-5 2 16 0,-4 3 896 0,0 3 176 16,-1 2 32-16,1 4 16 0,3 2-1744 0,1 5-336 15,1 0-80-15,2 7-16 0,1 2-928 0,0 1-192 16,-1 3 0-16,0 3 0 0,0 4 0 0,-1-5 0 15,3 2 0-15,0-2-128 0,2-2 128 0,-1-3 0 16,1 0-144-16,2-7 144 0,-1-2 0 0,0-4-144 16,2 1 144-16,-1-7 0 0,1-2-240 0,0-1 64 15,0-3 16-15,0-4 0 16,1-2-608-16,-1-4-128 0,2 0-32 0,0-4 0 0,1-2-288 16,-1-4-48-16,2-1-16 0,-2-3 0 15,2-4-272-15,0-2-64 0,-1-5-16 0,0-3 0 16,-1-1 304-16,0 1 64 0,-2-3 16 0,1-1 0 0,-1 0 1616 0,-1-3 320 0,-1 0 64 0,2 1 16 15,-1-3 704-15,1 1 160 0,-1-1 32 0,1 1 0 0,-1 1-896 0,1 2-160 16,0 1-32-16,0 3-16 0,0 7-432 0,1 2-128 16,0 4 0-16,0 4 0 0,1 2 0 0,-2 4 0 0,1 3-208 15,0 3 80-15,-1 0 1040 0,-1 3 224 16,2 0 32-16,0 3 16 0,1 4-288 0,0 3-64 0,-1 3-16 0,-1 2 0 31,1 5-672-31,-2-1-144 0,1 3 0 0,-3-3 0 16,-1 4-512-16,0-1-112 0,0-2-16 0,-2 2 0 0,1 2 320 0,0-1 64 0,-1-4 16 0,0 4 0 31,0-1-464-31,1-5-80 0,1 1-32 0,0-2-10768 16</inkml:trace>
  <inkml:trace contextRef="#ctx0" brushRef="#br2" timeOffset="39118.74">27135 9640 22111 0,'-9'0'1968'0,"2"0"-1584"16,1 2-384-16,2 0 0 0,1-2 1232 0,2 0 176 0,0 3 16 0,-2-2 16 15,-1 2-304-15,-3 6-64 0,-1 0-16 0,0 7 0 16,-2 0-48-16,-2 4-16 0,0 4 0 0,-2 5 0 15,-3 2-48-15,-2 7-16 0,-2 3 0 0,-4 1 0 16,-1 7-480-16,-1 2-80 0,1 0-32 0,-1 3 0 16,-1-1-48-16,2 2-16 0,-3 2 0 0,2 0 0 15,1-8-80-15,1 3-32 0,1 1 0 0,1 4 0 16,2 2-160-16,0 2 0 0,3 2 0 0,-1-2 0 16,4-4 0-16,3-3 0 0,3-3 0 0,2-2 0 15,4-2-176-15,6-5 48 0,2-5 0 0,4-5 0 16,3-3-288-1,3-4-48-15,3-6-16 0,6-4 0 0,2-1-1216 0,5-6-240 0</inkml:trace>
  <inkml:trace contextRef="#ctx0" brushRef="#br2" timeOffset="45619.31">27263 10555 6447 0,'-3'3'576'0,"-2"-3"-576"0,-1 0 0 0,2 0 0 15,3 2 7744-15,2-2 1424 0,-1 0 304 0,0 4 48 16,-1-1-7280-16,1 0-1472 0,1 7-272 0,1-1-64 16,2 3-304-16,1 2-128 0,0 4 0 0,1 1 128 15,-1 4-128-15,0 5 0 0,0 4 0 0,1 0 0 0,-2 3 160 0,-2-5 0 16,2 3 0-16,-3-3 0 16,2-1 0-16,-2-1 0 0,2-2 0 0,-1-1 0 15,-1-3-160-15,2-3 0 0,-2 1 0 0,1-4 0 31,1-1-384-31,-1-2-48 0,1 0-16 0,-1-4 0 0,1 0-512 16,0-3-128-16,0-2 0 0,-1-2-16448 0</inkml:trace>
  <inkml:trace contextRef="#ctx0" brushRef="#br2" timeOffset="45920.59">27741 10475 24127 0,'6'-6'528'0,"-4"1"112"0,1 4 32 0,-2-3 0 0,0 4-544 0,-1 1-128 16,0 2 0-16,0 0 0 0,-1 4 2304 0,-1 2 448 15,-3 6 64-15,-4 8 32 0,-2 1-896 0,-4 8-176 16,-2 7-48-16,-5 5 0 0,-4 6-1136 0,-3 4-224 15,-3 3-48-15,-3 4-16 0,-2 4-112 0,0 4 0 0,-1-1-16 16,0 4 0-16,-1 1-176 0,0-4 0 0,-2 2 0 16,0-3 128-16,0-5-384 0,0-1-64 0,2 1-32 0,-1-4 0 31,4-2-1616-31,4-6-320 0</inkml:trace>
  <inkml:trace contextRef="#ctx0" brushRef="#br2" timeOffset="47053.61">28334 9616 20271 0,'3'-7'1792'0,"-2"4"-1424"0,0 0-368 0,1 3 0 15,-1 0 1088-15,0-2 160 0,0 1 32 0,2-4 0 0,0 0-640 0,1 0-112 16,-1 1-16-16,-3 4-16 0,-2 0 16 0,-1 2 0 15,-4 2 0-15,0 2 0 0,-2 1 512 0,-1-1 96 16,1 4 32-16,-3-1 0 0,0 1 208 0,0 2 48 16,-1 1 16-16,1-1 0 0,-2 1-752 0,1 0-160 15,-1 4-16-15,2-3-16 0,1 2-288 0,-2 3-64 16,2 0-128-16,0-2 192 0,0 4-192 0,0-3 0 16,0 2 0-16,0 2 0 0,-1-2 176 0,3 4-16 15,-3 2 0-15,1-2 0 0,1 2-160 0,2 3 160 0,-2-4-160 0,2 1 160 16,2-2-16-16,1-1 0 0,4-4 0 0,4 0 0 15,-1-6-16-15,3 2-128 0,4-2 192 0,-1-3-64 16,3-2-128-16,2 0-144 0,0 0 144 0,2-1-208 31,0-1-240-31,0 1-32 0,1-1-16 0,-1-2 0 16,0 1-992-16,-2-1-208 0,0-2-32 0,0 2-8944 0,0 0-1776 0</inkml:trace>
  <inkml:trace contextRef="#ctx0" brushRef="#br2" timeOffset="47929.55">28494 10001 18431 0,'-3'0'1632'0,"1"0"-1312"0,1 0-320 0,-1 3 0 0,2-3 1872 0,-1 1 304 15,-1 2 64-15,-2 3 16 16,-1 0 304-16,0 1 64 0,-1 5 16 0,1-3 0 15,3 5-1232-15,-1 1-256 0,1-2-64 0,2 2 0 16,0 1-848-16,1-2-240 0,1 2 0 0,1-1 0 31,0 0-752-31,1-2-224 0,1 0-48 0,-1-1-16 0,1-2-1520 0,0-3-320 0</inkml:trace>
  <inkml:trace contextRef="#ctx0" brushRef="#br2" timeOffset="48181.63">28682 9680 40543 0,'-3'0'1792'0,"1"0"384"0,-1 2-1744 0,2-2-432 16,1 3 0-16,1-3 0 0,-1 0 272 0,2 0-16 0,-1 1-16 16,1 2 0-16,1-3-432 0,-3 0-64 0,0 0-32 0,0 0 0 15,0 0-3040-15,0 0-624 0,0 0-112 0,0 0-32 0</inkml:trace>
  <inkml:trace contextRef="#ctx0" brushRef="#br2" timeOffset="48662.64">28794 9510 11055 0,'-3'-4'480'0,"0"0"112"0,2 1-464 16,1 2-128-16,0-1 0 0,0 2 0 0,0 0 496 0,-1-3 80 16,1 2 0-16,-3-2 16 0,2 0 2288 0,-2 3 448 15,1-3 80-15,0 3 32 0,-1 3 208 0,1-3 64 16,0 3 0-16,1 1 0 0,0 1-2112 0,1-1-432 0,1 2-80 15,2 0 0-15,0 0-464 0,2 2-96 0,1-3-16 0,3 2 0 16,1 2-320-16,1-3-192 0,1 4 192 0,1-3-192 16,3 4 0-16,-1 1 0 15,0 0 0-15,1 3 0 0,-1 1 128 0,-2 2-128 16,1 1 0-16,-2-2 0 0,-1 4 0 0,-1 2-224 16,-1-5 32-16,-2 2 16 0,-1-2 176 0,1 1 0 15,-3 1 0-15,0-2 0 0,-3 1 0 0,-1-2 0 0,-1 0 0 0,-1 1 128 16,-2 0-304-16,-1 1-48 0,-2-1-16 0,-1 2 0 15,1 0 16-15,-2-1 0 0,1-1 0 0,-4 2 0 16,2-2-48-16,-2 1-16 0,0-4 0 0,-1 1 0 31,0 0-160-31,-1-4-16 0,3 2-16 0,-1-2-11632 0,1-2-2336 0</inkml:trace>
  <inkml:trace contextRef="#ctx0" brushRef="#br2" timeOffset="49294.58">29373 10576 37775 0,'-10'-2'3360'0,"3"1"-2688"15,4 1-544-15,3 0-128 0,1 0 608 0,-1-3 96 16,-2 1 0-16,-2 1 16 0,-1-6-336 0,2 2-80 16,0 2-16-16,2-1 0 0,1 2-48 0,2 0-16 15,2 1 0-15,0 1 0 0,3 1 304 0,2 1 64 16,2 0 16-16,1-2 0 0,4 0-208 0,3 0-32 15,2 0-16-15,1 0 0 0,2-2-224 0,2-1-128 16,3 2 128-16,2-5-128 0,3-1-256 0,2 1-112 0,1-1-16 0,-1 1-16 31,1-3-320-31,-1-1-64 0,-2 1-16 0,-2 0-11888 16,-1 0-2384-16</inkml:trace>
  <inkml:trace contextRef="#ctx0" brushRef="#br2" timeOffset="49639.2">29238 10868 29487 0,'1'-3'1296'0,"1"-1"288"0,0 1-1264 0,1 1-320 0,0 1 0 0,0 1 0 0,1-3 1296 0,2 2 208 0,4-4 32 0,3 1 16 16,3 1 304-16,2 0 48 16,-1-1 16-16,3 4 0 0,-2-2-864 0,3-1-160 15,2 3-48-15,0-1 0 0,2 1-384 0,1-2-80 16,2 2 0-16,2 0-16 0,1 0-512 0,1 2-112 15,3-2 0-15,0 0-16 16,4 0-528-16,-1-2-96 0,0 1-32 0,1-2-11968 16,-2-3-2400-16</inkml:trace>
  <inkml:trace contextRef="#ctx0" brushRef="#br2" timeOffset="50201.78">30517 9961 2751 0,'-1'-4'256'0,"1"1"-256"0,1 3 0 0,1 0 0 0,1 3 5280 0,-1 1 1008 0,2-2 208 0,0 2 32 0,3 4-3776 0,2 6-752 15,1 7-144-15,0 3-48 0,-2 4 160 0,-2 3 16 0,-3 5 16 16,-2 3 0-16,-1 2-784 0,-4 1-144 15,-1 1-48-15,-2 0 0 16,0-1-416-16,-1-2-96 0,0 4 0 0,0-2-16 16,1-1-176-16,-1-1-48 0,3-5 0 15,0-3 0 1,-1-1-544-16,1 1-112 0,-1-1-32 0,1-1 0 16,0-3-288-16,1 1-48 0,1-4-16 0,0-1 0 0,1 1-576 15,2-3-128-15,1-1-32 0,0-5-15760 0</inkml:trace>
  <inkml:trace contextRef="#ctx0" brushRef="#br2" timeOffset="50884.05">30600 9214 28559 0,'2'0'2544'0,"1"0"-2032"0,-2 0-512 0,0 0 0 0,0 1 1184 0,2 1 144 0,1-2 16 0,2 4 16 0,4 1 480 0,1 5 80 16,1 0 32-16,2 6 0 0,2 0-1248 0,1 5-240 15,0 3-48-15,4 3-16 0,2 1-48 16,1 4-16-16,2 3 0 0,3 1 0 0,3 3-32 0,3 3-16 15,3 5 0-15,2 0 0 0,0 0-80 0,0 4-16 16,-2-5 0-16,-2 1 0 0,-1 0-32 0,-4 1-16 16,-2 2 0-16,-3-2 0 0,-3 1-144 0,-5 2 160 0,-2-3-160 15,-2-3 160-15,-6-1 144 0,-3 1 16 0,-2 0 16 0,-6-2 0 16,0 3-16-16,-5-1-16 0,-4 2 0 0,-2 0 0 16,-3 1-176-16,-3-1-128 0,-1 0 192 0,-1-2-192 15,-2-4 0-15,0-3 0 16,-2-2 0-16,-2 1 0 0,0 1-256 0,-2-3 64 0,2 2 0 0,1-4 0 31,2-3-576-31,3-4-128 0,2-8 0 0,1-1-12608 0,5-5-2496 16</inkml:trace>
  <inkml:trace contextRef="#ctx0" brushRef="#br2" timeOffset="53560">25396 12024 13823 0,'-1'-2'1216'0,"1"1"-960"0,0 1-256 0,0-3 0 31,0 3-768-31,1 0-192 0,-1-2-32 0,2 1-16 0,0-4 752 0,0 1 256 16,1-2-144-16,-1 2 144 0,2-2 0 0,-1 2 0 16,0-1 0-16,0 2-128 0,-1-1 624 0,-1 0 128 15,1 2 16-15,-2 2 16 0,0-3 1344 0,-2 3 272 16,1 3 48-16,-1-1 16 0,-1-1 480 0,0 3 112 16,3-4 16-16,0 0 0 0,0 0-624 0,-10 17-112 15,7-10-32-15,2-3 0 0,-1 5-1152 0,2-3-256 16,0 7-32-16,0-3-16 0,3 4-304 0,-2 2-64 15,3 1-16-15,0 2 0 0,0 6-192 0,1 1-144 16,1 5 192-16,-3 0-192 0,0 4 0 0,-1 0 0 16,1 0 0-16,-4 0 0 0,1-3-176 0,-3 0-144 0,1 1-16 0,-3-1-16 0,0-3-16 0,-1-1 0 15,-1-2 0 1,-2-3 0 0,1-2-256-16,1-5-48 0,-2 0-16 0,2-4-16704 0</inkml:trace>
  <inkml:trace contextRef="#ctx0" brushRef="#br2" timeOffset="53898.18">25686 11935 29487 0,'-8'4'2624'0,"1"2"-2112"0,2-2-512 0,2-1 0 0,2 0 1568 0,-3 1 208 16,-2 5 32-16,-4 3 16 0,-3 8-672 0,-1 4-128 16,2 2-16-16,2 2-16 0,2 0-592 0,4 1-112 15,1 0-32-15,2 2 0 0,2 0 0 0,0 1-16 16,3 0 0-16,0-3 0 0,1 2-32 0,-2-3 0 15,2 1 0-15,-2-3 0 0,1 0-208 0,-4-2 0 16,1 1 128-16,-4-3-128 0,1 1-160 0,-3-1-80 16,-1-2-16-16,-2 1-18272 0</inkml:trace>
  <inkml:trace contextRef="#ctx0" brushRef="#br2" timeOffset="54314.61">25623 11851 19343 0,'-5'-1'1728'0,"1"-1"-1392"16,1-1-336-16,2 3 0 0,0 0 768 0,0 0 96 15,-3-1 16-15,-2 1 0 0,0-3 288 0,-2 1 64 16,0 2 16-16,0 2 0 0,2-2 320 0,0 3 64 16,1 1 16-16,0-2 0 0,0-1-256 0,1 4-48 15,-1-3-16-15,2 0 0 0,0 2-576 0,-1-2-112 16,2 2-32-16,-3 0 0 0,1 1-400 0,-1 2-80 15,-2 2 0-15,-2 1-128 0,-1 2 144 0,-3 0-144 16,-1 4 0-16,-2 3 144 0,-2 1 0 0,-1 2 0 16,-1-4 0-16,0 5 0 0,-1 1-144 0,0-1 0 15,2-1 0-15,-1-2 128 0,1-2-128 0,3 1 0 0,3-6 0 16,1 0 0 0,4-1-1072-16,3-3-192 0</inkml:trace>
  <inkml:trace contextRef="#ctx0" brushRef="#br2" timeOffset="54806.83">24987 12873 5519 0,'-9'-1'240'0,"3"1"64"0,1 0-304 0,1-3 0 0,3 3 0 15,1 0 0-15,0-1 1088 0,-1 1 176 16,-1-3 16-16,-1 3 16 0,1-3 1392 0,0 0 288 0,1 3 48 0,1-2 16 16,0 0 176-16,1 0 48 0,1 2 0 0,0-4 0 15,2 2-1184-15,-1-2-224 0,4 2-64 0,0 2 0 16,3-2-912-16,0 2-192 0,1 0-48 0,3-2 0 16,0 2-240-16,5-3-48 0,1 3-16 0,3 0 0 15,2 0-96-15,2 0-32 16,5 0 0-16,2 0 0 0,2-1-208 0,2-1 144 0,2-2-144 15,2-2 128-15,1 1-128 0,-1 0 0 0,-4-1 0 0,3 3 0 16,0-3 0-16,-2 2 0 0,1-1 0 16,0 1 0-16,-3 1-256 0,-3-3 0 0,-2 2 16 0,-2-2 0 31,-3 1-144-31,-3 0-48 0,-1-1 0 0,-3 0 0 16,-3 0-592-16,-2 1-128 0,-4 0-32 0,-2 2 0 0</inkml:trace>
  <inkml:trace contextRef="#ctx0" brushRef="#br2" timeOffset="55684.64">26664 11600 25791 0,'1'-2'2304'0,"-1"-1"-1856"15,1 2-448-15,0-1 0 0,1 2 800 0,-1 0 64 16,0-3 16-16,0 0 0 15,3-1 912-15,-3 1 192 0,1 0 48 0,-4 3 0 16,1 0-624-16,-1 0-128 0,-2 2-32 0,-1 2 0 0,0 2-736 0,-1 0-160 16,0 0-32-16,-2 4 0 15,1 3-192-15,-2 0-128 0,1 6 128 0,-2-1-128 16,-1 1 208-16,1 3-16 0,-2 0-16 0,1 2 0 0,0 1 144 0,1 1 48 0,-2 4 0 16,1 1 0-1,0 4 16-15,0 0 0 0,-1 1 0 0,3-2 0 16,-1 7-384-16,0 0 144 0,0 0-144 0,0 1 0 15,1 5 0-15,-1-7 0 0,1 5 0 0,1-4 0 16,1 0 0-16,1 1 0 0,2-2 0 0,1-1 0 0,5-2 0 0,0-1 0 16,4-3 0-16,4-3 0 0,1-4-240 0,3-3-48 15,3-1-16-15,3-5 0 16,1-1-640-16,1-6-128 0,0-2-16 0,6-2-17584 16</inkml:trace>
  <inkml:trace contextRef="#ctx0" brushRef="#br2" timeOffset="56556.88">27142 12299 30399 0,'-1'0'2704'0,"1"0"-2160"15,0 1-544-15,1 2 0 0,1-3 1344 0,-1 2 144 0,2 2 48 0,2 0 0 16,2 4-144-16,3 2-32 15,1 3 0-15,1 3 0 0,2 0-880 0,0-1-176 16,3 1-48-16,-3 1 0 0,1 0-256 0,0-1 0 16,-1 3 0-16,-1 1 0 0,1-2 0 0,-2 4 0 15,1-2 0-15,-2 2 0 0,-1 3-176 0,-1-3-80 16,0-2-32-16,0 1-11920 16,-1-2-2384-16</inkml:trace>
  <inkml:trace contextRef="#ctx0" brushRef="#br2" timeOffset="56845.18">27698 12138 36863 0,'-15'10'3264'0,"5"-6"-2608"0,0 2-528 0,5-1-128 15,2-1 1120-15,3-2 192 0,0 6 32 0,-1 0 16 0,0 5-1040 0,-4 9-192 16,1 6-128-16,1 4 128 0,-4 7 48 0,1-1 16 16,-2 5 0-16,-2 2 0 15,-3 2 0-15,1 1 0 0,-3 5 0 0,0-2 0 0,-1 2-192 0,-1-2 0 16,1 1 0-16,-3-1 128 0,2-1-128 16,1 0 0-16,-1-6 0 0,2 0 0 15,0-2-448-15,3-5-112 0,2 1-16 0,1-8-18176 16</inkml:trace>
  <inkml:trace contextRef="#ctx0" brushRef="#br2" timeOffset="57366.28">28073 11553 21183 0,'2'-12'944'0,"-1"2"192"0,1 0-912 0,1 2-224 0,1 4 0 0,-1 1 0 16,1 0-2624-16,2-4-576 0,5-2-128 0,2-6 0 0,-2 1 4192 0,0 2 848 16,-2 2 160-16,-4 1 48 0,-2 6 1376 0,-3 0 288 15,-1 1 48-15,-1 4 16 0,-2 1-752 0,-1-2-144 0,-1 5-16 0,-3 0-16 16,2 0-1600-16,-3 4-320 15,0 1-64-15,0 3-16 0,1-2-352 0,1 2-80 16,-2 4-16-16,0 3 0 0,0 3-272 0,0 1 128 16,0 3-128-16,0 3 0 0,2 1 128 15,-2 0-128-15,1 2 0 0,0-1 0 0,2 1 0 0,1-2 0 16,0-1 0-16,2-3 0 0,0 0 0 0,2-4 0 16,0-2 0-16,2 0 0 0,2-1 0 0,1-2 0 15,2-3 0-15,0 0 0 0,4-3-320 0,1-1-32 16,1-5 0-16,0 0 0 15,1-1-576-15,2-4-112 0,2 2-32 0,0-4-16272 0</inkml:trace>
  <inkml:trace contextRef="#ctx0" brushRef="#br2" timeOffset="57706.87">28453 11811 36863 0,'-11'5'1632'0,"3"-5"336"0,4 3-1584 0,1-3-384 0,2 0 0 0,1 0 0 0,0 0 176 0,-1 3-48 16,-1-2-128-16,0 4 192 0,-2 1 0 0,0 4 0 15,0 0 0-15,0 2 0 0,-1 1 416 0,1 0 80 0,0 2 16 0,2-1 0 16,1 0-512-16,1-2-192 16,1 0 176-16,3-1-176 15,1-3-928-15,1-2-288 0,0 0-48 0,3-4-15568 0</inkml:trace>
  <inkml:trace contextRef="#ctx0" brushRef="#br2" timeOffset="57928.47">28432 11531 18431 0,'-4'0'1632'0,"3"-2"-1312"0,0 2-320 0,1 0 0 16,1 0 1360-16,0 0 208 0,-1 0 32 0,2 0 16 16,-1 0-1296-16,1 2-320 0,1-2 0 0,-3 0 0 0,0 0-1488 0,0 0-320 0,16 12-64 0,-10-8-16 15</inkml:trace>
  <inkml:trace contextRef="#ctx0" brushRef="#br2" timeOffset="58414.15">28647 11405 11055 0,'1'0'976'0,"-1"0"-784"0,0 0-192 0,2 0 0 16,-1 0 1600-16,-1 0 288 0,2 0 48 0,1 2 16 15,1 2 1808-15,-1 0 352 0,2 2 80 0,0 0 16 16,0 3-1696-16,1-3-336 0,-1 4-64 0,1 2 0 16,2 2-1248-16,-1-2-240 0,2 1-48 0,0 3-16 15,2-3-208-15,0 2-32 0,1 4-16 0,3-3 0 0,0 2-176 16,1 2-128-16,0 2 144 0,1 1-144 16,-1 1 0-16,0 1 0 0,2 4 0 0,-2-1 0 0,-1-5-128 15,1 5 128-15,-1-5-192 0,-4 2 192 0,0 0-256 16,-2-2 64-16,-2 1 16 0,-2-2 0 0,0 0 176 0,-4 0 0 15,-1 1 0-15,-1-5 0 0,-3 0 0 0,0-1 0 16,-1-4-192-16,-1 2 64 0,-1-4-176 0,-3 2-16 16,-1-1-16-16,-2-2 0 15,-1 0-240-15,-2-1-64 0,-2-1 0 0,0-2-17168 0</inkml:trace>
  <inkml:trace contextRef="#ctx0" brushRef="#br2" timeOffset="58869.86">29315 12379 36863 0,'-4'3'3264'0,"3"-1"-2608"0,1-2-528 0,1 0-128 0,2 0 720 0,0-2 112 16,2-1 32-16,4 2 0 0,5-4-480 0,3-2-80 16,6 1-32-16,3-4 0 0,4 1-272 0,2-1 0 15,0 2 0-15,2 0 0 0,0 2 0 0,1 2-304 16,2 2 48-16,-2-2 0 15,-2 2-976-15,-1 2-192 0,-1 0-48 0,-5 0-14864 0</inkml:trace>
  <inkml:trace contextRef="#ctx0" brushRef="#br2" timeOffset="59162.61">29173 12601 43311 0,'-3'2'3840'0,"3"-2"-3072"16,1 3-608-16,1-3-160 15,0 0-864-15,1 0-208 0,0 1-32 0,5 1-16 16,2-2 1504-16,3 3 288 0,3-3 64 0,3 0 16 0,2 0-320 0,1 0-64 15,4-3-16-15,3 1 0 0,4 1-192 0,2-2-32 16,2 0-128-16,1-4 192 16,0 1-480-16,1 0-96 0,-2 0-32 0,1-4 0 15,-2 1-1440-15,0 2-272 0</inkml:trace>
  <inkml:trace contextRef="#ctx0" brushRef="#br2" timeOffset="59618.67">30459 12059 42383 0,'-9'6'1872'0,"0"-2"400"0,1 0-1824 0,2-2-448 0,2 1 0 0,1-2 0 16,1 1 0-16,-5 2 0 0,-5 2 0 0,-5 4 0 16,-3 5 0-16,-4 4 192 0,-1 3-48 0,-1 1-16 15,1 6-128-15,-1-1 0 0,3 1 0 0,-1 2 0 0,3-3 0 0,3 3 0 16,2-3 0-16,3 1 0 0,2-3 0 0,5-4 0 16,3 0-128-16,3-3 128 0,3-1-336 0,4-4 0 15,2 1 0-15,5-5 0 16,2 0-352-16,3-7-64 0,2 0-16 0,4-1 0 15,5-4-400-15,2-2-96 0,1-2-16 0,2-3 0 16,1 2 448-16,1-6 64 0,1 1 32 0,1 0 0 0,-2-4 736 0,-1 1 192 0,-3-1 0 16,-1 0 16-16,-3 2 848 0,-6-5 160 15,-3 3 48-15,-4-2 0 0,-5-1-64 0,-5 0-16 16,-3 2 0-16,-5-1 0 0,-4 2-560 0,-4-3-112 16,-2 0-32-16,-5 1 0 0,-1 1-96 0,-4 2 0 15,-1-1-16-15,-2 0 0 0,-2 1-176 0,-1 1-48 16,1 0 0-16,0 1 0 0,1 2-320 0,1 2-64 15,2 3-16-15,2 0-12736 0,0 2-2560 0</inkml:trace>
  <inkml:trace contextRef="#ctx0" brushRef="#br2" timeOffset="60311.92">30563 11551 35935 0,'-8'0'3200'0,"2"0"-2560"0,4 0-512 0,2 0-128 0,0 2 0 0,0-2-208 15,-2 0 48-15,-1 0 16 0,-1 2 1136 0,0 0 224 16,3 1 64-16,2-2 0 15,2 4-576-15,2-2-128 0,2 1 0 0,4 2-16 16,1 1 208-16,3 1 32 0,4 5 16 0,2 0 0 16,2-1-240-16,3 5-64 0,3 1 0 0,0 4 0 15,5 1-176-15,-2 1-32 0,0 2-16 0,-1-1 0 0,-2-1-288 0,-1-1 160 16,2 3-160-16,-3-1 128 16,0 1-128-16,-2-2 128 0,1 6-128 0,-5 1 128 15,-1-3-128-15,-3 7 0 0,0-3 0 0,-3 5 0 0,-1-2 144 16,-3 3 0-16,-1 3 0 0,-2-1 0 0,0-1 64 0,-3 0 16 15,-1-4 0-15,1 3 0 0,-4-6 32 0,0 2 0 0,-3 1 0 0,1 0 0 16,-3-4-256-16,-1-2 128 0,-1 0-128 0,-1-2 0 16,-1 1-208-16,-2-2-144 0,1-1-32 0,-4-2 0 31,1-2-352-31,-2-2-80 16,-1-2-16-16,-3 1 0 0,0-7-128 0,-2 0-16 0</inkml:trace>
  <inkml:trace contextRef="#ctx0" brushRef="#br0" timeOffset="74745.25">13791 14064 10127 0,'0'0'896'16,"0"-3"-704"-16,0 2-192 0,0 1 0 0,0 0 176 0,0 0 0 15,0-3 0-15,1 1 0 0,-1-2-176 0,3 1 0 16,-2-4 0-16,2-1 0 0,0 0 0 0,1 2 0 15,-1 0 0-15,-1 2 0 0,1-1 0 0,-1 2 208 16,-1 0-16-16,-1 2 0 0,0-2 1616 0,1 1 320 16,-1 1 64-16,-1 1 48 0,1 0-464 0,-1-3-96 15,0 2-16-15,0 1 0 0,-2 0-704 0,3 0-128 16,0 0-48-16,0 0 0 0,0 0-656 0,-23-9-128 16,16 6 0-16,0 0 0 15,-2-1-432-15,-1-2 16 0,1 3 0 0,-1-4 0 0,-2 2 144 0,0 2 16 16,0-3 16-16,-2-1 0 0,2 4 432 0,-1-1 96 15,2 1 16-15,-2 0 0 0,2 3 320 0,-2 0 64 0,2 1 16 16,0 1 0-16,0 2 64 0,0 1 0 0,-2 1 16 0,0 2 0 16,-1 2-416-16,1 2-96 0,1-3-16 15,0 0 0-15,1 5-256 0,-1 1 0 0,0-3 0 0,2 1 0 16,-1 3 0-16,0 0 160 0,0 2-160 0,1-2 128 16,2 1-128-16,0-1 192 0,1 2-192 0,1 1 192 15,1 0-64-15,0 0-128 0,0 1 192 0,0-2-64 16,1 1 32-16,2-1 0 0,0-4 0 0,1 1 0 15,2-3 48-15,2 2 16 0,-1-2 0 0,3 1 0 16,0-3 160-16,0-1 16 0,1 0 16 0,0 1 0 16,3 0-176-16,-3-2-48 0,3 0 0 0,0 1 0 15,1-3-192-15,1 0 0 0,1 0 0 0,0-2 0 0,2 0 192 0,2-1 0 16,0 0 0-16,1-1 0 0,0-1-48 0,-3 2-16 16,1-3 0-16,4 0 0 0,5-4 16 0,2 2 0 15,2-2 0-15,-4 0 0 0,0-2-144 0,-2 1 192 16,-3 1-192-16,-2-2 192 0,-2 0-192 0,-3 0 0 15,1 0 0-15,-4 2 0 0,1-2 160 0,-1-2-160 0,-2 2 192 16,1 0-192-16,-1-3 336 0,1 2-32 0,-2 1-16 0,1-3 0 16,-1-1-128-16,-1 2-32 0,0-2 0 0,-1 1 0 15,-1-1-128-15,-1 0 0 0,-1 0 0 0,0 0 0 16,-1-1 0-16,-1 0 0 16,1 0 0-16,-1-1 0 0,-1 1-128 0,-1-2 128 15,-1 1 0-15,1-1 0 0,-4 0 0 0,3-2 0 16,-3 3-144-16,1-2 144 0,0-1 0 0,0 2 0 15,0-3 0-15,-2 1 0 0,2 1 0 0,-1 2 0 0,0-3 0 16,0 3 0-16,0 0 192 0,-2 4-48 0,1-2-16 0,1 4 0 16,-2 2-128-16,1-2 0 0,-1 3 0 0,-1 1 128 15,3 1-128-15,-2-2 0 0,0 3 0 0,1-2 0 16,-1 4 0-16,1-2 0 0,-1 0-128 0,0 0 128 16,1 3-384-16,0-2 0 0,2 1 0 15,-1-2 0 1,0 4-480-16,0-2-96 0,2 1-32 0,-1 1 0 15,0-1-864-15,-1 0-192 0,2 1-16 0,1-2-12144 0</inkml:trace>
  <inkml:trace contextRef="#ctx0" brushRef="#br0" timeOffset="75161.36">13954 13511 21183 0,'-1'-1'1888'0,"-1"1"-1504"0,-2 0-384 0,2 0 0 15,-1 1 3136-15,2-1 544 0,0 2 112 0,-2 0 32 0,-2 0-2368 0,0 4-480 16,-2 0-80-16,-1 3-32 31,1 1-2096-31,0 2-432 0,-3 2-64 0,0 1-32 16,-1 5 256-16,-2 2 48 0,1 0 16 0,-3 5 0 0,0 3 1440 0,-1 5 272 16,1-1 64-16,-1 3 16 0,1-1 992 0,-1 5 192 0,-2 6 32 0,-1 0 16 15,-1 5-512-15,-2 4-112 0,0 0 0 0,-2 3-16 0,0 2-528 0,0-5-96 0,2-3-32 16,1-3 0-1,2-2 224-15,2-1 64 0,0 0 0 0,1-3 0 16,0 1-224-16,1-4-32 0,1-3-16 0,-1-7 0 0,4-3-304 0,-1-2 0 16,0-3-176-16,-2-5-18016 15</inkml:trace>
  <inkml:trace contextRef="#ctx0" brushRef="#br1" timeOffset="78678.82">6792 13501 6447 0,'4'-4'576'0,"0"2"-576"0,0-1 0 0,-2 2 0 0,-1 1-416 0,2-4-192 16,2 2-32-16,2-4-16 0,3-3 464 0,1 2 192 16,-2-2-128-16,-2 2 128 15,-1 4 848-15,-2-3 256 0,0 3 48 16,-3 2 16-16,-1 2 624 0,0 2 112 0,-1-1 16 16,-2 2 16-16,0 0-400 0,-1 2-96 0,-2 0-16 0,-1 3 0 0,1-3-608 0,-1 1-128 31,-2 2-32-31,-1 1 0 0,-1 2-368 0,0 1-80 15,-1 0-16-15,-2 3 0 0,-1 0 112 0,-1 3 16 0,1 0 0 16,1-1 0-16,-1 1 80 0,-1 0 32 0,2 0 0 16,-1 1 0-16,3 5-304 0,-2-6-128 0,1 6 128 0,1-4-128 15,4 1 0-15,0 1 128 0,2-1-128 0,0 1 0 16,1 5 0-16,0-2 0 0,1 2 0 0,1 0 0 16,0 1 0-16,1 2 0 0,1 1 0 0,-1 3 0 15,1-1 0-15,1 1 0 0,1 1-144 0,1 1 144 16,0-3 0-16,-1 1 0 0,2 1 0 0,-1 1 0 15,4 1 0-15,2 1 0 0,0-2 0 0,0-1 0 16,-1-2 128-16,2 1 48 0,0-2 0 0,0-1 0 0,1 3-176 0,-1-3 192 16,1-1-192-16,-1-7 192 15,-1 0-848-15,0-5-176 0,-1-3-16 0,-1-4-16 16,0 1-560-16,2-3-112 0</inkml:trace>
  <inkml:trace contextRef="#ctx0" brushRef="#br1" timeOffset="79695.17">7021 13820 911 0,'-4'-6'0'0,"1"2"0"0,0 2 0 0,1 2 0 15,1-3 4240-15,1 3 768 16,0 0 160-16,-3 0 16 0,1 0-3264 0,-1 3-672 16,2-3-128-16,0 3-32 0,-1 2-576 0,4 2-128 15,-1 0-32-15,3 2 0 0,-1 0-96 0,2 4-32 16,0 0 0-16,0 6 0 0,3 1 592 0,-2 3 112 0,-1 3 32 15,0 0 0-15,-2 5 112 0,1 1 16 0,-1 0 16 0,-2 6 0 16,0-1-720-16,-1 1-128 0,1 0-48 0,-1-1 0 16,1 2-208-16,-1-5 0 0,2 1 0 0,-2-3 0 15,0-2 0-15,0-3 0 0,0-1 0 0,0-1 0 0,0-3 0 16,0-3 0-16,0-1 0 0,-2-2-10080 16,1-2-1888-16</inkml:trace>
  <inkml:trace contextRef="#ctx0" brushRef="#br1" timeOffset="80045.73">7225 14222 35007 0,'3'-3'1552'0,"-2"2"320"0,1 1-1488 0,1 0-384 0,-2 0 0 0,2 0 0 0,-1 0 0 0,2 0 0 16,2 0 0-16,3-2 0 0,0 1 432 0,1-2 64 31,0 1 16-31,1 0 0 0,-1-3 64 0,1 4 32 0,1-4 0 0,-1 4 0 0,0-2-464 0,0 0-144 15,0 3 0-15,1-3 0 0,0 3 0 0,-1-1-144 16,-1 2-16 0,-1-1 0-1,0 3-640-15,-1-3-128 0,-2 1-32 0,-1 1 0 16,-2 1-960-16,0-2-208 0</inkml:trace>
  <inkml:trace contextRef="#ctx0" brushRef="#br1" timeOffset="80694.69">7801 14031 28559 0,'2'-6'1264'0,"-2"4"272"0,0-2-1232 0,0 2-304 16,0 0 0-16,0 2 0 0,0-2 0 0,0 2 0 15,1-4 0-15,-1 2 0 0,1-2 0 0,-1 2 0 16,0-2 0-16,-1 4 0 0,-2 0 176 0,0 0 16 15,-3 4 16-15,-2-1 0 0,1 3 32 0,-3 3 0 0,0 1 0 0,0-1 0 16,0 4-112-16,-1 2-128 0,1-1 176 0,1 2-176 16,1 0 496-16,-1 1-16 0,3 3 0 0,0 0 0 15,1 4-224-15,0-1-32 0,0 3-16 16,1 1 0-16,2-1-208 0,-2-1 0 0,2 1 0 16,0-2 0-16,0 1 0 0,1-5 0 0,1 2-192 0,0-3 192 31,1-3-768-31,1 0-32 0,2-1-16 0,0-3 0 15,1-2 160-15,1-3 16 0,0-1 16 0,0-1 0 0,0-1 176 16,2-1 16-16,0 0 16 0,1-3 0 0,0 0 416 0,-1 0 0 0,2 0 0 0,0-2 0 16,1 1 0-16,0-2 0 0,2-1 0 0,-1-1 0 0,2 2-144 0,-1-6-48 15,2 2-16-15,1-3 0 0,2-3 64 0,-2 1 16 16,-1 0 0-16,-1-2 0 16,1-3 0-16,-2 1 0 0,-1 0 0 0,-3 2 0 15,-2-2 128-15,-1 1 224 0,-1-1-48 0,-1 1-16 0,-2-1 624 0,0 0 128 16,-1 0 32-16,-2 0 0 0,-1 0 256 0,-1-3 48 0,-2 1 16 15,-1-1 0-15,-1 2-464 0,0-2-96 16,-2 3 0-16,-1-2-16 0,0 2-192 0,-1 1-48 16,0 1 0-16,0 2 0 0,0 2-48 0,1-1-16 0,0 1 0 15,2 2 0-15,-1 2-256 0,1 1-128 0,1 4 0 0,1-1 128 32,0 0-528-32,-1 4-112 0,3 0-32 0,-1 2-10544 15,0 2-2112-15</inkml:trace>
  <inkml:trace contextRef="#ctx0" brushRef="#br1" timeOffset="81115.78">7930 13827 27647 0,'0'-1'1216'0,"-1"1"256"0,1 0-1168 0,-1-2-304 0,-1 2 0 0,2 2 0 16,0-2 912-16,-1 0 128 0,-1 4 32 0,-1 0 0 15,1 2-816-15,-2 2-256 16,1 2 128-16,0 3-128 0,0-1 0 0,-2 2-256 0,0 4 64 0,0 1 0 31,0-1-816-31,-2 6-144 16,1 1-48-16,-3 3 0 0,1 3 816 0,-4 4 144 0,0-1 48 0,0 5 0 0,-2-1 656 0,-1 3 144 0,0-3 32 0,-1 0 0 15,-1 6-384-15,-2-4-80 0,2 5-16 0,0-3 0 0,1 1-160 16,2-2 192 0,2 4-192-16,-1-5 192 0,4 2-192 0,-1-3 0 15,1-2 0-15,3-5 0 16,2-4-432-16,2-3-112 0,2-5-32 0,1-1-7728 15,3-1-1552-15</inkml:trace>
  <inkml:trace contextRef="#ctx0" brushRef="#br1" timeOffset="81708.38">7831 13532 23039 0,'-5'-3'1024'0,"1"0"192"0,1 0-960 0,0 0-256 0,2 0 0 0,1 2 0 0,0 0 0 0,0-1-160 15,-1-1 32-15,1-4 0 16,0 3-1040-16,1 0-208 0,3 0-32 0,1 0-16 0,2 3 1424 0,2 0 272 15,-1 1 64-15,4 2 16 0,-3 2 512 0,4 0 96 16,-1 2 32-16,2 3 0 0,-1 1-160 0,2 2-16 16,2 0-16-16,0 4 0 0,0 4-272 0,0-1-48 0,2-1-16 15,1 4 0-15,1 2-240 0,-2 1-48 16,4-1-16-16,-1 5 0 0,0-1 64 0,-2-4 16 16,-3-1 0-16,2 0 0 0,-2 3 272 0,-1 4 48 0,-3 0 16 15,-2 1 0-15,-3 0-48 0,0 2 0 0,-1 4 0 0,-2 2 0 16,-1 2-208-16,-2-3-32 0,-3 0-16 0,-3-3 0 15,-1 0-16-15,-2-2 0 0,-2-1 0 0,-1-1 0 16,1-3-64-16,0 2 0 0,0 2-16 0,-1-1 0 16,2 1-48-16,-1 2-128 0,0 0 192 0,-2 2-64 0,1 3-128 15,-1 0 0-15,0 1 0 0,0-3 0 16,2-9-800-16,-2 1-96 0,1 2 0 0,-2-5-16 16,1-2 640-16,0-1 128 0,-1-5 144 0,0-1-9456 15,0-1-1760-15</inkml:trace>
  <inkml:trace contextRef="#ctx0" brushRef="#br1" timeOffset="83861.13">10674 13440 23039 0,'0'0'2048'0,"0"0"-1648"15,0 0-400-15,0 0 0 0,0 0 592 0,0 0 48 16,0 0 0-16,0 0 0 0,1 0-384 0,-2-2-80 15,1 2-16-15,0 0 0 0,0 0 176 0,0 0 48 16,0 0 0-16,0 0 0 16,0 0-112-16,-20-3-16 0,15 6 0 0,-1-1 0 0,1 0 304 0,-1 3 48 15,1-2 16-15,-1 3 0 0,0 1 32 0,-1 0 16 16,0 2 0-16,1 1 0 0,-2 2-336 0,-2 2-64 16,-2 4-16-16,-2 3 0 0,-2 1-96 0,-1 1-32 15,-3 3 0-15,-2 1 0 0,0 3 224 16,0 0 32-16,1 0 16 0,1-1 0 0,2 1-192 0,4-1-32 15,1-4-16-15,5 3 0 0,1-2 80 0,2 5 16 16,4-3 0-16,0 2 0 0,1 1 80 0,1 4 32 16,2 2 0-16,0 5 0 0,1 0-592 0,-1 1-112 0,-1 0-32 0,-1-4 0 31,-1-3-208-31,-1-2-32 0,0 1-16 0,0-4 0 0,1 1 496 16,-2-1 128-16,2 1 0 0,2-1 0 0,-1 1 0 0,3-4 0 15,-1 3-144-15,2-2 144 16,3-2-480-16,1 0-32 0,3-2-16 0,1-2 0 15,3-2-1584-15,2 3-320 0,4 1-64 0,1-1-9616 0</inkml:trace>
  <inkml:trace contextRef="#ctx0" brushRef="#br1" timeOffset="84387.81">10691 13839 24879 0,'0'-3'2208'0,"0"1"-1760"0,1 2-448 0,-1 0 0 0,0 0 0 0,0 2 0 15,2-2 0-15,-1 0-176 0,0 4 736 0,2 1 144 16,-1 1 16-16,2 1 16 0,0 3 880 0,-1 0 176 31,3 1 48-31,1 3 0 0,0 1-560 0,0 1-96 0,2 2-32 0,0 2 0 16,-1 0-816-16,2 5-160 0,-1 3-48 0,0 7 0 0,-3 2-128 0,-1 1 0 16,-3 7 0-16,-2-2 0 15,-1 1-224-15,-4-3 32 0,-1 1 0 0,-2 3 0 16,1-4 16-16,-2-1 16 0,2 2 0 0,0-2 0 0,-1-2 160 0,3-5 0 0,1-3 0 0,3-4 0 31,0-1-688-15,2-5-208-16,2-4-32 0,0-4-14672 0</inkml:trace>
  <inkml:trace contextRef="#ctx0" brushRef="#br1" timeOffset="84962.96">11061 14300 39615 0,'-1'1'3520'0,"-1"-1"-2816"0,1-1-560 0,1 1-144 0,1-1 400 0,2-1 48 16,-1 2 16-16,3-3 0 0,4-4-624 0,3-1-128 16,3 0-32-16,1 2 0 15,2-2-544-15,0 1-112 0,1 1-32 0,0 2 0 16,1 1 16-16,1-2 0 0,-1 4 0 0,0-2 0 0,0 3 736 0,-1 0 256 0,2-2-192 0,-1 2 192 31,1 2-1360-31,0-4-176 0,0 0-48 0,-1 2-11344 0</inkml:trace>
  <inkml:trace contextRef="#ctx0" brushRef="#br1" timeOffset="85575.63">11877 13960 28559 0,'-7'3'2544'0,"-1"2"-2032"0,3-3-512 0,2 0 0 0,0-2 1792 0,-2 3 256 15,-3 0 48-15,-6 6 16 0,-3 1-1808 0,-2 2-304 16,3 2-176-16,2 1 32 16,2 1-368-16,2 0-64 0,1 0 0 0,1 4-16 0,-1 3 352 0,-1 1 80 0,0 3 16 0,-2 1 0 15,-2 1 144-15,1 0 0 16,-3 2 128-16,1-2-128 0,0-3 176 0,1-1-48 16,2-3 0-16,2 0 0 0,3-2-128 0,3-3 0 0,4-1 0 0,4-3-176 15,2-4-32-15,0-2-16 16,2-1 0-16,1-2 0 0,9-4 224 0,4-3 208 15,1-1-32-15,1-2-16 0,1-1-432 0,-1-2-96 0,1-3-16 16,0-1 0 0,-2 1-32-16,1 1-16 0,-2-2 0 0,-1 1 0 0,-1 0 432 0,-1-1 0 0,-2 1 0 0,-2 2 176 15,0-2 144-15,-3 2 48 0,0 0 0 0,-1-2 0 0,0 2 400 16,1-1 64-16,-2-1 32 0,-1 0 0 0,1-4-288 0,-1 0-48 16,0-1-16-16,-3-1 0 0,0 1-96 0,-2-3-32 15,-2 4 0-15,-1-2 0 16,-1-2-96-16,-2 1-32 0,-1 1 0 0,-1-1 0 15,-3-1-256-15,-3-1 128 0,-1 4-128 0,-1-2 0 16,-3 1 0-16,0 2-272 0,0 1 16 0,1 4 16 16,1 5-592-16,1 0-112 0,3 2-16 0,-1 3-16 15,2 1-384-15,-1 1-80 0,3 0-16 0,0 2 0 16,1 0 176-16,1 0 48 0,0-2 0 0,2 4 0 16,1-1-352-16,1-2-64 0,0 2-16 0,1 2 0 0</inkml:trace>
  <inkml:trace contextRef="#ctx0" brushRef="#br1" timeOffset="85985.71">12179 13633 27647 0,'-4'6'2448'0,"-2"-2"-1952"0,0 0-496 0,1-2 0 15,1 1 2400-15,2-3 384 0,-2 1 80 0,-4 2 16 32,-3 3-4800-32,-2 0-944 0,-5 4-192 0,1 0-32 0,1 5 2400 0,-3 4 496 0,0 6 192 0,-2 4-128 0,-2-1-16 0,1 7 0 15,1 4 0-15,0 4 144 16,3-2-256-16,0 6 64 0,0 4 0 0,2 3 48 0,1 0 3104 0,0 0 624 16,0-5 128-16,2 0 32 0,-1-5-1488 15,0 3-288-15,-1-2-64 0,-1-3 0 16,3-2-2464-16,-1 0-480 0,1-2-112 0,-2 1-11712 15,-1-5-2336-15</inkml:trace>
  <inkml:trace contextRef="#ctx0" brushRef="#br1" timeOffset="86639.73">11974 13371 35935 0,'3'6'3200'0,"2"1"-2560"0,0-4-512 0,0 0-128 0,0-2 272 0,2 4 48 15,6 1 0-15,9 8 0 0,9 2-192 0,4 2-128 16,-1-2 144-16,-3-1-144 0,-5-1 0 0,-1 2 0 15,1 5 0-15,0 5 0 0,0 2 0 0,-3 3 0 16,3 8 0-16,-1 3 0 0,0 5 0 0,-3 1 0 16,-1-1 0-16,-5 0 0 0,-1-3 0 0,-5 3 0 15,-3 0 0-15,-3 0 0 0,-4 4 0 0,-4 0 0 16,-1-1 128-16,-2 1-128 0,-1-6 448 0,0-3-16 16,-3 3 0-16,-1 0 0 0,-1-1-128 0,-2 1-32 0,0-3 0 15,-2 1 0-15,0-1-272 0,-2-1 0 0,2-3 0 0,-3-3 0 16,-1-4 0-16,0 0 0 0,1-1 0 0,-2-3 0 15,0 1-128-15,-1-5 128 0,4-1-208 0,-2-4 80 32,1 0-1056-32,-5 0-208 0</inkml:trace>
  <inkml:trace contextRef="#ctx0" brushRef="#br3" timeOffset="90859.34">6393 14336 34095 0,'-9'0'3024'0,"3"0"-2416"0,4-3-480 0,0 2-128 16,2 1-928-16,-1-2-208 0,-3-1-32 0,-2-1-16 15,-1-2-896-15,1 2-176 0,1-2-48 16,0 3 0-16,2-1 1088 16,1 1 224-16,1 3 32 0,-1 0 16 0,1 0 592 0,0 0 112 0,0 3 32 0,-2-2 0 0,1 3 2016 0,0-2 416 15,1 1 80-15,1-2 0 0,1 1-512 0,1 1-96 16,1-2-32-16,1 2 0 0,1-1-576 0,0-2-128 15,0 1-32-15,1-1 0 0,0 0-528 0,-1 0-96 16,0 3-32-16,0-3 0 0,-1 2-272 0,-2 2 0 16,1-3 0-16,-2 2 0 0,-1-1 0 0,0-1 0 15,-1 2-192-15,0-3 192 0,1-3-256 0,-2 2 64 0,2-5 0 0,-1 0 0 0,1 0 192 0,0-3 0 16,1 2 0-16,1 0 0 16,-1 1 0-16,0 0-192 15,2 0 48-15,-2 2 16 0,0-1 128 0,0 1 128 16,2 1-128-16,-2 0 176 0,-1 2 144 0,1 1 48 15,0-2 0-15,-1 2 0 0,-1 2-48 0,0-2-16 0,1 0 0 0,-1 0 0 0,1 0-48 0,0 0 0 16,0 0 0-16,0 0 0 0,0 0 64 0,0 0 0 16,0 0 0-16,0 0 0 15,0 0-96-15,0 0-16 0,0 0 0 0,-20 0 0 0,19 1-208 0,-3 2 176 16,2-3-176-16,-2 2 160 0,0-1-160 0,-1 3 0 16,-1-1 0-16,0 0 0 15,0 2 128-15,-2-1 0 0,2-2 0 0,0 0 0 0,2 0-128 0,0 1 0 0,3-2 0 0,2 1-18176 16</inkml:trace>
  <inkml:trace contextRef="#ctx0" brushRef="#br3" timeOffset="92481.03">8809 14168 33167 0,'-6'3'2944'0,"1"0"-2352"0,3 0-464 0,0-3-128 16,2 0 0-16,-1 3 0 0,-3 1-176 0,-2 2 176 31,-1 0-1408-31,-1 4-176 0,2-1-32 0,1 0-16 0,0 1 1056 0,0 3 192 0,2 0 64 0,-1 0 0 16,-1-1 1024-16,0 0 224 0,0-2 32 0,0 0 16 16,3-1 896-16,-1-7 176 0,2 2 48 0,2-3 0 15,0-2-1008-15,3-1-192 0,2-2-32 0,2-2-16 0,2-3-624 16,1-1-224-16,1 0 144 0,2-2-144 0,-1-1-176 15,-2 0-112-15,2 0-32 0,-3 4 0 0,0-4 0 0,-4 3 0 16,1 2 0-16,-3-1 0 0,0 2 320 0,-2 0 0 16,-1 1 0-16,-1 3 0 0,-1-2 448 0,0 1 112 15,-2 0 16-15,0 0 0 0,-2 2-320 0,0-2-48 16,-1-1-16-16,-1 2 0 0,1-1-64 0,-1 0 0 0,1-1-128 16,-1 4 192-16,3-1-32 0,-1-1-16 0,1 6 0 0,0-3 0 15,0 3-16-15,1 2-128 16,0 0 192-16,1 1-64 0,-1 3-128 0,2-3 0 15,-1 4 0-15,-1 0 0 0,2 0 0 0,-2 1-176 0,1 1 48 0,-1-2 0 0,1-2-80 16,1 0-16 0,1 1 0-16,0-2 0 0,0-3 224 0,0-1-192 0,1-1 192 0,0-1-192 15,0 2 192-15,2-3 0 16,-2 0 0-16,0-3 0 0,1 2 256 0,-1-1-16 0,0-2 0 16,-1 1 0-16,0 0-240 0,0-1 0 0,0 1 0 0,0 0 0 0,0-3 144 0,0-1-16 15,1 1 0 1,1 0 0-16,-1 0 32 0,0 0 0 0,0-1 0 0,1 4 0 15,-2-1-160-15,1 2 0 0,-1-2 0 0,0 1 0 16,0 3 0-16,-1 0-224 0,-2 0 32 0,2 0 0 16,-3 3-80-16,0 1-16 0,4-4 0 0,0 0 0 0,0 0 288 15,-19 16 0-15,14-13 0 0,-1 2 0 0,2-1 0 0,0-3 192 16,0 4 0-16,2-5 0 16,-1 4-192-16,1-4 128 0,0 2-128 0,0 0 0 15,1 0 0-15,0 1 0 0,1 0 0 0,0-3 0 0,0 3-128 0,0-3-80 16,-1 0-16-16,2 0-18016 15</inkml:trace>
  <inkml:trace contextRef="#ctx0" brushRef="#br3" timeOffset="93838.97">10140 14112 28559 0,'-5'2'2544'0,"1"1"-2032"16,2-3-512-16,0 1 0 0,2 2 1792 0,-1-3 272 31,-3 2 48-31,1 2 16 0,-2-2-1616 0,1 2-336 16,2-4-176-16,0 1 192 16,1 2-880-16,1-1-160 0,1-2-48 0,-1 0 0 15,2 0-1424-15,-2 1-304 0,0 2-48 0,-2-3-9456 0</inkml:trace>
  <inkml:trace contextRef="#ctx0" brushRef="#br3" timeOffset="94990.62">12871 14134 2751 0,'5'-5'256'0,"-2"0"-256"0,-1 4 0 0,-2-1 0 0,3 2 3312 0,-3 0 608 15,0 0 128-15,0 0 32 0,0 2-704 0,0-2-144 16,0 4-32-16,0-4 0 0,0 0-2160 0,0 0-432 15,-3 22-96-15,2-13 0 16,1-2-1024 0,-1-1-192-16,1 3-32 0,0-3-16 0,1 1-320 0,0 0-64 0,2-1-16 15,-1-2 0-15,2 1 896 0,-2-1 256 0,2 1-128 0,-2 2 128 0,2-4 0 0,0 3 160 16,0-3-16-16,-2 1 0 0,2-3 112 16,-2 1 32-16,2-2 0 0,-2-2 0 0,1 1 688 0,1-4 144 0,1 0 32 0,0-4 0 15,-1 0 96-15,0 2 32 16,1-3 0-16,-2-1 0 0,-1 1-464 0,-1 0-96 15,1-2-16-15,-2 2 0 0,1 0-480 0,-2 0-96 16,1 4-128-16,-3-3 176 0,2 3-16 0,0 0 0 16,-2 2 0-16,1 1 0 0,-1 0 48 0,1 1 16 15,-2 4 0-15,-1-2 0 0,1 3-48 0,-1 0-16 0,2 3 0 16,-2-2 0-16,0 5-160 0,0-3 0 0,1 0 0 0,0 2 128 16,1 0 80-16,-1-2 16 15,2 1 0-15,-2-4 0 0,1 4 16 0,1-6 0 16,1 1 0-16,-2 1 0 15,2-3-640-15,0 0-128 0,1 0-32 0,0-3-11152 0,1 1-2224 0</inkml:trace>
  <inkml:trace contextRef="#ctx0" brushRef="#br3" timeOffset="96329.34">14146 14257 31327 0,'-5'3'2784'0,"0"2"-2224"0,2-4-560 0,0 2 0 16,2-3 800-16,-2 1 48 0,-3 4 16 0,-2 1 0 0,-2 0-144 0,-1 1-16 16,3-4-16-16,1 0 0 15,2-2-128-15,1-1-32 0,0-2 0 0,2 0 0 31,-1-1-848-31,3-4-192 0,0 1-16 0,0 0-16 16,3 0-1120-16,-2 0-240 0,0 2-32 0,2-2-16 0,0 1 480 16,0 1 112-16,1 0 16 0,-2 2 0 0,2 1 768 0,0 1 176 0,-2-3 16 0,2 3 16 0,-2 3 368 15,1-3 0-15,0 3 0 0,-1-1 0 0,0 3 128 0,-1-2 32 0,2 0 16 16,-1 1 0 0,0-2 80-16,-2-1 32 0,0 2 0 0,0-1-7680 15,0 2-1536-15</inkml:trace>
  <inkml:trace contextRef="#ctx0" brushRef="#br0" timeOffset="120406.12">24954 9392 29487 0,'-4'-1'2624'0,"0"1"-2112"0,3 0-512 0,1 0 0 15,0 0 768-15,-1 0 64 0,-1 0 0 0,-1 0 0 16,-3 0-832-16,-1 0 0 16,0 0 0-16,0-3-144 15,-2 3-480-15,0 0-80 0,2 0-32 0,-3 3 0 0,-1-3 1504 0,0 0 288 0,-2 3 64 0,0-2 16 16,-1 2 416-16,-2 1 96 0,-3 1 16 0,-2-4 0 15,-2 4-880-15,-2-1-160 0,1-2-48 0,-4-2 0 16,0 1-160-16,-4 2-32 0,0-1-16 0,-4 2 0 16,-1 0-32-16,-3-1 0 0,-1 2 0 0,0-1 0 0,3 2-336 15,1-3 0-15,1 0 0 0,3-3-128 16,-1 0 128-16,2-2 0 0,3 1 0 0,-1-1 0 0,1 1 176 0,1 1-48 16,3 0 0-16,-1 0 0 0,2 0 32 15,-1 0 0-15,0 0 0 0,2 1 0 0,0-1 160 0,2 0 48 16,-1 2 0-16,1-1 0 0,0 1-32 0,0 0 0 15,0 0 0-15,1 2 0 0,0-2-208 0,2 2-128 16,1 1 128-16,0-4-128 0,3 3 0 0,1-2 0 16,1 2 0-16,2-2 0 0,3 1 0 0,0 1 0 15,2-4 0-15,2 2 0 0,0-2 0 0,1 0 0 16,2 1 0-16,-1-1 0 0,2 3 0 0,-1-3 176 16,1 2-176-16,0-2 192 0,1 4-64 0,-2-4-128 15,0 0 192-15,0 0-64 0,9 22-128 0,-5-12 0 16,0-1 0-16,-2 1 128 0,2 0-128 0,0 2 128 15,-2 2-128-15,1 0 128 0,-1 5-128 0,1 0 160 0,-2 3-160 16,0 1 160-16,0 6-160 0,-1 2 0 0,3 0 0 0,-2 1 0 16,1 2 0-16,2 2 0 0,0 5 0 15,1 6 0-15,1 1 0 0,0 5 0 0,2 1 0 0,-2-1 0 16,1 4 0-16,1-3 0 0,-3-3 0 0,0-4 0 16,-2 1 0-16,0-1 0 0,-2 0 0 0,0-3 0 15,0 3 0-15,-1-2 240 0,2-1-64 0,-1-3-16 16,-2-2 64-16,1-5 16 0,0 1 0 0,0-1 0 15,0 1-80-15,-2 0-16 0,0 1 0 0,0 1 0 16,-3 1-144-16,0 0 0 0,-2 3 0 0,0-2 0 16,1-2 0-16,-3-3 0 0,2-2 0 0,-2-6 0 15,0 2 0-15,1-6 0 0,-1 1 0 0,2-2 0 16,-1 2 192-16,1-5-32 0,1 2-16 0,1-4 0 16,0 3-16-16,1-1-128 0,0 1 192 0,1 0-64 15,-1 0-128-15,0-3 0 0,2-2 0 0,-2-2 0 16,2 0 144-16,-1 1-144 0,-1-3 160 0,1 2-160 0,-1-2 144 0,0 2-144 15,-1-3 128-15,0 3-128 0,0-2 0 0,-1-2 128 16,1 1-128-16,-1 0 0 0,1-3 240 0,1 1-48 16,0-1 0-16,-1 0 0 0,1-2 0 0,0-1 0 15,2 2 0-15,-1-4 0 0,1 2-192 0,-1-1 176 16,1 0-176-16,2 0 160 0,-1-2-160 0,1 0 0 16,1 0 144-16,-1 1-144 0,1-1 240 0,-1 0-32 15,1 0 0-15,1 2 0 0,-1-2-208 0,-1 0 176 0,0 0-176 16,0 0 160-16,0 0-160 0,0 0 160 0,0 0-160 0,20 1 160 15,-14-1-32-15,1 0-128 0,2 0 192 0,1 0-64 16,1-1 0-16,4 1-128 16,2 0 192-16,3 0-64 0,3-2-128 0,2 2 192 0,3-1-192 15,3 1 192-15,1 0 256 0,1 0 48 0,-1 0 16 16,1 0 0-16,4-4-512 0,0 4 0 16,3-2 0-16,-2 2 0 0,1 0 0 0,-2 0 128 0,0 0-128 15,0-3 64-15,-1 3-64 0,0 0 0 0,-2-1 0 0,0 1 0 16,-2-2 0-16,0-1 0 0,0 2 0 0,0-1 0 15,-1 2 0-15,-2 0 0 0,-1 0 0 0,-3 0 0 16,-4 2 0-16,-3-2 0 0,-2 4 0 0,-4-2 0 31,-3 2-1696-31,-2-2-336 0,-2 0-64 0,-1 1-22000 0</inkml:trace>
  <inkml:trace contextRef="#ctx0" brushRef="#br1" timeOffset="129778.32">24469 12167 42383 0,'1'-6'3776'0,"2"-1"-3024"0,0 4-608 0,1-2-144 31,0 1-1536-31,2-2-320 0,3-4-80 0,4-6-16 16,8-6-2128-16,3-1-416 0,2-1-96 0,0 4-16 15,1 1 2416-15,-1 3 464 0,0 4 112 0,-2-1 16 0,0 5 4160 0,-2 2 848 0,-2 1 176 0,-1 0 16 16,-2 3-272-16,-2 0-64 0,-2 0-16 0,-2 2 0 16,-2 2-1840-16,-1-2-352 0,-2 0-80 0,-3 2-16 0,0 0-448 0,-1 0-80 15,-2-2-32-15,0 3 0 0,-1-2 48 0,0-1 0 16,-2 0 0-16,1 0 0 0,-2-1-208 0,2-2-48 15,-2 1 0-15,0-2 0 0,1 0-192 0,-1-2 144 16,0 0-144-16,-1 0 128 0,0 0-128 0,-1 2 0 16,1-2 0-16,-2 1 0 15,1 0-192-15,-3 0 192 0,0 1-192 0,-1 2 192 16,-2 0 0-16,-4 2 0 0,-3 0 0 0,1 0 192 16,-1 4 0-16,-4-1 16 0,-6-2 0 0,-2 1 0 0,-1 1-16 15,-1 0-16-15,-2-3 0 0,-1 2 0 0,1-2 192 0,-3 0 32 16,1 0 16-16,0-2 0 0,-1 0-176 0,-2-2-48 15,1 1 0-15,-2-4 0 0,-2-1-192 0,-1 0 0 16,0 2 0-16,-1 0 0 0,0 3 0 0,0 3 0 16,4 0 0-16,4 4 0 0,3 1 0 0,1 3 0 15,5 1 0-15,1 3 0 0,3-1 0 0,2 4-128 0,2 1 128 0,3 2 0 16,2 1 0-16,3 1 0 16,2-2 0-16,1 1 0 0,3 0 0 0,2 0-192 15,2-3 192-15,-1 3-160 0,2-1 160 0,1-2 0 0,1-2-144 16,-2 1 144-16,1-2 0 0,0 2 0 0,0-1 0 15,0 1 0-15,-1 2 0 0,1 0 0 0,-1 3 0 0,-1 0 0 0,0 3 0 16,1 3 0-16,-1 5 0 0,1-1 0 0,0 2 0 0,1 1 0 16,0 6 0-16,0-2 0 15,0 1 144-15,0 3-144 16,1 1 160-16,-1-4-160 0,0 3 192 0,0-4-48 0,-1-1-16 0,0 1 0 0,-2-1-128 16,1 4 0-16,-2-1 0 0,-1 4 0 15,0 4 0-15,-2-1 0 0,-1 4 0 0,0-3 0 16,-2-3 0-16,0-3 0 0,1-3 0 0,-1-3 0 15,3-3 0-15,0-4 0 0,-1-3 0 0,3-1 0 16,3-6 128-16,-1 1 0 0,3-4 0 0,-1 1 0 0,1-3 112 16,1 0 16-16,-1-1 0 0,0-2 0 0,1 0-112 15,-1-2-16-15,2 2 0 0,-2-1 0 0,0 1-128 16,1 2 0-16,0 2 0 0,2-2 0 0,0 3 0 0,2-1 192 16,2-2-64-16,1 0 0 0,3 1 208 0,3-1 48 15,4 2 0-15,3-4 0 0,5 2-16 0,9-3 0 0,7 1 0 0,6-4 0 16,7 0 16-16,4-5 16 15,7-2 0-15,7 1 0 0,4-5-80 0,4-1 0 16,0 1-16-16,-1-6 0 0,-7 0-304 0,1-4-272 16,2-1 48-16,-5-3-24592 0</inkml:trace>
  <inkml:trace contextRef="#ctx0" brushRef="#br0" timeOffset="142456.78">21081 10794 26719 0,'-3'-2'2368'0,"2"-2"-1888"16,1 1-480-16,1 3 0 0,0-3 1296 0,-1 0 176 0,2 0 16 0,0-6 16 16,1-1 32-16,2 0 0 15,-2 0 0-15,1 2 0 0,0 1-816 0,-1 5-144 16,0 1-48-16,-2 1 0 0,2 1-144 0,-2 4-48 15,0 5 0-15,2 0 0 0,-1 4-64 0,2 3-16 16,1 1 0-16,1-2 0 0,3 1-128 0,-1 1-128 16,5-1 192-16,0 0-192 0,1-1 0 0,2 1 0 15,0-4 0-15,1 2 0 0,1-3 0 0,-2 1 0 16,1 0 0-16,0 0 0 0,-1-3 0 0,2 2 0 0,1 2-240 0,0 0 80 31,1 2-448-31,-2-1-96 0,1 1 0 0,-2 0-17040 0</inkml:trace>
  <inkml:trace contextRef="#ctx0" brushRef="#br0" timeOffset="142896.03">21752 10593 18431 0,'-8'3'1632'0,"0"0"-1312"0,4-2-320 0,3 0 0 0,1-1 1152 0,-2 1 144 16,-5 2 48-16,-1 1 0 0,-2 2-544 0,0 0-96 16,3-2-32-16,2-1 0 0,2 2-112 0,3 2-32 15,0-1 0-15,1 1 0 0,1 5 368 0,-1 1 64 16,0 3 0-16,0 2 16 0,-2 7-144 0,0 1-16 16,-3 5-16-16,-2 1 0 0,-3 7-304 0,-3 1-64 15,-4 7-16-15,-4 2 0 0,-1 5-208 0,-6 8-32 16,-4 5-16-16,-2 3 0 0,-2 2-288 0,-2 1-64 15,0-4-16-15,1-5 0 0,3-2-48 0,0-5 0 16,4-3 0-16,3-7 0 0,6-2-112 0,4-10-16 16,4-4-16-16,3-6-14496 0</inkml:trace>
  <inkml:trace contextRef="#ctx0" brushRef="#br0" timeOffset="143585.44">22174 9731 28559 0,'0'-2'2544'0,"0"2"-2032"0,0 0-512 0,1-2 0 16,0 1 208-16,-1 1-48 0,2-3-16 0,0 1 0 16,-1 0-384-16,0 2-80 0,-2 0 0 0,1 0-16 15,0 0-160 1,0 0-16-16,-18 20-16 0,9-10 0 0,0 3 1360 0,-2 1 288 0,-1-1 48 0,0 3 16 0,-1 0 304 0,0-3 64 16,0 2 16-16,1 1 0 15,1 0-624-15,-2 3-128 0,2 0-32 0,0-2 0 16,1 1-512-16,3 1-96 0,1 0-32 0,-2-1 0 15,2 6-144-15,0 0 0 0,0 1 0 0,2-1 0 0,1 0 0 0,1 1 0 16,-1 3 0-16,2-2 0 0,1 3 0 0,-1-2 0 16,2 1 0-16,0 0 0 0,2-1 0 0,-2-1 0 15,2-1 0-15,-1-1 0 0,1-1-256 16,0-4 64-16,1 0 0 0,1-1 16 16,1 0-464-16,2-1-112 0,1-1-16 0,3-3 0 15,1-4-256-15,1-2-64 0,2-4-16 0,1 0 0 16,3-3-832-16,1-5-176 0</inkml:trace>
  <inkml:trace contextRef="#ctx0" brushRef="#br0" timeOffset="143957.97">22400 10203 23039 0,'-4'-2'2048'0,"1"-1"-1648"0,0 2-400 0,2 1 0 16,1 0 3264-16,1 0 560 0,-1 1 112 0,1 2 32 0,2 0-2608 0,1 3-512 16,-1 1-96-16,2 2-32 0,0 3-544 0,-1 1-176 15,0 0 0-15,-2 3 0 16,1-2-448-16,-2 3-208 0,0-1-48 0,0 0 0 16,1 0 0-16,-2 0 0 0,1-1 0 15,-1-3-9984-15,1-1-1984 0</inkml:trace>
  <inkml:trace contextRef="#ctx0" brushRef="#br0" timeOffset="144162.7">22391 9947 33167 0,'-19'-2'2944'0,"6"2"-2352"0,3 0-464 0,4 0-128 16,5 0 1424-16,1 0 272 0,0 0 48 0,0 0 16 15,1 0-1552-15,2-4-208 0,3 1-240 0,3 0 48 16,2 0-1344 0,1-1-256-16,2 2-64 0,-2 1-13568 0</inkml:trace>
  <inkml:trace contextRef="#ctx0" brushRef="#br0" timeOffset="144643.47">22448 9707 20271 0,'-1'-4'896'15,"1"-1"192"-15,0 4-880 0,1-1-208 0,1-1 0 0,-1 2 0 0,0 1 1504 0,3 0 256 16,1-2 48-16,1 2 16 0,4 0 608 0,0 0 128 15,3 2 32-15,1 4 0 16,2 2-1616-16,1 0-320 0,3 5-64 0,1 3-16 16,3 1-272-16,-2 0-64 0,1 3-16 0,0-1 0 0,-1 0-224 0,-2 3 144 15,-1 0-144-15,-1-4 128 0,-3 2 0 0,-1-1-128 0,-1-1 192 0,-1 2-64 16,-1-1 48-16,-1 0 0 0,1 4 0 0,-2 1 0 31,1-1-32-31,-3 1 0 0,2-1 0 0,-2-1 0 16,1 0-144-16,-2-2 0 0,3-2 0 0,-3 1 128 15,0-3-128-15,-1 0 0 0,-1 0 0 0,-3-1 0 16,-1 1 0-16,-3-1-144 0,0 1 0 0,-2 1 0 16,-4 1-1792-16,-1 1-368 0</inkml:trace>
  <inkml:trace contextRef="#ctx0" brushRef="#br0" timeOffset="145117.84">22932 10867 27647 0,'1'-2'2448'0,"0"2"-1952"0,2 2-496 0,-1-2 0 0,2 0 1552 0,0 0 224 0,3 1 32 0,4-1 16 0,7 3-720 0,3-3-144 16,5 0-16-16,1-3-16 0,0 2-288 0,3 1-48 15,-1-2-16-15,1-2 0 0,1 1-432 0,-3 0-144 16,1-1 0-16,-3-2 0 15,-2 3-288-15,1 0-160 0,-1 0-48 0,-3 1-10976 16,0 0-2208-16</inkml:trace>
  <inkml:trace contextRef="#ctx0" brushRef="#br0" timeOffset="145577.6">22795 11180 30399 0,'-2'0'2704'0,"2"0"-2160"0,2 0-544 0,-1 0 0 0,1 0 1200 0,1 0 128 0,3 0 16 0,3-3 16 0,5 6 176 0,5-6 16 31,7 3 16-31,2-2 0 0,7 1-1040 0,2-2-208 16,4 0-32-16,3-4-16 0,5 1-272 0,1 0 0 16,5-4 0-16,0 1-18608 15</inkml:trace>
  <inkml:trace contextRef="#ctx0" brushRef="#br1" timeOffset="158016.59">20300 12527 911 0</inkml:trace>
  <inkml:trace contextRef="#ctx0" brushRef="#br1" timeOffset="158446.1">20453 12272 8287 0,'-5'2'736'0,"0"1"-592"15,0-2-144-15,2 1 0 0,1-2 1664 0,1 2 288 16,-1-1 64-16,-1 3 16 0,-4-1-816 0,0 1-176 0,0 2-16 0,-1-1-16 0,2 1-816 0,-1-1-192 31,-1 2 0-31,1-1 0 0,-1 2 400 0,0-1 96 0,-1 5 16 0,-1-2 0 16,0 3 1216-16,-1 3 240 0,-1 3 48 0,-2 2 16 15,0 3-496-15,0 0-112 16,-2 2-16-16,0 3 0 0,-3 2-768 0,2 0-176 16,-1 1-16-16,0 2-16 0,0 2-64 0,1 1-16 0,1 0 0 0,0 2 0 15,1-5-48-15,0 1-16 0,3-3 0 0,1-1 0 16,1-5-112-16,3 0-32 0,-2 1 0 0,3 2 0 15,2-1 96-15,2 0 16 0,0 1 0 0,4-3 0 16,0 0-256-16,3 1 128 0,2-1-128 0,1 2 0 16,0 3 0-16,1-1 0 0,1 1 0 0,1 1 0 15,0 3-176-15,0-1 32 0,0-3 0 0,1 1 0 16,0 1-848-16,2 0-160 0,-1-3-48 0,0-3 0 16,-1-4-1104-16,2-2-208 0</inkml:trace>
  <inkml:trace contextRef="#ctx0" brushRef="#br1" timeOffset="158903.2">20534 12603 12895 0,'-4'-3'576'0,"2"3"112"0,1 0-560 0,0 0-128 0,1 0 0 0,0 0 0 16,0 1 1264-16,0 1 208 0,-2 2 64 0,2 2 0 0,-1 3 96 0,0 1 32 15,1 2 0-15,-1 4 0 16,-2-1-48-16,1 5 0 0,-2 2 0 0,1 3 0 16,1 1-544-16,-2 5-112 0,2 1-32 0,-1 0 0 0,2 1-384 15,0 3-80-15,1 1-16 0,-1 3 0 0,2-1-448 16,0 2 0-16,2-2 0 0,0 3 0 15,0 1-928-15,-1-5-288 0,2 3-48 0,-2-3-16 16,2-1-1856-16,-1-4-384 0</inkml:trace>
  <inkml:trace contextRef="#ctx0" brushRef="#br1" timeOffset="159222.84">20730 13067 30399 0,'1'-1'1344'0,"-1"-1"288"0,1 0-1312 0,1 1-320 0,1 2 0 0,-1-1 0 16,2 2 752-16,2-2 80 0,4 3 0 0,4 1 16 0,2 2-192 0,0-2-32 16,0 2-16-16,-1 0 0 15,-2 1-432-15,1 0-176 0,-2 1 128 0,0-2-128 0,-1 2 0 0,-1-3 0 16,1 1 0-16,0-2 0 16,1-2 0-16,-1-1 0 0,3-1 128 0,-2 0-128 15,1-1-464-15,-1-4-128 16,3 1-32-16,-2 1-14736 0</inkml:trace>
  <inkml:trace contextRef="#ctx0" brushRef="#br1" timeOffset="159512.69">21344 12947 32255 0,'-7'6'2864'0,"2"-1"-2288"0,0 0-576 0,2-1 0 16,2-2 1664-16,2 2 208 0,1-2 48 0,0 3 16 16,1 4-1392-16,3 1-288 0,1 1-48 0,4 0-16 15,0 0-192-15,3-1-160 0,0 0 32 0,0 2 0 0,1-2-176 0,0 5-16 16,0-1-16-16,0 2 0 31,-2 5-400-31,2-4-80 0,-1 4-16 0,-1 1-9984 0,2 1-2016 0</inkml:trace>
  <inkml:trace contextRef="#ctx0" brushRef="#br1" timeOffset="159792.31">21854 12920 35935 0,'-13'6'3200'0,"2"0"-2560"16,2 0-512-16,6-3-128 0,0 1-192 0,-3 2-48 0,-6 4-16 0,-9 8 0 16,-3 4 256-16,-2 3 0 15,3 4 0-15,2 3 0 0,2 0 0 0,2 5 0 16,-2 4 0-16,2 1 0 0,-2 7 128 0,0 0 64 15,-1 1 0-15,0 3 16 0,2-2 560 0,0 0 96 16,1 2 32-16,0 1 0 0,3 0-592 0,0-4-112 0,2 1-32 0,1-7 0 0,1-3-160 0,1-5-192 16,1-2 32-1,0-9 16 1,3 0-1264-16,2-9-240 0,-1 0-48 0,4-8-16 0</inkml:trace>
  <inkml:trace contextRef="#ctx0" brushRef="#br1" timeOffset="160297.31">21931 12225 19343 0,'-2'-1'848'0,"0"1"192"0,0-3-832 0,1 2-208 0,1 1 0 0,0-3 0 16,1 3-640-16,-1-2-160 0,2 1-32 0,-1-4-16 15,1 1-304-15,-1 0-64 0,1 2-16 0,-2 1 0 0,0 1 1024 0,-2 3 208 0,1-1 0 0,0 3 0 16,-1 1 2592-16,-2-3 448 0,1 4 96 0,0-1 0 16,0 1-688-16,-1 2-144 15,1-3-16-15,-1 4-16 0,2-1-1168 0,-2 0-224 0,-1 4-48 16,0-3-16-16,0 2-656 0,0 4-160 0,-2 0 0 0,-1 0 0 31,1 5-400-31,-1-3-112 0,0 0-32 0,0 1 0 0,1-1 320 0,1 1 64 16,1-6 16-16,1 2 0 0,0-1 336 0,3 1 80 0,1-2 16 0,1 0 0 0,2 0-160 0,-1 0-128 0,3 2 144 0,-1-3-144 15,1 1 0-15,0 0-336 16,0-1 48-16,1-2 16 31,0 2-704-31,2-2-144 0,0-1-32 0,0-2 0 16,-1 2-336-16,-1-3-80 0,2 2-16 0,-1 0 0 0,-1-4-272 0,0 2-48 0</inkml:trace>
  <inkml:trace contextRef="#ctx0" brushRef="#br1" timeOffset="160643.75">22252 12447 34095 0,'-4'2'3024'0,"0"0"-2416"0,1 2-480 16,1-2-128-16,2 0 896 0,-1 0 176 0,-1 4 16 0,-2 0 16 0,-1 4-1104 0,-1 3-192 0,1 0-48 15,0 0-16 16,-1 1-1248-31,1-1-256 0,-1-1-48 0,-1 2-16 16,1 1-208-16,0 1-32 0,0-3-16 0,1 0 0 16,1-1 128-16,3-2 32 0,0-1 0 0,1-3-6432 0</inkml:trace>
  <inkml:trace contextRef="#ctx0" brushRef="#br1" timeOffset="160862.79">22207 12211 35007 0,'-13'-2'1552'0,"3"2"320"0,0 2-1488 16,4-2-384-16,3 0 0 0,3 0 0 0,-1 0 0 0,-2 3-128 16,0-3 0-16,-2 0 0 15,1 0-400-15,2-3-80 0,2 3-16 0,1-3 0 16,1 3-480-16,3 0-112 0,0 0 0 0,1 0-11920 0</inkml:trace>
  <inkml:trace contextRef="#ctx0" brushRef="#br1" timeOffset="161303.29">22283 12122 28559 0,'-7'0'1264'0,"3"-2"272"0,0 2-1232 0,1-3-304 0,2 3 0 0,1-1 0 0,1 1 192 15,-1-2-32-15,2-2 0 0,-1 0 0 0,3-1-352 16,0 1-80-16,4 2-16 0,-2 1 0 0,1 2 288 0,1 1 0 16,1 2 176-16,-1 2-176 0,2 3 928 0,1 1 80 15,0 2 16-15,2 1 0 0,0-1-96 0,0 2-16 16,-1 0 0-16,0 0 0 0,2 1-464 0,-3 1-112 16,4-2-16-16,-4-2 0 0,-1 3-192 0,0-5-128 15,-3 2 128-15,1 0-128 0,-1 2 0 0,-1 0 0 16,-1 3 0-16,-2-1 0 0,0 0 368 0,-1 3 96 15,-2 0 32-15,-2 2 0 0,1-5-496 0,-2 4-128 16,-1-1-16-16,-1-1 0 0,-1 2 144 0,-2-1-208 16,1 0 80-16,-3 0 128 0,1 2-176 0,-2-1 176 0,0 2-128 0,0-2 128 31,0 2-1344-31,-2 2-192 0,1-1-48 0,-4 4-13424 0</inkml:trace>
  <inkml:trace contextRef="#ctx0" brushRef="#br1" timeOffset="161715.22">22708 12910 2751 0,'1'2'256'0,"-1"-2"-256"0,1 0 0 15,-1 2 0-15,2-2 2496 0,-2 0 464 0,1 2 96 0,1-2 16 0,3-2 128 0,2 0 48 16,0 2 0-16,2-2 0 0,1-2-112 0,1 2-32 16,0-2 0-16,1 0 0 0,1 2-1680 0,1-2-336 0,1-2-64 0,3 3 0 15,-1 0-800-15,1 0-224 0,3 1 0 0,2 1 128 32,-2-2-960-32,2 2-192 0,3 1-48 0,4 0 0 15,1 0-1488-15,2 0-288 0,3 1-64 0,0 2-10416 0</inkml:trace>
  <inkml:trace contextRef="#ctx0" brushRef="#br1" timeOffset="162164.79">22633 13241 29487 0,'3'-2'2624'0,"0"-2"-2112"0,-1 4-512 0,1 0 0 0,-1 0 1152 0,3 0 112 0,4 0 16 0,4-2 16 0,6-2-272 0,4 1-48 16,2 3-16-16,1-1 0 0,1 1-576 0,-1 0-128 0,2 4-32 0,-1-4 0 15,1 2-224-15,-2 0 0 0,0 0 0 0,-1-1 0 16,0 2-224-16,-3-1-96 0,-1 2 0 0,0-4-16 16,-1 2-1648-16,-2-4-336 15</inkml:trace>
  <inkml:trace contextRef="#ctx0" brushRef="#br1" timeOffset="162794.54">22613 11968 10127 0,'-5'-4'448'0,"1"4"96"0,2-3-544 0,0 1 0 0,1 1 0 0,0 1 0 16,1-3-320-16,-1 1-192 0,0-2-16 0,-2-2-16 0,1-2 224 0,-1 0 32 15,3-1 16 1,-1 2 0-16,0 1 976 0,-1-1 208 0,1 4 48 0,0-1 0 15,-2 1 816-15,1 3 160 0,-1 0 48 0,1 3 0 16,-2 1 208-16,2 2 48 0,-1 0 16 0,1 1 0 16,1 3-464-16,-1 1-112 0,2 3-16 15,0 1 0-15,2-1-1136 0,-2 2-224 0,2 2-48 0,-1 1-16 16,1-1-240-16,0 2 0 0,1 2 0 16,-1-1 0-16,2 3 432 0,-3 1 32 0,1-1 16 0,0 0 0 15,-1 0 48-15,0 2 16 0,2 2 0 0,-2-5 0 16,1 4-288-16,1-1-64 0,1-1-16 0,-1 1 0 15,1-1 16-15,0 1 0 0,-1 1 0 0,0 3 0 16,-2 3 0-16,0 0 16 0,1 4 0 0,-2-2 0 0,0 2-208 0,0-1 128 16,-2 2-128-16,1-1 0 0,0-1 352 0,1 1-32 15,-3 1 0-15,0-4 0 0,0 2-128 0,-3 1-48 16,0 1 0-16,-4 5 0 0,-1 0-144 0,-2 4 0 16,1-3 144-16,-2 3-144 0,3-1 0 0,-2-1 0 15,-1 0 0-15,-3-3 0 16,1-3-880-16,-4-2-80 0,0 1-32 0,-1-1 0 0,-1-2 1296 15,1-7 256-15,-1 1 48 0,2-6 16 0,0 2-144 0,3-5-32 16,2 1 0-16,0-5 0 0,3-3-448 0,-2 2-160 16,-1 1 0-16,2-3 0 15,0 3-928-15,2-4-192 0,0 2-48 0,1-2-15168 0</inkml:trace>
  <inkml:trace contextRef="#ctx0" brushRef="#br0" timeOffset="175783.31">6285 13229 19343 0,'0'0'1728'0,"0"-4"-1392"15,0 4-336-15,0-2 0 16,0 2 128-16,0-3-128 0,0 2 128 0,0-4-128 16,2 1 0-16,-1 1 0 0,0-1 0 0,2 1 0 15,-2 0-144-15,1 0 144 0,1 1-160 0,-1-2 160 16,1 0 0-16,0-2 0 0,0 3 0 0,1-4 0 0,-1 5 0 16,0-4 160-16,0 3-32 0,0 2 0 15,-2-1 656-15,0-2 128 0,1 4 32 0,-1 1 0 16,0 2 160-16,0 0 48 0,-1 2 0 0,0 1 0 0,0 2-16 0,-1 2 0 15,0 1 0-15,0 2 0 0,-1 2-544 0,2 1-96 16,-1 3-32-16,1 1 0 0,-1-2-304 0,-2 4-160 0,2 1 160 16,0-1-160-16,-1 0 0 0,-1 0 0 0,1 3 0 0,0 1 0 15,0-1 0 1,-1 0 0-16,2-2 0 0,0 2 0 16,0-3 368-16,-2 0-32 0,2-3 0 0,1-1 0 0,0-1 32 0,0-5 0 0,0 0 0 0,0-2 0 15,0-4-112 1,1-2-32-16,-1 0 0 0,0-2 0 0,0 1-224 0,1-3 0 15,-1 0 0-15,0 0 0 0,0 1 0 0,0-1 0 16,-1 0 0-16,1 0 0 0,-1 0 0 0,1 0 128 16,0 0-128-16,0 0 0 0,0 0 192 0,-11-25 0 15,8 14 0-15,1-4 0 0,1-3-64 0,-1-2 0 0,1 1-128 0,1-5 192 0,0 0-48 0,0-3-16 16,1-1 0-16,2 2 0 16,-1-3-128-16,1 3 0 0,1-2 0 15,1 0 0-15,-1 0 0 0,3 0 0 0,-1 2 128 0,0-3-128 0,-1 3 0 0,0 1 0 16,0 1 0-16,-1 2 0 15,-2-1 0-15,1 5 0 0,-2 2 0 0,-1 2 0 0,0 2 0 0,-1-1 0 16,-2 3 0 0,1 4 0-16,-1 0 0 0,2 4 0 0,-2 0 0 0,1 2 0 15,-1 4 0-15,2-1 0 16,1 4 0-16,0-1 0 0,0 0 0 0,0 4 0 16,0 3 0-16,0-4 0 0,1 4 0 0,1 2 160 0,-1-2-16 0,-1 0 0 15,0 3-144-15,-1-1 128 0,-1 1-128 0,1 0 128 16,0 0-128-16,-2 0 0 0,1 2 0 0,-3 1 128 15,1 1-128-15,1 1 0 0,-2-1 0 0,1 2 0 16,-1-2 0-16,0 2 192 0,0 3-64 0,0-1 0 16,0 1 128-16,0-3 0 0,2 1 16 0,-1-7 0 0,0 0-272 15,2-4 0-15,-1-2-208 0,1-4 80 0,1 0 256 0,-1 0 48 16,1 1 16-16,1-1 0 0,0-2-192 0,0 2 0 16,0 0 144-16,1 0-144 0,1 0 0 0,0-2 0 15,0 2 0-15,2-3 0 0,0 0 0 16,-2 0 0-16,2-2 0 0,-1 2 0 0,-1-3 0 0,2-3 0 0,-2 2 0 15,1-2 0-15,-1 0 0 0,1-4-160 16,-2 3 160-16,0-4-208 16,0 2-240-16,-1-4-64 0,2-2 0 0,-2-1-16960 0</inkml:trace>
  <inkml:trace contextRef="#ctx0" brushRef="#br0" timeOffset="182013.86">9998 13204 3679 0,'-4'-1'320'0,"3"1"-320"0,1-3 0 0,2 1 0 16,1-2 1504-16,0 1 224 0,1-4 64 0,3-2 0 0,4-6-192 16,4-4-16-16,4 1-16 0,-2 0 0 15,3 2-1296-15,-1 1-272 0,-3 2 0 0,-2 0 0 16,0 1 432-16,-3 2 144 0,-1 4 16 0,-3-3 16 16,-3 6 1600-16,-1-1 320 0,-1 1 64 0,-3 1 16 0,0 4 96 0,-3-2 32 15,-1 0 0-15,-1 3 0 0,0-3-1200 0,-1 1-256 16,1-1-32-16,1 0-16 0,0-1-688 0,2 1-144 15,0-3-16-15,2 3-16 0,1-3-192 0,0 0-48 16,4 0 0-16,-1 0 0 0,2-1 0 0,0 2 0 16,1 2 0-16,1 2 0 0,0 0-128 0,-1 3 0 0,2-2 0 15,-3 3-176-15,0 1 176 0,-3-1 0 0,0 4 0 0,0 0-128 16,-2 2 128-16,-3 3-192 16,0-2 192-16,-1 2-192 0,-2 1 192 0,-2 0 0 15,0 3 0-15,-2 1 0 0,-1-2 144 0,1 4-144 16,0 3 192-16,-1-3-192 0,2 2 128 0,-1-2-128 15,3 2 0-15,-1-4 0 0,3-4 128 0,2 2-128 0,-1-2 0 0,3 3 0 16,1-3 0-16,0 0 160 0,1-4-160 0,0 1 128 16,0-1 0-16,1-2 0 0,0-3 0 0,-2 2 0 15,1-3-128-15,-1 0 0 0,-1 1 0 0,1-4 0 16,-1 0 0-16,0 0-144 0,-1-3 144 0,0 0 0 16,1 0 0-16,-2-3 0 0,2-2 0 0,0 0 0 0,-2-1 0 15,2-3 0-15,1-5 0 0,0 0 0 0,0-3 176 0,0-1-176 16,2-4 192-16,2-4-192 15,1-2 192-15,3-1-192 0,-2 0 192 0,4-2-192 16,0 3 128-16,1 0-128 0,-1 2 0 0,-1 3 0 16,-1 5 0-16,-1-1 0 0,-1 3 0 0,-1 0 0 15,-1 4-128-15,-3-1 128 0,1 0-208 0,-4 2 80 16,1 1 0-16,-1 2 0 0,-1 0 0 0,-1-2 0 16,2 4 128-16,-2-1 0 0,1 4 0 0,-1-3 0 15,1 3 0-15,1-1 192 0,1 2 0 0,-1 1-16 16,2 1 32-16,0 0 16 0,3 3 0 0,-1 1 0 0,2-1-224 0,0 3 0 15,-4-6 0-15,0 0 0 0,17 19 0 0,-11-10-240 16,0 1 48-16,1 2 16 0,-4-2 16 0,1 4 0 16,-1 1 0-16,-3 3 0 0,0 1 0 0,-3 3 0 15,-2 0 0-15,-2 4 0 0,-1-1 160 0,-2 3 0 16,-1-2 0-16,-2 0 0 0,0 2 0 0,0-6 176 0,0 0-16 0,1-2 0 16,1 1 32-16,0-5 16 15,2 3 0-15,0-6 0 0,2 2-16 0,2-3-16 16,0 0 0-16,1-1 0 0,1-1-176 0,0-3 128 15,1-1-128-15,2 0 128 0,0 1-128 0,0-4-224 0,2 2 48 16,1-5-13296 0,2 0-2656-16</inkml:trace>
  <inkml:trace contextRef="#ctx0" brushRef="#br1" timeOffset="185939.33">17214 13125 18431 0,'0'-2'1632'0,"0"0"-1312"0,1 0-320 0,-1 1 0 16,0 1 336-16,0-3 0 16,0-1 0-16,2-2 0 0,-1-2 1088 0,0 0 224 15,-1-3 32-15,1 1 16 0,2 0 64 0,-2 0 16 0,1 1 0 0,1-3 0 16,1 2-112-16,1-2-32 16,-1 2 0-16,1 0 0 0,2 0-736 0,-2 2-160 0,1 2-32 0,0-1 0 15,-1 4-416-15,0-1-96 0,0 2 0 0,0 2-16 16,-2 0-176-16,1 2 0 0,-1 2 144 0,-1-2-144 0,-1 6 0 0,-1 0 144 15,0 0-144-15,-1 0 0 0,0 5 128 0,0-3-128 16,-2 2 0-16,1 0 0 16,-1 2 0-16,2 1 0 15,0 1 128-15,1-3-128 0,0 4 208 0,1-1-16 0,1 1 0 0,2-1 0 0,0 0 0 0,1 0-16 16,0 0 0-16,0 0 0 0,0 3-176 0,-2-1 0 16,1 1 0-16,-3-3 0 0,1 0 0 0,-4 0 0 15,-1 3 0-15,-2-3 0 0,0-1 0 0,-3 1 0 0,1-3 0 16,-1 0 0-16,0 0 0 0,-2-2 0 0,2-1 0 15,1-4 0 1,1 1 0-16,0-4 0 0,2 0 0 0,0-3 0 0,2-3 224 16,-1-3-32-16,3-1-16 0,-1-4 0 0,1 0-176 0,0-4 0 15,1-1 0-15,-1-5 128 0,-1-2-128 16,0 0 0-16,0-2-160 0,-2-1 160 0,-2-2-304 0,0-3 48 16,-1 2 0-16,0-2 0 0,0 3 0 0,-1 2 16 15,1 4 0-15,0 1 0 0,1 3 240 0,0 4-144 16,0 1 144-16,0 3-128 0,2 4 128 0,-1 0 0 0,1 2 160 0,1 1-160 15,2-2 288-15,-1 1-32 16,1-2-16-16,0 2 0 0,0 0-240 0,1-2 128 16,0 4-128-16,0-2 0 0,2 0 0 0,-1 4 0 15,1-2 0-15,-1 2 0 0,2 0 0 0,0 2-288 0,-1 2 64 0,2 2 16 0,0 0 32 0,2 4 16 32,-3 0 0-32,1 2 0 0,0-2 160 0,-1 5 0 15,0 1-144-15,-2 0 144 0,0 0 0 0,-2 3 0 16,-2 1 0-16,1 2 0 0,-1 3 0 0,-2-1 0 0,0 0 0 0,-1 3 0 0,1-1 0 0,0 1 0 15,0-1 0-15,0-3 0 0,3-5 0 0,1-1 128 16,2 1-128-16,5-7 128 16,0 0-128-16,3-1 0 0,1-4 0 0,3-5 0 15,-2 2-144-15,3-6-112 0,0 2-32 0,-1-5 0 32,1-3-1968-32,-2 2-400 0</inkml:trace>
  <inkml:trace contextRef="#ctx0" brushRef="#br1" timeOffset="186979.37">17416 12872 26719 0,'-2'0'2368'0,"1"-3"-1888"16,0 2-480-16,0 1 0 0,-1 0 1600 0,1 0 240 15,0-3 32-15,-3 1 16 0,2 1-1344 16,-2-2-272-16,-1-1-48 0,1 2-16 16,1 0-208-16,-1 0 0 0,0 2 0 0,2 2 0 0,-2 0-288 0,0 0 0 15,-1 2 0-15,2-1 0 0,-1 0 96 0,0 4 32 16,1-1 0-16,-1 1 0 0,0 2 640 0,2 3 128 15,-1 4 32-15,0 3 0 0,0 3-240 0,-1 0-32 16,2 7-16-16,-2-4 0 0,0-2-224 0,1 4-128 16,0 2 160-16,-2-1-160 0,0 1 320 0,0-4-48 15,-1 0 0-15,0 1 0 0,0 0 112 0,-2-1 0 16,1-5 16-16,0-2 0 0,-1 1-80 0,1-3 0 16,1-1-16-16,-1-3 0 0,2 2-80 0,1-4-16 15,-1-1 0-15,0 0 0 0,1-3-208 0,-1 0-192 16,0-2 48-16,0-1-11824 15,3-3-2352-15</inkml:trace>
  <inkml:trace contextRef="#ctx0" brushRef="#br1" timeOffset="193755.53">8420 13207 22111 0,'-5'3'1968'0,"0"0"-1584"16,2 1-384-16,2-4 0 0,1 0 1024 0,-1 0 128 15,-2 0 32-15,-2 2 0 31,0-2-2208-31,1-2-448 0,1-2-96 0,2-2-16 16,1-3 560-16,1 2 96 0,0-5 32 0,2 5 0 16,-2-2 192-16,0 6 32 0,0-1 16 0,-1 2 0 0,0-1 1248 0,-1 3 256 0,0 3 48 0,-3-1 16 15,2-1 912-15,-3 4 176 0,0 1 48 0,-1 1 0 16,0 0-896-16,-2-1-192 0,-1 3-16 0,0 1-16 16,0 2-656-16,-1-2-128 0,-1 4-16 0,1-2-128 15,0 0 240-15,0 1-64 0,0-1-16 0,2-2 0 16,-1-1-160-16,0 0 0 0,2 1 0 0,0 0 0 0,-1 0 0 0,2 1 0 15,-1-1 128-15,-1 0-128 0,1-1 0 0,0 1 0 16,1-3 0-16,3 2 0 0,-1-1 0 0,3-1 128 16,1 0-128-16,0-1 0 0,2-2 592 0,1 1 48 15,3 1 0-15,0 1 0 0,1 0-80 0,1-1-16 0,0 1 0 0,2-1 0 16,0 3-544-16,0-3 0 0,1 0 0 16,0 1 0-1,-1 0-592-15,-1 2-32 0,0-2 0 0,-2 2 0 16,0 1 384-16,0-2 80 0,-1 2 16 0,0-4 0 0,-1 3 144 0,0-5 0 15,0-1 0-15,0 0 0 0,0-3 0 0,1 0 144 16,0-3-144-16,2 0 0 0,-1-4 528 0,0 1 0 0,2-2 0 16,0 0 0-16,-2-2-112 0,2 2-32 15,-2-2 0-15,1-3 0 0,-2 4-384 0,0-4 0 0,-1 3 0 16,1-2 0-16,-1 2 0 0,0-2 0 16,-1 2 0-16,-2-1 0 0,1 3 576 0,-2 0 16 15,-1 0 16-15,0 2 0 0,-1-3-176 0,-1 3-48 0,0 0 0 0,1-1 0 0,-3 0-256 0,1 1-128 16,1 0 0-16,0 0 128 15,-2 0-272-15,0-2-64 0,0 2-16 0,1-3 0 16,-1-1 224-16,-1 2-192 0,1-2 192 0,-2 0-192 16,0-2 192-16,0-1 0 0,1 1 0 0,-1 0 160 0,1 0 96 0,-1 0 32 15,-1 3 0-15,2-1 0 16,-1 2-16-16,1 0 0 0,2 2 0 0,-2 0 0 16,0 0-112-16,-2 2-32 0,3 2 0 0,-3-2 0 15,1 4-128-15,0 0 0 0,-1 1 0 0,-1 2 0 0,-1-1-256 0,0 2-96 16,-1 2-16-16,0-2 0 0,-1 2-16 0,1-4-16 15,0 2 0-15,0 0 0 16,3-2-368-16,-1 1-80 16,3 0-16-16,3 1-15040 0</inkml:trace>
  <inkml:trace contextRef="#ctx0" brushRef="#br1" timeOffset="198624.05">12660 13061 14735 0,'-3'0'1312'0,"2"-3"-1056"16,1 3-256-16,-1 0 0 0,1 0 704 0,-1 0 64 15,-2 0 32-15,-1 0 0 0,-2-2-96 0,-1 1-32 16,-2 1 0-16,2 0 0 0,-1 1 304 0,0-1 64 15,0 2 16-15,0-2 0 16,1 3 80-16,0-3 16 0,1 0 0 0,1 0 0 16,0 0 0-16,1 1 16 0,1 1 0 0,-1 0 0 0,0 3-560 0,0-2-112 15,-1 1-32-15,1 5 0 0,-3-3-336 0,1 4-128 16,-1-2 0-16,-1 2 144 16,0 0-144-16,-2 3 0 0,2-1 0 0,1 0 128 15,1-2 336-15,0 4 64 0,1 1 16 0,0 1 0 0,0 2 32 0,1-2 0 0,0 3 0 0,1-3 0 16,1 0-368-1,1-4-64-15,1 2-16 0,1-3 0 0,3 0-128 0,-1 0 0 16,1 1 0-16,0-1 0 0,2 1 0 0,1-1 0 16,-1 0 0-16,1-1 0 0,1 0 0 0,0-1 0 15,2-2 0-15,-1-1 0 0,1 1-208 0,0-5-32 0,1-1 0 16,1-2 0-16,-1-1 240 0,2-2 160 0,0-5-32 0,3 2 0 16,0-6 96-16,2 1 16 15,-1-4 0-15,0 0 0 0,1-1-240 0,-1-1 144 16,-1 0-144-16,-1-1 128 0,-2 3-128 0,0-4 0 15,-2 2 0-15,-1 2-176 0,0-2 176 0,-3 2 0 0,0 3-144 0,-2-3 144 0,-2 3 0 16,-2 3 0-16,-1-2 0 16,-1 2 128-16,-3-1-128 0,-1 1 0 0,0 3 0 15,-3-4 0-15,-1 3 0 0,-2-1 0 0,0 2 224 0,-2 1-64 0,-1 0 96 0,-1-1 0 16,-1 4 16-16,-2-2 0 0,1 4-272 0,1 1 0 16,-1 0 128-1,-3 0-128 1,1 1-384-16,-1 4-128 0,3-2-16 0,-1 0-16 0,0 4-288 0,2 0-64 0,1-1-16 0,3 0 0 31,2 0-624-31,1-2-112 0</inkml:trace>
  <inkml:trace contextRef="#ctx0" brushRef="#br0" timeOffset="-195322.79">14254 13027 911 0,'0'-3'0'0,"0"-4"0"0,0 4 0 0,0-1 0 0,0 3 1328 0,0 0 176 15,0-2 32-15,0-1 16 16,-2 1 1152-16,2-3 240 0,-1-3 32 0,-1 5 16 16,1 0-400-16,-3 2-80 0,-1 2-16 0,0 2 0 0,0 0-1152 0,-2 3-256 15,-1 0-32-15,0 3-16 0,0-4-816 0,-1 5-224 16,2-3 0-16,0 0 0 0,-1-2 0 0,2 2 0 15,0-2 0-15,1-2 0 0,2 1 272 0,1-3 32 16,1 0 0-16,1-2 0 0,0 1 48 0,0-3 16 16,0 2 0-16,1-2 0 0,-1 2 240 15,0-2 48-15,0 1 16 0,0 0 0 0,0 3-160 0,-3 0-48 0,2 0 0 0,-3 3 0 16,2 1-304-16,-3 1-160 16,1 3 160-16,-1 0-160 0,0 2 0 0,-1 0 0 15,1 5 0-15,0-3 0 0,0 2 0 0,3 1 0 16,0 1 0-16,0-3 0 0,2 2 0 0,2-5 0 15,1 2 0-15,1-2 0 0,3-4 0 0,1 2 0 0,-1-3 0 0,2 1 0 0,-2 0 0 0,2-2 0 16,0 2 0-16,-1-2 0 0,0 2 0 0,-1 0 0 16,-1 3 0-16,0-2 0 15,1 3 0-15,-2 1 128 0,0-1-128 0,-3 0 0 16,2-1 0-16,-2 1 0 0,1-4 0 0,-1 0 0 0,1 1 0 0,-1 0 0 16,1-4 0-16,0 2 0 0,2-4 0 0,0 2 0 15,3-1 128-15,-2-4-128 0,1 2 368 0,2-3 16 16,1 0 16-16,1-1 0 15,0 2-208-15,1-6-64 0,2 2 0 0,-2 0 0 16,-1 0-128-16,1-3 128 0,-3 3-128 0,0-2 128 16,0 2-128-16,-2 0 0 0,1 0 0 0,-2 0 0 0,0-3 0 0,-1 2 0 0,0 0 0 15,0-1 128 1,-1 0-128-16,0-2 192 0,1 2-192 0,0-2 192 16,0 0 48-16,0-2 16 0,1-1 0 0,-1 1 0 15,0-3-256-15,0 1 128 0,0 1-128 0,-2 0 0 16,-1 5 0-16,1-5 0 0,-2 1 0 0,-1 0 0 0,-1 1 0 15,-1-1 0-15,0 1 0 0,-1 3 0 0,0-2 0 0,0 0 128 16,0 1-128-16,-2-1 0 0,1 2 0 0,-1 0 176 16,0 2-176-16,0 0 160 0,-1 2-160 0,1-1 128 15,-1 2-128-15,-2-1 128 0,2 1-128 0,-1 0 0 0,-2 0 144 0,-1 3-144 0,2-2 0 0,-2 0-128 16,0 2 0-16,0-3 0 0,0 3 128 16,0 0 0-16,0 0 0 0,1 0 0 0,1 0 0 0,-1 0 0 15,2 0 0-15,-2 0 0 0,3 1 0 0,-1-1 0 16,-2 2 160-16,1-2-160 0,0 2 160 0,-1 0-160 15,0 1 160-15,2 0-160 0,-2 0 0 0,1 3 128 32,-2 0-128-32,0 4 0 0,-1-3 0 0,1 5 0 15,0 1 0-15,1 0 0 0,1 0 0 0,0 5 0 16,0 1 0-16,0 0 0 0,2 1 0 0,0 1 0 16,0-2 0-16,1-2 0 0,1 1 0 0,-1-2 0 15,1-1 0-15,1 1 0 0,0-2 0 0,1 0 0 0,-1-1 0 0,2 0 0 0,0 0 0 0,1-1 0 0,0-2 0 16,1 0 0-1,4 0 0-15,1-1 0 0,2-1 0 0,1-3 0 16,1 1 0-16,3-1 0 0,-2-1 0 0,1-4 0 16,1 0 0-16,-1 0 0 0,2 0 0 0,0 0 144 15,0-4-144-15,0 2 0 0,-2-1 0 0,0 0 0 0,2-1 0 0,0 0 0 16,-2-2 0-16,1 0 0 16,0 0 0-16,-1-1 0 0,1 1 0 0,-2 0 0 0,0 2 0 0,0-2 0 15,0 0 0-15,0 0 0 16,0 0 0-16,0-3 0 0,2-1 144 0,-2 0-144 15,1 0 0-15,-1-2 0 0,1 0-192 0,-1-2 64 0,-1 3 128 0,0-3 0 0,-1 2 0 0,0 0 0 16,-2-2 0 0,0 2 0-16,-1 2 0 0,-1-3 0 0,-2 1 0 15,1 0 0-15,-3 3 0 0,1 1 0 0,-4 2 0 16,-1 0 0-16,-1 0 0 0,0 0 0 0,-1 2 0 0,-1 0 0 16,-2-2 0-16,-2 1 128 0,-1 1 0 0,-2-2 0 0,1 3 0 0,-1-4 0 0,0 4-128 0,-2-3 0 15,1 3 0-15,0-3 0 0,0 3 0 0,0 2 0 31,1-3 0-31,-1 2-128 0,1 2 0 0,-1 0 0 16,2 0 0-16,-2 4 0 0,0 1-32 0,2 2 0 0,0-1 0 0,-2 3 0 16,2 1-64-16,-2 0-16 15,-1 0 0-15,2 2 0 0,-1 0-368 0,0-3-80 0,3 1-16 0,1 0-16384 0</inkml:trace>
  <inkml:trace contextRef="#ctx0" brushRef="#br0" timeOffset="-183167.22">5966 15958 26719 0,'4'-1'2368'0,"-1"-3"-1888"0,-3 3-480 0,-2 0 0 0,2 1 2080 0,-1 0 320 16,1-4 64-16,-1-2 16 15,0 0-3344-15,-3-1-672 0,0-1-128 0,0 0-16 16,1 0-1648-16,-2 0-336 16,1 2-64-16,0 0-16 0,1 0 544 0,-2-3 96 0,1 2 32 15,-1 0 0-15,1 1 3072 0,-1 4 768 0,0-2 64 0,1 2 32 0,-3 2 1344 0,1 2 272 16,-1-1 48-16,-2 4 16 0,-1-1 208 0,-2 2 32 16,-2 0 16-16,-1 2 0 0,2 0-1376 0,-3 1-272 15,-2 1-48-15,-1 0-16 0,-1 2-272 0,-1-2-64 16,-1 3-16-16,4-4 0 0,5 0-336 0,-1 1-64 15,-2 0-16-15,0 0 0 0,2 1 208 0,1-1 48 0,2 0 0 16,1-2 0-16,1 2-256 0,2 3-32 0,-1-2-16 0,1 4 0 16,-1 3-272-16,2 1 0 0,1 3 0 0,1 1 0 15,2 5 128-15,1-2 0 0,2 4 16 0,3-1 0 16,1-1 128-16,1-2 32 0,3 3 0 16,0-1 0-16,3-2-304 0,0-1 0 15,3-3 0-15,1-1 0 16,1-1-384-16,2-4-48 0,-1-1 0 0,2-2 0 0,2 0 432 0,2-4 304 0,0 0-48 15,0-2-16-15,1-4 144 0,-2 0 48 0,-1-3 0 0,2-3 0 16,-1 0-288-16,2-4-144 0,-1 1 160 0,0-4-160 16,1-1 0-16,-3 0-128 0,2-1-16 0,-2-4 0 15,2 1 144-15,-1-1 0 0,2 0-144 0,-3-3 144 0,-2-1-272 16,-3-3 16-16,-3 1 0 0,-3-2 0 16,-2-1-64-16,-7 1 0 0,-3 0 0 0,-5-1 0 0,-3-3 112 0,-2 1 16 15,-4 0 0-15,-2 2 0 16,-1 0 192-16,0 3 208 0,-2 2-32 0,-2-1-16 15,0 1-160-15,-3-2 0 0,0 0 0 0,2 3 128 16,0 1-128-16,2 2-192 0,3-1 32 0,-1 5 16 16,2 0-240-1,1 3-32-15,0 4-16 0,-2 0 0 0,2 1-64 0,0 4-16 0,1 0 0 0,-1 0 0 0,0 4 112 0,0 1 16 0,0-1 0 16,0 2 0 0,1 0-1008-16,2 2-192 15</inkml:trace>
  <inkml:trace contextRef="#ctx0" brushRef="#br0" timeOffset="-182688.28">6008 15692 33167 0,'-1'-1'2944'0,"0"-1"-2352"0,1-2-464 0,0 1-128 0,1 1 1360 0,-1 1 256 16,1-6 48-16,1 1 16 16,0-4-4064-16,-1 2-816 0,2 2-176 0,-3 2-16 0,0 4 2672 0,-3 2 528 15,0 3 192-15,-1 4 0 0,-1 3 256 0,-1 4 144 16,1 4 48-16,-1 4 0 0,-1 2 896 0,1 2 176 16,-1 2 32-16,1 1 16 0,1 3 32 0,-3 1 16 0,3 0 0 0,-2 3 0 15,-2 3-912 1,-2 3-192-16,0 1-48 0,-4 4 0 0,-1 2-272 0,-4-3-48 15,-2 2-16-15,-3 0 0 0,-2 5-128 0,-1-2 0 0,-3 1 0 0,1-1 0 16,3-1 208-16,1-2-32 16,4-2-16-16,4-5 0 0,5-2-160 0,2-5 128 15,6-1-128-15,2-4 128 0,6-6-368 0,2-2-80 0,3-2 0 0,2-5-12176 16,1-3-2432-16</inkml:trace>
  <inkml:trace contextRef="#ctx0" brushRef="#br0" timeOffset="-180780.62">6322 15426 2751 0,'-4'3'256'0,"0"-3"-256"0,3 0 0 0,-1 0 0 15,2 0 0-15,-1-3 128 0,-1 3-128 0,-3 0 0 16,0-2 400-16,1 1-16 0,0-4 0 0,2 0 0 16,1 2 624-16,-1-3 112 0,2 0 32 0,2 0 0 15,0-2 480-15,2 2 96 0,1 0 32 0,1 1 0 16,0 0-208-16,3 0-32 0,-2 1-16 0,2-2 0 15,-2 3 32-15,-1 0 0 0,1 1 0 0,-4 0 0 16,1 2-320-16,-1 0-48 0,-2 2-16 0,0 0 0 0,-2 1-640 0,1-2-128 16,-3 4-16-16,1-2-16 0,-1 1-160 0,1 1-16 0,1-1-16 0,-1-3 0 31,1 1 80-31,1 1 16 0,0-3 0 0,0 0 0 16,1 0 512-16,1 0 96 0,1 1 32 0,0-1 0 0,-3 0-464 0,0 0-96 0,0 0-16 0,21 9 0 15,-15-3-192-15,-1 0-128 0,1 0 128 0,0 2-128 16,-1 0 0-16,1 5 0 0,-1-3 0 0,2 3 0 15,-2 2 0-15,2-1 0 0,-1 1 0 0,3 3 0 16,-1-1 128-16,1 2-128 16,1 0 128-16,-1-5-128 0,2 0 0 0,-1 1 0 15,1-4 0-15,-1 0 0 0,0-1 0 0,-2 0 0 16,0-1 0-16,-2-3 0 0,-1-1-320 0,-1 0 0 0,-1 1 16 0,0-2 0 31,-2 2-784-31,0-4-176 0,0 3-16 16,-1 0-13536-16</inkml:trace>
  <inkml:trace contextRef="#ctx0" brushRef="#br0" timeOffset="-180224.15">6786 15253 34095 0,'-1'-3'3024'0,"1"-1"-2416"0,0 1-480 0,1 2-128 16,0 1-1632-16,-1-2-352 0,2-1-64 0,-1-1 0 15,1-2 128-15,0-1 48 0,0 2 0 0,-2 1 0 0,1 4 1360 0,-2 0 256 31,1 0 64-31,-2 4 16 0,-1 2-160 0,-2 3-48 16,1-2 0-16,0 4 0 0,-3 3 1520 0,2 2 288 16,-1 3 64-16,-1-1 16 0,2 4-224 0,-3 3-64 0,2 1 0 0,-1 0 0 0,-1 1-192 0,1 2-64 0,0-1 0 31,-2 1 0-31,2-1-448 0,-2 2-80 0,-1 1-32 16,-1 1 0-16,-2-1-112 0,1 1-32 0,-2 0 0 0,2-4 0 15,0 0-256-15,-1-2 0 0,4-4 0 0,-1 0 0 16,1 3 304-16,2 0-48 0,0 1-16 0,1 2 0 15,0 0-64-15,0 1-16 0,1-1 0 0,0 1 0 16,1-1-544-16,0-2-128 16,2 1 0-16,1-1-9552 0,0-1-1904 0</inkml:trace>
  <inkml:trace contextRef="#ctx0" brushRef="#br0" timeOffset="-178922.44">7025 15078 30399 0,'0'0'2704'0,"0"0"-2160"16,1 0-544-16,0 0 0 15,1 0-1120-15,-1 0-336 0,1 1-64 0,2-1-16 16,-2 2-320-16,2 0-64 0,-1 0 0 0,-2 2-16 0,-1 1 2240 0,0-2 448 15,-1 4 80-15,-2-1 32 16,1 0-640-16,0 0-224 0,1 4 144 0,0-3-144 0,2 5 576 0,0 0 48 16,1-1 0-16,0 1 0 0,3 1-112 0,0 2 0 0,2-2-16 0,1 2 0 15,1-1-496 1,0 1 0-16,0 1 0 0,1-4 0 16,-1 2-624-16,-1-2-112 15,1 2-32-15,-2 0-9648 0</inkml:trace>
  <inkml:trace contextRef="#ctx0" brushRef="#br0" timeOffset="-178080.11">7057 14943 10127 0,'0'-4'896'0,"0"-2"-704"0,0 3-192 0,0 2 0 16,0 1 864-16,0 0 144 0,0-5 16 0,-2 2 16 15,-1-1-1504-15,-1-2-304 16,-1 3-64-16,-1 2-16 0,3 1 560 0,-2 0 112 0,1 0 32 0,0 0 0 15,2-2 400-15,-1 2 64 0,1-4 32 0,0 4 0 0,0 0 1168 16,0-3 224-16,-1 3 48 0,1 0 16 0,-1 3 320 0,1-3 64 16,0 4 16-16,0-2 0 0,1-2-896 0,-2 4-176 15,1 2-48-15,-2 0 0 16,-1 4-768-16,-1 2-176 0,0 2-16 0,-3 1-128 16,0 1 0-16,0 2-352 0,-1-2 48 0,-3 3 16 0,2 1 160 0,-1-2 128 0,-1 2-192 0,0 1 192 0,0 1 0 0,1-2 192 31,0 1 0-31,2 1 0 0,2-2 304 0,2-1 48 15,4-1 16-15,2 0 0 0,1-1-368 0,3-3-64 16,3 0 0-16,2 3-128 0,4-1 0 0,3 0-256 16,2 2 32-16,0 1 0 15,3 1-960-15,0-1-192 0,0-1-32 0,2-1-11072 0</inkml:trace>
  <inkml:trace contextRef="#ctx0" brushRef="#br0" timeOffset="-177622.8">7212 14872 33167 0,'-5'4'1472'0,"0"-4"304"0,1 3-1424 0,1-3-352 0,2 1 0 0,1 1 0 16,-1 1-960-16,-1 0-256 0,-1 1-48 0,-1 2-16 15,2 3-256-15,1 1-64 0,2-4-16 0,1 0 0 0,5 0 2080 16,0 1 432-16,3 0 64 0,1-1 32 0,0 0-736 0,1 3-128 16,1-2-128-16,0 6 144 0,-1-1 304 0,-1 2 64 15,0 4 16-15,-1 1 0 0,-2-1 48 0,1 0 0 16,-2 0 0-16,0 1 0 0,0 1-368 0,-2-2-64 16,1 4-16-16,-2-1 0 0,1 2-128 0,-3-5 0 15,1 5 0-15,-2-4 0 0,0 0-368 0,-1 1 0 0,0 1 0 16,-2-2 0-1,1 1-720-15,-3-1-128 0,-1 2-48 0,-1-4 0 16,-2 2-576-16,-3-1-112 0</inkml:trace>
  <inkml:trace contextRef="#ctx0" brushRef="#br0" timeOffset="-171867.89">10875 16020 21183 0,'-3'4'1888'0,"-1"-4"-1504"0,3 0-384 0,1-3 0 0,1 2 448 0,0 1 0 16,-1-3 16-16,0 0 0 16,2-3-1936-16,-1-1-400 0,0-3-80 0,1-1-16 0,0 0 1968 0,0-1 144 15,-1 2 160-15,-2-1 16 16,0 3-1168-16,-2-1-240 0,0 2-64 0,-3 1 0 0,-1 1 2032 0,-1 2 400 15,-1 1 64-15,0 0 32 0,1 2 800 0,-1 0 144 16,3 0 48-16,0 0 0 0,-4 1-1152 0,-1 4-240 16,1-4-32-16,0 2-16 0,1 0-304 0,1 0-64 15,0-1-16-15,2-2 0 0,0 2-256 0,0-2-48 0,-4 2-16 0,-4 1 0 16,1 0-32-16,-2 0-16 0,-3 0 0 0,0 4 0 16,-1-1 32-16,1 0 16 0,0 0 0 0,1 4 0 15,1 0-224-15,1 0 176 0,2 2-176 0,-2 4 160 16,2 0 240-16,1 3 48 0,2-1 16 0,0 5 0 15,3-1-80-15,-1 3-32 0,2-2 0 0,1 4 0 16,0-1-176-16,2-1-48 0,-1-1 0 0,0-1 0 16,2-1-128-16,1 2 0 0,-1-3 0 0,1-1 0 15,2-2 0-15,1-4 0 0,0 1 0 0,2-2 0 0,1-2 0 0,1-1 0 16,1 0-160-16,3-4 160 16,1 1-320-16,3-5 48 0,2 2 0 0,-1-4 0 15,1 3 608-15,1 0 128 0,3 1 32 0,0-2 0 0,0-2 48 0,1 4 16 0,1-2 0 0,0 0 0 31,2 0-560-31,-2-4 0 0,1 2 0 0,-2-4 0 16,2 0-384 0,-2-1-16-16,1 0-16 0,0-3 0 0,3-5 416 0,0 0 0 0,-1-2 0 0,0-1 0 0,-2 0 320 15,-1-1 32-15,-1-1 16 0,-2-2 0 0,0 2-368 0,-3-1 0 16,-3 3 0-16,-1-5 0 0,-2 1 144 0,-2-2-144 16,-1-3 192-16,-2 3-192 0,-1 0 304 0,-2-3-48 15,0-1-16-15,-3 4 0 0,-1-1-240 0,-2 1 144 0,-1 4-144 0,-1-1 128 16,-2 5-128-16,-1 0-176 15,-2 4 48-15,-2-4 0 0,-1 3 128 0,-1 1-128 16,0 0 128-16,-1 0-128 0,1 2 128 0,0 2 128 0,1 2-128 0,-3 0 176 16,1 2-176-16,-3-1-272 15,2 3 64-15,-2 3 16 0,-1-1-80 0,0 2-16 16,-3 2 0-16,1 1 0 16,2 2-416-16,-1-2-96 0,1 5-16 0,0-6 0 15,1 4-304-15,1-4-64 0,3 1-16 0,1-1 0 16,2 1 160-16,0-1 16 0,2 0 16 0,-1 0 0 15,1 3-544-15,-2-2-112 0,4 2-32 0,0 1 0 16,1 0-784-16,3 0-144 0,2-2-48 0,0 5 0 0</inkml:trace>
  <inkml:trace contextRef="#ctx0" brushRef="#br0" timeOffset="-171321.25">11148 15599 12895 0,'2'-2'1152'0,"-2"0"-928"0,0 0-224 0,0 2 0 0,-1-2 1504 0,1 2 256 0,0-4 48 0,0-2 16 15,0 0-608-15,-1 0-112 0,-1-1-16 0,1 4-16 16,0-3 96-16,0 2 32 0,1 1 0 0,-2 1 0 15,1 1-848-15,1 1-160 0,-1 1-48 0,1 1 0 16,-1 1-144-16,-1 3 0 0,0-2 0 0,-1 3 0 16,0 4 272-16,-2 0 128 0,-1 4 32 0,-2 5 0 15,0 2 512-15,-4 5 96 0,1 6 32 16,-1-1 0-16,0 2-176 0,-1 1-48 0,1 0 0 0,-2 2 0 16,1 1-352-16,-2-3-80 0,1-1-16 0,-2 1 0 15,-2 3 32-15,-2 3 0 0,-1-3 0 0,-3 4 0 16,1 2-432-16,-1 0 0 0,1 1 128 0,-1-1-128 15,3 0 0-15,-1 0 0 0,-2 4 144 0,2 3-144 16,-1 5 240-16,-1-2-32 0,2 2 0 0,1-6 0 0,1-5-208 16,3-4 0-16,3-3-192 0,2-6 192 0,3-1-288 15,4-5 48-15,3-4 16 0,1-7-11536 16,3-1-2304-16</inkml:trace>
  <inkml:trace contextRef="#ctx0" brushRef="#br0" timeOffset="-169707.66">11378 15379 26719 0,'-2'-3'2368'0,"2"-4"-1888"16,4 5-480-16,-3 1 0 16,0 1 208-16,1 0-48 0,0-4-16 0,2-1 0 0,0 1-144 15,-2 1 0-15,2 3-192 0,-3 3 192 16,-1 1-1136-16,-1 5-96 0,-2 1-32 0,1 0 0 16,-2 2 640-16,0 3 128 0,1 1 32 15,-1-4 0-15,2 4 1808 0,0-6 384 0,1-1 64 0,2-2 0 0,2 2 64 16,0-3 16-16,5-2 0 0,1-2 0 0,0 2-816 0,4-4-160 15,0 0-48-15,0 0 0 0,-3 0-848 0,2 0 0 16,2 0-256-16,0 1 64 16,1 4-368-1,-2-1-80-15,-2 5 0 0,-1 0-16 0,-4 1-608 0,-1 4-112 0,-1 3-32 0,-3-1-7808 0,0 0-1584 16</inkml:trace>
  <inkml:trace contextRef="#ctx0" brushRef="#br0" timeOffset="-169240.67">11679 15280 16575 0,'-2'7'1472'0,"-2"-1"-1168"0,-1 0-304 0,1-2 0 0,2-1 2768 0,1 0 496 16,-2 1 112-16,-2 2 16 0,-2 2-2496 0,-2 0-512 15,2 1-80-15,-1-3-32 0,5-3-96 16,-1 0-32-16,1-3 0 0,2 1 0 0,-1-1-144 0,1 0 160 15,1 0-160-15,-4 3 160 16,1 0-496-16,0 3-112 0,-2 3 0 0,0-1-16 0,0 1 848 0,-1 3 192 16,-2 1 16-16,1 2 16 0,1 1 528 0,-2 0 96 15,2 0 32-15,0 3 0 0,0-3-512 0,1 2-112 16,-2 1 0-16,1 3-16 0,1-2-448 0,-1 2-176 0,1-1 128 16,-1-1-128-16,1 2 0 0,0-2-176 0,1 4 16 0,-1-2 0 15,-1 0 160-15,1-2-208 16,-1 0 80-16,1-3 128 0,2-1-336 0,-1 0 48 15,-4 4 16-15,2 1 0 16,-1 2-1008-16,1-1-192 0,-1-4-32 0,1-4-13056 0</inkml:trace>
  <inkml:trace contextRef="#ctx0" brushRef="#br0" timeOffset="-167863.64">11960 14974 5519 0,'0'-4'496'0,"-1"2"-496"0,1 2 0 0,-2-3 0 16,2 3 2464-16,0 0 400 0,-1 0 80 0,0 0 0 15,-1 0-528-15,-1 0-112 0,-2 3-32 0,0-1 0 16,0 2-992-16,0-1-208 0,-1 4-48 0,-1 1 0 15,-1 0-704-15,1 2-160 0,-3 1-32 0,1-1 0 16,-1 0-128-16,0-1 0 0,1 1 0 0,-3 1 0 16,3 1 0-16,-3 0 208 0,3-1-48 0,-3 3-16 15,1 1 48-15,1-4 16 0,2 4 0 0,-1-3 0 16,2 1-208-16,-1 0 176 0,3-1-176 0,0 1 160 0,2-4 592 0,1 1 112 16,2 0 32-16,2 1 0 15,3-1-320-15,-2-2-48 0,5 0-16 0,0 1 0 16,1 1-512-16,2 0-320 0,0-2 32 0,2 2 16 15,0 0-1408-15,1 0-288 0,-1 0-48 16,2 1-16-16,1-1-528 0,-1 0-96 0,1-4-32 0,-1 0-6528 16</inkml:trace>
  <inkml:trace contextRef="#ctx0" brushRef="#br0" timeOffset="-167250.65">12055 15069 23951 0,'3'-4'1056'0,"-2"2"224"0,-1-1-1024 0,0 2-256 0,1 1 0 0,-1-2 0 0,1 0 1120 0,2 0 160 15,1-2 48-15,0-1 0 16,4-2-1056-16,-1 1-272 0,2-1 0 0,1 1 0 0,-2 3 128 0,1-2-128 16,0 3 0-16,-1 0 144 0,0 2-272 0,1 0-64 15,-1 0-16-15,0 2 0 16,0-2 208-16,0 0 0 0,-1 2-160 0,1 0 160 0,-1-2 320 15,0 3 128-15,0 0 16 0,-3 0 16 0,3 0-192 0,-4 4-32 0,0-1-16 16,-2 0 0-16,0 0-240 0,-1 0 0 0,-1 4 0 0,-1 0 0 31,-2 3-656-31,-2-1-80 16,-2 2-16-16,0 0 0 0,-2 0-144 0,0 1-16 0,-2-2-16 0,-1 2 0 16,1 1-208-16,-2-3-32 0,1 0-16 0,0 0 0 0,1-3 864 0,-1 2 160 0,2-2 160 0,0 0-208 15,0 1 368-15,0-4 80 16,1 2 16-16,1-2 0 0,1 2 320 0,0 0 64 15,2 1 0-15,1-1 16 0,1-2 128 0,3-1 32 16,0 0 0-16,1-2 0 0,2-1-240 0,5 6 496 0,-4-6-544 16,4 0-528-16,-2 1 0 15,1-2 0-15,0 0-192 0,1 0 192 0,1 1 256 0,-1-3-48 0,2 1-16 16,-2 1 272-16,-1-2 48 0,2 3 16 16,-2-3 0-16,1 0-208 0,1-3-32 0,0 0-16 0,1-2 0 15,2 1-272-15,0-5 0 0,2 4 0 16,0-3 0-1,2 1-576-15,-1 0-80 0,-1-2-16 0,1 3 0 16,-3 0-768-16,0-1-160 0,0 0-16 0,-1 1-9472 0</inkml:trace>
  <inkml:trace contextRef="#ctx0" brushRef="#br0" timeOffset="-166723.49">12293 14870 23951 0,'0'-3'2128'0,"-2"3"-1696"0,2 3-432 0,0-3 0 0,0 0 912 0,0 0 112 0,2 2 0 0,-1-2 16 15,1 4-672-15,1-1-144 0,0 0-32 0,1 0 0 0,0 0-64 0,1 1-128 0,1-1 176 0,0 3-176 32,0-2 128-32,2 2-128 0,0-3 0 0,1 4 0 15,2 1 704-15,0 0 48 0,2 0 0 0,0 2 0 16,0 3 96-16,-1-1 32 0,2 0 0 0,-2 2 0 16,0 4-464-16,1 1-96 0,0 3 0 0,0 4-16 15,0-1-304-15,0 3 0 0,-3 1 0 16,-1-1 0-16,-1 1 0 0,-3-1 128 0,-3-2-128 0,0-4 0 15,0 1 448-15,-2-2-32 0,0-2 0 0,-2 0 0 0,-2-5-256 16,-1 0-160-16,-1-1 192 0,-3-1-192 16,-2-4-224-1,-1 0-160-15,-2-2-16 0,-2-2-16000 0</inkml:trace>
  <inkml:trace contextRef="#ctx0" brushRef="#br0" timeOffset="-164959.81">15702 15963 32255 0,'-4'0'2864'0,"0"-2"-2288"0,2 2-576 0,1 0 0 0,-1-3 1056 0,0 2 96 16,-3-3 32-16,-2-2 0 15,-3-3-1552-15,0-1-304 0,0 1-64 0,1-4-16 16,1 3-208-16,0 2-32 0,2-2-16 0,-1 0 0 0,0 4 1584 0,1-1 304 0,-1 1 64 0,-1 1 16 16,1 4 336-16,-1 1 80 0,-1 0 16 0,-3 4 0 15,1 0-816-15,-2 4-176 0,-2 5-16 0,-2 0-16 16,-3 6-368-16,0 0 0 0,1 3 0 0,-3 2 128 31,-3 6-576-31,-1 3-96 0,-1 1-32 0,1-1 0 0,0 2 384 0,2-3 64 0,1 0 128 0,2 0-208 16,3 2 208-16,2-6 0 0,1-2 0 0,3-1 160 15,3-1-160-15,1-1 0 0,6-1 144 0,1 4-144 16,-1-6 0-16,4 3 0 0,3-1 0 0,1 1 0 16,3-4-320-16,0 0-48 0,5-3 0 0,1-2 0 15,2 1 368-15,3-6 192 0,1 4-32 0,1-5 0 0,2-1 480 16,-1-2 112-16,2 0 16 0,1-5 0 16,2 0-416-16,1-4-80 0,0-1-16 0,2-3 0 15,0-4-256-15,0 0 0 0,0-3 0 0,-2 1 0 0,-1 2 128 16,-2-4-128-16,1 1 0 0,-2-1 0 0,-3 2 0 0,-2-2 0 15,0 0 0-15,-3-2 0 0,-1-1 176 0,-2-1-176 16,1-1 160-16,-3-3-160 0,0 0 240 0,-2-3-48 16,-1 1-16-16,-3-3 0 0,-1-1-48 0,-1-3 0 15,-2 1 0-15,-2-2 0 0,0 1-288 0,-1 0-64 16,-2 1-16-16,0 0 0 0,-1 1-16 0,0 5-16 16,1 1 0-16,-1 5 0 0,-1 3 112 0,1 3 32 15,-1 1 0-15,2 4 0 0,-2 3 304 0,-2 2 64 16,3 2 16-16,-4 2 0 0,-1-3-256 0,1 3-160 0,-1 0 32 0,-2 0 0 15,-3 3-64-15,1-3-16 0,-3 2 0 0,0 2 0 16,-3-2-80-16,1 0-16 0,-2 3 0 0,-2-4 0 31,-1 4-960-31,1 2-192 0,1-1-32 0,0 1-14192 0</inkml:trace>
  <inkml:trace contextRef="#ctx0" brushRef="#br0" timeOffset="-164470.85">16022 15463 5519 0,'-4'2'496'0,"-1"-4"-496"0,0 2 0 0,0-2 0 15,2 2 5104-15,0 0 912 16,1 0 192-16,-3 0 48 15,-3 0-8352-15,-1 0-1664 0,-1 2-336 0,0 2-64 0,1 2 3280 0,3 4 656 0,-2 3 224 0,1 0-128 16,1 5 128-16,-3 4 0 0,2-2 128 16,-3 4-128-16,-1 5 2896 0,-2 3 496 0,0 0 112 0,-6 5 32 15,-2 4-1072-15,-3 0-224 0,-1 3-32 0,-4 2-16 16,-2 4-1840-16,-4 6-352 0,-3 4 0 0,1 4-192 31,0 3-576-31,1-2-128 0,4-5 0 0,1 0-16 0,0-5 1040 0,2 2 224 0,2-4 32 0,-1-1 16 16,1 0 1056-16,1-4 208 0,1-1 32 0,2-3 16 15,2-5-880-15,0-1-160 0,1-1-32 0,3-5-16 16,2-4-624-16,3 0 0 0,0-2 0 0,4-1 0 16,0-3-1344-16,3 1-176 0</inkml:trace>
  <inkml:trace contextRef="#ctx0" brushRef="#br0" timeOffset="-162878.06">16418 15122 13823 0,'0'0'1216'0,"-2"0"-960"0,2 0-256 0,0-2 0 15,0 2 1008-15,0 0 144 0,0 0 48 0,0-3 0 16,0 3-1968 0,0-1-384-16,0 1-64 0,0 0-32 0,0 0 96 15,0 0 0-15,0 0 16 0,-13 16 0 0,9-13 1920 0,0 0 384 0,-1 1 80 0,1 0 16 0,-1-2 1056 0,1 1 224 16,-1 0 32-16,0-3 16 16,1 3-960-16,1-3-192 0,-1 0-32 0,0 0-16 0,0 0-560 0,1 0-96 15,0 0-32-15,1 0 0 0,1 0-80 0,-2-3-32 16,2 3 0-16,1 0 0 15,0 0-128-15,-1 0-16 0,1 0-16 0,0 0 0 0,0 0-432 0,0 0 0 16,0 0 128-16,0 0-128 0,0 0 0 0,0 0 0 16,0 0 0-16,0 0 0 0,0 0 432 0,0 0 0 15,0 0 0-15,0 0 0 0,0 0 272 0,0 0 48 0,0 0 16 0,0 0 0 16,0 0-416-16,0 0-80 0,0 0-16 0,-19 9 0 16,19-9-256-16,0 0 0 0,-1 0 0 0,0 4 0 15,-1-4 0-15,1 1 0 0,-1 4 0 0,-1-5 0 16,1 1 128-16,-2 2-128 15,2-3 144-15,-1 2-144 0,-1-1 224 0,2 2-48 16,-1-1-16-16,2-2 0 0,0 0-160 0,1 1 160 16,-1 2-160-16,1-3 160 0,1 0 0 0,-1 0 0 0,0 0 0 15,0 0 0-15,1 2-160 0,0-2 128 0,-1 0-128 0,0 0 128 16,0 4-128-16,0-4 0 0,0 0 0 0,0 0 0 16,0 0 0-16,0 0 0 0,-6 22 0 0,4-15 0 15,0-1 0-15,1-3 0 0,1 4 0 0,0-1 0 16,0 0 128-16,1 0-128 0,1 0 192 0,1 1-64 15,2 2 0-15,0-1 0 0,0 1 0 0,1 0 0 0,1 1-128 0,0 1 0 16,0 1 0-16,0 0 0 16,-2-1 0-16,0 0 0 0,1 0 0 0,-3 0 0 0,2 1 0 0,-1-3 0 15,0 1 0-15,-2 0 0 0,2 0 0 0,-2 1 0 16,2-3 0-16,0 0 0 0,1-1 0 0,-1-1 0 16,0 1 0-16,1-2 0 15,0-1 0-15,-1-2 0 0,1 0 0 0,0-2 0 16,-1-2-336-16,-1 0-48 0,0-2-16 0,1-1 0 15,-2-1-1200-15,2-1-256 0</inkml:trace>
  <inkml:trace contextRef="#ctx0" brushRef="#br0" timeOffset="-162478.58">16706 15031 24879 0,'1'3'1088'0,"-2"1"256"0,1 1-1088 0,-1-4-256 0,-1 2 0 0,1-3 0 0,0 2 1200 0,-2 3 176 16,0 4 32-16,-5 1 16 0,1 6-704 16,-3-1-144-16,0 1-16 0,-1 2-16 15,0-2-336-15,-3 7-64 0,1-4-16 0,-2 5 0 0,-3 2 384 0,1 0 80 16,0 1 16-16,-3-1 0 16,0 2-16-16,-3 5 0 0,-4 4 0 0,-6 3 0 15,0 1-464-15,-3 8-128 0,-3-1 0 0,-1 2 0 16,-1 4-272-1,4-5-128-15,4-4-32 0,4-7 0 0,7-7 432 0,5-5 224 0,4-4-32 0,2-3 0 0,4-3 256 0,1-4 64 0,1-2 0 0,0 0-11472 32,2-4-2288-32</inkml:trace>
  <inkml:trace contextRef="#ctx0" brushRef="#br0" timeOffset="-161854.9">17224 14730 27647 0,'-6'1'2448'16,"1"2"-1952"-16,2-1-496 0,2-2 0 0,0 0 848 0,-2 0 80 15,-2 2 16-15,-2 3 0 0,-3-2-576 0,-1 1-112 16,1 2-32-16,0 3 0 0,0 1-224 0,-1 0 0 16,1-1 0-16,-1 4 0 0,-1 2 0 0,-1-2 0 0,0 2 0 0,0 2 0 15,-1 1 0-15,0-1 192 0,2-1 0 0,-1-1 0 16,1 4 496-16,0-3 80 0,0 0 32 0,3-1 0 16,1-2-96-16,2 1 0 15,2 1-16-15,3-6 0 0,2 4-160 0,3-1-16 0,2 2-16 16,2-2 0-16,0 3-368 0,3-1-128 0,0 0 0 15,3-1 0 1,0 0-320-16,2 0-176 0,0-3-16 0,1 0-16 0,2-2-496 16,-1-2-112-16,1 1-16 0,-2-6 0 0,0 1-384 0,2-4-96 0</inkml:trace>
  <inkml:trace contextRef="#ctx0" brushRef="#br0" timeOffset="-161174.75">17327 14807 25791 0,'2'2'1152'0,"1"2"224"0,-1-2-1104 0,0-2-272 0,1 0 0 0,-1 0 0 0,1 0 1840 0,3 0 304 15,4 0 64-15,2 0 16 0,4-2-640 0,2-2-128 0,0-1-32 0,-2 0 0 16,0 3-896-16,0-2-176 0,-2 2-32 0,1-2-16 16,-3 4-304-16,1 0 160 0,-2 0-160 0,-1 1 128 15,-2 2-128-15,0 0-256 0,-2 4 64 0,-1-1 16 31,-3 2-208-31,0 0-32 0,-4 2-16 0,0 1 0 0,-3 1 208 0,-1-2 32 0,-2 0 16 0,-2 0 0 16,-1 2 336-16,0-3 64 0,0-2 16 0,0 2 0 16,-1-3-16-16,0 2 0 0,0-3 0 0,1 0 0 15,0 0-224-15,0-2 0 0,0 0 0 0,2-2 0 0,1 1 0 0,1 1 0 16,0-2 0-16,0 2 0 0,2-1-128 0,1-1 128 16,0 2 0-16,1 0 0 0,1 0-192 15,1-2 192-15,-1 2-192 0,2-1 192 16,2 2-352-16,0-2 32 0,1 0 16 0,0 0 0 15,2 1-160 1,0-2-48-16,0 1 0 0,1-1 0 0,2 2 512 0,-2-3-144 0,1 0 144 0,0 0 0 0,0 0 0 0,0 0 128 16,0 2 0-16,-1-2 0 0,-1 0-128 0,1 0 0 15,-1 4-128-15,1-1 128 0,0 0 0 0,0 0 0 16,1 2 0-16,-3 1 0 0,1-1 0 0,-2 1-160 16,1 0 160-16,-2-1 0 0,2 0-384 0,-3 1 48 15,0 0 0-15,1-2 0 0,-1 0-32 0,-1-2 0 16,1 2 0-16,-1-1 0 0,0-2 608 0,0 1 112 15,0-2 32-15,0 3 0 0,0-3 64 0,-1 1 32 0,0 1 0 0,-1 1 0 16,1-2-224-16,-3 4-32 0,2-1-16 0,-3 2 0 16,0-2-48-16,-2 2-16 0,0 0 0 0,-3-2 0 15,2 1-144-15,-5 2 0 0,2-1-160 0,-1-2 160 16,-2 2-928-16,1-3-96 0,0 3 0 16,0-5-9328-16,2 2-1856 0</inkml:trace>
  <inkml:trace contextRef="#ctx0" brushRef="#br0" timeOffset="-160682.97">17641 14478 39615 0,'1'6'1760'0,"-2"0"352"0,-2 0-1680 0,2-2-432 0,0-1 0 0,-1 0 0 16,1 0 608-16,0 3 32 0,-1 1 16 0,0 6 0 0,1-3-784 15,2 2-176-15,2-3-16 0,2 1-16 32,0-1-480-32,2 0-80 0,2 1-32 0,1 2 0 0,-1 1 928 0,4-2 176 15,2 4 32-15,2 1 16 0,2 2 256 0,0 1 48 0,2 1 16 0,-1-2 0 0,1 5-416 0,-2-5-128 16,-3 2 0-16,-1-2 0 16,-4 5 144-16,-1-1-144 15,-3 0 0-15,-3 0 144 0,-1 3-16 0,0-3-128 0,-2-3 192 16,0 3-64-16,-1 2 32 0,0-1 0 0,0-1 0 15,0 1 0-15,0-1-160 0,0-3 0 0,0 0 0 0,-1-5 128 16,0 1-128-16,0-3 0 0,-2-2 0 0,0-1 0 16,-2-3 0-16,-2 4 0 0,-1-4 0 0,-3 4 128 15,-2-3-128-15,-3 2 0 0,-2 0 0 0,-5 0 0 16,0 1-304-16,-4-1-80 0,-3 1-32 0,-2-3-11680 16,-2 4-2352-16</inkml:trace>
  <inkml:trace contextRef="#ctx0" brushRef="#br1" timeOffset="-150648.65">7140 15765 1839 0,'1'-4'160'0,"-1"-2"-160"16,1 3 0-16,1 0 0 15,-1 2 1072-15,-1 1 176 0,1-3 32 0,0 0 16 16,1 0-1168-16,-1-3-128 0,0 2-224 0,0 1 48 16,-1 3 352-16,-1-3 64 0,1 3 16 0,-2 0 0 15,0 3 320-15,0-2 64 0,-1 1 0 0,2-2 16 0,0 0 240 0,1 0 64 16,0-2 0-16,0 2 0 0,0 0-304 0,0 0-48 15,0 0-16-15,0 0 0 0,0 0-448 0,0 0-144 16,0 0 0-16,0 0 0 0,0 0 736 0,0 0 32 0,0 0 16 0,0 0 0 16,-15 15 576-16,10-9 112 0,1 0 32 0,-1 1 0 15,-1 0-304-15,1-1-64 16,0 3-16-16,0-5 0 0,0 5-816 0,0-5-176 16,1 2-128-16,-3-1 192 0,2 2-192 0,0-3 0 15,1 1 0-15,0 1 0 0,-1-2 176 0,1 2 48 16,0 0 16-16,1 0 0 0,-1 2 432 0,0 1 96 15,-1 0 0-15,0 1 16 0,0 3 128 0,1-3 32 16,-3 1 0-16,1 2 0 0,0 1-224 0,0 1-32 16,0-3-16-16,-2 4 0 0,2 0-288 0,0-1-64 0,0 1-16 0,1 3 0 15,-1-2-160-15,-1 2-16 0,2 2-128 0,-1-2 192 16,3 0-192-16,-2 0 0 0,1-2 0 16,1 1 0-16,0 1 0 0,0-3 0 0,1 3 0 15,2-3 0-15,-2-4 0 0,2 4 0 0,0-2 0 0,0 1 0 0,2 1 208 0,-2-2 48 16,0 0 16-16,1 1 0 15,1 1-80-15,1-2-32 0,-1 0 0 0,2-1 0 16,-1-3-32-16,-1 2-128 0,2 2 192 0,-1 0-64 0,2 0-128 0,0 1 0 16,-1 1 0-16,1-2 128 0,0 0-128 0,0 2 0 15,1-2 0-15,-1 1 0 0,1 1 0 0,-1-2 0 16,0 0 0-16,0-1 0 0,0-1-224 0,0 1 32 0,0-4 0 16,0-2 0-1,1-1-256 1,-1 0-64-16,0-2 0 0,-1-4 0 0,-1 2-832 0,1-2-160 15,-1-1-32-15,-1 0-13744 0</inkml:trace>
  <inkml:trace contextRef="#ctx0" brushRef="#br1" timeOffset="-150091.21">7247 15954 5519 0,'-2'3'496'0,"-1"-3"-496"0,2 0 0 0,2 0 0 15,-1-3 1056-15,-1 3 112 0,0-1 32 0,-1 0 0 16,-1 0 256-16,1-2 48 15,0 2 16-15,1-4 0 0,2 4 448 0,2-4 80 0,-1 4 32 0,1-2 0 16,-1 3 224-16,2-2 32 16,0 4 16-16,-3-2 0 0,1 4-816 0,0 1-144 15,-1 2-48-15,0 3 0 0,-1 1-560 0,-1 3-112 16,0 1-32-16,-2 1 0 0,1 4-432 0,-2 1-80 16,1-2-128-16,0 6 176 0,0-3-176 0,0 3 0 0,-1 1 0 0,0-1-176 0,2 1 176 15,0-4 0 1,1-3 0-16,2-1-128 0,3-2 128 0,-1-2 0 15,-1 1 0-15,3-5 0 16,-1 2-400-16,1-2-48 0,0-2-16 0,0 2 0 16,0-2-736-16,0 0-144 0,-1-1-16 0,0 0-16 15,1-1-544-15,-2-1-128 0,0 1 0 0,-1-1-10032 0</inkml:trace>
  <inkml:trace contextRef="#ctx0" brushRef="#br1" timeOffset="-149616.33">7455 16182 15663 0,'-4'0'1392'0,"2"0"-1120"0,1-3-272 0,0 2 0 16,2-1 2384-16,0 1 432 0,0-2 64 0,0-3 32 0,2 0-2016 0,-1-4-384 31,3 0-96-31,-1 1-16 0,1 1 352 0,-1 3 64 16,2 2 16-16,1 1 0 0,1 0 48 0,0 4 16 16,1 0 0-16,1 2 0 0,1 2-288 0,1 0-48 15,1 0-16-15,-1 1 0 0,-1 2-320 0,0-2-64 16,-1 3-16-16,-2-2 0 0,0 2-144 0,-1-4-224 0,-2 0 48 0,-1-3 16 31,0 1-992-31,-1-4-208 0</inkml:trace>
  <inkml:trace contextRef="#ctx0" brushRef="#br1" timeOffset="-148863.34">8018 15995 20271 0,'-1'0'896'0,"-1"0"192"0,1-2-880 0,1 2-208 0,0-2 0 0,0 2 0 31,0 0-656-31,0-2-176 0,0 0-48 0,0-2 0 16,-1 0 16-16,1 4 0 0,0 0 0 0,0 0 0 15,0 0 352-15,0 0 64 0,0-22 0 0,-1 19 16 0,-1 0 1344 0,2 0 272 0,-1 2 48 0,0-1 16 16,0 2 640-16,-1 0 128 0,0 0 32 0,-1 0 0 16,0 0-640-16,-1 2-112 0,-1 2-16 0,-1 2-16 15,0 0-736-15,-3 4-144 0,2-3-16 0,-3 4-16 16,0 6-608-16,-1-4-112 0,0 2-16 0,1 1-16 16,0 3 0-16,1-3 0 0,2 0 0 0,-1-1 0 15,3 2 400-15,0-1 0 0,3 1 0 0,1 1 0 16,0 0 0-16,1 1 0 0,1-3 0 0,0-1 0 15,3-4 176-15,1 0 16 0,1-1 0 0,0-4 0 0,1 0 0 16,1-2 0-16,2 0 0 0,-2 1 0 16,2-4 112-16,1 1 16 0,2-1 16 0,0 1 0 0,2-1-144 0,0 1-48 15,1-2 0-15,1 4 0 0,2-1 272 0,-2-2 48 16,1 1 16-16,-2-2 0 0,-1 0-144 0,-1-2-16 16,1 2-16-16,-2-1 0 0,-2 1-304 0,-3-3 0 15,0 3 0-15,-2-4 0 0,-1 1 0 0,-1-2 0 16,1 1 0-16,-3-5 0 0,3 2 0 0,-3-2 0 0,0-1 0 15,0-3 0-15,-1 0 128 0,-1-3-128 0,2-1 0 0,-2 0 0 16,0-1 288-16,-3 2-48 16,2 0-16-16,-3 3 0 0,-1-3-32 0,-1 1-16 15,0 1 0-15,-2-1 0 0,1 2-176 0,-2-2-176 16,0 1 48-16,-3 2 0 16,3 1-256-16,-3 1-32 0,1 2-16 0,0 0 0 15,2 2-32-15,2 2-16 0,-2 4 0 0,1-3 0 0,-1 3 144 0,0 3 16 16,2-3 16-16,0 2 0 0,-2 0-528 0,0 0-96 0,2 2-32 0,-1-2 0 31,1 2-608-31,2 0-128 0,-1-2-32 0,1 1-8368 0</inkml:trace>
  <inkml:trace contextRef="#ctx0" brushRef="#br1" timeOffset="-148406.65">8141 15808 23951 0,'-3'2'2128'0,"-1"-1"-1696"0,2 3-432 0,0-3 0 16,2 1 496-16,-1-2 16 0,1 3 0 0,-2 1 0 31,-2 2-848-31,-2 4-176 0,0 2-16 0,-2 3-16 0,-1 1 352 0,2 4 192 0,-2-1-192 0,2 5 192 16,1-1 192-16,-3 6 128 0,0 4 48 0,1 3 0 0,-1 2 112 0,1 0 32 15,-1 0 0-15,-1-3 0 0,1 2-368 0,-1-5-144 16,2-1 128-16,-3-2-128 31,-1 2-752-31,-1-2-224 0,1 0-48 0,-1-4-16 0,1 0-1904 0,2-7-368 0,1 0-80 0,2-3-3488 16</inkml:trace>
  <inkml:trace contextRef="#ctx0" brushRef="#br1" timeOffset="-147713.62">8101 15569 19343 0,'-3'2'1728'0,"2"-1"-1392"16,1 2-336-16,0-1 0 0,0-2 960 0,0 0 128 0,-1 4 32 0,-1 2 0 15,2 0-112-15,-1 0-32 0,1 4 0 0,1-2 0 16,2 0-16-16,1 1-16 16,1-1 0-16,0 0 0 0,2 2-80 0,0-1-16 15,2 1 0-15,0 0 0 0,1 2-272 0,-1-2-48 16,3 0-16-16,0 0 0 0,2 2-128 0,-1-1-48 15,2 3 0-15,1-2 0 0,0 0-336 0,0 1 0 16,2 0 0-16,-1 2 128 0,-1 1-128 0,1 0 0 16,1 3 0-16,1 4 0 0,2 5 0 0,-1 0 144 0,0-2-144 0,-2-1 0 0,1 1 0 0,-3-4 0 15,0 5-160-15,-1-3 160 16,-3 3-144-16,2 1 144 0,0 2 0 0,-1 3 0 31,1 1-736-31,-7-3-32 0,-6-9-16 0,-2 0 0 16,-4-1-80-16,-1-1-16 0,-1-1 0 0,-4-1 0 0,-1 2 560 0,-2 0 128 0,-1-2 0 0,-3 3 16 31,1-1-2016-31,-3-1-416 0,2-3-80 0,-2 0 0 16,1-1 960-16,1-2 208 0,2-3 48 0,-1-1-5872 0</inkml:trace>
  <inkml:trace contextRef="#ctx0" brushRef="#br1" timeOffset="-141118.21">8452 15154 1839 0,'0'0'160'0,"0"0"-160"0,0 0 0 0,0-2 0 16,0 2 0-16,0 0 0 0,-1-1 0 0,1 1 0 16,-2 0 272-16,1 0 176 0,-1-3 48 0,2 3 0 15,0 0 656-15,0 0 128 0,0 0 16 0,0 0 16 16,-13-18 832-16,13 14 160 15,0-2 48-15,2 2 0 0,-1-2-896 0,0 2-176 16,0 2-48-16,-1 2 0 0,0 0-752 0,0 0-160 16,-2 2-16-16,-1 3-16 0,1 0-288 0,-2 1 0 15,-1 2-176-15,0 0 176 0,1-2 0 0,0 1 0 16,-1-1 0-16,1-2 0 0,-1-2 320 0,1 2 192 16,-1-1 16-16,0 0 16 0,-1 1 160 0,1-4 48 0,-1 2 0 0,1-1 0 15,0 2 80-15,0-1 0 16,3-2 16-16,-1 1 0 0,2 2-320 0,0-1-64 15,1 3-16-15,0 0 0 0,0 1-448 0,0-2 0 16,1 5 0-16,-1-2 0 0,0 2 0 0,0 1 0 16,-1 0 0-16,0 0 0 0,-1 2 128 0,-1 0-128 0,-1 1 0 0,0 0 144 15,-1 5-144-15,-1-5 0 0,0 0 0 0,1 0-176 16,0 2 32-16,0-1 0 16,1 0 0-16,3 0 0 15,0-2-1056-15,2 1-208 0,0-3-32 0,2 1-16 16,2 2-288-16,-2 0-64 0,2-1-16 0,2 1 0 15,0 0 736-15,0 0 128 0,2-1 48 0,-2 0 0 0,1 2 592 0,1-4 128 0,-2 2 32 16,0 0-4320-16,-2 1-848 0</inkml:trace>
  <inkml:trace contextRef="#ctx0" brushRef="#br1" timeOffset="-140532.12">8593 15242 11055 0,'-4'0'976'0,"0"0"-784"0,2 0-192 0,1 0 0 0,-1 0 2768 0,2 0 512 0,-1 0 112 0,0 0 0 0,-3 1-2288 0,-1 2-464 16,-1-1-80-16,0 2-32 15,1 0-1248-15,0-2-256 0,1 4-48 0,1-2-16 0,0 0 848 0,1 1 192 16,-1-2 0-16,3-1 0 0,-1 3 1344 0,1-2 256 15,0 1 64-15,1 1 16 0,-1-1 48 0,1 2 0 16,1 0 0-16,-1 1 0 0,0 2-1248 0,0 4-240 16,2-1-48-16,-2 1-16 0,2 2-176 0,-2 1 0 15,1-3-160-15,1 0 160 0,-1 0-192 0,1 0 48 16,-1 2 16-16,2-5 0 16,-2-1-384-16,1 1-80 0,-1-2-16 0,1 2 0 15,0 3-1088-15,0-4-224 0,-1 4-32 0,-2-3-10080 0</inkml:trace>
  <inkml:trace contextRef="#ctx0" brushRef="#br1" timeOffset="-140117.99">8716 15436 4607 0,'0'-3'400'0,"0"0"-400"0,2 2 0 0,-2-2 0 0,0 3 1040 0,0 0 128 0,0 0 32 0,1 0 0 0,-1 0 832 0,1 0 160 0,0-2 48 0,-1 2 0 15,0 0 688 1,0 0 144-16,0 0 16 0,0 0 16 0,0 0-672 0,0 0-128 0,0 0-16 0,24 2-16 16,-18-4-1264-16,-1 2-256 15,1 0-48-15,-1 0-16 0,0 0-688 0,-1 0-144 16,0 0-32-16,-1 0 0 15,1 0-1200-15,0 0-240 0,-2 0-48 0,1 2-16 16,-1-2-1200-16,-1 3-256 0</inkml:trace>
  <inkml:trace contextRef="#ctx0" brushRef="#br1" timeOffset="-139540.96">8930 15319 24879 0,'3'0'2208'0,"-1"0"-1760"0,1 0-448 0,-2 2 0 0,0-2 1616 0,2 0 240 0,0 1 64 0,4 4 0 16,1-1-384-16,1 2-64 0,0 1 0 0,-1 0-16 15,-2 2-848-15,1 0-160 0,-1 0-48 0,-1 1 0 16,0 0-400-16,0 2-224 0,0-2 32 0,0 3 0 16,1-1-112-16,-1 0-16 0,-2-2 0 0,2 4 0 15,-2 3 0-15,-1-1 0 0,1 0 0 0,-1 0 0 16,1-1-1072 0,-1 2-208-16,2 0-64 0,-2 0 0 0,2-4-608 0,0 2-128 15,2-7-32-15,-1 0-8240 0</inkml:trace>
  <inkml:trace contextRef="#ctx0" brushRef="#br1" timeOffset="-139167.05">9223 15293 6447 0,'0'-3'576'0,"0"3"-576"16,0-2 0-16,-1 1 0 0,1 1 1616 0,1-3 224 0,1 3 32 0,-1-2 16 15,0 0-1632-15,0-1-256 0,1-3-208 0,-1 3 32 16,0-1 400-16,2 2 80 0,-2 2 16 0,0 0 0 16,2 2 832-16,-3 2 160 0,1 0 32 0,-2 2 16 15,-1 3 240-15,0-3 32 0,-2 4 16 0,-1 2 0 16,-1 0-720-16,0 2-144 0,-3 1-16 0,-1 1-16 15,-1 1-448-15,0 2-96 0,-3-1-16 0,1 2 0 16,-2 1-48-16,-1 1-16 0,1 1 0 0,0-1 0 16,0 0 96-16,3 3 16 0,1-3 0 0,2 0 0 15,2 1-48-15,1-1 0 0,2-1 0 0,1 1 0 0,1-2-192 16,2 1 0-16,0-1 0 0,0-4 0 0,0-1-272 16,1 1 48-16,0-4 16 0,1 2-8528 15,-1-2-1696-15</inkml:trace>
  <inkml:trace contextRef="#ctx0" brushRef="#br1" timeOffset="-138313.25">9401 15100 13823 0,'0'0'1216'0,"2"0"-960"0,-2 0-256 0,1 0 0 16,-1 0 1328-16,1 0 208 0,0 0 64 0,1 1 0 15,0 2-224-15,-1-1-32 0,-1 2-16 0,0-4 0 16,0 0-144-16,0 0-32 0,-2 25 0 0,-1-18 0 15,1 2 192-15,-1 1 16 0,1 2 16 0,0-2 0 16,0-2-272-16,1 2-48 0,1 3-16 0,0-3 0 0,1 2-800 16,3 0-240-16,-2 2 0 0,1-2 128 15,-1 1-1776-15,1 3-336 0,-1-4-80 0,1 0-12448 16</inkml:trace>
  <inkml:trace contextRef="#ctx0" brushRef="#br1" timeOffset="-137499.46">9425 14968 9215 0,'-1'0'816'0,"0"-3"-656"0,1 3-160 0,0-1 0 16,1 1 928-16,0-3 160 0,0 1 16 0,0-2 16 16,2-2 96-16,-1 2 32 0,2-2 0 0,0 2 0 15,0 2-144-15,-1 2-16 0,1 0-16 0,0 0 0 16,-1 2 464-16,1 0 112 0,1 3 16 0,-1-2 0 16,-1 1-160-16,2 5-32 0,0-3 0 0,0 4 0 15,0-3-480-15,0 2-96 0,1-2-32 0,1 4 0 16,1-1-640-16,2 0-224 0,1 3 144 0,2-4-144 15,0 4 0-15,1-1 0 0,1-2 0 0,-1 5 0 16,3-3 0-16,-3 4 0 0,2-3-176 0,-1 3 176 16,1-3 0-16,-1 2-160 0,-1-1 160 0,-1 1 0 0,1 1 0 15,-3-4 0-15,-1 4 0 0,-1-2 0 0,-3-2 0 0,-2 1 0 16,-2-1 0-16,-2 0 0 0,0-2-256 0,-2-2 0 16,-2 3 0-16,-2 1 0 0,-2-2 0 0,0 2 16 15,-2-1 0-15,-1 4 0 0,-3-1-48 0,-1 3-16 16,-2-1 0-16,-3 3 0 15,-1-2-832-15,-1 2-160 16,-3-1-48-16,0 2 0 0,-1 1-528 0,-1-1-112 0</inkml:trace>
  <inkml:trace contextRef="#ctx0" brushRef="#br1" timeOffset="-133857.4">12332 15504 7359 0,'-1'0'656'0,"-2"0"-528"0,2 0-128 16,0 0 0-16,0 0 1280 0,-1 0 240 0,0 2 32 0,-2 0 16 15,-2-1-368-15,-3 4-80 0,1-1-16 0,-1-2 0 16,3 2-400-1,-1-1-96-15,0-2-16 0,0 1 0 0,1 1 224 0,-2 0 32 16,1 1 16-16,1-1 0 0,-2 3 448 0,0-2 96 16,-2 2 0-16,0 1 16 0,0 2-240 0,0-1-48 15,0 0-16-15,0-2 0 0,-1 3-384 0,0 1-80 16,0-1-16-16,-1 1 0 0,-1 3-144 0,2-1-48 16,-1 0 0-16,-2 5 0 0,0-1-256 0,1 0-48 0,-2 2-16 0,1 1 0 15,1-3 320-15,-1 0 64 0,2-1 16 0,1 1 0 16,2 0 176-16,2 0 16 0,-1-4 16 0,3 4 0 15,0-1-352-15,2 1-64 0,-1 0 0 0,1 3-16 0,2 3-176 16,1 0-128-16,0 1 192 0,1 3-192 0,2 2 0 0,-2 3 0 16,3 1 0-16,0-1 0 0,1 1 0 0,1-1 0 15,1 1 0-15,1-2 0 0,-2 0 0 0,0-3 0 16,0 1 0-16,-1 1 0 0,1-2 0 0,-1-2 0 16,0 1 0-16,-1-2 0 0,2 2-160 0,-1-3 160 15,2 1-160 1,1-4 160-16,0 1-432 0,2-5 16 0,1-3 0 0,2 0 0 15,2 0-784-15,1-6-144 0,1-1-48 0,3-1 0 16,1-4-944 0,2 2-192-16,3-3-32 0,-1 0-10304 0</inkml:trace>
  <inkml:trace contextRef="#ctx0" brushRef="#br1" timeOffset="-133355.6">12394 15717 27647 0,'0'-3'2448'0,"0"2"-1952"0,0 1-496 0,-1 0 0 0,1 1 1984 0,0 2 288 0,0-1 64 0,-2 2 16 16,4 2-2096-16,-5 4-432 0,-2 5-80 0,-1-1 0 31,-1 4-1184-31,-2 1-224 0,0 3-64 0,-1-2 0 0,2 5 1728 0,-1-3 272 0,3 3 96 0,1-2 16 16,1 2 1280-16,2 1 272 0,1-5 48 0,-1 5 16 31,2-2-1184-31,0 2-240 0,-1 3-64 0,-1-1 0 15,-1 3-672-15,-2-2-144 0,0 0-16 0,-2-1-16 0,-1 0-1136 16,0-5-240-16,-1 1-32 0,1-2-16 16,-1-2-464-16,1-1-80 0</inkml:trace>
  <inkml:trace contextRef="#ctx0" brushRef="#br1" timeOffset="-133023.59">12566 16140 11967 0,'6'4'1072'0,"-2"-4"-864"0,-1 0-208 0,2 0 0 16,-1-3 6528-16,1 2 1280 0,2-2 240 0,5-3 48 16,6 0-5952-16,7-4-1184 0,2 0-256 0,-1-1-32 15,-2 4-672-15,-5 1-144 0,-4 2-32 0,-2 1 0 32,-4 3-272-32,-1 0-48 0,-2 4-16 0,-2 1 0 0,1 1-128 15,-3 2-16-15,1-2-16 0,-1 0 0 0,1 0-240 16,-1 2-48-16,1 0-16 0,-1 1-15232 0</inkml:trace>
  <inkml:trace contextRef="#ctx0" brushRef="#br1" timeOffset="-132440.65">13164 15881 32255 0,'3'0'1424'0,"-3"-2"304"0,0 2-1392 15,0-1-336-15,0 1 0 0,0 0 0 0,1 1 1072 0,-1-1 144 0,-1 2 16 0,0 1 16 16,-2 1-928-16,3-4-176 0,0 0-144 0,-17 12 192 15,9-6-192-15,-2 2 160 0,1 1-160 0,-4 4 160 16,2-1-400-16,-1 3-80 0,1-3 0 0,-2 4-16 31,3 4-240-31,-1 1-32 0,3 2-16 0,-1 0 0 16,1 2 32-16,2 0 0 0,0 0 0 0,2 0 0 16,4-3-64-16,0 1-16 0,5-5 0 0,2 0 0 0,1-1 352 0,3-3 64 0,3-2 0 0,0 0 16 0,-1 1 448 15,2-3 96-15,1-3 16 0,1-1 0 16,1 0-320-16,-1-1 160 0,2-5-160 0,-2 0 128 15,1-2-256-15,0-4-64 0,-2 2-16 0,0-2 0 16,0-3 528-16,-2 2 128 0,-1 0 0 0,-1-2 16 0,0 2 320 0,-3-1 64 16,1-1 16-16,-2 2 0 0,0-3-352 0,-1-3-80 15,-1 3-16-15,-2-2 0 0,-1 0-416 0,0-3 0 16,-2 1 0-16,-1-2 0 0,-1 0 0 0,1 0 0 16,-2-2-144-16,0-1 144 0,1 3-320 0,-4-3 64 15,0 0 0-15,-1 0 0 0,0 0 256 0,-2 1 0 16,-1 2 0-16,0 0 0 0,-1 2 128 0,-3 2 144 15,0-1 32-15,-2 4 0 0,-1 0 80 0,-2 3 0 16,1 0 16-16,-1 3 0 0,0 2-80 0,1 2-32 16,0 2 0-16,-1 3 0 0,1 0-464 0,1 0-80 0,1 3-32 0,0 1 0 31,3 2-1632-31,1-2-336 0,2 0-64 0,3-2-11632 0</inkml:trace>
  <inkml:trace contextRef="#ctx0" brushRef="#br1" timeOffset="-132029.81">13392 15723 42383 0,'1'3'1872'0,"-1"-3"400"0,-1 0-1824 0,1-3-448 0,0 3 0 0,0 0 0 16,0 0-256-16,0-2-128 0,1 0-48 0,-1 2 0 15,1-2-352-15,-1 2-80 0,0 0-16 0,0 0 0 16,0 0-768-16,0 0-144 0,-13 25-48 0,8-15 0 0,0 2 2352 0,1 0 448 15,-1 4 112-15,1-2 16 0,2 5 16 0,-2-1 16 16,1 2 0-16,-2 1 0 0,0 2-672 0,-3 2-128 16,0 0-16-16,-2 1-16 0,0 2-416 0,-1 1-96 15,1-3-16-15,-1 2 0 16,1 3-464-16,0 0-80 0,-1-1-32 0,-2 3 0 16,1-1 96-16,-2 0 16 0,2-1 0 0,0-5 0 0,-1 1-1008 0,1-3-192 0,2 1-32 0,0-7-16 15,3-2-880 1,-1 0-176-16,2-3-48 0,1 0-5744 0</inkml:trace>
  <inkml:trace contextRef="#ctx0" brushRef="#br1" timeOffset="-131368.46">13329 15562 27647 0,'-4'-2'2448'0,"2"1"-1952"0,0 1-496 16,2-3 0-16,2 2 1408 0,-2-1 192 0,1-2 48 0,-1-2 0 16,2-1-1648-16,1-1-256 0,0 2-96 0,2 2-16 31,0 1-1024-31,2 3-208 0,-1 5-32 0,0 2-16 0,1 0 1392 0,1 5 256 0,0 2 0 0,1 3 192 16,0 1 1104-16,1 3 240 0,2 1 32 0,0 3 16 15,3-2-560-15,1-1-96 0,0 3-32 0,3-6 0 16,-1-1-224-16,1-2-48 0,1 3-16 0,-3-3 0 15,-1 0-32-15,1 2-16 0,0 2 0 0,-1-1 0 16,1 3-560-16,-1-2 0 0,1 2 0 0,-1 3 0 0,0 0 0 16,2 3-224-16,-2 2 32 0,-1 3 16 0,1 2-16 15,-1 1-16-15,-3 1 0 0,-2 1 0 0,0-1 16 16,-3-5 16-16,-1-1 0 0,-3 1 0 0,-1-3 176 16,-2 0 192-16,-1 5-32 0,-3-2-16 15,-1-4 48-15,-2 1 0 0,-4-1 0 0,-4-3 0 16,-1-3-656-16,-4-3-128 0,-1-2-32 0,-4-2 0 15,1-3-512-15,-4-2-96 0,0-6-32 0,0-2 0 16,-1 0-464-16,-1-2-80 0</inkml:trace>
  <inkml:trace contextRef="#ctx0" brushRef="#br1" timeOffset="-130474.56">13598 14986 12895 0,'0'-2'1152'0,"0"-1"-928"0,2 2-224 0,-2 1 0 0,1 0 384 0,-1-3 16 16,0 3 16-16,0-3 0 16,0-1-1136-16,-1 2-240 0,-1 2-32 0,2 0-16 0,0 0 672 0,0 0 128 15,0 0 16-15,0 0 16 0,-14 19 2032 0,11-12 416 16,2-1 80-16,0 2 16 0,1 2-128 0,1-1 0 0,0 1-16 0,0 2 0 16,3 2-672-16,0 1-128 0,-1 1-16 0,0 0-16 15,-1 2-816-15,0 5-176 16,-1 3-16-16,-4 2-16 0,1 3-368 0,-2-3 0 0,-2 2-192 15,0 1 64 1,-2-3-496-16,1 1-80 0,1-1-32 0,1-5 0 16,1-1-272-16,2-2-48 0,0-3-16 0,1-3-11168 0</inkml:trace>
  <inkml:trace contextRef="#ctx0" brushRef="#br1" timeOffset="-129944.7">13791 15272 35935 0,'3'2'3200'0,"-1"-2"-2560"0,2 0-512 0,0-2-128 16,-1 4 1024-16,2-4 176 0,4 1 32 0,5-2 16 15,4 1-976-15,2-2-272 0,0 0 0 0,-2 2 128 16,1-1-128-16,-6 2-192 0,1 1 32 0,0 0 16 16,-2 0 16-16,-1 0 0 0,1 0 0 0,-3 4 0 15,0-4-64-15,-4 2 0 0,0 2 0 0,-3-2-11408 16,1 2-2288-16</inkml:trace>
  <inkml:trace contextRef="#ctx0" brushRef="#br1" timeOffset="-129500.46">14097 15101 24879 0,'1'0'1088'0,"-1"0"256"0,0 0-1088 0,1 0-256 0,0 3 0 0,1-3 0 15,-1 0 1152-15,0 2 192 0,2 3 16 0,-2 1 16 0,1 3-80 0,0 3-16 16,-1 1 0-16,0 0 0 16,0 6-64-16,-1-1-32 0,1 1 0 0,1 1 0 15,0-1-496-15,2-1-112 0,0 2 0 0,1-4-16 0,1-2-368 16,0 3-192-16,3-5 192 0,-2 4-192 16,0-4 0-16,3 2 0 0,0 1 0 0,-1-2-192 15,0 3-576-15,-3-1-96 0,0-1-32 0,-1 1 0 16,-1 1-1136-16,-2-3-224 0,2 2-48 0,-2-5-16 15,3-1-1408-15,-2-3-288 0</inkml:trace>
  <inkml:trace contextRef="#ctx0" brushRef="#br1" timeOffset="-129156.77">14448 15117 22111 0,'1'-5'976'0,"-1"3"208"0,-1-2-944 0,1 4-240 0,0 0 0 15,-1 0 0-15,-1 0 752 0,0 0 96 0,-2 4 32 0,-2-2 0 16,-1 3-432-16,-3 4-96 0,1 0-16 0,-1 2 0 15,2 0 624-15,-2 5 112 0,1 0 16 0,-1 2 16 16,3 0 240-16,-1 3 64 0,1-3 0 0,-1 5 0 16,1-1-688-16,-2 3-128 0,-2 1-16 0,-1-2-16 0,1 2-240 0,0-1-32 0,-2 1-16 0,0 0 0 15,-2 7-272-15,0-4 0 0,0 0 0 0,3 0 0 32,-1-2-720-32,3-3-48 0,3-2-16 0,2-4 0 15,3 1-1504 1,-1 0-288-16</inkml:trace>
  <inkml:trace contextRef="#ctx0" brushRef="#br1" timeOffset="-128158.99">14579 14955 16575 0,'-4'3'1472'0,"1"-3"-1168"0,0 1-304 0,3-1 0 16,0 0 1904-16,0-1 320 0,1 1 64 0,1-3 16 15,-1 0-1408-15,0-4-256 0,1 1-64 0,1 0-16 32,2 0-864-32,-1-3-160 0,-1 2-48 0,2 1 0 0,-1-1 1360 0,1 4 272 15,-1-4 48-15,-2 4 16 0,1 0 592 0,-1 0 112 0,-1 3 32 16,2-3 0-16,-2 1-784 0,-1 0-160 0,1 2-16 0,-1-2-16 15,1-1-640-15,1 2-128 0,-1-1-32 0,1-1 0 16,0 2-144-16,1 1 0 0,1 0 0 0,0 0 0 0,1 0 0 0,2 0 0 16,1 0 0-16,0 0 0 15,2 0 0-15,-1 4 240 0,-1-2-64 0,1 2-16 0,0 2-160 0,-2 0 128 16,1 0-128-16,-2 1 128 0,1 0-128 0,-2 2 0 16,0 1 0-16,-1-1 128 15,-2 3-128-15,1-1 128 0,-2 0-128 0,0 2 128 16,-1 0-128-16,-1-3 0 0,0 2 0 0,-2-2 0 15,0 2 0-15,-2 1-224 0,1 0 80 0,-1 0 16 0,0-2-80 0,-1 0-16 16,1 0 0-16,-1-3 0 0,-1 0 224 0,0 0 0 16,0 0 0-16,-3-2-144 0,0-2 144 0,0 0-160 15,0-2 160-15,-1 1-160 16,0 1-240-16,1-4-48 0,0 0-16 0,1 0 0 16,2-3-192-16,1 2-48 0,1-2 0 0,0 0 0 15,2 0 240-15,0 1 32 0,0 0 16 16,2-3 0-16,0 4 128 0,1-2 32 0,0 0 0 0,2-1 0 0,1 2 256 0,-1-1 256 15,2 2-64-15,1 1 0 0,0 0 464 0,2 0 96 16,1 0 16-16,-1-2 0 0,2 2 32 0,-1 0 16 0,2 2 0 0,0-2 0 16,0 1-416-16,0 2-80 0,0 1 0 0,0 1-16 15,0-2-304-15,-3 3 0 0,-1-2 128 0,-1 5-128 16,-2-3-256-16,-2 4-128 0,0 0 0 0,-1-2-16 16,3 2-1440-1,-3 0-272-15,1-1-64 0,-1-2-12992 0</inkml:trace>
  <inkml:trace contextRef="#ctx0" brushRef="#br1" timeOffset="-126719.13">13535 14841 11055 0,'0'-2'976'0,"2"1"-784"0,-1 1-192 0,-1-3 0 0,1 3 1920 0,-1 0 352 16,0 0 64-16,1 0 16 0,-1-2-240 0,0 2-64 16,-2 0 0-16,2 0 0 0,0 0-1792 0,0 0-256 15,-20 15-288-15,11-9 64 16,1 0-384-16,-2 1-80 0,0 2-16 0,0 0 0 15,0 1 1040-15,-1-3 208 0,1 2 32 0,0 1 16 16,3-4 448-16,-1 2 96 0,1-1 16 0,0 3 0 0,0-4-448 16,2 1-96-16,0 2-16 0,2-3 0 0,-1 0-272 0,0 2-48 15,1 0-16-15,-1 5 0 0,-1-2 160 0,0 4 32 16,1-1 0-16,-1 4 0 16,0 3-64-16,0-1-16 0,-2 4 0 0,0 2 0 0,-2 3-368 0,-1-2 0 15,3-1 0-15,-1-1 128 16,3-2-480-16,0-1-96 0,3 3 0 0,-2-4-16 0,3 3 64 15,0-2 16-15,-1 3 0 0,4-6 0 16,-1 2-320-16,4-1-64 0,1 1-16 0,3 1 0 16,1-3-432-16,2 1-96 0,3-2-16 0,1-2-10704 0</inkml:trace>
  <inkml:trace contextRef="#ctx0" brushRef="#br1" timeOffset="-125813.36">14709 14771 18431 0,'-3'0'1632'0,"2"0"-1312"16,2 0-320-16,-1 0 0 0,0 0 896 0,0 0 96 16,0-2 32-16,0 2 0 0,0-3-416 0,0 2-80 15,2-2-16-15,-2 3 0 0,0 0 176 0,0 0 16 16,0 0 16-16,0 0 0 0,0 0 288 0,0 0 48 0,19 4 16 0,-14-1 0 15,1-1-176-15,1 2-48 16,-1-1 0-16,1 4 0 0,2-1-80 0,1 0 0 16,1 0-16-16,3 2 0 0,2 3-288 0,1 0-48 15,1 4-16-15,0-3 0 0,-1 2-240 0,2 4-160 16,0 1 192-16,1 3-192 0,0 0 0 0,-3 4 0 16,-1 3 0-16,-1 2 0 0,-2 1 0 0,-2 2-352 15,-3 3 48-15,-3-2 16 16,0-3-496-16,-1-3-112 0,-3-1 0 0,-1-3-16 0,-2-3 768 0,-3 0 144 15,-1 3 0-15,-2-5 0 0,0 2 496 0,-4-2 16 0,0 2 0 0,-3-1 0 0,2-5-512 0,-3 3-320 16,-2-3 64-16,-3 0 0 31,-2 3-1008-31,-1-6-192 0,1 4-32 0,-2-1-16 16,0-2 48-16,2 1 16 0,-1 1 0 0,0-2 0 0,0 0-416 0,-1 3-96 16</inkml:trace>
  <inkml:trace contextRef="#ctx0" brushRef="#br1" timeOffset="-118453.86">17152 15612 19343 0,'-1'0'1728'0,"0"0"-1392"0,1 0-336 0,0 0 0 16,0 0 624-16,0 0 48 0,0 0 16 0,-3-3 0 15,2 3-432-15,-1 0-64 0,-1 0-32 0,3 0 0 16,0 0-160-16,0 0 0 16,0 0 0-16,0 0 0 0,-22 3 560 0,17-3 224 15,-1 1 48-15,-2 3 16 0,0 1-48 0,-2 1-16 16,0 0 0-16,-1 4 0 0,0-3-192 0,-1 5-32 16,1-1-16-16,0 4 0 0,1 1 288 0,0 0 48 15,2 2 16-15,0 1 0 0,0-3-240 0,0 0-32 0,2 2-16 0,-1-1 0 16,-1 1-144-16,3 2-16 0,-2 1-16 0,-1 1 0 0,1 0-32 0,0 3 0 31,-1-1 0-31,1 0 0 0,1 1-208 0,-1 1-64 0,4-1 0 16,0-2 0-16,1 0 112 0,2 0 16 0,2-1 0 0,1 1 0 15,0-1-48-15,2 1 0 0,-1 2 0 0,1 1 0 16,0 2-80-16,-3 3-128 0,2 2 176 0,0 1-176 16,0 6 0-16,0-2 0 0,1 3 0 0,2 1 0 0,0-1 0 15,-1-4 0-15,3-1 0 0,2-4 0 16,0-1 0-16,2-3 0 0,-1 3 0 0,-1-5 0 15,1-1 0-15,-2-3 0 0,1 0 0 0,-1-2 0 16,1-1 0-16,-1-3 0 0,1-1-208 0,-1-6 80 16,1-2-576-1,1-4-128-15,2 0 0 0,4-2-16 0,2-1-624 0,1 0-128 0,-2 3-32 0,2-3-13376 0</inkml:trace>
  <inkml:trace contextRef="#ctx0" brushRef="#br1" timeOffset="-117453.64">17544 15872 11055 0,'4'-10'976'0,"-3"3"-784"0,2 1-192 0,-2 0 0 0,0 4 1920 0,-1 0 320 16,1 0 80-16,1-2 16 0,0-2-864 0,1 0-192 15,-2 1-16-15,0 4-16 0,-1 1 192 0,0 3 32 16,-2 4 16-16,0-1 0 0,0 1 368 0,-2 4 64 16,0 3 0-16,1 1 16 0,-2-2-848 0,-1 3-160 0,-1 3-32 0,1 2-16 15,1 1-432-15,0 0-96 16,2 4-16-16,-2 3 0 0,1 2-208 0,0-3-128 15,0 4 160-15,2-1-160 0,-2-1 0 0,2 1 0 16,-2-3 0-16,2 1 0 0,0-3 0 0,1 1 0 0,2 1 0 16,1-2 0-16,0-1 0 0,2-3 0 0,1-2-176 0,0-5 176 31,0 1-1520-31,0-4-176 0</inkml:trace>
  <inkml:trace contextRef="#ctx0" brushRef="#br1" timeOffset="-117092.18">17925 16182 21183 0,'-1'0'1888'0,"0"0"-1504"0,-1 0-384 0,2-3 0 0,2 2 2224 0,-1 1 368 16,0 0 80-16,3-3 16 0,1 0-896 0,1-3-160 0,4 2-32 0,1-2-16 16,1 1-368-16,2 0-80 15,1 0-16-15,2 1 0 0,2-2-496 0,-1 0-112 16,3 2 0-16,-1-2-16 0,0 4-288 0,-2 0-48 15,0 4-16-15,-2 0 0 0,0 4-400 0,-3 1-96 16,3-1-16-16,-2 4 0 16,1-1-1296-16,-3 4-272 0,2-1-48 0,-2 1-14512 0</inkml:trace>
  <inkml:trace contextRef="#ctx0" brushRef="#br1" timeOffset="-116584.36">18773 15910 5519 0,'-5'-3'496'0,"2"2"-496"16,0 1 0-16,1 0 0 0,0 0 1872 15,-1 1 288-15,-3 2 48 0,-4-1 16 0,-4 5 144 0,-2 0 48 16,0 5 0-16,1 1 0 0,2 3 80 0,1 2 0 16,1 1 16-16,0 1 0 0,1 2-656 0,0 0-128 15,2 3-16-15,-2 0-16 0,4-2-928 0,-2 4-192 16,3-1-48-16,0-1 0 0,3 3-320 0,1 1-64 16,3-6-16-16,3 2 0 0,1-5-128 0,4 1 0 0,2-1 0 15,3-4 0-15,0-1-288 0,2-3 64 0,1-5 16 0,0 2 0 16,2-6 208-16,1 0 0 15,1-3-160-15,1-2 160 0,1-2 0 0,1-2-176 16,0 0 176-16,0-4-128 0,-1-3 336 0,-1 4 80 16,-4-4 16-16,0 3 0 0,-3-2-32 0,-2 0 0 15,-2-2 0-15,-2 2 0 0,-2-1-272 0,-1 1 0 0,-2-2 0 16,-2 2 0-16,1-4 0 0,-3 1 0 0,2 0 0 16,-5 2 0-16,1-4 0 0,-2 5 0 15,-4-1 128-15,0-2-128 0,-3-1 160 0,-2 0-32 0,-1-1 0 16,-2-1 0-16,2 2-128 0,-3 0 0 0,-2 1-160 0,0-1 160 0,-1 3-288 0,-2 0 32 0,0 0 16 15,2 5 0 17,-1 0-896-32,1 2-176 0,3 1-32 0,3 4-16 0,0-1-528 15,3 2-96-15,3-3-32 0,-2 3-11536 0</inkml:trace>
  <inkml:trace contextRef="#ctx0" brushRef="#br1" timeOffset="-116218.86">18869 15774 2751 0,'2'-9'256'0,"-1"5"-256"0,2-2 0 0,-2 5 0 0,0-1 2128 0,0 2 384 15,1 0 80-15,0-3 16 0,3 2-960 0,1 1-192 16,2 0-48-16,-2 4 0 0,0 2 1792 0,-1 1 336 16,-1 6 80-16,-3 5 16 0,-1 1-1120 0,-3 3-208 15,0 4-64-15,-2 2 0 0,0 0-1216 0,-3 5-240 0,1 4-48 0,-3 4-16 16,0 3-368-16,-2-3-80 0,1 4-16 16,-4-1 0-16,0 3-256 0,-2 0 0 0,-2-5 128 15,1-1-128-15,2-6 0 0,0-3 0 0,2-5-128 16,3-1 128-16,0-1-320 0,1-3 48 0,0-2 0 0,1-2 0 31,3 1-624-31,1-6-128 0,3 0-32 0,0-3 0 16,4 0-1600-16,-2-2-320 0,2 1-64 0,-1-5-10320 0</inkml:trace>
  <inkml:trace contextRef="#ctx0" brushRef="#br1" timeOffset="-115690.77">18855 15449 25791 0,'0'2'1152'0,"0"-2"224"0,0 0-1104 0,0 0-272 0,0 0 0 0,1 0 0 0,2 1 1088 15,-1 2 176-15,3-1 16 0,1 2 16 0,3-2 48 0,1 5 0 0,1 3 0 16,1-3 0-16,1 4 64 0,1 3 32 0,3-2 0 15,0 4 0-15,3 4-832 0,1-2-160 0,1 3-48 0,3 2 0 16,-1 0-208-16,2 4-64 0,-1 2 0 0,1 3 0 16,-1 3-128-16,1-3 0 0,0 1 0 0,-2-1 0 15,1 3 0-15,-3-3 0 0,-1-1 0 0,0-1 0 16,3 3 0-16,-3-1 0 0,0-1 0 0,-1-2 0 0,-2-1 0 16,-2 1 192-16,-1-4-64 0,-4 4 0 15,-1-4-128-15,-5 1 0 0,-2-2-192 0,-5 2 192 16,-1-1 0-16,-5 1 0 0,0 0 192 0,-5-1-64 15,0-1-128-15,-3-1 192 0,-3 1-192 0,1-4 192 0,-2 0-192 0,-2-3-224 16,-1-1 48-16,-3 0 16 0,0 1-48 0,-1-4-16 0,-1 2 0 16,-2-3 0-1,0 2-544 1,2 1-96-16,1 1-32 0,-1-4 0 0,4 4-1888 0,1-3-384 0</inkml:trace>
  <inkml:trace contextRef="#ctx0" brushRef="#br1" timeOffset="-110405.35">19567 14683 21183 0,'-1'0'1888'0,"0"-2"-1504"16,1 2-384-16,0-2 0 15,1 2-304-15,-1-2-128 0,0 2-16 0,0-6-16 16,1 2-1264-16,-2 0-256 0,1-1-64 0,0 2 0 0,0-1 2624 16,0 2 528-16,0-5 112 0,1 4 0 0,-1-1 960 0,1 1 176 15,2 0 32-15,-3 0 16 0,1 0-464 0,-1 3-80 16,0-3-32-16,1 3 0 0,-3 0-704 0,-1 0-144 15,1 0-16-15,-3 3-16 0,1-3-816 0,-2 3-128 16,1 0 0-16,-1-2-176 16,0 1-464-16,1 2-112 0,0 0-16 0,0 1 0 0,0-1 768 0,1-1 0 15,-1 2 0-15,2-1 160 0,-2 2 576 0,-1 0 112 16,1 0 32-16,-2 2 0 0,2 1-448 0,1-3-96 0,-1 4-16 16,-2-3 0-16,2 4 0 0,-1-1-16 15,0-1 0-15,1 1 0 0,0 0 16 0,0-1 16 0,2 1 0 16,-1 1 0-16,0 3-176 0,0-2-32 0,2 2-128 15,-1 3 192-15,1 3-192 0,1 2 0 0,-2 4 0 0,2 2 0 16,2 0 0-16,-1 0 0 0,1 1 0 0,2-1 0 16,2 1 128-16,1-3 16 0,2-4 16 15,-1 0 0-15,0 0 32 0,1-3 0 0,-1 0 0 16,1-6 0 0,-1 2-656-16,0-3-128 0,2 1-32 0,-1-3 0 15,-1 0-1008-15,0-2-208 0,1 0-32 0,-1-2-16 0,2-3-336 16,-2 4-64-16,3-2-16 0,-1 2-9472 0</inkml:trace>
  <inkml:trace contextRef="#ctx0" brushRef="#br1" timeOffset="-109903.58">19782 14766 33167 0,'-3'5'2944'0,"1"-1"-2352"0,2-1-464 0,0-3-128 16,0 0 1072-16,0 3 192 0,-1 1 32 0,-1-1 16 0,-1 8-688 15,1-3-144-15,-1 0-32 0,1 0 0 0,-1 2-448 0,3-2 0 16,0 2 0-16,0 0 0 0,2 3 0 0,-1-2 192 16,1 2-48-16,1 2-16 0,-1 1 48 0,1 0 0 15,-1 3 0-15,2 1 0 0,0-2-176 0,-2 2 0 16,2 2 0-16,-1-1 0 0,0-3-208 16,-1 0-128-16,0 3-32 0,0-1 0 15,1-1-1552-15,-2 0-320 0,0-3-64 0,0 2-12816 16</inkml:trace>
  <inkml:trace contextRef="#ctx0" brushRef="#br1" timeOffset="-109488.84">19998 14942 41471 0,'0'7'1840'0,"0"-4"368"0,0 0-1760 0,1 0-448 0,0-2 0 0,1 1 0 0,1-2 0 0,1 0-144 16,2 0 0-16,4 3 0 0,0-2 144 0,2 2 128 16,-1-3-128-16,1 2 176 0,-2-2-176 0,1 4 0 15,-1-1 0-15,2 0 0 0,-3 1 0 0,1-2 0 16,0 2 0-16,0-2 0 0,0 2 0 0,-1 2 0 15,-1-2-160-15,0 0 160 16,-1 1-1152-16,2-2-128 0,-2 0-16 0,-1-2-10064 16,2 1-2016-16</inkml:trace>
  <inkml:trace contextRef="#ctx0" brushRef="#br1" timeOffset="-108994.49">20496 14896 28559 0,'5'-1'2544'0,"-2"1"-2032"0,1 0-512 0,-1 0 0 0,-1 0 288 0,2 1-32 16,2 1-16-16,3 2 0 0,3 2 928 0,2 3 192 15,-2 3 48-15,-1 1 0 0,-1 3 96 0,-1-4 32 16,1 4 0-16,-2-2 0 0,0 1-896 0,-1-2-160 0,2 2-32 0,-2-1-16 16,-1-2-432-16,1 0 0 15,-1 1 0-15,-1-3 0 16,0 2-432-16,1-2-64 0,-1-1-16 0,1-2 0 15,0 2-704-15,-1-3-160 0,1-2-32 0,-1-1 0 16,-1 0-1280-16,1 0-256 0</inkml:trace>
  <inkml:trace contextRef="#ctx0" brushRef="#br1" timeOffset="-108652.42">20911 14828 14735 0,'-1'4'640'0,"0"-1"160"0,0 0-640 0,-1-2-160 0,1 1 0 0,1 1 0 0,-1-2 1936 0,-2 4 368 16,0 1 64-16,-3 4 0 0,-1 3-704 0,0 3-128 15,-3 0-48-15,0 2 0 0,-1-2 112 0,0 4 32 16,1 1 0-16,-1 1 0 0,1 1-432 0,0 1-96 16,1 4-16-16,2-1 0 0,1 1-528 0,0 1-112 15,2 0-32-15,-1 2 0 0,1 0-256 0,-1-1-160 16,2 1 192-16,-2-3-192 0,-2 1-208 16,0-1-160-16,0 1-16 0,-3-1-16 15,0-3-1920-15,0 1-384 0,1-2-80 0,1-1-7056 16,0-1-1408-16</inkml:trace>
  <inkml:trace contextRef="#ctx0" brushRef="#br1" timeOffset="-107936.71">21275 14395 15663 0,'0'0'1392'0,"0"0"-1120"15,1 0-272-15,-2 0 0 0,1 0 832 0,-1 0 96 0,-2 0 32 0,-1 1 0 16,-1 4-592-16,-2-1-112 0,-3 2-32 0,-1 2 0 16,0 0 400-16,-1 1 80 0,-1 1 0 0,3-3 16 0,2 2 352 15,0-2 64-15,1 2 16 0,2-5 0 0,1 1 96 0,0 1 32 16,2-1 0-16,0 1 0 0,-1-1-640 0,1 1-128 16,0 0-32-16,1 2 0 0,0 0-272 0,0-2-48 15,-2 4-16-15,1 0 0 16,-1 3-464-16,-1-1-112 0,2 2-16 0,0 0 0 15,-1 5-176-15,2-2-32 0,0 2-16 0,1-1 0 0,1 2 672 0,1-1 224 16,1-1 0-16,0 1 0 0,1-3 256 0,1 0 48 16,1-2 16-16,1-2 0 0,0 0-368 0,0-2-176 15,3-1 160-15,0-3-160 16,1 0-816-16,2-2-256 0,0-2-48 0,1 0-7840 16,-1 0-1552-16</inkml:trace>
  <inkml:trace contextRef="#ctx0" brushRef="#br1" timeOffset="-107069.3">21340 14547 1839 0,'-5'4'160'0,"2"-2"-160"0,0 2 0 0,2-4 0 0,1 3 4624 0,1-3 896 16,1 0 176-16,0 0 48 0,0 0-2800 0,2 0-544 15,1 0-112-15,-5 0-32 16,0 0-2256-16,0 0-240 0,26-7-144 0,-19 5-48 0,2 1 240 0,1-2 32 0,0-1 16 15,-1 2 0-15,0-1 592 0,1 2 128 0,-3 1 32 0,0 0 0 16,0 1-608-16,0 2 0 0,-1-1 0 0,-1-2 0 16,0 4 320-16,0-1 80 0,-2-2 32 0,0 1 0 15,-1 0 320-15,-1 0 64 0,2 1 16 0,-3 0 0 16,0 0-576-16,-1 0-128 0,-1 0 0 0,0 1-128 31,-2-3-288-31,1 0-160 0,-2 3-48 0,0-4 0 16,0 3 48-16,-1 0 0 0,-1-3 0 0,0 1 0 0,0 2 448 0,-2-1 0 0,3-2-128 0,0 1 128 15,-1 2 0-15,2-3 192 0,2 2-48 0,-1-2 0 16,-1 4-144-16,0-3 0 0,1 1 0 0,1 1 0 16,1-2 0-16,1 2-304 0,1-1 48 0,1-2 16 15,2 0-256-15,1 0-48 0,1 0-16 16,0-2 0-16,-1-1 144 0,1 2 32 0,2-1 0 0,-1 2 0 16,1-1-160-16,2 1-32 0,0 0 0 0,-1-2 0 0,2 2 576 0,0-1 272 15,1 1-16-15,-1 0-16 0,1 0 352 0,-1 0 80 16,1 1 16-16,-1-1 0 0,0 2-448 0,-3-1-96 15,1 1-16-15,-2 2 0 0,-2-2 144 0,-2 2 32 16,1 2 0-16,-3-2 0 0,0 5-64 0,0-3-16 16,-3 0 0-16,2 0 0 0,1-1-32 0,-3 0-16 15,2-1 0-15,0 2 0 0,0-4-176 0,-1 2 0 16,0-1 144-16,1-2-144 0,-2 1 128 0,2 1-128 16,-1 1 128-16,-1-4-128 0,1 3 576 0,-1-3 64 15,-1 3 0-15,-1-2 0 0,1 1-208 0,-3 1-48 16,1 1 0-16,-2-2 0 0,-2 2-528 0,0-2-112 15,-1 2-32-15,1 0 0 16,0 2-480-16,1-4-112 0,-1 2-16 0,0 2 0 0,0-3 544 0,1 0 96 0,-1 1 32 0,0 0 0 31,2-2-304-31,0-2-64 0,2 3-16 0,-1-3 0 16,1 0-656-16,1-3-128 0,2 3-16 0,0-2-10288 0</inkml:trace>
  <inkml:trace contextRef="#ctx0" brushRef="#br1" timeOffset="-106352.25">21518 14411 1839 0,'-2'-2'160'0,"1"0"-160"0,1 0 0 0,-1-1 0 15,1 2 2720-15,1 1 512 0,0-2 96 0,0-1 32 16,0 0-3360-16,2-1-656 0,-2 1-144 0,0 0-32 16,2 0-128-16,-2 2-48 0,0 1 0 0,2 1 0 0,-1-1 2992 0,1 3 576 15,0-3 128-15,1 1 32 0,2 1 96 0,-1 1 0 16,3-3 16-16,-1 1 0 0,2 2-864 0,-1 0-176 15,1 2-48-15,0 1 0 0,2-1-592 0,-1 2-112 16,1 1-16-16,0 1-16 0,0 1-432 0,0 0-64 16,2 0-32-16,-1-2 0 0,3 2-352 0,-2 2-128 15,2-2 0-15,-2 0 0 0,-3 0 0 0,1 1 128 16,2 3-128-16,1 1 0 0,0 2 144 0,-2 0-16 16,-1-1 0-16,-2 2 0 0,-2-1 96 0,-1-1 16 15,0 0 0-15,-1 0 0 0,0 3-240 0,-1-3 0 16,1-1 0-16,-3 1 0 15,-2-3-640-15,0-3-112 0,-1 1-16 0,-1-3-16 0,-2-2 784 0,0-4 0 16,1 2 0-16,-2-1 0 16,-1-2-912-16,-2 1-288 0,1-2-48 0,-3 0-14304 0</inkml:trace>
  <inkml:trace contextRef="#ctx0" brushRef="#br1" timeOffset="-105313.56">21802 14401 11967 0,'0'0'1072'0,"0"-2"-864"15,1 2-208-15,0 0 0 0,0-3 1344 0,1 2 208 16,0-1 48-16,2-1 16 0,2-3 304 0,-1 1 64 15,1-1 16-15,-1 3 0 0,0 0 592 0,-1 3 112 16,1 0 32-16,-3 0 0 0,2 0-1008 0,0 1-208 16,-1 4-48-16,0-1 0 0,0 2-896 0,0 1-176 15,1 4-32-15,-2-1-16 0,1 0-96 0,0 2 0 16,0 1-16-16,2-1 0 0,1-1-16 0,1 4 0 16,2-3 0-16,2-2 0 0,3 3 64 0,-1-3 16 0,3-2 0 0,4 0 0 15,-1 0-96-15,0 0-16 16,2 0 0-16,0-1 0 0,2-1-192 0,-1 0 128 0,-1 1-128 0,1 2 0 15,-1 1 0-15,-1 2 0 0,-1 1 0 0,-2 3 0 16,-2-4 144-16,-3 4-144 0,-1 3 128 0,-1 1-128 16,-4 2 192-16,-1 3-64 0,-1-1 0 0,-3 0 0 31,-1 0-512-31,-1 1-96 0,0-3-32 0,-2 3 0 0,2-1 512 0,0 0 0 0,1-1-128 0,0-1 128 16,-1-1-256-16,-1-1-16 0,1-2 0 0,-1-2 0 15,-1 0 272-15,-1 3 0 0,2-3 0 0,-3 3 0 16,0-3 0-16,-1 0-192 0,0-4 48 0,-2 0 0 15,0 1 144-15,-1-3-128 0,-1 0 128 0,0 0-128 0,0-2 128 16,-2 0 0-16,0 0 0 0,-2-2 0 0,2 2-208 0,-2-3-112 16,0 1-32-16,1 0 0 0,2-1 16 0,-3 0 0 15,3 1 0-15,-1-2 0 16,-1-2-256-16,2 2-48 0,1-4-16 0,-1 0-16416 0</inkml:trace>
  <inkml:trace contextRef="#ctx0" brushRef="#br3" timeOffset="-57152.48">4411 17412 911 0,'-9'-1'0'0,"2"1"0"15,-1 0 0-15,3 0 0 0,3 1 2720 0,-1 2 464 32,1-3 80-32,-3 2 32 15,-2 0-3568-15,-2 0-720 0,0 0-144 0,2 0-16 0,3-2 2112 0,2-2 448 16,0 2 64-16,4-4 32 0,0 2 592 0,2-4 112 16,1 1 32-16,0 0 0 0,1 3-256 0,-1-2-64 15,1 2 0-15,0-1 0 0,0 3-208 0,1 0-48 16,-1 3-16-16,1-3 0 0,1 2-672 0,0 2-128 0,1-1-16 0,1 0-16 15,-2 1-352-15,5-1-64 0,2 2-16 0,2-1 0 16,2 0-96-16,2-2-32 0,2 1 0 0,1-3 0 16,0-3-96-16,2 1-32 0,3-2 0 0,-2 0 0 15,0-2 0-15,2 1-128 0,0 0 192 0,0 3-64 16,-1-2-128-16,-2 2 0 0,0 4 0 0,-1 2 0 31,-4-1-640-31,-1 4-96 0,-4 1-32 0,-3 0 0 16,1 0-1760-16,-4-1-352 0</inkml:trace>
  <inkml:trace contextRef="#ctx0" brushRef="#br3" timeOffset="-56658.33">4322 17747 33167 0,'-3'-1'2944'0,"2"1"-2352"0,2-2-464 0,1 1-128 16,0 1-512-16,0-3-128 0,3-3-32 0,3 0 0 15,3-1 128-15,4 0 32 0,3 1 0 0,3 0 0 16,3 0 944-16,3 3 192 0,1-1 32 0,2 2 16 16,2-2-192-16,3 4-32 0,1-2-16 0,-3 2 0 15,-1 2 368-15,-1 1 80 0,-2 0 16 0,-3 1 0 16,-3 2-48-16,-1-2 0 0,-1 2 0 0,-2-1 0 0,-2 2-592 0,-1-3-112 16,-1 1-16-16,-1 1-128 15,-1-2-992-15,1-1-304 16,1 0-64-16,-3 1-14848 0</inkml:trace>
  <inkml:trace contextRef="#ctx0" brushRef="#br3" timeOffset="-55908.71">5771 17269 21183 0,'-1'0'1888'0,"-2"-3"-1504"0,2 2-384 0,0 1 0 16,0 0 2432-16,1 0 432 0,0-2 80 0,-2 2 0 15,1 0-3248-15,0 0-656 0,1-3-128 0,0 3-16 16,0 0 528-16,0 0 128 0,0 0 0 0,0 0 16 0,-3 27 816 0,3-13 176 15,0 5 16-15,0 3 16 16,-1 6 368-16,-1 7 64 0,-1 0 0 0,-1 5 16 16,0 1 208-16,-1 4 32 0,-2 3 16 0,1 3 0 15,-1-4-464-15,-1 1-80 0,2-1-32 0,-2-4 0 16,-1 2-400-16,-1-5-96 0,-1 5-16 0,-1-4 0 16,-1-2 0-16,2 1 0 0,0-4 0 0,2 1 0 15,3-5-208-15,1-4 0 0,1-2 0 0,2-7-12128 16,2-4-2400-16</inkml:trace>
  <inkml:trace contextRef="#ctx0" brushRef="#br3" timeOffset="-55236.67">6237 17117 24879 0,'1'0'2208'0,"-1"-3"-1760"0,-1 3-448 0,1 0 0 0,0 0 2784 0,0 0 480 0,0 0 80 0,0 3 32 31,0-2-4592-31,0 4-896 0,0 0-192 0,0-5-48 16,0 0 944-16,-1 23 192 0,0-13 48 0,-1 3 0 0,1 0 1360 0,-1 3 288 16,1 3 48-16,-3 3 16 0,1 3 64 0,0 1 16 0,-1 1 0 0,-2 5 0 15,0 0 976-15,-2 5 192 0,1-2 32 0,-2 3 16 16,0 4-560-16,1 2-96 0,-3 0-32 0,-1-2 0 16,1 2-624-16,-1-4-128 0,1 1-16 0,-2-5-16 15,4-1-368-15,-1-1 0 0,2-3 0 0,1-5 128 31,1-1-544-31,1-3-96 0,0 0-32 0,0-3 0 16,1-3-928-16,-1 0-176 0,1-2-32 0,0-3-8784 0,0 0-1760 0</inkml:trace>
  <inkml:trace contextRef="#ctx0" brushRef="#br3" timeOffset="-54651.93">5287 17273 31327 0,'-3'-4'2784'16,"0"0"-2224"-16,2 4-560 0,1-2 0 15,1 2 336-15,1 0-32 0,-2-3-16 0,1 0 0 16,4-1-1360-16,2 1-272 0,6 0-48 0,1 0-16 15,6-1 2256-15,2 1 448 0,3 0 96 0,4-3 16 0,1 0-144 0,3 0-32 0,2-2 0 0,3 0 0 16,1-1-416 0,1 2-96-16,1-3-16 0,-1 1 0 0,2 0-112 0,0-1-16 15,3 1-16-15,-1-1 0 0,5 0-128 16,-4-3-32-16,0 1 0 0,-2 2 0 0,1-1-400 0,-5 4 128 0,-2 0-128 0,-3 1 0 0,0 4 0 16,-2 1-144-16,-1-3 0 0,-2 4 0 15,-1-1-416-15,-2 1-80 0,-4 1 0 0,1-1-17552 16</inkml:trace>
  <inkml:trace contextRef="#ctx0" brushRef="#br3" timeOffset="-51919.9">6294 18079 39615 0,'1'-1'3520'0,"1"-2"-2816"16,-1 1-560-16,0 0-144 31,0 2-1104-31,2 0-256 0,0-2-48 0,2-2-16 0,3-1-1936 0,-1 2-384 0,1 0-80 0,-3 2-16 16,-2 1 1232-1,-1 1 240-15,-1 2 64 0,-2-1 0 0,-3 4 1376 0,-1-2 288 0,-1 5 48 0,-2-4 16 0,1 3 2752 0,-2-2 576 0,1 1 96 0,-1-1 32 31,1 0-224-31,0-2-32 0,0-1-16 0,0 2 0 16,-1-3-1232-16,2 0-240 0,2-2-48 0,0-2-16 0,2 0-816 0,0 2-256 16,0-2 128-16,1 2-128 0,0 0 0 15,0 0-224-15,-1 2 32 0,1 0 16 16,-1 0-144-16,1 2-48 0,0 2 0 0,-2-2 0 0,1 1 80 0,0-2 16 16,-1 3 0-16,0-2 0 0,2 2 608 0,-1 1 128 15,2-4 32-15,-1 2 0 0,0-1 240 0,2 0 48 16,0-1 16-16,0 2 0 0,0-1-160 0,3-2-48 0,-1 5 0 0,1-2 0 15,0 1-592-15,2 0 0 16,0 3 0-16,0-3 0 16,3 0-416-16,-2-2 0 0,1 2 0 15,1 0 0-15,-2-3 160 0,0 1 48 0,2 3 0 0,-1 1 0 16,0 1-272-16,0-4-48 0,-1 0-16 0,-1 1 0 16,0-2-896-16,1 2-176 0,0-2-48 0,-1-2-7264 15,0 1-1456-15</inkml:trace>
  <inkml:trace contextRef="#ctx0" brushRef="#br3" timeOffset="-51665.36">6376 17813 39615 0,'-2'0'3520'0,"0"0"-2816"0,1 0-560 0,-1 0-144 0,2 0 224 0,0 0 16 0,-1 0 0 0,-1-2 0 16,1 2-4192-1,-2-2-832-15,3 0-160 0,0 2-8048 0</inkml:trace>
  <inkml:trace contextRef="#ctx0" brushRef="#br3" timeOffset="-51186.6">6538 17974 22111 0,'1'0'1968'0,"-1"-3"-1584"0,1 2-384 0,-1 0 0 0,1 1 800 0,1 0 80 16,1 0 16-16,1-1 0 0,2 1 416 0,3-3 96 15,0 3 0-15,0 0 16 0,3 0-448 0,0 3-80 16,1-2-32-16,1 0 0 0,0 0-992 0,-2 2-208 15,2 0-48-15,-1 0 0 16,1 3-16-16,-2-2-16 0,1 2 0 0,-1-2 0 0,-1 2 416 0,-1-4 0 16,-1 0 0-16,-2 0 0 0,0 1-208 0,0-3 32 15,-2 1 16-15,0-1 0 16,0 0-1344-16,-2 0-272 0,0 0-48 0,-1 0-9728 16</inkml:trace>
  <inkml:trace contextRef="#ctx0" brushRef="#br3" timeOffset="-45801.46">6643 17766 10127 0,'-3'5'896'0,"0"-1"-704"0,-1-1-192 16,0-3 0 0,3 3 3584-16,0-3 672 0,-2 0 144 0,-1 4 16 15,0-2-5488 1,-4 2-1104-16,2-2-208 0,2-2-48 0,1 1 2224 0,1-2 448 0,4 1 80 0,1-2 32 16,2-2 960-16,1-1 192 0,3 1 32 0,1 2 16 15,0 1-928-15,0 1-192 0,1 0-48 0,-1 3 0 0,0 0 592 16,-2 1 112-16,1-2 32 0,-2 2 0 0,2 2-688 15,-2-4-144-15,2 3-32 0,-2-2 0 0,1 1-256 16,-2 0-272-16,2-2 48 0,-2 0 16 16,1 1-1072-16,-1-6-192 0,2 3-64 0,-2-4 0 15,1 2-688-15,1-4-144 0,-1-2-16 0,1 0-16 16,0 2 80-16,1-4 16 0</inkml:trace>
  <inkml:trace contextRef="#ctx0" brushRef="#br3" timeOffset="-45302.89">7059 17639 11967 0,'0'1'1072'0,"-1"1"-864"0,0-2-208 0,0 3 0 0,1-3 3264 0,0 1 592 15,0 2 128-15,-1-1 32 16,1 4-4880-16,-2 2-976 0,2 0-192 0,0-2-32 0,2 1 1600 0,-2-2 320 16,1 1 144-16,-1-1-128 0,1-2 1456 0,0 4 288 15,-1-1 64-15,1 0 16 0,-1 0-384 0,0 4-80 0,2 2-16 0,-2 1 0 0,2-2-448 0,-1 4-80 31,2 1-32-31,-2-1 0 0,2 4-384 0,-2 0-80 16,-1 0 0-16,1 4-16 0,-2 2-400 0,0 3-80 16,-1 1-16-16,1 2 0 15,-1 3-528-15,-2 2-112 0,1-1-32 0,0-1 0 16,-1 1 288-16,2-7 48 0,-1 1 16 0,1-7 0 16,0-3 112-16,1-7 16 0,2-2 16 0,1-4-10192 0</inkml:trace>
  <inkml:trace contextRef="#ctx0" brushRef="#br3" timeOffset="-44437.71">6507 17193 25791 0,'1'3'2304'0,"-1"-2"-1856"0,0 4-448 0,0-4 0 16,0 2 2016-16,1-1 304 0,0 0 64 0,1 1 16 31,0 3-2736-31,2 1-560 0,2-2-96 0,0-2-32 16,3-3-32-16,-2-2-16 0,3-2 0 0,-1-2 0 0,-2-3 752 0,1 2 128 0,-1-3 48 0,-2 1 0 15,0-1 272-15,0 2 64 0,0 0 16 0,-1-2 0 16,-1-1 1024-16,1-1 208 0,1 1 32 0,0-2 16 16,-1-1-208-16,-1 0-32 0,1 2-16 0,-1-4 0 15,-1 1-608-15,0-3-128 0,0 1-32 0,-1 0 0 0,0 2-256 16,0-4-48-16,1 2-16 0,-2-1 0 0,1-1-144 0,0 3 0 16,0 4 0-16,2-3 0 0,-1 5-144 0,1 2 144 15,0 2-192-15,0 1 192 0,1 4 0 0,-2-3 0 16,1 4 0-16,0-2 144 0,1 2 48 0,-1 0 16 0,-1 2 0 15,-1-2 0-15,2 4-208 0,-1-4 128 0,1 4-128 16,-2-2 0-16,0 4 0 0,0-2 0 0,1 2 0 0,-2 0 0 16,1 2 0-16,0 3 0 0,2-1-176 15,-2 0 176-15,1 2-192 0,1 2 192 0,-1 1-160 0,-1-3 160 16,2 2-208-16,-1-2 48 0,1 0 16 0,1 1 0 16,0 3 144-16,3 0 0 15,-1-1 0-15,1-2 0 0,1 2 0 0,0-1 0 16,1-2 0-16,1 0-128 0,-1 1 128 0,-1-3 0 15,2 0 0-15,-1-2 0 0,1 0 0 0,-3 0 0 16,2-1 0-16,-2-1 0 0,-1-3 128 0,1 4-128 16,-3-4 128-16,0 0-128 0,0 0 240 0,-2-3-32 0,0 0 0 15,-1 0 0-15,0-2 160 0,-1-2 16 0,1 1 16 16,1-4 0-16,-1 1-16 0,-1 0 0 0,-1-4 0 0,1 0 0 16,-2-1-160-16,1 0-32 0,0-6-16 0,-2-1 0 15,2 1-176-15,-1 0 0 0,-2-2 0 0,0-1 0 0,1 2 0 16,-1-3 0-16,-1 1 0 0,0 4 0 15,1 0 0-15,0 1 0 0,0 1 0 0,0 6 0 16,0-2 0-16,0 4 0 0,2 2-176 0,-1 2 176 16,1 2-304-16,1-3 32 0,0 2 0 0,1-2 0 15,0 3-368-15,0 3-64 0,2-3 0 0,0 0-16 16,2 0-1328-16,2 0-256 0</inkml:trace>
  <inkml:trace contextRef="#ctx0" brushRef="#br0" timeOffset="-37008.67">8345 17537 4607 0,'-3'1'400'0,"-1"-1"-400"0,2 3 0 0,0-3 0 15,1 0 1552-15,0 0 240 0,0-3 32 0,-1 2 16 0</inkml:trace>
  <inkml:trace contextRef="#ctx0" brushRef="#br0" timeOffset="-36273.67">8327 17464 11055 0,'1'-2'480'0,"-1"-1"112"0,1 2-464 0,-1-1-128 16,0 2 0-16,0-3 0 0,2 2 1216 0,-1-2 240 0,3 0 32 15,-1-3 16-15,1-1 656 0,1 1 128 16,-3 0 16-16,2 0 16 0,-1 2-224 0,-2-2-48 0,0 2-16 0,-1-2 0 15,0 4-752-15,-2-5-160 0,-1 4-32 0,-1-1 0 16,-2 1-464-16,-1 3-112 0,-2-2 0 0,-1 1-16 31,-2 2-816-31,1-1-144 0,0 2-48 0,0-2 0 0,1 3 32 16,0-2 0-16,1 2 0 0,-1-3 0 0,0 1 656 0,0 1 128 0,2-2 16 16,0 0 16-16,0 3 160 0,-1-2 16 0,-1 2 16 0,0-1 0 15,-1 2-240-15,-1-1-48 0,-1 2-16 0,1 0 0 0,-2 0-32 0,0 1-16 16,-1 2 0-16,0 1 0 15,1-2-176-15,1 2 0 0,-1 1 0 0,2-1 128 16,1 3-128-16,-1-1 0 0,4 1 0 0,-2 0 0 0,2 1 0 0,2-1 192 16,0-2-192-16,2 2 192 0,-1 1-192 0,2 0 0 15,0 2 0-15,1 1 128 0,-1 0-128 16,3-1 0-16,0 1 0 0,2 0 128 0,1 0 0 16,2-2-128-16,1 1 192 0,2 1-64 0,3-1 64 15,0-2 0-15,3 2 0 0,-1-1 0 0,1 1-32 0,2-2 0 16,1 2 0-16,3-1 0 0,2-2-160 0,-1-2 128 15,0-1-128-15,-1-2 128 0,0 2-128 0,-2-3 0 16,1-2 0-16,-3 2 0 0,0-4 0 0,-1 2 0 16,0-2 0-16,0-2 0 0,0 0 0 0,-1 0 160 15,0 0-160-15,0 0 160 0,-1 0-160 0,2-2 0 16,1-1 144-16,0 2-144 0,-1-1 0 0,1-2 0 0,1-2 0 0,1 0 0 16,0 2 176-16,0-2-48 0,-1 0 0 15,0-3 0-15,2 3 0 0,-2 0-128 0,2-1 192 0,-1 0-64 16,1-2-128-16,-2 2 0 0,0-2 144 15,-2 2-144-15,-1 1 0 0,-3-3 0 0,-1 0 0 0,-3 2 128 16,1 1-128-16,-2-3 0 0,-1 2 0 0,0-3 0 16,-3-1 0-16,1 0 0 0,-2-2 0 0,-2-3 0 15,-2-2 144-15,-2-1-144 0,-1-3 192 0,-3-1-192 16,2 5 0-16,-4-1 0 0,-3 0 0 0,-1 0 0 16,-2-1 0-16,0 3 0 0,-1 3 0 0,2-2 0 15,-1 6 0-15,0-2 0 0,-3 3 0 0,0 2 0 16,0-2 0-16,-1 2 0 0,2 1 0 0,-4 1-144 15,4 1 144-15,0 0-128 0,-1 2 128 0,-1-2-128 16,3 2 0-16,-2 0 0 0,3 1 0 0,-1 0 0 0,1 2 128 0,2-1-208 16,0 1 80-16,3 1 128 0,1 0-128 0,1-2 128 15,2 0 0-15,4 0 0 0,0-2 0 0,1 0 0 16,2 1 0-16,0 0 0 0,1 1 0 0,0 0 0 16,0 0 0-16,0 1 0 0,1 0-288 0,-1 3 16 15,0-3 0-15,1 4 0 16,-1-1-624-16,0 0-112 0,0 2-16 0,0 0-10496 15,-1 0-2080-15</inkml:trace>
  <inkml:trace contextRef="#ctx0" brushRef="#br0" timeOffset="-35718.94">8592 17332 6447 0,'-10'0'272'0,"1"0"80"0,2 0-352 0,2 0 0 0,2 0 0 0,2-3 0 0,-3 3 0 0,-1 0 0 15,-3-3 0-15,-2 0-192 0,1 2 1152 0,2-4 208 16,2 1 48-16,2 1 16 0,2 0 496 0,2 1 80 15,0 1 32-15,1 1 0 0,0 0-256 0,-1 1-48 16,1 1-16-16,-2 2 0 0,0 2-208 0,0-6-32 16,0 0-16-16,-10 27 0 0,5-16-144 0,-4 4-32 15,-1-1 0-15,-2 3 0 0,-2 1-304 0,1 0-64 16,-2 3-16-16,-4 1 0 0,-4 8-384 0,-2 3-64 16,0 0-32-16,-2 1 0 0,-1 7 160 0,1-3 16 15,1 7 16-15,3-4 0 0,2-3 480 0,1 0 112 16,4-1 16-16,2-2 0 0,0-3-496 0,-1 3-80 15,2 3-32-15,1-3 0 0,4-4-416 0,3 1 128 0,2-4-128 0,1 1 0 16,1-1-144-16,-2 1-112 0,1-5-32 0,-1 2-11776 16,-1-3-2352-1</inkml:trace>
  <inkml:trace contextRef="#ctx0" brushRef="#br0" timeOffset="-34001.81">8810 16912 8287 0,'0'0'736'0,"-1"0"-592"0,1 0-144 15,0 0 0-15,0 0 480 0,0 0 64 0,1-3 16 0,-1 3 0 16,3 0 688-16,-2-2 144 0,2 2 16 0,-3 0 16 16,0 0 384-16,0 0 80 0,0 0 16 15,0 0 0-15,0 0-496 0,0 0-80 0,18 6-32 0,-17-4 0 16,-1 1-16-16,0-3 0 0,-1 3 0 16,-1 0 0-16,0-2-816 0,1 2-160 15,0-1-48-15,0 2 0 0,0-1-256 0,1 1 128 0,1 1-128 0,-1-4 0 16,2 4 576-16,2-1 0 0,1-1 0 0,0 0 0 15,2 1-160-15,-1-2-32 0,2 2 0 0,0-1 0 16,2 0-128-16,2 1-16 0,0 1-16 0,1-1 0 16,0-1 112-16,0 1 32 0,0 1 0 0,-3-1 0 15,1 2-224-15,-1-2-144 0,-3 2 192 0,-1 2-192 0,1-1 0 16,-4 0-320-16,1 2 32 0,-3-2 16 16,2 2-784-16,-2-3-160 0,-1 1-16 0,0 0-16 15,0-1-192-15,0 2-32 0,0-1-16 0,-1 0 0 16,2 2-192-16,-1-3-48 0,0 4 0 0,0-4 0 15,1 0 320-15,0 0 48 0,1-2 16 0,0-1-6896 16</inkml:trace>
  <inkml:trace contextRef="#ctx0" brushRef="#br0" timeOffset="-33490.24">9273 16824 13823 0,'0'-4'1216'0,"0"0"-960"0,0 4-256 0,0-2 0 0,1 2 1232 0,0-4 208 0,1 2 32 0,0-5 16 16,1 1-2096-16,-1 0-416 0,-1 2-96 0,-1 2-16 15,-1 2 896-15,-1 2 240 0,-2 1 0 0,-1 2 0 16,-1 3 784-16,0-1 240 0,-1 1 64 0,0 2 0 0,1-2 144 0,-2 3 48 15,1-1 0-15,1 0 0 0,1 2 256 0,-1 0 48 16,1 1 16-16,0 0 0 0,0 0-256 0,0 0-64 16,0 5 0-16,-1-2 0 0,0 0-896 0,-2 2-176 15,-1 2-32-15,1 2-16 0,-2 4-160 0,0 3 0 16,-1 2 0-16,0 0 0 0,-3 3 0 0,1 1 0 16,-2 1 0-16,-3-2 128 0,4 1-128 0,-4-3 0 0,0 3 0 0,2-7 0 15,3-3-288-15,-2 0-96 16,1 1 0-16,0-2-16 15,4-4-144-15,1-1-32 0,4-6 0 0,2-2 0 0,0-1-656 16,2-4-144-16,1 2-32 0,0 0-11008 0</inkml:trace>
  <inkml:trace contextRef="#ctx0" brushRef="#br0" timeOffset="-32524.6">9615 16532 15663 0,'2'-3'1392'0,"-2"3"-1120"0,0-2-272 0,0 2 0 0,1-1 0 0,-1 1 0 16,0-3 0-16,0 1 0 0,1 1 0 0,-2-2 0 16,0-1 0-16,-1 2 0 0,1 1 608 0,0 1 160 0,1-3 48 0,-1 3 0 15,1 0 272-15,1 0 48 16,-1 0 16-16,1 0 0 0,0 3 80 0,1-3 32 15,-1 3 0-15,-1-3 0 0,0 0-176 0,0 0-48 0,0 0 0 0,-8 19 0 0,5-13-400 0,-5-1-96 32,1 4-16-32,-3 1 0 0,-2-1-336 0,-1 4-192 0,-2 2 192 0,2-2-192 31,-2 6-384-31,0-4-192 0,2 1-48 0,-1-3 0 0,3 2 368 0,1-2 80 0,1-2 16 0,2 0 0 0,2-1 368 0,0 0 80 31,1-1 16-31,1 1 0 0,-1 2 16 0,0-3 0 0,0 4 0 16,2-3 0-16,-2 2-192 0,2 0-128 0,-1 1 192 15,1 0-192-15,-1 2 0 0,1 3 0 0,-1-2 0 0,0 1 0 16,0 0-176-16,2 1-32 0,1 1-16 0,1 0 0 16,2-2-544-1,2 0-96-15,2 1-32 0,0-3 0 0,3-3 64 0,2-2 16 0,0 0 0 0,-1-2 0 0,1 0 816 0,2-2 0 0,0 0 0 0,0 0 0 16,1 1 0-16,0-4 0 0,2 2 0 0,1-1 0 16,0-2-416-16,0-2 32 15,0 0 0-15,1 0-7072 16,-1-2-1408-16</inkml:trace>
  <inkml:trace contextRef="#ctx0" brushRef="#br0" timeOffset="-31851.31">9801 16836 3679 0,'1'9'320'0,"-2"-4"-320"0,-2 0 0 0,2-2 0 0,0 0 4304 16,0-2 800-16,-1 2 144 0,-1-1 48 0,-1 2-3184 0,-2 2-640 15,-2-2-128-15,1-1-32 0,0 0-1056 0,0-1-256 16,0-2 0-16,0 0 0 16,2 2-672-16,-2 0-192 0,3-2-32 0,0 2-16 0,0 0 400 0,2 0 96 15,-2 1 16-15,1 0 0 0,0 4 1104 0,0-1 240 16,1 0 32-16,-1 0 16 0,1 4-176 0,1-4-48 15,-1 4 0-15,1-4 0 0,0 0-208 0,1 1-48 16,0 0-16-16,0-1 0 0,1 3 64 0,2-5 16 16,-1 2 0-16,2 0 0 0,1 0-384 0,0 2-192 0,1-2 192 15,-1-1-192-15,1 0 224 0,0 0-64 0,2-2-16 16,-2 0 0-16,0-3 48 0,1 3 0 0,0-3 0 16,0 3 0-16,0-3-192 0,0 1 0 15,0 2 0-15,0-1 0 0,0-2 0 0,0 1 0 16,-1 2 0-16,-1-3 128 0,0 0-128 0,1 0 0 0,-1 0 0 0,0-3-176 31,0 2-592-31,0-1-128 0,-1-2-32 0,-1-2 0 0,1 0-1264 16,0-3-256-16,0 1-48 0,-1 0-8800 0</inkml:trace>
  <inkml:trace contextRef="#ctx0" brushRef="#br0" timeOffset="-31581.87">9834 16649 10767 0,'2'0'224'0,"-2"-2"48"0,0 1 16 0,0 1 32 0,0 0-320 0,0 0 0 0,0 0 0 0,0-3 0 0,1 3 1152 0,0-2 144 16,1 2 48-16,-2 0 0 0,0 0-1344 0,0 0-256 16,0 0-48-16,0 0-16 0,0 0 320 0,23 0 0 0,-20 2 0 0,-1-2 0 15</inkml:trace>
  <inkml:trace contextRef="#ctx0" brushRef="#br0" timeOffset="-30850.89">9979 16470 21183 0,'-1'-1'1888'0,"1"1"-1504"0,0-3-384 0,0 3 0 0,1 0 448 0,0-2 0 15,0 1 16-15,3-2 0 16,0-1 64-16,2-2 16 0,1 3 0 0,1-2 0 16,-1 1 800-16,1 1 176 0,0 2 16 0,1-1 16 15,0 2-176-15,1 0-32 0,-2 2-16 0,2-1 0 16,-1 2-176-16,1 1-16 0,0 1-16 0,-1 1 0 16,1-1-480-16,0 1-112 0,0 0-16 0,-1 3 0 15,1 3-336-15,-3 0-176 0,2 2 160 0,-2 2-160 16,2 3 0-16,-2-3 0 0,-1 2 0 0,2 1 0 15,-2 1 0-15,-1-2 0 0,1-2 0 0,-1 0 0 16,1 3 0-16,-1-3 0 0,0 3 0 0,0-1 0 0,1-1 0 0,-1 1 0 0,0-2 0 0,0-3 0 16,0 3-144-16,1-1 144 15,0 1 0-15,-1-1-144 0,0 1 144 0,-1-2 0 16,0 1 0-16,-2-3 0 0,-1 2 0 0,1-2 0 16,-2-2 0-16,-2 0 0 0,0 1 0 0,-4 0 0 0,0 1 0 0,-4 1-128 15,-3-1-160 1,0-2-32-16,-2 0 0 0,0-4 0 15,0-1-320-15,2-5-64 0,-1 1 0 0,0-2-16 16,1 1-592-16,-2-5-112 0,1 1-32 0,1-2 0 16,-2-2-1200-16,0 0-240 0</inkml:trace>
  <inkml:trace contextRef="#ctx0" brushRef="#br1" timeOffset="-27005.66">11026 16941 17503 0,'5'-1'1552'0,"-2"-2"-1232"15,-1 3-320-15,1-3 0 0,-2 3 2432 0,-1-3 416 0,0 2 96 16,1-4 0-16,-1 1-2160 0,0-2-432 16,-1-2-96-16,-2 3 0 15,-1 2-1920-15,-3-1-368 0,0 4-80 0,-2 0 0 16,1 2 1088-16,-2 0 208 0,-1 4 48 0,-2-2 16 0,1 2 1008 0,1 0 192 0,1 1 32 0,0-4 16 16,1 3 576-16,1-2 112 15,1 2 32-15,0-1 0 0,2-1 384 0,-1 2 64 16,1-2 32-16,-1 2 0 0,0-2-608 0,-2 4-112 0,0 2-16 0,-2 0-16 15,-3 3-560-15,1 1-128 16,-2 0 0-16,1 1-16 0,-2 1-240 0,1-2 0 16,1 0 0-16,-1 0 0 0,2 1 0 0,-1-5 0 15,2 0 0-15,-1 2 0 0,1-3 0 0,-2 2 0 0,2 1 128 16,-1 1-128-16,1 1 0 0,-2-1 0 0,1 3 128 0,-2-3-128 16,2 2 144-16,-2 1-16 0,2-2 0 0,-2 4 0 15,2 1 128-15,1-3 0 0,1 3 16 0,1-1 0 16,2-2 128-16,1 0 32 0,3 0 0 0,1-2 0 15,1 1 64-15,1-3 16 0,0 4 0 0,0-1 0 16,0 1-336-16,0 0-176 0,1 0 192 0,-1-2-192 16,0 1 128-16,1 1-128 0,-1-1 0 0,3-2 0 15,-1 2 0-15,2 1 0 0,1 0 128 0,-2 3-128 0,1 1 0 0,-1-2 0 16,0 1 0-16,1 1 0 16,0-2 0-16,-1 1 0 0,1 0 0 0,1 4 0 0,0-5 0 0,2 2 0 15,1 1 0-15,-1-2 0 0,2 0 0 0,0 1 160 16,-1 1-160-16,2-2 128 0,1-2-128 0,0 2 0 0,1-3 0 15,-1 0 0-15,1 1 0 0,2-1 0 16,-1-2 0-16,1-2 0 0,-1 0 0 0,2 1 0 16,0-1 0-16,1-1 0 0,1 2 0 0,0-1 0 15,1 0 0-15,-1 1 0 0,1-1 0 0,-3 1 0 16,-1-2 0-16,0 0 0 0,-3 0 0 0,0 0 0 16,0 1 0-16,-2 0 0 15,0 0-528-15,-2 0-96 0,-1 1-16 0,-1-5 0 16,-1 2-640-16,-2-4-128 0,0 1-16 0,-1-4-16 15,0 0 48-15,0-3 16 0,2-3 0 0,-2 0-12128 0</inkml:trace>
  <inkml:trace contextRef="#ctx0" brushRef="#br1" timeOffset="-26243.85">11149 17342 14735 0,'6'2'1312'0,"-4"-2"-1056"0,1-2-256 0,-2 2 0 31,0 0 2752-31,-1 0 512 0,2 2 80 0,-1-2 32 15,-1 4-2688-15,0-1-544 0,-1 4-144 0,-3-1 0 16,-1 3-1040-16,0 1-272 0,-2 0-48 16,0 2-16-16,-1-2 1376 0,0 2 288 0,1 1 48 0,1 0 16 0,0-2 736 0,2 3 160 15,0 2 32-15,3 3 0 0,0-1-64 0,2 4-16 16,1-2 0-16,2 1 0 0,1 3-368 0,1 3-80 16,3-1-16-16,-2 2 0 0,3 3-464 0,-1-2-80 0,-1-3-32 15,0-2 0-15,-1 2-160 0,-1-3 0 0,-2-1 0 16,-1 0 0-1,-1-1-784-15,-1-4-240 0,-1 1-64 0,0-5 0 16,-1 0-1344-16,-1-1-256 0</inkml:trace>
  <inkml:trace contextRef="#ctx0" brushRef="#br1" timeOffset="-25652.99">11441 17736 35007 0,'-2'0'3120'0,"2"0"-2496"0,0 0-496 16,2 0-128-16,0-2-192 0,1-1-64 0,1 2-16 0,5-5 0 15,5 0 272-15,4-3 0 0,5-1 0 0,1 2 0 16,2 0 192-16,1-2-48 0,3 4-16 0,-3 0 0 16,2 3 480-16,-1 3 96 0,2 3 0 0,1 1 16 0,1 2-176 0,-2 2-32 15,1 2-16-15,-3-2 0 0,0 3-80 0,-2-1-16 16,0 0 0-16,-1 0 0 0,-1-2-400 0,-1 2-176 16,1-4 16-16,-1 3 0 15,1-5-672-15,-1-1-128 0,3-3-16 0,-4 0-10256 16,1 0-2048-16</inkml:trace>
  <inkml:trace contextRef="#ctx0" brushRef="#br1" timeOffset="-24985.73">12628 17689 25791 0,'2'-3'2304'0,"-2"0"-1856"15,0-1-448-15,-1 2 0 0,0 0 1984 0,-1-2 288 16,2 0 64-16,-1-6 16 31,0-1-2992-31,-2-1-608 0,0 1-112 0,-2 2-32 0,0 3 960 0,-3 0 192 0,2 2 48 0,-2 0 0 16,-1 4 192-16,-2-2 208 0,0 2-32 0,-2 2-16 0,-1 2 256 16,-3 2 48-16,-1 1 16 0,-1 2 0 15,2 3-32-15,-3 1-16 0,2 3 0 0,-1 2 0 16,2 5-224-16,2-4-32 0,3 3-16 0,2 0 0 15,0-2 80-15,2-1 16 0,3 2 0 0,3-2 0 16,0-3-256-16,0 0-128 0,4 0 128 0,0-3-208 16,3 3-304-1,0-2-64-15,2 0-16 0,1-2 0 0,0 1 288 0,4-3 64 0,-1 2 16 0,3 0 0 0,4 1 656 0,0-6 128 0,1-1 16 0,2-2 16 16,0-1 48-16,2-3 16 16,2-4 0-16,0 1 0 0,-2 0-400 0,1-2-64 15,-2 0-32-15,-1-1 0 0,-1-1-16 0,-2 1 0 16,1 0 0-16,-4-4 0 0,0 4-16 0,-2-4 0 15,0 4 0-15,-1-5 0 0,2 1 176 0,-3-3 16 16,1 1 16-16,-1-1 0 0,-1-2 320 0,-2 1 64 16,-2-2 16-16,-1 0 0 0,-2-1-384 0,0-1-80 15,-3 2-16-15,-3-5 0 0,-2 3-256 0,-1 0 0 16,-2 1 0-16,-5 0 0 0,0 1-144 0,-3-2-96 16,-3 2-16-16,-2 0 0 15,0 0-208-15,0 4-48 0,0-2-16 0,1 3 0 16,3 4-48-16,1-2-16 0,0 5 0 0,1 4 0 15,3 0 96-15,0 0 32 0,4 3 0 0,-2 0 0 16,1 1-240-16,-1 1-64 0,3 0 0 0,-2 0-9072 0,2 1-1808 0</inkml:trace>
  <inkml:trace contextRef="#ctx0" brushRef="#br1" timeOffset="-24528.47">12905 17396 21183 0,'7'-1'1888'0,"-3"-4"-1504"0,-2 1-384 0,-1 1 0 15,-1 0 2048-15,-1 2 352 16,0-4 64-16,0-1 16 16,0-2-3168-16,-3-1-624 0,-1 0-128 0,0-1-32 15,-1 5-560-15,0 1-112 0,-2 4-32 0,1 0 0 0,-1 3 2336 0,1 3 464 16,-2 0 80-16,2 0 32 0,-2 4 752 0,2 4 160 15,-1 1 16-15,0 3 16 0,0 2 48 0,0 2 0 0,-1 3 0 16,0 3 0-16,-1 1-416 0,1 1-80 0,-3 3-16 16,0 3 0-16,-2 2-752 0,-2 2-144 0,-3 2-48 0,-5 1 0 15,-3 2-512-15,-4-1-96 0,-2 1-32 0,-3-1 0 32,-1 6-1488-32,-1-5-320 0,4 1-48 0,3-4-16 15,4-5 384-15,6-5 80 0,5-3 16 0,3-7 0 0,5-6 1760 0,3-1 240 0,2-5 96 0,4 0-10288 16</inkml:trace>
  <inkml:trace contextRef="#ctx0" brushRef="#br1" timeOffset="-23810.59">12792 17009 30399 0,'4'-6'2704'0,"0"1"-2160"15,-2 1-544-15,-1 4 0 0,0-2 832 0,2 1 48 16,2-3 16-16,2-2 0 16,2-3-1168-16,0 3-240 0,-2 3-32 0,-1 6-16 15,-1 1-400-15,0 4-64 16,1 2-32-16,0 5 0 0,3 1 1056 0,2 3 176 0,2 0 48 0,3 4 16 0,2 1 272 0,5 2 48 15,1 2 16-15,3 1 0 0,3 0 448 0,0-1 80 16,1 3 32-16,0-5 0 0,0 2-240 0,-2-3-64 16,1 4 0-16,-2-1 0 0,0 4-640 0,-4-1-192 15,0 4 0-15,-4-3 128 0,-3-1-128 0,-1 7 0 0,-1 3 0 0,-4 5 0 16,-2 3-240-16,-4-4-16 0,-3 2 0 0,-3-6 0 16,-2-2-448-1,-2-2-112-15,2-5-16 0,-4 2 0 0,1-6 640 0,-2-2 192 16,-1 3 0-16,-1-5-160 0,0-1 512 0,-1-4 96 15,0 2 32-15,-1-5 0 0,-3 2 192 0,0-3 32 0,0 1 16 0,-4-1 0 0,1-2-336 0,-4 2-80 16,-2-1-16-16,-3-6 0 0,-3 2-496 0,-1-7-112 16,0 0 0-16,3-5-16 31,1-1-1184-31,3-2-224 0,1-1-48 0,4-2-16 0,3-2-944 0,4 0-192 0,1 1-48 0,1-1 0 0</inkml:trace>
  <inkml:trace contextRef="#ctx0" brushRef="#br1" timeOffset="-22287.16">13576 16895 7359 0,'-1'0'656'0,"0"0"-528"0,1 0-128 0,0 0 0 16,0-2 464-16,0 2 64 0,0 0 16 0,0-2 0 15,1 0-96-15,-1 0 0 0,1-1-16 0,-1 3 0 0,0 0-112 0,0 0-32 0,0 0 0 0,0 0 0 16,0 0 624-16,0 0 128 0,0 0 32 0,0 0 0 16,0 0 336-16,0 0 64 0,0 0 0 0,0 0 16 15,0 0-416-15,-2 25-96 0,-3-19-16 0,0 0 0 32,0 1-336-32,1-5-80 0,0 2-16 0,1-1 0 0,0 0-304 15,1-3-64-15,-1 0-16 0,1 0 0 0,1 0 512 0,-1-3 112 16,2 0 0-16,-1 0 16 0,1 2-240 15,0-1-48-15,1-2-16 0,-1-1 0 0,0 4-32 0,0-4 0 16,0 4 0-16,-1-2 0 0,0 3-448 0,-2 0 0 16,1 0 0-16,-2 3 0 15,0 0-736-15,-2 3-192 0,0 1-32 0,-3-1-16 16,1 4 336-16,-3-2 64 0,0 3 0 0,1 1 16 0,0-3 560 16,0 1 0-16,1 0 128 0,1 3-128 0,0-1 816 0,3-2 64 15,1 2 16-15,3-2 0 0,1 1 64 0,1 0 32 16,2 1 0-16,-1 1 0 0,1 0-464 0,1-1-80 15,-1 0-32-15,1-1 0 0,-2 2-416 0,2-2-192 16,0 0 0-16,0 0 16 0,1-1 48 0,-2 0 0 0,2-1 0 0,1 0 0 16,-1 1 128-16,2 3 0 0,-1 3 128 15,0-4-128-15,0 4 0 0,1 0 0 0,0 3 0 0,-1-1 0 32,1 1-512-32,-1-3-64 0,1 4 0 0,-2-4-16 0,1 0-1168 15,-3-1-224-15,1 1-64 0,-1-4-10624 0</inkml:trace>
  <inkml:trace contextRef="#ctx0" brushRef="#br1" timeOffset="-21786.11">13875 16925 10127 0,'-6'5'896'0,"0"-1"-704"0,2-1-192 0,2-3 0 0,1 3-208 0,-2 1-80 0,-3 2-16 0,-4 3 0 0,0 0 688 0,1 1 128 15,2-1 16-15,2 1 16 0,4-3 1744 0,1 2 336 16,1-3 80-16,2 2 16 0,0 3-272 0,1-4-48 15,2 5-16-15,-1 2 0 16,1 3-704-16,-1-1-144 0,-1 3-16 0,0 1-16 16,-2 2-624-16,-2-2-128 0,0 1-32 0,-1 1 0 15,-3 0-1008 1,-1-2-208-16,-1-1-32 0,-1 2-16 16,-1-2-1040-16,0 0-208 0,0-3-32 0,-1 3-16 0,3-3-1152 0,-1 0-224 0,2-4-48 0,1 1-6272 0</inkml:trace>
  <inkml:trace contextRef="#ctx0" brushRef="#br1" timeOffset="-21272.1">14061 17101 9215 0,'1'3'816'0,"-1"-3"-656"0,0 2-160 0,0-2 0 16,0 2 2192-16,1-2 416 0,1 0 80 0,-1 0 0 0,2 3-1264 15,2 0-256-15,3 0-48 0,1-2-16 0,0 2 480 0,3-3 80 16,1 0 32-16,2 0 0 0,1 0 224 0,1 0 32 16,2 0 16-16,1 0 0 0,1 2-768 0,-2-1-160 15,3 2-16-15,0-2-16 0,-1 1-544 0,-3 1-96 16,0-3-32-16,-4 0 0 0,1 1-336 0,-1 2-128 16,-2-3 0-16,-3 0 0 15,-2 0-560-15,0 0-96 0,-2 0-32 0,-2 0 0 16,0 2-1040-16,-2-2-192 0,0 4-64 0,0-4-12464 0</inkml:trace>
  <inkml:trace contextRef="#ctx0" brushRef="#br1" timeOffset="-20427.17">14585 17086 19343 0,'1'2'1728'15,"1"0"-1392"-15,-1 0-336 0,1 1 0 0,1-3 960 0,0 3 112 16,4 3 16-16,3 1 16 0,3 5 544 0,6 2 96 16,-1-2 32-16,1 4 0 0,-2 0-192 0,2 3-48 15,0-3 0-15,0 2 0 0,0 1-720 0,-2-2-160 0,1 2-16 0,-2-1-16 16,-1 1-432-16,0-1-192 15,-2-2 160-15,-1 3-160 0,0-5 0 0,-1 2-336 16,1 2 48-16,-1-2 16 16,0-1-560-16,-1 2-128 0,1-1 0 0,0 2-16 15,1-5 96-15,1 2 32 0,-1-5 0 0,0 0 0 16,1-1-160-16,-2-6-16 0,-1 4-16 0,-2-7 0 16,1 1-624-16,-3-1-128 0,0-1-32 0,-1-3-8128 0</inkml:trace>
  <inkml:trace contextRef="#ctx0" brushRef="#br1" timeOffset="-19993.88">15281 17057 11967 0,'0'0'528'0,"-1"0"112"0,0 0-512 0,0 0-128 16,1 3 0-16,-2-3 0 0,1 0 1296 0,0 1 240 15,-2 2 32-15,1 0 16 0,-2 2-240 0,1 0-64 16,0 0 0-16,-1 1 0 0,2-2-256 0,-1 2-48 15,0 2-16-15,-4 0 0 0,3 1-480 0,-5-2-96 16,-1 6-32-16,-2 2 0 0,-2 7-80 0,-2 0-16 16,-1 4 0-16,-1 0 0 0,1 3 544 0,0-1 96 0,-1 3 32 0,2-3 0 15,4-2 96-15,1-1 32 0,1 1 0 16,3-1 0-16,-1-4-32 0,2 1-16 16,0 1 0-16,1-1 0 0,1-3-624 0,-1 2-128 0,1-1-32 0,-1 0 0 31,-1-2-528-31,1 1-96 0,-2-3-32 0,0 3 0 15,-2-6-928-15,0 2-192 0,1-3-48 0,-2-2 0 16,0-1-576-16,0 1-128 0,0 0-32 0,-1-3-9632 0</inkml:trace>
  <inkml:trace contextRef="#ctx0" brushRef="#br1" timeOffset="-19183">15735 16745 6447 0,'0'-3'576'0,"0"2"-576"15,0-2 0-15,0 3 0 0,1 0 512 0,-1-2 0 0,2 1 0 0,-1-5 0 16,0-1 160-16,0-3 32 0,2 2 0 0,-1 0 0 16,1 0 208-16,-2-1 48 15,0 4 16-15,-2-1 0 16,0 3 240-16,-1 0 32 0,0 3 16 0,-2 0 0 16,-1 1-112-16,0 4 0 0,2-1-16 0,-3-2 0 0,1 3-48 0,0 0 0 0,0 1 0 0,-2-2 0 15,1 2 0-15,0 0 0 0,1 2 0 0,-1-2 0 16,2 3-320-16,-1-3-80 0,2 0-16 0,-2 0 0 0,1 0-176 15,0 2-48 1,1-2 0-16,-2 0 0 0,-3 3-224 0,1 1-48 16,-3 2-16-16,1 0 0 0,1 2-160 0,-2 2 0 0,0 3-192 0,0 0 192 0,0 2-384 0,0-2 64 15,1 1 0-15,1-2 0 0,2 1 320 0,-2-3-144 16,3 0 144-16,2 0 0 16,0-2 176-16,2 0 144 0,1-4 16 15,2 3 16-15,1-5 112 0,0 2 32 0,5 0 0 0,-2 0 0 16,3-1-240-16,-1 1-64 0,2-4 0 15,0 2 0-15,1-3-192 0,2 2-192 16,0-2 48-16,1 1 0 0,-1 0-112 0,1-1-32 0,0 1 0 0,-2-1 0 31,-2-1-112-31,-1-2-32 0,-3 2 0 0,-1-4 0 16,-2 0-528-16,1 0-96 0,-1 0-32 0,0-4 0 0,0 2-960 0,-1-2-208 0,1-2-48 0,0 0-8928 0</inkml:trace>
  <inkml:trace contextRef="#ctx0" brushRef="#br1" timeOffset="-18785.68">15956 16839 20271 0,'0'1'896'0,"-1"1"192"0,0-2-880 16,0 3-208-16,0-2 0 0,-1 1 0 0,2 2 1264 0,-1 0 208 0,0 5 32 0,0 3 16 15,-1 2 96-15,2 4 32 0,-1-2 0 0,1 3 0 16,-1-1-384-16,-2-2-80 0,2 3-16 0,-3-3 0 16,1-2-912-16,-3 0-256 0,1-1 0 0,-2-1 128 15,0-2-784-15,1-4-176 16,0 0-16-16,1 1-16 0,0-4-544 0,0 3-96 0,1-2-32 0,0-1 0 16,1 0-960-16,1 0-208 0,1 1-48 0,0-4-6656 15</inkml:trace>
  <inkml:trace contextRef="#ctx0" brushRef="#br1" timeOffset="-18499.79">15916 16669 23951 0,'7'-6'1056'0,"-2"0"224"0,0 0-1024 0,0 1-256 0,-3 2 0 0,1-1 0 31,-1 2-2800-31,2-2-608 0,2-4-128 0,2 0-32 0,-3 2 2800 0,-3 1 576 16,-3 8 192-16,-3-1 0 0,-1 4-144 0,-2 0 144 15,-1 4 0-15,1-2-144 0,-1 0 144 0,1 0-192 0,2 0 192 0,0-1-176 16,3 0-16-16,0-2 0 0,1-4 0 0,2-2 0 0,2 1 16 15,1-6 0-15</inkml:trace>
  <inkml:trace contextRef="#ctx0" brushRef="#br1" timeOffset="-17787.43">16132 16583 12895 0,'0'0'1152'0,"0"0"-928"0,0 0-224 0,0 0 0 15,0 0 1536-15,1 0 256 0,1 1 48 0,-1 1 16 16,0-2-1024-16,3 3-208 0,-1-2-48 0,1 1 0 0,1 1 656 0,-1 1 128 16,1-3 32-16,1 1 0 0,-1 1-48 0,1 1-16 15,1-2 0-15,2 2 0 0,-1 2-528 0,-1 1-96 16,2 2-32-16,-2 1 0 0,2 2-224 16,-1 1-32-16,1 3-16 0,0 2 0 15,-1 1-128-15,2 1-16 0,-1-1-16 0,0 2 0 16,-1 2-240-16,0-5 0 0,0 2 0 0,0-1 0 0,-1 0 0 0,-1-1-160 15,2-2 160-15,-1 0-192 0,-1-4 336 0,-1 1 64 16,-1-2 16-16,-2 0 0 0,0-4 144 0,-2 2 16 16,-2 1 16-16,-3-4 0 0,1 0-592 0,-3 2-112 15,2-4-16-15,-1 3-16 16,-1-4-688-16,-3 1-128 0,0-1-16 0,-2 0-16 16,-1-3 368-16,-2 3 80 0,1-3 16 0,-2 1 0 15,-1 1-1104-15,1 1-224 0,2-2-32 0,0 2-9136 0</inkml:trace>
  <inkml:trace contextRef="#ctx0" brushRef="#br1" timeOffset="-16320.47">16410 16513 1839 0,'-2'0'160'0,"1"0"-160"0,-1 0 0 0,1 0 0 0,0 0 896 0,1 0 128 0,0 0 48 0,-1 0 0 0,-1 0 176 0,0-2 32 15,1 2 16-15,1 0 0 16,0 0 64-16,0 0 16 0,0 0 0 0,0 0 0 16,0 0 96-16,0 0 0 0,0 0 16 0,0 0 0 15,0 0 240-15,0 0 32 0,0 0 16 0,0 0 0 0,0 0-240 16,2 21-32-16,1-15-16 0,0-2 0 0,1 2-320 0,1 0-64 16,-1 2-16-16,1 0 0 15,0-2-400-15,0 4-96 0,1-4-16 0,0 2 0 0,0 1-288 0,0-1-64 16,2 0-16-16,0 0 0 0,1-2 128 0,0 2 32 15,1 1 0-15,-1-3 0 0,3 1-176 0,-3 2-16 0,3 1-16 16,-1-2 0-16,-1 2-160 0,-1 0 192 0,1 0-192 0,-1 2 192 0,0 1-192 0,-2-1 0 16,1 1 0-16,-2-1 0 15,0 1 0-15,1 0 0 16,-2-1 0-16,0 1 0 0,0 0 0 16,-1 0 0-16,0-4 0 0,-1 4-176 0,1-1 176 0,-2-2-128 15,1 2 128-15,1-3-128 0,-2 2 128 0,1 0 0 16,-1-1 0-16,1-2 128 0,-1 3-128 0,-1-4 128 15,2 2-128-15,-2 1 128 0,1-2-128 0,1 0 0 16,1 0 0-16,-2 0 0 0,1 1 0 0,-1-3 0 16,-1 0 0-16,1 0 0 0,-1 0 0 0,-1-1 0 0,-1 1 0 15,-1 1 0-15,0 1 0 0,-1-2 0 0,0 4 0 0,-2-3 0 16,-2 2 0-16,1 0 0 0,0 1 0 0,1-4 0 16,0 2 0-16,-1 0-160 0,-1 2 160 0,-2 0 0 15,3 1-144-15,-2-1 144 0,1 0 0 0,0-1-144 16,0-2 144-16,1 2 0 0,0-3 0 0,-1 1 0 15,0 2 0-15,1-3 0 0,0 4 0 0,0-4 0 16,1 2 0-16,-1 0 0 0,0-2 0 0,-1 1 0 16,2 0 0-16,0-1 0 0,2 0 0 0,-2-1 0 15,1-1 0-15,0-1 0 0,1 0-128 0,-1 1 128 16,0-2-384-16,-1 2 16 0,2 0 0 0,-1 1 0 16,0-2 160-16,-1 0 16 0,2 2 16 0,-2 0 0 15,0-1 176-15,0 2 224 0,0-3-48 0,-3 2-16 16,2 3-32-16,0-2 0 0,0 0 0 0,1 0 0 0,0-2-128 15,0 2 0-15,-1 0 0 0,1 1 0 0,-1-1 0 16,1 0 0-16,1-2 144 0,0-2-144 0,2 2 0 0,-1 0 0 16,1 1 0-16,-1-4 0 0,1 1-160 0,-1 1-48 15,1-2-16-15,-2 1 0 16,-1-2-736-16,-1 0-128 0,-1 2-48 0,-3-2-15120 0</inkml:trace>
  <inkml:trace contextRef="#ctx0" brushRef="#br1" timeOffset="-15197.61">13566 16826 9215 0,'4'-2'816'16,"0"-1"-656"-16,-2 3-160 0,1-1 0 16,-1-1 1008-16,2 0 160 0,3-4 48 0,3 0 0 15,5-5 96-15,0 0 32 0,-2-2 0 0,-3 3 0 16,-1 2-832-16,-5-1-144 0,-1 3-48 0,0 1 0 31,-1 0-640-31,-1 1-144 0,-1 1-32 0,2 0 0 0,-1 1 960 0,1-2 192 0,1 0 48 0,-1 2 0 16,2 1 48-16,1-4 16 0,0 1 0 0,1 0 0 15,0 2-320-15,3-2-64 0,-2-1-16 0,1 4 0 0,-1-3-112 16,1 2 0-16,-2-1-16 0,-1 3 0 0,0-1-240 16,-3 2 144-16,2 2-144 0,-3-1 128 0,-1-1-128 0,-1 3 0 15,0 1 0-15,-2-1 0 0,0-1 0 0,0 2 208 16,-1 2-16-16,1-4-16 0,-1 3 416 0,0-2 96 16,2 2 16-16,-2-2 0 0,-1 1-320 0,1-1-64 15,-1 2-16-15,0 0 0 0,-1 0-304 0,1 0 0 0,-1 1 0 0,0 0 0 16,-1 2 0-16,-2-3 160 0,-1 1-32 0,-1-1 0 15,0 1 320-15,0 1 64 16,0 0 16-16,-1-2 0 0,1 3-320 0,1-3-64 0,2 4-16 0,-2-3 0 16,2 2-128-16,1-2 0 0,2 2 0 0,1-1 0 15,2-1 0-15,1 0 0 0,1 2 0 0,1-2 0 16,1 3 384-16,0 1 32 0,0-1 16 16,0 0 0-16,0 0 0 0,-2 1 0 15,-2 0 0-15,1 4 0 0,0-3-208 0,0 1-32 0,0-3-16 0,-1-1 0 0,1 1-48 0,-1 3-128 16,-1-1 192-16,1 0-64 0,-2 1 176 15,0 0 16-15,1 2 16 0,-2-1 0 0,1 2-336 0,-1 0 0 16,1 1 0-16,1-1 128 0,-1 0-128 0,3 1 0 16,-1-1 0-16,2-4 0 15,2 0 0-15,-2 1 0 0,1-1 0 0,1-1 128 16,0 4 144-16,-1-5 48 0,-1 2 0 0,0 1 0 16,0-3-144-16,-1 2-32 0,2-2 0 0,-1 2 0 15,0-3-16-15,0 1 0 0,1 0 0 0,0-4 0 16,0 0-128-16,3 0 128 0,-1 0-128 0,0-2 128 0,2 0-128 0,0-1 0 15,0 0 0-15,1 1 128 0,3-2-128 0,1 1 0 16,0-2 144-16,2 1-144 0,1 1 0 0,0-2 128 0,1 2-128 0,-1-1 0 16,1-1 0-16,1 2 0 15,2-3-160-15,0-3-11840 16,1 3-2368-16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9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2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13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0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7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30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2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84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56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7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67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png"/><Relationship Id="rId5" Type="http://schemas.openxmlformats.org/officeDocument/2006/relationships/customXml" Target="../ink/ink7.xml"/><Relationship Id="rId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png"/><Relationship Id="rId5" Type="http://schemas.openxmlformats.org/officeDocument/2006/relationships/customXml" Target="../ink/ink10.xml"/><Relationship Id="rId4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smos.com/calculator/kr7m2m6cf7" TargetMode="Externa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kr7m2m6cf7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smos.com/3d/988327bd26" TargetMode="External"/><Relationship Id="rId4" Type="http://schemas.openxmlformats.org/officeDocument/2006/relationships/image" Target="../media/image3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10.png"/><Relationship Id="rId4" Type="http://schemas.openxmlformats.org/officeDocument/2006/relationships/customXml" Target="../ink/ink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1011.png"/><Relationship Id="rId7" Type="http://schemas.openxmlformats.org/officeDocument/2006/relationships/customXml" Target="../ink/ink14.xml"/><Relationship Id="rId2" Type="http://schemas.openxmlformats.org/officeDocument/2006/relationships/image" Target="../media/image46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1.png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Relationship Id="rId9" Type="http://schemas.openxmlformats.org/officeDocument/2006/relationships/customXml" Target="../ink/ink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png"/><Relationship Id="rId4" Type="http://schemas.openxmlformats.org/officeDocument/2006/relationships/image" Target="../media/image2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2.xml"/><Relationship Id="rId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customXml" Target="../ink/ink4.xml"/><Relationship Id="rId4" Type="http://schemas.openxmlformats.org/officeDocument/2006/relationships/image" Target="../media/image10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MLE and</a:t>
            </a:r>
            <a:br>
              <a:rPr lang="en-US" sz="4600" dirty="0"/>
            </a:br>
            <a:r>
              <a:rPr lang="en-US" sz="4600" dirty="0"/>
              <a:t>Probabilistic Formulation of Machine Learning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0CC2E-A8CB-F97B-2AF8-42BB6CA06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D536-593F-BF40-39D0-4CA1B2B0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– Logistic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88C3-FD56-B4C9-65A3-EF0CFE7A6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6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</p:spPr>
            <p:txBody>
              <a:bodyPr/>
              <a:lstStyle/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Calculate the probability of these event sequences happening</a:t>
                </a: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marL="514350" indent="-514350" rtl="0" fontAlgn="ctr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Coin</a:t>
                </a:r>
              </a:p>
              <a:p>
                <a:pPr marL="974725" lvl="2" indent="-514350" fontAlgn="ctr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Fair:</a:t>
                </a:r>
              </a:p>
              <a:p>
                <a:pPr lvl="2" indent="0" fontAlgn="ctr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anose="020F0502020204030204" pitchFamily="34" charset="0"/>
                  </a:rPr>
                  <a:t>	{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H, H, T, H}</a:t>
                </a:r>
              </a:p>
              <a:p>
                <a:pPr marL="688975" lvl="2" indent="-228600" fontAlgn="ctr">
                  <a:spcBef>
                    <a:spcPts val="0"/>
                  </a:spcBef>
                  <a:buFont typeface="+mj-lt"/>
                  <a:buAutoNum type="alphaLcParenR"/>
                </a:pPr>
                <a:endParaRPr lang="en-US" sz="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  <a:p>
                <a:pPr marL="974725" lvl="2" indent="-514350" fontAlgn="ctr">
                  <a:spcBef>
                    <a:spcPts val="0"/>
                  </a:spcBef>
                  <a:buFont typeface="+mj-lt"/>
                  <a:buAutoNum type="alphaLcParenR" startAt="2"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Biased,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=3/4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heads</a:t>
                </a:r>
                <a:endParaRPr lang="en-US" sz="2800" dirty="0">
                  <a:latin typeface="Calibri" panose="020F0502020204030204" pitchFamily="34" charset="0"/>
                </a:endParaRPr>
              </a:p>
              <a:p>
                <a:pPr lvl="2" indent="0" fontAlgn="ctr">
                  <a:spcBef>
                    <a:spcPts val="0"/>
                  </a:spcBef>
                  <a:buNone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	{H, H, T, H}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  <a:p>
                <a:pPr marL="514350" indent="-514350" rtl="0" fontAlgn="ctr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514350" indent="-514350" rtl="0" fontAlgn="ctr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4-sided die with sides: A, B, C, D</a:t>
                </a:r>
              </a:p>
              <a:p>
                <a:pPr marL="974725" lvl="2" indent="-514350" fontAlgn="ctr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Fair:</a:t>
                </a:r>
              </a:p>
              <a:p>
                <a:pPr lvl="2" indent="0" fontAlgn="ctr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anose="020F0502020204030204" pitchFamily="34" charset="0"/>
                  </a:rPr>
                  <a:t>	{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A, B, D, D, A}</a:t>
                </a:r>
              </a:p>
              <a:p>
                <a:pPr marL="974725" lvl="2" indent="-514350" fontAlgn="ctr">
                  <a:spcBef>
                    <a:spcPts val="0"/>
                  </a:spcBef>
                  <a:buFont typeface="+mj-lt"/>
                  <a:buAutoNum type="alphaLcParenR"/>
                </a:pPr>
                <a:endParaRPr lang="en-US" sz="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  <a:p>
                <a:pPr marL="974725" lvl="2" indent="-514350" fontAlgn="ctr">
                  <a:spcBef>
                    <a:spcPts val="0"/>
                  </a:spcBef>
                  <a:buFont typeface="+mj-lt"/>
                  <a:buAutoNum type="alphaLcParenR" startAt="2"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Weighted,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 = [1/10,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2/10,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3/10,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4/10]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	{A, B, D, D, A}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  <a:blipFill>
                <a:blip r:embed="rId2"/>
                <a:stretch>
                  <a:fillRect l="-1217" t="-2263" b="-27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61FED8-74E6-2C0B-3D2A-413BAF233A34}"/>
                  </a:ext>
                </a:extLst>
              </p14:cNvPr>
              <p14:cNvContentPartPr/>
              <p14:nvPr/>
            </p14:nvContentPartPr>
            <p14:xfrm>
              <a:off x="1740960" y="2611440"/>
              <a:ext cx="9745200" cy="404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61FED8-74E6-2C0B-3D2A-413BAF233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1600" y="2602080"/>
                <a:ext cx="9763920" cy="40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55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What is the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  <a:blipFill>
                <a:blip r:embed="rId2"/>
                <a:stretch>
                  <a:fillRect l="-1094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4C8B5A-88BC-DC1A-AB9F-2E30D3086180}"/>
                  </a:ext>
                </a:extLst>
              </p14:cNvPr>
              <p14:cNvContentPartPr/>
              <p14:nvPr/>
            </p14:nvContentPartPr>
            <p14:xfrm>
              <a:off x="1554480" y="3317040"/>
              <a:ext cx="9731160" cy="331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4C8B5A-88BC-DC1A-AB9F-2E30D3086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120" y="3307680"/>
                <a:ext cx="9749880" cy="33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16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27FF-DD59-A549-71FB-87E2D21E2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1F82-83E1-CAA8-714D-036B5B0A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7A8F0-861B-9A30-DEF4-E9471C36A7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What is the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  <a:blipFill>
                <a:blip r:embed="rId2"/>
                <a:stretch>
                  <a:fillRect l="-1094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8365EE-1CDB-1A55-0495-6F0BBCF7C00D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6EF14B-FDD6-F8AE-6092-B7AAE0A634F1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4E84EC-A6DF-0753-1CC8-A79D97F0E543}"/>
                  </a:ext>
                </a:extLst>
              </p14:cNvPr>
              <p14:cNvContentPartPr/>
              <p14:nvPr/>
            </p14:nvContentPartPr>
            <p14:xfrm>
              <a:off x="1554480" y="3317040"/>
              <a:ext cx="9731160" cy="331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4E84EC-A6DF-0753-1CC8-A79D97F0E5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120" y="3307680"/>
                <a:ext cx="9749880" cy="33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73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Parameters with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We model the outcome of a single mysterious weighted-coin flip as a Bernoulli random variable: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𝐵𝑒𝑟𝑛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 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h𝑒𝑎𝑑𝑠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𝑡𝑎𝑖𝑙𝑠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 is the estimate of parameter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/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8781A9-35E0-455C-56BD-E7D89B7BDAF4}"/>
                  </a:ext>
                </a:extLst>
              </p14:cNvPr>
              <p14:cNvContentPartPr/>
              <p14:nvPr/>
            </p14:nvContentPartPr>
            <p14:xfrm>
              <a:off x="8491680" y="3350160"/>
              <a:ext cx="2990520" cy="300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8781A9-35E0-455C-56BD-E7D89B7BDA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2320" y="3340800"/>
                <a:ext cx="3009240" cy="3028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D5D41F6-1A1F-40F8-3119-883095520B87}"/>
              </a:ext>
            </a:extLst>
          </p:cNvPr>
          <p:cNvSpPr txBox="1"/>
          <p:nvPr/>
        </p:nvSpPr>
        <p:spPr>
          <a:xfrm>
            <a:off x="552099" y="6203521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https://www.desmos.com/calculator/kr7m2m6cf7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760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BBB91E-2A5B-4804-9122-70C73116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51" y="3353954"/>
            <a:ext cx="3117850" cy="3303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221EE-7D6F-96DA-A5AA-8B1C1CFC744F}"/>
              </a:ext>
            </a:extLst>
          </p:cNvPr>
          <p:cNvSpPr txBox="1"/>
          <p:nvPr/>
        </p:nvSpPr>
        <p:spPr>
          <a:xfrm>
            <a:off x="552099" y="6203521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https://www.desmos.com/calculator/kr7m2m6cf7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06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81404-D77A-75B0-4925-C812C8F0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502-B654-BF5B-033B-1487353D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Categorical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FC8B2-3707-3376-A4DA-72BE1B79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63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a patient has cancer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or not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given the input of just one test results,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47387-DB0E-4089-A18B-6612D582C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350404" y="3200677"/>
            <a:ext cx="3635218" cy="292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5C1C4-5193-4B21-8959-7DC095877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4278391" y="3200676"/>
            <a:ext cx="3635218" cy="292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C2288C-994E-4CE7-84A3-2A2D7C209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8206378" y="3200675"/>
            <a:ext cx="3635218" cy="29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4C915-F430-95BD-B25E-5DB89ABF0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BEEC-DB38-7437-E98F-A3F36683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F43223-1B72-8777-30C3-C8A0117F2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likelihood,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09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50723-E9FD-9721-7482-0BABA49A3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ED2-4616-D01F-7562-B7F262A4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Multi-class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A2A0E-3277-DDE2-EFE7-A30B7E95B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probability of output belonging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, given input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A2A0E-3277-DDE2-EFE7-A30B7E95B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41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EDBF1-CA9F-0722-5DA5-9A56333EE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A17A-AF95-6AA1-4A8F-4828AD01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10EB1-B760-3B06-B913-BE6088DA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Course feedback link on Ed</a:t>
            </a:r>
          </a:p>
          <a:p>
            <a:r>
              <a:rPr lang="en-US" dirty="0">
                <a:solidFill>
                  <a:schemeClr val="tx1"/>
                </a:solidFill>
              </a:rPr>
              <a:t>Are you finished with the course feedback form?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Still working on it</a:t>
            </a:r>
          </a:p>
        </p:txBody>
      </p:sp>
    </p:spTree>
    <p:extLst>
      <p:ext uri="{BB962C8B-B14F-4D97-AF65-F5344CB8AC3E}">
        <p14:creationId xmlns:p14="http://schemas.microsoft.com/office/powerpoint/2010/main" val="116384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Multi-class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probability of output belonging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, given input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sSubSup>
                                                <m:sSubSupPr>
                                                  <m:ctrlP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sSubSup>
                                                    <m:sSubSupPr>
                                                      <m:ctrlP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US" b="1" i="0">
                                                      <a:latin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sup>
                                              </m:sSup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nary>
                                    </m:den>
                                  </m:f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𝕀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43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4AA50-BA4F-FB54-D254-29A8A46D5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5476-EB56-DB10-F9FD-46BF6249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– 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F6AB4-314D-CE93-9BBF-4406C10F3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65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</p:spPr>
            <p:txBody>
              <a:bodyPr/>
              <a:lstStyle/>
              <a:p>
                <a:r>
                  <a:rPr lang="en-US" dirty="0"/>
                  <a:t>Implement a function in Python for the pdf of a Gaussian distribution.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Python </a:t>
                </a:r>
                <a:r>
                  <a:rPr lang="en-US" dirty="0" err="1">
                    <a:solidFill>
                      <a:schemeClr val="tx1"/>
                    </a:solidFill>
                  </a:rPr>
                  <a:t>numpy</a:t>
                </a:r>
                <a:r>
                  <a:rPr lang="en-US" dirty="0">
                    <a:solidFill>
                      <a:schemeClr val="tx1"/>
                    </a:solidFill>
                  </a:rPr>
                  <a:t> or math packages are fine, no </a:t>
                </a:r>
                <a:r>
                  <a:rPr lang="en-US" dirty="0" err="1">
                    <a:solidFill>
                      <a:schemeClr val="tx1"/>
                    </a:solidFill>
                  </a:rPr>
                  <a:t>scipy</a:t>
                </a:r>
                <a:r>
                  <a:rPr lang="en-US" dirty="0">
                    <a:solidFill>
                      <a:schemeClr val="tx1"/>
                    </a:solidFill>
                  </a:rPr>
                  <a:t>, etc.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def gaussian(x, mu, </a:t>
                </a:r>
                <a:r>
                  <a:rPr lang="en-US" sz="2400" dirty="0" err="1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sigmaSq</a:t>
                </a:r>
                <a:r>
                  <a:rPr lang="en-US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):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What is </a:t>
                </a:r>
                <a:r>
                  <a:rPr lang="en-US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gaussian(3.3, 2.2, 1.1)</a:t>
                </a:r>
                <a:r>
                  <a:rPr lang="en-US" sz="2400" dirty="0">
                    <a:solidFill>
                      <a:schemeClr val="tx1"/>
                    </a:solidFill>
                  </a:rPr>
                  <a:t>?</a:t>
                </a:r>
                <a:endParaRPr lang="en-US" sz="2400" dirty="0">
                  <a:solidFill>
                    <a:srgbClr val="7030A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  <a:blipFill>
                <a:blip r:embed="rId2"/>
                <a:stretch>
                  <a:fillRect l="-1217" t="-2405" b="-1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015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AAB3E-FEB8-A9A3-B245-3166EB47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D222-CF54-3ADB-E25E-73D0DC16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22C74-5646-2C09-5485-6A635213A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Assume that exam scores are drawn independently from the same Gaussian (Normal) distribution.</a:t>
                </a:r>
              </a:p>
              <a:p>
                <a:r>
                  <a:rPr lang="en-US" dirty="0"/>
                  <a:t>Given three exam scores {75, 80, 90}, which pair of parameters is a better fit (a higher likelihood)?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80, standard deviation 3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85, standard deviation 7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I don't know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a calculator/computer.</a:t>
                </a:r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22C74-5646-2C09-5485-6A635213A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66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Gaussian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85}</m:t>
                    </m:r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Formulate the likelihood for three </a:t>
                </a:r>
                <a:r>
                  <a:rPr lang="en-US" dirty="0" err="1"/>
                  <a:t>i.i.d.</a:t>
                </a:r>
                <a:r>
                  <a:rPr lang="en-US" dirty="0"/>
                  <a:t> samples, given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		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20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/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/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F35466-7CD8-BA58-2020-C2D6E23C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90" b="8922"/>
          <a:stretch/>
        </p:blipFill>
        <p:spPr>
          <a:xfrm>
            <a:off x="6192601" y="2661138"/>
            <a:ext cx="5447300" cy="395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Assume that exam scores are drawn independently from the same Gaussian (Normal) distribution.</a:t>
            </a:r>
          </a:p>
          <a:p>
            <a:r>
              <a:rPr lang="en-US" dirty="0"/>
              <a:t>Given three exam scores 2, 3, 4, which pair of parameters is the best fit (the highest likelihood)?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F12E5-AD67-4E97-8203-8CA6E125D00D}"/>
                  </a:ext>
                </a:extLst>
              </p:cNvPr>
              <p:cNvSpPr txBox="1"/>
              <p:nvPr/>
            </p:nvSpPr>
            <p:spPr>
              <a:xfrm>
                <a:off x="650574" y="3150311"/>
                <a:ext cx="4828112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𝒟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F12E5-AD67-4E97-8203-8CA6E125D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74" y="3150311"/>
                <a:ext cx="4828112" cy="113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5AA9A52-CABE-9C1C-4036-C197B382D334}"/>
              </a:ext>
            </a:extLst>
          </p:cNvPr>
          <p:cNvSpPr txBox="1"/>
          <p:nvPr/>
        </p:nvSpPr>
        <p:spPr>
          <a:xfrm>
            <a:off x="461931" y="6326154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https://www.desmos.com/3d/988327bd26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A686D-026C-C98C-C2EF-7D53FE5A6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E166-22DB-9E4F-46B5-D3B103D4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F2C98-7D4F-0708-99FA-360BD659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5A9809A5-ABBE-6BE0-F0CC-506146CC9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9"/>
          <a:stretch/>
        </p:blipFill>
        <p:spPr>
          <a:xfrm>
            <a:off x="1783343" y="997098"/>
            <a:ext cx="6261100" cy="6002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604DF9-1706-307C-62B0-E41383AF7A75}"/>
              </a:ext>
            </a:extLst>
          </p:cNvPr>
          <p:cNvSpPr/>
          <p:nvPr/>
        </p:nvSpPr>
        <p:spPr>
          <a:xfrm>
            <a:off x="1783343" y="1493736"/>
            <a:ext cx="8211800" cy="24313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Principle of Maximum Likelihood Estimation: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Choose the parameters that maximize the likelihood of the data.</a:t>
            </a:r>
          </a:p>
        </p:txBody>
      </p:sp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DAA68747-430A-B6F7-6A63-5BFE4E26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06" y="2365612"/>
            <a:ext cx="4564573" cy="11357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8D1EC3-A07F-9CBC-AF56-84F4D150977B}"/>
              </a:ext>
            </a:extLst>
          </p:cNvPr>
          <p:cNvSpPr txBox="1"/>
          <p:nvPr/>
        </p:nvSpPr>
        <p:spPr>
          <a:xfrm>
            <a:off x="3835025" y="3303934"/>
            <a:ext cx="4209418" cy="8343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Maximum Likelihood Estimate (MLE)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CC166-3102-4D06-27A3-5175680B627F}"/>
              </a:ext>
            </a:extLst>
          </p:cNvPr>
          <p:cNvGrpSpPr/>
          <p:nvPr/>
        </p:nvGrpSpPr>
        <p:grpSpPr>
          <a:xfrm>
            <a:off x="1981200" y="4257844"/>
            <a:ext cx="2946400" cy="1900188"/>
            <a:chOff x="841829" y="707085"/>
            <a:chExt cx="2946400" cy="19001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5D4DF13-A725-2DDB-8A28-50719693EBEF}"/>
                </a:ext>
              </a:extLst>
            </p:cNvPr>
            <p:cNvGrpSpPr/>
            <p:nvPr/>
          </p:nvGrpSpPr>
          <p:grpSpPr>
            <a:xfrm>
              <a:off x="1284286" y="707085"/>
              <a:ext cx="2092626" cy="1900188"/>
              <a:chOff x="1284286" y="707085"/>
              <a:chExt cx="2092626" cy="1900188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5A87194-FDE3-E9B7-AEA3-2B516554AA97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ln>
                <a:tailEnd type="triangle" w="lg" len="lg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DDF371C-33F2-BF4A-9551-F25C26F6542A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ln>
                <a:tailEnd type="triangle" w="lg" len="lg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2468AFF-B863-5FD3-8F52-30020000D720}"/>
                </a:ext>
              </a:extLst>
            </p:cNvPr>
            <p:cNvSpPr/>
            <p:nvPr/>
          </p:nvSpPr>
          <p:spPr>
            <a:xfrm>
              <a:off x="841829" y="1277145"/>
              <a:ext cx="2946400" cy="961081"/>
            </a:xfrm>
            <a:custGeom>
              <a:avLst/>
              <a:gdLst>
                <a:gd name="connsiteX0" fmla="*/ 0 w 2946400"/>
                <a:gd name="connsiteY0" fmla="*/ 958055 h 961081"/>
                <a:gd name="connsiteX1" fmla="*/ 783771 w 2946400"/>
                <a:gd name="connsiteY1" fmla="*/ 812912 h 961081"/>
                <a:gd name="connsiteX2" fmla="*/ 1422400 w 2946400"/>
                <a:gd name="connsiteY2" fmla="*/ 112 h 961081"/>
                <a:gd name="connsiteX3" fmla="*/ 2293257 w 2946400"/>
                <a:gd name="connsiteY3" fmla="*/ 754855 h 961081"/>
                <a:gd name="connsiteX4" fmla="*/ 2946400 w 2946400"/>
                <a:gd name="connsiteY4" fmla="*/ 885484 h 9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961081">
                  <a:moveTo>
                    <a:pt x="0" y="958055"/>
                  </a:moveTo>
                  <a:cubicBezTo>
                    <a:pt x="273352" y="965312"/>
                    <a:pt x="546704" y="972569"/>
                    <a:pt x="783771" y="812912"/>
                  </a:cubicBezTo>
                  <a:cubicBezTo>
                    <a:pt x="1020838" y="653255"/>
                    <a:pt x="1170819" y="9788"/>
                    <a:pt x="1422400" y="112"/>
                  </a:cubicBezTo>
                  <a:cubicBezTo>
                    <a:pt x="1673981" y="-9564"/>
                    <a:pt x="2039257" y="607293"/>
                    <a:pt x="2293257" y="754855"/>
                  </a:cubicBezTo>
                  <a:cubicBezTo>
                    <a:pt x="2547257" y="902417"/>
                    <a:pt x="2746828" y="893950"/>
                    <a:pt x="2946400" y="885484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EF3FC06-7BC5-146E-6BDE-4973FA715D30}"/>
              </a:ext>
            </a:extLst>
          </p:cNvPr>
          <p:cNvSpPr/>
          <p:nvPr/>
        </p:nvSpPr>
        <p:spPr>
          <a:xfrm>
            <a:off x="4410188" y="530844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49327B-69DD-D24C-F66D-7C951768AD19}"/>
              </a:ext>
            </a:extLst>
          </p:cNvPr>
          <p:cNvSpPr/>
          <p:nvPr/>
        </p:nvSpPr>
        <p:spPr>
          <a:xfrm>
            <a:off x="3230373" y="6177823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06FD5C-351F-549D-97EE-3759F2781778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395454" y="4828017"/>
            <a:ext cx="8146" cy="133001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D37E7F-C5E0-7FC7-299E-AD09E953D75F}"/>
              </a:ext>
            </a:extLst>
          </p:cNvPr>
          <p:cNvGrpSpPr/>
          <p:nvPr/>
        </p:nvGrpSpPr>
        <p:grpSpPr>
          <a:xfrm>
            <a:off x="7218922" y="4282907"/>
            <a:ext cx="2092626" cy="1900188"/>
            <a:chOff x="1284286" y="707085"/>
            <a:chExt cx="2092626" cy="19001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FD7B760-5C30-1878-1665-B55602C5EBC3}"/>
                </a:ext>
              </a:extLst>
            </p:cNvPr>
            <p:cNvCxnSpPr/>
            <p:nvPr/>
          </p:nvCxnSpPr>
          <p:spPr>
            <a:xfrm>
              <a:off x="1284286" y="2607272"/>
              <a:ext cx="2092626" cy="1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260D35-95B1-C1DC-FDC5-5F92FB35C626}"/>
                </a:ext>
              </a:extLst>
            </p:cNvPr>
            <p:cNvCxnSpPr/>
            <p:nvPr/>
          </p:nvCxnSpPr>
          <p:spPr>
            <a:xfrm flipV="1">
              <a:off x="1284286" y="707085"/>
              <a:ext cx="0" cy="1900188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692B041-ED99-340E-7D5E-FE81FE12C26B}"/>
              </a:ext>
            </a:extLst>
          </p:cNvPr>
          <p:cNvSpPr/>
          <p:nvPr/>
        </p:nvSpPr>
        <p:spPr>
          <a:xfrm>
            <a:off x="8478952" y="4237014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4EC9A0-36F3-ECC6-E7AD-5E9589126332}"/>
              </a:ext>
            </a:extLst>
          </p:cNvPr>
          <p:cNvSpPr/>
          <p:nvPr/>
        </p:nvSpPr>
        <p:spPr>
          <a:xfrm>
            <a:off x="6784598" y="420114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966E91-5955-86AD-6262-03BF02C6F4F9}"/>
              </a:ext>
            </a:extLst>
          </p:cNvPr>
          <p:cNvSpPr/>
          <p:nvPr/>
        </p:nvSpPr>
        <p:spPr>
          <a:xfrm>
            <a:off x="9139705" y="615660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8F4E38-DF73-BF47-68F6-E5E9A1821BE0}"/>
              </a:ext>
            </a:extLst>
          </p:cNvPr>
          <p:cNvGrpSpPr/>
          <p:nvPr/>
        </p:nvGrpSpPr>
        <p:grpSpPr>
          <a:xfrm rot="1386540">
            <a:off x="7389179" y="4560458"/>
            <a:ext cx="1303795" cy="1521933"/>
            <a:chOff x="6604527" y="2731881"/>
            <a:chExt cx="1508157" cy="152193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4CC4B0-0993-3FB9-6BFB-F1695645DA12}"/>
                </a:ext>
              </a:extLst>
            </p:cNvPr>
            <p:cNvSpPr/>
            <p:nvPr/>
          </p:nvSpPr>
          <p:spPr>
            <a:xfrm>
              <a:off x="7155543" y="3280229"/>
              <a:ext cx="406400" cy="39649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45625A-5A5B-DFCD-6302-C5984F722960}"/>
                </a:ext>
              </a:extLst>
            </p:cNvPr>
            <p:cNvSpPr/>
            <p:nvPr/>
          </p:nvSpPr>
          <p:spPr>
            <a:xfrm>
              <a:off x="6983527" y="3111691"/>
              <a:ext cx="738074" cy="73117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515A288-A84B-6747-82D1-CB0C5857D0F6}"/>
                </a:ext>
              </a:extLst>
            </p:cNvPr>
            <p:cNvSpPr/>
            <p:nvPr/>
          </p:nvSpPr>
          <p:spPr>
            <a:xfrm>
              <a:off x="6812587" y="2921786"/>
              <a:ext cx="1100930" cy="111098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FA69E91-4AC0-7C80-A517-CAE29BA7E50A}"/>
                </a:ext>
              </a:extLst>
            </p:cNvPr>
            <p:cNvSpPr/>
            <p:nvPr/>
          </p:nvSpPr>
          <p:spPr>
            <a:xfrm>
              <a:off x="6604527" y="2731881"/>
              <a:ext cx="1508157" cy="152193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B4DB2A-7C5A-0C42-F357-BEABFB76511A}"/>
              </a:ext>
            </a:extLst>
          </p:cNvPr>
          <p:cNvCxnSpPr>
            <a:cxnSpLocks/>
          </p:cNvCxnSpPr>
          <p:nvPr/>
        </p:nvCxnSpPr>
        <p:spPr>
          <a:xfrm flipH="1">
            <a:off x="8046648" y="4570477"/>
            <a:ext cx="478380" cy="75505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799B65F-7DDA-A95E-26AF-F5A6D8B1E117}"/>
              </a:ext>
            </a:extLst>
          </p:cNvPr>
          <p:cNvSpPr/>
          <p:nvPr/>
        </p:nvSpPr>
        <p:spPr>
          <a:xfrm>
            <a:off x="8488570" y="5655589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L(θ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DFD21-1CB6-4774-2D82-565A288A1C8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9516DE-DADB-DDDD-AF85-BDCB2CC80B1D}"/>
                  </a:ext>
                </a:extLst>
              </p14:cNvPr>
              <p14:cNvContentPartPr/>
              <p14:nvPr/>
            </p14:nvContentPartPr>
            <p14:xfrm>
              <a:off x="3333600" y="4771080"/>
              <a:ext cx="9252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D0323D-912F-4245-9455-89CDF77AE3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5720" y="2243520"/>
                <a:ext cx="9744840" cy="43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66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D4C8A-3CA4-8924-635B-61DD2674C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8703-330D-F395-C319-9769CA3E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Log Likelihood?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B63A-2E6D-B66B-DED3-AE81187A2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our objective: Minimize neg. log likelihood</a:t>
            </a:r>
          </a:p>
          <a:p>
            <a:endParaRPr lang="en-US" dirty="0"/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374A82-92EB-3049-9D18-04D34CC48F5C}"/>
                  </a:ext>
                </a:extLst>
              </p:cNvPr>
              <p:cNvSpPr txBox="1"/>
              <p:nvPr/>
            </p:nvSpPr>
            <p:spPr>
              <a:xfrm>
                <a:off x="605194" y="1445651"/>
                <a:ext cx="5490806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374A82-92EB-3049-9D18-04D34CC48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94" y="1445651"/>
                <a:ext cx="5490806" cy="1303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D6DFE-2CA2-0F67-ADBB-E61068236578}"/>
                  </a:ext>
                </a:extLst>
              </p:cNvPr>
              <p:cNvSpPr txBox="1"/>
              <p:nvPr/>
            </p:nvSpPr>
            <p:spPr>
              <a:xfrm>
                <a:off x="1040323" y="2804714"/>
                <a:ext cx="6029228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D6DFE-2CA2-0F67-ADBB-E61068236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23" y="2804714"/>
                <a:ext cx="6029228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B1CA017-1F9C-6B95-B824-ADBBD4204FCF}"/>
              </a:ext>
            </a:extLst>
          </p:cNvPr>
          <p:cNvGrpSpPr/>
          <p:nvPr/>
        </p:nvGrpSpPr>
        <p:grpSpPr>
          <a:xfrm>
            <a:off x="8915620" y="302191"/>
            <a:ext cx="3001754" cy="3046988"/>
            <a:chOff x="8330499" y="2029460"/>
            <a:chExt cx="3001754" cy="3046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0ADA51-FC6E-8D3F-B597-17136A1F281F}"/>
                    </a:ext>
                  </a:extLst>
                </p:cNvPr>
                <p:cNvSpPr txBox="1"/>
                <p:nvPr/>
              </p:nvSpPr>
              <p:spPr>
                <a:xfrm>
                  <a:off x="8330499" y="2029460"/>
                  <a:ext cx="3001754" cy="3046988"/>
                </a:xfrm>
                <a:prstGeom prst="rect">
                  <a:avLst/>
                </a:prstGeom>
                <a:noFill/>
                <a:ln w="19050"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Log is monotonic: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If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&lt;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then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func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0ADA51-FC6E-8D3F-B597-17136A1F2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0499" y="2029460"/>
                  <a:ext cx="3001754" cy="3046988"/>
                </a:xfrm>
                <a:prstGeom prst="rect">
                  <a:avLst/>
                </a:prstGeom>
                <a:blipFill>
                  <a:blip r:embed="rId4"/>
                  <a:stretch>
                    <a:fillRect l="-3030" t="-1394"/>
                  </a:stretch>
                </a:blipFill>
                <a:ln w="190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B4AEE9-39A4-0284-9F4F-DF907EC9F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54863" y="3249185"/>
              <a:ext cx="2696814" cy="178675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D3299E-7F59-C882-F474-75315750577B}"/>
                  </a:ext>
                </a:extLst>
              </p:cNvPr>
              <p:cNvSpPr txBox="1"/>
              <p:nvPr/>
            </p:nvSpPr>
            <p:spPr>
              <a:xfrm>
                <a:off x="1210590" y="4192311"/>
                <a:ext cx="6029228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argmin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lim>
                      </m:limLow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D3299E-7F59-C882-F474-753157505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90" y="4192311"/>
                <a:ext cx="6029228" cy="1303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2C47166-854A-194A-4B3D-30EEEFF6C48C}"/>
              </a:ext>
            </a:extLst>
          </p:cNvPr>
          <p:cNvSpPr txBox="1"/>
          <p:nvPr/>
        </p:nvSpPr>
        <p:spPr>
          <a:xfrm>
            <a:off x="605194" y="5903620"/>
            <a:ext cx="8856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Minimize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C8859-D234-BC20-8FB3-E532CDA6ECBF}"/>
                  </a:ext>
                </a:extLst>
              </p:cNvPr>
              <p:cNvSpPr txBox="1"/>
              <p:nvPr/>
            </p:nvSpPr>
            <p:spPr>
              <a:xfrm>
                <a:off x="1210590" y="5496194"/>
                <a:ext cx="8856511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log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ℒ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𝒟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C8859-D234-BC20-8FB3-E532CDA6E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90" y="5496194"/>
                <a:ext cx="8856511" cy="13038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3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Gaussian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=75,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90}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		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	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58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/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C386D-6E57-432C-85EC-BB2350357A35}"/>
                  </a:ext>
                </a:extLst>
              </p:cNvPr>
              <p:cNvSpPr txBox="1"/>
              <p:nvPr/>
            </p:nvSpPr>
            <p:spPr>
              <a:xfrm>
                <a:off x="1952685" y="5657616"/>
                <a:ext cx="4324229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C386D-6E57-432C-85EC-BB2350357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5" y="5657616"/>
                <a:ext cx="4324229" cy="113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/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00A53-1661-4869-8643-401775EC752B}"/>
                  </a:ext>
                </a:extLst>
              </p:cNvPr>
              <p:cNvSpPr txBox="1"/>
              <p:nvPr/>
            </p:nvSpPr>
            <p:spPr>
              <a:xfrm>
                <a:off x="7226711" y="5649728"/>
                <a:ext cx="4838944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00A53-1661-4869-8643-401775EC7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5649728"/>
                <a:ext cx="4838944" cy="1130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82BE91-7582-165C-C794-54593A425659}"/>
                  </a:ext>
                </a:extLst>
              </p14:cNvPr>
              <p14:cNvContentPartPr/>
              <p14:nvPr/>
            </p14:nvContentPartPr>
            <p14:xfrm>
              <a:off x="7796901" y="5043616"/>
              <a:ext cx="3485880" cy="408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82BE91-7582-165C-C794-54593A42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87541" y="5034256"/>
                <a:ext cx="35046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A8315F-5835-6C94-C954-D9DFD12617CA}"/>
                  </a:ext>
                </a:extLst>
              </p14:cNvPr>
              <p14:cNvContentPartPr/>
              <p14:nvPr/>
            </p14:nvContentPartPr>
            <p14:xfrm>
              <a:off x="5864040" y="5419080"/>
              <a:ext cx="253800" cy="440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A8315F-5835-6C94-C954-D9DFD12617C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54680" y="5409720"/>
                <a:ext cx="272520" cy="4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9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likelihood,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6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827127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Probabilistic interpretation of linear regression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D0D179-DE8F-B4D1-342F-29777E567A7F}"/>
                  </a:ext>
                </a:extLst>
              </p14:cNvPr>
              <p14:cNvContentPartPr/>
              <p14:nvPr/>
            </p14:nvContentPartPr>
            <p14:xfrm>
              <a:off x="539280" y="2260080"/>
              <a:ext cx="9934200" cy="381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D0D179-DE8F-B4D1-342F-29777E567A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0" y="2250720"/>
                <a:ext cx="10013040" cy="38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7DD401-EF74-AE81-03E9-0D421B7C0289}"/>
                  </a:ext>
                </a:extLst>
              </p:cNvPr>
              <p:cNvSpPr txBox="1"/>
              <p:nvPr/>
            </p:nvSpPr>
            <p:spPr>
              <a:xfrm>
                <a:off x="7535917" y="198376"/>
                <a:ext cx="4449827" cy="914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7DD401-EF74-AE81-03E9-0D421B7C0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17" y="198376"/>
                <a:ext cx="4449827" cy="914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175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420826" cy="2039539"/>
          </a:xfrm>
        </p:spPr>
        <p:txBody>
          <a:bodyPr/>
          <a:lstStyle/>
          <a:p>
            <a:r>
              <a:rPr lang="en-US" dirty="0"/>
              <a:t>Probabilistic interpretation of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1FE09B-CD3D-F667-F6B6-3403EB9DBED1}"/>
                  </a:ext>
                </a:extLst>
              </p:cNvPr>
              <p:cNvSpPr txBox="1"/>
              <p:nvPr/>
            </p:nvSpPr>
            <p:spPr>
              <a:xfrm>
                <a:off x="8613894" y="198376"/>
                <a:ext cx="3371850" cy="914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1FE09B-CD3D-F667-F6B6-3403EB9DB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894" y="198376"/>
                <a:ext cx="3371850" cy="9148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9AC98E-7129-3D56-B526-AA58C189F5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280" y="1703729"/>
                <a:ext cx="4972401" cy="130651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ℒ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𝒟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9AC98E-7129-3D56-B526-AA58C189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0" y="1703729"/>
                <a:ext cx="4972401" cy="1306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7027C-7BF8-DDA9-A73C-509A6BF86A3A}"/>
                  </a:ext>
                </a:extLst>
              </p:cNvPr>
              <p:cNvSpPr txBox="1"/>
              <p:nvPr/>
            </p:nvSpPr>
            <p:spPr>
              <a:xfrm>
                <a:off x="7867772" y="1231413"/>
                <a:ext cx="3427525" cy="96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7027C-7BF8-DDA9-A73C-509A6BF86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772" y="1231413"/>
                <a:ext cx="3427525" cy="964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42DA30-BF21-DE76-5879-30453C97D8D3}"/>
                  </a:ext>
                </a:extLst>
              </p:cNvPr>
              <p:cNvSpPr txBox="1"/>
              <p:nvPr/>
            </p:nvSpPr>
            <p:spPr>
              <a:xfrm>
                <a:off x="7867771" y="2370123"/>
                <a:ext cx="4324229" cy="957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42DA30-BF21-DE76-5879-30453C97D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771" y="2370123"/>
                <a:ext cx="4324229" cy="957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8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66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Grades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16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39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Trick coin: comes up heads only 1/3 of the time</a:t>
                </a:r>
              </a:p>
              <a:p>
                <a:endParaRPr lang="en-US" dirty="0"/>
              </a:p>
              <a:p>
                <a:r>
                  <a:rPr lang="en-US" dirty="0"/>
                  <a:t>1 flip:	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	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2 flips: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	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3 flips: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T</a:t>
                </a:r>
                <a:r>
                  <a:rPr lang="en-US" dirty="0"/>
                  <a:t>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 why can we just multiply these?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49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</a:t>
            </a:r>
            <a:r>
              <a:rPr lang="en-US" dirty="0" err="1"/>
              <a:t>i.i.d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200" b="1" dirty="0"/>
              </a:p>
              <a:p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: Independent and identically distributed</a:t>
                </a:r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26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endParaRPr lang="en-US" sz="800" b="1" dirty="0"/>
              </a:p>
              <a:p>
                <a:r>
                  <a:rPr lang="en-US" b="1" dirty="0"/>
                  <a:t>Likelihood function</a:t>
                </a:r>
                <a:r>
                  <a:rPr lang="en-US" dirty="0"/>
                  <a:t>: The value of likelihood as we change theta</a:t>
                </a:r>
              </a:p>
              <a:p>
                <a:r>
                  <a:rPr lang="en-US" dirty="0"/>
                  <a:t>(same as likelihood, but conceptually we are considering many different values of the parameters)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sz="800" b="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1" dirty="0"/>
                  <a:t>Maximum Likelihood Estimation (MLE)</a:t>
                </a:r>
                <a:r>
                  <a:rPr lang="en-US" dirty="0"/>
                  <a:t>: Find the parameter value that maximizes the likelihood.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406" b="-137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28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Probability to Statistics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79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8238</TotalTime>
  <Words>1334</Words>
  <Application>Microsoft Macintosh PowerPoint</Application>
  <PresentationFormat>Widescreen</PresentationFormat>
  <Paragraphs>217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Candara</vt:lpstr>
      <vt:lpstr>Consolas</vt:lpstr>
      <vt:lpstr>Wingdings</vt:lpstr>
      <vt:lpstr>Office Theme</vt:lpstr>
      <vt:lpstr>1_Office Theme</vt:lpstr>
      <vt:lpstr>  10-315 Introduction to ML  MLE and Probabilistic Formulation of Machine Learning</vt:lpstr>
      <vt:lpstr>Poll 1</vt:lpstr>
      <vt:lpstr>Likelihood</vt:lpstr>
      <vt:lpstr>Likelihood</vt:lpstr>
      <vt:lpstr>Likelihood</vt:lpstr>
      <vt:lpstr>Likelihood</vt:lpstr>
      <vt:lpstr>Likelihood and i.i.d</vt:lpstr>
      <vt:lpstr>Likelihood and Maximum Likelihood Estimation</vt:lpstr>
      <vt:lpstr>From Probability to Statistics</vt:lpstr>
      <vt:lpstr>MLE – Logistic Regression</vt:lpstr>
      <vt:lpstr>Exercises</vt:lpstr>
      <vt:lpstr>Bernoulli Likelihood</vt:lpstr>
      <vt:lpstr>Bernoulli Likelihood</vt:lpstr>
      <vt:lpstr>Estimating Parameters with Likelihood</vt:lpstr>
      <vt:lpstr>MLE as Data Increases</vt:lpstr>
      <vt:lpstr>MLE for Categorical</vt:lpstr>
      <vt:lpstr>M(C)LE for Logistic Regression</vt:lpstr>
      <vt:lpstr>Recipe for Estimation</vt:lpstr>
      <vt:lpstr>M(C)LE for Multi-class Logistic Regression</vt:lpstr>
      <vt:lpstr>M(C)LE for Multi-class Logistic Regression</vt:lpstr>
      <vt:lpstr>MLE – Linear Regression</vt:lpstr>
      <vt:lpstr>Poll</vt:lpstr>
      <vt:lpstr>Poll</vt:lpstr>
      <vt:lpstr>MLE for Gaussian</vt:lpstr>
      <vt:lpstr>MLE for Gaussian</vt:lpstr>
      <vt:lpstr>MLE</vt:lpstr>
      <vt:lpstr>Why Log Likelihood?</vt:lpstr>
      <vt:lpstr>MLE for Gaussian</vt:lpstr>
      <vt:lpstr>Recipe for Estimation</vt:lpstr>
      <vt:lpstr>M(C)LE for Linear Regression</vt:lpstr>
      <vt:lpstr>M(C)LE for Linear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213</cp:revision>
  <dcterms:created xsi:type="dcterms:W3CDTF">2020-05-18T13:01:09Z</dcterms:created>
  <dcterms:modified xsi:type="dcterms:W3CDTF">2025-04-18T17:24:56Z</dcterms:modified>
</cp:coreProperties>
</file>