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tags/tag1.xml" ContentType="application/vnd.openxmlformats-officedocument.presentationml.tags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3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4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notesSlides/notesSlide5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notesSlides/notesSlide6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7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notesSlides/notesSlide8.xml" ContentType="application/vnd.openxmlformats-officedocument.presentationml.notesSlide+xml"/>
  <Override PartName="/ppt/ink/ink30.xml" ContentType="application/inkml+xml"/>
  <Override PartName="/ppt/ink/ink31.xml" ContentType="application/inkml+xml"/>
  <Override PartName="/ppt/notesSlides/notesSlide9.xml" ContentType="application/vnd.openxmlformats-officedocument.presentationml.notesSlide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327" r:id="rId2"/>
    <p:sldId id="1268" r:id="rId3"/>
    <p:sldId id="2447" r:id="rId4"/>
    <p:sldId id="2428" r:id="rId5"/>
    <p:sldId id="2433" r:id="rId6"/>
    <p:sldId id="2448" r:id="rId7"/>
    <p:sldId id="2442" r:id="rId8"/>
    <p:sldId id="2188" r:id="rId9"/>
    <p:sldId id="2190" r:id="rId10"/>
    <p:sldId id="1767" r:id="rId11"/>
    <p:sldId id="2443" r:id="rId12"/>
    <p:sldId id="2449" r:id="rId13"/>
    <p:sldId id="2439" r:id="rId14"/>
    <p:sldId id="2455" r:id="rId15"/>
    <p:sldId id="2459" r:id="rId16"/>
    <p:sldId id="2191" r:id="rId17"/>
    <p:sldId id="2444" r:id="rId18"/>
    <p:sldId id="2192" r:id="rId19"/>
    <p:sldId id="2446" r:id="rId20"/>
    <p:sldId id="2194" r:id="rId21"/>
    <p:sldId id="2445" r:id="rId22"/>
    <p:sldId id="2458" r:id="rId23"/>
    <p:sldId id="2196" r:id="rId24"/>
    <p:sldId id="2452" r:id="rId25"/>
    <p:sldId id="2457" r:id="rId26"/>
    <p:sldId id="2454" r:id="rId27"/>
    <p:sldId id="2451" r:id="rId28"/>
    <p:sldId id="2432" r:id="rId29"/>
    <p:sldId id="1766" r:id="rId30"/>
    <p:sldId id="2450" r:id="rId31"/>
    <p:sldId id="2435" r:id="rId32"/>
    <p:sldId id="2213" r:id="rId33"/>
    <p:sldId id="2221" r:id="rId34"/>
    <p:sldId id="2456" r:id="rId35"/>
    <p:sldId id="2215" r:id="rId36"/>
    <p:sldId id="2216" r:id="rId37"/>
    <p:sldId id="2225" r:id="rId38"/>
    <p:sldId id="2226" r:id="rId39"/>
    <p:sldId id="2227" r:id="rId40"/>
    <p:sldId id="2217" r:id="rId41"/>
    <p:sldId id="2223" r:id="rId42"/>
    <p:sldId id="2224" r:id="rId43"/>
    <p:sldId id="2228" r:id="rId44"/>
    <p:sldId id="2229" r:id="rId45"/>
    <p:sldId id="2218" r:id="rId46"/>
    <p:sldId id="2437" r:id="rId47"/>
    <p:sldId id="2222" r:id="rId48"/>
    <p:sldId id="2197" r:id="rId49"/>
    <p:sldId id="2198" r:id="rId50"/>
    <p:sldId id="2199" r:id="rId51"/>
    <p:sldId id="2200" r:id="rId52"/>
    <p:sldId id="2201" r:id="rId53"/>
    <p:sldId id="2202" r:id="rId54"/>
    <p:sldId id="2203" r:id="rId55"/>
    <p:sldId id="2204" r:id="rId56"/>
    <p:sldId id="2205" r:id="rId57"/>
    <p:sldId id="2206" r:id="rId58"/>
    <p:sldId id="2207" r:id="rId59"/>
    <p:sldId id="2208" r:id="rId60"/>
    <p:sldId id="2209" r:id="rId61"/>
    <p:sldId id="2210" r:id="rId62"/>
    <p:sldId id="2211" r:id="rId63"/>
    <p:sldId id="2212" r:id="rId64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79774" autoAdjust="0"/>
  </p:normalViewPr>
  <p:slideViewPr>
    <p:cSldViewPr snapToGrid="0">
      <p:cViewPr varScale="1">
        <p:scale>
          <a:sx n="74" d="100"/>
          <a:sy n="74" d="100"/>
        </p:scale>
        <p:origin x="111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6:03:23.7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29716 1077 28559 0,'0'-3'2544'0,"0"2"-2032"0,-2 1-512 0,2 0 0 15,0 1 1088-15,0-1 112 0,0 0 16 0,0 0 16 0,0 0 240 0,-1 3 64 0,1-3 0 0,0 0 0 0,0 0-960 0,0 0-192 0,0 0-48 0,0 0 0 0,0 0-128 0,24-4-16 0,-16 2-16 0,0 2 0 0,2-3-16 0,-1 2 0 0,1 2 0 0,0 2 0 16,0-1-16-16,-1 3 0 0,-2 1 0 0,-1 3 0 15,1 3 80-15,-2 1 16 0,-2 4 0 0,1 7 0 16,-2 4 32-16,2 4 16 0,-1 6 0 0,0 3 0 16,2 0-64-16,0 0-16 0,1-3 0 0,2 1 0 15,0-2-208-15,1-4 144 0,0-2-144 0,-2 0 128 16,3 1-128-16,-1 0 0 0,1 2 0 0,-3-2 0 16,0-1 0-16,1 1 0 0,-3 0 0 0,-3 0 0 15,1 3 0-15,-4-1 0 0,-2 3 0 0,-2-1 0 16,-1 1-272-16,-1 2 64 0,-1-1 16 0,-2 0 0 15,2 2-256-15,-1-5-64 16,3-3 0-16,1-6 0 0,4 1-272 0,-1-7-64 0</inkml:trace>
  <inkml:trace contextRef="#ctx0" brushRef="#br0" timeOffset="339.1">30449 973 39615 0,'-9'4'1760'0,"3"4"352"0,0 1-1680 0,2 1-432 0,3 0 0 0,1-4 0 0,0 6 0 0,0 7 0 0,0 17 0 0,0 8 0 0,1 16 0 0,2 6 0 0,0 0 0 0,2-4 192 0,1 1 0 15,2-4 0-15,-1 1 0 0,2-4 0 0,0-1-192 0,2-2 192 16,0-2-192-16,0-4 192 0,-1-1-192 16,-1-9 0-16,-3-6 0 0,1 2 0 0,-1 4 0 0,-1 1 0 15,0 3 0-15,0 2-18128 16</inkml:trace>
  <inkml:trace contextRef="#ctx0" brushRef="#br0" timeOffset="810.91">28995 3069 29487 0,'8'-7'1296'0,"1"4"288"0,1-1-1264 0,-1 2-320 0,-2 2 0 0,-1 0 0 0,3 0 320 0,4 4 16 15,11 2 0-15,9 4 0 0,7 7 1072 0,3 9 192 16,-1 6 64-16,-4 9 0 16,-3 7-624-16,-3 8-112 0,-5 1-32 0,-2 0 0 15,-3 1-384-15,-2-3-96 0,0 0-16 0,0-6 0 16,0 2 0-16,1-3 0 0,1-1 0 0,-1-2 0 16,1-4-160-16,2-6-48 0,3 0 0 0,0-4 0 0,3-3-192 0,2 1 144 15,1-7-144-15,2-2 128 0,1-3-128 0,3 0 192 16,5-2-192-16,-1-2 192 0,-1-3-192 15,5-4 0-15,2-3 0 0,6-3 128 0,0 0-128 0,1-3 0 16,-2-3 0-16,1-1 128 16,2-5 80-16,-3 2 16 0,-7-2 0 0,3-4 0 0,2-7-32 0,1-1-16 0,0-7 0 0,-2-8 0 15,-2-3-176-15,-3-11 0 0,-2-6 0 0,-2-9-13504 32,-5-4-2752-32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6:22:06.65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15018 8190 35007 0,'4'-6'3120'0,"-2"-1"-2496"0,1 5-496 0,-3 1-128 0,1-2 192 15,-1 1 0-15,2-3 16 0,1-4 0 0,0-3 352 0,0-1 64 0,-3 1 16 0,0 1 0 0,-3 2-448 0,0-1-192 0,-2 4 160 0,-3 3-160 16,1 0-256-16,-2 3-128 0,-1 3-48 0,-2 4 0 31,-3 2-80-31,-2 3 0 0,-4 5-16 0,-5 6 0 0,-3 5 528 0,-3 7 256 0,-2 3-32 0,-3 5 0 16,1 2 32-16,1-2 16 0,4-3 0 0,6-3 0 0,3-3 256 0,5 2 48 15,3 1 16-15,6-2 0 0,3 2-16 0,6-4-16 16,3 2 0-16,6 0 0 16,2 2-400-16,6-5-160 0,6-1 128 0,2-5-128 15,4-2 0-15,2-4-176 0,2-1 16 0,2-4 0 0,0-5-208 16,0-4-32-16,0 0-16 0,1-6 0 0,1 0 160 0,-3-3 16 0,-2-5 16 0,-2-3 0 0,-1-4 224 15,-3-7 240-15,-2-1-48 0,-3-3-16 16,-2-5 272 0,-4-6 48-16,-1-2 16 0,-5-2 0 0,-3 0-208 0,-2-3-48 15,-4-6 0-15,-2-1 0 0,-3-3-64 16,-3 0 0-16,-2-2-16 0,-3 2 0 0,1 7-176 0,-2 2 0 16,0 4 0-16,-3 7 0 0,0 8 0 0,0 3-192 15,-1 7 64-15,-1 1 128 0,-3 6 0 0,-1 2 0 16,2 4 0-16,-1 0 0 0,-3 6-192 0,-2 0 48 15,-1 4 0-15,0 0 0 16,-2 5-752-16,1 3-128 0</inkml:trace>
  <inkml:trace contextRef="#ctx0" brushRef="#br0" timeOffset="575.93">16240 8208 18431 0,'-3'-5'1632'0,"-1"2"-1312"0,1 0-320 0,-1 2 0 0,3 1 4528 0,0 0 832 0,-2 1 160 0,1 2 48 0,-2 5-3888 0,-2 0-768 0,0 8-144 0,1 5-48 0,1 4-512 0,4 1-208 16,1 0 176-16,3 1-176 0,2 2 0 0,0 2 0 15,2-1 0-15,0 3 0 0,1 2 0 0,-2 1-240 16,2 2 80-16,-3 2 16 16,0-1-400-16,-3 2-80 0,-4 0-16 0,-2-4 0 15,-2-2-1312-15,-2-6-272 0</inkml:trace>
  <inkml:trace contextRef="#ctx0" brushRef="#br0" timeOffset="778.08">15882 8553 43311 0,'-5'0'1920'0,"2"0"384"0,0 2-1840 0,3-1-464 16,3 0 0-16,0 2 0 0,2-3 0 0,4 3 0 15,6 0 0-15,5 3 0 0,7-2 0 0,7-1-160 16,8 1 32-16,5-3 0 0,3-1-144 0,2-1-32 0,3 1 0 0,2-1 0 16,-4-3-1200-16,-3 2-240 0</inkml:trace>
  <inkml:trace contextRef="#ctx0" brushRef="#br0" timeOffset="3609.57">16102 2210 10127 0,'-1'-4'896'0,"-1"0"-704"0,0-1-192 16,1 4 0-16,0-1 3856 0,1 0 752 0,0 2 128 0,-1-2 48 0,1-2-2592 0,-2-1-512 0,1 1-96 0,0-3-32 0,0 1-384 0,0 1-80 0,1 1 0 0,0 1-16 0,1-4-720 0,0 2-144 16,1 0-16-16,1 0-16 0,1 2-176 0,-1-1 0 31,2-2 0-31,2 0 0 0,0 0 192 0,2-3-64 16,-1 1 0-16,0 2 0 0,-2 3 192 0,2-4 48 15,1 1 0-15,1-2 0 0,0 1 80 0,0 1 32 16,-3 2 0-16,1 1 0 0,-1 0-224 0,-2 1-32 0,0 1-16 0,-1 1 0 15,-2 0 48-15,2 1 0 16,-2 1 0-16,2 1 0 0,0 3-112 0,-1-2-16 0,1-1 0 16,1 2 0-16,0 3-128 0,1-2 0 0,2 4 0 0,0 2 0 15,1 1 0-15,1-1 0 0,0 0 0 0,-2 2 0 16,2 2 0-16,-1-1 0 0,0 1 0 0,-1-3 0 16,0 2 0-16,-1-1 0 0,-1 1 0 0,-1-2 0 15,1 2 0-15,-2-1 0 0,-1 1 0 0,-2 1 128 16,0 0-128-16,-1 0 0 0,-1 0 0 0,-2 1 0 15,1-1 0-15,-1 0 0 0,1 3 0 0,-2-2 0 16,1 4 0-16,-2 2 128 0,0-1-128 0,-2-2 128 16,3-2-128-16,-1 1 0 0,-2 0 0 0,1 2 0 0,0-4 0 15,-1 1 0-15,-1-4 0 0,1 2 0 0,-1-1 0 0,-2-3 0 16,1-2 0-16,-3 2 0 0,1-4 0 16,-2 0 0-16,-1 1 0 0,-1-2 0 0,-2 0-144 15,1-1 144-15,-1-4 0 0,-1 2 0 0,2-4-176 0,0-3 176 16,1 2-160-16,2-1 160 0,0-2 0 0,1-1 0 15,2 1 0-15,1-3 0 0,2 1 0 0,0 0 0 16,2-1 0-16,0-2 0 0,1 0 0 0,3-1 0 16,-1 0 0-16,1-2 160 0,1 3-160 15,1-1 0-15,1 0 144 0,-1-1-144 0,0 1 0 0,0 3 0 16,1-2 0-16,-1 2 0 0,1-2 0 0,0 3 0 16,0-1 0-16,1 0 0 0,-1 5 0 0,0-4 0 15,3 2 0-15,0-2 0 0,3 0 0 0,2-1 0 0,1 4 0 0,0-3 0 16,3 3 0-16,0-1 0 0,2-1 0 0,2 4 128 15,-1-1-128-15,2 0 176 0,0 2-176 0,0 0 192 16,1 0-64-16,-2 4 0 0,1-1 0 0,-4 2 0 16,-2 0 0-16,0 2-128 0,1 2 192 0,0 0-64 15,1 1-128-15,0 3 160 0,0-1-160 0,1 0 160 16,1 1 0-16,0 0 0 0,2 2 0 0,-2-2 0 16,2-2 96-16,-2 0 0 0,0 3 16 0,1-5 0 15,-2 3-272-15,-3-3 0 0,1 4 0 0,-2-6 0 16,2 3-192-16,1 1 0 0,0-1 0 0,4 0-20224 15</inkml:trace>
  <inkml:trace contextRef="#ctx0" brushRef="#br0" timeOffset="5735.86">17693 8133 16575 0,'-5'0'1472'0,"1"0"-1168"0,1 1-304 0,2-1 0 0,0 0 0 0,-2 0-224 0,-1 1 32 0,-4 1 16 0,-1 0-304 0,-2-1-64 16,1 2-16-1,2-3 0-15,0 0 1152 0,1 0 240 0,2 0 32 0,-1 0 16 0,1-3 992 0,0 2 208 16,0-4 32-16,0 1 16 0,0 1-64 0,-2-3-16 16,1-1 0-16,-3 0 0 0,-1 1-608 0,1-3-128 15,-1 3-32-15,1-4 0 0,-4 1-784 0,1 2-176 16,-3-3-16-16,-1 1-16 0,1 1-288 0,-1 0 0 15,-1 5 0-15,-2 3 0 0,4 0-192 0,0 3-64 16,1 1 0-16,-5 2 0 0,-2 3 80 0,-5 2 16 16,-2 6 0-16,0-1 0 0,2 0 160 0,3 1 0 0,3-1 0 15,2-2 0-15,4 3 0 0,3-1 0 0,3 0 0 0,4 3 0 16,2 3 448-16,2-3 80 0,3 6 16 0,2-3 0 16,0 3-96-16,1 0-32 0,1-2 0 0,2 4 0 15,2 2-224-15,1-1-64 0,2-2 0 16,1-3 0-16,1-4-128 0,0 0 0 0,3-1 0 15,0-5 128-15,1-1-128 0,1-6 0 0,0 1 0 0,-1-7 0 16,-2-3 0-16,0-3 0 0,-1-3 0 0,-2-2 192 16,1-6-192-16,-2-1 0 0,-2-3 0 0,-1-2 128 15,-1-1 0-15,-1 1 0 0,-1-5 0 0,1-3 0 16,-2 2-128-16,0-3 0 0,0 0 144 0,-1-3-144 16,-1 4 0-16,0 0 0 0,0 2 0 0,0 2 128 15,0 7-128-15,-3 4 0 0,2 3 0 0,-3 5 0 0,1 6 0 0,-2 0 0 16,0 4 0-16,-2 5 0 0,1 0 144 0,-1 5-144 15,0 1 192-15,-1 3-192 0,-2 4 208 0,0 3-64 16,0 3-16-16,-3 0 0 0,2 2 48 0,-1 3 0 16,2-2 0-16,0 2 0 0,2 1 64 0,1-4 16 15,2 1 0-15,2 5 0 0,2 7-96 0,2 4-16 16,2-1 0-16,0 3 0 0,2 1-16 0,0-4-128 16,-1 0 192-16,0-3-64 0,-2-1-128 0,-1-6 0 15,0 0-192-15,-1-5 192 16,-1 0-496-16,-2-4 32 0,1-3 0 15,-2-4 0-15,2-4-80 0,-1-2-16 0,-1-3 0 0,2-3-11728 0,0-2-2368 16</inkml:trace>
  <inkml:trace contextRef="#ctx0" brushRef="#br0" timeOffset="6302.76">18444 8276 43311 0,'-1'-1'3840'0,"1"1"-3072"0,1 1-608 0,-1 2-160 0,2-1-720 0,-1 2-176 0,0 2-48 0,2 4 0 0,-1 5 784 0,3 7 160 0,1 4 0 0,0 3 0 0,1-5 0 0,0 5 0 0,2 9 0 0,1 5 0 0,-1 6 0 0,0-5 0 16,-2-1 0-16,-2-3 0 15,-1 0 0-15,-3-6 0 0,-1 0 0 0,-2-6 0 16,-2-1-192-16,-1-5-48 0,-2-2 0 0,-3-1-17296 0</inkml:trace>
  <inkml:trace contextRef="#ctx0" brushRef="#br0" timeOffset="6507.7">18276 8652 55295 0,'0'-1'2448'0,"1"1"496"0,2 0-2352 0,2 0-464 0,4 1-128 0,0-1 0 16,6 3-1536-16,6-3-320 0,15-3-64 0,12 0 0 15,12-1 704-15,3-5 128 0,-3 2 48 0,-1-4 0 0,-6 1-512 0,-6 2-112 16,-5 0 0-16,-5-2-16 0</inkml:trace>
  <inkml:trace contextRef="#ctx0" brushRef="#br0" timeOffset="6791.66">19188 8051 29487 0,'-2'3'2624'0,"0"-3"-2112"0,-1 3-512 15,2 0 0-15,2 1 3136 0,1-1 528 16,0 4 112-16,1 1 0 16,0 6-3408-1,3 7-688-15,1 2-144 0,0 8-32 0,0 1 48 0,-2 6 16 0,-1-3 0 0,-1 2 0 16,-2 2 16-16,-2-1 0 0,-1 2 0 0,-3-2 0 0,-1 3 576 0,0 0 112 0,-3 1 32 0,2 1 0 15,0 3 96-15,-1 1 32 0,3 2 0 0,1-4 0 16,3-1-432-16,2-8 0 0,2 1 0 0,2-6 0 31,2-5-2064-31,2-6-400 0</inkml:trace>
  <inkml:trace contextRef="#ctx0" brushRef="#br0" timeOffset="7242.02">19798 8111 41471 0,'-5'-3'3680'0,"1"3"-2944"16,0 0-592-16,3 3-144 0,1-2 528 0,0 1 80 16,-3 5 16-16,-2 1 0 31,-2 3-1072-31,-2 7-224 0,-2 4-32 0,-1 8-16 0,-3 7 528 0,-3 5 192 0,1 2 0 0,-3 2-144 15,2 2 144-15,-2 3 0 0,0-2 0 0,2 2-128 0,-1 4 128 0,3-5-128 16,2 1 128 0,3-3-128-16,4-2 128 0,2-7 0 0,2-4 0 0,3-2 0 0,2-4 0 0,1-3 224 0,4-1-48 15,1-3-16-15,1-4 80 0,3 0 16 0,4-3 0 0,2-6 0 32,-1 0-128-32,3-3-128 0,1-4 176 0,0 0-176 0,2-4 0 0,0-2 0 0,-1-5-192 0,-1-1 48 15,0-2-48-15,-5-2 0 0,-1-1 0 0,-2-3 0 16,-1-2 192-16,-3-5 0 0,-1 2 0 0,-3-4-128 0,-3 3 288 15,1-1 64-15,-3 1 16 0,0 1 0 0,-3 1 160 32,0 2 48-32,-1 2 0 0,-1 2 0 0,-3-3-64 15,1 4-16-15,0 4 0 0,-3 3 0 0,1 4-192 16,-2 1-48-16,0 3 0 0,-3 3 0 0,1 3-128 16,-3-2-176-16,-1 3 48 0,0 2 0 15,0 0-272-15,0 0-48 0,0 1-16 0,3-3 0 0,1 1 64 16,2-3 16-16,1 0 0 0,2-1 0 15,1-4-160-15,2 2-32 0,2-2 0 0,1-2-17472 0</inkml:trace>
  <inkml:trace contextRef="#ctx0" brushRef="#br0" timeOffset="7493.19">20592 8320 50687 0,'-5'2'4496'0,"0"2"-3600"0,0 2-704 0,3 0-192 0,2 2-528 0,-1 3-144 0,0 5-32 0,-4 12 0 0,0 8-240 0,0 7-48 15,0 3-16-15,2 0 0 0,0-5 144 0,0-3 32 16,1 0 0-16,-1-5 0 0,1-3-1344 0,-3-1-256 15</inkml:trace>
  <inkml:trace contextRef="#ctx0" brushRef="#br0" timeOffset="7642.09">20292 8616 40543 0,'0'0'3600'0,"0"2"-2880"16,0-2-576-16,1 0-144 0,0 2 976 0,3-2 176 15,2 3 16-15,3 0 16 0,4 1-816 0,6 1-176 0,3-1-16 16,4-4-16-16,1 0-448 0,6-3-96 0,4-3 0 0,5-4-19392 16</inkml:trace>
  <inkml:trace contextRef="#ctx0" brushRef="#br0" timeOffset="8061.59">21490 8175 46079 0,'-7'-1'2048'0,"0"-2"400"0,2 3-1952 0,2 0-496 0,2 3 0 0,1-2 0 16,-2 1-816-16,-3 5-256 0,-2 0-48 16,-4 8-16-16,-7 1 688 0,-3 9 144 0,-5 3 32 0,-2 2 0 15,-4 4-16-15,-1 4 0 0,-2 0 0 0,0 3 0 16,7-4 288-16,-3 5 0 0,4 1 0 0,2-1 0 15,3 1 560-15,3-4 16 0,4-1 0 0,4-6 0 0,3 2-128 16,4-6-32-16,3-2 0 0,3-1 0 0,5-5-224 0,5 2-64 16,2-7 0-16,6 1 0 0,5-6-128 15,3-2 0-15,5-4 0 0,2-3 0 0,5-2-160 16,1-5-16-16,-2 0 0 0,2-7 0 0,0 0 48 0,-3-5 0 0,-4 5 0 16,-3-7 0-16,-3-5 128 15,-2 0 0-15,-4-5 0 0,-2-4 0 0,-3-5 192 16,-3-2-48-16,-3 1 0 0,-2-6 0 0,-3 1 80 0,-4-2 16 15,-3-1 0-15,-3 1 0 0,0 2-64 0,-5 4-16 0,-1 0 0 0,-1 7 0 16,0 2-160-16,-2 1 160 0,0 2-160 16,-1 3 160-16,2 4-32 0,-2 1-128 0,1 5 192 0,-1 2-64 15,-1 2-128-15,3 6-256 16,-1 0 64-16,1 2 16 16,1 4-752-16,-1 4-160 0</inkml:trace>
  <inkml:trace contextRef="#ctx0" brushRef="#br0" timeOffset="8310.36">22132 8529 50687 0,'2'-3'2240'0,"1"2"464"0,0-3-2160 0,2 2-544 0,2 2 0 0,0 0 0 0,3 0-832 0,3-4-256 0,10 2-64 0,6-2-16 0,7 1 528 0,4-4 96 0,1 1 32 0,-1 0 0 16,1-3-416-16,-1 3-80 0,-3-2-16 0,-1 2 0 15,-2-3-1632-15,-1 2-336 0,-1 1-64 0,-4 0-16 16,-1 0-240-16,-3-1-48 0,-1 4-16 16,-4-2-6544-16</inkml:trace>
  <inkml:trace contextRef="#ctx0" brushRef="#br0" timeOffset="8493.17">22342 8775 43311 0,'-15'10'3840'0,"4"-2"-3072"0,1-2-608 0,5 1-160 0,4-4 1440 16,3-3 256-16,1 4 48 0,1 0 16 31,3 4-2464-31,5-1-512 0,6-1-80 0,5-5-32 15,6-2 400-15,3-5 80 0,4-3 16 0,1-5 0 0</inkml:trace>
  <inkml:trace contextRef="#ctx0" brushRef="#br0" timeOffset="8922.12">23098 8151 42383 0,'-3'-8'3776'0,"2"-1"-3024"0,1 5-608 0,2 3-144 0,1 1 432 0,0-2 48 16,2-4 16-16,3-4 0 0,3 0-1088 0,0-3-224 0,3 4-32 15,-1 2-16-15,2 2 592 0,-1 4 112 0,-1-1 32 0,1 4 0 16,1-1-192-16,-2 2-48 0,2 3 0 0,0-2 0 0,0 2 656 0,1 3 128 16,0-3 32-16,1 1 0 15,1 2-64-15,-2-3-16 0,0 0 0 0,0 2 0 16,0 0 80-16,-1 2 32 15,-2 0 0-15,0 2 0 0,-1 5-224 0,-2 1-64 16,-3 4 0-16,-2 1 0 0,-5 1-352 0,-1 2-80 16,-5 5-16-16,-6-2 0 15,-3 3-160-15,-9 2-32 0,-4 5-16 0,-8 2 0 0,-5 3 208 0,-2-1 32 16,-3 2 16-16,2-3 0 0,5-1 208 0,5-7 0 16,5-3 0-16,2-1-144 0,4 1 496 0,0-6 96 0,4-3 32 15,1-4 0-15,5-4-48 0,-1 1-16 0,4-2 0 0,3 1 0 16,2 1-288-16,2-3-128 0,2-2 128 15,2-1-128-15,3 1-144 0,1 0-112 0,1-2-32 0,3-2 0 16,4 4-64-16,3-3-16 0,5 0 0 0,0-2 0 16,-6-1 368-16,5-4-144 0,6 0 144 0,6-4 0 15,3-1-288-15,1-2 48 0,0 0 16 0,-1-3-12128 16,3 2-2416-16</inkml:trace>
  <inkml:trace contextRef="#ctx0" brushRef="#br0" timeOffset="9394.7">24113 8013 44223 0,'-3'-2'3936'0,"1"0"-3152"16,1 4-624-16,2 0-160 0,0 0 0 0,-1 2 0 0,0 0 0 0,-1 5 0 0,-3 3-928 0,-1 4-112 0,-2 6-32 0,-3 0 0 0,0 3 688 0,-2-3 144 16,-2 4 32-16,-1-1 0 0,-1 4 208 0,0-1 0 15,2-2 0-15,2-1 0 0,3-5 240 0,4 1 144 0,2-5 16 0,3-3 16 16,3 2-32-16,1-5 0 16,0-1 0-16,2-2 0 0,3 2-192 0,3-2-64 15,2 2 0-15,-1-3 0 0,2 4-128 0,1-1-144 0,3-2 144 0,-2 3-208 16,3 1 208-16,-2 0-192 0,3 0 192 15,-1 0-192-15,1 0 192 0,-1 1 0 0,2 0 0 0,-1-1 0 16,-1 0 0-16,-1 0 0 0,0 3 0 0,1-2 0 16,0 3 0-16,-3-1 0 0,1 2 0 15,-5-1 0-15,1 1 0 0,-6 0 192 0,-1 0-16 0,-5 2 0 16,-2 1 32-16,-5-2 16 0,-2 4 0 0,-3-2 0 16,-4 1-64-16,-1 2-16 0,-2-1 0 0,-3-1 0 15,-2-4-16-15,-3 2 0 0,-1 1 0 0,-1-3 0 0,1 0-128 0,0-2 0 16,0-3 0-16,-1 0 0 0,0 0 0 0,-3-1 0 15,-1-4-144-15,-2-2 144 16,1-4-784-16,2-1-48 0</inkml:trace>
  <inkml:trace contextRef="#ctx0" brushRef="#br0" timeOffset="9584.12">23957 7921 53439 0,'2'-3'4752'0,"3"-2"-3792"0,2 4-768 0,1-2-192 15,3 2 0-15,4 1 192 0,11 0-192 0,15-5 192 16,15 1-896 0,13 0-160-16,5-2-32 0,4 4-16 0,0 2-48 15,0 2-16-15,2 4 0 0,2-2-20512 0</inkml:trace>
  <inkml:trace contextRef="#ctx0" brushRef="#br0" timeOffset="12288.06">17536 5301 25791 0,'-2'0'2304'0,"1"3"-1856"16,1-3-448-16,-1 0 0 0,1 0 976 0,0 1 112 0,-1 0 0 0,-2 0 16 0,1 2-576 0,-1-3-112 0,2 3-32 15,1-3 0-15,0 0 384 0,0 0 80 0,0 0 16 0,0 0 0 0,-7-19-384 0,5 14-80 0,1-3-16 0,0 2 0 0,0 0 64 0,-2-3 0 0,1 6 0 0,-3-5 0 16,0 2 144-16,-3 1 48 0,-2 1 0 0,-2-2 0 16,-2 2-416-16,-3-2-80 0,-3 3-16 0,-1-2 0 15,-2 3-128-15,-2-3 0 16,0 4 0-16,1-1 0 0,0 2 0 0,3 0 128 0,3 2-128 0,-1 2 192 0,3 2 80 16,1 0 32-16,3 4 0 15,1 3 0-15,2 0-144 0,0 6-32 0,3 2 0 16,0-2 0-16,1 6-128 0,0 0 0 0,1 2 0 0,1 0 0 15,0 3 0-15,1-2-176 0,2 0 176 0,1-4-128 16,3 2 0-16,3-1 0 0,3-3 0 0,2 1 0 0,4-5 128 16,2-2 0-16,3-2 0 0,2-4-128 0,3-2 128 0,0-1 128 15,3-7-128-15,-1-3 176 16,-1-1-176-16,2-2 128 0,-1-4-128 0,-3 0 128 16,-3 2-128-16,-1-6 0 0,0-3 0 0,-4 0 128 0,0-1-128 0,-5 1 0 15,-2-4 0-15,-4 1 0 16,-1-2 0-16,-3 1 0 0,0-1 0 0,-1-1 0 0,-1 1 0 0,1 2 0 15,0 2 0-15,-1 2 0 0,2 3 128 0,-1 3 0 16,-1 4 0-16,0 1 0 0,0 4 48 0,0 1 0 16,0 3 0-16,0 1 0 0,0 8-32 0,-1-3 0 0,-1 8 0 15,1 1 0-15,0 1-144 0,0 3 0 0,-2 4-192 16,-1 2 192-16,2-3-128 0,-2 3 128 0,-1 1 0 0,0 1 0 16,0 1 0-16,-1-1 0 15,0 3 0-15,0-5 0 0,-2 3 0 0,2 1 0 16,-1-2 192-16,1 1-64 0,-2 3-128 0,1-3 0 15,1 1 0-15,1 3 0 0,-1-3 0 0,1 3 0 0,-2 3 0 0,2 0 0 16,2 0 0-16,0-6-176 0,3-4 48 0,0-3 0 16,2-3-336-16,-1-7-64 0,0-1-16 15,1-6 0 1,1 0-1248-16,-1-5-256 0</inkml:trace>
  <inkml:trace contextRef="#ctx0" brushRef="#br0" timeOffset="12621.25">18441 5332 39615 0,'1'0'1760'0,"0"0"352"0,0 0-1680 0,-1 3-432 0,2 0 0 0,-2 3 0 16,1-2 272-16,0 6-16 16,0 5-16-16,-1 7 0 0,2 7 0 0,-4 3 0 0,2 2 0 0,-2 1 0 0,1 3-240 0,-3-3 0 0,1 3 0 0,0-1 0 0,-1 2 0 0,-1-2 0 15,0-3-208-15,0-1 64 0,-1-1-16 0,1-4 0 16,0-2 0-16,-1 1 0 15,1-4-208-15,0-4-32 0,0 2-16 0,0-3 0 0,0-1 16 0,0-3 0 0,2-2 0 0,-1-6-10880 16,0-2-2176-16</inkml:trace>
  <inkml:trace contextRef="#ctx0" brushRef="#br0" timeOffset="12839.46">18103 5755 41471 0,'1'1'3680'0,"1"-1"-2944"15,-1 3-592-15,3-3-144 16,0 1 1344-16,3 1 256 0,3-2 32 0,6 3 16 16,8 1-1328-16,11-2-320 0,7 4 0 0,4-2 0 15,1-2 0-15,0 2 0 0,2 0 0 0,-2-2 0 16,1 4 0-16,-2-2-128 0,0-1 0 0,-2 0 0 16,1-1-624-1,-3-1-112-15,-1-1-32 0,-2-1-12480 0,-3-1-2496 0</inkml:trace>
  <inkml:trace contextRef="#ctx0" brushRef="#br0" timeOffset="13312.53">19566 5231 34095 0,'1'-5'3024'16,"0"1"-2416"-16,1 3-480 0,-1-2-128 0,1 3 1536 0,1-2 304 0,1-2 48 0,2 0 16 0,1-2-1408 0,1 1-288 0,-2 4-48 0,-3 1-16 15,0 6 144-15,-3 4 32 0,-3 6 0 0,-3 5 0 0,-1 5-80 0,-3 5-16 0,-2 2 0 0,-2 2 0 16,-1 0-224-16,0 4 176 0,-1 7-176 0,-1 1 160 16,1 1-160-16,0 2-176 0,1 3 48 0,0 1 0 0,4-1 128 15,2-2 0-15,3-3 0 0,2-4 0 16,3-2-368-16,1-1-32 0,1-4-16 16,1-2 0-16,1 3-416 0,2-6-96 0,0-1-16 0,3-9-16672 15</inkml:trace>
  <inkml:trace contextRef="#ctx0" brushRef="#br0" timeOffset="13820.92">20073 5265 38703 0,'-1'-18'3440'0,"-1"5"-2752"0,1 3-560 0,2 4-128 16,2 0 512-16,-1 4 80 0,2-2 16 0,1-2 0 15,2-2-2560 1,1-4-512-16,-1 0-96 0,0 2-32 0,-4 3 2096 0,-2 5 496 0,-2 4 0 0,-4 6 0 16,-3 4-304-16,-6 7-32 0,-2 3-16 0,-5 3 0 15,-1 3 48-15,-3 4 16 0,-1 3 0 0,-1 0 0 16,1-1 1664-16,0 7 336 0,0 1 64 0,0 5 16 16,1 1-384-16,3 3-64 0,3 0 0 0,2-2-16 15,5 2-896-15,2-7-176 0,1-3-48 0,3-5 0 0,3-3-208 16,2-3 0-16,1-3 0 0,3-3 0 0,3-2 0 15,1-1 0-15,3-5 0 0,4-1 0 0,3-1 0 0,4-4 0 16,1-2 0-16,2 0-160 0,-1-2 160 16,1-1 0-16,-2-4 0 0,2-1 0 0,2-1 0 15,0-4 0-15,-2 1 0 0,2-5 0 0,0 2 144 0,0-3-144 16,0-1 192-16,-4 0-192 0,-1 0 128 16,-2 0-128-16,1-4 0 0,-3 1 0 0,-1-1 0 15,-3-1 0-15,-2 0 0 0,-3 0 0 0,-2 1 240 16,-3-1-64-16,-1-2-16 0,-3 2 0 0,0-4 32 0,-4 2 16 15,-2 1 0-15,-3-1 0 0,-1 3-32 0,-3 1-16 0,-1 4 0 16,-2 0 0-16,0 8-160 0,-1 2 128 0,0 1-128 16,-1 4 128-16,1 3-128 0,-2 0 192 15,-1 2-192-15,2 0 192 0,3-1-192 0,0 1 0 16,2-1 0-16,1 3 0 16,2-5-480-16,1 2-128 0,1 1-32 0,2-3-12064 0,1 2-2416 0</inkml:trace>
  <inkml:trace contextRef="#ctx0" brushRef="#br0" timeOffset="14355.69">20901 5453 39615 0,'-1'0'3520'16,"1"0"-2816"-16,0 3-560 0,1-1-144 0,1-1 320 0,-1 4 48 0,0-1 0 0,0 5 0 0,2 4-368 0,-1 3-288 0,1 7 48 0,-2 1 16 0,-1 7 368 0,-1 1 80 0,0 4 16 15,-2 1 0-15,2 1-112 0,0 1 0 16,-1 1-128-16,2-6 192 16,2 2-192-16,-2-4 0 0,1 2 0 0,-2-5 0 15,1 5-512 1,-2-8-112-16,1-4-16 0,-1 3 0 0,-1-2-880 15,1 2-176-15,-1-5-32 0,1-3-13888 0</inkml:trace>
  <inkml:trace contextRef="#ctx0" brushRef="#br0" timeOffset="14576.99">20596 5840 40543 0,'-4'-1'3600'0,"3"0"-2880"0,1 1-576 0,3-3-144 0,0 3 640 0,3-1 80 16,4-1 32-16,6-2 0 15,8-2-944-15,7 0-176 0,5-1-32 0,1 4-16 0,1-2 416 0,2 1 0 16,0 2 0-16,0 0-128 16,-2 0-384-16,-3-2-64 0,0-1 0 0,-6 0-17376 0</inkml:trace>
  <inkml:trace contextRef="#ctx0" brushRef="#br0" timeOffset="15001.16">21981 5278 35935 0,'-6'-5'1600'0,"-2"3"320"0,0 0-1536 0,1-1-384 0,4 3 0 0,0 3 0 16,1-3 0-16,-4 2-160 0,-5 2 16 0,-4 2 0 15,-3 7-672-15,1-2-128 0,2 4-16 0,0 1-16 0,3 2 816 0,-2 2 160 16,2 1 0-16,0 1 0 0,-1 3 416 0,1 1 0 15,1 0 0-15,1 1 0 0,0-3 320 0,1 0 64 16,2 1 16-16,1-3 0 0,1 1 128 0,2-5 16 16,1 2 16-16,2-5 0 0,-1 1-464 0,2 0-80 15,3-4-32-15,-1-2 0 0,2-2-16 0,3 0-16 16,2-1 0-16,2-4 0 0,3 2-192 0,2-1-48 16,4-3 0-16,1 2 0 0,4-3-128 0,0 0-176 0,3-2 48 15,-2 1 0 1,0 1-320-16,0-1-48 0,1 1-16 0,-2 0 0 15,-1 0 0-15,-1-3 0 0,-3 2 0 0,0-1 0 16,0-2 80-16,-1-5 16 0,0 3 0 0,1-4-10912 0,0 0-2192 0</inkml:trace>
  <inkml:trace contextRef="#ctx0" brushRef="#br0" timeOffset="15283.68">22451 5231 35935 0,'-10'0'1600'0,"3"0"320"0,2 0-1536 0,1 1-384 0,3 1 0 0,-2 1 0 16,2 1-1472-16,-4 2-384 0,-1 4-64 16,-5 4 0-16,0 6 896 0,-3 2 192 0,2 3 48 0,-2 1 0 15,2 3 112-15,-3 2 32 0,0 1 0 0,-1 2 0 0,0 1 2560 0,-2 1 512 16,2 1 96-16,0 0 32 0,-1 1-368 0,-2 3-64 15,2 4-16-15,-1-5 0 0,-1 3-1504 0,0-6-304 16,2 1-64-16,0-3-16 0,-2 3-224 0,0-1 0 16,-1 5 0-16,0-1 0 0,3-4-320 0,1-1-48 15,2-4-16-15,4-1-11648 0,3 1-2352 16</inkml:trace>
  <inkml:trace contextRef="#ctx0" brushRef="#br0" timeOffset="15914.93">22800 5683 40543 0,'-2'-2'3600'0,"1"2"-2880"0,2 0-576 0,1 0-144 0,0 0 0 0,0 0 0 0,1 0 0 0,2-1 0 0,4 1-144 0,2-3 144 0,4 3 0 0,3-4 0 0,4 2 0 0,4-2 0 0,5 2 0 15,5 0 0-15,4-3 0 0,2 2 0 0,1-3 0 0,3-2 0 16,3 3 0-16,1 2 0 16,-2-1 0-16,-4 1 0 15,-7 0-384-15,-1 0-192 16,-1 3-16-16,-4-4-16800 0</inkml:trace>
  <inkml:trace contextRef="#ctx0" brushRef="#br0" timeOffset="16154.27">22907 5917 43311 0,'-1'2'3840'0,"0"0"-3072"16,1 0-608-16,1 2-160 0,3-2 176 0,1-2 0 0,2 2 0 0,4 0 0 0,8 2-352 15,7 1-64-15,8-2-16 0,7 0 0 16,4-2 16-16,3-2 0 0,4-5 0 0,0-3-12368 16,0-3-2464-1</inkml:trace>
  <inkml:trace contextRef="#ctx0" brushRef="#br0" timeOffset="16860.18">16444 5348 39615 0,'-3'3'3520'0,"2"-2"-2816"0,1 4-560 0,1-2-144 16,0 4 256-16,1-1 32 0,0 4 0 0,1 8 0 0,0 11-480 0,2 5-80 0,0 8-32 0,0 2 0 0,0 4 304 0,-2-1 0 0,-2 4 0 0,-2-1 0 0,-2-3-192 0,-1-2 32 16,-2-4 0-16,0-3 0 15,-1-3-368-15,0-3-80 0,1-4-16 0,0-2 0 16,0-1-768-16,2-7-144 0,0-2-48 0,2-3-8352 0,0-1-1680 0</inkml:trace>
  <inkml:trace contextRef="#ctx0" brushRef="#br0" timeOffset="17068.25">16217 5866 50687 0,'-1'0'4496'15,"1"0"-3600"-15,1 0-704 0,2 0-192 16,-1 0-1216-16,3 0-256 0,4 1-64 0,3 1-16 16,6-1 720-16,4 1 160 0,1-2 32 0,2 0 0 0,5-2 464 0,2-2 176 15,4 2 0-15,3-2-144 0,7-2 0 0,0 0 0 16,2 0 0-16,-1-2 0 16,0-1-464-16,-6 0-96 0,-3 0 0 0,-4-1-17296 0</inkml:trace>
  <inkml:trace contextRef="#ctx0" brushRef="#br0" timeOffset="19281.73">14061 5586 43311 0,'-1'-4'3840'0,"2"-2"-3072"0,1 3-608 0,1 2-160 0,0 1-1088 0,1 0-240 16,2-3-48-16,4-3-16 0,5 0 560 0,2 2 128 0,3-2 0 0,2 2 16 0,1 2 688 0,1-2 0 0,2 4 0 0,2 0 176 16,0 0-32-16,0 0 0 0,2 4 0 0,0-2 0 15,-3 5 112-15,0-4 32 0,0 5 0 0,-1-2 0 0,-2 3 64 16,-3-3 16-16,0 4 0 0,-2-2 0 0,-2 0-80 0,-4-2-16 15,1 3 0-15,-4-3 0 0,-1-2-48 0,-2 2-16 16,-2-4 0-16,-3 2 0 0,0 0-208 16,-4-2 128-16,-1-1-128 0,-5 2 0 0,-3 3 0 15,-5-2 0-15,-5 2 0 0,-4 3 0 0,-3-2-144 0,-3 2 144 16,0 0 0-16,-1-2-144 0,2-1 144 0,3 0 0 16,4 0 0-16,3-2 0 0,5 0 0 0,4-2 0 15,3 2 0-15,6-2 0 0,2 1-256 0,4 0 16 16,2 1 16-16,4 2 0 15,3 1-352-15,2-1-80 0,2 1-16 0,3 2 0 0,2-1 816 0,1 0 176 16,0 2 16-16,2 1 16 0,2-1-32 0,0 2 0 16,-1 1 0-16,-2-4 0 0,-2 4-320 0,-1 0 0 0,-2 2 0 0,-5-1 0 15,0 1 0-15,-5-2 0 16,-3 2 0-16,-2-1 0 0,-3-2 0 0,-2 0 128 16,-2 2-128-16,-3-2 0 0,-4 3 288 0,-1-2-16 0,-4 0 0 0,-1 0 0 15,-4 3-16-15,0-4 0 0,1 0 0 0,-4 2 0 16,-3 2-80-16,-2 1-32 0,0 1 0 15,-1-2 0-15,1 1-144 0,1 0 0 0,-2 1 0 16,2-1 0-16,0 2 0 0,-2-5 0 0,2 2 0 16,0-2 0-16,2-2-192 0,0-3-80 0,3-1-16 0,1-2 0 15,4-6-688 1,2 0-144-16,3-4-32 0,3-2-16000 0</inkml:trace>
  <inkml:trace contextRef="#ctx0" brushRef="#br0" timeOffset="19771.87">15426 5363 43311 0,'-4'-3'3840'0,"1"1"-3072"0,-1 2-608 0,1 0-160 0,2 2-224 0,-1 0-80 0,-5 0-16 0,-1 2 0 16,-6 5 160-16,-2-1 32 0,-4 6 0 0,-1 1 0 0,-2 4-96 0,-1 4-16 0,0-1 0 0,0 4 0 0,2 1 240 0,1 2-192 15,1 3 192-15,2-1-192 0,-1 7 192 0,2-1 0 16,-1 5 0-16,1 1 0 0,2 2 176 0,0-4 16 0,4-5 16 0,0 2 0 16,1 5 160-16,0 2 16 0,4 2 16 0,1-2 0 15,3 2-96-15,3 0-32 0,4-3 0 0,4-5 0 16,2-4-272-16,5-2 0 0,2-4 0 0,3-7 0 15,3 0-144-15,2-9-96 0,1-3-16 0,3-4 0 16,-1-6 48-16,2-6 0 0,1-3 0 0,1-4 0 16,-1 0 208-16,-1-6 0 0,-2 1-160 15,-1-2 160-15,-4-1 0 0,-3 1 0 0,-2-2 0 16,-4-3 0-16,-3 2 0 0,-3-1 0 0,-4 1 0 16,-3-2 0-16,-3 5 0 0,-3 2 0 0,-2-3 0 15,-3 3 0-15,-2 1 128 0,-4 3-128 0,0 6 192 0,-2 0-64 16,-5 5-128-16,-4 3 128 0,-6 7-128 0,-5 2 128 15,-3 3-128-15,-2 4 0 0,-2 0 0 0,-1 3-176 16,1 1 176-16,3-4-128 0,4-2 128 0,3 0-128 16,6-2-384-1,3 1-64-15</inkml:trace>
  <inkml:trace contextRef="#ctx0" brushRef="#br0" timeOffset="23266.16">24677 5111 19343 0,'0'-10'1728'0,"-3"4"-1392"0,1-3-336 0,-1 5 0 0,2 1 3136 0,1 3 576 0,-1-3 96 15,-1-3 32-15,-1 0-2656 0,-2-4-528 0,-1 0-96 0,-1 1-32 0,1 6 176 0,-1-2 16 0,-1 5 16 0,-1 5 0 16,0 1-448-16,-2 4-96 16,0 3 0-16,-3 6-16 0,-1 3-176 0,-1 5 0 15,0 2 0-15,-1 0 0 0,-1 2 0 0,2 5 160 16,0 1-160-16,-1 0 160 0,2-1 16 0,0 3 0 0,0 4 0 0,1 1 0 0,1 3 16 0,2 0 16 15,1-1 0-15,3 1 0 0,1 1-64 0,1 2-16 16,5-3 0-16,0-3 0 0,3-5-128 0,2-5 0 31,3-5-192-31,0-5 192 0,1-4 0 0,5 1 0 0,1-1 0 0,3-1 0 0,2-3 208 16,0-4-32-16,1 0-16 0,1-2 0 0,0-2-160 0,0-2 192 0,-2-1-192 16,0-2 192-1,2-3-192-15,-1 0 0 0,2-2 0 0,-2-2 0 16,1 1 0-16,-2-6 0 0,1 2 0 0,-2-2 0 15,-3-1-144-15,2 0 144 0,0-5 0 0,1-1 0 16,-2 1 0-16,-1-2 0 0,-1-2 0 0,-4-2 0 16,-1 2 0-16,-4-4 128 0,-3 1-128 0,-4 0 0 15,-6 0 160-15,-1-3-160 0,-5 3 160 0,-3-3-160 16,-2 1 128-16,-5 3-128 0,0-1 0 0,-2 6 144 16,0 4-144-16,0 2 0 0,-3 1 0 0,2 5 0 0,2 4 0 15,0 3 0-15,3 1 176 0,-2 2-176 0,0 4 0 16,2-2 128-16,3 2-128 0,-1 0 0 0,3-1 0 0,1 1 0 15,3 0 0-15,1-2 0 0,2 2-400 16,2-2 16-16,1 0 16 0,2 0 0 16,1 0-880-16,3-2-176 0,3 1-48 0,3-1-15104 15</inkml:trace>
  <inkml:trace contextRef="#ctx0" brushRef="#br0" timeOffset="23770.33">25270 5145 34095 0,'-7'-6'1504'0,"2"4"320"0,0 0-1456 0,2 2-368 0,2-2 0 0,1 2 0 0,0 0 0 0,-1 0-208 0,0 2 16 0,-3-2 16 0,0 4 528 0,-2 0 96 0,-1 2 32 0,-2 3 0 0,-3 2 256 0,-2 4 48 0,-1 1 16 0,-3 2 0 0,-2 7-224 16,-1-3-64-16,-1 1 0 0,1 0 0 15,0-2-272-15,3-1-64 0,1 1-16 0,1-5 0 16,3 0-160-16,4-2 0 0,1-3 0 0,3-1 0 16,4-4 0-16,2 0 0 0,5-2 0 0,2-2 0 0,4-2 0 0,3 0 0 15,2 0 0-15,4-5 0 0,4 2-256 0,1-1-64 16,2-2-32-16,3 2 0 0,0-1 96 15,-1 1 0-15,0 4 16 0,-4 0 0 0,-3 3 64 0,-2 3 16 16,-4-2 0-16,-2 2 0 0,-1 4 160 0,-4-2 0 16,0 3 0-16,-4 2 0 0,-1 2 192 0,-1-2-16 15,-1 6-16-15,0-3 0 0,-3 2-160 0,0 2-144 16,-2 1 144-16,1-2-208 0,0-2 64 0,-1 2 16 0,-2 2 0 16,1-2 0-16,0 0 128 0,-1 1 0 15,0 1 128-15,-1 1-128 0,0-3 320 0,0-2 0 16,0-1 0-16,-1-1 0 0,0-3 0 0,0 1 0 0,-2-3 0 0,1-3 0 15,-2 2-320-15,-1-1 144 16,2-4-144-16,-5 0 0 16,0-1-256-16,-2-3-176 0,-1 0-16 0,-1-3-16 0,-2-4-1808 15,1-2-352-15</inkml:trace>
  <inkml:trace contextRef="#ctx0" brushRef="#br0" timeOffset="24035.85">25313 5117 44223 0,'-1'-9'1968'0,"2"6"400"0,1-1-1904 0,0 1-464 0,2 3 0 0,0 0 0 0,2 0 224 0,2 0-48 0,5 0-16 0,4-2 0 0,3 2 16 0,3-1 0 0,1 2 0 0,-2-1 0 16,0 2-176-16,-1-2 0 0,3 0 0 0,-1 0 0 0,2 0-256 0,1 0-96 0,4-3-16 0,4-2-12880 31,6-3-2560-31</inkml:trace>
  <inkml:trace contextRef="#ctx0" brushRef="#br0" timeOffset="30169.21">10821 3255 33167 0,'-4'0'2944'0,"2"0"-2352"0,3 0-464 0,2 0-128 0,0 1 656 16,2-1 112-16,4 2 32 0,2 1 0 0,6 2-1056 0,7 3-192 0,3 5-64 0,1-1 0 0,2 5 512 0,-3 2 0 0,1 2 0 0,-1 2 0 0,-2 1 0 0,-3 2 0 15,-1-1 0-15,-3-2 0 0,-3 2 0 0,-2 0 0 16,-4 1 0-16,-4 0 0 0,0-4 0 0,-3 1 0 15,-1 3 0-15,-1-3 0 0,0-1 0 0,-3-2 0 16,2-3 0-16,-3-6 0 0,2 0 976 0,-3-5 96 16,1-1 16-16,1-2 0 0,-1-3-352 0,0-4-64 15,2-5-16-15,-2-1 0 0,-1-3-272 0,1-2-64 16,-1-1-16-16,0-3 0 0,-1 0-80 0,0-4-16 16,-1 1 0-16,-1-3 0 0,0-3-208 0,1-1 0 0,1-1 0 15,0 0 0-15,2-1 0 0,2 0 0 0,1 1 0 16,2-1 0-16,1-1 0 0,3 1-160 0,1 2 160 15,1 2-192-15,0 1 192 0,-1 1 0 0,2 3 0 0,-2-3 0 16,1 1 0-16,-1 2 0 0,2-3 0 0,-2 3 128 16,1 0 96-16,-2 3 32 0,2-3 0 0,-3 3 0 15,3 6-64-15,-1-2 0 0,2 5 0 0,0 0 0 16,2 2-192-16,1-1 0 0,1 4 0 0,2-4 0 16,2 6 0-16,1-4 128 0,2 1-128 0,1 3 0 0,1-2 0 15,2 3 128-15,1 0-128 0,-2-1 0 0,1 6 0 16,0-3 0-16,0 2 0 0,-2 2 0 0,0 2 0 15,-2 0-128-15,-2 1 128 0,-2 0-208 16,0 2-240-16,-2 1-32 0,0-2-16 0,-2 2 0 16,-1-2-288-16,-2 3-64 0,1-1-16 0,0 2 0 15,-3 4-1856-15,-1-4-368 0,0 4-80 16,-2-3-10928-16</inkml:trace>
  <inkml:trace contextRef="#ctx0" brushRef="#br0" timeOffset="30664.4">12184 2358 28559 0,'0'-10'1264'0,"0"1"272"0,0 5-1232 0,0-3-304 16,1 7 0-16,-1-2 0 0,1 2 144 0,0-4-16 0,2 2-128 0,-2-1 192 0,-1 2-192 0,-1 2 0 0,-2 4 0 0,-3 1 0 15,6-6 0-15,-16 20 0 0,5-8 160 0,-1 5-32 0,-1 1 128 0,-2 2 48 0,-1 2 0 0,-1 3 0 16,4-3 448-16,-2 0 80 0,1 4 32 0,-3 5 0 0,-2 6-304 0,-1 8-64 16,1 2-16-16,-1 4 0 0,0 3-112 0,0 3-32 0,2-4 0 15,-2 1 0-15,0 3-336 0,-2 6 144 0,-2 10-144 0,1 0 0 16,2 3 128-16,4-11-128 16,4-10 0-16,5-8 0 0,4-11 304 0,3-3 0 15,3-1 0-15,2-3 0 0,2-1 192 0,1 0 32 0,3 5 16 0,3-5 0 16,0 0-544-16,3-2-144 15,0-3-16-15,3-2 0 0,-2-3-320 16,3-2-64-16,0-2-16 0,0-3 0 16,1-1-1856-16,1 0-368 0,3-4-80 0,-1-3-10704 0</inkml:trace>
  <inkml:trace contextRef="#ctx0" brushRef="#br0" timeOffset="31228.23">12492 2727 35935 0,'-4'-21'1600'0,"0"4"320"15,2 3-1536-15,2 4-384 0,1 4 0 0,0 2 0 16,0 0-288-16,1-5-128 0,-1 0-32 0,0-6 0 0,0 1 192 15,-2 2 48-15,-1 4 0 0,-3 2 0 16,-1 4 208-16,-2 2 160 0,-2 3-32 0,-2 6 0 16,0 1-128-16,-3 5-192 0,0 1 32 0,-1 6 16 0,-2 2 144 15,1 3-192-15,0 5 192 0,0 3-192 16,0 3 192-16,1 0 0 0,2 2 0 0,-1 1 128 0,1-2-128 16,2 1 0-16,1-1 0 0,1-2 0 0,2-2 320 0,0 1 64 15,0-1 0-15,1-1 0 0,1 6 384 0,-1-4 64 0,2-2 32 0,2-5 0 0,0-1-448 16,2-3-96-16,2 1 0 0,2-8-16 0,-1-2-144 15,3-3-32-15,3-1 0 0,0-6 0 16,3 1-128-16,3-7 0 0,1-3 0 0,1-1 0 0,1-2-192 0,2-2 0 31,1-5-16-31,-1 1 0 0,1-2 80 0,0 2 128 0,-2-2-208 0,-1 2 80 0,-1-1 288 0,-3-1 64 16,0 1 16-16,-1 2 0 0,-1-4 128 0,-1-1 16 31,-1 1 16-31,-2-1 0 0,0-1-192 0,0-2-32 0,-1 1-16 0,0-4 0 16,0-1-160-16,-1-3 0 15,0-2 0-15,-1 0 0 0,-2 4 0 0,0-3 0 0,-1-4 0 0,-1-1 0 16,-1-2 0-16,-1 0 0 0,1-1 128 0,0-1-128 0,0 2 0 0,-2-1 0 0,1-2 0 16,-2 5 0-16,0 2 0 0,0 2 0 15,0-1 0-15,-1 4 0 0,0 3-256 0,-2 4-48 0,1 4 0 0,-1 2 0 32,-1 6-608-32,0-1-128 0,0 5-32 0,-2 2 0 15,2 4-1088-15,-1 2-208 0</inkml:trace>
  <inkml:trace contextRef="#ctx0" brushRef="#br0" timeOffset="31491.85">12378 3025 25791 0,'-16'6'1152'0,"2"0"224"0,2 0-1104 0,3-2-272 15,3 2 0-15,2-4 0 0,-1 0 352 0,-3 3 16 0,-7 5 0 0,-6 3 0 0,-1 2-368 0,1-3 0 0,2 2 0 0,3-5 0 0,4-2 0 0,2-2 0 0,3-1 0 0,3-1-128 0,2-3 128 0,2 0 0 16,4-2 0-16,1 1 0 0,4-2 576 0,1 2 192 16,2-2 32-16,1 0 16 0,2 0 256 0,1 3 48 15,0-2 16-15,2 4 0 0,0-2-288 0,0 4-48 16,-1 1-16-16,-1-1 0 0,0-1-656 0,0 4-128 0,-2 1 0 15,-2-2 0 1,-1 2-1600-16,-1-2-256 0</inkml:trace>
  <inkml:trace contextRef="#ctx0" brushRef="#br0" timeOffset="32035.15">12571 2149 28559 0,'-9'-4'1264'0,"2"4"272"0,1-2-1232 0,2 2-304 16,3 0 0-16,1 2 0 0,1-2 1264 0,-1 2 192 0,0 0 32 16,1 1 16-16,0 3-1040 0,3-3-208 0,0 4-32 0,2 0-16 15,0 2 96-15,1 1 16 16,2 2 0-16,0 3 0 0,1 1-128 0,1 2 0 15,0 5-16-15,0 0 0 0,1 2 144 0,0 1 48 16,0 1 0-16,0-1 0 0,2 5 48 0,1 1 16 0,1 3 0 0,0 1 0 16,1 3-128-16,3 1-32 0,2 5 0 0,1 4 0 15,0 1-272-15,-3-3 128 0,-3 0-128 0,-3-2 0 16,-4-1 0-16,-4 3 0 0,-4-2 0 16,-3 8 0-16,-5 8 0 0,-4 2 0 0,-4 0 0 15,-1-3 0-15,1-3 192 0,-1-6-64 0,2 0 0 0,2-4-128 0,1-3 0 0,1 1 0 16,0-2 0-16,1-5-192 15,2-3 192-15,1-3 0 0,-1-3 0 0,-1-5 0 16,-1-1 0-16,0-4 0 0,-2 0 0 0,0-3 0 16,-2-4 0-16,-2-2 0 0,0-1 0 0,1-2 0 15,-1-2-512-15,-1-1-128 0,0-4 0 0,2-3-16784 16</inkml:trace>
  <inkml:trace contextRef="#ctx0" brushRef="#br0" timeOffset="32422.6">13470 3185 35935 0,'-3'-5'3200'0,"2"4"-2560"0,0-1-512 0,1 0-128 0,2 2 1344 0,1 0 256 0,2 0 64 0,1 0 0 0,6 0-1296 0,4 0-368 0,9 0 144 0,3 0-144 0,2 0 0 0,-1 4-160 0,0 0 16 16,0-2 0-16,-3 4-80 0,0 1-16 16,0 0 0-16,-3-1 0 15,-2 0-688-15,0 1-144 0,-1-4-16 0,-3 2-15920 16</inkml:trace>
  <inkml:trace contextRef="#ctx0" brushRef="#br0" timeOffset="32669.98">13605 3464 41471 0,'-5'6'1840'0,"1"-3"368"0,1 0-1760 0,2 1-448 15,1-4 0-15,3 2 0 0,-1-1 0 0,2 3 0 0,2 1 0 0,4 1 0 0,4 0 336 0,4 1 48 16,4-4 0-16,3 1 0 0,5-4-240 0,3 0-144 16,5-4 192-16,3 2-192 31,5 1-480-31,2-2-208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6:23:55.21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20145 7349 16575 0,'-16'-3'1472'0,"2"2"-1168"0,0 2-304 0,4 2 0 0,4-3 1120 0,1 1 160 16,-1 2 48-16,-4-1 0 0,-7 2-1008 0,-5 2-320 0,-3-2 160 0,0 1-160 0,3-2 0 0,2 0 0 0,3 1 0 0,1-4 0 0,2 0 192 0,2 1 0 15,1-1 0-15,2 0 0 0,3 2 1232 0,3-2 256 16,3 0 48-16,5 0 16 0,5 0 160 0,6 0 16 16,8 0 16-16,7 0 0 0,8-2-784 0,11 2-176 15,9 2-16-15,9-2-16 0,8 0-496 0,5-2-80 16,4 1-32-16,7-2 0 0,7 6-176 0,7-3-32 0,6-3-128 15,6 2 192-15,5 2-48 0,2 2-16 16,4-2 0-16,1 1 0 0,-1 1-128 0,4-3 0 0,6 0 0 0,4 1 0 16,7 1 0-16,5 1 160 15,2-6-160-15,1 0 160 0,1 3-160 0,5 0 128 16,3-3-128-16,-1 1 128 0,-1 1 0 0,3-3 0 0,4 4 0 0,1-1 0 16,-4-3 0-16,3 0-128 15,3-2 192-15,-1 2-64 0,-1 2 0 0,-2-2 0 0,-2-1 0 16,-6 0 0-16,-2-1-128 0,-6 0 0 0,-3 1 0 0,-5 0 0 15,-6 2 0-15,-5-3 0 0,-4 3 0 16,-8-2 0-16,-10 1 0 0,-9 0 0 0,-6 2 0 0,-10 1 0 16,-9-6 128-16,-7 2 0 0,-4 2 0 0,-8-1 0 0,-8 1-128 15,-6 0 0-15,-6-1 0 0,-6-2 0 16,-7 3 0-16,-7 0 0 0,-4-3 0 0,-4 3 0 16,-7-1-208-16,-4 1-80 0,-4 0-16 0,-6-1 0 15,-4 0 304-15,-6 2-160 0,-7 0 160 0,-9-2-128 0,-5 2 128 16,-12-1 0-16,-8 2 0 0,-10 1 128 15,-6-3-128-15,-9 2 0 0,-7-1 0 0,-7-2 128 0,3 4-128 16,-8-5 0-16,-7 1 0 0,-5 1 0 0,-2-2 0 16,-7 0 0-16,-7 0 0 0,-5 1 0 0,0 0 0 15,-10-2 0-15,-9 1 0 0,-4 2 0 0,-2-1 0 0,13 4 0 16,8-4 0-16,-13 4 0 0,-14 0 0 16,-4 0 0-16,3 0 0 0,2 0 0 0,4 0 0 0,-2 1 0 15,-1 2 0-15,6 1 0 0,8 2 0 0,-1-4 0 16,-3 2 0-16,1 2 0 0,0 0 0 0,2 0 0 15,2 1 0-15,-4-1 0 0,1 0 0 0,4 0 0 16,5 2 0-16,2-5 0 0,2 2 0 0,3-1 0 0,3 0 0 16,4-2 0-16,4 1 0 0,5-3 0 0,5 3 0 15,2-3 0-15,4-2-128 0,6 1 128 0,4-2-128 16,5 1 128-16,9 0-384 0,2 0 0 16,4-2 0-16,3 4-17856 0</inkml:trace>
  <inkml:trace contextRef="#ctx0" brushRef="#br0" timeOffset="4848.39">27698 6420 34095 0,'4'-1'3024'0,"3"-1"-2416"0,-2 2-480 16,0-3-128-16,-1 2 640 0,4 1 128 0,4-5 0 0,9 1 16 0,8-3 160 0,4 1 16 0,3-1 16 0,-1-1 0 0,-2 4-672 0,-2-2-144 0,1 2-32 0,-4-2 0 0,0 3-128 0,-4 0-144 0,1 0 144 16,-3 0-208-1,-1 0-880-15,-1 2-192 0,-4 1-16 0,-2 0-15392 0</inkml:trace>
  <inkml:trace contextRef="#ctx0" brushRef="#br0" timeOffset="5106.42">27627 6606 34095 0,'-11'0'1504'0,"3"0"320"0,4 0-1456 15,0 0-368-15,4 0 0 16,1 0 0-16,2 0 464 0,0 0 32 0,3 0 0 0,3 0 0 0,6 0 496 0,3 0 96 15,5 0 32-15,1 0 0 0,5 1-704 0,-1-1-144 16,4 2-16-16,-1-2-16 0,0 0-240 0,0 3 0 16,0-3 128-16,-1 0-128 15,-2 1-640-15,-1-2-192 0,1 1-16 0,-2-3-16464 16</inkml:trace>
  <inkml:trace contextRef="#ctx0" brushRef="#br0" timeOffset="5733.39">29040 5838 20271 0,'3'-10'1792'0,"-2"4"-1424"31,0 0-368-31,1 1 0 0,-1 3 1280 0,0 2 192 16,0-2 48-16,1 1 0 0,1-2 528 0,1-1 128 0,1 2 0 15,0 2 16-15,0 0-720 0,-1 0-160 0,-2 4-32 0,0 2 0 16,0 3-416-16,-1-3-96 0,0 4 0 0,0-2-16 16,2 6-480-16,-1-1-80 0,3 5-32 0,-1-2 0 15,2 2 48-15,0 0 16 0,1 3 0 0,0-3 0 16,-1 2-16-16,2 2 0 0,-1 3 0 0,-1 4 0 16,2-4-16-16,-1 4-16 0,2 2 0 0,-1-1 0 15,1 0-16-15,0 1 0 0,-1 2 0 0,1-3 0 16,0-1-160-16,-2-3 0 0,2 0 144 0,-3-1-144 0,-1-1 0 15,-1 2 0-15,-2-1 0 0,0 1 0 0,0-1 0 16,-2-1 0-16,1 2 0 0,-1-3 0 0,0 1 0 0,-1-1 0 16,-1 0 0-16,0-1 0 0,1-1 0 0,-2-2 0 15,0 1 0-15,-1-5 128 0,-1 1 128 0,0-4 16 16,-1-2 16-16,-2 0 0 0,1-2 32 0,-3-1 0 16,-1 3 0-16,-1-7 0 0,-2 3-192 0,-1-2-128 15,-1 1 192-15,-1-1-192 0,-2-1 288 0,2 0-48 16,0-3-16-16,-1 1 0 0,1-1-224 0,0-1 0 15,2 1 0-15,0-3 0 0,1 0 0 0,1-3 0 16,-1-1 0-16,2-1 0 0,-2 0 0 0,2 0 0 0,1-2 0 16,-2 0-160-1,3 0-288-15,1-2-64 0,-1 2-16 0,1-3 0 16,2 1-464-16,-1 0-96 0,1 2 0 0,2-3-18144 0</inkml:trace>
  <inkml:trace contextRef="#ctx0" brushRef="#br0" timeOffset="6332.63">29791 5579 16575 0,'-1'-3'1472'0,"1"-1"-1168"0,0 1-304 0,0 0 0 0,1 3 1952 0,0-3 336 16,0 3 64-16,2-2 16 0,2 1-720 0,0-3-144 0,1 1-32 0,0 1 0 0,0 1 96 0,-1 1 16 0,0 0 0 0,-1 3 0 0,-2 0-496 0,1 4-112 0,-3 2-16 0,0 3 0 16,-3 2-320-16,0 2-64 0,-2 5 0 0,-1-1-16 15,-4 5-160-15,-1 3-16 0,-2 4-16 0,-3 3 0 16,0-1-80-16,0 1-16 15,-1 1 0-15,-1 3 0 0,1 1-32 0,0 3-16 16,-1 4 0-16,1 1 0 0,0 3-48 0,2 2-16 0,4-2 0 0,1-4 0 16,1-2-32-16,2-5-128 0,1-1 192 0,1-1-64 15,1-1-128-15,2 1 192 0,-1 1-192 0,3-5 192 16,0 4-192-16,1-6 0 0,1 0 0 0,1-4 0 16,1 1 0-16,1-1 0 0,1 3 224 0,-1-5-64 15,1 0-160-15,0-2 0 0,2 1 0 0,-1-2 0 0,3 1 0 0,3-1 0 16,0-1 0-1,2-3 0-15,0-2 0 0,2-1 0 0,3-1 0 0,2-3 0 16,3-2 0-16,1-1 0 0,0-3 0 0,0-2 0 0,0-4 0 0,0 0 0 16,1-4 0-16,0-1 0 0,-3 1-160 15,-1-4-16-15,2-4 0 0,-2 0 0 0,1-4-16 0,-2-3 0 16,-1-2 0-16,0 2 0 16,-1-1 192-16,-3 3-128 0,-1 0 128 0,-1 4-128 15,-2 2 128-15,-4 3 0 0,0 2 0 0,-3 2 0 16,0 2 192-16,-1-1 32 0,0 3 0 0,-1 3 0 0,0-3-480 15,-1 2-80-15,0 2-32 0,-1 0 0 16,1 1-336-16,-1-2-80 0,-2 0-16 0,0-2 0 16,0 2-480-16,-1-3-112 0,-1 0-16 0,-2 0-15584 0</inkml:trace>
  <inkml:trace contextRef="#ctx0" brushRef="#br0" timeOffset="6950.37">30407 6033 34095 0,'-5'-5'1504'0,"1"4"320"0,0-1-1456 0,2-1-368 0,-1 3 0 0,2 0 0 0,0 0 880 0,-1-1 96 0,-3 1 32 0,-3 0 0 0,1 0-64 16,-3 1-16-16,0 2 0 0,0 0 0 0,0 2-528 0,-1 3-96 0,-1 0-32 0,-2 5 0 0,-1 3-96 0,0 3-32 0,-1 1 0 0,-1 4 0 31,0 4-144-31,-2 2 0 0,1 2 0 0,-3 5 128 0,0 0 0 16,-2 3 0-16,1 1 0 0,1 2 0 0,1-2 32 0,2 3 0 0,0-2 0 0,4 2 0 0,2-6-160 16,4-3 0-1,2-5 0-15,3-1 0 0,2-3 0 0,3-4 0 16,3 0 0-16,3-7 0 0,2 1 0 0,2-3 0 15,3-3 0-15,1-4 0 0,0 0 0 0,4-5-176 0,-2 2 48 0,3-6 0 0,2 2 128 32,0-5-192-32,1 0 192 0,-2-4-192 0,0-2 192 0,-1-1 128 0,-1-8-128 0,-2-1 176 0,-3-2-176 0,-1-4 192 15,-2-3-192-15,-2-1 192 16,-2 1-64-16,-2-5 0 16,-1 1 0-16,-2-4 0 0,0 0 48 0,-1 1 0 15,1 1 0-15,-2 2 0 0,0 6 32 0,1-4 16 0,-1 3 0 0,-1 1 0 0,1 3-224 0,-1 1 144 16,0 1-144-16,0 1 128 15,-1 5-256-15,0 1-64 0,-2 2-16 16,-1 1 0 0,-2 5-512-16,1-3-112 0,0 6 0 0,-1 0-16 15,1 2-1072-15,-1 1-224 0</inkml:trace>
  <inkml:trace contextRef="#ctx0" brushRef="#br0" timeOffset="7397.89">30135 6425 30399 0,'-15'0'1344'0,"5"0"288"0,0 1-1312 16,4 2-320-16,2-3 0 0,2 1 0 0,-1 2 768 0,0-1 96 0,-5 2 16 0,-2-1 0 0,2 6 416 0,-1-3 96 0,3 1 16 0,3 0 0 0,5-1-832 0,2-1-144 0,4 2-48 0,2-3 0 15,3 1-384-15,2-1 0 0,4-4 0 0,2 2 0 16,1-2 0-16,3 0 128 0,0 0-128 0,0 0 0 16,1 0-240-16,0-2-128 0,0-1-16 0,-2 2-16 15,-3-4-1056-15,0 4-208 0,-3-4-32 16,-3 1-13792-16</inkml:trace>
  <inkml:trace contextRef="#ctx0" brushRef="#br0" timeOffset="7849.21">30325 5547 23039 0,'-1'-6'2048'0,"1"2"-1648"0,1 2-400 0,0-1 0 0,2 3 752 0,-1 0 64 15,1 0 16-15,2 3 0 0,2-1 352 0,3 0 80 0,1 6 16 0,3-2 0 16,-1 4 272-16,0-1 64 16,0 3 16-16,1 4 0 0,2 0-496 0,-1 1-112 0,0 5 0 0,1 3-16 15,1 0-592-15,0 8-112 0,1 0-32 0,0 3 0 16,2 5-272-16,1 3 128 0,1 3-128 0,-1 1 0 16,0 6 128-16,-2-4-128 0,-2 3 0 0,-3 2 0 15,-4 1 224-15,-4 0-64 0,-5 1-16 0,-2-2 0 0,-2-5 16 0,-3-1 0 16,0 0 0-16,-1-2 0 0,-1 1 128 0,0-1 32 15,0-2 0-15,1-3 0 0,-2-3-176 0,-1-3-16 16,0-1-128-16,-1-3 192 0,1-1-64 16,-2 0-128-16,-3-3 176 0,0 1-176 0,-1-1-144 0,-1-2-144 15,0-1-32-15,-2-2 0 16,0 0-1120-16,1-2-224 0</inkml:trace>
  <inkml:trace contextRef="#ctx0" brushRef="#br0" timeOffset="8210.78">30963 6394 35007 0,'-7'0'1552'0,"3"-2"320"0,2 2-1488 0,2-1-384 0,1 1 0 15,0-3 0-15,3 1 128 0,1 0-128 0,2-3 160 0,4-1-160 0,5 1 704 0,5-3 64 0,3-1 0 0,2 2 0 0,2-3-192 0,3 3-16 0,3-1-16 0,-1-2 0 16,4 0-224-16,-1-1-32 0,0 1-16 0,-2 0 0 0,-1 3-272 0,-4-2 0 0,-3 0 0 0,-2 2 0 31,-6 1-752-31,-2 0-256 16,-3 2-48-16,-5-2-16128 0</inkml:trace>
  <inkml:trace contextRef="#ctx0" brushRef="#br0" timeOffset="8466.06">31004 6609 43311 0,'-5'-2'1920'0,"3"2"384"0,0 0-1840 16,2-1-464-16,2 1 0 0,0 0 0 0,2 1 0 0,2-1-240 0,3 2 32 0,3 1 0 15,5 1 208-15,3-1 0 16,1 1 0-16,1 1 160 0,1 1-160 0,0-2 0 15,2-2 0-15,0 2 0 0,1-1 0 0,-2-3 0 16,0 0 0-16,1 0 128 0,-3-3-320 0,-1-3-64 0,0 2 0 16,-1-2-16-1,-3 0-1200-15,-1-4-256 0,-1 4-32 0,-3-5-15104 0</inkml:trace>
  <inkml:trace contextRef="#ctx0" brushRef="#br0" timeOffset="8973.44">32602 6101 35935 0,'-7'-4'1600'0,"3"1"320"0,-1 0-1536 15,0 2-384-15,1 1 0 0,0 0 0 0,1-2-256 0,-6 2-112 16,-3 0-16-16,-7 0-16 0,-5 0 1296 0,-3 6 256 16,-2 0 48-16,-2 4 16 0,-1 2-384 0,-3 4-64 15,2 7 0-15,-1 1-16 0,2 5-192 0,0 3-48 0,2 3 0 0,0-1 0 16,3 4-128-16,3 0-48 15,1 4 0-15,3-4 0 0,3 5-336 0,5-4 0 16,3 1 0-16,4-1-192 0,5-2 192 0,5-5 0 0,4 3-144 16,3-7 144-16,3-3-176 0,2-5 48 0,6-1 0 15,0-1 0-15,4-2-96 0,4-4-16 0,5-2 0 0,4-4 0 16,2-2 240-16,0-4 0 0,-1 0 0 0,-2-6 0 16,1-3 0-16,-3-2 240 0,-4-4-48 0,-4-1-16 15,-5-4 64-15,-3-3 16 0,-3-7 0 0,-5-5 0 0,-3-3 64 16,-2-3 32-16,-5-6 0 0,-1-3 0 15,-5-1 208-15,-1 0 32 0,-3 2 16 16,-4 3 0-16,-2 1-176 0,-3 5-48 0,-5 5 0 0,-2 0 0 0,-3 7-384 0,-3 3-320 16,1 5 48-16,-3 4 16 31,1 4-752-31,-1 2-144 0</inkml:trace>
  <inkml:trace contextRef="#ctx0" brushRef="#br0" timeOffset="19295.78">27063 9224 17503 0,'-4'0'1552'0,"2"0"-1232"0,1 0-320 0,1 0 0 15,1 0 1920-15,-1 0 336 0,1 0 64 0,0-3 16 0,2 2-640 0,3-2-128 0,2 3-32 0,0-3 0 0,3 3-640 0,-1 1-144 0,0-1-32 0,0 2 0 0,-1 1-496 0,1-2-96 0,-2 2-128 16,2-1 176-16,0-2-32 0,1 0 0 0,1 0 0 0,3 0 0 16,3 1 176-16,3 2 48 0,3-6 0 0,4 2 0 15,2-4-560-15,4 1-128 0,2-2 0 0,2 3-16 16,-1-2-1904-1,4 0-368-15</inkml:trace>
  <inkml:trace contextRef="#ctx0" brushRef="#br0" timeOffset="19855.23">27032 9527 25791 0,'-16'0'2304'0,"5"0"-1856"0,1 0-448 0,4 0 0 0,3 0 1408 0,2 0 192 0,0 0 48 0,-1-3 0 0,-3-1-496 0,0 2-112 0,0-1-16 16,2 0 0-16,1 0-144 0,3-2-48 0,0 3 0 0,4-1 0 0,3 2-192 0,3-1-64 0,2 2 0 0,2 0 0 0,5 2-368 0,1 2-80 15,4 0 0-15,1 2-128 0,1 0 144 0,4 3-144 16,2-3 0-16,2-1 144 0,1 0-144 0,0 1 0 16,-3-2 0-16,3-2 0 15,0-1-784-15,1-1-48 16,0-1 0-16,0-1-10784 0,-2-1-2160 0</inkml:trace>
  <inkml:trace contextRef="#ctx0" brushRef="#br0" timeOffset="20512.38">28498 8816 23039 0,'-7'-13'1024'0,"2"3"192"0,0 2-960 0,3 1-256 0,1 6 0 0,1-1 0 0,1 2 720 0,-2-4 112 0,0-1 0 0,-2-1 16 16,2 0 624-16,0 1 112 0,1-1 16 0,1 3 16 16,0 1-560-16,2 4-112 15,-1 1-32-15,0 0 0 0,2 3 16 0,0 2 0 16,1 1 0-16,0-1 0 0,-1 6-416 0,-1 1-64 16,1 1-32-16,-2 1 0 0,1 4-416 0,-2-2 0 15,-1 3 0-15,0 0 0 0,-1 4 0 0,0 1 0 16,-2-1 0-16,2-1 0 0,-2 3 0 0,1 2 0 0,1 1 0 0,0 1 0 0,1-1 192 0,1-1-64 15,0 3 0-15,1-3 0 16,2 1 0-16,0 0-128 16,2-3 192-16,-1 1-64 0,-1-3 16 0,1 2 0 0,0 0 0 0,-2 1 0 15,2-4-144-15,-2-3 0 0,0-2-160 0,1 1 160 0,0-2 0 0,-2 1 0 0,1-2 0 32,-2-2 0-32,0 0 128 0,-1-3 32 0,0 0 0 15,-2-1 0-15,-1-2 96 0,0-1 0 0,-2 0 16 0,-2-2 0 16,0-1-112-16,0-2-32 0,0-1 0 15,-2 0 0-15,-3-1 64 0,-1-2 0 0,-1 0 0 0,-2 0 0 16,0-2-64-16,-1 2 0 0,-2-4 0 0,-2 0 0 16,-2-1-128-16,-3-1 0 0,-1-1 0 0,-3 1 0 15,0-3-144-15,2 1 144 0,1 2-192 0,1 4 192 16,1-2-544 0,1 2 0-16,3 2 0 0,2 2 0 0,0-2 96 0,3 1 32 15,2 2 0-15,2-1 0 0,3-2-928 0,2 0-176 0,2 0-32 16,1 0-14880-16</inkml:trace>
  <inkml:trace contextRef="#ctx0" brushRef="#br0" timeOffset="21011.9">29410 8458 12895 0,'3'-9'1152'0,"-2"2"-928"15,0 5-224-15,0-2 0 0,1 4 1648 0,-2 0 272 0,1 0 64 0,0 0 16 0,2 0-1520 0,-1 1-304 0,-1 2-176 0,-1 0 192 0,-1 3 592 0,-1-2 128 0,-3 2 32 0,-2 3 0 0,-1-2 1328 0,-2 5 272 16,-1 0 48-16,-4-1 16 0,-2 4-672 0,-1 1-128 16,-2 3-16-16,1 3-16 0,-1 0-1136 0,-1 0-208 15,0 7-48-15,-1 2-16 0,-1 3-368 0,0 5 0 16,-2-1 0-16,-1 3 0 16,-1 3 176-16,-2 3-48 0,1 4 0 0,-2 2 0 0,3-2-128 0,1 0 0 15,1-3 0-15,3 2 0 0,4-3 0 0,0 0 0 16,4-6 0-16,1-1 128 0,3-1-128 0,2-4 192 15,1-2-192-15,2 1 192 0,3-6-192 16,0 1 128-16,0-1-128 0,4-2 128 0,0 5-128 0,3-3 0 16,2 2 0-16,2 1 128 0,2-2-128 0,3-1 0 0,-1-2 0 0,3 1 0 15,3-1 0-15,0-1 0 16,3 1 0-16,1 0-176 16,2-2-512-16,1 1-96 0,0 0-32 0,0-3-17040 0</inkml:trace>
  <inkml:trace contextRef="#ctx0" brushRef="#br0" timeOffset="21541.64">29674 8914 13823 0,'-5'-3'1216'16,"0"3"-960"-16,0 0-256 0,2 0 0 0,1 2 960 0,-2-1 128 0,-3 2 48 0,-7-1 0 0,-2 2 288 0,-5 2 64 0,-1 2 16 0,-2 3 0 0,2 2 544 0,0 4 96 0,-1 1 32 0,0 4 0 15,-1 1-944-15,1 3-176 16,-1 1-32-16,1 5-16 15,1 3-352-15,-1-1-64 0,2 4-16 0,0 0 0 0,4 0-32 0,1-6-16 16,4 0 0-16,2-3 0 0,2-2-256 0,5-4-48 16,0 2-16-16,3-4 0 0,3 1-48 0,2-2-16 15,1-1 0-15,4-3 0 0,1-1-144 0,1-4 0 0,3 0 144 0,1-5-144 16,1 1 0-16,2-3 128 16,2 2-128-16,0-3 0 0,1-1 0 0,0 0 0 0,1-4 0 0,-1 2 0 15,3-5 0-15,-1 2 128 16,1-1-128-16,-3-2 128 0,-1 0-128 0,0-3 0 15,-1 2 0-15,1-2 0 0,-1-1 0 0,-1-2 0 0,-3-2 0 0,-3-1-128 16,0-1 128-16,-3-2 144 16,-3-1-16-16,-2-1-128 0,-3-2 176 0,0-3-176 15,-2-1 160-15,-3-5-160 0,-1 2 208 0,1-6-48 16,-3-5-16-16,1 5 0 0,-2-2-144 0,1 2 0 16,0 3 0-16,-1 1 0 0,-1 2 0 0,1 6 0 0,-1 1 0 0,0 3 0 15,-1 3-320-15,0 1 64 0,-1 5 16 0,2 0 0 16,-1 2-1296-16,-1 2-256 0</inkml:trace>
  <inkml:trace contextRef="#ctx0" brushRef="#br0" timeOffset="21874.77">29252 9266 37775 0,'-10'-2'1664'0,"4"0"368"0,2 2-1632 16,3 2-400-16,2-2 0 0,2 0 0 0,-1 2-448 0,3 0-192 0,2 2-16 0,3 1-16 0,4-2 384 0,3 0 80 0,1-2 16 0,1 2 0 0,2 0 192 0,4-3 0 0,1 3 0 0,2-2 160 16,5 2-32-16,-2-1-128 15,3-1 192-15,0 2-64 16,0-3-720-16,0 0-160 0,0 0-16 0,-3 0-14144 0</inkml:trace>
  <inkml:trace contextRef="#ctx0" brushRef="#br0" timeOffset="22336.66">29829 8458 23951 0,'-1'-2'2128'0,"0"-1"-1696"0,0 3-432 0,1 3 0 15,1-3 1248-15,-1 2 160 0,0-1 48 0,1 2 0 16,0 3-736-16,2 0-144 0,-1 4-16 0,2 2-16 15,2 2-32-15,2 3 0 0,1 3 0 0,5 2 0 16,2 1 496-16,3 3 80 0,3 2 32 0,1 3 0 16,5 1-336-16,0 2-64 15,1 0-16-15,-1-2 0 0,0 3-256 0,1 0-48 16,-1 3-16-16,-2 3 0 0,-3-3-384 0,-1 7 0 0,-4 3 0 0,-2 5 0 0,-2 3-128 0,-5 2 128 16,-3 1 0-1,-4 2 0-15,0-2 0 0,-4-2-176 0,0-3 176 0,-1-3-128 0,1-8-128 0,-1-1 0 16,-2-1-16-16,1-5 0 15,-3-1 272-15,0-2-128 0,-2-3 128 0,-1-3 0 16,-1-1-160-16,0-4 160 0,-1-3-128 0,-1-3 128 16,2-4-896-16,-1-2-80 0,0-4-32 0,-3-3-15344 0</inkml:trace>
  <inkml:trace contextRef="#ctx0" brushRef="#br0" timeOffset="23327.81">30642 9215 22111 0,'2'-1'1968'0,"1"-2"-1584"0,-1 3-384 0,1 0 0 0,2-2 720 0,-2 1 64 0,3-2 16 0,6-1 0 0,2 1 1184 0,6-4 256 0,4 3 32 0,0 0 16 0,2 0-1376 0,-2 2-272 0,1 2-48 0,-2-3-16 16,1 6-576-16,-1-3 0 15,1 0-192-15,-3 0 64 16,-2 0-1216-16,0 0-224 0,-3 0-48 0,-2 2-12240 0</inkml:trace>
  <inkml:trace contextRef="#ctx0" brushRef="#br0" timeOffset="23597.14">30671 9419 40543 0,'-8'4'1792'0,"2"-2"384"0,2 2-1744 0,3-4-432 0,2 0 0 0,1 0 0 0,3 4 272 0,0-4-16 15,4 2-16-15,3-1 0 0,6 2 32 0,3-3 16 0,5 2 0 0,1-4 0 31,1-2-288-31,3-1 0 0,3-1 0 0,-1-1 0 16,4-2-192-16,-1-1-128 0,1 0-48 0,-2 0-18160 16</inkml:trace>
  <inkml:trace contextRef="#ctx0" brushRef="#br0" timeOffset="24109.91">31593 8863 35935 0,'-13'-3'1600'0,"5"1"320"0,0 2-1536 0,2-2-384 15,4 2 0-15,2 0 0 16,-2 2-496-16,1-2-160 0,-3 2-48 0,2 1 0 0,-1-2 1456 0,5 1 272 0,3-2 64 0,2 1 16 15,4-1-288-15,4 0-64 0,5 0-16 0,2 0 0 16,4 3-320-16,2-1-64 0,5 2-16 0,0 0 0 16,0 4-112-16,1-1-32 0,-1 0 0 0,-3 2 0 15,-1-3-192-15,-1 0 0 0,-4 2 0 0,-3 0 0 16,-3 0 0-16,-6 0 0 0,-3 1 0 0,-4-3 0 16,-4 4 0-16,-4-3 0 0,-3 5 0 0,-2-3 0 15,-3-1 0-15,-4 3-160 0,-3-1 160 0,0 0-128 16,-1-2 128-16,1-3-128 0,0 0 128 0,1-1-128 0,2 2 128 15,0-3 0-15,3 0 0 0,1 0 0 16,2 1 0-16,2-3 0 0,2 1 0 0,0 2-128 0,4 1 128 16,-1-1 0-16,4-2 0 0,1 2-128 0,2 2-48 15,0-2 0-15,4 2 0 0,-2 0 0 0,2 0 176 16,0 2 0-16,-2 0 0 0,2 1 0 0,-3 1 0 16,0 0 0-16,0 2 0 0,-2 1 0 0,1-1 0 0,-3 4 0 15,0-4 0-15,-1 4 0 0,-1-3 0 0,-1 0 0 16,-1 0 0-16,0-1 0 0,-2 0 0 0,-1-2 0 15,0 0 0-15,-2 3 0 0,0-5 0 0,-2 2 144 16,-1 0-144-16,-4-3 160 0,1 2-160 0,-2 0 0 16,-1 1 144-16,-3-3-144 15,-4 4-304-15,-6 2-128 0,-3 0-16 0,-1 2-16 16,-2-1-1648-16,1 0-320 0,3 3-64 0,1-8-12480 0</inkml:trace>
  <inkml:trace contextRef="#ctx0" brushRef="#br0" timeOffset="24464.1">32274 8781 39615 0,'-2'-4'3520'16,"0"4"-2816"-16,2 0-560 0,2 1-144 0,-1 2 256 0,0-2 32 0,0 4 0 0,2-1 0 0,-1 2-288 0,2 0 0 0,-3 7-128 0,-1-4 128 0,-1 4-272 0,-4 3 32 0,-2 0 16 0,-5 2 0 0,-1 1 224 0,-5 1 0 15,0 2 0-15,-4 3 0 16,-3 0 160-16,1 1 80 0,1-4 16 0,3 0 0 0,3-3-112 0,3-3-16 0,6 0 0 16,0-6 0-16,4 1 64 0,3-4 0 0,4-1 0 0,0 1 0 15,4-5-192-15,1 2 0 16,3-2 144-16,1-1-144 0,0-1 0 0,3 0 0 15,1-1 0-15,0 1 0 0,2 0 0 0,1 0 0 16,2-2 0-16,1-2 0 0,2 2 0 0,2-2-192 0,1-2 192 0,1-1-192 31,-2 1-960-31,0-2-208 0</inkml:trace>
  <inkml:trace contextRef="#ctx0" brushRef="#br0" timeOffset="24723.92">32584 8775 35935 0,'-1'0'3200'0,"1"2"-2560"0,0-1-512 0,1 2-128 0,1 1 448 0,-2-2 80 16,0 4 16-16,-2 4 0 0,1 3 240 0,-1 5 48 16,-3 6 16-16,-4 3 0 0,-1 2-160 0,-3 5-48 15,-2 4 0-15,-3 3 0 0,0 4-32 0,-3 0-16 16,-3 7 0-16,-2 3 0 0,-3 4-368 0,-1 2-80 15,-1 2-16-15,0-6 0 16,4-7-128-16,1 1-272 0,1-4 64 0,2-5 16 16,3 1-512-16,3-7-80 0,1-1-32 0,3-4-12064 15,2-8-2416-15</inkml:trace>
  <inkml:trace contextRef="#ctx0" brushRef="#br0" timeOffset="24974.12">32421 9666 45151 0,'-4'0'4016'0,"1"0"-3216"0,1 3-640 0,2-2-160 0,3 1 0 16,-2 1 0-16,0 1 0 0,-1-1 0 31,2 4-704-31,-1 1-128 0,0-2-32 0,0 2 0 0,1-2-320 0,-2 0-64 0,0-2-16 0,-2 0-16144 0</inkml:trace>
  <inkml:trace contextRef="#ctx0" brushRef="#br0" timeOffset="25418.09">32938 9104 41471 0,'6'-10'1840'0,"-1"4"368"0,0-1-1760 0,0 4-448 0,0 0 0 0,-1 0 0 16,-1 0 0-16,5-1 128 0,2-2-128 0,3-3 0 15,6 0 208-15,-1-1-32 16,0 1-16-16,0 2 0 15,0-2 224-15,-1 3 32 0,0 0 16 0,-1 2 0 0,2-2-64 0,0 2-16 16,1-1 0-16,0 1 0 0,2 1-160 0,1-1-16 16,0 1-16-16,0 0 0 0,0 3-160 0,-1 0 0 0,-1 0 0 0,-1 3 0 0,-2 4 0 0,-2 1 0 31,-2 6 0-31,-1 1 0 0,-5 2-256 0,-2 4-48 16,-4 5 0-16,-3 2 0 15,-5 1-112-15,-2 3-32 0,-5 5 0 0,-6 1 0 0,-2 1 176 16,-5 0 16-16,-4 0 16 0,-1-3 0 0,0-3 16 0,-2 0 0 0,1 4 0 0,-1 1 0 15,2-6 64-15,3-1 16 16,1-2 0-16,5-1 0 0,1-6 464 0,4-2 112 16,3-6 16-16,2 0 0 0,3 0 112 0,0-3 16 0,3-1 16 0,0-2 0 0,2 3-304 15,1 1-64-15,-1-1-16 16,2 0 0-16,3 1-80 0,1-1 0 0,3 2-128 0,2 2 192 16,4-3-64-16,6 1 0 0,4 2-128 0,6-1 192 15,0-2-192-15,5 1 0 16,3-1 128-16,7-1-128 0,4 2-192 0,7-2-96 0,5-1-16 0</inkml:trace>
  <inkml:trace contextRef="#ctx0" brushRef="#br0" timeOffset="32480.24">8198 11373 40543 0,'-6'0'3600'0,"2"1"-2880"0,3 2-576 0,2-3-144 0,1 0 0 0,-1 0-224 0,-1 0 48 0,1 2 16 0,0-1-208 0,3 2-32 0,2-1-16 0,3 2 0 0,1 2 640 0,2 0 128 16,1 2 32-16,1 4 0 0,0 0-176 0,-2 4-16 15,2 9-16-15,-3-1 0 0,-2-1-176 0,-3 6 128 16,0 3-128-16,-5 2 128 0,-1-1 48 0,-2-3 0 16,-2 3 0-16,-1-7 0 0,0 1 176 0,0-5 32 0,2-5 16 15,-2-2 0-15,2-2 48 0,-1-4 0 0,3-5 0 0,0-1 0 0,-1-6-128 0,-1-1-32 16,-2-2 0-16,0-1 0 0,-1-4 0 0,-1-3 0 16,-2-2 0-16,-2 0 0 0,0-5-288 0,0 1 0 15,-1-1 0-15,0-2 0 16,-2-2 0-16,1-1 0 0,-1-1 144 0,1 1-144 15,2 1 256-15,-1 0-32 0,4 2-16 0,0 1 0 16,3-1-16-16,3 5-16 0,1-1 0 0,-1 1 0 0,4 2 80 0,-1 0 32 16,3 3 0-16,-1 0 0 15,2-2-288-15,3 1 0 0,2 2 0 0,1-3 0 16,2 5 0-16,2-2 0 0,2 2 0 0,1 1 0 16,2 3 0-16,-1 1 0 0,4 5-208 0,-2-3 80 15,0 6-80-15,-2-2-16 0,1 5 0 0,0-3 0 0,-1 3 80 0,-2 0 16 0,0 0 0 0,-1 2 0 16,2-2-224-1,0 0-32-15,1-3-16 0,-2 0 0 16,3-3-80-16,-4 0-16 0,0 0 0 0,0-3 0 0,-1-2 96 0,0-3 16 0,1 2 0 16,-1-3 0-16,-1 2-320 15,1-4-48-15,0 1-16 0,0 0-11456 0,0 0-2288 0</inkml:trace>
  <inkml:trace contextRef="#ctx0" brushRef="#br0" timeOffset="33156.89">9641 10426 34095 0,'-1'-8'3024'0,"1"2"-2416"0,0 1-480 0,0 4-128 0,1-3 0 0,1-1 128 0,-1-2-128 0,-1-6 128 0,1-1-960 0,-2 0-176 0,-3 5-32 0,-3 3-16 16,-2 5 128-16,-2 1 32 0,-1 6 0 0,-3 0 0 0,-1 4 416 0,-3 4 96 16,1 4 0-16,-2-2 16 0,1 5 1120 0,2-1 208 15,1 0 64-15,0 1 0 0,0 1 448 0,0 3 112 0,-3 5 16 0,1 3 0 16,-2-1-384-16,0 4-80 16,-4 7-16-16,0 2 0 0,-1 3-672 0,-2 4-144 0,-3 5-32 0,-1 1 0 15,2 5-272-15,-1 4 0 0,4 6 0 0,2-4 0 16,7-3 0-16,3-3 0 0,6-6 0 0,2-1 0 15,-1-1 192-15,3 4 48 0,0 4 0 0,-1 2 0 16,1-2-16-16,-1-3 0 0,0-3 0 0,2-4 0 16,0 0-224-16,2 2 0 0,2-4 0 0,0-2 0 15,4-1 0-15,1-6 0 0,1-2-192 0,1-8 192 16,2 0-208-16,1-3 64 0,2-1 16 0,2-1 0 16,1-5-768-1,5-5-128-15,2-8-48 0,3-2 0 0,4-5-1344 0,1-4-272 0,2-2-48 16,0-5-11120-16</inkml:trace>
  <inkml:trace contextRef="#ctx0" brushRef="#br0" timeOffset="33726.96">9944 10851 19343 0,'0'-3'1728'0,"-1"0"-1392"0,-1 0-336 16,-1 3 0-16,2-2 3008 0,0 2 512 0,-2 2 128 0,0-2 0 0,-4 3-2272 16,-1-2-464-16,-3 4-80 0,-3 2-32 0,-2 3-800 0,0 3 0 0,-2 3 0 0,-1 5 0 0,-1 2 0 0,-2 6 0 0,2 2 0 0,0 3 0 15,-1 3 256-15,0 8 80 0,0 3 32 0,-1 5 0 16,-3 4 320-16,0 1 64 0,-1 2 16 0,0-6 0 16,3 2-480-16,2-6-96 0,2-1 0 0,2 0-16 15,2 2-176-15,3-4 0 0,3-5 0 0,5-8 0 0,4-5 128 0,3-7 32 16,4 0 16-16,2-6 0 15,2-1 144-15,1-2 16 0,0-3 16 0,1-1 0 0,3 0-144 16,2-5-16-16,-2 0-16 0,-2-2 0 0,1-2-176 16,1-2 128-16,5-2-128 0,2-6 128 0,0-1-128 0,2-5 0 15,2-3 0-15,2-1 0 0,0-4 0 16,1-2 0-16,2-5 0 0,-1-1 0 0,0-4 0 16,-3-1 128-16,0-2-128 0,-4-2 0 0,1 1 0 0,-3-2 0 0,-2-5 0 15,-3 0 0-15,1 2 128 0,-5-4-128 0,2 3 128 0,-4-5-128 16,-1 2 128-16,-2 7-128 0,-4 7 0 0,0-2 128 15,-4 1-128-15,-2-3-144 0,-4 3 144 0,-3-1-208 16,-1 7-128-16,-2 3-32 0,-3 1 0 0,-1 3 0 31,-2 5-560-31,2 2-112 0,0 4-32 0,0 2-16288 0</inkml:trace>
  <inkml:trace contextRef="#ctx0" brushRef="#br0" timeOffset="33976.28">9585 11436 36863 0,'0'4'3264'0,"-2"-3"-2608"0,1 4-528 16,1-4-128-16,3 1 1584 0,0 1 272 0,3 1 64 0,4-2 16 0,5 4-1936 0,7 2-560 0,6 2-16 0,0-2-16 16,-1 2 80-16,-5-1 32 0,-7-5 0 0,0 2 0 15,5 1-2288-15,2 4-464 0,0-3-96 0,1 0-11088 0</inkml:trace>
  <inkml:trace contextRef="#ctx0" brushRef="#br0" timeOffset="34055.04">10087 11560 4607 0,'50'-17'192'16,"-35"11"64"-16,-9 4-256 0,-3 2 0 0,-2 0 0 0,3-4 0 0,9-1 0 0,7-2 0 15</inkml:trace>
  <inkml:trace contextRef="#ctx0" brushRef="#br0" timeOffset="34456">10328 11806 42383 0,'-3'7'1872'16,"-1"-1"400"-16,1 0-1824 0,0 1-448 0,1-1 0 0,2-3 0 0,-1 6-128 0,-1 2-128 0,0 10-32 0,-2 10 0 16,0 5-768-1,2 1-160-15,1 4-16 0,1-1-16 0,0 3 784 0,2-1 144 0,1 1 48 0,0-5 0 16,2-3 272-16,-1-6 0 0,2-3-128 0,-2-2 128 15,0-1-240-15,-1-7 16 16,0-4 0-16,-2-2 0 16,0-2-1328-16,-2-5-272 0,0-6-48 0,0 0-16 15</inkml:trace>
  <inkml:trace contextRef="#ctx0" brushRef="#br0" timeOffset="35001.21">10273 11778 16575 0,'0'3'1472'0,"-1"-6"-1168"0,0 2-304 0,0-1 0 15,2 2 6192-15,1-3 1168 0,2 2 256 0,2-4 32 16,5-1-6224-16,5 0-1232 0,8-1-192 0,4 3-176 16,2 1-64-16,1 1-16 0,2 4 0 0,-2 1 0 0,-1 0-16 0,-3 3-16 15,-2 2 0-15,-4 1 0 0,-3-2-80 0,-2 2-16 16,-1-1 0-16,-5 2 0 15,-2 0-176-15,-3-4-32 0,-3 3-16 0,-3-3 0 16,-4 4 608-16,-4-4 208 0,1 2 0 0,-5-2 0 0,0 0 416 0,-4 0 80 16,1 0 0-16,-1-2 16 0,0 1-416 0,2-1-96 15,3-3-16-15,0 1 0 0,4-2-416 16,0 0-96-16,3 0 0 0,3-2-16 16,1 1-816-16,2-3-144 0,3 1-48 0,-1 1 0 15,2 1-32-15,0 1-16 0,1 0 0 0,2 0 0 0,1 3 1392 0,-1 1 464 16,2 2 0-16,-1 3 0 0,2 1 432 0,-1 0 64 15,2 0 32-15,0 2 0 0,2 0-704 0,1-2-144 16,-1 0-16-16,-3-1-128 0,1 0 0 0,-1-2 0 0,2 2 0 16,-2-3 0-16,1 0 0 0,-2-2 0 15,1 2-208-15,-2 0 80 0,1 1 128 0,-3 0 224 16,-1 1-48-16,-1 0-16 0,0 3 160 0,-4-1 48 16,-2 3 0-16,-1 2 0 0,-2-1 144 0,-1 2 16 0,-1 1 16 0,-3-1 0 15,-1 4-352-15,0-1-192 0,-2-1 192 0,-2-1-192 16,2 1 128-16,-3-5-128 0,0 0 0 0,0-6 0 15,1 4 128-15,-4-5-128 16,2 1 0-16,-2 0 0 0,0-3 224 0,0 1-16 0,-2-2 0 16,-1 0 0-16,0 1 48 0,-2-4 0 0,-1 2 0 15,1-2 0-15,0-2-256 0,2-1 128 0,1-1-128 0,3 1 0 16,2-6 0-16,3 2 0 0,1-2-208 16,1-1 64-16,3-2-960 0,2-3-192 0,2 1-48 15,2-5 0-15</inkml:trace>
  <inkml:trace contextRef="#ctx0" brushRef="#br0" timeOffset="35508.28">10527 10464 43311 0,'2'-5'1920'0,"1"2"384"0,0 0-1840 0,2 3-464 15,2 0 0-15,-1 0 0 0,2 0-304 0,6 1-144 0,6 1-48 0,7 2 0 0,3 5-16 0,-1 3 0 0,-1 8 0 0,-4-1 0 0,-1 3 368 0,-1 4 144 0,1 2-128 0,2 4 128 16,3 5 0-16,3 1 0 0,5 4 0 0,3 5 0 0,1-3 304 0,1 4 32 16,1 4 16-1,-3 0 0-15,-6-5-80 0,-1 10-16 0,0 9 0 0,-6 4 0 16,-5 2 64-16,-7-8 16 0,-4-3 0 0,-7 7 0 0,-3 8-96 0,-2 6-32 0,-4-3 0 0,0-6 0 31,1-10-208-31,-2-6 0 0,1-2 0 0,3-9 0 16,-1-5 0-16,1-5 0 0,1-2 0 0,-3-5 0 15,1-2 0-15,-3-4 0 0,-1-1 0 0,-1-3 0 16,-3-3 0-16,-2-3 0 0,-4 0 0 0,0-5 0 0,-5 0-192 16,0-5-96-16,-3-3-16 0,0-5-18832 0</inkml:trace>
  <inkml:trace contextRef="#ctx0" brushRef="#br0" timeOffset="35933.94">11787 11389 32255 0,'-4'0'2864'0,"0"-3"-2288"0,2 1-576 0,2 1 0 0,1-2 2192 0,2 2 336 16,2 1 64-16,2-2 16 0,7-5-1968 0,4 4-384 0,7-4-64 0,5 1-32 0,0 3-160 0,4-2-176 0,3 3 48 0,3 0 0 0,3 2-128 0,1-4-32 0,3 2 0 0,-1-1 0 15,1-2-560-15,-4 0-112 0,-3 2-32 0,-7-1 0 16,-3 1-384-16,-5 1-80 15,-4 4-16-15,-5-2 0 0,-5 3-688 0,-2-2-144 0</inkml:trace>
  <inkml:trace contextRef="#ctx0" brushRef="#br0" timeOffset="36174.08">11804 11626 43311 0,'5'3'3840'0,"-2"-3"-3072"16,-1 1-608-16,3 1-160 0,-1-2 0 0,1 0 0 0,3 0 0 0,5 3 0 31,6-3-432-31,9 0-64 0,7 1-16 0,5-2 0 0,2-2 288 0,-1 1 48 0,0 1 16 0,0-5 0 31,-2-1-640-31,1-1-128 0,-1 0-32 0,0 0-10560 0,-2 2-2112 0</inkml:trace>
  <inkml:trace contextRef="#ctx0" brushRef="#br0" timeOffset="37068.47">13796 11055 7359 0,'-8'-11'656'0,"0"2"-528"0,2 3-128 0,1 0 0 0,1 2 128 16,2 0-128-16,-2 2 192 0,-2-7-64 16,-4-4 128-16,-2-3 0 0,1 0 16 0,-1 1 0 0,5 1 1968 0,3 2 400 0,2 2 80 0,2-1 16 0,1 3 240 0,2-2 48 0,-1 4 16 0,0 0 0 0,1 0-1392 0,-2 3-288 0,-1 0-48 0,-2-1-16 15,-1-1 176-15,-2 4 48 16,0-2 0-16,-3 3 0 0,-2 3-624 0,-1-2-112 15,-2 5-16-15,-2 3-16 0,-2 3-336 0,-4 4-64 0,-2 4-16 0,-2 5 0 16,1-3-336-16,-2 7 0 0,-3 1 0 0,-1 6 128 0,3 1-128 0,0 2 0 16,2-1 0-16,3-1-128 15,3 1 128-15,4 1 0 0,4-5 0 0,3 1-128 0,1 0 128 0,5-1 192 16,2 1-32-16,4-3-16 0,1-1-144 16,1-1 0-16,5 1 0 0,4 0 0 15,3-2-176-15,4 2-16 0,3-6 0 16,4-3 0-16,2-5-64 0,3-2 0 0,2-5-16 0,2-7 0 0,3-3 272 0,1-9 0 0,1-1-128 0,0-6 128 15,-1-3 0-15,-7 3 0 0,-4 0 0 16,0-6 144-16,1-3 0 0,-4-3 0 0,-6 3 0 16,-1-5 0-16,-1-7 176 0,-5-5 48 0,-6-1 0 0,-2 1 0 31,-4-4-48-31,-4 0 0 0,-3-1 0 0,-3 1 0 16,0 3-80-16,-5 3-32 0,-2-4 0 0,-5 4 0 15,-3 4-208-15,-4 1-160 0,-3 7 32 0,-3 3 0 0,-4 5 128 16,-3 2 0-16,-3 1-144 0,-2 3 144 0,0 3-160 15,2-1 160-15,4 5-208 0,3-2 80 16,5 6-528-16,4-1-112 0,6 1 0 0,2 0-18448 16</inkml:trace>
  <inkml:trace contextRef="#ctx0" brushRef="#br0" timeOffset="39010.11">31421 10327 38703 0,'-8'-4'3440'0,"2"3"-2752"0,4 1-560 0,2 0-128 16,1 0 512-16,0-2 64 0,0 2 0 0,2-3 16 0,2 0-592 0,5-3-336 0,7 0 32 0,7-2 16 0,6 2 288 0,10-2 0 0,8 1 0 15,10 4 0-15,10 0 304 0,9 2 112 0,6 2 32 0,7 2 0 32,9 3-208-32,9 0-48 0,5 4 0 0,7-3 0 15,6 2-192-15,4 0 144 0,3 1-144 0,-2-3 128 16,1-2-128-16,0-1-176 0,-1-2 48 0,-9-7 0 0,-9-1 128 0,10-5 0 16,7 0 0-16,-57 7 0 0</inkml:trace>
  <inkml:trace contextRef="#ctx0" brushRef="#br0" timeOffset="39710.47">14219 12705 31327 0,'0'-7'2784'0,"-1"4"-2224"0,0-3-560 0,-1 2 0 0,1 1 2560 0,0 0 384 0,-2-1 96 15,0-1 16-15,-2-2-2016 0,-3-6-400 0,-2-2-64 0,-3 2-32 0,-3-3-224 0,-5 3-32 0,-5-3-16 0,-9 4 0 16,-7 0-112-16,-13-1-32 0,-20 0 0 0,-16 6 0 16,-13 5-128-16,-20 2 0 0,-13 9 0 0,-27 4-13568 15,-26 6-2688-15</inkml:trace>
  <inkml:trace contextRef="#ctx0" brushRef="#br0" timeOffset="41531.11">32174 7501 44223 0,'16'-4'3936'0,"2"1"-3152"0,0 1-624 0,-1 1-160 0,2-1 0 0,8 0 0 15,21-4 0-15,32 0 0 0,35-3-192 0,31 2 16 0,23 2 16 0,861-25 160 16</inkml:trace>
  <inkml:trace contextRef="#ctx0" brushRef="#br0" timeOffset="42882.5">17516 3628 32255 0,'-11'0'2864'0,"2"0"-2288"0,3 1-576 0,3 2 0 0,2-1 512 0,-1-1-16 16,-6 4 0-16,-5 2 0 0,-7 2-496 0,-5 8-336 0,-2 1 48 0,-3 8 16 0,1 2-688 0,-4 7-144 0,0 2-32 0,-3 2 0 0,-2 5 816 15,-4 1 176-15,0-2 144 0,1 1-208 16,0 2 208-16,-7 6 0 0,-7 9 0 0,-4 5-144 0,1-3 144 0,2 1 0 16,4-11 0-16,-4 1 128 0,-4 3-128 0,-2 1 128 15,0 0-128-15,2-3 128 0,3-2-128 0,3-7 0 0,2-2 128 16,2-4-128-16,7-6 576 0,5-5 32 16,4-3 16-16,2-2 0 0,4-1 208 0,3-1 64 0,4 0 0 15,2-3 0-15,4-2-160 0,1 2-32 0,1-1 0 0,2-2 0 16,1-1-480-16,-1 1-96 0,1 0-128 0,0 0 176 15,0-1-176-15,-1-1 0 0,1-2 0 0,1-2 0 16,0-1 0-16,1-3 0 0,1-1-144 0,0-3 144 16,0 2 0-16,1-4 0 0,0-1 0 15,-1-5 0-15,-1 2 0 0,0-5 0 0,-1-1 0 0,0-5 0 16,-1-2 0-16,0-6 128 0,1 0-128 0,-1 0 0 0,1-4 0 0,2 3 128 16,-1 2-128-16,2-5 0 0,-1-3 336 0,3-5-16 15,1 2-16-15,1 5 0 16,2 2 16-16,1 1 0 0,3 8 0 0,1 2 0 15,2 5-128-15,-1 0 0 0,1 5-16 0,-1 4 0 0,-1 2-176 0,-3 4 0 16,2 1 0-16,-3 2 0 0,2 1 0 0,-2 4-192 16,0 2 64-16,0-2 128 15,2 2-208-15,1-1 80 0,-1 2 128 0,1-1-208 16,0 1 208-16,-1 2-144 0,2 1 144 0,0 3-128 16,-1 0 128-16,0 7 0 0,-1 0 0 0,0 5 0 0,-3 2 0 15,-1-2 128-15,-2 1-128 0,2 0 176 0,0-9 208 0,-1-4 64 16,4-4 0-16,-1-2 0 0,1-1-16 0,3-5 0 15,2 3 0-15,0-7 0 0,3 0-144 0,0-5-32 0,2-1 0 16,3-1 0-16,5-4-16 0,3-1-16 0,3-4 0 16,4 0 0-16,3-5-80 0,6-1-16 0,4 0 0 0,3-3 0 15,3 2-128-15,2-4-256 0,1-1 64 0,-2 0-19648 16</inkml:trace>
  <inkml:trace contextRef="#ctx0" brushRef="#br1" timeOffset="92873.36">3717 13135 42383 0,'-2'2'3776'0,"-1"-2"-3024"0,3 0-608 0,1 3-144 0,2 1 128 0,-2-1-128 0,2 4 192 0,0 2-64 0,1 6-368 0,3-1-80 0,1 4 0 0,-1-2-16 0,2 3 336 0,0 3 0 0,-1 1 0 0,1 4 0 16,-2-1 0-16,1 5 0 0,-2 7 0 0,-1 3 0 31,-3-2 0-31,0 11 0 0,-2 10 0 0,-4 3 0 15,-2 1 144-15,-2-5 112 0,2-8 0 0,-1-1 16 16,-2 7-16-16,0-2 0 0,4-8 0 0,-1 0 0 16,0 1 32-16,2-4 0 0,1-3 0 0,0-9 0 15,1-3-16-15,-1-7 0 0,2-1 0 0,0-2 0 16,-2-8-96-16,1-3-32 0,-1-1 0 0,0-7 0 16,0 0-144-16,-2-7 0 0,1 1 0 0,-2-7 0 0,-1-5 160 0,-1-2 96 15,1-4 32-15,0-5 0 0,0 0-32 0,4-6 0 16,0-2 0-16,4 5 0 0,3 0-256 0,4 3 0 15,3 2 0-15,2 3 0 0,5 1 0 0,0 3 0 16,2 4 0-16,-2 0 0 0,2 6 0 0,3-1 0 16,2 4 0-16,1-3 0 0,0 3 0 0,0 1 0 15,-1 0 0-15,-1 0-144 0,-1 0-48 0,-4 3 0 16,-1 0 0-16,-3 3 0 0,-1 2 32 0,-1 2 0 16,1 4 0-16,-1 6 0 0,1 0 160 0,1 4 0 15,1 7-144-15,1 1 144 0,1 1 0 0,-1-1 0 16,0 2 0-16,1 1 0 0,0 2 0 0,-1-2 0 15,-1 0 128-15,-1-2-128 0,-1-3 192 0,-3 0-64 16,-1-3 0-16,0 2 0 0,-3-6 0 0,-1 4 0 0,1-1 0 16,-4 1 0-16,1-5 0 0,-2 0 0 0,0 0 0 0,-2 0 0 15,0-1-128-15,0-3 0 0,0-2 0 0,0-2 0 32,0-2-480-32,0-4-128 0,1-2-32 0,1 0-13152 0,2 0-2640 0</inkml:trace>
  <inkml:trace contextRef="#ctx0" brushRef="#br1" timeOffset="94127.45">5506 12825 35935 0,'0'-4'3200'0,"0"4"-2560"0,0 0-512 0,0 0-128 0,2 0 0 0,-1 0 0 0,0 4 0 0,0-2 0 0,2 4 0 0,-1 0 0 0,1 6-144 0,-2 2 144 0,-1-1 0 16,-1 5 0-16,-2 0 128 0,-3 0-128 0,0 4 0 0,-5 3 0 15,-2 4 0-15,-3 3 0 0,-2 5 304 0,-4 4 80 16,-3 3 0-16,-4 2 16 0,-2 6 384 0,-2 5 80 0,-2-2 16 16,2 2 0-16,3-1-304 0,3 3-64 0,4 8-16 0,4-3 0 15,4-1 48-15,3 0 16 0,2-3 0 16,3 0 0-16,3-3-368 0,3 0-192 0,1 6 192 0,1-6-192 15,1 0 0-15,1-6 0 0,2-7-160 16,0-3 160-16,0-9-224 0,1-1 80 0,1-1 16 0,1-3 0 16,0-5 128-16,5 1 0 0,2 1 0 0,4 2 0 15,5-1-224-15,2-2 32 0,2 1 16 0,3-4 0 16,1-2-208 0,2-8-32-16,0-1-16 0,5-5-12064 0,-1-4-2416 0</inkml:trace>
  <inkml:trace contextRef="#ctx0" brushRef="#br1" timeOffset="94480.4">6101 13820 43311 0,'-5'0'3840'0,"0"0"-3072"0,0 0-608 0,3 1-160 0,1 1 608 0,2 1 96 0,0 1 0 0,-1 2 16 16,0 3-1408-16,1 4-272 0,-1 6-64 0,0 3-16 0,-2 3 624 0,-4 3 128 0,-1-2 32 0,-5 3 0 0,-5 9 64 0,-8 5 0 15,-2-1 16-15,-5 2 0 16,0-3 320-16,-6-3 64 0,0-4 16 0,1 1 0 0,0-3 160 0,2-3 16 16,1-1 16-16,3-6 0 15,1-3-544-15,2-7-128 0,0-2 0 0,4-4-18560 16</inkml:trace>
  <inkml:trace contextRef="#ctx0" brushRef="#br1" timeOffset="94692.79">5568 13998 42383 0,'1'9'3776'0,"-1"-3"-3024"15,0 0-608-15,2-2-144 0,1 2 1952 0,2-2 352 0,4 2 80 0,5 4 16 32,7 7-2608-32,10 7-528 0,7 3-96 0,5 1-32 0,3 1 480 15,1-1 80-15,0 1 32 0,1 0 0 16,0 2-304-16,-2 0-48 0,-3 1-16 0,-3 0 0 15,-4-1 32-15,-5-5 0 0,-5 0 0 16,-4-2 0-16,-4-2-384 0,0-5-80 0,-5 1-16 0,-2-5-10832 0,-2-4-2176 0</inkml:trace>
  <inkml:trace contextRef="#ctx0" brushRef="#br1" timeOffset="95151.55">6190 12884 42383 0,'-8'0'1872'0,"1"0"400"0,2 0-1824 0,3-3-448 0,2 3 0 0,1 0 0 0,0 0 0 0,1 0 0 0,1 0-208 0,4 3 64 15,2-2 144-15,3 4 0 16,2 3 128-16,4 1-128 0,0 4 144 0,4 5-144 16,3 7 192-16,1 4-192 0,1 5 176 0,2 4-176 0,-1 11 160 0,1 4-160 15,-3 4 0-15,-3 2 0 0,-2 2-128 0,-3 2 128 16,-4 0 0-16,0 6 224 15,-3 4-16-15,0-2 0 0,0 0 144 0,0-8 32 0,2-2 0 0,-2-4 0 0,1 0 48 0,2 0 16 16,1-1 0-16,0 1 0 0,1-5-304 0,0-2-144 16,0-8 160-16,-3-3-160 15,1-3 0-15,-3-1 0 0,-3-4 0 0,-5 3 0 0,0-1 0 0,-6 1 0 16,0-4 0-16,-7-2 0 0,-4 2 0 0,-6-3-240 16,-3 0 80-16,-7-4 16 15,-2-1-432-15,-6-6-64 0,-2-4-32 0,-3-8-12512 0,1-5-2496 0</inkml:trace>
  <inkml:trace contextRef="#ctx0" brushRef="#br1" timeOffset="95515.12">7160 13899 37775 0,'2'3'3360'0,"1"-2"-2688"0,-1 1-544 0,3-2-128 0,2 0 800 0,3 0 128 0,9 0 32 0,13 0 0 0,14 0-480 15,13 0-96-15,9-3 0 0,1 0-16 0,1-1 16 0,-4-2 16 16,-3-2 0-16,-3 0 0 0,-6 2-400 0,-6 0 0 0,-1 1 0 16,-5 1 0-1,-2 0-624-15,-4 4-48 0,-3 0-16 0,-2-2-11888 16,-4 1-2384-16</inkml:trace>
  <inkml:trace contextRef="#ctx0" brushRef="#br1" timeOffset="95882.33">7195 14332 11055 0,'7'1'976'0,"-4"-1"-784"0,1 3-192 0,0-3 0 0,0 0 7584 0,0-4 1472 16,5 4 288-16,5-4 64 0,9-1-6976 0,13 2-1408 16,11-6-288-16,7 3-48 0,8 1-448 0,0 2-96 15,1 0-16-15,0 3 0 0,0-3-640 16,-1 3-128-16,1-2-16 0,-1 0-16 0,0 4-288 16,-3 0-64-16,-1 2-16 0,-3-2-11808 0,-3-2-2352 0</inkml:trace>
  <inkml:trace contextRef="#ctx0" brushRef="#br1" timeOffset="97377.78">5610 13554 27647 0,'-7'0'2448'16,"-1"-2"-1952"-16,3 2-496 0,3 0 0 0,1 0 0 0,-3-3 0 0,-2 6 0 0,-5-7 0 0,-3 0-432 0,1 2-16 0,1-2-16 0,4-2 0 0,2 3 1264 15,1-3 256-15,3 3 48 0,1-2 16 0,1 1 160 0,1 0 48 0,2 2 0 0,1 0 0 0,-1 0-416 0,1 2-80 16,2 0 0-16,-1 0-16 15,1 2-112-15,0 2 0 16,3 0-16-16,-1 0 0 0,0 1-368 0,2-2-64 0,1 1 0 16,2 1-16-16,0-4-48 0,2 2 0 0,2-1 0 0,1-2 0 0,1 0 0 15,1 0-16-15,-4 0 0 0,2 0 0 0,0 0-176 16,3-2 0-16,0 2 144 0,0-4-144 0,1 4 160 0,1-3-32 0,0 0-128 16,-1 0 192-16,2 1-192 0,-3 1 0 0,-4-2 0 0,1 2 0 15,-1 1 0-15,-3-1 144 0,-2 1-144 16,1-2 128-16,1 2 16 0,-2-2 0 0,1 1 0 0,-3 1 0 15,-3-3 112-15,1 1 32 0,-1 0 0 0,-1-2 0 32,0 0 32-32,-1 0 0 0,1 0 0 0,-1 2 0 15,0-4-48-15,-1 0 0 0,1 2 0 0,-1-2 0 0,-1 1-272 16,0 0 160-16,1 0-160 0,-3 1 128 0,1 2-128 0,0 0 128 0,-1 0-128 0,-1 2 128 0,-1 0 0 16,-1 0 0-1,1 0 0-15,-3 0 0 0,2 0-128 0,-3 2 160 16,-1-2-160-16,0 2 160 0,-2 0-160 0,0-2 0 0,-1 0 0 15,0 0 0-15,-1-2 0 0,2 0 0 16,0 0 0-16,1-2 0 0,-1-2 144 0,1 0 112 16,2 0 0-16,-2-3 16 0,0 2 176 0,0 0 48 15,0 1 0-15,0 3 0 0,0-2-240 0,1 3-32 16,-2 0-16-16,2 2 0 0,0-1-208 0,0-1-288 16,1 4 64-16,1-1-22384 15</inkml:trace>
  <inkml:trace contextRef="#ctx0" brushRef="#br1" timeOffset="99160.04">9603 13390 4607 0,'0'-3'400'0,"1"1"-400"0,1 1 0 0,0 1 0 0,-1 0 0 16,2 0 0-16,2-3 0 0,1 1 0 0,2 0 0 0,1-1 0 0,0 0 0 0,-3 3 0 0</inkml:trace>
  <inkml:trace contextRef="#ctx0" brushRef="#br1" timeOffset="101220.2">9659 13609 19343 0,'0'-9'1728'0,"-2"1"-1392"0,1 2-336 0,0 3 0 0,1-2 3872 0,-1 1 704 0,1 0 144 0,0-2 16 16,0-4-3328-16,-1-5-688 0,2 2-128 0,0-3-16 0,0 3-704 0,0 1-144 0,1 0-32 0,-1 2 0 15,-1 1-144-15,-1 5-48 0,-1 1 0 0,-1 0 0 16,-1 3-400-16,-2 4-64 0,-4 1-32 0,-1 5 0 0,-4 0 816 0,-4 3 176 0,-3 4 0 0,-1 6 0 16,2-5 768-16,-4 8 96 0,-3 4 32 0,-3 3 0 15,-2 2 128-15,1 1 48 0,1 2 0 0,2 2 0 16,4-4-496-16,0 2-112 0,3 5-16 0,3-2 0 16,6 0-320-16,3-3-128 0,4 4 0 0,3 1 0 15,2-2 0-15,5 1-160 0,2 2 0 0,3-9 0 16,3 0-368-16,0-6-80 0,1-5-16 15,3-1 0-15,2-5 384 0,5-1 80 0,-1-2 16 0,1-5 0 0,-2-1 752 0,4-6 160 16,2 0 16-16,4-6 16 0,1-5-336 0,0-2-64 16,-1-4-16-16,0-2 0 0,0-8-96 0,-2-2-32 15,-6 2 0-15,1-6 0 0,-2-4-96 0,-4-3-32 16,-1-3 0-16,-6-1 0 0,-1 2 0 0,-4-6 0 16,-3-1 0-16,-3-3 0 0,-1 1 208 0,-1-2 48 15,-3 3 0-15,-3 2 0 0,-2 0-384 0,-1 4 0 16,-1 4 0-16,-2 5 128 0,1 3-128 0,-2 7 0 15,1 4-128-15,0 2 128 0,-3 3 0 0,1 3 128 0,2 4 0 16,-1 0 0-16,-1 4-304 0,1 0-48 0,2 2-16 0,1 0 0 31,0 0-560-31,2 4-112 0,0 0-32 0,2 1-11680 16,2 1-2352-16</inkml:trace>
  <inkml:trace contextRef="#ctx0" brushRef="#br1" timeOffset="103894.92">10226 13970 39615 0,'-3'-2'3520'0,"-2"0"-2816"0,1-1-560 0,3 3-144 0,1 0 512 0,-3-1 64 0,1 1 0 0,-3-3 16 16,-1-4-928-16,-1 5-192 0,4-2-48 0,0 2 0 16,3-2-1792-16,0 4-384 0,1 0-64 0,2 1 0 0</inkml:trace>
  <inkml:trace contextRef="#ctx0" brushRef="#br1" timeOffset="104210.69">10642 13503 11967 0,'1'0'1072'0,"-2"0"-864"16,1-2-208-16,-1 2 0 0,1 2 5072 0,-2-2 976 15,2 2 192-15,-1 0 32 0,1 4-4512 16,-1 1-912-16,1 2-176 0,1 4-32 16,3 0-512-16,-2 3-128 0,3 3 0 0,1 3 0 15,2 7 288-15,-2 5-16 0,1 7 0 0,0 0 0 0,-2 3 0 0,-3 1 0 16,0 2 0-16,-3 4 0 0,-2-1-144 0,-2 5-128 0,-2 4 192 0,-1-2-192 31,-3 0 0-31,1-6 0 0,-1-4 0 0,2-9 0 0,2 0 0 0,2-4 0 0,1-6 0 0,3-8 0 16,2-2 0-16,1-5-224 0</inkml:trace>
  <inkml:trace contextRef="#ctx0" brushRef="#br1" timeOffset="104783.73">12016 13698 19343 0,'1'5'1728'0,"-1"-2"-1392"0,0 0-336 0,0 0 0 0,0 1 4704 0,0-1 864 0,1 3 192 15,0 1 16-15,3 9-4224 0,1 7-848 0,0 4-160 0,2 5-32 0,-1-1-512 0,3 5-192 0,-1-2 16 0,-2 1 0 16,0 0-352-16,-2-5-80 0,-1 0-16 0,-1 1 0 0,-2-2 112 16,-3-1 32-16,-1-2 0 0,-1 1 0 0,1 2-480 0,-5-3-112 15,1-2-16-15,0-5 0 0,0-3-912 0,0-4-192 0,0-2-48 0,0-4 0 16</inkml:trace>
  <inkml:trace contextRef="#ctx0" brushRef="#br1" timeOffset="104989.04">11721 14038 51599 0,'0'6'2288'0,"2"-2"464"15,0-4-2192-15,3 1-560 0,1-1 0 0,4-1 0 16,6-2-576-16,6-1-208 0,17-2-48 16,14-4-16-16,16-2-96 0,7-4-16 0,-2 0 0 0,-4-3 0 15,-6 1 336-15,-3 2 64 0,-3 0 16 0,-5 3 0 16,-1 1-256-16,-6 2-48 0,-6 4-16 0,-6 2-17440 0</inkml:trace>
  <inkml:trace contextRef="#ctx0" brushRef="#br1" timeOffset="106084.5">13716 13558 8287 0,'0'-4'736'0,"0"-1"-592"0,0 4-144 0,0-3 0 0,0 3 1888 0,0-3 352 0,0-2 64 0,0-1 0 0,0-6-384 0,-1 1-96 0,1-3-16 0,-3 4 0 0,-1 2 304 0,1 3 48 0,-3 2 16 0,-2 2 0 16,-1 4-656-16,-4 2-128 0,-3 5-32 0,-5 4 0 15,1 4-912-15,-5 7-176 0,-7 11-32 0,-4 6-16 16,-1 6-640-16,-1 3-128 0,-2 7-32 16,2 0 0-16,7-5 256 0,3 4 64 0,2 4 0 0,3 7 0 0,6 5 256 15,7-2 272-15,5 0-48 0,8-11-16 0,3-11 400 16,5-7 80-16,0-6 16 0,6-6 0 0,3-2-272 15,4-4-48-15,0-7-16 0,4-4 0 16,0-4-176-16,2-6-16 0,4-6-16 0,3-8 0 16,4-4 32-16,1-6 0 0,3-7 0 0,-2-4 0 0,-2-1 64 0,-2-6 32 15,-1-4 0-15,-3-4 0 16,-1-5-16-16,-3-4 0 0,-3-2 0 0,-3-6 0 0,-2-1 48 0,-3-4 16 16,-3 5 0-16,-3 1 0 15,-3 0-160-15,-5 4-48 0,-2 7 0 0,-5 2 0 16,-4 4-128-16,-6 5 0 0,-7 9 0 0,-5 4 0 0,-4 6 128 0,-5 4 0 0,-4 4 0 15,-3 5 0-15,-3 2-128 0,2 4-192 0,-1 4 32 0,2 2 16 32,4 2-288-32,2 0-48 0,4 2-16 0,5 3-12000 15,4-2-2416-15</inkml:trace>
  <inkml:trace contextRef="#ctx0" brushRef="#br1" timeOffset="106435.48">14311 14019 13823 0,'-4'6'1216'0,"-1"-2"-960"0,-1-4-256 0,1 0 0 15,1 0 7664-15,3 0 1488 0,0-2 288 0,-2 2 64 0,-1-2-8672 0,3 0-1744 0,4-1-352 0,9 3-12160 0,3-1-2432 16</inkml:trace>
  <inkml:trace contextRef="#ctx0" brushRef="#br1" timeOffset="106738.15">15563 13832 43311 0,'-11'8'1920'0,"0"-3"384"0,0 0-1840 0,1 0-464 15,3 1 0-15,0-2 0 0,-1 2 0 0,-8 6-336 0,-12 8 48 16,-10 7 16-16,-6 6-1088 16,-6 5-224-16,-2 2-32 0,-1-1-16 0,-1 2-1712 0,3-3-352 15,5-1-64-15,4-5-16 0,5-1 2016 0,2-5 400 16,3-4 80-16,4-2 0 0,3-3 2480 0,2-3 480 0,2-4 112 0,3-1-8320 16,3-6-1648-16</inkml:trace>
  <inkml:trace contextRef="#ctx0" brushRef="#br1" timeOffset="106971.27">14985 13834 47919 0,'2'16'2112'0,"-2"-5"448"15,0 1-2048-15,1-4-512 0,2 0 0 0,0-4 0 0,4 5 256 0,2 4-48 16,8 10-16-16,7 5 0 15,6 4-656-15,5 1-144 0,3 0-32 0,0-2 0 16,1 1 160-16,-1-4 32 0,-3 2 0 0,-3 0 0 16,-1-1-192-16,-5 2-48 0,-2-1 0 0,-5 1 0 15,-2 0-416-15,-4 1-96 0,-5 0-16 0,-2-1-16320 0</inkml:trace>
  <inkml:trace contextRef="#ctx0" brushRef="#br1" timeOffset="107381.73">17020 13409 45151 0,'0'13'2000'0,"-3"-6"416"16,0 4-1936-16,0-3-480 0,1 0 0 0,-1-1 0 0,2 5 592 0,-1 5 32 0,-2 14 0 0,-1 13 0 0,0 7-1216 0,1 6-240 0,1 0-64 0,-2 0 0 15,-3-1 336-15,-2-2 64 0,-1-1 16 0,0-1 0 0,-4-1 64 0,2-2 16 0,0-4 0 0,2-4 0 16,1-7-304-16,2-5-64 16,1-3-16-16,2-8 0 0,2-2-192 0,-1-6-48 0,3-1 0 15,0-5-14912-15</inkml:trace>
  <inkml:trace contextRef="#ctx0" brushRef="#br1" timeOffset="107651.09">16561 13918 50687 0,'0'0'4496'0,"0"0"-3600"16,1 0-704-16,2 0-192 0,2-3-496 16,5 1-128-16,7-2-16 0,13-2-16 15,14-2-400-15,12-3-80 0,8 0-16 0,3-1 0 0,1-1 720 0,-1 4 144 0,1 0 32 0,-5 3 0 32,-4 2-192-32,-6 0-48 0,-6 2 0 0,-6-2 0 0,-6-2 176 0,-4 3 48 0,-5 1 0 0,-4 1 0 15,-2 1-1696 1,-6-3-336-16</inkml:trace>
  <inkml:trace contextRef="#ctx0" brushRef="#br1" timeOffset="108444.47">18686 13355 32255 0,'1'-5'2864'0,"0"0"-2288"0,0 3-576 0,-1-1 0 0,1 2 1984 0,-1-1 304 0,3-2 48 16,-1-5 16-16,3 2-1536 0,-2 1-304 0,-3 3-64 0,-3 3-16 0,-4 6-240 0,-5 7-64 0,-4 0 0 0,-7 8 0 0,-4 2-288 0,-8 6-64 0,-4 6-16 0,-6 4 0 16,0 3 48-16,-2-1 16 0,-2 6 0 0,4-2 0 15,1 2 176-15,6-3 256 0,5 2-64 0,5-5-16 0,9-3 272 16,5-1 64-16,7-2 16 0,5-3 0 0,6 1-80 0,3 0-32 16,6-4 0-16,3 0 0 15,6-2-416-15,3-5 0 0,3-3 0 0,3-7 0 16,3-2-256-16,3-6-48 0,5-4 0 0,1-7 0 15,2-1-144-15,0-6-16 0,1-2-16 0,-1-6 0 0,-1-3 304 0,-2-3 176 16,-3-1-192-16,-4 1 192 0,-1-3 128 0,0-5 128 16,2-5 16-16,-2-1 16 0,-1-5 256 0,-1-3 48 15,-1-4 16-15,-4 0 0 0,-2-3-208 0,-6 0-32 16,-6 2-16-16,-5 3 0 0,-7 5-512 0,-7 3-96 0,-5 8-32 16,-6 2 0-16,-4 8-48 0,-5 1-16 0,-3 4 0 0,-5 5 0 15,-3 0 352-15,-4 4 0 0,-3 2 0 0,-1 1 0 31,1 2-416-31,-1 3-16 0,3 1 0 0,4 6 0 16,2-2-144-16,0 2-48 0,3-1 0 0,4 2-11632 16,6 2-2336-16</inkml:trace>
  <inkml:trace contextRef="#ctx0" brushRef="#br1" timeOffset="109074.52">20181 13538 7359 0,'-14'0'656'0,"4"1"-528"0,0 2-128 0,3-3 0 16,2 1 5056-16,1 2 992 0,-1-1 192 0,-5 4 32 0,-3 4-3504 0,-6 4-704 0,-3 4-144 0,0 7-16 0,1 0-816 0,-2 3-144 0,1 1-48 0,0 3 0 0,-4-1-384 0,0-2-96 0,-3 2-16 0,1-2 0 15,-1 0-272-15,1-1-128 0,0-4 0 0,0-1 128 16,1-1-128-16,2-5 0 0,4 4 0 0,3-9 0 16,4 1-560-16,6-3-80 0</inkml:trace>
  <inkml:trace contextRef="#ctx0" brushRef="#br1" timeOffset="109335.4">19840 13523 40543 0,'-2'-10'1792'0,"-2"0"384"0,2 4-1744 0,1 0-432 15,-1 4 0-15,2 2 0 16,0 0-576-16,0-2-192 0,-1 2-32 0,0 2-16 16,1 4-592-16,0 0-112 0,2 8-16 0,2 3-16 0,1 6 1728 0,5 6 336 15,2 4 80-15,3 6 16 0,4 1 800 0,0 5 144 16,5-3 48-16,1 1 0 0,2 2-832 0,3-4-176 0,0-1-16 15,-1-1-16-15,-3-10-368 0,1 2-64 0,0 0 0 0,-1-5-128 16,-1-1 0-16,-4-3-352 0,-4-6 48 0,-3-2-12080 16,-4 1-2416-1</inkml:trace>
  <inkml:trace contextRef="#ctx0" brushRef="#br1" timeOffset="110023.38">20518 14064 35935 0,'1'-4'3200'0,"1"-2"-2560"0,-1 0-512 0,0 3-128 0,2 2 320 0,-1-4 32 0,2-3 16 15,2-4 0-15,4-3 256 0,1-1 48 0,3 3 16 0,-1 0 0 0,1 5-288 0,2 4-48 0,0 0-16 0,0 2 0 0,2 4-336 0,2 2-160 0,-1 2 16 0,-3 0 0 16,-1 4-96-16,-4 2-16 16,-1 1 0-16,-5 3 0 0,-4 0-32 0,-4 3-16 0,-1-1 0 0,-5 2 0 15,-5 0 64-15,-4 3 16 0,-3-1 0 0,-4 1 0 16,-2-1 224-16,-2 1 0 15,-2 1 0-15,0-1 160 0,4-2 144 0,4-1 16 0,5-5 16 0,5-1 0 16,7-2 256-16,2-2 48 0,5-1 16 0,3-3 0 16,3 1-112-16,6 2-32 0,6 3 0 0,7 2 0 15,3 1-512-15,3 1 0 0,1 0-160 0,3 0 160 16,3 4 0-16,0 1 0 0,3-2 0 16,-1 4 0-16,-1-2 0 0,-5-3-224 0,-1 0 32 0,-3-1-12464 15,-3 3-2480-15</inkml:trace>
  <inkml:trace contextRef="#ctx0" brushRef="#br1" timeOffset="110575.55">15849 14327 35935 0,'6'-1'3200'0,"-1"1"-2560"0,-3 1-512 0,0 0-128 0,-1 1 304 0,3 0 32 16,2 2 16-16,5 2 0 0,1 3-160 0,1 4-48 0,-3 2 0 0,-4 2 0 0,-1 2 608 0,-3-1 112 0,-1 1 32 0,-1 3 0 0,2 0-528 0,-2 1-112 0,1-1 0 0,1 0-16 15,2 0-240-15,-1 1 176 0,2 3-176 0,1 1 160 32,0 1-592-32,-1 1-112 0,1-1-32 0,-1 2-17552 0</inkml:trace>
  <inkml:trace contextRef="#ctx0" brushRef="#br1" timeOffset="111470.19">22159 13412 39615 0,'0'6'3520'0,"-1"0"-2816"0,-2 2-560 0,1 0-144 0,-1-1 640 16,2 0 80-16,0 5 32 0,-3 7 0 0,-1 11-960 0,-2 15-192 0,1 10-48 0,-2 4 0 0,1 2-688 0,1-3-144 0,-1-3-16 0,1-4-16 16,1 0 400-16,-1-4 80 0,1-3 0 15,-2 1 16-15,1-4-272 0,-2-7-48 0,2-5-16 0,-3-7-12384 16</inkml:trace>
  <inkml:trace contextRef="#ctx0" brushRef="#br1" timeOffset="111655.45">21797 13688 41471 0,'-2'3'3680'0,"1"0"-2944"0,0-1-592 0,2 0-144 16,2 0 1344-16,2-2 224 16,3 3 48-16,6-3 16 0,11 0-1632 0,12-3-256 0,15-3-96 0,9-3-16 31,9-2-224-31,1-1-48 0,2-1-16 0,0 3-19152 0</inkml:trace>
  <inkml:trace contextRef="#ctx0" brushRef="#br1" timeOffset="112106.78">23413 13286 36863 0,'1'-6'3264'0,"-2"2"-2608"15,-2-2-528-15,2 3-128 0,0 3 1696 0,0 0 304 16,-1-2 64-16,0 2 16 16,-2 0-1696-16,-2 2-384 0,-1 2 0 0,-3 2 0 0,0 5-352 0,-2 3-32 15,-3 2 0-15,-4 6 0 0,-3 3 128 0,-3 3 32 16,-3 3 0-16,-3 1 0 0,0 3 352 0,0 0 80 0,-1-1 16 16,2 5 0-16,3 1 32 0,3-1 0 0,3 2 0 15,5-3 0-15,4-3-256 0,3-1 0 16,6 1 0-16,1-1 0 0,5 1 144 0,3-3-16 15,6-2 0-15,6 1 0 0,4-3-400 0,6-3-96 0,8-6-16 0,4-6 0 32,4-4-80-32,3-5-32 0,4-7 0 0,-3-3 0 0,0-2 304 0,-4-4 192 0,-3-3-208 0,-2-5 80 15,3-6 128-15,-3-2 176 0,-5-3-48 0,-4-1 0 16,-5-3 256-16,-7 1 32 0,-4-3 16 0,-4-3 0 16,-5-3 96-16,-3-4 32 0,-2-4 0 0,-4 0 0 0,1 1 16 15,-5-1 16-15,0-3 0 0,-4 0 0 16,0 0-416-16,-3 3-176 0,2 2 128 0,-4 7-128 0,4 5-192 0,-4 8-112 15,-1 7-16-15,0 6-16 0,-2 6 16 16,-1 4 16-16,-3 3 0 0,0 6 0 16,-2 3-128-16,0 0-16 0,1 4-16 0,2 2-12512 15,3 2-2496-15</inkml:trace>
  <inkml:trace contextRef="#ctx0" brushRef="#br1" timeOffset="112734.63">24882 13663 46991 0,'-15'5'4176'0,"1"1"-3344"0,7 2-656 0,3-2-176 0,1-3-400 0,-6 6-112 0,-7 5-32 0,-10 7 0 16,-10 7-32-16,-1 3 0 0,0-1 0 0,1-2 0 0,0 1 336 0,4-3 64 0,2-2 16 0,1-1 0 15,0 1-32-15,1-5-16 0,1-1 0 0,1-2 0 32,2-6-528-32,2-3-96 0</inkml:trace>
  <inkml:trace contextRef="#ctx0" brushRef="#br1" timeOffset="112935.08">24400 13656 55295 0,'0'13'2448'0,"0"-2"496"0,0-3-2352 0,2 0-464 0,1-1-128 0,2-1 0 15,2-1-480-15,5 6-112 0,9 9-32 0,8 2 0 16,7 6-784-16,4 3-144 0,5-2-48 0,-2-3 0 15,1 1 128-15,-4 0 0 0,-1 0 16 0,-7 2-18112 16</inkml:trace>
  <inkml:trace contextRef="#ctx0" brushRef="#br1" timeOffset="113543.67">25395 14038 43311 0,'-2'1'3840'16,"0"-2"-3072"-16,1 1-608 0,0 0-160 0,2-3 896 0,2 3 128 0,0 0 48 0,3-2 0 31,4 0-2096-31,4 0-432 0,3-2-80 0,3 2 0 0,1 2 720 0,0-3 160 0,-2 2 16 0,-2 1 16 16,-2 0-16-16,-3 0 0 0,-1 1 0 0,-2 2 0 16,-3-1 0-16,-1-2 0 0,-2 4 0 15,-2 0 0-15,-2 1-128 0,-3 1-48 0,-2 1 0 0,-3 2 0 16,-2 3 32-16,-3-1 0 0,-2 4 0 0,0-1 0 0,0 1 784 0,1-2 0 0,3 2 224 0,2-2-48 31,4-6 384-31,2 2 80 0,4-7 0 0,3 2 16 16,4-3 48-16,3 1 16 0,1-2 0 0,1 0 0 15,3-2-1104-15,1 2-240 0,0-1-32 0,2 1-16 0,0 0 512 0,1 1 160 0,-2 4 0 16,0 1 0-16,-1 2 848 0,-1 0 288 0,-1 5 48 0,-2 0 16 16,-1 6-224-1,1-1-32-15,-1 0-16 0,-3 3 0 0,2 1-496 16,-2 3-112-16,0 1 0 0,-2-2-16 0,1 0-176 0,-2-3-128 0,-2-5 144 0,0 2-144 15,-1 2 256-15,-1 2-64 0,-1 0 0 0,0-4 0 16,0-2 80-16,-2-2 16 0,0 4 0 0,-3 1 0 0,-2-1 32 16,0 2 0-16,0 2 0 0,-3 1 0 0,-3-4 16 15,1 3 16-15,-3-3 0 0,-1 2 0 0,-1-2 0 0,-2-2 0 16,-1 2 0-16,-1-3 0 0,0 0-224 0,4-1-128 16,2-3 160-16,-1-2-160 15,-2 4-192-15,-3 0-128 0,-2-1-16 0,0-3-16 31,1-4-576-31,-1-4-112 0</inkml:trace>
  <inkml:trace contextRef="#ctx0" brushRef="#br1" timeOffset="115444.03">7411 16481 43311 0,'-4'-2'3840'0,"3"2"-3072"0,2 0-608 0,3 0-160 0,-1 0 0 0,2 2 0 0,3-1 0 0,3 2 0 16,6 1-592-16,5 2-112 0,3 0 0 0,4 0-16 0,4 4 464 0,4-1 112 0,5 1 16 0,-1-4 0 31,0-3-752-31,-2-3-144 0,3 3-16 0,0-6-16 16,3 0 96-16,1-6 0 0,1 2 16 0,2-6 0 15,4 3-176-15,-1-1-32 0,-4 1-16 0,1 1 0 16,-2-1 16-16,-4 1 16 0,-6 3 0 0,-2 2-10528 0</inkml:trace>
  <inkml:trace contextRef="#ctx0" brushRef="#br1" timeOffset="115628.97">7281 17104 50687 0,'-8'10'4496'0,"6"-6"-3600"15,4-1-704-15,10-3-192 0,4-3 0 0,5 2-224 16,14-2 48-16,24 0 16 16,26-6-1968-16,18-3-400 0,3-4-80 0,6-1-16 0,8-5 2048 0,4 0 416 15</inkml:trace>
  <inkml:trace contextRef="#ctx0" brushRef="#br1" timeOffset="116039.96">9636 16302 46991 0,'-21'2'4176'0,"2"0"-3344"0,5 0-656 0,5 1-176 0,2 0 640 0,-7 3 80 16,-13 4 32-16,-16 9 0 31,-14 7-1728-31,-6 6-352 0,-3 11-64 0,2 2-16 0,6 3 416 0,6 4 80 0,6 4 16 0,9-1 0 16,8 0 144 0,4-5 48-16,7 0 0 0,5-2 0 0,3 2 1024 0,4-6 192 0,5 1 64 0,3 2 0 0,7 1-208 0,6-4-48 15,7 0 0-15,5-10 0 0,5-2 0 0,5-7 0 16,4-3 0-16,6-6 0 0,1-8-64 0,5-3 0 15,7-5-16-15,2-9 0 0,2-3-240 0,1-4 0 0,3-9 0 16,-1-7 0-16,0-5 0 0,-8-5 0 0,-5 3 0 16,-5-5-160-16,-3-3 160 0,-8-4 0 0,-5-5 160 0,-8-2-160 15,-5-1 544-15,-9 1 16 0,-5-1 0 0,-6-1 0 16,-6 6-48-16,-5 1 0 0,-5 4 0 0,-8 2 0 16,-5 5-384-16,-10 5-128 0,-4 5 0 0,-10 7 0 31,-5 6-320-31,-9 4-112 0,-3 2-16 0,-5 6-13520 0,1 1-2704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6:36:37.346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17741 6571 15663 0,'0'-5'1392'0,"-1"4"-1120"0,-1-2-272 0,0 2 0 0,1 1 1584 0,-2 0 256 0,-1-2 48 0,-2-2 16 0,-4-1-656 0,-3 1-128 0,-1 1-32 0,-2 3 0 0,0 0-768 0,0 1-144 0,0 1-48 16,-1 5 0-16,0-4-128 0,0 6 0 0,0 1 0 0,-2 0 0 0,2 6 496 0,-3 2 64 15,-1 3 16-15,-2 5 0 0,-3 5-64 0,-3 4-16 16,1 3 0-16,-4 1 0 0,1-1-208 0,0 3-32 16,1 1-16-16,3 3 0 0,3 0 16 0,5 0 16 15,6-5 0-15,6-1 0 0,4 1-64 0,5 1-16 0,5 0 0 16,3-3 0-16,2-2 192 0,3-5 48 0,3-6 0 15,0-3 0-15,2-6-176 16,0-3-16-16,2-3-16 0,1-4 0 16,3-6 96-16,-1-3 32 0,0 0 0 0,1-6 0 0,3-5 192 0,5-2 32 0,-1-6 16 0,4-5 0 15,2-3-256-15,-2-5-48 0,1-5-16 0,-1-1 0 16,-3-1-64-16,-4 2-16 0,-1-1 0 0,-1-4 0 16,0-6-192-16,-4 0 144 0,-3 4-144 0,-3-2 128 15,-4 4-128-15,-4 1 0 0,-1 2 0 0,-3 5 0 16,-2 1 0-1,-3-1 0-15,-1 2 0 0,-2-2 128 0,-2 5 0 0,0 3 0 16,1 7 0-16,-2 0 0 0,0 2-128 0,-2 5 0 0,3-1 144 0,-3 6-144 0,1 0 0 16,0 4 0-16,0 0 0 0,-2 0 0 31,0 1-416-31,-2 4-48 0,-1 1-16 0,-4 0 0 0,-1 3-1504 0,-3 3-320 0</inkml:trace>
  <inkml:trace contextRef="#ctx0" brushRef="#br0" timeOffset="550.95">17139 7018 29487 0,'1'-2'2624'0,"-1"1"-2112"0,1 2-512 0,0 1 0 16,2 0 1488-16,2-1 192 0,1 2 48 0,3-1 0 0,5 2-1728 0,7-2-176 0,5 2-112 0,4-4-32 0,2 0 112 0,-2-4 16 15,0-1 0-15,-1-1 0 0,1-1-256 0,-2-3-32 0,2-2-16 0,0-1 0 16,-2 1-624-16,1-1-128 0,-3 1-32 0,-2 0 0 15,0 1-320-15,-3-2-80 0</inkml:trace>
  <inkml:trace contextRef="#ctx0" brushRef="#br0" timeOffset="1103.5">18072 7292 4607 0,'-12'0'400'0,"2"0"-400"16,-1 0 0-16,3 3 0 16,5-3 4912-16,0 1 896 0,-1 1 176 0,-2-1 32 0,-5 6-4896 0,-2 1-992 0,-2 1-128 15,0 5-144-15,0-1-32 0,0 4 0 16,0 6 0-16,1-1 0 15,-1 1-624-15,1 5-128 0,3-4-32 0,0 5 0 16,2-1 0-16,3-2-16 0,2 0 0 0,4-1 0 0,5-3 752 0,3-3 224 0,3-1 0 0,4-4 0 31,-1-2 576-31,5-3 256 0,0-2 32 0,2-4 16 16,1-3 848-16,0-3 192 0,0-3 16 0,1-1 16 0,-1-4-560 0,0-3-112 0,-1-1-32 0,-1-1 0 16,-2 0-368-1,-1-2-80-15,-3-2-16 0,0 1 0 0,0-3-368 0,-4 2-80 0,-1-2-16 0,-2-3 0 0,-2 3 64 16,-3 1 0-16,-1 4 0 0,-1-6 0 0,-3 2 80 15,-2-3 32-15,-2 0 0 0,-1 2 0 0,-1 1-256 16,-2 2-48-16,0 2-16 0,-2 0 0 16,1 5-176-16,-2 0 0 0,2 3-160 0,0 3 160 31,1 5-928-31,0-1-96 0,3 2 0 0,1 2-15888 0</inkml:trace>
  <inkml:trace contextRef="#ctx0" brushRef="#br0" timeOffset="1657.58">19300 6675 41471 0,'-2'4'3680'0,"0"-1"-2944"0,2 4-592 16,2-1-144-16,0 0 0 0,-1 4 0 0,2 5 0 0,1 11 128 0,0 6-128 0,1 5 0 0,0-1 0 0,-1-2 0 0,-1 0-256 0,-2-2 32 0,0-1 0 0,-1-5 0 31,-1 0-880-31,-2-4-176 0,0 3-48 0,-4-5 0 16,1 1-1056-16,-4-3-224 0,-1-2-32 0,-2 0-10656 0</inkml:trace>
  <inkml:trace contextRef="#ctx0" brushRef="#br0" timeOffset="1831.2">19086 7137 5759 0,'-7'-16'128'0,"2"4"16"0,1 2 16 0,2 1 0 0,0 6-160 0,1-1 0 0,1 2 0 0,-1-2 0 0,0-6 3440 0,-2 1 656 16,2-1 128-16,1 2 16 0,2 4-560 0,3 0-112 15,0 4-32-15,4 0 0 0,3 0-1712 0,8 4-352 0,6-1-64 16,5 0 0-16,0-3-896 15,4 0-192-15,4-2-16 0,2-2-16 0,1-2-288 0,1 0 0 16,-1-3 0-16,-1-1 0 16,-4 0-1232-16,-3 2-208 0,-2 0-32 0,-4 0-14720 0</inkml:trace>
  <inkml:trace contextRef="#ctx0" brushRef="#br0" timeOffset="2573.73">20856 6404 36863 0,'-2'-6'3264'0,"1"2"-2608"16,1 1-528-16,0 3-128 0,0 0 432 0,0-3 48 0,-1 1 16 0,-2-2 0 0,-1 0-496 0,-6 4 0 0,-4 1 0 0,-3 6 0 16,-3 4-640-16,-6 5 0 0,-4 4-16 0,-4 2 0 15,-2 5 112-15,-3 5 32 0,1 3 0 0,-1 6 0 0,-1 7 192 0,0 5 32 0,1 5 16 0,2 2 0 16,1-4 272-16,1 1 0 0,3 0 0 16,2-2 144-16,3 1-16 0,3 0-128 0,4-1 192 0,4-1-64 15,5-5 400-15,3-4 80 0,3-10 16 0,6-3 0 16,4-6 80-16,5-4 0 0,4-5 16 0,3-6 0 0,5-2-272 0,4-7-64 0,3-4-16 15,2-7 0 1,0-1-240-16,5-7-128 0,3-4 128 0,3-7-128 0,1-4 128 0,-2-6-128 16,-1 0 128-16,-3-4-128 15,-2-7 0-15,-3-6 0 0,-1-2 0 0,-3-6-128 0,-2 4 256 0,-4-2 48 0,-1-2 16 0,-3 3 0 32,-2 0-192-32,-5 3 160 0,-1 9-160 0,-4 4 160 15,-1 0-160-15,-1 6 192 0,-3 3-192 0,-2 7 192 16,-1 3 0-16,-3 3 16 0,-1 3 0 0,-1 3 0 0,-3 0-80 15,0 3-128-15,0 0 176 0,-1 1-176 0,1 2 0 16,0-1 0-16,3 4-240 0,-1 0 80 16,2 1-864-16,0 2-160 0</inkml:trace>
  <inkml:trace contextRef="#ctx0" brushRef="#br0" timeOffset="3000.37">20326 7001 36863 0,'-8'-6'3264'16,"2"3"-2608"-16,2-2-528 0,3 3-128 0,2 2 640 0,1 0 112 0,2-2 16 0,1 1 0 0,2-2-1472 0,6 1-304 0,2-2-48 0,1 0-16 0,0 2 1072 0,0-1 128 16,0 2 64-16,-1 1 0 0,1 0 272 0,0 0 48 15,0 4 16-15,1-2 0 0,2 4-528 0,-2-2 0 16,2 0 0-16,1 1 0 16,-1 0-1344-16,1 0-336 0,2-2-64 0,2 1-8560 15,-1 1-1728-15</inkml:trace>
  <inkml:trace contextRef="#ctx0" brushRef="#br0" timeOffset="3266.72">20976 7367 42383 0,'-4'7'1872'16,"0"0"400"-16,2 2-1824 0,0-2-448 0,2-1 0 0,0-2 0 0,2 2-224 0,-2 5-144 0,1 5-16 0,-1 7-16 0,1-1 208 0,2 0 64 16,-1 0 0-16,2 1 0 15,1-5-464-15,0 1-96 0,0-2-16 0,-2 0 0 16,0 1-192-16,-1-1-64 0,-2 0 0 0,0 2 0 16,-2-1-368-16,-2 5-80 0,0-1 0 0,0-2-7968 15,-1-2-1584-15</inkml:trace>
  <inkml:trace contextRef="#ctx0" brushRef="#br0" timeOffset="3554.63">21735 6938 22111 0,'4'-10'1968'0,"-3"7"-1584"0,-1-3-384 0,0 3 0 0,0 3 4864 0,0 0 880 16,1 0 176-16,-1 0 32 0,1 3-4720 0,-1 0-944 15,-1 3-288-15,-4 7 128 16,-1 4-448-16,-6 7-112 0,-3 5-16 0,-5 5 0 0,-4 5 192 0,-3 1 16 16,-1 2 16-16,-3-1 0 15,0 0 64-15,0-3 16 0,3-4 0 0,-2 1 0 0,0-3-64 0,2-1-16 16,2-2 0-16,2-7 0 15,5-4-1312-15,2-2-256 0,4-3-48 0,2-8-14096 0</inkml:trace>
  <inkml:trace contextRef="#ctx0" brushRef="#br0" timeOffset="3760.58">21447 6982 41471 0,'-4'0'3680'0,"0"0"-2944"0,1 0-592 0,1 0-144 15,2 3 1344-15,3-3 256 16,-1 4 32-16,1 2 16 0,3 3-1120 0,1 3-208 0,3 4-64 0,3 7 0 0,1 3-400 0,1-2-96 31,-1 5-16-31,0 0 0 16,-1 5-144-16,0 2-48 0,0 2 0 0,-2-1 0 16,0 0-256-16,0-5-48 0,-1-1-16 0,2-1 0 15,-1-2 64-15,-1-3 0 0,2-6 0 0,-1-3-11632 16,1-4-2320-16</inkml:trace>
  <inkml:trace contextRef="#ctx0" brushRef="#br0" timeOffset="5125.46">23146 6653 43311 0,'-6'7'3840'0,"1"2"-3072"0,1 1-608 15,1-4-160-15,2 4-208 0,-1 2-80 0,-4 7-16 0,-6 13 0 0,0 6 32 0,-3 9 0 0,2 0 0 0,-1 1 0 16,3-4-160-16,0-2-16 0,1-1-16 0,0-7 0 31,3 2-1824-31,-1-5-352 0,1-3-80 0,1-3-12128 0</inkml:trace>
  <inkml:trace contextRef="#ctx0" brushRef="#br0" timeOffset="5299.34">22727 7072 43311 0,'1'-5'1920'16,"1"-1"384"-16,2 3-1840 0,1 0-464 0,1 3 0 0,3-3 0 0,2 3 0 0,6-4 0 0,12-1 0 15,13-2 0-15,11-2 0 0,6 0 0 0,6-1 0 0,-4 0 0 31,2-3-480-31,-2 1-144 0,0-4-16 0,-5 0-17936 0</inkml:trace>
  <inkml:trace contextRef="#ctx0" brushRef="#br0" timeOffset="5750.25">24250 6410 31327 0,'-4'0'2784'0,"-2"0"-2224"0,1 4-560 0,1 1 0 15,1-1 2032-15,-2-1 288 0,-4 6 64 0,-6 5 16 16,-4 4-1696-16,-7 8-352 0,0 5-64 0,-3 4-16 0,-1 3-272 16,1 5 0-16,-3 8 128 0,1 3-128 15,1 3 0-15,3 3 0 0,1-3 0 0,2 1 0 0,3-3 0 0,4 0 0 0,1-2 0 16,2-2 0-16,3-4 0 0,3-3 0 0,3-6 0 15,3-3 0-15,4-6 0 0,1-6 128 16,5-2-128-16,3-5 160 0,4-3-32 0,1-7 0 0,2-3 0 0,5-3 0 16,4-3-128-1,3-6 128-15,0-1-128 0,3-6 128 0,1-2-128 16,2-2 192-16,-1-5-192 0,-1-3 192 0,-2-5-192 0,-1-5 0 0,-2-3-160 0,-4-3 160 16,-2 0 0-16,-1-4 0 0,1-7 176 15,-1-2-48-15,-4 2 64 0,0 1 0 0,-5 4 16 0,-3 3 0 16,-2 5-16-16,-6-2 0 15,-1 6 0-15,-4 3 0 0,-2 0 192 0,-5 2 16 16,-3 3 16-16,-3-2 0 0,-1 7-416 0,-2 1 0 0,0 1 0 0,-1 1 0 31,-2 2-400-31,-1 2-64 0,2-1-16 0,2 3 0 16,0 0-352-16,3 4-80 0,1-3-16 0,4 2-17504 0</inkml:trace>
  <inkml:trace contextRef="#ctx0" brushRef="#br0" timeOffset="6377.66">24461 7379 38703 0,'0'0'3440'0,"0"0"-2752"0,0 1-560 0,2-1-128 0,-1 0 640 0,1 0 80 0,2 1 32 0,1 2 0 16,2-3-240-16,3 0-64 0,3 0 0 0,0 0 0 15,3-3-256-15,0 3-48 0,3-1-16 0,1 0 0 16,0 1-272-16,-1-2-64 0,0 2-16 0,-2 2 0 0,-2-1 224 0,-4 3-192 16,-1-3 192-16,-4 4-192 15,-2 1 48-15,-4 1 16 0,-2 3 0 0,-6 3 0 0,-1 1 128 0,-3 0 0 16,-4 5 0-16,-4-3 0 0,-2 5 0 0,-4-2 0 16,-2 4 0-16,-2-1 0 0,0-1-160 0,3-1-48 15,1 0-16-15,1-3 0 16,4 3 224-16,3-4 0 0,0 0 0 0,4 2 0 0,0 1 304 0,2-1 0 15,2 2 0-15,2-1 0 0,2 3-112 0,2-2 0 16,4 1-16-16,2-3 0 0,1-2-48 0,4 1-128 16,0-5 192-16,4 0-64 0,4-1-128 0,2 1 0 15,3-3-192-15,1-5 192 16,0 0-480-16,0-5 32 0,0-2 0 0,-1-1-12032 16,0-4-2416-16</inkml:trace>
  <inkml:trace contextRef="#ctx0" brushRef="#br0" timeOffset="6630.45">23977 7077 45151 0,'-8'-4'2000'0,"3"2"416"0,2 2-1936 0,0-3-480 0,4 3 0 0,2 0 0 0,1 0 0 16,1 0 0-16,2 0 0 0,7 3 0 0,3-3-240 0,5 0 16 0,2 1 0 0,2 0 0 0,3 3 16 0,6-4 0 0,3 1 0 0,3 2 0 16,-3-3-576-16,1 0-112 0,0 2-32 0,-3-2-17440 0</inkml:trace>
  <inkml:trace contextRef="#ctx0" brushRef="#br0" timeOffset="7525.91">25484 6839 30399 0,'-1'-2'2704'0,"0"-1"-2160"0,-1 3-544 16,1 3 0-16,0-3 1136 0,-2 2 112 0,1 0 32 0,-4 3 0 0,-4 0-320 0,-5 6-48 0,-2 1-16 0,-6 8 0 0,-1 2-304 0,-2 3-64 15,-3 1-16-15,0 2 0 0,-2 1-512 0,-3-3-224 0,0 5 16 0,-2-3 0 16,-1 0 32-16,0 1 16 0,1-1 0 0,2-5 0 31,1-1-320-31,5-4-64 0,2-4-16 0,5-2 0 16,3-3-1360-16,5-3-256 0</inkml:trace>
  <inkml:trace contextRef="#ctx0" brushRef="#br0" timeOffset="7726.29">24917 6831 40543 0,'0'0'3600'0,"0"-3"-2880"0,1 3-576 0,2 0-144 15,2 3 1152-15,0-1 192 0,3 2 32 0,4 2 16 0,7 2-912 16,5 4-176-16,9 4-48 0,1 5 0 0,2 1-256 0,-3 3 0 15,1 1 0-15,-3 0-144 0,-2 2-48 0,-3 3 0 16,-2 0 0-16,-3 4 0 31,-4-2-512-31,-3 1-128 0,-3-2 0 0,-1-1-16 0,-3-3-416 0,-1 1-80 0,-2-7 0 0,0-2-16192 0</inkml:trace>
  <inkml:trace contextRef="#ctx0" brushRef="#br0" timeOffset="8138.15">25761 6321 23951 0,'-11'-24'2128'0,"2"4"-1696"0,2 2-432 0,2 5 0 16,5 7 4352-16,1-2 800 0,2 0 160 0,-1-8 16 15,2-9-4480-15,1-1-848 0,0 4-256 0,2-3-16 0,2-1 32 0,2 1 16 16,1 3 0-16,1 3 0 0,-1 3 224 0,0 6 0 16,1 2-160-16,0 4 160 0,1 0 0 0,-2 4 0 15,2 2 0-15,0 4 0 0,-3-3 0 0,-1 6 0 16,1 3 0-16,-3 5 0 0,1 1-160 0,-3 2 160 16,-2 5 0-16,-3-1-144 0,-1 5 0 0,-5-1 0 15,-2 4 0-15,-4 3 0 0,-4 3-48 0,-4-1 0 16,-2-1 0-16,-1-1 0 0,2-7-64 0,3-5 0 0,3-5-16 15,3-2 0-15,4-6 688 0,-1 0 144 0,5 1 16 0,-1-3 16 16,4 0 64-16,-1 2 16 0,2-1 0 0,0-3 0 16,4 4-224-16,0 0-32 0,4 2-16 15,1 0 0-15,3 0 16 0,3-1 0 0,4 1 0 0,3-1 0 16,3 0-112-16,4-1-32 0,5-2 0 0,-1-2 0 16,5-1-272-16,-5-5-304 0,1 1 64 0,-3-1 16 15,0 0-720-15,-2-1-144 16,-4 1-16-16,-4-3-18432 0</inkml:trace>
  <inkml:trace contextRef="#ctx0" brushRef="#br0" timeOffset="8501">26764 6732 41471 0,'-5'-3'1840'0,"0"1"368"0,0 2-1760 0,3 2-448 0,0 1 0 0,2 1 0 0,0 2 192 0,0 4-64 0,-2 6 0 0,-1 6 0 0,0 5-128 0,-1 5 0 0,2 4 0 0,-2 1 0 15,3 2 0-15,-1-1 0 0,1 3 0 0,0-3 0 0,1 2-272 0,0-2 64 0,0-2 16 0,-1-1 0 16,-1-1-1136-16,0-3-208 16,-1-3-64-16,-1-5-15040 0</inkml:trace>
  <inkml:trace contextRef="#ctx0" brushRef="#br0" timeOffset="8660">26377 7209 46991 0,'-9'-2'2080'0,"2"-1"432"0,2 0-2000 0,2 0-512 16,5 2 0-16,1 1 0 0,2-3 496 0,5 0 0 16,5-4 0-16,10-2 0 0,8-4-496 0,8-3-320 15,5 1 64-15,4-1 0 16,10-4-784-16,4 2-160 0,0-1-16 0,-1 0-18832 0</inkml:trace>
  <inkml:trace contextRef="#ctx0" brushRef="#br0" timeOffset="9065.59">27784 6402 39615 0,'-2'-8'880'0,"-1"2"176"0,-1 0 32 0,2 2 16 0,1 2-880 0,1 2-224 0,0 0 0 0,-3 0 0 0,0-3 256 0,-4 6 0 16,0-1 0-16,-5 8 0 0,-2 4-400 16,-3 7-80-16,-3 3-16 0,-4 9 0 0,0 2-112 0,-5 9-32 15,-2 3 0-15,-3 7 0 16,-1 7 384-16,-1 1-176 0,-1 2 176 0,0 1-128 0,2-2 128 0,3-2 0 16,4-8 0-16,3-2 0 0,5-3 0 0,3-5 0 15,6-1 0-15,3-4 0 0,5-9 416 0,3-2 16 16,2-4 0-16,4-5 0 15,2-2-64-15,2-3-16 0,3-3 0 0,3-7 0 16,4 0-352-16,1-3 144 0,4-6-144 0,1-4 0 16,4-3 0-16,2-5 0 0,1-4 0 0,2-3 0 0,-1-4 0 0,0-3 160 0,-2-2-160 0,-1-7 192 15,0-1 80-15,0-8 32 16,1-4 0-16,0-3 0 0,-1-2 16 0,-3 1 16 0,-1 1 0 0,-3 0 0 31,-4 4-336-31,-3 2 144 0,-5 4-144 0,-3 2 0 16,-4 11 128-16,-5 3-128 0,-2 5 0 0,-5 0 0 0,-3 1 0 0,-3 3-176 0,-2 0 0 0,-2-1 0 15,-2 2-384 1,-1 2-80-16,1-2 0 0,1 1-17984 0</inkml:trace>
  <inkml:trace contextRef="#ctx0" brushRef="#br0" timeOffset="9360.61">27345 7052 43311 0,'-12'-7'1920'0,"3"4"384"0,3 0-1840 16,2 0-464-16,4 3 0 0,1 0 0 0,3 0-272 0,-1-2-160 0,0 0-16 0,5 0-16 0,2 2 80 0,3-3 32 0,3 3 0 0,3 0 0 0,1 3-352 16,-1-3-80-16,0 0-16 0,2 2 0 0,2-2 352 0,2 0 64 0,0 2 0 0,-2-4 16 15,2 2 368-15,-1-6-144 0,-2 1 144 0,-1-1-10752 16,-3-1-2064-16</inkml:trace>
  <inkml:trace contextRef="#ctx0" brushRef="#br0" timeOffset="10050.94">27701 7204 27647 0,'8'0'2448'0,"-2"-1"-1952"0,0-1-496 0,-1 2 0 16,1 0 2976-16,-1 0 496 0,3 0 112 0,4 0 0 16,6 0-2368-16,7 2-496 0,4-2-80 0,3 4-32 0,0-2-288 15,0 2-48-15,-2 2-16 0,-2 0 0 0,-1 4-256 0,-1-2 0 16,-1 3 0-16,-3 1 0 0,-3 2-176 0,-3-2-80 16,-1 4-32-16,-4 0 0 0,-4-1 16 0,-2 1 0 15,-3 0 0-15,-5 0 0 0,1-1 272 0,-6-1 0 16,1 1-128-16,-4-2 128 0,-3 0 144 0,2-1 96 15,0-2 16-15,-4 0 0 0,-2 2-48 0,-4-2 0 16,-1 0 0-16,2-2 0 0,2 1-208 0,1-5 128 16,3 0-128-16,3-2 0 0,2-1 0 0,3 2 0 15,2-3 0-15,2 0 0 16,3 0-480-16,2-3 16 0,1 3 0 0,2 0 0 0,1 3 80 0,2-3 32 16,0 2 0-16,0 2 0 0,1 2 352 0,-3-3 0 0,-1 0 0 15,0 3 128-15,1 2 80 0,0 1 16 0,1 3 0 0,1-2 0 16,-2 2-32-16,1 1-16 0,0-1 0 15,-1-1 0-15,-1 1-48 0,1 3-128 0,-1-2 192 0,-1-1-64 16,-1-2 112-16,0 2 16 0,-2-2 0 0,-2 0 0 16,0 2 80-16,-3 1 32 0,0-1 0 0,-2-1 0 15,-3 2-16-15,1 1 0 16,-4-1 0-16,1 3 0 0,-2 0-160 0,-1 0-48 16,-2-1 0-16,0 1 0 0,0 1-144 0,-1 1 0 0,1-2 0 0,-2-3 0 0,3 0-128 15,1-3-16-15,0-2 0 0,2-4 0 31,0-2-224-31,3-2-32 0,1-3-16 0,1-6 0 0,2-3-656 0,2-8-128 0</inkml:trace>
  <inkml:trace contextRef="#ctx0" brushRef="#br0" timeOffset="10367.45">29314 6825 43311 0,'-11'-8'3840'0,"1"0"-3072"0,0 1-608 0,2 4-160 0,5 0 224 15,0 6 16-15,-2-2 0 0,-5 4 0 0,-6-1-240 0,-6 4-160 0,-8 6 32 0,-3 6 0 0,0 4 128 0,-2 5 0 0,0 3 0 0,1 5 0 0,0 1 0 0,0 3 0 0,-1 0 0 0,0 0 0 16,1-3 0-16,-2 0 0 0,0 0 0 0,1-6 0 0,5-4 0 16,-1-2 0-1,0-1 0-15,4-5 0 0,3-2-128 0,3-3 0 0,5-5 0 0,4-4 0 32,3-2-512-32,4-4-112 0,2-1-16 0,5-8-17680 0</inkml:trace>
  <inkml:trace contextRef="#ctx0" brushRef="#br0" timeOffset="10573.71">28745 6938 40543 0,'-5'3'3600'0,"1"-2"-2880"0,1 4-576 15,1-1-144-15,2 2 1568 0,2-2 288 0,0 4 48 0,0 2 16 32,2 9-1296-32,4 7-256 0,0 6-48 0,5 7-16 15,0 0-160-15,2-1-16 0,0-1-128 0,1-1 192 0,-1-1-336 0,1-1-80 16,-1-3-16-16,-2 1 0 15,1-3-528-15,-2-4-96 16,-1-2-32-16,1-2 0 0,-4-4-48 0,1-2-16 0,0-1 0 0,-2-3-11760 16,0-5-2352-16</inkml:trace>
  <inkml:trace contextRef="#ctx0" brushRef="#br0" timeOffset="11138.84">29436 5953 43311 0,'-7'-18'1920'0,"3"6"384"0,3 2-1840 0,2 4-464 0,1 1 0 0,2 4 0 15,0-2 0-15,2-3-256 0,4-1 16 0,4-2 16 16,2-3 32-16,2 2 16 0,1 0 0 15,-1 0 0-15,1 4 176 0,-1 1 0 0,0 1 0 0,1 4 0 16,0 3 0-16,2 0 0 0,-1 1 0 0,0 2 0 16,-1 3 128-16,1 1 48 0,-3-1 16 0,1-2 0 15,-1 3-64-15,-3-1 0 0,-1 0 0 0,-3 0 0 0,-1-2 0 0,-3 2 0 0,-2 1 0 0,-3-1 0 32,-2 1 0-32,-2-1 0 0,-3 4 0 0,-3-3 0 15,-3 2-128-15,-4 0 0 0,-1-2 0 0,-3-1 0 16,0-2-192-16,0 0 192 0,-1-4-160 0,2 2 160 15,-1-4 0-15,2 2 0 0,2-1 0 0,6-2 0 16,3 0 0-16,2 0 0 0,3 0 0 0,3 2 0 16,4 0-496-16,2 1 0 0,3 0 0 0,5 1 0 15,0 2-160-15,2 0-48 0,4 1 0 0,0 0 0 16,1 2 128-16,1-1 0 0,0 2 16 0,-1-2 0 0,-1 3 416 0,-2-1 144 16,-2 0 0-16,-3 2-144 0,-3-2 544 0,-4-2 112 15,0 2 32-15,-5 3 0 0,-2-3 192 0,-4 2 32 16,1 4 16-16,-5 0 0 0,-2 0-176 0,-1 3-32 15,-2-1-16-15,-5 2 0 0,1-1-224 0,-3-1-32 16,0 1-16-16,1-6 0 0,1 2-32 0,0-1-16 16,-1-2 0-16,1-2 0 0,-1-1 16 0,3-2 16 0,-1 2 0 15,3-3 0-15,1 0-80 0,0-2 0 16,3-2-16-16,0-2 0 0,2 2-448 0,-1-4-96 16,2 0-16-16,-1-4 0 15,3-1-576-15,0-2-128 0,3-4-32 0,1-3 0 0</inkml:trace>
  <inkml:trace contextRef="#ctx0" brushRef="#br0" timeOffset="20049.45">28145 18303 4607 0,'-7'-4'400'0,"-2"2"-400"0,2-5 0 0,-2 5 0 0,2 1 4576 0,0 1 832 0,0-3 160 0,-7-1 48 0,-7 1-3312 0,-6-2-672 0,-4-1-128 0,0-1-32 16,4 4-672-16,2-3-144 0,3 2-16 0,4 0-16 0,2 2 416 0,2-2 96 15,3-1 16-15,1 1 0 0,-1 2-624 0,0 1-112 16,-1-2-32-16,0 1 0 0,-1 0-96 0,-1-1-32 16,2 3 0-16,-3 0 0 0,0 0-256 0,0 3 0 15,0 4 0-15,2-4 0 0,3 3 0 0,0 3 0 16,5-3-160-16,2 2 160 0,6-2-352 0,6 0 0 15,5 0 0-15,7-5 0 0,7 1 352 0,4-4 0 16,4-1 0-16,6-1 0 0,3-2 400 0,4 0 112 0,0-2 0 0,1 2 16 16,-1 0-192-16,-1 0-32 0,-2 1-16 0,-3 0 0 15,-1 2-112-15,-3-3-32 0,-5 2 0 0,-4 2 0 16,-3 0-144-16,-5 0 0 0,-3 2 0 0,-4 0 0 16,-5 2 0-16,-5 0-192 0,-3 2 32 0,-4-2 16 15,-5 4 144-15,-2-3 144 0,-5 2-16 0,-5 1-128 16,-4 0 192-16,-6 0-64 0,-5-1 0 15,-6 0-128-15,-1 0-128 0,-4-5-144 0</inkml:trace>
  <inkml:trace contextRef="#ctx0" brushRef="#br0" timeOffset="22457.33">26311 8635 18431 0,'8'-6'1632'0,"-3"1"-1312"0,1 1-320 0,-1 2 0 0,-1 0 2656 0,-2 2 464 0,2-2 80 0,2-1 32 0,3 0-3408 0,-1-3-672 0,1 2-144 0,-5-5-32 15,-3 4-464-15,-5-1-112 0,-5 1 0 0,-3 1-16 16,-4 1 720-16,-3-2 128 0,0 1 48 15,-2 2 0-15,2-2 2016 0,-2 3 416 0,0-2 80 0,1 1 0 0,2 0 800 0,-1-2 160 16,2 2 16-16,-2 0 16 0,4-1-1088 0,-1 2-224 16,2-1-32-16,-2-1-16 0,-1 2-944 0,0-3-192 15,-1 2-32-15,-2-2-16 0,1 2-240 0,-1 2 0 16,-1-3 0-16,-2 3 0 0,2 0 0 0,1 0-160 0,5 0 32 0,-1 3 0 16,-1-1 128-16,-3 2 0 15,3-1 0-15,1 0 0 0,2 1 0 0,4-2 144 0,3 2-16 0,2-2-128 16,2 0 352-16,2 0-32 15,4 0-16-15,0 2 0 0,1-1-48 0,3 0-16 16,3 1 0-16,1 0 0 0,3 1 0 0,0 1 0 0,1 0 0 0,-1 0 0 0,2 2-16 16,-1-2 0-16,-1 3 0 0,-1-3 0 0,0 4-224 0,-3-4 176 15,-3 1-176-15,-1 2 160 0,-2-3 32 0,-1 0 0 32,-2 0 0-32,-1-1 0 0,-1 2 112 0,-1-1 16 0,0 2 16 15,-1-1 0-15,1-1-112 0,-1 1-32 0,1 4 0 0,-1-1 0 0,1 0-192 0,0 2 0 0,0 1 0 16,1-1 0-1,0 4 0-15,1 0 0 0,0 3 192 0,0-3-48 16,0 0 16-16,0 0 0 0,0 0 0 0,0 3 0 16,0 1-16-16,-1 1 0 0,-1 1 0 0,-1 0 0 0,-1 3-16 0,-1-3 0 0,-1 2 0 0,0-1 0 15,1-1 160-15,-2 2 32 0,1 1 0 0,1-3 0 16,0 0 32 0,2-1 16-16,0-1 0 0,0-2 0 15,1 2-112-15,0-1 0 0,1-1-16 0,-1 0 0 16,1-1-240-16,0 0 0 0,0 4 0 0,-3-1 0 15,1 2 0-15,-2 1 0 0,1 4 0 0,-3-4 0 16,2 1 0-16,0 2 0 0,-1-2 0 0,1 2 0 16,0 0 0-16,2 2 0 0,-1 0 0 0,1-2 0 0,2 2 0 15,1-3 0-15,1 1 0 0,1-1 0 0,0-3 240 16,1 0-48-16,-1 3-16 0,2-3 0 0,0 1 16 0,-2-1 0 16,2 4 0-16,-1-1 0 0,1-3-192 0,-1 3 0 15,-1 1 0-15,-1-2 0 0,2 5 0 0,-4-1 0 16,1-2 0-16,-3 3 0 0,1 2 0 0,-2-3 0 15,-1 0 0-15,0 2 0 0,0-1 0 0,0-1 0 16,1 3 0-16,2 0 0 0,-1-3 0 0,2 2 0 16,2-2 0-16,1 3 0 0,1-2 0 0,1 2 0 15,1-2 0-15,1 2 0 0,0 1 0 0,-1-1 0 0,3 1 0 16,-2-3 0-16,0 2 0 0,0-3 0 0,1 2 0 16,-1 1 0-16,0 0 0 0,0 1 0 15,-1 3 0-15,0-1 0 0,0 1 0 0,-1 1 0 0,-2 1 0 16,-1 1 0-16,-1 0 0 0,-1-1 0 0,0 2 0 15,-2-5 0-15,1 2 0 0,-1-1 0 0,2 2 0 16,0-2 0-16,1-1 224 0,1 1 16 0,0-3 0 0,2 0 0 16,1 0 96-16,1-1 32 0,0 0 0 0,-1 1 0 15,3-3-368-15,-1-1 0 0,1 1 0 0,-1-1 128 16,1 1-128-16,-4 1 0 0,2 0 0 0,-2 4 0 16,-2 4 0-16,-1 0 0 0,-1 3 0 0,-2 0 0 15,1-2 0-15,-3 1 0 0,0-2 0 0,0-1 0 16,0 2 0-16,0-5 0 0,1 1 0 0,1-2-128 15,0 4 128-15,3 1 0 0,0-3 0 0,3 3 0 16,-1-3 0-16,2 2 0 0,2-2 0 0,-2 0 0 0,2-1 0 0,-2 1 0 16,1 1 0-16,-2-4 0 0,0 3 0 15,-1 2 0-15,-1 1 0 0,-1 3 0 0,0 3 0 16,-2 1 0-16,-2-1 0 0,1 1 0 0,-2 1 0 16,-2-2 0-16,3 1 0 0,-3-1 0 0,2-3 0 0,3 0 0 15,1 0 0-15,-1-3 0 0,4 3 0 0,0-3 0 16,2 0 0-16,0-3 0 0,1 2 0 0,-1-5 0 0,1 3 0 15,-1-3 0-15,1 0 0 0,-1 2 0 16,-2-1 0-16,1 2 0 0,-1 4 0 0,-2 1 0 16,1 3 0-16,-2-2 0 0,-1 0 0 0,-1-2 0 0,-2 5 0 0,0-4 0 15,-1 1 0-15,1-2 0 16,-2 3 0-16,1 1 0 0,-1-2 0 0,2-3 0 16,3 3 0-16,0-7 0 0,0 1 0 0,4-3 0 0,1-1 0 0,0-2 128 15,2-3-128-15,0-2 0 0,0-2 0 0,1 2 0 16,0 1 0-16,0-3 0 0,-2-1 0 0,1 1 128 15,0 7 112-15,0 3 16 0,-2 0 16 0,0 1 0 16,-2 3-272-16,0 1 0 0,-1 2 0 0,-2-5 0 16,-1 1 0-16,1 0 0 0,-3-1 0 0,0-2 0 15,-1 3 0-15,0 0 0 0,-1 0 0 0,1-1 0 0,0-1 0 16,1 1 0-16,0-2 0 0,0-1 0 0,0-2 0 16,0-1 0-16,2 1 0 0,-1-2 0 0,0 2 0 0,-1-1 0 15,2-2 0-15,-1 3 0 16,-1-1 0-16,1 1 0 0,-1 5 0 0,-1 2 0 15,1 4 0-15,0-2 0 0,0 0 0 0,0 3 0 16,2-3 0-16,1 0 0 0,1 0 0 0,0-2 0 0,2 3 0 0,0-4 0 16,1-3 0-16,0 3 0 0,1-3 0 0,-1-1 0 15,2 1 0-15,-1-1 0 16,2-3 0-16,-2 2 0 0,1 1 0 0,-2-1 0 0,-1-3 0 16,1 2 0-16,-1 2 0 0,-1 2 0 0,-1 0 0 0,-1-1 0 15,1 0 0-15,-1 2 0 0,-1-2 0 0,1 2 0 0,-1-1 0 16,1-3 0-16,-1 0 0 0,2 1 0 15,-2 0 0-15,2-1 0 0,1-2 0 0,-1 1 0 16,1-2 0-16,-1-1 0 0,2-4 0 0,-1 0 0 16,1-3 0-16,0 1 0 0,1-2 0 0,0-2 0 15,1 3 0-15,-2-6 0 0,1 2 0 0,1-1 0 0,-2 1 0 16,2-3 0-16,-1-2 0 0,-1 2 0 0,1-4 0 0,-1 0 0 16,0 1 0-16,1-2 0 0,0 0 0 0,-1 1 0 15,0-4 0-15,0 0 0 0,-1-1 0 0,2 0 0 16,-2 1 0-16,1-2 0 0,-1 1 0 0,0-2 0 0,1 1 0 15,-2-2 0-15,1 0 0 16,0 0 0-16,0-2 0 0,0 1 0 0,0 1 0 16,-1-3 0-16,1 3 0 0,0 0 0 0,0 0 0 15,0 0 0-15,0 0 128 0,0 0-128 0,0 0 0 16,0 0 0-16,-8-20 0 0,7 18 0 0,1 2 0 0,1-3 0 0,0 2 0 0,2 1 0 16,1 0 0-16,2 0 0 0,4 0 128 0,3 1-128 15,5 2 144-15,4-1-144 0,4 2 0 0,2-2 0 16,7 2 0-16,0-3 0 0,0 4 0 0,1-5 0 15,0 2 0-15,-4 0 0 0,-3-2-400 0,-6 0 16 16,-3-4 16-16,-6 1 0 16,-5 0-800-16,-4-3-176 0,-5 0-16 0,-5-4-22016 0</inkml:trace>
  <inkml:trace contextRef="#ctx0" brushRef="#br0" timeOffset="24023.15">26734 8484 22111 0,'-7'-4'1968'16,"1"-2"-1584"-16,2 3-384 0,1 3 0 0,2-3 1840 0,0 3 272 0,-4-4 64 0,-4-2 16 0,-2-3-1360 0,-1 2-256 0,1 1-64 0,0 3-16 0,1 0-496 0,2 3 0 0,2 0 0 16,1 0 0-16,3 0 0 0,2 0 0 0,0 0 0 0,2 1 0 15,3 1 288-15,1 1 160 16,2-3 48-16,0 4 0 0,4-2 384 0,1-1 80 15,2 2 0-15,0-2 16 0,-3 1 112 0,3-2 0 0,6 3 16 0,0 1 0 16,-4-2-528-16,2-1-96 0,4 4-32 0,3 2 0 16,2 0-304-16,-1-1-144 0,-1 3 128 15,-3-2-128-15,-3-1 0 0,0 3 0 0,-2-3 0 0,1 0 0 16,-2-1 0-16,-1 0 128 0,0-1-128 0,-2 0 0 16,-3 1 128-16,0-4-128 0,-2 1 0 0,0 0 128 15,-3-1 128-15,-1 0 32 0,0-1 0 0,-2 3 0 16,2-3 64-16,-2 0 16 0,0 0 0 0,0-3 0 15,-1 6 16-15,1-3 0 0,-2 0 0 0,2 3 0 0,-2 0-16 16,0 0 0-16,-1 1 0 0,1 2 0 0,-1 1-112 0,2 1-32 16,-2 0 0-16,0 0 0 0,1 5-96 0,-1-1-128 15,0 4 176-15,0 0-176 0,0 3 0 16,-1 0 0-16,1 4 0 0,-2 1 0 0,0 5 0 16,-2-1 0-16,0 2 0 0,1 3 0 0,-1 2 0 0,-1 3 0 15,1 3 0-15,-1 1 0 0,0 8 0 0,0-2 160 16,1 3-160-16,-3 2 128 0,1-3 32 15,1 4 0-15,0 0 0 0,0 3 0 0,0 0-160 16,0 2 128-16,2 2-128 0,-1-1 128 0,0 3-128 0,2-3 0 0,1 0 0 16,-2 0 0-16,2 0 0 0,-2 1 0 0,1 2 0 0,1 0 0 15,-2-2 0-15,1-1 0 0,-1 0 0 0,1-3 0 16,-1 2 0-16,1-1 0 0,-1 5 0 0,0 0 0 16,0-1 0-16,-2-1 0 0,2-1 0 0,-2-1 0 15,0 2 0-15,-2 2 0 16,1 4 0-16,-1 2 0 0,1 0 128 0,-2-2 0 15,1 2 0-15,-1-2 0 0,1-6 208 0,0 6 48 0,-1 1 0 0,1 2 0 16,1 2-208-16,-1-4-48 16,2 1 0-16,2 0 0 0,-1 1-128 0,2-5 0 0,0 2 144 0,2-3-144 15,-1-1 160-15,1 3-32 0,-1 1-128 0,0-1 192 16,-1 1-192-16,0 1 0 0,1 0 0 0,-3 0 0 0,-1-1 0 0,-1 0 0 16,1-2 0-16,-3 6 0 0,2 7 0 0,-2-2 0 15,-1 6 0-15,-1-3 0 0,-1 1 0 0,1 5 0 16,1 0 0-16,2 0 0 15,0-2 0-15,0-4 0 0,4-1 0 0,0-5 0 16,3 0 0-16,3-3 0 0,2 3 0 0,2-5 0 0,2-1 0 0,-1 0 0 16,2-1 0-16,3 0 0 0,-1 1 0 0,0 2 0 0,2-2 0 15,-2 0 0 1,-1-4 0-16,-1 6 0 0,0 3 0 0,-1 2 0 0,-3 2 0 16,-1-3 0-16,-3 2 0 0,-2 0 0 0,-1 5 0 0,-1-1 0 0,-1 2 0 0,0-4 0 15,-1-4 0 1,0 2 0-16,2 1 0 0,0-2 0 0,2 1 0 0,-1-3 128 0,2-4-128 0,-1-2 0 15,2-7 256-15,-1 4 0 16,1-2 0-16,1-1 0 0,1 0-112 0,-1-3-16 16,1-3 0-16,1 0 0 0,-1 0-128 0,-2-1 0 15,2 4 0-15,-2-3 0 0,1-3 288 0,-3 2-32 16,1 4 0-16,-2 0 0 0,1-3-256 0,-3 2 128 16,1 1-128-16,-1-3 0 0,1-3 0 0,-1-1 0 15,2-3 0-15,1-2 0 0,1-7 0 0,2-3 0 16,-1-4 0-16,1-3 0 0,2-2 0 0,-3-1 0 15,2-3 0-15,-2-6 0 0,1 0 256 0,-1-1-64 0,1-2-16 16,-2-4 0-16,0-1-176 0,-1-3 160 0,0-4-160 16,0 2 160-16,2-3-32 0,-2-4 0 0,1 1 0 15,0 1 0-15,0-2-128 0,-1 0 128 0,2-1-128 0,-1 1 128 16,1-1-128-16,-2-2 0 0,1 1 0 0,1 0 0 0,-2 1 0 0,0-4 0 16,-2 3-160-16,1-1 160 15,0 1-240-15,-3-1 48 0,1 3 16 0,-1-3 0 16,-1 2 176-16,0-1 0 0,-2 1 0 0,-1-1-128 15,-1 0 128-15,1 1 0 0,-1-4 0 0,-1 3 0 16,2 0 224-16,-2-1-32 0,1-2 0 0,0 3 0 0,1-1 272 0,-1 0 48 16,0-2 16-16,1 3 0 0,-1-2-384 0,0 0-144 0,0 0 0 0,-1 0 0 15,0 2 0-15,-1 0 0 0,0 0 0 16,-2 2 0-16,1-2 0 0,-3-1 0 16,1 1 0-16,1 0 0 15,-1-4-832-15,-2 0-176 16,1-5-16-16,-3-7-24160 0</inkml:trace>
  <inkml:trace contextRef="#ctx0" brushRef="#br0" timeOffset="71483.84">12800 5823 17903 0,'-3'6'384'0,"2"3"96"0,0-9 16 0,-1 1 16 0,1 0-512 16,-1 1 0-16,-1-2 0 0,-1 0 0 0,1 0-544 0,-6 2-208 0,-2-1-32 0,-5 2-16 0,-4 3 432 0,-2-4 96 0,-4 5 16 0,-1-3 0 0,1 1 704 0,-3 2 128 0,1-1 48 0,-2 0 0 0,3 1 560 0,-1 0 112 0,-1 1 32 0,1-4 0 0,3 2-144 0,-1-2-32 0,-1-2 0 0,0 4 0 0,-2-2-1712 0,-2-1-336 0,-5-2-80 16,-2 1-16-16,-4-2 1504 0,-5 0 288 0,1-2 64 0,-2 1 16 0,-4-4-448 0,-4 1-96 15,-4 2-16-15,-6 0 0 16,-3-3-320-16,0 0 0 0,2 0 0 0,-1 2 128 0,0-1 128 0,-3 2 16 16,-1-1 16-16,-4 2 0 0,-2 1 768 0,0-3 160 15,0 0 16-15,0 3 16 0,-1 1-496 16,-3 1-112-16,-5 1 0 0,0-2-16 0,5-2-272 15,-4 1-48-15,-3 4-16 0,-1-2 0 16,0-1-288-16,-1 2 0 0,4-6 0 0,-4 3 0 0,-1 3 128 0,-7-1-128 16,-3-2 0-16,3 0 0 0,7 0 0 15,-6 4 0-15,-1-2 0 0,1 2 0 0,3-4 0 16,4 0 0-16,3 1 0 0,-2 4 0 0,-4-1 0 0,-2-4 0 0,2 2-128 16,2 0 128-16,-1 6 0 0,0-1 0 0,-1-4 0 15,3 3 0-15,8-3 0 0,-1 1 0 16,3 4 0-16,3-4 0 0,8-3 416 0,-2 2-32 15,-1-6 0-15,2 3 0 0,0 0 112 0,1 0 16 0,2-1 0 0,1 1 0 16,4-4-384-16,5-1-128 0,4 2 0 0,2-1 144 16,2 1-144-16,-1 1 128 0,2 1-128 0,2-2 128 15,2 0-128-15,3-1 0 0,4-1-192 16,2 1 192-16,4-2 0 0,1 2 0 0,0 2 0 0,1-1 0 16,2 2 0-16,1 1 0 0,2 1 0 0,1 2 0 0,3-3 0 15,0 2 0-15,3 0 0 0,0 0 0 0,2 0 304 0,3-2 16 16,0 2 16-16,2 0 0 0,3-2-144 0,0 3-16 15,3-3-16-15,2 0 0 0,1 0-160 0,1 0 128 16,2 0-128-16,1 0 128 0,0 1-128 0,1 1 192 16,0 1-192-16,0-2 192 0,2 5-192 0,0-2 0 15,0 5 144-15,-1-1-144 0,1 0 0 0,0 4 128 16,-1-2-128-16,0 5 0 0,-1 1 0 0,1 2 0 16,0 8 0-16,-2 3 0 0,0-3 0 0,-1 7 0 15,0 3 0-15,-2 7 0 16,-2-1 0-16,1 2 128 0,1-8-128 0,-2 2 0 0,1 3 0 15,-1-3 0-15,2-3 0 0,0 4 0 0,0 3 0 0,-1 2 0 16,0 4 0-16,1 2 0 0,-1-3 0 0,0 0 0 16,1-5 0-16,-2-1 0 0,2 1 0 0,-2-2 176 0,2-2-48 0,0 3 0 15,1 7-128-15,0-1 160 0,1-2-160 0,0-4 160 16,1-1-160-16,-1-5 0 0,1 0 0 0,-2-3 0 16,2-7 0-16,-2 3 0 0,0 0 0 0,-3 2 0 15,1-1 0-15,-1-2 0 0,0 1 0 0,-1 1 0 16,-1 0 0-16,0 2 0 15,0-6 0-15,1 1 0 0,2-4 128 0,1-3 0 16,1-3 0-16,0-3 0 0,1 2 96 0,3-5 16 0,-2 3 0 0,2-4 0 0,1 4-240 16,-2-5 0-1,2 2 0-15,0 0 0 0,0-1 0 0,-1 2 0 0,0 0 0 16,-2 3 0-16,1 1 0 0,-1 1 0 0,-2 3 0 0,1-2 0 0,-1-6 0 0,0 2 0 16,0 0 0-16,0-1 0 0,-1 0 0 0,-1 2 0 15,0 1 0-15,2-5 0 0,-1 0 0 16,1-4 0-16,1 0 0 0,1 1 0 0,0-2 128 0,2 1-128 15,1-2 0-15,1 0 0 0,3 2 208 0,4 0-48 16,3 0-16-16,3 1 0 0,3 0-144 0,3 2 192 0,4-3-192 0,1 0 192 31,-3 0-192-31,5 0 0 0,8 4 0 0,5-3 0 16,0 0 0-16,1 2 0 0,2-1 0 0,2-2 0 0,3-2 0 0,3 0 0 16,5-2 0-16,5-2 0 0,6 4 0 15,3-4 0-15,4 0 0 0,5-2 128 0,7 0-128 0,3 0 192 16,1-1-192-16,4 0 192 0,5-1-192 0,4 0 0 15,6-2 0-15,2 1 0 0,-1 1 0 16,-1 1 0-16,-6-1 0 0,13 2 0 0,5 2 0 16,-2-3 0-16,-13 2 0 0,9 5 0 0,10 2 0 15,-2 0 0-15,-2 0 0 0,-2-2 0 0,-1-1 0 0,-5 0 0 16,-2-3 0-16,3 0 0 0,4-4 0 0,0-1 0 16,-4 2 0-16,3-5 0 0,5 2 0 0,-3 0 0 0,-6 0 0 15,-1-1 0-15,2-1 0 0,-3 4 0 16,-1 2 0-16,2-2 0 0,0 0 0 0,-1-2 0 15,-2 0 0-15,-3 0 0 0,-6-4 0 0,-1 0 0 16,-1-1 0-16,-5 1 0 0,-13 1 0 0,5-1 0 16,3 3 0-16,-4-3 0 0,-6 1 0 0,-7 6 0 0,0-4 0 0,2 5 0 15,3 2 0-15,2 0 0 0,3 4 0 0,-10 1 0 16,-11 1 0-16,-4 0 0 0,1 4 0 0,-1 0 0 16,-1 2 0-16,-6 0 0 0,-14-5 0 0,2 0 0 15,0 2 0-15,-2-3 0 0,-4 0 0 0,-3-2 0 0,-3 0 208 16,-2-1 16-16,0 0 0 0,-2-3 0 0,-3 0 48 15,-1 0 16-15,-2-3 0 0,-1 2 0 16,-2-3-96-16,-2-1 0 0,1-1-16 16,-4 0 0-16,2 0 16 0,-3-2 16 0,-1-2 0 15,-1-2 0-15,-3 0-16 0,-1-7-16 0,-2-1 0 0,-1-2 0 0,-1-6-32 0,-2-3 0 16,-2-8 0-16,-3-5 0 16,0-6-144-16,-2-4 0 0,1-3 0 0,-1 0 0 15,1 0 0-15,0-6 0 0,-2-7 0 0,2-2 0 16,-1-3 0-16,2 4 0 0,1 8 0 0,0 6 0 15,1 7 0-15,-2-6 0 0,-1-5 0 0,-2 1 0 0,2-6 0 16,-3 6 0-16,1 3 0 0,-1 0 0 16,2 4 0-16,-2 1 0 0,1-4 0 0,-1 4 0 0,2 3 0 15,-2 2 0-15,2 1 0 0,1 1 0 16,1 2 0-16,1 1 0 0,1 1 0 0,0 3 0 0,2 3 0 0,-1-2-192 16,3-1 64-16,-1 3 128 0,4 3-272 0,-1 4 64 15,0 5 16-15,1 0 0 0,1 6 192 0,-2 2 0 16,-1 5 0-16,-1 0 0 0,0 4 0 0,0 0 0 0,-1 3 0 0,0 2 0 15,0 1 0-15,-2-3 0 0,1 3 0 0,-1-2 0 16,0 2 0-16,-1-4 0 0,0 2 0 0,0-2 0 16,-1 0 0-16,-1-2 0 0,0 0 0 0,-1 0 0 0,-1 0-144 15,1 2 16 1,-3-2 0-16,-1 2 0 0,-3-2 0 0,-2 1 0 16,-2 0 0-16,-3 2 0 0,-3 0 128 0,-3 3 0 0,-3 1 0 15,-3 1 0-15,-2 2 0 0,-3 2 0 0,-4 3 0 0,-5-2 0 0,-1 2 0 0,-4 1 0 16,1-1 0-1,-7 2 0-15,-4 0 0 0,-4-5 0 0,0-2 0 0,-4-3 0 16,-3-1 0-16,-7-1 0 0,-6 1 0 0,-10-3-128 16,-4 2-32-16,-9 1 0 0,-11-2 0 0,-12 4 0 15,-11 2-320-15,-16 2-64 0,-13 4-16 0,-9 6-19440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6:38:29.80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19427 16641 20271 0,'-4'-4'1792'0,"0"0"-1424"0,1 2-368 0,2-2 0 0,2 2 624 0,-2-2 48 15,-1-2 16-15,-2-7 0 0,0 0-16 0,0-2 0 0,3-1 0 0,1 3 0 0,0 0-16 0,1 4 0 0,1 3 0 0,-2 2 0 0,1 1-304 0,-2 3-64 0,-1 1-16 0,0 3 0 0,-2 2 496 0,-1 5 80 0,0 0 32 0,-1 4 0 16,0 3-240-16,0 5-64 0,0-4 0 0,-1 6 0 31,5 0-432-31,-2 1-144 0,2-1 0 0,1 1 0 0,2 5 0 0,1-3 0 0,3-2 0 16,1 2 0-16,2 5 0 0,1 0 0 0,-1-1 0 0,1 4 0 15,-2 1-272-15,1 4 32 16,-2 1 16-16,-2 1 0 0,-3-2 16 0,-2-3 0 0,-2-2 0 0,-1-1 0 16,-1-2 208-16,-2-1 192 0,1-3-48 0,0-5 0 15,-2 0 496-15,2-2 112 16,0-4 16-16,0-5 0 0,2-4-96 0,0-3-16 16,2-2 0-16,-1-3 0 0,2-2-336 0,0-3-80 15,0-2-16-15,-1-3 0 0,1-3-224 0,-1-4 0 0,-1-3 0 0,1-1-160 16,-1-4 160-16,1 1 0 0,-1-3 0 0,2 2-128 15,0-1 128-15,1-1 0 16,0 0 0-16,0 1 0 0,2-1 0 0,1 3 128 0,0 1-128 0,1-2 0 0,2-1 272 16,1-1-16-16,-1 2 0 0,0-2 0 0,1-3 64 0,2-2 0 15,1-1 0-15,0-2 0 0,0-1-320 0,-3 0 0 32,-1 1 0-32,-1-1-144 0,-1-3 144 0,-3 3 0 15,-1 3 0-15,-2 3-128 0,-3-1 128 0,0 4 0 0,0 3 0 0,0 8 0 0,1 2 0 0,-1 7-128 16,2 1 128-16,-1 7 0 15,0 1 0-15,0 4 0 0,2 3 0 0,-1 5 0 16,3 1 0-16,-1 2 128 0,2 5-128 0,-1 1 176 0,3 2-176 0,-1 0-224 0,1 3 48 0,-1-2 16 16,0 2 0-16,-1-4 0 0,1 4 0 0,0-1 0 31,0 5 160-31,-1 0 0 0,2 2 0 0,-2 3 0 16,1 6 0-16,0 1 0 0,-2-1 0 0,-2 1 0 15,1-4 0-15,-1 0 128 0,-1-1-128 0,0-5 176 16,-1 0-176-16,0-3 0 0,2-6 0 0,-2-2 0 15,3-5 0-15,-1 0 0 0,2-6 0 0,2 2 0 16,-1-5 0-16,0-4 0 0,0 0 0 0,1-5 0 16,-1-1 0-16,1-1 0 0,0-4 0 0,-1-1 0 15,0-1-208-15,-1-8 80 0,1-1 128 0,1-4-208 0,-2-5 208 16,-2-3-192-16,1-1 192 0,-1-5-192 0,-1-2 192 16,1-4-144-16,-1 1 144 0,1-5-128 0,2 2 128 0,0-1 0 15,3 2 0-15,2 5 0 0,2 2 0 0,1 5-160 16,2 2 160-16,-1 4 0 0,-1 2-384 0,1 1 16 15,0 4 16-15,-3 0 0 0,0 1 16 0,-1 5 0 16,0 4 0-16,-1 2 0 0,-2 4 0 0,-1-2 0 16,1 2 0-16,-2 0 0 0,0 2 192 0,-2 4 144 15,0 4-192-15,1 3 192 0,-2 3-384 0,2 2 16 0,-1 6 16 16,0 3 0 0,1 1-816-16,1 4-176 0,0 7-16 0,-1-5-16 15,1 4 560-15,-1-5 112 0,-1 0 32 0,0-3 0 16,1-3 160-16,-3-1 48 0,-1-7 0 0,0-1 0 0,0 2 304 0,-1-8 160 0,0 1-160 0,0-3 160 15,-1-7 384-15,2 2 160 0,2-5 32 0,-1 0 16 16,1-2 448-16,2-4 96 0,0-3 16 0,-1-2 0 16,0 2-640-16,1-4-112 0,0-5-16 0,0 1-16 15,-1-2-48-15,1-2-16 0,1 4 0 0,-1-5 0 16,1 3-32-16,-1-3 0 0,1 4 0 16,-2-1 0-16,1 5 48 0,-1-2 0 0,-1 1 0 0,1 1 0 0,-1 0 320 15,0-1 80-15,-2 2 16 0,1-1 0 16,0-1-32-16,0 2-16 0,2-5 0 0,0 1 0 15,2-2-352-15,-2-2-64 0,4-2-16 0,-1 1 0 16,1-3-256-16,2-1 0 0,-2-3 0 0,1 2 0 16,-1 1 0-16,1-2 0 0,1 2 0 0,-2-1 0 0,2 1 0 15,-2 1 0-15,2-1-240 0,-2 1 80 0,1 3 160 16,-1-3 0-16,1 3 0 0,-1 0 0 0,0 2 0 0,-1-2 0 16,0 1 0-16,-1 1 0 0,-1 1 0 0,0 0 0 15,1-2 0-15,-3 1 0 0,2-3 208 0,0-1 32 16,-1 1 0-16,2-2 0 0,-1-4-96 15,0 2-16-15,1-2 0 0,-1 0 0 0,-2-5-128 0,3 2 160 16,0-2-160-16,0 1 160 0,1 5-160 0,-1 0 0 0,2-1 0 16,-2 7 128-16,0 0-128 0,0-1 0 0,0 5 0 15,0-3 0-15,-2 1 0 0,0 4 0 16,1-3 0-16,-2 3 0 0,1 0 0 0,-2 1 128 16,0 2-128-16,1-3 128 0,-1-2 80 0,0 1 16 15,0-4 0-15,2-1 0 0,1 0-224 0,1-3 144 16,2-1-144-16,2-3 128 0,1 1-128 0,2 2 0 0,1 1 0 0,0-1 0 15,1 2 0-15,-2-2 0 0,2 3 0 0,-1 0 0 16,0 3 0-16,0 0 0 0,-3 2 0 16,0 2 0-16,-2 0 0 0,-2 3 0 0,1 1 0 0,-4-4-176 15,0 3 176-15,0 1 0 0,-2-2 0 0,-1 2 0 16,0 0 160-16,0-3 16 0,0 1 0 0,1-2 0 16,2 0 16-16,-1-1 0 0,2-1 0 0,0 0 0 0,2-4-192 0,0 1 0 15,2-2 0-15,1 0 0 0,1-2 0 0,-1-2 0 16,1 3 0-16,0-3 0 15,0 4 0-15,0-2 0 0,-1 3 0 0,-2 1 0 16,0 1-128-16,-2 4 128 0,0-3 0 0,-3 6 0 0,1 0 0 0,0 3 0 16,1 2 0-16,-1 2 0 0,-1-2 0 0,-2-4 0 15,0-1 0-15,0 1 128 0,1-3 0 0,1 2-128 16,1 0 192-16,2 0-64 0,2 0-128 0,1 1 0 0,0-4 0 16,1 4 0-16,1-1 0 0,0 0 0 0,-1-2 0 0,0-1 0 15,-1 3 0-15,-1 0 0 0,0 0 0 16,-1 1 0-16,-1 2 0 0,-1-2 0 15,-1 2 0-15,-1-3 0 0,-1 1 0 0,-1 2 0 16,-1-2 0-16,1 2 0 0,0 1 0 0,1-1 0 16,-1 0 0-16,3-2 0 0,-1 2 0 0,2-2 0 0,0 1 0 0,1 0 0 15,1-1 0-15,0 1 0 0,1 0 0 0,1 1 0 16,1 0 0-16,0 0 0 0,1 2 0 0,-2-2 0 16,1 4 0-16,0-3 0 15,-2 2 0-15,0 0 0 0,0 1 0 0,-2-2 0 0,0 1 0 0,0 0 0 0,-1-2 0 16,0 2 0-16,-2 1 0 0,1 0 0 0,-1-1 0 15,-1-1 208-15,-1 0-48 0,-2 2-16 0,1-2-16 16,0 0 0-16,1 2 0 16,0 0 0-16,1 0-128 0,0-1 0 0,1 4 0 15,0-1 0-15,2-1 0 0,0 1 0 0,1 4 0 16,-3-2 0-16,2 4-192 0,-1-2 16 0,0 3 16 0,0-2 0 0,-1 3-16 0,0 2 0 16,-1 3 0-16,-1-3 0 15,0 4 176-15,-1 2 0 0,-2 0 0 0,2-2 0 0,0 3 0 0,-1-1 0 0,-1 2 0 16,1 0 0-1,1-1 0-15,-1 0 0 0,0 2 0 0,2-1 0 16,0-2 0-16,0-3 0 0,1 1 0 0,2-4 0 0,0 0 0 0,-1-2 0 0,2-2 0 16,0 0 0-16,1 0 0 0,-2-2 0 15,1-2 0-15,1 0 0 0,-1 0 208 0,1-2-16 16,-1 2-16-16,-1-5 0 0,2 1-176 0,2-1 0 0,-2-2 0 0,1-1 0 16,3 0 0-16,-1-2 0 0,2-4 144 0,1 1-144 0,1-5 0 15,0 2 0-15,2-1 0 0,-1-1 0 16,2 2 0-16,0 2 0 15,0 0 0-15,0-2 0 0,-1 5 0 0,0 0 0 16,1 4 0-16,-1-1 0 0,1-1-128 0,0 3 128 16,0-2-128-16,-2 4 128 0,2 0 0 0,-2 0 0 15,-1 2 0-15,-2 2 0 0,0-1 0 0,-1 2 0 0,-1 1 0 0,1 0 0 0,0 0 0 0,1 4 0 16,0-2 0-16,0 2 0 0,2 2 0 0,2 1 0 31,2 4 0-31,4-1 0 0,4 3 144 0,2-3 16 16,5 2 0-16,0 0 0 0,3-2 160 0,-3 0 48 0,0-1 0 0,-3 1 0 0,1-4-160 0,-2 1-16 0,-3 2-16 31,-1-3 0-31,-1 0-176 0,-3 0 0 0,-2 4 0 0,-4-2 0 16,-3 3 0-16,-4-1-144 0,-3 3 144 0,-5 6-21040 15</inkml:trace>
  <inkml:trace contextRef="#ctx0" brushRef="#br1" timeOffset="28574.6">16541 16801 33167 0,'-6'0'2944'0,"-1"-2"-2352"0,-1-2-464 0,3 2-128 0,2 1 1840 0,0 1 336 0,-1-3 80 0,-2-1 16 31,-5-4-1808-31,-1 0-464 0,-1-2 128 0,2 2-128 0,4-1 0 0,2 2 0 0,2 1-160 0,1-1 160 0,3 1 0 0,0-1 0 0,2 1 0 0,1-1 0 16,-1-1 0-16,0 4 0 0,-2-2 0 0,-1 2 160 15,-2 2-160-15,-2 2 0 0,-2 0 0 0,-4 0 0 0,-1 2 0 16,-4-2 0-16,1 1 0 0,-4 3 0 0,-3 1 0 0,-3-4 0 16,-1 2 144-16,1-1-144 0,0 2 144 0,3-2-144 15,5 2 192-15,3-1-192 0,5-2 0 0,4 1 0 16,3-2 0-16,5 0 0 0,3 0 0 0,4 0 0 16,2 0 0-16,4 0 0 0,3 0-192 0,1 0-32 15,4-2-16-15,-1 1 0 0,2 2 96 0,0-1 16 16,2 0 0-16,-1 0 0 0,0 0 128 0,0 0 224 15,-1-1-48-15,-1-2-16 0,-2 3 32 0,-2-4 16 16,0 2 0-16,-3-2 0 0,0-1-208 0,-3 0 0 16,-3 0 128-16,-2 2-128 0,-1 0 0 0,-4 2 0 15,-1-2 0-15,-3 1 0 0,-2 2 0 0,-3-1 0 0,-2-4-192 16,-3 4 192-16,-5-2-192 0,-3 2 64 0,-4 0 128 0,-4-1-208 16,1 4 208-16,-8 0 0 0,-4 1 0 15,-6-2 0-15,-2 4 0 0,-3-2 160 0,-1 0-160 0,-1 1 128 16,2-2 80-16,1-1 16 0,3 3 0 0,4-3 0 15,7 3 16-15,5-4 0 0,3 0 0 0,7-2 0 16,5 0-240-16,4 0 128 0,6 2-128 0,3-4 0 16,3 4 128-16,3 0-128 0,6 0 0 0,3-2 0 15,5 2 0-15,3-3-160 0,5 2 0 0,3 2 0 16,4 5-96-16,2 1-32 0,1-4 0 0,-1 2 0 16,4-1 144-16,-1-2 144 0,0 2-208 0,-2-1 80 0,-2-3 128 15,-1 0 0-15,-4 0 0 0,-1-3 0 0,-4-1 0 0,-3-2 176 16,-4 1-16-16,-3-1 0 0,-5 1 128 0,-2-1 32 15,-4 1 0-15,-2-1 0 0,-1 1-112 16,-6 0-16-16,-2 1 0 0,-5 0 0 0,-3 2-64 16,-6 0-128-16,-4 2 176 0,-6 2-176 0,-4 0 0 0,-2 2 0 15,-1-1 0-15,-8 3 0 0,-8 1 0 0,-4-1 0 16,1 1 0-16,-2 0 0 0,2 2 144 0,3-3-144 0,4 0 0 16,5 0 144-16,3-2 128 0,8-2 32 15,6 0 0-15,9-2 0 0,7-2-304 0,6-1 160 16,8 0-160-16,8-3 128 0,7 0 160 0,11 0 32 0,10-3 0 15,9 2 0-15,6 3-448 0,7-2-96 0,9 3-16 0,1 0 0 16,4 0 48-16,-1 2 0 16,1 0 0-16,-7-1 0 0,-5 0 0 0,-7 2 16 0,-5 0 0 0,-10 0 0 15,-6 0 176-15,-10-1 0 0,-9 1 0 0,-7-3 0 16,-5-1 288-16,-7 2 32 0,-6-2 16 0,-5-1 0 16,-5 0 256-16,-4-1 48 0,-8-2 16 0,-4-1 0 15,-2 1-384-15,-2-1-80 0,0-3 0 16,-5 1-14592-16,-6-4-2928 0</inkml:trace>
  <inkml:trace contextRef="#ctx0" brushRef="#br1" timeOffset="34206.1">16089 16637 1839 0,'-1'0'160'0,"-2"-2"-160"0,1 0 0 0,-1 2 0 0,2 0 0 0,0 0 0 0,-2 0 144 0,1-2-144 0,-2-2 0 0,-1 0 128 0,1-1-128 0,1 2 0 0,0-1 0 0,2-1 0 0,0 4 0 0,1-2 0 15,0 3 864 1,0-2 128-16,0 2 32 0,0 0 0 0,0 0 64 0,0 0 0 0,0 2 0 0,1-2 0 16,-1 0-512-16,0 0-128 0,0 0 0 0,0 0 0 31,0 0-896-31,0 0-176 0,20-10-32 0,-15 7 0 0,1-2 464 0,0-1 192 0,0 2-128 0,0-3 128 16,-1 0 0-16,2 2-144 0,-3 4 144 0,1-1 0 15,0-1-176-15,-1 2 176 0,-1 1-128 0,-2 0 128 16</inkml:trace>
  <inkml:trace contextRef="#ctx0" brushRef="#br1" timeOffset="35021.07">16162 16684 5519 0,'-4'4'496'0,"-1"-2"-496"0,0-1 0 0,1-1 0 0,2-1 4736 0,1 1 864 0,-1 0 160 0,0-2 48 16,-3-2-4544-16,1 2-912 0,1 0-176 0,-1 0-48 15,1-2-128-15,2-2 0 0,-1 3 0 0,-1 0 128 16,1 3 768-16,-2 0 128 0,2 0 48 0,-2 1 0 0,0 1-176 31,2 5-16-31,-1-1-16 0,1-4 0 0,-1 2-48 16,2-4-16-16,-1 0 0 0,0-2 0 0,1 2-48 15,0-2-16-15,0 4 0 0,1 0 0 0,0-2-240 16,0 1-48-16,1-1-16 0,0 0 0 0,3 0-240 16,-2-1-64-16,3 1 0 0,0-4 0 0,0 2-128 0,0-2 0 15,3 4 0-15,-2-2 128 0,1 2-128 0,-1 0 0 16,0 0 0-16,-1 0 0 0,0 0 0 0,-1 0 0 15,0 2-144-15,-2-2 144 0,1 0 0 0,-2 0 0 16,-1 1 0-16,0-1 144 0,0 3 112 0,0-3 0 16,0 0 16-16,0 1 0 0,0-1-48 0,0 0-16 15,1-1 0-15,-1 1 0 0,0 0-80 0,0 0 0 16,0 0-128-16,0 0 192 0,0 0-192 0,20-13 0 0,-14 10 128 16,-1 0-128-16,1 1 128 0,-1 1 0 0,0 1-128 0,-1-3 192 15,0 2-16-15,-2 1-16 0,1 0 0 16,-2 0 0-16,0 0 48 0,-1 0 16 0,1 0 0 15,-1 0 0-15,0 0-48 0,-1 0-16 0,1 0 0 0,0 0 0 16,1-3-16-16,-1 3 0 0,1 0 0 0,1-2 0 16,-2 2-144-16,0 0 160 0,0 0-160 0,0 0 160 15,0 0-160-15,0 0 0 0,0 0 0 0,0 0 128 16,0 0-128-16,0 0 0 0,0 0 0 0,0 0 128 16,0 0-128-16,0 0 0 0,0 0 0 0,0 0 0 0,0 0 0 15,0 0 0-15,0 0 128 0,0 0-128 0,0 0 144 16,0 0 0-16,0 0 0 0,0 0 0 0,0 0 48 0,0 0 16 15,0 0 0-15,20-6 0 0,-18 6-208 0,2-2 144 16,-2 2-144-16,1 0 128 0,-1 0-128 0,2-2 0 16,-2 4 0-16,2-2 0 0,-2 0 0 0,1 0 0 15,-2 0 0-15,0 0 0 0,1 0 0 0,-1 2 0 16,0 0 0-16,-1-2 0 0,1 0 0 0,1 0 0 16,-2 0 0-16,0 0 0 0,0 0 0 0,0 0 0 15,0 0 0-15,0 0 0 0,0 0 0 0,0 0 0 16,0 0 0-16,21 3 0 0,-19-3 0 0,1 0 0 15,-2-3 0-15,1 1 0 0,-2 4 0 0,0-2 0 16,2-2-144-16,-2 0 144 0,0 0-272 0,-2-2 0 16,2-1 0-16,-1 2 0 15,1-1-288-15,-1-5-48 0,1 2-16 0,0-4-13136 16,1 0-2624-16</inkml:trace>
  <inkml:trace contextRef="#ctx0" brushRef="#br1" timeOffset="42708.71">16387 16602 18431 0,'-3'-2'1632'0,"1"1"-1312"0,1-2-320 0,1 2 0 0,-2 0-816 0,1-1-224 0,-3-1-48 0,-1-2-16 0,-2 1-1008 0,-4-2-208 0,0-1-48 0,-3 2 0 16,3 1 1376-16,0 1 272 0,1 0 48 0,0 0 16 0,3 2 992 0,1 1 208 0,1-3 32 0,1 3 16 15,1-2 624-15,2 1 112 0,0 1 16 0,0-3 16 16,1 3-496-16,0 0-96 0,1 0-32 0,-1 0 0 0,2 3-288 0,0-3-64 16,-1 0-16-16,-1 0 0 0,0 0-128 0,0 0-32 15,0 0 0-15,0 0-4640 16,0 0-944-16</inkml:trace>
  <inkml:trace contextRef="#ctx0" brushRef="#br1" timeOffset="44128.55">21862 11699 13823 0,'-2'0'1216'0,"-1"-2"-960"0,2 2-256 0,1-1 0 0,1 1 1232 0,1 0 208 0,-1 0 32 15,1-3 16-15,2 2-352 0,2 1-80 0,2-3-16 0,1 1 0 0,3 1 144 0,2 1 32 0,2 0 0 0,4-3 0 16,1 3-528-16,0 0-112 15,0-2 0-15,0 0-16 0,-3 4-240 0,-2-2-64 16,0 0 0-16,-4 0 0 0,-2 0 288 0,-3 0 48 16,-2 2 16-16,-2-2 0 0,-3 3 816 0,-1-3 176 0,-3 0 16 0,-1 1 16 0,-2 1-752 0,-2-2-160 15,-3 3-16 1,-2-3-16-16,-2 0-528 0,-3 1-160 0,-2 2 0 0,-2-3 0 0,2 0 128 0,-4-3-128 16,2 2 0-16,-1-2 0 0,2 0 0 15,-2 0 128-15,3-1-128 0,0 2 0 0,0-2 384 0,0-1-16 16,0 2-16-16,0 1 0 0,-1 2-112 0,-2 0-32 15,2 4 0-15,0 0 0 0,0 0-208 0,1 4 0 16,-2-2 0-16,5 1 0 0,2 0 0 16,2-1 0-16,3 3 128 0,4-5-128 0,2 2 0 0,2-4-160 15,3 2 32-15,3-2 0 0,2 0 128 0,3 0 0 16,5-2 0-16,3 0 0 0,2 0 0 0,5-2 0 0,4 0 128 0,4 2-128 16,2-2 128-16,4 2-128 0,1 0 160 0,0 0-160 15,-1 0 0-15,-1 2 128 0,-1 2-128 0,0-1 0 16,-3 0 0-16,-2 0 0 15,-2-2 128-15,-2 1-128 0,-1-2 0 0,-3 0 144 0,-2 0-144 0,-3-2 128 16,-2 1 0-16,-1-2 0 0,-3 0 0 0,-2 0 0 0,-2-1-128 16,-2 2 192-16,0-1-192 0,-4 2 192 0,0-1-64 0,-3-2-128 15,-3 0 192-15,-3 2-64 0,-3-2 48 0,-2 2 0 16,-5-2 0-16,-4 1 0 0,-5 3-176 0,-1 0 0 31,-3 3 0-31,-6-2 0 0,-6 2 0 0,-2-1 0 16,-1-1 0-16,-2 4 0 0,0-1 128 0,1-3-128 15,2 2 128-15,4-1-128 0,4 2 192 0,1-4-32 16,3 2-16-16,2-2 0 0,3 2-144 0,3 0 0 16,5 1 0-16,4-2 128 0,6 1-128 0,3-1 0 0,3 2 0 15,4-1 0-15,4 0 0 0,3 0 0 0,4 2 0 16,4-2 0-16,5 2-208 0,3 1-80 0,2-4-16 0,3 3 0 16,5 1 160-16,1-1 144 0,1-2-208 0,2 4 80 15,3-2-64-15,-2-2 0 0,1 2 0 0,1-3 0 16,2-1 192-16,1-1 0 0,1 1-144 0,0-4 144 15,2 2 0-15,1-2 0 0,0-1 0 0,-1 2 0 16,-4-4 0-16,-3 4 0 0,-4-1 0 0,-4-2 0 16,-4 3 0-16,-6 0 0 0,-4 0 0 0,-6-1 0 15,-4-1 128-15,-5 4 64 0,-4-2 0 0,-6-2 0 0,-3 1 192 16,-6-2 64-16,-7 2 0 0,-7 0 0 0,-3 2-208 16,-7-1-48-16,-6 2 0 0,-4 2 0 0,-4 2-64 0,-1-1-128 15,-2 2 176-15,-2 0-176 0,-1-2 0 0,-1 2 0 16,2 2 0-16,2-2 0 0,6 2 0 15,2 0 0-15,1 0 0 0,4 1 0 0,3-1 0 0,2 0 0 16,5 0 0-16,5 1 0 16,2 0-336-16,6-1-80 0,5 0-16 0,6-3-20208 0</inkml:trace>
  <inkml:trace contextRef="#ctx0" brushRef="#br1" timeOffset="54436.11">21935 11646 16575 0,'-5'-1'1472'0,"2"1"-1168"0,0 0-304 0,1 0 0 0,0 0 0 15,1 0 0-15,-3 1 128 0,-3-1-128 0,-2-1-1152 0,-1 1-272 0,2 0-64 0,0-3-16 0,3 3 1504 0,0-3 320 0,2 0 48 0,2-1 16 0,-1 1 1216 16,2 0 240-16,0 0 48 0,0 0 16 16,0 1-400-16,0 0-80 0,-1 0-16 0,-1 2 0 0,-1 0-640 0,-1 0-144 15,-1 0-32-15,-1 2 0 0,-1 2-400 0,-1-1-192 16,1-2 160-16,0 1-160 0,0 2 128 0,1-2-128 15,0 1 0-15,0-3 144 0,0 1 288 0,-1-1 48 16,0 3 16-16,0-3 0 0,-2 0 80 0,0 1 0 16,-1-1 16-16,2 0 0 0,-1 0 176 0,0 2 48 15,0-2 0-15,-3 0 0 0,0 3-48 0,1-3 0 16,1 1 0-16,1 2 0 0,0-1-240 0,0-2-48 16,-1 4-16-16,1-2 0 0,2-1-304 0,-2 4-160 0,2 0 160 15,-2 2-160-15,2-1 176 16,-2 2-176-16,-1-1 192 0,0 2-192 0,0-2 320 0,-1 1-64 0,1 2 0 0,-1-4 0 15,1 2-256-15,-2-2 0 0,0 0 0 0,1 0 0 16,-1-3 256-16,1 1-16 0,0-2 0 0,0 2 0 16,-3-3-64-16,1 0-16 0,0 3 0 0,1-4 0 15,1 4-160-15,1-2 0 0,1-1 0 0,1 4 0 16,0-1 0-16,0-2 0 0,0 5 0 0,1 0 0 16,-2 2 0-16,0 1 0 0,0-1 0 0,-1 1 0 15,0 2 0-15,0-1 0 0,0 0 0 0,-1-1 0 16,1 2 0-16,-1-5 0 0,1 3 0 0,-2-1 0 0,1 0 128 15,-1-2-128 1,0-1 192-16,1 0-64 0,0 1 48 0,0-4 0 0,-1 1 0 16,4 1 0-16,-1-4-48 0,1 2-128 0,-1 0 192 15,0 0-64-15,2-1-128 0,-1 2 192 0,0-1-192 0,-2 0 192 16,-1 3-192-16,-2-2 0 0,0 2 0 0,-1 3 0 0,1-2 0 0,-2 2 0 16,0-2-192-16,0 3 192 0,1 1 0 0,0-1 0 15,-1 3 0-15,1-1 0 0,3-2 0 0,1 2 0 16,1-2 0-16,1 0 0 0,0 0 0 0,1 0 0 15,0-1 0-15,0-1 128 0,1 0 0 0,-1 0 0 16,-1-1 0-16,1 0 0 0,-1 2-128 0,0-3 0 16,-2 0 0-16,-1 1 0 0,0 2 0 0,-2-3 0 15,1 4 0-15,-2-1 0 0,1-2 0 0,-1 2 0 0,-1 1 0 16,0-3 0-16,2 2 176 0,-1-1-48 0,2 0-128 16,1 1 192-16,1-2-192 0,0 2 144 15,3-3-144-15,-1 1 128 0,1 2-128 0,1 0 160 0,1-2-160 0,-2 2 160 16,1 0-160-1,0 4 0-15,0 0-192 0,0 0 192 0,-2-1 0 0,2 1 0 16,-3-1 0-16,2 0 0 0,-2-2 0 0,1 3 0 0,-1 0 0 0,-1 0 0 0,0-4 0 16,-1 1 0-16,1 1 160 0,-1-1-160 0,1 3 240 15,0-6-64 1,3 2-16-16,-2 1 0 0,2-4-160 0,-1 3 0 16,2 2 0-16,-1 0 128 0,-1-1-128 0,1 0 0 0,0-2 0 0,-1 0 0 0,-1 2 0 15,1 1 0-15,-2 0 0 16,0 4 0-16,0 1 0 0,0-4 0 0,0 2 0 0,0-3 0 0,2-1 0 0,-2-3 0 15,1 4 0-15,-1-3 0 0,2 2 0 0,-1-2 0 16,-1 2 0-16,2 0 0 0,-1 1 0 0,0-1 0 16,1 0 0-16,0-1 128 0,1 0 64 0,-1-1 0 15,2 1 0-15,0-1 0 0,1-3-192 0,-1 4 160 16,-2-1-160-16,-2 2 160 0,2 0-160 0,-2 0 0 16,0 0 0-16,0 1 0 0,0-1 0 0,-1-3 0 0,0 2 0 15,-1 1 0-15,2-1 0 0,-1-2 0 0,2 2 0 16,-1-3 0-16,1 0 0 0,2 0 0 0,0 2-128 0,-1-2 128 15,2 3 0-15,0-3 0 0,1 1 0 0,0-1 0 16,0 3 0-16,-1-3 0 0,1 2 0 0,0 0 0 16,-1-2 0-16,-1 2 0 0,0 0 0 0,0 0 0 15,-1 3 0-15,0-4 0 0,-2 3 0 0,0 1-176 16,0-1 176-16,-1 0 0 0,1 3 0 0,-1-5 0 0,1 2 0 16,-1-2 0-16,1 0 0 0,1 2 0 0,-1-4 0 31,3 3 0-31,-1-3 0 0,1 2 128 0,0-2 128 15,0 0 16-15,0 1 16 0,0 2 0 0,0-3-288 0,1 4 0 16,-2 0 0-16,0 1 0 0,-1 0 0 0,1 0 0 16,0-1 0-16,0 0 0 0,-3 5 0 0,-2-3 0 15,5 0 0-15,-2-1 0 0,-4 5 0 0,1 1 0 16,-1 0 0-16,-1-3 0 0,0 2 0 0,0 0 0 16,1 1 0-16,0-1 0 0,2 1 160 0,-1-1-160 15,3-4 128-15,-1 0-128 0,1 1 192 0,-1 0-32 16,1 2-16-16,0-4 0 0,1 2-144 0,0-1 0 15,0 0 0-15,1-3 0 0,-1 1 0 0,-1 2 0 0,0-2 0 0,-1 0 0 16,1 2 0-16,-1 1 0 0,1-1 0 0,-1-1 0 16,0 4 0-16,1-2 0 0,1-1 0 0,2-2 0 15,2-4 176-15,-3 4 0 0,2 2 0 0,0-2 0 16,-1 2-48-16,1 1 0 0,-1-1 0 0,0 2 0 16,1-2-128-16,-2-2 0 0,1 0 0 0,-1 1 0 15,1 0 0-15,-2 2 0 0,-1-2 0 0,1-1 0 16,-1 0 0-16,0-2-176 0,-1 0 176 0,1 0-128 15,-1-2 128-15,1 4 0 0,0-3 0 0,0 0 0 0,-1 2 0 16,0-2 0-16,1 2 0 0,-1 1 0 0,1-1 0 16,1 3 0-16,1-3 0 0,-2 4 0 0,1-3 0 0,-1 0 0 15,1 2 0-15,0-3 0 16,-1 1 0-16,0-1 0 0,0 1 0 0,-1 3 0 0,-2-1 0 16,2 0 0-16,1-2 0 0,-1 0 0 15,-1 3 0-15,-2-1 0 0,1-2 0 0,-2 2 0 0,1 1 0 16,1-4 0-16,1 0 0 0,1 1 0 0,0-3 208 0,0 2-16 15,0-3-16-15,1 0 0 0,0 1-176 16,0 0 128-16,0 2-128 0,0-3 128 0,-1 4-128 0,0 0 0 16,0-2 0-16,0 2 0 0,-1 3 0 0,-1-1 0 15,-2 4 0-15,1-2 0 0,-1 2 0 0,0 1 0 16,0-1 0-16,0 3 0 0,-1-3 0 0,1 0 0 16,0 2 0-16,1-5 0 0,-1 0 0 0,-1 0 0 0,2-3 0 15,-1-1 0-15,2 0 0 0,-1 1 0 0,0-1 0 0,0-2 0 16,0 2 0-16,0-3 128 0,2 0-128 0,-2 0 128 15,0 4 64-15,-2-2 16 0,3 0 0 0,0-2 0 16,-4 4-208-16,0 0 0 0,-1 3 0 0,0-5 0 16,2 2 0-16,0 0 0 0,1-4 0 0,2 3 0 15,-2-3 128-15,0 1-128 0,0 2 0 16,0-3 0-16,2 1 208 0,-2 0-48 0,-1 2-16 0,2-3 0 16,-1 1-144-16,1 2 0 0,-1-3 0 0,1 0 0 0,2-1 0 15,-1 0 0-15,4-1 0 0,-4 2 0 16,1-4 0-16,-1 5 0 0,1-4 0 15,-2 1 0-15,2 2 0 0,-2 0 0 0,2 1 0 0,-3-1 0 16,4 0 0-16,-2-2 0 0,-1 4 0 0,-1-4 0 16,0 2 0-16,-1 0 0 0,1-2 128 0,-1 0-128 0,1 1 144 0,-1-1 0 15,0 2 0-15,1-5 0 0,2 4-144 0,-1-1 128 16,1-2-128-16,0 2 128 0,0-2-128 0,-2-1 0 16,1 2 0-16,-1-1 0 0,1 2 0 0,-1 0 0 15,-1 2 0-15,0-2 0 0,-2 1 0 0,2-2 0 16,-1 4 0-16,1-4 0 0,0 3 0 0,0-3 0 0,0 3 0 15,-1-2 0-15,4 0 0 0,-2-1 0 0,0 2 0 16,0-1 0-16,3-2 0 0,0 2 0 0,-1-1 0 16,2-2 0-16,-1 4 0 0,1-2 0 0,0 1 0 0,-2-1 0 15,2 3 0-15,-1-2 0 16,1 2 0-16,-2 1 0 0,1-1 0 0,-3 3 0 16,1-3 0-16,-2 4 0 0,0 0 0 0,0 1 0 0,-1-1 0 0,-2 2 0 15,-1 2 0-15,1 1 0 16,-1-2 0-16,0 2 0 0,3 1 0 0,2-3 0 15,1-3 0-15,2 2 0 0,0 0 0 0,-1 2 0 0,2-1 0 16,0 2 0-16,1-1 0 0,0 1 0 16,0 1 0-16,2-1 0 0,-2-2 0 0,2 2 0 0,1-1 0 0,0 1 0 15,-2 1 0-15,-1 0 0 0,1 0 0 0,-3 2 0 16,0 1-128-16,-2-2 128 0,-1 2 0 0,-1-1 0 16,0 2 0-16,0-1 0 0,0 2 0 0,0-2 0 15,1 1 0-15,0 2 0 0,2 3 128 0,-1 2-128 16,2-3 0-16,2 3 0 0,0 2 0 0,1-3 0 15,0 4 0-15,2-1 0 0,0 3 0 0,-1-1 0 16,3 1-176-16,-2 3 176 0,1-1-128 0,-1 5 128 16,0-1-192-16,-2 5 64 0,2 2 0 0,-3-1 0 0,0 3-128 15,-2 2 0-15,-1 1-16 0,0-3 0 0,-2 4-16 16,-1-3 0-16,-1-1 0 0,-2-4 0 0,2-3 80 16,-1-3 16-16,2-2 0 0,2-7 0 15,1-8-256-15,5-4-32 0,0-5-16 16,6-17-20720-16</inkml:trace>
  <inkml:trace contextRef="#ctx0" brushRef="#br0" timeOffset="64177.68">16690 9514 7359 0,'0'-5'656'0,"-2"2"-528"0,0 1-128 0,1 0 0 16,0-2 4704-16,-1 4 912 0,1-2 176 0,-3-2 32 0,-1-1-3904 0,-3-2-768 0,-2-2-176 0,-2 2-16 0,-2-3-832 0,-2 3-128 0,0 1 0 0,-4 1 0 0,-4 2-320 0,0-4 64 0,3 5 16 0,-5 1 0 15,-5 1 240-15,-6 1-176 0,0 1 176 0,-2 1-160 0,0 3 512 0,-2-2 96 16,1-2 32-16,2 2 0 0,1-4 592 0,1 2 112 16,1-2 32-16,1 0 0 0,4 0-576 0,3 0-96 15,1 0-32-15,0 0 0 0,-1 2-512 0,1 0 0 16,1-2 0-16,0 0 0 16,2 0-592-16,-1 0-80 0,5 0-16 0,3-2 0 15,1 0-80-15,2 2-32 0,3-2 0 0,2-1 0 16,2 3 592-16,3 3 208 0,1-3-144 0,4 0 144 0,3 0 128 0,2 0 96 0,7-3 32 15,3 3 0-15,7 0 32 0,3 0 16 0,5 0 0 0,4 0 0 16,2 0-304-16,2 0 0 0,1 0 0 16,0 3 0-16,-1-3 0 0,2 0-176 15,1 0 176-15,-4 0-160 0,-4-3 160 0,1 2-192 16,-1-4 192-16,0 4-192 0,-4-1 192 0,-4-2 0 0,-2 4 0 0,0 0 128 16,-3 0 288-16,0 0 64 0,-1 0 16 0,-2-3 0 15,-2 3-288-15,-1 0-48 0,-2-1-16 0,-1 1 0 16,-2-1-144-16,-1 1 0 0,-2-1 0 15,-2 1 0-15,-1-4 0 0,-4 4 0 0,-1 0 128 0,-2 0-128 16,-3 0 448-16,-3-2 16 0,-2 2 0 0,-2 0 0 0,-2-4 32 16,-2 1 0-16,-1 1 0 0,-4 1 0 0,-1 1-80 0,-3-3-16 15,-1 3 0-15,0 0 0 16,-2 0-400-16,-1 0 0 0,0 3 0 16,-1-3 0-16,0 3 0 0,-1 0 0 0,3 1 0 0,-2-4 0 15,4 0 0-15,1 0 0 0,2 2 0 0,1-2 0 16,1 1 0-16,2 2 0 0,6-2 0 0,1 0 0 0,3 3 0 0,2-4 0 15,2 4 0-15,2-2 0 16,1 2 0-16,2-2 0 0,3 2 0 0,1-2 0 16,4 2 0-16,3 2-144 0,3-2 144 0,1 2-208 15,2-3-144-15,4 3-32 0,4-2 0 0,2-2 0 0,5-1 192 16,3-1 16-16,1 0 16 0,0-1 0 0,2 0 160 0,-2 0 0 16,-4-2 0-16,0 2 0 0,1 1 0 0,1-3 0 15,-2 3 0-15,-1 0 0 0,-3 3 0 0,-2-3 0 16,-2 0 0-16,-4 0 0 0,-2 0-160 0,-3 0 0 0,-4 0 0 0,-2 0 0 31,-2 0-208-31,-2 0-32 0,-4 0-16 0,-1 0 0 0,-1 0 224 0,-4 0 64 16,-3 0 0-16,-4 0 0 0,-1 0 304 0,-3 0 64 15,-2 1 16-15,-4-1 0 0,-5 3-64 0,-3-3 0 0,8 1 0 0,-5 0 0 0,-5 3-192 16,-7-3 0-16,0 4 0 0,-3-1 0 16,1-2-784-16,-1 2-48 0</inkml:trace>
  <inkml:trace contextRef="#ctx0" brushRef="#br0" timeOffset="68353.12">22307 12104 12431 0,'-3'-7'256'0,"-1"4"64"0,0 0 16 15,2 1 48-15,-1 1-384 0,2 1 0 0,-1-3 0 0,-3 2 0 0,-3-2 1360 0,-3 0 208 0,-1-2 32 0,-2 1 16 0,-1 0-96 0,0-2-32 0,2 2 0 0,-2 2 0 0,0-4 16 0,-2 2 0 0,0 2 0 0,-2-2 0 0,3-1-272 0,-1 1-48 16,-1 0-16-16,1 1 0 0,2-2-624 0,-1 1-128 0,0 0-32 0,-1 2 0 16,-1-2 128-16,0 2 32 15,-1 1 0-15,0-2 0 0,0 3-416 0,0 0-128 16,-2 0 0-16,2 0 0 0,-1 0-304 0,3 0-112 16,0 0-32-16,4 0 0 15,3 0 272-15,0 0 176 0,4 0-208 0,1 0 80 0,0 0 432 0,2 0 80 0,2 0 32 16,0 0 0-16,1 0 96 0,1 0 0 15,4 0 16-15,1 0 0 0,3 0-272 0,2 3-48 0,5-3-16 0,3 0 0 16,2 1-192-16,1-1 0 0,4 0-144 0,1-1 144 31,-1 1-640-31,-1 0-48 0,0-3 0 0,2 3 0 16,5-2 208-16,0 0 32 0,2-3 16 0,-4 4 0 0,-1-4 432 0,-3 2 128 0,0-1 0 0,-4 0 0 0,0-2 352 0,-2 3 80 16,1-3 16-16,-1 3 0 0,-1-2-336 0,-5 1-64 0,0 0-16 15,-3 0 0-15,-2 2-160 0,-2 0 0 0,-2 0 0 16,-2 0 0-1,-2 2 0-15,-2-4 0 0,-2 4 0 0,-2-4 0 0,-2 3 320 0,-3 0 48 0,0-2 0 0,-4 3 0 32,-3 0-32-32,-4 0 0 0,-2 0 0 0,-2 0 0 15,-1 0-80-15,-1 0 0 0,-1 0-16 0,-1 0 0 16,-2 0-240-16,2 0 0 0,0-1 0 0,0 1 0 16,0 1 160-16,-2 2-16 0,-3-3 0 0,2 1 0 15,0 0-144-15,2 3 0 0,3-4 0 0,1 4 0 0,3-4 0 0,2 2 0 16,1-2 0-16,4 0 0 15,2 2 224-15,3-2-32 0,2 2-16 0,3-2 0 0,4 0-176 0,0 2 0 16,4-2 0-16,1 0 128 0,4 0-128 16,4 2 0-16,5 0-160 0,4 1 160 0,6 0-192 15,4 1 192-15,4-1-208 0,3-2 80 0,4 1 128 0,6 1-208 0,6 0 80 0,1 0 128 16,2 1-256-16,0-2 64 16,-1-2 0-16,-3 0 16 0,-4-2-16 0,-2-1-16 15,-3 2 0-15,-8-4 0 0,-5 4 208 0,-3-2 0 16,1 1 144-16,-3 1-144 0,-4 1 0 0,-6 0 0 0,-4 0 0 0,-6 0 0 0,-4 0 176 0,-3 1-176 31,-6 1 192-31,-5-2-192 0,-6 3 256 0,-4-2-48 16,-7 1-16-16,-5 2 0 0,-3-1-64 0,-4 0 0 15,-4 1-128-15,-2 1 192 0,0-1 0 0,0-1-16 16,2 2 0-16,1-5 0 0,2 4 32 0,1-4 16 16,-2 3 0-16,-1 0 0 0,-1-3-96 0,3 1 0 0,3 2-128 15,3-3 192-15,4 0-192 0,2-3 0 0,3 0 0 0,4-1 0 16,4 0 0-16,5-2 0 0,7 1 0 15,4-1 0-15,4 1 0 0,4 3 0 0,3-5 0 0,6 4 0 16,8-2-128-16,7-1-32 0,9 2 0 0,5 0 0 16,3-2-128-16,3 0-32 0,5 2 0 0,2-1 0 15,0 1 320-15,0 3 0 0,0-1-128 0,-2-1 128 16,-3 2-192-16,-3-1 32 0,-3-2 0 0,-5 1 0 16,-2-3 160-16,-6 2 0 0,-3 1 0 0,-4 0 0 15,-5 3 0-15,-5-2 0 0,-3 2 0 0,-6-1 0 16,-4 1 176-16,-4 1-48 0,-5 1 0 0,-5-2 0 15,-5 3 0-15,-5-3-128 0,-6 0 192 0,-6 1-64 16,-5 1-128-16,-7 1 160 0,-2 1-160 0,-5-3 160 16,2 1-160-16,4-2 0 0,2 3 144 0,-4-3-144 0,-5 4 192 15,1-1-48-15,2 2 0 0,4 0 0 0,4 0-144 0,6-5 0 16,4 4 0-16,1-4 0 0,7 0 0 0,5 0 0 16,4 0 0-16,5-3 0 0,3 3 0 0,3-1 0 15,3 1 0-15,5 0 0 0,0 0 0 0,6-2 0 16,1-1 0-16,6 2 0 0,3 1-288 0,4 0 64 15,4-3 16-15,5 2 0 16,2-1-208-16,3-1-32 0</inkml:trace>
  <inkml:trace contextRef="#ctx0" brushRef="#br0" timeOffset="83809.31">16008 9426 13823 0,'0'-3'1216'0,"2"-1"-960"0,-2 2-256 0,1 2 0 0,0 0 1440 0,0-4 240 0,2 1 48 0,1-3 16 0,0-1-848 0,3 1-192 0,-2-1-16 0,0 2-16 0,-3 2 288 0,0-1 64 0,1 0 16 0,-2 3 0 0,0 0 256 0,1 1 48 31,-2 0 16-31,1 2 0 0,0 3-160 0,2 1-48 16,-1 3 0-16,2-2 0 0,1 5-624 0,1 0-128 15,1 4-16-15,1-4-16 0,2 2-368 0,0 1 0 0,2-2 0 16,2 0 0-16,-3-6 0 0,2 4 0 0,1-1 0 16,-1-2 0-16,1 0 0 0,-3 1 224 0,-1-3-48 15,0 2-16-15,-1-2 224 0,-1 2 64 0,0 0 0 16,-1-2 0-16,2 3 0 0,-3-3 16 0,1 0 0 0,1-1 0 16,-2 1-144-16,1 0-48 0,0 3 0 0,-1-3 0 15,1 2-144-15,-2 0-128 0,1 1 192 0,-1-2-192 16,-1 3 176-16,0-1-176 0,1 1 160 0,-2-2-160 15,1 0 0-15,0 1 0 0,1-3 0 0,0 1 0 16,-2 2 0-16,2 1 144 0,-1-2-144 0,-2 3 128 16,1 1-128-16,-3-2 128 0,0 2-128 0,-1 0 128 0,-2-2-128 15,0 3 0-15,-1 3 0 0,-1 2 128 16,2 2-128-16,0-5 128 0,0 1-128 0,2-4 128 0,2 2-128 16,2-4 0-16,-1 2 144 0,2-2-144 15,-2-1 144-15,2-2-144 0,1 2 192 0,0-3-192 0,0 3 0 16,-1-2 0-16,1 2 0 0,-2 0 0 0,1 1 0 0,-2-1 0 15,2 3 0-15,-1-2 0 0,-1 3 0 0,-2-2 0 16,1 1 0-16,-1-1 0 0,0 0 0 0,0 1 0 16,0-1 0-16,2 0 0 0,-1-1 0 0,1 0 0 15,3-1 0-15,1 1 0 0,1 2 0 0,0-3 0 16,-1 0 0-16,-1 1 0 0,0 0 208 0,0-4-64 16,-1 1-16-16,-1 2 0 0,1 0-128 0,-1 1 0 0,-2 0 0 15,1-2 0-15,0 2 0 0,0 0 0 0,-1-1 0 16,1-2 0-16,-1 2 128 0,0-3 0 15,1 1 0-15,-2 2 0 0,0 1 48 0,0-1 0 16,2-2 0-16,-2 5 0 0,2-2-176 0,1 3 0 0,0-1 0 16,-1-6 128-16,0 0-128 0,-1 0 0 0,3 1 0 15,1-1 0-15,0 4 0 0,1-4 0 0,0 1 0 0,-1 2 0 16,0-3 0-16,0 0 0 0,-1-2 0 0,0 0 0 16,-1 1 0-16,1-2 0 0,0 1 0 0,-2 0 0 15,1 1 0-15,0 1 0 0,0 0 0 0,-1 2 0 16,2 0 0-16,-2 2 0 0,1-2 0 0,-1 4 0 15,1 3 0-15,1 1 0 0,-1 2 0 0,2-4 0 0,0-2 0 16,1-2 0-16,1-1 0 0,0-3 0 16,0 0 0-16,1-2 0 0,0 0 0 0,0 1 0 15,-1-2 0-15,1 4 0 0,-1-1 0 0,-1 1 0 0,1-1 0 0,-1 3 0 16,0-2 0-16,0 2 0 0,0 1 0 0,2-1 0 16,-2 3 0-16,1-1 0 0,-1 1 0 0,1 1 0 15,-1 2 0-15,0-2 0 0,-1 2 0 16,0 1 0-16,0 1 0 0,-1 1 0 0,-1-6 0 15,1 4 0-15,0-2 0 0,1 1 0 0,0-2 0 0,0 0 0 16,1-3 0-16,0-2 0 0,0 2 0 0,0-4 0 16,3 0 0-16,-2 1 0 0,1-1 0 0,0-2 0 15,1 2 0-15,0 0 0 0,-1 1 0 0,2 2 0 16,-1 0 0-16,1 1 0 0,-4-1 0 0,0 4 0 0,2-1 0 16,-2 2 0-16,0 1 0 0,0 4 0 15,-1 0 0-15,0 3 0 0,0-3 0 0,0-1 0 0,-1 2 0 16,-1-4 0-16,2-1 0 0,0-5 0 0,-1 2 144 0,2-2-144 15,0 3 0-15,2-4 0 16,2 1 0-16,0 0 0 0,1 1 0 0,1 0 0 16,2 2 0-16,-1 2 0 0,1-2 0 0,-1 2 0 0,2 1 0 15,-2 0 0-15,-1 0 0 0,0 5 0 0,3-1 0 0,-2 5 0 16,-1-2 0-16,-1 5 0 0,-1 0 0 0,0 0 0 16,0-2 0-16,-2-1 0 0,1-5 0 0,0-2-128 15,-1-1 128-15,0-3 0 0,2 2 0 0,-2-3 0 0,1-1 0 16,1-1 0-16,2 2 0 0,2-1 0 15,-1-2 0-15,1-1 0 0,1 1 0 0,2-4 0 0,1 2 0 16,-1-4 0-16,1 2 0 0,1 0 0 0,-2-2 160 0,1 2-32 16,-1-2-128-16,-1 1 192 0,1 0-192 0,-2 1 0 15,0 3 0-15,-3-3 0 16,1 4 0-16,-2-2 0 0,-1 2 0 0,1-2 0 16,-1 3 0-16,0-1 0 0,-1-3 0 0,1 2 0 15,0-5 0-15,3 1 128 0,-1-5-128 0,2 0 0 0,0-3 256 16,3 1 0-16,-3-2 0 0,5-2 0 0,1 0-96 15,1-2-16-15,1 2 0 0,-2 0 0 0,0 0-144 0,-3 2 0 0,0 4 0 16,-2 0 0-16,-1 4 0 0,-3-1 0 16,0 3 0-16,-1 1 0 0,-2 3 0 0,2 2 0 0,-1 3 0 0,0-2 0 15,0 3 0-15,1 3 0 16,0 0 0-16,0 0 0 0,0 2 0 0,0-3-144 0,1-1 144 0,-1-1-208 16,1-4 208-16,0 0 0 15,2-1 0-15,0-4 0 0,0 3 0 0,0-1 0 0,2 1 0 16,0-2 0-16,-2 0 0 0,2 0 0 15,-1 0 0-15,-1 3 0 0,2 0 0 0,-1 1 0 0,0 1 0 0,-2-1 0 16,1 3 0-16,0 1 0 16,0-2 160-16,0 2-160 0,-2 0 0 0,0 1 0 0,-1-6 0 15,-1 0 0-15,1 0 0 0,-2 1 0 0,3 0 0 0,-1-2 0 0,0 0 208 16,1-4-32-16,0 3-16 0,0-2 0 0,1 2-160 16,-1-3 192-16,1 0-192 0,-1 1 192 0,0 0-192 15,-1 1 0-15,0 2 0 0,0-2 128 16,-1-2-128-16,-2 2 0 0,2 2 0 0,-3-1 0 15,1 5 0-15,0-2 0 0,-1 0 0 0,0 2 0 16,1 1 0-16,0-3 0 0,0 0 0 0,0-2 0 16,1 0 0-16,-1 0 0 0,1 0 0 0,-2-1 0 15,2-3 0-15,0 0 0 0,1 1 128 0,-1 0-128 0,1-1 256 16,0-1-16-16,-1 2-16 0,1-1 0 16,-1 3-224-16,1-2 144 0,0 3-144 0,-2-1 128 0,1 1-128 0,-2 0 0 0,1 2 0 15,-1 0 0-15,2-3 0 0,-2 1 0 16,0-3 0-16,0 2 0 0,1-3 208 15,-1-2-32-15,2 2-16 0,1 0 0 0,0 1 80 0,1-1 16 16,-1-3 0-16,3 4 0 0,0-1-112 0,2 2-16 0,0-1 0 0,1 3 0 16,0-1-128-16,0 0-176 15,1 1 48-15,-1 0 0 0,0 0 128 0,-3 0 0 16,2 1 0-16,-3-1 0 0,1 0 0 0,-2-2 0 0,0 2 0 0,0-4 0 16,0 2 0-16,-2 0 0 0,1-1 0 0,0-1 0 15,-1 0 0-15,1 0 0 0,1 0 0 0,0-1 0 16,0 4 0-16,1-3 0 15,1 3 0-15,1 1 0 0,0-3 0 0,1 2 0 0,-1-3 0 0,2 0 0 0,1 0 0 0,-1 0 0 16,1-2 0-16,0 0 0 0,-1-2 0 16,-3 2 0-1,0-4 0-15,-1 3 0 0,2-3 0 0,1 1 176 0,-2 1-48 0,1-2 0 0,-2 3-128 0,0 0 0 16,1 0 0-16,-1-3 0 0,3 4 0 0,-2-3 0 16,3 1 0-16,-2 1 0 0,0 0 0 15,1 0 0-15,-1-2 0 0,1-1 0 16,1-1-176-16,0-2 176 0,1-3-128 0,0-1 128 15,0-2 144-15,1-1 112 0,1 2 32 0,-2 0 0 0,1 0-112 0,0-2-32 16,2 0 0-16,-2 1 0 0,2-1-144 16,-1-2 0-16,-1 3 0 0,1-1 0 0,0 3 0 0,0 1 128 15,-2-3-128-15,0 2 128 16,1 0-128-16,-1 1 0 0,1-4 0 0,0 4 0 16,0-2 0-16,0-2 0 0,-1 1 0 0,0 2-176 15,-1-2 176-15,-1-1 0 0,1 0 0 0,-3-2 0 16,0 2 0-16,-2-1 0 0,1 0 0 0,-2-4 0 0,1 1 0 0,-1-3 0 0,-2 1 0 0,2-4 128 31,1-2 96-31,2-5 32 0,2-2 0 0,0 1 0 0,4-2-256 0,-1 3 176 16,2 1-176-16,-1 4 160 0,1-1-160 15,-2 4 0-15,-1 4 0 0,-1-1 0 0,0 1 0 0,-3 1 0 16,0-1 0-16,0 2 0 0,-1 3 0 0,-3-3 0 16,2 1 0-16,-1 0 0 0,-2 2 0 0,2-3 0 15,-2 4 0-15,2-6 0 0,1 1 0 0,0-2 160 16,1 0-160-16,0-3 160 0,0 1-16 0,-1-4 0 0,1-1 0 15,0 1 0-15,2-6-144 0,-1 0 128 0,2 3-128 0,1-4 128 16,1 7-128-16,-2 0 0 0,1 2 0 0,0 1 0 16,-1 1 0-16,-1 3 0 0,1 1 0 0,0-1 0 15,-1 5 0-15,-1 3 0 0,0-2 0 0,-1 3 0 16,0 5 0-16,-2-1 0 0,0-1 0 0,0 3 0 0,0 0-144 16,-1 0 144-16,1 0 0 0,1-1 0 0,0-2 0 0,1 0 0 15,0-2 0-15,3 0 0 0,-1-1 0 0,3-3 0 16,0-1 0-16,3 0 0 15,1-1 0-15,1 0 0 0,-1 2 0 0,1 3 0 0,1-4 0 0,1 4 0 0,-3 0 0 16,0 0 0-16,0 2 0 0,-1-2 0 0,0 2 0 0,0 1 0 31,-3 0 0-31,-1 0 0 0,-2 1 0 0,1-2 0 16,-2 2 0-16,0-2 0 0,2-3 0 0,0 0 0 16,-1-1 0-16,1 2 0 0,1-2 0 0,-2-1 0 0,0 3 0 0,1 0 0 15,4-1 0-15,0-2 0 0,3 0 0 16,0 2 0-16,2-2 0 0,-1 2 0 0,1-2 0 15,0 2 0-15,-1-2 0 0,-1 3 0 0,0-1 0 16,0 0 0-16,-1 1 0 0,-2 1 0 0,1-1 0 16,1 1 0-16,-1 3 0 0,1-2 0 0,0-1 0 0,1 1 0 15,-1 1 0-15,1 0 0 0,1-1 0 0,2-2 0 16,0 2 0-16,2 2 0 0,3-2 0 16,-2 2 0-16,1-1 0 0,1 2 0 0,0 1 0 0,-1 1 0 15,-2 2 0-15,-2-1 0 0,0-1 0 0,1 4 0 16,1-1 0-16,1 2 0 0,1 1 0 0,-2-1 0 0,-2 4 0 0,-1-1 0 0,-1 4 0 0,-1-1-128 15,-2 1 128-15,-3 0 0 0,-1 2 0 0,-1 1 0 16,-2-4 0-16,-1 0 0 0,-1 0-160 0,0-3 160 16,-2-2-128-16,1-2 128 15,2-4-336-15,2-2 16 0,-1-4 0 0,3-2 0 32,3-2-544-32,0-1-96 0,0-2-32 0,1-2 0 15,1-2-368-15,-2 0-80 0,-1-1-16 0,2-1-19008 0</inkml:trace>
  <inkml:trace contextRef="#ctx0" brushRef="#br0" timeOffset="85085.07">19628 13207 18431 0,'-3'-4'1632'0,"1"1"-1312"0,2 1-320 0,0 2 0 0,1 0-240 0,-1-1-112 0,0-2-32 0,0 0 0 0,0-2-368 0,0 1-80 0,0 1 0 0,-1 2-16 0,0 1 2592 0,-1 0 528 16,0 0 96-16,-1 1 32 15,0 2 864-15,0-3 160 0,0 2 32 0,0-2 16 0,2 0-1424 0,0 2-272 16,-1 0-64-16,2 1-16 0,2 0-1056 0,-1 1-192 16,1 1-64-16,1 2 0 15,0 2-384-15,1 7 0 0,1 6 0 0,1 3 0 16,0 4 0-16,2 3 0 0,-1 6-224 0,1-1 80 16,-1-2-80-16,-1-1-16 0,-1-1 0 0,-2-5 0 0,0-2 240 0,-3-4 0 15,0 3 0-15,0-3 0 0,-2-3 0 0,1-1 240 0,-2-2-48 0,1-3-16 31,1-3 144-31,-1-7 16 0,2-3 16 0,0-3 0 16,0-4 48-16,2-2 16 0,0-6 0 0,-1-5 0 0,2-1-112 0,-1-3-32 0,1 0 0 0,-2-7 0 16,0-1-32-16,-1-7-16 0,-2-4 0 15,-1 1 0-15,0-3-96 0,-1 0-128 0,0-4 176 0,2 5-176 16,-1 6 0 0,2 9 0-16,1 7 0 0,0 7 0 0,1 8 0 0,-1 4 0 15,1 3 0-15,1 8 0 0,-2 6 0 0,2 5 0 0,1 7 0 0,-1 5 0 0,2 3 0 16,-1 1-144-1,0 0 144-15,-1-6 0 0,1 0 0 0,-2-4 0 16,0-1 0-16,-1-1 0 0,0-4 0 0,0 0 0 0,0-3 0 0,-1-1 0 16,0 1 0-16,-2-6 0 0,3 0 160 0,-1-2-160 0,1-1 192 0,0-6-48 15,1 1-16-15,-1-1 0 0,0-1-128 0,0 0 0 16,-1-1 0-16,0-2 128 0,1 3-128 0,-3-3 0 16,0-1 0-16,-1-2 0 0,-1 1 0 0,0-1 0 15,0 1 0-15,2 3 128 0,1-2 16 0,1-2 0 16,0 0 0-1,1-1 0-15,1-3 112 0,3-2 0 0,1 0 16 0,1-7 0 16,3 3-64-16,0-4-16 0,3-1 0 0,0 3 0 16,0 0-192-16,1 0 0 0,-2 3 128 0,-1 3-128 15,-3 2 0-15,-1 2 0 0,0 6 0 0,-2-1 0 16,0 6 0-16,-3 3 0 0,2 6 0 0,-3 5 0 16,0 7 0-16,0 2 0 0,0 9 0 0,0-3 0 15,1 1 0-15,1 0 0 0,2-1 0 0,0-8 0 0,1-5 0 0,3-3 0 16,6-4 0-16,11-7-22144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6:39:36.64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3449 3072 14735 0,'2'-10'1312'0,"-1"1"-1056"0,1 5-256 0,-2 2 0 0,1 2 1024 0,-1-4 160 0,1-2 32 16,0-4 0-16,2-6-736 0,-3-1-144 0,-3 1-16 0,-2 2-16 0,-2-2-160 0,-4 4-16 0,-4-1-128 0,-3 3 192 0,-6-1 64 0,-3 4 16 0,-4 1 0 0,-7 2 0 15,-4 1 480-15,-7 3 80 0,-4 3 32 0,-6 1 0 16,-6-2 480-16,-1 3 80 0,-4 0 32 0,-3 1 0 15,-2 4-416-15,-7-4-80 0,-3 2 0 0,-3-3-16 16,4-2-352-16,-6 3-64 0,-3 1-16 0,-3-1 0 16,-1-3-80-16,2 4-32 0,5-4 0 0,-3 6 0 15,-2 1-272-15,2 0-128 0,7-4 0 0,0 0 128 16,2 3-128-16,3 1 0 0,6 2 0 0,10-6 0 16,3 2 0-16,-1 0 0 0,-1 0 0 0,1 3 0 0,1-1 0 0,4 0 0 15,4 2 0 1,4 0 0-16,2 2 0 0,8-2 0 0,5 1 0 0,6-1 0 15,1-2 0-15,6-1 0 0,2 1 0 0,6-4 0 0,2 0 0 0,4 0 0 16,4-2 0-16,3-2 128 0,0 2 256 0,2-4 64 16,3 4 0-16,1-2 0 0,-1 2-32 0,4 2 0 15,1 0 0-15,0 4 0 0,3 5-224 0,-1 1-64 16,0 1 0-16,0 7 0 0,-4-2-128 0,2 4 128 16,2 6-128-16,0 3 128 0,-1 0-128 0,1 5 0 0,3 15 0 15,0 10 0-15,2 14 0 16,0 1 0-16,2-7 0 0,-3-14 0 0,-3-12 0 0,2 5 0 15,5 15 0-15,-1 13 0 0,-1 9 0 0,-3-6 0 0,-2-5 0 0,-3-5 0 16,0 3 0-16,-4 4 0 16,0 7 0-16,-3 2 0 0,-1-6 0 0,-3 1 0 15,-2 3 0-15,-2 9 0 0,0 12 0 0,-2 3 0 0,-2-7 0 0,1 5 0 16,0 7 0-16,3-16 0 0,2-21 0 0,3-12 0 16,2-12 0-16,3-2 0 15,4-3 0-15,2 1 0 0,0 0 0 0,-2-8 0 16,0-7 0-16,-2-5 0 0,1-9 128 0,-4-6-128 0,-1-3 192 0,0-3-64 0,-1-4 64 15,0-4 0-15,-1 2 0 0,0 0 0 0,-1-2 112 16,0-1 16-16,1 2 16 0,-1-1 0 0,0-1 16 16,-1 2 0-16,2-1 0 0,0-2 0 15,0 0-208-15,3 0-144 0,2-2 192 0,5-1-192 0,2 0 192 16,5-3-192-16,9-1 192 0,10 0-192 16,12-4 336-16,12 0-32 0,11 0-16 0,7-3 0 0,5-2-288 0,4 1 0 15,3 3 0-15,2 2-144 0,3 0-64 0,0 1-16 16,-4 3 0-16,-3 2 0 15,-4 4-416-15,2 10-64 16</inkml:trace>
  <inkml:trace contextRef="#ctx0" brushRef="#br0" timeOffset="3161.28">18869 4513 20271 0,'-7'-3'1792'0,"1"0"-1424"0,2 3-368 0,1 0 0 0,0 0 128 16,-2 0-128-16,-6 0 160 0,-5-3-160 0,-6 0 1280 0,-5 1 144 0,-5 0 48 0,-1-3 0 0,4 4-720 0,-2-3-144 0,0-2-32 0,-1 1 0 15,1 2-432-15,-3-5-144 0,1 2 0 0,-3 1 0 16,-1 1 0-16,-3 1 0 16,0 0 0-16,-6 1 0 0,0 0 576 0,-2-1 0 0,1 0 0 0,0-3 0 15,-2 2-16-15,-1 2 0 16,1-2 0-16,-5 4 0 0,-2 0-144 0,-4-2-32 0,-3-1 0 0,0 0 0 16,0-1 208-16,-3 0 48 15,0 4 0-15,-5 0 0 0,-1 0-176 0,-2 1-16 16,-2-1-16-16,3-1 0 0,5-1-176 0,-4-1-16 15,-3 2-16-15,-1 1 0 0,1 0-224 0,0-3 0 16,0 0 0-16,1-2 0 0,2 4 0 0,-3 1 0 0,-4 0 0 0,-1 0 0 0,3-4 0 0,-1 1 0 16,1-3 0-16,-1 2-160 0,0 4 160 0,-1 0 0 15,0 0 0-15,6 2 0 0,10 0 0 0,-8 1 0 16,-8 3 0-16,-4 1 0 0,3 2 0 0,2-3 0 16,3-2 0-16,4-2-128 0,6 2 128 0,-1 2 0 15,3 2 0-15,1-2 0 16,3-1 0-16,2-2 0 0,5-3 0 0,3 2 0 0,2 0 0 0,1-2 0 15,-1 4 0-15,1-2 0 0,2 5 0 0,-2-5 0 0,1-1 0 16,1 2 0-16,2-3 0 0,1 0 0 0,1-3 0 16,1 2 0-16,-2-1 0 0,1 2 0 0,1-3 0 0,1 2 0 15,3 1 0-15,0 0 0 0,-2-3 0 16,-1 1 0-16,1 1 0 0,0-2 0 16,2-1 0-16,0 2 0 0,3 1 0 15,-1-2 0-15,2 1 0 0,0 1 0 0,3-2 240 16,0 3 16-16,2 0 16 0,2-2 0 0,3 0-16 0,1 2 0 15,1-2 0-15,2-2 0 0,2-1-64 0,0 2 0 0,1 1-16 0,-1-3 0 16,1 2-176-16,-1-1 128 0,3 1-128 0,-2 0 128 16,2-2-128-16,-2 4 160 15,3-3-160-15,-2 1 160 0,1 3-160 0,1 0 192 16,0-2-192-16,0 2 192 0,0 2-192 0,1-2 0 0,1 3 0 0,-1 1 128 0,2-1-128 0,-3 1 0 16,1 2 0-16,0 0 0 0,1 3 0 0,-1-3 0 31,2 4 0-31,0-4 0 0,1 4 0 0,-1 0 0 15,3 1 0-15,-1 0 0 0,1 4 0 0,-1-1 0 0,2-2 0 0,0 3 0 0,-3 4 0 0,-1 4 0 16,0 4 176-16,-2 3-176 0,0 3 128 0,-1 6-128 16,0 1 0-16,1 2 0 15,0 2 0-15,2-2 128 0,-2 2-128 16,2 0 0-16,1-4 0 0,2 2 0 0,1-1 0 0,2 1 0 0,1 5 0 0,2 0 0 16,3 4 0-16,-1-7 0 0,2 0 0 0,3 0 144 0,-1-3-144 15,1 1 128-15,0-5-128 0,2 5 0 16,1-1 0-16,2-3 0 15,0 1 0-15,0-2 128 0,-1-1-128 0,-1-3 0 16,-2-3 0-16,-1-2 0 0,-1-3 128 0,-1 0-128 16,-1-1 0-16,-3 0 0 0,1 1 0 0,-3-1 0 15,-2 0 0-15,1 1 0 0,-1 1 0 0,-3 1 0 16,0-2 0-16,-1 0 0 0,1 0 0 0,-2-5 0 16,4-6 0-16,-1-2 0 0,2-1 0 0,0-5 0 15,1 2 0-15,0-2 0 0,1-2 0 0,-1 1 0 16,-1-2 0-16,2-3 0 0,-1 1 128 0,1 1-128 0,-1-2 288 15,0-2 32-15,-1 2 0 0,0-1 0 0,0 1-16 16,-1 0 0-16,1 0 0 0,-3 0 0 0,-2 1-304 16,1 4 128-16,-2-1-128 0,0 5 0 0,0-3 0 0,-1 4 0 15,1-4 0-15,2 4 0 0,1-4 0 0,2 0 0 16,0 0 0-16,2 1 0 0,1-4 0 0,1 1 0 16,3 2 0-16,1-3 0 0,1 3 0 0,4-2 0 15,1-1 0-15,5 2 0 0,3-1 0 0,3-4 160 0,4 1-160 16,4 2 192-16,5-3-192 0,6 2 0 15,5-2 0-15,2 4 0 0,3-4 0 0,1 0 0 16,1 0 0-16,-2 0 0 0,-1 0 0 0,6 0 0 16,7 0 0-16,5 2 0 0,4 2 0 0,0-4 0 0,-1 0 0 15,0 0 0-15,-3 0 0 0,6 0 0 16,5 3 0-16,1-2 0 0,1 1 0 0,2-4 0 0,3-2 0 0,5 0 0 0,1-1 0 16,1-1 0-16,1 1 0 0,1-3 0 15,3-2 128-15,2 0-128 0,4 1 0 16,-1-1 128-16,-6 0-128 0,6-1 0 0,3 1 0 0,-4 1 0 15,-6 0 0-15,-7 3 0 0,-2 1 0 0,-2 0 0 16,3 1 0-16,-5 0 0 0,-6 4 0 0,1-2 0 16,-1 4 0-16,3-4 0 0,3 2 0 0,-1 0 0 15,-3 4 0-15,-1-4 0 0,-5 2 0 0,0-2 0 16,2 0 0-16,-2 0 0 0,-1-2 0 0,-3 0 0 0,-2 0 0 0,0-1 0 16,0 2 0-16,-3-1 0 15,-6-2 0-15,0 0 0 0,0 2 0 0,-2-2 0 0,-4 4 0 0,-3-2 0 16,-2 4 0-16,1-2 0 0,3 0 0 0,0 0 128 15,1 1-128-15,-4 2 128 0,-1-3-128 16,-2 0 0-16,-7 6 0 0,0-2-176 0,1-2 176 0,-4 4 0 16,0 1 128-16,-2-4-128 0,-2 3 0 0,-1 1 0 15,0-1 0-15,-2 0-128 0,1-2 128 0,-1-1 0 16,-2 1 0-16,-3-1 0 0,-3-3 0 0,1 0 0 0,-2 0 0 16,1-3 0-16,-2 2 0 0,-1-3 0 0,2 2 0 15,0-2 0-15,-1-1 0 0,1 1 0 16,-1-2 0-16,-1 2 0 0,0-2 0 0,-3 0 0 0,1 0 0 15,-4 0 0-15,0 0 0 0,-2 2 0 0,-3-2 0 0,1 2 0 16,-4-1 0-16,1 1 0 0,-2-3 128 0,0 1-128 16,0-1 160-16,-1-1-32 0,1-2-128 0,0 0 192 15,-1-2-16-15,1-1-16 0,0-3 0 0,-1 0 0 16,0-2-160-16,1-1 0 0,-1-1 0 16,1-4 0-16,1-1 128 0,1-1-128 0,-1-5 192 15,1 1-64-15,1-3-128 0,0-2 0 0,0-1 0 0,-1-1 0 0,-2 1 0 16,-1-1 0-16,-1 3 0 0,-1-1 0 15,-1 3 192-15,-3-3-64 0,-2-1 0 0,-1 3 0 16,-1 1 112-16,-2-3 16 0,0 3 0 0,0 0 0 16,0 1 0-16,-1-1 0 0,4-3 0 0,0 2 0 15,2 1-256-15,1 0 0 0,2-1 0 0,0-4 0 0,2-1 0 16,1-3 0-16,1 3 0 0,0 0 0 0,2 3 0 0,-1 1 0 16,2 5 0-16,-2 0 0 15,1 2 0-15,-1 4 0 0,0-2 0 0,-2 4 0 16,0 4 0-16,-2-2 0 0,1 3 0 0,-3 1 0 0,1 3 0 0,-3 1 0 15,-1 0 0-15,-1 3 0 0,-1-2 0 0,-2 4-128 16,-3 0 128-16,-2 1 0 0,0 4-256 0,-6-2 16 0,-4 3 0 16,-9 4-14144-16,-5 1-2832 15</inkml:trace>
  <inkml:trace contextRef="#ctx0" brushRef="#br0" timeOffset="4761.42">20815 4696 31327 0,'-3'-2'2784'0,"1"-1"-2224"0,2 2-560 0,1 1 0 0,-1 0 208 0,0-2-64 0,-1 1-16 0,0-4 0 15,-1 1-128-15,0 0 0 0,2 2 0 0,0-1 0 0,1 2 0 0,0 2 0 0,3 4-144 0,0-1 144 0,1 2 0 0,1 0 144 0,1 4-16 0,0 0 0 0,0 2 912 16,0 1 176 0,1 3 48-16,1-1 0 0,-1 1-368 0,0-3-64 15,0 3 0-15,2 2-16 0,1-2-320 0,3 4-64 0,1-2-16 0,0 2 0 16,-1 1-224-16,2 1-32 0,2 0-16 16,-1 7 0-16,3-1-144 0,0 3 0 0,-1 3 144 15,2-1-144-15,-1-1 0 0,-1 0 0 0,1 5 0 0,-1-2 0 0,-1 0 0 16,-2-3 0-16,-3-1 0 15,-2-3 0-15,-1 1 0 0,-2-3 0 0,-2-2 0 0,-2 2 0 16,-1-3 0-16,0-1 0 0,-1-4 0 0,1 1 0 16,-2 1 0-16,-1-4 0 0,0 0 0 15,0 1 0-15,-1-1 0 0,-2 0 256 0,2-2-64 0,-1 1-16 0,-1 3-16 0,-1-4 0 16,-1 1 0-16,1-4 0 0,-1 1 16 0,-2-2 0 0,0 1 0 16,0-3 0-1,-1 0-176-15,0 0 0 0,-4 0 0 0,1-1 0 16,-1-1 0-16,0-2 0 0,-3-1 0 0,0 2 0 0,0-1 0 0,-1-2 0 0,0 2 0 0,0-1 0 31,-2-3 192-31,2 1 16 0,0 1 0 0,1-2 0 0,1 0 32 0,-1 0 0 16,0 0 0-16,1 0 0 0,0-2-240 15,-1 2 0-15,0 0 0 0,0 0 0 0,1-1 0 0,1 1 0 16,-2 0 128-16,3-3-128 0,0 3 0 0,1-4 144 16,3 2-144-16,0-2 128 0,2 2-128 0,1-2 0 15,1-1 0-15,1 0 0 0,-1-1 0 0,2-3 0 0,0 2-160 16,1-2 160-1,1-1-592-15,1 0-32 0,3 2 0 16,2-5-18800-16</inkml:trace>
  <inkml:trace contextRef="#ctx0" brushRef="#br0" timeOffset="11514.39">21612 3988 21183 0,'-6'-3'1888'0,"1"3"-1504"0,2 3-384 0,1-3 0 0,2 0 1536 0,-2 1 256 0,-2 2 32 0,-3 0 16 0,-4 3 64 0,-2 3 16 16,1 5 0-16,0 1 0 0,-1 1-960 0,3 2-192 0,0 4-48 0,-1 2 0 0,3 3-544 0,-2 5-176 0,1 4 0 0,0 4 0 16,1 4 128-16,-1-2-128 0,0 3 0 0,0 1 0 0,-1-7 0 0,0 1 0 15,0-2 0-15,1-6 0 16,2-5 0-16,-1-4 0 0,2-4 0 0,1-5-144 15,2-3 144-15,3-3 0 0,0-3 0 0,6-4-16592 16</inkml:trace>
  <inkml:trace contextRef="#ctx0" brushRef="#br0" timeOffset="12395.72">22311 4437 9215 0,'3'-3'816'0,"-3"0"-656"0,0 3-160 0,1 0 0 0,0 0 128 0,-1-3 0 0,4 1 0 0,-2-2 0 0,2 0-128 0,1-2 0 0,0 2 0 0,-1-1 0 15,-1 2 0-15,1-1 0 0,-2 1 0 0,1 3 0 0,1-2 592 0,-3 2 144 16,1 2 32-16,0 1 0 0,-2 1 736 0,0 2 160 0,-3 0 16 0,-2 4 16 0,-1 2-80 0,-5 4-16 16,-2 0 0-16,0 3 0 0,-3 0-1200 0,-5 3-240 15,-3 1-160-15,-3 4 192 16,-3 2-192-16,-2 2 160 0,0 2-160 0,-1 4 160 15,-1 4 816-15,0 0 176 0,0 0 16 0,3-3 16 0,0 0-112 0,1 1-32 0,0-1 0 16,-1 2 0-16,4-6-352 0,1 2-80 16,1-1-16-16,4-1 0 0,1 2-16 0,4 1-16 0,1 4 0 0,3 0 0 15,2 0-176-15,3 1-48 0,2-1 0 0,2-1 0 32,2 1-336-32,2 1 144 0,4 3-144 0,3 2 0 15,4-3 0-15,3 0 0 0,3-2 0 0,3-5 0 0,3-9-256 0,2-2 0 16,0-7 0-16,0-3 0 0,1-3-288 0,1-2-64 15,5-1-16-15,-1-3 0 16,-1-1-1360-16,-2-5-256 0</inkml:trace>
  <inkml:trace contextRef="#ctx0" brushRef="#br0" timeOffset="13014.52">22734 4909 30399 0,'-7'-7'1344'0,"0"2"288"0,1 4-1312 16,2-2-320-16,1 3 0 0,0 0 0 0,1 0 240 0,-4 0-32 0,-4 0 0 0,-4 3 0 0,-3 0 720 0,-3 0 144 0,0 3 16 0,1 0 16 0,-3 4-640 0,1 0-128 0,2 0-16 0,-2 2-16 0,0 2 112 0,-2 3 32 16,2-1 0-16,2 0 0 0,4 0 224 0,-1 0 48 15,1 3 16-15,1-1 0 0,2 1-480 0,-1 3-112 16,1-2-16-16,0 5 0 0,1-2-128 0,-1 4 0 15,1-1 144-15,1 2-144 0,2 1 0 0,0 0 0 0,1-2 0 16,1 0 128-16,2 2-128 0,2-2 0 0,0-2 0 16,1-3 0-16,1-2 0 0,3-2 0 0,0 1 0 0,2-3 0 15,3 0 0-15,0-3 0 0,2-1 0 0,0-3 0 16,2-1 0-16,0-3 0 0,-1 1 0 0,0-6 0 16,0 1 0-16,0-1 0 0,0 0 0 0,-1-3 0 15,1-1 160-15,0-1-32 0,1-1-128 0,1 1 192 0,0-4-192 0,0-1 0 31,2 0 128-31,1-2-128 0,-1 0 0 0,0-5 0 16,1 1 0-16,0-2 0 0,0-3 0 0,0 1 0 0,0-2 0 0,-1-3 0 0,-1-1 0 0,-2 1 128 16,0-3-128-16,-3-1 0 15,0-1 192-15,-4 0-64 0,-2-1-128 16,0 1 192-16,-2 2-192 0,-1-3 0 0,-1 3 0 0,-2-1 0 16,-2-2 0-16,0-1 0 0,-1 1 0 15,-1-1 0-15,-1 3 0 0,1 1 0 0,-1 2 0 0,1 1 0 0,0 6-240 16,0 1-32-16,1 7-16 0,1 0 0 31,-1 7-480-31,0 1-80 0,0 3-32 0,1 3-16576 0</inkml:trace>
  <inkml:trace contextRef="#ctx0" brushRef="#br0" timeOffset="13294.34">22289 5224 14735 0,'-8'-2'1312'0,"3"1"-1056"0,1 1-256 15,1 0 0-15,3 1 3408 0,1-1 624 0,2 2 128 0,-1-2 32 0,2 4-1760 0,2 2-368 0,3 1-64 0,2 1-16 0,4 0-1152 0,-2-2-224 0,3 0-48 0,-1 0-16 0,1 2-544 0,-1-3 0 16,2-2 0-16,0 3 0 15,1-3 0-15,1 1 128 16,-1-3-128-16,2-1 0 0,1 0 0 0,1-1-272 0,2-3 16 16,1-1 16-16,-1 1-720 0,1-4-128 0,1 0-48 0,0-1-9488 0,1 0-1920 31</inkml:trace>
  <inkml:trace contextRef="#ctx0" brushRef="#br0" timeOffset="13781.12">22947 4479 28559 0,'-3'-4'2544'0,"2"2"-2032"16,1 2-512-16,0 0 0 0,1 2 320 0,-1-2-48 16,0-2 0-16,0 2 0 0,0 0 1392 0,0 0 256 15,1 2 64-15,-1-2 16 0,0 0-816 0,0 0-160 16,13 29-48-16,-7-17 0 0,-1-1-528 0,2 4-96 15,3 5-32-15,4 4 0 0,2 5-48 0,0-1-16 16,3 3 0-16,2 4 0 0,0 1-256 0,1 2 0 0,1 3 128 0,1 2-128 16,-1-1 128-16,-2 3-128 0,0-1 144 0,-5 3-144 15,-1 0 0-15,-2 4 128 0,-3 0-128 0,-4 2 0 16,-1 4 0-16,-3-3 0 0,-1-3 0 16,-1-7 0-16,-1-4 0 0,-1-6 0 0,-2-1 0 0,-2-5 0 15,-2-2 512-15,-2 1 16 0,-1 2 0 0,-2-3 0 16,-2 2-288-16,-2-3-64 0,-1-2-16 0,-2 0 0 15,-2-2-160-15,-2-5 0 0,-4 2 0 0,0-5 0 32,-2-4-528-32,-2-1-144 0,-1-3-32 0,-2-4-18736 0</inkml:trace>
  <inkml:trace contextRef="#ctx0" brushRef="#br0" timeOffset="19428.64">7544 12857 43311 0,'-10'-4'3840'0,"3"0"-3072"0,4 2-608 0,5 2-160 16,3 0 208-16,-2-3 16 0,1-2 0 0,5-6 0 0,7-2-736 0,12-2-128 0,11 1-48 16,12-1 0-16,13 3 336 0,11 1 64 0,16 8 16 0,3 3 0 0,3 7-48 0,3-1-16 15,8 0 0-15,-3 6 0 0,-3 11 80 16,-3-1 0-16,-3 0 16 0,-4-3 0 0,3-2 240 0,4 0 0 0,6-1 192 0,3-6-192 0,-7-4 608 15,8-2 16 1,6 2 0-16,4-6 0 0,2-6-112 0,2-1 0 16,0-2-16-16,-3-3 0 0,-4-2-240 0,-1-1-64 15,2 5 0-15,-4-4-13040 0,0-4-2608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6:43:11.84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23095 15581 13823 0,'-7'-3'1216'0,"0"2"-960"0,4-1-256 0,2-1 0 0,1 2 480 0,-3-1 48 0,-1-5 16 0,-2 0 0 0,-1-4 224 0,-1-2 64 0,2 2 0 0,4-1 0 0,-1 2-608 0,2 1-224 15,1 1 176-15,1 0-176 0,0 2 1472 0,1 2 208 16,-1-2 48-16,1 4 0 0,0-2 192 0,-1 4 64 16,0 0 0-16,-1 4 0 0,0 0-848 0,-1 4-176 15,0 1-16-15,-2 4-16 0,2 2-416 0,-2 5-96 16,1 2-16-16,-1 3 0 0,2 1-272 0,0 5-128 15,1-1 0-15,0 3 128 0,0 3-128 0,0 1 0 16,1 1 0-16,-1-3 0 0,1 3 0 0,-1-1 0 16,2-1 0-16,-2 1 0 0,-2-7 0 0,2-2 0 15,-1 0 0-15,-1-6 0 0,1-4 0 0,1-4 0 0,-2-4 0 16,2-4 0-16,2-1 0 0,0-7 0 0,0-1 0 16,2-4 0-16,2-4 0 0,1-7 0 0,1-4 0 15,2-6 0-15,2-7-320 0,1-2 0 0,2-5 0 0,0-4 0 16,-2 0-32-16,1-4 0 0,-3-6 0 0,0 2 0 15,-1-1-192 1,-1 2-32-16,-2 5-16 0,-2 4 0 0,-1 6 272 0,-2 5 48 0,-1 6 16 0,-1 8 0 16,-1 7 256-16,-1 3 0 0,-2 8 0 0,0 4 0 15,0 1 0-15,1 5-192 0,-1 3 192 0,0 4-160 16,3 3-592-16,0-2-112 16,0 4-32-16,2-1-12208 0</inkml:trace>
  <inkml:trace contextRef="#ctx0" brushRef="#br0" timeOffset="776.35">22438 16798 22111 0,'-2'-6'1968'0,"1"-1"-1584"0,1 4-384 0,0 0 0 0,0 1 880 0,0 1 80 0,-1-6 32 0,-2-1 0 0,1-2-32 0,-2 0 0 0,0 4 0 0,-2 3 0 0,0 3-288 0,-3 5-64 0,-2 5-16 0,0 0 0 16,-3 0 96-16,-1 2 16 0,-1-2 0 0,0-1 0 15,0-3-64-15,0-2 0 0,0-4 0 0,-1-4 0 16,1-1 112-16,-3-1 16 15,2-2 0-15,-4 0 0 0,0-2-256 0,-3 2-32 16,0-3-16-16,3 5 0 0,1 1-240 0,1 3-48 0,2 2-16 0,0 1 0 16,-1 4-16-16,-2 1 0 0,1 6 0 0,-1 0 0 0,1 2-144 15,2-1 0-15,2 3 0 0,2-3 0 16,0 0 0-16,5-3 0 0,0-2 0 16,6-1 0-16,-1-5 0 0,4-2 0 0,2 0 0 15,4-5 0-15,4-2 0 0,6-6 0 0,2 1 0 0,4-4 0 0,-2 0 0 16,3 0 0-16,5-2 0 0,5 1 0 0,5 1 0 0,2-3 0 15,-1 5 0-15,1 4 0 0,0 2 0 0,-3 6 0 16,-2-1 0-16,-4 8 0 0,-1 5-176 0,-5 0 176 16,-1 6-128-16,-7-1 128 31,-4-1-416-31,-2 0 0 0,0 6 0 0,-5-1 0 0,-1 1 224 0,-2 1 32 0,-2-2 16 0,-2 0 0 0,0-5 144 0,-1 0 0 16,-1-4 0-16,-3-1 0 15,0-3 0-15,-1-2 0 0,-1-4 0 0,0-4 0 16,0-2-1488-16,-2-3-272 0</inkml:trace>
  <inkml:trace contextRef="#ctx0" brushRef="#br0" timeOffset="1465.71">21925 14807 12895 0,'-5'-3'1152'0,"2"2"-928"0,0-1-224 0,2 2 0 15,1 0 1152-15,-3 0 176 0,0-2 32 0,-2 0 16 0,-3 2 640 0,0 0 128 0,2 0 32 0,-1 2 0 0,2 2-720 0,2 2-144 0,-1-2-32 0,3 2 0 0,0 0-368 0,1 1-80 16,1-4 0-16,0 3-16 0,0-3-48 0,3 1 0 0,1-2 0 16,0-1 0-16,1-1-432 0,0-1-80 0,3 1-32 0,-2-2 0 15,2-2 112-15,0 1 32 0,-2 1 0 0,3 1 0 16,2-2-128-16,3 3-32 0,4-2 0 0,3 1 0 15,1 1-64-15,3 1-16 0,3 1 0 0,2 1 0 16,2 0-128-16,2 1 0 0,1-1 0 0,-1-1 0 16,0-2-192-16,0-2 16 0,1-2 16 0,-4-2 0 15,-3 3-2144 1,5-4-416-16</inkml:trace>
  <inkml:trace contextRef="#ctx0" brushRef="#br0" timeOffset="2145.58">21128 15402 11055 0,'-19'-2'976'0,"7"2"-784"16,1-2-192-16,3 2 0 0,5-3-352 0,0 2-112 0,1-1-32 0,-5-1 0 15,0-2 496-15,-3-1 0 0,1 0-128 0,2 0 128 0,2-4 0 0,1 4 256 0,3-3-48 0,1 3-16 0,0 2 784 0,3 0 160 16,-1-2 16-16,1 4 16 0,-1-2 816 0,-1 2 176 0,3-2 16 0,-3 0 16 16,2 2-208-16,-1 2-32 15,-1-3-16-15,2 6 0 0,-2-1-272 0,0 6-48 16,2 0-16-16,-2 8 0 0,0 3-608 0,-1 4-128 0,0 8-32 0,0 0 0 15,-1 4-512-15,-1 3-96 16,0 7-32-16,0-1 0 0,1 7-192 0,1 0 0 16,-3 2 0-16,2-3 0 0,-2-5 0 0,1-3 0 0,-1-1 0 0,0-4 0 15,0-2 0-15,0-1 0 0,-1-5 0 0,1-1 0 16,1-2 0-16,1-5 128 16,-1-1-128-16,2-4 0 0,0-4 0 0,0-3 0 0,3-4 0 15,1-5 0-15,2-1-176 0,1-9-80 0</inkml:trace>
  <inkml:trace contextRef="#ctx0" brushRef="#br0" timeOffset="-190842.85">18323 3006 29487 0,'1'-12'2624'0,"1"2"-2112"0,0 4-512 0,1 2 0 0,0 0 1136 0,0-2 112 0,2-5 32 0,3-6 0 0,2-8-928 0,0-1-176 0,-1 1-48 0,-3 3 0 0,-3 6-128 0,-6 0 0 16,-1 5 0-16,-4 1 0 0,-3 3 0 0,-4 4 0 16,-4 0 0-16,-2 2 0 15,-2 2 912-15,-5 2 112 0,1-1 0 0,-1 4 16 16,-1-1-176-16,1 4-32 0,-1-3-16 0,1 3 0 15,0-2-368-15,0 2-80 0,2-3-16 0,0 4 0 0,0-4-32 0,-1 4 0 16,0-1 0-16,-1 2 0 0,-2 1-192 0,-1 3-128 0,0-3 128 16,-3 5-128-16,-2-1 0 15,-4 0 0-15,-1 0 0 0,-4 2 0 0,0-2 0 0,-2 3 144 16,1-1-144-16,-8 2 160 0,-7 5-160 0,-4 1 0 16,-2-1-192-16,1 1 192 0,5 1 0 0,0-1 0 0,2 2 0 0,3 1 0 15,2-5 0-15,0 2 0 0,6 0 0 0,0 2 0 16,2-2 192-16,3-2 64 0,0 0 16 0,1 1 0 15,-2 3-272-15,-3 0 160 0,-1 7-160 0,-4 0 128 16,-2-1-128-16,-2 2 128 16,2 4-128-16,-1-4 128 0,5 1-128 0,0-1 0 15,2-3 144-15,1 2-144 0,2 0 144 0,0-2-144 0,0 1 192 0,1 0-192 0,0-2 0 16,2 0 0 0,2 0 0-16,0-1 0 0,0 0 0 0,1 1 0 15,2-1 0-15,0 1 0 0,0-1 416 0,1-1-32 0,0 4 0 16,0 1 0-16,1 0-384 0,2-1 128 0,0 1-128 15,-1-1 0-15,2 2 0 0,-1 1 0 0,-1 2 0 0,1-1 0 16,2 3 192-16,0-4-64 0,4-2 0 0,0-1 0 16,-1 5 80-16,1-4 16 0,0 4 0 0,1 0 0 15,1 0-224-15,1-1 0 0,1 0 0 0,0-1 0 16,2 2 0-16,-1-1 0 0,1 2 0 0,-1-2 0 0,3-3 0 0,0-3 0 16,-2 2 0-16,1-3 0 0,-2 3 0 0,1 0 0 15,-2 6 0-15,-1-2 0 16,1 3 0-16,-2 1 0 0,0-1 0 0,0 3 144 15,-1 0-144-15,2 0 0 0,0-3 0 0,1 1 0 16,2-1-128-16,-2-3 128 0,5-3 0 0,-2 2 0 0,-1 1 0 16,1 1 0-16,-1-1 0 0,-1 0 0 0,2 2 304 0,-1-4 16 0,1-2 16 0,1-3 0 15,0 1-336-15,1-1 0 16,0 1 0-16,1-1 0 0,1 1 128 0,1-2-128 16,0 1 160-16,0 1-160 0,2-1 0 15,0 0 0-15,1 1 0 0,0-3 0 0,-1 2 0 16,1-2 0-16,1 0 0 0,-2-2 0 0,2 1-128 0,-1-2 128 0,-2 5 0 0,2-5 0 15,0-1 0-15,-1 1 0 0,-2 2 0 0,-1-2 0 16,3-1 0-16,0-3 0 16,1 3 0-16,1-3 0 0,0 1 0 0,1-4 0 15,1 2 0-15,2-1 0 0,1 1 0 0,-1-1 0 16,4-2 0-16,-2 1 0 0,2 1 0 0,1-4 0 0,-1 5 0 0,1-4 0 0,-1 4 0 16,0-1 0-1,1 1 0-15,0-2 0 0,-1 0 0 0,0 1 0 0,-1 2 0 0,-1-1 0 16,0 2 0-16,0-3 224 15,-1 1-64-15,-1-2-16 0,-1 2-144 0,0-1 0 0,-2 2 0 0,0-1 0 16,0-1 0-16,1-1 0 0,1-3 144 0,-1 0-144 0,3-4 0 0,-2 1 0 16,3-1 0-1,0 2 0-15,0-5 0 0,2 4 0 0,0-1 0 16,0 1 0-16,0-4 0 0,1 0 0 0,0 2 0 0,0 0 0 0,-2 2 0 0,0-3 0 0,1 2 0 0,-2-2 0 16,1 2 0-16,-2 1 0 0,-2-2 0 15,1 4 0-15,-2-3 0 0,0 2 0 0,-1-2 0 0,-1 0 0 31,-1 1 0-31,2-3 0 0,2-4 0 0,-1 0 0 16,2-2 0-16,-1-2 0 0,2-2 0 0,1 0 0 16,0-2 208-16,0-2 32 0,2-2 0 0,-2 0 0 0,0-4-48 0,1 0-16 0,0-3 0 0,1 4 0 0,0 0-176 15,2-1 128 1,-2 1-128-16,2 2 128 0,0 1-128 16,1-3 0-16,0 5 0 0,-1-2 0 0,2 0 0 15,-1 0 0-15,1 0 0 0,0-1 0 0,1 1 0 0,-1-1 0 16,1 1 0-16,1-1 0 0,-2-1 0 15,2 2 0-15,-2-1 0 0,0 1 0 0,0 1 0 0,0-1 0 16,1 0 0-16,-1 0 0 0,-1 0 0 0,1-1 0 16,-1 4 0-16,0-2 0 0,1 3 0 0,-1 0 0 15,0 2 0-15,0 0 0 0,0 2 0 0,-1 2 0 16,1-1 0-16,0 3 128 0,0 1-128 0,0-7 0 16,0 0-192-16,0 26 192 0,0-15-128 0,-1 2 128 15,0-2 0-15,-1 4 0 0,1-3 0 0,0 0 0 16,0-2 0-16,-2 0 0 0,2 3-128 0,0-1 128 15,0 0 0-15,-2 2 0 0,2 1 0 0,0-2 0 16,-1 2 0-16,2-1 0 0,2-2 0 0,-1-2 0 0,1 0 0 16,2-1 0-16,0-1 0 0,1 2 0 0,0-4 0 0,0 1 0 15,0-3 0-15,-2 1 0 0,2 2 0 0,0-4 0 16,-1 1 0-16,0 1 0 0,-1-1 0 0,0-2 0 16,0 2 0-16,0 0 0 0,-1-2 0 0,1 2 0 15,-2-2 0-15,0-1 0 0,2 2 0 0,-2-3 0 16,0 0 0-16,-1-3 128 0,2 2-128 0,-1-1 0 0,0-2 128 15,0-2-128-15,0 1 128 0,1 0-128 16,0-1 0-16,-1-3 0 0,3 2 0 0,0-2 0 16,1 0 416-16,0 2 0 0,1-3 0 0,1-1 0 0,2 1-288 15,0 0-128-15,2-2 0 0,0 2 128 0,1 0-128 0,1-1 0 16,0 3 0-16,2-1 0 0,1 0 0 0,1-1 0 16,3 1 0-16,1-1 0 0,3 3 0 0,-2-2 0 15,-1 0 0-15,-2 2 0 16,3-3-896-16,0 2-64 0</inkml:trace>
  <inkml:trace contextRef="#ctx0" brushRef="#br0" timeOffset="-189400.37">19383 1731 32255 0,'-5'-2'2864'0,"1"-2"-2288"0,3 1-576 0,2 3 0 0,-1 3 1296 0,0-3 160 0,0-3 16 0,-1 2 16 0,0-1-1072 0,0-1-224 15,-1 3-32-15,2 0-16 0,2 3-144 0,0 0 160 0,1 1-160 0,1 2 160 0,1 3-160 0,3-3 0 0,0 4 0 0,2 2 0 0,2 1 0 0,-1-1 0 16,1 0 0-16,-1 2 0 0,-1 2 0 0,0 0 0 15,-1 3 0-15,-1-1 0 0,1 5 432 0,-2 3 0 16,1 1 0-16,-3-1 0 0,0 2-80 0,0 7-16 16,-2-1 0-16,0 5 0 0,0 2-64 0,1-1-16 15,1 5 0-15,1-1 0 0,0-5-256 0,2-1 0 16,1-1 0-16,-1 0 0 0,3-1 0 16,-1 1 0-16,-2-2 0 0,-1-3 0 0,0 6 0 0,0-1 0 15,-1 3 0-15,-2 0 0 0,-3 0 0 0,-2-1 0 16,-2-5 0-16,-2 1 0 0,0-3 0 0,-1 0 0 15,0-1 0-15,0-5 0 0,-1 0 0 0,1-2 160 16,0 2-32-16,0-7 0 0,0 2 224 0,0-2 32 0,-1-3 16 16,1-4 0-16,0 2-16 0,0-4-16 0,-2 0 0 0,1-2 0 15,-2 1-32-15,1-1 0 0,-2 0 0 16,-1-4 0-16,0 2-64 0,-2-3-16 0,-2 0 0 0,0 0 0 16,-1 0 0-16,-2-3-16 0,-1 2 0 0,0-2 0 15,-3-2 16-15,0 2 16 0,-1-2 0 0,-2 1 0 16,3-2-80-16,0 1-32 0,-2-2 0 0,1 0 0 15,3 2-160-15,-1-2 0 0,1 2 0 0,1-1 0 16,2 2 0-16,1-1 0 0,-1 0 0 0,2-3 0 16,0 2-432-16,1-4-64 0,3-1-16 0,1 0 0 15,2-2-832-15,2-2-160 16</inkml:trace>
  <inkml:trace contextRef="#ctx0" brushRef="#br0" timeOffset="-188833.42">19941 1207 35007 0,'-5'-4'3120'0,"0"2"-2496"0,1-1-496 0,3 3-128 0,1 3 1232 16,0-1 240-16,1-1 32 0,1 4 16 0,1 3-1136 0,-1 4-240 0,3 3-144 0,2 1 192 0,0 4-192 0,-1-2 0 0,2 2 0 0,-2-1 0 0,1-3-224 0,-1 2 32 16,1-3 0-16,-2 1 0 15,-2 1-1216-15,0 1-256 0,-1 2-32 0,-1-2-16 16,-1 2-640-16,-1 2-128 0,0 3-16 0,-3 3-10048 0</inkml:trace>
  <inkml:trace contextRef="#ctx0" brushRef="#br0" timeOffset="-188283.34">20794 1536 30399 0,'-11'3'2704'0,"1"2"-2160"0,4 2-544 0,3-4 0 0,1 1 768 0,-3 0 32 16,-5 4 16-16,-6 8 0 0,-5 3-80 0,-5 7-16 15,-1 5 0-15,1-2 0 0,1 5 272 0,3 1 48 16,1-1 16-16,2-2 0 0,2 0-480 0,-1 3-80 16,1 3-32-16,1 2 0 0,1-2-464 0,-1 7 0 0,-1 8 0 0,-4 8 0 15,0 8 0-15,1 4 0 0,-1-4 0 16,4-2 0-16,2-4 0 0,1 1 0 16,4 2 0-16,3-3 0 0,2 0 0 0,2-9 176 0,6-4-176 15,1-8 160-15,1-5 96 0,2-5 32 0,4-2 0 16,2-2 0-16,1-1-32 0,5-4 0 0,2-1 0 15,4 3 0-15,3-3-256 0,3 0 0 0,2 0 128 0,2 1-128 16,2-5-192-16,1 4-80 0,2 3-32 0,1 1 0 31,-2 6-704-31,-1-4-144 0,-5-3-16 0,-2 0-16592 0</inkml:trace>
  <inkml:trace contextRef="#ctx0" brushRef="#br0" timeOffset="-187536.37">21207 2107 28559 0,'1'-5'2544'0,"-1"1"-2032"0,0 1-512 0,-1 3 0 15,1 0 384-15,0-3-32 0,-1-1 0 0,-1-1 0 0,1-2 864 0,-3-2 192 0,2 2 16 0,-2 1 16 0,2 2-864 0,-3 2-160 0,1 2-32 0,-1 0-16 32,0 3-560-32,0 2-96 0,-3 3-32 0,-1 2 0 0,-1 2 64 0,-1 4 0 15,0 3 0-15,-2-1 0 0,1 7 576 0,0 1 128 16,-3 5 32-16,0 2 0 0,-1 7 160 0,-1 1 16 16,-2 3 16-16,-1 4 0 0,1 2-416 15,-4 4-96-15,2 6-16 0,3 0 0 0,3-2-144 0,5-5 0 0,6-2 0 0,4-8 0 0,5-8 0 0,3-3 0 16,2-7 0-16,3-3 0 15,4-2 0-15,3-5 0 0,0-5 128 0,1-3-128 16,0-2 192-16,0-7-64 16,1-1 0-16,1-3 0 0,-1-4 96 0,-2-2 16 15,1-2 0-15,-3-5 0 0,3-3 80 0,-3 0 32 0,0 0 0 16,-1-7 0-16,1 1-80 0,-2-4-16 0,-3 1 0 16,0-4 0-16,-3 3-128 0,0-5-128 15,-2-1 192-15,0-7-192 0,-2 1 192 0,-2-3-64 16,-2-2 0-16,-2-3-128 0,-4 4 128 0,-2 0-128 0,-3 3 0 15,-2 5 0-15,1 9 128 0,-3 0-128 0,-2 5 0 0,-2 4 0 16,-1 0 0-16,-1 5 0 0,-2 2 0 0,-2 2 0 16,1 3 0-16,2-1-304 0,2 3 48 0,3 0-12512 15,2 4-2496-15</inkml:trace>
  <inkml:trace contextRef="#ctx0" brushRef="#br0" timeOffset="-187310.07">20927 2659 45151 0,'-6'2'4016'0,"4"0"-3216"0,1 2-640 16,4-4-160-16,2 3 384 0,1-3 32 0,3 3 16 0,2-1 0 0,6 3-752 0,7-2-128 0,3 0-48 0,2 0 0 0,1 0 496 0,0-3-144 0,0 0 144 15,-2 0 0 1,-1-3-704-16,-2 1-64 0,0 1-16 0,-3-5-18352 0</inkml:trace>
  <inkml:trace contextRef="#ctx0" brushRef="#br0" timeOffset="-186868.68">21297 1551 2751 0,'-15'0'256'0,"5"0"-256"0,2 0 0 0,3 3 0 0,5 1 8400 0,2-2 1648 15,1 2 320-15,2 2 64 16,1 3-8208-16,4 7-1648 0,6 6-320 0,5 4-64 16,2 3-64-16,6 3-128 0,4 5 176 0,2 0-176 0,1 1 128 15,2 3-128-15,2-1 0 0,3 3 0 0,1 2 0 0,0-2 0 16,-5-5 0-16,1 3 0 0,2 4 0 0,-4-3 0 16,-2 5-192-16,-5-5 192 0,-6-2-176 0,-4 0 176 15,-4-4-192-15,-3 1 192 0,-1 2 0 0,-2 1 0 16,0-2 0-16,-3 0 0 0,1 4 288 0,-2-4 16 15,-2 0 0-15,-1-1 0 0,-2-2 32 16,-1-4 16-16,-2-1 0 0,-1-3 0 0,-2-1-176 16,-2 0-48-16,-3 1 0 0,-2-1 0 0,-3-1 0 0,-1 1 0 15,-2 0 0-15,-3 2 0 0,-3 3-128 0,-3-5 0 0,0 1-160 0,-4-5 160 32,1 1-496-32,-4-5 0 0,3-1 0 0,-1-2-12208 15,3-2-2448-15</inkml:trace>
  <inkml:trace contextRef="#ctx0" brushRef="#br0" timeOffset="-186424.94">22657 2328 38703 0,'0'0'3440'0,"3"0"-2752"15,2 0-560-15,1 0-128 0,1-2 0 0,2 2 0 0,7-3-160 0,8 2 160 0,9-1-192 0,7-2 48 0,3 2 16 0,-1-2 0 0,-3 4 128 0,0-3 0 0,-3 2 0 0,-3 1 128 16,-1 4-128-16,-3-4 0 0,-1 0 0 0,-2 4 0 15,-1-2-128-15,-1-2 0 0,0 4 0 0,-2-4 0 16,0 2-1808 0,-1-2-368-16</inkml:trace>
  <inkml:trace contextRef="#ctx0" brushRef="#br0" timeOffset="-186221.48">22681 2588 43311 0,'-3'1'1920'0,"2"-1"384"0,1 2-1840 0,4-1-464 0,2 1 0 0,1-2 0 0,5 1 0 0,5 2 0 16,11 1 0-16,14 1 0 0,14 1 192 0,12-3-64 16,9 4-128-16,4-4 192 0,3 1-192 0,2 1 0 15,1-1 0-15,-1 2-19456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35:36.23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2945 4329 17503 0,'-12'1'1552'0,"-2"3"-1232"0,0 4-320 0,2 2 0 16,2 3 3728-16,3 4 688 0,2 0 144 0,0 3 32 16,-1-4-3760-16,2 2-832 0,2 1 0 0,-1 3 0 15,-1 2 0-15,2 2 0 0,0 0-128 0,2 5 128 16,2 3 0-16,-1 3 0 0,-1 1 0 0,3 2 0 0,2 4 240 0,0 2 0 16,-1 1 0-16,0 1 0 0,0 0 16 15,1 5 16-15,0 3 0 0,2 2 0 0,1 4-96 0,-1 1-32 16,0 4 0-16,1 1 0 0,0-2-16 0,-1 1 0 15,1 2 0-15,0 0 0 0,2 3 48 0,0 2 0 16,-3 0 0-16,1 1 0 0,0-2 64 0,0 3 16 16,-2 4 0-16,2 2 0 0,0 3 16 0,0-3 16 15,0-2 0-15,-1 0 0 0,0 2-96 0,0 7 0 16,2 2-16-16,-2-2 0 0,3-4-176 0,-3 0 192 16,-1 1-192-16,-1 4 192 0,0 3-192 0,0 0 0 0,0-4 0 15,-1 2 128-15,0-2-128 0,0 3 0 0,0 5 0 0,0-4 128 16,0-3 64-16,0 6 0 0,0 1 0 15,0 1 0-15,1-1 0 0,0-2 16 0,0-4 0 0,1 5 0 16,0 5-32-16,1-3-16 0,-1-1 0 0,2 0 0 16,0 1-160-16,-2 1 0 0,1 1 144 0,-1-2-144 15,2-4 0-15,-3 0 0 16,-1 1 0-16,0 3 128 0,-1 1-128 0,-1-4 0 0,1-4 0 0,-2-1 0 16,1 5 0-16,0 2 128 0,1-5-128 0,-2-3 0 15,0-4 0-15,2 3 0 0,0 1 0 0,-1 1 0 16,1 0 128-16,1-4-128 0,1-7 128 0,-1 2-128 15,-2 4 176-15,1 0-48 0,0 1 0 0,1-4 0 16,0-4-128-16,-2-1 0 0,1 0 0 0,-1 1 128 16,2 0-128-16,-1-2 0 0,-1-4 144 0,1 0-144 15,1-3 144-15,0 2-144 0,0 2 192 0,0 0-192 0,-2 2 176 0,1-4-176 16,1-2 160-16,0-2-160 0,-4-2 160 0,1 2-160 16,2-1 160-16,-3 2-160 0,-2 1 128 0,2-4-128 15,2-5 0-15,-2 0 144 0,-2-4-144 0,1 4 0 16,-2-2 0-16,2 0 128 0,0 1 0 0,0-2-128 15,-3-2 192-15,1-4-64 0,0-2 0 0,1-2 0 16,-1-4 0-16,1-1 0 0,-1 2 96 0,0 1 16 16,1-2 0-16,-1 0 0 0,2 0-16 0,1 0 0 15,0 0 0-15,0-4 0 0,0-3-224 0,2 1 0 16,1-3 128-16,0-2-128 0,-3 0 0 0,1-1 0 16,-1 2 128-16,1-5-128 0,-1 0 0 0,0-1 0 15,0 3 128-15,2-4-128 0,0 0 0 0,1-1 144 0,-3-2-144 0,2 0 128 16,1-1-128-16,0-1 128 0,-1-1-128 0,3-1 128 15,-1-4-128-15,0 1 0 0,-1-2 0 0,0-1 128 16,-1-1-128-16,3 1 0 0,2-1 0 0,-2 0 128 16,-1-2-128-16,1 0 0 0,2 1 0 0,-1-2 128 15,-6-9-128-15,5 12 0 0,-1-2 0 0,0 1 0 16,-4-11 0-16,5 13 0 0,-1 1 0 0,0-2 0 16,0-1 0-16,0 1-272 0,0 0 32 0,0 0 16 31,1 1-1248-31,2-4-256 0,-7-9-64 0,10 14-11312 0,2-1-2256 0</inkml:trace>
  <inkml:trace contextRef="#ctx0" brushRef="#br0" timeOffset="2102.19">1280 13490 14735 0,'-22'-4'640'0,"9"3"160"0,-1 0-640 0,-1 1-160 15,2-3 0-15,2 6 0 0,-1-6 3200 0,3 3 624 0,9 0 112 0,-9 3 32 16,9-3-2784-16,0 0-544 0,-8 0-128 0,8 0 0 16,0 0-176-16,0 0-16 15,0 0-16-15,0 0 0 0,0 0-112 0,10 1-32 0,2 0 0 0,4 1 0 16,3 0-160-16,3-2 0 0,3-2 0 0,4 2 0 16,2-2 0-16,3 2 0 0,1 0 0 0,4 0 0 15,4 0 176-15,2-1-48 0,2 0-128 0,2-3 192 16,1 1 288-16,4 1 48 0,5-1 16 0,1 3 0 15,1 0 0-15,4 0 0 0,3 0 0 0,1-1 0 16,3-6-64-16,5 3-16 0,4 0 0 0,2 2 0 16,2 2-16-16,0-4-16 0,-1-3 0 0,4 2 0 15,2 1-272-15,0-1-160 0,0 1 192 0,2 0-192 16,1-2 128-16,3 2-128 0,5 0 0 0,-1 2 0 16,0 1 0-16,1 1 0 0,-1 0 0 0,3 4 0 15,2 3 0-15,-1-2 0 0,-2-3 0 0,2 2 0 16,3 1 0-16,-2 5 0 0,-2-3 0 0,0 0 0 0,2-3 0 15,0 0 0-15,2 4 0 0,-1-4 0 0,-2-1 0 0,0 0 0 16,2 0 0-16,-2-1 0 0,1 2 0 0,-1-4 0 16,-1-5 0-16,2 4 0 0,2-3 0 0,2 1 0 15,-3 1 128-15,3-2-128 0,-1-3 0 0,1 4 0 16,0 3 0-16,-3-2 0 0,0-3 128 0,0 1-128 16,1 2 0-16,1 1 0 0,-1 1 0 0,0-2 0 15,-2-1 0-15,2 2 0 0,-3 1 0 0,-2 0 0 16,-3 0 0-16,2-4 0 0,-1 2 0 0,-2-2 0 15,-3 1 0-15,-3-4 0 0,-2-2 0 0,2 1 0 16,0 2 128-16,-2-4-128 0,-2 3 0 0,-2-4 160 16,-4-1-160-16,1-1 128 0,2 2 32 0,-2 2 0 15,-1-2 0-15,-3 2 0 0,-4-1-32 0,1-2-128 0,-2-1 192 16,-2 0-64-16,-3 1-128 0,-2 0 0 0,-4 2 0 0,-1-1 0 16,-4 1 0-16,-2-2 0 0,-2 6 0 0,-3 1 0 15,-3-5-288-15,-2 4 64 0,-2-1 16 0,-1 0 0 16,-3-1 208-16,-1 0 0 0,1 1 0 0,-3 1 0 15,0-1 0-15,1 2 0 0,2 0 0 0,1 1 0 16,-2-2 0-16,-2 0 0 0,0 2 0 0,-2 0 0 16,-1 1 0-16,-1 0 0 0,-2 2 0 0,0 1 0 15,-1 0 0-15,0 0 0 0,-1 1 0 0,-2-1 0 16,1 0 0-16,-1 0 0 0,2 0 0 0,-2 0 0 16,0-1 0-16,1 1 0 0,-2 0 0 0,0 1 0 15,-1-1 0-15,-1 1 0 0,3 1 0 0,-3 1 0 16,0-1 0-16,-2 0 0 0,0 1 0 0,-1 1 0 0,-1 0 0 0,-2 1 0 15,1-2 0-15,-3 1-144 0,0-1 144 16,-2 1-192-16,-2-1 192 0,-1 0-192 0,0 1 192 16,-11-4 0-16,10 6-144 0,-10-6 144 0,11 7 0 15,-3-2-144-15,-8-5 144 0,6 9 0 16,-6-9-512-16,5 12 16 0,-1-2 0 0,-1 0 0 16,-2 2-2000-16,0 0-416 0,-2 0-80 0</inkml:trace>
  <inkml:trace contextRef="#ctx0" brushRef="#br0" timeOffset="3287.86">12776 12949 17503 0,'0'0'1552'0,"0"0"-1232"16,-9-5-320-16,3 1 0 0,6 4 2112 0,-7-7 384 15,7 7 64-15,0 0 0 0,0 0-2080 0,0 0-480 16,-2-9 0-16,2 9 0 0,0 0-128 0,0 0-16 15,-4-6 0-15,4 6 0 0,0 0 144 0,0 0 0 16,0 0 0-16,-7-4 0 0,7 4 256 0,-9-1-32 16,-1 2 0-16,-1 3 0 0,0 1 352 0,-3 2 64 15,0 0 0-15,-2 5 16 0,0 2 0 0,-3 1 0 16,1 3 0-16,1 2 0 0,-1-1-32 0,1 2-16 0,1 2 0 0,3 2 0 16,0 1-16-16,0 4 0 0,0 2 0 0,1 0 0 15,2 1-256-15,1 5-48 0,-2-1-16 0,1 3 0 16,-2 0-144-16,2 2-128 0,-1-1 144 0,1 2-144 15,-1 0 0-15,1 3 128 0,1 2-128 0,1-1 0 16,3-4 0-16,1-6 0 0,1-5 0 0,3-3 0 16,2-3 0-16,3-4 0 0,-1-6 128 0,2-2-128 15,1-1 192-15,2-5 0 0,3-3 0 0,2-3 0 16,2-4 192-16,1-2 48 0,0-5 0 0,2-2 0 16,2-4-48-16,4-2-16 0,1-5 0 0,1-1 0 15,3-1-224-15,0-3-144 0,0-5 192 0,-1 1-192 16,0-1 128-16,-1-2-128 0,1-1 0 0,-2 1 0 15,-2 0 0-15,-1 1 0 0,-2-1 0 0,-1-1 0 16,-2-3 0-16,-2 0 0 0,-1 1 0 0,-3-4 0 0,-4 2 0 16,-3-1 0-16,0 1 0 0,-4 2 0 0,-2 2 0 15,-1 5 160-15,-3 4-160 0,-3 2 128 0,-2 2-128 16,0 3 128-16,-3 0-128 0,1 5 128 0,-1 1-128 0,2 3 128 16,0-1-128-16,0 2 128 0,0 0-128 0,0 1 0 15,4 2 0-15,1-1 0 0,-2 0-160 0,2 1-64 16,-2-1-16-16,7 7 0 15,-9-3-640-15,2 0-128 0,7 3-16 16,-11 0-16-16,-1 0-2208 0,2 0-432 0,-7 0-96 0,1 3-9120 0</inkml:trace>
  <inkml:trace contextRef="#ctx0" brushRef="#br0" timeOffset="3600.08">12421 13362 38175 0,'0'0'1696'0,"0"0"352"0,0 0-1648 0,0 0-400 0,0 0 0 0,0 0 0 16,9 13 624-16,1-2 32 0,1-3 16 0,0-1 0 15,2 3-544-15,2-4-128 0,-1-1 0 0,3 1 0 16,1 0 0-16,2-3 0 0,2 1 0 0,4-2 0 16,-1-2 0-16,-1 0 0 0,-1 0 0 0,0-1 0 0,-1 0 0 15,0 1-144-15,1 0 144 0,-3 1-208 16,-3-1-480-16,-1 0-80 0,-2 0-32 0,1 0 0 16,-1 0-2752-16,-1 1-544 0</inkml:trace>
  <inkml:trace contextRef="#ctx0" brushRef="#br0" timeOffset="3884.06">13162 13911 35007 0,'-10'11'1552'0,"2"-5"320"0,-1 1-1488 0,1 3-384 0,2 1 0 0,0 2 0 16,2 2 2080-16,2 2 352 0,1 3 64 0,1-1 0 16,0 1-2048-16,0 2-448 0,0 0 0 0,0 3 0 15,1 0-384-15,1 1 48 0,2-3 0 0,2 3 0 31,0-5-2384-31,1 1-480 0,0-2-80 0</inkml:trace>
  <inkml:trace contextRef="#ctx0" brushRef="#br0" timeOffset="5205.02">2909 2607 30751 0,'0'0'1360'0,"0"0"288"0,-3-8-1328 0,3 8-320 16,-1-7 0-16,1 7 0 0,-4-11 432 0,0 5 16 16,4 6 0-16,0 0 0 0,-9-2-192 0,2 2-48 15,7 0 0-15,-9 4 0 0,0 1-80 0,0-1-128 0,0 0 176 0,1 1-176 16,-1 0 0-16,1 2 0 0,-2 2-160 0,0 0 160 15,3 4-176-15,-3 3 176 0,0 2-128 0,0 1 128 16,-1 2 0-16,-1 3-160 0,-1 1 160 0,0 2 0 16,-2 3 0-16,0 1 304 0,1 2-48 0,0 1 0 15,1 2 336-15,2 1 64 0,3 1 16 0,3-1 0 16,1 6-240-16,4-2-48 0,3-2-16 0,2-4 0 16,3-4-368-16,2-2 144 0,2 0-144 0,1-5 0 15,1-3 128-15,1-2-128 0,-1-5 0 0,0-2 0 16,2-2 0-16,0-1 0 0,-1-2 128 0,2-3-128 15,3-2 0-15,1-3-224 0,0-2 32 0,2-2 16 16,2-1-32-16,1-5-16 0,0-1 0 0,1-3 0 16,-1-3 64-16,1-6 16 0,0-1 0 0,-1 1 0 0,-3-5 144 15,0-1 0-15,-1-3 0 0,-3-2 0 0,2-1 0 0,-1 0 0 16,-2 2 0-16,-2-2 128 0,-3-1-128 0,-3 1 176 16,-2-2-176-16,-2 0 192 0,0 1-192 0,-4-1 0 15,-3 1 144-15,-2 1-144 0,-1-3 192 0,-1 5-16 16,-1 1-16-16,-3 4 0 0,-4 2 32 0,0 4 16 15,-3 2 0-15,0 1 0 0,-1 2-16 0,2 2 0 16,-1 5 0-16,0 1 0 0,-1 1-192 0,2 4 0 16,-2 4 0-16,1-2 0 0,1 2-192 0,0 1-96 15,0 4-16-15,1 0 0 16,1 2-2384-16,2 3-464 0,0-1-112 0</inkml:trace>
  <inkml:trace contextRef="#ctx0" brushRef="#br0" timeOffset="5569.92">2757 2822 28559 0,'-10'-1'2544'0,"-2"-1"-2032"0,-1 2-512 0,3 3 0 0,1 2 2304 16,9-5 384-16,0 0 64 0,0 0 0 0,0 10-2256 0,0-10-496 16,0 0 0-16,10 6 0 0,0-2 0 0,2-2 0 15,1-2 0-15,3 0 0 0,2 0 0 0,3-1 0 16,2-2 0-16,2 1 0 0,0-2 0 0,1 1 128 15,1 1-128-15,2 2 0 0,-1 0 128 0,-2 1-128 16,-2 0 0-16,1 0 0 0,0-2-160 0,-2 0-144 16,-2 0-16-16,0-1-16 15,-3 1-624-15,1 1-112 0,-4 0-16 0,0-3-9360 16,-2 2-1872-16</inkml:trace>
  <inkml:trace contextRef="#ctx0" brushRef="#br0" timeOffset="6254.2">3345 3332 25343 0,'0'0'1120'0,"-7"-4"224"0,-1 1-1072 0,8 3-272 16,-6-6 0-16,6 6 0 0,-2-11 1104 0,3 1 176 15,3 1 16-15,1-2 16 0,2 1-672 0,1-2-128 16,2-1-16-16,2-1-16 0,1 1-160 0,-1 0-48 0,-1-1 0 0,1 4 0 16,-2 0-272-16,4 3 128 0,-1 2-128 0,0 1 0 15,0 0 0-15,0 1 0 0,0 0 0 0,-2 3 0 16,1 2 0-16,0 3 0 0,-2 2 0 0,1 2-144 16,-5-1 144-16,2 2 0 0,-1 2-144 0,-2 1 144 15,-3-3 0-15,1 2 0 0,-2 0 0 0,1 1 0 16,-6 0 0-16,1 1 0 0,-1 3 0 0,0-1 0 15,-1 0 0-15,0 1 0 0,0-1 128 0,-2 3-128 16,1-2 208-16,0 2-32 0,0 2-16 0,1-1 0 16,-1 1-160-16,4-2 192 0,1-3-192 0,1 1 192 15,1-4 256-15,1 1 48 0,4 0 16 0,0-2 0 16,3-3 64-16,2 2 0 0,0-5 16 0,4 1 0 16,2-1-336-16,2-1-80 0,3-2-16 0,5-3 0 0,0-1-160 15,4-3 0-15,3 0 0 0,3-3-11392 16,0 0-2176-16</inkml:trace>
  <inkml:trace contextRef="#ctx0" brushRef="#br1" timeOffset="16560.59">18701 3539 12895 0,'0'0'1152'0,"0"0"-928"0,0 0-224 0,0 0 0 16,0 0 1376-16,0 0 224 0,0 0 64 0,0 0 0 15,0 0-1152-15,3-8-240 0,-3 8-32 0,0 0-16 0,0 0-80 0,0 0-16 16,8-4 0-16,-8 4 0 16,11-5 624-16,-11 5 112 0,10 0 32 0,-1 0 0 0,-9 0 32 0,11 1 16 15,-11-1 0-15,11 4 0 0,0 0-272 0,-2 1-48 16,-1 2-16-16,-2 1 0 0,-6-8-144 0,8 13-16 15,-1 0-16-15,-1 4 0 0,-1-2 0 0,1 5 0 16,-1 2 0-16,0 3 0 0,-1 3 32 0,1 1 16 16,0 0 0-16,1 1 0 0,-1 1-224 0,1 2-32 15,2-1-16-15,0-2 0 0,-2 0-64 0,1 0-16 16,0 0 0-16,-1-1 0 0,1-2-128 0,-2-1 0 16,-1 0 144-16,0 2-144 0,-2-5 0 0,1 3 0 0,-1 0 0 15,-2 0 128-15,0-2-128 0,-1-1 0 0,0 1 0 0,-2-1 128 16,1-2-128-16,-2 1 176 15,-2 1-176-15,0-1 192 0,-2-4 80 0,2 0 32 0,-4-1 0 0,0 1 0 16,-2-1-16-16,1-1 0 0,-1-2 0 0,0 1 0 16,-1-1-64-16,0-2-16 0,-1-2 0 0,-1-1 0 15,1 0-32-15,-2-2-16 0,-1-1 0 0,2-2 0 16,0-1 0-16,1 0 0 0,-2-1 0 0,1 0 0 16,0-2-32-16,0-2 0 0,-1 1 0 0,-1-2 0 15,0-1-128-15,-1 0 0 0,0-2 0 0,-2-1 0 16,-1 0 0-16,2-1 0 0,-1 0 0 0,2-2 0 15,0 0-160-15,1 3-112 0,2-1-32 0,1 0 0 16,0 1-336-16,1 1-80 16,1-2-16-16,3 2 0 15,1 0-544-15,8 6-128 0,0 0 0 0,0 0-13408 0</inkml:trace>
  <inkml:trace contextRef="#ctx0" brushRef="#br1" timeOffset="17233.28">19497 3358 14735 0,'0'0'1312'0,"0"0"-1056"0,0 0-256 0,0 0 0 0,0 0 1808 0,0 0 304 16,0 0 64-16,0 0 16 15,-10-2-1424-15,10 2-272 0,-9 6-64 0,1-4-16 0,0 2 80 0,1 0 16 16,1 4 0-16,-2 0 0 0,-1-1-128 0,0 3 0 15,-2-1-16-15,1 1 0 0,-1-1 224 0,1 6 48 16,-2-2 16-16,1 5 0 0,-2 1 144 0,1 4 32 16,0-4 0-16,0 5 0 0,1 6-272 0,-1 2-48 15,0 7-16-15,0 2 0 0,-1-1-48 0,2 4 0 16,-2 5 0-16,0 0 0 0,-2-4-64 0,2 3-32 16,-1 1 0-16,0 5 0 0,-1-2-208 0,2-1-144 15,1-2 192-15,2-2-192 0,1-5 128 0,1-3-128 16,3-2 0-16,1-5 0 0,3-2 176 0,1 0-32 15,0-1 0-15,2 0 0 0,2-2 80 0,3 0 16 0,2 2 0 16,2-3 0-16,3 1-112 0,0 0-128 0,2-3 176 0,2 1-176 16,0-1 128-16,0-6-128 0,1 0 0 15,-1-2 0-15,1-1 0 0,1-2 0 0,-1-2 0 0,1-3 0 32,-2-2-784-32,2 1-272 0,-3-2-48 0,-2-3-16 15,0 0-2560-15,-1-2-512 0</inkml:trace>
  <inkml:trace contextRef="#ctx0" brushRef="#br1" timeOffset="17961.87">19691 3774 11055 0,'0'0'976'16,"0"0"-784"-16,0 0-192 0,0 0 0 0,0 0 1568 0,0 0 272 0,0 0 48 0,0 0 16 15,0 0-1152-15,0 0-240 0,0 0-32 0,0 0-16 16,0 0 48-16,0 0 16 0,0 0 0 0,0 0 0 15,0 0 320-15,0 0 64 0,0 0 16 0,0 0 0 16,0 0-224-16,-2 10-64 0,-3 2 0 0,-1-2 0 16,1 3-192-16,-1 3-32 0,-2 2-16 0,-1 4 0 15,0 0 176-15,-1 6 16 0,0-1 16 0,-2 6 0 16,-2 3-128-16,0 5-32 0,-1 2 0 0,3 2 0 16,1-2-192-16,2 0-32 0,-1-5-16 0,3-1 0 0,1-2-208 15,3-3 176-15,1-5-176 0,5-5 160 0,1-4-32 0,1-1 0 16,1-3 0-16,4-3 0 0,0-5 16 0,2-1 0 15,1-1 0-15,1-4 0 0,0-2 0 0,5-2 0 16,-2-1 0-16,1-3 0 0,0 0-144 0,2-5 192 16,-2-1-192-16,0-2 192 0,-1-4-192 0,0 0 160 15,-1-4-160-15,-1-1 160 0,0-1 48 0,-1-5 16 16,-1-2 0-16,-1-2 0 0,0 0 16 0,-2-2 0 16,0 0 0-16,0 1 0 0,-1 4-240 0,-3-3 0 15,-1-1 128-15,-2 1-128 0,-2 0 0 0,-2 0 0 16,-2 2 0-16,0 3 0 0,-3-2-176 0,0 2 176 15,-2 2-160-15,0 3 160 0,-2 1 0 0,-1 5 0 16,1 4-128-16,-3 2 128 0,-3 0 0 0,2 4 0 16,1 0 0-16,0 3 0 0,-2 1-144 0,4 2 16 0,-1 2 0 0,2 1 0 31,0 3-1504-31,10-3-288 0,-9 5-64 0</inkml:trace>
  <inkml:trace contextRef="#ctx0" brushRef="#br1" timeOffset="18247.64">19561 4171 35071 0,'0'0'1552'0,"0"0"320"0,-3-8-1488 0,3 8-384 0,0 0 0 0,9-6 0 0,3-1 384 0,1 1 16 15,2-1 0-15,0 2 0 0,2 0-256 0,1 0-144 16,2-1 160-16,0 4-160 0,-1-3 0 0,-1 1 0 16,1 0 0-16,-1 2 0 15,0 0-1216-15,-2 1-320 0,-2-1-80 0,-1 1-8304 16,-1 0-1664-16</inkml:trace>
  <inkml:trace contextRef="#ctx0" brushRef="#br1" timeOffset="18568.37">20052 4438 32255 0,'0'0'2864'0,"0"0"-2288"0,-10 6-576 0,4 1 0 0,0 4 1600 0,6-11 192 16,2 13 64-16,0 0 0 0,1-1-1616 0,2 2-240 15,0 2-208-15,0 2 32 16,1-2-368-16,-1-1-80 0,1 2-16 0,1-1 0 16,-2-1-592-16,0 0-128 0,-1 0-32 0,0 1 0 15,0 0-2384-15,-5-3-496 0</inkml:trace>
  <inkml:trace contextRef="#ctx0" brushRef="#br1" timeOffset="19408.14">20867 3637 10127 0,'0'0'896'0,"0"0"-704"15,0 0-192-15,-9 4 0 0,0 1 3728 0,3 1 720 0,6-6 144 0,-8 11 16 16,2-1-3312-16,0 3-656 0,-1 3-144 0,1 1-32 15,-2 2-96-15,0 2-32 0,-1 1 0 0,0 6 0 16,-1 2 80-16,-2 0 16 0,0 2 0 0,0 2 0 16,1 4-304-16,2 0-128 0,1-4 0 0,3 0 128 15,2 1-128-15,2-4 128 0,2 0-128 0,3-2 128 16,1-2 128-16,3-2 32 0,1-5 0 0,1-2 0 16,1-2-64-16,1-3-16 0,1 0 0 0,0-4 0 15,0-3-32-15,1-3-16 0,0-2 0 0,1-1 0 0,-1-1 0 16,3-2 0-16,1 1 0 0,0-5 0 0,-1-2-160 0,2-1 192 15,-2-2-192-15,0-2 192 0,-2-3-192 16,1-2 192-16,0 0-192 0,-2-1 192 0,-2-3 0 0,-2-1 16 16,-2 2 0-16,0-3 0 0,-2-1 112 0,1 0 0 15,-3-5 16-15,0 5 0 0,-2-1-208 0,-1-2-128 16,-1-1 160-16,-1 1-160 0,-1-1 0 0,-1 3 0 16,0-1 0-16,-1 1 0 0,-3 0 0 0,0 1 0 15,-1 2 0-15,-1 1 0 0,-1-2 0 0,1 7 0 16,-1 1 0-16,1 2 0 15,-1 6-416-15,-1 3-80 0,1 1-16 0,1 2 0 16,0 2-1984-16,9 1-416 0</inkml:trace>
  <inkml:trace contextRef="#ctx0" brushRef="#br1" timeOffset="19719.82">20733 3970 6447 0,'0'0'576'0,"0"0"-576"0,-9-2 0 0,9 2 0 16,0 0 6288-16,0 0 1152 0,0 0 240 0,0 0 32 15,14-7-5856-15,2 1-1184 0,2-1-224 0,2 1-64 16,1-2 128-16,-1 0 0 0,1 0 16 0,1 2 0 0,2-5-336 0,-1 2-192 16,1 0 192-16,-1 3-192 0,1-1-128 0,-1 2-144 15,1 0-32-15,-2-1 0 16,-3 1-2384-16,0 1-464 0,-2 0-112 0,-2 2-5664 16,0-3-1136-16</inkml:trace>
  <inkml:trace contextRef="#ctx0" brushRef="#br1" timeOffset="20296.53">21155 4432 19343 0,'2'-9'848'0,"-1"5"192"0,-1 4-832 0,0 0-208 0,0 0 0 0,7-3 0 0,-7 3 2464 0,9-2 448 15,-9 2 96-15,13-2 0 0,-2 0-2352 0,0 0-464 16,-1 0-192-16,1 1 128 0,-11 1-128 0,10-3 0 15,2 0 0-15,-2 2 0 0,-10 1 0 0,11-1-176 16,-11 1 176-16,0 0-128 0,0 0 128 0,0 0 0 16,0 0 0-16,0 0 0 0,0 0 128 0,0 0 48 15,6 11 16-15,-6-11 0 0,0 12 272 0,0-12 64 16,-2 12 16-16,-1 0 0 0,-1-1-128 0,0 2-32 16,4-13 0-16,-4 12 0 0,0-1 80 0,4-11 16 0,-1 14 0 0,1-2 0 15,1 1-32-15,2 0 0 0,0 0 0 0,1-1 0 16,1-1-320-16,1 1-128 0,1-2 0 0,1 1 144 15,-1-2-336-15,1 0-80 0,-1-1-16 0,-7-8 0 32,9 10-2528-32,-9-10-496 0,8 9-96 0</inkml:trace>
  <inkml:trace contextRef="#ctx0" brushRef="#br1" timeOffset="20651.29">20416 4672 37311 0,'0'0'1664'0,"0"0"320"0,0 0-1584 0,0 0-400 16,0 13 0-16,3-1 0 0,1-1 0 0,1 1 0 16,3 0 128-16,0 2-128 0,-1 0 0 0,3 2-224 15,1 0 48-15,1 2 16 16,-2-4-416-16,1 3-96 0,-2 2-16 0,0-1 0 16,-2 0-160-16,-1 2-48 0,-2-2 0 0,-1 1 0 15,-2-2 256-15,-2 0 64 0,-1 2 0 0,0-6 0 16,-2-2 96-16,0 1 32 0,0-4 0 0,4-8 0 15,-5 6-48-15,5-6 0 0,0 0 0 0,0 0-11200 0</inkml:trace>
  <inkml:trace contextRef="#ctx0" brushRef="#br1" timeOffset="21162.86">21132 3256 10127 0,'0'0'896'0,"0"0"-704"16,-10 3-192-16,10-3 0 0,-8 3 3568 0,8-3 672 15,0 0 144-15,0 0 32 0,-4 11-2816 0,4-11-576 16,1 16-96-16,4-5-32 0,2 1-192 0,2 2-32 16,3 2-16-16,2 0 0 0,4 1-144 0,3-2-16 0,1 2-16 0,3 4 0 15,2 5-208-15,1 0-32 0,-1 3-16 0,3 0 0 16,0-2-224-16,1 6 128 0,1 2-128 0,0 3 0 15,1-1 0-15,1 1 0 16,0 0 0-16,-3 1 0 0,-2-2 128 0,-3-2-128 0,-3 0 0 0,-1 1 0 16,-3 2 0-16,-4 3 0 0,-3 3 0 0,-2 6 0 15,-3-1 128-15,-3 1-128 0,-1-1 0 0,-3 1 0 16,-3-5 0-16,-1 0 128 0,-3 0-128 0,0 0 0 16,-4-1 0-16,-1 3 144 0,-2-3-144 0,0 1 128 15,-1-4-128-15,1-2 0 0,-3 1 144 0,2-4-144 16,-1-3 256-16,2-1-32 0,-2-2 0 0,3-2 0 15,0-6-224-15,1 0 0 0,-1-4 0 0,3-4 0 16,-1 0-1328-16,2-3-304 0,-1-2-64 16</inkml:trace>
  <inkml:trace contextRef="#ctx0" brushRef="#br1" timeOffset="21546.04">22162 3934 33695 0,'0'0'1488'0,"0"0"304"0,-8-7-1424 0,3 2-368 0,5 5 0 0,0 0 0 16,0 0 416-16,0 0 16 0,0 0 0 0,0 0 0 15,0 0-208-15,0 0-32 0,10 3-16 0,3-1 0 16,2 0 64-16,2-1 16 0,2 0 0 0,3 2 0 16,4 1 144-16,2-2 48 0,2 0 0 0,1 0 0 15,2 0-288-15,-1 0-160 0,1-2 192 0,1 0-192 16,-2 0 0-16,1 0 0 0,-3-4 0 0,-1 3 0 31,-3-2-656-31,-2 1-48 0,-1-1 0 0,-3-1 0 16,-3 0-1280-16,-1 2-256 0,-2-3-48 0,-1 1-11408 0</inkml:trace>
  <inkml:trace contextRef="#ctx0" brushRef="#br1" timeOffset="21846.91">22369 4179 28559 0,'-9'-1'2544'0,"9"1"-2032"16,-10 0-512-16,10 0 0 0,0 0 2560 0,0 0 400 15,0 0 96-15,0 0 16 0,0 0-2464 0,10 4-480 0,3 1-128 0,1-5 0 16,3 0 128-16,3-3 0 0,1 1 0 0,2 0 0 16,2 1-128-16,0 0 0 0,0-1 0 0,1 1 128 15,-2 0-128-15,4-1-208 0,0 0 48 0,0-1 16 32,-3 1-1392-32,1 0-256 0,2 0-64 0,2-2-8784 0,2-1-1760 0</inkml:trace>
  <inkml:trace contextRef="#ctx0" brushRef="#br1" timeOffset="23197.31">23855 3226 5519 0,'0'0'496'0,"0"0"-496"0,0 0 0 0,0 0 0 16,0 0 2144-16,0 0 336 0,0 0 64 0,0 0 16 15,0 0-1264-15,0 0-240 0,0 0-48 0,0 0-16 16,0 0 96-16,6 10 0 0,-6-10 16 0,0 0 0 15,0 12 192-15,0-1 48 0,0-11 0 0,1 11 0 16,-1 1-128-16,1 1-32 0,-1 1 0 0,3 2 0 16,-1 0-288-16,0 2-48 0,-1 2-16 0,2 3 0 15,-3 3-192-15,0 5-32 0,-2 2-16 0,1 3 0 16,-3 2-128-16,0 3-16 0,-2 3-16 0,-1 2 0 16,1 1-112-16,-2-2-32 0,-1-2 0 0,1-4 0 15,0 2-288-15,-1-5 0 0,0-2 0 0,2 0 0 0,1-1 0 0,1-2 0 16,-1-4 0-16,1 1 0 0,1 0 0 0,3-3 0 15,-2-4-128-15,2 0 128 16,0-3-576-16,1 0-32 0,-2-3 0 0,2-2 0 16,3-2-336-16,0 0-64 0,-1-2-16 0,-2-9 0 15,4 9-1808-15,-4-9-368 0,0 0-80 0</inkml:trace>
  <inkml:trace contextRef="#ctx0" brushRef="#br1" timeOffset="23616.3">24359 3187 14735 0,'0'0'640'0,"-9"2"160"0,-2 0-640 0,2-1-160 0,9-1 0 0,-9 4 0 15,0-1 4432-15,9-3 864 0,-8 6 160 0,0 1 48 16,2 0-3904-16,-1 0-768 0,-1 0-144 0,8-7-48 16,-8 9-240-16,2 1-48 0,-1 0-16 0,3 4 0 0,1 0-336 0,-1 4 144 15,0 2-144-15,0 3 0 0,0 3 272 16,0 4-48-16,3 4-16 0,-2-1 0 0,-1 3 256 0,2 6 48 15,-1 2 16-15,0 6 0 0,-1 1-32 0,2 1-16 16,-2-1 0-16,1-2 0 0,2 2-288 0,-3-3-48 16,-2-2-16-16,2-3 0 0,0-1-128 0,0-1 0 15,1-3 144-15,1 0-144 0,2-3 0 0,0-4 0 16,0-2 0-16,0-4-128 16,0-2-576-16,1-3-96 0,0-6-32 0,1 2 0 15,-2-3-2224-15,1-1-448 0,-1-1-80 0</inkml:trace>
  <inkml:trace contextRef="#ctx0" brushRef="#br1" timeOffset="25050.36">24900 3376 10127 0,'0'0'896'0,"0"0"-704"0,0 0-192 0,0 0 0 15,0 0 2256-15,0 0 432 0,0 0 64 0,0 0 32 16,0 0-1408-16,0 0-288 0,-3-8-48 0,3 8-16 16,0 0-112-16,0 0-16 0,0 0-16 0,0 0 0 15,-3-9-32-15,3 9 0 0,0 0 0 0,0 0 0 16,0 0 112-16,0 0 0 0,-9 3 16 0,9-3 0 15,-9 6-144-15,1 3-48 0,2 2 0 0,-1 0 0 0,1 1-304 0,-1 0-64 16,2 2-16-16,0 3 0 0,-2 1-240 0,0 3-160 16,-1 3 192-16,0 0-192 0,-1 1 272 0,0 5-48 15,1 2-16-15,-1 1 0 0,0 1 0 0,-1 0 0 16,3 0 0-16,-1 0 0 0,0 1-208 0,-1-1 128 16,0 1-128-16,1-3 0 0,3-4 0 0,2 0 0 15,-1-4 0-15,2 4 0 0,-2-5 128 0,2-1-128 16,2-1 0-16,4-1 144 0,3-2-144 0,-1 0 128 15,1-3-128-15,1 0 128 0,1-4-128 0,0 1 192 16,-1-2-192-16,2 0 192 0,2-2-192 0,1 0 160 16,1 0-160-16,1-4 160 0,-2 0-160 0,0-2 192 15,0-2-192-15,0 0 192 0,0-1-192 0,0-2 128 0,0-1-128 16,1-1 128-16,1-3-128 0,-1-1 160 0,0-1-160 0,2-3 160 16,0-4-160-16,-1 0 192 0,1-1-192 0,-2-1 192 15,0 0-192-15,0-1 160 0,-3-2-160 0,0-1 160 16,-2-3-160-16,0 0 192 0,-3 1-192 0,2-3 192 15,0-2-192-15,0-1 160 0,-3-4-160 0,0 0 160 16,2-2-160-16,-2 1 0 0,0-6 144 0,1 4-144 16,-3 2 0-16,0 2 0 0,0 1 0 0,-3 3 0 15,-2 1 0-15,1 2 0 0,-2 1 0 0,1 3 128 16,-2 2-128-16,-1 1 0 0,-1 2 128 0,0 1-128 16,-2 0 0-16,2 1 128 0,-2 3-128 0,0 2 0 15,-1-1 0-15,1 1 0 0,0 1 0 0,2 2 0 16,-2 0-208-16,0 3-112 0,0 0-32 0,-1 1 0 15,1 1-384-15,8 3-80 16,-10-1-16-16,2 1 0 0,8 0-1344 16,-8 3-256-16,8-3-64 0,-8 1-12464 0</inkml:trace>
  <inkml:trace contextRef="#ctx0" brushRef="#br1" timeOffset="25566.8">24833 3695 8287 0,'0'0'736'0,"0"0"-592"0,0 0-144 0,0 0 0 0,0 0 2960 0,0 0 560 16,0 0 128-16,0 0 0 0,0 0-1920 0,0 0-384 16,0 0-64-16,0 0-32 0,-1 11-208 0,1-11-32 15,0 10-16-15,0-10 0 0,3 13-16 0,-1-2 0 16,-2-11 0-16,7 10 0 0,-7-10-208 0,7 11-32 16,3-4-16-16,0-1 0 0,0-3-208 0,2 0-32 15,0-3-16-15,1 0 0 0,3-1-176 0,-1-1-32 16,0 0-16-16,-1-1 0 0,4-1-240 0,0 2 128 15,1-5-128-15,0 1 0 0,-1-1 0 0,1-1 0 16,-4-1 0-16,1 0-160 16,0-1-1584-16,-1 1-320 0,1 1-64 0,-2-4-12656 0</inkml:trace>
  <inkml:trace contextRef="#ctx0" brushRef="#br1" timeOffset="27103.37">24762 3034 11967 0,'0'0'1072'0,"0"0"-864"16,-7-4-208-16,7 4 0 0,-7-6 2912 0,7 6 544 15,0 0 96-15,0 0 32 0,0 0-2128 0,0 0-432 16,-2-9-64-16,2 9-32 0,0 0-32 0,0 0-16 15,0 0 0-15,6-8 0 0,-6 8-176 0,11-7-16 0,-3 2-16 0,-8 5 0 16,11-4-176-16,1 2-48 16,-1-2 0-16,0 2 0 0,1-1-64 0,-2 1-32 0,-10 2 0 0,15 0 0 15,-1-1-32-15,-1 1 0 16,0-3 0-16,0 2 0 0,0 0 32 0,2 1 0 16,-1-2 0-16,2 0 0 0,-2 1-192 0,0-1-32 15,1 1-128-15,0 1 192 0,2-1-192 0,0-1 128 0,-1 0-128 0,1 0 0 16,0 1 0-16,-2 1 128 0,0 0-128 0,-1 0 0 15,0-1 0-15,1 1 0 0,-2 0 0 0,0 0 0 16,0 0 0-16,-1 0 128 0,-2 0-128 0,0 0 0 16,1 0 0-16,-1-1 0 0,-10 1 0 0,12-2 0 15,-12 2 0-15,10 0 0 0,-10 0 0 0,11-2 0 16,-11 2 128-16,0 0-128 0,0 0 0 0,0 0 0 16,0 0 144-16,0 0-144 0,0 0 128 0,0 0-128 0,0 0 160 0,0 0-160 15,0 0 192-15,0 0-192 0,-3-10 176 0,-1 4-176 16,4 6 160-16,0 0-160 0,-7-7 128 0,-1 0-128 15,0 0 0-15,0 2 144 0,-1 1-144 0,0 1 128 16,0 1-128-16,0 0 128 0,1-3-128 0,0 1 128 16,0 0-128-16,8 4 128 0,-10-4-128 0,10 4 0 15,-9-3 144-15,9 3-144 0,-10-4 0 0,10 4 0 16,0 0 0-16,0 0 0 16,0 0-1120-16,0 0-144 0,0 0-16 0,0 0-15888 0</inkml:trace>
  <inkml:trace contextRef="#ctx0" brushRef="#br1" timeOffset="28119.49">25708 3763 18431 0,'0'0'1632'0,"0"0"-1312"0,0 0-320 0,0 0 0 16,0 0 2912-16,0 0 512 0,0 0 96 0,0 0 32 16,0 0-2528-16,13 5-496 0,-1-2-96 0,2-2-32 15,2-2-224-15,1 0-48 0,0-2-128 0,2 2 192 16,3-3-192-16,1 3 0 0,-3-3 0 0,4 0 0 16,-2 0 0-16,1 0 0 0,2-1 0 0,0 1 0 15,-3-1-208-15,0 1-96 0,-1 0-16 0</inkml:trace>
  <inkml:trace contextRef="#ctx0" brushRef="#br1" timeOffset="30369.36">26141 4442 3679 0,'0'0'320'0,"0"0"-320"16,0 0 0-16,0 0 0 0,0 0 3200 0,0 0 560 15,0 0 112-15,0 0 32 0,0 0-2144 0,0 0-416 16,0 0-96-16,0 0-16 0,0 0-384 0,0 0-80 16,0 0 0-16,12 9-16 0,3 2 48 0,-7-7 16 0,-8-4 0 0,0 0 0 15,12 2 192-15,-12-2 32 16,2-10 16-16,1 1 0 0,-3 9-16 0,8-5 0 15,6 6 0-15,-2-2 0 0,-3-3-272 0,1-1-48 16,-2-1-16-16,-3-4 0 0,-6-4-144 0,9 2-48 0,9 5 0 0,-1-1 0 16,-2-3-64-16,-1-2 0 15,0-2-16-15,0-3 0 0,0 0 80 0,1-2 32 0,-2-2 0 0,1 0 0 16,0-1-208-16,-1 0-32 0,-2-1-16 0,1 1 0 16,1 1-48-16,-2 3-16 0,0-1 0 0,1 2 0 15,1 0-96-15,-2 1-128 0,0 0 176 0,0 0-176 16,-3-7 192-16,3 5-192 0,-1 2 192 0,-3 4-192 15,1 0 192-15,0-2-192 0,3 2 192 0,-1 4-192 0,0-2 176 0,1 3-176 16,2 2 160-16,-3-1-160 0,-2-6 256 16,1 2-64-16,2 6 0 0,-4 0 0 0,0-8-48 0,-2 6-16 15,-1-1 0-15,-3 8 0 0,14-4 16 0,-14 4 0 16,2-7 0-16,-2 7 0 0,12-4-144 0,-3 1 0 16,-9 3 144-16,0 0-144 0,0 0 0 0,8-4 128 15,-8 4-128-15,0 0 0 0,0 0 0 0,0 0 0 16,0 0 0-16,0 0 0 0,0 0 144 0,0 0-144 15,0 0 192-15,0 11-192 0,0-11 144 0,-3 13-144 16,1 0 0-16,-4-4 144 0,-3-5-144 0,9-4 0 16,-6 8 0-16,1 2 0 0,1 2 0 0,0-3 0 15,4-9 0-15,-4 13 0 0,1-3 0 0,-1 1 0 16,0 0 0-16,0 1 0 0,1 1 0 0,-1-2 0 0,0-1 0 0,0 1 0 16,-1 0 0-16,1 0 0 15,-2-1 0-15,1 2 0 0,1 1 0 0,0 0 128 16,1 1-128-16,0-2 0 0,0-2 0 0,3-10 128 15,-2 12-128-15,0-1 0 0,2-11 0 0,0 11 128 16,0-11-128-16,3 12 0 0,-3-12 0 0,4 12 128 16,-4-12-128-16,5 9 0 0,-5-9 128 0,7 9-128 0,-1-1 0 15,-6-8 128-15,0 0-128 0,9 5 0 0,-9-5 0 0,11 5 0 16,-2-3 128-16,-9-2-128 0,10 0 0 0,1 0 128 16,-11 0-128-16,11-2 0 0,1 2 0 0,-3-2 0 15,0-2 0-15,2 0 128 0,-1 0-128 0,1 0 0 16,-1-1 0-16,2 0 0 0,0 1 128 0,-1 0-128 15,4-3 0-15,-4-1 0 0,0-1 0 0,1 0 128 16,-1 0-128-16,1 1 0 0,1 0 0 0,0-1 128 16,0-1-128-16,0 1 0 0,-2-4 0 0,-1 2 0 0,0 0 0 0,1 0 0 15,1 1 0-15,-3 1 128 0,-1-3-128 0,1 0 0 16,0-1 0-16,-1 0 0 0,-1 0 0 0,1 3 0 16,0-2 128-16,0 0-128 0,-2-1 0 0,0 1 0 15,-1 3 0-15,0-3 0 0,0 2 0 0,1 2 0 16,-3-2 0-16,1 2 0 0,-4 8 0 0,4-10 0 15,-4 2 0-15,0 8 0 0,-2-7 0 0,2 7 0 16,0 0 0-16,-3-6 0 0,-1-1 0 0,4 7 0 16,0 0 0-16,0 0 0 0,-4-5 0 0,4 5 0 15,0 0 0-15,0 0 0 0,0 0 0 0,0 0 0 16,-8 1 0-16,8-1 0 0,0 0 0 0,-6 8 0 16,1 1 0-16,5-9 0 0,-6 12 0 0,3 1 0 0,-1-1 0 0,1 5 0 15,0 5 0-15,1-8 0 16,-1-5 0-16,-1 3 0 0,0 2-128 0,0 2 128 0,2-2 0 0,-1 1 0 15,-1-1 0-15,2 0 0 0,-1 1 0 0,2-1 0 16,-3 0 0-16,1 2 0 0,2 0 0 0,0-3 0 16,-1-2 0-16,2 0 0 15,-1-1 0-15,2-2 0 0,-1 1 0 0,0-9-192 0,-1 11 64 0,0-1 128 32,1-10-832-32,-1 9-64 0,1-9 0 0,-4 12 0 15,0-2-1824-15,0 1-368 0,0-1-80 0,-3 1-14416 0</inkml:trace>
  <inkml:trace contextRef="#ctx0" brushRef="#br1" timeOffset="32155.45">26614 3557 10127 0,'0'0'896'0,"0"0"-704"0,0 0-192 0,0 0 0 15,0 0 2688-15,0 0 496 0,0 0 96 0,0 0 32 16,0 0-1776-16,0 0-336 0,0 0-80 0,12-4-16 16,-12 4-144-16,13 0-16 15,-3-1-16-15,-1 1 0 0,-9 0-288 0,12-1-64 0,-1 1-16 0,-2 0 0 16,-9 0-48-16,13 2 0 16,0 0 0-16,0 0 0 0,-1-1-64 0,1 1 0 15,0-2-16-15,2 0 0 0,0 0-112 0,4 0-32 0,5 4 0 0,-2-4 0 16,-3 0 80-16,0 0 16 0,-1-3 0 0,-1-1 0 15,-4-8-96-15,0 5-16 0,0 0 0 0,0 3 0 16,0-2-272-16,0 0 160 0,0 1-160 0,0 1 128 16,-1 2-128-16,0-1 0 0,-3-1 0 0,0 2 0 0,0-2 0 0,-9 4 128 15,10-4-128-15,0 1 128 16,-10 3-128-16,0 0 0 0,6-5 0 0,-6 5 0 0,7-5 0 0,-7 5 0 16,0 0 0-16,6-7 0 0,-2-1 160 0,-4 8-160 15,4-5 192-15,-4 5-192 0,0 0 128 0,2-10-128 16,0 3 0-16,-2 7 0 0,0 0 176 0,0-9-32 15,-2 3 0-15,2 6 0 0,0 0 80 0,-3-7 16 16,3 7 0-16,-7-6 0 0,-2 2 16 0,0-2 0 16,0 5 0-16,9 1 0 0,-11-4-96 0,2 8-16 15,3 3 0-15,6-7 0 0,-13-7-144 0,2 2 160 16,2 2-160-16,0 2 160 0,9 1-160 0,-9 0 0 16,9 0 0-16,-11 1 128 0,11-1-128 0,-9 2 0 15,9-2 0-15,0 0 0 0,-8 13 0 0,8-13 0 0,0 0-176 16,-7-7 176-1,7 7-768-15,0 0-64 0,0 0 0 0,0 0-16 16,0 0-2608-16,0 0-512 0</inkml:trace>
  <inkml:trace contextRef="#ctx0" brushRef="#br1" timeOffset="33527.92">27523 2970 17279 0,'0'0'768'0,"0"0"144"0,0 0-720 0,0 0-192 16,0 0 0-16,0 0 0 0,0 0 1600 0,0 0 304 15,0 0 48-15,0 0 16 0,0 0-640 0,0 0-128 16,0 0-32-16,0 0 0 0,0 0 112 0,0 0 0 16,0 0 16-16,0 0 0 0,0 0-144 0,0 0-48 15,4 11 0-15,0 2 0 0,0 1-448 0,-4 2-80 16,-3-2-32-16,2 4 0 0,-1 2-240 0,4 5-48 16,0 5-16-16,1 5 0 0,-3-1 96 0,1 5 32 15,-1 4 0-15,0-6 0 0,-1-9-48 0,0 6 0 0,1 5 0 0,0 4 0 16,-2 2-96-16,1 2-32 0,0 1 0 15,-1 1 0-15,0 1-16 0,-1-3-16 0,-1 0 0 0,0-4 0 16,-1-3 0-16,2 2 0 0,0-2 0 0,-1-2 0 16,-2-3-160-16,1 2 0 0,0-5 144 0,0 2-144 15,0 0 0-15,2 0 128 0,-1-3-128 0,0-5 0 16,0-1 0-16,0-1 144 0,2-3-144 0,-1-1 0 16,-1-5 128-16,2 0-128 0,-1 1 0 0,0-3 0 15,2-4 0-15,1-9 0 0,-1 9-160 0,1-9 160 16,0 0-752-16,0 0-16 0,0 0-16 15,0 0 0-15,0 0-2144 0,0-13-416 0,1-1-96 16</inkml:trace>
  <inkml:trace contextRef="#ctx0" brushRef="#br1" timeOffset="33972.28">27832 3020 19343 0,'0'0'1728'0,"0"0"-1392"16,1-9-336-16,-1 9 0 0,0 0 3328 0,0 0 576 0,5-8 128 0,-5 8 32 16,0 0-2832-16,8-5-560 15,-8 5-112-15,0 0-32 0,11-3-80 0,-11 3-32 0,0 0 0 0,0 0 0 16,0 0-32-16,11 0-16 15,4 3 0-15,-5-2 0 0,-10-1 80 0,0 0 32 16,0 0 0-16,0 0 0 0,0 0 144 0,0 0 16 0,0 0 16 0,-6 8 0 16,6-8-48-16,-6 13-16 0,2 3 0 0,0 1 0 15,2 1-128-15,-1 5-16 0,1 6-16 16,0 1 0-16,2 4-48 0,0 1 0 0,0 2 0 0,0-1 0 16,4 3-208-16,-1 2-48 0,-2 2-128 0,0 1 192 0,1 2-192 0,-2 3 144 15,-2 1-144-15,2-2 128 16,-1 1-128-16,0 0 0 0,0-4 0 0,-1-2 128 0,0-2-128 0,-1-1 0 15,0-1 0-15,0-1 128 0,-3 0-128 0,1 0 0 16,0-2 144-16,0 1-144 0,-1-3 0 0,0-3 128 16,-1-4-128-16,2-1 0 0,-1-2 0 0,2-3 0 15,-1-2 0-15,-1 1-192 16,1-6-256-16,1-3-64 0,0-4-16 0,4-7 0 16,-5 7-1808-16,5-7-352 0,0 0-80 0</inkml:trace>
  <inkml:trace contextRef="#ctx0" brushRef="#br1" timeOffset="38292.75">30330 4468 23951 0,'0'0'2128'0,"0"0"-1696"0,0 0-432 0,0 0 0 16,0 0 2240-16,0 0 384 0,0 0 64 0,13 4 0 15,-2-4-1696-15,0 0-352 0,-11 0-64 0,12-1 0 16,-1-2-224-16,1 0-32 0,1 0-16 0,0-1 0 16,-1 1 80-16,1-3 0 0,0 1 16 0,1-2 0 0,-1-1 112 0,2-1 32 15,-1 0 0-15,0-1 0 0,1-2-48 16,0-6-16-16,1 2 0 0,1 0 0 0,0-3-32 0,-1-2 0 16,-2-5 0-16,3 0 0 0,0-2-176 0,1 2-32 15,0-4-16-15,1-2 0 0,-1-1-224 0,-1 1 0 16,0-2 128-16,0 1-128 0,-3 2 0 0,0 0 0 15,-1-2 0-15,0 4 0 0,-1 1 0 0,0 3 0 16,-2 0 128-16,-1 3-128 0,-1 0 160 0,0 2-16 16,0 1 0-16,0 0 0 0,-2 4-144 0,1-4 160 15,-1 2-160-15,1 3 160 0,-1 0-160 0,0 2 0 16,-1 2 144-16,0-2-144 0,0 1 0 0,-1 4 0 16,-4 7 0-16,4-9 0 0,-4 9 0 0,4-8 0 0,-4 8 0 15,0 0 0-15,0 0 0 0,0 0 0 0,0 0 0 0,0 0 0 16,0 0 0-16,0 0 0 0,-4 11 0 0,1 2 0 15,-1 2 0-15,2-1-192 0,-2 3 192 0,1 3-192 16,-1-3 192-16,2 2 0 0,-2 1 0 0,0-2 0 16,-1 2 192-16,0-1-16 0,-1 1-16 0,2-1 0 15,1 1-160-15,-1 1 0 0,1-2 0 0,0 1 128 16,2-5-128-16,1 2 0 0,1 0 0 0,-1-5 0 16,2-2 0-16,-1 1 128 0,-1-11-128 0,3 10 0 15,-3-10 0-15,4 8 0 0,-4-8 128 0,5 7-128 16,-5-7 0-16,0 0 160 0,10 4-160 0,1-3 160 15,-11-1-160-15,11-3 128 0,0-1-128 0,0-1 128 16,3 0-128-16,-3-2 160 0,-2-2-160 0,3-2 160 0,1 0-160 16,0 1 128-16,0-2-128 0,2-1 128 0,0-3-128 15,0-2 160-15,-2 0-160 0,-2 1 160 0,1 4-160 0,-2-6 0 16,0 1 0-16,-1-1 128 0,-1 0-128 0,-2 2 0 16,-1 1 0-16,-1-1 0 0,1 0 0 0,-1 2 0 15,-1 2 0-15,0 0 0 0,-1 1 0 0,2 2 0 16,-4 1 0-16,1 0 0 0,1 1 0 0,-2 8 0 15,0 0 0-15,0 0 0 0,0-8 0 0,0 8 0 16,0 0 0-16,0 0 0 0,0 0-128 0,0 0 128 16,-8-4 0-16,8 4 0 0,-9 5 0 0,1 3 0 15,0 4-144-15,2 1 144 0,-1 3 0 0,1 2-128 16,0 3 128-16,1 2 0 0,0 3 0 0,1-1-128 16,0-1 128-16,1-1 0 0,2-1 0 0,1 0 0 15,0 1 0-15,3-4 0 0,1-1 0 0,0 1 0 0,-1-4 0 0,1-2 0 16,3 2 0-16,-1-5-128 15,1-2 128-15,-1-2 0 16,1 0-608-16,0-2-16 0,-7-4 0 0,11 5 0 16,0-1-1808-16,-2-2-384 0,-1-2-64 0</inkml:trace>
  <inkml:trace contextRef="#ctx0" brushRef="#br1" timeOffset="38822.87">31490 3654 21183 0,'0'0'1888'0,"0"0"-1504"0,0 0-384 0,0 0 0 15,0 0 2976-15,0 0 528 0,12 1 96 0,-1 0 32 16,1-1-2064-16,1 0-416 0,0-1-64 0,2-2-32 15,0 1-368-15,2-2-80 0,1 1-16 0,2 1 0 16,0-1-320-16,-2 2-64 0,-3-3-16 0,1 1 0 16,0 1-192-16,-2 0-160 0,-2 0 32 0,-2-1 0 15,1 0-2304 1,-11 3-448-16,10-2-80 0</inkml:trace>
  <inkml:trace contextRef="#ctx0" brushRef="#br1" timeOffset="39047.18">31553 3802 39743 0,'0'0'1760'0,"0"0"352"0,11-2-1680 0,4-1-432 0,0 2 0 0,5-5 0 15,1 5 0-15,1-3-192 0,-3 0 0 0,1-1 16 32,0 0-1808-32,-2 0-352 0,-3-2-80 0</inkml:trace>
  <inkml:trace contextRef="#ctx0" brushRef="#br1" timeOffset="39808.56">32504 2947 37023 0,'0'0'1648'0,"0"0"336"0,0 0-1600 0,0 0-384 16,-8-7 0-16,8 7 0 0,-7-6 672 0,7 6 48 16,-9-4 16-16,9 4 0 0,-12-1-224 0,1 1-64 15,1 0 0-15,-1 1 0 0,1 0-176 0,0 2-32 16,-1 0-16-16,-1 0 0 0,1-1-224 0,-1 0 0 16,0 1 0-16,1-2 0 0,0-1 128 0,2 0-128 15,0 0 0-15,9 0 0 0,-11 0 176 0,2 0-176 16,9 0 192-16,-9-1-192 0,1 1 416 0,8 0-32 15,-7-3 0-15,7 3 0 0,0 0-48 0,0 0-16 16,0 0 0-16,0 0 0 0,-8 3-176 0,8-3-144 0,0 0 192 0,-6 8-192 16,6-8 0-16,-3 12 0 0,-1-1 0 0,2 1 0 15,2-2 0-15,0 3 0 0,-1 1 0 0,0-1 0 16,-2 1 0-16,2 2 0 0,-2 0 0 0,-1 3-144 16,0 2 144-16,2 2 0 0,-1 3 0 0,1 2 0 15,-2-4 0-15,0 4 0 0,0-1 0 0,0 3-128 16,-1 3 128-16,0-1 176 0,-2 0-48 0,0 1 0 15,1 4-128-15,-2 5 0 0,-1-2 0 0,-1 10 0 16,-5 6 0-16,1 0 0 0,0 0 0 0,1-1 0 16,3-7 0-16,0 1 0 0,-2-2 0 0,0 0 0 15,2 0 0-15,1 1 0 0,0-2 0 0,-2 1 0 16,-2 1 0-16,2 0 0 0,0-2 0 0,2-6 0 16,0-3 0-16,2-4 0 0,0 0 0 0,0-3 0 0,1 3 144 0,0 0-144 15,1 0 160-15,1-1-160 0,0-2 128 0,0 0-128 16,0 1 0-16,2-4 0 0,-1 1 128 0,2-1-128 15,1 1 0-15,0-6 0 0,-1 0 0 16,2-3 0-16,-1 1 0 0,0-3 0 0,0-1 0 0,0-2 0 16,1-1 0-16,-1 0 0 0,0-4 0 0,2-2 0 15,-2-7 0-15,2 10 0 0,-1 0 0 0,-1-10 144 16,0 0-144-16,6 10 128 0,0-4-128 0,-6-6 192 16,12 5-192-16,0-1 192 0,-1 0-192 0,4 0 0 15,0-3 0-15,2-1 0 0,2 0 0 0,0-1 0 16,1 1 0-16,-2 0 0 0,0 0 0 0,-2 1-192 15,-3-1 32-15,0-1 16 16,0-2-1248-16,-1 1-240 0,-12 2-48 0,13-5-16 16,-4-2-1936-16,-1 1-384 0,0-7-80 0,-1-4 0 0</inkml:trace>
  <inkml:trace contextRef="#ctx0" brushRef="#br1" timeOffset="40476.44">32417 3195 21183 0,'0'0'944'0,"0"0"192"0,0 0-912 0,6-8-224 15,1 1 0-15,1 2 0 0,1 0 2400 0,3 1 432 16,1 0 96-16,1 0 16 0,2 0-1664 0,1 0-336 16,1 0-64-16,0 1-16 0,0-1-64 0,2 1-16 15,-1 0 0-15,0 2 0 0,-2 1-336 0,0 0-80 16,-2 1-16-16,0 2 0 0,-4 0-160 0,1 1-48 15,-12-4 0-15,13 5 0 0,-13-5-144 0,12 8 192 16,-12-8-192-16,8 10 192 0,-3-1-192 0,-5-9 128 16,1 12-128-16,-1-2 128 0,0 2-128 0,-2-4 0 0,-4 0 144 15,1 0-144-15,0-1 0 0,-2 0 144 0,-2-2-144 0,0 2 0 16,-1-2 144-16,-1 1-144 0,-2 0 0 0,2-3 144 16,-1 1-144-16,0 2 0 0,2-4 0 0,-1 2 0 15,2 1 0-15,1 1 0 0,8-6 128 0,-8 7-128 16,8-7 0-16,-6 7-176 0,6-7 48 0,0 0 0 15,-4 8-16-15,4-8 0 0,0 10 0 0,0-10 0 16,5 5 144-16,2 2-160 0,-7-7 160 0,10 8-160 16,1-3 160-16,-1 0 0 0,-1 2-144 0,2-2 144 15,-2 0 0-15,1 2 0 0,1 0-144 0,0 3 144 16,-2-5 0-16,3 3 0 0,1 2 0 0,2-1 0 16,-4-1 0-16,0 0 0 0,-3-2 0 0,-1 2 0 15,0 0 208-15,-7-8-48 0,5 12-16 0,-2-5 0 16,-3-7 48-16,-3 11 16 0,0 1 0 0,0-2 0 0,-1-1 80 15,-3 2 16-15,-2-1 0 0,-1-1 0 0,-1-1-96 0,1 1-16 16,-2 0 0-16,2 2 0 0,-1-1-64 0,1 1 0 16,-2-1-128-16,2 2 192 0,-2-3-192 0,1 0 128 15,1-1-128-15,0 0 0 0,-1 1 0 0,2-3-192 16,-1 2 16-16,0 1 0 16,0 0-2208-16,1 2-448 0,0-1-96 0</inkml:trace>
  <inkml:trace contextRef="#ctx0" brushRef="#br1" timeOffset="41126.68">32588 4236 11055 0,'0'0'480'0,"0"-9"112"0,-2 1-464 0,1 1-128 0,-1 0 0 0,2 7 0 0,0 0 4624 0,0 0 912 15,0 0 176-15,0 0 48 0,-8-1-3712 0,2 5-720 16,6-4-160-16,-5 6-16 0,0 1-672 0,0-1-128 16,5-6-32-16,-5 11 0 0,-1-2-64 0,1 0-32 15,1-1 0-15,-1 1 0 0,0-3-224 0,5-6 0 16,-7 8 0-16,2 0 0 0,5-8 160 0,-5 8-16 15,5-8 0-15,-5 8 0 0,5-8 128 0,-6 7 32 16,6-7 0-16,-5 8 0 0,5-8-304 0,0 0 0 16,-5 9 0-16,5-9 0 0,0 0 160 0,1 11-160 15,-1-11 128-15,6 13-128 0,0-4 256 0,2 1-48 0,0 1 0 0,2-5 0 16,2 1-32-16,1-1-16 0,0 0 0 16,0-1 0-16,1 1-160 0,1 1 0 0,-2-1 0 0,0 1 0 15,-2 1 0-15,0-2 0 0,-3 1 0 0,-8-7 0 16,5 10 128-16,0 1-128 0,-5-11 0 0,4 11 128 15,-3-1 32-15,-1-1 0 0,0-9 0 0,-2 11 0 16,-1 2-32-16,1 0-128 0,-2-1 192 0,-2 1-64 16,1-1 0-16,-1-3 0 0,-1 2 0 0,2-1 0 15,0 0 16-15,-2 1 0 0,1 1 0 0,-1-1 0 16,-1 0-144-16,1-2 0 0,-3 0 0 0,1-1 0 16,0-2-448-16,-1 1-80 15,-2-1-16-15,0 0 0 0,2-3-2016 16,-2 0-384-16,0-3-96 0,1-3-16 0</inkml:trace>
  <inkml:trace contextRef="#ctx0" brushRef="#br1" timeOffset="41336.01">32466 4187 37775 0,'0'0'3360'0,"14"1"-2688"16,0 4-544-16,4-2-128 0,4 1 1296 0,4-4 240 16,2 2 32-16,0 1 16 0,1 0-1136 0,1-3-240 15,-1-2-32-15,-1 0-16 16,-1-2-1696-16,-3-1-320 0,0-2-80 0</inkml:trace>
  <inkml:trace contextRef="#ctx0" brushRef="#br1" timeOffset="42182.47">32968 2957 27647 0,'0'0'2448'0,"0"0"-1952"0,0 0-496 0,0 0 0 0,0 0 2288 0,0 0 352 0,0 0 80 0,11 6 16 0,-2-1-1824 0,3 0-352 16,1 0-80-16,1 0-16 0,2-2-272 0,-6 0-48 15,3-1-16-15,4 2 0 0,3 1-128 0,2 2 0 16,3-3 0-16,1 1 0 0,1-1 0 0,21 4 0 15,-9-2 0-15,-5 0 0 0,-2-3-240 0,-5 0 32 16,-4 1 0-16,-2-4 0 0,-2 0 208 0,-2 0-144 16,-3 0 144-16,-2 1-128 0,-12-1 128 0,10 3 224 15,-10-3-48-15,0 0-16 0,0 0 320 0,0 0 64 0,0 0 16 0,0 10 0 16,-4-1-48-16,-1 1 0 0,-3 0 0 0,0-2 0 16,-1 1-384-16,0 1-128 0,-1 1 0 0,0 2 0 15,1 0 0-15,0 3 0 0,-1 0 0 0,1 4 0 16,1 1 0-16,0 1 0 0,0 3 0 0,2 1 0 15,0 0 0-15,1 1 0 0,0 2 0 0,0 0 0 16,1 1 0-16,1-2-144 0,2 1 144 0,0 1 0 16,-1 3 0-16,2 1 0 0,0 6 0 0,0 6 0 15,-1 3 0-15,1 2 0 0,0-3 0 0,1-1 0 16,1-1 0-16,-2-5 0 0,0-3 0 0,1-1 0 16,0-3 0-16,1 5 0 0,-4-1 0 0,2 6 0 15,2 4 0-15,-2 0 0 0,-3 1 0 0,-1-4 0 16,0 1 0-16,-2-3 192 0,-4-4-64 0,1 1 0 0,0-3-128 15,0-1 0-15,0 2 0 0,0 4 0 0,0 1 0 16,1-3 0-16,3 1 0 0,1-3 0 0,1-4 0 0,2-4 192 16,1-6-64-16,2 1 0 0,1-1 0 0,1-2 16 15,1-1 0-15,2-4 0 0,1-3 16 0,-1-1 0 16,0-1 0-16,-1-1 0 0,0 1-160 0,-1-3 160 16,-5-9-160-16,5 11 160 0,-5-11-16 0,0 0 0 15,0 0 0-15,4 10 0 0,-4-10 128 0,0 0 32 16,0 0 0-16,0 0 0 0,0 0 80 0,0 0 0 15,0 0 16-15,0 0 0 0,0 0-48 0,0 0-16 16,0 0 0-16,0 0 0 0,0 0-112 0,0 0-32 16,0 0 0-16,0 0 0 0,0 0 32 0,0 0 0 15,0 0 0-15,0 0 0 0,0 0-80 0,-9 0-16 0,0 0 0 0,0 0 0 16,-1-1 64-16,1-1 0 16,-1 1 0-16,-2 1 0 0,0 0 0 0,-1 1 0 0,-1 1 0 0,0 0 0 15,-2 0-192-15,7-1 160 0,-1 2-160 0,-2-2 160 16,0 2-160-16,-1-1 0 0,0 1 0 0,0 1 0 15,-1-4-192-15,-11 2-32 0,4 0 0 0,4 0 0 32,3 1-448-32,-1-3-96 0,1-2 0 0,1-1-16 15,0-1-2048-15,1-3-416 0,0 1-80 0</inkml:trace>
  <inkml:trace contextRef="#ctx0" brushRef="#br1" timeOffset="45433.52">4963 13008 28559 0,'-11'-5'1264'0,"11"5"272"0,-11 0-1232 0,2 3-304 0,1 1 0 0,3 6 0 0,2 3 2608 0,3 5 464 15,2 1 80-15,0 10 32 16,2 2-3184-16,1 8-848 0,2 7-64 0,1-3-16 15,0 1 16-15,-3-20 0 0,1 2 0 0,1 1 0 16,1 2-336-16,1 4-64 0,0-3-16 0,1 0 0 16,1 1-176-16,10 25-32 0,-3-12-16 0,0-3-9632 15</inkml:trace>
  <inkml:trace contextRef="#ctx0" brushRef="#br1" timeOffset="45860.35">6839 13056 41471 0,'0'0'1840'0,"-2"9"368"0,-4 3-1760 0,3 6-448 0,0 7 0 0,3 5 0 0,3 2-128 0,3 2-128 16,2 2 0-16,2-3-16 16,1 7-816-16,1-4-144 0,-2-2-48 0,2 1 0 15,-1-2-1648-15,1-1-336 0,0 0-64 0</inkml:trace>
  <inkml:trace contextRef="#ctx0" brushRef="#br1" timeOffset="46246.38">8767 12945 24879 0,'0'0'2208'0,"0"0"-1760"0,0 0-448 0,-5 11 0 0,0 3 4992 0,4 4 928 0,2 7 176 0,3 5 48 0,1 1-4976 0,2 3-976 15,-1 4-192-15,2 1 0 0,0 1-368 0,1 4 0 16,-1 0 0-16,-2-1 0 16,0 0-768-16,-1 1-144 0,0 1-48 0,0-2 0 15,0-2-2064-15,-1 0-432 0,0-1-80 0,0-5-10240 0</inkml:trace>
  <inkml:trace contextRef="#ctx0" brushRef="#br1" timeOffset="46913.28">2902 11694 31327 0,'0'0'1392'0,"0"0"272"0,3-9-1328 0,3 2-336 0,6 3 0 0,6 0 0 15,6 3 2528-15,4 1 432 0,4 0 96 0,2 1 16 16,1 0-2704-16,3-1-544 0,1-1-96 0,0 0-32 31,-1 1-1104-31,-1 0-208 0,2-1-48 0,2 1-16 0,-2-3-1520 0,-1 0-288 0</inkml:trace>
  <inkml:trace contextRef="#ctx0" brushRef="#br1" timeOffset="47432.52">2674 10014 41471 0,'0'0'3680'0,"9"-5"-2944"16,4 4-592-16,4 4-144 0,4-2 384 0,6 3 64 15,5 1 0-15,3 1 0 0,4 1-672 0,3-2-128 16,-1-1-32-16,2-1 0 0,2-1 192 0,-1-2 16 15,0-2 16-15,1-1 0 16,2-2-304-16,-2 0-64 0,0-1-16 0,-2 3 0 16,-2-4-1088-16,0 3-224 0,-4 0-32 0,-1 2-8576 15,-4-1-1712-15</inkml:trace>
  <inkml:trace contextRef="#ctx0" brushRef="#br1" timeOffset="47910.28">2790 8712 24879 0,'5'-13'1088'0,"0"6"256"0,2-2-1088 0,5 2-256 16,3 0 0-16,6-1 0 0,5-1 3200 0,3 1 576 0,3 0 112 0,4 3 16 15,-1 0-3248-15,1 4-656 0,1-2 0 0,-1 2-256 31,-2-1-208-31,2 2-48 0,-1 0-16 0,-1 0 0 16,-3 2-1552-16,0 2-304 0,-1-3-64 0,-2-1-11312 0</inkml:trace>
  <inkml:trace contextRef="#ctx0" brushRef="#br1" timeOffset="48415.51">2458 6955 33167 0,'0'0'2944'0,"0"0"-2352"0,0 0-464 0,0 0-128 15,0 0 1520-15,10-6 272 0,6 4 64 0,6-1 16 16,4 3-1472-16,4-2-400 0,1 2 128 0,4-2-128 16,3 1 0-16,3 0 0 0,-1-2 0 0,4 0 0 15,4 0 0-15,2-1 128 0,0 1-128 0,0 0 0 16,1 1 0-16,3-1-304 0,2 1 48 0,-3-1 0 15,-3 0-1936-15,-1 2-384 16,1 1-80-16,-3 0-7376 0,-4 1-1472 0</inkml:trace>
  <inkml:trace contextRef="#ctx0" brushRef="#br1" timeOffset="48834.46">2667 5599 14735 0,'-19'-12'1312'0,"7"5"-1056"0,-1 1-256 0,3 1 0 15,10 5 3840-15,0 0 704 0,0 0 128 0,0 0 48 16,7-9-3648-16,5 2-736 0,4 1-144 0,3 2-16 15,5-2-176-15,2 3 192 0,1-1-192 0,6 0 192 16,3-1 0-16,5 1 0 0,4 0 0 0,4 1 0 16,0 0 0-16,5 1 16 0,2-2 0 0,1-1 0 15,0-2-208-15,3-2 128 0,3 1-128 0,0 2 0 16,-2 2-176-16,0 1-128 0,-1-1-16 0</inkml:trace>
  <inkml:trace contextRef="#ctx0" brushRef="#br1" timeOffset="50652.67">8521 5509 9215 0,'0'0'400'0,"0"0"96"0,0 0-496 0,-1-11 0 0,1 4 0 0,1-1 0 0,0-3 2528 0,-1 11 416 15,6-10 64-15,-1 1 32 0,-1 2-2608 0,-4 7-432 16,4-12-272-16,-4 12 32 16,1-9-400-16,-1 9-64 0,0-9-32 15,0 9 0-15,0 0 368 0,0 0 80 0,0 0 16 0,0 0 0 0,-4-6 1120 0,4 6 240 16,0 0 32-16,0 0 16 0,-5-6 528 0,5 6 96 16,0 0 32-16,-4-6 0 0,4 6-160 0,0 0-32 15,-4-7 0-15,4 7 0 0,-4-7-352 0,4 7-80 16,0 0-16-16,0 0 0 0,0 0-304 0,0 0-64 15,-4-8-16-15,4 8 0 0,-2-7-320 0,2 7-80 0,0 0-16 0,0 0 0 16,0 0-352-16,0 0 0 0,0 0 0 0,0 0 0 16,0 0 0-16,0 0 0 0,0 0 0 0,0 0 0 15,0 0 0-15,0 0 0 0,0 0 0 0,-6 8 0 16,6-8 0-16,-4 9 128 0,4-9 0 0,0 0 0 16,-1 13 16-16,1-2 16 0,0-11 0 0,0 0 0 15,4 10-160-15,-4-10 0 0,5 9 144 0,-5-9-144 16,8 7 0-16,-8-7 144 0,9 5-144 0,-9-5 0 15,0 0 160-15,0 0-160 0,0 0 128 0,12-1-128 16,-12 1 256-16,0 0-48 0,0 0 0 0,8-9 0 16,-3-1 80-16,-5 10 16 0,1-10 0 0,-1 0 0 15,-1 0 80-15,-2 3 0 0,-1-1 16 0,2 0 0 16,-2 1-80-16,1 1-32 0,1-3 0 0,-1 1 0 16,-2 0-112-16,1 2-32 0,0-1 0 0,4 7 0 15,-5-6-144-15,5 6 0 0,-7-7 0 0,7 7 0 0,-6-4 0 0,6 4 0 16,-8 0 144-16,8 0-144 0,-9 4 0 0,0 3 144 15,0 0-144-15,2 5 0 0,1-3 0 0,2 3 0 16,1 0 0-16,0 0 0 0,1-2 0 0,-1 2 0 16,2 1 0-16,1-2 0 0,1 1 0 0,2-1 0 15,-1-1 0-15,1-1 0 0,-3-9 0 0,5 11 0 16,-5-11 0-16,0 0 0 0,8 9 0 0,-1-3 0 16,-7-6 0-16,7 2 0 0,-7-2 0 0,11-2 128 15,-2-3-128-15,0 0 0 0,-1-2 160 0,0-1-160 16,1-1 128-16,-1-2-128 0,-2-1 144 0,1 0-144 15,-1-1 160-15,0 3-160 0,-3-5 176 0,0 4-176 0,-2 0 192 0,1-1-192 16,-2 1 240-16,-2 2-64 0,-2-1-16 0,2 4 0 16,-1-1-160-16,3 7 160 0,-5-5-160 0,5 5 160 15,-5-6-160-15,5 6 0 0,0 0 0 0,0 0 0 16,-11 1 0-16,11-1 0 0,-9 5-128 0,1 2 128 16,8-7 0-16,-6 10-144 0,2 1 144 0,0-1 0 15,4-10-160-15,-4 10 160 0,2 2-128 0,2-12 128 16,0 11 0-16,0-11 0 0,3 11 0 0,-3-11 0 15,6 9 0-15,-6-9 0 0,6 8 0 0,-6-8 0 16,9 5 0-16,-9-5 0 0,12 3 0 0,-2-3 0 16,1 0 0-16,-1 0 128 0,2-1-128 0,0-2 176 15,0-2-176-15,-1 0 128 0,0-3-128 0,-2 1 128 16,-1 2-128-16,-2-1 128 0,1-1-128 0,-3-2 128 16,-2 0-128-16,0 0 128 0,-2 0-128 0,-2-3 128 15,-2 2 0-15,-1-1-128 0,-1 1 192 0,-2-1-64 0,0 1-128 0,-1-2 192 16,-2 0-192-16,1 2 192 0,-2 1-192 15,0 2 160-15,1 1-160 0,2 1 160 0,-1-2-160 16,10 7 128-16,-7-3-128 0,7 3 128 0,-9-1-128 0,9 1 0 16,0 0 0-16,-8 3 0 0,8-3 0 0,-6 10 0 15,4 1 0-15,1 2-176 0,-1 1 176 0,2 0-192 16,2 5 192-16,0-1-192 0,3 3 192 0,1-2 0 16,-1-4-144-16,0 0 144 0,0-2 0 0,0-1 0 15,1 0 0-15,-1-2 0 0,0 1 0 0,0-1 0 16,-5-10 0-16,7 8 0 0,-7-8 0 0,0 0 0 0,9 4 0 15,-9-4 128-15,9 0-128 0,-9 0 0 16,8 0 144-16,-8 0-144 0,0 0 0 0,9-7 144 0,-9 7-144 16,0 0 0-16,0 0 128 0,0 0-128 0,0 0 0 0,0 0 0 15,1-8 0-15,-1 8 0 0,0 0 0 0,0 0 0 16,0 0 0-16,0 0 0 0,0 0 0 0,0 0 0 16,0 0 0-16,0 0 0 0,0 0 0 0,0 0 0 15,0 0-192-15,0 0 16 0,0 0 0 0,0 0 0 31,4-9-464-31,3 0-80 0,1 3-32 0,-1-1 0 16,1 1-2384-16,1-2-464 0,1 1-112 0</inkml:trace>
  <inkml:trace contextRef="#ctx0" brushRef="#br1" timeOffset="52102.86">8838 5892 2751 0,'0'0'256'0,"0"0"-256"0,-7 7 0 0,1 0 0 16,1 1 2304-16,5-8 432 0,-4 9 80 0,4-9 0 15,0 0-1872-15,0 0-384 0,-3 11-80 0,3-11-16 16,0 0 0-16,0 0 0 0,0 0 0 0,0 0 0 16,0 0 560-16,0 0 128 0,0 0 0 0,11 0 16 0,-11 0 304 15,11-4 48-15,-2-3 16 0,1 1 0 16,-3-1-176-16,2-2-16 0,1 0-16 0,0-1 0 0,0-3-352 0,1-2-64 15,-1-2-16-15,2 0 0 0,1 0-336 0,-2-1-80 16,-1-3-16-16,2 0 0 0,1 2-128 0,0-1-16 16,-1 1-16-16,-1-2 0 0,1-1-80 0,0-2-16 15,-2 0 0-15,2-1 0 0,2 0-64 0,-2 0-16 16,-2-1 0-16,1 1 0 0,-2 3-128 0,-1 0 0 16,-2 4 144-16,1 2-144 0,-2 3 288 0,0 3-16 15,0-3 0-15,-1 2 0 0,-1 1-16 0,0 1 0 16,-2 0 0-16,1-1 0 0,1 1-112 0,0 1-16 15,-1 1-128-15,1-2 192 0,0 1-64 0,-1 1-128 16,1-2 176-16,-1 3-176 0,1-1 176 0,-3 7-176 0,3-9 160 0,-1 4-160 16,-2 5 176-16,0 0-176 0,0 0 192 0,0 0-192 15,0 0 176-15,0 0-176 16,0 0 160-16,-5 7-160 0,0 5 0 0,0 3 0 16,-2 0 0-16,2 3 0 0,-2 2 0 0,1 0 0 0,1-2 0 0,-1-1 0 15,1-2 0-15,1 1 0 0,2 0 0 0,2-3 0 16,-2 0 0-16,2 1 0 0,2 2 0 0,0-3 0 15,1-3 0-15,-2 1 0 0,-1-11 0 0,4 10 0 16,0-1 0-16,1-1 0 0,-5-8 0 0,5 8 0 16,-5-8 0-16,7 5 0 0,-7-5 0 0,8 4 0 15,-8-4 160-15,10 3-160 0,-1-2 160 0,-9-1-160 16,9-4 192-16,-9 4-48 0,11-4-16 0,-1-1 0 16,-2-2-128-16,0 2 160 0,-8 5-160 0,8-9 160 15,-2-1-160-15,1-1 128 0,-2 1-128 0,1-1 128 16,0 1-128-16,-1 1 0 0,1-4 144 0,0 1-144 15,-1 0 128-15,0-1-128 0,0-1 128 0,0 2-128 16,2 2 0-16,-2-3 0 0,0 0 0 0,1 0 128 0,-1 1-128 16,1 1 0-16,0 1 0 0,-1 2 0 0,-1-1 0 15,1 3 0-15,-5 6 0 0,5-8-128 0,-1 1 128 16,-4 7 0-16,0 0 0 0,0 0 0 0,5-6 0 0,-5 6 0 16,0 0 0-16,0 0 0 0,0 0 0 0,0 0 0 15,0 0 0-15,0 0 176 0,4 13 0 16,0 4 0-16,-1-3 0 0,-1 2 0 0,1-1-48 0,0 2 0 15,-1 0 0-15,1 0 0 0,1-1-128 0,0 1 0 16,-2-2 0-16,1 1 0 0,-1-2 0 0,2 1 0 16,-1-2 0-16,0 1 0 0,-1-2 0 0,1-2 0 0,-3-10 0 0,5 13 0 15,-1 0-304-15,1-1 16 0,0-3 0 16,1 0 0 0,-1-1-2016-16,1 1-416 0,-1-1-80 0</inkml:trace>
  <inkml:trace contextRef="#ctx0" brushRef="#br1" timeOffset="70613.98">8649 4470 3679 0,'0'0'320'0,"0"0"-320"16,-8-5 0-16,8 5 0 0,-10-3 2816 0,0-2 512 15,10 5 80-15,-9-2 32 0,-2-2-2304 0,-1 4-464 16,0 0-96-16,0 0 0 0,-1 0-240 0,0 2-32 16,-1 0-16-16,0 0 0 0,-3 3-288 0,2-2 160 0,1 0-160 0,1 0 128 15,-1 1-128-15,1-1 0 0,0 0 0 0,0 0 0 16,0-2 0-16,-1 2 128 0,1 0-128 0,0-2 128 15,-1 0 400-15,0 2 80 0,-1-1 16 0,1 2 0 16,-2 0 112-16,1 1 32 0,-1-1 0 16,2 2 0-16,-1 0-320 0,0 2-48 0,-1 0-16 0,2 3 0 15,-1-1-160-15,0 1-32 0,-1 0-16 0,-1-2 0 16,0-1-176-16,2 1 0 0,0-3 0 0,2 3 0 16,2-1 0-16,-3 1 0 0,0-1 0 0,1 4 0 15,0-2 0-15,0 1 0 0,-1 1 0 0,-1 1 0 16,2 1 0-16,0 0 0 0,0 2 0 0,1 0 0 15,2 1 0-15,-2-1 0 0,2 1 0 0,-1 0 0 16,1 0 0-16,1 0 0 0,0 2 0 0,1-5 0 16,1 2 0-16,1-1 0 0,-1 1 0 0,2-3 0 0,-1 0 0 0,0 0 0 15,0 3 0-15,1-3 0 0,0 0 0 0,-2 1 0 16,0 2 0-16,1-1 0 0,-2 1 0 0,2 1 0 16,-2 1 0-16,1-1 0 0,1 3 0 0,2-1 0 15,0 5 0-15,0-5 0 0,-1-1 0 0,0 2 0 16,1 0 0-16,1-1 0 0,-1 1 0 0,0-3 0 15,2-2 0-15,-1 2 0 0,-1 0 0 0,3-1 0 16,-2-1 0-16,2 4 0 0,0-5 0 0,1-1 0 16,1-2 0-16,0 0 0 0,2 4 192 0,-1-4-64 15,-2-11 0-15,6 12 0 0,-2-2 128 0,-1 4 0 16,1-1 16-16,0 0 0 0,2-2-96 0,-1 2-32 16,-1 2 0-16,1-1 0 0,-1 0-144 0,1 1 0 0,0-1 0 0,-1 2 128 15,0-1-128-15,1 2 0 0,2-2 0 0,-1-2 0 16,-2-3 0-16,1 1 0 0,2-1 0 0,1 2 128 15,0-2-128-15,-1 1 0 0,1 0 144 0,0 0-144 16,0-1 160-16,0 1-32 0,-1 0-128 0,1 0 192 16,0-1 16-16,0 1 0 0,0 0 0 0,0 0 0 15,-1 0-16-15,3 4-16 0,0-5 0 0,0 5 0 16,1-4-176-16,-1 2 0 0,2 0 0 0,0 0 128 16,-1-1-128-16,2 1 0 0,1-1 0 0,-3 1 128 15,0-1-128-15,-1 1 0 0,1 0 0 0,-1 0 0 16,-2-1 0-16,0-1 0 0,-1 1 0 0,3 0 0 15,1-2 192-15,1-1 16 0,0 0 0 0,1-2 0 0,-1 1-80 16,-1-2 0-16,0 0-128 0,-1 0 192 0,2 1-192 0,0-1 128 16,1-1-128-16,0 2 0 0,-3 2 128 0,2 1-128 15,1 1 0-15,0-3 0 0,-1-1 0 0,1 0 0 16,-2-1 0-16,2 0 0 0,2 0 0 0,-1-1 0 16,-1-1 0-16,2 2 0 0,-1-3 128 0,0 0-128 15,1 1 0-15,0-4 144 0,1 1-144 0,1 1 0 16,2-1 144-16,1-1-144 0,-2 0 128 0,0 0-128 15,1 0 128-15,0 3-128 0,1-3 0 0,1 0 144 16,-2 0-144-16,1-3 0 0,-3 2 128 0,1-1-128 16,0-2 0-16,0 0 0 0,-1-1 128 0,2-1-128 15,-1-1 0-15,1 1 0 0,1 0 0 0,0-3 128 16,-1 0-128-16,1-1 0 0,1-1 0 0,-2 2 0 0,1 1 0 0,1-1 0 16,2 0 0-16,2 1 0 0,-2 1 0 0,2-1 0 15,-2 0 128-15,1-1-128 0,-2-2 0 0,0 1 0 16,2-1 0-16,-2 1 0 0,-3 1 0 0,1-3 0 15,1-2 0-15,-2 1 0 0,0 0 0 0,0 0 0 16,1 2 0-16,-1 1 0 0,0-4 0 0,-1 2 0 16,0 1 128-16,2 0-128 0,-2 0 0 0,-1-2 0 15,0-2 0-15,-3-1 0 0,-1-1 0 0,1 0 0 16,2-1 0-16,-2-2 0 0,0-3 0 0,0-2 0 16,1 0 144-16,1 0-144 0,1-1 0 0,-1 0 144 15,-2 3-144-15,2-1 0 0,-1 2 0 0,2 1 0 16,-2-3 0-16,-1 3 0 0,-1 0 0 0,-1 1 0 15,-3-2 0-15,-1 4 0 0,0-2 0 0,-2 1 128 16,-2-3-128-16,0 1 192 0,-2 1-192 0,0-1 192 0,-2-1-64 16,0-1 0-16,0-5 0 0,0 2 0 0,0-4-128 0,-2 0 192 15,0 2-192-15,-1-1 192 0,1-1-192 0,-1-1 160 16,-1 1-160-16,0-3 160 0,-1 2-160 0,1-2 0 16,-1-1 0-16,0 2 128 0,-3-1-128 15,0 3 0-15,-1 1 0 0,-2 2 0 0,0-2 0 0,-1 3 0 16,-2 3 0-16,1 2 0 0,-2 0 0 0,0 4 0 15,-2 1 0-15,-3 1 0 0,-2 0 0 0,0 2 0 16,-2 2 144-16,2-1-144 0,0-1 0 0,0-3 0 16,-3 3 0-16,0 3 128 0,-1 1-128 0,1 0 0 15,1-1 0-15,-1 4 0 0,0-1 0 0,0 3 0 16,-1 1-144-16,-1-1 144 0,-2 0-176 0,1 0 48 16,-2 1 0-16,-4 2 0 0,-4-3 0 0,0 1 0 15,2 3 0-15,-1-2 0 0,1 1 128 0,-1 1 0 0,2 0 0 0,2 1 0 16,2 1 0-16,2 1 0 0,2 1 0 0,-3-3-128 15,-1 1 128-15,1-1 0 0,2-1 0 16,2 0 0-16,-1 0 0 0,2 0 0 0,0-1 0 0,3-1 128 16,3 1-128-16,0 1 0 0,1 0 0 0,1-3 0 15,1 2-336-15,2-2-48 0,0 1 0 0,1-1 0 32,1 2-560-32,2 1-112 0,0 0-32 0,1 0 0 15,0 0-1664-15,0 0-352 0</inkml:trace>
  <inkml:trace contextRef="#ctx0" brushRef="#br1" timeOffset="75317.23">8332 3441 25791 0,'-12'-9'1152'0,"5"4"224"0,-3-2-1104 0,0 2-272 16,0 1 0-16,0-2 0 0,1 0 1840 0,-1 1 304 15,-1 0 64-15,0 2 16 0,-1 1-1808 0,-1-1-416 16,0 1 0-16,0-1 0 0,0-1 0 0,1 0 0 15,-1-1 0-15,0 4 0 0,-1-3 0 0,-3 2-192 16,0 1 48-16,-2 0 16 0,1-2-96 0,-1 3-16 16,-1 0 0-16,-1 3 0 0,-5-1 240 0,1 4 0 0,1-3-160 0,-1 4 160 15,-2 1 0-15,-3 2 0 0,-2 1 0 0,0 2 0 16,-2 1 0-16,0 3 0 0,0 1 0 0,-1 3 0 16,0-3 0-16,-1 2 0 0,0-1 0 0,2 1 0 15,3 1 192-15,-1 4-64 0,2-3 0 0,2 4 0 16,-1 0-128-16,0 1 0 0,1 1 0 0,-1-2 0 15,0-1 0-15,2 1 0 0,0 1 0 0,-1 2 0 16,-1-1 0-16,-1 1 0 0,1 0 0 0,0-1 0 16,0 2-192-16,0-2 192 0,1-2-160 0,-1 1 160 15,0 1 0-15,3 0 0 0,0 0 0 0,3 2 0 16,1-2 0-16,1 0-144 0,1-3 144 0,1 2-128 16,0-1 128-16,2 1 0 0,1-1 0 0,1-1 0 15,0-1 0-15,1 0 0 0,1 0 0 0,2 1 128 16,-1 1-128-16,0 2 144 0,2-2-144 0,-1 1 160 0,1-3-160 0,0 2 160 15,-2 3-160-15,1 2 160 0,0 2 0 0,-1 1 0 16,0-2 0-16,0 1 0 0,1 0-32 0,2 1 0 16,-1-4 0-16,3 1 0 0,0-2 0 0,2-1 0 15,0 1 0-15,2 0 0 0,0-1-128 0,2 2 0 16,1 2 0-16,0-1 128 0,0 0-128 0,0-1 0 16,0-3 0-16,1 2 0 0,1 0 0 0,-2-1 0 15,0 0 0-15,0 1 0 0,0-1 128 0,-2-2-128 16,1 0 0-16,-1 2 128 0,-1-1 96 0,0 1 16 15,1 0 0-15,-1 5 0 0,1-2-64 0,0 4-16 16,-2 0 0-16,3 2 0 0,0-2-32 0,2-1-128 16,2-3 192-16,1 1-64 0,-1 0-128 0,1 0 0 0,0-2 144 15,0-3-144-15,1-2 192 0,2-1-16 0,1 1-16 0,0 0 0 16,-3 0-16-16,1 0 0 0,2 1 0 0,0 2 0 16,0-2-144-16,1 2 0 0,0 0 144 0,0 0-144 15,0-2 0-15,0 0 128 0,2 0-128 0,-1-3 0 16,2 1 0-16,1-2 0 0,0 2 0 0,3-4 0 15,-1 1 0-15,2 1 144 0,0 3-144 0,3 1 0 16,-2-1 144-16,0 2-144 0,1 0 0 0,-1 0 144 16,-1 2-144-16,1-3 0 0,0-2 144 0,2 3-144 15,-1-3 0-15,2 4 0 0,0-5 0 0,3 2 128 16,-1-3 16-16,2 0 16 0,0 2 0 0,1-5 0 16,1 2-160-16,0 0 128 0,1-3-128 0,0-1 128 15,4 0-128-15,0 1 0 0,1 1 0 0,0 1 0 16,-1 0 0-16,1 0 0 0,-2-1 192 0,2 3-64 15,0 2-128-15,1-1 192 0,0-1-192 0,3-1 192 0,-1 3-192 0,1-3 160 16,-1-3-160-16,1-1 160 0,2 0-160 16,1 0 0-16,1 0 0 0,-1-3 0 0,1 0 128 15,-1-5 0-15,2 4 0 0,1-1 0 0,-2 0-128 16,2-2 0-16,2 0 144 0,0-5-144 0,2-1 144 0,3 1-144 16,-1-3 192-16,1 2-192 0,0 0 192 0,-1-1-64 15,-1-3 0-15,2 0-128 0,1 0 0 0,-2 0 0 16,-1 0 0-16,2-3 0 0,1 6 208 0,-2-2-64 15,0 3-16-15,-1-1 0 0,0-3-128 0,-1-2 0 16,-1 0-160-16,1-2 160 0,-2-1 0 0,2-3 0 16,0 1 0-16,1-2 0 0,-1-1 0 0,-1-1 0 15,-2 0 0-15,1-1 160 0,-2-5-32 0,-2 0 0 0,1-1 0 16,0-3 0-16,-1-1-128 0,0 0 160 16,-2-3-160-16,3 1 160 0,1 0 32 0,0-1 0 0,-2 1 0 15,-1 0 0-15,-3 0-192 0,1 1 160 0,-1 2-160 0,-2-3 160 16,-1 2-160-16,-2 1 0 0,0-2 0 0,-2 1 128 15,-3-3-128-15,2-1 0 0,-1 0 0 0,1-3 0 16,1 0 160-16,-1-2-160 0,-1-3 192 0,0-2-192 16,-2-1 128-16,0 1-128 0,-1-1 0 0,-1 1 0 15,-1-3 144-15,-1-2-16 0,-1 1-128 0,0-2 192 16,-1-2 16-16,0-2 0 0,-2-5 0 0,2 0 0 16,1-2-208-16,-2-1 176 0,-2 1-176 0,-1 3 160 15,-1 0-160-15,-2 0 0 0,-1-1 144 0,-3 0-144 16,0-1 0-16,-1 1 144 0,0-2-144 0,-1 2 0 0,0 3 192 0,0 0-192 15,-2 1 192-15,-1 1-192 0,0 0 128 0,-1 1-128 16,-3-2 0-16,0 1 0 0,-2-1 0 0,1-1 128 16,-2-3-128-16,-1 3 0 0,-1 1 0 0,-1 1 0 15,-3 5 0-15,-1-2 0 0,1-2 0 0,-1 1 0 16,-2 0 0-16,0-2 0 0,-1-4 0 0,-1 2 0 16,-3 3 0-16,1 0-144 0,-2 1 144 15,3 2-128-15,-2 1 128 0,0 1-128 0,-4-1 128 0,1 0 0 16,-1 2 0-16,1-1 0 0,-1-2 0 0,0 2 0 15,0 2 0-15,-1 1 0 0,-2 1 0 0,1 2 0 16,-5 1 0-16,0 1 0 0,-2 3 0 0,0 2 0 16,-1 2 0-16,-1 0 0 0,-2-2 0 0,-1 3 0 15,-1-3 0-15,-1 1 0 0,1 2-288 0,-1 2-32 16,1-5 0-16,-2 2 0 0,-1 0 320 0,-2 2 128 0,0-2-128 0,-1 2 192 16,1 0-192-16,0 3 0 0,-1 0 0 0,0 2-160 15,-1-1 160-15,2 1 0 0,-1 0 0 0,3 0 0 16,0 1 0-16,0 1 0 0,-2 3 0 0,1-3-128 15,-1 2 128-15,2 1 0 0,1-4 0 0,2 4 0 16,-2 0 0-16,0 1 0 0,0 1 0 0,1-2 128 16,0 0-128-16,1 2-160 0,-1-2 160 0,-1 3-208 15,0 0 208-15,1 1 0 0,-1-2 0 0,1 0 0 16,1 2 0-16,1-3 0 0,1 2 0 0,0 1 0 16,1-2-128-16,1 4 128 0,-1 0 0 0,2-2-144 15,2 1 144-15,2 3-160 0,-2 0 160 0,2 2-160 31,-1-2-240-31,2 4-48 0,0-3-16 0,0 4 0 0,-1 4-112 16,1-2 0-16,1 3-16 0,1 2 0 0,2-1-496 16,1 3-80-16,0 2-32 0,2 1 0 0,-2-1-2400 0,0 1-496 0,-7 1-80 0,3-5-32 0</inkml:trace>
  <inkml:trace contextRef="#ctx0" brushRef="#br1" timeOffset="77558.3">8230 2375 14399 0,'0'0'640'0,"-6"-6"128"0,-2 0-624 16,0-1-144-16,0 1 0 0,2-2 0 0,-2 2 896 0,0 0 160 15,0 1 32-15,-1 1 0 0,-1 0-256 0,-1-1-32 16,0 1-16-16,-2 0 0 0,-2 2-16 0,2-1 0 16,0-1 0-16,-1 2 0 0,-3-1-176 0,0 2-32 15,-1-2-16-15,-1 3 0 0,0 0-160 0,-1 3-16 16,1 1-16-16,-1-1 0 0,1 3-352 0,-2 0 144 15,-3 3-144-15,1-1 0 0,-1 1 0 0,1 0 0 16,-2 2 0-16,0-1 0 0,-1-1 0 0,0 2 0 16,0-3 0-16,0 3 0 0,-3 2 0 0,1 0 0 15,-2 0 0-15,-1 2 0 0,-2-2 0 0,2-1 0 16,-3-1 0-16,2 2 0 0,1 2 448 0,0 0 0 0,-2 0-16 0,1 2 0 16,-4 1-48-16,4 0 0 0,-1 0 0 0,1 1 0 15,-1-1-112-15,2-1-16 0,0 2-16 0,-1-2 0 16,1 0-240-16,-2 0 144 0,1 0-144 0,0 1 128 15,2-2-128-15,-1 1 0 0,-1 0 144 0,-2 1-144 16,-2 0 128-16,1-1-128 0,0 3 128 0,0 1-128 16,0 1 240-16,-2-1-32 0,1 0 0 0,0 0 0 15,1-2 48-15,3 2 0 0,-1-3 0 0,2 3 0 16,1 1-128-16,-1 3 0 0,-1-3-128 0,0 2 192 16,-1-1-192-16,-1 1 0 0,2-1 0 0,-1-1 0 15,2 2 0-15,-2 3 176 0,-2-2-176 0,1 1 160 16,1 0-16-16,1 0 0 0,-1 0 0 0,3 0 0 15,2 0 48-15,0 3 16 0,2 1 0 0,0 1 0 16,1 2 32-16,2 1 0 0,1 0 0 0,-1 0 0 0,0 1-240 0,2-3 128 16,2 4-128-16,0-1 0 0,0-3 0 0,2 2 0 15,0-1 0-15,0 3 0 0,-1-2 128 16,-1 3-128-16,1-1 0 0,1 3 0 0,2-1 160 0,-1 4-160 16,2-3 160-16,-1 1-160 0,2-2 256 0,-1 1-32 15,0 0-16-15,2-2 0 0,0 1 32 0,3 0 0 16,1-1 0-16,2 4 0 0,-1 2-112 0,2 0 0 15,-2 1-128-15,2-1 192 0,1-2-192 0,0-1 176 16,2-1-176-16,-1 0 160 0,0-1-160 0,1 1 0 16,-1-1 144-16,1 1-144 0,0 0 176 0,2 3-48 15,-1 0 0-15,1 2 0 0,0-1 128 0,1 0 0 16,1-1 16-16,0 1 0 0,1-7 16 0,1 2 0 16,1 0 0-16,0 2 0 0,-1-2-96 0,1 4 0 0,2-2-16 15,1 1 0-15,1 0-48 0,0 0 0 0,1-2 0 0,2-1 0 16,-1 1-128-16,0-3 192 0,1-2-192 0,0 1 192 15,1-1-192-15,1 3 160 0,0-2-160 0,2 1 160 16,-3-3-160-16,1 4 0 0,2 3 0 0,0-2 0 16,-2 0 0-16,0-1 0 0,1 3 128 0,-1-4-128 15,-1 1 0-15,0-2 0 0,0-1 0 0,2 0 128 16,0-1-128-16,1 3 0 0,-4 0 0 0,1 1 0 16,1-5 0-16,2 2 160 0,-1-1-160 0,1-1 160 15,1-2-160-15,0 0 0 0,1 0 0 0,-1-1 0 16,0 0 0-16,1-2 0 0,2-1 128 0,-1 0-128 15,0 0 0-15,1 2 128 0,0 0-128 0,1-2 0 16,1 2 128-16,0 0-128 0,-1 4 128 0,0 0-128 16,0 2 0-16,1-3 128 0,-1-1-128 0,2 0 0 0,2 0 0 15,0-1 0-15,1-3 0 0,0-1 0 0,0-3 192 0,0-1-64 16,0 0 0-16,2 1 0 16,-1 0-128-16,2 0 0 0,-2 0 0 0,4-2 0 0,2-2 0 0,1 1 0 15,1-1 176-15,0 3-176 0,0 1 160 0,3 0-160 16,3-1 160-16,0 0-160 0,1 1 192 0,-2-1-64 15,0-2-128-15,-1 3 192 0,-2 1-192 0,1-1 0 16,0 0 0-16,-1-3-160 0,-2 1 160 0,-1-2 0 16,-2 1 0-16,2-2 128 0,0 2-128 0,1-1 0 15,0 1 0-15,1-1 0 0,-4 0 0 0,1-2 0 16,-1 1 0-16,0 1 0 0,-4-2 0 0,4-2 0 16,0-1 0-16,4 3 0 0,-1-3 0 0,1 1 0 0,2-1 0 0,2-1 128 15,2-2-128-15,1 1 0 0,0-2 128 0,0 1-128 16,0-3 128-16,-1 0-128 0,-2 3 128 15,1-1-128-15,-1-1 128 0,-1-2-128 0,0 1 128 0,2-1-128 16,2 1 0-16,0 0 128 0,0 1-128 0,0 0 0 16,-1-1 0-16,1-1 128 0,-2 1-128 0,2-3 0 15,0-1 0-15,0 1 144 0,3-1-144 0,0 0 0 16,1-3 0-16,1 0 0 0,1 0 0 0,1 0 0 16,0 0 0-16,-1-2 0 0,-1 0 0 0,1-2 0 15,0-1 160-15,1 1-160 0,-2-3 128 0,3-1-128 16,2 2 0-16,-1-1 128 0,-1 2-128 0,0 1 0 15,-1-2 128-15,-1-1-128 0,-1 1 0 0,1 0 128 16,0-1-128-16,1-3 0 0,0 3 0 0,3-4 0 16,-1 1 0-16,-1 1 0 0,-1-2 0 0,1-2 0 15,-2 0 0-15,0-3 128 0,2 1-128 0,0 0 0 0,0-3 0 16,2 0 128-16,1-2-128 0,-2 2 0 0,-3-1 0 0,-1-1 128 16,1-1-128-16,0-1 0 0,2-3 144 0,0 1-144 15,-3-3 160-15,2 0-160 0,-1 0 240 0,-1-1-48 16,-1 1-16-16,0-3 0 0,-2-3 0 0,-2-1 0 15,0 1 0-15,1 0 0 0,3-1-48 0,-4-2-128 16,-3-4 192-16,2 3-64 0,1 1-128 0,0 0 160 16,-1-3-160-16,-2-2 160 0,-2-2-160 0,-3-2 0 15,-1-2 0-15,-1-3 128 0,-2 3-128 0,2-1 0 16,-2 0 0-16,-1 0 128 0,-3-1-128 0,-1 0 0 16,-2-3 0-16,-2-2 0 0,-1-2 0 0,0 0 0 15,0-4 128-15,-2 1-128 0,-1 2 0 0,1 1 0 16,-2-1 0-16,0-2 128 0,0-2-128 0,-2-3 0 0,2 3 0 0,-3-2 128 15,1 0-128-15,-2 2 0 0,-1 1 0 0,-1 3 128 16,-2 1-128-16,-1-3 0 0,0-2 0 0,-1-2 128 16,-2 6-128-16,-1 1 128 0,1 1-128 0,-2 0 128 15,-3-1-128-15,-3 3 0 0,0-2 144 0,1-1-144 16,-2-3 0-16,-1 3 0 0,-2 4 0 0,-1-3 128 16,-1 3-128-16,-1 0 0 0,-1 0 0 0,1-2 0 15,-2 1 0-15,-1 0 0 0,0-4 0 0,0 3 0 16,-1-1 0-16,-2 3 0 0,0 2 0 0,-1 3 0 15,-1 2 0-15,0 0 0 0,0-4 0 0,-2-1 0 16,-1-2 0-16,0 3 0 0,-1 0 0 0,0 4 0 16,-3 0 0-16,-1 4 0 0,-2 0 0 0,-1 1 0 15,0-2 0-15,0-2 0 0,0 1 0 0,-1-2 0 16,-2-1 0-16,0-1 0 0,-1 1 0 0,-1 2 128 0,0 2-128 0,0 2 0 16,2 2 0-16,-1 1 0 0,1 1 0 0,-1-1 0 15,-1-1 0-15,3 1 0 0,1-4 0 0,-1 2 0 16,-2-3 0-16,0 5 0 0,1 0 0 0,-2 3 0 15,-3 2 0-15,0-1-128 0,-3 0 128 0,1 3 0 16,0 3-144-16,0 1 144 0,0 0 0 0,0 0-176 16,1-2 176-16,0 1-128 0,-1 0 128 0,0-2-160 15,0 0 160-15,0 2-160 0,-2 0 160 0,-2 2 0 16,-1 0 0-16,1 3-128 0,0 1 128 0,0 3 0 16,0 1 0-16,1 0 0 0,2 1 0 0,-2 2 0 15,0-4 0-15,1 2-128 0,-2 2 128 0,-2 2 0 16,-2 0 0-16,0 2 0 0,2-1 0 0,-2 1-160 15,-1-1 160-15,1 2 0 0,1-1-128 0,0-1 128 0,1 2 0 16,-2-2 0-16,-3 0-128 0,1 2 128 0,-3 0 0 0,0 2 0 16,-1 5 0-16,3-5-128 0,-1 5 128 0,1-1 0 15,1-1 0-15,-1 3 0 0,-2-1 0 0,-2 2 0 16,-2 2 0-16,3 0-128 0,1 2 128 0,0 0 0 16,-1-1 0-16,3 1 0 0,0-3 0 0,2 2 0 15,0-1 0-15,-2 1 0 0,-2-2 0 0,1 2 0 16,3-3 0-16,0 0 0 0,-1 0 0 0,5 0 0 15,2 2 0-15,3 0 0 0,0-1 0 0,0-1 0 16,1 0-272-16,0 1 0 0,2 2 0 0,-1 0 0 31,1 0-2608-31,1 1-528 0</inkml:trace>
  <inkml:trace contextRef="#ctx0" brushRef="#br2" timeOffset="91890.97">18143 8227 14735 0,'0'0'1312'0,"0"0"-1056"0,0 0-256 0,0 0 0 15,0 0 3168-15,0 0 576 0,0 0 112 0,3 13 32 16,1-2-3056-16,0-1-592 0,-4-10-240 0,4 12 176 15,0-1-32-15,-1 0 0 0,-1 2 0 0,-2 3 0 16,-1 3 48-16,0 3 0 0,-2 6 0 0,-1 2 0 16,0 1 192-16,-1 1 32 0,-1 0 16 0,-1-2 0 15,-1-2 112-15,2 1 32 0,0 0 0 0,0-1 0 16,-2-1 64-16,2-4 0 0,0-1 16 0,0 0 0 16,-2-1-240-16,3-3-48 0,0 1-16 0,-1-5 0 15,2-2-32-15,1-2 0 0,3-10 0 0,0 0 0 16,0 0-32-16,0 0-16 0,0 0 0 0,0 0 0 0,0 0 32 15,0-13 0-15,1 0 0 0,0-3 0 16,2-2-80-16,-2 0-16 0,0-3 0 0,2 2 0 0,0-1-208 0,-1-1 176 16,0-2-176-16,0-3 160 0,1 0 16 0,-1-1 0 15,1 1 0-15,1 2 0 0,0-6 48 0,1-2 16 16,0 2 0-16,3 2 0 0,1 2-240 0,0 2 176 16,-1 6-176-16,1 4 160 0,0-1-16 0,2 3 0 15,-1 2 0-15,1 4 0 0,0 0-16 0,1 4-128 16,-1 0 192-16,0 2-64 0,1 0-128 0,0 3 0 15,-12-3 0-15,14 7 0 0,-1-1 0 0,1 2 0 16,1-2 0-16,-1 2 0 0,0 0 0 0,0 2 0 16,-3 0 0-16,1 0 0 0,-3 0 0 0,-1 3 0 15,0 2 0-15,0-2 128 0,-1-1-128 0,0 1 192 16,-2 0-192-16,2 0 192 0,-2-2-64 0,0 1-128 0,-1-1 192 0,-1-1-64 16,-3-10-128-16,4 10 0 0,-4-10 0 0,0 0 128 15,0 0-128-15,0 0 0 0,0 0 144 0,0 0-144 16,0 0 128-16,0 0-128 0,0 0 160 0,0 0-160 15,0 0 176-15,0 0-176 0,7-7 192 0,1-5-192 16,-1 0 144-16,-1-1-144 0,2 0 0 0,1-6 144 16,0-4-144-16,2 1 128 0,-2 0-128 0,1-1 128 15,2-1-128-15,1 1 0 0,0-1 0 0,1 3 0 16,1 3 0-16,-2 1 0 0,-1 4 0 0,-1 3 0 16,0 1 0-16,-1 2 0 0,1 2 0 0,-1 2 0 15,0 2 0-15,1 2 160 0,1 2-160 0,-1 2 160 16,1-2-160-16,2 7-176 0,3 7 48 0,-1-1 0 15,-3-2 128-15,-3 0 0 0,-3-1 0 0,1 4 0 0,2 4 0 16,2 4 0-16,-2 2 0 0,2 5 0 16,0-2 128-16,0 1-128 0,-1 0 128 0,1-2-128 0,0-2 0 15,-2-1 144-15,1-1-144 0,-2-1 0 0,-1-1 128 0,-1-3-128 16,1-5 0-16,-1 2 0 0,-1-4 0 0,-1 2 0 16,1-4 0-16,-2 0 0 0,0-1 0 0,-4-10 0 15,0 0-240-15,5 9 80 16,-5-9-1184-16,0 0-224 0,0 0-48 0,0 0-16 15,0 0-1568-15,2-10-304 0</inkml:trace>
  <inkml:trace contextRef="#ctx0" brushRef="#br2" timeOffset="92202.72">19324 8297 23039 0,'0'0'1024'0,"0"0"192"0,0 0-960 0,-9 10-256 0,-1-3 0 0,5 6 0 16,3 3 5072-16,2 2 976 0,1 7 192 0,2-1 32 15,-1 2-5024-15,2 1-1008 0,0-1-240 0,-1 0 0 16,-1 2 0-16,1-1 0 0,-1-4 0 0,1 2 0 15,-2-3 0-15,2-1 0 0,-3-1 0 0,0-1 0 16,0-3 0-16,0 0-192 0,0-1 64 0,0-2 0 31,1-1-544-31,1-3-96 0,-2-9-32 0,0 0 0 0,0 0-1984 0,0 0-400 0,0 0-80 0,0 0-12240 16</inkml:trace>
  <inkml:trace contextRef="#ctx0" brushRef="#br2" timeOffset="92364.92">19360 7909 38815 0,'0'0'1728'0,"0"0"336"0,0 0-1648 0,0 0-416 16,0 0 0-16,0 0 0 0,0 0 640 0,-1 13 32 16,2-3 16-16,3 3 0 15,1-3-2176-15,3 0-432 0,1-2-96 0,2 0-14304 0</inkml:trace>
  <inkml:trace contextRef="#ctx0" brushRef="#br2" timeOffset="93123.05">19613 8390 41295 0,'0'0'1824'0,"0"0"384"0,0 0-1760 0,0 0-448 0,0 0 0 0,0 0 0 16,3 10 128-16,1 1-128 0,2 1 128 0,1-3-128 15,1 0 0-15,-1 1 0 0,1 2 0 0,0 2 0 16,0 1 0-16,0 2 0 0,-1-6 0 0,-1 4 0 0,-1-1 0 0,-1 0 0 16,-3-1 0-16,0 3 0 0,-1-2 192 0,0-1 48 15,-1-1 16-15,0-4 0 0,1-8 256 0,-2 9 64 16,2 0 16-16,0-9 0 0,0 0-128 0,0 0-16 15,0 0-16-15,0 0 0 0,0 0-208 0,0 0-32 16,0 0-16-16,11-6 0 0,-2-2-176 0,-1-3 192 16,-2 0-192-16,1-2 192 0,-1 0-192 0,1 0 128 15,-1-4-128-15,1-2 128 0,-1 0-128 0,1-3 0 16,0-3 0-16,-1-2 128 0,2-3-128 0,0 2 0 16,1 2 0-16,0 4 0 0,1 4 0 0,1 2 0 0,-2 0 0 0,0 3 0 15,0 2 176-15,0 2-48 0,0 3-128 16,2 0 192-16,-1-2-192 0,2 1 176 0,0 4-176 0,-1-3 160 15,3 2-160-15,-1 2 0 0,0 1 0 16,-2-2 0-16,0 2 0 0,0 2 0 0,0 2 0 0,-1 3 0 16,-1 7-144-16,1-1 144 0,-1 2 0 0,-1-1 0 15,-1-1-128-15,0 1 128 0,-2 1 0 0,0 2 0 16,1 0 0-16,-1 2 0 0,-1 0 0 0,1-1 144 16,0-3-144-16,0-1 192 0,-1-1-192 0,0-1 192 15,-4-11-192-15,5 13 160 0,1-6-160 0,-6-7 160 16,7 10-160-16,1-4 192 0,-8-6-192 0,11 8 192 15,-2-3-192-15,-9-5 160 0,10 4-160 0,-10-4 160 16,0 0-160-16,11 3 0 0,-11-3 0 0,0 0 128 16,0 0-128-16,0 0 0 0,0 0 144 0,0 0-144 0,0 0 144 15,10 2-144-15,-10-2 192 0,0 0-192 16,0 0 160-16,0 0-160 0,0 0 128 0,10 4-128 0,-10-4 0 16,0 0 0-16,0 0 128 0,10 7-128 0,-10-7 0 0,0 0 0 15,0 0 0-15,9 4 0 0,-9-4 0 0,0 0 0 16,0 0 0-16,10 2 0 0,-10-2 0 15,0 0 0-15,11 4 0 0,-11-4 0 0,0 0 0 0,10 4 0 16,-10-4 0-16,8 5 0 0,-8-5 0 0,9 7 0 16,-9-7 0-16,8 5 0 0,-8-5 0 0,0 0 0 15,10 6 0-15,-10-6 0 0,9 4 0 0,-9-4 0 16,0 0 0-16,11 4 0 0,-11-4-176 0,0 0 48 16,9 4 0-16,-9-4 0 15,0 0-448-15,0 0-96 0,0 0-16 0,0 0 0 16,0 0-2048-16,0 0-400 0,0 0-96 0</inkml:trace>
  <inkml:trace contextRef="#ctx0" brushRef="#br2" timeOffset="94267.53">19273 9271 4607 0,'0'0'400'0,"4"-9"-400"15,-4 9 0-15,1-8 0 0,-1 8 5360 0,0-9 976 0,0 9 208 0,0 0 48 16,1-8-5056-16,-1 8-992 0,0 0-208 0,0 0-32 16,0 0 144-16,0 0 16 0,0 0 16 0,0 0 0 15,-9 4 16-15,0 3 0 0,0 1 0 0,-1 3 0 16,-2 6 16-16,0 2 16 0,0 3 0 0,-1 1 0 16,-1 6 32-16,0 2 0 0,-2 4 0 0,-1 3 0 15,0 0-128-15,0 0-32 0,0 1 0 0,2-1 0 16,-1 0-208-16,0 2-64 0,2-2 0 0,4 4 0 15,0 1-128-15,3-3 0 0,0 0 0 0,3 2 0 16,2-4 0-16,2-3 160 0,2-2-160 0,3-3 160 16,2-6 16-16,2-1 0 0,1-6 0 0,1-3 0 15,1-2-48-15,-1-5-128 0,1 0 192 0,2-4-64 16,2-5 128-16,1-3 32 0,0-4 0 0,2-3 0 16,1-3-48-16,1-2-16 0,1-3 0 0,2-5 0 0,-1-3-80 0,-1-2-16 15,-1-6 0-15,-1 1 0 0,-2 0-128 0,-1-2 128 16,-2 0-128-16,-2-2 128 0,-1-4-128 0,-3 0 128 15,-2 0-128-15,-1-1 128 0,0 1-128 0,-4 0 0 16,-2 0 0-16,0 7 0 0,-1 2 0 0,-2 4 0 16,-1 5 0-16,-1 4 0 0,-1 2 336 0,0 2 48 15,0 4 0-15,-1 1 0 0,-2 2-256 0,0 2-128 16,0 1 160-16,0 1-160 0,0-3 0 0,0 3 0 16,-1 1 0-16,0 1 0 0,1 0 0 0,0 2-128 15,0-2 128-15,1 1 0 16,0 1-1488-16,8 2-240 0,-10-4-64 0,0 4-10224 15,10 0-2048-15</inkml:trace>
  <inkml:trace contextRef="#ctx0" brushRef="#br2" timeOffset="94508.81">19073 9700 19343 0,'0'0'1728'0,"0"0"-1392"0,-7 7-336 0,-3-1 0 16,3 1 3984-16,0-1 736 0,7-6 144 0,-4 11 16 16,4-11-3712-16,0 11-736 0,1 0-160 0,5-2-16 15,2 0 32-15,2-2 16 0,2 1 0 0,3-2 0 16,4 1 144-16,3-1 16 0,3-2 16 0,3 0 0 16,3-2-160-16,3-2-48 0,2-2 0 0,-1-2 0 15,0 0-272-15,0-2 0 0,0-7 0 0,1-1 0 16,-3 0-1856-16,3-4-496 15,-1-6-80-15</inkml:trace>
  <inkml:trace contextRef="#ctx0" brushRef="#br1" timeOffset="98816.63">22106 7399 28223 0,'0'0'1248'0,"0"0"256"0,0 0-1200 0,0 0-304 0,0 0 0 0,0 0 0 16,0 0 1152-16,0 0 160 0,0 0 32 0,0 0 16 16,5 12-528-16,0 1-96 0,-1 3-32 0,0 1 0 15,-1 2-448-15,-1 3-80 0,1 2-32 0,1 3 0 16,0 3-144-16,1 1 192 0,0 1-192 0,0 3 192 16,1-1 176-16,0 5 32 0,1-4 16 0,-1 4 0 15,1 3-80-15,-2-2-16 0,0 1 0 0,-1 0 0 16,-1 0-128-16,-2-2-16 0,-2-5-16 0,-1 0 0 15,0 1 160-15,0-1 48 0,1 1 0 0,-2-1 0 16,1 0 48-16,-1-2 16 0,1 0 0 0,-1-2 0 16,-1-2-32-16,0 1 0 0,0-4 0 0,0 0 0 0,-1-2-208 15,0-2-64-15,0-3 0 0,-2-1 0 0,-1-4 0 16,1 2 0-16,-1 0 0 0,0-3 0 0,-4-6-128 0,2 1 192 16,-2-2-192-16,2-2 192 0,-2 1 0 0,0-7 0 15,0 2 0-15,-1-2 0 0,-1 1-192 0,-2-5 0 16,1-3 0-16,-1-1 0 0,2 1 0 0,-3-3 128 15,0-3-128-15,0-1 128 16,1 0-480-16,2 0-96 0,1-2-32 0,0-1 0 16,2-1-2160-16,4 2-432 0,1-1-96 0,4 1-13440 0</inkml:trace>
  <inkml:trace contextRef="#ctx0" brushRef="#br1" timeOffset="99217.76">22849 7163 23951 0,'-4'-13'2128'0,"0"5"-1696"0,0-1-432 0,0 3 0 16,0-2 1600-16,4 8 224 0,0 0 48 0,-4-8 16 15,4 8-656-15,0 0-128 0,0 0-16 0,0 0-16 16,0 0-224-16,0 0-32 0,0 0-16 0,0 0 0 16,-2 12-432-16,-2 5-96 0,-3 4-16 0,1 3 0 15,-1 4 128-15,-2 3 32 0,-1 7 0 0,-2 2 0 16,-2 5-112-16,-1 3-32 0,1 1 0 0,1 5 0 0,-1-1-80 16,-1 3-32-16,-2 2 0 0,-2 3 0 0,-2 4 0 0,1 4 0 15,2 3 0-15,1-6 0 0,-1-6-160 16,2-4 0-16,2-5 0 0,2-2 0 0,2-6 128 0,3-3-128 15,3 0 0-15,2 1 128 0,-1-2-128 0,3-3 192 16,-1 0-192-16,2-6 192 0,4-3-192 0,1-1 0 16,-2-2 0-16,2-4 128 0,3-1-384 0,3-2-96 15,1-4-16-15,1 0 0 16,2-3-1936-16,2-2-400 0,3-3-80 0,1-4-12832 0</inkml:trace>
  <inkml:trace contextRef="#ctx0" brushRef="#br1" timeOffset="99684.14">23144 7601 26719 0,'0'0'2368'0,"-12"0"-1888"0,0 3-480 0,0 3 0 16,-1 1 1600-16,2 3 240 0,-1-1 32 0,0 6 16 15,-1 4-1088-15,0 1-224 0,-3-1-32 0,1 6-16 16,-2 1 0-16,0 7 0 0,-3-1 0 0,2 5 0 16,0-2-176-16,1 3-32 0,0 0-16 0,3 1 0 15,1 0-80-15,2-2-16 0,3-4 0 0,4 0 0 0,2 0 128 0,2-2 32 16,1-1 0-16,2-1 0 0,1-2-96 0,1-1-16 15,1 0 0-15,3-5 0 0,2-3-256 0,1-2 0 16,-1-3 128-16,4-1-128 0,-1-7 192 0,4-3 0 16,2-2-16-16,2-3 0 0,3-4 48 0,0-3 16 15,-1-9 0-15,0 1 0 0,-1-1-112 0,1-4 0 16,-1-1-128-16,-2-5 192 0,-1-1-192 0,-2-3 176 16,-2-1-176-16,-3-5 160 0,-2-4-160 0,0-1 0 15,-3-6 0-15,-1 1 0 0,-1-2 0 0,-4 0 0 0,1 3 0 0,-3 4 0 16,-3 1 0-16,-1 5 0 15,0 5-160-15,-1 2 160 0,-3 2-288 0,0 2 32 0,1 3 16 0,-1 6 0 32,1 4-272-32,1 2-64 0,-1 2-16 0,1 3 0 15,-2 3-2016-15,0 2-400 0,8 2-64 0</inkml:trace>
  <inkml:trace contextRef="#ctx0" brushRef="#br1" timeOffset="99982.11">23007 8115 28559 0,'0'0'2544'0,"-8"-4"-2032"0,0-3-512 0,8 7 0 0,0 0 2048 0,0 0 320 15,0 0 64-15,0 0 16 0,0 0-1888 0,0 0-384 16,9-6-176-16,2 2 160 0,3 0-160 0,-1 0 0 16,1 0 144-16,1 0-144 0,-1 1 0 0,3-1 0 15,1-3 0-15,-1 2 128 0,-1-2-128 0,-1 2 0 16,2 0 0-16,-1 1 0 16,-2-3-1808-16,1 4-384 0,-2 0-80 0,0 3-7584 15,-1 0-1504-15</inkml:trace>
  <inkml:trace contextRef="#ctx0" brushRef="#br1" timeOffset="100264.76">23743 8338 39103 0,'-11'1'1728'0,"11"-1"368"0,-10 8-1680 0,3 2-416 0,-1 3 0 0,3 0 0 15,-1 3 0-15,0 1 0 0,1 3 128 0,1-3-128 16,0 2 0-16,0-2 0 0,-1 0 0 0,-1 0 0 16,3-1 0-16,-1-1 0 0,1 0 0 0,0-2 0 15,2-2-256-15,1 0-16 0,0-11-16 0,4 10 0 16,3-2-1552-16,2-3-304 0,1-1-64 0,2-4-12496 15</inkml:trace>
  <inkml:trace contextRef="#ctx0" brushRef="#br1" timeOffset="101786.98">24475 7557 21183 0,'0'0'1888'0,"0"0"-1504"0,0 0-384 0,0 0 0 0,0 0 2176 0,0 0 352 16,0 0 80-16,-3 10 16 0,-3-2-2016 0,-1 3-400 15,-2 0-80-15,0 2 0 0,0 2 128 0,-2 0 16 16,0 2 16-16,-3 5 0 0,1 2-80 0,0 2-16 16,0 1 0-16,2-1 0 0,-2 2 464 0,2 2 96 15,1 4 16-15,1 1 0 0,-1-1-96 0,3 2-16 0,1 1 0 0,1-1 0 16,0 0-336-16,2-3-64 0,3 0 0 0,2-3-16 16,0-3-240-16,4-1 0 0,0 1 0 0,3-8 0 15,2-2 128-15,0-3-128 0,4-2 0 0,3-1 0 16,0-8 0-16,3 0 128 0,0-3-128 0,2-5 0 15,0-3 240-15,1-2 0 0,1-3 0 0,0-2 0 16,-2 0-32-16,-1-2 0 0,-1-3 0 0,-1-2 0 16,-2-2-64-16,-2-2-16 0,-3-4 0 0,-1-1 0 15,-3-1-128-15,0-5 128 0,-3-5-128 0,1-1 128 16,-3-1-128-16,-2 1 0 0,-2-1 144 0,-2 1-144 16,-2 0 0-16,-3 0 0 0,-3 1 0 0,-1 3 0 15,0 2 0-15,-4 6-208 0,-2 2 48 0,-2 3 16 16,-1 1-352-16,-1 7-64 0,-2 2-16 15,1 5 0-15,0 4-1536 0,2 5-304 0,-1 2-64 0,3 2-16 16,0 3-864-16,2 2-176 0</inkml:trace>
  <inkml:trace contextRef="#ctx0" brushRef="#br1" timeOffset="102177.77">24406 7955 19343 0,'-15'3'1728'0,"6"0"-1392"0,0-2-336 0,9-1 0 16,0 0 4144-16,0 0 752 0,0 0 160 0,0 0 16 15,9-2-4176-15,3-2-896 0,2 0 0 0,4-3-160 16,2 4 160-16,2-3 0 0,0 1 0 0,2 0 0 15,-2 1 0-15,1 0 0 0,1 1 0 0,-2 0 0 16,-1 0-128-16,-2 3 0 0,0 0 0 0,-4 3 0 16,1 0-2336-16,-3-1-464 0</inkml:trace>
  <inkml:trace contextRef="#ctx0" brushRef="#br1" timeOffset="102588.74">24823 8329 10127 0,'-15'-7'896'0,"15"7"-704"0,0 0-192 0,-7-4 0 15,0-1 6864-15,7 5 1344 0,0 0 272 0,0 0 48 16,0 0-6784-16,4-9-1360 0,1 0-256 0,2 2-128 15,1 2 0-15,2 1 0 0,0-1 0 0,2 1 0 16,2-1-192-16,1 1 48 0,2-1 16 0,1 1 0 16,2 1 128-16,-2 2 0 0,-1 1-144 0,0 1 144 15,-2 1 0-15,-2 1 0 0,-2 3 0 16,-2 0 0-16,-9-6 0 0,6 11 0 0,-6-11 0 0,3 13 0 16,-3 0 0-16,-3 1 0 0,0 0 0 0,-3 5 0 15,-1-2 144-15,-1 2-144 0,0-2 160 0,0 4-160 16,3 0 128-16,1 0-128 0,0-2 0 0,3 1 144 15,-2-1-144-15,4 0 0 0,2-4 0 0,0 2 0 0,1-1 0 16,1-1 0-16,-1 0 0 0,1-2 0 0,0-3 0 16,0 1-176-16,-5-11 176 0,9 9-192 15,-1 0-608 1,0-3-128-16,-8-6-32 0,11 4 0 0,-11-4-2160 0,13-2-432 0,-2-5-96 16,1-2-9152-16</inkml:trace>
  <inkml:trace contextRef="#ctx0" brushRef="#br1" timeOffset="103039.54">25103 7231 29951 0,'-13'-8'1328'0,"13"8"272"0,-9-1-1280 0,9 1-320 0,0 0 0 0,0 0 0 16,0 0 400-16,0 0 32 0,0 0 0 0,0 0 0 16,0 0 112-16,0 0 32 0,12 0 0 0,-1 2 0 15,1 1-64-15,0 2 0 0,0 3 0 0,1 4 0 16,0 2 96-16,1 6 16 0,2-2 0 0,-1 7 0 15,4 5 128-15,-3 1 16 0,3 3 16 0,0 2 0 16,3 4-208-16,2 0-64 0,-1 2 0 0,2 2 0 16,3 0-240-16,0-1-48 0,2 0-16 0,3 2 0 0,2 2-64 15,0 1-16-15,-1-4 0 0,-1 2 0 0,-3-1 32 0,-4 0 0 16,-4-2 0-16,-1 0 0 0,-6-1-32 0,-2-1 0 16,-1 4 0-16,-7-2 0 0,-3-2-128 0,-5 1 192 15,-2 1-192-15,-4-2 192 0,-3-2-16 0,-4-3 0 16,-4-2 0-16,-3 0 0 0,-1 0-176 0,-2 0 0 15,-6-2 0-15,0 2 0 16,-2-4-1632-16,1 0-352 0,-2-1-80 0,1 0-10192 16,3-3-2032-16</inkml:trace>
  <inkml:trace contextRef="#ctx0" brushRef="#br3" timeOffset="108396.79">18875 11186 5519 0,'0'0'496'0,"0"0"-496"16,0 0 0-16,0 0 0 0,0 0 2528 0,2-9 416 15,-2 9 64-15,3-9 32 0,-3 9-1600 0,6-8-320 16,0-2-64-16,-6 10-16 0,5-8-256 0,-5 8-48 15,0 0-16-15,0 0 0 0,0 0-336 0,0 0-64 16,0 0 0-16,0 0-16 0,0 0 112 0,0 0 32 16,-9 5 0-16,-1 2 0 0,-2-1 288 0,-1 2 64 15,-1 0 16-15,-2 0 0 0,-1 1 112 0,0 1 32 16,0-3 0-16,-1 2 0 0,0 0 64 0,-1 0 32 16,1 0 0-16,1 1 0 0,0 0-288 0,0 0-64 0,0 3-16 0,3-3 0 15,0 0-352-15,1 0-64 0,1-2-16 0,2 0 0 16,0 0-256-16,4 1 160 0,1-1-160 0,2 1 128 15,3 1-128-15,0-10 0 0,3 11 0 0,1-1 0 16,1 2 0-16,3-4 0 0,-1 1 0 0,4-3 0 16,-1-3-192-16,2 1 192 0,0 0-192 0,0 2 192 15,-1-2-128-15,2 0 128 0,0 0 0 0,0 0 0 16,-1 0 0-16,1 3 0 0,1-4 0 0,2 4 0 16,0-2 0-16,-2 3 0 0,0 0 0 0,1 1 128 15,-1 0-128-15,0 3 192 0,1 0-192 0,-1 2 192 16,-1 0-192-16,-2 2 0 0,-1 1 0 0,-2 1 128 15,-2 2-128-15,0-3 0 0,-4 0 0 0,1-1 0 16,-3 0 128-16,-1 0-128 0,-2-2 0 0,2 0 128 16,-5-1 48-16,1 3 0 0,-1-5 0 0,-1-1 0 0,-2 0 128 0,1 0 16 15,0-1 16-15,-1 1 0 0,-1-2-96 0,-1 0-32 16,0-2 0-16,-1 2 0 0,-1 2-208 0,0-2 0 16,0 0 128-16,0-1-128 0,-2-1 0 15,2 1-160-15,0-1 32 0,2-1 0 16,0 1-512-16,-1-4-112 0,2 2-16 15,0-3 0-15,-1 1-1728 0,1-2-336 0,1-2-80 0</inkml:trace>
  <inkml:trace contextRef="#ctx0" brushRef="#br3" timeOffset="108957.29">19708 10948 27647 0,'0'0'2448'0,"-6"-4"-1952"0,-3 1-496 0,9 3 0 0,-11 0 2224 0,2 3 336 16,9-3 80-16,-9 8 16 0,0 2-2240 0,1 2-416 15,0 1-144-15,-1 1 0 0,-1 3 16 0,-1 4 0 16,1 1 0-16,-2 4 0 0,0 4 128 0,1 3-128 16,-1 0 128-16,0 2-128 0,0 1 288 0,-1 2 64 15,0 0 16-15,2 2 0 0,-1-1 208 0,0 1 64 16,0-3 0-16,2 1 0 0,0 3-112 0,2-5-16 16,2-2 0-16,4-1 0 0,1-7 64 0,2 0 0 0,3-4 0 15,2-1 0-15,1-3-32 0,2-2 0 0,1-2 0 0,2 2 0 16,1-7-192-16,3-1-32 0,2-2-16 0,4-2 0 15,3-1-176-15,2-3 0 0,2 0 0 0,1-2 0 16,-1-2-256-16,-1 0-48 0,-2-2 0 0,1-1 0 31,-3 0-416-31,0 0-96 0,-3-2-16 0,-3 1 0 16,-4-2-320-16,-2 1-64 0,-3-3 0 0,-2 0-9808 0,-5-1-1968 0</inkml:trace>
  <inkml:trace contextRef="#ctx0" brushRef="#br3" timeOffset="109224.61">19262 11323 30399 0,'0'0'1344'0,"0"0"288"0,-6-4-1312 0,6 4-320 0,0 0 0 0,0 0 0 0,0 0 2976 0,12-3 528 16,2 1 96-16,3 2 32 0,1-1-2912 0,3 1-576 15,3-1-144-15,2-2 0 0,2-1 192 0,4 0 0 16,-1-1 0-16,3-2 0 0,2 1-192 0,2-3 0 16,1 1 144-16,0 0-144 0,-1 0 0 0,0 1 0 15,0-1 0-15,0 1 0 0,-3 1 0 0,0 0 0 16,-1 0-128-16,-4 2 128 16,-4 1-624-16,-4 0-32 0,-4 0-16 0,-2 3-11984 0,-3 0-2384 0</inkml:trace>
  <inkml:trace contextRef="#ctx0" brushRef="#br3" timeOffset="109484.95">19090 11894 37775 0,'0'0'1664'0,"0"0"368"0,-10 2-1632 0,10-2-400 0,-8 5 0 0,8-5 0 15,0 0 1968-15,4 12 304 0,-4-12 64 0,8 9 16 16,0-1-2352-16,1-2-256 0,1 1-144 0,-1-3-48 16,0 1-1552-16,2 0-320 0,-1 0-64 0,1-5-9392 15,-1 0-1888-15</inkml:trace>
  <inkml:trace contextRef="#ctx0" brushRef="#br3" timeOffset="109737.02">20133 11871 32255 0,'0'0'2864'0,"0"0"-2288"0,0 0-576 0,0 0 0 15,-9 5 4032-15,9-5 704 0,-6 7 144 0,0 2 32 32,3 1-4272-32,-1 1-832 0,1-1-192 0,0 2-16 15,3-12-1248-15,0 12-240 0,0-2-48 0,0-10-11248 0,0 0-2240 0</inkml:trace>
  <inkml:trace contextRef="#ctx0" brushRef="#br3" timeOffset="111926.16">21926 10893 30463 0,'0'0'1344'0,"0"0"288"0,-9 3-1312 0,9-3-320 0,-9 9 0 0,3-1 0 0,4 2 384 0,-1 3 16 15,2 3 0-15,1 3 0 0,0 0 80 0,1 3 16 16,3 0 0-16,-1 5 0 0,-2 3-96 0,2 3-16 16,1 3 0-16,-1-2 0 0,0 2 64 0,1-1 0 15,0 1 0-15,-1 3 0 0,-3-1 0 0,1 0 16 16,0-2 0-16,0 4 0 0,-2 0-208 0,-1 3-32 16,-2 3-16-16,0 1 0 0,1-1-80 0,2 0-128 15,-1-9 176-15,4-6-176 0,-2-2 160 0,1-3-160 16,2-2 128-16,-1-1-128 0,0-4 0 0,0-3-224 15,1-3 32-15,-1-1 0 16,-2-12-1552-16,0 0-304 0,0 0-64 0,8 5-8176 0,-8-5-1616 0</inkml:trace>
  <inkml:trace contextRef="#ctx0" brushRef="#br3" timeOffset="112310.08">22185 10910 25631 0,'0'0'1136'0,"0"0"224"0,0 0-1088 0,-9 5-272 0,9-5 0 0,-9 6 0 0,9-6 928 0,-6 7 128 16,0 1 32-16,2 3 0 0,1-1 256 0,0 4 48 16,0 1 16-16,2 4 0 0,0 2-176 0,1 4-16 15,0 2-16-15,0 5 0 0,0 1-256 0,2 4-48 16,2 1-16-16,-1 0 0 0,-1-1-448 0,2 2-96 16,-1-2-16-16,-2 2 0 0,-1 2-320 0,0-2 144 15,0 2-144-15,3 1 0 0,-2-2 128 0,0 1-128 16,1-1 0-16,-1-1 0 0,2-3 0 0,-1-2 0 15,1-2 0-15,-2-4 0 0,-1-2-256 0,2 1-96 16,-2-1-32-16,0-1 0 16,0-4-1264-16,0-2-256 0,0 1-48 0,-2-3-9344 15,2-6-1872-15</inkml:trace>
  <inkml:trace contextRef="#ctx0" brushRef="#br3" timeOffset="112943.45">22738 11218 28335 0,'0'0'1248'0,"-2"-8"272"0,-2-4-1216 0,1 2-304 0,2 2 0 0,1 8 0 0,-2-10 288 0,2 10 0 16,-1-10 0-16,1 10 0 0,0-9 48 0,0 9 16 15,0 0 0-15,0 0 0 0,0 0 32 0,0 0 0 16,0 0 0-16,0 0 0 0,0 0 320 0,0 0 80 16,0 0 16-16,0 0 0 0,-9 9 32 0,1 4 0 0,0-2 0 0,3 5 0 15,-1 4-288-15,-2 1-48 0,0 1-16 0,-1 4 0 16,1-1-144-16,0 4-16 16,2 1-16-16,0 3 0 0,3-2-112 0,-1 4-32 0,1-1 0 0,3 0 0 15,0 1-32-15,5-2 0 0,4-2 0 0,0-2 0 16,-1-3-128-16,1-3 160 0,2-2-160 0,1-1 160 15,1-5-160-15,1-2 0 0,-1-2 0 0,3-5 128 16,2-3-128-16,0-2 0 0,0-2 144 0,5-4-144 16,-1-5 128-16,3-1-128 0,-3-2 160 0,1-6-160 15,1 1 192-15,-4-1-64 0,0-5-128 0,-2 2 192 16,-1 1-48-16,-1-4-16 0,-3-2 0 0,-1 0 0 16,-3 0 16-16,-1 0 0 0,-3-2 0 0,-3 1 0 15,-2-2-144-15,-2 0 128 0,-2 0-128 0,-3-2 128 16,0 0-128-16,-3 1-144 0,0-1 144 0,-2 2-208 15,-3 3-64-15,0 1-16 0,0 2 0 0,-1 2 0 16,0 3-160-16,1 4-48 16,-4 4 0-16,2 2 0 0,-1 2-1248 0,1 2-256 15,-1 2-48-15,1 2-8864 0,3 0-1760 0</inkml:trace>
  <inkml:trace contextRef="#ctx0" brushRef="#br3" timeOffset="113243.35">22738 11449 10127 0,'0'0'896'0,"-9"5"-704"0,0-1-192 0,9-4 0 15,0 0 5600-15,0 0 1088 0,0 0 224 0,0 0 32 16,0 0-5472-16,0 0-1104 0,-1 10-224 0,1-10-144 15,0 0 560-15,5 11 0 0,-5-11 0 0,10 7 0 16,-10-7 112-16,15 8 32 0,-1-1 0 0,0-3 0 16,-1-2-176-16,4-1-16 0,1-1-16 0,2 0 0 15,1-1-352-15,1-1-144 0,0-2 128 0,0-2-128 16,-2 3 0-16,1-7 0 0,0 7 128 0,0-4-128 31,1 0-1200-31,-4 1-272 0,-1-3-48 0,-3 1-15680 0</inkml:trace>
  <inkml:trace contextRef="#ctx0" brushRef="#br3" timeOffset="113881.99">23266 10923 12895 0,'0'0'1152'0,"0"0"-928"0,0 0-224 0,0 0 0 0,0 0 2544 0,0 0 464 15,0 0 80-15,-2 12 32 0,0-3-1328 0,2 4-256 16,2 1-48-16,-2 2-16 0,0 2-64 0,1 4 0 15,0 5-16-15,0 1 0 0,2 5-496 0,0 1-112 16,-1 1-16-16,1 3 0 0,-1-1-240 0,1 1-48 16,1-1-16-16,-1 1 0 0,-2-1-272 0,2 3-48 15,-2 0-16-15,-1 0 0 0,0-2 0 0,0 3-128 16,1-8 192-16,0 3-64 0,1-2-128 0,0-6 0 0,1 0 0 16,0-5 128-16,-1-3-128 0,1-2 0 15,-1-2 0-15,2-2-176 16,-1-1-1280-16,1-1-256 0,-4-12-48 0,5 7-8912 0,-5-7-1776 0</inkml:trace>
  <inkml:trace contextRef="#ctx0" brushRef="#br3" timeOffset="114210.89">23666 10840 40831 0,'-14'10'1808'0,"6"2"368"0,-1 5-1728 0,1 5-448 0,2 3 0 0,1 5 0 0,-1 4 0 0,2 5 0 16,0 4 0-16,2 1 0 0,-1 3 0 0,2 0 0 15,1-1 0-15,1 1 0 0,3-3 0 0,-1 0 0 16,1-2 0-16,0 1 0 0,0-1 0 0,-1-1 0 15,1 1 192-15,2-2-64 0,-3 1 0 0,0-3 0 16,0-3 0-16,-1-3 0 0,1-2-128 0,-2-1 0 16,1-4 144-16,0-4-144 0,1-3 0 0,1-2-208 15,-2-2 16-15,2 2 16 16,0-7-2304-16,-4-9-464 0,5 6-80 0,-5-6-32 0</inkml:trace>
  <inkml:trace contextRef="#ctx0" brushRef="#br3" timeOffset="116596.9">24112 11814 12895 0,'-8'2'1152'0,"-1"2"-928"0,0-1-224 0,1 1 0 16,1-2 1952-16,0 2 352 0,7-4 64 0,-9 7 0 31,1-5-2688-31,2 2-528 0,-1-1-112 0,7-3-32 16,-8 5 160-16,8-5 16 0,-9 3 16 0,9-3 0 0,0 0 1280 0,-9 2 256 0,1 0 48 0,8-2 16 15,-8 0-160-15,8 0-48 0,-6-2 0 0,6 2 0 16,-9 0-448-16,9 0-144 0,0 0 0 0,-7 4 0 16,7-4 128-16,-6 7-128 0,6-7 0 0,0 0 0 15,-7 6 0-15,7-6 0 0,0 0 0 0,-6 7 0 16,6-7 720-16,0 0 144 0,0 0 32 0,-7 4 0 16,7-4 288-16,0 0 64 0,0 0 16 0,0 0 0 0,0 0-112 0,0 0 0 15,0 0-16-15,0 0 0 0,0 0-272 0,0 0-48 16,0 0-16-16,0 0 0 0,0 0-160 0,13-4-48 15,-1-3 0-15,1 3 0 0,1-1-144 0,1 0-16 16,-1 0-16-16,2-1 0 0,-1 1-160 0,3 1-48 16,1 2 0-16,-1-1 0 0,-2 6-208 0,-2-3 128 15,-1 2-128-15,-1 2 0 0,1-1 0 0,-4 2 128 16,-3 3-128-16,0 0 0 0,-2 1 160 0,-3 1-16 16,0 1 0-16,-3-1 0 0,-2 2-144 0,0 1 0 15,-2 1-160-15,-1 0 160 0,0 1 0 0,-2-1 0 16,-1 2 0-16,-2-1 160 0,-1 0-160 0,0 0 128 15,-2 4-128-15,1-1 128 0,1 0-128 0,0-1 0 0,-1 3 144 0,1-1-144 16,1 1 0-16,1-1 0 0,1-2 0 16,4 0 128-16,0-4-128 0,4 2 0 0,2-4 0 0,2 0 0 15,-2-11 0-15,8 10-192 0,1-3 192 0,2-5-192 32,2-2-288-32,2-2-64 0,4-5-16 0,1-4-10976 0,3-1-2208 0</inkml:trace>
  <inkml:trace contextRef="#ctx0" brushRef="#br3" timeOffset="117062.87">25287 11074 26719 0,'-12'0'2368'0,"4"0"-1888"0,-2 0-480 0,-1 2 0 0,1 0 3776 0,2 1 640 16,8-3 144-16,-8 4 32 0,8-4-3792 0,-9 5-800 16,1 0 0-16,1 0-192 0,7-5 320 0,-7 11 64 15,1-2 16-15,-1 1 0 0,1 1-208 0,-1 1 144 16,-3 2-144-16,-1-1 128 0,-1 3-128 0,-1 1 0 15,-1 2 0-15,-2 2 0 0,-1-4 128 0,1 2 0 16,-3 0 0-16,2-1 0 0,0 0 0 0,0 0-128 0,0-1 192 0,4-1-64 16,2-2 224-16,0-1 32 0,2-2 16 0,4-2 0 15,5-9-16-15,0 0-16 0,-1 9 0 0,1-9 0 16,0 0-240-16,14 7-128 0,2-2 160 0,2-4-160 16,0-1 0-16,3-1 128 0,4-2-128 0,2-1 0 15,2 0 0-15,2 1 0 0,0-1 128 0,2-2-128 16,-2-1 0-16,3-1 0 0,-3 0 0 0,-1 4 0 15,-2-2 0-15,-2 0 0 0,-1 0 0 0,-3 2 0 32,-3 1-608-32,0 1-16 0,-2-1 0 0,-3 0 0 0,-1 1-2000 15,-1 1-384-15,-12 1-96 0,11 0-13952 0</inkml:trace>
  <inkml:trace contextRef="#ctx0" brushRef="#br3" timeOffset="117351.72">24838 11737 25791 0,'0'0'1152'0,"0"0"224"0,0 0-1104 0,0 0-272 15,0 0 0-15,0 0 0 0,0 0 4352 0,19 0 832 16,-1-2 144-16,4 0 48 0,2-1-4368 0,2-1-880 0,0 2-128 16,4-4 0-16,2 1 0 0,1 3 0 0,-2-5 0 15,-1 3 0-15,3 2-256 0,-3-1 64 0,-2 0 0 0,0-1 0 32,-3 1-2224-32,-1-1-432 0,1 0-96 0,-3-2-13728 0</inkml:trace>
  <inkml:trace contextRef="#ctx0" brushRef="#br3" timeOffset="117696.85">25885 10816 47855 0,'0'0'2112'0,"-10"5"448"0,1 2-2048 0,4 3-512 16,2 3 0-16,2 3 0 0,2 4 0 0,2-1 0 16,-2 1 0-16,1 2 0 0,0 4 144 0,0 5-144 15,0 4 0-15,0 6 144 0,2 2-144 0,0 1 128 16,0 4-128-16,1-2 128 0,-1 0 48 0,0-1 0 15,0 5 0-15,1-1 0 0,-2 1-176 0,-1 0 160 16,0 0-160-16,0 0 160 0,4-3-160 0,-3-4 0 0,3-4 0 16,0-8 0-1,1-6-2240-15,0-5-336 0,4-6-64 0</inkml:trace>
  <inkml:trace contextRef="#ctx0" brushRef="#br3" timeOffset="123200.98">4798 13443 20271 0,'-6'-13'1792'0,"4"7"-1424"0,2 6-368 0,-3-9 0 0,1 1 2688 0,-1 1 448 16,3 7 112-16,0 0 16 0,-1-8-1984 0,1 8-384 15,0 0-64-15,0 0-32 0,0 0 96 0,1-7 0 16,-1 7 16-16,4-10 0 0,0 3-176 0,1 0-32 16,-1 1-16-16,3-1 0 0,-1 2-320 0,2-2-64 15,-2 2-16-15,-6 5 0 0,12-5-288 0,-3 0 0 16,-9 5 0-16,0 0 0 0,8-6 0 0,-8 6 0 16,0 0 0-16,0 0 0 0,0 0 256 0,0 0-64 15,0 0-16-15,0 0 0 0,0 0 176 0,0 0 32 16,0 0 16-16,0 0 0 0,0 0-80 0,0 0 0 15,0 0-16-15,0 0 0 0,0 0 96 0,0 0 32 16,0 0 0-16,0 0 0 0,0 0-176 0,0 0-48 0,0 0 0 16,0 0 0-16,0 0-80 0,0 0-128 0,10 3 176 0,-10-3-176 15,8 8 0-15,0 2 0 0,1 2 0 0,-2 1 0 16,-2 1 160-16,1 3-160 0,1 2 128 0,0 0-128 16,-4 2 144-16,1 3-144 0,0 3 160 0,0 0-160 15,-4 1 192-15,0-1-64 0,-1 2-128 0,1 1 192 16,0-3-64-16,0-1-128 0,-1 0 176 0,1-6-176 15,2 3 176-15,1-8-176 0,-1-2 160 0,-2-13-160 16,4 10 240-16,-4-10-48 0,0 0-16 0,0 0 0 16,0 0 16-16,8 4 16 0,-8-4 0 0,9-5 0 15,-4-2 64-15,-1-5 16 0,-1-1 0 0,-2-1 0 16,-1-2-80-16,-1-2-16 0,0-1 0 0,-2-2 0 0,-1-1-192 16,0-2 144-16,0 1-144 0,0-2 128 0,1-2-128 0,-3 0 0 15,1 1 144-15,1 2-144 0,2-2 0 0,-1 2 0 16,0-2 0-16,2 3 128 0,0 0-128 0,1 5 0 15,-2 2 0-15,1 3 0 0,0 2 0 0,1 3 0 16,0 8 0-16,0 0 0 0,-3-7 0 0,3 7 0 16,0 0 0-16,0 0 0 0,0 0 0 0,0 0-160 15,0 0 160-15,0 0 0 0,0 15-176 0,2-1 176 16,-1 0-160-16,3 5 160 0,0 0-144 0,1 1 144 16,3 1-128-16,0-4 128 0,-1 2 0 0,2-2 0 15,-1 3 0-15,0-1 0 0,0 1 0 0,0-1 0 16,-2 2 0-16,-1-4 0 0,1 0 0 0,-2-1 0 0,-2 1 0 15,0-4 0-15,-2-2 0 0,0 1 144 16,1-1-144-16,-1-11 0 0,0 0 160 0,0 0-160 0,0 0 128 0,0 0-128 16,0 0 160-16,0 0-160 0,0 0 192 0,0 0-192 15,0 0 240-15,8-10-64 0,-2-3-16 16,-1 2 0-16,-1 0-32 0,-4 11 0 0,3-11 0 0,-2 0 0 16,1 2-128-16,-2 9 192 0,0 0-192 0,0 0 192 15,0 0-192-15,0 0 0 0,0 0 0 0,0 0 128 16,0 0-128-16,0 0 0 0,0 0 0 0,0 0 0 15,0 0-192-15,0 0 192 0,0 0-192 0,0 0 192 32,-2-8-672-32,2 8-16 0,0 0 0 0,0 0 0 15,3-10-1056-15,-3 10-224 0,0-13-32 0,0 1-16 0,-1 0-592 0,-2 0-112 16,0-1-32-16</inkml:trace>
  <inkml:trace contextRef="#ctx0" brushRef="#br3" timeOffset="124102.46">3154 11705 23487 0,'0'0'1040'0,"-3"-10"224"0,-1 2-1008 0,0-1-256 0,0 0 0 0,2 0 0 16,-1 1 320-16,1 0 0 0,-1 2 16 0,3 6 0 15,-5-7-176-15,-2 2-32 0,-2 2-128 0,-1 2 192 16,-2 1 752-16,0 0 144 0,0 3 16 0,2 0 16 16,0 1 352-16,-1 2 64 0,-1-5 0 0,-1 4 16 15,2-2 32-15,-1 1 0 0,0-2 0 0,-2 2 0 16,-1-1-496-16,1-1-80 0,0 0-32 0,-1-1 0 16,0 2-160-16,0-3-48 0,1 0 0 0,1 0 0 15,0 0-352-15,3 0-80 0,1 1-16 0,9-1 0 16,0 0-64-16,0 0 0 0,-10 0-16 0,10 0 0 0,0 0-240 0,0 0 176 15,0 0-176-15,12 1 160 0,4 3-160 16,2-3 0-16,3 2 0 0,4 1 0 0,2 1 0 0,2 2 0 16,2-1 0-16,2 1 0 15,0-1 128-15,1-1-128 0,0 1 128 0,1-4-128 0,2 1 128 0,-3-2-128 16,-3-1 128-16,-1 1-128 0,-1-1 144 0,-2 2-144 16,1-4 160-16,-2 2-160 0,-3 0 208 0,-1 0-48 15,-2 0-16-15,-2 0 0 0,-1 2 32 0,-1-1 0 16,-2-1 0-16,2 3 0 0,-5-1-48 0,1 1-128 15,-12-3 192-15,12 2-64 0,-2 1-128 0,-10-3 0 16,11 4 0-16,-11-4 128 0,0 0-128 0,0 0 0 16,0 0 0-16,0 0 0 0,0 0 0 0,0 0 128 0,-7 9-128 15,-2-2 0-15,-1-5 128 0,-3 1-128 16,-4-1 128-16,-3 0-128 0,-2-1 128 0,-3 0-128 0,0-1 0 0,-1 3 128 16,0-2-128-16,-1 2 0 0,-2-1 0 0,1 1 0 15,-2 0 0-15,0 1 0 0,0-4 0 0,2 1 0 16,2 0 144-16,3-1-144 0,0 0 160 0,4 0-160 15,2 0 0-15,4 0 0 0,3-1 0 0,10 1 0 16,-10-1 0-16,10 1-128 0,0 0 128 0,0 0 0 16,0 0 0-16,0 0 0 0,7-7 176 0,3 1-176 15,2 0 0-15,2 1 0 0,3 0-192 0,3-2 48 16,1 0 144-16,1 0 0 0,1 2 0 0,2 0-128 16,0-1 128-16,0 1 0 0,-1 0 0 0,-1 1 0 15,-2-2 0-15,-1 0 0 0,1 2 0 0,-4 1 0 16,-4-1 0-16,-1 0 0 0,0-3 0 0,-3 5 0 15,-9 2 0-15,0 0 0 0,8-7 0 0,-8 7 0 16,5-6 0-16,-5 6 144 0,1-11-144 0,-1 11 0 0,-2-9 144 0,-1 2-144 16,-1 4 0-16,4 3 144 0,-6-7-144 0,-1 3 0 15,-1 0 0-15,-1 2-176 16,0 0-1312-16,-2 4-272 0,1 2-48 0,-2 2-12544 16,-3 4-2512-16</inkml:trace>
  <inkml:trace contextRef="#ctx0" brushRef="#br3" timeOffset="124852.6">1920 13154 34271 0,'0'0'1520'0,"-6"-5"304"0,-1-1-1456 0,7 6-368 0,0 0 0 0,0 0 0 0,-4-7 720 0,4 7 80 16,0 0 16-16,0 0 0 0,0 0-160 0,0 0-16 16,0 0-16-16,0 0 0 0,0 0-192 0,0 0-48 15,0 0 0-15,0 0 0 0,0 0 272 0,10 7 48 16,-7 5 16-16,0 1 0 0,-2 3-80 0,-2 3 0 15,-2 5-16-15,1 2 0 0,-2 3-112 0,0 2-32 16,-1 5 0-16,1 0 0 0,0-1-64 0,1 3-16 16,-1 1 0-16,1 2 0 0,-1-2 16 0,1 1 0 0,0-4 0 15,1-1 0-15,1-1-176 0,-1-6-48 0,2-2 0 16,-1-3 0-16,0-2-64 0,1-5 0 0,0-3-128 0,0-3 192 16,0-10-48-16,0 0-16 0,0 0 0 0,0 0 0 15,0 0 80-15,0 0 16 0,-2-12 0 0,2-1 0 16,0-1-80-16,-1-3-16 0,-2-4 0 0,1-1 0 15,-1-4-128-15,-1-3 128 0,-1-2-128 0,0 0 128 16,0-5-128-16,-1 0 0 0,1-2 144 0,0 3-144 16,0 0 0-16,0 1 0 0,-1 0 0 0,2 3 0 15,2 1 0-15,-1 5 0 0,1 4 0 0,0 4 0 16,5 4 0-16,0 4 0 0,-2 2 0 0,-1 7-192 16,0 0 192-16,0 0 0 0,0 0 0 0,10 10-128 15,-2 0 128-15,1 4-160 0,-1 1 160 0,1 2-160 16,-1 1 160-16,0 1 0 0,0 1-144 0,-2 0 144 0,1-1 0 15,-2 2 0-15,-1-3 0 0,1 0 0 16,-2 1 0-16,-1 0 0 0,0 0 0 0,0-1 0 0,-1-3 0 0,2 1 0 16,-2-3 0-16,1 0 0 0,-2 0 0 0,2-1 0 15,-2-12 0-15,4 13-176 16,-1-1-1520-16,-3-12-304 0,5 11-64 0,0 4-12272 16,0-1-2432-16</inkml:trace>
  <inkml:trace contextRef="#ctx0" brushRef="#br3" timeOffset="125444.8">2958 14905 14735 0,'0'0'1312'16,"-5"9"-1056"-16,-4-3-256 0,0 1 0 0,0 1 4064 0,2-1 752 15,1 0 160-15,6-7 16 0,-7 7-3392 0,7-7-704 16,0 0-128-16,-5 7-16 0,5-7 560 0,0 0 112 15,0 0 32-15,0 0 0 0,-2 8-368 0,2-8-80 16,0 0-16-16,0 0 0 0,7 8-208 0,1-1-32 16,-8-7-16-16,12 5 0 0,-1 0-208 0,1 0-32 15,0-1-16-15,1-1 0 0,0 2-96 0,1 0 0 16,2 0-16-16,1 2 0 0,1-1-160 0,2 1-16 16,-1-1-16-16,1 0 0 0,-1 0-32 0,1-2 0 0,1-1 0 15,1-2 0-15,3-1 48 0,-2-1 16 0,-1-3 0 0,-1 1 0 16,-1-1-80-16,0 2-128 0,3-2 176 0,-1 1-176 15,-1-2 128-15,0 1-128 0,-2 3 0 0,1-2 0 16,-3 2-160-16,0-1-96 0,-2 1 0 0,0 1-16 31,-2 0-1568-31,-2 1-304 0,-11-1-64 0,11 4-11648 0,-11-4-2336 0</inkml:trace>
  <inkml:trace contextRef="#ctx0" brushRef="#br3" timeOffset="128210.93">4923 13524 23039 0,'-3'-6'2048'0,"1"-1"-1648"0,-2 0-400 0,4 7 0 0,0 0 5184 0,4-9 960 15,1-1 192-15,1 2 48 0,2 2-5232 0,0-1-1024 16,-8 7-128-16,8-5-208 0,-8 5 208 0,0 0 0 15,9-5 0-15,-9 5-144 0,0 0 144 0,0 0 0 16,0 0 0-16,0 0 0 0,0 0 0 0,0 0 0 16,0 0 0-16,0 0 0 0,0 0 384 0,0 0 48 15,-4-7 16-15,0 2 0 0,0-2 96 0,-1 2 32 16,5 5 0-16,-3-9 0 0,2 0 48 0,0 1 16 16,-1-4 0-16,2 1 0 0,2-2-192 0,-1 0-16 0,-1-3-16 15,0 2 0-15,0-3-160 0,-1 0-16 0,-2-3-16 0,1 1 0 16,-2-4-48-16,0 0-16 0,0-4 0 0,0 0 0 15,-3 0 32-15,1 1 0 0,1 0 0 0,-3-1 0 16,-1-2-32-16,1 0 0 0,0-1 0 0,0 0 0 16,0-1 48-16,-1-2 16 0,-2-2 0 0,0-1 0 15,1-2-96-15,-1-1 0 0,1-4-128 0,-1 4 192 16,1 1-192-16,0 0 176 0,-2 0-176 0,-1 2 160 16,-2 2-160-16,1 1 0 0,0-1 0 0,-1-2 128 15,-2 2-128-15,2 0 192 0,-2-1-192 0,-1-2 192 16,-1 3-192-16,1 0 0 0,-1 3 0 0,-2-3-176 15,-1 4 176-15,1 2 0 0,-1 2 0 0,2 1-128 16,0 0 128-16,2 4 0 0,0 0 0 0,-2 3 0 16,1 0 0-16,-1 0 0 0,-1 1 0 0,2 1 0 15,2 2 0-15,-1 1 0 0,2-2 0 0,2 4 0 0,-1 0 0 0,2 1 0 16,2 1 0-16,-1-1 0 0,-1 4 0 0,1-1 0 16,0 0 0-16,2-3 0 0,-2 3 0 0,0 0 0 15,1-3 0-15,-2 2 0 0,-2 3 0 0,1-5 0 16,-3 7 0-16,0-4 0 0,0 2 0 0,-1 1 0 15,-3 1 0-15,1-1 0 0,2 3 0 0,0 0 0 16,0-1 0-16,1 2 0 0,0 0 0 0,1-1 0 16,2 0 0-16,-1 1 0 0,0 0 0 0,0 0 128 15,1 0-128-15,0-1 0 0,-2 1 0 0,2 0 0 16,-1 0 0-16,2 0 0 0,-2 1 0 0,0 0 0 16,0-2 0-16,0 1 128 0,1 0-128 0,0 0 0 0,-1 0 0 15,1 0 0-15,0 0 0 0,-1 0 0 0,0 0 0 0,0 0 0 16,1 0 0-16,0 0 0 0,-2-1 0 15,2 1 128-15,1 0-128 0,-3 0 144 0,-2 0-144 0,2 2 160 16,3 1-160-16,-1 1 0 0,-3-2 0 0,1 2-176 16,2-1 176-16,0 2 0 0,-1-1 0 0,0 1 0 15,-1 2 0-15,0-2 0 0,-1 0 0 0,2 0 0 16,-1 1 0-16,2 0 0 0,-1-2 0 0,1 1 0 16,0-1 0-16,-1 0 0 0,0 0 0 0,0 0 0 15,0 0 0-15,0 0 0 0,0 0 0 0,-1-1 0 16,-1 0 0-16,0 1 0 0,0 0 0 0,0 1 0 15,0-1 0-15,0 1 0 0,2 0 0 0,-2 2 0 16,-1 0 0-16,-1-1 0 0,2-1 0 0,0 2 0 16,-1-1 0-16,1 2 0 0,2-1 0 0,0 0 0 15,0 1 0-15,-1 0 0 0,0 0 0 0,-1 0 0 0,0 0 0 16,0-1 0-16,0 1 0 0,1 3 0 0,-3-4 0 0,0 3 0 16,-2-1 0-16,0 1 0 0,0-3 0 15,0 3 0-15,-1 3 0 0,0 0 0 0,-2-4 0 0,2 2 128 16,0-3-128-16,0 2 176 0,0 2-176 0,1 1 0 15,0 0-160-15,0 0 160 0,0 0 0 0,2 1 0 16,2-1 0-16,-1 0 0 0,-2 0 0 0,2 2 0 16,1 0 0-16,0 2 0 0,0 1 0 0,0 1 0 15,1-2 0-15,1-2 0 0,-1 2 0 0,0-1 0 16,1 1 0-16,0 0 0 0,1 0 0 0,0-2 0 16,-2 0 0-16,3 0 0 0,3 2 0 0,1 2 0 15,3-1 0-15,-1 1 0 0,-3-3 0 0,1 2 0 0,1-3 0 0,1 0 0 16,-1 0 0-16,0 0 0 0,1 1 0 0,1 1 0 15,-2-3 128-15,0 6-128 0,0 1 0 0,2-2 0 16,-1-1 0-16,0-1 0 0,1-1 0 0,1 2 0 16,-1 1 0-16,-2 1 0 0,0-3 0 0,1 4 0 15,2 3 0-15,0-6 0 0,-1-5 0 0,2 0 0 16,1 1 0-16,2 2 0 16,-2 1 0-16,0-1 0 0,2-1 128 0,1 1-128 0,0 1 0 0,0 1 0 15,0 0 0-15,1 1 0 0,1-1 0 0,-1 0 0 16,-1 2 0-16,3 0 0 0,-1 4 0 0,0-1 0 15,-4 0 0-15,2 0 0 0,0 1 0 0,0-1 0 16,-1 3 0-16,1-4 0 0,-1 2 0 0,1-2 0 16,0-1 176-16,-2 0-176 0,4 1 160 0,-1-1-160 0,2-4 0 15,-1-1 0-15,-2 0 0 0,2-2 0 0,0 3 0 16,2 2 0-16,-1-1 0 0,-1 1 0 16,1-3 0-16,1 1 0 0,0 1 0 0,0 1 0 0,0 0 0 0,-1 1 0 15,1 1 0-15,0 1 0 0,-1-3 160 0,1 5-160 16,1 2 160-16,-1-4-160 0,0-2 0 0,-2 0 0 15,1 4 0-15,1-1 0 0,-1-1 0 0,-1-1 0 16,1-1 0-16,1-2 0 0,-2-1 0 0,2 1 0 16,-3-1 0-16,2 2 0 0,0-1 144 0,2-1-144 15,-1-2 128-15,0 1-16 0,-2-2-112 0,4 3 0 16,-1-2 0-16,1 2 0 0,1 0 0 0,-1 1 0 16,2-1 0-16,1 2 0 0,2-2 0 0,-2 3 0 15,-3 1 0-15,2 1 0 0,-1-3 0 0,-2 5 0 16,1-3 0-16,1 1 0 15,-1 0-384-15,1-1-64 0,0 0 0 0,-1-2-16 0,1 0 736 0,-1-2 160 0,1-2 16 0,-1 1 16 16,2-1-464-16,0 1 0 0,0 0 0 0,1-2 0 16,0 0 0-16,1 1 0 0,1-2 0 0,-1 2 0 15,-1-2 0-15,3 2 0 0,2 0 0 0,-1 0 128 16,-1 2-128-16,2 1 0 0,1-1 0 0,-2 3 0 16,0-4 0-16,1 4 0 0,1-2 0 0,-1 1 0 15,-1-1 0-15,1 1 0 0,3 0 0 0,-1-1 0 16,-1-1 0-16,2 2 0 0,2 1 0 0,-1-6 0 15,-4-6 0-15,2 0 0 0,1 0 0 0,0 0 0 16,-2 1 0-16,2-2 0 0,0 3 0 0,-1-4 0 16,0 1 0-16,-2 0 0 0,0 0 0 0,-1 2 0 15,0-2 0-15,0 0 0 0,2 1 0 0,-1 0 0 16,-1 0 0-16,1 0 0 0,1 0 0 0,0-2 0 16,1 2 0-16,0-2 0 0,-2 1 0 0,2 2 0 0,1-2 0 15,1-1 0-15,0 1 0 0,2-5 0 0,-1 2 0 16,3 3 0-16,1-3 0 0,-1 1 0 0,0-1 0 0,1 0 0 15,0 0 0-15,-1-1 0 0,-1 0 0 0,-1 0 0 16,0-2 0-16,0 4 0 0,-3-5 0 0,1 3 0 16,0-2 0-16,-1 2 0 0,0-3 0 0,1 0 0 15,0 0 0-15,1 0 0 0,-1 0-208 0,0 0 16 16,0 0 0-16,1 0 0 0,-1 1 192 0,2-2 256 16,0-3-48-16,1 1-16 0,0 3-192 0,1 0 0 15,0-2 0-15,2 0 128 0,-2 1-128 0,2 0 0 16,-2-3 0-16,0 1 0 0,-1-2 0 0,0 1 0 15,-1 0 0-15,0 1 0 0,-2-2 0 0,2 0 0 0,-2 1 0 16,2-2 0-16,-2 2 0 0,1 0 0 16,1-1 0-16,0 1 0 0,-4-2 0 0,3 1 0 0,-1 3 0 0,0-2 0 15,0 1 0-15,2-2 0 0,1 0 0 0,0-1 0 16,-2 1 0-16,2 0 0 0,0-1 0 0,0-1 0 16,-2 3 0-16,0-2 0 0,-1-1 0 0,1 1 0 15,0-1 0-15,0 3 0 0,0-2 0 0,-1 0 0 16,-1 1 0-16,-2-1 0 0,1-1 0 0,-2 1 0 15,1 0 0-15,0 0 0 0,2-2 0 0,-1 0 0 16,0 0-176-16,-1 1-16 0,0-3-16 0,0 1 0 16,1 0 336-16,1-3 64 0,-2-1 0 0,4 0 16 15,-1 0-144-15,0 0-64 0,-1-1 0 0,0 0 0 16,0-2 0-16,0 0 0 0,0 2 0 0,-1 0 0 16,-2-2 0-16,0 0 0 0,1 2 0 0,-1-3 0 0,-1 3 0 15,0-2 0-15,0-1 0 0,-1 2 0 0,-2-2 0 16,1 1 0-16,-1 2 0 0,1-1 0 0,-1 0 0 0,0-1 0 15,0-1 0-15,-1 0 0 0,0 0 0 0,-1-1 0 16,-1 0 0-16,1-2 0 0,0-1 0 0,-1-2 0 16,-2-3 0-16,3-2 0 0,1 2-176 0,1-1-16 15,1-4-16-15,-1 2 0 0,0-1 336 0,2 2 64 16,-1 1 0-16,-1 2 16 0,0-2-144 0,1 2-64 16,-2 2 0-16,-1 1 0 0,-2 1 0 0,0 0 0 15,-1 1 0-15,-1-1 0 0,-2 2 0 0,1-1 0 16,0 1 0-16,-3-5 0 0,-2 0 0 0,0-4 0 15,-1 1 0-15,0-2 0 0,0-1 0 0,-3-2 0 0,1-2 0 16,0 0 0-16,1 0 0 0,0-1 0 0,0-1 0 16,0 3 0-16,2-1 0 0,0 0 0 0,1 1 0 0,0 1 0 15,-1 0 0-15,1 4 0 0,1-1 0 0,-1 3 0 16,-1 1 0-16,1-1 0 0,1 4 0 0,-1 0 0 16,0-1 0-16,-1 4 0 0,2 1 0 0,0-1 0 15,-1 2 0-15,0 1 0 0,-1 0 0 0,1 2 0 16,0 2 0-16,-2-1 0 0,-1-4 0 0,2 4 0 15,-1 0 0-15,0 1 0 0,0-1 0 0,-1 0 0 16,-2 1 0-16,0 0 0 0,-1 1 0 0,1-1 0 16,-1 0 0-16,-1 1 0 0,3-3 0 0,1 1 0 31,0 0-960-31,4-1-176 0,3-2-32 0,2 1-16 0,3-2-3808 0,4 0-752 0</inkml:trace>
  <inkml:trace contextRef="#ctx0" brushRef="#br3" timeOffset="128772.09">2825 11906 11055 0,'0'0'976'0,"0"0"-784"0,-5-6-192 0,5 6 0 0,-8-6 5056 0,8 6 960 16,0 0 192-16,0 0 32 0,0 0-4448 0,-9 0-896 15,9 0-192-15,-8 6-16 0,0 0-16 0,1 5 0 16,-3 4 0-16,0 5 0 0,-3 2-240 0,-4 5-48 16,-8 7-16-16,0 4 0 0,-1 9-144 0,-5 2-32 15,-4 2 0-15,-4 0 0 0,-3 3-192 0,-4 4 176 16,-2 4-176-16,-3-1 160 0,-3 1 224 0,-1 2 64 16,0 0 0-16,2-3 0 0,0-1 64 0,3-2 32 15,1-3 0-15,2-2 0 0,2-3-352 0,2-1-192 16,2-2 192-16,6-1-192 15,6-6-976-15,6-7-304 0,3-5-64 0,9-4-11072 0,4-6-2192 16</inkml:trace>
  <inkml:trace contextRef="#ctx0" brushRef="#br3" timeOffset="129104.87">3455 11871 43199 0,'0'-13'1920'0,"0"13"384"0,-4-9-1856 0,4 9-448 0,-7-5 0 0,7 5 0 15,-10 2 0-15,0 3 0 0,0 2 0 0,0 6 0 16,-7 0 0-16,0 9 0 0,-1 4-176 0,-3 7 176 16,-5 3-128-16,-3 10 128 0,-5 9 0 0,-2 2 0 15,-2 4 0-15,-2 2-144 0,-3 1 144 0,-3 4 0 16,-4 5 128-16,0 2 144 0,-4 3 32 0,1 2 0 0,1 1 208 15,-3 1 64-15,-3 1 0 0,1 3 0 0,0 4 32 16,-2-1 16-16,0 0 0 0,2-6 0 0,0-3-304 0,4-1-48 16,8-3-16-16,4-6 0 0,5-6-256 0,9-8 0 15,8-6 128-15,6-7-128 16,4-8-1120-16,7-8-288 0,4-6-48 0,9-5-16 16,7-12-1680-16,7-8-352 0,6-9-64 0</inkml:trace>
  <inkml:trace contextRef="#ctx0" brushRef="#br3" timeOffset="129388">3829 12387 40543 0,'-10'0'3600'0,"-7"4"-2880"0,-7 4-576 0,1 6-144 15,-2 6 2000-15,1 6 368 0,2 4 80 0,-1 2 16 16,-1 6-2112-16,0 8-352 0,-1 7-208 0,-4 2 16 15,-3 4 192-15,-5 5-160 0,-5 3 160 0,-2 6-160 16,-2 4 160-16,-3 8 0 0,-5 5 0 0,-2 0-128 16,-1 0 128-16,-3 5 0 0,-4 6 0 0,-1-2 0 15,-2 0 0-15,1-5 0 0,-1-6 192 0,4-2-64 16,1 0 176-16,5-5 32 0,2-5 16 0,4-7 0 16,4-9-224-16,8-4-128 0,4-7 128 0,8 0-128 15,5-6-1072-15,6-7-272 16,8-3-64-16,7-11-16 0,3-8-1792 0,10-7-368 15,8-8-64-15,7-12 0 0</inkml:trace>
  <inkml:trace contextRef="#ctx0" brushRef="#br3" timeOffset="129659.03">4478 12695 40543 0,'-9'-5'3600'0,"-3"3"-2880"15,-2 5-576-15,-3 7-144 0,0 2 1760 0,-1 6 320 16,0 5 64-16,-1 4 16 0,-3 4-1936 0,-1 7-384 0,-5 4-80 0,0 6-16 16,-5 4 256-16,-1 12-192 15,-2 5 192-15,-6 8-192 0,-4 0 192 0,-3 5 0 16,-3 4 0-16,-3 5-144 0,-1 7 144 0,-1 0 0 0,0 0-144 0,0-4 144 16,0-2 0-16,-1-2 0 0,1-1 128 0,2-6-128 15,4-7 192-15,6-7-32 0,4-7-16 0,6-5 0 16,4-8-144-16,7-3 0 0,6-3 0 0,6-9-176 31,7-7-2864-31,7-10-576 0,5-4-112 0</inkml:trace>
  <inkml:trace contextRef="#ctx0" brushRef="#br3" timeOffset="129905">4958 13523 50271 0,'-17'9'2240'0,"5"4"448"0,-6 5-2160 0,1 10-528 0,-1 8 0 0,-2 6 0 15,-2 5-256-15,1 2-144 0,2 3-48 0,-3 2 0 0,-3-1 304 0,-1 5 144 16,0 3-160-16,-3 5 160 0,-2 5-160 0,-1 1 160 16,-1-1-160-16,0 0 160 0,-1-4-160 0,0 4 160 15,2 1-160-15,-2 1 160 0,0 1 0 0,0-1 0 16,-3-1 0-16,2-6 0 0,1-9 0 0,3-1 0 15,0-2 0-15,1 1-14208 16,0-2-2832-16</inkml:trace>
  <inkml:trace contextRef="#ctx0" brushRef="#br1" timeOffset="136893.75">8591 5346 20271 0,'2'-12'896'0,"-2"12"192"0,2-10-880 0,2 1-208 0,2-1 0 0,1 3 0 0,1-3 2224 0,1 3 400 16,0 0 64-16,-1 1 32 0,-8 6-2176 15,9-6-544-15,-1 1 0 0,-8 5 0 0,0 0 176 0,0 0-176 16,0 0 160-16,0 0-160 0,0 0 416 16,0 0-16-16,0 0 0 0,0 0 0 0,0 0 112 0,0 0 0 15,0 15 16-15,-1-2 0 0,-3-2 48 0,-1 1 16 16,0-2 0-16,-2 2 0 0,-1-3-16 0,-1 2-16 15,0-1 0-15,0 1 0 0,0-1-80 0,0 0-16 16,1 2 0-16,3-4 0 0,-2-1-112 0,7-7-32 16,-6 7 0-16,6-7 0 0,0 0-112 0,0 0-16 15,0 0-16-15,0 0 0 0,0 0-48 0,0 0 0 16,9-6 0-16,1-3 0 0,0 0 0 0,1-2-128 16,-1-1 192-16,1 1-64 0,-2-4-128 0,0 2 0 0,-1 0 144 15,-2 2-144-15,0 0 0 0,-1 2 0 16,-1 1-192-16,-4 8 64 15,0 0-1984-15,2-9-400 0</inkml:trace>
  <inkml:trace contextRef="#ctx0" brushRef="#br1" timeOffset="141033.07">5735 2103 13823 0,'0'0'1216'0,"0"0"-960"0,0 0-256 0,0 0 0 16,0 0 1040-16,0 0 176 0,0 0 16 0,0 0 16 16,0 0-928-16,0 0-176 0,0 0-144 0,0 0 192 15,-10 2-192-15,-1 2 0 0,1-3-192 0,1 4 192 16,-2-2-848-1,1 2-48-15,-2 0-16 0,-1 3 0 0,-1 4 176 0,-2-2 32 0,-1 2 16 16,0 0 0-16,1 1 528 0,-2-2 160 0,0 4 0 0,0 2 0 0,-2-2 0 0,2 2 0 16,1 0 160-16,-3 3-32 0,-3 2 320 0,1-1 64 15,2-2 0-15,-1 5 16 0,-1-1 96 0,0 1 16 16,-1-1 0-16,0-1 0 0,1 2-208 0,0 3-48 16,1-1 0-16,0 4 0 0,2 0-208 0,-1 0-48 15,1-1-128-15,-1 2 192 0,1 2-192 0,-1-3 0 16,2 1 0-16,0 0 0 0,-1 1 0 0,1-1 0 15,0 3-160-15,1-4 160 0,-3 1 0 0,2 2 0 16,0 2 0-16,-3-1 0 0,-1 2 0 0,0 0 0 16,2-2 0-16,2-1 0 0,0 3 0 0,-1-2 0 0,1-2 0 0,2 1 0 15,1 1 0-15,0-4 0 0,2 1 0 0,2 0 176 16,0-1-176-16,1 0 0 0,-3 3 144 0,2 1-144 16,0 0 320-16,0 1 0 0,1-1 0 0,1 2 0 15,-2 3-128-15,1-2-48 0,1-1 0 0,-1 3 0 16,1-1-144-16,2 1 0 0,-3 2 0 0,3-1 0 15,-1 2 0-15,0 2 0 0,0 2 0 0,0 2 0 16,-1-1 0-16,0 0 0 0,0 0 0 0,0 0 0 16,-2 0-144-16,2 1 144 0,0-1 0 0,0 2 0 15,1 0 0-15,-1-1 0 0,0 0 0 0,1 2 0 16,2-2 0-16,-1 0 0 0,1 0 0 0,-2 1 0 16,0-1 384-16,1-1 0 0,1 1-16 0,-2 2 0 15,-1-1 96-15,2 2 32 0,3 0 0 0,1 2 0 16,-1-2-176-16,1 3-16 0,3-4-16 0,0 3 0 0,0-1-288 15,3 2 160-15,-1 2-160 0,3 2 128 0,1-3-128 16,0-1 0-16,1 0 0 0,1-1 0 0,1 1 0 0,-3-3 0 16,-1-2 0-16,1 2 128 0,0-2 96 0,2 0 16 15,-3 0 0-15,4 0 0 0,0-4-16 0,1-1 0 16,-1-1 0-16,1-1 0 0,3 0 48 0,1 4 16 16,2-1 0-16,1 2 0 0,0-3-160 0,4 1-128 15,1-2 144-15,1 1-144 0,0-1 176 0,1 0-176 16,0 1 192-16,2 2-192 0,1 0 128 0,2 1-128 15,0 1 0-15,1 3 0 0,0-2 128 0,1-2-128 16,0-1 0-16,1-3 0 0,-1-1 0 0,0-3 0 16,0-1 0-16,1 1 0 0,2 1 0 0,-2 0 0 15,-1 1 0-15,1 2 0 0,-2-3 0 0,1 2 0 0,0 0 0 16,1-1 0-16,-4-3 0 0,2 0 0 0,2-1 0 0,-2-1 0 16,-3 1 0-16,3-1 0 0,0 1 128 0,1 2-128 15,-1 1 144-15,4 2-16 0,0 0-128 0,1-2 192 16,0 0-192-16,2 0 144 0,-2-1-144 0,3-3 128 15,2 2-128-15,1-2 0 0,0 0 0 0,-1-1 0 16,-3-1 0-16,4-3 0 0,-1 2 0 0,-1-1 0 16,3 0 0-16,-2-1 0 0,-2-1 0 15,3 0 0-15,0 1 0 0,2-1 128 0,-1-3-128 0,0 1 0 16,-3-3 0-16,3-1 128 0,1 0-128 0,0 1 0 16,0-1 0-16,1 1 0 0,-1 0 128 0,3 1-128 15,1-1 0-15,-2 3 128 0,0 0-128 0,-1-2 128 16,2 0-128-16,-1-3 0 0,1 3 0 0,-2-1 0 0,-1 0 0 15,0-1 0-15,0-1 0 0,0 0 0 0,0 1 0 16,2-2 0-16,-1-2 0 0,-1-3 128 16,-1 0-128-16,-1-4 0 0,0 1 144 0,1 2-144 0,-2-2 176 15,0 2-48-15,1-1 0 0,-2 1 0 0,0-1-128 0,0 1 192 16,2-2-192-16,-1 1 192 0,-2-2-192 0,1 1 192 16,0-1-192-16,1 2 192 0,1-1-192 0,1-1 0 15,-1-1 0-15,2-2 128 0,0-1-128 0,2 3 128 16,-1 1-128-16,0-3 128 0,3 1 64 0,-1-1 16 15,-2-1 0-15,0 1 0 0,3-3-64 0,2 0-16 16,0-1 0-16,1 1 0 0,-2-1-128 0,2 1 0 16,2-2 144-16,0-4-144 0,0 1 176 0,1-2-48 0,0-2 0 15,1 1 0-15,2-3-128 0,2 2 128 0,-2-2-128 0,2-1 128 16,1-2-128-16,0-1 0 0,1-1 0 0,2 1 0 16,0-1 0-16,1 0 128 0,1-1-128 0,0-1 0 15,-1-1 0-15,1 2 128 0,-2 2-128 0,0 2 0 16,-1-4 0-16,0 3 0 0,0-1 128 0,-1 0-128 15,-2-1 0-15,2-2 0 0,2 0 0 0,0-1 128 16,-1-2-128-16,1-2 0 0,2-1 0 0,1-4 0 16,1-1 176-16,-1 0-48 0,0-2-128 0,-1-2 192 15,0-2-192-15,-2-2 128 0,0-3-128 0,0 0 0 16,2 1 192-16,-1-2-48 0,-2-1-16 0,0 2 0 16,1 1 16-16,-1 0 0 0,-3 1 0 0,2 1 0 15,2 0-144-15,-1 1 192 0,0 3-192 0,1-2 192 16,-3-1-192-16,1-1 0 0,-3-1 0 0,-1-1 128 15,-2 0-128-15,1-1 0 0,-1-1 0 0,-2 2 0 16,-1-1-384-16,-2 1 64 0,-1-4 0 0,2 2 0 16,-3-1-144-16,-2 0-32 15,-2-2 0-15,0 0 0 0,-2 0 208 0,-1-5 32 0,-2-1 16 0,-1 0 0 0,-3-1 240 0,-3 0 0 16,-3-1 0-16,2 1 0 0,-3 1 160 0,-1 3-32 16,-2-2 0-16,-1 2 0 0,-4-2 368 0,1 1 64 15,-1 1 16-15,-1 0 0 0,-1-2-288 0,2 0-48 16,-4 0-16-16,2 2 0 15,0-2-624-15,0 2-128 0,0-1-32 0,-3 1-9712 16,-1-2-1952-16</inkml:trace>
  <inkml:trace contextRef="#ctx0" brushRef="#br1" timeOffset="142848.37">5013 1182 6447 0,'-15'-5'576'0,"6"2"-576"0,-1-4 0 0,-1 0 0 15,0 1 3136-15,0 1 512 0,1 0 96 0,-1 1 32 0,1-1-3008 0,0 1-576 16,-2 0-192-16,-1 1 0 16,-2 3 320-16,2 0-32 0,-5 2 0 0,1 0 0 0,-1 1 352 0,1 1 80 15,-1 0 16-15,0 1 0 0,-2-2-80 0,2 2-16 16,-1 1 0-16,1 1 0 0,0-2-320 0,0 5-64 16,-1 1 0-16,0 2-16 0,-2-3-240 0,0 5 0 15,-1 0 128-15,0 5-128 0,-2 1 0 0,1 2 0 16,-2 2 0-16,2 2 0 0,-2 5 0 0,-1-1 0 15,-3 2-128-15,0 3 128 0,1 1 0 0,-2-1 0 16,-1 3 0-16,1 2 0 0,0-4 0 0,0 2 0 16,0 1 0-16,-2 0 0 0,0 2 0 15,-1 1 128-15,1 0-128 0,-1 2 192 0,-1 2 64 0,3 4 0 16,1 0 0-16,1 1 0 0,-1 2-48 0,3-1 0 0,1-2 0 0,2 0 0 16,1-6 96-16,1 4 16 0,1 0 0 0,1 1 0 15,1-2-16-15,0 3 0 0,2 0 0 0,0 0 0 16,-1-2-304-16,0 2 128 0,-3 0-128 0,0 3 0 15,-1 0 0-15,0 2 0 0,0 1 0 0,0-1 0 16,-1 0 128-16,3 1-128 0,-1-4 0 0,1 2 0 16,1 0 0-16,-2 1 0 0,1 2 0 0,-1 1 0 15,0 2 0-15,2-3 0 0,2-2 0 0,1-2 0 16,1 2 0-16,0-2 0 0,0 1 0 0,0-1 0 16,1 1 0-16,1 3 0 0,1 0 0 0,2-2 0 15,-1-1 0-15,2-2 0 0,0-2 0 0,-1 1 0 16,2 2 128-16,1-1-128 0,3-1 0 0,0-2 0 15,2 1 240-15,1 1-64 0,1-5-16 0,1-1 0 16,0-2-160-16,2 0 192 0,-2 2-192 0,0-1 192 0,3 1-192 16,0 1 0-16,0 0 0 0,0 1 128 0,0 0-128 0,1 1 160 15,0-5-160-15,1 2 160 0,0-2-32 0,1-1 0 16,-1 1 0-16,3 1 0 0,0 0 64 0,2 0 0 16,-1 0 0-16,2 1 0 0,1 1-48 0,0 0 0 15,0-2 0-15,0-2 0 0,1 0-144 0,0 0 0 16,0-1 0-16,0 2 128 0,1 0-128 0,-1 0 0 15,-1 4 144-15,-1 0-144 0,-1 1 0 0,1-3 128 16,0-1-128-16,0-1 0 0,-2 3 0 0,2-3 144 16,-1 3-144-16,3-1 0 0,-1 0 160 0,2-3-160 15,2 0 128-15,0 1-128 0,0-1 128 0,3-1-128 16,0-4 128-16,1-1-128 0,0 1 192 0,0 1-32 0,0-2-16 0,1 2 0 16,0 1-16-16,0-1 0 0,-1 3 0 0,0 0 0 15,-1 1-128-15,1 1 192 0,1-1-192 0,-1-1 192 16,-2-2-192-16,1 3 0 0,-2 0 144 0,0 0-144 15,-1 2 0-15,1 0 0 0,1 2 0 0,-1 2 128 16,0-1-128-16,3 0 0 0,1-5 0 0,2-1 128 16,-1-4-128-16,-1-1 0 0,2 2 128 0,0 1-128 15,1 0 0-15,1 2 0 0,0-1 0 0,2 1 0 16,0 0 0-16,1 0 0 0,0-2 0 0,1 0 0 16,0 1 128-16,0-2-128 0,-2-3 128 0,1 2-128 15,1 0 128-15,0 4-128 0,-1 1 160 0,2 1-160 16,0 2 144-16,1 1-144 0,-4 0 128 0,2 0-128 15,0-2 128-15,0 1-128 0,0-3 0 0,0 0 128 16,2 0-128-16,-2 0 0 0,1 0 144 0,1 0-144 16,-2-3 192-16,4 1-48 0,2 1 0 0,0-2 0 15,3-4-16-15,-1 0-128 0,1-2 192 0,1 2-64 0,3-2-128 16,-1 1 192-16,-1-1-192 0,0 3 192 0,0-1-192 0,2 2 0 16,2-2 144-16,2 5-144 0,0 0 0 0,-1 1 0 15,1-1 0-15,0-1 128 0,0-1-128 16,0 0 0-16,2-2 0 0,-1-1 128 0,-1 1-128 0,0 1 0 15,2-1 0-15,0 1 0 0,2-1 0 0,1 1 0 16,0 2 0-16,3-4 0 0,-2-2 160 0,2-2-32 16,0-2-128-16,2-2 192 0,2-2-64 0,1 0-128 15,2 1 176-15,1 0-176 0,1-4 192 0,0 1-64 16,1-1 0-16,2 1-128 0,0-2 192 0,2 1-192 16,1-2 192-16,1 4-192 0,1 0 144 0,1 1-144 15,1-3 0-15,3 2 144 0,4 0-144 0,0-3 0 16,-3-1 0-16,0 0 128 0,0-3-128 0,3 0 0 0,1 0 0 0,2-3 0 15,2 0 0-15,0-1 0 0,0-3 0 0,3-2 0 16,-3-2 128-16,4-1-128 0,1 0 128 0,2-2-128 16,-2-3 0-16,3-1 0 0,-1-1 0 0,4 1 0 15,-1 0 0-15,2-2 0 0,-4-3 0 0,4 0 0 16,0-2 0-16,-2 3 0 0,-1 0 0 0,0-1 0 16,-1-3 0-16,2 5 0 0,0-4 0 0,-1 0 0 15,-1 1 0-15,0-2 0 0,0 2 0 0,2-1 0 16,1 1 0-16,-2-1 0 0,-1 1 0 0,-2-1 0 15,0 1 0-15,0-1 0 0,2-2 0 0,0 0 0 16,0-3-208-16,-3-1 80 0,-1 0 128 0,3-1-208 16,0-1 48-16,1 2 16 0,0-2 0 0,-4-1 0 15,-4 0-144-15,1 2-32 0,-2-2 0 0,-1 3 0 16,-4 2-208 0,0-3-48-16,-6 0-16 0,-1 0 0 0,-2-1-1232 0,-6 2-240 0,-5 0-48 0</inkml:trace>
  <inkml:trace contextRef="#ctx0" brushRef="#br1" timeOffset="144610.84">3328 1028 27119 0,'-17'4'1200'0,"7"1"256"0,-2 2-1168 0,-1 2-288 0,2 5 0 0,-3-1 0 16,-1 1 256-16,2-2 0 0,0 2 0 0,1 1 0 15,0-1 0-15,2 2 0 0,-2 2 0 0,0 0 0 16,1-1-96-16,-2 3-32 0,0-1 0 0,0 2 0 16,-3 0-128-16,0 1 0 0,1 3 0 0,-2 1 128 15,-3-2-128-15,1 3 0 0,-4 3 0 0,1 3 0 16,-4 0 0-16,1 4 0 0,1 2 0 0,-1-1 128 16,-3 1-128-16,2 1 0 0,-1 2 0 0,1 1 0 0,0 0 192 15,-3 0 0-15,-1 0 0 0,0 0 0 0,0 3 32 0,0 1 16 16,0 1 0-16,2 0 0 0,-1-1 144 0,-1 1 48 15,3 1 0-15,0-1 0 0,1 1-80 0,3 4-16 16,-1 1 0-16,2 2 0 0,0 4-208 0,1 2-128 16,3-1 160-16,1 0-160 0,1 0 0 0,2-1 0 15,0-1 0-15,-1 5 0 0,0 0 0 0,0 1 0 16,2-1 0-16,0-1 0 0,0 0 0 0,0 0 0 16,0-3 0-16,1 0 0 0,1 1 0 0,2 0 0 15,-1 1 0-15,3-1 0 0,0-1 0 0,3 1 0 16,0-5 0-16,2 4 0 0,0-1 128 0,1 2-128 15,1 1 0-15,0 1 144 0,-2 4-144 0,-1-1 0 0,0 1 0 16,2 2 0-16,1-3 0 0,-1 7 0 0,-2 4 0 0,0 0 128 16,2-1-128-16,0-2 192 0,-2 1-192 0,3 1 192 15,-1 5 0-15,1-1 16 0,0-2 0 0,3-4 0 16,-1-2 48-16,2 0 16 0,3-2 0 0,0 1 0 16,3 0-64-16,0-2-16 0,-1-2 0 0,2-3 0 15,0-2-16-15,2 2-16 0,2 0 0 0,-2 1 0 16,0 0-160-16,1 2 192 0,3-2-192 0,-1 0 192 15,-3-1-192-15,0 3 160 0,0 3-160 0,1-2 160 16,0 2 0-16,1 1 0 0,-1-4 0 0,2 1 0 16,1 0-32-16,0 4-128 0,-2-2 192 0,4 2-64 15,-1 1-128-15,3-4 0 0,0-4 0 0,1 2 128 16,0-1-128-16,0 2 0 0,1 0 0 0,2 0 0 0,1 2 0 16,0-1 0-16,0-6 128 0,2 0-128 0,-1-3 0 15,2 2 0-15,-4 2 0 0,-1-1 0 16,0 4 0-16,2-2 0 0,1-5 0 0,2 0 0 0,0-3 0 0,2 5 0 15,-1-1 144-15,1 2-144 0,-1-1 144 0,2 1-144 16,-1-1 192-16,1-3-192 0,4-2 160 0,0-2-160 16,1 0 128-16,-1-2-128 0,2 3 128 0,1 0-128 15,2 2 0-15,0-2 128 0,2-1-128 0,2-3 0 16,-2-3 0-16,-2 0 0 0,1-1 0 0,1 0 128 16,-1-1-128-16,-2 1 0 0,1 2 0 0,0-1 0 15,0 0 0-15,2-3 0 0,-2-3 0 0,3-1 0 16,-3-1 0-16,1 0 0 0,0 4 0 0,-1-4 0 0,0 0 128 0,2 0-128 15,1 4 0-15,-1 2 0 0,-2-3 0 0,3-1 0 16,3-1 0-16,1-6 0 0,2 1 0 0,0-1 0 16,1 1 0-16,0 1 0 0,0-2 0 0,1 2 0 15,2 0 0-15,0 1 0 0,4-3 0 0,0 3 128 16,2 1-128-16,2-3 0 0,-2-3 0 0,-2-2 0 16,0-2 0-16,-1-3 0 0,2-1 128 0,1 0-128 15,1 1 0-15,-1 2 0 0,-1 1 0 0,1 1 128 16,1 2-128-16,0-2 0 0,0 3 0 0,2 1 0 15,2 1 0-15,0 0 128 0,2 1-128 0,-1-3 0 16,1-1 0-16,1 0 0 0,-1-6 128 0,2 1-128 16,3-1 0-16,2 2 0 0,2-2 0 0,1 1 0 15,0 0 0-15,-1 0 0 0,-1-2 0 0,3 0 0 16,1 1 0-16,1 1 128 0,3 0-128 0,-3 1 0 16,0 1 0-16,2-3 0 0,0-1 0 0,2 2 0 15,-4-2 0-15,0-3 0 0,-2 1 0 0,2 2 0 0,1 0 0 16,-1 3 0-16,3 2 0 0,1-1 0 0,-2 0 144 0,2-1-144 15,-1-2 160-15,3 3-160 0,4-3 240 0,0 1-48 16,0-2-16-16,0 0 0 0,0-3-48 0,5-1-128 16,4-5 192-16,-1 3-64 0,-1-4-128 0,4-1 0 15,2 0 0-15,0-2 128 0,0 0-128 0,4 1 0 16,0-8 0-16,0 4 128 0,0-1-128 0,1-1 0 16,0-2 0-16,3-1 0 0,1-2 144 0,2 0-144 15,-2-1 160-15,0-2-160 0,-1-2 0 0,2-1 0 16,3 3 0-16,-1-3 0 0,-4-2 0 0,2 0 0 15,2 1 0-15,1 0 0 0,-3 0 0 0,-1 0 0 0,-1-1 0 0,-1 1 0 16,-2 1 0-16,-1 0 0 16,0-4 0-16,-2 2 0 0,2-2 0 0,-1 1 0 0,0-2 0 15,-1 1-160 1,-4-3-256-16,-1 0-48 0,0 0-16 0,-3-3 0 16,-5 0-96-16,0-1-32 0,-6-2 0 0,-4-3 0 15,-3 2-1312-15,-2-5-272 0,-1-2-48 0</inkml:trace>
  <inkml:trace contextRef="#ctx0" brushRef="#br1" timeOffset="147841.84">2060 890 24879 0,'-9'0'2208'0,"0"0"-1760"0,-1 0-448 0,10 0 0 16,-10 2 1232-16,0-2 176 15,1 0 16-15,9 0 16 0,-10 0-608 0,10 0-128 0,-9 2-32 0,9-2 0 16,0 0-304-16,-6 6-64 0,1 2-16 0,-1 1 0 16,6-9-288-16,-5 14 0 0,0 1 0 0,0 0 0 15,-1 2 0-15,-1 3 0 0,-1 3 0 0,0 1 0 16,-1 2 0-16,-2 1 0 0,-2 1 0 0,0 3 0 15,-1 2 0-15,-2 0-144 0,-1 0 144 0,0 2 0 16,-1 2 0-16,-1 2 0 0,-2 1 0 0,0 3 0 16,0 2 0-16,2 2 0 0,-1 1 0 0,3 0 0 15,1-1 160-15,-1 0-32 0,-1-1-128 0,1 0 192 16,0 1-64-16,3 2-128 0,-2-2 176 0,2 2-176 16,0 2 176-16,1 1-176 0,-2 0 160 0,2 2-160 0,-1-5 192 15,1 1-48-15,1-2-16 0,0 0 0 0,1-1 128 0,-1 3 0 16,0 1 16-16,0 3 0 0,3-1-80 15,0 0 0-15,0 0-16 0,0 0 0 0,0 0-176 16,0 2 160-16,0 0-160 0,-1 1 160 0,1 1-160 0,-1 3 0 16,1 0 0-16,0-1 0 0,-1-7 192 0,3 2-64 15,0 1 0-15,1 0 0 0,-2 1 96 0,0 1 16 16,1 1 0-16,0 0 0 0,-1 4-80 0,0-6-16 16,1 0 0-16,1 0 0 0,-2 1 48 0,2 2 16 15,0 1 0-15,2 1 0 0,1-1-208 0,0-1 144 16,2-3-144-16,-1 0 128 0,2-4 32 0,0 5 0 15,0-4 0-15,3 1 0 0,1 0-160 0,-2-1 192 16,0 2-192-16,0-4 192 0,1-2-192 0,0 1 0 16,-2 2 0-16,0-2 128 0,1 0-128 0,-1 4 192 0,0 1-192 0,0-1 192 15,1 2-64-15,0 1-128 0,0-3 192 0,-2 0-64 16,0-2 0-16,2 1 0 0,1 2 0 0,-1 0 0 16,0 0 48-16,2 1 0 0,1-2 0 0,1-1 0 15,1-5 0-15,-1-3 0 0,0-2 0 0,1 2 0 16,1 0-176-16,1 0 0 0,1-1 0 0,-1-1 0 15,0 0 0-15,1 3 0 0,1 2 0 0,-2-2 0 16,-1-3 0-16,-1-2 0 0,1 0 0 0,0 3 0 16,0 4 0-16,0 2 0 0,0-1 0 0,-1 2 0 15,3 0 0-15,-3 0 0 0,0-1 0 0,-1-4 0 16,1 3 0-16,1-6 0 0,-2 1 0 0,2 0 0 16,0-1 160-16,-2 0-160 0,1 3 192 0,2-2-192 15,1 3 192-15,2-4-192 0,-1 0 192 0,-1 0-192 0,0-4 128 16,1 3-128-16,-2-3 0 0,0 0 0 15,2 1 144-15,0 0-144 0,0 0 0 0,-1 5 144 0,2-1-144 16,0 0 0-16,1 2 0 0,-2-3 0 0,0-4 192 0,-1-2-64 16,2-3 0-16,0 1 0 0,-3 1-128 0,3 2 160 15,1 1-160-15,2-1 160 0,1-3-160 0,-2 2 0 16,2-1 0-16,0 1 0 0,1-1 128 0,-1-3-128 16,0 1 128-16,-2-4-128 0,3-3 0 0,0 2 0 15,0-3 0-15,-1 2 0 0,-3 0 0 0,1 2 0 16,1-2 128-16,-2 2-128 0,0 2 0 0,0-5 0 15,1 1 0-15,0 0 0 0,-2 5 144 0,3-3-144 16,1 0 160-16,0-3-160 0,-3-1 176 0,4-1-176 16,3 0 192-16,-3-2-192 0,-3-2 160 0,0 0-160 0,1 0 128 15,-1 0-128-15,2 1 0 0,-1 1 128 0,-2 1-128 16,4-1 0-16,0 1 0 0,-1-1 0 0,-2-1 128 0,1 0-128 16,0-1 0-16,2 2 0 0,0-1 0 0,0-1 0 15,-1 1 0-15,-1 2 0 0,0-3 0 0,-1 1 128 16,0-2-128-16,2 1 0 0,0-2 0 0,-2 1 128 15,0-3-128-15,1 0 0 0,-2-1 0 0,1 1 128 16,-1-3-128-16,0 1 128 0,0 1-128 0,1 1 128 16,0-4-128-16,-1 1 0 0,-2 2 0 0,2 1 128 15,0-1-128-15,-1 1 0 0,-1-3 144 0,0 2-144 16,1 1 0-16,0 0 0 0,-3-2 0 0,0 2 0 16,3-1 0-16,-2 2 0 0,1 0 0 0,-1 3 128 15,-1-4-128-15,2 3 0 0,-4-3 0 0,2 0 0 16,2-2 0-16,-2 2 128 0,1-4-128 0,1-1 0 15,-1 0 128-15,1 1-128 0,1-3 160 0,-1 2-160 0,0 0 128 0,-1-2-128 16,-1 0 0-16,0 2 144 0,0-3-144 0,1 3 128 16,-1 0-128-16,0 1 128 0,-1-1-128 0,-1-1 0 15,0 2 0-15,1-1 0 0,0-2 0 0,1 2 0 16,-1 1 128-16,-1-4-128 0,0-1 0 0,1 0 0 16,1 0 0-16,-1 2 128 0,-2-3-128 0,3 1 0 15,2-1 144-15,-1 1-144 0,-3 0 128 0,1-1-128 16,2-2 128-16,0 3-128 0,0 1 0 0,-1-3 144 15,-1 3-144-15,1 2 0 0,0-1 144 0,0 3-144 16,-3-2 0-16,1 2 144 0,-1 1-144 0,1 0 0 16,-1 1 144-16,1-2-144 0,1 1 0 0,0 2 144 15,-2-3-144-15,1-3 0 0,-1 3 128 0,1-4-128 16,1 2 0-16,-1-2 0 0,-7-9 0 0,12 12 0 16,0-1 0-16,-3-1 0 0,-9-10 0 0,12 10 0 0,-1 0 0 0,0 1 0 15,-1-3 0-15,-1 1 0 0,-1-1 0 0,1 1 0 16,0 0 128-16,1-1-128 0,-3 1 0 0,1 0 0 15,0 3 0-15,0-2 0 0,-2-1 0 0,4 2 0 16,-3-1 0-16,2 2 0 0,1 1 128 0,-3-3-128 16,1-1 128-16,0 2-128 0,-1 2 192 0,0-3-192 15,1 2 160-15,0 0-160 0,1 0 128 0,0-1-128 16,-1 2 0-16,0 0 128 0,0-2-128 0,4 0 0 16,3 4 0-16,-2-5 0 0,-6-2 128 0,1 0-128 15,1-2 0-15,2 2 128 0,1-1-128 0,0-1 128 16,0 0-128-16,1 0 128 0,-3 1-128 0,2-1 128 0,-2-1-128 0,-1 2 0 15,-9-7 144-15,9 10-144 0,-1-1 128 16,-1 0-128-16,-7-9 160 0,8 12-160 0,-2-1 160 0,1-1-160 16,-7-10 160-16,7 13-160 0,0-1 128 0,1-2-128 15,0-1 0-15,-8-9 0 0,10 12 0 16,-1-1 128-16,2-4-128 0,-1 3 0 0,2-1 0 0,-3-2 0 16,-9-7 0-16,13 10 0 0,-1-3 0 0,-2 3 0 15,1-5 0-15,-11-5 0 0,11 10 0 0,0 1 128 16,-2-1-128-16,-1-1 0 0,0 0 0 0,-1 0 128 15,0 1-128-15,1 0 0 0,-1-1 128 0,1 2-128 16,0-2 0-16,0-2 144 0,-8-7-144 0,9 10 0 16,-1-1 0-16,0 0 128 0,0 0-128 0,-1-3 0 15,1 0 0-15,-8-6 0 0,9 6 0 0,-1 2 128 16,0-1-128-16,1-1 0 0,3 1 0 0,-3 0 128 0,-1 0-128 0,0 2 0 16,-1-2 0-16,3 0 0 0,-4 1 128 0,1 3-128 15,-1-1 0-15,2-1 0 0,0 0 0 0,0 0 0 16,-2 1 0-16,1 0 0 0,-1-1 128 0,2 0-128 15,-3 0 0-15,2 1 0 0,-1-1 0 0,1 0 0 16,-1 0 0-16,1-1 0 0,-1 0 128 0,1-1-128 16,-7-7 0-16,8 11 0 0,-1-3 0 0,-7-8 0 15,10 7 0-15,-10-7 0 0,9 8 0 0,-9-8 0 16,13 8 0-16,-2-1 0 0,-11-7 0 0,11 7 0 16,-11-7 0-16,12 8 0 0,-12-8 0 0,14 8 0 15,-14-8 0-15,14 9 128 0,-3-1-128 0,-1 1 0 16,-10-9 128-16,13 7-128 0,-1 2 0 0,-2-1 128 15,2-2-128-15,-1 1 0 0,-1 0 0 0,2 0 128 16,-1 0-128-16,0-1 0 0,-1-1 0 0,2 0 0 0,0 2 0 0,-1 0 0 16,0-2 0-16,1 1 0 0,-1 1 0 0,1-1 0 15,-1-1 0-15,-1 1 0 0,2 0 0 0,-1 1 0 16,0-1 0-16,1 2 0 0,-2 1 0 0,0-2 0 16,0 1 0-16,0-1 0 0,0 1 0 0,3 1 0 15,-1 2 0-15,1-1 0 0,0 1 0 0,0 0 0 16,2 1 0-16,0-1 0 0,-2 0 0 0,2 0 0 15,-2-1 0-15,1 1 0 0,0-2 0 0,1 1 0 16,-2 1 0-16,2 0 0 0,1-3 0 0,2 4 0 16,-1-3 0-16,2 1 0 0,-1 1 0 0,1-2 0 15,1 0 0-15,-1 0 0 0,0 0 0 0,-1-2 0 0,0 1 0 16,0-1 0-16,2 1 0 0,0 1 0 0,-1-1 0 0,-1 0 0 16,-1 0 0-16,3 2 0 15,2-3 0-15,-1-1 0 0,0 1 0 0,0-1 0 0,-1 1 0 0,1-1 0 16,0 1 0-16,3-1 0 0,0 0 0 0,1 0 0 15,1 2 0-15,2 0 0 0,-2-2 0 0,1 3 0 16,-1 2 0-16,0-1 0 0,-1 1 0 0,0-1 0 16,1 1 0-16,-3 0 0 0,1 2 0 0,1-1 0 15,-1 2 0-15,4 0 0 0,-2-3 0 0,0 2 0 16,0 0 0-16,3 2 0 0,-1 0 0 0,2 2 0 16,-1-1 0-16,4 1 0 0,0 0 0 0,1 0 0 15,0 1 0-15,1-1 0 0,2 1 0 0,-3-2 0 16,-2-1 0-16,2 0 0 0,3 0 0 0,-1-2 0 15,1 1 0-15,1-1 0 0,-2 0 0 0,5 0 0 16,2-2 0-16,1 1 0 0,-1 1 0 0,0 1 0 0,1 0 0 0,1 0 0 16,-1 2 0-16,-1-1 0 0,1 2 0 15,1 0 0-15,0 0 0 0,2 3 0 0,1-3 0 0,-1 3 0 16,3 3 0-16,-3-3 0 0,0 5 0 0,1 0 0 16,2 0 0-16,0-2 0 0,-3-2 0 0,5 0 0 15,6-3 0-15,-2-1 0 0,-1 0 0 0,-2-1 0 16,1-2 0-16,-1 2 0 0,0-2 0 0,1 2 0 15,-5-1 0-15,5 0 0 0,3-2 0 0,1 1 0 16,0 2 0-16,1-1 0 0,-4 1 0 0,1 2 128 16,0-1-128-16,3 0 0 0,1 0 0 0,-1-1 0 15,1-1 128-15,0 1-128 0,2 2 0 0,-2-2 0 16,-2 1 0-16,0 0 0 0,-1 0 0 0,3 0 0 0,1 0 0 16,2 0 0-16,-1-2 0 0,1 1 0 0,0-3 128 0,-3 1-128 15,-2 1 0-15,4-4 0 0,-2-2 0 0,2 2 0 16,2 1 0-16,0-1 0 0,-2 1 0 0,1 0 0 15,0-4 0-15,-3 2 0 0,-2 2 0 0,3-3 0 16,3 0 0-16,0 1 0 0,-1 1 0 0,-2-1 0 16,-2 1 0-16,1-1 0 0,0 1 0 0,2 0 0 15,2 2 0-15,1 0 0 0,1 0 0 0,-3-2 0 16,1-1 0-16,0 1 0 0,-4-1 0 0,0 1 0 16,1-2 0-16,2 0 0 0,3 0 0 0,0 0 0 15,-1-1 0-15,-1 0 0 0,-2-2 0 0,2-1 0 16,1-1 0-16,3 0 0 0,3-1 0 0,-1-2 0 15,2-1 0-15,-2 2 0 0,0-4 0 0,2 1 0 16,0-2 0-16,2 1 0 0,2-2 0 0,-2 0 0 16,-1 0-288-16,0 1 16 0,0-3 0 0,3 1 0 15,2-3-1328-15,0 0-272 0,2 0-48 16,4-4-19648-16</inkml:trace>
  <inkml:trace contextRef="#ctx0" brushRef="#br1" timeOffset="158073.81">4348 11790 17503 0,'0'-16'1552'0,"1"9"-1232"15,2-2-320-15,-1 1 0 0,1 0 2816 0,-3 8 512 16,0 0 112-16,4-8 16 0,-4 8-2336 0,0 0-464 16,0 0-80-16,0 0-32 0,3-8-176 0,-3 8-48 15,0 0 0-15,-3-6 0 0,3 6-128 0,-4-8-48 16,-1 1 0-16,0 1 0 0,-1-1 112 0,6 7 0 15,-6-9 16-15,1 0 0 0,-3 0 560 0,3-1 96 16,1-1 32-16,1-2 0 0,0 1-16 0,1 1 0 16,-1-2 0-16,2 2 0 0,0 1-384 0,-1 2-80 0,0-3-16 0,2 11 0 15,-4-7-80-15,4 7-32 0,-8-6 0 0,1 4 0 16,7 2-112-16,-9 1-32 0,-1 0 0 0,1 6 0 16,1 2-208-16,-1 1 0 0,-2 1 0 0,1 2 0 15,1 3 0-15,0-2 0 0,-2 2 0 16,4-1 0-16,-3 1 0 0,3 0 0 0,-1-3 0 0,0 1 0 15,0 0 0-15,2 1 0 0,0-2 128 0,4 0-128 16,-2-2 0-16,3 1 176 0,1-1-176 0,0-1 160 16,0-10-160-16,2 16 0 0,2-3 144 0,3-3-144 15,0 1 0-15,4-1 0 0,-1-2 0 0,2 0 0 16,0-1 0-16,-1-1 0 0,1-4 0 0,-3 2 0 16,0-3 0-16,2 2 0 0,-2-3 0 0,-9 0 128 15,10 0-128-15,0-3 144 0,-3 0-144 0,-7 3 160 16,8-7-160-16,-8 7 192 0,8-8-192 0,-3 2 192 0,-1-3-192 15,1-2 192-15,2 1-192 0,-2-2 192 16,0-1-64-16,1 0-128 0,-3 1 192 0,3-1-64 0,-2-3-128 0,-1 3 0 16,-1 0 0-16,0 2 128 0,1-1-128 0,-2 0 0 15,-1 2 0-15,0 1 128 0,-1 0-128 0,0 1 0 16,-2 0 144-16,3 8-144 0,-5-7 144 0,5 7-144 16,-8-2 192-16,0 2-192 0,-1 2 160 0,0 4-160 15,-1 0 128-15,-1 1-128 0,1-1 0 0,1 3 0 16,-1 2 0-16,1-1 0 0,1 2 0 0,1 0 0 15,1-3 0-15,6-9 0 0,-2 11 0 0,6 2 0 16,5 3 0-16,-4-5 0 0,-5-11 0 0,0 0 0 16,0 0-144-16,0 0 144 0,12 7 0 0,-2 0 0 15,1-2-128-15,-2 2 128 0,-9-7 0 0,12 4 0 0,-1-1 0 16,-11-3 0-16,0 0 0 0,11 6 0 0,-1-5 0 16,-2 4 0-16,-2 3 0 0,-6-8 0 0,6-8 128 0,-6 8-128 15,4-9 128-15,-4 9-128 0,4-10 176 0,-1-3-176 16,1 2 192-16,0-2-192 0,-1 0 192 0,-1 0-192 15,2-1 224-15,0-1-64 0,-2 1-16 0,-1 1 0 16,1 0-16-16,-2 1 0 0,-1 0 0 0,0 1 0 16,-2 2-128-16,-1 2 0 0,-1 1 0 0,-1 2 0 15,-3 2 0-15,-1 4 0 0,0 2 0 0,-3 2 0 16,-3 1 0-16,2-1 0 0,0 5 0 0,-2-4 0 16,0 1 0-16,2 1 0 0,0-2 0 0,1 1 0 15,2-1 0-15,2 0 0 0,3 0 0 0,6-7 0 16,0 0 0-16,-4 9 0 0,4-9 0 0,0 11 0 15,1 1 0-15,2-3 0 0,-3-9 128 0,5 13-128 0,0 2 0 0,1-5 0 16,1 0 0-16,-1 1 0 0,-6-11-192 0,7 12 192 16,0-5-160-16,-1 0 160 0,-6-7 0 0,0 0 0 15,8 4 0-15,-8-4 0 0,10 1 0 0,-10-1 0 16,11-5 0-16,-1-2 0 0,2 0 128 0,0-4-128 16,-2-2 192-16,0 0-192 0,2 0 144 0,0-3-144 15,-4 0 0-15,1 0 144 0,1 2-144 0,-1-1 0 16,-2 1 0-16,-2 0 128 0,-1 0-128 0,0 3 0 15,-3-1 0-15,-1 2 0 0,-2-1 0 0,-1 2 0 16,3 9 0-16,-6-9 128 0,-2 4-128 0,1 2 0 16,7 3 0-16,-10-4 0 0,-3 3 0 0,0 2 0 15,0 0 0-15,0 3 0 0,1 2 0 0,0-1 0 0,0 1 0 16,2 2 0-16,1 3 0 0,2-5 0 0,1 3 0 0,1 2 0 16,-1 0-128-16,4 1 128 0,1-1 0 0,1 2 0 15,1 0 0-15,0 0-144 0,0 0 144 0,1 1 0 16,-2 0-128-16,2 1 128 0,1-1 0 0,0-1 0 15,-2 0 0-15,1-2 0 0,2-2 0 0,-4-9 0 16,2 10 0-16,-2-10 0 0,0 0 0 0,4 9 0 16,-4-9 0-16,0 0 0 0,0 0 0 0,0 0 0 15,0 0 144-15,0 0-144 0,0 0 128 0,11-5-128 16,0-1 128-16,-2-1-128 0,-1-1 128 0,-2 2-128 16,-1-1 0-16,1-2 0 0,-1 0 128 0,-3 0-128 15,0 0 0-15,-2-1 0 0,0 0 0 0,-2 1 0 16,-1-1 0-16,-1-1 128 0,0-1-128 0,-1 2 0 0,-3-1 0 0,0 1 0 15,0 0 128-15,2-2-128 0,-1 0 0 0,2 2 0 16,0 1 0-16,1 2 128 0,4 7-128 16,0 0 0-16,0 0 0 0,0 0 0 0,0 0 0 0,0 0-176 15,0 0 176-15,-3 13-128 0,2 0 0 16,-1 2 0-16,2-1 0 0,-1 1 0 0,0 1 128 0,0-2 0 16,-1 2 0-16,1-4-128 0,0 0 128 0,-1 1 0 15,0-4 0-15,2-9 0 0,-4 10 0 0,4-10 0 16,0 0 0-16,0 0 0 0,0 0 0 0,0 0 144 15,0 0-144-15,0 0 0 0,0 0 176 0,0 0-176 16,6-9 160-16,1 0-160 0,-1 1 128 0,1-2-128 16,-2 1 0-16,0-1 144 0,-1 3-144 0,-4 7 0 15,3-11 0-15,-3 11 0 0,-3-10 0 0,1 1 0 16,-1 2 0-16,-2 1 128 0,-2-2-128 0,-1 1 0 0,-1 2 0 16,0-1 0-16,0-2 0 0,0 0 128 0,0 0-128 15,0 0 0-15,-2 0 0 0,2 2 0 0,0-1 128 0,3 3-128 16,6 4 0-16,0 0 160 0,0 0-160 0,0 0 160 15,0 0-160-15,0 0 128 0,-7 10-128 0,7-10 128 16,-4 13-128-16,3-4 0 0,1-9-160 0,0 11 160 31,0-11-720-31,2 14-48 0,-2-14-16 0,0 0-21168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6:47:00.32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2660 8888 15663 0,'-6'-3'1392'0,"1"3"-1120"0,2 0-272 0,3 0 0 0,0 0-288 0,-1-3-112 16,-3 1-32-16,-2 1 0 0,-3-4-32 0,1 1-16 0,-1 0 0 0,0 1 0 0,2 0 112 0,1-1 32 0,0 2 0 0,-1-1 0 0,1 2 848 0,-1-1 160 15,1 2 32 1,-2 0 16-16,1 0 1072 0,-2 0 192 0,-1-4 64 16,2 4 0-16,0 0 192 0,1 0 64 0,-1 0 0 0,1 0 0 15,1 1-640-15,1-1-112 0,0 3-16 0,2-3-16 16,1 0-624-16,1 0-128 0,1 2-32 0,0-2 0 0,0 0-560 0,0 0-176 16,0 0 0-16,1 0 0 0,-1 1 0 0,0-2 0 15,0 1 0-15,0 0 0 0,0 0 192 0,0 0-64 16,0 0 0-16,0 0-128 0,0 0 448 0,0 0-32 15,0 0 0-15,0 0 0 16,0 0 0-16,0 0 0 0,0 0 0 0,0 0 0 0,0 0-96 0,0 0-32 0,0 0 0 16,0 0 0-16,0 0 32 0,0 0 0 0,0 0 0 0,0 0 0 15,0 0-160-15,0 0-32 0,0 0 0 0,0 0 0 16,0 0-128-16,0 0 0 0,0 0 0 0,0 0 0 16,0 0 0-16,0 0 0 0,0 0 0 0,0 0 0 15,0 0 0-15,0 0 0 0,0 0 0 0,19 8 0 16,-18-6 0-16,0 1 0 0,0-2 0 0,2 1 0 15,-2-2 256-15,3 1 0 16,-1 2 16-16,2-3 0 0,0 0-80 0,1 2 0 16,1-2-16-16,0 0 0 0,0 0-48 0,1 2 0 15,-1 0 0-15,1 1 0 0,2-3-128 0,-1 1 0 16,4 1 0-16,-2 1 128 0,0-2-128 0,1-1 0 16,1 0 144-16,-1 0-144 0,2 2 208 0,-1-2-16 15,2-2-16-15,0 4 0 0,1-2 16 0,1 3 0 0,2-3 0 0,1 4 0 0,0-4-64 0,1 1 0 16,1 1 0-16,3-2 0 0,1 0 0 0,2 3-128 15,4-3 192-15,0 4-64 0,0-4-128 0,2 2 192 16,0-2-192-16,2-2 192 0,0-1-48 0,-1 2 0 16,2-2 0-16,1 1 0 15,2 2 16-15,2 0 0 0,2 2 0 0,2 1 0 16,1 1 80-16,-1-1 16 0,-2 2 0 16,-2 1 0-16,-1-2-256 0,4 0 0 0,2-2-192 0,2 2 192 15,2-2 0-15,3 5 0 0,4-4 128 0,2 4-128 0,-2-4 0 0,-1-3 0 0,0 0 0 16,2-3 0-1,0-1 0-15,2 1 0 0,2 1 0 0,-2 1 0 16,-2 1 0-16,-1 0 0 0,-5-3 0 0,3-1 0 0,2 2 288 16,1 0-32-16,1 2-16 0,-3 0 0 15,-3 2-240-15,4 0 0 0,4 0 0 0,1-2 0 0,0 2 0 0,-1-2 0 16,1 4 0-16,1 0 0 0,2 2 0 16,-4-1 0-16,-4-2 0 0,-3 0 0 0,-3-3 0 0,4 0 0 15,3-3 0-15,3 3 0 0,2 3 0 0,2-3 0 0,1 0 0 0,-3-3 0 0,0 0 0 16,-1-2 0-16,2 0 0 0,-3 2 0 0,-2 3 0 0,-3 0 0 31,-1-2 0-31,-4-2 0 0,-3 0 0 0,-4 0 0 0,-2 0 0 0,-1 0 0 0,0 0 0 0,-5 2 0 16,-1 2 0-16,-5-4 0 0,-1 4 0 0,-2-2 0 15,-2 2 0-15,-3-4 0 0,-2 4 0 0,-1-5 0 32,0 4 0-32,-3-4 0 0,1 1 0 0,-5 0 0 15,1 2 0-15,-3-2 0 0,-1 2 0 0,-4 1 0 16,-1-2 0-16,-1 1 0 0,-3 0 0 0,-1 2 0 15,-1-2 0-15,-3 2 0 0,-2 0 0 0,-4 0-128 16,-4 0 128-16,-2 0 0 0,-5 0 0 0,-3 0 0 0,-4 2 0 16,-4-2 0-16,-5 0-128 0,-6-2 128 0,-2-2 0 15,-5 1 0-15,-4 0 0 0,-5 1 0 0,-4 0 0 0,-1 0 0 16,-3-1-176-16,-2-3 176 0,-2-1-160 0,-2 1 160 16,-2-1 0-16,-3 4 0 0,-1 3 0 0,-3-5 0 15,1 1 0-15,-6 0 0 0,-5 4 0 0,0 0 0 16,-4 0 0-16,0 0 0 0,1-3 0 0,-3 3 0 15,-4 0 0-15,0 1 0 0,3 1 0 0,-1-2 160 16,-1 0-160-16,-4 2-224 0,-3 3 48 0,3-2 16 16,6 0-32-16,-5-2 0 0,-5 4 0 0,4-1 0 15,7-2 192-15,2-2 0 0,1 0 0 0,2 1 0 16,4 5 0-16,2-3 0 0,6-3 0 0,3-3 0 16,5 3 0-16,-1 0 128 0,3-2-128 0,2 2 176 0,5 0-176 0,2-1 0 15,3-3-192-15,3 2 192 0,1 2 0 0,5 0 0 16,2 2 0-16,4-1 192 0,3 3-192 0,3-4 0 15,2-1-192-15,3 1 192 0,4 0-192 0,2-4 192 16,5 4-160-16,1-2 160 0,2-2-224 0,3 4 48 16,4-3 16-16,3 3 0 0,4-3 160 0,4 0 0 15,1 6-144-15,3-3 144 0,2 1 0 0,2 1-176 16,4 1 176-16,3-2-128 0,4 4-16 0,3-1 0 0,4-1 0 16,3 4 0-16,5-4 144 0,2 2 0 15,8-5-144-15,1 2 144 0,2 0-208 0,1-2 16 16,1 3 16-16,9-3 0 0,12 3 176 0,8-2 0 0,3 2 0 0,2-1 128 15,-3-4-128-15,9 2 0 0,8 0 0 0,6-4 0 16,-2 4 0-16,2-3 0 0,-1 0 0 0,4 1 0 16,7 0 0-16,2 0 0 0,-9-4 0 15,6 2 0-15,10 1 0 0,-2-3 0 0,-4 3 0 16,1-1 0-16,3 1 0 0,-4 0 0 0,-2-2 0 0,0 1 0 16,2 0 0-16,0 2 0 0,2-2 0 15,-2-2 0-15,0 0 0 0,-2-3 0 0,-1 4 0 0,-6-1 0 0,-7 0 0 0,-1 0 0 16,-2-3 0-16,-7 2 0 15,-7 0 0-15,-7 2 0 0,-2-2 0 0,-6 1 0 16,-3 0 0-16,-4-3 0 0,-5 3 0 0,-7 1 0 16,-5-1 0-16,-8 1 0 0,-2 4 0 0,-8-6 0 0,-1 4 0 0,-7 0 0 15,-2 3 0-15,-5-2 0 0,-4 2 0 0,-2 0 0 16,-3 0 0-16,-1 0 0 0,-2 0 0 0,-6 2 0 16,-2-2 0-16,-7 3 0 0,-6 0 0 15,-7 1 0-15,-1 0 0 0,-6 2 0 0,-6 3 0 0,-7-2-192 16,-6 2 64-16,-3-1 0 0,-5 2 128 0,-5-4 0 15,-6 4 0-15,-1-2 0 0,-1 0-128 0,-3 1 0 0,-1-3 0 16,-6 2 0-16,-5 0 128 0,-1 2 0 16,2 0 0-16,-4-4 0 0,2 0 0 0,-7 1 0 15,-5 2 0-15,-1-2 0 0,6-4 0 0,-5 2 0 16,-2-1 0-16,-2 0 0 0,1-1 0 0,-2 0 0 0,3-3 0 0,-10 0 0 16,-3 2-144-16,-5-2 144 0,-1-2-160 0,-2 2 160 15,3 2-256-15,-1-2 32 0,5 0 16 0,-4 0 0 16,0 4-16-16,0-4 0 0,6 0 0 0,-4 3 0 15,-1 0 48-15,3 0 16 16,1-3 0-16,1 0 0 0,3 6 160 0,1-2 0 16,5-3 0-16,2 4 0 0,4 1-144 0,7 4 0 0,8-4 0 0,3 4 0 15,10-1-176-15,-9 8-16 0</inkml:trace>
  <inkml:trace contextRef="#ctx0" brushRef="#br0" timeOffset="19836.1">4276 6906 33167 0,'0'-3'2944'0,"0"-4"-2352"0,-1 5-464 0,1 2-128 0,0 0 1024 0,-1-3 192 0,-1 0 48 0,0-4 0 0,-4-2-1264 0,-3-4-288 0,-3 3-32 0,-7-2-16 15,-2 2-384-15,-4-2-80 0,-2 2-16 0,-5-3 0 0,-3 1 368 0,-3 0 64 0,-3 2 0 0,-3 4 16 16,-6-1 1168-16,-4 4 224 15,-4 3 64-15,-9-3 0 0,-5 6 16 0,-8 0 16 16,-8 6 0-16,-6-3 0 0,-6 4-608 0,-8-4-112 0,-5 4-16 0,-4-4-16 16,5 1-96-16,-1-1-16 0,1 4 0 0,2-7 0 15,3 0-64-15,5 1-32 0,5 2 0 0,3 0 0 16,4 0 80-16,6 0 16 0,4 1 0 0,0-1 0 16,5 4-256-16,7 2 0 0,6-2 0 0,10 0 0 15,8-2 0-15,9-1-288 0,8 0 64 16,8-2 16-1,7 2-192-15,8 0-48 0,7-4 0 0,9 3 0 16,8 1-192-16,11 1-32 0,12-2-16 0,14-2 0 0,12 0-112 0,8-2-32 0,7-2 0 16,15 0 0-16,13 2 304 0,7-4 48 0,0-1 16 0,7 0 0 31,7 1-368-31,0-2-64 0,-13-2 0 0,8 0-16 0,8 3 656 0,-2-2 128 0,-4-1 128 0,-3 4-192 16,2 2 624-16,-7 0 112 0,-4-4 32 0,-8 4 0 0,-5 4 304 0,-9-2 64 15,-8 2 16-15,-6-2 0 16,-12-1-464-16,-7 2-96 0,-6 1-16 0,-10-2 0 15,-6 2-384-15,-11-4 0 0,-11 0-224 0,-8 0 80 16,-8-4 144-16,-8 0 128 0,-7-1-128 0,-12-2 176 16,-7-2 528-16,-11-1 96 0,-7 1 32 0,-16-4 0 0,-11 1-448 0,-16-1-64 0,-8 1-32 0,-10-1 0 15,-3 0-128-15,-6 3-32 16,-6 2 0-16,-6 0 0 0,-5 0 160 0,-2 1 32 16,0 1 0-16,-1 2 0 0,3 2-64 0,4 1 0 0,1 1 0 0,2-3 0 15,4 3-64-15,2 0 0 0,0 3-16 0,1 0 0 16,6 1-176-16,-1 0 0 0,2 5 0 0,4-1 0 31,6-4-304-31,2 6-144 0,4 0-16 0</inkml:trace>
  <inkml:trace contextRef="#ctx0" brushRef="#br1" timeOffset="35942.32">28187 5504 16575 0,'-5'-1'1472'0,"0"-2"-1168"16,3 3-304-16,1-1 0 0,-1 1 1216 0,1 0 176 0,-3 0 32 0,-2-2 16 0,0-2 320 0,-1 1 64 0,0 3 16 0,2-3 0 0,2 3-1008 0,2 0-208 0,1 0-48 0,1-3 0 0,0 3 64 0,1 0 16 0,1 0 0 0,-1 0 0 0,1 0 224 15,-3 0 32-15,0 0 16 0,0 0 0 0,0 0 80 0,0 0 16 16,0 0 0-16,0 0 0 0,0 0-416 0,0 0-80 15,-24 10-16-15,18-7 0 0,-1-3-128 0,-1 2-48 16,1-2 0-16,0 1 0 0,0-1-80 0,0 0-32 16,2 3 0-16,0-3 0 15,0 0-224-15,0 1 0 0,1 1 0 0,0 2 0 0,-1 1 192 0,1-1-64 16,-1-1-128-16,1 6 192 0,0-3-192 0,0 4 0 0,-1 0 128 16,-2 2-128-16,2 1 0 0,-2 0 144 0,1 0-144 0,-2 2 128 15,1-5-128-15,0 2 0 0,-1-2 0 0,1-2 0 16,1-1 0-16,-1-2 0 15,4 0 0-15,-2-2 0 0,2 0 0 0,0-3 0 16,0-3 0-16,2 1 0 0,1-2 0 0,0 0 0 16,2 1 0-16,1-4 0 0,1 1 0 15,2 0 0-15,1 0 144 0,3-3-144 0,1 2 160 0,0 1-32 16,2-1-128-16,-2 1 192 0,2 0-192 16,1 0 0-16,-2 0 0 0,-1 2-160 0,-2 0 160 0,0 2 0 15,-3-2 0-15,-1 2 0 0,-3-2 0 0,0 1 0 16,-4 3 0-16,-1-2 0 0,-2 1 0 0,-3 1 0 0,0 0 160 0,-2 0-160 15,-3 1 224-15,1 1-48 0,-2-2-16 0,1 3 0 0,-1 3 0 0,-1-2 0 16,2 2 0-16,-2 1 0 0,1 2 16 0,3 0 0 16,1 2 0-16,2 0 0 0,1-1-176 0,4 0 0 15,2 0 0-15,2 2 0 0,1-2 0 0,3 1 0 32,3-4 0-32,-1 2 0 0,3-1 0 0,1-3-192 0,1-2 64 15,1-2 128-15,2 2-208 0,-2-6 80 0,3 0 128 0,-1-1-208 16,0-2 208-16,-1-4 0 0,-3 1 144 0,0-1-144 15,0-2 224-15,-2-2-48 0,-1 0-16 0,0-2 0 16,-2-1 32-16,-2 1 0 0,-2 0 0 0,1-1 0 16,-3 1 0-16,-2 0 0 0,1 2 0 0,-3 2 0 0,1 2-192 0,-1-1 192 15,-1 5-192-15,-1 2 192 0,0 1-192 0,-1 3 192 16,0 3-192-16,0 1 192 16,-2-2-192-16,0 7 128 0,-1-3-128 0,2 4 128 0,-1 0-128 0,0 0-176 15,2 2 48-15,0-3 0 0,0 1 128 0,2-3 0 0,2 2 0 0,-1-1 0 31,0-3 0-31,1 1 0 0,0 1 0 0,-1-1 0 16,2-1 0-16,-1-2 0 0,2 1 0 0,-1-1 0 0,1 0 0 16,-1 0 0-16,1-3 0 0,1 1 0 0,-1 2 0 15,1-3 0-15,0 2 0 0,0-2 128 0,0 0-128 0,1 0 0 16,2 1 0-16,-1-1-128 0,-2 0 128 0,0 0 0 16,0 0 0-16,28-3 0 0,-16 3 0 0,-1-4 0 15,1-1 0-15,0 1 0 0,5-3-128 0,-1-2 0 16,0 0 0-16,-2 0 0 0,1-1 128 0,-2 0 0 15,-2-3 0-15,-3 3 0 0,-3-1 0 0,-2 1 0 16,-2 1 0-16,-3 0 0 0,-1 2 0 0,-3-2 0 16,-3 5 0-16,-2-2 128 0,-1 3 64 0,-3 2 0 15,-2 1 16-15,-2 3 0 0,-1 2-208 0,1 0 0 0,0 2 0 16,0 2 0-16,2 1 0 0,1 2 0 16,1 0 0-16,2 1 0 0,2 0 0 0,3 0 0 0,2-3 0 0,2-1 0 15,3 3 0-15,2-5 0 0,2 2 0 0,2-3 0 16,1 0 0-16,1 0 0 0,2-2-128 0,1-3 128 15,0 2 0-15,1-3 0 0,0 0 0 0,1-3 0 16,-1 2 0-16,1-5 0 0,-1 2 0 0,-1-2 144 16,-1-3-144-16,-1 2 0 0,-1-2 0 0,-2-1 0 15,-1 2 0-15,-2 0 0 0,0-1 0 0,-2 3 0 16,1-1 240-16,-2-2 16 0,1-1 0 0,-2-2 0 16,2 2-256-16,-1 1 0 0,1 2 0 0,-1-2 0 0,1 3 0 15,-1 0 0-15,1 2 0 0,-1 1 0 0,1 0 0 16,0 1 0-16,0 2 0 0,0-2 0 0,-2 4 0 15,2 0 0-15,-1 1 0 0,0 0 0 16,0 1 0-16,1-4 0 0,0 0 0 0,-13 21 0 0,7-11 0 0,0-3 0 16,0 4 0-16,-2-1 0 0,1 0 0 0,-2-1 0 15,0 1 0-15,1 0 0 0,0-2 0 0,2 0 0 16,0-2 0-16,2 0 0 0,3-3 0 0,0 0 0 16,3-3 0-16,1 3 0 0,3-6 0 0,1 1 0 15,2-2 0-15,2 0 0 0,4-2 0 0,1 0-160 0,1 0 32 16,2 0 0-1,0-1-512-15,-1 1-112 0,1-1-16 0,-3 1-13504 0,-1-3-2688 0</inkml:trace>
  <inkml:trace contextRef="#ctx0" brushRef="#br2" timeOffset="41327.04">31024 2825 20271 0,'-4'0'1792'15,"2"-2"-1424"-15,0 2-368 0,2 0 0 0,0 0 128 0,-1-1-128 0,0 1 160 0,-2 0-160 0,1-3 2368 0,0 0 384 0,0 0 80 0,1 2 16 16,1-2-1008-16,1 1-208 0,2 1-32 0,-1 1-16 0,2-3-624 0,0 3-112 0,1 0-16 0,0-2-16 0,-1 2-432 0,0-2-64 0,1 2-32 0,0 0 0 0,0 0-288 0,0-2 128 16,-1 2-128-16,-1 0 0 0,0-4 0 0,-1 2 0 15,0 2 0-15,-1-4 0 0,-1 0 144 0,-1 2-144 0,-1-1 0 16,0 0 144-16,1 0 64 0,-2 0 16 16,1-1 0-16,-1 1 0 0,1 0 0 0,1-1 0 0,-1 1 0 0,1 0 0 15,2 0 0 1,-1 1 0-16,0 1 0 0,0 1 0 0,0 0-224 0,0 0 144 0,0 1-144 0,-1 1 128 15,-1 1-128-15,2-3 0 0,0 0 0 0,-9 20 0 16,4-12 0-16,-1 0 0 16,0 0 0-16,-1 2 0 0,1-1 0 0,0-2 0 0,1 2 0 0,1-3 0 15,1 0 0-15,1-1 0 16,1 0 0-16,1-5 0 0,1 4 0 0,1-4 0 16,1 0 0-16,2-3 0 0,2 2 0 0,1-4 0 0,2 0 0 0,0 0 0 0,1-1 0 0,0-1 0 15,2 1 0-15,-1-4 0 0,0 1 192 0,-1-1 0 16,1 0 0-16,-4-1 0 15,1 0-64-15,-3 0 0 16,-1 1 0-16,-1-2 0 0,-3 2 112 0,-2 0 16 16,-3 1 0-16,-1 2 0 0,-2 2-64 0,-2 1-16 15,-1 0 0-15,0 2 0 0,-1 2-176 0,0 0 160 16,-3 2-160-16,1 0 160 0,-1 0-160 0,2 1 0 0,1 0 0 16,0 0 0-16,3 0 0 0,1 1 0 0,2 1 0 15,1 0 0-15,3 0 0 0,0 1 0 0,1 0 0 0,1 1 0 0,1 0 0 0,1 2 0 16,2-3 0-16,1 1 0 0,0 2 0 15,3-3 0-15,-1 1 0 0,1 2 0 16,0-3 0-16,-1-2 0 0,1 2 0 0,-2-3 0 16,0 0 0-16,-1 0 0 0,-1-3 0 0,-2 1 0 0,1 2 0 0,-1-3 0 15,-2 0 0-15,-1 0 0 0,0 0 0 0,-1-3 0 16,-1 2 0-16,1 1 0 0,0-3 0 0,-2 1 0 0,2 1 0 16,0-2 0-16,1 3 0 0,0 0 0 0,0 0 0 15,-3-20 0-15,5 14 0 0,-1 0 0 0,1-3 0 16,1-1 0-16,1-2 0 0,-1 2 0 0,1-2 0 0,0 0 0 15,1 2 0-15,-3 0 0 0,2 1 0 0,-2 2 0 16,0 2 0-16,-2 3 0 0,-2 0 0 0,1 2 0 16,-3 0 0-16,-1 4 0 0,1 1 0 0,-4 2 0 15,-1-1 0-15,0 3 0 0,-1 1 0 0,-1 0 0 16,-1 2 0-16,1-2 0 16,1 2 0-16,-1-3 0 0,3 2-128 0,0 0 128 0,2-3-160 0,1 0 160 15,1 0 0-15,2-2 0 0,1 0 0 0,1 0 0 0,0-3 0 16,1 0 0-16,1 0-128 0,1-3 128 15,2 0-352-15,0-3-32 0,1 3 0 0,0-3 0 0,3-2 208 0,-2 0 48 16,2 0 0-16,-1-3 0 0,-1 4 128 0,-2-4 0 16,1 2 0-16,-3 0 0 0,2 0 0 0,-2 2 0 31,-1-2 0-31,1 2 0 0,-2-1 0 0,-1 1 0 16,0 2 0-16,-1 1 0 0,0-2 0 0,-2 1 0 0,1 0 0 0,-2 0 0 0,0 2 0 0,-2 0 0 15,1 0 0-15,-2 2 0 16,0-2 0-16,1 4 0 0,-1-1 0 0,1-2 0 0,0 4 0 0,-1-2 0 15,2 4 0-15,2-4 0 16,-1 4 0-16,0-1 0 0,3 0 0 0,-1-2 0 16,0 2 0-16,1 0 0 0,1-2 0 0,-1 1 0 0,2-2 0 0,-1 1 0 0,1-1 0 0,1 0 0 15,0-3 0 1,-1 3 0-16,3-3 0 0,-2 0 0 16,1 0 0-16,1-3 0 0,1 3 0 0,-2-3 0 15,2 0 0-15,1-1 0 0,1 1 0 0,-1-2 0 16,0 1 0-16,0-2 0 0,0 0 0 0,-1-1 0 15,1 1 0-15,-2 0 0 0,0 0 0 0,-2 1 0 0,1 2 0 0,-3 0 0 16,0 0 0-16,-3 0 0 0,2 3 0 16,-4-3 0-16,0 6 0 0,-2-3 0 0,-2 1 0 0,-2 4 0 15,0-2 0-15,1 1 0 0,-1 2 0 0,2 1 0 16,-1-1 0-16,3 0 128 0,2-2-128 0,0 2 0 16,3-2 0-16,0 0 0 0,1-2 0 0,1 0 0 15,1 1 0-15,-1-3 0 0,2 1 0 0,0-1 0 16,-1 0 0-16,3-1 0 0,-2 1 0 0,2-5 0 15,0 3 0-15,0-2 0 16,1 0-320-16,-2 0-96 0,1-2-16 0,1-3-18848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8:48:45.78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5864 5270 35935 0,'-4'0'3200'0,"2"1"-2560"0,2-1-512 0,1 2-128 0,0-2 0 0,1 0 0 0,1 0 128 0,-1 0-128 0,1 0 0 0,1 0-240 15,-2 0 48-15,-2 0 0 0,0 0 192 0,0 0-176 16,0 0 176-16,0 0-160 0,0 0 160 0,0 0 0 16,0 0 0-16,0 0 0 0,-7 24 0 0,2-18 144 0,0 2-16 0,-1 0-128 15,1-2 896-15,-2 3 80 0,3 1 16 0,-1 1 0 16,0 0-416-16,2 0-64 0,-1 3-32 0,3 1 0 16,0 1-272-16,1 2-48 0,2 3-16 0,1 2 0 15,2 3-144-15,0 5 0 16,3 3 0-16,1 6 0 0,2 3 0 0,2 5 0 0,0 3 0 0,0-3 0 15,-1-2 0-15,0-3 0 0,-2-2 0 0,0 2 0 16,0-1 0-16,-5-1 0 0,-1-4 0 0,-4-1 0 16,0-1 144-16,-3-2-144 0,-1-1 160 0,0-2-160 15,-3-2 320-15,0-2-48 0,1-6 0 0,-2-1 0 16,1-1 16-16,-1-3 0 0,1 0 0 0,-2-4 0 16,1 0-32-16,-3-3 0 0,1 2 0 0,-3-4 0 0,2 0 0 15,-2-1 0-15,0 0 0 0,-2-4 0 0,1 0-256 0,-2-1 0 16,-1-2 0-16,1-3 0 0,-1-1 0 0,0-4 0 15,-3-3 0-15,0-1 0 0,-1-1 0 0,-1-4 0 16,-3 1 0-16,0-1 0 0,-2-3-144 0,0 3-96 16,0-2-16-16,0 4 0 31,2 5-448-31,0-3-112 0,0 2-16 0,-1 2 0 0,2 1-672 0,-1 4-144 0</inkml:trace>
  <inkml:trace contextRef="#ctx0" brushRef="#br0" timeOffset="3186.48">6948 5001 12895 0,'-1'-5'1152'0,"1"2"-928"0,0 0-224 0,0 3 0 0,0 0 384 0,0-1 48 0,-1-3 0 0,1 1 0 0,-2-1 384 0,1-1 80 0,0-1 0 0,-1 3 16 16,0 1-336-16,0 1-80 0,1-3-16 0,-2 3 0 15,2-2-480-15,0 2 0 0,-2-2 0 0,2 3 0 16,-2 0 592-16,0 0 32 0,-1 0 0 0,-1 3 0 16,0 1 416-16,0 1 96 0,-1 1 16 0,-1 0 0 15,-1 0-256-15,-2 5-64 0,0 0 0 0,2 1 0 16,0-1-240-16,-2 1-48 0,-2 4-16 0,-2 3 0 16,1 3-48-16,-2 0-16 0,-2 3 0 0,1 1 0 0,-2 2-224 0,1 1-48 15,-2 2-16-15,1 1 0 0,-2 1 16 0,0 2 16 16,3-5 0-16,-2-1 0 0,2 2-208 0,-1-1 176 15,-1 3-176-15,1 3 160 0,-1 1-160 0,2-2 0 16,2-2 0-16,0 2 0 0,4-4 0 0,0 1 0 16,2-1 0-16,3 0 0 15,1-5 368-15,0 2 80 0,3 1 32 0,0 1 0 0,2 0-64 0,2 5-16 16,0 3 0-16,2-1 0 0,-1-10-400 0,2 6 128 16,3 6-128-16,2 1 0 0,1-6 0 0,-1-3 0 15,2 3-192-15,-1-2 192 16,0-4-1088-16,-1 1-112 0,0 0-16 0,0-1 0 15,0-6-1856-15,-1-4-384 0,-1-2-80 0,2-4-7376 0</inkml:trace>
  <inkml:trace contextRef="#ctx0" brushRef="#br0" timeOffset="3844.83">7129 5468 31327 0,'-5'-7'1392'0,"1"2"272"0,0 2-1328 0,3 2-336 0,0 1 0 0,1 0 0 0,0 1 176 0,-1 1-48 0,-3-1 0 0,-1 4 0 16,-1 0-128-16,-2 4-192 0,0 2 32 0,-2 2 16 16,1 0-352-16,-1 1-64 0,2 3-16 0,-3 4 0 15,1 1-16-15,0 3-16 0,0 1 0 0,-1 4 0 0,1-1 608 0,0 4 0 0,2 0 0 0,1-1 0 16,0-1 304-16,2-3 80 0,1-2 0 0,2 0 16 15,-1-1 400-15,2-3 80 0,0 1 16 0,1-2 0 16,1 1 48-16,1 0 16 0,2-2 0 0,0 1 0 16,1-4-288-16,0 1-48 15,1-1-16-15,0-3 0 0,-1-3-400 0,1-3-80 0,2-2 0 0,-1-1-128 16,2-3 160-16,-1-2-160 0,2-2 128 0,-1-4-128 16,-1 1 192-16,2-1-64 0,0-4 0 0,-1 0 0 15,0 3-128-15,2-5 0 0,2-5 0 0,2 0 0 16,-4 5 0-16,2-8 240 0,3-3-64 0,3-6-16 15,1 1 96-15,0-3 0 0,2 0 16 0,1 0 0 16,-2 2-272-16,-3 1 160 16,1 0-160-16,-4-1 128 0,-1 3-128 0,-3 4 128 0,-1 2-128 0,-2-2 128 0,-3 2-128 0,-2 0 192 15,-1 2-192-15,-5-2 192 0,1 3 16 0,-3-1 16 16,-3 2 0-16,-2-1 0 0,-2 1-64 0,-1-3-16 16,-5 6 0-16,1-5 0 0,-4 5-144 0,0-1 192 15,-3 2-192-15,0-3 192 0,-1 1-192 0,1 3 0 16,2-2-160-16,4 2 160 0,0 2-192 0,5 0 48 15,0 2 16-15,2 2 0 0,4 0-64 0,-1 2-16 16,2 3 0-16,0 0 0 16,1 3-576-16,0 1-112 0,0 2-32 0,1 4-10656 15,2-3-2144-15</inkml:trace>
  <inkml:trace contextRef="#ctx0" brushRef="#br0" timeOffset="4206.18">6970 5825 17503 0,'-11'-2'1552'0,"3"0"-1232"0,0 1-320 0,5 1 0 0,0 0 4608 0,3 1 848 15,0-1 176-15,-1 2 48 0,0 0-4208 0,-1-2-832 0,2 1-160 0,4 0-32 0,1 3-448 0,-5-4-320 16,0 0 48-16,31 6 16 16,-15-1-256-16,3-2-32 0,5 0-16 0,1 2 0 15,3-2-112-15,2-1-32 0,2 0 0 0,0-4 0 16,-1 2-240-16,-1-3-48 0,0-1-16 0,-2 1 0 15,1 0 80-15,-3 0 16 0,-3-2 0 0,-2 2 0 16,-2-1-496-16,-3 0-112 0</inkml:trace>
  <inkml:trace contextRef="#ctx0" brushRef="#br0" timeOffset="4755.68">7637 4885 28559 0,'-9'3'1264'0,"4"-1"272"0,0 2-1232 0,3 1-304 0,1-3 0 0,1 2 0 0,1 1 256 0,0 2 0 0,2 4 0 0,0 6 0 0,4 0 704 0,1 1 128 0,2 3 16 0,2-1 16 16,1 0-544-16,2-3-96 0,2 3-32 0,0 1 0 16,2 0-224-16,-1 3-48 0,2 4-16 0,1-1 0 15,3 2 16-15,0 3 0 0,1 4 0 0,2-2 0 16,1 2-16-16,2 5 0 0,3 4 0 0,-2 2 0 16,-3 1-160-16,-3-2 0 0,-3-4 0 0,-5 0 0 15,-2-2 160-15,-3 1-160 0,-3 2 192 0,-3-2-192 16,-2-7 672-16,-4-2 32 0,-2-1 0 0,-3-3 0 15,-3 1-208-15,-3-1-48 0,0-2 0 0,-3 0 0 16,-3 1-224-16,-4-2-48 0,-1 2-16 0,-5 0 0 16,-4-2-160-16,-3 0 0 0,1 0 0 0,-2-2 0 0,-1-1-192 15,-1 1-64-15,1-6 0 0,3 0-16 16,-2 1-1184-16,3-7-224 0,4-5-48 0,3-4-14784 16</inkml:trace>
  <inkml:trace contextRef="#ctx0" brushRef="#br0" timeOffset="5572.46">8802 5719 20271 0,'-6'-7'1792'0,"2"4"-1424"0,0 0-368 0,3 2 0 0,1 1 1600 0,1 0 240 16,2 0 48-16,-1 0 16 0,2 0-1120 0,1 0-208 0,3-2-64 0,4 2 0 0,0 0 0 0,4 2-16 16,1-2 0-16,4 1 0 0,4 2 128 0,4-1 16 15,3-2 16-15,4 0 0 0,2 0-656 0,1-2 0 16,2-1 0-16,0 2 0 15,-1 1-432-15,-3-4-64 0,-3 3-16 0,1-3-13616 0</inkml:trace>
  <inkml:trace contextRef="#ctx0" brushRef="#br0" timeOffset="5838.99">8852 6020 42383 0,'8'-1'1872'0,"-1"0"400"0,2 1-1824 0,1 0-448 0,-3 1 0 0,2-1 0 0,2 1-640 0,8-1-208 0,12 0-48 0,12 0-16 15,8-1 336-15,0-3 64 0,0 2 0 0,-1-3 16 16,-1-2-2512-16,2-1-496 0,-1 0-96 0,-4-4-32 0</inkml:trace>
  <inkml:trace contextRef="#ctx0" brushRef="#br0" timeOffset="6138.17">10422 4967 39615 0,'-13'13'1760'0,"3"2"352"0,1 3-1680 0,2-4-432 0,4 0 0 0,1-2 0 0,0 6 304 0,-3 14-32 0,-4 17 0 0,-2 19 0 15,-1 14-144-15,-2 3-128 0,3 3 192 0,0 1-192 16,0 1 0-16,1-2 0 0,3-7-160 0,-2-5 160 16,0-3-128-16,-1-2 128 0,-1-5 0 0,-1-4 0 15,-2-5 0-15,-1-5 0 0,1-6-144 0,0-8 144 16,0-7 0-16,2-5 0 0,1-6-128 0,2-5 128 16,1-7-1088-16,1-3-176 0</inkml:trace>
  <inkml:trace contextRef="#ctx0" brushRef="#br0" timeOffset="6467.69">10871 5014 43311 0,'-8'-13'1920'0,"2"4"384"0,0 2-1840 0,2 6-464 0,2 1 0 0,0 0 0 16,0 1-512-16,-2 1-192 0,-3 1-32 0,-3 3-16 0,-3 4 752 0,0 4 0 0,0 3 160 0,1 4-32 15,2 5 48-15,-10 42 176 0,12-23-176 16,0 7-176-16,1 1 0 0,1 4 144 0,0 0-144 16,1 0 0-16,-2-1 128 0,1 4-128 0,-1 0 0 15,-2 3 0-15,-1-1 0 0,-1-4 0 0,-1-3 0 0,-1-7 0 16,0 2 0-16,-2-3 0 0,0-1 0 0,0-1 0 15,0 1 0-15,1-3 0 0,1-1 128 0,3-5-128 16,4-7-128-16,3-3 128 0,3-10-192 16,2-3-704-16,3-5-128 0</inkml:trace>
  <inkml:trace contextRef="#ctx0" brushRef="#br0" timeOffset="10074.08">11323 5694 38703 0,'-1'-5'3440'0,"0"5"-2752"0,2-3-560 0,0 3-128 0,0 3 192 0,1-3 0 0,-1 0 0 0,1 0 0 16,2 1-192-16,0 4 0 0,-1 6 0 0,0 3 0 0,-1 3 0 0,2 4 0 15,-1 1 0-15,0 2 0 0,2-3-144 0,0 1 144 16,1-1-192-16,1 0 192 0,0-2-272 0,0 1 48 16,2-4 16-16,1-1 0 15,0-2-192-15,0 0-48 0,1-5 0 0,-1 0 0 31,-2-5-560-31,2 0-112 0,-2-2-32 0,-1-1-13952 0</inkml:trace>
  <inkml:trace contextRef="#ctx0" brushRef="#br0" timeOffset="10327.7">11781 5638 8287 0,'0'-5'736'0,"-2"2"-592"0,0 0-144 16,1 2 0-16,-1 1 6720 0,2 1 1328 0,0 2 256 0,0-1 48 0,-1 3-6640 0,0 1-1328 0,0 3-384 0,-2 4 144 15,-2 2-720-15,-1 5-160 0,-4 4-32 0,-2 3 0 0,-4 2 576 0,-3 2 192 0,-2 0 0 0,-2 0-144 16,-2 3-16-16,-2 0 0 0,1 0 0 0,0-2 0 16,0 2 288-16,-3 6 64 0,-1 4 16 0,-4 2 0 0,1 2 560 0,-1 1 96 15,0 1 32-15,-1-1 0 16,4-5-512-16,-1 3-112 0,1 1-16 0,3-4 0 0,3-2-256 0,4-5 0 15,4-3 0-15,6-5 0 16,6-4-1440-16,5-11-240 0</inkml:trace>
  <inkml:trace contextRef="#ctx0" brushRef="#br0" timeOffset="11216.1">12228 5808 43311 0,'-5'-3'1920'0,"2"3"384"0,0 0-1840 0,3-1-464 0,0 1 0 0,1 0 0 15,1 1-576-15,0 2-224 0,2-3-32 0,3 2-16 0,3 2 656 0,4-3 192 0,4 0 0 0,3 2 0 0,3-2-304 0,3-2 64 16,3 1 16-16,1-3 0 15,-1 1 224-15,1-1-176 0,2 1 176 0,-4 1-160 0,1 1-112 0,-3-3-32 16,0 3 0-16,-2 0 0 16,0 0-848-16,-3-2-160 0,2 0-32 0,-5-1-9088 15,0-1-1824-15</inkml:trace>
  <inkml:trace contextRef="#ctx0" brushRef="#br0" timeOffset="13740.63">13462 5440 13823 0,'8'-9'1216'0,"-3"0"-960"0,0 3-256 0,0-1 0 0,-2 4 1280 0,0 2 224 0,0-3 32 0,2-2 16 16,5-4-848-16,4-3-192 0,2 0-16 0,3-5-16 16,-2 4-1488-16,1-2-288 0,2-2-64 0,1 0-16 15,4-1-928-15,0 1-192 0,-2 3-48 0,2-1 0 16,-2 3 880-16,0 2 160 0,-2 0 32 0,-2 1 16 0,1 3 1984 0,-1-2 400 15,-2 3 80-15,0 1 16 0,2-1 656 0,-3 3 144 16,-1-2 32-16,-4 4 0 0,-1-1-320 0,-3 0-48 16,-2 2-16-16,-2 2 0 0,-1 0 224 0,-2-1 32 15,-1 4 16-15,-3 0 0 0,-2 1 560 0,-1 2 96 16,-1 2 32-16,-3 1 0 0,1 1-768 0,-3 4-160 16,-2 3-32-16,-1 2 0 0,-3 2-896 0,1 5-192 15,-3 0-48-15,0 3 0 0,-2 1-336 0,0 1 0 0,-1 3 0 16,1 3 0-16,-2-2 0 0,-1 5 0 15,-4 1 0-15,1 2 0 0,0-1 0 0,1-2 0 16,1 0 0-16,1-2 0 0,3-6 0 0,4-4 0 0,1-3 0 0,1 2 0 16,2-3-144-16,0-2 144 0,2 1-160 15,-1-3 160 1,3-1-1920-16,0-6-304 0,0-1-48 0,1-3-7776 0,1-7-1536 0</inkml:trace>
  <inkml:trace contextRef="#ctx0" brushRef="#br0" timeOffset="14061.97">13311 5123 42383 0,'-12'3'1872'0,"6"-1"400"0,1 1-1824 0,5 0-448 0,2 0 0 0,3-1 0 0,2 3-240 0,2 1-144 0,6 4-16 0,6 5-16 0,7 2 256 0,1 5 160 0,3 4-192 0,2 3 192 16,0 1 0-16,1 4 0 16,1 3 0-16,-2-1 0 0,0 3 0 0,-2 0 0 15,-1 3 0-15,-3-1 0 0,0 1 0 0,-5-3 128 16,2 3-128-16,-3 1 144 0,0-2-144 0,-2-1 0 16,-1-7 0-16,-3 2 0 0,-1-4 0 0,-3 2 0 0,0 2 0 15,-2-1 0-15,-1 1-176 0,-2 1-64 0,-1-1-16 16,1-6 0-1,-2 0-768-15,0-5-176 0,-1 2-16 0,1-5-16 0,2-1-1344 16,-2-4-272-16</inkml:trace>
  <inkml:trace contextRef="#ctx0" brushRef="#br0" timeOffset="14616.02">14572 5354 23951 0,'0'-9'2128'0,"-2"3"-1696"0,1 4-432 0,0 2 0 0,1-3 2336 16,0 1 384-16,-1-3 80 0,-2-3 16 0,1-2-2000 0,-3 0-400 0,1 3-80 0,-2 1-16 15,0 5-160-15,-2-2-32 0,2 3-128 0,-1 3 192 16,-1 3-192-16,0 2 0 0,-1 6 0 0,0 1-160 16,1 0-288-16,-2 2-48 0,0 4-16 0,-1-1 0 0,-2 3 512 0,1 3 320 0,-2 3-64 0,1 2 0 15,-1 3 464-15,-1 3 96 0,2 2 16 0,-2 2 0 16,1 1-224-16,-1 1-32 16,3 1-16-16,1 0 0 0,2-2-384 0,3-3-176 15,2-3 160-15,3-2-160 0,2-1 0 0,3-3 0 0,3 3 0 16,2-3 0-16,3-2 0 0,2-1 0 15,2-3-160-15,0-2 160 0,2 0-128 0,0-6 128 16,1-2-128-16,-1-4 128 0,2-3 0 0,0-3-128 16,0-4 128-16,-2-4 0 0,2 2 0 0,0-9 0 15,-1 0 0-15,0-6 0 0,-3 1 240 0,1-2 128 16,-1-4 16-16,1-4 16 0,-3 0-32 0,0-6-16 16,1-2 0-16,-3-2 0 0,-1 2-112 0,-1-7-32 15,0-2 0-15,-1-3 0 0,-2 0-64 0,-2-1-16 0,-1 0 0 16,-2 4 0-16,0 0-128 0,-2-4 0 0,0 1 0 15,-4 0 0-15,0 1 0 0,-1 5 0 0,-1 3 0 0,-3 2 0 16,1 4 0-16,-1 3 0 0,-1 0-192 0,0 6 192 16,2 4-352-16,0 2 48 0,-1 1 16 0,1 1 0 15,0 2-512 1,2 1-96-16,-1 1-32 0,1 3-16656 0</inkml:trace>
  <inkml:trace contextRef="#ctx0" brushRef="#br0" timeOffset="14837.5">14248 5856 26719 0,'-4'6'2368'0,"1"-1"-1888"0,2-1-480 0,2-3 0 0,2-1 1376 0,-1 1 176 0,2 3 48 0,2 1 0 0,3 0-1040 0,3-3-208 16,4-2-32-16,3-2-16 0,-1-6 112 0,3 1 32 15,2 0 0-15,0-5 0 0,-1 1-448 0,1-1-144 16,-1-3 0-16,0 3 0 16,-2-1-1520-16,0 0-288 0,0 0-64 0,-3 1-7040 0,1 1-1408 0</inkml:trace>
  <inkml:trace contextRef="#ctx0" brushRef="#br0" timeOffset="15257.88">15137 4945 35935 0,'-3'-7'3200'0,"1"4"-2560"0,0 1-512 0,2 2-128 0,2 2 1024 16,-2-1 192-16,0 1 48 0,-2 5 0 0,1 0-1008 0,-1 9-256 16,-1 6 0-16,1 5 0 0,2 8 0 0,-3 5 0 15,1 2 0-15,2 5 0 0,-1 6 0 0,1-1 0 0,1 1 0 0,-1 1 0 16,1-3 0-16,-2 2-160 0,1 3 32 0,-3 2 0 15,-2 3-112-15,-1 0-16 0,-1 3 0 0,-4 0 0 16,0-4 48-16,-2 4 0 0,0-3 0 0,-1-1 0 16,2-8-816-16,-1-3-144 0,1-2-48 0,1-5 0 15,2-7-80-15,0-6-32 0,5-5 0 0,0-4 0 16,1-8-336 0,5-1-64-16,0-6 0 0,2-5-16 0</inkml:trace>
  <inkml:trace contextRef="#ctx0" brushRef="#br0" timeOffset="15600.47">15485 4962 35935 0,'-8'5'1600'0,"-1"-3"320"0,0 4-1536 0,3 1-384 0,2 1 0 0,2-2 0 0,0 4 288 15,-3 5-16-15,-5 10 0 0,-1 11 0 0,-3 11-272 0,3 3 0 0,1 5 0 0,3-4 0 0,0-4 208 0,5 0 48 0,-1 1 0 0,3 0 0 16,0 3-64 0,-1 3-16-16,1-2 0 0,-1 2 0 0,-2 6-176 0,0-5 128 15,-2-1-128-15,0-4 128 0,-1 0-128 0,-2-4 0 16,2-1 0-16,0-3 0 0,0 2-384 0,0-4-128 0,-2 1 0 0,2-4-16 31,0-2-496-31,0-5-80 0,-1-3-32 0,2-4-9072 16,2-3-1824-16</inkml:trace>
  <inkml:trace contextRef="#ctx0" brushRef="#br0" timeOffset="16218.31">15628 6149 12895 0,'3'1'1152'0,"0"-2"-928"0,-2 1-224 0,0-2 0 0,0 0 5120 0,1 1 960 0,0 0 208 0,2-3 48 0,2-1-4560 0,3-1-912 0,2 1-176 0,0-1-48 31,1 1-1008-31,1 2-208 0,-1 2-32 0,2 1-16 0,-1 1-160 0,1 4-48 0,1 2 0 0,-2-1 0 16,2 4-576-16,-3-3-112 0,1 4-16 0,-2 2-16 16,-2-1 864-16,-3 3 176 0,-1-3 48 0,-5 3 0 15,0 0 1120-15,-5 1 240 0,-3 0 32 0,-3 1 16 0,-2 1 192 16,-3 3 32-16,-3-2 16 0,-2 2 0 16,-1 2-432-16,-2-1-96 0,1 0-16 0,-1-3 0 0,3-1-432 0,1 0-80 15,2-2-128-15,2-2 176 0,2 1 384 0,2 0 80 16,1 1 0-16,1-1 16 15,4 0-208-15,0-1-64 0,2-1 0 0,3-4 0 0,2-1-384 0,3-3 0 16,0-2 0-16,3-2 0 16,0-2-640-16,2-2-48 0,2 0-16 0,1-4-10544 0,2-1-2112 0</inkml:trace>
  <inkml:trace contextRef="#ctx0" brushRef="#br0" timeOffset="16759">15755 4787 23951 0,'-5'-7'2128'0,"1"1"-1696"0,2-3-432 0,2 4 0 0,1 2 1888 0,0 0 288 0,0 1 64 0,1-7 16 16,1-2-1936-16,2-4-320 0,2-2-224 0,-1-1 32 16,1-1 368-16,1 1 64 0,-1 2 16 0,2-1 0 15,1 2 64-15,1 0 0 0,0 3 16 0,0-3 0 16,0 6-336-16,0-2 0 0,2 3 0 0,-1 1 128 15,2 5 192-15,-1-3 32 0,2 5 16 0,0 0 0 16,1 1-192-16,-1 4-48 0,0 3 0 0,-2 0 0 16,-2 1-128-16,-1 4 0 0,-1 1 0 0,-3 2 0 15,-1 0 176-15,-4 3-48 0,-1 2-128 0,-4-1 192 16,0 2-192-16,-4 0 0 0,-1 0 0 0,0 1 0 16,-1 0-688-16,-1-2-80 0,-1-2 0 0,1-2-16 15,0-1 208-15,0 0 32 0,0-3 16 0,0 0 0 0,-2 2 528 16,2-3 0-16,0 4 0 0,1-3 0 0,0 3 0 0,2 0 176 15,0 1-32-15,0 2 0 0,0 2 496 0,2 2 112 16,1 0 16-16,3-1 0 0,3 1-192 0,1-3-16 16,3-3-16-16,4-1 0 0,2 1 288 0,3-4 48 15,2 1 16-15,2-7 0 0,3 1-512 0,3-3-80 16,-1-3-32-16,2-1 0 0,2-1-464 0,3-1-80 0,-2-4-32 16,3-1-17424-16</inkml:trace>
  <inkml:trace contextRef="#ctx0" brushRef="#br0" timeOffset="17398.49">17836 5209 35007 0,'-4'3'3120'0,"2"-2"-2496"0,1 3-496 0,1-1-128 0,1 2 240 0,-1 1 16 0,-1 8 16 0,-3 5 0 0,0 8-272 0,-1 4 0 0,0 6 128 0,-1 0-128 16,0 1 304-16,1 1 0 0,-1-2 0 0,0 1 0 15,1 0-304-15,-2 2 0 0,1-3 0 0,-1 0 0 16,-1-4 0-16,1 0 0 0,0-1 0 0,-1-5 0 16,1-2 0-16,1-4 0 0,1-5 0 0,1-4 0 15,0-1-1264-15,1-3-256 0</inkml:trace>
  <inkml:trace contextRef="#ctx0" brushRef="#br0" timeOffset="17616.77">17334 5623 13823 0,'0'0'1216'0,"-1"-1"-960"0,1-1-256 0,0 2 0 0,1-3 7504 0,3 3 1456 0,1-1 304 0,3 0 48 0,6 1-7648 0,6-5-1536 0,6 1-320 0,8 2-48 32,5-5-144-32,3 3-48 0,3 0 0 0,4-1 0 0,1 1 432 0,0 0 0 15,-1 1 0-15,1-1 176 0,0-1-704 0,2 1-144 0,-1 2-32 16,0-1-12272-16,-1 2-2448 0</inkml:trace>
  <inkml:trace contextRef="#ctx0" brushRef="#br0" timeOffset="18325.2">19300 5009 38703 0,'-1'-3'3440'0,"0"1"-2752"16,1 2-560-16,1 0-128 0,0 0 672 0,0 0 96 0,3-1 32 0,1-1 0 16,1 2-1696-16,4 0-352 0,0 0-64 0,0 5-16 0,1 3 816 0,-1 3 144 15,1 6 48-15,0 5 0 0,4 8 320 0,0 7 160 0,3 5-16 0,2 8 0 16,1 0-144-16,0 1 0 16,1-1-192-16,1 3 192 0,-1 1 0 0,-1 1 0 15,-1-3 0-15,-2-2 0 0,1 1-192 0,-4-7 192 16,0-1-160-16,-4-4 160 0,-3-1 0 0,-3-4 0 0,-4-4 0 0,-3-2 0 15,-4-1 0-15,-4-2 0 0,-4 0-176 0,-2-4 176 32,-1-3-1040-32,-4-1-112 0,-4 2 0 0,-2-5-13408 0</inkml:trace>
  <inkml:trace contextRef="#ctx0" brushRef="#br0" timeOffset="18710.58">19432 5665 17503 0,'8'-8'768'0,"-3"2"176"0,0-2-752 0,-2 3-192 0,0 4 0 0,-1-1 0 0,1 0 0 0,1-1 0 15,2-1 0-15,0-2 0 0,1-2 800 0,-2 2 176 16,-1 4 48-16,-3-2 0 0,-1 3 256 0,-2 1 64 16,-1 0 16-16,-2 1 0 0,-1 3-336 0,-1-3-64 15,-1 3 0-15,0-1-16 0,-1 1 208 0,-1 1 64 0,0 1 0 0,0 0 0 16,2 2-192-16,-2-1-48 16,1 1 0-16,-1 1 0 0,3 0-96 0,-2 2-32 0,0 2 0 15,1 0 0-15,0 1-512 0,0 3-96 0,-1 3-32 0,0 1 0 16,1 4-208-16,-2-2 0 15,1 2 128-15,1-2-128 0,0 0 0 0,2-1 0 16,0-2 0-16,2-3 0 0,0 2-960 16,3-2-64-16,1-2-32 0,1-3-16144 0</inkml:trace>
  <inkml:trace contextRef="#ctx0" brushRef="#br0" timeOffset="22894.5">20475 4927 11967 0,'-5'0'1072'0,"1"0"-864"0,0 1-208 0,3-1 0 0,1 0 2320 0,0 0 432 0,0 2 64 0,-1 0 32 15,0-1-2112-15,0 2-416 16,-2 2-96-16,-1 1-16 16,2 0 144-16,-1 3 32 0,0 0 0 0,-1 0 0 0,0 3 832 0,2 2 160 0,-2-1 32 0,0 3 16 31,1 1-336-31,-1 3-80 0,0 3-16 0,2 2 0 0,-2 4-272 0,2-1-48 0,0 3-16 0,1 1 0 15,1 4-400-15,1 1-96 0,-1 0-16 0,0 4 0 16,2 3-144-16,-4 6 160 16,1 6-160-16,0 2 160 0,-3 6-160 0,0 2 0 0,-2 2 0 0,0-7 0 0,-1-2 0 0,2-8 0 15,0-6 0-15,0-1 0 16,1 0-768-16,3-2-64 0,1-3-32 0,2-4 0 16,1-4-480-16,1-5-112 0,0-3-16 0,0-2-7424 15,1-6-1472-15</inkml:trace>
  <inkml:trace contextRef="#ctx0" brushRef="#br0" timeOffset="23370.81">20900 4947 27647 0,'-15'0'1216'0,"3"0"256"0,1 0-1168 0,3 0-304 0,5 2 0 0,1-2 0 0,0 0 320 0,-4 2 0 0,-3 3 0 0,-4-3 0 0,-1 2 432 0,0 1 80 16,2 1 32-16,2-1 0 0,0 1 64 0,3 0 16 15,1 0 0-15,1 2 0 0,0 2-368 0,1 2-64 16,2 1 0-16,-1 3-16 0,2 5-256 0,-2 1-48 0,2 4-16 0,-1 2 0 16,2 4 288-16,-3 3 64 0,3 6 16 0,-1-2 0 15,1 1-272-15,1 2-48 0,0 0-16 0,1 1 0 16,1 1-208-16,0 0 0 0,-1 3 0 15,1 0 0-15,-1 1 0 0,2-2 0 0,1-1 0 0,-1-5 0 32,-1-1-576-32,0-5-96 0,1-1-32 0,-1-5 0 0,0 0-1312 15,-2-4-272-15,1-1-48 0,0 0-16 0,-1-1-144 0,0-3-48 16,-1-1 0-16,0-2-4624 0,-1 1-944 0</inkml:trace>
  <inkml:trace contextRef="#ctx0" brushRef="#br0" timeOffset="23986.27">21564 5201 23039 0,'-17'1'1024'0,"5"-1"192"0,2 1-960 0,2 1-256 0,5-2 0 0,0 2 0 0,-1-1 320 0,-3 0 32 0,-3 3 0 0,-6 0 0 15,-1 2 544-15,-3 0 96 0,1 3 32 0,2-1 0 0,0 2-512 0,-1 3-80 16,2-2-32-16,1 2 0 0,2 2-80 0,0 1-32 31,2-1 0-31,0 1 0 0,3 3 288 0,-2 0 64 16,2 0 16-16,0 2 0 0,0 1-208 0,2-1-64 15,0 4 0-15,1-3 0 0,1 2-192 0,2 0-64 0,0 5 0 16,2-1 0-16,2 1 176 0,1-1 16 0,1-1 16 16,1-2 0-16,1 0-112 0,0-5-32 0,2 1 0 0,-1-3 0 15,1-3-48-15,-1-1-16 0,2-3 0 0,-1-1 0 0,2-3 0 0,-1-1-128 16,1-2 192-16,0-1-64 0,0-3 64 0,0 0 16 15,1-2 0-15,-1 0 0 0,1-1 48 0,0-2 0 16,0 2 0-16,-1-2 0 16,1-1-112-16,0 1-16 0,0-2 0 0,-1 1 0 15,1-2-128-15,0-1 0 0,-1-2 0 0,1 0 0 0,-1-3 0 0,0-1 160 0,1-1-160 0,-1-1 160 16,0-3-32-16,0-1-128 0,-1-4 192 0,-1 2-64 16,0-2 0-16,-2-3 0 0,0-1 0 0,-1-4 0 15,-3 3-128-15,1-3 0 0,-3-1 0 0,0 1 0 16,-1 0 0-16,-2 2 0 0,1 0 0 0,-1 1 0 15,2 5-256-15,-1-2-64 0,-1 1-32 0,1 3 0 16,-1 3-304-16,1 3-64 16,0-1-16-16,0 2 0 15,1-1-224-15,0 3-32 0,-1 4-16 0,1 2 0 16,1 0-784-16,-1 2-144 0</inkml:trace>
  <inkml:trace contextRef="#ctx0" brushRef="#br0" timeOffset="24272.44">21300 5479 23039 0,'-2'2'1024'0,"0"1"192"0,2-3-960 0,0 1-256 0,2 0 0 0,1-2 0 0,1 2 544 0,0 0 64 0,5 2 16 0,4-3 0 0,1 2 896 0,1 1 176 0,1-2 32 0,-1 0 16 0,0 3-896 0,0-4-176 16,-2 1-32-16,2-1-16 16,1 0-1152-16,0 0-240 0,3-1-32 0,-1-1-13408 15</inkml:trace>
  <inkml:trace contextRef="#ctx0" brushRef="#br0" timeOffset="24646.21">22210 4910 21183 0,'-11'4'1888'0,"2"-2"-1504"0,1 3-384 0,5-1 0 0,2-1 1984 0,-1 2 336 0,2-2 64 0,-1 6 16 0,-3 3-1664 0,1 6-336 0,-4 5-64 0,0 4-16 0,-2 4 416 0,0 5 80 0,-3 0 16 0,0 4 0 16,-2 4-544-16,0 3-96 0,-1 0-32 0,-1 1 0 0,0-1-160 15,0 0 0-15,-1 0 0 0,0 2 0 0,1 1 0 0,-1-1 128 16,2-3-128-16,0-4 0 16,3 0 0-16,1-6 0 0,3-1 128 0,1-3-128 0,1-4 0 0,1-2 0 15,1 0 0-15,1-4 0 16,2 1-912 0,1-5-112-16,0-2-32 0,3-5 0 0,0-2-864 0,4-3-192 0,-1-3-16 15,2-7-5744-15,1-1-1136 0</inkml:trace>
  <inkml:trace contextRef="#ctx0" brushRef="#br0" timeOffset="24938.22">22463 4945 28559 0,'-6'7'1264'0,"1"3"272"0,1-1-1232 0,2-2-304 0,2-1 0 0,0 0 0 0,0-1 256 0,-1 6 0 16,-2 9 0-16,-1 9 0 0,0 8 480 0,-4 5 96 0,-1 3 0 0,0 1 16 0,-1 2-336 0,-1-2-80 31,1 0-16-31,-3 1 0 0,1 0-96 0,0 2-32 0,-1 1 0 0,2 1 0 0,0-3-32 0,0 3-16 16,1-2 0-16,0-3 0 0,1-4-240 0,4-5-128 15,2-6 128-15,0-4-208 16,2-5-368-16,2-1-80 0,2-2-16 0,2-2 0 15,0-3-560-15,2-3-112 0,0-1-32 0,1-3-11968 0</inkml:trace>
  <inkml:trace contextRef="#ctx0" brushRef="#br0" timeOffset="25445.87">22688 5926 23951 0,'-6'-5'2128'0,"2"3"-1696"0,3 0-432 0,1 0 0 0,1-1 1072 0,2 1 128 0,1-1 16 0,0 0 16 0,5-6-544 0,3 1-112 15,5-3-32-15,1 0 0 0,1-1 96 0,-1 4 0 0,2 2 16 0,-1 3 0 16,-2-1-528-16,-1 6-128 16,0 0 0-16,-4 4 0 15,0-1-368-15,-4 1-96 0,-2 2-32 0,-2 2 0 16,-1 1-176-16,-3 0-32 0,-3 1-16 0,-2 2 0 15,-1 1 208-15,-3 1 32 0,-3 2 16 0,-3 1 0 16,-1 2-32-16,-1-2 0 0,-1-5 0 0,-1 2 0 0,-4 2 208 0,-3-1 32 0,0 2 16 0,2-3 0 16,0 0 80-16,2 1 16 0,-2 3 0 0,2 0 0 15,1-1 480-15,3 1 112 0,2-2 0 0,2-1 16 16,4 0 848-16,3-1 160 0,2-2 48 0,2-2 0 16,3 2-944-16,1-6-176 0,4 1-32 0,2-1-16 15,0-2-960-15,2-1-192 0,1 0-32 16,2-4-16-16,3 0-560 0,0-1-96 0,1-1-32 15,2 0-9744-15</inkml:trace>
  <inkml:trace contextRef="#ctx0" brushRef="#br0" timeOffset="25999.86">22741 4748 17503 0,'-2'-6'1552'0,"1"1"-1232"0,1 2-320 0,1 1 0 0,0 1 640 0,-1-2 80 0,1-2 16 0,1-3 0 16,0-1 112-16,1-3 32 0,-1 0 0 0,2 1 0 0,-1 0 32 0,1 1 16 15,2 0 0-15,1 2 0 16,-1-3-624-16,1-1-128 0,3 0-32 0,0 1 0 16,1 0 80-16,1 0 16 0,2 0 0 0,0-1 0 15,-1 3-80-15,0 1-16 0,1-2 0 0,0 3 0 0,0 1-144 0,0 1 0 16,-1 0 0-16,-2 3 0 15,1 2 128-15,1 0 32 0,-3 4 16 0,-2 1 0 16,0 4 352-16,-1-2 80 0,-2 3 16 0,0 1 0 0,0 4-416 0,-1 1-80 16,-3 4 0-16,0-2-128 0,-2 3 0 0,-2-1 0 15,1 3 0-15,-3-1-192 16,-2 1-320-16,-2 1-48 16,-1-2-16-16,-1 0 0 0,0-1-208 0,-3 2-48 0,-1-4-16 0,-1 1 0 15,0-1 80-15,0-1 0 0,0 0 16 0,-1-2 0 0,2-2 512 0,0 1 112 0,3-1 128 0,1 0-208 16,3 0 912-16,1-3 192 0,3 2 48 0,2-1 0 15,2 2-80-15,1-1-16 0,2-1 0 0,2 1 0 16,5 0-336-16,1-2-80 0,4 0-16 0,3-3 0 16,3 0 288-16,3-2 64 0,6-2 16 0,3-3 0 0,8-1-784 15,2-4-176-15,6 1-16 0,3-6-14720 16</inkml:trace>
  <inkml:trace contextRef="#ctx0" brushRef="#br0" timeOffset="31432.99">3412 8810 27647 0,'-4'-1'2448'0,"0"1"-1952"0,3 0-496 0,1 0 0 0,0 0 672 0,0-1 32 16,-1 1 16-16,-2 0 0 15,1-4-960-15,-1 1-192 0,2-1-32 0,0-1-16 0,2 1 480 0,-1 0 0 16,0-3 0-16,0 1 0 0,0-1 0 0,0 1 208 16,-1 0-16-16,-2-1 0 0,2 2 608 0,-3-2 112 15,-1 1 32-15,-1-1 0 0,1 3 48 0,-2-3 16 16,0 3 0-16,-2-1 0 0,1-1-176 0,0 0-48 0,-2-2 0 0,1 1 0 15,1 1-400-15,-1-2-96 0,-2 0-16 0,1 0 0 16,-2 2-112-16,-1-3-32 0,1 3 0 0,-3 1 0 16,1 3-128-16,0-2 0 0,-3 4 0 0,0 1 0 15,-1 2-144-15,-1-1 144 0,1 4-192 0,-1 3 192 16,0 2-176-16,0 0 176 0,-2 3-160 0,0 2 160 16,1 1 0-16,1 1 0 0,4-1-128 0,2 0 128 15,3-1 0-15,2 0 0 0,4 0 0 0,0 2 0 16,1-3 224-16,1 1-16 0,1 1 0 0,1 0 0 0,0 3-208 15,0-1 0-15,2 2 0 0,1 1 0 0,0-2 0 0,2 1 0 16,0-1 0-16,1-3 0 0,3-1 0 0,0-1 0 16,1-4-160-16,-1-2 160 0,3-1 0 0,0-5-160 15,-1-1 160-15,1-4 0 0,1-1 0 0,-1-2 0 16,2-3 0-16,-1-2 0 0,-1-1 256 0,0-3-32 16,0-1-16-16,2-2 0 0,-2-5 48 0,-1-1 0 15,0 1 0-15,-1-1 0 0,0-6-32 0,0 1 0 16,0-1 0-16,0-3 0 0,1 1 128 0,-1-2 32 15,0-1 0-15,1 0 0 0,-1-1-160 0,1-1-32 16,-2 4 0-16,-1-1 0 0,1-1-192 0,-3 5 0 16,0-2 0-16,-2 5 0 0,0 1 240 0,-3 4-48 15,-2-1-16-15,-3-2 0 0,-1 2 64 0,-2 0 16 16,-3-2 0-16,-1 2 0 0,-3-3-112 0,-3-1-16 0,-2 0 0 16,-2 2 0-16,1 0-320 0,-4-4-80 0,-4-3-16 0,-1 0 0 31,-1 2-272-31,0 0-48 0,3-2-16 0,1 2 0 15,3 5-208-15,1-4-32 0,4 6-16 0,3 2 0 16,4 4-1728-16,4 5-336 0</inkml:trace>
  <inkml:trace contextRef="#ctx0" brushRef="#br0" timeOffset="31994.1">3506 7875 31327 0,'-9'-11'1392'0,"3"6"272"0,1-1-1328 0,1 2-336 0,4 3 0 0,0 0 0 0,0 1 336 0,0 0 0 0,-1-4 0 0,1 3 0 16,0-3-496-16,0 3-96 0,1 1-32 0,-1 2 0 16,1 2 288-16,1 1 0 0,0 2 128 0,-1 2-128 15,3 2 480-15,-2 3 0 0,1 2 0 0,1 2 0 16,1 4-64-16,-2 0-16 0,4 4 0 0,0-2 0 15,0-5 176-15,1 3 48 0,3 5 0 0,3 2 0 16,2-1-96-16,0 1-16 0,1 0 0 0,3 1 0 16,1 4-224-16,1-2-48 0,-2-4-16 0,0 1 0 15,-2-3-224-15,-2 0 0 0,-3-3 0 0,-1 4 0 16,0 2 0-16,-2 5 0 0,-2 0 0 0,-3 0 0 0,-3 0-256 16,-2-5 48-16,-1 0 16 0,-2-4 0 0,1 1 192 0,-3-4 0 15,0-5 0-15,0 0 0 0,0-1 336 0,-1-3 112 16,1-4 32-16,-1-1 0 0,0-2-32 0,-1-1-16 15,0 0 0-15,-3-1 0 0,0-2-160 0,-1 1-16 16,-4-1-16-16,-1 1 0 0,-1-2-240 0,-4 2 0 16,0-2 0-16,-4-1 0 0,0 0-240 0,-2-1-80 15,-1 1-32-15,-1-3 0 16,5 2-848-16,-1 5-160 0,-1-2-48 0,1 7 0 0</inkml:trace>
  <inkml:trace contextRef="#ctx0" brushRef="#br0" timeOffset="32432.84">2485 9484 32255 0,'-6'-11'1424'0,"3"5"304"0,0 0-1392 0,3 1-336 0,1 1 0 0,2 1 0 0,-1 1-384 0,3-2-128 0,4-3-48 0,3-2 0 0,3-1 800 0,4 3 144 15,0-2 48-15,4 2 0 0,0 1 768 0,2-1 144 16,3-1 48-16,6 0 0 0,3 3-368 0,4 3-64 16,3-3 0-16,6 0-16 0,5 4-496 0,6-2-80 15,7 2-32-15,2-4 0 0,-3-2-128 0,5-4-16 16,5-2-16-16,4-4 0 0,4 1 16 0,0-1 16 16,-3-4 0-16,-2 2 0 0,-3-3-208 0,1-1 0 15,1 0 0-15,-3-4 0 16,-3 0-320-16,-1 1-96 0,-3-2-32 0,-7 2 0 15,-7 7-1536-15,0-4-304 0,-3 5-64 0,-5 2-13584 0</inkml:trace>
  <inkml:trace contextRef="#ctx0" brushRef="#br0" timeOffset="33187.31">3328 10633 35935 0,'1'-14'3200'0,"0"3"-2560"0,0 0-512 0,2 1-128 0,-1 4 320 0,1 0 64 0,0 0 0 0,2-8 0 31,3-6-1440-31,2-8-288 0,2-6-48 0,-1 0-16 0,-1 0 1664 0,-1 2 320 0,-3 3 64 0,-1-2 0 16,-3 2-16-16,0-2-16 0,-2 3 0 0,-3 2 0 16,-1 1 144-16,-2 0 16 15,-1-1 16-15,-3 2 0 0,-1-1-304 0,0 0-64 0,-1 7-16 0,0 0 0 16,-1 4-400-16,-4-1 128 0,0 4-128 0,-3 1 0 16,2 3 0-16,-2 4 0 0,-1 5 0 0,-3 3 0 15,2 3-160-15,0 4 160 0,2 3 0 0,0 2-144 0,2 3 144 16,-1 2 0-16,2 5-144 0,0 2 144 0,1 3-208 15,1-2 16-15,1-1 16 0,2-1 0 0,1 0-80 0,1-1 0 16,2 2-16-16,5-6 0 0,0-1 272 0,4-2-192 16,3 1 192-16,4 1-160 0,1 1 160 0,3 0 0 15,1 1 0-15,2-3 0 0,2-4 0 0,-1-3 128 16,2-3-128-16,-1-1 128 0,2-5-256 0,-2-3-64 16,0-1 0-16,-1-2 0 0,-1-1 192 0,-1-3 176 15,1-2-48-15,-2-2 0 0,2-3 352 0,0-1 64 16,1-2 16-16,1-2 0 15,-1-2-240-15,0-3-64 0,-1-2 0 0,-1 2 0 0,-1-4 48 0,-3 1 0 16,0-3 0-16,-4 0 0 0,-1-6-304 0,-3 0 0 0,-2-1 0 0,-3-3 0 16,1-2 256-16,-3-2 0 0,-2-3 0 0,3 0 0 15,-1 0-96-15,0 4-32 0,0 2 0 0,0 4 0 16,0 3-128-16,-1 5 0 0,-1 2 0 0,1 7 0 16,0-1 0-16,0 4-176 15,1 4 48-15,0 0 0 16,3 5-576-16,-1 1-96 0,2 3-32 0,0 4-17760 0</inkml:trace>
  <inkml:trace contextRef="#ctx0" brushRef="#br0" timeOffset="34129.15">3995 9370 911 0,'-2'-6'0'0,"-2"2"0"0,2 2 0 0,0-2 0 0,1 4 2816 0,1-1 464 0,0 1 112 0,-1 0 0 0,-2-4-3232 0,1 3-656 16,0 0-128-16,-2 1-16 0,0 1 320 0,0 2 64 15,1 1 0-15,-1 0 16 0,-1 1 1168 0,0 1 224 16,0-1 64-16,0 1 0 0,0-1 624 0,0-3 128 0,0 3 16 0,0-2 16 0,2 1 160 0,0 0 16 16,1-2 16-16,1-1 0 0,-1 2-400 0,1-3-64 15,1 0-32-15,0 0 0 0,1 0-752 0,1 0-160 16,-1 0-16-16,0 0-16 0,-1 0-576 0,0 0-176 16,0 0 0-16,0 0 0 15,0 0 0-15,0 0 0 0,0 0-160 0,0 0 160 0,0 0 0 0,0 0 0 16,0 0 144-16,0 0-16 0,0 0 368 0,0 0 80 31,0 0 0-31,-16 17 16 0,13-12-272 0,1 1-48 0,-1-1-16 0,2 1 0 0,1 1-96 0,-1-2-32 16,1 1 0-16,0-1 0 0,0 1-128 0,0 0 0 15,0 2 0-15,-1 0 0 0,0 0 0 0,-1-1 0 16,0 2 0-16,-2-2 0 0,0 4 0 0,-2 4 0 0,0 0 0 0,-3 5 0 16,1 2 0-16,-3 1 0 0,1 1 0 0,-1 3 0 15,-1 4 128-15,1 6-128 0,-1-1 192 0,1 4-64 16,1-2-128-16,0 4 0 0,1 4 0 0,4-5 0 15,3-8 0-15,1-1 0 0,2 1 128 0,1-2-128 16,3 1 160-16,0-1 0 0,0 2 0 0,0-1 0 16,0-4-160-16,-1 2 0 15,0-3 0-15,-3-2 0 0,1 0 0 0,0-1 0 0,-1-2 0 0,-1-2 0 16,1-1 0-16,0-4 0 0,0-3 0 0,2-1 0 16,1-2 0-16,1-3 0 0,1-1 0 0,2-4 0 15,1-1 128-15,2-1-128 0,-1-3 128 0,2-1-128 0,3-2 192 16,1-4-64-16,4-2 0 0,-1-5 0 0,1 1 0 15,-1-5-128-15,2 0 192 0,0-4-64 16,0 2-128-16,0-5 0 0,0-3 0 0,-1 1 0 0,-1-2 0 0,-2-2 0 16,-1 2 144-16,-2-1-144 0,-2 0 128 0,-2 4-128 15,-1 3 160-15,-2-3-160 0,-1-8 128 0,-1-2-128 16,-1-1 0-16,-3 3 0 0,-2 2 128 0,-4-1-128 16,-1 1 0-16,-2 3 0 0,-2 1 0 0,-1 1 0 15,-1 2 0-15,-2 1 0 0,0 1 0 0,-1 2 0 16,0 5 0-16,0 0-160 15,0 4 160-15,2 1 0 0,-1 3-144 0,2 2 144 0,3 2 0 0,0-1 0 16,1 1-144-16,1 1 144 0,3 1-192 0,-1-2 0 16,1 2 16-16,-1 0 0 0,2 0-144 0,0 1-16 0,-2 0-16 15,1 1 0-15,-1-1 16 0,0 2 0 0,1 1 0 0,0 2-12016 16,-1 3-2384-16</inkml:trace>
  <inkml:trace contextRef="#ctx0" brushRef="#br0" timeOffset="34427.11">3912 9934 45151 0,'-12'0'2000'0,"3"0"416"0,2 0-1936 0,2 0-480 0,4 0 0 0,1 0 0 0,1 0-224 0,0-1-144 0,1 0-16 0,1-4-16 0,3-1 0 0,6 1 0 16,2-5 0-16,4 0 0 0,3 1 400 0,1-2 0 15,3 0 0-15,1 1 0 0,1 0 0 0,0 0-160 16,0 3 160-16,-1-1 0 15,0 2-448-15,-1 1 0 0,0 3 16 0,1-3-17856 0</inkml:trace>
  <inkml:trace contextRef="#ctx0" brushRef="#br0" timeOffset="36242.3">908 6865 23951 0,'-3'-5'2128'0,"2"1"-1696"0,1 2-432 0,1 1 0 0,2 1 1408 0,-1-5 208 0,2-2 48 0,2-2 0 0,4-4-1664 0,1-4-320 0,1 1-64 0,0 1 0 0,-1 0 176 16,-1 0 32-16,-2 3 16 0,0 2 0 15,-2 1 160-15,-1-2 0 0,-3 1 0 0,-2 4 0 0,-1 0 0 0,-4 0 144 16,-2 1-16-16,-2-1-128 0,-2 2 608 0,-3-1 16 15,-2 0 0-15,-1 1 0 0,-2-1-352 0,-1 2-64 32,1 0-16-32,-4 3 0 0,2 3 0 0,2 0-16 0,0 5 0 0,1 2 0 0,-1 2-176 0,2 4 0 15,3 4 0-15,0 1 128 0,2 1-128 0,1 2 0 16,1-1 0-16,0 3 0 0,2-1 128 0,-1 1-128 16,0-3 0-16,1 0 128 0,0-1-128 0,2 1 0 15,0 2 0-15,2-1 0 0,3-3 0 0,0-3 0 16,2 2 0-16,0 0 0 0,4 1-240 0,1 0 80 15,3-4 16-15,1-3 0 0,1-4 288 0,3-3 64 0,-1-2 16 0,3-4 0 16,0-3 480-16,0-4 80 0,3-4 32 0,-1-1 0 16,1-1-96-16,1-4-16 0,3-3 0 0,0-6 0 15,0-1-480-15,-1-3-96 0,-2 1-128 0,-3 0 176 16,-2-1-176-16,-1 1 192 0,-3-3-192 0,-2-1 192 16,-1-2 240-16,0 0 48 0,0-6 16 0,1 2 0 31,-2 2-176-31,3-4-16 0,0 1-16 0,1-1 0 0,-1 5-128 0,-1-2-32 0,1 3 0 0,-3 0 0 15,1 5-128-15,-3-1 128 0,-1 2-128 0,-1-3 128 16,-3 5-128-16,-3-3 0 0,1 7 0 0,-3 0 0 16,-1 2-288-16,-3 1 16 0,-1 6 0 0,2-1 0 15,-3 3-336-15,-2 4-64 16,-2 5-16-16</inkml:trace>
  <inkml:trace contextRef="#ctx0" brushRef="#br0" timeOffset="36709.54">1083 6860 26719 0,'-1'-11'2368'0,"1"3"-1888"0,0 1-480 0,1 3 0 0,3-1 3328 0,0 4 576 0,3-4 128 0,3-1 0 15,6-8-4032-15,5 0-592 0,4-2-240 0,0-2-32 0,-2 3 544 0,-3 2 128 0,0-2 0 0,-4 1 16 16,-3 4 176-16,0-1 0 0,-2-1 0 0,-1 0 0 16,-2 0 0-16,-2-1 0 0,-1-1 0 0,-3 2 0 15,-1-1 256-15,-4-1 128 0,-2 1 16 0,-1 1 16 16,-2-2 16-16,-1 2 0 0,-1 1 0 0,-1 2 0 15,-1-1-160-15,-2 4-16 0,3 0-16 0,-2 1 0 16,2 5-240-16,1 2 176 0,-1 3-176 0,0 4 160 16,0 3-160-16,-1 4 0 0,-2 3 0 0,2 3 0 0,1 2 0 15,1 1 0-15,1 2 0 0,3 0 0 0,1 1 0 0,0 3 0 16,3 0 0-16,0-1 0 0,1 0 0 0,1-3 0 16,0 0 176-16,1-5-176 0,-1 0 128 0,2 0-128 15,0 2 0-15,2 1 0 0,1-2 0 0,0 0 0 16,1-1 0-16,1-1 0 0,1-4-272 0,0-2 0 15,2 1 0-15,1-2 0 16,2-6-880-16,-1 1-160 0,2-8-32 0,-1-1-16 16,1-1-1120-16,1-6-208 0,1-3-64 0,1-6-10464 0</inkml:trace>
  <inkml:trace contextRef="#ctx0" brushRef="#br0" timeOffset="37211.61">1554 6604 15663 0,'5'-1'688'0,"-1"1"144"0,0 0-656 0,-1 1-176 0,1 0 0 0,-1 3 0 0,-1-3 1040 0,3 4 176 0,4 3 48 0,2 3 0 0,1 4 816 0,-1-2 160 0,0 4 48 0,-2 0 0 16,-1 4-512-16,-4-4-112 0,0 1 0 0,-1 3-16 16,-2-2-688-16,-4-2-128 0,2-1-16 0,-3 0-16 15,0-2-544-15,-1-2-96 0,0 0-32 0,-2-4 0 0,1 1 48 0,1 0 0 16,-2-5 0-16,1 3 0 0,1-1 0 0,-1-1 0 15,1-1 0-15,1-2 0 0,3-1-176 0,-2-1 0 16,2 0 0-16,1-3 128 0,-1-1 224 0,1-1 32 16,1-4 16-16,-1 1 0 0,1-4-160 0,0 1-48 15,1-1 0-15,-1-2 0 0,3-1-32 0,-2-2-16 16,1-1 0-16,0-2 0 0,1 1 32 0,1-3 0 16,1 1 0-16,2 2 0 0,-1-3-176 0,2 0 128 15,2 1-128-15,-1 1 128 0,1 3-128 0,0 1 0 16,0 1 0-16,-1 3 0 0,-1 2 0 0,-1 2 0 15,1 2 0-15,-2 2 0 0,1 3-128 0,-3 1 128 16,0 1 0-16,0 3 0 0,0 2 0 0,-1 0 0 0,1 4 0 16,2-2 0-16,-1 3 0 0,0 0 0 0,3 1 0 0,0 2 0 15,3 3 0-15,1-2 160 0,1 2-160 0,1 3 160 16,1 2-160-16,1 1 0 0,0-2 0 0,-1 3 0 16,-1 0 0-16,-1-2 0 0,-2-3 0 0,-1-1 128 15,-1 2-128-15,-2-3 0 0,-2 1 0 0,0 0 0 31,-1 0-368-31,0 1-48 0,-1 2-16 0,1 4 0 0,-2-3-528 16,1 4-128-16,1 5 0 0,0 0-16 0,0-2-848 16,0-3-160-16,0-3-48 0,1-6-12272 0</inkml:trace>
  <inkml:trace contextRef="#ctx0" brushRef="#br0" timeOffset="37714.42">2366 6589 35935 0,'-14'-4'3200'0,"4"2"-2560"16,0 4-512-16,3 0-128 0,3 0 320 0,3 1 64 0,0 3 0 0,-4-1 0 16,-4 6-1808-16,-3 4-368 0,-2 5-64 0,-1 2 0 0,2 1 1408 0,1 0 272 0,3 0 176 0,-1 2-192 15,1-2 192-15,2 2-192 0,0-1 192 0,2-1-192 16,-1 1 192-16,3-3 0 0,0-2 0 16,2-1-128-16,1-4 128 0,2-1 0 0,2-2-144 0,1-1 144 15,0-4 144-15,2-1 112 0,1 0 0 0,0-4 16 16,0-1-272-16,0-1-176 0,2-3 32 0,4-1 0 15,0 0 144-15,0-2 0 0,4 1 0 0,-2-5 0 16,1 2 320-16,-1 0 64 0,1-3 0 0,0-2 0 16,-1 2 144-16,-2-2 48 0,0 3 0 0,0-5 0 0,-3 1 128 15,0 0 48-15,-1-2 0 0,-2-1 0 0,1-2-112 0,-3-2-32 16,0-2 0-16,-3 2 0 0,-1 1-144 0,-3 1-16 16,0-5-16-16,-4 1 0 0,-1 0-240 0,-2 1-32 15,-1 2-16-15,-3 2 0 16,-2-2-144-16,0 7 0 0,0 3 144 0,0 3-144 0,-1 5 128 0,0 3-128 15,-1 1 128-15,1 4-128 0,0 3-128 0,1 0-112 16,1 3-16-16,-1-2 0 16,1 2-1792-16,2 0-352 0,2-1-80 0,4-1-12816 0</inkml:trace>
  <inkml:trace contextRef="#ctx0" brushRef="#br0" timeOffset="38359.25">2689 6592 41471 0,'0'-3'1840'0,"-1"2"368"16,0 0-1760-16,1 1-448 0,0 2 0 0,0 1 0 0,0 0 0 0,1 2 0 0,0 4 0 0,1 0-176 15,-1 4-512-15,0 2-96 0,0 1-32 0,1 1 0 0,-1 3 608 0,-1-1 208 0,1 2-144 0,-1-4 144 16,0 2 0-16,0-1 0 0,-1-2 0 0,1-1 0 0,0 0 0 0,-1-1 0 15,-1-2 0-15,1-3 0 0,1 1 576 0,-1-1 32 16,0-4 16-16,1-2 0 16,-2 1-288-16,2-4-48 0,0 0-16 0,-1-3 0 0,1 1-16 0,0-3-16 15,0-2 0-15,1 0 0 0,1-4-240 0,0-3 0 16,2-1 0-16,0-1 0 0,-1-1 0 0,1-4 0 16,1-1 0-16,-1 2 0 0,1-1 0 0,0 4 0 15,0-1 0-15,-1 6 0 0,3 1 0 0,-1 1 0 16,1 5 0-16,1 3 0 0,-1-1 0 0,2 3 0 15,1 3 0-15,1 3 0 0,0-1 0 0,1 1 0 16,3 1 0-16,-1 1 0 0,1-1 0 0,-2-1 0 16,1 3 0-16,1-5 0 15,-2 1 0-15,1 0-240 0,-2-5 80 0,1 2 16 16,-4 2 144-16,0-4 0 0,-1 5 0 0,-2-4 0 0,0 4 0 0,-2-4 0 0,-2 4 0 0,1-5 0 16,-1 3 192-16,-1-1-48 0,0-2 0 0,-1 1 0 15,2-1 48-15,-2 0 0 16,0 0 0-16,1-1 0 0,0-1-192 0,0-2 0 0,2-1 144 0,-1-4-144 15,2 1 0-15,0-4 0 0,1-1 0 0,-2-2 0 16,4-1 0-16,-1-1 0 0,0-1 0 0,0-1 0 16,2 0 0-16,-2 3 0 0,0 2-144 0,1-1 144 15,1 2 0-15,-2 0 0 0,1 2 0 0,0 1 0 0,0 3 128 16,0-2-128-16,1 3 128 0,0 2-128 16,1 1 128-16,1 3-128 0,0 0 128 0,1 2-128 0,-1 2 0 0,0 1 128 15,2 2-128-15,2 4 0 0,2 3 0 0,-1 2 0 16,2 4 128-16,-1 0-128 0,-2-1 0 0,1 0 0 15,-1 5 0-15,0 0 0 0,1 2 0 0,-3 1 0 16,-1-1 0-16,-1 2 0 0,-2-1-144 0,-2 0-64 16,-1-2-16-16,-2 2 0 15,0-5-432-15,-2 2-96 0,0 0-16 0,-1 2-17536 0</inkml:trace>
  <inkml:trace contextRef="#ctx0" brushRef="#br0" timeOffset="44144.4">675 8659 8287 0,'-1'-2'736'0,"0"1"-592"0</inkml:trace>
  <inkml:trace contextRef="#ctx0" brushRef="#br0" timeOffset="45306.85">676 8644 911 0,'3'-1'0'0,"-2"1"0"0,2-2 0 0,-2 0 0 0,-1 2 1280 0,1 0 160 0,-1-1 32 0,1 1 16 0,2-1 320 0,-1 1 64 0,2-2 16 0,-2 0 0 0,1 0-160 15,-1 2-48-15,1-3 0 0,-1 2 0 0,0 0-96 0,-1 1-32 16,0 0 0-16,0 0 0 0,2-3-1232 0,-2 3-320 15,0 0 0-15,-1 0 0 0,1 0 0 0,1 0-144 16,0 0 16-16,1 0 0 0,-2 0-144 0,1 0-32 16,1 0 0-16,-1 0 0 0,1 3 304 0,-1-3 0 15,1 0 0-15,0 0 144 0,1 0 688 0,0 0 128 16,-2 0 16-16,1 0 16 0,0 0 256 0,-1-3 48 16,0 2 16-16,1 0 0 0,-1 1-336 0,1-1-64 15,-2 1-16-15,0-4 0 0,0 3-592 0,1-2-128 16,-2 2-32-16,-2-1 0 0,2 2-144 0,-1-4 0 0,0 3 0 15,0 1 0-15,-1-2 176 0,1 0-48 0,1 2-128 16,0 0 192-16,0 0 0 0,0 0 0 0,0 0 0 0,0 0 0 16,0 0 0-16,0 0 0 0,0 0 0 0,0 0 0 15,0 0-48-15,0 0-16 0,0 0 0 0,0 0 0 16,-20-1 64-16,20 1 16 0,-1 0 0 0,1 0 0 16,-1-2-64-16,1 2-16 0,-1 0 0 0,1-2 0 15,-2 1 16-15,2-1 0 0,-1 2 0 0,1-1 0 16,0 1-144-16,0 0 0 0,0 0 0 0,0 0 0 15,0 0 128-15,0 0-128 0,0 0 128 0,0 0-128 16,0 0 256-16,0 0-48 0,0 0 0 0,-18 9 0 16,16-5-208-16,1 1 176 0,0 1-176 0,0 2 160 0,-2 4-160 15,2 2 0-15,-2 5 0 0,1 1 128 0,1 3-128 16,-3 3 0-16,-1 6 0 0,0 0 0 0,0-3 0 0,0-1 0 16,2-2 0-16,-1 0 0 0,-1-3 0 0,1-1 0 15,2-4 0-15,-2 1 128 0,2-4 0 0,-2-3 0 16,1 2 0-16,-2 1 0 0,0 1-128 0,1-4 192 15,-1 2-192-15,0-4 192 0,1-1-192 0,0-2 0 16,2-2 0-16,-1-4 128 0,2 2 0 0,0-6 0 16,0 2 0-16,1-6 0 0,0 1 112 0,0-1 16 15,0-2 0-15,0-3 0 0,0-2-32 0,0-1 0 16,0-5 0-16,1-2 0 0,0 0 32 0,2-3 16 16,0 1 0-16,0-4 0 0,0 0-96 0,2-4-32 0,2 1 0 15,-3-4 0-15,3 2-144 0,-1-2 0 0,1 4 0 0,1 2 128 16,-1 4-128-16,2-2 0 0,1-1 0 0,0 4 0 15,1-4 0-15,0 5 0 0,-1-3 0 0,1 6 0 16,-1 3 0-16,0 0 0 0,0 3 0 0,-2 0 0 16,0 2-128-16,-2 2 128 0,1 4 0 0,-1 1 0 15,-1 4 0-15,0 2 0 0,1 3 0 0,-1 2 0 16,0 1 0-16,0 6 0 0,0 3 0 0,0 5 0 16,1 2-176-16,-1 2 48 0,-1 1 0 0,0 2 0 15,-1 7 128-15,0 3 0 0,-2-3 0 0,0-3 0 16,1 4 0-16,-2-5 0 0,1 1 0 0,0-3 0 15,2-1 0-15,-1-8 0 0,3 0 0 0,-1-3 0 0,-1-4 0 16,1 0 0-16,1-2 0 0,0-1 0 0,-1-1 0 0,-1-3 0 16,0-4 0-16,-1 2 0 15,1-4 0-15,-2-3 0 0,2 1 0 0,-2-2 0 0,1-2 0 0,1-1 0 16,-1-2 0-16,2-3 0 0,1-2 0 0,-1-2 128 16,2-3-128-16,-1-3 128 0,3-1 32 0,-1-5 16 15,0-1 0-15,-1 0 0 0,0 0-176 0,-1 5 160 16,-1 4-160-16,1-2 160 0,0-1-160 0,-1-6 0 15,1 1 0-15,-2 2 0 0,2 1 0 0,-1-1 0 16,-2 6 0-16,2-2 0 0,0 2 0 0,-1 0 0 16,2 3 0-16,0 0 0 0,2-1 0 0,-1 5 0 15,0 0 0-15,-1 1 0 0,0 1 0 0,-1 0 0 0,-1 3 0 16,1 0 0-16,-2-1 0 0,1 2-144 0,-1 3 144 0,1-1 0 16,1 1 0-16,-2 3-128 0,2 0 128 0,-2 1 0 15,1 1 0-15,-1 3 0 0,2-2 0 0,-2 4 0 16,3 3 0-16,-1 5 0 0,1 2 0 0,0 4 0 15,0-2 0-15,-1 6 0 0,0 4 0 0,1 1 0 16,0 4 0-16,-1 4 0 0,1 5 0 0,-1-1 0 16,-1 0 0-16,0-1 0 0,-2 4 0 0,0-5 0 15,-1-2 0-15,-1-2 0 0,0-4 0 0,0-3 0 16,-2-2 0-16,1-1 0 0,-1-3 0 0,1 2 0 16,-1-4 0-16,2-3 0 0,0-2-144 0,1-2 144 15,1 1-144-15,0-3 144 0,2-5-128 0,-1 1 128 16,2-3-672-16,1-4-48 0,1 0-16 0,0-2 0 15,0-2-416-15,1-1-64 0</inkml:trace>
  <inkml:trace contextRef="#ctx0" brushRef="#br0" timeOffset="45699.21">1708 8637 8287 0,'-8'-4'736'0,"2"2"-592"0,0 2-144 0,2-3 0 0,2 6 4848 0,0-3 928 0,1 0 192 0,-1 1 48 0,-3 2-4928 0,-3 0-960 0,0 2-128 0,-2 1-192 15,0 1 192-15,0 0 0 0,0 2 0 0,0-1 0 16,-1 2 0-16,-1 0 0 0,-1 1 0 0,-1 2 0 16,-1 0 368-16,-1 3 0 0,-2 0 0 0,0 2 0 0,-1-1 720 15,-2 0 128-15,1-1 48 0,1 0 0 0,0-2-784 0,2 1-160 16,-1-4-16-16,2 1-16 0,2-1-288 0,1-1 0 15,5-2 0-15,-1-1 0 16,1-1-1344-16,4-2-256 0</inkml:trace>
  <inkml:trace contextRef="#ctx0" brushRef="#br0" timeOffset="45919">1406 8646 43311 0,'7'-3'1920'0,"-3"-1"384"0,-1 3-1840 0,-1 1-464 0,1 3 0 0,-1-1 0 16,0 3-400-16,3 1-176 0,4 2-48 0,2 7 0 0,3-1 288 0,-1 6 48 0,1 0 16 0,0 0 0 15,-2 0-96-15,-1-1-16 0,-1 0 0 0,0-1 0 32,0 3-192-32,-2 0-32 0,2-3-16 0,-1 0 0 15,-3-2-336-15,0 3-64 0,1 2 0 0,-4-2-16 16,1-2-304-16,-2-1-64 0,1 0-16 0,-1-2-7408 0,1-3-1488 0</inkml:trace>
  <inkml:trace contextRef="#ctx0" brushRef="#br0" timeOffset="46248.35">1852 8256 41471 0,'-1'0'3680'0,"0"3"-2944"0,1 2-592 0,1 1-144 0,0 0 128 0,1 3-128 0,0 4 192 0,2 8-64 0,1 9-128 0,1 6 0 0,-1 7 0 0,0 6 0 15,-1 3 0-15,-2 3 0 0,-2 0-160 0,-2 0 160 16,-2-1 0-16,-1-1 208 0,0-6-16 0,-1-2 0 16,-2-5-192-16,2 0 0 0,-1 5 0 0,-2 1 0 31,2-1-624-31,-1 0-208 0,2-4-64 0,2-3 0 0</inkml:trace>
  <inkml:trace contextRef="#ctx0" brushRef="#br0" timeOffset="48165.83">8739 8808 20271 0,'-3'0'1792'0,"1"0"-1424"0,1 1-368 0,1 0 0 0,0 2 1584 0,-2-3 240 0,2 1 48 0,-1 1 16 0,0 1-1280 0,2-1-256 16,2 2-48-16,-3-4-16 0,0 0 544 0,30-6 128 0,-10 2 0 16,5 2 16-16,6-6 80 0,3 4 16 0,4 0 0 0,2 0 0 15,2 1-512-15,2 5-112 0,0 3 0 0,0-3-16 16,-2 4-432-16,-2-2-176 0,-3 1 16 0,-1 0 0 31,-1-4-1024-31,-3 4-208 0,0-4-32 0,-2 3-16 16,0-4-1328-16,-3 1-272 0,-1 0-48 0,-2-1-7712 0</inkml:trace>
  <inkml:trace contextRef="#ctx0" brushRef="#br0" timeOffset="48470.05">8747 9217 41471 0,'-13'0'1840'0,"3"0"368"0,2-2-1760 0,5 0-448 0,2 4 0 0,2-2 0 0,1-2 0 0,1 1 0 0,2-3 0 0,3 2 0 0,5-4-320 0,3 1-64 15,5 0 0-15,3 0 0 0,2 0 384 0,7 1 240 16,4 0-48-16,6 3 0 0,4-2 0 0,2 3 0 0,2 3 0 0,0 0 0 15,-2 2-192-15,0 0 0 0,0 1-144 0,-5 0 144 32,-1 0-944-17,-6-1-80-15,-3 0-32 0,-3 0-16144 0</inkml:trace>
  <inkml:trace contextRef="#ctx0" brushRef="#br0" timeOffset="99807.99">1744 9859 36863 0,'-9'-6'3264'0,"3"-3"-2608"0,1 3-528 0,2 3-128 16,3 0-1216-16,0 1-256 0,2-3-64 0,-4-1-16 16,1-5-2720-16,0-5-528 0,-3 0-128 0,0 0 0 15,-1 1 3440-15,-1 4 688 0,1 0 144 0,-1 0 16 0,-1 1 1056 0,-1 2 208 0,0 0 32 0,-3 1 16 16,-1 3 2352-16,-1 1 480 0,-1 2 80 0,-1-2 32 15,2 2-1632-15,-3 0-320 0,-2 1-64 0,0 0 0 16,-1 0-1184-16,-1-3-224 0,-1 2-64 0,-1-1 0 16,-3-3 400-16,-4 1 80 0,-5 2 16 0,-5-2 0 15,-4 1-144-15,-8 1-32 0,-1-1 0 0,-4 0 0 0,-3 0 32 16,-2 0 0-16,2 1 0 0,-2 1 0 16,0-4 80-16,-1 0 16 0,1 0 0 0,-1 2 0 15,0-1-384-15,1 1-64 0,4 2 0 0,4 0-128 16,2 1 0-16,4 0 0 0,2 5 0 0</inkml:trace>
  <inkml:trace contextRef="#ctx0" brushRef="#br0" timeOffset="106825.65">5029 8834 29487 0,'-6'-3'2624'0,"2"-1"-2112"0,3 3-512 0,2 1 0 0,2-1 640 0,-1 1 0 16,3-6 16-16,1 0 0 16,8-6-1088-16,6 1-208 0,4 0-64 0,5 0 0 0,2 0 512 0,3-1 192 15,2 3-176-15,1 2 176 0,0 0 0 0,2 2 0 16,-1 2-128-16,-1 0 128 0,-1 3 128 0,-1 0 80 15,-1 3 16-15,-2-1 0 16,-3-1-640-16,-3 1-128 0,-4 3-32 0,-3 0-12080 0</inkml:trace>
  <inkml:trace contextRef="#ctx0" brushRef="#br0" timeOffset="107094.02">4881 9161 43311 0,'-2'4'1920'0,"-1"-4"384"0,-1 0-1840 0,4 1-464 0,2 1 0 0,2-1 0 0,2 1-512 0,4-1-208 0,6-1-48 0,9 0 0 15,7-1-976 1,7-5-208-16,3-1-32 0,0-1-16 0,-2 1 1024 0,-1 1 208 0,-1 1 32 0,-3-2 16 15,-3 5-1568-15,-5 0-304 0,-2 2-64 0,-5 0-16 16,-4 1 416-16,-1 2 80 0</inkml:trace>
  <inkml:trace contextRef="#ctx0" brushRef="#br0" timeOffset="107760.69">7055 8473 22111 0,'-7'-5'1968'0,"2"1"-1584"0,2 3-384 0,1 1 0 0,2 0 1344 0,-1-2 192 0,-2 2 48 0,-4-5 0 16,0 4-240-16,-3-4-64 0,1 4 0 0,-1 1 0 15,2 1-160-15,-2 4-32 0,-1 1-16 0,-2 6 0 0,0 1-656 16,-4 7-128-16,0 1-32 0,-2 4 0 0,-1 6 320 0,-2 2 48 16,-1 3 16-16,2 3 0 15,0 5-208-15,2 0-48 0,-1 0 0 0,0 2 0 0,3 0-160 0,-2 2-32 16,3 1-16-16,1 3 0 0,0 3-48 0,2 0 0 15,0 0 0-15,3 1 0 0,4 1-128 0,3-5 0 16,5-3 0-16,3-5 0 0,4-1 0 0,4-7 0 16,5-2-160-16,4-3 160 0,5-5-320 0,5-5 48 15,8-5 0-15,3-5 0 0,2-6 272 0,5-5-160 16,3-5 160-16,3-6-128 0,1-6 256 0,-5 0 64 16,-8-3 16-16,3 0 0 0,4-8 48 0,3-7 0 15,3-5 0-15,-1-2 0 0,-5 0 32 0,-7 2 16 16,-3-5 0-16,-6-3 0 0,-6-4-48 0,-6 1-16 0,-4-2 0 0,-5-1 0 15,-4-3 0-15,-5 2 0 0,-3-2 0 0,-5 5 0 16,-5 3-64-16,-3 3-16 0,-3 5 0 0,-4 2 0 16,-7-1 80-16,-5 6 16 0,-3 3 0 15,-3 6 0-15,2 7-256 0,-12 1-160 0,-11 6 32 0,-6 5 0 16,2 6-640-16,-3 6-112 0,-4 5-16 0,-6 8-18656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7:02:08.17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3478 7186 31327 0,'-11'-5'2784'0,"3"2"-2224"0,1 0-560 0,4 3 0 15,-1 0 0-15,-3 0 0 0,-8-3 0 0,-10 1 0 0,-11 0 0 0,-10 2 0 0,-8 4 0 0,-7 2 0 0,1 4 0 0,-3 3 0 16,-2 3 0-16,-3-2 0 0,0 4 0 0,-5-1 0 16,1-1 0-16,-9 0 0 0,-4 3 0 0,-8-6-176 15,0 0 176-15,-7 0-208 0,-6 5 208 0,-4-5 0 16,-4-3 0-16,-6 1 0 0,-5 3 0 0,-5-2 0 0,-7-4 0 0,2 3 0 15,4-1 0-15,5 0 0 0,0-2 0 16,6 2 0-16,5 2 0 16,5 1 0-16,2 0 128 0,0 2-128 0,0 5 0 0,3-1 0 0,2-1 0 0,60-10 0 15</inkml:trace>
  <inkml:trace contextRef="#ctx0" brushRef="#br0" timeOffset="4846.12">506 10912 14735 0,'-10'-4'1312'0,"2"1"-1056"0,3 1-256 0,4 1 0 0,1 1 1152 0,-2-3 160 0,-4-1 32 0,-3-4 16 16,-2-2-240-16,0 0-48 0,3-5-16 0,3 3 0 16,3-2-272-16,2 2-48 15,1-3-16-15,4 1 0 0,1-4-288 0,4-1-64 16,1 0-16-16,5-4 0 0,3 1-352 0,6 0 0 15,3 0 0-15,3-1-128 0,0 5-160 0,-1 2-32 0,-1-3 0 0,1 3 0 0,-2-3 176 16,4 0 144-16,3 0-208 0,0 1 80 16,-3-1 352-16,-4 0 80 0,0 2 16 0,-4 1 0 15,-1-2 592-15,-4 1 128 0,-3-1 32 0,-1 2 0 16,-4-3 16-16,-2 1 0 0,-2-2 0 0,0-2 0 0,-1-3-656 16,-3-1-128-16,0-2-32 0,-1 0 0 15,0 5-272-15,-2-6 0 0,-2 2 0 0,1-1-144 16,-1-2 272-16,0 2 48 0,0-1 16 0,0 4 0 15,0 3-192-15,0 4 128 0,1 2-128 0,-2 3 128 16,1 3 64-16,-1 0 0 0,1 4 0 0,-3 1 0 16,1 2 0-16,0-1 16 0,-1 1 0 0,0 1 0 0,2 1-208 0,-1 1 0 0,2 0 0 0,-1 0 0 15,1 0 0-15,0 0 0 0,1 1 0 0,0 1 0 16,1 1 0-16,0 1 0 0,0-2 0 0,0 2 0 16,0-2 0-16,2 2-128 15,1-2 128-15,1 2 0 0,-2-1 0 0,0 0 0 16,1 1 0-16,-1-1 0 0,0 3 0 0,-1 0 0 15,0 0 0-15,-1 1 0 0,-1 2 0 0,1 1 0 16,-1 0 0-16,-2 0 0 0,2 2 0 0,-3-2-128 16,2 1 128-16,-2-1 0 0,-1 0 0 0,-1-1 0 15,0-2 0-15,0-1 0 0,-1 3 0 0,-1-3 0 16,-1 1 0-16,-3 0 0 0,1-1 208 0,-2-2 0 0,2 1 0 0,0-2 0 16,0 1 32-16,-2-2 0 15,1 2 0-15,-1-1 0 0,-2 0-48 0,0-3-16 16,4 3 0-16,-2-3 0 0,1-3-176 0,1 3 0 0,2-2-192 0,2-2 192 0,3 2 0 0,3-2 0 15,2 1 0-15,3 2 0 0,-1-2 0 16,4 3 0 0,-1 0 0-16,1 0 0 0,1 0 0 0,0 1 0 0,-1 1 0 15,0-1 0-15,3 2-192 0,0-3 192 0,1 0-160 16,0-3 160-16,3 2-192 0,-1-2 192 0,2-2-208 0,1-2 80 0,-1 0 128 0,1-3 0 0,0-1 0 16,1-1 0-1,-2-2 0-15,0-1 0 0,-3 2 0 0,1-2 0 16,-1 1 0-16,-1-2 0 0,0 0 0 0,-1 1 0 15,-1 3 0-15,-2 1 0 0,1 4 128 0,-3-1-128 16,0 4 128-16,-3 2-128 0,2-1 128 0,-4 3-128 0,1 3 176 16,-2 0-48-16,1 2 0 0,-3 1 0 15,1 2 96-15,-2 1 16 0,1 3 0 0,-1-2 0 16,1 0-96-16,1-2-16 0,-1 2 0 0,3 0 0 0,2-4-128 16,-1 2 128-16,1 0-128 0,2-1 128 0,0-4-128 15,1 2 128-15,1-1-128 0,1 0 128 0,2-2-128 0,0 2 0 16,1-2 0-16</inkml:trace>
  <inkml:trace contextRef="#ctx0" brushRef="#br0" timeOffset="9129.21">3012 11064 22111 0,'-1'-4'1968'0,"1"-1"-1584"0,0 4-384 0,0 1 0 0,1 0 576 0,0-4 16 16,2 2 16-16,-1-5 0 0,2 1-208 0,1 0-32 0,1-3-16 0,0 4 0 0,1-1 416 0,-1 1 96 0,1 4 16 0,-1-1 0 0,-2-1-176 0,0 2-16 0,-2 1-16 0,1 0 0 0,-2 1 224 0,0-1 64 0,-1 3 0 16,1-3 0-16,-1 0 64 0,-1 0 32 0,1 2 0 0,0-2 0 15,-1 4-352-15,1-4-64 0,0 0 0 0,0 0-16 32,0 0-336-32,0 0-64 0,0 0-16 0,10 22 0 15,-8-16-32-15,3 0-16 0,2 2 0 0,-3 0 0 16,4 2-160-16,-2 1 160 0,1 3-160 0,1-2 160 15,1 5-160-15,-2 1 192 0,0 2-192 0,1 1 192 16,0 5-192-16,-1 0 0 0,-1 1 0 0,-2 3 0 16,-1-3 0-16,-2 1 0 0,-2 5 0 0,-1 1 0 0,-3 7 0 15,-1 0 0-15,1-5 0 0,-1 2 0 0,-1 5 128 16,0-1-128-16,2 2 192 0,-1-2-64 0,2 1-128 0,0-2 192 16,1-3-192-16,-2 3 192 0,0 1-64 0,-1-1 0 15,2-4 0-15,-2 1 0 0,1 3-128 0,-1-5 0 16,1 1 0-16,-2-1 128 0,1 1 0 0,1-3-128 15,-1-3 192-15,0-1-64 0,0-1 48 0,0-4 0 16,-1 0 0-16,1 0 0 0,1 0-176 0,0-6 0 16,0 0 0-16,2 0 0 0,0-3 0 0,-1 0 0 0,2 2 0 15,-2-2 0-15,1 4 0 0,-1-1 0 0,0-1 160 0,2 2-160 16,-1 1 0-16,0 1 0 0,0 4 0 16,1-1 0-16,-2-3 0 0,0 0 0 0,0-3 0 15,1 1 0-15,-1-2 0 0,-1 1 0 0,0-2 0 0,1 1 0 16,1-5 192-16,-2 0-192 0,1 0 192 15,0-2-192-15,2 0 128 0,-2-2-128 0,2 1 0 16,-1-1 0-16,2-2 160 0,-2 2-160 0,2-1 128 16,-1 2-128-16,-2 3 0 0,0-1 0 0,1 2 0 0,-1 0 0 15,0 0 0-15,1-4 0 0,0 2 0 0,1-2 0 0,0-1 0 16,0-3 0-16,1 1 0 0,-1-2 0 16,4 2 0-16,-4-4 0 0,1 1 0 0,0-2 0 0,1 0 0 15,0 0 0-15,0-2 0 0,0-4 0 0,0 2 0 16,0-2 0-16,1 1 128 0,0-4-128 15,2 2 144-15,-1-2 0 0,2 1 0 0,-1-3 0 0,0 5-144 0,0-2 0 16,-1 3 0-16,-1-1 0 0,1 3 0 16,-2-1 0-16,1 2 0 0,-1 0 0 0,1 2 0 0,0-1 0 15,1 0 0-15,0 2 0 0,-2-3 0 0,0 0 0 16,0 0 0-16,0 0 0 0,24 0 0 0,-16-3 0 16,3 2 0-16,0-2 0 0,2 1 0 15,2 1 0-15,2 1 0 0,3 0 0 0,0 0 0 16,1 0 0-16,2 1 0 0,2 1 0 0,0 2 0 0,2 2 0 0,0 3 0 15,0 1 0-15,-2-3 0 0,-2 4 0 0,1 3 0 0,-3-2 0 16,1 4 0-16,-2-1 0 0,-2-1 0 16,0-4 0-16,-1 1 0 0,-2-4 0 15,1 2 0-15,-2-3 0 0,0-2 0 0,0 0 0 16,0-1 0-16,-3 0 0 0,0-1 0 0,-1-2 0 0,0 1 0 0,-3-1 0 16,1 0 0-16,-2-1 0 15,-1 1 0-15,-2 0 0 0,2 0 0 0,-2 0 0 16,-1 0 0-16,0 1 0 0,-1 2 0 0,0-3 192 0,-1 2-64 0,0 0 0 0,1-2 64 15,-1 0 0-15,0 2 0 0,0-2 0 0,0-2-192 16,0 0 0-16,-1 0 0 0,1 2 128 0,0 0 16 0,0 0 0 16,-9-20 0-16,4 14 0 0,2 0 48 15,-2-3 16-15,0 5 0 0,1-4 0 0,-1-2-32 16,1 0-16-16,1 0 0 16,-2-1 0-16,2 0 0 0,0-2 0 0,-1 1 0 0,0 0 0 15,2-1-160-15,-2 1 160 0,2-2-160 0,-1 0 160 0,2 0-160 0,-2-2 0 16,2-3 0-16,0 0 0 0,1 1 0 0,0 5 0 15,1-3 0-15,0-1 0 16,2-4 144-16,-1-1-144 0,3 0 160 0,-1-4-160 16,1-1 0-16,-1-3 128 0,2 2-128 0,-1-3 0 15,-2-6 128-15,2 1 0 0,-1 1-128 0,1-3 192 0,-1-3-192 0,-1-2 176 0,2-2-176 0,0 1 160 16,0 2-160-16,1-5 128 0,2 0-128 16,-2-2 128-16,0-1-128 0,0 3 128 0,-1 3-128 0,-1 2 128 15,1 2-128-15,-1-1 0 16,-1 0 0-16,0 0 0 0,-2 3 0 0,-1 2 0 0,0-1 0 0,-1 2 0 15,-2 3 0-15,2 0 192 16,-1-1-64-16,-1 3 0 0,2-1-128 0,0 3 160 16,-2 2-160-16,2-3 160 0,0-6-160 0,0 1 0 0,1 2 0 0,0-2 0 15,0 6 0-15,1-1 0 16,-1 6 0-16,-1-2 0 0,1 3 0 0,-2 0 0 16,1 3 0-16,0-1 0 0,0 6 0 0,-3 1 0 0,1 3 0 0,0 0 0 0,-1 0-128 15,0 2 128-15,-1 2 0 0,2 2 0 0,-1-2 0 16,0 2-144-16,1-1 144 0,0 1 0 0,2 1-192 15,0-2 64-15,-1 0 128 0,2 2-208 16,0 0 208-16,-1-4 0 16,1 5 0-16,-1-2 0 0,1-1 0 0,0 2 0 0,0-1 0 15,0 0 0-15,0 2 0 0,0-5 0 0,1 4 0 0,0 0 0 0,1 0 0 0,-1 0 0 16,0 2 0-16,0-2 0 16,1 1 0-16,-1 1 0 0,0 1 0 0,-1-3 0 15,1 3 0-15,-1-2 0 0,2 1-128 0,-2-2 128 16,1 3-192-16,0-2 0 0,0 0 0 0,0 0 0 15,2-1 192-15,-2 2 0 0,0-1-160 0,1 0 160 0,-1 2 0 0,-1-2 0 16,1 2 0-16,0-3 0 16,-1 2 0-16,2 1 0 0,-2-2 0 0,0 2 0 0,0-3 0 0,0 3 0 15,0 0 0-15,0 0 0 0,0 0 0 16,0 0 0-16,0 0 0 0,-18-11 0 0,12 11 0 0,-1 0 0 16,-3 1 0-16,-1 2 0 0,-2-3 0 0,0 0 0 0,-3 1 0 0,-5-1 0 15,-2 0 0-15,-1-1 0 0,-5 1 0 0,1-3 128 16,1 2-128-16,-2 0 0 0,-2 0 0 0,1-3 0 15,2 2 0-15,1-2 0 0,3-2 0 0,7-3-22704 16</inkml:trace>
  <inkml:trace contextRef="#ctx0" brushRef="#br0" timeOffset="37279.9">27552 1576 21183 0,'-8'4'1888'0,"2"0"-1504"0,2 1-384 0,4-5 0 0,2 1 1088 0,-2 2 128 0,-2-1 48 0,1 4 0 0,0 0 560 0,3 2 112 0,3-2 32 16,5 0 0-16,4-3-800 0,4-3-144 0,6 0-48 0,1-3 0 0,4-1-448 0,2-2-80 0,2 0-32 0,0 0 0 15,-1-3-288-15,-1 2-128 0,3-3 128 0,0-1-128 16,-3 3 0-16,-2-1 0 0,-3 2 0 0,-2 1 0 31,-3 0-1072-31,-3 4-80 0,-2-2-32 0,-3 0 0 16,-1 4-896-16,-2-2-176 0</inkml:trace>
  <inkml:trace contextRef="#ctx0" brushRef="#br0" timeOffset="37545.1">27515 1845 20271 0,'-7'4'1792'0,"4"-2"-1424"15,1-1-368-15,4-1 0 0,0 0 848 0,-1 0 112 0,2 3 0 16,1-3 16-16,3 2 1712 0,5 2 320 15,6-4 80-15,3 0 16 0,3 0-1632 0,2-3-336 16,4 2-64-16,0-1-16 0,2-2-720 0,0 2-144 0,-1-1-16 0,-3-1-16 16,0 1-160-16,-2-2 0 0,-2 1 0 0,0 0 0 31,-2 2-992-31,-2 1-128 0,0-2-32 0,-1-1-15120 0</inkml:trace>
  <inkml:trace contextRef="#ctx0" brushRef="#br0" timeOffset="39412.71">29469 1010 4607 0,'3'0'400'15,"-2"-2"-400"-15,0 2 0 0,1 0 0 0,-1 0 448 0,1 0 16 0,0-3 0 0,1 2 0 0,2-2 160 0,0 1 16 0,0 1 16 0,-1-3 0 0,0 3-208 0,-2 0-32 0,-1 1-16 0,1-3 0 0,-1 3 528 0,-1 0 96 16,-1 0 32-16,-1 0 0 0,1 3 384 0,0-3 80 0,-2 0 16 0,2 0 0 15,0 0 176-15,1 0 32 0,0 0 16 0,0 0 0 16,0 0 128-16,0 0 32 0,0 0 0 0,0 0 0 16,0 0-672-16,0 0-128 0,0 0-32 0,0 0 0 15,0 0-560-15,0 0-112 0,0 0-32 0,0 0 0 16,0 0-224-16,0 0-160 0,0 0 192 0,0 0-192 16,0 0 240-16,0 0-64 0,0 0-16 0,0 0 0 15,-1 22 0-15,-2-20 0 0,1 0 0 0,-1 1 0 16,0 0 96-16,0 0 32 0,-1 2 0 0,2-1 0 15,-1 2-160-15,0 0-128 0,-1 1 144 0,0 3-144 16,1-2 176-16,-2 3-176 0,1 2 192 0,-2 2-192 16,0 3 192-16,-1 2-64 0,0 2 0 0,-2 3-128 0,-1 1 208 0,-1 5-64 15,0 1-16-15,0 0 0 0,-1 5-128 0,-3-1 160 16,0 5-160-16,1-4 160 0,2-7-160 0,-3 3 0 16,0 5 0-16,-2 3 128 15,-2 4-128-15,1-1 0 0,-1-1 0 0,1-1 0 0,-2-4 0 0,-2 0 0 16,1-2 0-16,-3 1 0 15,2-3 0-15,-3-1 0 0,2 1 0 0,-1 1 0 0,2-4 0 0,0 1 0 16,-2 0 128-16,2-1-128 0,-2 0 0 16,3-3 0-16,0 2 0 0,3-4 0 0,1-2-272 0,1-2-48 0,2-6 0 15,2-4 0 1,2-2-592-16,2 0-128 0,2-6-32 0,2-2-10512 16,2 1-2112-16</inkml:trace>
  <inkml:trace contextRef="#ctx0" brushRef="#br0" timeOffset="39937.06">28567 1159 22111 0,'-1'-9'976'0,"-1"3"208"0,4 2-944 0,-1 1-240 0,0 1 0 0,0 1 0 0,1 1 848 0,-1-3 128 0,1 2 32 0,2-1 0 0,1 2 816 0,0 0 160 0,2 0 48 0,-1 3 0 0,2 3-816 0,-1 1-176 0,1 1-16 0,0 2-16 16,2 0-352-16,1 2-64 0,0 2-16 0,3 1 0 16,-2 1-96-16,2 0-32 15,0 3 0-15,-1 0 0 0,2 2-144 0,-1 2-48 0,-2-1 0 0,0 3 0 16,1 1 0-16,-1-2-16 0,1 2 0 0,0 3 0 16,4 2-16-16,-2-5 0 15,-1 0 0-15,3 5 0 0,3-1-32 0,2 6 0 0,3 1 0 0,1 2 0 16,0-2-32-16,0-3-16 15,0 2 0-15,0 1 0 0,-1-1-144 0,-1-1 0 16,1 0-192-16,-3-3 192 0,-2-1 0 0,-1 0 0 0,-2-3 0 0,0 0 0 0,-2-5 0 0,-1-1 0 16,-2 0 0-16,-1-2 0 0,0 5 0 0,-2-5 0 15,0-2 0-15,-1 1 0 0,0-3-320 16,-2-1 48-16,0-2 16 0,-1-3 0 31,0 0-384-31,0-1-80 0,1-3-16 0,-1-4-17600 0</inkml:trace>
  <inkml:trace contextRef="#ctx0" brushRef="#br0" timeOffset="40753.92">30169 1034 16575 0,'-5'-2'736'0,"2"2"160"0,0 0-720 0,1 2-176 0,1 0 0 16,1-2 0-16,-2 0 560 0,1 3 80 0,-3 3 0 0,1-3 16 0,-1 4 880 0,-1 3 192 0,0-4 16 0,1 0 16 0,-1 0-288 0,2 0-64 0,-2 0-16 0,1 2 0 15,-1-2 16-15,1 3 16 16,-1-3 0-16,-1 0 0 0,1 1-416 0,0 3-96 0,-1 2-16 0,-1-3 0 16,-1 5-304-16,0 1-64 0,-1 3-16 0,-2 2 0 15,0 2-304-15,-3 3-64 0,2 1-16 0,-2-1 0 0,1 1 0 16,-1 0 0-16,2 1 0 0,-2-1 0 0,-1 5-128 0,0 1 160 15,2-1-160-15,-1 1 160 0,-1 3-160 0,2 2 160 16,-2-1-160-16,2 5 160 0,0-3-160 0,-1-1 0 16,2-1 0-16,1-3 0 0,1-3 0 0,1-2 0 15,2 0 0-15,1-3 0 0,1-2 0 0,1-1 0 16,2-2 128-16,-1 1-128 0,2-1 128 0,0 1 0 16,1-2 0-16,0 0 0 15,1 0 0-15,0-2-128 0,2 0 192 0,-1-3-64 16,2 1 0-16,1-4-128 0,0 0 192 0,1 1-64 0,1-4-128 0,1 0 192 0,0-2-192 15,3-2 192-15,1 0-192 16,-1-2 192-16,2 0-192 0,0-4 192 0,1 2-192 16,1-3 192-16,1-2-192 0,2 1 192 0,1-2-192 0,1-2 128 15,1 2-128-15,-2-2 128 0,-1-1-128 0,-3 1 0 0,0 0 0 0,-3-2 0 16,1 0 0-16,-2 0 0 0,0-2 0 0,-1-3 0 16,-1 1 0-16,-1-1 192 15,0 2-64-15,-2-6 0 0,1 3 64 0,-1-6 0 16,1 0 0-16,-1-1 0 0,-1-1-192 0,-2-5 0 15,2 3 144-15,0-5-144 0,-1-1 192 0,0-1-48 16,-1-2 0-16,1-1 0 0,1-1-144 0,-1 1 0 0,2-4 0 0,-1-1 0 0,2-1 0 0,0 1 0 16,-2 0 0-16,-1 4 0 0,1 5 0 0,-1 1 0 15,-1 1 0-15,-2 3 0 0,-1 4 0 0,-1 0 0 16,-1 1 0-16,-1 1 0 16,-1 3 0-16,0 0 0 0,-2 3 0 0,1-1 0 15,-1 4 0-15,0-2 0 0,1 2 0 0,0 2 0 16,0-1-176-16,1 1 176 0,0 0-128 0,2 0 128 15,1 2-384-15,0-2 0 0,1 0 0 0,-2 0 0 32,4 1-112-32,-2 3-16 0,1 0 0 0,0 2 0 0,1-1-64 0,0 4-32 15,-1 1 0-15,0 4-17808 0</inkml:trace>
  <inkml:trace contextRef="#ctx0" brushRef="#br0" timeOffset="41062.75">29947 1596 11967 0,'-8'3'528'16,"3"-3"112"-16,2 2-512 0,0-2-128 0,2 1 0 0,0-1 0 0,0 3 0 0,-1-3 0 0,-1 4 144 0,-2-1-144 0,-3 2 448 0,0 1 32 0,-1 1 0 15,0-1 0-15,2 1 432 0,1-1 96 0,1 1 16 0,1-4 0 0,2 2 192 0,2 0 32 0,1 0 16 0,1 1 0 0,3-2 592 0,1-1 112 32,3 0 16-32,2 1 16 0,2 0-288 0,1 1-64 15,1-2-16-15,1 4 0 0,0-4-688 0,0 2-144 16,3 0-32-16,-2 0 0 0,1 1-384 0,-2 0-64 0,-1-1-32 0,-2 2 0 0,-1-1-288 0,-2 0 128 16,-1 0-128-16,-2 0-11520 15,-2 0-2384 1</inkml:trace>
  <inkml:trace contextRef="#ctx0" brushRef="#br0" timeOffset="44245.33">11138 5490 16575 0,'-2'0'1472'0,"2"3"-1168"0,2-3-304 0,-1 0 0 0,0 1 256 0,0-1-16 0,3 3 0 15,0-3 0-15,3 0 16 0,3 0 0 0,0 0 0 0,4-4 0 0,3 1-48 0,0 0 0 0,4-4 0 0,0 1 0 0,4-4 240 0,0 4 32 0,-1-2 16 16,2 0 0-16,0-1-48 0,-2 3 0 0,-1-2 0 0,1 3 0 16,-2-4-160-16,0 3-32 0,-1 0-16 0,-2-1 0 15,1 1-240-15,-4 0 0 0,-1 2 0 0,-3 1 0 16,-1-2 432-16,-1 3 32 0,-1-1 16 0,-2 3 0 15,-1-3 176-15,0 1 48 0,1 1 0 0,-2 1 0 16,1-3-416-16,-1 1-80 16,1 0-16-16,0 0 0 0,0-1-192 0,-1 0 0 0,0-1 0 15,0 0 0-15,-2 2-496 0,-1-4-32 16,-1 2-16-16,-1-2 0 0,-1 1 224 0,-1 1 32 0,-2 0 16 0,-1 1 0 0,-1 0 528 16,-3 0 128-16,-1 3 0 0,-2-3 16 15,-1 1 144-15,0 0 32 0,-3 2 0 0,0 0 0 16,0-2-416-16,-2 1-160 0,2 1 128 0,0-3-128 31,1-1-704-31,2 2-240 0,2-2-32 0,1-1-10928 0</inkml:trace>
  <inkml:trace contextRef="#ctx0" brushRef="#br0" timeOffset="46221.13">14327 5004 3679 0,'0'-5'320'0,"-2"3"-320"0,1-2 0 0,1 2 0 0,0 2 4208 0,0-3 768 0,1 3 144 0,-1-1 48 0,0-1-3680 0,-1-1-720 0,1-1-160 0,-1 1-32 0,0-1 0 0,-2 1-16 16,2 0 0-16,-1 0 0 0,-1 0-560 0,2 0 0 16,-2-1 0-16,1 2 0 0,-1-1 0 0,1 2 0 15,-1-1 0-15,2-1 0 0,0 2 160 0,0 1-32 16,1 0 0-16,0-2 0 0,1 2 768 0,1 0 128 0,2-2 48 0,1 2 0 15,-5 0-352-15,0 0-64 16,26 0-16-16,-15 0 0 0,3-2-320 0,1 2-80 0,1 0-16 0,4-3 0 16,3 2-224-16,2-1 0 0,3 2 0 0,3-4 0 15,2 1-432-15,2 1 32 0,0 1 0 0,1-2 0 16,-2 0 80-16,0-1 0 0,-2 1 16 0,-3-3 0 0,-3 3 304 16,-3-2 0-1,-2 1 0-15,-3 0 0 0,-2 0 0 0,-1 2 0 0,-1-2 0 16,-3 2 144-16,-1-1 352 0,-2 3 64 0,-1-1 16 15,-2 1 0-15,0 1-320 0,-2-1-48 0,0 3-16 0,0-3 0 16,2 0-192-16,-1-3 0 0,2 2 0 0,-2 1 0 0,1-2 0 0,-1-1 0 16,1-1 0-16,-3 3 0 15,-1-4 0-15,-1 2 0 0,-1-1 0 0,0-2 0 16,0 1 0-16,-3 0 0 0,0-1 0 0,-1-1 0 16,0 1 0-16,-1 0 176 0,-1 0-176 0,-2 2 160 15,0-2 112-15,-2 1 32 0,0 1 0 0,-1-2 0 16,-1 2-144-16,1 1-32 0,-2-2 0 0,1 1 0 15,2 0-128-15,0-1 0 0,1 2 0 0,1-1-15952 16</inkml:trace>
  <inkml:trace contextRef="#ctx0" brushRef="#br0" timeOffset="52743.75">26487 3287 22111 0,'-3'-3'1968'0,"2"2"-1584"0,0 1-384 15,1 0 0-15,0 0 784 0,0 0 80 0,-1 0 16 0,0-2 0 0,-2-1 144 0,1 2 16 0,0-2 16 0,2 3 0 0,0 0-144 0,0 0-16 0,0 0-16 0,0 0 0 0,0 0-208 0,0 0-32 0,0 0-16 16,0 0 0-16,0 0 16 0,0 0 0 0,0 0 0 16,0 23 0-16,2-15-160 0,-1 2-32 15,1 0 0-15,0 0 0 0,0 0-96 0,2 2-32 16,-2 3 0-16,2-1 0 0,1 0 64 0,0 5 0 15,1 1 0-15,-1 0 0 0,2 1-384 0,-1 3 0 16,2-4 0-16,-1 5 0 0,1 1 0 0,0 2 0 0,1 3 0 0,0 1 128 16,-1-1-128-16,0 1 0 0,-2 3 0 0,0-4 0 15,0 1 0-15,-2-2 0 0,1 1 0 0,-3-3 0 16,2 1 0-16,-1-1 0 16,-2 0 0-16,0-5 0 0,0-2 0 0,-1-1 0 0,-1 2 0 15,0 0 0-15,-2 0 0 0,0-1 0 0,-1 3 0 16,-1-6 0-16,0 1 256 0,-1-3 0 0,0 0-16 0,0-1 0 0,-1-3-48 0,0 2-16 15,0-5 0-15,-2 0 0 0,1-1-48 0,0 0 0 16,-1-1 0-16,0-1 0 0,0-2-128 0,-3-1 0 16,3 2 0-16,-4-4 0 0,0 2 0 0,-2-3 128 15,0 0-128-15,-1 0 128 16,-1-3 0-16,-2 2 0 0,0-1 0 0,1-4 0 16,1-1 16-16,-1 1 0 0,2-1 0 0,3 1 0 15,-1-3-144-15,3 2 0 0,1-5 144 0,1 3-144 16,2-1 0-16,1 0 0 0,1-1 0 0,0 1 0 0,1 0 0 0,0 0-256 15,1-2 64-15,0 3 0 16,1 1-512-16,-1-1-128 16,1 0 0-16,1 0-17760 0</inkml:trace>
  <inkml:trace contextRef="#ctx0" brushRef="#br0" timeOffset="53461.66">27309 3126 14735 0,'-1'-4'1312'0,"0"1"-1056"0,1 3-256 0,0-3 0 0,-1 3 608 0,1 0 64 0,0-4 16 0,0 2 0 0,-3-2 528 0,1-1 128 0,0 2 0 0,-1 0 16 0,0 3-112 0,-1 0-32 0,1 3 0 0,-2 0 0 0,0 2-256 0,0 1-64 16,-1 2-16-16,-2 2 0 16,1 4-288-16,-3 0-48 0,-1 5-16 0,0 2 0 0,-2 2 176 0,0 4 48 31,-1 6 0-31,-1-3 0 0,0 3-224 0,1-4-32 15,-1 5-16-15,-3 0 0 0,1 5-16 0,-3 5 0 0,-2 7 0 16,0 2 0-16,0 4-272 0,1-4-64 0,2 1-128 16,2-3 192-16,3-3 224 0,3-3 32 0,2-2 16 0,3-6 0 15,4 2-256-15,2-4-48 0,3 4-16 0,5 0 0 0,0-3-144 0,4-1 0 0,1-2 0 0,2-1-176 47,1-3-448-47,1-1-80 0,0-5-32 0,0-1 0 0,0-2-880 16,3 2-176-16,-2 0-48 0,3-1 0 0,-1-5-1328 15,1 0-272-15,0-3-48 0,0-5-6688 0</inkml:trace>
  <inkml:trace contextRef="#ctx0" brushRef="#br0" timeOffset="54007">27655 3480 28559 0,'-7'-7'1264'16,"1"4"272"-16,1 0-1232 0,1 1-304 0,2 2 0 0,1 0 0 0,-1 0 384 0,0 2 0 15,-3-2 16-15,-3 0 0 0,2 3 624 0,-4 0 128 0,0 0 32 0,-1 1 0 16,0 2-592-16,0 0-112 0,-3 4-32 0,1 2 0 15,-1 4-48-15,-1 3-16 0,-2 1 0 0,1 4 0 16,-1 2-192-16,1 2-64 0,0 0 0 0,1-2 0 16,1 5 144-16,1-1 32 0,1 2 0 0,0 1 0 15,2-1 48-15,1 3 16 0,1-1 0 0,3-3 0 0,1 2-128 16,4-5-32-16,1-3 0 0,2-2 0 0,2-1-208 16,0-3 0-16,1 0 128 0,1-3-128 15,3 0 0-15,4 0 0 0,-1 0 0 0,1-1 0 16,1-2 0-16,0 0 0 0,0-2 0 0,-1-1 0 0,1-4 0 0,0-2 0 15,-1-1 0-15,-1-3 0 16,1-1 0-16,0-4 0 0,-3 1 0 0,0-2 0 16,-1-4 176-16,0 0-176 0,-2-2 192 0,1-4-192 15,1-3 192-15,0-2-64 0,-2-1 0 0,1-1-128 16,-2-2 192-16,1-3-64 0,-2-5 0 0,-1-1-128 0,0-5 0 16,-1 0 0-16,1-3 0 0,-3 1 0 0,0-4 0 0,0 2 0 15,-1 1 0-15,-1 4 0 0,-3 1 0 0,0 2 0 16,-2 5 0-16,-1-1 0 0,-3 6-240 0,0-3 48 15,1 5 16-15,-2 4 0 0,1 3-128 0,-1 4-16 16,2 3-16-16,-1 3 0 16,2 2-848-16,0 2-160 0,0 2-48 0,1 2-15056 15</inkml:trace>
  <inkml:trace contextRef="#ctx0" brushRef="#br0" timeOffset="54267.44">27304 3896 21183 0,'-2'0'1888'0,"2"2"-1504"0,1-2-384 0,2 0 0 0,-1 0 480 0,2 0 32 0,2 0 0 0,3 0 0 0,3 0 768 0,5-2 144 0,4 2 48 0,0-2 0 0,3-1-528 0,0 0-112 15,2 0 0-15,-1 2-16 0,2-5-176 0,1 3-16 16,1 0-16-16,1 0 0 0,0-1-608 0,1 1 0 16,-1 0 0-16,1-3 0 15,-1 2-832-15,-3-4-192 0</inkml:trace>
  <inkml:trace contextRef="#ctx0" brushRef="#br0" timeOffset="54742.46">27728 3008 18431 0,'-12'-8'1632'0,"5"4"-1312"16,2 2-320-16,1 2 0 15,4 0 1280-15,1 2 192 0,0-2 48 0,2 3 0 16,-1 0-816-16,3 3-176 0,4 4-16 0,0-1-16 0,2 3 608 0,0 2 128 16,3 0 32-16,0 3 0 0,2 0-160 0,4 4-16 15,1-1-16-15,3 2 0 0,2 3-400 0,1 1-80 16,0 2-16-16,-1 1 0 0,0-2-368 0,0-1-80 0,0 2 0 15,-1 3-128-15,-1-2 0 0,-1 3 0 16,-1 3 0-16,-1 0 0 0,-4 3 0 0,1 0 0 16,-2 5 0-16,-1-2 0 0,-3 5 656 0,-2 0 32 15,-3 2 0-15,-3-4 0 0,-3 0-496 0,-2-5-192 0,-3 1 176 16,-1-8-176-16,0-4 0 0,-1 1 0 0,-3 3 0 0,1 0 0 16,-3 1 0-16,2 0 128 0,-3-1-128 0,-1 2 0 0,1 3 0 0,0-4 0 31,-1-3 0-31,2-6 0 0,1-2 0 0,-1-1-320 15,0 4 64-15,-1-2 0 16,0 2-1056-16,0-3-208 0,0 1-32 0,-1-2-14000 16</inkml:trace>
  <inkml:trace contextRef="#ctx0" brushRef="#br0" timeOffset="55807.86">28642 3733 22111 0,'-1'3'1968'0,"1"-3"-1584"0,1 0-384 0,0 0 0 0,1 0 288 0,-1 0-32 16,1 0 0-16,2 1 0 0,2-1 752 0,2 0 144 0,3 0 16 0,-1 0 16 0,2 0-480 0,0 0-80 0,2-1-32 0,0 1 0 0,-1 0-336 0,2 1-80 0,0-1-16 0,1 1 0 0,-1 0-160 0,1-1 0 16,1 0-160-16,2 0 160 15,1 0-1104-15,-1-1-128 0,4-1-32 0,-1-2-10688 16</inkml:trace>
  <inkml:trace contextRef="#ctx0" brushRef="#br0" timeOffset="56281.42">28546 4030 21183 0,'-3'0'1888'15,"3"0"-1504"-15,0 0-384 0,2 0 0 0,-1 0 768 0,1 0 96 0,1-3 16 0,0 3 0 0,4-1 592 0,0 1 128 0,4-2 32 0,3-1 0 0,-1 2-304 0,5 1-64 16,0-2-16-16,2 0 0 0,4 2-688 0,-1-2-144 16,2 2-32-16,1-4 0 0,0 4-384 0,1-2 0 0,-2-2 0 15,2 1 0 1,1 0-1248-16,-1 0-176 0,1 0-48 0,-1-1-13024 0</inkml:trace>
  <inkml:trace contextRef="#ctx0" brushRef="#br0" timeOffset="60526.21">29035 4444 2751 0,'3'3'256'0,"-2"-3"-256"0,0 0 0 0,-1 0 0 0,2 1 704 0,-2-1 80 0,0 0 32 0,1 2 0 0,1-2 464 0,1 0 112 0,-1 3 16 0,2-3 0 0,0 0 144 0,1 0 48 0,0 0 0 0,1 0 0 16,1-3-464-16,1 1-96 0,-1 1-16 0,0-2 0 15,3-1 192-15,-1 1 16 0,1-2 16 0,1 1 0 16,-1-2-336-16,2 0-64 0,2-2-16 0,-3 2 0 16,1 0 96-16,0-3 16 0,0 2 0 0,0 1 0 0,1-1-176 0,-2-1-16 15,-1 0-16-15,-2 2 0 16,2-2 0-16,0 1 0 0,-1 0 0 0,1-2 0 16,-3 3-288-16,2 0-48 0,-1-1-16 0,0 0 0 0,0-1-80 0,1 0-32 15,0 2 0-15,-1 0 0 0,1 1-128 0,-2 1-16 16,1-2-128-16,-1 2 192 0,1 1-64 0,-2 0-128 15,0-1 176-15,0-2-176 0,0 4 320 0,1-4-32 0,-1-1-16 0,0 0 0 0,0 1-80 0,0-3-32 16,2-1 0-16,0 0 0 16,1-2-32-16,0-4 0 0,1 1 0 0,0-1 0 15,-1 0 0-15,3-4-128 16,0-1 192-16,0-1-64 0,1-3-128 0,-1 2 0 16,2-2 0-16,-2-1 0 0,0 1 0 0,-1-3 0 15,-1-1 0-15,0 1 0 0,-1-3 0 0,0-1 0 16,-2 0 0-16,-1-2 0 0,0 2 0 0,-1 1 0 15,-2 3 0-15,-1-1 0 0,1 3 0 0,-3-2 0 0,0 2 0 16,-3-1 0-16,2 3 0 0,-1 0 0 16,0 1 0-16,0 1 0 0,2 1 144 0,-1 1 0 0,1-2 0 0,1 2 0 15,0 2-144-15,0-1 0 0,2 3 0 0,-1 1 0 16,1 2 0-16,-2 3 0 0,1-3 0 0,-2 7 0 0,0-3 0 0,0 6 0 16,-1-1-128-1,-1 2 128-15,1-1-208 0,-3 2 16 0,1 1 16 0,0 0 0 16,-2 1 176-16,-2 2-160 0,1-1 160 0,-1 2-160 0,-2-1 160 0,1 4 0 0,-1-1 0 15,-1 2 0-15,1 2 0 0,-2 3 0 0,0 3 0 16,1 4 0 0,-1 1 0-16,1 2 0 0,-1 4 0 0,0 2 0 15,0-1 0-15,0 2 0 0,1 3 0 0,0-3 0 16,1 1 0-16,1 0 0 0,-2 3 0 0,1 5 0 16,2-1 0-16,-1 3 0 0,1 0 0 0,-1 0 0 0,2-2 0 15,1 1 0-15,0-2 0 0,2-2 0 0,0-2 0 0,2-3 0 16,0 0 0-16,3 1 0 0,1-2 0 0,2 4 0 15,2-2 0-15,3-1 0 0,0-3 0 0,2 0 0 16,3-2 0-16,-1 0 0 0,0-1 0 0,0 0 0 0,1-2 0 0,-2-2 0 16,2-1-864-16,-1-1-240 15,-1-1-48-15,1-2-16 16,1-3-1344-16,-2-1-272 0</inkml:trace>
  <inkml:trace contextRef="#ctx0" brushRef="#br0" timeOffset="61787.9">30461 2970 13823 0,'0'0'1216'0,"-1"0"-960"0,1 0-256 16,0 0 0-16,1 0 704 0,-2 0 80 0,0 0 32 0,-1 1 0 0,0 2 416 0,-3 1 96 0,0-1 16 0,-2 3 0 0,-1 1-320 15,0 1-64-15,-2 2-16 0,-1 3 0 0,-1 3 192 0,-1 2 32 0,1 4 16 0,-2 3 0 0,-2 4-784 0,0 3-144 32,-3 5-48-32,-1 2 0 0,1 6 240 0,-4 1 32 15,1-1 16-15,-3 2 0 0,1 0 48 0,-2 7 16 0,-3 2 0 0,2 5 0 0,-1 2-96 0,0-2-16 16,2-2 0-1,4-4 0-15,4-2-16 0,0-6-16 0,5-3 0 0,2 1 0 16,3 2-32-16,4-2 0 0,3 1 0 16,4-1 0-16,2-4-160 0,2 1-32 15,4-2-16-15,3-1 0 16,1 2-512-16,1-7-112 0,-3-4 0 0,6 3-16 16,2-1-1296-16,4 3-256 0,1-3-48 0,2-1-12416 0</inkml:trace>
  <inkml:trace contextRef="#ctx0" brushRef="#br0" timeOffset="63848.08">32134 3104 35935 0,'3'0'3200'0,"0"0"-2560"0,1 0-512 0,0 0-128 0,0 0-256 0,1 0-80 16,3 2-16-16,6-1 0 0,7 4 352 0,5 2 192 0,3 4-32 0,2 1 0 0,3 7-160 0,-2 0 0 0,4 9 0 0,-2 1 0 16,3 8 0-16,-1 0 0 0,1 8 0 0,1 1 0 0,1 6-160 15,-3 0 160-15,0 3 0 0,-8 6-144 16,-5 6-176-16,-10-2-48 0,-7-2 0 16,-8-2 0-16,-4-1-480 15,-8-3-112-15,-2-4 0 0,-4-2-16 0,-3-3 1344 0,-2 2 272 0,-1-3 48 0,-2 1 16 0,0-3-80 0,1-2-16 16,-1-1 0-16,2-4 0 15,-1 3-1248-15,1-6-240 0,0-1-48 0,1-2-13600 0</inkml:trace>
  <inkml:trace contextRef="#ctx0" brushRef="#br0" timeOffset="64579.75">30633 3875 23951 0,'-1'-1'2128'0,"0"-1"-1696"0,1 4-432 31,0-2 0-31,0 0 624 0,0 0 32 0,0 1 16 0,-2 2 0 0,4 3 352 0,-1 0 64 0,3 0 0 0,-1 5 16 0,2 2-720 0,1 2-160 0,1 3-32 0,0 0 0 0,2 4-192 0,-1 1-240 0,2 0 48 0,0 0 16 47,1 2-544-47,0-3-112 0,0-1-32 0,1 1-11792 0</inkml:trace>
  <inkml:trace contextRef="#ctx0" brushRef="#br0" timeOffset="65053.35">31099 3827 27647 0,'-3'4'2448'0,"-1"-2"-1952"0,1 0-496 15,1 0 0-15,1 0 704 0,-3 2 32 0,-1 4 16 0,-5 6 0 0,-3 5 160 0,-5 4 48 0,0 8 0 0,-1 2 0 0,1 1-768 0,-2 3-192 0,1 4 0 0,-2 4 0 0,1 3 0 0,-1 5 0 16,2 4 0-16,-4 2 0 16,2-2-448-16,-1 0-112 15,1-5-16-15,-1 1-13872 0</inkml:trace>
  <inkml:trace contextRef="#ctx0" brushRef="#br0" timeOffset="65534.75">31732 3865 19343 0,'4'0'1728'0,"-1"0"-1392"0,-1 0-336 0,-1 0 0 0,1 3 1344 0,0-3 192 0,2 4 32 0,1-2 16 0,2 6 784 0,0 0 176 0,2 5 16 15,-3 3 16-15,0 1-1296 0,1 4-256 0,-1 1-48 0,-1 0-16 0,1 3-960 0,1 1-256 0,2 3-32 0,0-5-10736 16,3 5-2160-16</inkml:trace>
  <inkml:trace contextRef="#ctx0" brushRef="#br0" timeOffset="65803.45">32231 3862 33167 0,'-11'3'1472'0,"1"0"304"0,1 3-1424 0,3-2-352 0,2 2 0 15,2-2 0 1,-2 2 368-16,-3 3 0 0,-5 10 0 0,-4 4 0 0,-2 11 304 0,-4 3 64 0,-1 5 16 0,0 3 0 16,-1 2-624-16,0 1-128 15,0 5 0-15,-1-2 0 16,1 0-544-16,-2-1-48 0,2 1-16 0,1-4 0 16,2 0-3040-16,1-6-624 0</inkml:trace>
  <inkml:trace contextRef="#ctx0" brushRef="#br0" timeOffset="66174.42">31264 4225 19343 0,'0'-2'1728'0,"0"2"-1392"0,0 0-336 0,1 0 0 16,1 0 304-16,1 2-16 0,1-2 0 0,2 4 0 15,2 2 944-15,2 0 192 0,4 7 48 0,0-1 0 16,-1 5-896-16,1 4-192 0,-1-1-16 0,0 2-16 16,-1 3 32-16,-2 0 16 0,0-2 0 0,-4 2 0 0,-1 0-272 0,-3-3-128 15,0-3 0-15,-4 3 128 16,0-2-704-16,-3 2-128 0,-2-1-48 0,-3-4 0 16,0-2-1264-16,-3-2-256 0</inkml:trace>
  <inkml:trace contextRef="#ctx0" brushRef="#br0" timeOffset="66704.33">31783 3508 3679 0,'-11'6'160'0,"4"-2"32"0,-1 0-192 0,3-2 0 0,3 1 0 0,2-2 0 16,-2 1 0-16,0 1 0 0,0 0-144 0,-3 4 144 15,1-1 512-15,3-2 208 0,1-1 48 0,1 0 0 0,3-1 672 16,-1-2 144-16,2-2 16 0,0 2 16 0,1-4 320 15,-1 4 64-15,-1-2 16 0,1-1 0 0,1 2-128 0,0-2-32 16,0 3 0-16,-1-3 0 0,0 3-288 0,0-3-64 16,-1 2-16-16,1-2 0 15,-1 3-240-15,1-2-48 0,0 1-16 0,1-2 0 16,0 0-656-16,0 0-128 0,3-3-16 0,-1 0-16 16,2 0-368-16,0-2 128 0,3 0-128 0,-1-2 0 15,0 0 0-15,2-1 0 0,-3 1 0 0,1 0 0 0,0-3 0 0,-1 4 0 16,-3-1 0-16,0 0 128 0,-2 4-128 15,-1-1 0-15,-3 2 0 0,0 4 0 0,-1 1 0 16,-1 0 0-16,-1 0 0 0,1 1 0 0,0 2 0 16,0 1 0-16,0-2 0 0,1 2 0 0,-1-4 0 0,0 0 0 0,6 21 160 15,-2-11-160-15,1-2 0 0,0 2 0 16,1 3 0-16,-1-3 0 0,2-1 0 0,1 4 0 16,-1-3 0-16,0 2 0 0,1-2 0 0,1-1 0 15,-1 0 0-15,1 1 0 0,1 0 0 0,0-1 0 16,-3-2 0-16,4 0-11072 0,2 1-2112 0</inkml:trace>
  <inkml:trace contextRef="#ctx0" brushRef="#br0" timeOffset="73897.78">26180 1504 17503 0,'-1'0'1552'0,"-1"-3"-1232"0,0 3-320 0,1 0 0 0,0 0 1232 0,0 0 192 0,-2-2 48 0,-1 0 0 0,-1 2 272 0,1-2 64 0,-1 1 16 0,1-2 0 0,1 3-848 0,3 0-160 15,0-2-48-15,3 2 0 0,-1 0 208 0,2 0 48 0,0 0 0 0,1 2 0 0,-5-2-80 0,0 0-16 16,0 0 0-16,22 6 0 0,-15 1-320 0,1-4-64 0,-2 3-16 0,0 3 0 16,0-1-208-16,-1 0-64 15,1 5 0-15,-1-4 0 16,-1 4-96-16,1 0-32 0,0 6 0 0,-1-3 0 16,2 6 32-16,-1-1 0 0,1 3 0 0,0 3 0 15,2 1-32-15,-1 1-128 0,2-1 192 0,1-2-64 0,-2-1-128 0,2-1 0 0,-1-3 144 0,-1-2-144 31,0 2 0-31,-1-3 0 0,1-1 0 0,-3 3 0 16,1-4 0-16,-1 0 0 0,-1-1 0 0,-1-3 0 0,0-2-176 16,-1-3 0-16,1 2 0 0,-2-3 0 15,0 0-448-15,0-2-80 0,-1-1-32 0,0-2-11520 16,0-2-2304-16</inkml:trace>
  <inkml:trace contextRef="#ctx0" brushRef="#br0" timeOffset="74279.2">26860 1416 20271 0,'-6'-4'896'0,"1"0"192"0,2 2-880 0,0 2-208 0,2 0 0 0,0 0 0 16,-1 0 896-16,0 2 128 0,-1-2 16 16,0 4 16-16,-1-2 384 0,0 2 80 0,3 2 16 0,0-2 0 15,1 2-976-15,-1-2-192 0,1 2-48 0,0 0 0 16,0 3 544-16,0-2 96 0,-2 6 32 0,0-1 0 16,-3 4 112-16,0 3 32 0,-2-1 0 0,-3 6 0 15,-5 7-304-15,-5 7-64 0,-3 7-16 0,-6 4 0 16,1-1-384-16,-3 2-80 0,-4 4-16 0,2-3 0 0,1 0-64 0,-3 3-16 15,-2 3 0-15,-1 2 0 0,0 1-192 0,1-4 0 16,3-4-144-16,3-2 144 0,5-9 0 0,2-3 0 16,3-3 0-16,3-3 0 0,0-4-144 0,2-6 144 15,3 0-128-15,0-5 128 16,1-2-1216-16,0-5-144 0</inkml:trace>
  <inkml:trace contextRef="#ctx0" brushRef="#br0" timeOffset="75055.64">26190 1311 12895 0,'-2'-3'1152'0,"0"3"-928"0,2 0-224 0,0-2 0 0,2 2 448 0,-2-2 32 0,0 0 16 0,1-2 0 0,-1 1 816 0,1-2 160 0,0 1 48 0,2-2 0 0,-1-2-48 16,1 3 0-16,-1-1 0 0,2 0 0 0,0 0 352 0,1 1 64 0,1-4 16 0,0 1 0 0,1 0-432 16,2-2-96-1,2 2-16-15,-1-2 0 0,1 0-656 0,2-1-144 16,-1 0-32-16,0-2 0 0,-1 4-336 0,2-4-64 0,-1 1 0 0,2-5-128 15,2-1 320-15,-1-4-32 0,0 3-16 0,-2 1 0 0,1-1-80 0,-4 3-32 16,0 2 0-16,-2-1 0 0,-2 3-32 0,-1 1-128 16,0 2 192-16,-1 1-64 0,-2 3 96 0,1-1 16 15,-2 3 0-15,0-1 0 0,2 2-240 16,-1-1 0-16,1 2 0 0,-1 1 0 16,0 0 0-16,0 1 0 0,0 2 0 0,1-1 0 15,1 5 0-15,-2-3 0 0,2 5 0 0,-2 0 0 0,2 1 0 0,-2 2 0 16,0 4-144-16,0-2 144 0,-1 2 0 0,1-1 240 0,-1-2-32 15,0 5 0-15,-1-2 48 16,1 2 0-16,2-2 0 0,-1 0 0 16,1 3-256-16,1-3 0 0,-1-4 0 0,2 2 0 0,-1-4 0 0,1 1 0 15,1-4 0-15,-1 0 0 0,1-1 0 16,-1-3 0-16,1 0 0 0,-1-1 0 0,1-2 0 0,1 0 0 0,-1-2 0 0,-1-2-12992 16,0-2-2512-1</inkml:trace>
  <inkml:trace contextRef="#ctx0" brushRef="#br0" timeOffset="88529.05">14468 8635 43311 0,'1'-2'3840'0,"1"2"-3072"0,2-3-608 0,2 2-160 0,0 1-576 0,4 0-160 0,5 0-32 0,10 0 0 0,11 0 528 16,8 0 112-16,7 4 128 0,1-1-208 16,1 3 208-16,1 3 0 0,3-3 0 0,4 2 160 0,2-2-160 0,3 0 128 0,2-3-128 15,3-3 128-15,3 3 224 0,1-3 32 0,3 0 16 16,-2 0 0-16,2-2-96 0,-2 1-32 15,-2 1 0-15,-3 0 0 0,-2-3-112 0,1 1-32 16,0 0 0-16,-2 0 0 0,-1 1-128 0,-4 1 192 16,-3 3-192-16,-5-1 192 0,-3 3-192 15,-2-2 0-15,-2 3-192 0,-5-3 192 0,-2 1-672 0,-5-3-16 16,-4 4 0-16,-5-4-17952 16</inkml:trace>
  <inkml:trace contextRef="#ctx0" brushRef="#br0" timeOffset="89357.52">15271 9597 11055 0,'-3'-6'976'0,"-2"2"-784"0,1-2-192 0,0 2 0 0,2 2 5504 0,1-1 1040 0,-2 2 224 0,-1-5 32 0,-1-3-5200 0,-2-3-1056 0,-2-2-208 0,1-2-32 31,-2-2-624-31,0 2-112 0,1 0-16 0,-2 1-16 16,1 1-144-16,-1 2-32 0,0-1 0 0,1 3 0 15,0 4-576-15,2 0-128 0,-1 2-32 0,-1 4 0 0,1 0 1376 0,0 4 448 0,-1 0 0 0,0 1 0 16,0 2 976-16,-1 2 208 0,0 1 32 0,-2 0 16 15,1 4-816-15,-2 4-160 0,3-1-48 0,-1 5 0 16,-1 2-656-16,-1 4 0 0,-3 6 0 0,1 1 0 16,0 3-448-1,1-4-80-15,2 1-16 0,2-3 0 0,2-2 304 0,3-3 64 0,2-5 16 0,3-3 0 16,2 0 160-16,3-2 224 0,1-3-48 0,2-1-16 16,3-2 192-16,1 0 32 0,3-4 16 0,2 0 0 0,1-1-176 0,2-4-32 15,2-2-16-15,1 0 0 0,0-2 96 0,2-4 32 16,2-2 0-16,-3 0 0 0,1-5-64 0,-2 0-16 15,-1-4 0-15,0 0 0 0,-1-3 64 0,-3-2 16 16,-2 0 0-16,-1-5 0 0,-2-2 16 0,-2 0 0 16,-3-4 0-16,-2 2 0 0,-1-1-32 0,-2-2 0 15,-2-3 0-15,-1-2 0 0,0-5-80 0,-1 3-16 0,-2 0 0 16,1-1 0-16,0-1-192 0,-1-2 0 0,0 7 128 0,2 1-128 16,0 7 0-16,0 2 0 15,1 3 0-15,0 3 0 0,1 3 0 0,-3 3 0 0,2 4 0 0,-2-1 0 16,1 4 0-16,-1-1 0 0,1 1-144 15,-1 2 144 1,1 0-544-16,-2 1-16 0,3 1 0 0,-1 2-11952 16,0 0-2400-16</inkml:trace>
  <inkml:trace contextRef="#ctx0" brushRef="#br0" timeOffset="89766.68">15531 9470 28559 0,'4'3'2544'0,"0"4"-2032"0,-1-1-512 0,0-3 0 0,0 1 2048 0,4 2 320 0,2 5 64 0,6 9 16 0,8 5-1472 0,3 3-288 0,2 1-64 0,-1-3-16 0,-1-1-384 0,-2-2-80 0,-3-1-16 0,-2-1 0 15,-1 2-128-15,-2-4 0 16,-3 0 0-16,-1 2 0 0,-3-1 0 0,0-2 0 15,-3 5 0-15,-2-7 0 16,-2 2-512-16,1-4-128 0,-3 1-16 0,0-3-16 16,-1-1-928-16,-1-2-192 0,2-3-48 0,0-4-13040 0</inkml:trace>
  <inkml:trace contextRef="#ctx0" brushRef="#br0" timeOffset="90017.6">16037 9382 17503 0,'-5'6'1552'0,"0"-2"-1232"15,-1 1-320-15,1 0 0 0,2 0 5440 0,2-2 1040 16,-1 4 208-16,-2 5 32 0,-5 4-5376 0,-2 9-1088 0,-4 7-256 0,-1 6 0 16,0-1-192-16,-1 4-64 0,0-3-16 0,-2 3 0 31,-1 1-304-31,-2 2-48 0,0-2-16 0,-3 2 0 15,-1 3 96-15,1 0 16 0,3-9 0 0,0 1 0 16,-1 2 528-16,1-1 0 0,2-1 0 0,2-2 0 0,2-3 0 0,1-5 0 16,3-3 0-16,2-6 0 0,2-3-192 0,2-3-64 0,2-5-32 0,1-2-15728 15</inkml:trace>
  <inkml:trace contextRef="#ctx0" brushRef="#br0" timeOffset="90497.84">15473 9274 43311 0,'-5'-3'1920'0,"3"0"384"0,0 1-1840 0,2 0-464 0,3 0 0 0,-1-1 0 16,3 2-1280-16,3-2-336 0,4-4-80 0,5-4-16 16,4 0 992-16,3-4 192 0,1 3 32 0,-2-2 16 0,1 2 208 0,-3 0 32 15,-3 2 16-15,1 0 0 0,-3 1 400 16,-1-1 80-16,-2 0 0 0,-3 2 16 0,0-1 832 0,-3 2 176 0,0-2 16 0,-2 2 16 15,-1-2-736-15,0 1-160 16,-1 2-32-16,0-2 0 0,0-2-64 0,-1-3 0 16,2 1-16-16,0 2 0 0,1-2-304 0,1-2 0 15,1 3 0-15,1 0 0 16,0 5 0-16,1-3 0 0,-3 5 0 0,0-1 0 0,1 4 0 0,-3 2 0 16,1 4 0-16,-1-1 0 0,1 5 0 0,-1-2 0 15,0 5 0-15,0 1 0 0,0 5 0 0,0 0 0 16,-2 3 0-16,1-3 0 0,-1 5 0 0,1-4 0 15,-1 2 0-15,1-1 0 0,0-4 0 0,1 3 0 0,1-6 0 0,0 2 0 16,1-2 0-16,-1-4 0 16,1 0 0-16,-1-4 0 0,1 0 0 0,-1-1-176 0,0-1 32 0,-1-3-18736 15</inkml:trace>
  <inkml:trace contextRef="#ctx0" brushRef="#br0" timeOffset="93466.47">12105 8067 13823 0,'0'-3'1216'0,"0"0"-960"0,0 2-256 0,0-2 0 0,0 3 1264 0,0-2 208 0,1-2 32 0,-1 1 16 0,1-7-1936 0,-1 1-384 0,1 2-80 0,-1-2-16 16,0 3 1536-16,-1 0 288 0,0-1 64 0,0 4 16 0,-2-1 560 0,1-2 112 15,-2 1 32-15,0 1 0 0,1-2-416 0,-2 0-80 16,0 0 0-16,0-2-16 0,-3-2-320 0,0-2-64 0,-1 3-16 16,-3-3 0-16,-1 0-160 0,-3-2-16 0,-1 2-16 0,-2-2 0 15,-2-1-144-15,0 2-16 16,0-2-16-16,1 5 0 0,-1-3-304 0,2 7-128 16,1 3 128-16,1 3-128 0,1 3 192 0,0 3-64 15,1 4 0-15,1 3 0 0,2 2 192 0,1 2 48 0,0 0 0 0,-2 5 0 16,1 4-368-16,-2-1 0 0,0 1 0 0,2-1 128 15,3-3-128-15,-1 0 0 0,1 4 0 0,0 2 0 16,3 0 0-16,1-2-128 0,2 4 128 0,1-1 0 16,2 3 0-16,3 3 0 0,1-5 0 0,4-2 0 15,3-1 0-15,4-4 0 0,1-5 0 0,5-4 0 0,4-2 160 0,2-6-32 16,-3-2-128-16,2-1 192 0,2-6-192 0,2-3 128 16,1-2-128-16,-2-3 0 15,2-2 240-15,-1-3-48 0,-2 1-16 0,0-1 0 16,-2 0-176-16,-3-4 128 0,1-4-128 0,-3 1 128 15,1-6 160-15,-2 2 32 0,-1 1 0 0,-1-2 0 0,-3-1-64 0,-1-5-16 16,-1-2 0-16,-1-4 0 0,-2 1-80 0,-3 2-16 16,-2-4 0-16,-5 0 0 15,-3 3-144-15,-6-4 0 0,-3 2 144 0,-3 4-144 0,-1-1 0 0,-4 5 0 16,-2-3 0-16,-3 4 128 0,-4 2-128 0,1-2 176 16,0 2-176-16,-1 3 192 0,3 4-192 0,-2 0 128 0,-1 0-128 15,1 1 128-15,-1 5-128 0,2-1-224 16,5 5 48-16,1 2 16 15,4-2-896-15,2 6-176 0</inkml:trace>
  <inkml:trace contextRef="#ctx0" brushRef="#br0" timeOffset="93848.43">12600 7810 25791 0,'2'0'2304'0,"-2"0"-1856"0,0 0-448 0,1 0 0 0,0 0 2864 0,2 0 464 0,-1 1 112 0,2 2 16 0,3 1-2176 0,3 2-448 0,1 2-64 0,2 2-32 0,0 0-512 0,-2 5-96 0,2 1-128 0,-2 0 176 0,-2 3-176 0,-2-1 0 16,-1 2 0-16,-2 2 0 0,-2-3 0 0,1 3 0 15,-1-2 0-15,-1 5 0 0,2-3 0 0,1-1-144 0,1 2 144 0,-2 2 0 16,2 0-416-16,0 1 32 15,1-4 0-15,1 0 0 16,1-3-720-16,1-3-144 0,0-6-32 0,0-1-9664 0,1-8-1952 0</inkml:trace>
  <inkml:trace contextRef="#ctx0" brushRef="#br0" timeOffset="94149.28">13221 7700 38703 0,'-5'3'3440'0,"-1"0"-2752"0,1 1-560 0,3 1-128 0,0 0 576 0,-1 1 96 15,-5 5 16-15,-4 7 0 0,-7 6-688 0,-2 7 0 0,-1-1-176 0,0 1 48 16,-2 0-160-16,1 1-32 16,-3 0 0-16,-1 5 0 31,-2-1-208-31,1 5-48 0,-3 2-16 0,1 2 0 0,1 2 400 0,-1 3 192 0,1-2-192 0,2 1 192 0,2-4 0 0,3 0 0 15,1-1 0-15,5-5 0 0,4-5 0 16,2 1 0-16,2-4 0 0,2-3 0 16,3 1 0-16,1-7 0 0,1-2 0 0,2-8-11088 15,1 1-2144-15</inkml:trace>
  <inkml:trace contextRef="#ctx0" brushRef="#br0" timeOffset="94635.35">12602 7538 6447 0,'-9'0'576'0,"4"0"-576"0,1 1 0 0,2-1 0 16,2 0 1424-16,1 0 176 0,2 0 48 16,-1 0 0-1,3 0-2160-15,1-1-448 0,3 1-64 0,2-2-32 0,0-1 2048 0,0 2 416 0,3-4 64 0,-2 1 32 16,3 1 1440-16,-3-1 272 0,3-2 64 0,-1-1 16 16,1 1-576-16,0-2-112 0,2-2-32 0,-1 0 0 15,1 0-976-15,2-2-192 0,-2-3-32 0,2-1-16 0,-2 2-928 16,-1-1-192-16,-1-1-48 0,-2-2 0 15,1 2-192-15,-4-1 0 0,0 1 0 0,-4-2 0 0,0 5 0 16,-2 0 128-16,-2 1-128 0,1 2 0 0,-1 1 224 16,0 3-48-16,-2 2-16 0,1 4 0 0,-1 0 64 0,1 4 16 15,0 0 0-15,2 4 0 16,-1 2-96-16,2-1-16 0,1 3 0 0,-1 2 0 0,1 1-128 16,0-2 0-16,-2 1 0 0,1 1 0 0,0-1 0 0,-2 0 0 15,1-2 0-15,-1 1 0 0,-1-3 0 0,1 0 0 16,-1-2 0-16,-2 2 0 0,1-3 0 0,-2 2 0 15,0-3 0-15,1-2 0 0,1 1-160 0,-2 0-64 16,1 0-16-16,2 1 0 16,1 0-944-16,0 4-192 0,2 2-32 0,-1 5-16 15,1 1-1904-15,0 2-384 0</inkml:trace>
  <inkml:trace contextRef="#ctx0" brushRef="#br0" timeOffset="95168.62">10918 8718 35935 0,'-7'0'3200'0,"4"-3"-2560"0,-1 2-512 16,4 1-128-16,1 0 688 0,2 0 112 0,0 0 32 0,4 1 0 0,2 2-992 0,7-3-192 0,7 4-32 16,5-1-16-16,3 2 592 0,5 1 128 0,6 4 32 0,4-4 0 0,7 1-80 0,4-1-16 0,3-2 0 0,7-2 0 15,5-1 192-15,7-2 16 0,6-1 16 0,6-5 0 0,-2 1-176 16,8-6-48-16,8-1 0 0,-2 2 0 15,-11 3 160-15,7-2 32 0,4 1 0 0,1 2 0 0,-4-2-192 0,-3 3-16 32,-6 2-16-32,-2 0 0 0,0 2-224 0,-7-2 144 0,-4 4-144 15,-6-2 128-15,-6 2-128 0,-6 2 0 16,-3-2 0-16,-7 1 0 0,-4 2-624 0,-5-6-96 0,-6 2-32 0,-6-4-18464 0</inkml:trace>
  <inkml:trace contextRef="#ctx0" brushRef="#br0" timeOffset="95998.16">12053 9669 17503 0,'0'-3'1552'0,"0"0"-1232"16,1 0-320-16,-1 1 0 0,0 0 0 0,0 0 0 0,1-2 0 0,0-6 0 0,1 2 0 0,0-6-144 0,1 3 144 0,-1 1-128 0,1 3 1312 0,-1-2 272 0,2 3 48 0,-2 0 16 16,1 2 416-16,-1 0 96 0,1 2 16 0,-2-1 0 0,1 3-352 0,-2-1-64 15,0-1-16-15,0 2 0 0,-2-3-432 16,-1 2-96-16,-2-2 0 0,-1 1-16 16,-1-2-544-16,-1 0-96 0,0-2-32 0,-2 3 0 0,0-9-256 0,-4 1-144 15,2-1 160-15,-2-3-160 0,-2 2 0 0,0-6 128 16,-1 3-128-16,-3 0 0 0,2 1 128 15,-2 3 0-15,0 2-128 0,-1 4 192 0,0 3-192 0,0 6-192 16,-3 3 48-16,1 2 0 0,-1 3 144 0,-2 7 0 16,2-2 0-16,-2 6 0 0,1 0 0 0,2 1-160 15,3 3 160-15,0 1-160 0,4 1-176 0,1 4-48 0,3 3 0 16,3 0 0-16,3-6 144 0,2 2 32 0,3 0 0 16,3-2 0-16,2-6 16 0,2 1 16 0,3-2 0 0,2-2 0 15,3-2 176-15,3-4 0 16,2-2 128-16,2-3-128 0,2-2 448 0,2-2 0 15,0-5 16-15,3-2 0 0,2-4-256 0,1-4-48 0,-1-3-16 0,0-2 0 16,0-1-144-16,-2-2 128 16,1-2-128-16,-3-2 128 0,-2 0-128 0,-1-3 0 15,-2-1 0-15,-2-3 0 0,0-2 160 0,-4 2 48 0,-2-2 16 0,-1 0 0 16,-4 1 48-16,-2-4 16 0,-1-5 0 0,-3 0 0 16,-2-2-80-16,-4-1-16 0,-1-5 0 0,-4-1 0 15,-1-3-192-15,2 4 128 0,-1-1-128 0,2 4 0 16,0 6 0-16,1 0 0 0,0-2 0 0,0 6 0 15,0 4 0-15,1 4 0 0,0 2 144 0,0 5-144 16,0 3 0-16,-1 3-320 0,0 3 48 0,-1 2 16 16,2 4-560-16,1 2-96 0</inkml:trace>
  <inkml:trace contextRef="#ctx0" brushRef="#br0" timeOffset="96694.33">12739 9057 30399 0,'-1'-4'2704'0,"-1"0"-2160"0,2 2-544 0,0 2 0 0,2 0 1392 0,-1-3 160 0,0 2 48 0,2-1 0 0,-1-2-1888 0,1 0-368 0,0 3-80 0,-1 2-16 16,-2 4-352-16,-3 1-80 0,-1 5-16 0,-2 3 0 0,-2 1 1200 0,-4 5 0 0,-1 4 144 0,-6 2 16 31,1 3 912-31,-5 2 176 0,1 3 32 0,0 1 16 0,-2-2 16 0,2 1 0 15,1 0 0-15,1 1 0 0,3-3-608 0,1 3-128 16,1 1-32-16,2 3 0 0,0 3-368 16,2 2-176-16,1-2 160 0,3-2-160 0,2-1 0 0,2-5 128 0,3-2-128 0,2-1 0 15,0-2 0-15,1-4 0 0,1-2 0 0,1-1 0 16,2-1 0-16,0-5 0 0,0-3-144 0,3-3 144 16,1-4-208-16,3-6 48 15,1-3 16-15,3-4 0 0,5-5 144 0,1-7 0 16,4-1 0-16,0-7 128 0,3-3 0 0,0-1 16 15,1-3 0-15,-4-2 0 0,1-4-144 0,-4 1 192 16,-3 2-192-16,-4-4 192 0,2-1 48 0,-4-1 16 0,-1 1 0 0,-1-3 0 0,-2 2-64 0,-1 1 0 31,-1 1 0-31,-1 0 0 0,-3 3-192 0,-2 1 0 16,-3 5 0-16,-1 1 0 0,-1 2 0 0,-4 3-160 0,0 1 32 0,-3 1 0 0,0 1-128 0,-3 4-32 31,-1 0 0-31,-1 1 0 0,0 4-288 16,0 2-48-16,-1 3-16 0,1 5-11344 0,-1 1-2288 0</inkml:trace>
  <inkml:trace contextRef="#ctx0" brushRef="#br0" timeOffset="96981.07">12518 9496 33167 0,'-2'2'2944'0,"1"-1"-2352"0,1 2-464 0,1-1-128 0,2 0 1776 0,1 0 336 0,1-1 64 0,2 2 0 0,4 3-1536 0,6 3-320 0,4-3-64 0,5 1-16 0,0 2-112 0,-1-5 0 15,1 2-128-15,-1 0 192 0,-2-2-432 0,-3-2-80 16,-3-2-32-16,-2 1 0 15,-2-2-560-15,-5 1-112 0,-2-2-32 0,-1-2-16144 0</inkml:trace>
  <inkml:trace contextRef="#ctx0" brushRef="#br0" timeOffset="98039.09">12536 8945 10127 0,'-5'-2'896'0,"0"1"-704"0,0 1-192 0,0 0 0 0,3 0 3008 16,1 0 576-16,-1 0 128 0,-1 0 0 0,-2 1-1760 0,-1 1-352 0,-2-2-80 0,3 2-16 0,2-1-944 15,-1 0-192-15,1-1-48 0,2 3 0 0,0-3 400 0,0 0 80 0,1 0 16 0,1-3 0 16,0 2 448-16,0 0 80 0,2 1 32 0,-1-2 0 16,2 2-416-16,-4 0-64 0,0 0-32 0,0 0 0 15,26 0-272-15,-16 0-48 0,1 0-16 0,1 2 0 16,-1 0-80-16,2 2-32 0,2 1 0 0,1-2 0 16,1 1-176-16,-1 1-48 0,3-1 0 15,0 0 0-15,1 2 0 0,3-4-16 16,-2-1 0-16,2 2 0 0,1-3-176 0,0-3 0 15,0 2 0-15,0-1 0 0,4-2 208 0,-1 2-32 0,3-1-16 0,-2 2 0 16,2-2 80-16,-2 2 16 0,1 1 0 0,-2 0 0 0,0 0 16 0,-2 1 16 16,-1 2 0-16,-1-1 0 0,-1-2-160 0,-4 2-128 15,1 0 192-15,-3-2-192 0,1 1 240 0,-2 2-64 16,0-1-16-16,-1-1 0 16,-3 2-160-16,0-3 0 0,-2 0 0 0,-1 0 0 0,0 0 0 0,0-4 192 15,0 2-192-15,-1-4 192 0,-1 2 32 0,-1-2 16 16,0-1 0-16,-2 1 0 0,-2 3 16 0,0-4 0 15,-2 1 0 1,-1 2 0-16,-2-2-96 0,-1 0-16 0,0 2 0 16,-3-2 0-16,1 0-144 0,-3 1 128 0,2 1-128 0,-2 1 128 15,0-1-128-15,1-2 0 0,-2 1 0 0,1 1 0 16,0 0 0-16,3-2 0 0,-1 3-128 0,1-2 128 16,-2 1 0-16,2-2 0 0,-2-1 0 0,2 1 0 15,1 3 0-15,-2-4 0 0,1 1 0 0,-1 3 0 0,0 0 0 0,0 3 0 0,1-2 0 0,-2 2 0 16,1 0 0-16,-1 0 0 0,1 0 0 0,2 2 0 15,0-2 0-15,2 0 0 0,1 3 0 0,0-3 0 16,1 1-144 0,0-1 144-16,2 2 0 0,0-2 0 0,0 0-432 15,2 0 32-15,-1 0 0 0,3-3 0 16,2 0-672-16,0-1-128 0,1-2-16 16,3 0-16-16,1-4-368 0,2 0-64 0</inkml:trace>
  <inkml:trace contextRef="#ctx0" brushRef="#br0" timeOffset="98924.01">12586 7696 10127 0,'-14'2'896'0,"4"0"-704"16,0-2-192-16,3 0 0 0,3 3 1424 0,2-3 256 0,-2 0 48 0,-2 1 16 0,-5 1-416 0,-1 1-96 0,0-2-16 0,1 1 0 0,4 1 352 0,3-2 64 0,3 2 16 0,3 0 0 15,3 0 0-15,4-3 0 0,2 4 0 0,4-4 0 0,1 2-96 16,2 2-16-16,2-2 0 0,2 2 0 15,2 2-640-15,-1-2-144 0,1 0-32 0,-1 0 0 0,2 3-368 0,-3-4-80 16,2 4-16 0,1-4 0-16,-1 0-64 0,1-3-32 0,0 1 0 15,1-2 0-15,0 1 32 0,0-3 16 0,1 0 0 0,-2-4 0 0,1 4-16 0,-2-4 0 16,0 1 0-16,-1 0 0 0,-1 1-64 0,1 0-128 16,-2-1 176-16,-3 0-176 15,0 3 288-15,-4 3-48 0,1-2-16 0,-2 2 0 16,-1 2-32-16,-2-2-16 0,0 3 0 0,-3-2 0 0,-1 2-176 0,1-3 0 15,-2 2 0-15,-2-1 0 0,0 2 0 0,-1-1 0 0,-1-2 0 16,1 0-176-16,-2-2 176 0,1-1 0 16,0 2 0-16,0-1 0 0,-1-2 304 15,2 1-16-15,-1 0 0 0,-1-4 0 0,1 1-112 0,0 0-32 0,-1 0 0 0,2-1 0 16,-2 0-144-16,-2-1 160 16,2 1-160-16,-1 0 160 0,0 1-32 0,-2 0-128 0,0 0 192 15,-3-3-64-15,-1 1-128 0,0 2 128 0,-2-2-128 0,-2 0 128 16,0 2-128-16,0 0 0 15,-2-3 144-15,1 2-144 0,0 1 128 0,-1-1-128 16,1-1 160-16,1 0-160 0,0 2 192 0,0 0-48 16,1-3-16-16,0 6 0 0,1-4-128 0,1 4 0 0,0 0 0 0,2 3 0 15,1 0 0-15,1 0 0 0,2 0 0 0,1 0 0 32,-1 0-832-32,4 0-80 0,3-2-32 0,2 0-19744 0</inkml:trace>
  <inkml:trace contextRef="#ctx0" brushRef="#br0" timeOffset="120586.13">28891 5642 8287 0,'2'-1'736'0,"-1"-1"-592"15,1-1-144-15,-1 3 0 0,0 0 528 0,0-1 80 0,1-1 16 0,1-1 0 0,1 2 1040 0,0-4 192 0,1 4 64 0,-2-2 0 0,0 1 192 16,-1 0 64-16,0 4 0 0,-1-2 0 0,0 2-208 0,-1 1-48 0,1 0 0 0,1 4 0 15,-1-1-576-15,-1 1-112 0,1 4-16 0,0-1-16 16,1 4-624-16,-1 3-112 0,0 0-16 0,-1 4-16 16,0 2 32-16,0 1 16 0,0 5 0 0,0-1 0 15,-1 2-160-15,0 1-16 0,-1 1-16 0,0-1 0 16,-1 1-288-16,0-1 160 0,0 4-160 0,-1 0 128 0,2-2-128 0,-2 0 0 16,3-3 0-16,-1 1 128 0,0-5-128 0,1-2 0 15,0 1 0-15,-2-3 0 0,1-2-176 0,-1-1-64 16,1-3-16-16,-2-1-11776 15,1-2-2368-15</inkml:trace>
  <inkml:trace contextRef="#ctx0" brushRef="#br0" timeOffset="120962.08">28740 6027 20271 0,'-4'-2'1792'0,"1"-1"-1424"0,0 2-368 0,2 1 0 16,1 0 2944-16,0 0 528 0,0 1 112 0,-1 2 0 15,1-3-1552-15,-2 2-320 0,2 2-64 0,0-4-16 16,0 0-816-16,0 0-176 0,0 0-16 0,19 18-16 0,-12-14-480 0,1-2-128 15,3 2 0-15,-3-4 0 0,2 3 320 0,0-6-16 16,3 3 0-16,-1-4 0 16,2 2 96-16,2-2 32 0,1 2 0 0,3-4 0 0,1 2-112 0,2 0-32 15,2 2 0-15,0-1 0 0,1 3-288 0,-2 0 160 16,2 0-160-16,0 3 128 0,0-3-128 0,-3 0 0 0,-5 2 0 16,2-2 0-1,1 0 0-15,-1 0-224 0,0 0 80 0,-4-2 16 16,-2 2-688-16,-1-4-128 0</inkml:trace>
  <inkml:trace contextRef="#ctx0" brushRef="#br0" timeOffset="123457.58">30023 5510 14735 0,'-2'-1'1312'0,"1"1"-1056"16,1 0-256-16,0 0 0 0,1 0 896 0,-1 0 112 0,0 0 16 0,0-3 16 0,0 3 1456 0,1 0 272 0,0 0 64 0,-1 0 16 0,0 0-1120 0,0 0-240 0,23 9-32 0,-16-3-16 15,3 4-960-15,2 0-192 0,2 2-32 0,1 4-16 0,1 3 176 0,1 1 32 16,1 2 16-16,-1 5 0 0,0 2-208 0,-1 0-32 16,0 8-16-16,0 2 0 0,0-1-208 0,-1 3 0 15,0 2 0-15,-2-8 0 0,-4-7 0 0,3 4 0 16,-1 4 0-16,1 5 0 0,-1 2 0 0,-2 2 0 16,-2-1 0-16,-2-3 0 0,-2 0 0 0,-1-5 0 15,-2-3 0-15,0-4 0 16,-1-1-544-16,-2 1 0 0,1-1 0 0,-2-2-10096 0,1-4-2032 15</inkml:trace>
  <inkml:trace contextRef="#ctx0" brushRef="#br0" timeOffset="123782.95">30312 6015 18431 0,'-4'-7'1632'0,"0"4"-1312"0,2 0-320 0,2 3 0 0,0 0 3232 15,1 0 576-15,-1 0 112 0,0 0 32 0,0 3-3392 0,-1-3-560 16,-1 3-352-16,2-3 48 0,0 0 880 0,-16 14 160 16,9-8 32-16,-3 0 16 15,0 3 240-15,-1 1 64 0,-1-1 0 0,-2 1 0 0,-2 3-320 0,-1 3-64 16,-2 3-16-16,-1 2 0 0,1 5-432 0,-2-2-64 15,2 2-32-15,-1 5 0 0,-1-2-160 0,1-1 0 16,2 1 0-16,-2 0 0 0,3 0 0 0,1-2 0 0,1 1 0 0,0 1 0 16,4-3-160-16,1-1-16 0,5-2 0 15,3-4 0 1,3-1-1392-16,4-5-288 0,3-4-48 0,5 0-14272 0</inkml:trace>
  <inkml:trace contextRef="#ctx0" brushRef="#br0" timeOffset="130071.67">30801 5328 21183 0,'-2'-2'1888'0,"2"-2"-1504"0,0 4-384 0,1 0 0 0,0 0 704 16,-1-2 80-16,1-1 16 0,-1 2 0 0,2-4 528 0,-2 4 96 0,1-3 32 0,0 3 0 0,-1 1-688 0,1 1-144 15,-1 3-32-15,0-1 0 0,0 0 128 0,0 3 32 16,2 0 0-16,-2-2 0 0,1 3 320 0,0 0 64 0,0 1 16 0,-1 1 0 0,2 1-352 16,-1 2-64-16,0 2-16 0,-1 4 0 0,0-2-368 0,1 7-80 15,1-2-16-15,-1 5 0 0,0 0-64 16,0 5-32-1,2 3 0-15,-2 2 0 0,1 7 16 0,-2 2 0 16,0 2 0-16,-3 4 0 0,-2-1-48 0,-4 5-128 0,-1 0 192 0,-3 6-64 0,-1-1-128 0,-1 0 0 16,2-3 0-16,-2 0 0 15,0-1 0-15,0-1 0 16,1-8 0-16,2 0 0 16,1-3-352-16,1-2-48 0,3-1-16 0,-1-4 0 0,3-7 96 0,3-3 32 0,1-1 0 0,2-4 0 31,0-3-160-31,3-3-48 0,0-4 0 0,-1-5-11296 0,2-4-2272 15</inkml:trace>
  <inkml:trace contextRef="#ctx0" brushRef="#br0" timeOffset="130543.34">31207 5260 26719 0,'-5'-1'1184'0,"1"-1"240"0,0 2-1136 0,2 0-288 0,1 2 0 0,0-2 0 0,1 1 464 0,-2 2 48 16,0-1 0-16,-1 2 0 0,1 0 1184 0,1 1 240 0,1 0 48 0,1 0 16 0,1 1-880 0,0 0-176 0,1 4-48 0,0-3 0 0,0 4-256 0,0 0-64 0,-1 4-16 0,1 1 0 15,-2 4-208-15,-1 1-32 0,-1 5-16 0,-2 3 0 16,0 4-16-16,-3 3 0 0,-2 7 0 16,-1 3 0-16,0 5-96 0,-3 1-32 0,1-1 0 0,1 3 0 15,1-4-160-15,-3 1 160 0,1 2-160 0,0-1 160 16,0 0-160-16,0-4 0 0,0 1 144 15,0-4-144-15,-1 0 0 0,1-3 0 0,1-5 0 0,2-1 0 16,-1-3 0-16,2-1 0 0,1 0 0 0,-2-1 0 16,2-5-192-16,0-1-96 0,-2-1-32 0,2-1 0 15,-1-3-256-15,-1-2-48 16,2-1-16-16,0-1 0 0,-1 0-1248 0,2-2-256 0,-2 3-48 0,4-1-13696 16</inkml:trace>
  <inkml:trace contextRef="#ctx0" brushRef="#br0" timeOffset="131646.03">32024 5527 3679 0,'-4'-6'320'0,"1"4"-320"16,0-2 0-16,2 4 0 0,1-2 4864 0,0 2 912 0,0 0 176 0,0 0 48 0,-1 0-4064 0,1-3-800 0,0 2-176 0,-1 1-16 0,1 0 112 0,-2 0 32 0,2 4 0 0,-2-2 0 0,-2 4 16 0,-2 0 16 15,0 2 0-15,-4 4 0 0,-1 4-208 0,-3 0-32 0,-2 5-16 0,-1 5 0 16,-4 3-416-16,-1 3-96 0,-4 8-16 0,-2 2 0 16,-1 2-208-16,-1 1-128 0,2-2 160 15,2-1-160-15,1-1 0 0,3 0 0 0,2-3 0 0,1 3 0 16,2-1 0-16,2 1 0 0,4-2 0 0,4-5 0 16,0 1 144-16,2-7-144 15,2 2 128-15,0-5-128 0,2-3 0 0,1-1 0 0,1-4 0 0,3 1 0 0,0-5 0 16,2-3 0-1,1 0-224-15,1-4 80 0,2 0 144 0,-1-3 0 0,4-1 0 0,-1-4 0 0,1-1 0 0,0 0 0 16,1-1 0-16,-1-2 0 0,1-4 0 0,0 1 0 16,2-3 0-16,-1-2 0 0,1-1 128 0,1-3-128 15,0-2 128-15,1-5-128 16,0 2 0-16,1-8 128 16,-1-4-128-16,1-2 0 0,-1-1 0 0,-2-4 0 0,0 1 0 0,-3-2 0 15,-3 3 0-15,-4 1 0 0,-2 3 0 0,-4 1 0 0,-3 4 0 0,-2 5 0 16,-1-1 0-16,-1 4 0 15,-1 2 0-15,-1 1 0 0,1 0 0 0,-1 3-128 0,2 3-80 0,-2 2-16 32,2-2 0-32,0 5 0 15,3 0-928-15,0 0-192 0,1 1-48 0,1 2 0 0,1 0-1216 0,1 1-240 0,0 4-48 0,1-3-9904 0</inkml:trace>
  <inkml:trace contextRef="#ctx0" brushRef="#br0" timeOffset="131898.38">31624 6123 33167 0,'-3'-1'1472'0,"3"1"304"0,4 4-1424 0,0-4-352 15,-1 0 0-15,1 0 0 0,2 2 336 0,3-2 0 0,6 4 0 0,6 0 0 0,6 1 480 0,3-2 80 0,-2 4 32 0,-1-4 0 0,-1 4-768 0,-1-5-160 0,-3-1 0 0,-2 2 0 0,-3 3 0 0,1-5 0 16,-4 2 0-16,0-1-11248 16,-2-2-2128-16</inkml:trace>
  <inkml:trace contextRef="#ctx0" brushRef="#br0" timeOffset="132245.53">32347 5431 35007 0,'-4'-1'3120'0,"3"-2"-2496"0,0 6-496 0,1-3-128 0,1 1 352 0,-1 1 48 16,0-2 16-16,0 4 0 16,0 5 48-16,-1 3 16 0,1 4 0 0,-1 4 0 0,1 5-224 0,-3 3-64 15,1 3 0-15,-2 7 0 0,0 3-64 0,-1 4 0 16,-2 3-128-16,-1 1 192 0,-2 0 144 0,1-1 32 16,-1-1 0-16,-3 2 0 0,1 0-224 15,-2 4-144-15,-2-1 192 0,0 1-192 0,-1 0 0 16,0-2 0-16,-1-4 0 0,1-5-144 15,3-4-704-15,1-1-144 0,2-5-32 16,2-1 0-16,3-5-128 0,1 1-16 0,1-1-16 0,3-3 0 16,1-5-1616-16,1-5-320 0</inkml:trace>
  <inkml:trace contextRef="#ctx0" brushRef="#br0" timeOffset="132547.25">32787 5197 35935 0,'-1'3'3200'0,"0"-1"-2560"0,1 2-512 0,0-2-128 0,0 5 288 0,-2-1 32 16,1 7 16-16,-3 7 0 0,0 11 240 0,-4 10 64 15,-3 6 0-15,0 4 0 0,0-1-384 0,-3 7-64 16,-1 4 0-16,-1-2-16 0,-1 2-48 15,0-2 0-15,-2 2 0 0,-1 2 0 0,2-3 64 0,-1-3 0 16,1 3 0-16,2-6 0 16,-2-5-192-16,3 2 0 0,1-6 0 0,0-3 0 0,0-4 0 0,2-3 0 15,0-2-160-15,1-3 160 16,1-3-480-16,2-4 0 0,2-2 0 0,1-1 0 16,1 1-1104-16,2-5-208 0</inkml:trace>
  <inkml:trace contextRef="#ctx0" brushRef="#br0" timeOffset="133036.29">32694 6473 27695 0,'4'-6'608'0,"-1"0"128"0,0 2 32 0,0 1 0 15,0 3-608-15,0-3-160 0,1 1 0 0,-1-2 0 0,5-2 1648 0,0-4 288 16,5-5 64-16,-1 1 16 16,-1 2-752-16,2 0-160 0,-3-2-16 0,-2 5-16 15,0 1-864-15,-2 3-208 0,-2 2 0 0,-1 3 0 0,1 0 192 0,0 3-16 16,-2-2 0-16,1 2 0 15,-1 0 128-15,2 1 16 0,0 1 16 0,-2-1 0 0,2 2-336 0,-1 0 0 0,0 0 0 0,-1 0 0 16,-2 1 0-16,0 2 0 0,-2-1 0 0,-2 3 0 16,-1-1 128-16,-2 2 0 0,-4 1 0 15,-2 0 0-15,1 2-128 0,-3 1 0 0,-1 0 128 0,0 0-128 16,0 0 0-16,-1-1 0 0,0 5 0 0,0-5 0 16,2 1 0-16,1 0-128 0,0 0 128 0,3 0-192 15,1-1 192-15,2-1 0 16,2-2 0-16,1 2 0 0,3-3 0 0,1-1 0 15,1 2 0-15,0-2 0 0,1 0 0 0,1-2 0 16,1 0 0-16,1 0 0 0,0-1 0 0,1-1 128 16,2-2-128-16,0-1 128 0,2 2-128 0,2-4 0 0,1 2 0 0,3-3 0 15,1 0 0-15,3-3-288 16,0 2 48-16</inkml:trace>
  <inkml:trace contextRef="#ctx0" brushRef="#br0" timeOffset="133605.31">33102 4919 26719 0,'4'-7'1184'16,"-1"3"240"-16,0-2-1136 0,0 3-288 0,-2 1 0 0,0 1 0 0,1-2 656 0,0 1 80 0,2-3 16 0,2-2 0 0,1-4 976 0,2 1 192 16,1 1 32-16,-1-1 16 0,0 1-1008 0,3-1-192 0,-3 0-32 0,3 0-16 0,0-1-336 0,2 1-64 0,-2 0 0 0,3 2-16 0,1 0-176 0,0 0-128 15,0 1 192-15,-1 1-192 0,-2 3 144 0,0-1-144 16,-2-1 0-16,-2 4 144 0,0-2-16 0,-1 2-128 16,-2 2 192-16,0 3-64 0,-2 1-128 0,-2-1 128 15,0 4-128-15,-4 2 128 0,0 4-128 0,-3 2 0 16,-4 5 0-16,-1 4 128 0,-2-2-128 0,-3 4-192 15,-1 2 32-15,-4-3 16 0,-1 2-160 0,0-2-16 0,-1 1-16 0,-1-1 0 32,-1 0-608-32,-1 1-112 0,1 3-32 0,1-3 0 15,2-1 112-15,3-1 16 0,2-3 0 0,3-3 0 0,3-3 1648 16,3 0 336-16,2 0 64 0,4-4 0 0,1 1-64 0,4-3 0 0,2-2-16 0,2 0 0 16,4 0-496-16,1 0-80 0,3 0-32 0,2-1 0 15,0-1-272-15,4 0-128 0,3 0 0 16,2 0 128-16,5-1-128 0,1 0 160 0,1-1-160 0,2-4 160 15,0 2-304-15,1-4-64 0,1 0-16 0</inkml:trace>
  <inkml:trace contextRef="#ctx0" brushRef="#br0" timeOffset="143575.31">15996 7668 3679 0</inkml:trace>
  <inkml:trace contextRef="#ctx0" brushRef="#br0" timeOffset="146489.91">15492 8019 17503 0,'4'-4'1552'0,"0"2"-1232"0,0 0-320 0,-2 0 0 15,0 2-144-15,0-2-96 0,3-2-16 0,2-1 0 0,1 0-304 0,-2-3-64 0,-1 1-16 0,-5 4 0 0,-2-4 1280 0,-2 1 256 0,-2 3 64 0,-1-2 0 16,0 1 320-16,-2-2 64 15,2 2 0-15,-2 0 16 0,3-2 1232 0,-1 0 240 16,2 1 48-16,0 1 16 0,0-3-1216 0,1 2-240 0,2-3-48 0,-2 2-16 16,3 0-896-16,-1 0-176 0,1-3-48 0,0 2 0 0,0 1-80 0,-2-3-32 31,1 2 0-31,-3 0 0 0,0-1-144 0,-4 2 0 0,-1 2 0 0,-3 0 0 16,-2 2 144-16,-2 4 160 0,-6 4 16 0,-4 2 16 15,-1 4-144-15,-3 1-16 0,-3 3-16 0,1 0 0 16,0 2-32-16,4 1 0 0,3 3 0 0,5-2 0 0,5-2-128 0,4-3 128 15,2-1-128-15,2-2 128 16,2 7-128-16,1 3 0 0,2 1 0 0,0 5 0 16,2-6 0-16,1 0 0 0,0 0 0 0,1 3-176 15,0-3 176-15,3 1 0 0,1-1-144 0,1 0 144 0,3-2 0 0,2-3 0 16,3 1 0-16,0-4 0 0,4 0 144 0,0-3-144 16,3-1 160-16,2-4-160 0,0-2 0 0,1-4 128 0,-2 0-128 15,-1-6 0-15,1 0 0 16,0-4 0-16,1 0 0 0,-4-5 0 0,0 1 0 0,-3-2 128 0,1-2-128 15,-2-1 0-15,-2-1 320 0,-1 2-48 0,2-4 0 0,-2-3 0 16,-1-1 48-16,0-3 16 0,0-1 0 0,-2-3 0 16,-2 0-160-16,-2-3-48 0,-1 2 0 0,-3-7 0 15,-1 2-128-15,-2-1 0 0,-1-2 0 0,0-2 128 16,-2 2-128-16,1 1 0 16,-1-3 0-16,-1 1 128 0,1-2-128 0,0 1 160 15,-1 3-160-15,0 2 160 0,-3 1-160 0,0 3 192 16,1 1-192-16,-2 0 192 0,1 2-192 0,2 3 0 15,-1 0 0-15,2 2 0 0,1 2-192 0,1 5-128 0,1 1-32 0,1 3 0 16,1 3-528-16,1 2-96 0,3 1-32 0,0 3 0 0</inkml:trace>
  <inkml:trace contextRef="#ctx0" brushRef="#br0" timeOffset="147250.06">15639 8462 14735 0,'-10'6'640'0,"2"-3"160"0,2 0-640 0,2-2-160 16,2 2 0-16,2-3 0 0,0 0 1344 0,-1 2 224 0,1 2 48 0,0-1 16 0,2 0-400 0,3-3-80 0,1 3 0 0,3-6-16 15,1 3-416-15,1-3-80 0,0 0 0 0,2-3-16 0,0-1 368 0,2 0 80 0,2-1 16 0,1-5 0 0,-4 6 64 0,1-4 32 0,4 0 0 0,1-2 0 16,2-2 64-16,0 2 16 16,-1-2 0-16,1 1 0 0,1-2-688 0,-2-2-128 0,0 2-16 15,-3-3-16-15,0-2-32 0,-2-1-16 0,0-2 0 0,0 0 0 16,-3 1 0-16,1-3 0 0,2-2 0 0,0-3 0 15,0-1-128-15,0-3-32 0,2-2 0 0,-1-5 0 16,0 1-208-16,1-2 0 0,-2 1 0 0,-2-1 0 16,1 1 0-16,-4 1 0 0,1 0 0 0,-5 5 0 0,2 5 0 0,-3-3 128 15,-1-3-128-15,0 2 0 16,-3 3 128-16,-3 2-128 0,-2 2 176 0,1-1-176 16,-3 4 144-16,-1 1-144 0,1 1 0 0,-1 1 144 15,0 6-144-15,-1 0 0 0,0 4 0 0,-2 2 0 16,2 1 0-16,-2 5 0 0,3 1 128 0,-3 0-128 0,1 3 0 0,-2 3 0 15,0 4 0-15,-1-1 128 0,0 4-128 0,-2 3-176 16,1 3 48-16,-2 5 0 0,1 1-96 16,-2 4-16-16,0 2 0 0,-1 1 0 0,0-3 48 0,1-3 0 15,1 1 0-15,-2 3 0 0,-1 8 192 0,-3 7 0 16,1 5 0-16,0 0 0 0,5 1 0 0,3-1 192 16,6-3-48-16,5-5 0 0,6-5 96 0,7-3 16 15,4 1 0-15,7-3 0 0,5-1-64 0,5 3 0 16,0-5 0-16,5 3 0 0,4-1-192 0,3-2 0 15,3 1 0-15,1-1 0 0,0 3 0 0,1-5-160 0,2 2 160 0,-2-1-128 32,-4-1-336-32,-5-2-64 0,-5 1-16 0,-9 3-19008 0</inkml:trace>
  <inkml:trace contextRef="#ctx0" brushRef="#br0" timeOffset="149046.19">18055 8414 11967 0,'-5'-7'1072'0,"1"1"-864"15,2 1-208-15,1 4 0 0,1 1 672 0,-2-5 96 0,-1 0 0 0,-2-6 16 0,-2-1 896 0,0-2 176 0,0-1 48 0,0 4 0 0,4-1 0 16,-1-1 0-16,2 4 0 0,0-1 0 0,4 1-944 0,-1-1-176 0,4 4-32 0,0 0-16 0,1 0 512 0,2 2 96 16,2 1 32-16,3 3 0 15,0 3-608-15,2 3-112 0,1 4-16 0,0 2-16 0,2 2-304 0,-1 2-48 16,0 5-16-16,1-1 0 0,-5-2-80 0,1 2-32 15,-1 5 0-15,0 1 0 0,-2 2-144 16,-2 3 0-16,-2-2 0 0,-1 3 0 0,-2 7 0 0,-2 6 0 16,-2-1 0-16,-1 3 0 0,-1 2 0 0,-1-2 0 15,-1-7 0-15,1 2 0 0,0-5 0 0,2-4 0 16,2-5 0-16,2-6 0 16,0-3-608-16,1-6-48 0,0-1-16 0,0-5-10688 0,2-1-2144 15</inkml:trace>
  <inkml:trace contextRef="#ctx0" brushRef="#br0" timeOffset="149347.1">17931 8665 41471 0,'-12'3'3680'0,"2"2"-2944"15,6-3-592-15,4 0-144 16,1-2 0-16,-1 3 160 0,-2 3-160 0,-3 0 160 16,1 1-160-16,2 2 0 0,6 1 0 0,4-4-176 15,6-2 176-15,3-2 0 0,5 2 128 0,6-4-128 0,4 2 144 0,1-2-144 16,6-2 192-16,0-1-192 0,2 2 208 0,0-1-64 16,1 2-16-16,-1-3 0 0,-1 2-128 0,0-1 0 15,-2 0 0-15,-1-3 0 0,2 2 0 0,0-4-176 16,1 1 48-16,1-1 0 31,2-2-1040-31,0-3-208 0</inkml:trace>
  <inkml:trace contextRef="#ctx0" brushRef="#br0" timeOffset="153656.81">20397 8027 7359 0,'2'-2'656'0,"0"2"-528"0,-1 0-128 0,-1-2 0 0,1 2 1728 15,-1-1 320-15,3 1 64 0,0-3 16 0,2-1 976 0,0 0 192 0,1 0 32 0,1 0 16 0,-1-2-1568 0,-1 2-320 0,0-2-64 0,-2 0-16 0,1 0-576 0,-3-3-112 16,2 3-32-16,-3 0 0 0,-1-1-336 0,-1 1-64 16,-1-1 0-16,-1 1-16 0,-1-1-448 0,-1 1-96 15,-3 0-16-15,0 0 0 0,-3 2 176 0,-2-2 144 16,-2 2-208-16,-3 1 80 0,-2 0 256 0,-3 3 48 15,-3 3 16-15,-2 0 0 0,0 1 48 0,-1 2 16 16,-1 3 0-16,1-2 0 0,-2 6 112 0,5-3 16 0,1 4 16 16,0 4 0-16,1 3-96 0,1 3-32 15,3 0 0-15,0 3 0 0,2 5-272 0,1 3 0 16,3 0 0-16,4 0 0 0,2 3 0 0,2-4 0 16,0 4 0-16,5-5 0 0,1-2 0 0,3-3 0 15,3-3 0-15,2-3-144 0,3 0 144 0,3-3 224 0,2 1-48 0,2-8-16 16,-1-2 32-16,1-2 0 0,4-1 0 15,0-6 0-15,-1 1-192 0,2-5 0 0,2-4 0 0,-1 1 0 16,1-5 0-16,-1 0 240 0,2-5-16 0,-1-3 0 16,2-2 64-16,-3-2 16 0,1-2 0 0,-5-1 0 15,1-2-64-15,-3-1-16 0,-1-2 0 0,-2-1 0 0,-2 1 0 0,0-3 0 16,-3 2 0-16,0-3 0 16,-3 3-32-16,2-9-16 0,-1-6 0 0,-1-4 0 15,-1 1 16-15,-2 0 16 0,-2 4 0 0,-2 2 0 16,0 3-16-16,-4 4 0 0,1 1 0 0,-1 3 0 0,-1 1-192 0,1-1 0 15,-1 5 0-15,1-1 0 0,2 5 0 16,2-2 0-16,0 1 0 0,1 0-160 0,0 3-80 0,0 0-16 16,0 0 0-16,1 2 0 0,-1-1-64 0,0 2-32 15,0 2 0-15,1 2 0 16,0 3-288-16,2 2-48 0,1 0-16 16,-3 4-17152-16</inkml:trace>
  <inkml:trace contextRef="#ctx0" brushRef="#br0" timeOffset="155224.54">22192 3890 21183 0,'-32'-5'1888'15,"5"2"-1504"-15,11 0-384 0,6 2 0 0,0 1 320 0,-8 0-16 0,-22-4 0 0,-23 2 0 0,-20-2-304 0,-8-1-144 0,0 1 16 0,9 1 0 16,6 0-672-16,6 2-128 0,2 0-32 0,1 2 0 0,-1 0 576 0,-1-1 128 16,-4 3 0-16,1-3 16 0,-1 3 240 0,-5 3 0 15,-2 3 192-15,-7 2-192 0,-3 4 448 0,2 1-32 16,8-1 0-16,-11 7 0 0,-6 7 112 0,-2 3 32 15,11-6 0-15,-10 7 0 0,-7 7-352 0,-5 3-64 0,-1 4-16 0,7 1 0 16,10-1-128-16,7-2 128 0,10-1-128 0,4 0 128 16,5 0-128-16,5-2 0 0,8-4-160 0,1 6 160 15,1 3 0-15,1 3 0 0,0 1 0 0,3 0 160 16,5 0-160-16,-1-4 0 0,3-2 0 0,4-1-176 16,6-6 176-16,-2 5 0 0,4 5 0 0,1 2 0 15,6 7 528-15,2-3 144 0,5-3 32 0,2 0 0 0,4-3-32 16,4 1 0-16,2-2 0 0,5 1 0 15,4 6-448-15,5-4-96 0,3-1 0 0,1-2-128 0,5-4 400 0,2-1-16 16,2-4-16-16,5 1 0 16,0-2-80-16,4 0-16 0,2-4 0 0,2 4 0 15,2-2 112-15,0 1 0 0,4 1 16 0,2 0 0 0,4 1-144 16,1 1-48-16,1-5 0 0,3 1 0 0,4-4-208 16,2-3 128-16,3-2-128 0,0-4 0 0,-3-6 160 0,0 3-160 15,2-3 160-15,3 0-160 0,4 3 528 0,4-3 16 16,2 4 0-16,2-3 0 0,-3 0-176 0,3-2-48 15,7 1 0-15,2-1 0 0,3-1-320 0,1-5 0 0,3 4 0 0,-1-5 128 16,0 2 0-16,-4-3 16 0,0-1 0 0,-2-3 0 16,1-3-144-16,-2 3 128 0,1-6-128 15,2 0 128-15,-3 0-128 0,-2-3 0 0,1 2 144 16,1 1-144-16,2-2 544 0,-5 1 32 16,-2 2 16-16,-1-2 0 0,-1 1-272 0,-2 0-64 15,1-4-16-15,-2 0 0 0,-3 1-48 0,-2-4-16 0,-1 1 0 16,-1-1 0-16,-3-2 0 0,4-4 0 0,1 0 0 0,-6-3 0 15,-7 3-176-15,1-6 128 0,5-3-128 0,-1-1 128 16,0 2-128-16,0-5 0 0,0 3 144 0,-1-1-144 16,-2-1 0-16,-2-5 0 0,-3 1 0 0,-5-5 0 15,-5 0 0-15,2-5 0 0,0-6 0 0,0-5 0 0,-3-2 0 16,-2-2 0-16,-2-2 0 0,-2-7 0 16,-3-3 0-16,-4 1 0 0,-6 3 0 15,-3-2 0-15,-2-2 0 0,-4-2 192 0,-3 2-64 16,-5-4 0-16,-2 4 80 0,-1 2 32 0,-3 8 0 0,-2-8 0 15,-1-3-48-15,-2-5 0 0,-3 0 0 0,-2 0 0 0,-1 0-192 0,-1 3 128 16,-4 2-128-16,-3-2 0 0,-3 5 0 0,-4-3 0 16,-4 1 0-16,-3 7 0 15,2 11-192-15,-11 0-48 0,-10 1 0 0,-9 5 0 16,-5 9-144-16,-7 5-16 0,-6 9-16 16,-5 0 0-16,-4 3-336 0,-3 6-64 0,-1 6-16 0,-5 1 0 15,-2 1 0-15,-3 2-16 0,-1 0 0 0,0 3 0 16,3 5-16-16,5-1 0 0,6 0 0 0,9 0 0 15,7 3 272-15,3 3 48 0,2 6 16 0,2 2-12880 16</inkml:trace>
  <inkml:trace contextRef="#ctx0" brushRef="#br0" timeOffset="156579.49">21453 7188 11967 0,'-4'-13'1072'0,"1"1"-864"0,-1 3-208 0,1 1 0 0,2 3 2304 0,0 4 400 0,-2-4 96 0,0-1 16 0,-2-4-1600 0,-3-4-320 0,-3-2-64 0,0 1-16 0,-3 2-336 0,3 4-64 0,1 0-16 0,-1 5 0 0,-1 1-400 0,-3 3 0 16,0 0 0-16,-1 3 0 0,-2 1-208 0,-2 3 16 0,-2 4 16 16,-2-1 0-1,2 2 176-15,-5 4-128 0,1 3 128 0,-3 3-128 16,2-2 256-16,1 1 48 0,4-1 16 16,-2 2 0-16,-3 4 480 0,0 5 96 0,0 0 32 0,3-3 0 15,1 4-480-15,3-3-80 0,4 2-32 0,3-3 0 16,4-2-208-16,1 2 0 0,3 1 0 0,2-1 0 15,1 1 144-15,0 2-16 0,-1-2 0 0,1 6 0 16,-1 0-128-16,-2 2 160 0,0 1-160 0,-1 0 160 16,-1-1-160-16,1-1 0 0,1-1 0 0,0-4 0 15,2-5 0-15,1-1 0 0,2 0 0 0,1 4 0 0,2 2 0 16,-1 1 160-16,3 0-160 0,1 3 160 16,0 2 32-16,3-2 0 0,0-1 0 0,2 2 0 0,1-1-192 15,1-4 0-15,0-3 0 0,2-5 0 0,2 1 0 16,1-2 160-16,-1-2-32 0,3-1-128 0,1-3 848 0,2 0 64 15,2-1 16-15,1-2 0 0,1 0 128 0,3-1 32 16,-1 0 0-16,4-2 0 0,1 0-672 0,0-1-128 16,-1 1-32-16,2-1 0 0,2 1-256 0,1 3 0 15,3-1 0-15,0 0 0 0,-1 1-128 0,3-1 128 16,0-1-208-16,3 0 80 0,1 1 128 0,0-4 128 16,0-2-128-16,0-3 176 0,-1-3 112 0,3-3 32 15,-1 0 0-15,1 0 0 0,2-3-64 0,0 2-16 0,1-2 0 16,0-2 0-16,1 0-240 0,-2-2 0 0,0 2 0 15,3-2 0-15,0 1 0 0,0 2 0 0,1 0 0 16,-2 1 0-16,0 0 0 0,-2 2 0 0,-2-2 0 0,0 1 0 16,-2 4 0-16,0-5 0 0,0 1 0 0,0-3 0 15,-3-1 128-15,1-3-128 0,-1 1 0 0,-1-4 0 16,-1 2 224-16,0-6-48 0,2 3-16 0,-2-2 0 16,-4-1-160-16,2-1 128 0,2-2-128 0,1-5 128 15,3-2-128-15,0 1 0 0,-2-2-160 0,-3-1 160 16,-2 0-192-16,-3-1 192 0,-4 3-208 0,-2 0 80 15,0 2 128-15,-2 1 0 0,-2 1 0 0,1-3 128 16,2-3 192-16,-1-1 64 0,-2 2 0 0,-1-1 0 0,-3 3-128 16,-2-3 0-16,1 1-16 0,-2-1 0 0,-2-1 0 15,0-3 0-15,-1 1 0 0,-2-7 0 16,-2 0-240-16,-2-1-208 0,-2 1 32 0,-2-3 16 16,-1 3-96-16,-4 0-32 0,-2 3 0 0,-4 3 0 0,-3 1 64 0,-2 1 16 15,-2 3 0-15,-3 1 0 0,-1 1 208 0,1 2 0 16,2 3 0-16,-5 1 0 0,-3-3 0 15,-1 1 0-15,-1-2 0 0,-2 1 0 0,1 0-144 16,0 2 144-16,-4-2-128 0,0-1 128 0,-3 1-288 0,-4 1 32 16,0 1 0-16,-4-3 0 0,-2 4 112 0,-1 0 144 15,-3-3-208-15,-4 3 80 0,0 0 128 0,-5-1 0 0,-3 1 0 16,-3 4 0-16,-4-1 0 0,-1 3 0 16,-1 4 0-16,-1 2 0 0,0 4-192 0,-2-1 64 15,0 4 0-15,0-4 0 0,-1 5 0 0,2 1 0 0,5 4 0 16,2-1 0-16,0 3-128 0,-2-5-32 0,0 3 0 0,-3-3 0 15,2 3 144-15,-2-3 144 0,0 6-208 0,-4-2 80 16,-1 2 128-16,-1-2 0 16,-1-1 0-16,-1 3 0 0,1 3 0 0,-3 1 0 0,1 2 0 0,-2 4 0 15,3-1 0-15,0 1 0 0,-1 4 0 0,2-1-128 16,5-3-128-16,6 0-32 0,2 2 0 0,7 1 0 31,6-3-240-31,6 3-48 0,7 3-16 0,3-4 0 16,5 2-48-16,2-1 0 0,5-1 0 0,3-2-14608 0</inkml:trace>
  <inkml:trace contextRef="#ctx0" brushRef="#br0" timeOffset="157401.73">19152 8955 33167 0,'-13'3'2944'0,"6"-3"-2352"0,4 1-464 0,5 1-128 0,0-2-128 0,-1 0-64 0,-1 3 0 0,3 1 0 0,3 2-512 0,8 1-96 0,7-1-32 0,6 1 0 0,10-2 1488 15,7-1 304-15,8 1 48 0,8-1 16 0,8 0-144 0,-9 1-32 16,-4-1 0-16,14 2 0 0,22 0-336 0,18-2-80 16,5-1-16-16,3 2 0 0,6-5-64 0,3-2-16 0,1 2 0 15,-1-3 0-15,1 6-48 0,-1-6-16 0,2 2 0 16,3 1 0-16,4 0-96 0,1 0-32 0,-5 1 0 16,6 4 0-16,7 1-144 0,-1 2 0 0,1 4 0 0,-7 1 0 15,-6 0 0-15,-4 3 0 0,0 2 0 0,-6 1 0 16,-4-3 0-16,-2 3 0 0,0-3 0 0,-3 0 0 15,-7-1 0-15,-3-5 0 0,1-4 0 0,-4-2 0 16,-3 2 0-16,0-6 0 0,-5-4 0 0,-4 2 0 16,-7-2 160-16,-1 0-160 0,-2-2 192 0,-7 0-192 15,-4 1 0-15,-4 1-352 0,-4 1 48 0,-6 3 16 16,-5 0-1664-16,-8 2-336 0,-5-1-64 16,-10 3-12960-16</inkml:trace>
  <inkml:trace contextRef="#ctx0" brushRef="#br0" timeOffset="158230.49">20679 9982 3679 0,'-5'-15'320'0,"0"1"-320"0,0 3 0 0,1 4 0 0,3 0 5456 0,0 1 1024 0,-2-2 208 0,-2-5 32 0,-3-7-4736 0,-3-5-944 0,-4-4-192 0,0 1-32 0,1 3-96 0,0 5-16 0,-1 3 0 0,-1 3 0 15,-2 4-512-15,1 0-192 16,-3 4 144-16,-1 0-144 0,-1 4 0 0,-2 2-320 16,-2 2 48-16,-2 4 16 0,0 2 256 0,-3 4 0 15,1 7 128-15,0 0-128 0,2 9 736 0,-1-2 48 16,2 2 16-16,0 3 0 0,0-3-240 0,1 4-48 15,1-3-16-15,-1 3 0 16,3 0-1104-16,0 2-224 0,1-2-32 0,4-1-16 16,1-3-416-16,4-2-96 0,3-1-16 0,4-5 0 0,2 2 1248 0,3-4 160 0,1 1 192 0,2-7-32 15,3 2 704-15,1-5 144 0,3-2 16 16,3-2 16-16,3-1-80 0,5-3 0 0,4-2-16 0,2-3 0 16,2-1-176-16,5-5-16 0,5 0-16 0,2-6 0 0,2-2-416 0,0-5-64 15,-3 5-32-15,-2-4 0 0,2-3-224 0,-3 0 0 16,-2 2 0-1,-1-2 0-15,-1-4 0 0,-1-3 144 0,0 1-144 0,-3 2 128 16,-2-2 48-16,-3 0 0 0,-2 1 0 0,-4-1 0 0,-2-1 0 0,-5-3 0 0,-3 1 0 0,-2-5 0 31,-2 2 16-31,-3 2 0 0,-2-3 0 0,-3 6 0 16,0 1-48-16,-1 0 0 0,-1 2 0 0,-2-3 0 16,-1 2 32-16,0 0 0 0,1 3 0 0,-3 4 0 15,1-2-176-15,0 3 160 0,-1 2-160 0,-1 5 160 0,2 1-160 16,0 2-144-16,0 3 144 0,1 2-208 15,1 4-224-15,2 0-32 0,2 0-16 0,3 6-12192 16,2 0-2432-16</inkml:trace>
  <inkml:trace contextRef="#ctx0" brushRef="#br0" timeOffset="158912.17">21726 9327 35007 0,'-4'-8'3120'0,"1"0"-2496"0,2 6-496 0,1 4-128 16,-2-2 1264-16,1 0 224 0,-1-2 48 0,-3-2 16 0,-2 2-1728 0,0 2-336 0,1 2-80 0,-3 4-16 0,2 4 240 0,-1 0 48 0,-2-1 16 0,-1 4 0 15,-2 4-48-15,-2 1-16 0,-1 4 0 0,0-2 0 0,0 2 368 0,0 3 288 16,0 2-48-16,-2 2-16 16,1 3 544-16,-2 3 96 0,1 0 32 0,-2 2 0 0,-1 4-416 0,0 0-80 15,0-1-16-15,0 3 0 0,0-1-160 0,2 1-32 16,2 4-16-16,2-6 0 0,5-1-176 15,3-1 0-15,4-4 0 0,5 1 0 0,1-5 0 0,5-3 0 16,-1-2-192-16,3-5 192 0,1-1-304 16,2-4 64-16,0-4 16 0,0 1 0 0,-1-1 224 15,2-6 0-15,-2 2 0 0,0 0 0 0,1-2 0 16,-1-2 208-16,2 2-64 0,-1-2-16 0,1-4 112 0,2 0 16 16,1 0 0-16,2-4 0 0,1 1-112 0,1-4-16 15,2 1 0-15,1-2 0 0,2-5-128 0,-1 0-176 16,3-2 48-16,-2-4 0 0,0-1-64 0,-3-4 0 15,-2 0 0-15,-2-3 0 0,-1-1 192 0,-3-2 0 16,-1 1 0-16,-1-5-128 0,0-4 128 0,-1-2 176 0,-1-1-48 16,0 2 0-16,-1-2 192 0,0 0 16 15,0 3 16-15,-1-3 0 0,0 2-176 0,-1 5-48 16,-1-1 0-16,1 1 0 0,-2 1-128 0,-2 0 128 16,1 3-128-16,-3 2 128 0,-1 1-128 0,1 3 0 0,-2 2 0 0,-3 1-176 0,1 1 48 15,-2 2 0-15,-1-2 0 0,-1 3 0 0,0 0 0 16,-2 4 0-1,1 0 0-15,-1 1 0 0,0 2 128 0,-1 4 0 0,0 0-144 16,-1 2 144-16,2 2-192 0,-2-2 48 0,0 4 0 0,-1 0 0 31,-1 1-272-31,-1 4-48 0,0 1-16 0,-4 1 0 16,1 2-1312-16,0-2-256 0,1 0-48 0,-2 2-16 16,0 1-2080-16,0 2-416 0,2-2-96 0,1-2-5152 0</inkml:trace>
  <inkml:trace contextRef="#ctx0" brushRef="#br0" timeOffset="159251.88">21512 9553 35007 0,'-8'2'3120'0,"1"2"-2496"0,6-1-496 0,1 0-128 0,3 1 704 0,-2-2 128 0,-1 8 32 0,-1 0 0 0,3 5-512 0,2 4-96 0,5 0-32 0,2 1 0 0,3 1 192 0,4-3 32 16,2 0 16-1,1 0 0-15,2-2-272 0,1 0-48 16,0 2-16-16,2 2 0 0,0-4-128 0,0-2 160 0,-4 0-160 0,2-2 160 0,-1-2-160 0,2 0 0 15,1 1 0-15,-1-5 0 16,-2 2-192-16,2-4-32 0,2-2 0 16,3-2-17904-16</inkml:trace>
  <inkml:trace contextRef="#ctx0" brushRef="#br0" timeOffset="171232.48">27785 9169 5519 0,'-5'4'496'0,"2"0"-496"0,0-2 0 0,3-4 0 0,0 2 192 0,-1 0-64 16,0 2-128-16,-3 2 192 0,0-2 800 0,1 2 160 0,0-4 16 0,3 2 16 0,0-2-32 0,3-2-16 0,0 0 0 0,1 0 0 0,0 0 272 0,1-1 64 15,0 2 16-15,-5 1 0 16,0 0 96-16,0 0 16 0,18-12 0 0,-13 8 0 0,0-1 0 0,1 1 16 0,0-4 0 0,2 3 0 31,-1-1-528-31,2-3-128 0,0 5 0 0,0-6-16 16,4-1-384-16,0-2-80 0,2 0-16 0,1-5 0 15,2-1-208-15,0-1-32 0,1-2-16 0,1-4 0 0,-2 3-208 16,-1-5 0-16,2 1 128 0,-3-2-128 0,0-5 0 0,0-2 0 16,0-1 0-16,0-5 0 0,-1 1 0 0,0 1 0 15,-3-1 0-15,1 2 0 0,-1 1 0 0,-1 1 0 16,-1 1 0-16,0 1 0 0,-1 2 0 0,-2 1 0 15,2 1 0-15,-3 1 0 0,-1 2 320 0,0 3-48 16,-1 3 0-16,-2 0 0 0,-1-1-80 0,-1 5 0 16,0 2-16-16,-1 1 0 0,0 4-16 0,0 0 0 15,-1 1 0-15,0 2 0 0,1 2-160 0,-1 1 160 16,0 1-160-16,-1 2 160 0,-2 1-160 0,3 1 0 0,-2 0 0 0,1 3 0 16,-2 0-160-16,0 3 160 0,0 0-208 0,-1 4 80 15,1-2 128-15,-2 4 0 0,1 4 0 0,-1 5 0 16,-2 5 0-16,0 5-128 0,0 1 128 15,-3 5 0-15,3 3 0 0,-5 3 0 0,0-1 0 16,1 4 0-16,-2 2 0 0,1-3 0 0,2-1 0 16,-2 3-128-16,3-4 128 0,0-1 0 0,1-7 0 15,2 2 0-15,-1 2 0 0,1-5 176 0,1 2-176 0,1-3 192 16,0-4 96-16,2-2 32 0,1-2 0 0,1 0 0 0,2-1-320 0,2 0 0 16,2-2 128-16,1-1-128 0,3-1 0 15,0-2 128-15,2-3-128 0,4 1 0 0,-1-2 0 16,3-2 0-16,2 1 0 0,0-1 0 15,3-2-304 1,0-1-160-16,2-2-48 0,0-1 0 0,1 3-1376 0,-2-3-288 0</inkml:trace>
  <inkml:trace contextRef="#ctx0" brushRef="#br0" timeOffset="172777.74">28998 7826 1839 0,'-2'0'160'0,"-1"1"-160"15,2 1 0-15,1-1 0 0,-1-1 224 0,0 2 16 0,-2-2 0 0,0 4 0 0,-4 0 272 0,1 1 48 0,-1-1 16 0,1 2 0 0,-2-3 352 0,2 4 80 0,0-4 16 0,1 2 0 0,0-1-256 0,1 0-64 0,0 1 0 16,1-2 0-16,0 3 240 0,0-2 32 15,0 0 16-15,1 1 0 0,-1 0-288 0,-1 3-48 0,1-1-16 0,-2 1 0 16,0 3-128-16,0 2-48 0,-3-1 0 0,2 3 0 16,-1 2-176-16,-2 1-32 0,-1 4-16 15,-2 0 0-15,0 7 528 0,-2-1 128 0,-1 7 0 16,-2 3 16-16,-2 7 16 0,1-1 0 0,-1-1 0 0,1 2 0 16,-1-1-496-16,-2 7-112 0,0 0 0 0,1 2-16 15,2-2-304-15,-2 3 0 0,0 5 0 0,0-2 0 16,-1 0 0-16,3-2 0 0,-1-2 0 0,3-6 0 15,1-2 0-15,2-1 0 0,3-3 0 0,0-2 0 16,4 2 1216-16,1-1 144 0,1-5 32 0,2 2 0 0,2-2-688 0,1 0-144 16,3 3-32-16,1-3 0 15,2-3-928-15,3-1-192 0,3-2-48 0,1 2 0 16,5-2-656-16,0-1-144 16,4-3-32-16,0 1-11184 0</inkml:trace>
  <inkml:trace contextRef="#ctx0" brushRef="#br0" timeOffset="173393.58">29013 8775 6447 0,'0'-4'576'0,"1"2"-576"0,-1 2 0 0,0 0 0 0,0 0 192 16,2-3-192-16,-1 2 192 0,0-2-192 0,2 3 944 0,-1-3 80 0,2 0 0 16,-2 3 16-16,3 0 704 0,-1 0 144 0,1 3 32 0,1 0 0 0,1 0 496 0,1 3 96 0,1 0 32 0,0 2 0 15,1 2-1136-15,1 1-240 0,1 2-32 0,0 0-16 0,-1 0-624 16,-1 2-128-16,1 4-32 0,-1-3 0 0,0 3-336 15,-3 0 0 1,2 3 0-16,-3-3-192 16,0 1-560-16,-2-2-112 0,1 1-32 0,0-3 0 0,-1-1-880 0,-2-2-176 0,2 0-32 15,-3-1-16-15,2 0-112 0,-3-2-32 0</inkml:trace>
  <inkml:trace contextRef="#ctx0" brushRef="#br0" timeOffset="173747.46">29536 8561 24879 0,'-6'5'1088'0,"1"-2"256"0,1 0-1088 0,2 3-256 0,-1 0 0 0,2-1 0 31,-1 4-528-31,-2 3-176 0,-1 7-16 0,-4 9-16 0,0 11 1056 0,-3 3 224 16,0 5 32-16,-2 0 16 0,-2 3-400 0,-1-1-64 15,-1 4-128-15,-5 0 176 16,0 4-880-16,-6 3-192 0,-2 6-16 0,-1 1-16 15,-2-4-544-15,-2-5-128 0,1-2 0 0,1-2-16 16,1-6 736-16,1 2 160 0,0 0 16 0,2-5 16 0,6-4 272 0,3-9 48 0,5-1 16 0,3-9-5104 0</inkml:trace>
  <inkml:trace contextRef="#ctx0" brushRef="#br0" timeOffset="174310.22">29097 8553 14735 0,'-6'0'640'0,"2"0"160"0,1 0-640 0,0 0-160 0,2 0 0 0,1 0 0 0,0 0 320 15,-1-2 16-15,0 2 16 0,1-1 0 0,-2 1 896 0,2-3 176 0,2 1 48 0,0-2 0 0,2 0-576 0,1-1-96 0,1-1-32 0,1-1 0 0,2-2 112 0,1-1 16 16,1 0 0-16,1-2 0 0,2-2 112 0,-2-1 16 0,3 2 16 16,0-2 0-16,1-1-288 0,-1 0-64 0,1-3-16 0,-1 3 0 15,0 1-192-15,-3-1-32 0,-1 3-16 0,-1 0 0 16,-1 1-272-16,-3 3-160 0,0 2 192 0,-2 3-192 15,-2-1 0-15,-1 5-192 0,1 3 0 0,-2-1 0 16,1 4-416-16,0 1-80 0,0 3-16 0,2 2 0 16,1-1 256-16,0 4 64 0,1-2 0 0,2 5 0 0,-1-2 384 0,1-3 0 15,1 2 0-15,-1-1 0 16,2 1 0-16,-2-3 0 0,2-2 0 0,-2 0 0 16,1-1 0-16,-2-2 0 0,1-1 0 0,-1 0 0 15,-1-3-544-15,-1 0-32 0,1 0 0 0,-3-2-12512 16</inkml:trace>
  <inkml:trace contextRef="#ctx0" brushRef="#br0" timeOffset="174914.33">29559 7742 16575 0,'-5'3'1472'0,"1"-1"-1168"0,1 2-304 0,2-4 0 0,1 2 560 0,0 2 48 0,-2-2 16 0,-1 6 0 0,1 1 928 0,1 0 192 16,1 4 48-16,2-3 0 0,2-2-384 0,2 0-64 0,1 0 0 0,2-1-16 0,0 3 16 0,2-4 16 15,0 4 0-15,1-2 0 0,1 2-272 0,1 4-64 0,1 1-16 0,0 3 0 16,0 2-592-16,0 2-112 16,2 3-32-16,0 1 0 0,2 2-272 0,0 4 0 15,0 2 0-15,1 4 0 0,-1-1 0 0,-1 5 0 0,-1 5 0 0,0 2 0 16,-3 0 0-16,0-3 0 16,1 3 0-16,-4-2 0 0,1 1-240 0,-1 1-96 15,1 1-32-15,-3 2 0 0,0-1 368 0,-1 0 0 16,-2-3-144-16,-3-4 144 0,-1 6 0 0,-2-6 0 0,-2 3 0 0,-1 2 0 0,0-1 0 0,-2-1 0 15,-1-3 0-15,-1 0 0 0,-1-4 0 0,0-1 0 32,-2-3 0-32,1-3 0 0,0-1 0 0,0-3 128 15,0-5-128-15,0 2 0 0,2-1 0 0,-2-3 0 0,0-3 0 0,2-3 0 32,0 0-496-32,-1-6-80 0,1 0-32 0,-1-5-15808 0</inkml:trace>
  <inkml:trace contextRef="#ctx0" brushRef="#br0" timeOffset="175277.4">30277 8689 31327 0,'-1'-3'2784'0,"1"3"-2224"0,2 0-560 0,2-3 0 0,0 3 448 0,1 0-32 0,2-2 0 0,7-2 0 0,3-3 368 0,6-2 80 0,5-1 16 0,-1 0 0 0,0 2-880 0,0-1-336 15,-1 1 16-15,-2 2 0 16,-1 0-288-16,-2 2-48 0,-1 2-16 0,-1 2 0 16,-1 0-480-16,-1 2-80 0,-1-2-32 0,-1 7 0 15,-1-4-928-15,-2 3-192 0,1 1-48 0,-5-1-7520 0</inkml:trace>
  <inkml:trace contextRef="#ctx0" brushRef="#br0" timeOffset="175561.63">30199 9003 27647 0,'1'2'1216'0,"2"-2"256"0,0 0-1168 0,2 0-304 16,2 0 0-16,-1 0 0 0,2 0 0 16,6-2 0-16,7 1 0 0,9-2 0 0,4 0 960 15,5-3 224-15,-2 2 48 0,-3-1 16 0,-3 2-1056 0,-3-1-192 16,-6 1 0-16,-4 0 0 16,0 0-704-16,-4-1-48 0,1 2 0 0,-2-2 0 15,-1 1-560-15,-1-2-112 0</inkml:trace>
  <inkml:trace contextRef="#ctx0" brushRef="#br0" timeOffset="176944.92">30997 8054 18431 0,'0'1'1632'0,"1"1"-1312"0,0-2-320 31,2 3 0-31,-1 1 0 0,1-2 0 0,0 4 0 0,5 4-192 0,0 6 336 0,2 4 64 0,1 7 16 0,-1 5 0 0,-1 3 16 0,-3 1 0 0,-1 4 0 0,-4 2 0 0,0 1 64 0,-3 1 16 0,-2 7 0 0,-3 0 0 0,-1-1-320 0,-1 4 160 0,-4-2-160 16,1 3 128-16,-2-4-320 0,-1-3-64 0,2-3 0 0,-1-2-16 31,3-2-1600-31,0-7-320 0,2-1-64 0,2-3-4464 0</inkml:trace>
  <inkml:trace contextRef="#ctx0" brushRef="#br0" timeOffset="177261.87">31306 8082 26719 0,'-6'13'1184'0,"2"-4"240"0,1 4-1136 0,2-6-288 16,0 2 0-16,1-3 0 0,2 4 560 0,-2 9 48 15,0 9 16-15,0 10 0 0,0 9 464 0,-1 5 80 16,-1 4 32-16,-2-3 0 0,-1-2-544 0,0 1-96 0,-1-2-32 15,0 1 0-15,1-1-208 0,0-3-32 0,0 1-16 16,0-5 0-16,2-3-272 0,0-3 128 0,2-5-128 0,-2-1 0 31,2-3-768-31,0-2-272 0,-1-1-48 0,2-3-9024 0,-1 3-1792 16</inkml:trace>
  <inkml:trace contextRef="#ctx0" brushRef="#br0" timeOffset="177654.08">31531 8661 22111 0,'-1'2'1968'0,"1"2"-1584"0,0-3-384 0,1 1 0 15,-1-2 1120-15,1 1 144 0,0 1 16 16,1 5 16-16,0-4 1024 0,2 3 208 0,1 1 32 0,0-1 16 15,1 0-1360-15,1 1-288 16,1 0-48-16,0 1-16 0,1-2-624 0,1 4-240 0,1 0 176 16,1 0-176-16,2 5 0 0,-2-3 0 15,2 1 0-15,-1 3 0 0,1 0-832 0,0-3-64 0,-2 2-16 16,-1-1-15616-16</inkml:trace>
  <inkml:trace contextRef="#ctx0" brushRef="#br0" timeOffset="177935.84">31912 8503 34095 0,'-7'-3'3024'15,"3"3"-2416"-15,1 3-480 0,3 0-128 0,1 0 592 0,-2-2 112 16,0 4 0-16,-3 5 16 0,-1 2-336 0,-1 8-80 16,0 6-16-16,-2 4 0 0,3 6-128 0,-2 4-32 15,-2 2 0-15,1 5 0 0,-3 0-128 0,-2-2 0 16,1 2 0-16,-3 0 0 0,-1-3 0 0,-3 1 0 16,0-1 0-16,-2 3 0 15,1-2-1024-15,0-1-192 0,3-3-48 0,-1-4-9280 0,2-1-1856 0</inkml:trace>
  <inkml:trace contextRef="#ctx0" brushRef="#br0" timeOffset="178235.98">32142 8680 39615 0,'0'-3'1760'15,"0"3"352"-15,1-2-1680 0,1 2-432 0,2 0 0 0,0 0 0 0,2 0 0 16,3-2 0-16,4 2-224 0,7-2 80 0,5-1-48 0,3 2-16 0,-1-1 0 0,-1 0 0 31,-1 2-1120-31,-3 2-208 0,-1-2-64 0,-1 2 0 16,-1-2-832-16,-2 1-160 0</inkml:trace>
  <inkml:trace contextRef="#ctx0" brushRef="#br0" timeOffset="178615.67">32634 8509 34095 0,'2'1'3024'0,"1"2"-2416"0,0-1-480 0,0 2-128 15,-1-2 496-15,2-1 80 0,1 3 0 0,4 2 16 16,2 5 368-16,2 1 80 0,1 2 16 0,0 1 0 16,-2 1-672-16,-1 4-128 0,-1 0-16 0,-1 3-16 15,-2 1-480-15,-1 1-80 0,-1-1-32 0,-2 0 0 31,-2 1-896-31,-2-1-176 0,-2-1-32 0,0-1-16 0,-2-2-2208 0,-2-3-432 16</inkml:trace>
  <inkml:trace contextRef="#ctx0" brushRef="#br0" timeOffset="178868.66">33089 8383 35007 0,'-12'3'1552'0,"2"1"320"0,1 2-1488 0,3 1-384 0,2-1 0 0,2 0 0 16,-1 3-1200-16,-2 3-304 0,-5 8-64 0,-2 8-16 0,-2 7 1120 0,-2 7 208 0,0 1 64 0,-1 4 0 15,1 4 192-15,-3-3 0 0,1 5 0 0,-2-5 0 16,-1 2 0-16,-1-4 0 0,1-1 0 0,0-3 160 15,2-1-160-15,-1-2 0 0,2-2 0 16,2-1 128 0,3-3-1120-16,1-1-224 0</inkml:trace>
  <inkml:trace contextRef="#ctx0" brushRef="#br0" timeOffset="179359.27">32558 8342 19343 0,'-2'-3'1728'0,"2"3"-1392"0,0 0-336 16,1-1 0-16,2 1 480 0,-2 0 32 0,1-2 0 0,3-1 0 16,1 2 720-16,2-5 160 0,2 0 16 0,1-1 16 15,1 0-448-15,1-2-80 0,-1 3-32 0,0-4 0 16,1 2 224-16,-1-2 32 0,0 0 16 0,1 0 0 16,-2-1-96-16,0 1-16 0,1 0 0 0,1-2 0 15,-2-1-560-15,-1 1-112 16,1-2-32-16,-1 2 0 0,1-3-320 0,-1 2 0 0,-1-1 0 0,-1 2 0 15,-2-1 0-15,1 3 0 0,-1-1-160 0,-3 4 160 32,1 1-512-32,-1-1 16 0,0 1 0 0,1 3 0 0,-1 0 96 0,-1 1 16 0,0 2 0 0,1 2 0 0,-1 1 64 15,2 0 32-15,0 3 0 0,0 3 0 0,1 1 288 0,-1 0-128 16,3 2 128-16,-1 1 0 0,1-1 0 0,1 2 0 16,-1-2 0-16,2 0 0 0,-2-2 0 0,-2 0 0 15,0 0 0-15,0-1 0 0,-1-2 0 0,-1-1 0 16,0 0 0-16,-1-1 0 0,1-1 0 0,-2-1 0 0,-1-2 0 15,0 1 0 1,-1-2-368-16,1 1-64 16,-1 1-16-16</inkml:trace>
  <inkml:trace contextRef="#ctx0" brushRef="#br0" timeOffset="179729.23">33240 7845 33167 0,'-9'20'1472'0,"3"-4"304"0,2 2-1424 0,2-4-352 0,2-3 0 0,0-1 0 0,0 2 416 0,-2 10 16 0,1 14 0 0,0 17 0 0,-1 13 16 0,-2 5 0 0,0 0 0 0,0 0 0 0,1-8-448 0,-2 0 0 0,0-3-192 0,0 0 192 0,0-3-864 0,0-3-48 0,-1 2-16 0,0-4 0 0,-2-5-464 0,1-4-80 0,1-3-32 16,-1-6 0-16,1-7-1056 0,1-3-224 16</inkml:trace>
  <inkml:trace contextRef="#ctx0" brushRef="#br0" timeOffset="180039.81">33476 7709 23039 0,'-4'11'1024'0,"0"0"192"0,2 5-960 0,0-4-256 0,0-4 0 15,2 1 0-15,-1 0 768 0,-1 10 128 0,-2 9 0 0,-2 14 16 16,-2 12 128-16,0 5 32 0,-1 4 0 0,0 4 0 15,2 0-480-15,-2-1-80 0,2 0-32 0,-2-5 0 16,2-5-320-16,-2-1-160 0,3-4 160 0,0-1-160 16,1 0 464-16,1-3 0 0,0 3 0 0,2 1 0 15,1-6-128-15,-1-5-16 0,1-5-16 0,1-3 0 16,0 0-304-16,0-3 0 0,0-4-128 0</inkml:trace>
  <inkml:trace contextRef="#ctx0" brushRef="#br0" timeOffset="180546.14">33470 8702 29487 0,'-4'-3'1296'0,"2"3"288"0,-1 3-1264 0,3-3-320 0,0 0 0 16,1 0 0-16,-1 0 704 0,3 0 96 0,-1-3 16 0,1 6 0 15,3-3 160-15,-6 0 48 0,0 0 0 0,0 0 0 16,20 6-1024-16,-17-2-160 0,0 2-48 0,1 0-16 16,-2 0-256-16,-1 4-48 0,2 2-16 0,-2-2 0 15,-1 3 128-15,0-1 32 0,-2 0 0 0,-1 2 0 32,-1-2-128-32,-1-2 0 0,-1 3-16 0,0-1 0 0,-1 0 528 0,-2 1 256 0,0 0-32 0,-1 0 0 0,1 0 16 0,-3 2 0 15,3-2 0-15,-3 3 0 16,1 0-688-1,1-1-128-15,0-2-16 0,3-3-16 0,2 1-1408 0,1 0-288 0,2-2-48 0,1 0-16 0,2 1 2016 16,-1-4 352-16,2 1 160 0,0-1-16 0,0 0 0 0,1 1 0 16,-1-1 0-16,2-2 0 0,-1 2 560 0,2-4 96 15,2 2 32-15,-1-2 0 0,0 2-560 0,3-1-96 16,-1 0-32-16,1 0 0 16,1-3-896-16,2 1-176 0,1-1-32 0</inkml:trace>
  <inkml:trace contextRef="#ctx0" brushRef="#br0" timeOffset="181212">33388 7485 22111 0,'-4'-3'1968'0,"1"3"-1584"0,1 0-384 16,2 0 0-16,2 0-864 0,-1 0-256 0,-1-1-48 0,0 1-16 0,0-2 480 0,0-2 80 0,1-1 32 15,-1 5 0-15,0 0-464 0,0 0-96 0,10-22 0 0,-5 14-16 0,-1 2 1488 0,1-2 288 16,2 0 64-16,-1-2 16 0,3 2 1088 0,-2-1 208 15,3 2 64-15,-1-3 0 0,1 1-48 0,1 3 0 0,-1-3 0 0,0 4 0 16,0-1-656-16,1 1-144 0,0 1-32 0,1 1 0 16,1 0-752-16,-2 2-160 15,1 1-16-15,-1 0-16 0,2 4-224 0,-2-1 0 16,1 4 0-16,-2-1-160 0,0 0-416 0,-3 1-96 16,1 4-16-16,-2-1 0 0,-1 0-352 0,-1 3-80 0,-1-3-16 15,0 2 0-15,0 0-80 0,-1-2 0 0,-1-1-16 0,0 1 0 16,-1 0 832-16,0-1 160 0,0 3 48 0,-1-1 0 0,0 1 192 0,-2 3 0 15,1 1 192-15,-3-2-192 0,0 2 736 0,0-1 32 16,-3 1 16-16,0 0 0 0,-2 2-416 0,0-3-96 16,0 1-16-16,1-2 0 15,2 1-1216-15,0-3-240 0,2 2-48 0,1-5-16 16,1 4 560-16,2-3 128 0,2 0 0 0,1-2 16 0,1 1 944 0,4-3 192 16,1-2 48-16,3-2 0 0,2 2 720 0,2-4 160 0,2 0 32 0,1 0 0 15,2 0-832-15,3-2-144 16,-2-1-48-16</inkml:trace>
  <inkml:trace contextRef="#ctx0" brushRef="#br0" timeOffset="-211778.64">15480 11610 7359 0,'-3'-2'656'0,"-1"-2"-528"16,0 2-128-16,2 0 0 0,1 0 2992 0,1 2 560 0,0-4 112 0,0 2 32 0,-3-2-2864 0,2-5-560 0,-2 2-112 0,2-2-32 0,0-1 128 0,1-2 32 0,0 2 0 0,0 0 0 16,0-2 640-16,0-1 128 0,0-1 32 0,0 0 0 15,0-5 448-15,-1 3 112 0,-1-2 16 0,1 2 0 16,0-4-208-16,0 3-48 0,-2-3 0 0,2 0 0 16,0 2-384-16,1-3-64 0,0 1-32 0,0-3 0 15,1 1-544-15,0 1-128 0,0 1 0 0,1-2-16 16,-1 1-240-16,-1-2 176 0,1 0-176 0,-1 1 160 15,0 0-160-15,-1 0 0 0,0-2 0 0,-2 1 128 0,1 0-128 16,-1 2 0-16,1 3 0 0,-1 0 0 0,2 0 192 16,0-3-32-16,0 1-16 0,-1 0 0 0,2 3-16 15,0 0 0-15,0 1 0 0,0 1 0 0,2 2-128 16,-2 4 0-16,0-1 0 0,1 3 0 0,-1 1 0 0,0 3 0 16,0-2 0-16,1 3 0 0,-1 0 0 0,0 2 0 15,-1 0 0-15,1-3 0 0,0 3 0 16,-1 3 0-16,-2-3 0 0,1 2 0 0,2-2 0 0,0 0-176 15,0 0 48-15,-15 16 0 0,9-9 128 0,-2 3 0 16,2-1 0-16,-1 4 0 0,-1-1-160 0,2 1 160 0,0-1-192 0,-2 2 192 16,2-5 0-16,0 4 0 0,0 2 0 15,-2-3 0-15,2 2 0 0,0 0 0 0,-1 0 0 0,-1-2 0 16,2 2 0-16,0 1 0 16,-2-3 0-16,2 1 0 0,0-2 0 0,0 0 0 15,0-1 0-15,1-4 0 0,0 0 0 0,1-2 0 16,2-2 0-16,-2-2 0 0,1 0 0 0,1-2 0 0,0-2 0 0,-1-5 0 15,2 2 0-15,0-5 224 0,1-1-32 0,0-2-16 16,0 2 16-16,0-2 16 16,1-1 0-16,1 2 0 0,1-2-208 0,0 4 176 0,1-1-176 0,0 4 160 15,-2 0-160-15,2 2 0 0,0-2 0 16,0 3 0-16,-1 0 0 0,1-2 0 0,0 2 0 0,-1 0 0 16,1 0 0-16,0 1 0 0,1 0 0 0,-2-2 0 0,1 5-128 0,0-2 128 15,0-2 0-15,1 4 0 0,-2-5 0 0,2 4 0 16,0-3 0-16,0 2 0 0,0 1 0 0,1 0 0 15,0 3 0-15,2 0 0 0,2 3 0 0,1 4 0 16,1-1 0-16,1 4 0 16,1 0 0-16,1 1 0 0,1 2 0 0,-1-3 0 15,-3 0 0-15,1 1 0 0,-1-1 128 0,-1 2-128 16,-1-2 0-16,-1 3 0 0,0-1 0 0,-2 0 0 16,-1-2-128-16,0 3 128 0,-1-3 0 0,-1 2 0 0,0-2 0 0,-2 0 0 15,-1-2 0-15,2 2 0 0,-1 0-224 0,0-4 32 16,0 3 0-16,-1-5-12560 15,2-1-2512-15</inkml:trace>
  <inkml:trace contextRef="#ctx0" brushRef="#br0" timeOffset="-209435.6">14317 12345 21183 0,'-6'-1'1888'0,"2"1"-1504"0,3-3-384 16,1 3 0-16,1 0 384 0,-1-2 0 0,-1 0 0 0,-1-4 0 0,1 2 64 0,1-4 0 0,0 4 16 0,3-2 0 0,-2 0 672 0,1 0 128 0,0 2 16 0,0-1 16 0,-1 1 624 0,-1 0 112 0,3 1 16 0,-2-3 16 16,0 1-528-16,0-2-128 0,1 3 0 0,0-1-16 15,1 1-976-15,0-2-192 0,4-1-32 16,-1-1-16-16,0 3-32 0,3-4 0 0,0-1 0 0,5 0 0 15,0-2 32-15,2 0 0 0,2-3 0 0,1 1 0 16,2-1-176-16,1 4 0 0,0-1 0 16,-1 0 128-16,-2 5-128 0,1-1 0 0,0 0 0 0,-1 2-176 15,1 0 176-15,-1 0 0 0,0 0 0 0,-1 2 0 16,0-1 0-16,0 1 0 0,-1 0 0 0,-1 2 0 16,0 1 0-16,0 1 0 0,3 0 0 0,-1 0 0 15,0 3 128-15,0 1-128 0,1 2 128 0,0 1-128 16,0 1 0-16,0 2 0 0,-1 0 0 0,1 2 0 15,-2 1 0-15,0 0 0 0,1 3 0 0,-2 2 0 0,0 2 0 0,-1-1 0 16,-1 4 0-16,-1-2 0 0,-2 1 0 16,-1 0 0-16,-2 3 0 0,-1 1 0 0,-1-4 0 15,-1 4 0-15,-3 1 0 0,-1-1 128 0,-2 1-128 0,-1 2 0 16,-2 3 0-16,-1 0 0 0,-2 3 0 0,-3-3 0 16,0 1 0-16,-1-1 128 0,-2-3-128 0,0 1 0 15,-2 1 0-15,0-6 128 0,-1-1-128 0,0-2 0 16,0 0 128-16,0-4-128 0,-1-1 144 0,0-1-144 15,0-2 192-15,-3 1-192 0,1-3 128 0,-1-2-128 16,0 0 0-16,-1-2 0 0,-1-3 144 0,1 0-16 0,1-3-128 16,-1-2 192-16,1-2 64 0,0 0 0 0,3-2 0 0,0-5 0 15,1 3-256-15,1-1 0 0,1-3 0 16,2 1 0-16,-1-1 0 0,4 1 0 0,-1 0 0 16,1 0 0-16,2 4 0 0,-1-3 0 0,1 1 0 0,-1-1 0 15,2 0 0-15,1-2 0 0,0 2 0 0,2-2 0 16,0 0 128-16,2 1-128 0,2-1 176 15,2 2-176-15,0 2 128 0,2-2-128 0,1 2 0 0,1 2 0 16,-1-2 0-16,1 1 0 0,1-1 0 0,0 1 0 16,2 3 0-16,0-5 0 0,2 4 0 0,1-2 0 0,0 4 0 0,1 1 0 15,2 0 0-15,1 1 0 0,3 1 0 0,0 2 0 16,1 2 0-16,1 3 0 16,0 1 0-16,-2-2 0 0,0 2 0 0,2 3-144 15,3-1 144-15,-2 2 0 0,3 0 0 0,-2 2 0 16,-1 1 0-16,1-1 128 0,-1 2-128 0,-2 1 128 0,-2-3-128 0,0 0 0 15,-2 2-176-15,-1-1 176 0,0-1 0 16,-2 0 0-16,-1-3 0 0,-2 2 0 0,-1-3 0 0,0 1 0 16,-1-3 0-16,-2 0 0 0,1 0 0 0,-1-2 0 15,-1 0 0-15,2-3 0 0,-1 1 0 0,0-3 0 16,1 0 0-16,1-2 0 0,-2 2 0 0,2-3 0 16,-2 0 0-16,2-3 0 15,-1 2-704-15,1-2-32 0,0 0-16 0,-1-3-18832 0</inkml:trace>
  <inkml:trace contextRef="#ctx0" brushRef="#br0" timeOffset="-207805.95">16001 11699 10127 0,'1'-3'896'0,"-1"-1"-704"0,0 1-192 0,0 3 0 16,-1 0 1728-16,1 0 304 0,-1 0 64 0,0 0 16 0,-1 3-336 0,0-3-64 0,-1 4-16 0,3-4 0 0,0 0-240 0,0 0-48 0,-11 18-16 0,9-12 0 0,-2-1-480 0,2 4-80 0,-2-3-32 0,-1 1 0 15,0 2-256-15,-1 0-48 0,-2 1-16 0,0-3 0 16,-2 4 48-16,-1-1 16 0,-2 0 0 0,-2 2 0 16,-1 4 128-16,0-1 32 0,1-1 0 0,-2 2 0 15,-3 3-176-15,-1 3-16 0,0-4-16 0,2 2 0 16,1-1-128-16,1-1-32 0,0-2 0 0,1 3 0 15,2-1-160-15,3 2-48 0,2-1 0 0,0 1 0 0,5 1-128 16,-1 1 0-16,1-2 0 0,1 4 0 0,0-1 0 0,0 1 0 16,1 2 0-16,-2-1 0 15,2-1 0-15,-3 3 0 0,1 1 0 0,-2 1 0 0,-2 3 0 0,0 2 0 16,-1 1 0-16,-2 3 0 0,-1 4 0 0,-3 2 0 16,2 0 0-16,0-3 0 0,2-6 128 0,1-4 0 15,3-6 0-15,3 0 0 0,1-3 112 0,3-2 16 16,3-1 0-16,-1-1 0 0,3 2-256 0,1-1 128 15,2 3-128-15,0-3 0 0,-2-1 128 0,3 4-128 16,0 2 0-16,-2 3 0 0,2 1 0 0,-2 1 0 16,3 3 0-16,0-1 0 0,1 1 0 0,1-3 0 0,2-3 0 15,1-2 0-15,1 1 128 0,1-3-128 0,1 1 0 16,0-4 144-16,-1 0-144 0,2-3 0 0,0 2 0 16,0-5 0-1,-1-1-448-15,-1-2 0 0,-1-4-16 0,0-2 0 16,0 0-944-16,2-4-192 0</inkml:trace>
  <inkml:trace contextRef="#ctx0" brushRef="#br0" timeOffset="-206450.41">16075 12476 11967 0,'-5'0'1072'0,"0"0"-864"0,3 0-208 0,2 0 0 0,0 0 192 0,0-3-16 0,-3 3 0 0,0 0 0 0,0 0-624 0,-1-2-112 0,4 1-16 0,2 1-16 15,-1 0 2320-15,0 0 448 0,2 0 112 0,-1 0 16 0,2 0 96 16,-2 3 32-16,1 0 0 0,0 1 0 16,2-1-320-16,-1 3-64 0,0-2-16 0,0 2 0 15,0 4-304-15,3 1-48 0,0 5-16 0,1 1 0 0,0-1-912 0,3 3-192 16,0 5-48-16,3-2 0 15,1 4-336-15,1-1-176 0,1 3 160 0,2 1-160 0,-2-1 0 0,0-2 0 16,-1 3 0-16,-1-1 0 16,1 3 0-16,-2-1-208 0,-2-2 32 0,-1-1 16 15,-1-1-208-15,-1 3-32 0,-2-1-16 16,1 1 0-16,-2-5-176 0,-1-5-48 0,0 1 0 0,-1-8 0 16,-2-2 64-16,-1-4 0 0,2 0 0 15,-2-5-15984-15</inkml:trace>
  <inkml:trace contextRef="#ctx0" brushRef="#br0" timeOffset="-206070.1">16612 12423 28559 0,'-9'-7'1264'0,"2"4"272"0,-1-2-1232 0,5 4-304 0,1 1 0 0,2 0 0 16,-1 0-1120-16,0 0-288 0,-3 0-48 0,0 0-16 15,2 3-64-15,-2 3 0 0,3 4-16 0,-3 3 0 16,2 5 2800-16,-3 2 560 0,-1 5 112 0,0 3 32 16,-2 1 336-16,1 2 64 0,-3 7 16 0,-1 3 0 15,0 1-288-15,-2-4-48 0,3-1-16 0,-3-1 0 16,-1 1-1280-16,-1 0-256 0,0 3-48 0,-1 1-16 0,2 2-160 0,-3-1-16 15,1 5-16-15,2-2 0 0,-1-5-224 0,0 1 0 0,1 0 128 16,2 0-128-16,-2-5 0 0,2-2-240 16,0 1 48-16,0-4 16 15,3-3-96-15,-1-2-32 0,1-1 0 0,0-3 0 0,2-2-16 0,1-2 0 0,2-1 0 0,0-3 0 32,3 2-1024-32,1 1-224 0,1-1-32 0,2-3-14592 0</inkml:trace>
  <inkml:trace contextRef="#ctx0" brushRef="#br0" timeOffset="-205484.48">16860 12629 37775 0,'0'3'3360'0,"2"-3"-2688"16,-1-3-544-16,3 3-128 0,-1 3 400 0,2-3 48 0,5-3 16 0,5 2 0 0,6-2-16 0,5 0 0 0,5-3 0 0,0-3 0 0,-2 2-256 15,1-3-48-15,0 1-16 0,-2-1 0 0,-2 0-128 0,-1 2 0 0,0-1-160 0,-4 5 160 0,-2 0-400 0,-1 1 16 0,-3 3 0 0,-2 0 0 32,1 3-448-32,-3-1-96 0,0 3-16 0,-1 1 0 15,-1 0-272-15,-1 0-48 0,0 2-16 0,-1-2-13632 0</inkml:trace>
  <inkml:trace contextRef="#ctx0" brushRef="#br0" timeOffset="-204502.12">18191 12043 16575 0,'-1'-2'1472'0,"-1"-1"-1168"0,2 2-304 15,0 1 0-15,0 0 1376 0,2 0 224 0,-2-3 32 0,1 1 16 0,1-2-1360 0,2 0-288 0,1 1 0 0,0 0 0 0,0 0 0 16,-1 0 0-16,-1 3 0 0,0-2 0 0,-1 0 128 0,0 2 16 0,-2 0 16 0,0 0 0 0,0-2 272 0,-2 2 48 0,1 0 16 0,0 0 0 0,0 0 336 0,1 0 80 15,0 0 16-15,0 0 0 0,0 0 320 0,0 0 64 16,0 0 16-16,0 0 0 16,0 0-112-16,0 0 0 0,0 0-16 0,0 0 0 0,0 0-704 0,0 0-144 15,0 0-32-15,0 0 0 0,0 0-176 0,0 0-144 32,0 0 192-32,0 0-192 0,0 0 192 0,0 0-64 0,0 0 0 0,0 0-128 15,0 0 208-15,0 0-64 0,0 0-16 0,0 0 0 16,0 0 112-16,0 0 16 0,0 0 0 0,0 0 0 15,0 0-48-15,0 0 0 0,0 0 0 0,0 0 0 16,0 0-80-16,0 0-128 0,0 0 176 0,0 0-176 16,0 0 0-16,0 0 0 0,0 0 0 0,21 4 0 15,-18-4 0-15,1 0 0 0,-2 0 0 0,2 2 0 16,-1-2-224-16,-1 0 48 0,1 0 16 0,-2 3 0 16,-1-3 160-16,0 3 0 0,1-3-144 0,-1 3 144 15,0-3 0-15,-1 1 0 0,1 1 0 0,-1 1 0 0,1-2 0 0,-2 2 0 16,2-2 0-16,0 1 0 0,0 1-304 15,0-2 16-15,2 4 0 0,-1-4-17472 16</inkml:trace>
  <inkml:trace contextRef="#ctx0" brushRef="#br0" timeOffset="-203473.68">18177 12027 2751 0,'-1'-3'256'0,"1"0"-256"0,1 0 0 0,-2 1 0 0,1 1 4384 0,1 1 832 0,1 0 160 0,1-3 48 0,1 1-3664 16,3-2-736-16,2 1-128 0,2 0-48 0,2-1-528 0,-2 0-128 0,-1 2 0 0,1-2-16 0,-1-1-176 0,-2 2 192 0,0-1-192 0,-3 1 192 16,1 0-192-16,-3-1 0 15,1-1-160-15,-1 1 160 0,-1 1 384 0,-2-2 160 16,-1 1 32-16,0 3 16 0,-3-4 816 0,0 3 176 0,1 2 16 0,-2 0 16 15,1 0-384-15,-1 0-80 16,1 4 0-16,1-4-16 0,-1 3-464 0,1-3-96 16,2 3 0-16,0-1-16 0,-2 0-272 0,1 4-48 15,-1 0-16-15,0 1 0 0,-1 3-224 0,-1 2 128 16,0 1-128-16,-2 5 0 0,-2 4 176 0,-3 4-176 16,-2 5 192-16,-3 5-192 0,-3 5 304 0,-4 2-48 0,1 5-16 15,-4-1 0-15,-4 8-240 0,0-6 144 0,1 2-144 16,-2-3 128-16,-1 3-128 0,-2-3 160 0,1 1-160 0,3-2 160 15,0-6 0-15,2-5 0 0,5-5 0 16,1-3 0-16,3-4-160 0,2-3 160 0,2-3-160 0,2-2 160 16,4-3-160-16,3-7 0 0,1-2 0 0,2-4 0 31,2-4-576-31,-1-2 0 0,2-3 0 0,2-4-18176 0</inkml:trace>
  <inkml:trace contextRef="#ctx0" brushRef="#br0" timeOffset="-202647.43">17756 12024 13823 0,'-4'0'1216'16,"0"-3"-960"-16,3 3-256 0,0 0 0 0,1-3 1680 0,-1 3 304 0,-2-3 48 0,1 0 16 0,-2-3 944 0,1-1 192 0,3 2 32 0,4-2 16 0,1 4-1136 0,2-1-240 0,2 2-32 0,1-1-16 16,2 3-1120-16,0 0-240 0,-3 3-32 0,4-1-16 15,-1 4-272-15,2 2-128 0,-2 1 0 0,-2 4 128 16,-1-1-128-16,-1 7 128 0,1 3-128 0,-3 3 128 15,-1 3 16-15,-1 2 0 0,-1 1 0 16,1 1 0-16,0 5-144 0,0-5 0 0,1 3 0 0,0-4 0 0,2-3 208 0,3 4-32 16,2 5-16-16,3-1 0 0,2 1-32 0,1-1 0 15,1 1 0-15,1 2 0 0,1-5-128 16,0 1 0-16,0 1 0 0,-1-2 128 16,-3 0-128-16,-2-2 0 0,-1-4 0 0,-1 1 0 15,-3-4 0-15,0 1-176 0,-1-4 48 0,0-4 0 16,-2 1-304-16,2-6-48 0,-2 2-16 15,2-5 0-15,1 3-848 0,-1-6-160 16,3-1-32-16,-3-3-14992 0</inkml:trace>
  <inkml:trace contextRef="#ctx0" brushRef="#br0" timeOffset="-201716.69">18808 11901 21183 0,'-5'0'1888'0,"0"0"-1504"0,1 0-384 15,3 0 0-15,0 0 384 0,-2 0 16 0,-3 0 0 0,-5 1 0 0,-3 4 288 0,-2-1 48 0,0 2 16 0,0 4 0 0,0 2 176 0,-1 1 32 0,-2 5 16 16,0 2 0-16,0 2-400 0,0 3-96 0,1 3-16 0,-2 7 0 15,0 3 416-15,2 3 80 0,2 4 0 0,0-1 16 16,1-2 320-16,1 4 64 0,2-2 16 0,1 3 0 16,1-1-768-16,1 5-160 0,0 2-16 0,3-5-16 15,3 2-416-15,0-6 0 0,1-5 0 0,0 1 0 16,2-1 0-16,2-5 0 0,0 0 0 0,1-6 0 16,2-2 0-16,1-1 0 0,1-2 0 0,1 0 0 15,0-5 0-15,1-2 0 0,0-1 0 0,-1-7 0 16,1 0 128-16,-1-4-128 0,1 2 128 0,1-3-128 0,0-3 160 0,1-3-160 15,-1 1 192-15,4-3-192 0,0-6 256 0,4-3-48 16,1-5-16-16,0-3 0 0,1 0 16 0,0-4 0 16,-1-3 0-16,2-1 0 15,0-5-208-15,-1-6 144 0,0-1-144 0,-3-2 128 0,2-3-128 16,-3-3 0-16,-1 4 0 0,-2 1 128 0,-1 0-128 0,-1-1 0 16,1 1 0-16,-3 2 0 0,-1 5 0 0,0 4 0 15,-2 3 0-15,-2 5 0 0,1-2 0 0,-2 5 0 16,1-4 144-16,0 4-144 0,-1 1 224 0,0 2-32 15,-1-1 0-15,1 2 0 0,-1 0-192 0,-2-1 144 16,2 2-144-16,-4-2 128 0,0 1-128 0,-3 3-176 16,0-1 48-16,-1 3 0 0,-2 2-176 0,-2 2-16 0,1 0-16 15,-3 4 0 1,-2 4-240-16,-1 0-32 0,-3 6-16 0,-1 2-11536 0,-2 4-2304 0</inkml:trace>
  <inkml:trace contextRef="#ctx0" brushRef="#br0" timeOffset="-201399.29">18501 12498 39615 0,'-16'1'1760'0,"4"2"352"0,1-3-1680 0,5 2-432 0,3 0 0 0,2 0 0 0,1-2-160 16,-1 0-112-16,-1 4-32 0,1-2 0 0,4 2 64 0,3 0 16 0,4-2 0 0,1 1 0 0,2 0 368 0,3 0 80 0,3 0 16 0,1 1 0 0,2-1 128 0,0-3 16 15,2 1 16-15,-2-1 0 0,2 2-144 0,-3-2-48 0,-2-2 0 16,2 1 0-1,-1-2-608-15,-1-1-128 0,-1-2-32 0,0 0-17008 0</inkml:trace>
  <inkml:trace contextRef="#ctx0" brushRef="#br0" timeOffset="-200633.85">18725 11440 25791 0,'-10'-3'2304'0,"3"2"-1856"0,-1 2-448 0,3-1 0 0,3 3 1984 0,2-3 288 16,-1 0 64-16,-1 2 16 0,1 2-1568 0,0-1-304 0,2 1-64 0,3 1-16 0,1 1 368 0,4 2 80 0,2 0 16 0,1 2 0 0,4 0-352 0,4 3-80 0,3 1-16 0,6 2 0 15,1 4-192-15,0-1-32 0,1 1-16 0,4 4 0 16,2 5-176-16,1-1 0 0,1 3 144 0,-2 1-144 15,0 3 0-15,-2 1 0 0,0 1 0 0,-1 0 128 16,-3-1-128-16,-2 2 0 0,-1 3 0 0,-2 2 0 16,-3-1 0-16,-2 3 0 0,-2 4 0 0,-5 2 0 15,-1-4 128-15,-3-1 64 0,-4-2 16 0,-1 2 0 0,-3-2-80 16,-2 2 0-16,-1 4-128 0,-5 0 192 16,0 4 64-16,-7-2 16 0,-1-2 0 0,-5 0 0 0,0-6-112 15,-3 1-32-15,-1 2 0 0,-5 3 0 0,2-1-128 16,-3-2 0-16,-2 0 0 0,-2-3 0 0,0-1 0 0,-1-7 0 15,3-1 0-15,-1-7 128 0,1-3-128 16,2-8 0-16,2-2 0 0,0-5-13056 16,2-4-2496-16</inkml:trace>
  <inkml:trace contextRef="#ctx0" brushRef="#br0" timeOffset="-191143.95">13618 12562 32255 0,'-1'0'2864'0,"1"0"-2288"0,0 0-576 0,1 0 0 0,0 0 768 15,3 3 32-15,1-3 16 0,5 0 0 0,5 0-1648 0,5 1-320 0,4-2-64 16,3 1 0-16,4 0 1984 0,0 0 384 0,3 0 96 0,0 0 16 0,1 0-784 0,0 1-160 0,-2 2-16 0,-1-1-16 16,-1-2-448-16,-3 4-96 0,-2-2 0 0,-3 2-16 15,-5-2 272-15,-4 2 0 0,-2 0 0 0,-2 2 0 16,-1-2-480-1,-3 1 16-15,0-2 0 0,-1 0-9712 0,0 1-1952 0</inkml:trace>
  <inkml:trace contextRef="#ctx0" brushRef="#br0" timeOffset="-189422.81">14035 11276 17503 0,'-4'-1'1552'0,"0"1"-1232"0,2 0-320 0,1 0 0 0,-1 0 832 0,0 0 128 0,-2 0 0 0,-3 0 16 0,-3 0-144 0,-1 0-16 0,0-2-16 0,-2 0 0 0,1 0-432 0,-3-2-96 0,0 2-16 0,-2-4 0 0,-3-1-96 0,-2 1-32 0,-3 0 0 0,1 0 0 16,-4 2 32-16,0 0 0 0,-3 2 0 0,0-1 0 16,-2 6 576-16,-1-1 112 15,2 0 32-15,1 3 0 16,0-2 208-16,3 0 64 0,1 3 0 0,1-2 0 0,3-3-416 0,1 4-80 16,4-5-16-16,-1 4 0 0,2-2-272 0,2 2-64 0,0-2-16 0,0 4 0 15,0-1-288-15,1 0 0 16,0 1 0-16,0 1 0 0,2-4 0 0,0 4 0 15,2-1 0-15,1-3 0 0,2 4 0 0,0-5 0 16,4 4 0-16,-1-1 160 0,3 4 160 0,0-3 16 16,2 4 16-16,0 0 0 0,0 1-128 0,2-1-32 15,2 2 0-15,0 4 0 0,2 0-32 0,0 0-16 16,2 4 0-16,1 1 0 0,-1-2 96 0,-1 1 16 16,1 4 0-16,1 5 0 0,0 3-256 0,-3 3 0 15,-1 5 0-15,-1 1 0 0,0 4 0 0,-2-4 0 16,-2-7-128-16,0 2 128 0,-1 2 0 0,-1 2 0 0,1-1 0 15,1-1 0-15,0 0 0 0,2-1 0 0,1 1 0 16,-2 3 0-16,2 1 128 0,0 1 96 0,-1-2 16 16,0 4 0-16,-2-3-240 0,-2 1 144 0,-2 5-144 0,-2 8 128 15,-1 2-128-15,-3 5 0 0,1 4 0 0,-3-2 0 16,1-5 0-16,-1-2 0 0,0 3 0 0,-1-2 0 16,1 0 0-16,1-7 0 0,3-1 0 0,0-8 0 15,0-2 0-15,1-6 0 0,0-9 0 0,1 0 0 16,-1 1 144-16,-2-4 0 0,1 1 0 0,1-2 0 15,0-2-144-15,-2-2 192 0,3 1-192 0,0 1 192 16,2-2-192-16,1-2 0 0,2 3 0 0,0-1 0 16,3-2 0-16,-1 1 0 0,2-1 0 0,0-4 0 0,-1 4 0 0,1-2 128 15,1 1-128-15,-1-3 0 0,1 0 0 16,-1-2 0-16,0 0 0 0,3-4 0 16,-1 0 0-16,0 1 0 0,1-1 0 0,2 0 128 0,1-2-128 15,0-2 160-15,1-2-160 0,1 1 160 0,3-1 0 0,0 0 0 16,1 0 0-16,1-1 0 0,2 1-16 0,1 0 0 15,0-2 0-15,1 2 0 0,0 0-144 0,1 2 0 16,0-1 0-16,0 2 128 0,2-1-128 0,-1 2 0 16,2-3 0-16,2 1 0 0,4-1 0 0,4-2 0 15,-1-1 0-15,4 1 0 0,4-5 208 0,-3 2 64 0,-2-1 16 16,7-1 0-16,7 1-32 0,5 3 0 16,-1-2 0-16,-6 4 0 0,-2-3-256 0,-4 3 0 15,-3 0-208-15,-6 3 80 16,-1-2-384-16,-9 2-64 0,-3-3 0 0,-3 2-18832 15</inkml:trace>
  <inkml:trace contextRef="#ctx0" brushRef="#br0" timeOffset="-188135.52">18793 11219 33167 0,'-31'-9'2944'0,"9"1"-2352"0,2 3-464 0,7 2-128 0,6-1 1136 0,4 1 208 0,-4 0 32 0,-2-4 16 16,-6-2-1392-16,-3-4-416 0,5-2-16 0,3 4 0 0,5-1 48 0,4 3 16 16,4 2 0-16,2 2 0 0,4 1 368 0,0 4 0 0,-1-2 0 0,4 2 0 15,0 2 192-15,4 2-64 16,1 1 0-16,2 1 0 0,2 1 416 0,0 2 80 15,2 1 16-15,3 0 0 0,2 2-48 0,1 2 0 0,2-2 0 0,0 1 0 16,1-1-240-16,3-2-48 0,1 2-16 0,0 0 0 16,2-2-160-16,1-1-128 15,3 1 144-15,1-4-144 0,-4 0 0 0,1 0 128 16,0 1-128-16,0-4 0 0,-3 4 0 0,-1-1 0 0,0 0 128 0,-4 1-128 0,-2 0 0 0,-3-1 0 16,-2 0 0-16,-4 0 0 15,-3-2 128-15,-3-1-128 0,-3 4 0 0,-3-2 0 16,-2-4 192-16,-3 1-48 0,-1 2-16 0,-1-1 0 15,-1-1 0-15,1-2 0 0,-2 1 0 0,1 2 0 0,0-3 0 0,0 1-128 16,1 0 192 0,-2 3-64-16,1-3-128 0,0 4 0 0,-1-1 144 0,1-2-144 0,-2 4 0 0,0-1 128 15,0 4-128-15,-2 0 0 16,1 1 0-16,-2-1 144 0,3 4-144 0,-3-1 0 16,1 1 176-16,1 0-176 0,-2 3 160 15,2 5-160-15,-2 2 224 0,2 3-48 0,-1-1-16 0,2 3 0 16,2-2 0-16,2 2 0 0,3 3 0 0,0-1 0 15,4 3-160-15,1-1 0 0,1 3 0 0,2-3 0 16,0 5 0-16,0-1 0 0,1 4 0 0,0-1 0 16,-1 2 0-16,-3 2 0 0,-1 4 0 0,-3 1 0 0,-2 3 0 0,-4 0 0 0,-1 2 0 0,-2-2 0 15,-1 2 0-15,-2 1 0 0,0 3 0 0,-1-2 0 32,-1 1 0-32,-1 0 0 0,1 1 0 0,0 0 0 15,-1 0 0-15,1-5 0 0,2 1 0 0,0 0 0 0,2-5 0 16,3-1 128-16,0 0-128 0,2-5 0 0,-1-5 0 15,-1-1 0-15,1-2 0 0,-1-2 0 0,0-3 0 16,0 0 0-16,1-1 128 0,-1 0-128 0,0-5 0 16,2 1 0-16,-1-5 0 0,0-3 0 0,-1 0 0 15,1-3 0-15,-1-3 0 0,2-2 0 0,0 0 224 0,0-3-32 16,0-2-16-16,-1 0 0 0,0 1 0 0,2-4 0 16,-2 2 0-16,1-2 0 0,1 0-48 0,-1 0-128 15,1 1 192-15,-1 2-64 0,1-3-128 0,-1 0 0 16,1 4 0-16,0-2 128 0,0 2-128 0,1-2 0 15,-1 2 0-15,0-2 0 0,-1 5 0 0,1-7 0 16,-2 3 0-16,0-3 0 0,0 3 0 0,1 0 0 16,-4-1 0-16,1 0 0 0,-1 1 304 0,-2-2 16 15,0 4 16-15,-2-4 0 0,-1 4 0 0,-3-1 0 0,-3 2 0 16,0 0 0-16,-2 0-96 0,-2 2-32 0,-2 2 0 16,-2-2 0-16,0 2-208 0,-1-1 176 0,-2 1-176 0,2-4 160 15,0 1-160-15,-2 2 0 0,1-3 0 0,2-2 0 16,0 1 0-16,2-4 0 0,2 1 0 0,0-2 0 31,2-3-1184-31,0-6-112 0,0-1-32 0,0-6-19856 0</inkml:trace>
  <inkml:trace contextRef="#ctx0" brushRef="#br0" timeOffset="-186899.75">16705 6703 29487 0,'-8'-6'2624'0,"2"0"-2112"0,2 4-512 0,4 2 0 0,0 2 1200 0,-1-2 128 16,-1-2 16-16,-5-2 16 0,2 1-1360 0,-1 1-320 0,3 2-32 0,0 1-16 0,2 4 240 0,2 1 128 0,3 3-160 0,1 1 160 0,1 0 0 0,1 2 192 0,3 3-16 0,1-3 0 15,3 2 80-15,1-2 32 16,2 1 0-16,0-3 0 0,3-2 128 0,1-3 32 15,3 0 0-15,-1-1 0 0,2-4-96 0,0 0-16 0,-1 0 0 16,4 0 0-16,1 0 32 0,2-3 0 0,1 2 0 16,-2-1 0-16,0-1-176 0,-4 2-16 0,0 1-16 0,-2 0 0 15,-3 1-16-15,-2-1 0 0,-1 3 0 0,-1-3 0 16,-3 2 64-16,1-2 16 0,-1 4 0 16,-1-2 0-16,-1 2 16 0,-3 0 0 0,0 1 0 0,-1-2 0 15,-4 4-240-15,3-4 0 0,-2 3 0 0,-2 3 0 16,0-2 0-16,-1 2 0 0,-1 1 0 0,2 0 0 15,-2 2 192-15,0 1-64 0,-1 0-128 0,2 3 192 16,-1 2-192-16,1 1 0 0,0 4 0 0,0 1 0 16,2 5 160-16,0 1-160 0,-1 4 160 0,1 6-160 0,0 4 144 15,-2 1-144-15,1 2 128 0,-2-1-128 0,-1-2 144 0,-3 8-144 16,-2 5 160-16,-1 7-160 16,-4 3 0-16,0 2 0 0,-3-2 0 0,-2 1 0 15,-1-1 0-15,0-3-128 0,1-5 128 0,1 2 0 0,2 2 0 0,1 3 0 16,1-8 0-16,1 1 0 0,2-2 0 0,0 0 304 15,0-6-48-15,2 3 0 0,0 2 64 16,1 2 0-16,0 4 0 0,-2-2 0 0,1-3-112 16,-2 0-16-16,3-4 0 0,-1-1 0 0,1-2 0 0,0-2-16 15,0 1 0-15,3 2 0 0,0-3-176 0,2-1 192 16,2-5-192-16,-1-2 192 0,3-1-192 0,3-2 128 0,-1 0-128 0,2-4 128 16,-2-7 48-16,3-2 0 0,1 2 0 0,3 2 0 15,-1-6 16-15,1 1 0 0,1 0 0 0,0-1 0 16,-3-1-192-16,0-1 128 15,1-2-128-15,-2-2 128 0,-3 0-128 0,-1-1 128 16,0-2-128-16,-2 0 128 0,1 3 0 0,-2 0 0 0,1 2 0 16,-1-1 0-16,-1 0 64 0,0-3 0 15,-1 1 0-15,2-2 0 0,0 0-192 0,-1-1 192 16,1 0-192-16,1 2 192 0,0-5-192 0,0 0 0 16,0-1 0-16,-1-2 0 0,-1-1 0 0,1-1 0 0,0-2 0 15,-2 2 128-15,-1-2-128 0,1-2 0 0,-1 2 0 16,-2 0 0-16,1 2 0 0,-2-2 0 0,0 2 0 0,-1 0 0 0,0 1 0 0,-1 1 0 15,-1 1 0-15,0-1 0 0,-1 1 240 0,0 1 16 16,-2 2 0-16,0-4 0 0,-1 4-112 0,0-4-16 16,2 4 0-16,-3-3 0 0,0 1 0 0,-1 0 0 15,0-2 0-15,-1 0 0 0,-1 0-128 0,0-2 0 16,0 2 0-16,0-2 0 16,-1 1 0-16,0-2 0 0,1 4 0 0,-3-5 128 15,0 3-128-15,-2 0 0 0,1-1 0 0,-2-2 0 0,3 2-320 16,0-4-32-16,0 0-16 0,0-4 0 15,1-2-816-15,2-6-160 0,-1-4-48 0,-2-12-19568 0</inkml:trace>
  <inkml:trace contextRef="#ctx0" brushRef="#br0" timeOffset="-185734.76">15155 6691 10127 0,'1'-9'896'0,"1"3"-704"0,-1 3-192 0,1 3 0 0,0-3 0 0,0 2 0 0,3-4-192 0,0-3 192 0,2 0-512 0,1 0 0 16,-2 2 16-16,-1 4 0 0,-4 2 1760 0,0 0 336 15,-2 2 80-15,-3 4 16 0,1 1-160 0,-3 0-48 16,-2 2 0-16,1 1 0 0,-2 2-480 0,-2-5-112 0,0 4 0 16,0-1-16-16,-2-4 112 0,0 2 32 0,-2-2 0 0,-1-2 0 15,0 1 448-15,-3-4 80 16,-1 1 32-16,-1-2 0 0,3-2-560 15,-4 1-128-15,-3-4 0 0,-1 1-16 0,-1 0-448 0,-2 1-96 0,0-2-16 0,-4 3 0 0,1 0-320 0,0 2 128 32,-1 2-128-32,-2 5 0 0,0-1 0 0,3 1 0 15,0 2 0-15,2 3 0 0,3-2 0 0,1 0 0 16,4 2 0-16,1-2 0 0,2-1 0 0,3 1 0 16,2 0 0-16,0-2 0 0,3 2 0 0,1 0 0 0,1-1 0 15,1 1 0-15,1 0 0 0,1 0-128 0,0-1 128 16,2 3-128-16,1-3 128 0,1 4 0 0,1-1 0 15,1-1 0-15,1 4 160 0,1-5 16 0,-1 2 0 0,0 2 0 16,3 5 144-16,0 2 16 0,-1 1 16 0,2 1 0 16,0 2-352-16,0 2 128 0,1 2-128 0,0-3 0 15,1 2 0-15,0 1 0 0,2-5 0 0,-1 2 0 16,0-1 352-16,-1 1 0 0,1-1 0 0,-1 4 0 16,-2 2-32-16,-1 1 0 0,-1 6 0 0,0 2 0 15,-2 9-144-15,-2 0-48 0,-2 9 0 0,1 2 0 0,-2 0-128 16,1-3 0-16,-1 4 0 0,0-6 0 0,2-9 0 15,-1 0 0-15,1-2 0 0,-1 2 0 0,2 1 128 16,-3-2 0-16,1-2 0 0,-1-1 0 16,-1 1 80-16,0-2 16 0,0-3 0 0,-1 4 0 0,0 4-224 15,1-1 144-15,0-5-144 0,0 0 128 0,1 3-128 16,2-1 128-16,-1-1-128 0,-1 0 128 0,2-4 0 0,-2 3 0 16,1 3 0-16,-1 4 0 0,-1 1-128 0,-1 5 128 15,-2 2-128-15,2-2 128 0,-1 0-128 0,1-7 0 16,1-3 0-16,0-6 0 0,1-3 0 0,0-4 0 15,2-1 0-15,0-3 0 0,1-1 160 0,0-1 0 16,0-4 0-16,0 1 0 0,1-1-32 0,-3-2 0 16,2-1 0-16,1-1 0 0,-1 0-128 0,-1 0 0 15,1 1 0-15,0 0 0 0,0 4 0 0,-1-2 0 0,2-2 0 16,-1 4 0-16,0 2 0 0,0 1 0 16,1 5 0-16,0-3 0 0,0-2 0 0,1 0 0 15,1 1 0-15,2-6 0 0,-1-4 128 0,-1 1-128 0,2-3 128 0,-2-1-128 16,2-2 192-16,0 0-64 0,-1-1 0 0,0-3 0 15,-2 1-128-15,2-1 128 0,-2 1-128 0,0-1 128 16,0-3-128-16,-1 2 0 0,0 2 0 0,-1-3 0 16,1 1 0-16,-1 2 0 0,0-4 0 0,-1 1 0 15,1 1 0-15,0-1 0 0,1-3 0 0,-1 0 0 0,1 3 128 16,0-3 0-16,0 2 0 0,0-3 0 16,1 2 32-16,0-2 0 0,2 1 0 0,-1 2 0 15,2-3-160-15,-1 2 0 0,1-2 0 0,1 1 0 16,1-1 0-16,2 0 128 0,0-1-128 0,3-1 0 15,-1 2 128-15,4-3-128 0,2 2 128 0,5-1-128 0,5-1 0 0,3-1 0 16,1 2 0-16,6 1 0 0,4-3 0 0,3 2 0 16,4-1 0-16,-4 3 0 15,-4 0-352-15,2 0-160 0,3 3-16 16,-6-1-19792-16</inkml:trace>
  <inkml:trace contextRef="#ctx0" brushRef="#br0" timeOffset="-181672.23">33153 425 17503 0,'-5'-2'768'0,"3"-2"176"0,1 4-752 0,-1-2-192 0,2 2 0 15,0 0 0-15,0 0 0 0,0-3 0 0,2 2 0 0,-1-2 0 0,0 0 224 0,-1-1 64 0,1-1 16 0,-2 1 0 0,0-2 800 0,-2 2 176 0,0-2 16 0,-4 0 16 0,0 0-336 0,-3 0-64 16,-5-1-16-16,-2 4 0 0,-5-3 144 0,-1 2 32 16,1 4 0-16,-4-3 0 0,-1 3-464 0,-4 3-96 15,-4 1 0-15,-2 2-16 16,0 0-288-16,0 1-48 0,3 0-16 0,-5-1 0 0,-2 2 48 16,-1 2 0-16,-1-1 0 0,1 2 0 0,1 1 0 0,-1 1 0 0,1 2 0 0,1 1 0 15,-1-3-192-15,1 2 0 0,1-1 0 0,0-2 0 16,1-2 0-16,2 1 0 0,3 3 0 0,-1-2 0 15,1 1 0-15,0-1 0 0,0-1 0 0,1 0 0 16,1 0 0-16,0 0 0 0,2 2 0 0,-1-3 0 16,2 2 480-16,-1-2 64 0,2 2 16 0,0 1 0 0,1 0-160 15,-1 0-16-15,2-1-16 0,3 0 0 0,2-1-16 16,1 1 0-16,2-3 0 0,1 1 0 0,2-3-112 16,3-1-32-1,1 0 0-15,2-2 0 0,0-1 80 0,2 0 16 0,0-3 0 16,0 0 0-16,1 0-144 0,-1 0-32 0,1-3 0 0,0 2 0 0,0-3 0 0,1-1 0 15,0 2 0-15,1-1 0 16,0-2-128-16,1 1 0 0,0 1 0 0,1 0 0 16,0 1 0-16,0 0 0 0,-1 0 0 0,0 0 0 0,1 3 0 0,-1-2 0 15,2 0 0-15,-1 2 0 0,1-2 0 0,0 2 0 16,0-4 0-16,1 1 0 0,2 0 0 0,-1-3 0 16,1 2 0-16,2-2 0 0,0-3 0 0,0 2 0 15,1-2 0-15,1-1 0 0,0 0 0 0,0-2 0 16,0 2 0-16,1-2 0 0,-1-1 128 0,2 1 0 15,-2 0 0-15,1-2 0 0,-1 3-128 0,-2 0 0 0,1 2-160 0,-2-1 160 16,0 2 0 0,-2 1 0-16,-1 1 0 0,-2 3 0 0,0-1 0 15,-3 4 0-15,-1 4-128 0,-1-2 128 0,1 2 0 0,-2 2 0 0,-2 4 0 0,0 0 0 16,2 5 0-16,-2-3 0 16,3 2 0-16,0 0 0 0,1 2 0 0,1-2 0 15,2 1 0-15,-2 1 0 0,2-2 0 0,-1 0 0 16,-1 2 0-16,0 1 0 0,-1-1 0 0,-4 1 0 15,-1 3 0-15,-2-4 0 0,-2 2 0 0,0-2 0 0,1-1 0 0,-1-1 0 0,4-2 0 16,2-2 0-16,0 0 0 0,3-1 0 0,2-2 0 16,3-1 0-16,0-1 0 0,2 1 0 0,2-4 0 15,3 0 0-15,3-1 0 0,5-1 0 16,2 0 0-16,7-1 256 0,5 1-48 0,10-4-16 16,5 2-16-16,4-2-16 0,3 4 0 0,2 0 0 0,4 0-416 0,0 1-64 15,1-1-32 1,-5 3-18320-16</inkml:trace>
  <inkml:trace contextRef="#ctx0" brushRef="#br0" timeOffset="-164904.22">12013 11828 17503 0,'3'-3'1552'0,"-1"1"-1232"0,1 1-320 0,-2 1 0 0,1-3 288 0,1 0 0 0,0 0 0 0,5-3 0 0,0 2 544 0,1-6 96 0,-1 4 32 0,-2 0 0 0,-3 0 256 0,0 2 64 0,-2 2 16 0,-1-1 0 16,-1 2-240-16,-2 1-48 0,0 0-16 0,0 1 0 0,0 2-80 15,-2 0-16-15,1 2 0 0,-2 3 0 16,0-2-400-16,-1 2-96 0,0-1-16 0,-2 3 0 16,-1-1-112-16,0 4-16 0,1-1-16 0,-3 2 0 15,3 1-240-15,-3-3 128 0,1 4-128 0,-2 0 0 16,-2 3 192-16,-1 3-48 0,0 0-16 0,-2 0 0 15,-1 4 160-15,-7 5 32 0,-5 5 0 0,-6 7 0 0,-3 2-320 16,-2 2 0-16,-2 4 128 0,-3-3-128 0,1-1 224 0,0 0-16 16,0 5 0-16,-3 7 0 0,-3 4 304 15,-1 6 64-15,-4 8 16 0,0 1 0 0,3-5-592 0,-2 0 0 16,0-4 0-16,6-8 0 0,1-4-272 0,6-10-32 0,3-5 0 16,2-5 0-16,2-3 96 0,3-5 16 15,2-6 0-15,3-2 0 0,3-7 192 0,0-3 0 16,4-1 0-16,0-4 0 15,-1-2-384-15,2-4-128 0,1-4-16 0,3-2-16112 0</inkml:trace>
  <inkml:trace contextRef="#ctx0" brushRef="#br0" timeOffset="-163812.96">11046 11929 23951 0,'-2'-5'2128'0,"0"4"-1696"0,1-1-432 0,0 0 0 0,1 2 1328 0,0-1 176 0,-1 0 32 16,-1-5 16-16,1 0-1168 0,0-1-256 0,1-1-128 0,0 3 160 0,1-1 464 0,2-1 80 0,-1 5 32 0,2 2 0 0,0-3-192 0,1 6-32 0,-1-1-16 0,1 2 0 16,0 2-304-16,2 3-48 0,-2 1-16 0,-1 2 0 15,1 2 448-15,-1 1 96 0,0-5 16 0,0 2 0 16,0 5-48-16,4 4 0 0,1 4 0 0,2 1 0 16,2 2-256-16,2 1-64 0,4 3-16 0,0 5 0 15,4 1-160-15,0 3-16 0,2 4-128 0,1 2 192 16,-3-3-64-16,5 9 0 0,1 9-128 0,1 7 192 0,-2 9-192 15,1-5 0-15,-2 3-192 0,0-12 192 0,-1-5-160 0,-1-8 160 16,-5-10-128-16,1 0 128 0,1 1 0 0,-2-4 0 16,-2-1 0-16,-2-1 0 0,-2 1 256 0,-3-6-32 15,-1 1 0-15,0-3 0 0,-1-3-224 0,-2-4 0 16,0 0 0-16,0-1 0 0,0-2 0 0,-2-3-320 16,1-3 64-16,-1-4 0 15,0-3-1120-15,0-2-224 0,1-4-32 0,3-4-14928 0</inkml:trace>
  <inkml:trace contextRef="#ctx0" brushRef="#br0" timeOffset="-163083.84">12455 11271 13823 0,'1'0'1216'0,"0"0"-960"0,0 0-256 0,-1 2 0 0,1 0 1520 0,1-1 256 0,0 4 48 0,2 1 16 0,1 1-32 0,1 4 0 15,0 0 0-15,-2 3 0 0,1 2 320 0,-3 5 64 0,3-2 16 0,-1 6 0 0,0 4-1040 0,-2 0-208 16,2 6-32-16,0 2-16 15,1 4-752-15,1-3-160 0,0-1 0 0,0-2 0 16,0 1-560-16,2-4-64 0,-2 1-16 16,-1-4 0-16,-1-3-176 0,-3-2-32 0,1 2-16 0,-3-5 0 15,0 2-288-15,-4-1-48 0,0-2-16 0,-4-1 0 0,1 2-560 16,-4-1-112-16,0 1-32 16,0-5-8720-16</inkml:trace>
  <inkml:trace contextRef="#ctx0" brushRef="#br0" timeOffset="-162765.58">12098 11411 30399 0,'-8'-10'1344'16,"0"4"288"-16,2 0-1312 0,2 2-320 0,3 3 0 0,0 1 0 0,1-1 608 0,-2 1 48 16,0-4 16-16,2 2 0 15,3-2 288-15,3 1 48 0,3 0 16 0,3-2 0 16,4 3 192-16,6-4 32 0,4 0 16 0,4-3 0 16,7 2-640-16,5-5-128 0,6-1-32 0,4 0 0 15,4-2-256-15,0-1-48 0,2 0-16 0,1-3 0 0,2-1-144 0,-3 2-272 0,-1-1 64 0,-3 3 16 47,0 0-640-47,-2 0-112 0</inkml:trace>
  <inkml:trace contextRef="#ctx0" brushRef="#br0" timeOffset="-161151">9609 12237 31327 0,'0'-4'2784'0,"-1"2"-2224"0,1 1-560 0,-1 1 0 0,0 0 384 16,-1 0-48-16,0 0 0 0,-2-3 0 0,-2 1-1136 0,-4 1-224 0,0 1-64 0,-3 0 0 0,-4 2 864 0,0-1 224 0,-3 2 0 0,-1-2 0 16,-1 1-160-16,0-2 160 0,0 0-192 0,-3 0 192 15,-1-2 528-15,-3 1 224 16,-1-2 32-16,-5 0 16 0,-5 0 512 0,0-1 96 0,-5 2 32 0,0 1 0 16,2 1-528-16,1 0-96 0,0 3-32 0,3 1 0 15,1 2-528-15,4 3-96 16,-1-3-32-16,3 4 0 0,4 0-672 15,2 0-144-15,3 1-16 0,6 3-16176 16</inkml:trace>
  <inkml:trace contextRef="#ctx0" brushRef="#br0" timeOffset="-160770.75">9550 12581 37775 0,'-3'2'1664'0,"0"-2"368"0,-2-2-1632 15,0 2-400-15,1 0 0 0,0-3 0 0,-1 2 768 0,-3 1 64 0,-6-2 0 0,-4-2 16 0,-7-1-848 0,-4 1-208 0,-3 1-32 0,-4-1 0 0,1 2 112 0,-5-1 128 0,-1 2-208 0,-5-2 80 16,-5 3-560-16,-8-3-96 0,0 3-32 15,-5-3-15952-15</inkml:trace>
  <inkml:trace contextRef="#ctx0" brushRef="#br0" timeOffset="-154889.8">6825 11072 26719 0,'0'-6'2368'0,"1"0"-1888"0,0 3-480 0,-1 3 0 0,2 0-1152 0,0-2-320 0,-1-2-64 0,0-2 0 0,0-1 304 16,1-2 64-16,-2-1 16 0,-2 0 0 0,0 4 384 0,-2 0 64 0,-1-3 32 16,-2 6 0-16,-1 0 672 0,-1 2 320 0,-1-2-16 0,-3 3-16 0,-2 0 928 0,-1 0 176 15,-2 3 32-15,1 1 16 0,-1-2-64 0,2-1-16 16,0 2 0-16,1-2 0 0,3 0-240 0,-2 0-48 16,1 2-16-16,0-3 0 0,1 4-368 0,1-4-80 15,1 2-16-15,-1-1 0 0,1 4-464 0,0-1-128 16,1 2 0-16,1 0 0 0,0 4 0 0,2-1 0 15,1 2 0-15,1 4 128 0,2 1 80 0,1 5 32 0,1 2 0 0,1 5 0 16,3 0-96-16,-1 4-16 16,2 3 0-16,0-1 0 0,0-1-128 0,-1-2 0 0,1-2 0 0,-3 2 0 15,1-1 0-15,-2-3 0 0,0-2 0 0,-1 3 0 16,-2 4-144-16,-2 3 144 0,-1 1 0 0,-1 3 0 16,-1 0 0-16,-1 2 0 0,-1 1 0 15,0-2 144-15,1-5-144 0,0-3 0 0,0 3 0 0,1 2 0 16,-2 5 768-16,0 1 112 0,1 5 16 0,-2 1 16 15,1 3-416-15,-1 2-96 0,2 3-16 0,-4 1 0 16,3 4-384-16,-3 2 0 0,1 3 0 0,1 1 0 16,1-1-240-16,-1-3 80 0,2-7 16 0,2-5 0 15,0-8-544-15,2-8-96 0,0-5-32 0,2-6 0 16,-1-5 400-16,2-4 80 0,0-1 16 0,1-6 0 0,-1-1 608 0,1-2 128 16,0-1 32-16,0-1 0 0,0-2 224 0,1 2 48 15,1 0 16-15,0 2 0 0,0 0-352 0,-1 0-64 16,1 3 0-16,-2 2-16 0,0 4-304 0,0 1 0 15,-2 2 128-15,0 5-128 0,-1 1 0 16,-1 5 0-16,0-1 128 0,-2 2-128 0,-1 2-256 0,0 3-128 16,0 2 0-16,-1-5-16 15,2-5-128-15,1-9-32 0,3-7 0 0,0-6 0 0,2-5 560 0,3-5 272 16,2-4-16-16,1-3-16 0,1-1 864 0,1 0 176 16,3 0 48-16,-1-2 0 0,0 4-1008 0,0-1-192 15,-2 6-128-15,1 0 160 0,0 2-160 0,-2 1-176 16,2 3 48-16,-1 3 0 0,0 3-128 0,0 1-32 0,1 2 0 0,1 2 0 31,-1 2-816-31,-1 1-176 0,1 5-16 0,-2-2-14928 0</inkml:trace>
  <inkml:trace contextRef="#ctx0" brushRef="#br0" timeOffset="-154139.93">7171 11035 28559 0,'-8'0'2544'0,"2"3"-2032"0,4 0-512 0,-1-3 0 0,2 3 0 0,-1 1 0 0,-3-1 0 0,-4 6-160 0,-3 1-2064 0,0 0-400 16,-1 2-96-16,-2 0-16 0,3 1 976 0,-1-1 192 0,0-2 32 0,-1 2 16 0,2-2 992 0,-1 3 192 15,2 0 32-15,1 2 16 0,0-1 544 0,3 1 96 16,1 1 32-16,0-4 0 16,1 4 1536-16,2 0 304 0,1-2 64 0,0 1 16 15,2-2-864-15,2 2-160 0,-1-5-48 0,1 2 0 16,2 4-768-16,2-1-144 0,0 1-48 16,3-2 0-16,2 1-1216 0,0-5-240 0,2 0-48 0,0-1-16 0,1 0-32 15,0 0 0-15,-2-4 0 0,0 0 0 16,-1-4 112-16,1 1 16 0,0-2 0 0,-1-2 0 0,0 1 880 0,0-4 272 0,-1 0-128 15,-1-1 128-15,-2-3 1024 0,2 0 256 0,0-1 64 0,0-3 16 0,1-3 208 0,0-2 32 32,0-1 16-32,-1-1 0 0,-1-1-656 15,-1-1-128-15,-1-1-16 0,-2 1-16 0,-3 0-608 0,-1-1-192 16,-1-1 128-16,-2 2-128 0,1 2 256 0,-3 4-16 0,0-2 0 0,-1 5 0 16,-3-2 112-16,0 4 32 15,-1 2 0-15,-1 0 0 0,1 4-64 0,-1 3-16 16,0-2 0-16,0 4 0 0,0 2-448 0,-2 0-96 15,2 4-16-15,1 0 0 16,1 2-880-16,1 0-176 0,2 2-32 0,1 0-10544 16</inkml:trace>
  <inkml:trace contextRef="#ctx0" brushRef="#br0" timeOffset="-153623.45">7057 11882 5519 0,'4'-6'496'0,"-2"0"-496"0,-1 0 0 0,1 2 0 0,0 2 3200 0,-2 0 528 0,1-3 112 0,1-2 32 0,1-3-3872 0,1-5-1024 0,0-1-64 0,-2-2-32 0,-1 2 928 16,-2 3 192-16,0 3 0 0,-3 0 0 0,-1 5 896 0,-1 4 80 16,-1 1 32-16,-2 4 0 0,0 0-592 0,1 4-112 15,-2 2-32-15,-1 3 0 0,-2 3-272 0,0 2 0 16,0-2 0-16,0 3 0 0,-1 3 0 0,-1 0 0 16,3-3 0-16,2-3 0 0,0-2 464 15,0 4 48-15,0-2 0 0,-1 5 0 0,3 1-64 0,-1-3 0 16,2 3 0-16,-1-4 0 0,2-1-192 0,1-4-64 15,1 0 0-15,2-3 0 0,2 0-192 0,1-2-192 16,2-2 48-16,1-2 0 0,4 0 144 0,1-2 192 16,0-2-32-16,4 0-16 0,-1-2-16 0,2-2 0 0,-1 0 0 0,2-5 0 31,3 0-512-31,-2-3-96 0,2-1-32 0,-2 0 0 0,-1 0 256 0,-4-2 32 0,-1 5 16 0,-1-3 0 16,-2 0 208-16,-2-3 0 0,-1 0 0 0,-2-2 0 15,0-1 496-15,-4 1 80 0,0-2 32 0,-2-1 0 16,-1 1 400-16,-1 0 80 0,0 3 0 15,-2 3 16-15,2 2-640 0,-1 2-128 0,2 1-16 16,-1 6-16 0,-1-1-576-16,1 4-112 0,0 4-32 0,-3 2-8096 0,3 3-1600 15</inkml:trace>
  <inkml:trace contextRef="#ctx0" brushRef="#br0" timeOffset="-153089.08">6911 12439 34095 0,'-2'-3'3024'0,"-1"2"-2416"0,2 1-480 0,1 0-128 16,0 0-784-16,0 0-176 0,0-2-48 0,-1-2 0 0,1-1-3456 0,-2-3-688 0,4 2-144 0,-2-4-16 16,1 2 3264-16,-1 0 640 0,1-4 144 0,-1 2 32 15,0-1-352-15,-1 1-64 0,0 0-16 0,-3 4 0 0,0 2 2112 0,-2 4 432 0,-1 0 80 16,-2 4 0-16,0-2 1632 0,-1 8 320 16,-1 4 64-16,-1 1 16 0,1 3-1392 0,0 2-288 0,1 5-48 0,1-3-16 15,2 3-912-15,1-2-176 0,-1 6-32 0,4-2-128 16,-1-1-384-16,1-4-176 15,2 0-32-15,0 0-16 0,0-3 240 0,1 0 48 0,0-6 16 0,1 2 0 0,0-2 432 16,0-3 96-16,3 2 16 0,-1-6 0 0,0-2 640 16,2-3 128-16,1 2 16 0,2-7 16 0,1 0-384 15,0-2-80-15,1 0 0 0,0-3-16 32,1-1-1008-32,0 0-192 0,-2-1-32 0,0 0-16 15,-1-1 96-15,0-1 16 0,-3-2 0 0,0 2 0 0,0-3 864 0,-3 0 176 0,-1-2 48 16,-1 2 0-16,0-1 688 0,-3 0 144 0,-1 3 16 0,-2-4 16 0,-3-1-464 0,-1 2-80 0,-1-1-32 15,-1 1 0 1,-2 2-272-16,1 2-48 0,0 0-16 0,2 3 0 16,2 4-192-16,3 0-32 0,1 4-16 0,2 2 0 15,0 0-928-15,1 2-176 0,0-1-32 16,2 4-16-16,0 1-1360 0,0 4-272 0</inkml:trace>
  <inkml:trace contextRef="#ctx0" brushRef="#br0" timeOffset="-152599.31">6868 12992 35935 0,'-3'0'3200'0,"2"0"-2560"0,0 0-512 0,1 0-128 0,0 0-848 0,1-3-192 0,-1 3-48 0,1-4 0 0,-1-1-2512 0,2 0-512 0,-2-1-112 0,0 0 0 15,0 0 1984-15,-2 2 384 0,0-2 96 0,-2 1 16 16,-1 1-544-16,-1-2-96 0,0 4-32 0,0 0 0 0,-2 2 2016 0,1 2 400 0,-2 3 0 0,-1 2 144 31,0 4 2800-31,-1 0 544 0,0 4 112 0,-1 4 32 16,1 0-1456-16,-2 3-304 0,0 3-48 0,-1 4-16 0,-1 2-992 0,2 2-208 0,0 2-32 15,1-2-16 1,2-4-944-16,4-7-192 16,1-6-48-16,4-4 0 0,2-2-240 0,1-6-48 15,3-2-16-15,0 0 0 0,3-2 928 0,-2 0 384 0,1 0-32 0,-1-2 0 0,2 0-544 16,-2 1-96-16,1 1-32 0,1-5 0 0,-1 4 112 0,2-6 16 16,1 1 0-16,0 0 0 0,0-4 848 0,1 4 176 0,-1-3 48 15,0-3 0-15,1-2 208 0,-1-2 32 16,-2-1 16-16,-2 1 0 0,1 2-496 0,-2-2-112 0,-3 4-16 0,-2-4 0 15,-1 1-304-15,-2-1-64 0,0 0-16 0,-2-3 0 0,-3 1-128 16,1 2 0-16,-1-1 0 0,-3 4 0 0,0-2 208 0,-2 1 176 16,-1 2 16-16,-1 2 16 15,1 5-1664-15,0 4-336 0</inkml:trace>
  <inkml:trace contextRef="#ctx0" brushRef="#br0" timeOffset="-151591.95">7152 10871 34095 0,'-10'8'3024'0,"3"2"-2416"0,3-4-480 0,4 1-128 0,3-4-448 15,-2 4-96-15,-1 2-32 0,0 10 0 0,4 1-2000 0,6 1-416 0,4-8-80 0,5-4 0 0,4-3 2656 0,3-6 544 0,5-2 96 0,3-2 32 16,4-5 560-16,0 2 112 0,3-4 32 0,0 1 0 16,1 3-464-16,-2-2-96 0,-1 0-16 0,-3 2 0 15,-3 1 608-15,-2 2 112 0,-2-1 32 0,-5 4 0 0,-3 1-80 16,-2 0-16-16,0 0 0 0,-3 3 0 16,-3-3-672-16,0 3-144 0,-4 1-32 0,0-1 0 0,-4 2 160 15,-1 0 32-15,-3 1 0 0,-2 1 0 16,-2-2-256-16,-2 2-128 0,-1-1 128 0,-1 3-128 15,-1-3 0-15,1-2-240 0,-3 2 48 0,-1 0 0 0,0 1 192 0,-3 2 256 16,1-3-48-16,-1 4-16 16,3 0 0-16,0 2 0 0,1 1 0 0,0-1 0 0,1 7 48 15,1-2 0-15,-1 5 0 0,2 6 0 0,2-2-80 16,0 6-16-16,1 5 0 0,0 4 0 0,2-1-144 16,-2-4 0-16,3-1 0 0,-2 6 0 0,2 3-256 15,0 6 64-15,1-2 0 0,-1 3 16 16,1 3-192-16,1 2-32 0,-1-2-16 0,1-3 0 0,0 2 416 0,1-5 0 0,1 2 0 15,0-2 0-15,2-1 0 0,-2 4 272 0,4-1-32 16,-5 1-16-16,-1-2-32 0,-2 2 0 0,-1-3 0 16,-5 1 0-16,1-6-192 0,-2 5 0 0,-5 11 0 0,-4 7 0 15,-2 8 0-15,1-5 0 16,-2-2 0-16,3-11 0 16,4-12-432-16,0 1-128 0,-1 3-16 0,2-2-16 0,-1 2 592 0,4-10 192 15,1-7 0-15,1-8 0 0,2-5 544 0,0-2 112 0,0-2 32 0,-1 1 0 0,2-5-368 16,-1-4-64-16,1 0 0 15,3 0-16-15,-3-2-432 0,1-2 0 0,1 2 128 16,0-4-128-16,2 0 0 0,-1 2-176 0,1 0 48 0,0-2 0 16,1 2-320-16,0-2-64 0,0 4-16 15,2-2 0-15,-1 0 528 0,1 0 0 0,-1 1 0 0,1 0 0 0,0 0 144 16,0 0-16-16,-1 0 0 0,1 1 0 0,1-3 64 0,-2 0 0 16,2-1 0-16,-2 1 0 0,2-2 64 0,-3 0 0 15,2 0 16-15,-1-3 0 16,-1 1-128-16,1 0-16 0,-2 0-128 0,-2 0 192 15,0 0-192-15,-2-1 0 0,1 1 0 0,-2 0 0 0,-4 1 240 0,0 0-48 16,1 0-16-16,-4 2 0 0,0 0 144 0,-3 2 16 16,2 2 16-16,-3 0 0 0,0 2-352 0,-2 3-128 0,0 1 0 15,-3-1-12752 1,0 1-2544-16</inkml:trace>
  <inkml:trace contextRef="#ctx0" brushRef="#br0" timeOffset="-148553.95">20993 12217 21183 0,'-4'-3'1888'0,"2"0"-1504"0,1 1-384 0,1 1 0 15,0 1 0-15,0 0-160 0,0-5 16 0,-2 1 0 0,1 0 928 0,0-2 192 0,0 3 48 0,-1 2 0 0,2 1 896 0,2 1 192 0,-1 4 48 0,0-1 0 0,2 2-288 0,-1 2-48 16,0 3-16-16,2 2 0 15,-1 2-928-15,0 1-192 0,0 4-48 0,-1 5 0 0,1 0-512 0,-2 7-128 16,0 4 0-16,-2 7 0 0,-3 4 0 0,-1 5 0 0,-1 5 0 16,-2 5 0-16,-2-2 0 0,1-7 0 0,3-8 0 0,0-1 0 15,1-2-192-15,2-2 192 0,3-4-160 16,4-9 160 0,1-7-816-1,1-7-64-15,0-1-16 0,-1-6 0 0,3-3-704 16,-3-5-160-16</inkml:trace>
  <inkml:trace contextRef="#ctx0" brushRef="#br0" timeOffset="-148267.65">20767 12762 7359 0,'-15'-14'656'0,"4"5"-528"0,0 3-128 0,3 2 0 0,3 1 784 0,1 0 128 15,0 1 32-15,-6-2 0 0,-4-2-160 0,-3-2-16 31,-1 0-16-31,4 2 0 0,2 2 1040 0,4 1 192 16,3 6 64-16,2-3 0 0,3 0 32 0,3 0 16 16,2 4 0-16,2-2 0 0,2 2-176 0,3-1-48 15,2 4 0-15,3-1 0 0,3 0-464 0,2 0-80 16,4 3-32-16,0 1 0 0,3-4-784 0,1 0-144 16,5-2-48-16,0-3 0 0,2 2-144 0,2-7-48 0,3 0 0 15,3-2 0-15,3 3-128 0,2-3 0 0,3-4-160 16,0 2 160-16,-4 0-160 0,1 2 160 0,-1 0-160 0,-3 0 160 31,-3 0-1536-31,-8 2-192 0</inkml:trace>
  <inkml:trace contextRef="#ctx0" brushRef="#br0" timeOffset="-134700.74">22295 12059 19343 0,'-4'-4'1728'0,"3"-1"-1392"0,1 4-336 0,3-1 0 0,-1-2 896 0,2 2 96 0,-1-7 32 0,4-2 0 0,3-4-688 0,3-4-128 0,3 2-16 0,-1-1-16 0,0 1 400 16,-2 3 96 0,1 1 16-16,-3 1 0 0,0 1 592 0,0 2 112 0,-2-1 16 0,-1 4 16 0,-2 0 96 0,-1 2 16 0,0 2 0 0,0-2 0 15,-2 4-704-15,2-3-128 0,1 0-16 0,2-1-16 0,3-1-416 32,3-2-96-32,2-2-16 0,3-1 0 0,4-2 16 0,1 2 0 15,4-2 0-15,0 2 0 0,0 0-160 16,1 4 0-16,-2 3 144 0,-3 3-144 0,-1 6 0 0,-4 0 0 15,-3 7 0-15,-4 3 0 0,-1 0 0 0,-2 4 0 16,-2 4 0-16,-3 2 0 0,-2 5 176 0,-2-5-48 16,0-1 0-16,-1 6 0 0,-4 7-128 0,-1 7 0 15,-1 2-160-15,-2 4 160 0,0-3 0 0,0 1 0 16,-1-1 0-16,-2 2 160 0,1-4-160 0,-2-1 0 0,-2 0-160 0,-1 1 160 0,-3 1-256 0,-1 6 32 16,-2 1 16-16,-2-4 0 15,2-9 16-15,-1-6 0 16,0 2 0-16,-2-4 0 0,-1-2 192 0,1-3 0 0,3-5 0 0,1-1 0 0,1-5 0 0,3-2 0 0,1-5 192 31,0-4-192-31,-1-3 256 0,3-3-48 0,-1-1-16 16,0-5 0-16,-1-3-192 0,1-3 0 0,-1 1 0 15,2-8-160-15,2 3 160 0,1-5 0 0,1 1 0 16,1-1 0-16,4 2-144 0,3-1 0 0,2 3 0 16,4-1 0-16,2 0 144 0,2-1 0 0,5-3 0 0,2 2 0 15,2 8 0-15,3-1 0 0,3-3 0 0,2 1 128 16,3 2 64-16,2 0 32 0,-1 1 0 0,-2 2 0 15,-1 0-224-15,5 2 0 0,3-1-192 0,3 3 192 16,-1 5 0-16,-1 1 0 0,-3 3 0 0,-2 3 0 16,-3 1 0-16,-2 3 0 0,-3 4 0 0,-4 4 0 0,0 3 0 15,-2 1 0-15,-3 3 0 0,-1 1 0 16,-1 0-496-16,0 1-80 16,-3-1-32-16,2-4 0 0,0-1-928 15,-1-4-192-15,1 1-48 0,0-2-8432 0,1-4-1696 0</inkml:trace>
  <inkml:trace contextRef="#ctx0" brushRef="#br0" timeOffset="-134068.62">23321 11702 18431 0,'-2'-3'1632'0,"-1"3"-1312"0,2 0-320 0,0 0 0 0,1-2 1280 0,0 2 176 0,-1-1 32 0,-2-2 16 0,1-1 928 0,1 1 176 0,-1-4 32 0,4 3 16 0,-1-3-880 16,2 2-176-16,1 3-48 0,1-4 0 0,1 2-848 0,3 2-192 15,0-2-16-15,1 1-16 0,2 3-272 0,1 0-48 16,1 3-16-16,1 1 0 0,0 2-144 0,0 0 0 16,1 6 144-16,0-2-144 0,-3 3 176 0,2 3-48 0,1 3 0 0,0 2 0 15,2 4-128-15,-2-1 160 16,0-2-160-16,0 3 160 0,2 1-160 0,1-2 0 16,1 2 0-16,0 2 0 0,1-5 0 0,2 4 0 15,2 2 128-15,0 0-128 0,-3 0 0 0,0 2 0 16,2 3 0-16,-3 5 0 0,0 4 0 0,-3-2 0 0,-1 1 0 0,-3 1 0 15,-4 2 0-15,-3-1 0 0,-2-6 0 0,-1 3-176 16,-3 0 48-16,-1 1 0 0,-1-4 0 0,-4-3 0 16,0-2-48-16,-1 0 0 0,-1-1 0 0,-1-4 0 15,1-3-288-15,-2-7-64 0,0-1-16 16,-1-8 0 0,2 1-480-16,-2-5-80 0,1-3-32 0,-1-4-9744 0,2 0-1936 15</inkml:trace>
  <inkml:trace contextRef="#ctx0" brushRef="#br0" timeOffset="-133664.36">23910 12179 25791 0,'-11'0'2304'0,"2"-2"-1856"0,4 2-448 0,4-3 0 0,0 3 0 0,-2 0-128 0,-3-1-16 16,-5-2 0-16,-1 1-256 0,-2 1-48 0,2-2-16 0,1 3 0 0,1 3 656 0,1-2 128 0,0 1 16 0,1 2 16 0,-1 1 544 0,-1 1 96 15,-1 2 32-15,-4 0 0 0,0 5 496 0,-1 0 96 16,-1 6 32-16,0-1 0 0,-1 2-112 0,-3 5-32 16,0 0 0-16,0 3 0 15,0-2-752-15,0 5-160 0,0 2-16 0,1 2-16 16,3 0-272-16,1 2-48 0,4-3-16 0,0 1 0 0,5 0-224 0,1-1 0 16,2-5 0-16,3 0 0 31,1 2-784-31,1-2-48 0,2-1-16 0,2-3-17232 0</inkml:trace>
  <inkml:trace contextRef="#ctx0" brushRef="#br0" timeOffset="-131886.43">24900 11651 5519 0,'-1'-9'496'16,"0"6"-496"-16,1-4 0 0,0 4 0 0,0 0 1728 0,1 1 240 0,0 1 48 0,1-4 16 0,-1 1-1024 0,1-3-208 0,1-2-32 15,-1 3-16-15,1 0 592 0,-1-2 112 0,1 6 16 0,-2-2 16 0,0 1 16 0,0 3 0 0,1 0 0 0,-2 0 0 0,0 3-240 0,-2 1-48 16,1 2-16-16,0 0 0 0,1-6-144 0,0 0-32 15,-9 26 0-15,4-14 0 0,-1 1-176 0,-1-1-32 0,-2 4-16 0,-1 0 0 16,0 3-160-16,-2-1-48 16,-2 5 0-16,1-1 0 0,-2 1-208 0,1 2-64 0,1-4 0 0,-1 5 0 15,-1 5-176-15,0 5-144 0,1 1 192 16,0 1-192-16,-1 3 0 0,3 0 0 0,1 3 0 0,1-2 0 16,1 2 0-16,0-3 0 0,3 3 0 0,-1-6 0 0,1 1 160 15,-1-5-160-15,3 1 128 16,0-4-128-16,0 1 144 0,2-4-144 0,0 1 160 15,1-1-160-15,1-4 144 0,0-1-144 0,1-3 128 0,1 2-128 16,1-2 176-16,1 1-48 0,2-2-128 0,0-3 192 16,2 0-192-16,-1-4 0 0,3 1 0 0,0-4 0 0,2 1 0 0,1 3 0 15,-1-5 0-15,2-4 0 0,-1-4 0 0,1-4 0 16,1 2 0-16,0-4 0 0,1-4 0 0,-1-5 0 16,-1 3 0-16,2-6 144 0,-1-3-144 0,-1-2 160 15,2-1-160-15,-2 1 160 16,-2 1-160-16,0-3 160 0,-2-1-160 0,-1-3 160 0,-2 2 16 0,-1-2 0 15,2-5 0-15,-2 0 0 0,0-2-48 0,-1-1-128 16,0-2 192-16,-1 1-64 0,0 0-128 0,-2-2 0 16,-1 4 0-16,-1-1 128 0,-1 1-128 0,-1-2 0 15,-1 4 0-15,-1 2 0 0,1 1 0 0,-1 5 0 16,0 4 0-16,-1 0 0 0,-1 0 0 16,0 1 192-16,0 1-192 0,-2-1 192 0,2 4-192 0,-1-2 0 0,1-1 0 0,-2 2 0 15,2-1-160-15,0 1-16 0,-2-1 0 16,1 2 0-1,1 2-192-15,0 1-32 0,1 3-16 16,0 1 0-16,2 6-416 0,1 1-64 0,-1 3-32 0,2 3-16800 0</inkml:trace>
  <inkml:trace contextRef="#ctx0" brushRef="#br0" timeOffset="-131587.33">24682 12274 22111 0,'-3'-2'976'0,"2"2"208"0,1 0-944 0,0 2-240 0,1-2 0 0,0 3 0 0,2-3 1216 0,1 3 192 16,0 1 32-16,4 2 16 0,3 1 864 0,1-1 176 0,1 0 48 0,-1-2 0 0,0-1-1280 0,0 2-256 0,0-1-48 0,-1-2-16 0,0 2-544 0,0-4-96 0,-1 3-32 0,0 0 0 16,0-3-272-16,-1 2 0 15,1-2-208-15,1 0 80 16,-1 0-1456-16,-2 0-272 0</inkml:trace>
  <inkml:trace contextRef="#ctx0" brushRef="#br0" timeOffset="-128940.24">24694 11283 9215 0,'-7'-4'816'0,"0"0"-656"0,2 0-160 0,2 2 0 0,1 2 1248 16,1 0 224-16,0 0 32 0,-3 0 16 0,1 2-752 0,-4-2-160 0,0 2-32 0,1 0 0 0,0-2 864 0,1 4 160 0,0-4 48 0,2 2 0 0,1 0 448 0,0 0 80 15,2-2 32-15,2 0 0 0,-1 0-656 0,3 0-128 0,1 2-16 16,1-2-16-16,-6 0-512 0,0 0-112 15,25 7 0-15,-17-4-16 0,3 0-432 0,2 1-64 16,2-1-32-16,-1 1 0 0,1 1-224 0,1-1 0 16,2-2 128-16,-2-1-128 0,1 2 0 0,0-1 128 0,-1 2-128 0,2 0 0 15,-1-2 144-15,-1-1-144 0,0 2 128 0,0-1-128 16,-2 0 0-16,-1 0 128 0,1-2-128 0,-2 3 0 16,0-3 192-16,-1-3-64 0,0 3 0 0,1-4 0 15,-1 2 0-15,-1-1 0 16,1 2 0-16,-1-1 0 0,1-2-128 0,-2 2 0 15,0 0 144-15,-1 0-144 0,0 2 0 0,-1-3 0 0,1 2 0 0,-1 1 128 0,0 0-128 0,1 0 0 16,-2 0 0-16,0 0 0 0,-1 0 0 0,0 1 128 16,1 2-128-16,-2-3 0 15,0 2 0-15,-1-2 144 0,1 4-144 0,-1-4 0 16,-1 0 128-16,0 1-128 0,1-1 0 0,-1 0 0 16,0 0 0-16,-1 0 0 0,0-1 0 0,0 1 0 15,-1-2 0-15,0 0 0 0,0 2 0 0,0 0 0 16,0 0 160-16,-7-21-160 0,3 14 128 0,1 1-128 0,-1-3 208 0,-1 0-32 15,-1 2-16-15,0-3 0 16,-2 1 16-16,1-1 0 0,-1 2 0 0,0-2 0 0,-1 3 16 0,-1-5 16 0,0 5 0 16,0-2 0-16,-1 2-16 0,0 1 0 15,-1-3 0-15,-1 3 0 16,-2 2 32-16,2-2 0 0,-2 2 0 0,0 2 0 0,-1-2-224 0,1 2 0 0,2-2 0 16,2 1 0-1,1 2-576-15,2 1-144 0</inkml:trace>
  <inkml:trace contextRef="#ctx0" brushRef="#br0" timeOffset="-127274.22">18416 11752 18431 0,'-4'0'1632'0,"1"0"-1312"0,1 2-320 0,2-2 0 15,0 2 0-15,-1-2 0 0,-1 0 0 0,-2 3 0 0,0 0-128 0,2 0 128 0,-1-2-128 0,2 2 128 0,3-6 0 0,2 2 272 0,2-2-32 0,3 1-16 16,1-2 32-16,2 0 0 0,2 1 0 0,-1 1 0 0,1 1-256 16,0 1 0-16,-1 0 0 0,0 0 0 15,-1 0 768-15,-1 4 96 0,0 2 32 0,0-2 0 0,-1 2-208 0,0-1-48 16,-1 2 0-16,-1 0 0 0,1 1-640 0,0-4 0 16,-2 2 0-16,1 0 0 0,2-2 0 0,-1-4 0 15,1 3 0-15,0-3 0 16,3 0 0-16,-1-3 0 0,3 1 0 0,0-2 128 15,1 0 544-15,-1 0 96 0,-2-1 32 0,0 4 0 0,-1-1 32 0,-2-1 16 16,0 2 0-16,-3 1 0 16,-2 1-144-16,0 2-48 0,-1-1 0 0,-2-2 0 15,-1 4-528-15,-1-2-128 0,0-2 0 0,0 2 0 0,0-2 128 0,0 0 0 16,2-2 0-16,-1 2 0 0,3-2-128 0,1-2 128 16,3-1-128-16,1 2 128 0,2-6-128 0,0 2 0 0,3-3 0 0,-2 1 128 15,0 3-128 1,1 2 0-16,-3-2 0 0,-2 0-176 0,0 0 176 0,-3 2 0 15,-2 1 0-15,0 2 0 0,-2-1 144 0,-2 2-144 16,0 0 192-16,-3 2-192 0,-2-1 624 0,-4 2 16 0,0-1 0 0,-2 2 0 16,-1-4-384-16,0 1-80 0,-1-1-16 0,2 0 0 15,-1-1-160-15,3-3 128 16,2 2-128-16,-1-4 128 0,4-3 192 0,0 2 48 0,0-3 0 0,2 1 0 0,-1 0 16 0,1-1 16 16,0 1 0-16,-1-1 0 15,1 1-400-15,0 3 0 16,-1 0 0-16,0 2 0 0,2 0-208 0,-1 4-128 0,1 0-32 0,-1 0 0 15,1 1-1424-15,-2 4-272 0,2 2-64 0,-2-1-13136 16</inkml:trace>
  <inkml:trace contextRef="#ctx0" brushRef="#br0" timeOffset="-124563.45">16058 12179 911 0,'-4'0'0'0,"2"-2"0"0,-1-1 0 0,2 2 0 16,1 1 1088-16,-1 0 144 0,1-3 32 0,-2 1 0 0,1 1-704 0,0-5-144 0,0 2-32 0,1-1 0 0,0 1 512 0,1 0 80 0,1 2 32 0,0 1 0 0,-1 1 608 0,1 0 128 16,1 1 32-16,-2 1 0 0,3 0-880 0,0 0-160 0,-1 1-32 0,1-3-16 0,-2 3-32 0,2-3 0 0,-1 0 0 0,-1 0 0 0,1 0 368 0,-1-2 80 0,2 1 16 0,-2-4 0 0,1 1 416 0,0 0 96 15,0 1 16-15,-1-2 0 0,2 1-624 0,0-2-112 16,1 2-16-16,0 0-16 16,0-1-608-16,0 4-112 0,-2-1-32 15,1 2 0-15,2 0-128 0,-1 0 0 16,3 2 0-16,-2-1 128 0,1 2-128 0,-1-1 0 0,1 2 0 0,-1 0 0 0,-1-1-128 0,1 2 128 15,-2-1 0-15,-1-1 0 16,0 0 0-16,-1 0 0 0,-1-2 0 0,-1 1 0 16,0-2 0-16,0 0 0 0,-1 0 192 0,0-2-64 0,1 1 560 0,-1-2 96 15,-1 1 32-15,1 1 0 0,1 1-352 0,0 0-64 16,0 0-16-16,0 0 0 16,0 0-384-16,0 0 128 0,0 0-128 0,0 0 0 15,0 0 0-15,0 0 0 0,0 0 0 0,0 0 0 0,-18-7 0 0,14 9 0 0,2 0 0 16,-2 1 0-16,0 0 0 0,0 0 0 0,2-2 0 15,-1 1 0-15,2-2 0 0,1 0 0 0,-1 0 0 0,2 0 0 32,0 0 0-32,2-3 0 0,-1 3 0 0,2-3 0 15,0 0 0-15,-4 3 0 0,0 0 0 0,0 0 0 0,18-7 0 0,-11 7 0 0,-1-2 0 0,0 2 0 16,0 0 0-16,1 2 0 0,1-2 0 0,-1 2 0 16,1 0 0-16,0 1 0 0,1-2 0 0,0 1 0 0,2 1-160 15,-1-3 160-15,0 1-208 0,1 1 80 16,0-2-128-16,0-2 0 15,0 1-16-15,0 1 0 0,0-3 272 0,1 1 0 16,-1 1 0-16,0-2 0 0,0-1 0 0,0 2 0 16,0-4 0-16,0 2 0 0,0 0 0 0,2-2 0 0,-2 0 0 0,0 0 0 15,-1 0 0-15,-1-1 0 0,-1 4 0 16,-2 0 0-16,-1-1 224 0,-2 2-48 16,-1-2-16-16,0 2 0 0,-1 2 16 0,-2 0 0 0,-1-3 0 15,-1 3 0-15,0 3 0 0,-2-3 0 0,-1 2 0 0,6-2 0 16,0 0-176-16,-21 6-176 0,16-2 48 0,0-4 0 15,0 3 128-15,1-3 0 0,2 0 0 0,0 0 0 0,-1 0 0 0,2 0 0 0,0-3 0 0,-1 3 0 32,1-2 0-32,1 0 0 0,-1 2 0 15,1-2 0-15,-1 2 0 0,1 0-128 0,0 0 128 0,0 0-128 16,0 0 128-16,0 0 0 0,0 0 128 0,0 0-128 16,0 0 0-16,0 0 0 0,0 0 0 15,0 0 0-15,0 0 0 0,0 0 0 0,0 0 0 16,0 0 0-16,0 0 0 0,0 0 0 0,0 0 0 0,0 0 0 15,0 0 0-15,0 0 0 0,0 0 0 0,8-20 0 16,-3 20 176-16,0-2-48 0,1-1 0 0,-2 2 0 0,1 1-128 16,-1-2 0-16,-1 2 0 0,1 0 0 0,-1 0 0 0,-1 0 0 15,-1 0 0-15,1 2 0 0,-1-2 0 0,-1 0 0 16,0 0 0-16,-1 0 0 0,1 0 0 16,-2-2 0-16,1 2 0 0,-1-3 0 0,-1 2 0 0,3 1 0 15,0 0 0-15,0 0 0 0,0 0 0 0,0 0 160 16,-13-19-160-16,10 16 160 0,2-4-32 0,-2 2-128 15,2 1 192-15,0-3-64 0,-2 1-128 0,2-2 192 16,-1 1-192-16,-1 1 192 0,1-1-192 0,-2 1 0 16,-1-4 144-16,-1 1-144 0,0-1 128 0,-2 0-128 0,1 2 128 15,-3-2-128-15,0-3 160 0,-2 1-32 0,-2-2-128 16,1 2 192-16,-1 1-64 0,-1 1-128 0,0 3 176 16,-1-2-176-16,1 5 0 0,1 0 0 0,1 4 0 15,2 0-12560-15,2 4-2592 16</inkml:trace>
  <inkml:trace contextRef="#ctx0" brushRef="#br0" timeOffset="-110650.33">9125 14997 43311 0,'-2'-1'3840'16,"2"1"-3072"-16,2 0-608 0,0 0-160 0,2 0-832 0,3-4-208 0,5 2-48 0,8-2 0 0,11-5 464 0,8 0 96 0,3 0 16 0,1 2 0 15,3-3-176-15,1 3-16 0,-3 5-16 0,-2-1 0 16,-4 6-768-16,-2-1-160 15,-1 5-16-15,-5-4-7680 0,-2 4-1536 0</inkml:trace>
  <inkml:trace contextRef="#ctx0" brushRef="#br0" timeOffset="-110301.6">9133 15493 32255 0,'13'-7'1424'0,"-4"1"304"0,1-1-1392 0,0 4-336 0,-2 0 0 0,-1 1 0 0,4 0 272 0,10-2-16 15,10-3 0-15,12 0 0 16,6-2 16-16,1 2 0 16,-1 4 0-16,-4 0 0 0,-1 0-96 0,-5 3-32 0,-3 3 0 0,-4-2 0 31,-3 4-1008-31,-6-1-208 0,-1-2-32 0,-4 4-13184 0</inkml:trace>
  <inkml:trace contextRef="#ctx0" brushRef="#br0" timeOffset="-98235.09">10503 15174 41471 0,'-7'-1'3680'0,"2"1"-2944"0,4-3-592 0,1 1-144 0,2 2-1200 0,1-1-272 0,-1 1-48 0,3-4-16 0,5-2-288 0,4 1-64 0,3-1-16 0,5-1 0 0,3 3 2336 0,1-1 464 16,2 1 80-16,2 0 32 0,2 2-224 0,0-2-32 15,3 2-16-15,-2-1 0 0,3 2-528 0,-1-3-208 16,-2-1 176-16,0 1-176 0,0 2 0 0,-4-2 0 16,0 1 0-16,-5-1 0 15,-1 1-512-15,-5 1-32 0</inkml:trace>
  <inkml:trace contextRef="#ctx0" brushRef="#br0" timeOffset="-97503.83">11637 14743 41471 0,'9'-18'1840'0,"-4"7"368"0,-2 2-1760 0,0 1-448 0,-2 4 0 0,0 2 0 0,1-2 320 0,1-4-32 16,5-4 0-16,3-4 0 0,5-5-464 0,3 2-80 15,-1 2-32-15,3 0 0 16,0 1 112-16,1 0 32 0,1 2 0 0,-1-1 0 15,0 5 16-15,-1 0 0 0,1 4 0 0,-1 0 0 0,-1 6-112 0,0 0-16 0,0 4 0 0,-4 2 0 16,0 3 256-16,-2 1 0 0,-1 3 0 0,0 4-144 16,-4 1 144-1,1 3 0-15,0 2 0 0,-2 6 0 16,-3 4 192-16,-2 2-16 0,0 3-16 0,-2 0 0 0,0 3-32 0,-2 1-128 0,1 2 192 0,-1-4-64 16,-2 1-128-16,1 0 0 15,-1 3 0-15,0-1 0 0,0-3 0 0,1-3-144 0,-2 2 144 0,-1-7-160 0,-1-1 160 16,-2-3 0-1,-1-2 0-15,-4-1 0 0,-2-3 240 0,-3 2-32 16,-3-1 0-16,-4-1 0 0,-1 2-80 0,-4-2-128 16,-2-1 176-16,1-2-176 0,2-3 0 0,-1-4 0 15,-2-1 0-15,2-4 0 0,4-3 0 0,4-4 0 0,2-4 0 16,3-4 0-16,1-1 0 0,2-3 0 0,2-1 0 0,2-2 160 16,1 1-160-16,4-1 160 0,2-1-160 0,1 3 160 15,5 0-160-15,1 3 0 0,2-1 0 0,2 4 0 0,2 1 0 0,1 2 160 16,1-1-160-16,1 0 160 15,4 2-160-15,2 0 0 0,2-2 0 0,0 1 0 16,1 0 0-16,-1-1 0 0,0 4 128 16,0-1-128-16,2 2 0 0,0 3 0 0,-1 4 0 0,-1 1 0 15,0 5 0-15,-1 0 0 0,-1 6 144 0,-1-1-144 16,1 7 176-16,-2-1-48 0,2 3 0 0,-3 1 0 16,1 1-128-16,-2-6 160 0,-1 4-160 0,-3-4 160 15,0-4-160-15,-3 2 160 0,1-1-160 0,0-1 160 16,-2-3-160-16,-2-3 0 0,1-1 0 0,-2-3 0 15,1 1 0-15,-1-6 0 0,-1 1 0 0,1-1 0 16,0-4-528-16,-2-3-96 0,0 0-16 0,-1-4-17968 16</inkml:trace>
  <inkml:trace contextRef="#ctx0" brushRef="#br0" timeOffset="-97001.77">13215 14585 29487 0,'-2'-3'2624'0,"0"-1"-2112"0,1 3-512 15,1 1 0-15,0 0 1776 0,0 0 240 0,-1-1 48 0,0-2 16 0,1 2-1840 0,0-2-368 0,0 6-80 0,0-3-16 16,0 0-176-16,0 0-48 0,0 0 0 0,-2 22 0 0,-1-12 832 0,-1 2 176 16,-2 4 16-16,-2 3 16 0,-2 3 368 0,-1 4 80 15,-2 3 16-15,-2 2 0 0,-2 3-592 0,-2-2-112 0,2-1-32 0,-7 5 0 16,-1 5-192-16,-3 1-128 16,1 1 160-16,-3-1-160 0,-2 4 192 0,0 0-64 0,-2 1-128 0,1-4 192 15,1-1-192-15,0-5-128 16,1-2 128-16,1-3-208 0,2-6-64 0,2-1-16 15,4-3 0-15,1-3 0 16,2-6-848-16,2-2-160 0,1-3-48 0,2-5 0 16,3 0-944-16,1-7-192 0</inkml:trace>
  <inkml:trace contextRef="#ctx0" brushRef="#br0" timeOffset="-96719.14">12553 14689 39615 0,'-3'-10'3520'0,"-1"2"-2816"16,0 4-560-16,2-1-144 0,1 5 1040 0,1 1 176 15,0 1 48-15,1 0 0 16,1 4-1264-16,5 2-496 0,2 4 32 0,7 7 0 0,6 3 96 0,1 4 32 16,4 2 0-16,0 3 0 15,2 1 112-15,-2 3 32 0,3 2 0 0,-1 4 0 16,1 1 192-16,3 5 0 0,2 4 0 0,1-1-144 0,0 3 144 0,-3-2 0 15,2-3 0-15,-5-3 0 0,-2-2 0 16,-5-7-128-16,-3-5 128 0,-1 0-128 0,-1 1 128 0,1-3 0 16,-2-4 0-16,-1-2 0 0,-1-5 0 15,-1-3 0-15,1-5 0 0,-4 0 0 16,1-6-1152-16,-1 1-160 0</inkml:trace>
  <inkml:trace contextRef="#ctx0" brushRef="#br0" timeOffset="-96401.93">13691 14339 33167 0,'0'0'1472'0,"-1"0"304"0,-2 3-1424 0,2-3-352 0,0 2 0 0,1 0 0 0,0 3 480 0,1 2 32 16,0 5 0-16,2 2 0 31,1 3-800-31,2 3-160 0,1-1-16 0,2 0-16 0,-1 2 912 0,2 2 176 0,0-1 32 0,-1 3 16 16,1 1-176-16,-2 2-32 0,0 2-16 0,-1-1 0 15,1 1-432-15,-3-3 0 0,-2-1 128 0,0-1-128 16,-2-3-192-16,-1-2-80 0,-1 0-16 0,-2-3 0 15,0-1-1344-15,-2-2-272 0,0-2-48 0,-1 1-12192 0</inkml:trace>
  <inkml:trace contextRef="#ctx0" brushRef="#br0" timeOffset="-96147.73">13330 14526 42383 0,'-11'-7'1872'0,"3"1"400"0,2 2-1824 0,4-1-448 16,2 4 0-16,2-2 0 0,2 3 0 0,2-4-240 0,5-2 32 0,8 0 0 31,6-4-320-31,6 4-64 0,3 0-16 0,3 2 0 16,2 4 16-16,0 0 0 0,-2 4 0 0,-1-2 0 0,-3 0 352 0,-3 1 80 15,-4 2 16-15,-1-4 0 0,-3 4 144 0,-1-5 0 0,-2 2 0 0,-2-2 0 16,0 0 0-16,2-2 0 0,-1 2 0 0,1 0 0 0,-2-2 0 0,1-1 0 15,-1 2 0-15,0-1-16384 16</inkml:trace>
  <inkml:trace contextRef="#ctx0" brushRef="#br0" timeOffset="-95513.58">14385 15012 36863 0,'0'6'3264'0,"0"0"-2608"0,1 2-528 0,0-3-128 0,1-1 1008 0,0 4 160 0,3 3 48 0,2 10 0 0,6 5-1088 0,4 6-128 0,3 3-176 0,0-4 48 16,1-3-320-16,0-2-64 0,0-5-16 0,-3-2 0 15,1-2 0-15,-2 1 0 0,-1-5 0 0,-1 2 0 16,0-1-96-16,-2-1-16 0,0-2 0 0,-2-1 0 16,-1 3-1648-16,-2-6-336 0</inkml:trace>
  <inkml:trace contextRef="#ctx0" brushRef="#br0" timeOffset="-95225.74">15001 14880 49759 0,'-12'8'2208'0,"4"-1"448"0,-1-1-2128 0,4 1-528 0,3 2 0 0,2-3 0 16,0 1-1632-16,-1 8-432 0,-2 10-96 0,1 7-16 15,-1 10-128-15,-1 5-48 16,-2 4 0-16,-1 2 0 0,-4 2 1296 0,-4 0 256 15,-4 3 48-15,-3 2 16 0,-3 0 880 0,-2 1 176 0,0 1 48 0,-4-2 0 16,0 0 1008-16,-4-6 208 0,1-1 32 0,0-5 16 0,2-4-736 16,4-6-160-16,4-6-32 0,1 3 0 0,3-1-704 15,3-5 0-15,6-3 0 0,3-5-17936 16</inkml:trace>
  <inkml:trace contextRef="#ctx0" brushRef="#br0" timeOffset="-93735.64">16366 14712 10127 0,'2'-4'896'0,"-2"1"-704"0,0 0-192 0,-1 3 0 0,0 0 5760 0,0 0 1104 0,1 1 240 0,-2 1 32 0,1 1-5856 0,0-2-1152 16,2 4-128-16,-1-5-256 0,0 0 0 0,9 20 16 16,-7-11 0-16,1 4 0 15,-1 2 368-15,-1 2 80 0,-1 4 16 0,0 2 0 16,-1-1-224-16,0-4 0 0,0-2 0 0,-2 4 0 15,-1 7 0-15,1 6 0 0,-3 5 0 0,1-3 0 16,-2-1 0-16,1-2 256 0,0 0-64 0,-1-4 0 0,2 0-32 0,1-6-16 0,2-3 0 16,-1-3-10832-1,2-2-2160-15</inkml:trace>
  <inkml:trace contextRef="#ctx0" brushRef="#br0" timeOffset="-93531.95">16115 14965 39615 0,'1'3'3520'0,"-1"-1"-2816"0,0 2-560 0,1-1-144 0,0 0 1024 0,3 1 192 0,2-2 16 0,5 2 16 16,9 3-1520-16,7 2-304 0,11-3-64 0,5-2-16 0,5-2 240 0,2-4 48 31,0-2 16-31,2-2 0 16,0-3-128-16,-2-1-32 0,-2 0 0 0,-4-2-11168 15,-3 2-2240-15</inkml:trace>
  <inkml:trace contextRef="#ctx0" brushRef="#br0" timeOffset="-90518.78">17270 14731 23039 0,'-3'-1'2048'0,"2"-1"-1648"0,1-1-400 0,0 3 0 0,1-1 0 0,0 1 0 0,1-4 0 0,0-1-176 0,1-1 1232 0,0 0 240 0,1 2 48 0,0-2 16 0,1 2 944 0,-2 1 192 0,2-2 48 0,-1 1 0 0,2 2-1184 0,2-2-224 16,-1 1-48-16,3 0-16 0,1 0-800 0,1 2-144 16,2-3-128-16,0 2 144 0,1-1-144 0,-2 2 0 15,1 1 0-15,1-2 0 0,-1 2 0 0,2-3 0 16,-2 2 0-16,0 1 0 0,2 0 0 0,1 0 0 15,-2 0 0-15,1 0 0 0,3 0 0 16,-1-3 0-16,-1 3 0 0,1 0 0 0,-3 0 0 0,-1 3 0 16,0-3 0-16,-3 1 0 0,0 2 0 0,-1 0 0 15,-2 3 0-15,-2 3 0 0,0 3 0 0,-1 5 0 16,0 2 0-16,-3 4 0 0,0 1-144 0,-1 2 144 16,-2 3 0-16,-1 2 0 0,0 1-176 0,-2 1 176 0,-1-3-160 0,-2 7 160 15,-2 4-160-15,-2 3 160 0,-1 1-160 0,-3-1 160 0,0-3-160 0,0-3 160 16,-1 0-160-16,-1-6 160 15,-2-4 0-15,1-6 128 0,-1-2 16 0,-3 1 0 16,-2-2 32-16,-3 1 0 0,-1-6 0 0,-2 2 0 16,0-2-176-16,-1-4 0 0,0 1 0 0,1-7 0 15,0-2 0-15,3-4 0 0,2-2 128 0,3-2-128 0,2-3 224 0,1-1 16 16,2 0 0-16,2-1 0 16,3 1-80-16,1 3-16 0,1-2 0 0,2 6 0 0,5-2-144 0,0 3-192 15,1 0 32-15,3 1 16 0,1-2-96 0,3 3-16 16,4-2 0-16,1 2 0 15,2-1 48-15,2 2 0 0,2-1 0 0,1 0 0 16,3 0 208-16,1 2 160 0,4-2-32 0,1 0 0 0,0 4 128 0,0 1 32 0,0 0 0 16,0 4 0-1,1-1-112-15,0 2-32 0,2 2 0 0,-4 1 0 0,0 3 0 16,-4-4 0-16,-1 2 0 0,0-1 0 0,0 2-144 0,-2-1-144 16,-1 1 144-16,-2-5-208 0,0 0 208 0,-1-2-144 0,1-2 144 15,1-3-128-15,0 1-112 0,0-8-16 16,2 1 0-16,1-3 0 15,-2 0-576-15,4-4-112 0,3-2-16 0,3-4-16 0</inkml:trace>
  <inkml:trace contextRef="#ctx0" brushRef="#br0" timeOffset="-90116.63">18849 14529 43311 0,'-3'0'3840'0,"0"0"-3072"0,0 2-608 0,2-2-160 0,0 1-688 0,1 2-160 0,-2 0-48 0,0 2 0 0,-1 5-512 15,1 0-96-15,1 0-32 0,-1 2 0 16,0 1 864-16,-3 0 160 0,-1 5 48 0,-3 2 0 0,-2 2 1040 0,-4 6 224 16,-2 3 32-16,-3 4 16 0,-3 3 80 0,-3 0 16 15,-3 3 0-15,0 0 0 0,-2-3-496 0,-3 4-112 16,-2 4-16-16,-2 0 0 0,-3 1-192 0,0 0-128 15,2-6 128-15,-2 0-128 0,3-6 0 0,-1 3 128 16,5-6-128-16,2-4 0 0,4-3 0 0,5-5 0 16,3-4-192-16,5-5 64 0,3-4-736 0,3-4-144 0,3-6-16 0,2-3-15920 15</inkml:trace>
  <inkml:trace contextRef="#ctx0" brushRef="#br0" timeOffset="-89833.3">18263 14744 42383 0,'-8'2'3776'0,"1"2"-3024"0,2 0-608 0,4 1-144 16,1-2 512-16,1 4 64 0,1 2 0 0,2 6 16 47,5 7-1280-47,9 7-256 0,11 1-48 0,7 3-16 0,3 2 624 0,2-3 112 0,2 9 16 0,-1-1 16 15,-1 5 64-15,-4 1 16 0,-1 3 0 0,-8 2 0 0,-3-7 160 0,-6 1 0 0,-2-2 0 0,-5-5 0 32,-3-2 0-32,-2-2 0 0,-2 0 0 0,0-4 0 15,-1-2 0-15,-1 0 144 0,0-2-144 0,0-4 160 16,0-6-544-16,0-1-128 16,1-3 0-16,-3-2-16656 0</inkml:trace>
  <inkml:trace contextRef="#ctx0" brushRef="#br0" timeOffset="-89449.13">19288 14224 42383 0,'-15'7'1872'0,"3"-1"400"0,-1 0-1824 0,6 1-448 0,3 0 0 0,3-5 0 0,0 4 128 16,-2 5-128-16,-1 7 0 0,3 4 144 0,4 1-560 0,3 5-112 0,2-5-32 0,2 2 0 0,1 0 128 0,1 3 32 0,-3-2 0 0,0 2 0 16,1 3 240-16,-4-2 160 0,0 3-192 0,-1-1 192 0,-1-3-240 0,-1-2 64 15,-1-1 16-15,-2-3 0 16,0-3-480-16,0-3-80 0,-1-3-32 0,-2-3 0 16,1-1-384-16,-1-5-80 0</inkml:trace>
  <inkml:trace contextRef="#ctx0" brushRef="#br0" timeOffset="-89215.13">18902 14275 42383 0,'-11'-4'1872'0,"2"2"400"16,0 2-1824-16,6 0-448 0,2 0 0 0,2-3 0 15,1 3-320-15,3-1-176 0,3-1-16 0,8-4-16 16,8 2-560-16,9-2-128 0,6-1 0 0,6 1-16 0,4 3 1488 0,4 0 320 0,4 3 48 0,0 3 16 16,2 0-368-16,-2 0-64 0,-1-2-16 0,-2 1 0 15,-2 1-192-15,-4-2 0 0,-2 2-144 16,-6-2 144-16,-4 1-960 0,-5-2-112 16,-7 3-16-16,-4-3-15040 0</inkml:trace>
  <inkml:trace contextRef="#ctx0" brushRef="#br0" timeOffset="-88768.46">20377 14466 43311 0,'-6'-10'1920'0,"1"1"384"0,0 2-1840 0,1 3-464 0,3 4 0 0,1-3 0 16,0 3-1040-16,0-2-304 0,-1 1-64 0,0-2-16 31,-1 3-1008-31,1 6-208 0,-3 4-48 0,-3 5 0 0,0 5 2160 0,-6 2 528 16,0 4 0-16,-3 1 0 0,-4 2 912 0,-1 3 304 0,-3-1 48 0,-2 3 16 0,-1 1 304 0,-3 0 64 15,0 1 16-15,-5 1 0 0,0-1-720 0,-3 2-144 16,-3 3-32 0,-1 2 0-16,-1 1-304 0,1-1-64 0,5 0-16 0,2-7 0 0,4 1-192 0,4-5-64 0,5 1 0 15,1-7 0 1,3 0-128-16,2-5 0 0,3-1 0 0,-1-5 0 31,3-2-384-31,1-4-96 0,1-1-32 0,1-3-12128 0,2-4-2432 0</inkml:trace>
  <inkml:trace contextRef="#ctx0" brushRef="#br0" timeOffset="-87693.72">19827 14367 35935 0,'-3'0'3200'0,"1"0"-2560"0,1 0-512 0,1 0-128 0,1 0-224 0,0 0-64 0,0 1-16 0,1 1 0 0,1-2-16 0,2 3 0 0,3-2 0 0,0 4 0 0,2-1 320 0,0-1 0 0,0 1 0 0,0 1 0 0,-1 2 0 0,-1 2 144 15,0 1-144-15,-2 0 128 0,0 5-128 0,0 1 128 16,-1 2-128-16,0 5 128 0,0 3 640 0,1 5 128 15,2 3 32-15,0 4 0 0,3 1-96 0,3 2-32 16,1 1 0-16,2 1 0 0,2 1-384 0,3 0-80 0,3-2-16 0,1 1 0 0,0-1-192 16,1-1-128-16,0 3 128 0,0-3-128 15,-1 0 0-15,-2 0 0 0,-2-3 0 0,-1-2 0 0,-2-3 0 0,-2-4-192 16,-1-1 64-16,-2-4 0 31,-1 1-320-31,-2-3-48 0,0 0-16 0,-2-3-17344 0</inkml:trace>
  <inkml:trace contextRef="#ctx0" brushRef="#br0" timeOffset="-86382.14">20988 14462 35935 0,'-4'-4'3200'0,"2"-1"-2560"0,1 4-512 0,1-2-128 0,1 3 0 0,0-2 144 0,2-2-144 0,-1 1 160 0,3-7-2560 0,1 1-512 0,2-1-96 0,0-2-32 16,2 2 1376-16,-3 0 288 0,1 1 48 0,-3 1 16 16,-1 1 1312-16,-3 4 480 0,-1 2-16 0,-1-2 0 0,-3 3 1136 0,0 3 208 15,-2 0 48-15,0 3 16 0,-3 2-352 0,-1 4-80 16,0 3-16-16,-2 5 0 0,-2 1-208 0,0 5-64 16,-1 2 0-16,-1 7 0 0,1 0-512 0,-1 3-128 0,1 0 0 0,1 3-16 15,-1 1-496-15,3 1 0 0,0-2 0 0,-1 0 0 16,3 0 0-16,1 1 0 15,0-5 0-15,1-2 0 0,1 0 0 0,1 0 0 0,0 0 0 0,0-1 0 0,-1 1 0 16,0 1 0-16,-2-2 0 0,2 0 0 0,-1-6 0 16,3-2 128-16,2-4-128 0,2-3 0 0,2-3 192 0,1-4 0 31,2-2 0-31,1-2 0 0,1-3-16 0,1-2-16 16,2-3 0-16,1 0 0 0,1-2-160 0,2 1 0 15,3-4 0-15,1 1 0 0,3-2 0 0,-1-2 0 0,4 2 0 0,0-4 0 16,2-1 0-16,0 0 0 0,1-1 0 15,-3-1 0-15,-2 1 0 0,-2-4 0 0,-2 4 0 0,-1-7 0 16,-1 3 128-16,-3-4-128 0,-1-2 0 0,-2 1 128 16,0-4 64-16,-1-3 16 0,-1 2 0 0,0-5 0 15,2 1 64-15,-3 2 16 0,3-3 0 0,-2-1 0 0,-1-3-96 0,0 0-32 16,-1 1 0 0,-2 2 0-16,0-3-160 0,-3 3 0 0,0 1 0 0,-1 0 0 15,-3 5-144-15,-2 0-112 0,-1 1-32 0,-2 3 0 0,-2 3-16 0,-1 0 0 0,-2 0 0 0,-1 3 0 31,2 4-176-31,-3 2-32 0,0 1-16 0,-1 2 0 16,0 1-416-16,0 6-80 0,0 0 0 0,0 0-16 0,5 0-992 16,1 3-192-16,2-3-32 0,4 0-11568 0</inkml:trace>
  <inkml:trace contextRef="#ctx0" brushRef="#br0" timeOffset="-86081.7">20958 15008 36863 0,'3'2'3264'0,"-2"0"-2608"0,-1-2-528 0,1 3-128 0,0-3 976 0,2 1 176 0,1 1 16 0,2 1 16 0,6 3-1184 0,1-2-256 0,0-1-32 0,2-3-16 0,1 0-480 16,3 0-112-16,0-3 0 0,2-1-16 0,2-1-1488 0,3-1-288 15</inkml:trace>
  <inkml:trace contextRef="#ctx0" brushRef="#br0" timeOffset="-82531.92">22269 14583 26719 0,'-6'-7'2368'0,"0"3"-1888"0,0-1-480 0,1 4 0 0,2 1 2256 15,2 0 368-15,-2 0 64 0,0 1 0 0,-2-1-3440 0,-3 0-688 0,1 2-144 0,1-2-16 0,2 3 1600 0,3 1 192 0,1-1 96 0,2 6 32 0,2-2 992 0,0 6 208 16,2 2 32-16,1 4 16 0,1 1-768 0,-2 5-160 16,0 2-16-16,0 2-16 0,0 3-224 0,-2-3-64 15,-1 5 0-15,-3-2 0 0,0 0-320 0,-5-1 0 16,1-3 0-16,-3 1 0 0,-2 2-256 0,-2-3-112 15,-2-2-16-15,0 0-17344 0</inkml:trace>
  <inkml:trace contextRef="#ctx0" brushRef="#br0" timeOffset="-82327.84">21792 15049 36863 0,'-1'0'3264'0,"1"-2"-2608"0,2 2-528 0,2 0-128 16,-1 2 336-16,4-2 48 0,2 0 0 0,6-2 0 31,10-1-1344-31,6 0-272 0,9-4-48 0,2 1-16 0,1 0 784 0,4-1 176 16,0 0 16-16,-1 1 16 0,-13 1 16 0,3 2 0 0,3-1 0 0,0-2 0 31,0 2-928-31,-2-2-192 0</inkml:trace>
  <inkml:trace contextRef="#ctx0" brushRef="#br0" timeOffset="-81600.08">23180 14390 42383 0,'-3'-6'1872'0,"-1"2"400"0,1 1-1824 0,3 0-448 0,3 2 0 0,-1 1 0 15,2-3-128-15,2 1-128 0,5-2-32 0,6-2 0 16,4-6-848-16,2 2-160 0,2-3-48 16,-2 3 0-16,1 1 784 0,-3-1 160 0,0 1 16 15,-3 3 16-15,0 2 368 0,-2-1 0 0,0 4 0 0,-3 1 0 16,2 0 432-16,0 1 96 0,-1 2 32 0,-1 0 0 0,1 2-176 0,-2-1-16 16,1 5-16-16,-1-2 0 15,0 2 32-15,2 3 16 0,1-2 0 0,0 4 0 16,1 0-240-16,1 3-160 0,0-1 192 0,2 0-192 0,-2 2 0 0,1-2 0 15,0 3 0-15,-3-3 0 0,-1 2 0 0,-3 1 0 16,-3 3 0-16,-2 1 0 0,-1 0-224 0,-5 4 48 16,-1 3 16-16,-4 3 0 15,-3 2 160-15,-4 1 0 0,-2 1 0 0,-4-3 0 16,0 1 0-16,-3-3 176 0,0 0-48 0,0-3 0 0,0-1 48 16,-3 0 0-16,1-1 0 0,-1 0 0 15,1-2-176-15,-1-3 128 0,-1 0-128 0,0-3 128 0,1 1-128 0,-3-4 0 0,-2-2 0 0,1-4 128 16,-2 3-320-16,2-6-64 0,-2-1 0 0,3-2-16 15,1-2 128 1,1-4 144-16,3 1-208 0,2-5 80 0,2-1 128 0,2-1 0 16,1 0 0-16,1 2 0 0,3-3 0 0,2 3 0 0,3 3 0 0,2-6 0 15,3 5 0-15,2 1 0 0,3-4 0 0,2 4 0 16,3-4 0-16,2 2 0 0,4 1 0 0,1-1 128 16,4 3-128-16,2 0 0 15,3-1 0-15,0 3 0 0,2 3 0 0,-1-1 176 16,2 2-48-16,-2 3 0 0,-1 5-128 0,1-2 192 0,1 6-192 0,-1-2 192 0,-1 2-192 0,-2 1 0 15,-2-1 144-15,-1 0-144 0,0 0 160 0,0 0-32 32,-4-1-128-32,1 1 192 0,0-1-192 0,1-2 0 15,-1 0 0-15,-1-4 0 0,0 1-192 0,-2-3-64 16,1-2-32-16,-2-2-11712 0,1-3-2336 0</inkml:trace>
  <inkml:trace contextRef="#ctx0" brushRef="#br0" timeOffset="-81146.86">24000 14253 42383 0,'-2'-9'1872'16,"1"5"400"-16,-1 2-1824 0,2 1-448 0,0 1 0 0,2 0 0 0,-1 1-1520 0,0 1-400 0,0 1-64 0,3 1-32 0,0 2 1184 0,-4-6 256 0,0 0 32 0,17 26 16 0,-10-18 1440 0,1 4 304 15,2 0 48-15,0 3 16 0,2-2-240 0,3 3-32 16,1 2-16-16,4 2 0 0,2-1-528 0,1 2-96 16,1 2-32-16,3-1 0 0,4 4-336 0,2 1 144 0,3-1-144 15,3 2 0-15,0 5 0 0,1 0 0 0,2 2 0 16,-3 1 0-16,0 1 0 0,-3 1 0 0,-2 3 0 0,-4 0 0 16,-2 3-288-16,-4-2-16 0,-3 1 0 0,-5-2 0 31,-5-2-144-31,-2-4-16 0,-3-1-16 0,-4-6 0 0,1-2 160 0,-4-1 16 0,-2-3 16 15,-1-6 0 1,-2 0-352-16,-2-3-80 0</inkml:trace>
  <inkml:trace contextRef="#ctx0" brushRef="#br0" timeOffset="-80799.59">24553 14856 34095 0,'-1'0'3024'0,"-2"0"-2416"0,2 0-480 16,1 0-128-16,1 0 832 0,-1 0 160 0,-1 0 32 15,1 0 0 1,-1 0-1680-16,0 0-336 0,-1 0-64 0,2 0-16 0,0 0 736 0,0 0 144 0,0 0 16 0,0 0 16 16,-21 4 160-16,14 2 0 0,-2 0 0 0,-2 2 0 15,-1 2 224-15,-3 1 80 0,0 5 16 0,-1-3 0 16,-1 6 160-16,-2 2 32 0,-1 1 16 0,-1 1 0 16,0 3-336-16,-1-2-192 0,2 0 192 0,0 3-192 15,3-4-256 1,4 5-144-16,4-4-48 0,3-1-15424 0</inkml:trace>
  <inkml:trace contextRef="#ctx0" brushRef="#br0" timeOffset="-80001.66">25510 14285 39615 0,'-7'4'3520'0,"0"1"-2816"16,4-2-560-16,2-1-144 0,-1 0-448 0,0 1-128 0,-3 4-32 0,-4 4 0 0,-2 3-528 0,-1 4-96 0,1 1-32 0,-1-3 0 0,4 2 880 0,-2 2 192 16,1 2 16-16,-1 1 16 15,0 1 736-15,2 2 160 0,-2 3 32 0,-1 2 0 16,0 3 368-16,-2 1 80 0,1 3 0 0,1 1 16 16,2-1-720-16,2-3-160 0,1-3-32 0,3-1 0 15,3-7-176-15,3 1-144 0,3 1 192 0,2-4-192 0,5 3 0 0,-1-3 0 16,2-2 0-16,-1-1 0 15,1-1 0-15,0 0 0 0,-1-1-208 0,2-3 80 0,-3 0-16 0,-1-3 0 16,1-2 0-16,-3 0 0 0,1-3 144 16,0-5 176-16,0-1-48 0,-1-3 0 0,1-4-128 0,0-1 192 15,2-3-192-15,0-4 192 0,2-1-192 0,1-5 0 16,3-3 0-16,1-4 0 0,-1 3 0 0,-4 3 0 16,-2 3 0-16,3-4 0 0,4-8 0 0,5-10 0 0,2-4 0 15,-1-4 0-15,-1 1 0 0,-5-1 208 0,-1 4-48 0,-3 3-16 16,-3 3-16-16,-2 5-128 0,-4-1 192 0,-1 7-64 15,-4 3 32-15,-1 3 0 0,-1 3 0 0,-4 3 0 0,0 4-32 16,-2 1 0 0,-1-2 0-16,0 3 0 0,-1 4-128 0,0 0 0 0,2 0 0 0,-3 3 0 0,1 1 0 0,1 1 0 15,-2 1 0-15,-1 1-176 0,0 1 176 0,-1 1-192 16,0-3 192-16,1 3-192 0,-1 0-144 0,-1 1-48 16,1-2 0-16,-2 2 0 31,-1-2-208-31,-2 3-48 0,0 0-16 0,1-1 0 15,0 0-304-15,0-2-64 0,1 1-16 0,0-3 0 16,1 3 464-16,3 1 112 0,2-2 16 0,1 0 0 16,2 0 0-16,1-2 16 0,1 0 0 0,1 3-9104 0,2 0-1808 0</inkml:trace>
  <inkml:trace contextRef="#ctx0" brushRef="#br0" timeOffset="-79401.49">25312 14731 35935 0,'-1'0'3200'0,"1"0"-2560"0,1 0-512 0,2 0-128 0,0 0 192 0,2-1 32 0,3 1 0 0,4-2 0 0,8-2 432 0,6-1 96 0,7 0 16 0,2-1 0 0,3-3-368 0,3 2-64 15,2 1-16-15,3-1 0 0,1 1-192 0,0 0-128 16,1 1 128-16,-1 4-128 15,-2-3-1088-15,-2 2-272 0</inkml:trace>
  <inkml:trace contextRef="#ctx0" brushRef="#br0" timeOffset="-69736.27">7601 14598 23951 0,'3'-16'2128'0,"-3"3"-1696"0,0 1-432 0,0 5 0 0,0 2 768 0,0 1 64 0,-2 0 0 15,1-4 16-15,-1-5-1904 0,-3 0-384 0,-2 0-80 0,-1 3-16 0,-1 2 960 0,1 4 176 0,0-2 32 0,1 6 16 0,-1 0 896 0,1 0 176 16,-1 2 48-16,2-2 0 0,0 4 192 16,1 0 64-1,1-2 0-15,1 2 0 0,0-2 432 0,1 2 80 0,-1-1 32 16,0 0 0-16,-1 1-384 0,-2 2-80 0,-1 3-16 16,-1 1 0-16,-1 2-528 0,-1-2-112 0,4-1-32 0,-4 1 0 15,-3 6-160-15,-7 6-16 0,-1 4-16 0,-3 2 0 16,1 6-224-16,-2-2 128 0,2 0-128 0,-2 3 0 15,-1-1 0-15,1 1 128 0,3-4-128 0,-2 5 0 16,1-2 0-16,1 1 128 0,2-4-128 0,3 1 0 16,3 0 288-16,2 0-32 0,2 2-16 0,2-2 0 15,3 5-64-15,3-5-16 0,1 3 0 0,-1-3 0 16,4-1-160-16,-1-3 160 0,3 2-160 0,1 1 160 16,1-3-160-16,0-2 0 0,1-1 0 0,2-3 0 15,1-2 0-15,1-3 0 0,1-6 0 0,4-2 0 0,0-3-288 16,1-2 16-16,-5-2 0 0,5-4 0 0,4-4 272 0,5-4 0 15,3-4-128-15,0-4 128 0,1-3 176 0,0-3 80 16,2-1 32-16,-2-3 0 0,-2 2-288 0,-2-1 0 16,0 1 0-16,-1-5 0 0,1 1 0 0,-4-1 0 15,-1-3 0-15,-3-1 0 0,0-1 192 0,-3 2-64 16,-4 5 0-16,-3 2-128 0,0-1 192 0,-5-2-64 16,0 1 0-16,-6-2-128 0,0-1 128 0,-5 1-128 15,-2 2 0-15,-2-2 0 0,-2-1 160 0,1 1-160 16,-2-1 128-16,0-3-128 0,2 3 176 0,0 2-48 15,0 3-128-15,0 2 192 0,1 3 0 0,1 1-16 0,0 4 0 0,-2-1 0 16,1 5-176-16,-2-2 0 0,1 5 0 0,-1 0 0 16,-1 6 0-16,-1-1-320 0,0 5 48 0,-1 3-18496 15</inkml:trace>
  <inkml:trace contextRef="#ctx0" brushRef="#br1" timeOffset="-66503.5">12419 14259 24879 0,'-2'-9'2208'0,"1"3"-1760"0,1 2-448 0,0 4 0 0,0 0 1472 0,-1-2 224 0,1 1 32 0,-1-4 16 0,-2 4-2160 0,0 1-432 0,-2 7-96 0,-4 8-16 0,0 5 240 0,-3 6 32 0,-5 7 16 0,-3 8 0 16,-4 3-80-16,-3 7-16 0,-6 6 0 0,-3 7 0 16,-4 4 48-16,-3 5 0 0,-3 4 0 0,-1-2 0 0,3-8 464 0,-6 10 80 15,-4 7 32-15,-5 1 0 16,-1-3 144-16,-4-6 0 0,-4-3 0 0,-4-1 0 0,0-1 0 15,4-2 0-15,3 4 0 0,13-14 0 0,9-8-224 0,-2 1 32 0,1 10 16 0,4-4-8256 32</inkml:trace>
  <inkml:trace contextRef="#ctx0" brushRef="#br1" timeOffset="-65665.34">18049 14305 28559 0,'-6'-10'2544'0,"1"4"-2032"0,0 2-512 0,1 2 0 0,3 4 880 0,-2 0 80 0,1 0 0 0,-3 4 16 0,-3 3-1872 0,-4 7-384 0,-3 8-80 0,-2 6-16 15,-3 8 592-15,-3 6 112 0,-6 9 32 0,-4 7 0 16,-6 11-832-16,-5 7-144 0,-6 1-48 0,-2 0 0 16,2-8 384-16,-5 0 64 0,0 2 0 0,-5-1 16 0,0 2 2192 0,-3-5 432 0,2-3 96 15,-2-3 16-15,0-2-320 0,1-2-48 16,4-2-16-16,4 1-11200 0</inkml:trace>
  <inkml:trace contextRef="#ctx0" brushRef="#br1" timeOffset="-64882.23">23877 13956 12895 0,'-15'-9'1152'0,"4"3"-928"15,-1 3-224-15,4 0 0 0,3 2 1984 0,2 1 336 0,0-3 80 0,-5 2 16 0,-3-5-2416 0,-1 1-256 0,-1 1-176 0,4 1-16 0,2 3 656 0,2 0 144 0,3 3 32 0,-1 1 0 0,1 5 0 0,-2 1 16 16,1 2 0-16,-2 4 0 0,-3 5-208 0,0 1-32 16,-5 4-16-16,-3 9 0 0,-1 3 544 0,-7 7 96 15,-2 4 32-15,-5 6 0 0,-3 1 352 0,-1-2 80 16,1-4 16-16,-10 8 0 0,-8 14-656 0,-7 4-128 15,-2 0-32-15,-2 0 0 0,4-7-160 0,0 0-32 0,3-1-16 16,2 0-14880 0</inkml:trace>
  <inkml:trace contextRef="#ctx0" brushRef="#br2" timeOffset="-60380.79">7617 16617 41471 0,'-2'-5'3680'0,"0"4"-2944"0,1-1-592 0,1 2-144 0,0 0-496 0,0 0-128 0,-1 0-16 0,-2-4-16 0,0 4 208 15,-3 0 64-15,-1 1 0 0,0 5 0 0,-3 4 384 0,-2 3 0 16,-2 3 0-16,-3 5-128 0,0 1 128 0,-2 3 0 16,0 1 0-16,-3 2 128 0,1-3 384 0,-4 3 64 15,1 4 32-15,-4-1 0 0,1-2-240 0,0-1-48 16,0 1-16-16,-3 0 0 0,-1 5-160 0,-2-1-16 31,-2 4-128-31,-2 0 192 0,-2 8-192 0,-1-1 0 0,2-2 0 0,1 2 0 16,2-6-384-16,2 3 16 0,3 0 16 0,4-7 0 15,4 1-80-15,3-3-16 0,3-4 0 0,4-3 0 16,1-3-576-16,1-6-128 0,2-3-32 0,3-7-14736 0</inkml:trace>
  <inkml:trace contextRef="#ctx0" brushRef="#br2" timeOffset="-59823.87">6916 16646 43311 0,'0'-3'1920'16,"-1"-1"384"-16,-2 2-1840 0,2-2-464 0,1 4 0 0,0-2 0 0,1 2 0 0,2-3-128 0,1 2-16 0,0-3 0 0,4 3-1088 0,1 0-224 0,-1 1-32 16,1 1-16-16,-1 4 1168 0,0 1 336 0,1 7-144 0,-2-3 144 0,-1 2 0 0,0 0 0 0,1 4 0 0,-1 0 0 31,0 1 128-31,-1-1 80 0,1 0 32 0,-1 0 0 15,-1-1 448-15,-1 1 80 0,1 0 32 0,0-1 0 16,1 2-224-16,1 1-64 0,0 3 0 0,2 3 0 16,0 3-208-16,1 2-48 0,1 3-16 0,2 2 0 15,3 5-240-15,2-2 128 0,2 1-128 0,-1 0 0 16,3-3 0-16,-1-4 0 0,0-5 0 0,-3-1 0 16,-1-6 0-16,-2 0 0 0,-3 0 0 0,-2-2 0 0,-3 0-128 15,-1-1 128-15,-1 4 0 0,-3-1 0 0,0-3 0 16,-2 0 0-16,0 5 0 0,-1-1 0 0,1-2 0 15,0 4 0-15,0 4 0 0,1 3 0 0,1-1 144 16,0-1-144-16,4-3 128 0,-1-3-128 0,1 1 192 0,0-3-64 16,1-6 0-16,0 2 0 0,0-1 48 0,-1-4 0 15,-1 0 0-15,-2-2 0 0,0-2-176 0,-1-3-144 16,-1 1 144-16,-1-4-208 16,-2 0-240-16,-1-4-64 0,1-1 0 0,-4-2-12400 15,0-3-2480-15</inkml:trace>
  <inkml:trace contextRef="#ctx0" brushRef="#br2" timeOffset="-59321.75">7894 16257 41471 0,'-5'0'3680'0,"1"0"-2944"15,2 0-592-15,1 2-144 0,1 0-832 0,0 1-192 0,-3 3-32 0,0 0-16 0,-1 4-304 0,3 0-64 0,2 2-16 0,1 2 0 0,3 1 1456 0,3-2 512 0,3 4-16 0,0 6 0 16,3-1-320-16,0 1-176 0,1 6 192 0,1 4-192 16,-1 2 256-16,-2 3-48 15,-2 1-16-15,-4-2 0 0,-1 1-192 0,-1 0 0 0,-2-6 128 16,-2-1-128-16,-2-2 128 0,-2-3-128 0,1-1 176 0,-1-3-176 0,1-2 0 16,-1-3 0-16,0-1 0 0,0-4-15808 15</inkml:trace>
  <inkml:trace contextRef="#ctx0" brushRef="#br2" timeOffset="-59056.6">7563 16444 49759 0,'0'-6'2208'0,"0"0"448"0,1 0-2128 0,1 2-528 0,3 1 0 0,3 2 0 16,3-4-848-16,6-1-288 0,12-5-48 0,12-6-16 16,9-3 160-16,5 0 16 0,-2-1 16 0,-1 2 0 15,-3 6 688-15,-3 0 128 0,-4 4 16 0,-6 2 16 16,-4 1-544-16,-5 0-96 0,-3 4-32 0,-5 2 0 16,-2 0-688-16,-5 0-144 15,-2 2-16-15,-3 0-16 0,2-2-912 0,-3 2-176 0,1-2-32 0,0 2-8640 0</inkml:trace>
  <inkml:trace contextRef="#ctx0" brushRef="#br2" timeOffset="-58709.91">8211 17441 32255 0,'-3'2'2864'0,"1"-2"-2288"0,-1 0-576 0,2 0 0 16,1 3 2656-16,1-3 416 0,1 1 96 0,0 4 16 15,3-1-3184-15,2 2-512 0,3 4-176 0,1-2-16 16,2 2 464-16,0 3 112 0,2 0 128 0,-1 3-208 0,-2-1 208 15,2 1 0-15,-1 6 0 0,1 3 0 0,-2-1 0 16,-1 3 0-16,-2 1 0 0,0-3 0 0,-1 1 0 0,-1-1 0 0,-1 1 0 0,-1-4 0 16,-2-2 0-16,2-2 0 0,-1-2 0 0,1-3 0 31,0-5-1152-31,0-1-192 0,2-1-48 0,1-6-15312 0</inkml:trace>
  <inkml:trace contextRef="#ctx0" brushRef="#br2" timeOffset="-58456.82">8714 17224 48831 0,'-14'10'2176'0,"2"0"432"0,0 3-2096 0,3-1-512 0,4 0 0 0,1 1 0 31,-1 4-1440-31,-6 14-400 0,-5 16-80 0,-5 13 0 16,-1 10 272-16,1-1 64 0,4-6 16 0,0-6 0 15,4-5 864-15,-1-3 192 0,3-2 16 0,-1-1 16 0,1-3 208 0,-3 2 32 0,0 2 16 0,0-3 0 16,-1-5 224-16,0-2 0 0,1-3 0 0,1-1 0 16,0-5-784-1,2 0-224-15</inkml:trace>
  <inkml:trace contextRef="#ctx0" brushRef="#br2" timeOffset="-57208.64">9486 17086 35935 0,'-8'-4'3200'0,"3"2"-2560"0,3-1-512 0,2 2-128 0,0 1-304 0,-1-2-80 0,-2-1 0 0,-2-2-16 0,0-1 1072 0,1 0 224 0,3 0 32 0,2-1 16 0,3 4-304 0,4 0-64 16,0 1-16-16,5 0 0 0,0 2-432 0,2 0-128 0,4 2 0 0,-1-2 0 15,3 0 304-15,0-2-48 0,3 2-16 0,-2 0 0 16,-1 0 128-16,-3-2 16 0,2 0 16 0,-1 0 0 0,-2 2-128 16,-1-2-16-16,0 2-16 0,2 0 0 15,1 0-240-15,1 0-288 0,0 0 64 0,1 2 16 16,2 2-496-16,0-2-80 0,-3 2-32 16,2 2-17232-16</inkml:trace>
  <inkml:trace contextRef="#ctx0" brushRef="#br2" timeOffset="-56874.76">9536 17358 15663 0,'2'2'1392'0,"-2"-4"-1120"0,-2 2-272 0,2-3 0 16,2 2 5872-16,0 1 1104 0,0 0 240 0,5-2 32 0,4 1-6080 15,6-2-1168-15,8-1-320 0,2 4-32 16,1-2 352-16,3 2 0 0,0 2 0 0,3 0 0 15,0 0-432-15,2 2-16 0,1 2 0 0,-2 3 0 16,1-2-720-16,-2 5-160 0,1-2-16 0,0 5-14608 16</inkml:trace>
  <inkml:trace contextRef="#ctx0" brushRef="#br2" timeOffset="-54286.19">11988 16801 6447 0,'2'-6'576'0,"-2"3"-576"0,0 0 0 0,0 2 0 0,-2-2 4848 15,2 1 848-15,0 1 192 0,-1 1 16 0,0-3-3296 0,-2 0-672 0,2 0-128 0,0-1-16 0,-2 4-896 0,1-2-192 0,0 1-16 0,-2 1-16 0,0 0-48 0,-1 1-16 16,0 3 0-16,0 1 0 0,-2-2-352 0,-2 6-80 15,1 2-16-15,-5 4 0 0,1 1-160 0,-3 4 0 16,-2 4 0-16,-4 4 0 0,-3 4 0 0,-1 0 0 16,-1 3 0-16,-3 2 0 0,-6 7 128 0,1-3 0 0,0-1 0 31,1-1 0-31,1-1 96 0,3-5 16 0,1-5 0 16,4-3 0-16,2 0-240 0,2-6 176 0,3-3-176 15,0 0 160 1,-1 1-496-16,0-3-112 0,-1-1 0 0,-1-6-11408 0,2 2-2288 0</inkml:trace>
  <inkml:trace contextRef="#ctx0" brushRef="#br2" timeOffset="-53969.45">11343 16674 46079 0,'-6'-6'2048'0,"1"1"400"0,0 4-1952 0,2 2-496 16,3 1 0-16,0 2 0 15,2 1-816-15,0 5-256 0,4 6-48 0,3 3-16 16,6 7 352-16,2-2 64 0,4 2 16 0,3 3 0 0,2-1 480 0,2 1 224 16,3 2-192-16,0-3 192 0,2 4 0 0,1 0 128 15,-1 2 32-15,-1-2 0 0,3 4-16 0,-1 3 0 16,0 6 0-16,-1-3 0 0,-1 2-144 0,-2 2 0 0,-2 0 0 15,-3 1 0-15,0 6 128 0,-3-1-128 0,-2 4 128 16,-2-3-128-16,0-5 0 0,-5-4-176 16,1-5 16-16,0-6 0 15,-2-7-1040-15,0-6-208 0,1-5-32 0,-1-5-14848 0</inkml:trace>
  <inkml:trace contextRef="#ctx0" brushRef="#br2" timeOffset="-53601.77">12787 16440 20271 0,'-2'-2'1792'0,"-2"-2"-1424"15,0 4-368-15,3-2 0 0,0 4 2560 0,1-2 432 0,0 1 80 16,-1 2 32-16,-1 1-2336 0,1 2-448 16,1 4-112-16,1 2-16 0,1 3 128 0,0 1 32 15,2 0 0-15,-2 3 0 0,2 0 576 0,-2 2 112 16,1 2 32-16,-1-1 0 0,1 0-688 0,-1 0-128 0,-2 1-16 0,0-1-16 15,-1 3-224-15,-1-1 0 0,-1 5 0 0,1-1 0 16,-3 2 0-16,-1 1-160 0,-1-3 160 0,0 1-128 31,1-4-1248-31,-2-3-240 0,2 0-48 0,1-5-13440 0</inkml:trace>
  <inkml:trace contextRef="#ctx0" brushRef="#br2" timeOffset="-53369.44">12332 16545 44223 0,'0'-7'3936'0,"0"1"-3152"0,1 3-624 0,2 1-160 0,-1 1 208 0,6-2 16 15,4 0 0-15,8-7 0 16,11-3-1296-16,10 1-256 15,8-3-48-15,2 5-16 0,1 3 368 0,-2 2 64 0,2 1 0 0,-5 2 16 0,-2 0 496 0,-3 0 80 0,0 2 32 0,-3 0 0 32,0 0-240-17,-2 0-32-15,-4 0-16 0,-3 0 0 0,-3 0-768 0,-3 0-144 0,-6 2-48 0,-2-2-11584 0</inkml:trace>
  <inkml:trace contextRef="#ctx0" brushRef="#br2" timeOffset="-52959.36">14001 16520 36223 0,'2'3'800'0,"-4"0"160"0,1 0 48 16,-1 0 0-16,1 1-816 0,-1-2-192 0,0 3 0 0,-1 1 0 0,-2 5 672 0,-2 3 96 15,0 2 0-15,-1 3 16 16,-1-1-784-16,0 1 0 0,-3 4-256 0,-1 2 64 16,-2 1 192-16,-2 2 0 0,-3 6 0 0,-4 0 0 15,-3 2 352-15,-2 5 16 0,-4 6 0 0,0-3 0 0,0 3-48 0,-2-1 0 0,-3 1 0 0,-1 0 0 31,2-6-16-31,0 0-16 0,0-3 0 0,1-3 0 0,0-3-112 0,3-1-32 0,2-1 0 0,1-3 0 16,6-5-144-16,0 0-176 16,6-3 48-16,1-2 0 15,4 0-736-15,1-3-144 0,2-2-16 0,1-3-16 16,2-2-1664-16,2 0-336 0,0-1-64 0,1-4-10832 0</inkml:trace>
  <inkml:trace contextRef="#ctx0" brushRef="#br2" timeOffset="-52657.61">13309 16700 45151 0,'-2'0'4016'0,"-1"0"-3216"0,-1 3-640 0,4 0-160 15,2 1 368-15,0 2 32 0,5 7 16 0,3 3 0 32,9 2-1440-32,7 7-272 0,6 3-64 0,4 1-16 0,3 3 880 0,0 3 176 0,-6-6 48 0,1 5 0 15,-1 6-48-15,-1 5 0 0,-2 1 0 0,-5 3 0 16,-4 4 320-16,-4-2 0 0,-2-3 0 0,-4-7 0 16,-4 0 0-16,-1-9 144 0,-1 0-144 0,0-5 128 15,-1-1 128-15,0-3 0 0,1-4 16 0,1-1 0 16,1-2-96-16,2-4-32 0,1-2 0 0,1-4-12352 15,4 0-2464-15</inkml:trace>
  <inkml:trace contextRef="#ctx0" brushRef="#br2" timeOffset="-51094.42">14902 16520 21183 0,'2'-5'1888'0,"1"3"-1504"0,-2 0-384 0,-1 2 0 0,1 0 672 0,2 0 64 16,0-1 16-16,3-2 0 0,3-1-2032 0,0 0-416 0,1 0-80 0,-2 1-16 16,0 2-448-16,-3 1-112 0,-2 0-16 0,0 0 0 0,-2 1 1856 15,0 2-6016-15,-2 1 5392 0,0-2 912 0,1 0 224 0,-3 0 0 16,2 0 1840-16,0-2 400 16,0 3 96-16,1-3 16 0,0 0 784 0,0 0 144 0,0 0 48 0,0 0 0 0,0 0-704 0,0 0-128 31,0 0-16-31,-10-19-16 0,10 17-688 0,0-2-144 0,0 0-32 0,0-1 0 0,0 4-688 0,0-1-144 31,0-2-16-31,0 1-16 0,0 1-336 0,0 1-64 16,0-2-16-16,1-1 0 0,-1 4-128 0,0-3-16 15,1 0-16-15,2 3 0 0,-2-2 48 0,0 1 16 16,0 1 0-16,1 0 0 0,-1 0-32 0,0 0-16 16,2 0 0-16,-2 0 0 15,1 0-48-15,1 0-128 0,1 1 192 0,-1-1-64 0,1 2-128 0,-2-2 128 0,2 3-128 0,-1-3 128 16,0 0-128-16,0 1 0 0,-1-1 0 0,2 0 128 15,-2 0-128-15,1 0 160 0,-1-1-160 0,1 1 160 16,-1 0 0-16,1 0 0 0,-2-3 0 0,0 3 0 16,1 0-160-16,-2 0 160 0,0 0-160 0,0 0 160 15,1 0-160-15,-1 0 0 0,0 3 144 0,0-3-144 16,0 0 0-16,0 0 0 0,0 0 0 0,0 0 0 16,0 0 0-16,0 0 0 0,0 0 0 0,0 0 128 15,0 0-128-15,0 0 0 0,0 0 0 0,0 0 0 16,0 0 0-16,0 0 0 0,0 0 0 0,17 10 0 0,-17-10 0 15,0 1 0-15,0-1 0 0,0 2 0 0,0-2 0 0,0 0 0 16,0 0 0-16,-1 0 0 16,0 3 0-16,-1-3 0 0,1 1 0 0,1-1 0 0,0 0 0 0,0 0 0 15,0 0 0-15,-15 15 128 0,10-9-128 0,0 0 0 16,0 0 0-16,-1 4 0 0,-1 0 0 0,-2 5-160 16,-1-1 16-16,0 2 0 0,1 2 144 0,-3 1-192 15,4-3 192-15,-3 4-192 0,-3 7 64 16,-2 1 0-16,1 5 0 0,-1-3 0 0,1 3 128 0,-1-5-128 15,1 4 128-15,0-1-128 0,2-1 128 0,-2 3 0 16,0 2 0-16,2-2 0 0,1-3 0 0,0 3 0 16,0 1 0-16,-1 0-128 0,2 2 128 0,1-1 0 15,2-1-144-15,1-3 144 0,4-5-192 0,1-1 16 16,1-2 16-16,2 1 0 0,2-4 160 0,1-2-128 16,1-2 128-16,0 0-128 0,2-3 128 0,-1-6 0 15,2-1 0-15,-2-1 0 0,1-3 0 0,1 0 128 16,-1-4 0-16,2 0 0 0,1-4 64 0,2-5 32 0,-1 0 0 0,1-1 0 15,2-5 32-15,0 1 16 0,0-1 0 16,1 0 0-16,0-2-144 0,1-2-128 0,2 1 192 16,-1-2-192-16,1 1 128 0,1-2-128 0,0-2 0 0,-2-1 0 15,-1-2 192-15,-1 0-192 0,0 0 192 0,-2-2-192 16,0 2 224-16,-2-3-64 0,-1-4-16 0,-2 3 0 16,0 0 32-16,-3 1 0 0,0 0 0 0,-3 1 0 15,0 6-48-15,0-5 0 0,0 1 0 0,-1-1 0 0,1-2-128 16,-1-1 0-16,0 1 0 0,-1 2 0 15,0 0 0-15,-1 1-224 0,-2 3 48 0,0-1 16 16,-2 4-32-16,-1 3-16 0,-1-2 0 0,-1 8 0 0,-1 0-48 0,-1 3-16 16,-1 0 0-16,-1 6 0 15,-2 2-224-15,-2 2-32 0,-3 2-16 0,1 2 0 16,-1 0-672-16,0 2-144 0,-1 1-32 0,-1 2-16208 16</inkml:trace>
  <inkml:trace contextRef="#ctx0" brushRef="#br2" timeOffset="-50842.18">14842 16884 43311 0,'-1'3'3840'0,"0"-3"-3072"0,1 0-608 0,0 0-160 0,1 2 224 0,2 2 16 0,2 2 0 0,2 0 0 0,5 4-816 0,6 3-144 16,1-1-48-16,4-2 0 0,1 0-320 0,2-2-80 0,4-1-16 0,0 0 0 15,1-2-144-15,-2-1-16 0,0-1-16 0,-1-3-13808 16</inkml:trace>
  <inkml:trace contextRef="#ctx0" brushRef="#br2" timeOffset="-49728.41">16525 16732 24879 0,'4'-3'2208'0,"-3"-1"-1760"0,-1 1-448 0,0 3 0 0,0 0 2880 0,0 0 512 0,0 0 80 0,0 0 32 0,0 0-3728 0,0 3-736 0,1-3-160 0,-1 0-32 15,0 0 240-15,0 0 32 0,0 0 16 0,8 23 0 0,-8-14 1152 0,-1 3 224 0,-1 2 64 0,0 2 0 16,-1 5 160-16,1 1 32 0,-2 3 16 15,-1 3 0-15,0 2-96 0,-2 1-32 0,0 4 0 16,-2-3 0-16,1 0-288 0,-1 1-64 0,0 6-16 0,-1-8 0 16,1-4-672-1,-1 0-144-15,1-1-32 0,-3-1-10512 16,3-5-2112-16</inkml:trace>
  <inkml:trace contextRef="#ctx0" brushRef="#br2" timeOffset="-49497.86">16236 16998 46991 0,'-4'0'2080'0,"0"-1"432"0,1-2-2000 0,0 3-512 16,3 0 0-16,2 0 0 0,0 0-256 0,2 0-160 15,4 0-32-15,7-2 0 16,7 1-496-16,7-2-96 0,4 2-32 0,7 1 0 0,2 0 720 0,2 0 144 15,2 1 16-15,-3 2 16 16,-3-2-336-16,-5 1-80 0,-1 1-16 0,-4 1-11152 16,-3-4-2224-16</inkml:trace>
  <inkml:trace contextRef="#ctx0" brushRef="#br2" timeOffset="-47766.4">17923 16485 43311 0,'-4'-3'3840'15,"0"2"-3072"-15,2 1-608 0,0 0-160 0,1 1-576 0,0 2-128 0,-2-2-48 0,-3 2 0 0,0 0 624 0,1 4 128 0,1 1 0 0,2 0 0 0,1 3 0 0,3-1 0 0,3 2 0 16,1 2 0-16,3 0 0 0,2 2 0 16,3 1 192-16,1 1-192 0,2 1 144 0,3 3-144 15,1-2 0-15,2 4 144 0,3 5-144 0,1-1 192 16,2 4-192-16,-1 3 192 0,1 3-192 0,-5 3 0 0,0 0 0 16,-3 6 128-16,-1-1-128 0,-4 4 0 0,-3 4 0 15,-4-4 0-15,-2 0 0 0,-3-8-144 0,-3-1 144 16,-3-7-208-16,-2 2 48 0,-3-2 16 0,-2-5 0 0,-1-2 0 15,-2-4-352 1,0-4-64-16,-1-2-16 0,-2-5 0 0,-1-3-960 0,-1-3-208 16</inkml:trace>
  <inkml:trace contextRef="#ctx0" brushRef="#br2" timeOffset="-47250.86">18222 17004 11055 0,'2'-1'976'0,"-2"-4"-784"0,0 1-192 0,2 1 0 0,-2 3 5856 0,0 0 1120 0,1-3 240 0,0 2 32 0,1-2-5456 0,1 1-1088 0,1 1-208 0,-1 1-48 0,1 0-624 0,-3 3-112 15,-1 4-32-15,-2-1 0 0,-2 0 320 0,-5 4 0 16,0 0 0-16,-7 2 0 16,-4 1 160-16,-5 5 32 0,-6-1 16 0,-4 4 0 15,-3-1 176-15,0 1 48 0,3 2 0 0,-4-1 0 0,-3 4-128 0,-2 0-32 16,1 1 0-16,3 1 0 0,3 1-128 0,3-1-16 15,3 1-128-15,4-5 192 0,3 2-192 0,4-3 0 16,4-4 0-16,5 2 0 16,4-1-1024-16,4 1-112 0,4-5-16 0,3 0-16000 0</inkml:trace>
  <inkml:trace contextRef="#ctx0" brushRef="#br2" timeOffset="-43078.98">19052 16647 24879 0,'8'-10'2208'0,"-4"4"-1760"0,0 0-448 16,-3 2 0-16,0 4 1808 0,-1-3 288 0,0 2 48 0,0-1 16 0,0-2-2592 0,-1-5-512 0,0 2-96 0,-2-2-32 0,2 3 1408 0,-3-3 288 0,2 5 48 0,0-5 16 31,2 0 848-31,2 2 160 0,-1 1 32 0,1-1 16 16,2 1-544-16,0 3-112 0,0 0-32 0,-1 3 0 15,0 0-608-15,-1 4-128 0,-1 1-32 0,-1 5 0 16,-2 3-96-16,-2 5-32 0,-2 1 0 0,-3 4 0 16,-2 1-160-16,-1 2 128 0,-3 3-128 0,-2-1 128 15,1 1-128-15,-3-1 0 0,1-3 0 0,-1 1 0 16,1 2 0-16,-1-3 0 0,2 3-192 0,1-3 192 0,3-3 0 16,0 4 0-16,1 3 0 0,3 2 0 0,0-3 0 0,2 2 0 15,2 1 0-15,-2-3 0 0,4 1 0 0,0-1 0 16,1 0 0-16,-1-3 0 0,2-3 0 0,2-4 0 15,1 0 0-15,0-2 0 0,0-1-128 0,2-2 128 16,1-4 0-16,0 1 0 0,0-1-128 0,0-5 128 16,2 2-160-16,-2-5 160 0,1 2-192 0,-1-3 192 15,2 0-208-15,-1-3 80 0,1 2 128 0,3-3 0 16,0-2 128-16,1 0-128 0,0-3 224 0,4-1-32 16,1 0 0-16,4-4 0 0,2 0-192 0,0-5 144 15,3 1-144-15,1-1 128 0,0 0 16 0,0-4 0 0,-1 1 0 16,0-5 0-16,-2 0 32 0,-1-1 0 0,-1 2 0 15,-2-2 0-15,-2-3 16 0,-2 0 0 16,-3-1 0-16,0-3 0 0,-5 1 0 0,-1-2 0 16,-2 1 0-16,-3 1 0 0,0-1-192 0,-2-1 0 0,-1-1 144 0,-1 5-144 15,2 1 128-15,-3 5-128 0,2 1 128 0,-2 3-128 16,2 0 128-16,-2 3-128 0,1-3 128 0,1 3-128 16,1 3 160-16,-2 0-32 0,1 0-128 0,-1 4 192 15,1-1-192-15,-1 4 0 0,-2-1 0 0,-1 5 0 16,-1 1 0-16,-3 6-160 0,-3 2 32 0,-1 2 0 15,-4 4-96-15,-4 5-16 0,-4 5 0 0,-1 5 0 16,-3 1 16-16,3-2 0 0,1 1 0 0,-1 4 0 16,1-4 96-16,1 0 128 0,4 1-208 0,4-4 80 0,2-3 128 15,4 0 0-15,1-3 0 0,4-4 0 0,0-2 0 16,2-4 0-16,1-2 0 0,3-2-128 16,0-2-512-16,2 0-112 0</inkml:trace>
  <inkml:trace contextRef="#ctx0" brushRef="#br2" timeOffset="-42751.06">18890 17035 43311 0,'-12'4'3840'0,"4"-2"-3072"0,0-2-608 0,5 2-160 0,3-1 880 0,3 0 144 0,4 2 16 0,2-3 16 0,8 1-1808 0,11 1-352 16,10-2-80-16,12-2-16 0,4-3 96 0,6-1 16 0,5-1 0 0,2-1 0 0</inkml:trace>
  <inkml:trace contextRef="#ctx0" brushRef="#br1" timeOffset="-35219">20090 16862 27647 0,'-2'-1'2448'0,"1"-2"-1952"0,-1 3-496 0,2 0 0 0,0-2 2384 0,0 2 384 0,0-1 80 0,2-2 16 0,1-1-2016 16,2 2-400-16,5 1-64 0,2 1-32 0,5 0-352 0,2 0 0 0,5 1-192 0,3 1 64 0,3 0-416 0,-1 0-80 0,5-2-16 0,-1 0 0 0,2 0 64 0,-2 3 16 0,1-3 0 16,-4 3 0-16,0-3 240 0,-3 3 64 0,-3 1 0 0,-3-2 0 31,-3 2-832-31,0-2-176 0,-3 2-16 0,-2-3-12352 0</inkml:trace>
  <inkml:trace contextRef="#ctx0" brushRef="#br1" timeOffset="-34739.11">20105 17064 29487 0,'-9'0'2624'0,"2"0"-2112"0,2 0-512 0,4-3 0 0,1 3 496 0,-3 0-16 0,-2 3 0 0,-2-6 0 0,-2 3-1936 0,2-1-384 16,3 1-80-16,3 0 0 0,3 0 2192 0,3 1 448 0,2 2 96 0,2-1 16 0,3 2 720 0,0 2 160 15,3 1 16-15,1 2 16 0,1-3-192 0,2 2-32 0,1 0-16 31,-1 1 0-31,2-2-640 0,0 0-128 0,0 1-32 0,0-4 0 16,-1 2-240-16,-1-3-48 0,1 0-16 0,-1-1 0 16,0-2-400-16,-1-2 0 0,0 2 0 15,-1-3-12672-15,0 0-2560 0</inkml:trace>
  <inkml:trace contextRef="#ctx0" brushRef="#br1" timeOffset="-23584.94">25672 16361 20271 0,'1'-2'1792'0,"-1"-2"-1424"16,-1 2-368-16,1 2 0 0,0 0 1424 0,0-3 224 0,0 2 32 0,0-4 16 0,0 0-864 0,0-1-192 0,0 0-16 0,-1-1-16 0,0 4 608 0,1 0 128 15,-2 3 32-15,1-2 0 0,0 4-240 0,-2-1-48 0,2 4-16 0,0 2 0 0,0-1-1072 0,-2 0 0 0,1 4-128 0,-3 2-16 16,1 2 144-16,-2 2-208 0,-2 2 80 0,0 1 128 15,-3 1 144-15,-3 5 160 0,-1 1 16 0,-2 2 16 16,1 0 0-16,-1 3 0 0,-2 4 0 0,-1 1 0 16,0 1 96-16,1 0 16 0,0 1 0 0,2-6 0 15,-1 3-288-15,2-4-160 0,2 1 192 0,0-3-192 16,0 2 144-16,2-3-144 0,1 0 0 0,0 2 144 0,0 1-16 16,-2 1-128-16,2 0 192 0,-1 2-64 0,-1 0-128 15,1-4 0-15,2-2 0 0,1 0 0 0,3-2 0 0,1-4 0 16,2 0 0-16,0 0 128 0,3-3 80 0,1-1 16 15,2-1 0-15,1-4 0 16,1 0-80-16,1-1-16 0,1 0 0 0,1-2 0 16,0 0-288-16,0-1-64 0,2-3-16 0,-2 0 0 15,1-2 240-15,-1-2-192 0,0-1 192 0,1-1-192 0,-1-1 192 16,2-1 0-16,1-4 144 0,0-4-144 0,2-3 208 16,0-3-48-16,2 0-16 0,5-6 0 0,-4 0-144 0,0-3 0 0,1-4 0 15,-1 4 128-15,-2 1-128 0,0-2 0 0,-1 0 0 0,1-2 0 16,-1-1 0-16,-1 4 0 15,-1 0 0-15,1-3 0 0,0 6 0 0,1-1 0 16,0 0 160-16,1 2-160 0,-2 1 224 0,1-1-64 0,-1 3-16 16,-2 1 0-16,0 1-16 0,-3 1 0 0,1 1 0 15,-1-1 0-15,-1-1-128 0,-2 4 128 0,0-4-128 0,0 0 128 16,-3 0 0-16,0-7 0 16,0 0 0-16,0-1 0 0,-1 3-128 0,-1-5 0 15,1-2 0-15,-2-3 0 0,-1 5 0 0,0-5 0 0,-1 1 0 0,0-1 0 0,0 6 0 16,-1-4 0-16,1 4 0 15,-1 1 0-15,1 4-320 0,-1 1 16 16,1 6 0-16,1 2 0 0,0 3-80 0,1 2 0 0,-1 2-16 16,2-1 0-1,0 4-64-15,-1-1-16 0,2 2 0 0,0 0 0 0,-1 0-848 0,2 0-160 0,-1 0-48 0,0 2 0 16,0-2-560-16,0 0-112 0,0 0-32 0,0 0-6640 16,0 0-1328-16</inkml:trace>
  <inkml:trace contextRef="#ctx0" brushRef="#br1" timeOffset="-23240.84">25428 16909 39615 0,'-7'0'1760'0,"2"0"352"15,1 3-1680-15,3-3-432 0,1 0 0 0,1 0 0 0,1 1-400 0,0 1-176 0,3-2-16 0,0 3-16 0,1 0 16 0,-6-3 0 0,0 0 0 0,22 9 0 0,-14-2 896 0,-1 0 176 0,1-1 32 0,-1 3 16 0,1-2-96 0,0 2-32 16,2-3 0-16,0 1 0 31,0-1-1664-31,0-3-336 0</inkml:trace>
  <inkml:trace contextRef="#ctx0" brushRef="#br1" timeOffset="-21841.86">24536 16103 22111 0,'0'-3'1968'0,"0"2"-1584"0,0 1-384 0,1 0 0 0,0 0 1168 0,-1 0 160 0,3 0 16 0,-1-2 16 0,2-1-736 0,-1 2-160 0,1 1-16 0,0-3-16 0,0 6 448 0,-1-3 80 16,0 1 32-16,-1 2 0 15,2 0 96-15,1 2 32 0,0-1 0 0,1 2 0 0,1 0-512 0,2 1-96 31,1-1-32-31,1 4 0 0,2-1-176 0,0 0-48 0,1 4 0 16,1 3 0-16,1 0-64 0,0 2-32 0,0 2 0 0,0-1 0 16,1 3 32-16,-2-2 0 0,0 4 0 0,-3-1 0 0,1 1-48 0,-2 2 0 15,0 3 0-15,-1-3 0 0,-2 1-144 0,1-2 0 0,-2-3 0 0,1 1 0 32,1 2 0-32,-2 0 0 0,2-3 128 0,-1 0-128 15,1 3 0-15,0 1 0 0,0-1 0 0,-1-3 0 16,1 0 0-16,-3 2 0 0,-1 4 144 0,-2-1-144 15,0-1 0-15,-2 2 0 0,0 4 0 0,-2 0 128 16,-1-1-128-16,-1-1 128 0,-1 3-128 0,-1-3 128 0,2 1-128 0,-3-3 0 0,-2 0 0 0,1 1 0 16,-2-3 176-16,0-1-48 15,1-3 0-15,-1 0 0 16,0-6-128-16,1 3 0 0,-1-4 144 0,1-2-144 0,-1-1 0 16,0 1 0-16,2-3 0 0,-1 0 0 0,0 0 0 15,-2 1 128-15,0-1-128 0,0 2 0 0,0-2 256 0,3-4-32 0,1 1 0 0,-2 2 0 16,-1 3-224-1,-2 1 0-15,3-2 0 0,-2 4 0 0,-3 1 0 16,1 2 0-16,0-2 0 0,-1-1 0 0,1 1-208 0,1-3 64 16,1-2 16-16,0-2 0 0,1-1-192 0,1-4-48 0,-1 2 0 0,2-2 0 31,0-4-1024-31,0 0-208 0,2 0-32 0,1-4-14880 16</inkml:trace>
  <inkml:trace contextRef="#ctx0" brushRef="#br1" timeOffset="-20489.95">21729 15998 1839 0,'-3'0'160'0,"1"-3"-160"0,0 3 0 0,1 0 0 0,1 0 5280 0,0 0 1024 0,1-2 208 0,-1 2 32 0,0-2-4432 0,-1 2-880 0,1-2-176 0,0 2-32 0,0 0 64 0,0 0 32 0,0 0 0 0,0 0 0 0,0 0-64 0,0 0-16 0,0 0 0 15,0 0 0-15,0 0-368 0,0 0-80 0,-20 0-16 0,16 2 0 16,-1 5-320-16,-2-4-80 15,1 1-16-15,-2 2 0 0,0 0 208 0,-2 1 32 16,0-4 16-16,-1 2 0 0,0 0-96 0,-1 0-32 0,1 1 0 0,-3 1 0 16,2-1-80-16,-2 4-16 15,-1 0 0-15,0-1 0 0,1 6-64 0,-1 1 0 0,0 0-128 0,0 3 192 16,1 0-192-16,0-2 0 0,0 4 0 0,-1-1 0 16,0 4 160-16,-2-1-160 0,0 3 160 0,-2 1-160 0,1-1 128 15,-2 0-128-15,0 1 0 0,0-4 0 0,0 2 144 16,-2 0-144-1,1 0 128-15,-1 1-128 0,0 0 272 0,1 1-16 16,0 1-16-16,0-2 0 0,1 3-32 0,1-1 0 0,1 1 0 0,2 1 0 0,1-1-48 16,2-1-16-16,4 1 0 0,0 3 0 0,3-2-144 0,-1 0 0 15,4 1 0 1,-1 2 0-16,3 4 144 0,-2 1-144 0,2 0 160 16,0 1-160-16,2 1 0 0,0-2 128 0,-1-4-128 0,2-2 0 15,-2-3 0-15,1-1 0 0,1-2 0 0,2-1 0 16,1 0 0-16,-1-6 0 0,1 0 0 0,0-3-160 15,1 3-112-15,0-2-32 0,3 0 0 0,-1 1 0 16,1-1-192-16,1-1-32 0,0 0-16 0,1 0 0 16,0 0-240-16,1-1-48 0,1 2-16 0,-1 2-17456 0</inkml:trace>
  <inkml:trace contextRef="#ctx0" brushRef="#br1" timeOffset="-19858.51">21881 16548 2751 0,'1'-5'256'0,"-1"4"-256"0,0-3 0 0,0 4 0 0,0 0 1920 16,0 0 320-16,0 0 80 0,0 0 16 0,0 1 352 0,1 2 64 0,-1 0 0 0,0-3 16 0,0 0 240 0,0 0 32 0,-5 26 16 0,3-17 0 0,-2 0-1008 0,0 1-208 16,1 2-48-16,-2-2 0 0,-1 2-864 0,-1-2-176 15,0-2-48-15,0 3 0 0,-2 5-320 0,-2 2-64 16,0 2 0-16,-3 1-16 0,-1 3-304 0,-1 3 0 0,-4-1 128 16,-1 5-128-16,-1-2 0 0,-3 2 0 0,1 4 0 15,-2 0 0-15,0-1 0 0,-2 5 0 0,0 1 0 0,1 0 0 16,0 0 0-16,1-2 0 15,2-2 0-15,1-2 0 0,2 3 0 0,0-4 0 16,1 0 0-16,1-5-144 16,3 1-304-16,0-6-48 0,3-4-16 0,0-3 0 15,3-6-1248-15,2-5-256 0,1-4-48 0,4-2-13744 0</inkml:trace>
  <inkml:trace contextRef="#ctx0" brushRef="#br1" timeOffset="-19523.34">21442 16665 22111 0,'-15'-9'976'0,"6"0"208"0,2 1-944 0,4 2-240 0,3 4 0 0,3-2 0 15,1 0-2160 1,-1-2-464-16,5-6-112 0,3-1-16 0,4-1 1872 0,1 3 368 0,0 2 80 0,0 5 16 0,0 4 3248 0,-1 4 656 0,-2 6 128 0,1 2 32 15,-3 4-288-15,-1 3-48 0,-1 3-16 0,-2 0 0 16,1 3-1392-16,-2 0-288 0,-1 3-48 0,0-2-16 16,0-1-768-16,-2-2-144 0,1 2-48 0,1 4 0 15,2-1-288 1,1 3-64-16,2 1-16 0,0 0 0 0,1 3-224 0,1-1 0 16,0 5 0-16,3-2 0 0,0 1 0 0,-3-3 0 15,2 1 0-15,-3-3 0 16,-1-3-560-16,-1 1 0 0,-3-3 0 0,0-6 0 15,-1 1-272-15,0-5-48 0,-3 1-16 0,0-7 0 16,0-2-1552-16,-1-4-320 0</inkml:trace>
  <inkml:trace contextRef="#ctx0" brushRef="#br1" timeOffset="-19169.21">22237 16225 33167 0,'-10'0'1472'0,"3"1"304"0,-1 2-1424 0,4-3-352 0,2 1 0 0,2 0 0 0,-1 1 368 15,-2 0 0-15,0 4 0 0,0 0 0 0,1 6 624 0,0 0 128 0,4 3 32 0,0 1 0 0,2 2-848 0,1 1-176 0,0 3-128 0,0 2 192 0,0 0-192 0,0 1 128 16,-1 1-128-16,1 3 128 0,0-3 16 0,-1 2 0 16,0 3 0-16,-2-3 0 0,1 1-144 0,-1-3 0 15,-1-1 0-15,1-4 0 0,-1-4-208 0,0-2-80 16,-1-3-16-16,1-6-11280 15,-1 0-2272-15</inkml:trace>
  <inkml:trace contextRef="#ctx0" brushRef="#br1" timeOffset="-18893.34">21928 16396 23951 0,'-8'-5'1056'0,"3"1"224"0,2 0-1024 0,1 2-256 0,2 0 0 0,2 0 0 16,0 0 0-16,1-4 0 0,2-2 0 0,2-3 0 15,3 0 976-15,2-4 192 0,3 2 48 0,0-2 0 16,2 2 576-16,1 3 112 0,1-3 16 0,2 2 16 16,2 1-592-16,-1 0-112 0,5 1-16 0,0 2-16 15,0 2-816-15,2 0-144 0,-2 2-48 0,0 3 0 16,-1 0-192-16,0 0 0 0,-1 2-144 0,0 0 144 15,-1 1-1072 1,-3 0-112-16,1 0-32 0,-3 1-9888 0,0-1-1984 0</inkml:trace>
  <inkml:trace contextRef="#ctx0" brushRef="#br1" timeOffset="-18432.83">22979 16438 35935 0,'-6'0'1600'0,"-1"2"320"0,3-2-1536 0,0 2-384 0,3 0 0 0,1-2 0 15,-2 3-1632-15,1-2-400 0,-3 1-80 0,-1 2 0 16,0 2 1888-16,-1-3 384 0,1 0 80 0,-1 4 16 16,1-4 1344-16,-1 3 256 0,-1 3 64 0,0 1 16 15,0 2-592-15,-2 4-112 0,2 3-16 0,-2 3-16 16,1 4-816-16,-2 5-144 0,0 5-48 0,-2 4 0 15,-2 2-32-15,0 2-16 0,-3 3 0 0,-3 0 0 0,-1 4-144 16,-1-3 160-16,-2 1-160 0,1 0 160 0,-2 0-160 16,-1-1 0-16,2 3 0 0,0-6 0 0,2-5 0 0,2-2 0 15,1-6 0-15,5-4 0 0,1-4 0 0,2-3 0 16,1-3 0-16,2-5 0 16,1-4-608-16,1-5-48 0,1 0-16 0,0-5 0 15,2-4-2208-15,-2-5-448 0,0-3-96 16,1-4-16-16</inkml:trace>
  <inkml:trace contextRef="#ctx0" brushRef="#br1" timeOffset="-18118.25">22568 16491 35935 0,'-6'-5'3200'0,"1"1"-2560"15,3 3-512-15,2 1-128 0,2 1 288 16,-1-2 32-16,-1 1 16 0,0-5 0 15,2 2-2032-15,0 0-416 0,2 2-64 0,1 1-32 0,1 0 1568 0,-1 6 320 16,1 0 64-16,0 4 16 0,2 4 1872 0,0 4 368 16,1 2 80-16,1 5 16 0,2 3-624 0,-1 3-112 15,2-1-16-15,-1 1-16 16,0 1-736-16,0-1-144 0,0 0-16 0,-2-2-16 16,0 2-112-16,-2-2-32 0,1 2 0 0,-2-3 0 15,1-2-96-15,2 2-32 0,0 3 0 0,0 2 0 16,-1-1-144-16,1 2 0 0,-1 1 0 0,0 0 0 0,1 5-192 0,-4-1-128 15,0-1-32-15,-2-1 0 16,-1-2-544-16,-1-7-128 16,-1-2 0-16,0-4-16 0,-1-2-224 0,1-2-32 0,1-5-16 0,-1 0-14576 0</inkml:trace>
  <inkml:trace contextRef="#ctx0" brushRef="#br1" timeOffset="-17323.77">23383 16618 30399 0,'-2'0'2704'0,"0"3"-2160"15,2-3-544-15,-1 0 0 0,2 1 160 0,-1 0-160 0,-1 3 128 0,-1 0-128 0,-2 2 1056 0,0 3 128 0,-1 4 32 0,2 0 0 0,0 3-304 0,1 0-48 16,1 5-16-16,1-1 0 0,1 1-528 0,1 1-96 0,2 1-32 0,0 2 0 0,1-3 192 0,0-2 16 16,-1 4 16-16,1-2 0 15,2 0-176-15,-2 2-48 0,-1-2 0 0,-1-1 0 16,1 1-192-16,-3 0-160 0,0 1 32 0,0-5 0 16,-1 1-944-16,-1-3-176 15,1 0-32-15,-1-4-15424 0</inkml:trace>
  <inkml:trace contextRef="#ctx0" brushRef="#br1" timeOffset="-17069">23179 16994 40543 0,'-9'0'1792'0,"3"0"384"0,1 0-1744 0,3 0-432 15,2 0 0-15,1 0 0 16,0 0-464-16,2 0-176 0,-1 0-48 0,2 0 0 0,2-2 688 0,2 1 144 15,0 1 32-15,1 0 0 0,3 0 352 0,-1-3 80 16,3 2 16-16,2 1 0 0,1-3-224 0,2 1-32 16,2 1-16-16,1-2 0 0,3 0-208 0,0 0-144 0,1 1 192 0,0 0-192 0,-3 0 160 0,2-2-160 15,-3 2 128-15,0 1-128 0,-1-2-160 0,0-1-112 16,0 2-32-16,-2-1 0 31,0 2-1168-31,-1 1-256 0</inkml:trace>
  <inkml:trace contextRef="#ctx0" brushRef="#br1" timeOffset="-16578.52">23816 16418 41471 0,'-7'4'1840'0,"-1"-4"368"0,2 2-1760 0,2-2-448 15,4 2 0-15,0-2 0 0,0 2 144 0,0-2-144 16,0 4 160-16,-1-2-160 0,2 2 0 0,0 2 0 15,2 3-176-15,1 1 176 0,-1 2 0 0,2 4 0 16,2 3 0-16,0 0 0 0,2 1 128 0,2 2 160 16,0 2 32-16,2-1 0 0,1 0-16 0,1-1 0 0,1 0 0 15,1 0 0-15,1 2-80 0,-1-2-16 0,0 1 0 0,-1-1 0 16,0 0-208-16,-2 3 128 0,0-3-128 16,-2 4 0-16,-1-4 192 0,0 3-64 0,2 1-128 0,-2 2 192 15,1-2-192-15,-1 2 0 0,0-2 0 0,0-2 0 16,1 1 0-16,-3-3 0 0,1 1 0 0,-1-4 0 15,-2 4 0-15,0-2 0 0,-1 1-160 0,-1-5 160 16,0 2-384-16,-3-1 16 0,-1-3 0 0,1 5 0 16,-4-2-240-1,-1 2-48-15,-1-1-16 0,-2-1 0 0,-2-2-960 16,1-2-192-16,0-3-32 0,-3 0-16 0,0-2-688 16,0-3-128-16,1-3-16 0,1-2-9760 0</inkml:trace>
  <inkml:trace contextRef="#ctx0" brushRef="#br1" timeOffset="-16251.5">24121 17029 911 0,'-6'0'0'0,"0"0"0"0,1-2 0 0,1 0 0 0,2 2 7072 0,1 0 1328 0,-1 0 272 0,0-2 48 0,-3-1-6320 0,-1 2-1264 0,-2-3-256 0,1 3-48 0,0 4 256 0,-1-1 64 15,0 4 16-15,-1 0 0 0,-1 4-400 0,0 0-96 0,1 5-16 0,-3 1 0 0,1 3-16 0,-1 3 0 16,-2 4 0-16,2-1 0 0,-1-2-352 0,1 4-80 15,-1 2-16-15,1-1 0 0,0-2-192 16,-1-1-256-16,2-2 48 0,3-2-12976 16,0-4-2608-16</inkml:trace>
  <inkml:trace contextRef="#ctx0" brushRef="#br1" timeOffset="41843.28">26463 15439 43311 0,'-2'-4'3840'0,"-1"2"-3072"0,3 2-608 0,0 0-160 0,0 2-1632 0,-1 2-352 0,-1-2-80 0,-4 2-16 0,-3 6 432 15,-3 2 96-15,-7 4 16 0,-2 5 0 16,-9 5 368-16,-7 5 80 15,-6 3 0-15,-8 3 16 0,-9 3-16 0,-11 5-16 0,-9-1 0 0,-13 5 0 0,-8 3 1792 16,-13-2 352-16,-10 1 80 0,-9 3 16 0,-13 6 752 0,-9 7 160 0,-10-1 16 0,-7 4 16 16,-4-4-432-16,-7 6-96 0,-6 5-16 0,-2-2 0 15,3 4-864-15,1-3-176 0,1-2-48 16,5 0 0-16,13-3-288 0,-2 2-160 16,-1 2 160-16,4-2-160 0,4-1 128 15,5-4-128-15,5 0 0 0,5-6 144 0,7-1-144 0,3 3 0 16,5-4 0-16,6-1 0 15,5 5-512-15,-1-6-64 0</inkml:trace>
  <inkml:trace contextRef="#ctx0" brushRef="#br0" timeOffset="62233.33">26640 16805 40543 0,'-6'0'3600'0,"2"-1"-2880"0,3 1-576 0,2-3-144 0,1 6 0 0,-1-3 0 0,0-3-160 0,-1 3 160 0,3-2-256 0,1 1 64 0,3 1 0 0,-7 0 0 0,0 0 432 16,32-3 80-16,-17 1 32 0,1 2 0 0,4 0 32 0,-1 0 0 15,2-1 0-15,0 1 0 0,0 0-128 0,0-3-32 16,0 2 0-16,0 1 0 0,2-3-352 0,-1 0-80 15,0 0-16-15,3-3 0 0,2 0-1136 0,2-2-240 0,2 0-32 0,2-1-15488 0</inkml:trace>
  <inkml:trace contextRef="#ctx0" brushRef="#br0" timeOffset="62590.36">26755 17057 43311 0,'-3'3'1920'0,"-1"-3"384"0,1 0-1840 0,2 0-464 16,2 0 0-16,2 0 0 15,2 0-496-15,1 0-192 0,5-3-32 0,6 0-16 0,6-2 560 0,3-1 176 16,3 1 0-16,2-2 0 0,1-1 288 0,2 4 160 16,2-2 48-16,-2 3 0 0,0 2-96 0,-2 1-16 15,0 1 0-15,-2 2 0 0,-3-2-384 0,-1 2 0 16,0-1-224-16,-4-1 80 15,0 2-528-15,-3-1-96 0,-2 2-32 0,-2-2-17632 0</inkml:trace>
  <inkml:trace contextRef="#ctx0" brushRef="#br0" timeOffset="63749.71">28430 15980 11055 0,'0'-5'976'0,"0"-1"-784"0,1 0-192 0,0 0 0 0,0 3 4480 0,2 0 832 0,0 0 192 0,2-3 16 0,2-1-5376 16,1-6-1072-16,1 3-224 0,-2-1-32 0,2 1 432 0,-3 3 96 0,-3 1 16 0,-2 1 0 16,-2 0 1040-16,-2 4 224 0,-2 3 32 0,0 1 16 15,-1 0 1328-15,-1 0 272 0,-2 3 48 0,0 0 16 0,1 4-592 16,-1 0-112-16,0 0-32 0,-1 2 0 16,2-2-1088-16,-2 2-240 0,1 3-32 0,2-5-16 0,-1 0 32 0,1 2 16 15,-2 1 0-15,-1 0 0 16,-1 3 0-16,0 2 0 0,-1-2 0 0,-3 4 0 0,-1 1-16 15,-1 5 0-15,-1 2 0 0,-1 4 0 0,-1 0-256 0,0 2 160 16,-1 0-160-16,-1 1 128 0,1 1 0 0,-2 1-128 16,2 1 192-16,0 3-64 0,3 1 48 15,-1 1 0-15,2 2 0 0,1 2 0 0,2 4-48 16,3-3-128-16,2 1 192 0,2 0-64 0,0 1-128 0,2 1 0 16,2-2 0-16,2 2 0 0,2-5 0 0,3-2 0 15,1 0-192-15,1-7 192 0,1-8-384 0,2-1 64 16,1-6 0-16,1-2 0 15,0-2-96-15,2-2-16 0,-1-3 0 0,0-3 0 16,2-4-256-16,1 0-48 0,-2 0-16 0,5-2 0 16,-1 0-1152-16,4 0-224 0,0 0-48 0,4-1-13664 0</inkml:trace>
  <inkml:trace contextRef="#ctx0" brushRef="#br0" timeOffset="64471.96">28877 16339 27647 0,'-2'1'2448'0,"0"2"-1952"0,0-2-496 0,1 0 0 0,0 3 1136 0,-1-3 128 0,0 4 16 0,-3-1 16 0,-1 4 784 16,-2 2 160-16,2 3 16 0,0-3 16 0,0 2-1328 0,1 2-272 0,0 0-48 0,0 2-16 0,0 1-96 0,-1 5-32 0,0 3 0 0,-6 3 0 16,4 4-288-16,-5 5-64 15,-3 3-128-15,-2 6 192 0,-4-1-192 0,-3 6 0 0,-5 5 0 0,-4 1 0 16,-2 3-160-16,-3-3-32 0,1 0 0 0,1-9 0 0,3-7-80 16,5-4-32-16,4-5 0 0,5-3 0 0,3-8 304 0,3-2 0 15,4-6 0-15,4-3 0 16,3-4-416-16,0-6-176 0,3-3-48 0,1-4-17888 15</inkml:trace>
  <inkml:trace contextRef="#ctx0" brushRef="#br0" timeOffset="65055.57">28469 16413 13823 0,'-2'-1'1216'0,"0"1"-960"0,1-3-256 15,0 3 0-15,1 0 1344 0,0 0 208 0,0 0 48 0,0 0 16 0,1-2 1008 0,-1 1 192 0,1 1 32 0,-1 0 16 0,0 0-112 0,0 0-32 0,0 0 0 0,0 0 0 16,0 0-1296-16,0 0-256 0,0 0-48 0,24 6-16 16,-17 0-368-16,2 0-80 15,1 4-16-15,0 3 0 0,1 3-304 0,0 2-64 0,3 4-16 0,-2 4 0 16,0 0-128-16,1 5-128 0,-1 0 144 0,0 1-144 15,2 7 192-15,1 2-64 0,0-1-128 0,-3 5 192 16,2-4-192-16,-4 3 0 0,1-2 128 0,-4-8-128 16,-2-6 0-16,1 0 0 0,-1 11 0 0,1 2 0 15,-1 1-144-15,0-2-32 0,-1-5 0 0,1-4 0 16,0-3-640 0,-1-5-128-16,1-4-16 0,-2 0-16 0,1-7-496 15,0 1-112-15</inkml:trace>
  <inkml:trace contextRef="#ctx0" brushRef="#br0" timeOffset="65415.54">29249 16179 39615 0,'-7'-1'1760'0,"2"-1"352"0,1 1-1680 0,3 1-432 0,2 0 0 0,2 0 0 0,-1-3-512 0,1 3-176 0,0 0-32 0,2 0-16 0,0 0 928 0,-5 0 176 0,0 0 32 0,11 22 16 0,-7-9 224 15,-4 5 64-15,-1 2 0 0,0 5 0 0,-1 3-288 16,-1 1-48-16,0 3-16 0,1-1 0 0,-2-2-208 0,2 2-144 16,-2-2 192-16,1-3-192 15,0 1 0-15,0-4 0 0,0 0 0 0,-1-2 0 16,1-3-256-16,2-4-176 0,-1-2-16 0,0-3-18048 16</inkml:trace>
  <inkml:trace contextRef="#ctx0" brushRef="#br0" timeOffset="65629.98">28885 16340 38703 0,'-3'-7'1712'0,"4"1"352"0,3-3-1648 0,2 3-416 0,2 2 0 15,0-2 0 1,5 0-960-16,5-8-256 0,12-7-64 0,9-5-16 0,10-2 1168 15,1-1 128-15,2 2 224 0,-2 4-48 0,-2 1 432 0,-6 5 96 16,-4 5 0-16,-5 1 16 0,-4 3-144 0,-5 0-16 0,-4 0-16 0,-4 2-17632 16</inkml:trace>
  <inkml:trace contextRef="#ctx0" brushRef="#br0" timeOffset="66091.31">29965 16298 38703 0,'-5'-2'3440'0,"2"2"-2752"0,1-3-560 0,4 3-128 0,-1 0 672 0,0 0 96 0,-1 3 32 0,0-3 0 0,0 2-592 0,-1 4-208 0,0 7 144 0,-3 3-144 0,-1 7 176 0,-5 6-48 16,-2 8-128-16,-4 5 192 15,-4 5-16-15,-5 9-16 16,-2 2 0-16,-5 5 0 0,0 0-160 0,-2-4 0 16,0-1 0-16,-1-2 0 0,0-2 0 0,1-1 0 15,2-4-192-15,2-8 192 0,2-4-432 0,3-5 48 0,3-3 0 0,4-4 0 31,5-4-752-31,2-5-144 0,2-6-16 0,4-4-15648 0</inkml:trace>
  <inkml:trace contextRef="#ctx0" brushRef="#br0" timeOffset="66382.18">29674 16286 35935 0,'-14'-3'3200'0,"5"2"-2560"0,2 1-512 0,2 0-128 16,5 0 1104-16,1 0 208 0,0 0 32 0,1 0 16 16,-2 0-1184-16,2 1-176 0,-1 2-176 0,3 1 48 0,-2 2 416 0,2 2 96 15,0 5 0-15,0 0 16 0,1 6 368 0,1 3 64 16,1 4 0-16,2 5 16 0,2 4-240 0,0 1-48 16,3 3-16-16,1 3 0 0,-1 1-304 0,0 3-64 15,1 1-16-15,-4-2 0 0,3-2-160 0,-5-5 0 16,1 1 0-16,0-5 0 0,-1-2 0 15,0 2 0-15,0-1 0 0,1-2 0 16,-1 0-560-16,0-1-32 0,-2 3-16 0,-1-3 0 16,0 1-736-16,-2-9-160 0,-1-4-32 0,-2-1-16960 15</inkml:trace>
  <inkml:trace contextRef="#ctx0" brushRef="#br0" timeOffset="66829.55">30479 16475 40543 0,'-4'0'3600'0,"3"0"-2880"0,1 1-576 0,1 2-144 15,1-3 208-15,0 2 16 0,-1-1 0 0,1 6 0 0,1 1 32 0,-1 2 16 0,1 6 0 0,-1 3 0 0,-1 3 192 0,-2 3 48 0,1 3 0 0,-2 1 0 16,-2 0-208-16,1 2-48 0,0 0 0 0,-2 1 0 16,1-3-256-16,-1-1 0 0,3-2 0 0,-3-1 0 15,0-3-256-15,0 0-128 0,1-2 0 0,-1-2-16 16,1-1-592-16,0-2-112 15</inkml:trace>
  <inkml:trace contextRef="#ctx0" brushRef="#br0" timeOffset="67047.88">30174 16804 42383 0,'-8'1'3776'0,"4"2"-3024"15,4-3-608-15,4 2-144 0,1-2 0 0,-2 0 0 16,4 1 0-16,2 2 0 0,6-1 0 16,5 2-224-16,6-3 80 0,2-1 16 15,3 0 128-15,0-1 128 0,3 1-128 0,0-4 176 16,3 2-176-16,0-4 192 0,-1-1-192 0,-2-1-12480 16,-5 0-2592-16</inkml:trace>
  <inkml:trace contextRef="#ctx0" brushRef="#br0" timeOffset="67728.4">31016 16103 14735 0,'-8'3'1312'0,"2"0"-1056"0,1 1-256 0,1-2 0 15,3 1 0-15,1-3 0 0,-2 3 128 0,1 1-128 0,0 0 592 0,-1 4 64 0,-2 1 16 0,0 1 0 0,2-3 1936 0,0 2 384 0,2-3 80 0,2 0 0 0,-1-2-64 0,1 2-32 16,2 2 0-16,0 0 0 15,1 1-1696-15,1 3-320 16,0 2-80-16,1 0-16 0,1 0-208 0,2 3-32 0,2 4-16 16,3-2 0-16,1 6-256 0,1 1-48 0,4 2-16 0,3 3 0 0,1 2-144 0,1 1-16 15,0-2-128-15,1 3 192 0,-1 0-192 0,-4-1 0 16,-3 1 0-16,-5-1 0 0,-3 1 0 0,-4-3 0 0,-4-1 0 16,0 1-160-16,-4 0-32 0,-4-1-16 15,-3 1 0-15,-2 1 0 16,0 0-32-16,-3-1 0 0,-1-1 0 0,-1 1 0 15,1 0-272-15,0-1-48 0,2 1-16 0,1-6 0 16,2-5-2016-16,0-4-416 0</inkml:trace>
  <inkml:trace contextRef="#ctx0" brushRef="#br0" timeOffset="68091.39">31250 16646 35007 0,'-4'-3'3120'0,"2"3"-2496"16,2 0-496-16,1-2-128 0,0 4 0 0,1-2-160 15,-1 0 160-15,0-2-208 16,0 0-208-16,1 0-32 0,-2 2-16 0,0 0 0 0,0 0 1280 0,0 0 256 0,-15 12 48 16,7-5 16-16,-2 2-48 0,-1 1-16 0,-1 5 0 0,-3-1 0 15,0 2-496-15,-2 2-112 0,-2 3-16 0,0 2 0 16,1-4-16-16,-1 4-16 0,-2 3 0 0,-1 2 0 16,3 3-192-16,1-3-32 0,0 3-16 15,2-1 0 1,0-1-544-16,2-2-96 0,3-5-32 0,1 0 0 15,3-2-528-15,0-1-96 0,4-5-32 0,2 0-16736 0</inkml:trace>
  <inkml:trace contextRef="#ctx0" brushRef="#br0" timeOffset="68786.65">31758 16172 35007 0,'-5'3'3120'0,"2"-2"-2496"16,1 1-496-16,4-2-128 0,-1 0 816 0,0 1 144 0,-1 2 16 16,-1-1 16-16,1 2-240 0,-1 2-48 0,2 0-16 0,-1 4 0 0,1-1-128 0,-1 1-32 0,0 4 0 0,1 0 0 0,-1 5-96 0,0 3-32 15,2 2 0-15,-4 7 0 0,2-3-144 0,0 7-48 0,-1-1 0 0,-1 5 0 16,-1-1-16-16,1 5-16 0,-2-1 0 0,0 2 0 15,1 0-16-15,-1-3 0 0,0-3 0 0,0-1 0 0,2-5-160 16,0 3 0-16,0-5 144 0,1-2-144 16,-1-1 0-16,2-3 0 15,-2-1 0-15,1 0 0 0,0-6-176 0,0-1-96 0,-2-1-32 16,2-2 0 0,1 0-512-16,-1-2-96 0,1-1-32 0,0 0-18320 0</inkml:trace>
  <inkml:trace contextRef="#ctx0" brushRef="#br0" timeOffset="69309.5">31327 16273 23039 0,'-6'-2'2048'0,"2"1"-1648"16,3-2-400-16,2 3 0 0,1-2 464 0,1 1 16 0,-1-3 0 0,2-2 0 0,1-1-64 0,1-4-16 0,3 1 0 0,-2 1 0 0,1 0 592 0,-2 3 112 0,-1 1 32 15,-2 0 0-15,1 4 528 0,-1-2 128 0,-2 1 0 0,-1 2 16 0,1 0-560 0,-1 0-112 0,0 2-32 16,0-2 0-16,1 0-400 0,1 0-64 0,0 0-32 0,3 0 0 15,1 0 96-15,3 0 0 0,2-2 16 0,5 0 0 16,3 0-16-16,4-2-16 0,6-2 0 0,4 0 0 16,3 0-368-16,5-4-80 0,4-3-16 0,4 4 0 15,0-1-224-15,-3-2 0 0,-5 5 0 0,-6 1 0 16,-2 0-352 0,-5 2-64-16,-2 2-16 0,-4-2 0 0,-3 4-560 15,-3-3-112-15,-5 3-32 0,-2 0-18720 0</inkml:trace>
  <inkml:trace contextRef="#ctx0" brushRef="#br0" timeOffset="69979.37">31453 17129 24879 0,'-6'4'2208'15,"1"-3"-1760"-15,1 2-448 0,3-1 0 0,0-2 1616 0,-1 4 240 0,-1-2 64 0,-4 4 0 0,-1 1-256 0,0 0-64 0,1-1 0 0,1 0 0 0,3-2-352 16,1-1-80-16,2-2-16 0,2-1 0 0,1-1-640 0,1 1-128 0,0-3-16 0,1 2-16 16,3-2-48-16,0 0-16 15,2-2 0-15,2-1 0 0,1 1 192 0,1 0 32 16,2 1 16-16,1-2 0 0,0 3-192 0,4 0-32 0,4 0-16 0,4 2 0 16,4-4-288-16,4 1 0 0,5 1 0 0,1-4 0 0,1 1 0 15,-2 0 0-15,-1-1-128 0,-3-2 128 31,-4 3-416-31,-3-3-32 0,-2 2-16 0,-6-3 0 16,-3 0-560-16,-4 1-96 0,-2 1-32 0,-4 0-17712 0</inkml:trace>
  <inkml:trace contextRef="#ctx0" brushRef="#br0" timeOffset="71226.98">31972 17594 12895 0,'-1'0'1152'0,"1"0"-928"0,0 0-224 15,0 0 0-15,1 0 0 0,-1 0 0 0,0 1-192 0,0 2 192 0,0-3 1728 0,0 2 464 0,0 2 96 0,0-4 16 0,0 0 896 16,0 0 192-16,0 0 48 0,0 0 0 0,0 0-1136 0,0 0-240 0,0 0-32 0,-6 20-16 0,6-18-992 0,-1-2-208 0,1 3-48 0,1-3 0 15,0 0-128-15,2-3-16 0,-1 0-16 0,2 0 0 16,1-3-160-16,1 0-16 0,2-2-16 0,-1 0 0 16,0-2-32-16,2-5-16 0,1 1 0 0,0-1 0 15,-2-1-176-15,1 0-48 0,0-3 0 0,-1-4 0 0,2 2 96 16,-2-1 16-16,0 0 0 0,1-1 0 0,0 1-256 16,-1 0 176-16,0 0-176 0,-2 1 160 15,1 2-160-15,1 2 0 0,-2 1 0 0,0 1 0 16,0 3 0-16,-2 2 0 0,1 0 0 0,0 4 0 0,-3-1 0 0,1 5 0 15,-1 2 0-15,1 0 0 0,-2 2 0 0,2 1 0 16,-2 4 0-16,1 2 0 0,0 1-320 0,0 2 64 16,-1 1 16-16,0 3 0 0,2 0 240 15,-2 0-192-15,0 2 192 0,1 1-192 0,0 1 192 16,-1-2 0-16,2 2 0 0,-2 1 0 0,0-1 0 0,1-2 0 16,-1-2 0-16,0 1 0 0,-1-5 0 0,1 1 0 15,2-1 0-15,-2 0 0 0,3-2 0 0,-2-3 0 16,2 2 0-16,0-5 0 0,-2-1 0 0,2 0 0 15,-2-3 0-15,2 2 0 0,0-4 0 0,-1-1 128 16,1 2 0-16,0-5-128 0,1 0 256 0,-2-3-48 16,2-1-16-16,-1-2 0 0,0-2-192 0,-1-2 128 0,1-2-128 0,0-5 0 15,1-1 0-15,1-2 0 0,-1 1 0 0,2-4 0 16,1 4-304-16,0 0 48 0,1 0 16 0,-1 2 0 16,0 2-160-1,1 2-48-15,-2 5 0 0,1 0 0 0,-2 4 64 0,0 2 0 0,0 3 0 16,-1 2 0-16,-1 0 144 0,-2 3 48 0,1 0 0 0,-2 3 0 15,0-1 192-15,-1 4 128 0,0-2 0 0,-1 2-128 0,1 4 304 16,-2-1-48-16,0 2-16 0,0 4 0 0,1 1-112 16,-3 2-128-16,1 2 176 0,1 1-176 15,0 1 144-15,-1 1-144 0,1-4 0 0,2 2 144 16,-2 2-144-16,2-1 0 0,0-2 0 0,0-2 0 16,2 1 0-16,0-1 0 0,1-2 128 0,0 1-128 15,0-5 0-15,0 0 0 0,1 1 0 0,-1-3 0 16,-1-1-224-16,-1-2-32 0,2 0 0 0,-3-1 0 15,1-1-672-15,-2-1-144 0</inkml:trace>
  <inkml:trace contextRef="#ctx0" brushRef="#br0" timeOffset="72889.75">32111 15778 22111 0,'0'2'1968'0,"0"-2"-1584"16,0 0-384-16,0 0 0 0,1 0 656 0,0 0 48 0,0 3 16 0,2-3 0 0,1 1 1312 0,1 2 256 0,1 0 48 0,-1-1 16 0,2 0-624 0,-2 0-128 0,1 2-32 0,0 1 0 0,2-2-736 15,-2 4-160-15,1-1-32 0,0 0 0 0,1 0-304 0,1 4-64 16,1 0-16-16,2-1 0 0,1 4-64 0,3 0-32 16,1-1 0-16,2 0 0 0,0 1-16 15,2 0 0-15,2 0 0 0,0 0 0 0,1 2 16 0,2 1 0 0,2 3 0 0,0 3 0 32,0 0-16-32,-2 1 0 0,-4-1 0 0,1 3 0 15,0 0 16-15,-2 4 0 0,0 2 0 0,-4 1 0 16,0-1-16-16,-3 1 0 0,-3-1 0 0,-1 2 0 15,-3 1-16-15,1 0-128 0,-3 1 192 0,0-3-64 16,0 4-128-16,0 1 128 0,-1 0-128 0,1-1 128 16,3 1-128-16,-1-2 160 0,3-1-160 0,0 0 160 0,0-1-160 15,0-3 160-15,0 3-160 0,0-1 160 16,-2 1-160-16,1 0 0 0,0 3 0 0,-3 2-176 0,1 0 176 16,-3 0-160-16,0-1 160 0,-4-3-160 0,-3 5 160 15,-1-5 0-15,-3 1 0 0,0-3 0 0,-2-4 0 16,-2 1-128-16,1-1 128 0,0 1-128 0,-1-4 128 0,1-2-160 15,1-1 160-15,1-1-160 0,0-5 0 16,1 3 0-16,1-3 0 0,-1 0 0 16,3-4-256-16,-1-4-48 0,0 1-16 0,0-6 0 15,-1 2-224-15,-2-1-32 0,1-7-16 0</inkml:trace>
  <inkml:trace contextRef="#ctx0" brushRef="#br0" timeOffset="74397.84">33403 16235 32255 0,'-1'0'2864'0,"1"-2"-2288"0,1 0-576 0,-1 2 0 0,1 0 320 0,-1 0-32 0,1-1-16 0,-1 0 0 0,2 1 416 0,-2-3 80 0,1 2 0 0,-1 1 16 0,0 0 48 0,0 0 0 16,0 0 0-16,0 0 0 0,0 0-416 0,0 0-80 15,0 0-16-15,0 0 0 0,0 0 32 0,0 0 0 0,0 0 0 0,0 0 0 16,0 0 0-16,0 0 0 0,0 0 0 0,0 0 0 16,0 0-32-16,0 0-16 0,0 0 0 0,0 0 0 15,0 0-48-15,0 0 0 16,0 0 0-16,-3 20 0 0,0-14-16 0,-1 2-16 15,-2 3 0-15,-2-1 0 0,1 2-224 0,0 0 176 16,-2 4-176-16,-1 3 160 0,-2 1-160 0,1 2 0 16,-2 3 0-16,0 1 0 0,-1 0 0 0,0 2 0 15,0 6 0-15,0 0 0 0,0 1 0 0,2 3 0 0,-2-2 0 16,1 4 0-16,2-5 0 0,-3 3 0 0,2-4 0 0,-2 1 128 16,2-6 16-16,1 0 0 15,-3-1 0-15,2 3 0 0,-1-2-144 0,1-1 0 16,-1 2 0-16,2 1 0 0,1-3 0 0,2-2 0 0,2-1 0 0,1 0 0 15,2-3 0-15,2-4 0 0,1 0 0 16,2-3 0-16,1-2 0 0,2 0 128 0,1-2 0 0,1-4 0 0,1-1 0 0,2 0 0 16,1 1 0-16,3-5 0 0,-1 2 32 0,3-1 0 15,2 0 0-15,0-2 0 16,3 2-160-16,1-3 0 0,2 0 0 16,1 0 128-16,-1-3 0 0,1 2-128 0,-1-2 192 0,-5-3-64 0,-1 3 64 15,-4-4 0-15,0-2 0 0,-3-1 0 16,0 1 32-16,-1-3 16 0,-1-4 0 0,0-4 0 0,-2 1-32 0,0-3 0 0,2-3 0 0,-2-3 0 31,2-1-208-31,-2-5 176 0,3-2-176 0,-1-5 160 0,1 0-160 0,-1-3 0 0,0-1 0 0,0 2 0 16,1-2 0-16,-1 2 0 0,-2-1 0 0,-1 2 0 15,-3 1 0-15,-1 0 0 0,-1 3 0 0,1-3 0 16,0 4 0-16,-1 1 0 16,1 4 0-16,-2 1 128 0,0 6-128 0,-3 3-176 15,1 6 48-15,-1 2 0 16,2 2-272-16,-3-1-48 0,1 3-16 15,-2 2 0-15,-2-2-112 0,3 4 0 0,-1 0-16 0,0-1 0 16,1 0 16-16,-1 2 0 0,2 1 0 16,0 1 0-16,-1 0 128 0,0-1 16 0,1 2 16 0,-2-2 0 15,1 4-496-15,-1-2-112 0</inkml:trace>
  <inkml:trace contextRef="#ctx0" brushRef="#br0" timeOffset="74717.18">33089 16785 25791 0,'-1'0'2304'0,"1"0"-1856"0,1 0-448 0,0 3 0 0,0-2 1872 0,2 2 288 0,-1-2 48 16,1 1 16-16,2 4-176 0,0-2-48 0,0 2 0 0,1 3 0 0,0-3-608 0,0 2-128 0,2 0-32 0,-1 0 0 0,0 3-144 0,3-4-16 15,0 2-16-15,3 1 0 0,1-2-592 0,4-1-112 16,3-2-32-16,6-3 0 15,5-2-624-15,10-7-128 0</inkml:trace>
  <inkml:trace contextRef="#ctx0" brushRef="#br3" timeOffset="81843.15">27723 11237 16575 0,'-1'0'1472'0,"0"-3"-1168"0,1 3-304 0,0-2 0 0,1 1 512 0,-1 1 64 0,1-3 0 0,2-1 0 0,-1-2 48 0,1 0 16 0,2-3 0 0,-1 6 0 15,-1-3-912-15,1 2-176 0,-2 0-48 0,1 4 0 32,-2-2-80-32,-1 2-32 0,0 0 0 0,0 2 0 0,-1-2 608 0,0 4 0 0,-1-3 0 0,0 2 0 15,-2-1 1104-15,2-2 144 0,-2 4 32 0,0-2 0 16,2-1 320-16,-3 4 80 0,1-3 16 0,-1 3 0 0,2-4-480 15,-1 2-112-15,0 2-16 0,2-1 0 16,-2-1-624-16,0 0-128 0,2 1-16 0,-3 1-16 0,0-1-48 0,0 2 0 16,-1 0 0-16,-2 0 0 0,1 0-256 0,-2 2 128 15,1-2-128-15,-1 3 0 0,-1-3 368 0,0 1-48 16,0 2 0-16,0 1 0 0,1 0 16 16,-1 0 0-16,-3 4 0 0,0 3 0 0,-3 1 32 0,1-1 0 15,-1 4 0-15,0-1 0 0,2 1-368 0,-1 1 144 16,3 1-144-16,1 1 0 0,0 2 176 0,1 3-176 15,1-1 160-15,2 1-160 0,2-1 384 0,0 1-32 16,-2-1 0-16,3 1 0 0,-1-1-160 0,0 0-16 0,1-2-16 16,-1 2 0-16,1-2-32 0,1-2 0 15,0 0 0-15,2 1 0 0,0-3-128 0,1 2 0 16,1 1 0-16,1-1 0 0,1 0 0 0,-1 2 0 16,3 2 0-16,-1-2 0 0,1 2-256 0,0-2 32 0,1 1 0 15,0-5 0 1,2 1-912-16,-1-3-176 0,0-2-32 0,1 1-16 0,-1-3-400 15,-1-1-80-15,1-2-16 0,-1 2-11696 0</inkml:trace>
  <inkml:trace contextRef="#ctx0" brushRef="#br3" timeOffset="82475.37">28043 11535 21183 0,'-2'-3'1888'0,"2"2"-1504"0,2-1-384 0,-1 0 0 0,0 1 256 0,1 0 0 0,1-3-16 0,2-2 0 0,1 0 224 0,0-3 48 0,4 2 16 0,-4 2 0 16,-1 1 512-16,-1 0 112 0,-2 4 0 0,-2 2 16 16,0 3 496-16,-3 1 112 0,-2 1 16 0,-1 6 0 0,-2 1-608 15,-2 4-112-15,-1 3-32 0,-2 1 0 16,-1 4-464-16,-2 2-80 0,0-2-32 0,-3 5 0 0,1 0-160 0,-1 1-48 16,-1 3 0-16,1-3 0 0,-1 0-256 15,0-1 0-15,1 1 0 0,1-1 0 0,2-5 0 0,0-1-176 0,2 0 176 0,2-6-160 16,1 2-32-16,1-4-16 0,0-1 0 0,1-4 0 15,2 0-1456-15,-2-4-272 0</inkml:trace>
  <inkml:trace contextRef="#ctx0" brushRef="#br3" timeOffset="82776.5">27746 11563 23039 0,'-6'-3'2048'0,"1"0"-1648"0,3 1-400 15,2 4 0-15,0-2 1872 0,0 0 304 0,-1 0 48 16,0-2 16-16,0 4-848 0,1 1-176 0,1 3-16 0,-1-6-16 0,11 22-368 0,-2-6-80 0,1 3-16 0,1 0 0 16,2 6-16-16,1 1 0 0,1 5 0 0,-2-3 0 15,2 1-400-15,-1-1-96 0,2 2-16 0,-3-3 0 16,0-2-192-16,-2-2 0 0,1 0 0 0,-2-2 0 15,-2-8 0-15,0 3 0 0,2 3 0 0,0-3 0 16,0-1 0-16,0 1-240 0,-1-4 32 0,-1 1 0 16,0-3-1488-16,-1 2-288 31,-1-2-64-31,0 0-13888 0</inkml:trace>
  <inkml:trace contextRef="#ctx0" brushRef="#br3" timeOffset="83236.32">28360 11300 13823 0,'2'-3'1216'0,"-1"0"-960"16,0 3-256-16,0 0 0 0,-1 0-192 0,0 0-96 0,0 0-16 0,1 0 0 0,-1 0 2592 0,-1 3 512 0,0 0 96 0,1-3 32 0,0 0 256 0,-10 23 48 0,6-10 16 0,2-1 0 0,1 0-1728 0,-1 5-352 16,2-1-64-16,-1 2-16 0,2 1-832 0,1-2-256 15,-1 4 0-15,1-2 128 0,0 0-128 0,0 0 0 16,2-1 0-16,-2 2-128 15,2-5-592-15,-2-1-112 0,1 1-32 0,-2-4 0 16,3 0-1456-16,-3-1-304 0,0-3-48 0,1 2-10512 0</inkml:trace>
  <inkml:trace contextRef="#ctx0" brushRef="#br3" timeOffset="83513.11">28148 11393 18431 0,'-14'-4'1632'0,"4"0"-1312"0,1 3-320 0,5 0 0 16,2 1 2896-16,2 0 512 0,0 0 112 0,0-3 0 16,2 2-1376-16,-1-4-288 0,4 1-48 0,1 1-16 15,4-4-960-15,2 1-192 0,1 3-32 0,0-4-16 0,2 5-176 0,1-2-32 16,1 2-16-16,3-2 0 15,2 0-208-15,1 2-32 0,1-2-128 0,1-1 192 16,2 1-192-16,1-2-128 0,1 0 128 0,2 0-208 16,1 2-832-16,0 0-176 15,-2 0-16-15,0 0-10192 0,-6 1-2032 0</inkml:trace>
  <inkml:trace contextRef="#ctx0" brushRef="#br3" timeOffset="83986.63">28997 11421 35935 0,'-6'0'1600'0,"1"0"320"0,0 3-1536 0,3-3-384 0,0 0 0 0,2 0 0 0,0 1 736 0,-1 1 80 0,-1 1 16 0,-1 0 0 16,1 1-384-16,-1 2-64 0,1 4 0 0,-2 1-16 0,2 0-368 0,-3 4 0 0,2-2 0 0,-3 3-128 0,0 4 128 0,-4 7 0 0,-1 1 0 0,-2 2 0 0,-1 3 0 0,-3 2 0 16,0-2 0-16,-3 4 0 0,1-2 0 0,-4-3 0 15,2 0 0-15,-1-2 0 0,1-2-160 0,0 2 0 0,0-5 0 16,0 3 0-1,0-2-1328-15,1-1-272 0,2 0-48 0,2-6-13904 16</inkml:trace>
  <inkml:trace contextRef="#ctx0" brushRef="#br3" timeOffset="84272.72">28622 11527 23951 0,'-6'0'1056'0,"4"0"224"0,1 0-1024 0,1 2-256 15,1 0 0-15,0-2 0 16,2 1 928-16,0 4 128 0,5 1 32 0,2 4 0 16,3 3 832-16,2 3 160 0,1 2 32 0,1 5 16 0,1-1-816 0,-1 0-160 15,2 3-48-15,-3 3 0 0,1-4-608 0,-2 1-128 16,-2-1-32-16,0-1 0 0,-2-4-336 0,0 0 128 15,-4-3-128-15,0 2 0 16,0 1 0-16,-1-3 0 0,-1 3 0 0,1-6 0 16,-1 2-448-1,1-1-128-15,-1-4 0 0,0-1-16 0,0 0-944 0,0 0-176 0,0-3-32 0,-2 1-13680 0</inkml:trace>
  <inkml:trace contextRef="#ctx0" brushRef="#br3" timeOffset="85564.29">29393 11569 18431 0,'1'-2'1632'0,"0"1"-1312"0,-1 1-320 0,0-3 0 15,0 3 1472-15,2 0 240 0,-2 0 32 0,1-3 16 0,0 0 912 0,0-1 176 0,0 4 32 0,1-2 16 0,-1 4-1456 0,0 0-288 0,0 4-64 0,1 2-16 16,0 1-752-16,2 7-160 0,0 4-32 0,-1-2 0 16,1 7-384-16,0-1-64 0,1 0-32 0,-3 2 0 31,1 2-512-31,-1-2-96 0,-1-4-32 0,1 3 0 0,-1-7-704 0,-2 2-144 0,-1-2-16 16,1-4-16-1,-1 1-32-15,0-3 0 0</inkml:trace>
  <inkml:trace contextRef="#ctx0" brushRef="#br3" timeOffset="85780.38">29259 11835 29487 0,'-7'0'2624'0,"2"0"-2112"0,4 3-512 0,2-3 0 16,1 0 1872-16,2-3 272 0,0 2 48 0,1-1 16 15,5-2-1376-15,4-2-288 0,4-3-48 0,3-1-16 16,4 0-224-16,-1-2-32 0,2 0-16 0,1-1 0 16,2 3-208-16,-2-2 0 0,-1 3 128 0,-2 2-128 15,-3 1-448 1,-2-1-128-16,-3 1-16 0,-2 3-10912 0,-2-1-2176 0</inkml:trace>
  <inkml:trace contextRef="#ctx0" brushRef="#br3" timeOffset="86153.64">29724 11285 19343 0,'-5'-4'1728'0,"3"4"-1392"15,1 0-336-15,1 0 0 0,1 0 1328 0,0 0 192 0,0 0 32 16,2 2 16-16,2 0 496 0,1 0 112 0,1 2 0 0,2 2 16 16,0-2-592-16,1 5-112 0,-1-2-16 15,0 4-16-15,-2-1-624 0,2 3-112 0,-3 0-16 0,2 2-16 16,0 2-368-16,0 1-80 0,0 1-16 0,2 0 0 16,0 1-224-16,0-2 128 0,2 1-128 0,1-1 0 15,2 2 128-15,0 0-128 0,2 1 0 0,1-1 144 16,2 1-144-16,-1 1 0 0,-2-2 0 15,-1 1 0-15,0-1 0 0,-2 2 0 0,-2 3 0 16,-3-3 0-16,-3 0-384 0,-2 0 0 0,-2 1 0 0,-2-1 0 16,-4-4-224-16,0 2-48 0,-3 1-16 0,0-1 0 15,-2 1-128 1,1-1-32-16,-2 0 0 0,0-3-9872 0,1-1-1984 0</inkml:trace>
  <inkml:trace contextRef="#ctx0" brushRef="#br3" timeOffset="86489.89">29915 11765 37775 0,'-9'0'1664'0,"3"-3"368"0,2 3-1632 0,3 0-400 0,1 0 0 0,0 0 0 16,0 0-544-16,1 0-192 0,-1 0-32 0,0 0-16 0,0 3 208 0,0-3 32 0,-1 4 16 15,0-2 0-15,-2 3 528 0,1 1 304 0,-1 3-48 0,-2 1 0 0,-1 2 352 0,-1 3 64 0,-2-2 16 0,-1 6 0 0,-1-3-304 0,-3 4-64 16,0 1-16-16,-3 1 0 0,1 0-544 0,-1 1-96 15,0-4-32-15,-1 5-10528 16,2-4-2112-16</inkml:trace>
  <inkml:trace contextRef="#ctx0" brushRef="#br3" timeOffset="86869.29">30304 11310 39615 0,'-6'0'1760'0,"1"0"352"0,0 0-1680 0,3 0-432 0,2 0 0 0,0 3 0 16,0-3 224-16,-2 4-32 0,2 2-16 0,-1 3 0 0,1 3-176 0,1 2 0 16,1 2 0-16,0 3 0 15,-1-1 0-15,2 4 0 16,1 1 0-16,-1 1 0 0,1 2 192 0,0 0 16 0,-1 5 0 0,2 0 0 0,3-1-64 0,-3 3-16 16,-2-3 0-16,1 3 0 0,-3-1-128 0,1-2 0 15,-2-1 0-15,-2-2 0 0,1-4 0 0,-3 1 0 16,2-2 0-16,-1-2 0 0,0-4-272 0,0-1-96 15,2-2-16 1,0 0 0 0,1-5-1376-16,0-1-288 0</inkml:trace>
  <inkml:trace contextRef="#ctx0" brushRef="#br3" timeOffset="87197.87">30067 11431 28559 0,'-10'-6'2544'0,"4"2"-2032"15,2 0-512-15,3 1 0 0,2 1 2528 0,1 1 416 16,1-1 64-16,1 0 32 0,2-4-2448 0,4 0-592 15,2 0 0-15,4-4 0 0,1 4 320 0,3-3 0 16,0 3-16-16,1 2 0 0,3-2 16 0,-1 0 0 16,2 2 0-16,-2 2 0 0,1-2-128 0,-3 0 0 15,0-1-16-15,-3 2 0 0,-2 0-176 0,0-1 160 16,-1 2-160-16,-1 1 160 0,0-2-160 0,-2 1 0 16,-1 1-160-16,-2-3 160 15,-1 4-816-15,0-3-64 0,-2 3-16 0,0 0-17024 0</inkml:trace>
  <inkml:trace contextRef="#ctx0" brushRef="#br3" timeOffset="87518.61">30152 12075 3679 0,'-16'-4'320'0,"5"2"-320"16,2-2 0-16,5 2 0 0,4-2 5632 0,2 4 1072 16,-1-2 208-16,-1 0 32 15,1 0-6496-15,-1-1-1280 0,3 0-272 0,-1 3-48 0,2 0 1744 0,1 0 368 16,0 2 64-16,2-1 0 0,1 4 1536 0,1-1 320 15,3 0 48-15,1-2 16 0,2 2-1744 0,1-4-352 16,1 2-64-16,2-4-16 0,0 2-464 0,0-4-112 16,0 2 0-16,1-4-16 0,-2 2-368 0,2-2-64 0,-3 2 0 0,2-2-16 31,-2 3-1248-31,0 0-240 0</inkml:trace>
  <inkml:trace contextRef="#ctx0" brushRef="#br3" timeOffset="88178.93">30487 12370 19343 0,'-5'2'1728'0,"3"-2"-1392"0,-1 0-336 0,3 0 0 0,2 0 3664 0,0-2 672 0,0 2 128 15,1-4 16 1,1 0-4224-16,1-5-864 0,1 1-160 0,0-2-48 0,0 0 1072 0,0-4 192 16,1 2 64-16,-3-5 0 0,0 1 832 0,0-2 160 0,0-3 32 0,-2 2 16 15,1-3-928-15,-1 3-192 0,-1-4-48 0,2 5 0 16,-2-2-80-16,0 3-32 0,0 3 0 0,2 2 0 15,-1 4 80-15,0 2 16 0,0 0 0 0,2 4 0 16,-1 2-368-16,1 0 0 0,0 2 0 0,0 2 0 31,1 4-288-31,-2 0-128 0,2 0-32 0,-1 5 0 0,0-2 192 0,-1 1 48 16,1 3 0-16,0 1 0 0,-2-2 208 0,1 1 0 16,-1-3 0-16,-1 0 0 0,2 2 0 0,-2-4 240 0,2 0-48 15,-2 1-16-15,0-5 16 0,0 2 16 16,2-2 0-16,-1 0 0 0,1-4-16 0,-1-2-16 0,2 0 0 0,0 0 0 15,1-5-32-15,0 2 0 0,1-3 0 0,0-2 0 16,0-1-144-16,0 0 0 0,0-4 144 0,2-3-144 16,-2 0 0-16,1-2-240 0,1-5 48 0,-2 1 0 15,0 0-32-15,0-1 0 0,1 5 0 0,-2 2 0 16,0 3 224-16,-3 5-176 0,0 4 176 0,0 2-160 16,-2 0 160-16,0 2 144 0,1 4-16 0,0-1-128 15,2 0 208-15,-1 1-64 0,2 1-16 0,1 2 0 0,0-3-128 0,0 2 0 16,1 3 0-16,0-3 0 0,0 0 0 0,-1 2 0 0,3 0 0 15,-2 2 0-15,1 3 0 0,-1-1 0 0,2 4 0 16,-2-2 0-16,-1 1 0 0,1 3 128 0,0-2-128 0,-1 0 192 16,0-1-192-16,-1 1 0 0,0 0 0 0,-2-3 0 15,1 0-320 1,0 0 0-16,-2-5 0 0,1 2 0 16,-1-2-288-16,-1-4-48 0,0 0-16 0,0-1-11424 15,0-3-2272-15</inkml:trace>
  <inkml:trace contextRef="#ctx0" brushRef="#br3" timeOffset="88763.35">30597 10940 9215 0,'-5'0'816'0,"0"-2"-656"0,2 2-160 0,0-2 0 0,2 2 1328 0,0 0 224 0,-1 0 48 0,0 2 16 0,-1 0 1872 0,0-2 368 0,-1 1 80 0,2 2 16 0,2-1-944 0,1-1-176 0,1 2-32 0,3-1-16 0,1 2-1712 0,3-1-352 15,2 0-64-15,3 1-16 16,1 2-320-16,3 0-64 16,2 3 0-16,3 1-16 0,3 2-96 0,2 1-16 15,0 4 0-15,-1 1 0 0,1 3-128 0,-3 2 192 16,3 3-192-16,-4 0 192 0,2 1 32 15,-2 1 16-15,-3 2 0 0,0 1 0 0,-3 0 0 0,0-1 0 16,-2 2 0-16,-1-1 0 0,-3 0-64 0,0 1-16 16,0 2 0-16,-3 2 0 0,1 1-160 0,-1 2 0 15,0-1 0-15,-1 1 0 0,1 2 0 0,1-2 0 16,0-1 0-16,0 0 0 0,2 3-128 0,-1-3 128 16,-1 1-160-16,-1 0 160 0,-2-3-224 0,-1 1 48 15,-1 2 16-15,-4-5 0 0,-1 1 160 0,-2-3-208 16,-4 5 80-16,-2-2 128 0,0-2-240 0,-5-2 80 0,1 0 16 15,-2-5 0-15,0-1-112 0,-1-3 0 0,0 0-16 16,1-2 0-16,1-1 80 0,0-3 32 0,2-2 0 0,0-1 0 31,1-2-720-31,-1-2-144 0</inkml:trace>
  <inkml:trace contextRef="#ctx0" brushRef="#br3" timeOffset="89281.19">30973 10950 2751 0,'-2'0'256'0,"0"0"-256"0,0 0 0 0,2 0 0 15,1 0 5424-15,-1 0 1040 0,0 0 192 0,0-3 64 0,1 3-3120 0,1 0-608 0,-1-1-128 0,-1 1-32 0,0 0-1264 0,0 0-256 0,0 0-48 0,23-5-16 0,-15 4-800 0,0 1-144 16,1 0-48-16,1-2 0 0,-1 0-256 0,-2 2-256 16,2-2 64-16,-3 2 0 15,0-3-1008-15,0 2-192 0,-2 1-32 0,1 0-15744 0</inkml:trace>
  <inkml:trace contextRef="#ctx0" brushRef="#br3" timeOffset="89603.32">31307 10646 29487 0,'-4'0'2624'0,"2"0"-2112"0,2 1-512 0,0 1 0 15,0 1 1600-15,0-2 192 0,-1 4 64 0,-1 5 0 0,0 2-768 16,-1 4-160-16,2 3-32 0,1 4 0 16,1 5-576-16,1-2-112 0,0 0-16 0,2 2-16 0,0 0-176 0,-1 3 0 15,2-2 0-15,-1 0-176 16,0 1-544-16,-1-1-112 0,2-2-32 0,0 0 0 15,0-2-1184-15,0-3-256 0</inkml:trace>
  <inkml:trace contextRef="#ctx0" brushRef="#br3" timeOffset="90709.49">31962 11218 19343 0,'0'0'1728'0,"0"-2"-1392"0,2 2-336 0,-2 0 0 0,0 0 1392 0,0-1 208 0,1 1 32 0,-1 0 16 0,1-3 400 0,-1 1 96 0,1 0 16 0,-1 2 0 0,0 0-1264 0,0 0-240 0,0 0-48 0,0 0-16 15,0 0-464-15,0 0-128 0,0 0 0 0,0 0 0 16,0 0 0-16,0 0 0 15,0 0 0-15,0 0 128 0,0 0 512 0,0 0 96 16,-22 7 32-16,15 4 0 0,-2 3-112 0,0 3-16 16,2 5 0-16,-2-1 0 0,1 2-400 0,-1 5-96 15,-1 0-16-15,1 2 0 0,1 1-128 0,-1-2 128 0,0 5-128 0,0 0 128 0,0 1-128 0,-2 0 0 16,0 3 0-16,-3 0 0 0,-1 1 0 0,-2-2-272 16,-2 1 64-16,1-3 16 31,0-7-1184-31,1 0-224 0,0-2-64 0,0-1 0 0,0-3 176 0,1 1 16 0,2-5 16 0,0 1-12368 0</inkml:trace>
  <inkml:trace contextRef="#ctx0" brushRef="#br3" timeOffset="91118.77">31674 11206 36863 0,'-3'-4'1632'0,"0"2"336"0,1 2-1584 0,0 0-384 0,2 0 0 0,0 0 0 0,2 0 640 16,-1 0 32-1,0 0 16-15,0 2 0 0,3 2-48 0,-4-4-16 16,0 0 0-16,15 22 0 0,-9-10-288 0,1 5-48 0,2 2-16 0,1 5 0 0,1 2-96 0,2 2-32 16,0 3 0-16,3 3 0 15,1 0-144-15,1 3 0 0,-1-2 0 0,2 1 0 0,-2 1 0 0,2 1 0 16,-3 3 0-16,0-4 0 0,-1 1 0 0,-3 1 0 16,0-2 0-16,-1-5 0 0,1-2 0 0,-3-1 0 15,3 1 0-15,-3-4 0 16,4 1 0-16,-3-2 0 0,1-3 0 0,0-2 0 31,-1 0-384-31,-2-3-64 0,1-1-16 0,-3-2 0 16,1 1-1072-16,-3-3-192 0</inkml:trace>
  <inkml:trace contextRef="#ctx0" brushRef="#br3" timeOffset="91910.31">32304 10909 27647 0,'-4'4'2448'0,"0"-2"-1952"15,2 1-496-15,1 0 0 0,1 0 1168 0,-2-2 144 0,1 5 32 0,-3 7 0 0,-2 2 320 0,2 4 80 0,0 6 16 0,0 1 0 0,0 2-1312 0,2 3-272 0,-1 2-48 0,2-3-128 0,0 3 0 0,1-2 0 16,0 1 0-16,-2-4 0 0,4-2 0 0,-2-1 0 16,0-3 0-16,-2-2 0 15,1-2-816-15,0-2-160 0,-2 3-48 0,0-7-15328 0</inkml:trace>
  <inkml:trace contextRef="#ctx0" brushRef="#br3" timeOffset="92164.74">32059 10997 18431 0,'0'-5'1632'0,"1"1"-1312"15,2 3-320-15,-1-1 0 0,0 2 848 0,1 0 112 16,2-4 0-16,2 1 16 0,4-3 1392 0,3 2 288 15,2-2 48-15,3 3 16 0,-1 0-240 0,3 3-48 0,3-2-16 0,0 2 0 0,1 0-1456 0,1-2-304 32,-1 2-48-32,-2 0-16 0,-2-2-400 0,0-2-64 15,-1 2-128-15,-2-1 176 0,-4 0-560 0,-1-1-96 0,-3 0-32 0,-3 2-18048 0</inkml:trace>
  <inkml:trace contextRef="#ctx0" brushRef="#br3" timeOffset="92527.07">32368 11712 40543 0,'-3'6'1792'0,"2"0"384"0,1 0-1744 0,0 0-432 0,1-2 0 0,1-1 0 0,-1 0 528 0,1 5 32 16,2 3 0-16,2 5 0 0,2 2 16 0,0 5 0 15,2-4 0-15,0 3 0 0,0-3-384 0,-1 0-192 16,-1-3 192-16,1 2-192 0,-2-1 0 0,1-4-256 31,-2 2 32-31,0-3 0 0,-2-1-352 0,1 1-64 0,-1-3 0 0,-2-1-16 16,2 1-512-16,-2-3-112 0,3 0 0 0,-4 0-16016 0</inkml:trace>
  <inkml:trace contextRef="#ctx0" brushRef="#br3" timeOffset="92788.47">32676 11661 35935 0,'-1'2'3200'0,"1"3"-2560"0,2 0-512 0,1-1-128 15,-1-2-256-15,-1 5-80 0,2 0-16 0,-1 8 0 16,1 7 608-16,-2 4 112 0,-2 5 16 0,-3 1 16 0,-3 3 592 15,-2-1 112-15,-2 5 32 0,-3-2 0 0,1 1-496 16,-3 3-80-16,-1 0-32 0,0-2 0 16,-1 2-272-16,0-2-48 0,1-5-16 0,0 0 0 15,2-5-192-15,1-2-208 0,-1-1 32 0,2-1 16 16,-1-3-352-16,2-2-64 0,1-1 0 0,0-6-17600 16</inkml:trace>
  <inkml:trace contextRef="#ctx0" brushRef="#br3" timeOffset="93656.01">32834 11466 33167 0,'0'0'2944'0,"1"0"-2352"0,1 0-464 0,0-2-128 0,1 2 0 0,-3 0 0 16,3-2-128-16,3 2 128 0,4-4 608 0,3 2 208 0,-1-2 32 0,3-1 16 0,0 0-640 0,0 3-224 0,-1-5 144 0,1 4-144 31,1 0-368-31,0 0-144 0,0 0-48 0</inkml:trace>
  <inkml:trace contextRef="#ctx0" brushRef="#br3" timeOffset="94067.59">32845 11661 44223 0,'-16'2'1968'0,"6"-2"400"0,3 2-1904 0,3 0-464 0,4-2 0 0,1 0 0 16,1 0 0-16,0 0 0 0,2 1-176 0,1 2 176 16,3-3-432-16,4 0 48 15,-1 2 0-15,1-2 0 0,2 0 80 0,-1 2 32 0,3 0 0 0,-1 0 0 16,0-2-64-16,1 2-16 16,0 0 0-16,0-2 0 15,0 0-592-15,2 0-112 0,-1 0-32 0</inkml:trace>
  <inkml:trace contextRef="#ctx0" brushRef="#br3" timeOffset="94668.13">33473 11276 34095 0,'-6'-5'1504'0,"4"3"320"0,1-1-1456 0,-1 2-368 0,2-1 0 0,0 2 0 0,0-3-496 0,-1 2-160 16,0-1-48-16,0-1 0 0,-3 2 1024 0,-1 1 208 15,-1 0 48-15,0 1 0 0,-2 4 544 0,0 1 112 0,-1 4 32 0,-1 0 0 16,0 2-736-16,-1 2-144 0,0 3-16 0,-2 3-16 0,2 0-176 16,-1 1-48-16,-2 4 0 0,1 1 0 0,-1 0 128 15,2 4 32 1,2 3 0-16,0 1 0 0,3 1-288 0,-1-1 0 16,3 5 0-16,0-2 0 0,3-2 0 0,-1-3 0 15,1-3 0-15,-1-1 0 0,2-6 0 0,0 0 0 16,1-3 0-16,0-3 0 0,1 0 0 0,0-4 160 0,2 1-160 15,-1-4 128-15,3 0 80 0,-1-1 16 0,2-2 0 0,2 0 0 0,0-4-64 0,1 0-16 16,1-4 0-16,1 0 0 0,1-2-144 0,2-4 0 0,-1 0 144 16,1-1-144-1,0-3 144-15,-1-2-144 0,2-2 192 0,-1-2-192 0,1-3 224 0,-2-3-64 0,2-4-16 16,0-3 0 0,-2-1 32-16,1-3 0 0,-2 1 0 15,-2-5 0-15,0 2-16 0,-1 0 0 0,-2 1 0 0,-2-1 0 16,-1 5-16-16,-2 1 0 0,0 5 0 0,-2 0 0 15,-2 4-144-15,1 1 0 0,-1 1-192 0,-1-1 192 16,1 1-384-16,-2 2 32 0,2-2 16 0,-2 1 0 16,0 0-256-16,0 0-48 0,-1 3-16 0,1 1 0 15,-3 1-1808-15,0 0-352 0,0 0-80 0</inkml:trace>
  <inkml:trace contextRef="#ctx0" brushRef="#br3" timeOffset="95029.05">33340 11563 14735 0,'-8'4'1312'0,"4"-2"-1056"16,-1 1-256-16,1-3 0 0,3 4 6416 0,1-4 1232 0,0 0 240 0,-2 2 48 0,1 2-5648 0,1 0-1136 0,0 2-240 0,3 0-32 0,2 0-640 0,1-2-240 0,1 2 176 0,3-2-176 16,1 1-384-16,2-2-192 0,3 0-16 15,0-3-16-15,1 0-224 0,2 0-32 0,-1-3-16 0</inkml:trace>
  <inkml:trace contextRef="#ctx0" brushRef="#br3" timeOffset="100532.2">27109 15977 32255 0,'-1'-7'2864'0,"-1"4"-2288"16,4-1-576-16,-1 2 0 0,0-1 0 0,2 2-320 0,-1-3 32 0,1-2 16 0,-1-5-2544 0,-1 3-496 0,-1 2-96 0,-3 3-32 0,-4 0 3232 0,-1 6 640 0,-3 1 128 0,-3 1 16 15,2 3 1168-15,-2-2 240 0,2 0 32 0,1-2 16 16,2-2 272-16,0 1 48 0,3-6 16 0,2 0 0 16,2-1-912-16,2-2-176 0,4-5-48 0,1 0 0 15,1-2-736-15,4-2-160 0,1-1-16 0,4-4-16 16,4-2-112-16,5-3 0 15,3-3-16-15,5-4 0 0,5-5 0 0,3-4 0 0,1 0 0 16,1-1 0-16,2-2-48 0,7-6 0 0,6-2 0 16,3-1 0-16,3-1 48 0,-1-6 0 0,1 3 0 15,-3-6 0-15,-7 4-32 0,4-5 0 0,3-9 0 0,2 1 0 16,-1 3-16-16,-2-2-128 0,2-2 192 0,-3-2-64 0,0-2-128 16,-1 2 0-16,1 2 0 0,-1 4 0 0,-3 5 128 15,-1 4-128-15,-1 1 0 0,-3 4 128 16,-4 4-128-16,-5 6 0 0,-5 6-160 0,-6 7 160 15,-3 4-272-15,-2 5 32 0,-5 5 16 0,-2-1 0 0,-3 6 224 16,-1 0 0-16,-2 4-160 0,-1 0 160 0,-2 1 0 16,0 0 0-16,-1 2-144 0,1-2 144 0,-1 2 0 0,0 0 176 15,0 0-32-15,0 1 0 0,-1 0-144 0,-1 0 0 16,1 1 0-16,-2 2 0 0,0-2 0 0,-2 1 0 16,1 2 0-16,-3-1 0 0,0-2 0 0,-1 0 0 15,-2 2 0-15,1-2 0 0,-1 2 0 0,-2-1 0 16,1 2 176-16,0-2-176 0,-1 3 192 0,1-2-64 0,1 1-128 15,1-2 192-15,1 0-192 0,-1 0 144 16,2 2-144-16,0-4 128 0,3 4-128 0,1-4 0 16,1 1 0-16,0 0-176 0,1-2 176 0,0 2 0 15,0-2 0-15,0 0 0 0,2-3 0 0,-3 3 0 16,1-1 0-16,-1 1 0 0,-2 1 0 0,0 1 0 16,-2 0 0-16,0 2 0 0,-2 1 0 0,1 1 0 0,-1 0 0 0,-3 0 0 15,1 0 0-15,-2 1 0 0,0 1 0 0,0-1 0 16,-2 2 0-16,1-1 0 15,0 2 0-15,1-4 0 0,0 3 0 0,0-3 0 0,2 1 0 16,-2-1 0-16,1 0 0 0,0 0 0 0,0 0 0 0,0 0 0 16,0 0 0-16,-2-1 0 0,1 1 0 0,-3 0 128 15,1 0-128-15,-3 1 0 0,0 1 0 0,-4 1-128 16,-2 3 128-16,-5-1 0 0,-2 6 128 0,-6-1-128 0,-3 4 144 16,-4 0-144-16,1 2 192 0,-4-1-192 15,0 1 0-15,-1-2 0 0,2-2 0 0,2-2 0 16,3-1 160-16,4-3-160 0,6-2 128 0,4-4-128 0,7 0 0 0,3-4 0 15,4-2 0-15,4-3 0 16,5-1 0-16,2 0 0 0,1 1 0 0,6-4 0 0,4-2 0 0,6-1 0 16,6-6 0-16,5 0 0 0,3-1 0 0,4-1-224 0,5-1 80 15,0-1 16-15,0 1 128 0,-1-1 0 0,2 0 0 0,0-2 0 16,3 1 0-16,-5 3 0 16,-2 2 0-16,-5 0 0 0,-4 4 176 0,-3 2 64 0,-3 3 16 0,-6 3 0 15,-4 1 64-15,-4 5 32 16,-3 4 0-16,-5 4 0 0,-2 5-32 0,-1 7 0 15,-3 1 0-15,0 4 0 0,-3 5-144 0,1 5-48 16,-2 1 0-16,1 5 0 0,1 2-128 0,2-2 192 0,1 1-192 0,3-3 192 16,2-1-192-16,3 0 0 0,-1-1 0 0,5-1 0 15,-1 0 0-15,0 3-224 0,2 2 80 16,0 4-21952-16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6:05:42.6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25215 6187 29487 0,'-5'-8'2624'0,"1"2"-2112"0,1 2-512 15,3 2 0-15,0 2 944 0,0 0 80 0,-1-4 0 0,-3-2 16 0,1 0-2416 0,-3-1-480 0,-3 4-112 0,-2 3-16 16,-3 0 944-16,-3 1 176 0,-3 1 32 0,-3 0 16 15,-3-1-384-15,-4-1-80 0,-2 1 0 0,-3-2-16 0,-1 1 1776 0,-1-3 352 0,-2 1 80 0,-2-2 16 16,-1 2 1984-16,1 1 400 16,1-2 80-16,3-1 0 0,0 2-1632 0,-2-2-336 15,-3 1-64-15,0-2-16 0,3 1-832 0,-3 0-160 0,-7-2-32 0,-4 0-16 16,-3 2-304-16,0 2 0 16,-1-1 0-16,0 2 0 0,3 1 0 0,-8 0 0 0,-5 0 0 15,-2 1 0-15,0 2 0 0,-1 0 0 0,-2 1 0 16,1 1 0-16,3-4 0 0,-1 2 0 0,1-1 0 15,1-2 0-15,3 1 0 0,2-1 0 0,5 0 0 0,0 0 0 0,-2-1 272 0,0-1 0 16,-1-2 0-16,2-1 0 16,3 0-16-16,0-1-16 0,3 0 0 0,2 0 0 15,-1 1-240-15,1 1 176 0,2 0-176 0,0 2 160 0,-2 0-160 0,2 2 0 16,1 2 0-16,1 0 0 0,4-2 0 0,-1 0 0 16,0 3 0-16,1-2 0 0,3 1 0 0,2 0 0 15,0 0 0-15,3 1 0 16,-1 0 0-16,2 0 0 0,1 0 0 0,2 0 0 0,3 1 0 15,-1-2 0-15,2 2 0 0,-1-1 0 0,0 0 0 0,1 1 0 0,0-2 0 0,1 2 0 16,-1-2 0-16,2 2 0 0,-1-3 0 0,0 2 0 16,2-1 0-16,0-1 0 15,2 2 0-15,2-3 0 0,0 0 0 0,2 0 0 16,1-3 0-16,3 2 0 0,2-1 0 0,4-1 240 0,-1 0-64 0,3-1-16 16,3 0 32-16,-1-5 16 15,5 3 0-15,-2 0 0 0,1 2 32 0,1-2 0 16,3-2 0-16,3-4 0 0,2 1-112 0,1-2 0 15,4-3-128-15,0 0 192 0,2-2-192 0,3 2 0 0,-1-1 128 0,2 2-128 0,3 1 0 16,1 0 0 0,1 0 0-16,1 2 0 0,0 2 0 0,3-1 176 0,1 3-176 0,1-3 160 0,-1 4-160 0,1-3 0 15,-1 0 0-15,-3-1 0 0,-2 1 0 0,-2 0 0 16,-5 0 0-16,0 1 0 0,-4 2 128 0,-4 1-128 16,-1 0 128-16,-3-1-128 0,-2 2 0 15,-4 2 0-15,1-1 0 0,-5 4 0 0,-2-2 0 0,-3 2 192 16,-5 2 0-16,-4 2 0 0,-4 2 64 0,-5 4 32 15,-3 5 0-15,-1-2 0 0,-4 3-288 0,1 2 0 16,-2-1 0-16,3 0 0 16,1 1 0-16,1-2 0 0,3 1 0 0,-1 0 0 15,2 2 0-15,-4-1 0 0,-1 2 0 0,-1 2 0 0,5-1 0 0,0-4-256 16,-1 1 32-16,1 1 0 16,-1-2 224-16,3 1 0 0,4-5-160 0,1-1 160 0,2 1 0 0,4-2 0 0,3 0 0 0,5-1 0 15,5 2 192-15,3 0 48 0,7 2 16 0,7 1 0 31,10 1 16-31,10 0 16 0,11 3 0 0,12-2 0 0,10 0 32 16,14 3 0-16,12-4 0 0,4 0 0 0,1 0-320 16,-3-3 160-16,-2-1-160 0,0 3 128 15,0-2-672-15,-3 3-144 0,-3 1-16 0,-4 0-20528 16</inkml:trace>
  <inkml:trace contextRef="#ctx0" brushRef="#br0" timeOffset="9775.33">1036 7444 12895 0,'-8'4'1152'0,"1"-2"-928"0,5-2-224 0,1 0 0 0,1 3 432 0,-2-3 32 0,-1 1 16 0,-3 2 0 0,-1-1 480 0,0-2 112 0,3 0 16 0,2 0 0 0,2 0-112 0,2-2-16 16,4-1 0-16,1 2 0 0,1 1-960 0,1 1 0 15,2 4-192-15,-1-1 32 0,1-2 160 0,1 6-128 16,3-2 128-16,3 2-128 0,0-1 672 0,2 0 144 16,3-1 16-16,3-3 16 0,2 0 432 0,0-3 64 15,0 0 32-15,8-3 0 0,6-4 112 0,5-2 32 16,4 0 0-16,2-1 0 0,-1-1-624 0,-2 0-112 0,-5-2-16 16,2 1-16-16,3 0-336 0,-2 2-64 0,0 4-16 0,1 2 0 15,0 1 48-15,-3 3 16 16,-5 0 0-16,3 0 0 0,7 0-272 0,2 3 128 15,-4-3-128-15,-4 4 0 0,-4-2 160 0,-7 2-160 0,-3 0 128 0,-5-2-128 16,-1-1 0-16,-4-1 0 16,-1-1 0-16,-4-1 0 0,-3-2 512 0,0-2 0 0,-2-3 16 0,-1 2 0 15,-3-3-80-15,1 1-32 0,-3-1 0 16,0 4 0-16,-3-3-144 0,-2 3-16 0,1 2-16 16,-2-2 0-16,0 2-240 0,0 2 144 0,-2 1-144 0,-2-2 128 0,0 3-128 15,-1 0 0-15,-3 0 0 0,-1 3 0 0,1-3 0 16,0 1 0-16,-2 1 0 0,-2-2 0 0,1 0 0 15,0-2 0-15,-2 1 0 0,-1-2 0 16,0-3-144-16,-1 0 144 0,-1-1 0 0,-2 0 0 16,1-1 0-16,-3-2 0 0,-1-3 0 0,-2 4 0 15,-1-4 0-15,1 1 0 0,-4-1 0 0,2 4 0 0,2 0 0 16,0 3 0-16,3 1 0 0,1 2 0 0,3 3 0 0,1 0 0 16,4 0 0-16,1 3 0 15,3 0 0-15,1 1 0 0,2 2 0 0,2 1 0 0,2 1 0 16,1 2 0-16,3 0 0 0,2-1 0 15,1 1 0-15,2-4-128 0,5 0 128 0,2-2 0 0,2-2-224 0,3-2 16 0,4-2 0 16,1-1 0-16,4 2 208 0,1-4 0 0,6 1 0 0,-1 1-144 16,-2 0 144-16,1-1 0 15,-1 1 0-15,-2 0 0 0,-3 1 0 16,1 0 0-16,-2 0 0 0,-1 2 0 0,-1 0 0 0,-5 2 0 16,-2 2 0-16,-3-1 0 0,-3 0 0 0,-2 4 176 0,-1-4-48 0,-3 3 0 15,-2 1-128-15,-2-1 128 0,-2 0-128 0,0-2 128 16,-1 2-128-16,-1 0 0 0,-1-2 0 0,-1-1 0 15,1 4 160-15,-2 1-160 16,-1-2 192-16,-2 7-192 0,1-1 208 0,-2 2-64 16,0 2-16-16,-2 5 0 0,1-5-128 0,-2 3 160 0,-3 0-160 0,-3 4 160 15,-3 1 32-15,-5 5 0 0,-5 3 0 16,-4-1 0-16,0 1-192 0,2-1 128 0,0-3-128 0,-4 2 128 16,-4 7-128-16,-4-2 0 0,2-1 0 0,-5 1-19392 15</inkml:trace>
  <inkml:trace contextRef="#ctx0" brushRef="#br0" timeOffset="11995.03">14525 6752 21183 0,'6'-9'1888'0,"-1"2"-1504"0,-3 3-384 0,-1 1 0 0,1 1 1264 0,-1-2 176 0,3-2 32 0,2-8 16 0,0 0 208 0,-1-2 32 16,-3 3 16-16,-2 3 0 0,-2 4-960 0,-2 0-192 0,-2 2-32 0,-1-1-16 0,-1 4-864 0,-1-3-192 0,2 2-16 0,-2 2-16 15,2-3-448-15,-2 2-96 0,4 1 0 0,-2-2-16 0,0 2 912 0,-3 0 192 16,-5 0 0-16,-4 0 0 0,-3 0 176 0,-5 0 0 16,-3 0 0-16,-5 0 0 0,-2 2 336 0,-2-2 80 0,-6 1 16 15,-2 2 0-15,2-1-288 0,-2 2-48 0,-4 0-16 16,-1-4 0-16,4 2-256 0,-3-2 0 0,-2-2 0 0,-4 2 0 16,-4-4 0-16,0 4 0 0,-1 0 0 0,0 0 0 15,3 0 0-15,0 1 0 0,6 2 0 16,-2-1 0-16,-1 2 256 0,0-2 80 0,3 2 32 15,2 0 0-15,2 1 112 0,-2 2 32 0,1-3 0 16,-1 1 0-16,-1-1-192 0,1-1-16 0,1 1-16 0,-1-2 0 16,5 5-144-16,0-1-16 0,4 0-128 15,2 4 192-15,1-2 32 0,3 2 0 0,0 0 0 16,2 3 0-16,2 3-224 0,2-1 0 0,3 2 0 0,1 0 0 16,4 0 0-16,1 5 0 0,1-4 144 0,1 2-144 15,4 2 352-15,2-2-16 0,2 3 0 0,2 1 0 16,2-2-336-16,-1 3 0 0,3 1 0 0,-1 2 128 15,1 3-128-15,-2 1 0 0,0 5 0 0,1 2 0 0,-1 2 0 0,1-7 0 16,1-4 0-16,-1-3 0 0,1-1 0 0,0-1 0 16,0-3 0-16,1-2 0 0,3-3 0 0,1 0 144 15,1 2 0-15,3-4 0 0,-1-2 240 0,2 6 64 16,3 0 0-16,0 0 0 0,2 0-64 0,3 3-16 16,0 3 0-16,3 1 0 0,4 2-160 0,2 1-16 0,4 2-16 15,2-3 0-15,3-2-176 0,1-1 0 16,0-5 0-16,5-2 0 0,2 1 0 0,6-2 0 0,1 0 0 15,3 1 0-15,4 0 0 0,3-2 128 0,0 0-128 0,-2-3 0 16,-4-3 0-16,0-2 0 16,2-2 128-16,10-2-128 0,8 1 0 0,6-5 0 15,-1 0 0-15,1-2 0 0,-1-2 0 0,1 1 0 16,-5 0 0-16,-5 0 0 0,-8 1 0 0,10 1 192 0,12-4-32 0,11 3 0 16,3 2 48-16,-5 0 16 0,-5 4 0 0,-1 2 0 0,2 0-224 15,1 1 0-15,-4-1 0 0,7 4 0 0,10-2 0 16,-7-1 0-16,-27-4 0 0,11 1 0 0,15-2-256 15,7 0-64-15,-2-2 0 0,-4-2 0 0,-6 2 144 16,-2-2 32-16,2-2 0 0,-7 1 0 16,-7 0 144-16,-8-1 0 0,0 2 0 0,2-4 0 15,3-1 0-15,3 0 0 0,2 1 0 0,-12 0 0 16,-19 0 128-16,4-1 0 0,11-5 0 0,6-3 0 16,-2-2 0-16,-4-2 0 0,-6 3 0 0,-6-6 0 0,-5 1-128 15,-5-3 144-15,-4 0-144 0,-5-5 160 0,-5-3-160 0,-3-5 0 16,-6-1 0-16,0-1 128 0,-5 2-128 0,0 0 0 15,-2 1 0-15,-1-1 0 0,-1-4 0 0,-2 2 0 16,1-2 0-16,-2 3 0 0,-2 1 256 0,-2-1-16 16,-1-1-16-16,-2-1 0 0,-2 4 48 0,-4 2 16 0,0 8 0 15,-5-3 0-15,-5 5-128 0,-7-2-32 0,-2 2 0 0,-11 1 0 16,-7-2-128-16,-12 3-176 0,-12-1 48 0,-10 1 0 31,-8 4-336-31,-6-1-64 0,0-1-16 0,-2 2 0 16,-1 2 160-16,-3-3 16 0,2 1 16 0,2 0 0 0,1 3 352 0,0-1 0 15,-1 4 0-15,5-2 0 0,7 3 0 0,-1 4 0 0,1-3-144 0,2 4 144 16,1 1 0-16,0 4 0 16,3-2 0-16,0 3 0 0,0 3 0 0,-10-2 0 15,-9 4 0-15,-12 1-19200 0</inkml:trace>
  <inkml:trace contextRef="#ctx0" brushRef="#br0" timeOffset="21886.99">1020 8787 33167 0,'-1'-6'2944'0,"1"0"-2352"0,0 2-464 0,1 2-128 0,0-2-592 0,1 1-144 0,0-7-32 0,2-2 0 0,2-4 1024 0,1 0 208 0,3 0 48 0,1 1 0 0,2 5 448 0,3-2 80 0,1 2 32 0,4 1 0 16,0 6-96-16,3-4-16 0,4 4 0 0,2 0 0 15,1-1-496-15,1-1-96 0,1 2-32 0,1-1 0 16,-5 2-176-16,4-2-32 0,1 0-128 0,3-2 192 16,5 1-64-16,4 0-128 0,3-1 176 0,6 1-176 0,4 1 160 15,2-2-160-15,3 2 128 0,-9 1-128 0,-8 0 0 16,4 3 0-16,10-2 128 0,3 0-128 0,1 2 0 0,-5 0 0 15,-2 0 0-15,-2 0 0 0,-3 0 160 0,-3 0 0 16,-3 2 0-16,-4 0 0 16,-4-2 32-16,-3 0 0 0,-2 0 0 0,-6 0 0 15,-2 0-192-15,-4 0 0 0,-2 0 0 0,-3-2 0 16,-2 0 0-16,-1 0 128 0,0 0-128 0,-2-2 0 16,-1 0 0-16,1-2 0 0,1 0-224 0,-1 0 80 0,-1 2 144 15,-1-2 0-15,0 2 0 0,-1 1 0 16,-1 0 144-16,-1 3-144 0,-3 0 192 0,0 0-192 15,-1 1 192-15,-1 1-64 0,-1 1 0 0,1 1-128 16,-2-3 128-16,0 1-128 0,0 1 0 0,-2-3 0 0,2 1 0 0,-1 2 0 16,0-3 0-16,0 0 0 0,-1 0 0 0,1-4 0 15,0 4 0-15,0-5 0 0,1 5 0 0,0 0 0 16,0 0 0-16,-8-24 0 0,7 16 0 0,-3 0 0 16,1 0 0-16,-2-2 0 0,-1 0 0 0,-2 1 0 15,-2-1 0-15,-1 0 0 0,0 2 0 0,2-1 0 16,2 4 0-16,-3-1 0 0,-2-3 0 0,-2 3 0 15,0-1 0-15,1-2 0 0,-1 3 0 0,2 0 0 16,1-2 0-16,1 3 0 0,0 2 144 0,3-1-16 16,-1 1-128-16,3 0 192 0,0-2-192 0,1 0 0 0,2 2 0 15,1 0 0-15,-2-2 0 0,2 4 0 16,0-2 0-16,0 3 0 0,1 0 0 0,-2 0 0 16,2 0 0-16,-1-2 0 0,0 2 0 0,0-2 0 0,-1 2 0 0,2 0 0 15,0 0-128-15,0 0 128 16,0 0 0-16,0 0 0 0,0 0 0 0,0 0 0 0,0 0 0 0,0 0 0 15,0 0 0-15,21 7 0 0,-11-7 0 0,1 3 0 16,3-3 0-16,2 3 0 0,3 0 0 0,2 0 0 16,2 1 0-16,2-1-208 0,0 3 64 0,-1 1 16 15,0 1 128-15,-2 2-192 0,-3 0 192 0,-4 2-192 16,-2 1 192-16,-3 3 0 0,-3 2 0 0,-2 2-128 0,-3-1 128 16,-4-3 0-16,-1 0 0 0,-2-1 0 15,-1-2 0-15,-3-3 0 0,-1 1 128 0,-1 1-128 0,-3-1 256 0,-2 0 0 16,-1 0-16-16,-3 1 0 0,2 2 16 0,-2-2 16 15,0 4 0-15,1 0 0 0,5-1-112 16,0-1-32-16,2-2 0 0,-1 2 0 0,1 1-128 16,0-3 0-16,0 2 0 0,1-3 0 0,1-1 0 15,0-3 0-15,2 2 0 0,-2-3 0 0,0 0 0 16,-1 0 0-16,-3 0 0 0,-4 2-20288 16</inkml:trace>
  <inkml:trace contextRef="#ctx0" brushRef="#br0" timeOffset="27073.66">19591 7826 4607 0,'1'-8'400'15,"-2"0"-400"-15,-2-2 0 0,1 5 0 0,0 4 5152 0,1-1 944 0,1-2 192 0,-1-2 48 0,-1-4-5248 0,-1-3-1088 0,2 1 0 0,1 0-272 0,0-1 816 0,1 3 160 16,2 2 48-16,-1 2 0 0,2 2-240 0,-2 0-32 0,2 4-16 0,-2 1 0 0,0 4 672 0,0 5 128 0,1 4 16 0,-2 7 16 15,1 1-272-15,0 7-64 0,-1 2-16 0,-1 1 0 16,-3 0-528-16,2 5-96 0,-1 4-32 0,-2-2 0 0,-1 1-112 16,1 2-32-16,-1 1 0 0,-1 9 0 0,-1 10 32 15,-2-5 0-15,-1 0 0 0,0 0 0 0,0 0 16 16,-2 1 16-16,-2 1 0 0,0-5 0 16,-3 0 0-16,1-6 0 0,0-4 0 15,0-4 0-15,3-8 48 0,0-4 0 0,2-3 0 0,0-1 0 16,0-3-112-16,2-3-16 0,2-2 0 0,1-3 0 15,1-3-448-15,0-4-80 0,3-6-32 0,2-3-12400 16,3-3-2480-16</inkml:trace>
  <inkml:trace contextRef="#ctx0" brushRef="#br0" timeOffset="27365.97">19922 8452 43311 0,'-1'4'1920'0,"-3"-2"384"0,0 2-1840 0,2 0-464 16,-1 1 0-16,3-1 0 0,-1 5 160 0,0 3-160 15,-3 11 160-15,1 5-160 0,-2 11 0 0,1 1-192 0,1 1 16 0,-1 0 0 16,0-3-96-16,0-3-32 15,0-5 0-15,-1-3 0 0,2-5 48 0,-2 0 0 16,1-3 0-16,-1-1 0 0,0-4-240 0,0-4-32 16,0-1-16-16,0-2 0 15,2-5-544-15,-2-2-128 0,1 0 0 0,1-6-9600 16,1-1-1920-16</inkml:trace>
  <inkml:trace contextRef="#ctx0" brushRef="#br0" timeOffset="27548.1">20198 8023 50687 0,'-6'-6'2240'0,"2"2"464"0,3 0-2160 0,1 4-544 0,3 0 0 0,4 0 0 32,0 2-1216-32,4 0-336 0,5 0-80 0,5 0-16 0,1 0-352 0,0 4-80 15,-6 4-16-15,-7 3 0 0</inkml:trace>
  <inkml:trace contextRef="#ctx0" brushRef="#br0" timeOffset="27997.18">20249 8731 5519 0,'1'9'496'0,"-1"0"-496"15,2 1 0-15,-1-4 0 0,1 0 3904 0,0-2 672 16,1 3 144-16,2 4 16 0,2 5-3728 0,2 3-752 16,2 3-256-16,0-5 144 0,-1-2 912 0,-2-2 176 15,1-3 48-15,-3-4 0 0,1-4 640 0,-3-1 144 0,1-2 32 0,0-1 0 16,2-2-688-16,-1-5-128 0,2-3-16 0,1-2-16 16,1-4-896-16,0-4-176 0,0-4-48 0,1-5 0 15,-1 0 16-15,1 1 0 0,-1-3 0 0,2 1 0 16,2-6-144-16,1 3 160 0,3 0-160 0,2 4 160 15,-3 11-160-15,2 1 192 0,1 6-192 0,-2 2 192 16,-1 4-192-16,-2 3 0 0,-1 1 0 0,-3 3 0 16,-1 3 176-16,0 1 0 0,1 3 0 0,0 4 0 15,0-1 0-15,-1 0 0 0,0 2 0 0,1-2 0 0,0 3 16 0,3-4 16 16,-1 4 0-16,1-3 0 0,2 5 64 0,-1-3 16 16,0 4 0-16,2 3 0 15,2 4-96-15,0 5 0 0,4 3-16 0,-6 4 0 16,-1 0-48-16,-2-1 0 0,-2-4 0 0,-2 1 0 15,-3-3-128-15,-1 1 160 0,1-5-160 0,-4 2 160 16,0-3-160-16,1-5 0 0,-3-2 0 0,1-3 0 0,-1-6-272 0,-1 2-96 16,0-3-16-16,2-2 0 15,-2-2-464-15,1-4-112 0,1-2 0 16,3-6-17712-16</inkml:trace>
  <inkml:trace contextRef="#ctx0" brushRef="#br0" timeOffset="29182.5">22524 8480 42383 0,'-10'2'3776'16,"4"3"-3024"-16,4-2-608 0,5 3-144 0,-1-2-1088 0,0 2-240 0,-1 7-48 0,-1 5-16 0,0 8-576 0,2 3-112 0,3 5-32 0,1-2 0 15,3 3 1040-15,1 0 208 0,0 2 32 0,0-7 16 0,0-2 1696 0,-2-1 336 0,0-3 64 0,-3 0 0 16,0-1 1104-16,-3-2 224 0,-1-2 32 0,-1 0 16 16,0-7-1312-16,0-1-272 0,0 1-48 0,0-6-16 0,2-2-208 0,-1-2-32 0,1-4-16 0,1-5 0 31,2 1-608-31,-3-7-144 0,2-2 0 0,0-8 0 16,-2-1-304-16,1-6-80 0,-1-3-32 0,-1-7 0 0,1-3 64 0,-2-5 16 15,0-2 0-15,-3 2 0 0,2 1 336 16,-3-1-144-16,-1 2 144 0,0 4 0 0,2 5 0 0,-1 7 128 15,0 2 0-15,3 5 16 16,1 5 96-16,1 2 16 0,0 1 0 0,3 1 0 16,1 2-256-16,1 2 176 0,3-1-176 0,-2 4 160 0,3 3-160 0,0-2 0 0,-1 6 0 15,1-3 0 1,2 6 0-16,0 0 0 0,2 4 0 0,0 0 0 0,0 2-192 16,2 0 48-16,2 4 0 0,0-1 0 0,2 3-80 15,1-1-16-15,1 2 0 0,1-1 0 16,0 2-208-16,2 1-32 0,1 3-16 15,0-1-18896-15</inkml:trace>
  <inkml:trace contextRef="#ctx0" brushRef="#br0" timeOffset="29568.04">23261 8671 38703 0,'0'-1'1712'0,"1"-1"352"0,0 1-1648 16,2 1-416-16,2-2 0 0,-2 0 0 16,4 4-448-16,1-4-192 0,6 0-16 0,4-2-16 15,6-2-16-15,-1 0 0 0,2-3 0 0,-1-1 0 0,-1 0 848 0,1-2 160 0,-1 0 48 0,-1-4 0 16,2 0 448-16,-2-3 80 0,-2 3 32 0,0-3 0 16,-1 0-400-16,1-4-80 0,-2 2 0 0,-4 2-16 15,-3 2-128-15,-2 3-32 0,-4 6 0 0,-4 0 0 16,-2 5-48-16,-5 2-16 0,-4 1 0 0,-2 4 0 15,-4-1-48-15,-4 3-16 0,-5 1 0 0,-2 3 0 0,-2 1-144 16,-5 2-144-16,-6 6 144 0,-2-1-208 0,8 2 208 16,-5 0 0-16,1 5 0 0,2 1 0 0,5 1 464 15,4-2 48-15,3 1 0 0,5 2 0 0,1 3-16 0,3-3 0 16,2 1 0-16,1-1 0 0,3 1-496 0,1-3 0 16,3 2 0-16,3-3 0 0,2-3-256 0,4 0 64 15,3 1 16-15,4-4 0 0,5 0-80 0,5-3-32 16,7-4 0-16,6-3-12800 15,7-9-2560-15</inkml:trace>
  <inkml:trace contextRef="#ctx0" brushRef="#br0" timeOffset="30183.1">24522 8456 43311 0,'-5'-4'3840'0,"0"-1"-3072"0,0 1-608 0,3 3-160 15,1 1 480-15,-1 0 64 0,1 0 16 0,-1-2 0 32,-5 2-1152-32,-3-4-240 0,-3 4-32 0,-4-3-16 0,-4 3 464 0,-4 3 96 0,-5 1 0 0,-1 3 16 15,-3 2-400-15,-2 3-64 0,-4 0-32 16,-1 4 0-16,1 1 592 0,-4 2 208 0,1 4-144 0,1 1 144 16,1 4 528-16,3 0 192 0,2 0 48 0,4 2 0 0,2 1-432 0,4-3-80 15,4 1 0 1,5-3-16-16,3-1-48 0,5-3-16 0,6-4 0 0,4 1 0 0,4-3-176 0,3-4 0 15,5-2 0-15,2-4 0 16,1-2-176-16,2-1-64 0,5-3-16 0,0-3 0 16,2-3 256-16,2-4-176 0,3-2 176 0,1-3-160 15,1-2 160-15,1-6 144 0,3 1-16 0,0-6-128 0,1-7 0 0,1-2-256 16,2-8 32-16,-2 5 0 0,-3 1 224 0,-2 1-176 16,-1 5 176-16,2 0-160 0,-2 2 160 0,-2 8 0 0,-6 4 160 0,-3 7-160 15,-3 2 368-15,-6 4-32 0,-3 0 0 16,-4 6 0-16,-4-3 48 0,-1 6 16 0,-3-3 0 0,-3 2 0 15,-1 0-112-15,-6 2-32 0,-3 0 0 0,-2 2 0 16,-1 2 0-16,-1 3 0 16,1-1 0-16,-1 2 0 0,1 4-128 0,2 3-128 15,3-2 192-15,2 4-192 0,3 1 240 0,2 3-64 0,2 1-16 16,1 3 0-16,3 1-160 0,0 3 0 0,2 1 0 16,0 1 128-16,3 3-128 0,0 0 0 0,2 1 0 0,0 0-176 0,3 6 48 15,2-3 0-15,1 5 0 0,2 0 0 16,2-1 128-16,0-3 0 15,0-1 0-15,-1-1 0 0,0 0 240 0,-3-3 16 0,-1 2 16 16,0-5 0-16,-3 3 96 0,-2-4 16 0,-1-4 0 0,-3 1 0 0,-2 1-112 16,-3 2-16-16,-2 4 0 0,-4-6 0 0,-2-1-96 0,-4-3-32 15,-2 1 0 1,-3-6 0-16,-1 2-128 0,-3-3 160 0,0 3-160 16,-3-3 160-16,-2-2-160 0,1-2 192 0,-1 1-192 15,-2-7 192-15,-3-2-192 0,-6-4 0 0,-2-2 0 16,-7-4 0-1,-6-6-928-15,-8-2-112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1:33.66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1614 5052 23039 0,'-3'-4'2048'0,"1"2"-1648"0,0 2-400 0,2-3 0 0,0 3 672 0,0-1 48 0,-1 0 16 0,0-4 0 15,0-1-1120-15,-2 0-240 0,1-1-32 0,-2-1-16 16,0 3-176-16,-2 0-48 0,0 1 0 0,-1 1 0 16,-1 0 384-16,-2-2 80 0,-1 1 16 0,-1 2 0 0,-1-3 720 0,0 0 144 0,-1 4 16 0,-1-3 16 15,2 3 1552-15,-2 1 304 0,1 0 64 0,-1 0 16 16,1 2-192-16,-2 1-48 0,-1 3 0 0,0 0 0 15,0 2-1184-15,0 1-240 0,-2 4-48 0,2 2-16 16,-2 0-560-16,-1 2-128 0,1 5 0 0,-5 3 0 16,1 3 0-16,-3 2 0 0,-2 3 0 0,1 3-176 15,1 4 176-15,1-2 0 0,6-5-144 0,0 3 144 16,4 3 0-16,3-3 0 0,3-3 0 0,3 5 0 16,4 3 0-16,2-1 0 0,2-3 0 0,3 0 0 15,2-3 0-15,3 2 0 0,0 1 0 0,3-6 0 16,-1 0 0-16,0-2 0 0,3-5 0 0,1-1 0 15,2-2 0-15,3-4 0 0,2-5 128 0,3 0-128 0,3-8 144 16,1-1-144-16,5-6 160 0,3-1-160 0,4-5 208 0,3-5-48 16,1-2-16-16,2-2 0 0,1-5-144 0,1 0 0 15,-1-3 0-15,-4-4 0 0,-3-3 0 0,-5-1 0 16,-4 1 0-16,-3 1 0 0,-3-1 128 0,-2-2 112 16,-4 0 16-16,-2-3 0 0,-3-2 48 0,-4 1 16 15,-5 0 0-15,-4 2 0 0,-4-1-64 0,-4 2-16 16,-5-1 0-16,-4 1 0 0,-3 2-96 0,-3 0-16 15,-2 1 0-15,-3 1 0 0,-2 2-128 0,-3 0 0 16,2 4 0-16,1 4 128 0,1 5-128 0,1 2 0 16,1 4 0-16,3 1 0 0,0 5 0 0,2 0 0 15,0 4 0-15,-1 1 0 16,0 3-448-16,1 4 16 0,0 4 16 0,3 0 0 16,4 1-496-16,-1 6-112 0,3 4 0 0,2 3-16480 0</inkml:trace>
  <inkml:trace contextRef="#ctx0" brushRef="#br0" timeOffset="487.84">2156 5703 39615 0,'-5'-3'1760'0,"1"3"352"0,-1 0-1680 0,2 0-432 0,2 1 0 0,0-1 0 0,-1 2 192 0,0 0-32 0,-1 2-16 0,0-1 0 0,-1 4-144 0,2 0 0 16,2 2 0-16,0 2-176 15,2 0-240-15,2 1-48 0,1 4-16 0,-2-2 0 0,2 2 256 0,0 1 48 16,-1 4 16-16,0-3 0 0,-2-1 160 0,1-1 0 15,-2-1 0-15,-1-1 0 0,0-3 192 0,0-3 64 16,-1-1 0-16,-1-4 16 0,1-2 448 0,0-2 96 16,1 0 16-16,-1-4 0 0,1-4-176 0,1 1-16 0,0-5-16 0,0-3 0 15,2-3-288-15,-1-1-48 0,2-4-16 0,-1-4 0 16,0-4-272-16,1 0 0 0,-2-1 0 0,1 1 0 16,-1 3 0-16,1-2 0 0,-2 5 0 0,0 2 0 15,-1-1 0-15,0 6 0 0,0 1 0 0,-2 3 0 16,1 2 0-16,-2 2 0 0,2 0 0 0,0-1 0 15,1 3 0-15,1 0 0 0,1-2 0 0,1 1 0 16,1 2 0-16,2-3 0 0,0 3 0 0,1 3 0 16,1 2-288-16,0 2 32 0,0 2 16 0,1 4 0 15,-1 1-528-15,2 2-128 0,-1 3 0 0,-1 4-17664 16</inkml:trace>
  <inkml:trace contextRef="#ctx0" brushRef="#br0" timeOffset="723.05">2633 5628 12895 0,'-3'-5'1152'0,"1"3"-928"0,0 1-224 0,1 1 0 0,1 1 5024 0,0 1 960 0,1 2 192 0,2 1 32 0,1 3-4304 0,2 3-880 15,2 3-160-15,3 1-32 0,1 5-672 0,-3-1-160 16,3 2 0-16,-2-2 0 0,-2 1 0 0,-2-1-144 15,1-2 144-15,-4-1-208 16,0 0-656-16,-3-5-128 0,-2 2-32 0,1-5 0 16,-2 2-288-16,-1-1-64 0,1-3-16 0,0-3-12400 15</inkml:trace>
  <inkml:trace contextRef="#ctx0" brushRef="#br0" timeOffset="879.77">2668 5363 37775 0,'-3'-19'3360'0,"0"7"-2688"0,2 0-544 0,1 5-128 0,1 7 1280 0,0-2 208 15,3 0 48-15,1-1 16 0,2-4-1280 0,3 4-272 0,5-2 0 0,0 5 0 16,0 2-1392-16,-1 7-208 0,-2 2-64 0,-2 4 0 0</inkml:trace>
  <inkml:trace contextRef="#ctx0" brushRef="#br0" timeOffset="1021.28">3405 5680 2127 0,'4'-2'0'0,"0"1"0"0,-1-3 0 0,1 3 192 0</inkml:trace>
  <inkml:trace contextRef="#ctx0" brushRef="#br0" timeOffset="1508.04">3508 5595 8639 0,'10'-14'192'0,"-6"4"32"0,-2 3 16 0,-1 1 0 0,-1 2-240 0,-1 2 0 0,-1-1 0 16,-3-2 0-16,-2-1 3200 0,-4-1 576 0,-1-1 128 0,-7 3 32 16,-2 0-1152-16,-2 7-224 0,-2 1-64 0,-1 3 0 15,-1 4-1296-15,0 3-272 0,0 0-48 0,1 3-16 32,2 1-1360-32,3 0-272 0,3-1-48 0,0 1-16 0,3 1-224 15,1-2-48-15,0 2-16 0,0 4 0 0,1 2 1120 0,-2 3 240 0,1-1 32 0,1 1 16 16,-1-1 496-16,2 0 112 0,1-1 0 0,2-4 16 0,3 4-352 15,2-6-80-15,3 3-16 0,3-6 0 0,3-2-304 0,3-2-160 16,3-4 160-16,1-3-160 0,2-4 0 16,4-2-208-16,5-4 16 0,1-6 0 15,4 0-48-15,-1-1 0 0,0-4 0 0,-1-2 0 0,-1 1 240 0,1-4 0 16,-2 2 0-16,-3-3 0 0,-1 1 176 0,-3 1 16 16,-2 0 16-16,-2 1 0 0,-3-1 496 0,-3 0 80 15,-1-1 32-15,-3 3 0 0,-2 0 48 0,-1-2 16 16,-3 2 0-16,1 1 0 0,-2 4-496 0,0 2-80 15,1 5-32-15,-1 1 0 0,-1 4-128 0,0 1-16 16,0 1-128-16,-1 4 192 16,0 1-192-16,0 0 176 0,2 2-176 0,0 2 160 0,2-1-160 0,1 3 0 0,2 1 0 0,1 3 0 15,2 3 0-15,2 2 0 0,0 1 0 0,3 4 0 16,0 0 0-16,1 2 0 0,1 3 160 0,1 3-160 16,2 3 0-16,-2-1 0 0,-2-3 0 0,0 5-192 15,0 6 192-15,-2 4 0 0,0-2 0 0,-2-1 0 16,-2 1 0-16,-2-4 0 15,-1-5 0-15,-2-2 0 0,-1 0 0 0,-2-2 0 0,-1 0 0 0,-1-2 0 16,0-2 0-16,-2-1 0 0,1 3 0 0,-3-2 0 16,-1 0 0-16,0 1 208 0,-3-4-64 0,0-3-16 15,0 0 0-15,-4-4 0 0,1-1 0 0,-2-5 0 16,1-2-304-16,-4-4-64 0,-3-5-16 0,-2-4 0 16,-3-8-1216-16,-2-4-240 0</inkml:trace>
  <inkml:trace contextRef="#ctx0" brushRef="#br0" timeOffset="1775.26">3961 5623 13823 0,'1'4'1216'0,"-1"1"-960"0,0 0-256 0,0-1 0 0,1 3 6336 0,0-3 1216 0,2 5 240 0,0 2 48 16,5 6-6016-16,2 10-1200 15,3 4-240-15,2 2-64 0,0-2-320 0,0-2 0 0,-2-2 0 0,-1-5 0 32,-1-1-512-32,-1-2-32 0,-2-2 0 0,0-2 0 15,-2-3-1296-15,-1 0-256 0,-3-1-48 0,-2-5-13984 0</inkml:trace>
  <inkml:trace contextRef="#ctx0" brushRef="#br0" timeOffset="1948.1">4008 5322 43311 0,'-3'-5'3840'0,"1"2"-3072"0,0 3-608 0,2 2-160 0,0-1 576 0,2 1 64 0,-2-2 32 0,1 3 0 16,0 0-1408-16,2 2-288 0,-1 2-48 0,0 1-16 0,-2 2 784 0</inkml:trace>
  <inkml:trace contextRef="#ctx0" brushRef="#br0" timeOffset="2324.64">4353 5907 13823 0,'2'-3'1216'0,"-1"-1"-960"0,0 3-256 0,1 0 0 0,-1 1 3712 0,0 0 688 0,0-3 144 0,2 2 16 0,1 0-2768 0,-1-4-544 0,2 1-112 0,-1-2-32 15,1 0 32-15,-1-1 0 0,-1-5 0 0,0-2 0 16,1-2-544-16,-1-4-96 0,1-1-32 0,1-3 0 15,-1 1-192-15,1-3-32 0,1 0-16 0,0 0 0 16,0 1 32-16,2 3 0 0,-2 5 0 0,1-1 0 16,3 2-256-16,-1 5 0 0,1 4 128 0,-1-2-128 0,1 6 0 0,0 1 0 15,1 1 0-15,1 1 0 0,0 1 128 0,0 1 16 16,1 3 16-16,0 2 0 0,0-1-160 16,-2 1 128-16,-1 3-128 0,1 1 128 0,0 7-128 0,0 4 0 15,0 1 0-15,0 6 0 0,-2 2 0 0,-2 4 0 16,1 1 0-16,-3 3 0 0,-2-3 0 0,0-1-192 15,1 3 32-15,1-5 16 16,-1-3-960-16,4-3-192 0,-1-1-48 0,6-4-16016 0</inkml:trace>
  <inkml:trace contextRef="#ctx0" brushRef="#br0" timeOffset="2764.17">5360 5640 32255 0,'3'-8'2864'0,"-3"2"-2288"0,0 2-576 16,0 2 0-16,0 2 2032 0,1-3 288 0,-1 1 64 0,1-7 16 0,1 0-2032 0,-4-2-368 0,1 1-160 0,-4 3 16 15,-2 2-112-15,-4 0 0 0,-2 4-16 0,-3 1 0 32,0 0-256-32,-1 6-48 0,1-1-16 0,0 2 0 0,-2 5 240 0,2 1 48 0,-2 3 16 0,-2 5 0 15,1 4 496-15,1 1 112 0,-1 4 0 0,2 2 16 16,0-4 160-16,2 1 16 0,1-5 16 0,3-1 0 0,2-2-224 0,4-4-48 15,3 0-16-15,2-1 0 0,2-3-240 0,3-2 176 16,3 0-176-16,0-5 160 0,1-3-160 0,2-1-224 16,2-6 48-16,1-2 16 0,2 0-112 0,1-5-32 15,1-1 0-15,1-3 0 0,-2 1 304 0,-1-3 0 16,0-3 128-16,0 0-128 0,-1 3 0 0,0 1 0 16,-2 1 0-16,0 4 0 15,-2 3 0-15,-1 4 144 0,0 2-16 0,-3 2 0 0,1 3 256 0,-1 3 32 16,-1 3 16-16,2 0 0 0,0 5-176 0,0-3-48 15,0 0 0-15,2 0 0 0,-1 2-32 0,1-1-16 16,1 2 0-16,0-2 0 0,1 1-16 0,0-1 0 16,-1 3 0-16,-1-4 0 0,1 2 48 0,0 2 0 15,0 0 0-15,0 1 0 0,-2-3-192 0,1 0 128 0,-2 0-128 16,2-2 128-16,0-1-384 0,0-4-64 0,0 0-32 16,-1-6 0-1,2-3-672-15,0 0-128 0,2-6-16 0,1-3-16512 0</inkml:trace>
  <inkml:trace contextRef="#ctx0" brushRef="#br0" timeOffset="3062.56">6027 4723 41471 0,'-3'-6'1840'0,"2"4"368"0,0 0-1760 0,1 2-448 0,1 0 0 0,2 2 0 0,0 1 0 0,2 2-176 0,4 4 16 0,3 6 0 15,3 6 160-15,2 2 0 0,0 7 0 0,0 3 0 0,-1 7 224 0,0 4 32 16,-1 3 0-16,-3 5 0 0,1 5 96 0,-4 5 32 16,-1 5 0-16,-2 1 0 0,-2 0 176 0,-3-9 32 15,-1-1 16-15,1 3 0 0,-1 3-432 0,1-3-176 16,3-3 128-16,-1-4-128 0,2-1 0 0,-2-4 0 15,1-10 0-15,-3 2-176 16,2-5-496-16,-3-3-96 0,0-3-32 0,-2-4-12176 16,0-4-2432-16</inkml:trace>
  <inkml:trace contextRef="#ctx0" brushRef="#br0" timeOffset="6142.71">1945 7582 35935 0,'-2'-4'3200'0,"-1"2"-2560"0,2 2-512 0,1 0-128 0,0 0-912 0,-1-3-208 0,-3 1-32 0,-1-3-16 0,-3 0 1376 0,-1-1 288 0,-3 1 48 0,-1 0 16 16,-1 1 320-16,-2-1 64 0,1 3 16 0,-2 0 0 15,1 1-608-15,0 1-112 0,-3 1-32 0,0 1 0 16,-4 1 48-16,1-1 0 0,1 0 0 0,0-2 0 0,0 1-32 0,0-2 0 16,1 1 0-16,-1-2 0 0,-1-1 96 0,-2 1 0 15,3-1 16-15,-1 2 0 0,0-1-144 0,-2-1-48 16,0 3 0-16,1 0 0 0,4 0-144 0,1 3 0 16,3 0 144-16,3 2-144 0,1 0 0 0,1 1 0 15,1 1 0-15,2-3 0 0,1 3 0 0,0-1-208 16,1-1 80-16,1 1 128 0,1-1-144 0,1 1 144 15,1 0 0-15,0 2 0 0,-1-2 0 16,2 3 0-16,-1-2 0 0,1 2 0 0,1-1 0 0,-1 3 128 16,2 2 0-16,-2 0 16 0,1 1 0 0,0 1 0 15,1 2 0-15,2 2 0 0,0-1-144 0,1 2 0 16,1 0 144-16,0 0-144 0,0 2 0 0,2 3 144 0,0 2-144 16,0 4 0-16,-1 3 128 0,-1 3-128 0,1 5 0 15,-1 8 0-15,-1 7 0 0,0 5 0 0,-3-3 0 0,-2 0 0 16,0-4 0-16,-1 4 0 0,-1 3 0 0,-2-3 0 15,1 2 0-15,1-3 0 0,-1 0 0 0,2-3 0 16,1-10 160-16,0-3 32 0,0-2 0 0,0-1 0 16,0 2 0-16,1-4 0 0,-1-2 0 0,0 3 0 15,0 2-64-15,0 1 0 0,-1 0 0 0,-1 2 0 16,-1-4-128-16,1 1 0 0,-2 1 0 16,0-4 0-16,-1-1 0 0,3-5 0 0,-1-3 0 0,1 1 0 15,-1-1 0-15,1-1 0 0,1-3 0 0,-2-3 0 0,2 1 0 16,1-5 0-16,-1-2 0 0,0-1 0 0,-1-1 0 0,0 0 0 15,1 0 144-15,-2 0-144 16,1-1 160-16,-1 0-32 0,0 1-128 0,0 0 192 0,-1-2 0 0,2 1-16 16,-2 1 0-16,0 2 0 0,2-1-48 0,-2 0 0 15,1-1 0-15,0-1 0 0,2-1-128 0,1 0 0 16,-1-1 0-16,1-1 0 0,1 0 0 0,0-2 0 16,0 1 0-16,1-1 0 0,-1-3 192 0,1 1-64 15,1 1 0-15,-1-3 0 0,2 2-128 0,0-2 0 16,1 1 0-16,-2-2 0 0,3 1 128 0,2-2 32 15,-1 2 16-15,3-3 0 0,1 0-48 0,-1 2 0 16,0-2 0-16,1-2 0 0,4 2-128 0,2-3 0 16,3 2 0-16,1-4 0 0,3 3 0 0,-2-3 0 0,3 3 0 15,1-1 0-15,0 2 0 0,0-1 0 0,-2 1 0 0,-1-1 0 16,-2 1-224-16,-3-1-80 0,2 0-16 0,-3 2 0 31,1 0-304-31,-4 0-64 0,-1 0-16 0,-2 2-12576 0,-2 1-2528 0</inkml:trace>
  <inkml:trace contextRef="#ctx0" brushRef="#br0" timeOffset="6771.2">1951 7944 43311 0,'-2'-3'3840'0,"0"3"-3072"0,2 1-608 0,0 1-160 0,2 0-592 0,-1 0-160 15,-1 3-16-15,1 5-16 16,0 6 160-16,2 1 48 0,-1 5 0 0,1 4 0 0,1 3 448 0,-1 2 128 16,2 3 0-16,0 1 0 15,1 5 0-15,0-1 0 0,1 1 0 0,-2-1 0 16,-2-4 224-16,1-2 64 0,0-2 16 0,-3-4 0 0,1-2-304 0,0 0 128 0,0-2-128 0,-1-4 0 31,-1 0-224-31,2-3-160 0,-2-2-16 0,0 0-16816 0</inkml:trace>
  <inkml:trace contextRef="#ctx0" brushRef="#br0" timeOffset="7319.5">3214 7975 36863 0,'0'1'3264'0,"-2"2"-2608"0,1 3-528 0,1-1-128 0,1 1 1392 0,1-1 240 0,0 3 48 0,3 4 16 16,1 9-1456-16,3 7-240 0,2 3-160 0,0 4 32 0,0-3-48 0,-1 0 0 15,0 0 0-15,-2-1 0 0,0-2-128 0,-3-1-16 16,-1 1-16-16,-2-5 0 15,1 0-800-15,-2 2-144 0,0 2-48 0,-1 3-15424 16</inkml:trace>
  <inkml:trace contextRef="#ctx0" brushRef="#br0" timeOffset="40934.14">18396 859 22111 0,'1'0'1968'0,"1"0"-1584"0,-1 1-384 0,-1 0 0 0,-1 1 560 0,1 0 16 0,0-1 16 0,-2 4 0 15,1 3 1840-15,-3 1 384 0,-2 4 64 0,-1 2 0 16,-3 3-1152-16,-2 5-256 0,-2 4-32 0,-2 1-16 16,-1 7-896-16,-1 7-176 0,0 4-32 0,-3 6-16 15,-5 9-304-15,-3 5 0 0,1-7 128 0,-2 1-128 16,-1 3 0-16,-3 5 0 0,-3 6 0 0,-3 0 0 16,2-5 0-16,-1-2 208 0,2-4-64 0,4-6-16 15,4-9-128-15,0-1 0 0,0 3 0 0,3-3 0 16,2-6 0-16,1-4 0 0,5-4 176 0,-1-6-176 15,6-3 0-15,0-8-256 0,3-3 16 0,3-5-18048 16</inkml:trace>
  <inkml:trace contextRef="#ctx0" brushRef="#br0" timeOffset="41499.07">18193 929 3679 0,'-1'-1'160'0,"0"0"32"0,0-2-192 0,1 3 0 0,0 0 0 0,1-1 0 0,0 1 576 0,2-1 64 0,0 1 0 0,4-3 16 15,2 0 1264-15,0 0 240 0,2 1 48 0,-1-3 16 16,2 1-1008-16,0 2-192 0,-1 0-32 0,-1-1-16 15,-1 1 64-15,-1 2 16 0,-1-2 0 0,-3 4 0 16,0-2 480-16,-3 3 80 0,-1 1 32 0,-1 1 0 16,-2 1 288-16,1-1 64 0,-1 2 16 0,0-1 0 15,-1 2-496-15,0-1-112 0,0 1 0 0,1-1-16 16,-1 2-832-16,2-4-176 0,0-2-16 0,0 1-16 16,2 0-352-16,0-4 0 0,0 1 0 0,2-2 0 15,1 1 128-15,-1-4-128 0,2 3 160 0,0-2-160 16,1 0 256-16,0 0-32 0,0 1-16 0,-2 2 0 15,2-3-16-15,0 2-16 0,-1 2 0 0,0 2 0 0,1-2-176 0,-3 4 160 16,0 0-160-16,1 2 160 0,-2-1-32 0,0 4 0 16,2 1 0-16,-1 3 0 0,1 0 112 0,1 3 16 15,0 3 0-15,1 1 0 0,2 6-64 0,0 1 0 16,2 7 0-16,2 5 0 0,0 2-192 0,0 2 0 16,1-4 128-16,-2 2-128 0,1 6 0 0,2 0 0 15,0 7 128-15,0 1-128 0,0 4 0 0,0-3 0 16,-2-2 0-16,0-4 0 0,-4-8 0 0,1-3 0 15,-3-8 0-15,0 1 0 0,0 5 0 0,-2-3 0 16,0 4 0-16,2-6 0 0,-3-2 0 0,1-4 0 0,0-3 0 16,0-3 0-16,1-3 0 0,-2-2 0 0,2-2 0 0,0-3 0 15,1 2 0-15,-2-5-240 0,1 2 32 0,0-4 0 32,-1-2-352-32,0-2-64 0,-1-4-16 0,0-2-12128 0,-1-2-2432 0</inkml:trace>
  <inkml:trace contextRef="#ctx0" brushRef="#br0" timeOffset="41797.82">17960 1760 28559 0,'-2'-1'2544'0,"2"0"-2032"0,2 0-512 0,0 1 0 0,1-3 1312 0,-1 3 160 0,2-1 48 0,4-3 0 16,2 0 128-16,1 1 16 0,4 0 16 0,1 0 0 0,0 1-656 0,1 2-144 16,0 0-32-16,0 2 0 0,2 1-448 0,0 0-80 15,4 0-32-15,-1 1 0 0,3 0-288 0,-1 0 0 16,4-2 128-16,0-1-128 0,2-1 0 0,-2-2-304 0,3 1 64 0,-1-4-12752 31,-2 2-2544-31</inkml:trace>
  <inkml:trace contextRef="#ctx0" brushRef="#br0" timeOffset="42410.18">19139 1689 22111 0,'-3'-7'976'0,"0"2"208"0,1 2-944 0,-1 2-240 0,2-1 0 0,1 2 0 0,0 2 1168 0,0-2 192 0,0 2 48 0,0 0 0 16,1 5 304-16,0 0 64 0,1 4 16 0,0 2 0 15,2 1-192-15,0 4-48 0,2 3 0 0,0 0 0 16,1 3-784-16,2 1-144 16,1 4-48-16,0-1 0 0,1 2-256 0,1 1-64 0,-1 0-16 0,1 2 0 15,-1 2-240-15,-1-1 144 0,1 1-144 0,-1 1 128 16,-2-4-128-16,1-1 0 0,1-3 0 0,-2 1 0 16,0-6 0-16,-2-1 0 0,0-4 0 0,-1-5 0 15,0-2 0-15,0-2 0 0,0-5 0 0,1-4 0 16,-1-1 0-16,0-4 0 0,3-4 144 0,-2-5-144 15,4-4 224-15,-1-2-32 0,1-5 0 0,0-1 0 16,-1 0 64-16,0-7 0 0,-1-4 0 0,1-14 0 0,0-3 96 16,-1-6 32-16,0-5 0 0,-2 2 0 0,-1 7-112 0,1 4-16 15,-1 4 0-15,-3-3 0 0,5 6-96 0,-3 1-32 16,1 8 0-16,0 8 0 0,0 6-336 0,-1 7-80 16,0 6-16-16,-2 3 0 15,2 6-336-15,-2 4-80 0,1 3-16 0,-1 2-18912 16</inkml:trace>
  <inkml:trace contextRef="#ctx0" brushRef="#br0" timeOffset="43068.59">20827 1315 26719 0,'-1'0'2368'0,"1"0"-1888"0,0 0-480 0,0 0 0 0,0 0 992 0,0 1 96 0,0-1 32 0,-1 3 0 0,0-2 144 0,-1 4 16 0,0 1 16 0,-1-1 0 15,2 6-272-15,0-2-48 0,1 3-16 0,-1 4 0 16,1 4-416-16,0 1-96 0,1 6 0 0,0 6-16 0,-1 0-176 0,0 4-48 16,0 4 0-16,0 3 0 0,-1 5-80 0,-3-2-128 15,2 0 176-15,-3-2-176 0,0-3 0 0,-1-7 0 16,-1-2 0-16,-1 2 0 0,-2 0 0 0,-1-2-272 15,0-2 16-15,-2-3-17968 16</inkml:trace>
  <inkml:trace contextRef="#ctx0" brushRef="#br0" timeOffset="43274.16">20513 1764 35935 0,'-2'-1'3200'0,"2"-3"-2560"0,1 3-512 0,1 0-128 0,1 1 1152 0,1-3 224 0,1 1 32 0,3-3 16 0,7-1-912 0,7-7-176 0,7-2-32 0,4-1-16 31,0-1 0-31,1 0 0 0,-1-2 0 0,2 2 0 0,2-1-288 0,0-1-144 0,-1 4 16 0,1 0 0 16,0 3-384-1,1 2-80-15,1 4-16 0,-3 4-17760 0</inkml:trace>
  <inkml:trace contextRef="#ctx0" brushRef="#br0" timeOffset="43682.3">22084 1550 26719 0,'-2'-2'2368'0,"1"0"-1888"0,0 0-480 0,1 1 0 16,0-1 0-16,0 0-336 0,-1-2 48 0,-2-4 16 16,2-1-496-16,-3-2-112 0,2-4-16 0,-1 3 0 0,1-1 2048 0,-1 2 416 0,1 2 80 0,-1 1 16 15,1 3-112-15,-2 1-16 0,-1 3 0 0,-1 1 0 16,-3 4-224-16,-3-1-48 0,-2 6-16 0,-3 0 0 15,-3 5-544-15,-2 4-96 0,-1 4-32 0,-5 5 0 16,0 4-400-16,-1 4-176 0,1 2 128 0,1 2-128 16,2 1 0-16,3 0 0 0,3-1 128 0,6-2-128 31,3-2 0-31,2-3 192 0,5-2-192 0,1 2 192 16,4-4-192-16,1 1 0 0,1-3 144 0,4-2-144 15,1 5 0-15,4-6 0 0,2 1 0 0,2-3 0 16,0-3 0-16,2-1 0 0,-1-1 0 0,5-4-128 15,1 4-384-15,4-6-80 0,0 4-16 0,3-6-11232 16,1 1-2240-16</inkml:trace>
  <inkml:trace contextRef="#ctx0" brushRef="#br0" timeOffset="44169.7">22555 1564 24879 0,'1'-4'2208'0,"0"3"-1760"0,0-1-448 0,1 2 0 0,-1 0 1104 0,0 0 144 0,2 0 32 0,-1-2 0 0,3 1-400 0,-3 1-80 0,1 1-16 0,-2 3 0 16,-1-2 768-16,-2 4 160 0,-1 2 16 0,0 3 16 16,-2 1-816-16,0 2-160 0,-2 6-48 0,1 3 0 15,0 6-384-15,0 2-80 0,0 6 0 0,0 0-16 16,1-1-240-16,1-2 0 0,1 1 128 0,2-2-128 16,1 2 192-16,1-2-16 0,1-2 0 0,1 1 0 0,1-2-48 0,1-2 0 15,2 0 0-15,2-4 0 0,1 0-128 0,0-2 0 16,1-2 0-16,0-6 0 0,-1-2 0 0,1-2 0 15,0-3 0-15,-1-2 0 0,1-1 0 0,-1-4 192 16,0-5 0-16,0-3 0 0,1 0 240 0,0-6 48 16,3-3 16-16,-3-5 0 0,1-2 144 0,1-8 16 15,0-6 16-15,2-6 0 0,-1-5-128 0,1-3-32 16,-1-9 0-16,3 0 0 0,-1 1-304 0,-2 3-64 16,0 3-16-16,2-4 0 0,-1 1-128 0,0 3 0 15,0 4 0-15,-2 7 0 0,0 7-272 0,-2 3 16 0,-1 7 0 0,-3 6 0 31,-1 5-768-31,0 6-128 0,-2 4-48 0,0 5-19488 0</inkml:trace>
  <inkml:trace contextRef="#ctx0" brushRef="#br0" timeOffset="46168.34">2075 9096 29487 0,'1'-3'2624'0,"0"1"-2112"0,1 0-512 0,-1 1 0 0,0 1 320 0,0 0-64 0,2 0 0 0,-1-1 0 16,2 1-752-16,0 0-144 0,-3 2-48 0,-1 3 0 15,-3 3-560-15,1-1-112 0,-3 1-32 0,1 3 0 16,-1 1-272-16,2 3-48 0,-1-4-16 0,1 3 0 0,3 0 1728 0,0-1 560 16,3 3 0-16,-1-2 0 0,3 0 1552 0,0 4 304 15,3-1 64-15,-1 3 16 0,2 0-912 0,-1 2-176 16,1-2-48-16,0 3 0 0,-2 2-528 0,1 1-128 16,-2 5 0-16,-1-2-16 0,-2 2-560 0,0 1-128 0,-3 4 0 0,-3 1 0 31,0 1-1152-31,-2-3-256 0,1-2-48 0,-1-6-16 15,3-6-512-15,0-5-128 0,2-8 0 0,3-3-5440 0,-1-3-1072 0</inkml:trace>
  <inkml:trace contextRef="#ctx0" brushRef="#br0" timeOffset="46780.98">3201 9124 24879 0,'-1'0'2208'0,"0"-1"-1760"0,1 1-448 0,0 0 0 0,0 0 832 0,0 0 64 0,0 1 32 0,0-1 0 0,0 2-288 0,0 1-64 15,0 3-16-15,1 4 0 0,0 2 560 0,1 3 112 16,-1 3 32-16,0 1 0 0,3 6-752 0,-2 1-128 16,1 2-48-16,-2 1 0 0,1 2 128 0,0 0 32 15,0 3 0-15,1-1 0 0,-2-6-144 0,1 4-32 16,2 3 0-16,0 3 0 0,-1-2-320 0,2-4 144 16,-1-3-144-16,1 0 0 0,-1-5 0 0,1-3 0 15,-2 1 0-15,0-3 0 16,1-3-1344-16,-1-1-256 0,1-6-64 0,0-1-14000 0</inkml:trace>
  <inkml:trace contextRef="#ctx0" brushRef="#br0" timeOffset="48100.56">3435 7451 21183 0,'0'1'1888'0,"0"0"-1504"0,1 2-384 0,0-3 0 0,1 0 320 0,-1 0 0 0,0 1 0 0,3 0 0 15,2 1 48-15,0-2 0 0,3 0 0 0,2-2 0 16,0 1 880-16,2 0 176 0,1 1 48 0,2 0 0 0,3-3-880 0,1 3-160 16,1 0-48-16,2 0 0 0,2 0 96 0,2 0 16 15,3 0 0-15,-2 0 0 0,1 0 0 0,-3 3 0 16,0-2 0-16,-2 2 0 0,4 1-496 0,-4 1 128 16,0 0-128-16,-3 0 0 0,-1 2 0 0,-4-3 0 15,-3 3 0-15,-1-5 0 0,-1 2 0 0,-3-2 0 16,0 1 0-16,-3-3 0 0,1 0 320 0,-2-3 0 15,1 2 16-15,-3-1 0 0,2 2 304 0,-2-3 48 16,1 2 16-16,-2 1 0 0,1-1-304 0,0 1-48 16,0 0-16-16,1 2 0 0,-2 1-208 0,0 3-128 0,-1 0 160 15,0 4-160-15,-1 2 0 0,-2 1 0 0,1-2 0 0,-1 5 0 16,0-1 128-16,-1 4-128 0,0 0 0 0,1 2 0 16,-1 1 240-16,0 0-48 15,0 2-16-15,-1-1 0 0,3 5 16 0,-2-2 0 0,2 1 0 0,1 3 0 16,1 0-192-16,1 10 160 0,1 2-160 0,2 9 160 15,1 4-160-15,-3 2 0 0,3 8-160 0,-2 0 160 16,1-6 0-16,-2-2 0 0,0-2-128 0,1-5 128 16,1-4 0-16,-1 2 0 0,2 1 0 0,0-2 0 15,3 2 0-15,-2-3 160 0,1 0-32 0,-1-1 0 16,1 0-128-16,-2 1 0 0,0 1 144 0,-1-2-144 16,0 1 0-16,0-3 0 0,0-2 0 0,-1-1 0 0,2-1 0 15,0 1 0-15,0 0 0 0,1-6 0 0,-1-4 128 0,0 2-128 16,0-1 160-16,-1-1-160 0,-2-4 208 0,1-2-48 15,-1 1-16-15,1-4 0 0,-2-1-144 0,-1-4 0 16,1-4 0-16,-1-1 128 0,1 2 48 0,-1-3 0 16,0-4 0-16,0-1 0 15,0 1-32-15,0-1 0 0,2 1 0 0,-2-3 0 0,1 0-144 0,0 2 0 16,2-2 0-16,-1 0 128 0,1 0 16 0,0 1 0 16,0 1 0-16,1-3 0 0,-2 2-144 0,2-3 128 15,-2 3-128-15,1-3 128 0,0 4-128 0,0-3 128 16,-2 3-128-16,0-1 128 0,2 2-128 0,-2-3 0 15,-1 2 0-15,1 0 0 0,0 1 0 0,1-1 0 16,-1 0 0-16,0-3 0 0,0 1 0 0,1 0 0 0,-1 0 0 16,-1-2 0-16,1 3 0 0,0-4 0 0,-1 2 0 0,2 2 128 15,-1-3 96-15,-1 4 16 0,1-2 0 0,-1-1 0 16,1 2 32-16,-1-2 16 16,0 1 0-16,0-1 0 0,-1 1-112 0,0-2-32 0,1 1 0 0,-1-2 0 15,-1 2-144-15,2-1 0 0,-2-1 144 0,1 2-144 16,-2-2 192-16,-1 0-16 15,2 0-16-15,-2 0 0 0,2 0-160 0,-1 0 160 0,1 0-160 0,-1 0 160 16,1 2-160-16,-1-1 0 0,1-1 0 0,0 1 128 16,-1 1-128-16,-2 0 128 0,1-1-128 0,-1 0 128 0,0 2 80 15,-2-3 16-15,0 1 0 0,-3 0 0 0,0 2 32 0,-1-3 16 16,-3 0 0-16,-1 0 0 0,-1 0 0 0,-1 0 0 16,0 0 0-16,-4 1 0 15,-4 1-16-15,0 1 0 0,0-1 0 0,2 1 0 0,3-2 64 0,-2 1 0 16,0 1 0-16,-1-2 0 0,2 0 0 0,0-1 16 15,1 0 0-15,1 0 0 0,0 2-336 0,-1 0-208 16,3 1 16-16,0 0 16 16,-3 2-736-16,0 0-160 0,-2 3-16 0,0 1-16 15,-2-1-496-15,1 2-80 0,-1-3-32 0,-3 3 0 0</inkml:trace>
  <inkml:trace contextRef="#ctx0" brushRef="#br0" timeOffset="49372.1">5091 7446 8287 0,'-8'1'736'0,"2"-1"-592"0,-1-1-144 0,1 1 0 0,2 0 4400 0,1 0 848 0,1 0 160 0,-3-1 32 0,-4-2-3952 0,-2 1-784 16,-1-4-176-16,-1 1-16 0,2-2-1600 15,1 1-320-15,1 1-64 0,0-1-16 0,-1 0 1088 0,-1-1 208 0,1 3 64 0,-1-1 0 16,0 1 128-16,-2 2 176 0,1 2-48 0,0 1 0 0,-2 4 1648 0,0-4 320 15,0 4 64-15,0 1 16 0,-1 0-688 0,0 1-128 16,3-1-16-16,0 0-16 0,-1 1-944 0,1 0-192 31,-1-1-48-31,1-1 0 0,1-3-144 0,0 2 0 0,-4 1 0 0,1-3 0 0,5 0 0 0,0 0 0 16,-1-1 0-16,0 0 0 0,3 1 0 0,0 0 0 16,1-2 0-16,1 3 0 0,3 0 480 0,-2 2 64 15,3 0 16-15,0-1 0 0,1 2-240 0,0 2-32 16,0-2-16-16,1 0 0 0,0 4-128 0,0-3-16 15,3 3-128-15,-1-1 192 0,-1-1-192 16,1 1 128-16,0 1-128 0,1 1 0 0,0 0 0 0,-1 0 128 0,0 3-128 16,-1 0 0-16,2 0 160 0,-2 3-16 0,1 1 0 15,-1 2 0-15,2 2-16 0,-1 0-128 0,0 2 192 0,2 1-64 32,0 2 0-32,1 0 0 0,1 3 0 0,0-1 0 0,-1 2-128 0,0 4 128 0,2 4-128 0,-1 1 128 31,1-3-128-31,0 4 0 0,1 6 0 0,1 1 0 15,1 4 0-15,-1 1 0 0,-1-7 0 0,-1 1 0 16,1 2 0-16,-3 5 0 0,1 6 0 0,-2 3 0 16,-2 0 0-16,-1-3 0 0,0-5 0 0,-1-5 0 15,-1-4 0-15,1-2 0 0,-1-2 0 0,0 1 0 16,0-2 0-16,1 1 0 0,-1-2 0 0,0-3 0 16,0-4 0-16,-1-2 0 0,0 1 0 0,0-6 0 15,-1-1 192-15,1 1-64 0,0 0 0 0,0-4 0 0,-1 1 0 16,1-5 0-16,1 1 0 0,1 0 0 15,1 0-128-15,0 0 0 0,2-2 0 0,1-1 0 0,1-1 0 0,-1-2 0 16,1 2 0-16,-1-4 0 0,0 2 0 0,-1-2 0 16,-1 0 0-16,0 0 0 0,-2-2 0 0,-1-1 128 15,0 1-128-15,-1 0 128 0,-2 2 0 0,0-2 0 16,-1 2 0-16,-2-1 0 0,1-1-128 0,0-1 192 16,0-1-192-16,0-2 192 0,1 0-192 0,-1-1 0 15,3-2 144-15,-1 2-144 0,1-1 128 0,-1-1-128 16,1 0 160-16,-1 2-160 0,1 1 176 0,0-2-176 15,-1 0 192-15,1 2-192 0,-1-2 0 0,1 0 0 16,-1 1 0-16,-1 0 0 0,1 1 192 0,-1 0 0 0,-1 0-16 16,1-2 0-16,-1 4-176 0,0-2 128 0,2 0-128 0,-1-2 128 15,2 2-128-15,2-4 0 0,0 1 0 0,0-1 0 16,3-2 320-16,1-2 16 0,1 1 16 0,2-1 0 16,1 0 32-16,2 0 16 0,2-2 0 0,2-1 0 15,2 0-96-15,2-2-32 0,1 2 0 0,2 1 0 16,2 1-272-16,2 1 0 0,2 2 0 0,-1-1 0 15,0 4 128-15,0 0-128 0,-1 2 0 0,-2 1 0 16,1-3 0-16,-3 2 0 0,-3 1 0 0,-1-3 0 16,-3 3 0-16,-1 0 0 0,-2 0 0 0,-2 0 0 15,-2-2-592-15,-2 1-128 0,-3 3-32 0,-3-2-20768 16</inkml:trace>
  <inkml:trace contextRef="#ctx0" brushRef="#br0" timeOffset="55092.25">5391 7724 35935 0,'1'-4'3200'0,"-1"2"-2560"0,0 0-512 0,2-1-128 0,0 2-976 0,1-2-224 0,0-2-32 0,1-3-16 16,4-3 224-16,-1-2 64 0,3-2 0 0,-2 3 0 0,2 0 768 0,0 1 192 16,3-1 0-16,-1 0 0 0,0 3 208 0,-1 2 48 0,3 1 0 0,-2 1 0 15,0 1 544-15,0 3 112 0,0 0 32 0,1 1 0 16,-1 2-144-16,0 2-32 0,1 1 0 0,-2 1 0 16,1-1-416-16,-3-1-96 0,0 1 0 0,0 0-16 15,3 1-240-15,0 2 0 0,-1 0 0 0,0-1 0 16,-2 1 0-16,0-2 0 0,-2 1 0 0,0-1 0 15,1 3 144-15,-2 1-16 0,-1 4 0 0,0-3 0 16,0 2-128-16,-1 2 160 0,-2 4-160 0,-1 2 160 16,0 1-160-16,1-1 0 0,-2 1 144 0,0 0-144 15,0 0 0-15,-2 0 0 0,0-2 0 0,1-1 0 0,-2-1-272 16,0 1 16-16,-1 1 16 0,-1-2 0 0,0-2 112 0,-1-4 128 16,-2 4-208-16,0-4 80 0,-2 0 352 0,-1-1 80 15,-3 0 16-15,-1 0 0 0,-1 0-16 0,-1-4 0 16,-2 3 0-16,1-2 0 0,2-1-304 0,-2-1 128 15,1 2-128-15,-1-4 0 0,-2 0 0 0,1 0 0 16,3-3-160-16,1 1 160 0,2-2-272 0,2 0 64 16,-1 0 16-16,3-2 0 0,-1 4 192 0,0-2-144 15,1 2 144-15,0-2-128 0,1 1 128 0,2 1 0 16,-1-1 128-16,2-1-128 0,2 0 0 0,-1 0 0 16,3 0 0-16,-2 0-128 0,3 0 128 0,0-1 0 15,2-2 0-15,0-2 0 0,2 0 224 0,-1-1 80 0,4 0 16 16,-1 0 0-16,-1 1 0 0,1-1 16 0,3-3 0 0,1 0 0 15,-2 4-16-15,1-1-16 0,1 0 0 0,0 1 0 16,-1 5-144-16,0-4-32 0,1 6 0 0,0 0 0 16,0-1-128-16,1 4 160 0,-1 0-160 0,0 1 160 15,-2 3-160-15,2-2 0 0,-2 2 0 0,0 0 0 16,2-1 0-16,0 1 0 0,1 0 0 0,0-1 128 16,2-2-128-16,-1 2 160 0,2 2-160 0,-1 0 160 15,1-4 16-15,0 3 0 0,-1-1 0 0,0 1 0 16,-1 1-176-16,-2 0 192 0,1 1-192 0,-1 0 192 15,-3 2-192-15,-1 2 0 0,1-1 0 0,-2 1 0 16,-1 2-496-16,1-1 32 16,0-1 0-16,-2-1 0 0,1-2-560 0,-2-1-128 0,2 0 0 15,-2-2-16-15,1 1-576 0,-1 0-112 0</inkml:trace>
  <inkml:trace contextRef="#ctx0" brushRef="#br0" timeOffset="55767.78">5443 8763 42383 0,'0'-4'1872'0,"0"3"400"0,1 1-1824 0,-1 0-448 0,2-1 0 0,-1 1 0 0,0 1-1152 0,0-1-320 0,3 2-64 0,0 2 0 0,-1 1 768 0,0 3 144 0,-1 1 48 0,-2 0 0 16,-1 2 64-16,-1 3 0 0,-3-1 16 0,-1 3 0 0,-2 2 496 0,0 0 128 15,-1 2 16-15,1-3 0 0,1 1 320 0,1-6 64 16,2 0 16-16,0-2 0 0,2 0 96 0,-1-4 0 16,3 1 16-16,0-2 0 0,2-4-16 0,0 1-16 15,2 1 0-15,0-1 0 0,1 1-288 0,0-1-48 16,1 2-16-16,1-3 0 0,2 4-272 0,-1-2 0 15,2 1 128-15,1 3-128 0,2 1 0 0,2 0 0 16,2 3 0-16,-1 1 0 0,-1 3-256 0,0-4 64 16,-2 2 0-16,0-1 0 0,-2 0 192 0,0 2-176 0,-1-3 176 15,-2 3-160-15,0 0 160 0,-1-1 0 0,0 3 0 16,-3-2 0-16,1 0 0 0,-2-1 192 0,-2 0-32 16,0 1-16-16,1-2-144 0,-1-1 192 0,-1-4-192 0,0 4 192 15,1 0-64-15,0 0-128 0,1 1 192 0,-1 2-64 16,0 0-128-16,0 0 0 0,0 4 0 0,-1 0 0 15,-1 0 0-15,0 0 128 0,-3-1-128 0,1 1 0 16,-4-2 0-16,-1 0 0 0,-1-1 0 0,-1-2 0 16,-2 0 0-16,-2-2 0 0,-2 1-192 0,-2-2 192 15,-1-1-240-15,-2-3 80 0,-1-1 16 0,0-3 0 16,-2 0-400-16,-1-6-80 0,1 1-16 0,0-6 0 16,3 1-448-16,1-5-80 0,0-2-32 0,3-3-9392 15,4-3-1888-15</inkml:trace>
  <inkml:trace contextRef="#ctx0" brushRef="#br0" timeOffset="56129.7">5367 8878 20271 0,'3'-6'1792'0,"-2"1"-1424"0,1 0-368 0,-1 2 0 0,0 3 3904 0,-1 0 720 0,3 0 144 0,-1-3 32 16,3-1-3392-16,0 0-688 0,4-2-128 0,-2 2-16 15,2 3-576-15,-1-4 0 16,2 4 0-16,0-3 0 0,0 5 208 0,2-1-64 15,1 0-16-15,0 3 0 0,3-2 80 0,2 0 16 16,2 3 0-16,1-3 0 0,0 3 0 0,0-1 0 0,0-2 0 0,0 1 0 0,0 4-224 0,-2-3 0 16,1 1 128-16,-2-2-128 0,-2-2 0 15,-1 3-192-15,-1-3 48 0,-1 1 0 16,-1 0-576 0,-3 1-112-16,-1-2-32 0,-1 0 0 0,0-2-1968 0,-2 0-400 15</inkml:trace>
  <inkml:trace contextRef="#ctx0" brushRef="#br0" timeOffset="57245.12">5809 7298 34095 0,'-2'0'3024'0,"0"-3"-2416"0,2 3-480 0,2 0-128 0,-1 3 496 0,0-3 80 15,3 0 0-15,1 0 16 16,4 0-960-16,2-3-192 0,1 2-32 0,3 0-16 0,0-1 736 0,1 2 160 15,0-2 32-15,1 1 0 0,-1 1 0 0,-1 0 0 16,-1 1 0-16,-2-1 0 16,-1 2 192-16,-1 0 64 0,0 0 0 0,0 1 0 0,0 1-48 0,0-1 0 0,0 2 0 15,-1-1 0-15,3-2-400 0,-1 2-128 0,1-3 0 0,0 0 0 16,1 1 0-16,-2-2 0 16,0 0 0-16,-1-2 0 0,-1 1 0 0,-2 0 0 0,0-2 0 0,-2 2 0 15,2 0 208-15,-4 0-64 0,1-3-16 0,0 3 0 16,-3 1 64-16,-1 0 16 0,0 0 0 0,0 1 0 15,-1 3-64-15,-1-2-16 0,1 2 0 0,0 2 0 16,-2 1 0-16,2 3 0 0,0-1 0 0,0 2 0 16,1-1-128-16,0 1 0 0,0 1 144 0,1 3-144 15,1 1 0-15,2-2 0 0,0 2 0 0,0 0 128 0,1 1-128 16,0-2 0-16,1 8 0 0,-1 3 0 0,1 1 0 0,-1 2 0 16,0 5 0-16,0 0 0 0,-2 6 0 15,0 0 128-15,-1 5-128 0,0 0 128 0,-1-2-128 0,-1 3 144 16,-1 2-144-16,-1 3 160 0,1 6-160 0,-1-3 0 15,0 0 0-15,1-3 0 0,1 0 0 0,1-5 0 16,3-1 0-16,1-3 0 16,0 0 0-16,1-1 0 0,2 5 144 0,-2 2-144 0,1 1 240 0,-2 2-32 15,-1 5 0-15,-3 2 0 0,-2 3 0 0,-3-4 0 16,-1 0 0-16,-2 3 0 0,-2 4-208 0,-2 0 0 16,-1-6 0-16,0-6 0 0,0-9 0 0,1-4 0 15,1-3 0-15,0-2 0 0,2-5 208 0,0-1-48 16,3-6-16-16,1-2 0 0,1-4 80 0,3-1 16 15,-1-3 0-15,2-1 0 0,-1 0 64 0,1 0 16 0,0 3 0 0,0-1 0 16,1 1-96-16,-2 3-16 0,1 2 0 0,-1 2 0 16,0 2-208-16,1 3 144 0,-1-1-144 0,1 1 128 15,-1-6-128-15,0 0 0 0,2-3 0 0,-1-5 0 16,0 0 0-16,0-4 0 0,1 0 0 0,-1-2 0 16,0-4 256-16,2 2 32 0,-2-4 0 0,0 1 0 15,0 0 32-15,0-1 0 16,1 3 0-16,0-3 0 0,-1 1-128 0,1 0-32 0,-1 1 0 0,0 1 0 31,0 1 0-31,2 0 0 0,-2 1 0 0,2-2 0 0,-1 2-160 0,1 2 0 0,-1-5 0 0,-1 2 0 0,2 1 0 0,-1-4 0 16,-1 3 0-16,1-3 0 0,-1-1 0 0,0 0 0 15,-1 0 0-15,1 0 0 0,-1 0 0 0,-1-1 0 16,1 1 0-16,-1-4 0 16,1 4 208-16,0 0-32 0,0 0-16 0,0 0 0 0,0 0-16 0,-12-17 0 15,8 15 0-15,1 0 0 0,0 1-144 0,-1-1 0 16,0 1 0-16,2-1 0 0,-2-1 0 0,0 3 0 15,1-3 0-15,-2 0 0 0,0-1 0 0,0 1 0 16,0-1-144-16,-1 0 144 0,-2-1-304 0,1-1 0 16,-3 0 0-16,1 1 0 31,1 2-464-31,-2-1-112 0,-1 1-16 0,-1 1 0 16,0 0-240-16,-2 2-48 0,1 0-16 0,-3 0-19152 0</inkml:trace>
  <inkml:trace contextRef="#ctx0" brushRef="#br0" timeOffset="60362.42">7075 8147 9215 0,'0'-4'816'0,"-1"1"-656"0,1 1-160 0,-1-1 0 0,1 1 4560 0,0 1 880 0,0-1 192 0,0-1 16 0,0 0-3328 0,-1-2-656 15,1 1-144-15,0-1-32 0,1 0-1104 0,-1 4-240 0,0-2-144 0,0 3 192 16,1 4-192-16,-1 1 0 0,1 2 0 0,1 3 0 16,-1 1-144-16,0 3 144 0,0 2 0 0,-1 5 0 15,0 5 0-15,-1 3 176 0,0 1 0 0,-3 3 0 16,0-2 400-16,-2-1 64 0,0 4 32 0,-1-1 0 15,-1 1-288-15,-2-1-48 0,0 2-16 0,1-2 0 16,-1-5-320-16,0 1 0 0,0-1 0 0,1-3 128 16,1 2-272-16,0 0-48 0,2 2-16 0,-1-6 0 15,2-3-1280-15,1-4-256 0,0-3-48 0,2-5-8544 16,1-3-1696-16</inkml:trace>
  <inkml:trace contextRef="#ctx0" brushRef="#br0" timeOffset="60692.46">6683 8548 27647 0,'-1'-5'2448'0,"1"4"-1952"0,0-3-496 0,0 4 0 0,1 0 2240 0,2 0 336 0,-1-3 80 0,3-2 16 0,3 0-2032 0,2 1-416 16,2-1-80-16,3 2-16 0,-2-2 192 0,2 4 48 0,1-3 0 0,0 3 0 15,3-3 96-15,-2 3 32 0,-2 0 0 0,0-2 0 16,1 2-192-16,1 0-48 0,2 1 0 0,-1-3 0 16,-1 3-64-16,-3 0-32 15,1-1 0-15,0 0 0 0,1 0-160 0,0-3-176 0,0 3 48 0,2-3 0 0,-1-1-208 0,0 1-48 16,2-3 0-16,-1 0 0 15,1 0-704-15,1 0-160 0,1-3-32 0,0 0-15424 16</inkml:trace>
  <inkml:trace contextRef="#ctx0" brushRef="#br0" timeOffset="61572.61">7702 7827 33167 0,'-2'-1'1472'0,"-1"1"304"0,0 0-1424 0,0 0-352 0,2 1 0 0,1 0 0 0,-1-1 256 0,0 1 0 0,-2 2-16 0,2-2 0 0,0 0-240 0,3-1 128 31,3 0-128-31,2-2 0 0,2 2 192 0,2-4-48 16,2 2-16-16,-1-1 0 0,2 1 64 0,-2 0 0 0,2 0 0 0,-2 4 0 0,0 0 640 0,-1 3 128 15,0-2 16-15,-1 5 16 0,-1-2-352 0,0 3-64 16,-1 2 0-16,0-1-16 0,-2 2-400 0,0 0-160 16,0 2 128-16,-2-1-128 15,0 2 128-15,-3-1-128 16,0 2 128-16,-1 1-128 0,-1 2 0 0,-1-2 0 0,-2 3 0 0,-1-3 0 0,0-1-192 0,-1-3 16 0,-3 0 16 0,-2 1 0 15,-1-2 160-15,-3-1-160 0,0 1 160 16,-1-4-160-16,1 1 160 0,-1 0 128 0,0-1-128 0,0-2 176 16,1 1-176-16,0 0 192 0,1 2-192 15,1-3 192-15,1 1-192 0,0 2 0 16,1-2 144-16,1 3-144 0,3-2 0 0,1 0 0 0,2-2 0 0,0 2 0 16,3-2 0-16,1 0 0 0,1-1-160 0,3 0 160 15,1 0-336-15,1 1 32 0,2-1 16 0,0 0 0 16,2 1 144-16,1-1 144 0,2 1-208 0,-2-2 80 15,2 1 128-15,0 1 0 0,-1 3 0 0,0-3 0 16,2 4 0-16,0 1 0 0,-2-3 0 0,0 3 0 0,1 0 0 16,0 1 0-16,1 3 0 0,0 0-192 0,-2 1 192 0,-1-1 0 15,0 0 0-15,0 1 0 0,0 1 0 0,2 0 144 16,-1 1-144-16,1-1 0 0,-1 3 0 0,0-4 0 16,1 2 0-16,-1 0 0 0,0 0 0 0,-2 2 0 15,0-3 0-15,-2 3 0 0,-3 0 0 0,-3-2 0 31,-1 3 0-31,-2-1 0 0,0 1 0 0,-3 2 128 0,2-6 16 0,-1-1 0 16,1 1-16-16,-2-3-128 0,3 1 192 0,-3-3-64 0,2-1 64 0,-3 0 0 16,0-2 0-16,-2 0 0 0,1-4-192 0,0 1 192 15,-3-1-192-15,1 1 192 0,-2 0-64 0,-1-1 0 16,-2-1 0-16,0 3 0 0,-3-1-128 0,-2-1 192 0,0 1-192 16,-2 1 192-16,-1-2-32 0,-4-2 0 0,-1 5 0 0,-1-6 0 15,4 2-160-15,-6-4 160 16,-3 1-160-16,-3-2 160 0,1-2-160 0,-1 0-176 0,-1-5 48 0,3 2 0 31,2 0-656-31,1 0-128 0,3 1-32 0,2 2-17008 0</inkml:trace>
  <inkml:trace contextRef="#ctx0" brushRef="#br0" timeOffset="62939.75">8713 7373 6447 0,'-2'-1'576'0,"2"1"-576"0,0-1 0 0,-1-2 0 0,1 3 1824 0,-1 0 256 0,1-1 48 0,-1 0 16 16,-1-3 32-16,1 1 0 0,0-2 0 0,0 0 0 16,-1 2-592-16,2-1-112 0,-1-1-32 0,0 1 0 15,0 2-1040-15,0-2-208 0,-3 3-32 0,-1-3-16 16,-1 3-16-16,-3 0 0 0,0 1 0 0,-2-3 0 15,-2 3 448-15,-1 0 96 0,-2 3 16 0,-3-1 0 16,-2 2 128-16,0-3 16 0,4 3 16 0,-4-2 0 16,1 0-128-16,-1 0-16 0,1-2-16 0,2 0 0 15,1 1-208-15,1-2-32 0,1-1-16 0,1 2 0 0,2-2-112 0,2 2-32 16,1 0 0-16,1 0 0 0,-1 4-128 0,0-4-32 16,2 5 0-16,1-2 0 0,-1 0 64 0,2 0 0 15,1 2 0-15,0 1 0 0,0 3-192 0,0-2 0 16,2 3 0-16,-2 1 128 0,3-1-128 0,0 5 0 15,2 1-160-15,-1 0 160 0,1-1-176 0,0 2 176 16,2 3-192-16,1 2 192 0,-2 2-128 0,1 0 128 16,0 5 0-16,0 2 0 0,-1-5 0 0,-1 4 0 15,1 5 0-15,-1 1 0 0,1 2 0 0,0-3-128 16,-1 3 128-16,0-3 0 0,-1 0 0 0,0-2 0 16,0-3 0-16,-1 5 0 0,0 4 0 0,-2 4 0 15,2-1 0-15,0 3 0 0,-1-1 240 0,0-1 0 0,1-1 0 16,-2-2 0-16,1 0-32 0,-1 0 0 0,1 5 0 0,-2 2 0 15,0 2-208-15,0-2 128 0,0 2-128 0,-2-2 0 16,1-4 0-16,-1 0 0 0,-1-3 0 0,1-1 0 16,1 1 0-16,0-7 0 0,0 2 0 0,2-2 0 15,0-4 0-15,1 0 0 0,-1 5 0 0,1-6 0 16,-1 1 128-16,1-3 0 0,-1-2-128 0,1 1 192 16,-1-4-192-16,0-1 144 0,-1 1-144 0,0 1 128 15,-1-3-128-15,0 2 160 0,0-3-160 0,-1 3 160 16,-1 3-160-16,-1-2 0 0,1-2 0 0,-2 1 0 0,2-3 0 0,-2 0 0 15,2 2 0-15,-1-4 0 0,2-3 0 0,1 2 128 16,2-5-128-16,0 0 128 0,1 0 0 0,0-3 0 16,2-1 0-16,0 1 0 0,0-3 0 0,2 0-128 15,-2 1 192-15,0-4-64 0,0 4-128 0,0 0 0 16,0-4 0-16,0 1 0 0,-2-1 0 0,2 1 0 16,0 0 0-16,0-1 0 0,-1 1 0 0,1 1 240 15,0 1-64-15,0-2-16 0,1 3-32 0,1-1-128 16,0 2 192-16,3-1-64 0,1-3-128 0,3 2 0 15,-1 2 0-15,2-3 0 0,3 2 0 0,-1-2 0 16,2 2 0-16,-1-1 0 0,1 0 176 0,0-1-48 16,0-1-128-16,1 0 192 0,0 1-192 0,1-3 144 15,0 0-144-15,1 0 128 0,2 0 0 0,0-3 0 0,-1 3 0 16,-2-1 0-16,2 0 0 0,-4 1 0 0,1 1 0 0,0 0 0 16,-1 2-128-16,-2 0-192 0,0 2 32 0,-2-2 16 31,0 0-480-31,0 0-80 0,-1-3-32 0,1 0 0 15,-3 0 128-15,2-4 32 0,1 2 0 0,-2-2 0 16,2-1-576-16,-1 0-128 0,-1-1 0 0,0 0-9920 0,-1 0-1968 0</inkml:trace>
  <inkml:trace contextRef="#ctx0" brushRef="#br0" timeOffset="63855.17">8708 7607 20271 0,'2'-3'1792'0,"-1"-2"-1424"0,1 2-368 0,-2 0 0 0,0 3 2608 0,1-2 448 0,-1 0 80 0,1 0 32 0,0-1-1968 0,2 0-400 0,1-5-80 0,-1 2-16 0,2 0-704 0,0 0 0 15,1 1 0-15,2 0-208 16,0-1-240-16,2-1-32 0,1 1-16 0,2 0 0 0,-1 0 240 0,2 0 32 15,1 0 16-15,-2-2 0 0,1 2 768 0,-1 0 144 16,1 1 48-16,0 1 0 0,-2 0-320 0,-1 3-64 16,-1-1-16-16,1 2 0 0,1 2-96 0,0-1 0 15,0 3-16-15,-1-1 0 0,0 3-112 0,0-1 0 16,-1 2-128-16,-1 1 192 0,0-1-64 0,-3 3 0 0,1 1-128 16,-2 0 192-16,0 4-192 0,-2 5 0 0,-1 0 0 0,-1 1 0 15,-2 2 0-15,-1 1 0 0,-3 2 0 0,-2-3 0 31,0 5-288-31,-2 0-96 0,-1 0-32 0,-2-2 0 0,0-1 144 0,-1-5 16 0,0-2 16 0,-2 2 0 16,-1 2 240-16,-2-3 0 0,2-2 144 0,2-1-144 16,1-3 208-16,1-4-48 0,1 0-16 0,2-2 0 15,2 0 464-15,-1-2 96 0,0-3 0 0,-2 2 16 16,0 2-272-16,0-5-48 0,-1 3-16 0,1-4 0 16,0 0-608-16,0-3-128 0,0 1-32 15,2-3 0-15,-1 0-336 0,1-2-80 0,4 0-16 0,-1-1 0 16,2 0 816-16,2-1 0 0,0 1 0 0,1 2 0 0,1 1 432 15,1 0-16-15,2 1 0 0,0 3 0 0,-1 1-32 0,4 0 0 16,-1 0 0-16,1 1 0 0,1 2-64 0,2-3 0 16,-1 1-16-16,3 0 0 0,-1 2-304 0,0-2 0 15,1-1 128-15,1 5-128 0,-1-3 0 0,-1 3 0 16,0 2 0-16,-1 2 0 0,-1-1 288 0,-1 2-48 16,1 2-16-16,0 0 0 0,-1 2-48 0,0-2-16 31,2 1 0-31,-2 3 0 0,1 0 112 0,1 1 32 0,0 1 0 0,-2-1 0 0,0 0-160 0,1-1-16 15,-1-1-128-15,0 2 192 0,0-1-384 0,0 1-96 16,-1-1-16-16,2-4 0 31,-1 4-800-31,2-5-176 0,1-2-16 0,-1-2-16 0,1-3-656 0,-1-2-128 0,1 0-16 0,-1-4-12000 0</inkml:trace>
  <inkml:trace contextRef="#ctx0" brushRef="#br0" timeOffset="64574.5">8862 8706 21183 0,'3'2'1888'0,"-1"2"-1504"0,-1-4-384 0,-1 1 0 0,0 3 2032 0,0-3 336 0,2 6 64 16,-1 2 0 0,0 5-1664-16,-2 3-320 0,-2 3-80 0,-2-3-16 0,-1 2-64 0,-2 0-16 0,-3 0 0 0,-1-1 0 15,0 0-272-15,-2 1 0 0,0 1 0 0,-1-6 0 16,2 2-256-16,1-3-16 0,1 0 0 15,0-4 0 1,3 0 720-16,1-3 160 0,2 0 32 0,1-2 0 16,1-3 320-16,1-1 80 0,2-1 16 0,0-4 0 0,0 2-400 15,2 0-80-15,1-1 0 0,1 3-16 0,1-2-304 0,0 2-48 16,2 2-16-16,1 2 0 0,-1-1-192 0,2 1 176 16,1 3-176-16,1-1 160 0,4 1-160 0,2 5 0 15,3-2 0-15,1 1 0 0,-1 1-144 0,-3-1 144 16,-2 0 0-16,0 1 0 0,1 0-192 0,-2 2 64 15,3 0 128-15,-3-1-208 0,0 3 208 0,-2-3 160 16,1 1-32-16,-2-2 0 0,0-1 192 0,-2 1 48 16,0-2 0-16,-1 2 0 0,-2 1-128 0,-1 2-32 15,-1-3 0-15,-1 4 0 0,-1 1-208 0,-2 0 128 16,0 0-128-16,-3 0 0 0,1 1 0 0,-3 1 0 16,-1-1-128-16,-2 0 128 0,1-3-256 0,-2 1 64 15,-1-3 16-15,0-2 0 0,-1-3-32 0,0 0-16 0,0-4 0 16,-3 0 0-16,2-1-128 0,-3-4-32 0,0-1 0 0,-2-3 0 31,1 1-256-31,-3-4-64 0,0 1-16 0,-2-3 0 16,0 1-1456-16,0-1-272 0</inkml:trace>
  <inkml:trace contextRef="#ctx0" brushRef="#br0" timeOffset="64919.89">8778 8791 35935 0,'-1'0'1600'16,"-2"-2"320"-16,1 1-1536 0,0 1-384 0,0 1 0 0,2-1 0 0,-1 0 880 0,0 0 96 0,0 0 32 0,-1 0 0 0,4 0-1008 0,-2 0-192 16,0 0-32-16,19-3-16 0,-6 3 240 0,0-3 0 15,5 1 0-15,0 1 0 0,3 1 0 0,0 0 0 16,1 0-128-16,-1 0 128 0,1 0 160 0,-1 0 80 16,0 1 16-16,0-1 0 0,1 0-32 0,-1 0 0 0,-1 0 0 0,-1-1 0 15,0-1-80-15,-2-1-16 0,1 0 0 16,-4 0 0-16,0 3-128 0,-3 0-256 0,0 0 64 0,-1 1-11776 15,-2 1-2368 1</inkml:trace>
  <inkml:trace contextRef="#ctx0" brushRef="#br0" timeOffset="66208.03">9152 7286 31327 0,'-2'2'2784'0,"2"-1"-2224"0,2 1-560 0,0-2 0 0,1 2 704 0,-1-1 48 0,4 3 0 0,3-2 0 0,4 3-448 0,6-1-96 16,1-2-16-16,1 1 0 0,1-2 384 0,-1-1 80 15,0-1 16-15,1 1 0 0,-1-3-336 0,-2 2-64 16,-1 0-16-16,0 1 0 0,-1-3-128 0,-2 2-128 16,-1-2 144-16,-2 1-144 0,0 0 192 0,-1-2-64 15,1 1-128-15,-3 1 192 0,0-1 48 0,0 1 0 16,-1-1 0-16,-1 2 0 0,0 1-16 0,-1-2 0 16,0 1 0-16,1 1 0 0,-2-2-64 0,-1 1-16 15,1 1 0-15,0 0 0 0,2 0-144 0,-3-2 0 16,4 0 0-16,-4 1 0 0,-2 1 0 0,1 0 0 15,-2 1 0-15,-1 1 0 0,-1 0 0 0,1 1 160 0,-2 0-160 0,1 1 160 16,1 1 96-16,-1 0 32 0,-2 1 0 0,3 0 0 16,0 2 0-16,0-1 0 0,0 3 0 0,3 1 0 15,-1 1-288-15,1 0 0 0,2 2 128 0,0 2-128 16,1-1 0-16,-2-1 0 0,1 1 128 0,-1 2-128 16,4 7 0-16,-1 5 128 0,2 6-128 0,0 3 0 15,-1 3 128-15,-2 1-128 0,1 1 0 0,-2 3 0 16,-3 2 0-16,-2 3 0 0,0-10 0 0,-1 3 0 15,-2 2 0-15,1 2 0 0,-1 2 0 0,0-1 0 16,-1-1 0-16,0 2 0 0,2 1 0 0,-1-3 0 0,1 0 0 0,-1-3 0 16,1 2 160-16,-1-2-160 0,1 0 192 0,-2 3-64 15,1 3 0-15,-1 1 0 0,-1 1-128 0,0-5 0 16,1-2 144-16,2 0-144 16,-1-2 0-16,2-1 0 0,-1-3 0 0,-1 0 0 0,2-3 0 0,0 0 0 15,1-4 0-15,0-4 0 0,0-5 176 0,2 0-48 16,-1-3 0-16,1-3 0 0,0 1 192 0,-1-4 48 15,-1 1 0-15,0 0 0 0,0-2-112 0,-1 2 0 16,-1-3-16-16,-1 2 0 16,-1 1-240-16,1 1 128 0,-2 1-128 0,1-3 0 0,0 1 0 0,2-1 0 15,-1-2 0-15,0-2 0 0,0 0 0 0,1 1 0 16,0-3 0-16,1 3 0 0,0-5 144 0,1 3-16 0,0-3 0 16,1 2 0-16,2-5 64 0,-2 1 0 0,1 0 0 15,1-1 0-15,-1 1-32 0,1-3 0 0,1 1 0 16,-3 0 0-16,1 1-160 0,-1-3 160 0,1 2-160 0,0-1 160 15,-1 0-160-15,1 1 0 0,-1-1 0 0,1 2 0 16,0-2 0-16,-1 1 0 16,0-1 0-16,0 2 0 0,2-3 0 0,-1 3 0 0,1-3 0 0,0 2 0 15,1-1 0-15,0-2 0 0,1 1 0 0,0-1 0 16,-2 2 0-16,1-1 0 0,-1-1 144 0,0 2-144 16,1-2 0-16,-1 0 144 0,-1 0-144 0,-1 2 0 15,2-2 128-15,-3 1-128 0,0-1 0 0,1 2 0 16,-1-2 240-16,-1 1-64 0,1 1-16 0,-1-1 0 15,-1 1 96-15,0-2 32 0,1 2 0 0,1-2 0 0,0 0-112 0,0 0-32 16,0 0 0-16,0 0 0 0,0 0-144 0,-17 12 160 16,14-8-160-16,-2-3 160 0,1 3 112 0,-2-2 32 15,1 2 0-15,-2 1 0 0,-1 1-16 0,-1-1 0 16,1-1 0-16,-1 1 0 0,-1 1-48 0,0-3-16 16,1 0 0-16,-3 1 0 0,1-1-224 0,0-1 0 15,0-2 0-15,0 0 0 16,-2 1-560-16,1-1-144 0,-1 0-48 0,-1 0 0 15,2 0-416-15,-1-1-96 0,0 2-16 0,-2-1 0 16,1 1-128-16,-1 2-16 0,0-2-16 0,1 1 0 16,0 1-160-16,0-3-48 0,2 0 0 0,0-3-15680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3:20.57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1614 5052 23039 0,'-3'-4'2048'0,"1"2"-1648"0,0 2-400 0,2-3 0 0,0 3 672 0,0-1 48 0,-1 0 16 0,0-4 0 15,0-1-1120-15,-2 0-240 0,1-1-32 0,-2-1-16 16,0 3-176-16,-2 0-48 0,0 1 0 0,-1 1 0 16,-1 0 384-16,-2-2 80 0,-1 1 16 0,-1 2 0 0,-1-3 720 0,0 0 144 0,-1 4 16 0,-1-3 16 15,2 3 1552-15,-2 1 304 0,1 0 64 0,-1 0 16 16,1 2-192-16,-2 1-48 0,-1 3 0 0,0 0 0 15,0 2-1184-15,0 1-240 0,-2 4-48 0,2 2-16 16,-2 0-560-16,-1 2-128 0,1 5 0 0,-5 3 0 16,1 3 0-16,-3 2 0 0,-2 3 0 0,1 3-176 15,1 4 176-15,1-2 0 0,6-5-144 0,0 3 144 16,4 3 0-16,3-3 0 0,3-3 0 0,3 5 0 16,4 3 0-16,2-1 0 0,2-3 0 0,3 0 0 15,2-3 0-15,3 2 0 0,0 1 0 0,3-6 0 16,-1 0 0-16,0-2 0 0,3-5 0 0,1-1 0 15,2-2 0-15,3-4 0 0,2-5 128 0,3 0-128 0,3-8 144 16,1-1-144-16,5-6 160 0,3-1-160 0,4-5 208 0,3-5-48 16,1-2-16-16,2-2 0 0,1-5-144 0,1 0 0 15,-1-3 0-15,-4-4 0 0,-3-3 0 0,-5-1 0 16,-4 1 0-16,-3 1 0 0,-3-1 128 0,-2-2 112 16,-4 0 16-16,-2-3 0 0,-3-2 48 0,-4 1 16 15,-5 0 0-15,-4 2 0 0,-4-1-64 0,-4 2-16 16,-5-1 0-16,-4 1 0 0,-3 2-96 0,-3 0-16 15,-2 1 0-15,-3 1 0 0,-2 2-128 0,-3 0 0 16,2 4 0-16,1 4 128 0,1 5-128 0,1 2 0 16,1 4 0-16,3 1 0 0,0 5 0 0,2 0 0 15,0 4 0-15,-1 1 0 16,0 3-448-16,1 4 16 0,0 4 16 0,3 0 0 16,4 1-496-16,-1 6-112 0,3 4 0 0,2 3-16480 0</inkml:trace>
  <inkml:trace contextRef="#ctx0" brushRef="#br0" timeOffset="1">2156 5703 39615 0,'-5'-3'1760'0,"1"3"352"0,-1 0-1680 0,2 0-432 0,2 1 0 0,0-1 0 0,-1 2 192 0,0 0-32 0,-1 2-16 0,0-1 0 0,-1 4-144 0,2 0 0 16,2 2 0-16,0 2-176 15,2 0-240-15,2 1-48 0,1 4-16 0,-2-2 0 0,2 2 256 0,0 1 48 16,-1 4 16-16,0-3 0 0,-2-1 160 0,1-1 0 15,-2-1 0-15,-1-1 0 0,0-3 192 0,0-3 64 16,-1-1 0-16,-1-4 16 0,1-2 448 0,0-2 96 16,1 0 16-16,-1-4 0 0,1-4-176 0,1 1-16 0,0-5-16 0,0-3 0 15,2-3-288-15,-1-1-48 0,2-4-16 0,-1-4 0 16,0-4-272-16,1 0 0 0,-2-1 0 0,1 1 0 16,-1 3 0-16,1-2 0 0,-2 5 0 0,0 2 0 15,-1-1 0-15,0 6 0 0,0 1 0 0,-2 3 0 16,1 2 0-16,-2 2 0 0,2 0 0 0,0-1 0 15,1 3 0-15,1 0 0 0,1-2 0 0,1 1 0 16,1 2 0-16,2-3 0 0,0 3 0 0,1 3 0 16,1 2-288-16,0 2 32 0,0 2 16 0,1 4 0 15,-1 1-528-15,2 2-128 0,-1 3 0 0,-1 4-17664 16</inkml:trace>
  <inkml:trace contextRef="#ctx0" brushRef="#br0" timeOffset="2">2633 5628 12895 0,'-3'-5'1152'0,"1"3"-928"0,0 1-224 0,1 1 0 0,1 1 5024 0,0 1 960 0,1 2 192 0,2 1 32 0,1 3-4304 0,2 3-880 15,2 3-160-15,3 1-32 0,1 5-672 0,-3-1-160 16,3 2 0-16,-2-2 0 0,-2 1 0 0,-2-1-144 15,1-2 144-15,-4-1-208 16,0 0-656-16,-3-5-128 0,-2 2-32 0,1-5 0 16,-2 2-288-16,-1-1-64 0,1-3-16 0,0-3-12400 15</inkml:trace>
  <inkml:trace contextRef="#ctx0" brushRef="#br0" timeOffset="3">2668 5363 37775 0,'-3'-19'3360'0,"0"7"-2688"0,2 0-544 0,1 5-128 0,1 7 1280 0,0-2 208 15,3 0 48-15,1-1 16 0,2-4-1280 0,3 4-272 0,5-2 0 0,0 5 0 16,0 2-1392-16,-1 7-208 0,-2 2-64 0,-2 4 0 0</inkml:trace>
  <inkml:trace contextRef="#ctx0" brushRef="#br0" timeOffset="4">3405 5680 2127 0,'4'-2'0'0,"0"1"0"0,-1-3 0 0,1 3 192 0</inkml:trace>
  <inkml:trace contextRef="#ctx0" brushRef="#br0" timeOffset="5">3508 5595 8639 0,'10'-14'192'0,"-6"4"32"0,-2 3 16 0,-1 1 0 0,-1 2-240 0,-1 2 0 0,-1-1 0 16,-3-2 0-16,-2-1 3200 0,-4-1 576 0,-1-1 128 0,-7 3 32 16,-2 0-1152-16,-2 7-224 0,-2 1-64 0,-1 3 0 15,-1 4-1296-15,0 3-272 0,0 0-48 0,1 3-16 32,2 1-1360-32,3 0-272 0,3-1-48 0,0 1-16 0,3 1-224 15,1-2-48-15,0 2-16 0,0 4 0 0,1 2 1120 0,-2 3 240 0,1-1 32 0,1 1 16 16,-1-1 496-16,2 0 112 0,1-1 0 0,2-4 16 0,3 4-352 15,2-6-80-15,3 3-16 0,3-6 0 0,3-2-304 0,3-2-160 16,3-4 160-16,1-3-160 0,2-4 0 16,4-2-208-16,5-4 16 0,1-6 0 15,4 0-48-15,-1-1 0 0,0-4 0 0,-1-2 0 0,-1 1 240 0,1-4 0 16,-2 2 0-16,-3-3 0 0,-1 1 176 0,-3 1 16 16,-2 0 16-16,-2 1 0 0,-3-1 496 0,-3 0 80 15,-1-1 32-15,-3 3 0 0,-2 0 48 0,-1-2 16 16,-3 2 0-16,1 1 0 0,-2 4-496 0,0 2-80 15,1 5-32-15,-1 1 0 0,-1 4-128 0,0 1-16 16,0 1-128-16,-1 4 192 16,0 1-192-16,0 0 176 0,2 2-176 0,0 2 160 0,2-1-160 0,1 3 0 0,2 1 0 0,1 3 0 15,2 3 0-15,2 2 0 0,0 1 0 0,3 4 0 16,0 0 0-16,1 2 0 0,1 3 160 0,1 3-160 16,2 3 0-16,-2-1 0 0,-2-3 0 0,0 5-192 15,0 6 192-15,-2 4 0 0,0-2 0 0,-2-1 0 16,-2 1 0-16,-2-4 0 15,-1-5 0-15,-2-2 0 0,-1 0 0 0,-2-2 0 0,-1 0 0 0,-1-2 0 16,0-2 0-16,-2-1 0 0,1 3 0 0,-3-2 0 16,-1 0 0-16,0 1 208 0,-3-4-64 0,0-3-16 15,0 0 0-15,-4-4 0 0,1-1 0 0,-2-5 0 16,1-2-304-16,-4-4-64 0,-3-5-16 0,-2-4 0 16,-3-8-1216-16,-2-4-240 0</inkml:trace>
  <inkml:trace contextRef="#ctx0" brushRef="#br0" timeOffset="6">3961 5623 13823 0,'1'4'1216'0,"-1"1"-960"0,0 0-256 0,0-1 0 0,1 3 6336 0,0-3 1216 0,2 5 240 0,0 2 48 16,5 6-6016-16,2 10-1200 15,3 4-240-15,2 2-64 0,0-2-320 0,0-2 0 0,-2-2 0 0,-1-5 0 32,-1-1-512-32,-1-2-32 0,-2-2 0 0,0-2 0 15,-2-3-1296-15,-1 0-256 0,-3-1-48 0,-2-5-13984 0</inkml:trace>
  <inkml:trace contextRef="#ctx0" brushRef="#br0" timeOffset="7">4008 5322 43311 0,'-3'-5'3840'0,"1"2"-3072"0,0 3-608 0,2 2-160 0,0-1 576 0,2 1 64 0,-2-2 32 0,1 3 0 16,0 0-1408-16,2 2-288 0,-1 2-48 0,0 1-16 0,-2 2 784 0</inkml:trace>
  <inkml:trace contextRef="#ctx0" brushRef="#br0" timeOffset="8">4353 5907 13823 0,'2'-3'1216'0,"-1"-1"-960"0,0 3-256 0,1 0 0 0,-1 1 3712 0,0 0 688 0,0-3 144 0,2 2 16 0,1 0-2768 0,-1-4-544 0,2 1-112 0,-1-2-32 15,1 0 32-15,-1-1 0 0,-1-5 0 0,0-2 0 16,1-2-544-16,-1-4-96 0,1-1-32 0,1-3 0 15,-1 1-192-15,1-3-32 0,1 0-16 0,0 0 0 16,0 1 32-16,2 3 0 0,-2 5 0 0,1-1 0 16,3 2-256-16,-1 5 0 0,1 4 128 0,-1-2-128 0,1 6 0 0,0 1 0 15,1 1 0-15,1 1 0 0,0 1 128 0,0 1 16 16,1 3 16-16,0 2 0 0,0-1-160 16,-2 1 128-16,-1 3-128 0,1 1 128 0,0 7-128 0,0 4 0 15,0 1 0-15,0 6 0 0,-2 2 0 0,-2 4 0 16,1 1 0-16,-3 3 0 0,-2-3 0 0,0-1-192 15,1 3 32-15,1-5 16 16,-1-3-960-16,4-3-192 0,-1-1-48 0,6-4-16016 0</inkml:trace>
  <inkml:trace contextRef="#ctx0" brushRef="#br0" timeOffset="9">5360 5640 32255 0,'3'-8'2864'0,"-3"2"-2288"0,0 2-576 16,0 2 0-16,0 2 2032 0,1-3 288 0,-1 1 64 0,1-7 16 0,1 0-2032 0,-4-2-368 0,1 1-160 0,-4 3 16 15,-2 2-112-15,-4 0 0 0,-2 4-16 0,-3 1 0 32,0 0-256-32,-1 6-48 0,1-1-16 0,0 2 0 0,-2 5 240 0,2 1 48 0,-2 3 16 0,-2 5 0 15,1 4 496-15,1 1 112 0,-1 4 0 0,2 2 16 16,0-4 160-16,2 1 16 0,1-5 16 0,3-1 0 0,2-2-224 0,4-4-48 15,3 0-16-15,2-1 0 0,2-3-240 0,3-2 176 16,3 0-176-16,0-5 160 0,1-3-160 0,2-1-224 16,2-6 48-16,1-2 16 0,2 0-112 0,1-5-32 15,1-1 0-15,1-3 0 0,-2 1 304 0,-1-3 0 16,0-3 128-16,0 0-128 0,-1 3 0 0,0 1 0 16,-2 1 0-16,0 4 0 15,-2 3 0-15,-1 4 144 0,0 2-16 0,-3 2 0 0,1 3 256 0,-1 3 32 16,-1 3 16-16,2 0 0 0,0 5-176 0,0-3-48 15,0 0 0-15,2 0 0 0,-1 2-32 0,1-1-16 16,1 2 0-16,0-2 0 0,1 1-16 0,0-1 0 16,-1 3 0-16,-1-4 0 0,1 2 48 0,0 2 0 15,0 0 0-15,0 1 0 0,-2-3-192 0,1 0 128 0,-2 0-128 16,2-2 128-16,0-1-384 0,0-4-64 0,0 0-32 16,-1-6 0-1,2-3-672-15,0 0-128 0,2-6-16 0,1-3-16512 0</inkml:trace>
  <inkml:trace contextRef="#ctx0" brushRef="#br0" timeOffset="10">6027 4723 41471 0,'-3'-6'1840'0,"2"4"368"0,0 0-1760 0,1 2-448 0,1 0 0 0,2 2 0 0,0 1 0 0,2 2-176 0,4 4 16 0,3 6 0 15,3 6 160-15,2 2 0 0,0 7 0 0,0 3 0 0,-1 7 224 0,0 4 32 16,-1 3 0-16,-3 5 0 0,1 5 96 0,-4 5 32 16,-1 5 0-16,-2 1 0 0,-2 0 176 0,-3-9 32 15,-1-1 16-15,1 3 0 0,-1 3-432 0,1-3-176 16,3-3 128-16,-1-4-128 0,2-1 0 0,-2-4 0 15,1-10 0-15,-3 2-176 16,2-5-496-16,-3-3-96 0,0-3-32 0,-2-4-12176 16,0-4-2432-16</inkml:trace>
  <inkml:trace contextRef="#ctx0" brushRef="#br0" timeOffset="11">1945 7582 35935 0,'-2'-4'3200'0,"-1"2"-2560"0,2 2-512 0,1 0-128 0,0 0-912 0,-1-3-208 0,-3 1-32 0,-1-3-16 0,-3 0 1376 0,-1-1 288 0,-3 1 48 0,-1 0 16 16,-1 1 320-16,-2-1 64 0,1 3 16 0,-2 0 0 15,1 1-608-15,0 1-112 0,-3 1-32 0,0 1 0 16,-4 1 48-16,1-1 0 0,1 0 0 0,0-2 0 0,0 1-32 0,0-2 0 16,1 1 0-16,-1-2 0 0,-1-1 96 0,-2 1 0 15,3-1 16-15,-1 2 0 0,0-1-144 0,-2-1-48 16,0 3 0-16,1 0 0 0,4 0-144 0,1 3 0 16,3 0 144-16,3 2-144 0,1 0 0 0,1 1 0 15,1 1 0-15,2-3 0 0,1 3 0 0,0-1-208 16,1-1 80-16,1 1 128 0,1-1-144 0,1 1 144 15,1 0 0-15,0 2 0 0,-1-2 0 16,2 3 0-16,-1-2 0 0,1 2 0 0,1-1 0 0,-1 3 128 16,2 2 0-16,-2 0 16 0,1 1 0 0,0 1 0 15,1 2 0-15,2 2 0 0,0-1-144 0,1 2 0 16,1 0 144-16,0 0-144 0,0 2 0 0,2 3 144 0,0 2-144 16,0 4 0-16,-1 3 128 0,-1 3-128 0,1 5 0 15,-1 8 0-15,-1 7 0 0,0 5 0 0,-3-3 0 0,-2 0 0 16,0-4 0-16,-1 4 0 0,-1 3 0 0,-2-3 0 15,1 2 0-15,1-3 0 0,-1 0 0 0,2-3 0 16,1-10 160-16,0-3 32 0,0-2 0 0,0-1 0 16,0 2 0-16,1-4 0 0,-1-2 0 0,0 3 0 15,0 2-64-15,0 1 0 0,-1 0 0 0,-1 2 0 16,-1-4-128-16,1 1 0 0,-2 1 0 16,0-4 0-16,-1-1 0 0,3-5 0 0,-1-3 0 0,1 1 0 15,-1-1 0-15,1-1 0 0,1-3 0 0,-2-3 0 0,2 1 0 16,1-5 0-16,-1-2 0 0,0-1 0 0,-1-1 0 0,0 0 0 15,1 0 144-15,-2 0-144 16,1-1 160-16,-1 0-32 0,0 1-128 0,0 0 192 0,-1-2 0 0,2 1-16 16,-2 1 0-16,0 2 0 0,2-1-48 0,-2 0 0 15,1-1 0-15,0-1 0 0,2-1-128 0,1 0 0 16,-1-1 0-16,1-1 0 0,1 0 0 0,0-2 0 16,0 1 0-16,1-1 0 0,-1-3 192 0,1 1-64 15,1 1 0-15,-1-3 0 0,2 2-128 0,0-2 0 16,1 1 0-16,-2-2 0 0,3 1 128 0,2-2 32 15,-1 2 16-15,3-3 0 0,1 0-48 0,-1 2 0 16,0-2 0-16,1-2 0 0,4 2-128 0,2-3 0 16,3 2 0-16,1-4 0 0,3 3 0 0,-2-3 0 0,3 3 0 15,1-1 0-15,0 2 0 0,0-1 0 0,-2 1 0 0,-1-1 0 16,-2 1-224-16,-3-1-80 0,2 0-16 0,-3 2 0 31,1 0-304-31,-4 0-64 0,-1 0-16 0,-2 2-12576 0,-2 1-2528 0</inkml:trace>
  <inkml:trace contextRef="#ctx0" brushRef="#br0" timeOffset="12">1951 7944 43311 0,'-2'-3'3840'0,"0"3"-3072"0,2 1-608 0,0 1-160 0,2 0-592 0,-1 0-160 15,-1 3-16-15,1 5-16 16,0 6 160-16,2 1 48 0,-1 5 0 0,1 4 0 0,1 3 448 0,-1 2 128 16,2 3 0-16,0 1 0 15,1 5 0-15,0-1 0 0,1 1 0 0,-2-1 0 16,-2-4 224-16,1-2 64 0,0-2 16 0,-3-4 0 0,1-2-304 0,0 0 128 0,0-2-128 0,-1-4 0 31,-1 0-224-31,2-3-160 0,-2-2-16 0,0 0-16816 0</inkml:trace>
  <inkml:trace contextRef="#ctx0" brushRef="#br0" timeOffset="13">3214 7975 36863 0,'0'1'3264'0,"-2"2"-2608"0,1 3-528 0,1-1-128 0,1 1 1392 0,1-1 240 0,0 3 48 0,3 4 16 16,1 9-1456-16,3 7-240 0,2 3-160 0,0 4 32 0,0-3-48 0,-1 0 0 15,0 0 0-15,-2-1 0 0,0-2-128 0,-3-1-16 16,-1 1-16-16,-2-5 0 15,1 0-800-15,-2 2-144 0,0 2-48 0,-1 3-15424 16</inkml:trace>
  <inkml:trace contextRef="#ctx0" brushRef="#br0" timeOffset="14">2075 9096 29487 0,'1'-3'2624'0,"0"1"-2112"0,1 0-512 0,-1 1 0 0,0 1 320 0,0 0-64 0,2 0 0 0,-1-1 0 16,2 1-752-16,0 0-144 0,-3 2-48 0,-1 3 0 15,-3 3-560-15,1-1-112 0,-3 1-32 0,1 3 0 16,-1 1-272-16,2 3-48 0,-1-4-16 0,1 3 0 0,3 0 1728 0,0-1 560 16,3 3 0-16,-1-2 0 0,3 0 1552 0,0 4 304 15,3-1 64-15,-1 3 16 0,2 0-912 0,-1 2-176 16,1-2-48-16,0 3 0 0,-2 2-528 0,1 1-128 16,-2 5 0-16,-1-2-16 0,-2 2-560 0,0 1-128 0,-3 4 0 0,-3 1 0 31,0 1-1152-31,-2-3-256 0,1-2-48 0,-1-6-16 15,3-6-512-15,0-5-128 0,2-8 0 0,3-3-5440 0,-1-3-1072 0</inkml:trace>
  <inkml:trace contextRef="#ctx0" brushRef="#br0" timeOffset="15">3201 9124 24879 0,'-1'0'2208'0,"0"-1"-1760"0,1 1-448 0,0 0 0 0,0 0 832 0,0 0 64 0,0 1 32 0,0-1 0 0,0 2-288 0,0 1-64 15,0 3-16-15,1 4 0 0,0 2 560 0,1 3 112 16,-1 3 32-16,0 1 0 0,3 6-752 0,-2 1-128 16,1 2-48-16,-2 1 0 0,1 2 128 0,0 0 32 15,0 3 0-15,1-1 0 0,-2-6-144 0,1 4-32 16,2 3 0-16,0 3 0 0,-1-2-320 0,2-4 144 16,-1-3-144-16,1 0 0 0,-1-5 0 0,1-3 0 15,-2 1 0-15,0-3 0 16,1-3-1344-16,-1-1-256 0,1-6-64 0,0-1-14000 0</inkml:trace>
  <inkml:trace contextRef="#ctx0" brushRef="#br0" timeOffset="16">3435 7451 21183 0,'0'1'1888'0,"0"0"-1504"0,1 2-384 0,0-3 0 0,1 0 320 0,-1 0 0 0,0 1 0 0,3 0 0 15,2 1 48-15,0-2 0 0,3 0 0 0,2-2 0 16,0 1 880-16,2 0 176 0,1 1 48 0,2 0 0 0,3-3-880 0,1 3-160 16,1 0-48-16,2 0 0 0,2 0 96 0,2 0 16 15,3 0 0-15,-2 0 0 0,1 0 0 0,-3 3 0 16,0-2 0-16,-2 2 0 0,4 1-496 0,-4 1 128 16,0 0-128-16,-3 0 0 0,-1 2 0 0,-4-3 0 15,-3 3 0-15,-1-5 0 0,-1 2 0 0,-3-2 0 16,0 1 0-16,-3-3 0 0,1 0 320 0,-2-3 0 15,1 2 16-15,-3-1 0 0,2 2 304 0,-2-3 48 16,1 2 16-16,-2 1 0 0,1-1-304 0,0 1-48 16,0 0-16-16,1 2 0 0,-2 1-208 0,0 3-128 0,-1 0 160 15,0 4-160-15,-1 2 0 0,-2 1 0 0,1-2 0 0,-1 5 0 16,0-1 128-16,-1 4-128 0,0 0 0 0,1 2 0 16,-1 1 240-16,0 0-48 15,0 2-16-15,-1-1 0 0,3 5 16 0,-2-2 0 0,2 1 0 0,1 3 0 16,1 0-192-16,1 10 160 0,1 2-160 0,2 9 160 15,1 4-160-15,-3 2 0 0,3 8-160 0,-2 0 160 16,1-6 0-16,-2-2 0 0,0-2-128 0,1-5 128 16,1-4 0-16,-1 2 0 0,2 1 0 0,0-2 0 15,3 2 0-15,-2-3 160 0,1 0-32 0,-1-1 0 16,1 0-128-16,-2 1 0 0,0 1 144 0,-1-2-144 16,0 1 0-16,0-3 0 0,0-2 0 0,-1-1 0 0,2-1 0 15,0 1 0-15,0 0 0 0,1-6 0 0,-1-4 128 0,0 2-128 16,0-1 160-16,-1-1-160 0,-2-4 208 0,1-2-48 15,-1 1-16-15,1-4 0 0,-2-1-144 0,-1-4 0 16,1-4 0-16,-1-1 128 0,1 2 48 0,-1-3 0 16,0-4 0-16,0-1 0 15,0 1-32-15,0-1 0 0,2 1 0 0,-2-3 0 0,1 0-144 0,0 2 0 16,2-2 0-16,-1 0 128 0,1 0 16 0,0 1 0 16,0 1 0-16,1-3 0 0,-2 2-144 0,2-3 128 15,-2 3-128-15,1-3 128 0,0 4-128 0,0-3 128 16,-2 3-128-16,0-1 128 0,2 2-128 0,-2-3 0 15,-1 2 0-15,1 0 0 0,0 1 0 0,1-1 0 16,-1 0 0-16,0-3 0 0,0 1 0 0,1 0 0 0,-1 0 0 16,-1-2 0-16,1 3 0 0,0-4 0 0,-1 2 0 0,2 2 128 15,-1-3 96-15,-1 4 16 0,1-2 0 0,-1-1 0 16,1 2 32-16,-1-2 16 16,0 1 0-16,0-1 0 0,-1 1-112 0,0-2-32 0,1 1 0 0,-1-2 0 15,-1 2-144-15,2-1 0 0,-2-1 144 0,1 2-144 16,-2-2 192-16,-1 0-16 15,2 0-16-15,-2 0 0 0,2 0-160 0,-1 0 160 0,1 0-160 0,-1 0 160 16,1 2-160-16,-1-1 0 0,1-1 0 0,0 1 128 16,-1 1-128-16,-2 0 128 0,1-1-128 0,-1 0 128 0,0 2 80 15,-2-3 16-15,0 1 0 0,-3 0 0 0,0 2 32 0,-1-3 16 16,-3 0 0-16,-1 0 0 0,-1 0 0 0,-1 0 0 16,0 0 0-16,-4 1 0 15,-4 1-16-15,0 1 0 0,0-1 0 0,2 1 0 0,3-2 64 0,-2 1 0 16,0 1 0-16,-1-2 0 0,2 0 0 0,0-1 16 15,1 0 0-15,1 0 0 0,0 2-336 0,-1 0-208 16,3 1 16-16,0 0 16 16,-3 2-736-16,0 0-160 0,-2 3-16 0,0 1-16 15,-2-1-496-15,1 2-80 0,-1-3-32 0,-3 3 0 0</inkml:trace>
  <inkml:trace contextRef="#ctx0" brushRef="#br0" timeOffset="17">5091 7446 8287 0,'-8'1'736'0,"2"-1"-592"0,-1-1-144 0,1 1 0 0,2 0 4400 0,1 0 848 0,1 0 160 0,-3-1 32 0,-4-2-3952 0,-2 1-784 16,-1-4-176-16,-1 1-16 0,2-2-1600 15,1 1-320-15,1 1-64 0,0-1-16 0,-1 0 1088 0,-1-1 208 0,1 3 64 0,-1-1 0 16,0 1 128-16,-2 2 176 0,1 2-48 0,0 1 0 0,-2 4 1648 0,0-4 320 15,0 4 64-15,0 1 16 0,-1 0-688 0,0 1-128 16,3-1-16-16,0 0-16 0,-1 1-944 0,1 0-192 31,-1-1-48-31,1-1 0 0,1-3-144 0,0 2 0 0,-4 1 0 0,1-3 0 0,5 0 0 0,0 0 0 16,-1-1 0-16,0 0 0 0,3 1 0 0,0 0 0 16,1-2 0-16,1 3 0 0,3 0 480 0,-2 2 64 15,3 0 16-15,0-1 0 0,1 2-240 0,0 2-32 16,0-2-16-16,1 0 0 0,0 4-128 0,0-3-16 15,3 3-128-15,-1-1 192 0,-1-1-192 16,1 1 128-16,0 1-128 0,1 1 0 0,0 0 0 0,-1 0 128 0,0 3-128 16,-1 0 0-16,2 0 160 0,-2 3-16 0,1 1 0 15,-1 2 0-15,2 2-16 0,-1 0-128 0,0 2 192 0,2 1-64 32,0 2 0-32,1 0 0 0,1 3 0 0,0-1 0 0,-1 2-128 0,0 4 128 0,2 4-128 0,-1 1 128 31,1-3-128-31,0 4 0 0,1 6 0 0,1 1 0 15,1 4 0-15,-1 1 0 0,-1-7 0 0,-1 1 0 16,1 2 0-16,-3 5 0 0,1 6 0 0,-2 3 0 16,-2 0 0-16,-1-3 0 0,0-5 0 0,-1-5 0 15,-1-4 0-15,1-2 0 0,-1-2 0 0,0 1 0 16,0-2 0-16,1 1 0 0,-1-2 0 0,0-3 0 16,0-4 0-16,-1-2 0 0,0 1 0 0,0-6 0 15,-1-1 192-15,1 1-64 0,0 0 0 0,0-4 0 0,-1 1 0 16,1-5 0-16,1 1 0 0,1 0 0 15,1 0-128-15,0 0 0 0,2-2 0 0,1-1 0 0,1-1 0 0,-1-2 0 16,1 2 0-16,-1-4 0 0,0 2 0 0,-1-2 0 16,-1 0 0-16,0 0 0 0,-2-2 0 0,-1-1 128 15,0 1-128-15,-1 0 128 0,-2 2 0 0,0-2 0 16,-1 2 0-16,-2-1 0 0,1-1-128 0,0-1 192 16,0-1-192-16,0-2 192 0,1 0-192 0,-1-1 0 15,3-2 144-15,-1 2-144 0,1-1 128 0,-1-1-128 16,1 0 160-16,-1 2-160 0,1 1 176 0,0-2-176 15,-1 0 192-15,1 2-192 0,-1-2 0 0,1 0 0 16,-1 1 0-16,-1 0 0 0,1 1 192 0,-1 0 0 0,-1 0-16 16,1-2 0-16,-1 4-176 0,0-2 128 0,2 0-128 0,-1-2 128 15,2 2-128-15,2-4 0 0,0 1 0 0,0-1 0 16,3-2 320-16,1-2 16 0,1 1 16 0,2-1 0 16,1 0 32-16,2 0 16 0,2-2 0 0,2-1 0 15,2 0-96-15,2-2-32 0,1 2 0 0,2 1 0 16,2 1-272-16,2 1 0 0,2 2 0 0,-1-1 0 15,0 4 128-15,0 0-128 0,-1 2 0 0,-2 1 0 16,1-3 0-16,-3 2 0 0,-3 1 0 0,-1-3 0 16,-3 3 0-16,-1 0 0 0,-2 0 0 0,-2 0 0 15,-2-2-592-15,-2 1-128 0,-3 3-32 0,-3-2-20768 16</inkml:trace>
  <inkml:trace contextRef="#ctx0" brushRef="#br0" timeOffset="18">5391 7724 35935 0,'1'-4'3200'0,"-1"2"-2560"0,0 0-512 0,2-1-128 0,0 2-976 0,1-2-224 0,0-2-32 0,1-3-16 16,4-3 224-16,-1-2 64 0,3-2 0 0,-2 3 0 0,2 0 768 0,0 1 192 16,3-1 0-16,-1 0 0 0,0 3 208 0,-1 2 48 0,3 1 0 0,-2 1 0 15,0 1 544-15,0 3 112 0,0 0 32 0,1 1 0 16,-1 2-144-16,0 2-32 0,1 1 0 0,-2 1 0 16,1-1-416-16,-3-1-96 0,0 1 0 0,0 0-16 15,3 1-240-15,0 2 0 0,-1 0 0 0,0-1 0 16,-2 1 0-16,0-2 0 0,-2 1 0 0,0-1 0 15,1 3 144-15,-2 1-16 0,-1 4 0 0,0-3 0 16,0 2-128-16,-1 2 160 0,-2 4-160 0,-1 2 160 16,0 1-160-16,1-1 0 0,-2 1 144 0,0 0-144 15,0 0 0-15,-2 0 0 0,0-2 0 0,1-1 0 0,-2-1-272 16,0 1 16-16,-1 1 16 0,-1-2 0 0,0-2 112 0,-1-4 128 16,-2 4-208-16,0-4 80 0,-2 0 352 0,-1-1 80 15,-3 0 16-15,-1 0 0 0,-1 0-16 0,-1-4 0 16,-2 3 0-16,1-2 0 0,2-1-304 0,-2-1 128 15,1 2-128-15,-1-4 0 0,-2 0 0 0,1 0 0 16,3-3-160-16,1 1 160 0,2-2-272 0,2 0 64 16,-1 0 16-16,3-2 0 0,-1 4 192 0,0-2-144 15,1 2 144-15,0-2-128 0,1 1 128 0,2 1 0 16,-1-1 128-16,2-1-128 0,2 0 0 0,-1 0 0 16,3 0 0-16,-2 0-128 0,3 0 128 0,0-1 0 15,2-2 0-15,0-2 0 0,2 0 224 0,-1-1 80 0,4 0 16 16,-1 0 0-16,-1 1 0 0,1-1 16 0,3-3 0 0,1 0 0 15,-2 4-16-15,1-1-16 0,1 0 0 0,0 1 0 16,-1 5-144-16,0-4-32 0,1 6 0 0,0 0 0 16,0-1-128-16,1 4 160 0,-1 0-160 0,0 1 160 15,-2 3-160-15,2-2 0 0,-2 2 0 0,0 0 0 16,2-1 0-16,0 1 0 0,1 0 0 0,0-1 128 16,2-2-128-16,-1 2 160 0,2 2-160 0,-1 0 160 15,1-4 16-15,0 3 0 0,-1-1 0 0,0 1 0 16,-1 1-176-16,-2 0 192 0,1 1-192 0,-1 0 192 15,-3 2-192-15,-1 2 0 0,1-1 0 0,-2 1 0 16,-1 2-496-16,1-1 32 16,0-1 0-16,-2-1 0 0,1-2-560 0,-2-1-128 0,2 0 0 15,-2-2-16-15,1 1-576 0,-1 0-112 0</inkml:trace>
  <inkml:trace contextRef="#ctx0" brushRef="#br0" timeOffset="19">5443 8763 42383 0,'0'-4'1872'0,"0"3"400"0,1 1-1824 0,-1 0-448 0,2-1 0 0,-1 1 0 0,0 1-1152 0,0-1-320 0,3 2-64 0,0 2 0 0,-1 1 768 0,0 3 144 0,-1 1 48 0,-2 0 0 16,-1 2 64-16,-1 3 0 0,-3-1 16 0,-1 3 0 0,-2 2 496 0,0 0 128 15,-1 2 16-15,1-3 0 0,1 1 320 0,1-6 64 16,2 0 16-16,0-2 0 0,2 0 96 0,-1-4 0 16,3 1 16-16,0-2 0 0,2-4-16 0,0 1-16 15,2 1 0-15,0-1 0 0,1 1-288 0,0-1-48 16,1 2-16-16,1-3 0 0,2 4-272 0,-1-2 0 15,2 1 128-15,1 3-128 0,2 1 0 0,2 0 0 16,2 3 0-16,-1 1 0 0,-1 3-256 0,0-4 64 16,-2 2 0-16,0-1 0 0,-2 0 192 0,0 2-176 0,-1-3 176 15,-2 3-160-15,0 0 160 0,-1-1 0 0,0 3 0 16,-3-2 0-16,1 0 0 0,-2-1 192 0,-2 0-32 16,0 1-16-16,1-2-144 0,-1-1 192 0,-1-4-192 0,0 4 192 15,1 0-64-15,0 0-128 0,1 1 192 0,-1 2-64 16,0 0-128-16,0 0 0 0,0 4 0 0,-1 0 0 15,-1 0 0-15,0 0 128 0,-3-1-128 0,1 1 0 16,-4-2 0-16,-1 0 0 0,-1-1 0 0,-1-2 0 16,-2 0 0-16,-2-2 0 0,-2 1-192 0,-2-2 192 15,-1-1-240-15,-2-3 80 0,-1-1 16 0,0-3 0 16,-2 0-400-16,-1-6-80 0,1 1-16 0,0-6 0 16,3 1-448-16,1-5-80 0,0-2-32 0,3-3-9392 15,4-3-1888-15</inkml:trace>
  <inkml:trace contextRef="#ctx0" brushRef="#br0" timeOffset="20">5367 8878 20271 0,'3'-6'1792'0,"-2"1"-1424"0,1 0-368 0,-1 2 0 0,0 3 3904 0,-1 0 720 0,3 0 144 0,-1-3 32 16,3-1-3392-16,0 0-688 0,4-2-128 0,-2 2-16 15,2 3-576-15,-1-4 0 16,2 4 0-16,0-3 0 0,0 5 208 0,2-1-64 15,1 0-16-15,0 3 0 0,3-2 80 0,2 0 16 16,2 3 0-16,1-3 0 0,0 3 0 0,0-1 0 0,0-2 0 0,0 1 0 0,0 4-224 0,-2-3 0 16,1 1 128-16,-2-2-128 0,-2-2 0 15,-1 3-192-15,-1-3 48 0,-1 1 0 16,-1 0-576 0,-3 1-112-16,-1-2-32 0,-1 0 0 0,0-2-1968 0,-2 0-400 15</inkml:trace>
  <inkml:trace contextRef="#ctx0" brushRef="#br0" timeOffset="21">5809 7298 34095 0,'-2'0'3024'0,"0"-3"-2416"0,2 3-480 0,2 0-128 0,-1 3 496 0,0-3 80 15,3 0 0-15,1 0 16 16,4 0-960-16,2-3-192 0,1 2-32 0,3 0-16 0,0-1 736 0,1 2 160 15,0-2 32-15,1 1 0 0,-1 1 0 0,-1 0 0 16,-1 1 0-16,-2-1 0 16,-1 2 192-16,-1 0 64 0,0 0 0 0,0 1 0 0,0 1-48 0,0-1 0 0,0 2 0 15,-1-1 0-15,3-2-400 0,-1 2-128 0,1-3 0 0,0 0 0 16,1 1 0-16,-2-2 0 16,0 0 0-16,-1-2 0 0,-1 1 0 0,-2 0 0 0,0-2 0 0,-2 2 0 15,2 0 208-15,-4 0-64 0,1-3-16 0,0 3 0 16,-3 1 64-16,-1 0 16 0,0 0 0 0,0 1 0 15,-1 3-64-15,-1-2-16 0,1 2 0 0,0 2 0 16,-2 1 0-16,2 3 0 0,0-1 0 0,0 2 0 16,1-1-128-16,0 1 0 0,0 1 144 0,1 3-144 15,1 1 0-15,2-2 0 0,0 2 0 0,0 0 128 0,1 1-128 16,0-2 0-16,1 8 0 0,-1 3 0 0,1 1 0 0,-1 2 0 16,0 5 0-16,0 0 0 0,-2 6 0 15,0 0 128-15,-1 5-128 0,0 0 128 0,-1-2-128 0,-1 3 144 16,-1 2-144-16,-1 3 160 0,1 6-160 0,-1-3 0 15,0 0 0-15,1-3 0 0,1 0 0 0,1-5 0 16,3-1 0-16,1-3 0 16,0 0 0-16,1-1 0 0,2 5 144 0,-2 2-144 0,1 1 240 0,-2 2-32 15,-1 5 0-15,-3 2 0 0,-2 3 0 0,-3-4 0 16,-1 0 0-16,-2 3 0 0,-2 4-208 0,-2 0 0 16,-1-6 0-16,0-6 0 0,0-9 0 0,1-4 0 15,1-3 0-15,0-2 0 0,2-5 208 0,0-1-48 16,3-6-16-16,1-2 0 0,1-4 80 0,3-1 16 15,-1-3 0-15,2-1 0 0,-1 0 64 0,1 0 16 0,0 3 0 0,0-1 0 16,1 1-96-16,-2 3-16 0,1 2 0 0,-1 2 0 16,0 2-208-16,1 3 144 0,-1-1-144 0,1 1 128 15,-1-6-128-15,0 0 0 0,2-3 0 0,-1-5 0 16,0 0 0-16,0-4 0 0,1 0 0 0,-1-2 0 16,0-4 256-16,2 2 32 0,-2-4 0 0,0 1 0 15,0 0 32-15,0-1 0 16,1 3 0-16,0-3 0 0,-1 1-128 0,1 0-32 0,-1 1 0 0,0 1 0 31,0 1 0-31,2 0 0 0,-2 1 0 0,2-2 0 0,-1 2-160 0,1 2 0 0,-1-5 0 0,-1 2 0 0,2 1 0 0,-1-4 0 16,-1 3 0-16,1-3 0 0,-1-1 0 0,0 0 0 15,-1 0 0-15,1 0 0 0,-1 0 0 0,-1-1 0 16,1 1 0-16,-1-4 0 16,1 4 208-16,0 0-32 0,0 0-16 0,0 0 0 0,0 0-16 0,-12-17 0 15,8 15 0-15,1 0 0 0,0 1-144 0,-1-1 0 16,0 1 0-16,2-1 0 0,-2-1 0 0,0 3 0 15,1-3 0-15,-2 0 0 0,0-1 0 0,0 1 0 16,0-1-144-16,-1 0 144 0,-2-1-304 0,1-1 0 16,-3 0 0-16,1 1 0 31,1 2-464-31,-2-1-112 0,-1 1-16 0,-1 1 0 16,0 0-240-16,-2 2-48 0,1 0-16 0,-3 0-19152 0</inkml:trace>
  <inkml:trace contextRef="#ctx0" brushRef="#br0" timeOffset="22">7075 8147 9215 0,'0'-4'816'0,"-1"1"-656"0,1 1-160 0,-1-1 0 0,1 1 4560 0,0 1 880 0,0-1 192 0,0-1 16 0,0 0-3328 0,-1-2-656 15,1 1-144-15,0-1-32 0,1 0-1104 0,-1 4-240 0,0-2-144 0,0 3 192 16,1 4-192-16,-1 1 0 0,1 2 0 0,1 3 0 16,-1 1-144-16,0 3 144 0,0 2 0 0,-1 5 0 15,0 5 0-15,-1 3 176 0,0 1 0 0,-3 3 0 16,0-2 400-16,-2-1 64 0,0 4 32 0,-1-1 0 15,-1 1-288-15,-2-1-48 0,0 2-16 0,1-2 0 16,-1-5-320-16,0 1 0 0,0-1 0 0,1-3 128 16,1 2-272-16,0 0-48 0,2 2-16 0,-1-6 0 15,2-3-1280-15,1-4-256 0,0-3-48 0,2-5-8544 16,1-3-1696-16</inkml:trace>
  <inkml:trace contextRef="#ctx0" brushRef="#br0" timeOffset="23">6683 8548 27647 0,'-1'-5'2448'0,"1"4"-1952"0,0-3-496 0,0 4 0 0,1 0 2240 0,2 0 336 0,-1-3 80 0,3-2 16 0,3 0-2032 0,2 1-416 16,2-1-80-16,3 2-16 0,-2-2 192 0,2 4 48 0,1-3 0 0,0 3 0 15,3-3 96-15,-2 3 32 0,-2 0 0 0,0-2 0 16,1 2-192-16,1 0-48 0,2 1 0 0,-1-3 0 16,-1 3-64-16,-3 0-32 15,1-1 0-15,0 0 0 0,1 0-160 0,0-3-176 0,0 3 48 0,2-3 0 0,-1-1-208 0,0 1-48 16,2-3 0-16,-1 0 0 15,1 0-704-15,1 0-160 0,1-3-32 0,0 0-15424 16</inkml:trace>
  <inkml:trace contextRef="#ctx0" brushRef="#br0" timeOffset="24">7702 7827 33167 0,'-2'-1'1472'0,"-1"1"304"0,0 0-1424 0,0 0-352 0,2 1 0 0,1 0 0 0,-1-1 256 0,0 1 0 0,-2 2-16 0,2-2 0 0,0 0-240 0,3-1 128 31,3 0-128-31,2-2 0 0,2 2 192 0,2-4-48 16,2 2-16-16,-1-1 0 0,2 1 64 0,-2 0 0 0,2 0 0 0,-2 4 0 0,0 0 640 0,-1 3 128 15,0-2 16-15,-1 5 16 0,-1-2-352 0,0 3-64 16,-1 2 0-16,0-1-16 0,-2 2-400 0,0 0-160 16,0 2 128-16,-2-1-128 15,0 2 128-15,-3-1-128 16,0 2 128-16,-1 1-128 0,-1 2 0 0,-1-2 0 0,-2 3 0 0,-1-3 0 0,0-1-192 0,-1-3 16 0,-3 0 16 0,-2 1 0 15,-1-2 160-15,-3-1-160 0,0 1 160 16,-1-4-160-16,1 1 160 0,-1 0 128 0,0-1-128 0,0-2 176 16,1 1-176-16,0 0 192 0,1 2-192 15,1-3 192-15,1 1-192 0,0 2 0 16,1-2 144-16,1 3-144 0,3-2 0 0,1 0 0 0,2-2 0 0,0 2 0 16,3-2 0-16,1 0 0 0,1-1-160 0,3 0 160 15,1 0-336-15,1 1 32 0,2-1 16 0,0 0 0 16,2 1 144-16,1-1 144 0,2 1-208 0,-2-2 80 15,2 1 128-15,0 1 0 0,-1 3 0 0,0-3 0 16,2 4 0-16,0 1 0 0,-2-3 0 0,0 3 0 0,1 0 0 16,0 1 0-16,1 3 0 0,0 0-192 0,-2 1 192 0,-1-1 0 15,0 0 0-15,0 1 0 0,0 1 0 0,2 0 144 16,-1 1-144-16,1-1 0 0,-1 3 0 0,0-4 0 16,1 2 0-16,-1 0 0 0,0 0 0 0,-2 2 0 15,0-3 0-15,-2 3 0 0,-3 0 0 0,-3-2 0 31,-1 3 0-31,-2-1 0 0,0 1 0 0,-3 2 128 0,2-6 16 0,-1-1 0 16,1 1-16-16,-2-3-128 0,3 1 192 0,-3-3-64 0,2-1 64 0,-3 0 0 16,0-2 0-16,-2 0 0 0,1-4-192 0,0 1 192 15,-3-1-192-15,1 1 192 0,-2 0-64 0,-1-1 0 16,-2-1 0-16,0 3 0 0,-3-1-128 0,-2-1 192 0,0 1-192 16,-2 1 192-16,-1-2-32 0,-4-2 0 0,-1 5 0 0,-1-6 0 15,4 2-160-15,-6-4 160 16,-3 1-160-16,-3-2 160 0,1-2-160 0,-1 0-176 0,-1-5 48 0,3 2 0 31,2 0-656-31,1 0-128 0,3 1-32 0,2 2-17008 0</inkml:trace>
  <inkml:trace contextRef="#ctx0" brushRef="#br0" timeOffset="25">8713 7373 6447 0,'-2'-1'576'0,"2"1"-576"0,0-1 0 0,-1-2 0 0,1 3 1824 0,-1 0 256 0,1-1 48 0,-1 0 16 16,-1-3 32-16,1 1 0 0,0-2 0 0,0 0 0 16,-1 2-592-16,2-1-112 0,-1-1-32 0,0 1 0 15,0 2-1040-15,0-2-208 0,-3 3-32 0,-1-3-16 16,-1 3-16-16,-3 0 0 0,0 1 0 0,-2-3 0 15,-2 3 448-15,-1 0 96 0,-2 3 16 0,-3-1 0 16,-2 2 128-16,0-3 16 0,4 3 16 0,-4-2 0 16,1 0-128-16,-1 0-16 0,1-2-16 0,2 0 0 15,1 1-208-15,1-2-32 0,1-1-16 0,1 2 0 0,2-2-112 0,2 2-32 16,1 0 0-16,1 0 0 0,-1 4-128 0,0-4-32 16,2 5 0-16,1-2 0 0,-1 0 64 0,2 0 0 15,1 2 0-15,0 1 0 0,0 3-192 0,0-2 0 16,2 3 0-16,-2 1 128 0,3-1-128 0,0 5 0 15,2 1-160-15,-1 0 160 0,1-1-176 0,0 2 176 16,2 3-192-16,1 2 192 0,-2 2-128 0,1 0 128 16,0 5 0-16,0 2 0 0,-1-5 0 0,-1 4 0 15,1 5 0-15,-1 1 0 0,1 2 0 0,0-3-128 16,-1 3 128-16,0-3 0 0,-1 0 0 0,0-2 0 16,0-3 0-16,-1 5 0 0,0 4 0 0,-2 4 0 15,2-1 0-15,0 3 0 0,-1-1 240 0,0-1 0 0,1-1 0 16,-2-2 0-16,1 0-32 0,-1 0 0 0,1 5 0 0,-2 2 0 15,0 2-208-15,0-2 128 0,0 2-128 0,-2-2 0 16,1-4 0-16,-1 0 0 0,-1-3 0 0,1-1 0 16,1 1 0-16,0-7 0 0,0 2 0 0,2-2 0 15,0-4 0-15,1 0 0 0,-1 5 0 0,1-6 0 16,-1 1 128-16,1-3 0 0,-1-2-128 0,1 1 192 16,-1-4-192-16,0-1 144 0,-1 1-144 0,0 1 128 15,-1-3-128-15,0 2 160 0,0-3-160 0,-1 3 160 16,-1 3-160-16,-1-2 0 0,1-2 0 0,-2 1 0 0,2-3 0 0,-2 0 0 15,2 2 0-15,-1-4 0 0,2-3 0 0,1 2 128 16,2-5-128-16,0 0 128 0,1 0 0 0,0-3 0 16,2-1 0-16,0 1 0 0,0-3 0 0,2 0-128 15,-2 1 192-15,0-4-64 0,0 4-128 0,0 0 0 16,0-4 0-16,0 1 0 0,-2-1 0 0,2 1 0 16,0 0 0-16,0-1 0 0,-1 1 0 0,1 1 240 15,0 1-64-15,0-2-16 0,1 3-32 0,1-1-128 16,0 2 192-16,3-1-64 0,1-3-128 0,3 2 0 15,-1 2 0-15,2-3 0 0,3 2 0 0,-1-2 0 16,2 2 0-16,-1-1 0 0,1 0 176 0,0-1-48 16,0-1-128-16,1 0 192 0,0 1-192 0,1-3 144 15,0 0-144-15,1 0 128 0,2 0 0 0,0-3 0 0,-1 3 0 16,-2-1 0-16,2 0 0 0,-4 1 0 0,1 1 0 0,0 0 0 16,-1 2-128-16,-2 0-192 0,0 2 32 0,-2-2 16 31,0 0-480-31,0 0-80 0,-1-3-32 0,1 0 0 15,-3 0 128-15,2-4 32 0,1 2 0 0,-2-2 0 16,2-1-576-16,-1 0-128 0,-1-1 0 0,0 0-9920 0,-1 0-1968 0</inkml:trace>
  <inkml:trace contextRef="#ctx0" brushRef="#br0" timeOffset="26">8708 7607 20271 0,'2'-3'1792'0,"-1"-2"-1424"0,1 2-368 0,-2 0 0 0,0 3 2608 0,1-2 448 0,-1 0 80 0,1 0 32 0,0-1-1968 0,2 0-400 0,1-5-80 0,-1 2-16 0,2 0-704 0,0 0 0 15,1 1 0-15,2 0-208 16,0-1-240-16,2-1-32 0,1 1-16 0,2 0 0 0,-1 0 240 0,2 0 32 15,1 0 16-15,-2-2 0 0,1 2 768 0,-1 0 144 16,1 1 48-16,0 1 0 0,-2 0-320 0,-1 3-64 16,-1-1-16-16,1 2 0 0,1 2-96 0,0-1 0 15,0 3-16-15,-1-1 0 0,0 3-112 0,0-1 0 16,-1 2-128-16,-1 1 192 0,0-1-64 0,-3 3 0 0,1 1-128 16,-2 0 192-16,0 4-192 0,-2 5 0 0,-1 0 0 0,-1 1 0 15,-2 2 0-15,-1 1 0 0,-3 2 0 0,-2-3 0 31,0 5-288-31,-2 0-96 0,-1 0-32 0,-2-2 0 0,0-1 144 0,-1-5 16 0,0-2 16 0,-2 2 0 16,-1 2 240-16,-2-3 0 0,2-2 144 0,2-1-144 16,1-3 208-16,1-4-48 0,1 0-16 0,2-2 0 15,2 0 464-15,-1-2 96 0,0-3 0 0,-2 2 16 16,0 2-272-16,0-5-48 0,-1 3-16 0,1-4 0 16,0 0-608-16,0-3-128 0,0 1-32 15,2-3 0-15,-1 0-336 0,1-2-80 0,4 0-16 0,-1-1 0 16,2 0 816-16,2-1 0 0,0 1 0 0,1 2 0 0,1 1 432 15,1 0-16-15,2 1 0 0,0 3 0 0,-1 1-32 0,4 0 0 16,-1 0 0-16,1 1 0 0,1 2-64 0,2-3 0 16,-1 1-16-16,3 0 0 0,-1 2-304 0,0-2 0 15,1-1 128-15,1 5-128 0,-1-3 0 0,-1 3 0 16,0 2 0-16,-1 2 0 0,-1-1 288 0,-1 2-48 16,1 2-16-16,0 0 0 0,-1 2-48 0,0-2-16 31,2 1 0-31,-2 3 0 0,1 0 112 0,1 1 32 0,0 1 0 0,-2-1 0 0,0 0-160 0,1-1-16 15,-1-1-128-15,0 2 192 0,0-1-384 0,0 1-96 16,-1-1-16-16,2-4 0 31,-1 4-800-31,2-5-176 0,1-2-16 0,-1-2-16 0,1-3-656 0,-1-2-128 0,1 0-16 0,-1-4-12000 0</inkml:trace>
  <inkml:trace contextRef="#ctx0" brushRef="#br0" timeOffset="27">8862 8706 21183 0,'3'2'1888'0,"-1"2"-1504"0,-1-4-384 0,-1 1 0 0,0 3 2032 0,0-3 336 0,2 6 64 16,-1 2 0 0,0 5-1664-16,-2 3-320 0,-2 3-80 0,-2-3-16 0,-1 2-64 0,-2 0-16 0,-3 0 0 0,-1-1 0 15,0 0-272-15,-2 1 0 0,0 1 0 0,-1-6 0 16,2 2-256-16,1-3-16 0,1 0 0 15,0-4 0 1,3 0 720-16,1-3 160 0,2 0 32 0,1-2 0 16,1-3 320-16,1-1 80 0,2-1 16 0,0-4 0 0,0 2-400 15,2 0-80-15,1-1 0 0,1 3-16 0,1-2-304 0,0 2-48 16,2 2-16-16,1 2 0 0,-1-1-192 0,2 1 176 16,1 3-176-16,1-1 160 0,4 1-160 0,2 5 0 15,3-2 0-15,1 1 0 0,-1 1-144 0,-3-1 144 16,-2 0 0-16,0 1 0 0,1 0-192 0,-2 2 64 15,3 0 128-15,-3-1-208 0,0 3 208 0,-2-3 160 16,1 1-32-16,-2-2 0 0,0-1 192 0,-2 1 48 16,0-2 0-16,-1 2 0 0,-2 1-128 0,-1 2-32 15,-1-3 0-15,-1 4 0 0,-1 1-208 0,-2 0 128 16,0 0-128-16,-3 0 0 0,1 1 0 0,-3 1 0 16,-1-1-128-16,-2 0 128 0,1-3-256 0,-2 1 64 15,-1-3 16-15,0-2 0 0,-1-3-32 0,0 0-16 0,0-4 0 16,-3 0 0-16,2-1-128 0,-3-4-32 0,0-1 0 0,-2-3 0 31,1 1-256-31,-3-4-64 0,0 1-16 0,-2-3 0 16,0 1-1456-16,0-1-272 0</inkml:trace>
  <inkml:trace contextRef="#ctx0" brushRef="#br0" timeOffset="28">8778 8791 35935 0,'-1'0'1600'16,"-2"-2"320"-16,1 1-1536 0,0 1-384 0,0 1 0 0,2-1 0 0,-1 0 880 0,0 0 96 0,0 0 32 0,-1 0 0 0,4 0-1008 0,-2 0-192 16,0 0-32-16,19-3-16 0,-6 3 240 0,0-3 0 15,5 1 0-15,0 1 0 0,3 1 0 0,0 0 0 16,1 0-128-16,-1 0 128 0,1 0 160 0,-1 0 80 16,0 1 16-16,0-1 0 0,1 0-32 0,-1 0 0 0,-1 0 0 0,-1-1 0 15,0-1-80-15,-2-1-16 0,1 0 0 16,-4 0 0-16,0 3-128 0,-3 0-256 0,0 0 64 0,-1 1-11776 15,-2 1-2368 1</inkml:trace>
  <inkml:trace contextRef="#ctx0" brushRef="#br0" timeOffset="29">9152 7286 31327 0,'-2'2'2784'0,"2"-1"-2224"0,2 1-560 0,0-2 0 0,1 2 704 0,-1-1 48 0,4 3 0 0,3-2 0 0,4 3-448 0,6-1-96 16,1-2-16-16,1 1 0 0,1-2 384 0,-1-1 80 15,0-1 16-15,1 1 0 0,-1-3-336 0,-2 2-64 16,-1 0-16-16,0 1 0 0,-1-3-128 0,-2 2-128 16,-1-2 144-16,-2 1-144 0,0 0 192 0,-1-2-64 15,1 1-128-15,-3 1 192 0,0-1 48 0,0 1 0 16,-1-1 0-16,-1 2 0 0,0 1-16 0,-1-2 0 16,0 1 0-16,1 1 0 0,-2-2-64 0,-1 1-16 15,1 1 0-15,0 0 0 0,2 0-144 0,-3-2 0 16,4 0 0-16,-4 1 0 0,-2 1 0 0,1 0 0 15,-2 1 0-15,-1 1 0 0,-1 0 0 0,1 1 160 0,-2 0-160 0,1 1 160 16,1 1 96-16,-1 0 32 0,-2 1 0 0,3 0 0 16,0 2 0-16,0-1 0 0,0 3 0 0,3 1 0 15,-1 1-288-15,1 0 0 0,2 2 128 0,0 2-128 16,1-1 0-16,-2-1 0 0,1 1 128 0,-1 2-128 16,4 7 0-16,-1 5 128 0,2 6-128 0,0 3 0 15,-1 3 128-15,-2 1-128 0,1 1 0 0,-2 3 0 16,-3 2 0-16,-2 3 0 0,0-10 0 0,-1 3 0 15,-2 2 0-15,1 2 0 0,-1 2 0 0,0-1 0 16,-1-1 0-16,0 2 0 0,2 1 0 0,-1-3 0 0,1 0 0 0,-1-3 0 16,1 2 160-16,-1-2-160 0,1 0 192 0,-2 3-64 15,1 3 0-15,-1 1 0 0,-1 1-128 0,0-5 0 16,1-2 144-16,2 0-144 16,-1-2 0-16,2-1 0 0,-1-3 0 0,-1 0 0 0,2-3 0 0,0 0 0 15,1-4 0-15,0-4 0 0,0-5 176 0,2 0-48 16,-1-3 0-16,1-3 0 0,0 1 192 0,-1-4 48 15,-1 1 0-15,0 0 0 0,0-2-112 0,-1 2 0 16,-1-3-16-16,-1 2 0 16,-1 1-240-16,1 1 128 0,-2 1-128 0,1-3 0 0,0 1 0 0,2-1 0 15,-1-2 0-15,0-2 0 0,0 0 0 0,1 1 0 16,0-3 0-16,1 3 0 0,0-5 144 0,1 3-16 0,0-3 0 16,1 2 0-16,2-5 64 0,-2 1 0 0,1 0 0 15,1-1 0-15,-1 1-32 0,1-3 0 0,1 1 0 16,-3 0 0-16,1 1-160 0,-1-3 160 0,1 2-160 0,0-1 160 15,-1 0-160-15,1 1 0 0,-1-1 0 0,1 2 0 16,0-2 0-16,-1 1 0 16,0-1 0-16,0 2 0 0,2-3 0 0,-1 3 0 0,1-3 0 0,0 2 0 15,1-1 0-15,0-2 0 0,1 1 0 0,0-1 0 16,-2 2 0-16,1-1 0 0,-1-1 144 0,0 2-144 16,1-2 0-16,-1 0 144 0,-1 0-144 0,-1 2 0 15,2-2 128-15,-3 1-128 0,0-1 0 0,1 2 0 16,-1-2 240-16,-1 1-64 0,1 1-16 0,-1-1 0 15,-1 1 96-15,0-2 32 0,1 2 0 0,1-2 0 0,0 0-112 0,0 0-32 16,0 0 0-16,0 0 0 0,0 0-144 0,-17 12 160 16,14-8-160-16,-2-3 160 0,1 3 112 0,-2-2 32 15,1 2 0-15,-2 1 0 0,-1 1-16 0,-1-1 0 16,1-1 0-16,-1 1 0 0,-1 1-48 0,0-3-16 16,1 0 0-16,-3 1 0 0,1-1-224 0,0-1 0 15,0-2 0-15,0 0 0 16,-2 1-560-16,1-1-144 0,-1 0-48 0,-1 0 0 15,2 0-416-15,-1-1-96 0,0 2-16 0,-2-1 0 16,1 1-128-16,-1 2-16 0,0-2-16 0,1 1 0 16,0 1-160-16,0-3-48 0,2 0 0 0,0-3-15680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3:23.00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1945 7581 35935 0,'-2'-4'3200'0,"-1"2"-2560"0,2 2-512 0,1 0-128 0,0 0-912 0,-1-3-208 0,-3 1-32 0,-1-3-16 0,-3 0 1376 0,-1-1 288 0,-3 1 48 0,-1 0 16 16,-1 1 320-16,-2-1 64 0,1 3 16 0,-2 0 0 15,1 1-608-15,0 1-112 0,-3 1-32 0,0 1 0 16,-4 1 48-16,1-1 0 0,1 0 0 0,0-2 0 0,0 1-32 0,0-2 0 16,1 1 0-16,-1-2 0 0,-1-1 96 0,-2 1 0 15,3-1 16-15,-1 2 0 0,0-1-144 0,-2-1-48 16,0 3 0-16,1 0 0 0,4 0-144 0,1 3 0 16,3 0 144-16,3 2-144 0,1 0 0 0,1 1 0 15,1 1 0-15,2-3 0 0,1 3 0 0,0-1-208 16,1-1 80-16,1 1 128 0,1-1-144 0,1 1 144 15,1 0 0-15,0 2 0 0,-1-2 0 16,2 3 0-16,-1-2 0 0,1 2 0 0,1-1 0 0,-1 3 128 16,2 2 0-16,-2 0 16 0,1 1 0 0,0 1 0 15,1 2 0-15,2 2 0 0,0-1-144 0,1 2 0 16,1 0 144-16,0 0-144 0,0 2 0 0,2 3 144 0,0 2-144 16,0 4 0-16,-1 3 128 0,-1 3-128 0,1 5 0 15,-1 8 0-15,-1 7 0 0,0 5 0 0,-3-3 0 0,-2 0 0 16,0-4 0-16,-1 4 0 0,-1 3 0 0,-2-3 0 15,1 2 0-15,1-3 0 0,-1 0 0 0,2-3 0 16,1-10 160-16,0-3 32 0,0-2 0 0,0-1 0 16,0 2 0-16,1-4 0 0,-1-2 0 0,0 3 0 15,0 2-64-15,0 1 0 0,-1 0 0 0,-1 2 0 16,-1-4-128-16,1 1 0 0,-2 1 0 16,0-4 0-16,-1-1 0 0,3-5 0 0,-1-3 0 0,1 1 0 15,-1-1 0-15,1-1 0 0,1-3 0 0,-2-3 0 0,2 1 0 16,1-5 0-16,-1-2 0 0,0-1 0 0,-1-1 0 0,0 0 0 15,1 0 144-15,-2 0-144 16,1-1 160-16,-1 0-32 0,0 1-128 0,0 0 192 0,-1-2 0 0,2 1-16 16,-2 1 0-16,0 2 0 0,2-1-48 0,-2 0 0 15,1-1 0-15,0-1 0 0,2-1-128 0,1 0 0 16,-1-1 0-16,1-1 0 0,1 0 0 0,0-2 0 16,0 1 0-16,1-1 0 0,-1-3 192 0,1 1-64 15,1 1 0-15,-1-3 0 0,2 2-128 0,0-2 0 16,1 1 0-16,-2-2 0 0,3 1 128 0,2-2 32 15,-1 2 16-15,3-3 0 0,1 0-48 0,-1 2 0 16,0-2 0-16,1-2 0 0,4 2-128 0,2-3 0 16,3 2 0-16,1-4 0 0,3 3 0 0,-2-3 0 0,3 3 0 15,1-1 0-15,0 2 0 0,0-1 0 0,-2 1 0 0,-1-1 0 16,-2 1-224-16,-3-1-80 0,2 0-16 0,-3 2 0 31,1 0-304-31,-4 0-64 0,-1 0-16 0,-2 2-12576 0,-2 1-2528 0</inkml:trace>
  <inkml:trace contextRef="#ctx0" brushRef="#br0" timeOffset="1">1951 7943 43311 0,'-2'-3'3840'0,"0"3"-3072"0,2 1-608 0,0 1-160 0,2 0-592 0,-1 0-160 15,-1 3-16-15,1 5-16 16,0 6 160-16,2 1 48 0,-1 5 0 0,1 4 0 0,1 3 448 0,-1 2 128 16,2 3 0-16,0 1 0 15,1 5 0-15,0-1 0 0,1 1 0 0,-2-1 0 16,-2-4 224-16,1-2 64 0,0-2 16 0,-3-4 0 0,1-2-304 0,0 0 128 0,0-2-128 0,-1-4 0 31,-1 0-224-31,2-3-160 0,-2-2-16 0,0 0-16816 0</inkml:trace>
  <inkml:trace contextRef="#ctx0" brushRef="#br0" timeOffset="2">3214 7974 36863 0,'0'1'3264'0,"-2"2"-2608"0,1 3-528 0,1-1-128 0,1 1 1392 0,1-1 240 0,0 3 48 0,3 4 16 16,1 9-1456-16,3 7-240 0,2 3-160 0,0 4 32 0,0-3-48 0,-1 0 0 15,0 0 0-15,-2-1 0 0,0-2-128 0,-3-1-16 16,-1 1-16-16,-2-5 0 15,1 0-800-15,-2 2-144 0,0 2-48 0,-1 3-15424 16</inkml:trace>
  <inkml:trace contextRef="#ctx0" brushRef="#br0" timeOffset="3">2075 9095 29487 0,'1'-3'2624'0,"0"1"-2112"0,1 0-512 0,-1 1 0 0,0 1 320 0,0 0-64 0,2 0 0 0,-1-1 0 16,2 1-752-16,0 0-144 0,-3 2-48 0,-1 3 0 15,-3 3-560-15,1-1-112 0,-3 1-32 0,1 3 0 16,-1 1-272-16,2 3-48 0,-1-4-16 0,1 3 0 0,3 0 1728 0,0-1 560 16,3 3 0-16,-1-2 0 0,3 0 1552 0,0 4 304 15,3-1 64-15,-1 3 16 0,2 0-912 0,-1 2-176 16,1-2-48-16,0 3 0 0,-2 2-528 0,1 1-128 16,-2 5 0-16,-1-2-16 0,-2 2-560 0,0 1-128 0,-3 4 0 0,-3 1 0 31,0 1-1152-31,-2-3-256 0,1-2-48 0,-1-6-16 15,3-6-512-15,0-5-128 0,2-8 0 0,3-3-5440 0,-1-3-1072 0</inkml:trace>
  <inkml:trace contextRef="#ctx0" brushRef="#br0" timeOffset="4">3201 9123 24879 0,'-1'0'2208'0,"0"-1"-1760"0,1 1-448 0,0 0 0 0,0 0 832 0,0 0 64 0,0 1 32 0,0-1 0 0,0 2-288 0,0 1-64 15,0 3-16-15,1 4 0 0,0 2 560 0,1 3 112 16,-1 3 32-16,0 1 0 0,3 6-752 0,-2 1-128 16,1 2-48-16,-2 1 0 0,1 2 128 0,0 0 32 15,0 3 0-15,1-1 0 0,-2-6-144 0,1 4-32 16,2 3 0-16,0 3 0 0,-1-2-320 0,2-4 144 16,-1-3-144-16,1 0 0 0,-1-5 0 0,1-3 0 15,-2 1 0-15,0-3 0 16,1-3-1344-16,-1-1-256 0,1-6-64 0,0-1-14000 0</inkml:trace>
  <inkml:trace contextRef="#ctx0" brushRef="#br0" timeOffset="5">3435 7450 21183 0,'0'1'1888'0,"0"0"-1504"0,1 2-384 0,0-3 0 0,1 0 320 0,-1 0 0 0,0 1 0 0,3 0 0 15,2 1 48-15,0-2 0 0,3 0 0 0,2-2 0 16,0 1 880-16,2 0 176 0,1 1 48 0,2 0 0 0,3-3-880 0,1 3-160 16,1 0-48-16,2 0 0 0,2 0 96 0,2 0 16 15,3 0 0-15,-2 0 0 0,1 0 0 0,-3 3 0 16,0-2 0-16,-2 2 0 0,4 1-496 0,-4 1 128 16,0 0-128-16,-3 0 0 0,-1 2 0 0,-4-3 0 15,-3 3 0-15,-1-5 0 0,-1 2 0 0,-3-2 0 16,0 1 0-16,-3-3 0 0,1 0 320 0,-2-3 0 15,1 2 16-15,-3-1 0 0,2 2 304 0,-2-3 48 16,1 2 16-16,-2 1 0 0,1-1-304 0,0 1-48 16,0 0-16-16,1 2 0 0,-2 1-208 0,0 3-128 0,-1 0 160 15,0 4-160-15,-1 2 0 0,-2 1 0 0,1-2 0 0,-1 5 0 16,0-1 128-16,-1 4-128 0,0 0 0 0,1 2 0 16,-1 1 240-16,0 0-48 15,0 2-16-15,-1-1 0 0,3 5 16 0,-2-2 0 0,2 1 0 0,1 3 0 16,1 0-192-16,1 10 160 0,1 2-160 0,2 9 160 15,1 4-160-15,-3 2 0 0,3 8-160 0,-2 0 160 16,1-6 0-16,-2-2 0 0,0-2-128 0,1-5 128 16,1-4 0-16,-1 2 0 0,2 1 0 0,0-2 0 15,3 2 0-15,-2-3 160 0,1 0-32 0,-1-1 0 16,1 0-128-16,-2 1 0 0,0 1 144 0,-1-2-144 16,0 1 0-16,0-3 0 0,0-2 0 0,-1-1 0 0,2-1 0 15,0 1 0-15,0 0 0 0,1-6 0 0,-1-4 128 0,0 2-128 16,0-1 160-16,-1-1-160 0,-2-4 208 0,1-2-48 15,-1 1-16-15,1-4 0 0,-2-1-144 0,-1-4 0 16,1-4 0-16,-1-1 128 0,1 2 48 0,-1-3 0 16,0-4 0-16,0-1 0 15,0 1-32-15,0-1 0 0,2 1 0 0,-2-3 0 0,1 0-144 0,0 2 0 16,2-2 0-16,-1 0 128 0,1 0 16 0,0 1 0 16,0 1 0-16,1-3 0 0,-2 2-144 0,2-3 128 15,-2 3-128-15,1-3 128 0,0 4-128 0,0-3 128 16,-2 3-128-16,0-1 128 0,2 2-128 0,-2-3 0 15,-1 2 0-15,1 0 0 0,0 1 0 0,1-1 0 16,-1 0 0-16,0-3 0 0,0 1 0 0,1 0 0 0,-1 0 0 16,-1-2 0-16,1 3 0 0,0-4 0 0,-1 2 0 0,2 2 128 15,-1-3 96-15,-1 4 16 0,1-2 0 0,-1-1 0 16,1 2 32-16,-1-2 16 16,0 1 0-16,0-1 0 0,-1 1-112 0,0-2-32 0,1 1 0 0,-1-2 0 15,-1 2-144-15,2-1 0 0,-2-1 144 0,1 2-144 16,-2-2 192-16,-1 0-16 15,2 0-16-15,-2 0 0 0,2 0-160 0,-1 0 160 0,1 0-160 0,-1 0 160 16,1 2-160-16,-1-1 0 0,1-1 0 0,0 1 128 16,-1 1-128-16,-2 0 128 0,1-1-128 0,-1 0 128 0,0 2 80 15,-2-3 16-15,0 1 0 0,-3 0 0 0,0 2 32 0,-1-3 16 16,-3 0 0-16,-1 0 0 0,-1 0 0 0,-1 0 0 16,0 0 0-16,-4 1 0 15,-4 1-16-15,0 1 0 0,0-1 0 0,2 1 0 0,3-2 64 0,-2 1 0 16,0 1 0-16,-1-2 0 0,2 0 0 0,0-1 16 15,1 0 0-15,1 0 0 0,0 2-336 0,-1 0-208 16,3 1 16-16,0 0 16 16,-3 2-736-16,0 0-160 0,-2 3-16 0,0 1-16 15,-2-1-496-15,1 2-80 0,-1-3-32 0,-3 3 0 0</inkml:trace>
  <inkml:trace contextRef="#ctx0" brushRef="#br0" timeOffset="11">5018 8146 9215 0,'0'-4'816'0,"-1"1"-656"0,1 1-160 0,-1-1 0 0,1 1 4560 0,0 1 880 0,0-1 192 0,0-1 16 0,0 0-3328 0,-1-2-656 15,1 1-144-15,0-1-32 0,1 0-1104 0,-1 4-240 0,0-2-144 0,0 3 192 16,1 4-192-16,-1 1 0 0,1 2 0 0,1 3 0 16,-1 1-144-16,0 3 144 0,0 2 0 0,-1 5 0 15,0 5 0-15,-1 3 176 0,0 1 0 0,-3 3 0 16,0-2 400-16,-2-1 64 0,0 4 32 0,-1-1 0 15,-1 1-288-15,-2-1-48 0,0 2-16 0,1-2 0 16,-1-5-320-16,0 1 0 0,0-1 0 0,1-3 128 16,1 2-272-16,0 0-48 0,2 2-16 0,-1-6 0 15,2-3-1280-15,1-4-256 0,0-3-48 0,2-5-8544 16,1-3-1696-16</inkml:trace>
  <inkml:trace contextRef="#ctx0" brushRef="#br0" timeOffset="12">4626 8547 27647 0,'-1'-5'2448'0,"1"4"-1952"0,0-3-496 0,0 4 0 0,1 0 2240 0,2 0 336 0,-1-3 80 0,3-2 16 0,3 0-2032 0,2 1-416 16,2-1-80-16,3 2-16 0,-2-2 192 0,2 4 48 0,1-3 0 0,0 3 0 15,3-3 96-15,-2 3 32 0,-2 0 0 0,0-2 0 16,1 2-192-16,1 0-48 0,2 1 0 0,-1-3 0 16,-1 3-64-16,-3 0-32 15,1-1 0-15,0 0 0 0,1 0-160 0,0-3-176 0,0 3 48 0,2-3 0 0,-1-1-208 0,0 1-48 16,2-3 0-16,-1 0 0 15,1 0-704-15,1 0-160 0,1-3-32 0,0 0-15424 16</inkml:trace>
  <inkml:trace contextRef="#ctx0" brushRef="#br0" timeOffset="13">5645 7826 33167 0,'-2'-1'1472'0,"-1"1"304"0,0 0-1424 0,0 0-352 0,2 1 0 0,1 0 0 0,-1-1 256 0,0 1 0 0,-2 2-16 0,2-2 0 0,0 0-240 0,3-1 128 31,3 0-128-31,2-2 0 0,2 2 192 0,2-4-48 16,2 2-16-16,-1-1 0 0,2 1 64 0,-2 0 0 0,2 0 0 0,-2 4 0 0,0 0 640 0,-1 3 128 15,0-2 16-15,-1 5 16 0,-1-2-352 0,0 3-64 16,-1 2 0-16,0-1-16 0,-2 2-400 0,0 0-160 16,0 2 128-16,-2-1-128 15,0 2 128-15,-3-1-128 16,0 2 128-16,-1 1-128 0,-1 2 0 0,-1-2 0 0,-2 3 0 0,-1-3 0 0,0-1-192 0,-1-3 16 0,-3 0 16 0,-2 1 0 15,-1-2 160-15,-3-1-160 0,0 1 160 16,-1-4-160-16,1 1 160 0,-1 0 128 0,0-1-128 0,0-2 176 16,1 1-176-16,0 0 192 0,1 2-192 15,1-3 192-15,1 1-192 0,0 2 0 16,1-2 144-16,1 3-144 0,3-2 0 0,1 0 0 0,2-2 0 0,0 2 0 16,3-2 0-16,1 0 0 0,1-1-160 0,3 0 160 15,1 0-336-15,1 1 32 0,2-1 16 0,0 0 0 16,2 1 144-16,1-1 144 0,2 1-208 0,-2-2 80 15,2 1 128-15,0 1 0 0,-1 3 0 0,0-3 0 16,2 4 0-16,0 1 0 0,-2-3 0 0,0 3 0 0,1 0 0 16,0 1 0-16,1 3 0 0,0 0-192 0,-2 1 192 0,-1-1 0 15,0 0 0-15,0 1 0 0,0 1 0 0,2 0 144 16,-1 1-144-16,1-1 0 0,-1 3 0 0,0-4 0 16,1 2 0-16,-1 0 0 0,0 0 0 0,-2 2 0 15,0-3 0-15,-2 3 0 0,-3 0 0 0,-3-2 0 31,-1 3 0-31,-2-1 0 0,0 1 0 0,-3 2 128 0,2-6 16 0,-1-1 0 16,1 1-16-16,-2-3-128 0,3 1 192 0,-3-3-64 0,2-1 64 0,-3 0 0 16,0-2 0-16,-2 0 0 0,1-4-192 0,0 1 192 15,-3-1-192-15,1 1 192 0,-2 0-64 0,-1-1 0 16,-2-1 0-16,0 3 0 0,-3-1-128 0,-2-1 192 0,0 1-192 16,-2 1 192-16,-1-2-32 0,-4-2 0 0,-1 5 0 0,-1-6 0 15,4 2-160-15,-6-4 160 16,-3 1-160-16,-3-2 160 0,1-2-160 0,-1 0-176 0,-1-5 48 0,3 2 0 31,2 0-656-31,1 0-128 0,3 1-32 0,2 2-17008 0</inkml:trace>
  <inkml:trace contextRef="#ctx0" brushRef="#br0" timeOffset="14">8713 7372 6447 0,'-2'-1'576'0,"2"1"-576"0,0-1 0 0,-1-2 0 0,1 3 1824 0,-1 0 256 0,1-1 48 0,-1 0 16 16,-1-3 32-16,1 1 0 0,0-2 0 0,0 0 0 16,-1 2-592-16,2-1-112 0,-1-1-32 0,0 1 0 15,0 2-1040-15,0-2-208 0,-3 3-32 0,-1-3-16 16,-1 3-16-16,-3 0 0 0,0 1 0 0,-2-3 0 15,-2 3 448-15,-1 0 96 0,-2 3 16 0,-3-1 0 16,-2 2 128-16,0-3 16 0,4 3 16 0,-4-2 0 16,1 0-128-16,-1 0-16 0,1-2-16 0,2 0 0 15,1 1-208-15,1-2-32 0,1-1-16 0,1 2 0 0,2-2-112 0,2 2-32 16,1 0 0-16,1 0 0 0,-1 4-128 0,0-4-32 16,2 5 0-16,1-2 0 0,-1 0 64 0,2 0 0 15,1 2 0-15,0 1 0 0,0 3-192 0,0-2 0 16,2 3 0-16,-2 1 128 0,3-1-128 0,0 5 0 15,2 1-160-15,-1 0 160 0,1-1-176 0,0 2 176 16,2 3-192-16,1 2 192 0,-2 2-128 0,1 0 128 16,0 5 0-16,0 2 0 0,-1-5 0 0,-1 4 0 15,1 5 0-15,-1 1 0 0,1 2 0 0,0-3-128 16,-1 3 128-16,0-3 0 0,-1 0 0 0,0-2 0 16,0-3 0-16,-1 5 0 0,0 4 0 0,-2 4 0 15,2-1 0-15,0 3 0 0,-1-1 240 0,0-1 0 0,1-1 0 16,-2-2 0-16,1 0-32 0,-1 0 0 0,1 5 0 0,-2 2 0 15,0 2-208-15,0-2 128 0,0 2-128 0,-2-2 0 16,1-4 0-16,-1 0 0 0,-1-3 0 0,1-1 0 16,1 1 0-16,0-7 0 0,0 2 0 0,2-2 0 15,0-4 0-15,1 0 0 0,-1 5 0 0,1-6 0 16,-1 1 128-16,1-3 0 0,-1-2-128 0,1 1 192 16,-1-4-192-16,0-1 144 0,-1 1-144 0,0 1 128 15,-1-3-128-15,0 2 160 0,0-3-160 0,-1 3 160 16,-1 3-160-16,-1-2 0 0,1-2 0 0,-2 1 0 0,2-3 0 0,-2 0 0 15,2 2 0-15,-1-4 0 0,2-3 0 0,1 2 128 16,2-5-128-16,0 0 128 0,1 0 0 0,0-3 0 16,2-1 0-16,0 1 0 0,0-3 0 0,2 0-128 15,-2 1 192-15,0-4-64 0,0 4-128 0,0 0 0 16,0-4 0-16,0 1 0 0,-2-1 0 0,2 1 0 16,0 0 0-16,0-1 0 0,-1 1 0 0,1 1 240 15,0 1-64-15,0-2-16 0,1 3-32 0,1-1-128 16,0 2 192-16,3-1-64 0,1-3-128 0,3 2 0 15,-1 2 0-15,2-3 0 0,3 2 0 0,-1-2 0 16,2 2 0-16,-1-1 0 0,1 0 176 0,0-1-48 16,0-1-128-16,1 0 192 0,0 1-192 0,1-3 144 15,0 0-144-15,1 0 128 0,2 0 0 0,0-3 0 0,-1 3 0 16,-2-1 0-16,2 0 0 0,-4 1 0 0,1 1 0 0,0 0 0 16,-1 2-128-16,-2 0-192 0,0 2 32 0,-2-2 16 31,0 0-480-31,0 0-80 0,-1-3-32 0,1 0 0 15,-3 0 128-15,2-4 32 0,1 2 0 0,-2-2 0 16,2-1-576-16,-1 0-128 0,-1-1 0 0,0 0-9920 0,-1 0-1968 0</inkml:trace>
  <inkml:trace contextRef="#ctx0" brushRef="#br0" timeOffset="15">8708 7606 20271 0,'2'-3'1792'0,"-1"-2"-1424"0,1 2-368 0,-2 0 0 0,0 3 2608 0,1-2 448 0,-1 0 80 0,1 0 32 0,0-1-1968 0,2 0-400 0,1-5-80 0,-1 2-16 0,2 0-704 0,0 0 0 15,1 1 0-15,2 0-208 16,0-1-240-16,2-1-32 0,1 1-16 0,2 0 0 0,-1 0 240 0,2 0 32 15,1 0 16-15,-2-2 0 0,1 2 768 0,-1 0 144 16,1 1 48-16,0 1 0 0,-2 0-320 0,-1 3-64 16,-1-1-16-16,1 2 0 0,1 2-96 0,0-1 0 15,0 3-16-15,-1-1 0 0,0 3-112 0,0-1 0 16,-1 2-128-16,-1 1 192 0,0-1-64 0,-3 3 0 0,1 1-128 16,-2 0 192-16,0 4-192 0,-2 5 0 0,-1 0 0 0,-1 1 0 15,-2 2 0-15,-1 1 0 0,-3 2 0 0,-2-3 0 31,0 5-288-31,-2 0-96 0,-1 0-32 0,-2-2 0 0,0-1 144 0,-1-5 16 0,0-2 16 0,-2 2 0 16,-1 2 240-16,-2-3 0 0,2-2 144 0,2-1-144 16,1-3 208-16,1-4-48 0,1 0-16 0,2-2 0 15,2 0 464-15,-1-2 96 0,0-3 0 0,-2 2 16 16,0 2-272-16,0-5-48 0,-1 3-16 0,1-4 0 16,0 0-608-16,0-3-128 0,0 1-32 15,2-3 0-15,-1 0-336 0,1-2-80 0,4 0-16 0,-1-1 0 16,2 0 816-16,2-1 0 0,0 1 0 0,1 2 0 0,1 1 432 15,1 0-16-15,2 1 0 0,0 3 0 0,-1 1-32 0,4 0 0 16,-1 0 0-16,1 1 0 0,1 2-64 0,2-3 0 16,-1 1-16-16,3 0 0 0,-1 2-304 0,0-2 0 15,1-1 128-15,1 5-128 0,-1-3 0 0,-1 3 0 16,0 2 0-16,-1 2 0 0,-1-1 288 0,-1 2-48 16,1 2-16-16,0 0 0 0,-1 2-48 0,0-2-16 31,2 1 0-31,-2 3 0 0,1 0 112 0,1 1 32 0,0 1 0 0,-2-1 0 0,0 0-160 0,1-1-16 15,-1-1-128-15,0 2 192 0,0-1-384 0,0 1-96 16,-1-1-16-16,2-4 0 31,-1 4-800-31,2-5-176 0,1-2-16 0,-1-2-16 0,1-3-656 0,-1-2-128 0,1 0-16 0,-1-4-12000 0</inkml:trace>
  <inkml:trace contextRef="#ctx0" brushRef="#br0" timeOffset="16">8862 8705 21183 0,'3'2'1888'0,"-1"2"-1504"0,-1-4-384 0,-1 1 0 0,0 3 2032 0,0-3 336 0,2 6 64 16,-1 2 0 0,0 5-1664-16,-2 3-320 0,-2 3-80 0,-2-3-16 0,-1 2-64 0,-2 0-16 0,-3 0 0 0,-1-1 0 15,0 0-272-15,-2 1 0 0,0 1 0 0,-1-6 0 16,2 2-256-16,1-3-16 0,1 0 0 15,0-4 0 1,3 0 720-16,1-3 160 0,2 0 32 0,1-2 0 16,1-3 320-16,1-1 80 0,2-1 16 0,0-4 0 0,0 2-400 15,2 0-80-15,1-1 0 0,1 3-16 0,1-2-304 0,0 2-48 16,2 2-16-16,1 2 0 0,-1-1-192 0,2 1 176 16,1 3-176-16,1-1 160 0,4 1-160 0,2 5 0 15,3-2 0-15,1 1 0 0,-1 1-144 0,-3-1 144 16,-2 0 0-16,0 1 0 0,1 0-192 0,-2 2 64 15,3 0 128-15,-3-1-208 0,0 3 208 0,-2-3 160 16,1 1-32-16,-2-2 0 0,0-1 192 0,-2 1 48 16,0-2 0-16,-1 2 0 0,-2 1-128 0,-1 2-32 15,-1-3 0-15,-1 4 0 0,-1 1-208 0,-2 0 128 16,0 0-128-16,-3 0 0 0,1 1 0 0,-3 1 0 16,-1-1-128-16,-2 0 128 0,1-3-256 0,-2 1 64 15,-1-3 16-15,0-2 0 0,-1-3-32 0,0 0-16 0,0-4 0 16,-3 0 0-16,2-1-128 0,-3-4-32 0,0-1 0 0,-2-3 0 31,1 1-256-31,-3-4-64 0,0 1-16 0,-2-3 0 16,0 1-1456-16,0-1-272 0</inkml:trace>
  <inkml:trace contextRef="#ctx0" brushRef="#br0" timeOffset="17">8778 8790 35935 0,'-1'0'1600'16,"-2"-2"320"-16,1 1-1536 0,0 1-384 0,0 1 0 0,2-1 0 0,-1 0 880 0,0 0 96 0,0 0 32 0,-1 0 0 0,4 0-1008 0,-2 0-192 16,0 0-32-16,19-3-16 0,-6 3 240 0,0-3 0 15,5 1 0-15,0 1 0 0,3 1 0 0,0 0 0 16,1 0-128-16,-1 0 128 0,1 0 160 0,-1 0 80 16,0 1 16-16,0-1 0 0,1 0-32 0,-1 0 0 0,-1 0 0 0,-1-1 0 15,0-1-80-15,-2-1-16 0,1 0 0 16,-4 0 0-16,0 3-128 0,-3 0-256 0,0 0 64 0,-1 1-11776 15,-2 1-2368 1</inkml:trace>
  <inkml:trace contextRef="#ctx0" brushRef="#br0" timeOffset="18">9152 7285 31327 0,'-2'2'2784'0,"2"-1"-2224"0,2 1-560 0,0-2 0 0,1 2 704 0,-1-1 48 0,4 3 0 0,3-2 0 0,4 3-448 0,6-1-96 16,1-2-16-16,1 1 0 0,1-2 384 0,-1-1 80 15,0-1 16-15,1 1 0 0,-1-3-336 0,-2 2-64 16,-1 0-16-16,0 1 0 0,-1-3-128 0,-2 2-128 16,-1-2 144-16,-2 1-144 0,0 0 192 0,-1-2-64 15,1 1-128-15,-3 1 192 0,0-1 48 0,0 1 0 16,-1-1 0-16,-1 2 0 0,0 1-16 0,-1-2 0 16,0 1 0-16,1 1 0 0,-2-2-64 0,-1 1-16 15,1 1 0-15,0 0 0 0,2 0-144 0,-3-2 0 16,4 0 0-16,-4 1 0 0,-2 1 0 0,1 0 0 15,-2 1 0-15,-1 1 0 0,-1 0 0 0,1 1 160 0,-2 0-160 0,1 1 160 16,1 1 96-16,-1 0 32 0,-2 1 0 0,3 0 0 16,0 2 0-16,0-1 0 0,0 3 0 0,3 1 0 15,-1 1-288-15,1 0 0 0,2 2 128 0,0 2-128 16,1-1 0-16,-2-1 0 0,1 1 128 0,-1 2-128 16,4 7 0-16,-1 5 128 0,2 6-128 0,0 3 0 15,-1 3 128-15,-2 1-128 0,1 1 0 0,-2 3 0 16,-3 2 0-16,-2 3 0 0,0-10 0 0,-1 3 0 15,-2 2 0-15,1 2 0 0,-1 2 0 0,0-1 0 16,-1-1 0-16,0 2 0 0,2 1 0 0,-1-3 0 0,1 0 0 0,-1-3 0 16,1 2 160-16,-1-2-160 0,1 0 192 0,-2 3-64 15,1 3 0-15,-1 1 0 0,-1 1-128 0,0-5 0 16,1-2 144-16,2 0-144 16,-1-2 0-16,2-1 0 0,-1-3 0 0,-1 0 0 0,2-3 0 0,0 0 0 15,1-4 0-15,0-4 0 0,0-5 176 0,2 0-48 16,-1-3 0-16,1-3 0 0,0 1 192 0,-1-4 48 15,-1 1 0-15,0 0 0 0,0-2-112 0,-1 2 0 16,-1-3-16-16,-1 2 0 16,-1 1-240-16,1 1 128 0,-2 1-128 0,1-3 0 0,0 1 0 0,2-1 0 15,-1-2 0-15,0-2 0 0,0 0 0 0,1 1 0 16,0-3 0-16,1 3 0 0,0-5 144 0,1 3-16 0,0-3 0 16,1 2 0-16,2-5 64 0,-2 1 0 0,1 0 0 15,1-1 0-15,-1 1-32 0,1-3 0 0,1 1 0 16,-3 0 0-16,1 1-160 0,-1-3 160 0,1 2-160 0,0-1 160 15,-1 0-160-15,1 1 0 0,-1-1 0 0,1 2 0 16,0-2 0-16,-1 1 0 16,0-1 0-16,0 2 0 0,2-3 0 0,-1 3 0 0,1-3 0 0,0 2 0 15,1-1 0-15,0-2 0 0,1 1 0 0,0-1 0 16,-2 2 0-16,1-1 0 0,-1-1 144 0,0 2-144 16,1-2 0-16,-1 0 144 0,-1 0-144 0,-1 2 0 15,2-2 128-15,-3 1-128 0,0-1 0 0,1 2 0 16,-1-2 240-16,-1 1-64 0,1 1-16 0,-1-1 0 15,-1 1 96-15,0-2 32 0,1 2 0 0,1-2 0 0,0 0-112 0,0 0-32 16,0 0 0-16,0 0 0 0,0 0-144 0,-17 12 160 16,14-8-160-16,-2-3 160 0,1 3 112 0,-2-2 32 15,1 2 0-15,-2 1 0 0,-1 1-16 0,-1-1 0 16,1-1 0-16,-1 1 0 0,-1 1-48 0,0-3-16 16,1 0 0-16,-3 1 0 0,1-1-224 0,0-1 0 15,0-2 0-15,0 0 0 16,-2 1-560-16,1-1-144 0,-1 0-48 0,-1 0 0 15,2 0-416-15,-1-1-96 0,0 2-16 0,-2-1 0 16,1 1-128-16,-1 2-16 0,0-2-16 0,1 1 0 16,0 1-160-16,0-3-48 0,2 0 0 0,0-3-15680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3:29.84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1945 7581 35935 0,'-2'-4'3200'0,"-1"2"-2560"0,2 2-512 0,1 0-128 0,0 0-912 0,-1-3-208 0,-3 1-32 0,-1-3-16 0,-3 0 1376 0,-1-1 288 0,-3 1 48 0,-1 0 16 16,-1 1 320-16,-2-1 64 0,1 3 16 0,-2 0 0 15,1 1-608-15,0 1-112 0,-3 1-32 0,0 1 0 16,-4 1 48-16,1-1 0 0,1 0 0 0,0-2 0 0,0 1-32 0,0-2 0 16,1 1 0-16,-1-2 0 0,-1-1 96 0,-2 1 0 15,3-1 16-15,-1 2 0 0,0-1-144 0,-2-1-48 16,0 3 0-16,1 0 0 0,4 0-144 0,1 3 0 16,3 0 144-16,3 2-144 0,1 0 0 0,1 1 0 15,1 1 0-15,2-3 0 0,1 3 0 0,0-1-208 16,1-1 80-16,1 1 128 0,1-1-144 0,1 1 144 15,1 0 0-15,0 2 0 0,-1-2 0 16,2 3 0-16,-1-2 0 0,1 2 0 0,1-1 0 0,-1 3 128 16,2 2 0-16,-2 0 16 0,1 1 0 0,0 1 0 15,1 2 0-15,2 2 0 0,0-1-144 0,1 2 0 16,1 0 144-16,0 0-144 0,0 2 0 0,2 3 144 0,0 2-144 16,0 4 0-16,-1 3 128 0,-1 3-128 0,1 5 0 15,-1 8 0-15,-1 7 0 0,0 5 0 0,-3-3 0 0,-2 0 0 16,0-4 0-16,-1 4 0 0,-1 3 0 0,-2-3 0 15,1 2 0-15,1-3 0 0,-1 0 0 0,2-3 0 16,1-10 160-16,0-3 32 0,0-2 0 0,0-1 0 16,0 2 0-16,1-4 0 0,-1-2 0 0,0 3 0 15,0 2-64-15,0 1 0 0,-1 0 0 0,-1 2 0 16,-1-4-128-16,1 1 0 0,-2 1 0 16,0-4 0-16,-1-1 0 0,3-5 0 0,-1-3 0 0,1 1 0 15,-1-1 0-15,1-1 0 0,1-3 0 0,-2-3 0 0,2 1 0 16,1-5 0-16,-1-2 0 0,0-1 0 0,-1-1 0 0,0 0 0 15,1 0 144-15,-2 0-144 16,1-1 160-16,-1 0-32 0,0 1-128 0,0 0 192 0,-1-2 0 0,2 1-16 16,-2 1 0-16,0 2 0 0,2-1-48 0,-2 0 0 15,1-1 0-15,0-1 0 0,2-1-128 0,1 0 0 16,-1-1 0-16,1-1 0 0,1 0 0 0,0-2 0 16,0 1 0-16,1-1 0 0,-1-3 192 0,1 1-64 15,1 1 0-15,-1-3 0 0,2 2-128 0,0-2 0 16,1 1 0-16,-2-2 0 0,3 1 128 0,2-2 32 15,-1 2 16-15,3-3 0 0,1 0-48 0,-1 2 0 16,0-2 0-16,1-2 0 0,4 2-128 0,2-3 0 16,3 2 0-16,1-4 0 0,3 3 0 0,-2-3 0 0,3 3 0 15,1-1 0-15,0 2 0 0,0-1 0 0,-2 1 0 0,-1-1 0 16,-2 1-224-16,-3-1-80 0,2 0-16 0,-3 2 0 31,1 0-304-31,-4 0-64 0,-1 0-16 0,-2 2-12576 0,-2 1-2528 0</inkml:trace>
  <inkml:trace contextRef="#ctx0" brushRef="#br0" timeOffset="1">1951 7943 43311 0,'-2'-3'3840'0,"0"3"-3072"0,2 1-608 0,0 1-160 0,2 0-592 0,-1 0-160 15,-1 3-16-15,1 5-16 16,0 6 160-16,2 1 48 0,-1 5 0 0,1 4 0 0,1 3 448 0,-1 2 128 16,2 3 0-16,0 1 0 15,1 5 0-15,0-1 0 0,1 1 0 0,-2-1 0 16,-2-4 224-16,1-2 64 0,0-2 16 0,-3-4 0 0,1-2-304 0,0 0 128 0,0-2-128 0,-1-4 0 31,-1 0-224-31,2-3-160 0,-2-2-16 0,0 0-16816 0</inkml:trace>
  <inkml:trace contextRef="#ctx0" brushRef="#br0" timeOffset="2">3214 7974 36863 0,'0'1'3264'0,"-2"2"-2608"0,1 3-528 0,1-1-128 0,1 1 1392 0,1-1 240 0,0 3 48 0,3 4 16 16,1 9-1456-16,3 7-240 0,2 3-160 0,0 4 32 0,0-3-48 0,-1 0 0 15,0 0 0-15,-2-1 0 0,0-2-128 0,-3-1-16 16,-1 1-16-16,-2-5 0 15,1 0-800-15,-2 2-144 0,0 2-48 0,-1 3-15424 16</inkml:trace>
  <inkml:trace contextRef="#ctx0" brushRef="#br0" timeOffset="3">2075 9095 29487 0,'1'-3'2624'0,"0"1"-2112"0,1 0-512 0,-1 1 0 0,0 1 320 0,0 0-64 0,2 0 0 0,-1-1 0 16,2 1-752-16,0 0-144 0,-3 2-48 0,-1 3 0 15,-3 3-560-15,1-1-112 0,-3 1-32 0,1 3 0 16,-1 1-272-16,2 3-48 0,-1-4-16 0,1 3 0 0,3 0 1728 0,0-1 560 16,3 3 0-16,-1-2 0 0,3 0 1552 0,0 4 304 15,3-1 64-15,-1 3 16 0,2 0-912 0,-1 2-176 16,1-2-48-16,0 3 0 0,-2 2-528 0,1 1-128 16,-2 5 0-16,-1-2-16 0,-2 2-560 0,0 1-128 0,-3 4 0 0,-3 1 0 31,0 1-1152-31,-2-3-256 0,1-2-48 0,-1-6-16 15,3-6-512-15,0-5-128 0,2-8 0 0,3-3-5440 0,-1-3-1072 0</inkml:trace>
  <inkml:trace contextRef="#ctx0" brushRef="#br0" timeOffset="4">3201 9123 24879 0,'-1'0'2208'0,"0"-1"-1760"0,1 1-448 0,0 0 0 0,0 0 832 0,0 0 64 0,0 1 32 0,0-1 0 0,0 2-288 0,0 1-64 15,0 3-16-15,1 4 0 0,0 2 560 0,1 3 112 16,-1 3 32-16,0 1 0 0,3 6-752 0,-2 1-128 16,1 2-48-16,-2 1 0 0,1 2 128 0,0 0 32 15,0 3 0-15,1-1 0 0,-2-6-144 0,1 4-32 16,2 3 0-16,0 3 0 0,-1-2-320 0,2-4 144 16,-1-3-144-16,1 0 0 0,-1-5 0 0,1-3 0 15,-2 1 0-15,0-3 0 16,1-3-1344-16,-1-1-256 0,1-6-64 0,0-1-14000 0</inkml:trace>
  <inkml:trace contextRef="#ctx0" brushRef="#br0" timeOffset="5">3435 7450 21183 0,'0'1'1888'0,"0"0"-1504"0,1 2-384 0,0-3 0 0,1 0 320 0,-1 0 0 0,0 1 0 0,3 0 0 15,2 1 48-15,0-2 0 0,3 0 0 0,2-2 0 16,0 1 880-16,2 0 176 0,1 1 48 0,2 0 0 0,3-3-880 0,1 3-160 16,1 0-48-16,2 0 0 0,2 0 96 0,2 0 16 15,3 0 0-15,-2 0 0 0,1 0 0 0,-3 3 0 16,0-2 0-16,-2 2 0 0,4 1-496 0,-4 1 128 16,0 0-128-16,-3 0 0 0,-1 2 0 0,-4-3 0 15,-3 3 0-15,-1-5 0 0,-1 2 0 0,-3-2 0 16,0 1 0-16,-3-3 0 0,1 0 320 0,-2-3 0 15,1 2 16-15,-3-1 0 0,2 2 304 0,-2-3 48 16,1 2 16-16,-2 1 0 0,1-1-304 0,0 1-48 16,0 0-16-16,1 2 0 0,-2 1-208 0,0 3-128 0,-1 0 160 15,0 4-160-15,-1 2 0 0,-2 1 0 0,1-2 0 0,-1 5 0 16,0-1 128-16,-1 4-128 0,0 0 0 0,1 2 0 16,-1 1 240-16,0 0-48 15,0 2-16-15,-1-1 0 0,3 5 16 0,-2-2 0 0,2 1 0 0,1 3 0 16,1 0-192-16,1 10 160 0,1 2-160 0,2 9 160 15,1 4-160-15,-3 2 0 0,3 8-160 0,-2 0 160 16,1-6 0-16,-2-2 0 0,0-2-128 0,1-5 128 16,1-4 0-16,-1 2 0 0,2 1 0 0,0-2 0 15,3 2 0-15,-2-3 160 0,1 0-32 0,-1-1 0 16,1 0-128-16,-2 1 0 0,0 1 144 0,-1-2-144 16,0 1 0-16,0-3 0 0,0-2 0 0,-1-1 0 0,2-1 0 15,0 1 0-15,0 0 0 0,1-6 0 0,-1-4 128 0,0 2-128 16,0-1 160-16,-1-1-160 0,-2-4 208 0,1-2-48 15,-1 1-16-15,1-4 0 0,-2-1-144 0,-1-4 0 16,1-4 0-16,-1-1 128 0,1 2 48 0,-1-3 0 16,0-4 0-16,0-1 0 15,0 1-32-15,0-1 0 0,2 1 0 0,-2-3 0 0,1 0-144 0,0 2 0 16,2-2 0-16,-1 0 128 0,1 0 16 0,0 1 0 16,0 1 0-16,1-3 0 0,-2 2-144 0,2-3 128 15,-2 3-128-15,1-3 128 0,0 4-128 0,0-3 128 16,-2 3-128-16,0-1 128 0,2 2-128 0,-2-3 0 15,-1 2 0-15,1 0 0 0,0 1 0 0,1-1 0 16,-1 0 0-16,0-3 0 0,0 1 0 0,1 0 0 0,-1 0 0 16,-1-2 0-16,1 3 0 0,0-4 0 0,-1 2 0 0,2 2 128 15,-1-3 96-15,-1 4 16 0,1-2 0 0,-1-1 0 16,1 2 32-16,-1-2 16 16,0 1 0-16,0-1 0 0,-1 1-112 0,0-2-32 0,1 1 0 0,-1-2 0 15,-1 2-144-15,2-1 0 0,-2-1 144 0,1 2-144 16,-2-2 192-16,-1 0-16 15,2 0-16-15,-2 0 0 0,2 0-160 0,-1 0 160 0,1 0-160 0,-1 0 160 16,1 2-160-16,-1-1 0 0,1-1 0 0,0 1 128 16,-1 1-128-16,-2 0 128 0,1-1-128 0,-1 0 128 0,0 2 80 15,-2-3 16-15,0 1 0 0,-3 0 0 0,0 2 32 0,-1-3 16 16,-3 0 0-16,-1 0 0 0,-1 0 0 0,-1 0 0 16,0 0 0-16,-4 1 0 15,-4 1-16-15,0 1 0 0,0-1 0 0,2 1 0 0,3-2 64 0,-2 1 0 16,0 1 0-16,-1-2 0 0,2 0 0 0,0-1 16 15,1 0 0-15,1 0 0 0,0 2-336 0,-1 0-208 16,3 1 16-16,0 0 16 16,-3 2-736-16,0 0-160 0,-2 3-16 0,0 1-16 15,-2-1-496-15,1 2-80 0,-1-3-32 0,-3 3 0 0</inkml:trace>
  <inkml:trace contextRef="#ctx0" brushRef="#br0" timeOffset="11">5143 8146 9215 0,'0'-4'816'0,"-1"1"-656"0,1 1-160 0,-1-1 0 0,1 1 4560 0,0 1 880 0,0-1 192 0,0-1 16 0,0 0-3328 0,-1-2-656 15,1 1-144-15,0-1-32 0,1 0-1104 0,-1 4-240 0,0-2-144 0,0 3 192 16,1 4-192-16,-1 1 0 0,1 2 0 0,1 3 0 16,-1 1-144-16,0 3 144 0,0 2 0 0,-1 5 0 15,0 5 0-15,-1 3 176 0,0 1 0 0,-3 3 0 16,0-2 400-16,-2-1 64 0,0 4 32 0,-1-1 0 15,-1 1-288-15,-2-1-48 0,0 2-16 0,1-2 0 16,-1-5-320-16,0 1 0 0,0-1 0 0,1-3 128 16,1 2-272-16,0 0-48 0,2 2-16 0,-1-6 0 15,2-3-1280-15,1-4-256 0,0-3-48 0,2-5-8544 16,1-3-1696-16</inkml:trace>
  <inkml:trace contextRef="#ctx0" brushRef="#br0" timeOffset="12">4751 8547 27647 0,'-1'-5'2448'0,"1"4"-1952"0,0-3-496 0,0 4 0 0,1 0 2240 0,2 0 336 0,-1-3 80 0,3-2 16 0,3 0-2032 0,2 1-416 16,2-1-80-16,3 2-16 0,-2-2 192 0,2 4 48 0,1-3 0 0,0 3 0 15,3-3 96-15,-2 3 32 0,-2 0 0 0,0-2 0 16,1 2-192-16,1 0-48 0,2 1 0 0,-1-3 0 16,-1 3-64-16,-3 0-32 15,1-1 0-15,0 0 0 0,1 0-160 0,0-3-176 0,0 3 48 0,2-3 0 0,-1-1-208 0,0 1-48 16,2-3 0-16,-1 0 0 15,1 0-704-15,1 0-160 0,1-3-32 0,0 0-15424 16</inkml:trace>
  <inkml:trace contextRef="#ctx0" brushRef="#br0" timeOffset="13">5770 7826 33167 0,'-2'-1'1472'0,"-1"1"304"0,0 0-1424 0,0 0-352 0,2 1 0 0,1 0 0 0,-1-1 256 0,0 1 0 0,-2 2-16 0,2-2 0 0,0 0-240 0,3-1 128 31,3 0-128-31,2-2 0 0,2 2 192 0,2-4-48 16,2 2-16-16,-1-1 0 0,2 1 64 0,-2 0 0 0,2 0 0 0,-2 4 0 0,0 0 640 0,-1 3 128 15,0-2 16-15,-1 5 16 0,-1-2-352 0,0 3-64 16,-1 2 0-16,0-1-16 0,-2 2-400 0,0 0-160 16,0 2 128-16,-2-1-128 15,0 2 128-15,-3-1-128 16,0 2 128-16,-1 1-128 0,-1 2 0 0,-1-2 0 0,-2 3 0 0,-1-3 0 0,0-1-192 0,-1-3 16 0,-3 0 16 0,-2 1 0 15,-1-2 160-15,-3-1-160 0,0 1 160 16,-1-4-160-16,1 1 160 0,-1 0 128 0,0-1-128 0,0-2 176 16,1 1-176-16,0 0 192 0,1 2-192 15,1-3 192-15,1 1-192 0,0 2 0 16,1-2 144-16,1 3-144 0,3-2 0 0,1 0 0 0,2-2 0 0,0 2 0 16,3-2 0-16,1 0 0 0,1-1-160 0,3 0 160 15,1 0-336-15,1 1 32 0,2-1 16 0,0 0 0 16,2 1 144-16,1-1 144 0,2 1-208 0,-2-2 80 15,2 1 128-15,0 1 0 0,-1 3 0 0,0-3 0 16,2 4 0-16,0 1 0 0,-2-3 0 0,0 3 0 0,1 0 0 16,0 1 0-16,1 3 0 0,0 0-192 0,-2 1 192 0,-1-1 0 15,0 0 0-15,0 1 0 0,0 1 0 0,2 0 144 16,-1 1-144-16,1-1 0 0,-1 3 0 0,0-4 0 16,1 2 0-16,-1 0 0 0,0 0 0 0,-2 2 0 15,0-3 0-15,-2 3 0 0,-3 0 0 0,-3-2 0 31,-1 3 0-31,-2-1 0 0,0 1 0 0,-3 2 128 0,2-6 16 0,-1-1 0 16,1 1-16-16,-2-3-128 0,3 1 192 0,-3-3-64 0,2-1 64 0,-3 0 0 16,0-2 0-16,-2 0 0 0,1-4-192 0,0 1 192 15,-3-1-192-15,1 1 192 0,-2 0-64 0,-1-1 0 16,-2-1 0-16,0 3 0 0,-3-1-128 0,-2-1 192 0,0 1-192 16,-2 1 192-16,-1-2-32 0,-4-2 0 0,-1 5 0 0,-1-6 0 15,4 2-160-15,-6-4 160 16,-3 1-160-16,-3-2 160 0,1-2-160 0,-1 0-176 0,-1-5 48 0,3 2 0 31,2 0-656-31,1 0-128 0,3 1-32 0,2 2-17008 0</inkml:trace>
  <inkml:trace contextRef="#ctx0" brushRef="#br0" timeOffset="14">10305 7372 6447 0,'-2'-1'576'0,"2"1"-576"0,0-1 0 0,-1-2 0 0,1 3 1824 0,-1 0 256 0,1-1 48 0,-1 0 16 16,-1-3 32-16,1 1 0 0,0-2 0 0,0 0 0 16,-1 2-592-16,2-1-112 0,-1-1-32 0,0 1 0 15,0 2-1040-15,0-2-208 0,-3 3-32 0,-1-3-16 16,-1 3-16-16,-3 0 0 0,0 1 0 0,-2-3 0 15,-2 3 448-15,-1 0 96 0,-2 3 16 0,-3-1 0 16,-2 2 128-16,0-3 16 0,4 3 16 0,-4-2 0 16,1 0-128-16,-1 0-16 0,1-2-16 0,2 0 0 15,1 1-208-15,1-2-32 0,1-1-16 0,1 2 0 0,2-2-112 0,2 2-32 16,1 0 0-16,1 0 0 0,-1 4-128 0,0-4-32 16,2 5 0-16,1-2 0 0,-1 0 64 0,2 0 0 15,1 2 0-15,0 1 0 0,0 3-192 0,0-2 0 16,2 3 0-16,-2 1 128 0,3-1-128 0,0 5 0 15,2 1-160-15,-1 0 160 0,1-1-176 0,0 2 176 16,2 3-192-16,1 2 192 0,-2 2-128 0,1 0 128 16,0 5 0-16,0 2 0 0,-1-5 0 0,-1 4 0 15,1 5 0-15,-1 1 0 0,1 2 0 0,0-3-128 16,-1 3 128-16,0-3 0 0,-1 0 0 0,0-2 0 16,0-3 0-16,-1 5 0 0,0 4 0 0,-2 4 0 15,2-1 0-15,0 3 0 0,-1-1 240 0,0-1 0 0,1-1 0 16,-2-2 0-16,1 0-32 0,-1 0 0 0,1 5 0 0,-2 2 0 15,0 2-208-15,0-2 128 0,0 2-128 0,-2-2 0 16,1-4 0-16,-1 0 0 0,-1-3 0 0,1-1 0 16,1 1 0-16,0-7 0 0,0 2 0 0,2-2 0 15,0-4 0-15,1 0 0 0,-1 5 0 0,1-6 0 16,-1 1 128-16,1-3 0 0,-1-2-128 0,1 1 192 16,-1-4-192-16,0-1 144 0,-1 1-144 0,0 1 128 15,-1-3-128-15,0 2 160 0,0-3-160 0,-1 3 160 16,-1 3-160-16,-1-2 0 0,1-2 0 0,-2 1 0 0,2-3 0 0,-2 0 0 15,2 2 0-15,-1-4 0 0,2-3 0 0,1 2 128 16,2-5-128-16,0 0 128 0,1 0 0 0,0-3 0 16,2-1 0-16,0 1 0 0,0-3 0 0,2 0-128 15,-2 1 192-15,0-4-64 0,0 4-128 0,0 0 0 16,0-4 0-16,0 1 0 0,-2-1 0 0,2 1 0 16,0 0 0-16,0-1 0 0,-1 1 0 0,1 1 240 15,0 1-64-15,0-2-16 0,1 3-32 0,1-1-128 16,0 2 192-16,3-1-64 0,1-3-128 0,3 2 0 15,-1 2 0-15,2-3 0 0,3 2 0 0,-1-2 0 16,2 2 0-16,-1-1 0 0,1 0 176 0,0-1-48 16,0-1-128-16,1 0 192 0,0 1-192 0,1-3 144 15,0 0-144-15,1 0 128 0,2 0 0 0,0-3 0 0,-1 3 0 16,-2-1 0-16,2 0 0 0,-4 1 0 0,1 1 0 0,0 0 0 16,-1 2-128-16,-2 0-192 0,0 2 32 0,-2-2 16 31,0 0-480-31,0 0-80 0,-1-3-32 0,1 0 0 15,-3 0 128-15,2-4 32 0,1 2 0 0,-2-2 0 16,2-1-576-16,-1 0-128 0,-1-1 0 0,0 0-9920 0,-1 0-1968 0</inkml:trace>
  <inkml:trace contextRef="#ctx0" brushRef="#br0" timeOffset="15">10300 7606 20271 0,'2'-3'1792'0,"-1"-2"-1424"0,1 2-368 0,-2 0 0 0,0 3 2608 0,1-2 448 0,-1 0 80 0,1 0 32 0,0-1-1968 0,2 0-400 0,1-5-80 0,-1 2-16 0,2 0-704 0,0 0 0 15,1 1 0-15,2 0-208 16,0-1-240-16,2-1-32 0,1 1-16 0,2 0 0 0,-1 0 240 0,2 0 32 15,1 0 16-15,-2-2 0 0,1 2 768 0,-1 0 144 16,1 1 48-16,0 1 0 0,-2 0-320 0,-1 3-64 16,-1-1-16-16,1 2 0 0,1 2-96 0,0-1 0 15,0 3-16-15,-1-1 0 0,0 3-112 0,0-1 0 16,-1 2-128-16,-1 1 192 0,0-1-64 0,-3 3 0 0,1 1-128 16,-2 0 192-16,0 4-192 0,-2 5 0 0,-1 0 0 0,-1 1 0 15,-2 2 0-15,-1 1 0 0,-3 2 0 0,-2-3 0 31,0 5-288-31,-2 0-96 0,-1 0-32 0,-2-2 0 0,0-1 144 0,-1-5 16 0,0-2 16 0,-2 2 0 16,-1 2 240-16,-2-3 0 0,2-2 144 0,2-1-144 16,1-3 208-16,1-4-48 0,1 0-16 0,2-2 0 15,2 0 464-15,-1-2 96 0,0-3 0 0,-2 2 16 16,0 2-272-16,0-5-48 0,-1 3-16 0,1-4 0 16,0 0-608-16,0-3-128 0,0 1-32 15,2-3 0-15,-1 0-336 0,1-2-80 0,4 0-16 0,-1-1 0 16,2 0 816-16,2-1 0 0,0 1 0 0,1 2 0 0,1 1 432 15,1 0-16-15,2 1 0 0,0 3 0 0,-1 1-32 0,4 0 0 16,-1 0 0-16,1 1 0 0,1 2-64 0,2-3 0 16,-1 1-16-16,3 0 0 0,-1 2-304 0,0-2 0 15,1-1 128-15,1 5-128 0,-1-3 0 0,-1 3 0 16,0 2 0-16,-1 2 0 0,-1-1 288 0,-1 2-48 16,1 2-16-16,0 0 0 0,-1 2-48 0,0-2-16 31,2 1 0-31,-2 3 0 0,1 0 112 0,1 1 32 0,0 1 0 0,-2-1 0 0,0 0-160 0,1-1-16 15,-1-1-128-15,0 2 192 0,0-1-384 0,0 1-96 16,-1-1-16-16,2-4 0 31,-1 4-800-31,2-5-176 0,1-2-16 0,-1-2-16 0,1-3-656 0,-1-2-128 0,1 0-16 0,-1-4-12000 0</inkml:trace>
  <inkml:trace contextRef="#ctx0" brushRef="#br0" timeOffset="16">10454 8705 21183 0,'3'2'1888'0,"-1"2"-1504"0,-1-4-384 0,-1 1 0 0,0 3 2032 0,0-3 336 0,2 6 64 16,-1 2 0 0,0 5-1664-16,-2 3-320 0,-2 3-80 0,-2-3-16 0,-1 2-64 0,-2 0-16 0,-3 0 0 0,-1-1 0 15,0 0-272-15,-2 1 0 0,0 1 0 0,-1-6 0 16,2 2-256-16,1-3-16 0,1 0 0 15,0-4 0 1,3 0 720-16,1-3 160 0,2 0 32 0,1-2 0 16,1-3 320-16,1-1 80 0,2-1 16 0,0-4 0 0,0 2-400 15,2 0-80-15,1-1 0 0,1 3-16 0,1-2-304 0,0 2-48 16,2 2-16-16,1 2 0 0,-1-1-192 0,2 1 176 16,1 3-176-16,1-1 160 0,4 1-160 0,2 5 0 15,3-2 0-15,1 1 0 0,-1 1-144 0,-3-1 144 16,-2 0 0-16,0 1 0 0,1 0-192 0,-2 2 64 15,3 0 128-15,-3-1-208 0,0 3 208 0,-2-3 160 16,1 1-32-16,-2-2 0 0,0-1 192 0,-2 1 48 16,0-2 0-16,-1 2 0 0,-2 1-128 0,-1 2-32 15,-1-3 0-15,-1 4 0 0,-1 1-208 0,-2 0 128 16,0 0-128-16,-3 0 0 0,1 1 0 0,-3 1 0 16,-1-1-128-16,-2 0 128 0,1-3-256 0,-2 1 64 15,-1-3 16-15,0-2 0 0,-1-3-32 0,0 0-16 0,0-4 0 16,-3 0 0-16,2-1-128 0,-3-4-32 0,0-1 0 0,-2-3 0 31,1 1-256-31,-3-4-64 0,0 1-16 0,-2-3 0 16,0 1-1456-16,0-1-272 0</inkml:trace>
  <inkml:trace contextRef="#ctx0" brushRef="#br0" timeOffset="17">10370 8790 35935 0,'-1'0'1600'16,"-2"-2"320"-16,1 1-1536 0,0 1-384 0,0 1 0 0,2-1 0 0,-1 0 880 0,0 0 96 0,0 0 32 0,-1 0 0 0,4 0-1008 0,-2 0-192 16,0 0-32-16,19-3-16 0,-6 3 240 0,0-3 0 15,5 1 0-15,0 1 0 0,3 1 0 0,0 0 0 16,1 0-128-16,-1 0 128 0,1 0 160 0,-1 0 80 16,0 1 16-16,0-1 0 0,1 0-32 0,-1 0 0 0,-1 0 0 0,-1-1 0 15,0-1-80-15,-2-1-16 0,1 0 0 16,-4 0 0-16,0 3-128 0,-3 0-256 0,0 0 64 0,-1 1-11776 15,-2 1-2368 1</inkml:trace>
  <inkml:trace contextRef="#ctx0" brushRef="#br0" timeOffset="18">10744 7285 31327 0,'-2'2'2784'0,"2"-1"-2224"0,2 1-560 0,0-2 0 0,1 2 704 0,-1-1 48 0,4 3 0 0,3-2 0 0,4 3-448 0,6-1-96 16,1-2-16-16,1 1 0 0,1-2 384 0,-1-1 80 15,0-1 16-15,1 1 0 0,-1-3-336 0,-2 2-64 16,-1 0-16-16,0 1 0 0,-1-3-128 0,-2 2-128 16,-1-2 144-16,-2 1-144 0,0 0 192 0,-1-2-64 15,1 1-128-15,-3 1 192 0,0-1 48 0,0 1 0 16,-1-1 0-16,-1 2 0 0,0 1-16 0,-1-2 0 16,0 1 0-16,1 1 0 0,-2-2-64 0,-1 1-16 15,1 1 0-15,0 0 0 0,2 0-144 0,-3-2 0 16,4 0 0-16,-4 1 0 0,-2 1 0 0,1 0 0 15,-2 1 0-15,-1 1 0 0,-1 0 0 0,1 1 160 0,-2 0-160 0,1 1 160 16,1 1 96-16,-1 0 32 0,-2 1 0 0,3 0 0 16,0 2 0-16,0-1 0 0,0 3 0 0,3 1 0 15,-1 1-288-15,1 0 0 0,2 2 128 0,0 2-128 16,1-1 0-16,-2-1 0 0,1 1 128 0,-1 2-128 16,4 7 0-16,-1 5 128 0,2 6-128 0,0 3 0 15,-1 3 128-15,-2 1-128 0,1 1 0 0,-2 3 0 16,-3 2 0-16,-2 3 0 0,0-10 0 0,-1 3 0 15,-2 2 0-15,1 2 0 0,-1 2 0 0,0-1 0 16,-1-1 0-16,0 2 0 0,2 1 0 0,-1-3 0 0,1 0 0 0,-1-3 0 16,1 2 160-16,-1-2-160 0,1 0 192 0,-2 3-64 15,1 3 0-15,-1 1 0 0,-1 1-128 0,0-5 0 16,1-2 144-16,2 0-144 16,-1-2 0-16,2-1 0 0,-1-3 0 0,-1 0 0 0,2-3 0 0,0 0 0 15,1-4 0-15,0-4 0 0,0-5 176 0,2 0-48 16,-1-3 0-16,1-3 0 0,0 1 192 0,-1-4 48 15,-1 1 0-15,0 0 0 0,0-2-112 0,-1 2 0 16,-1-3-16-16,-1 2 0 16,-1 1-240-16,1 1 128 0,-2 1-128 0,1-3 0 0,0 1 0 0,2-1 0 15,-1-2 0-15,0-2 0 0,0 0 0 0,1 1 0 16,0-3 0-16,1 3 0 0,0-5 144 0,1 3-16 0,0-3 0 16,1 2 0-16,2-5 64 0,-2 1 0 0,1 0 0 15,1-1 0-15,-1 1-32 0,1-3 0 0,1 1 0 16,-3 0 0-16,1 1-160 0,-1-3 160 0,1 2-160 0,0-1 160 15,-1 0-160-15,1 1 0 0,-1-1 0 0,1 2 0 16,0-2 0-16,-1 1 0 16,0-1 0-16,0 2 0 0,2-3 0 0,-1 3 0 0,1-3 0 0,0 2 0 15,1-1 0-15,0-2 0 0,1 1 0 0,0-1 0 16,-2 2 0-16,1-1 0 0,-1-1 144 0,0 2-144 16,1-2 0-16,-1 0 144 0,-1 0-144 0,-1 2 0 15,2-2 128-15,-3 1-128 0,0-1 0 0,1 2 0 16,-1-2 240-16,-1 1-64 0,1 1-16 0,-1-1 0 15,-1 1 96-15,0-2 32 0,1 2 0 0,1-2 0 0,0 0-112 0,0 0-32 16,0 0 0-16,0 0 0 0,0 0-144 0,-17 12 160 16,14-8-160-16,-2-3 160 0,1 3 112 0,-2-2 32 15,1 2 0-15,-2 1 0 0,-1 1-16 0,-1-1 0 16,1-1 0-16,-1 1 0 0,-1 1-48 0,0-3-16 16,1 0 0-16,-3 1 0 0,1-1-224 0,0-1 0 15,0-2 0-15,0 0 0 16,-2 1-560-16,1-1-144 0,-1 0-48 0,-1 0 0 15,2 0-416-15,-1-1-96 0,0 2-16 0,-2-1 0 16,1 1-128-16,-1 2-16 0,0-2-16 0,1 1 0 16,0 1-160-16,0-3-48 0,2 0 0 0,0-3-15680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4:32.00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12288 6660 12895 0,'-5'0'1152'0,"0"0"-928"0,2 0-224 0,2 0 0 0,1 0 320 0,-1 1 32 0,-3 0 0 0,-1 0 0 0,-2 2 48 0,1-2 16 0,-1 3 0 0,2-3 0 16,2 2 544-16,0 0 96 0,1 2 32 0,-1-2 0 0,1-1-240 0,-1 4-32 15,0-1-16-15,-4 1 0 16,0 1 288-16,-2 1 48 0,1 2 16 0,-3 5 0 0,-3 0-464 0,-1 5-96 16,-1-2-16-16,-1 3 0 0,-1-2-448 0,2-2-128 15,2-2 0-15,-3-1 0 0,3 0 0 0,-2 1 0 16,1-1 0-16,1 1 0 0,0-2 608 0,1 5 208 15,-1-1 32-15,2 0 16 0,1 2-144 0,1-2-16 16,0 0-16-16,-1 3 0 0,0 4-480 0,1-2-80 16,-1 3-128-16,1-2 176 0,1-1-176 0,-1 2 0 15,0 1 0-15,0-2 0 0,-1 2 0 0,-1 1 0 16,0-3-144-16,-2 1 144 0,-3 1 0 0,-1 2 0 0,-1 0 0 0,-2 1 0 16,1-3 0-16,0 1 0 0,-1-1 0 0,1 1 0 15,3-4 192-15,0 2-16 0,2 1 0 0,1 0 0 16,3-1 160-16,0-2 48 0,2 0 0 0,1 2 0 15,-1 3-384-15,-1-1 0 0,1 2 0 0,-1 1 0 16,2-2 0-16,-1 5 0 0,-1 0 0 0,0 4 128 16,2-6-128-16,-1 3 0 0,0 7 0 0,1-1 0 15,-2 2 160-15,1-1 16 0,-1 2 0 0,-1-1 0 16,0-2 64-16,-1 1 16 0,-1-1 0 0,1 1 0 16,1-3-32-16,-2 3 0 0,2-1 0 0,0-4 0 15,1-2-32-15,0-3-16 0,1-3 0 0,-1-2 0 0,0 4 176 16,1-3 32-16,2-1 16 0,0 1 0 0,1 0-192 0,4 0-32 15,-2 1-16-15,0-1 0 16,2 5-160-16,-1-1 160 0,2 3-160 0,1 1 160 0,1-2-160 0,-1 4 0 16,0-2 0-16,2 1 0 0,-1 4 0 0,-1-5 0 15,1-5 0-15,0 1 0 0,2 0 176 0,-2 1 0 16,-1 3 0-16,1-3 0 0,1-3 96 0,-2 1 32 16,-2 3 0-16,1 2 0 0,0-1-112 0,1 2 0 15,0 1-16-15,-1 1 0 0,1 2-176 0,0-3 160 16,0 0-160-16,0 1 160 0,0-2-160 0,0 3 0 15,0 3 0-15,0-2 0 0,2-4 0 0,-1 1 0 16,3 1 0-16,1-6 0 16,0-3 0-16,1-4 0 0,3-3 0 0,-1 0 0 0,5-3 256 0,-1 1 0 0,4-3 16 0,-1 0 0 15,0 0-80-15,2-2 0 0,3 3-16 0,0-1 0 16,-3 0-48-16,2 0 0 0,-2-1 0 0,0 5 0 16,1 0 48-16,-1 1 0 0,-1 4 0 0,-2-1 0 15,-2 0 48-15,-1 0 16 0,-1 2 0 0,-1-2 0 16,-1-1-240-16,0-2 0 0,-1-3 0 0,1 0 0 15,1 3-304 1,1 2-144-16,0-5-48 0,0-2 0 0,1-2-256 0,-1-4-48 16,-1-2-16-16,1-4 0 0,1-3 48 0,1-3 16 0,1-7 0 15,3-4-17744-15</inkml:trace>
  <inkml:trace contextRef="#ctx0" brushRef="#br0" timeOffset="1313.56">17538 6743 23039 0,'1'0'2048'0,"0"0"-1648"0,2 0-400 0,-1 2 0 0,1 0 1696 0,2 2 256 0,2-1 48 0,6 5 16 16,4 3-1456-16,3 4-304 0,3 5-48 0,-1 2-16 15,-1 1-192-15,1 0 0 0,-4 2 0 0,-1 1 0 16,-1-1 320-16,-1 1-16 0,-1-1-16 0,1 4 0 16,1 6 416-16,1 2 96 0,2 0 16 0,0 1 0 0,2 0 48 0,2 2 16 15,0-3 0-15,3 1 0 0,4 6-304 16,1 1-64-16,1 1-16 0,4 6 0 0,3 11-496 0,2 5 128 16,0 8-128-16,-3 0 0 0,-1-5 0 0,-4-1 0 15,-5-4 0-15,-2 6 0 0,-4 3 0 0,-2-6 0 16,-4-7 0-16,-4-10 0 0,0-6 208 0,-5-2 48 15,0 1 16-15,-2 4 0 0,-1 3 240 0,-3 4 64 16,-1 2 0-16,-2 1 0 0,-1-3-208 0,0 0-48 16,0 3 0-16,-1 3 0 0,1-2-320 0,-2 7-128 15,1 7 0-15,0-3 0 0,-1-3 128 0,1-3 0 16,0 0 0-16,-2 4 0 0,1 5 0 0,-2-6 0 16,4-6 0-16,-1-6 0 0,3-9 0 0,0-4 0 15,-1-1 0-15,1-1 0 0,0-2 0 0,0 3 256 0,-2-1-64 16,-1 0-16-16,0-1 96 0,-5-5 32 0,3-1 0 0,-5-3 0 15,-1-3-16-15,-1-2 0 0,-1-2 0 0,-1-3 0 16,2 0-128-16,-2-4-32 0,0 0 0 0,-1-1 0 16,1 2 0-16,0-6-128 0,1 4 192 0,-3-4-64 15,3 2-128-15,-1 0-224 0,0-2 48 0,-1 0 16 16,1 1-32-16,-1 0 0 0,1-3 0 0,0 0 0 31,-1 0-192-31,3-4-32 0,0-1-16 0,1 0 0 0,2-4-336 0,0-1-80 16,4-1-16-16,0-3-18064 0</inkml:trace>
  <inkml:trace contextRef="#ctx0" brushRef="#br1" timeOffset="6902.38">28948 7444 17503 0,'0'-4'1552'0,"1"3"-1232"0,0-2-320 0,0 2 0 0,1 0 0 0,0 0 0 0,1-3-208 0,0-1 80 0,2 0 1472 0,1-1 320 16,-1-2 48-16,0 3 16 0,-1 0 128 0,-3 3 48 16,-2 2 0-16,-1-2 0 0,-2 4-432 0,-1-2-96 15,-1 2-16-15,-3 2 0 0,-1 1-768 0,-1-1-144 16,-1 3-48-16,-2-1 0 0,-1-1-400 0,0 2 0 15,1-4 0-15,-1 1 0 0,0 0 192 0,0-1-32 16,-1 0-16-16,0-2 0 0,2 0 416 0,-1-1 80 16,1 0 0-16,-1-1 16 0,0 0-144 0,0-2-48 15,0 0 0-15,-1-1 0 0,1 0-208 0,0 1-64 16,-1-1 0-16,0 1 0 0,0 3-192 0,-1-2 0 16,0 2 128-16,1 2-128 0,-1 0 0 0,0 3 0 15,1-3 0-15,-1 2 0 0,2 2 0 0,1-1 0 0,2 0 0 16,1 1 0-1,2-2 0-15,1-1 0 0,1 1 0 0,1 0 0 0,2-2 0 0,1 1 128 0,2-1-128 0,-2 1 144 16,2-2 16-16,0 1 0 0,1 1 0 0,0 1 0 16,0 1-160-16,0-2 0 0,1 2 0 0,-1 1 128 15,1 3-128-15,0 0 0 0,1 2 0 0,0 2 0 16,0 0 0-16,2 3 0 0,1-1 0 0,1 2 0 31,0 2 0-31,1 0 0 0,0 4 0 0,0 0 0 0,1 4 0 0,-1 2 0 0,0 0 0 0,-1 2 0 16,-1-1 0-16,-2 0 0 0,0 2 0 0,-2-1 0 15,-1 3 0-15,1 4 0 0,-1-1 0 0,0 2 128 0,2-2-128 0,-1 3 0 16,1-1 0-16,2-3 0 0,0 0 0 0,-1-5 0 16,1-1 0-16,0-1 0 0,0 5 0 0,-2 0 192 15,-1 6-192-15,0 3 192 0,-1-2-192 0,-1 6 128 32,-1 1-128-32,-2-1 128 0,3-2-128 0,-4-4 128 0,1-2-128 0,0-3 128 0,-1 0-128 0,1-1 0 15,-3 0 0-15,1 1 0 0,0 1 0 0,-1 3 0 16,-1 4 0-16,-1-1 0 0,2 1 128 0,-2 1-128 15,1-5 192-15,-1-1-64 0,0-5-128 0,1-4 0 32,0 0 0-32,0-3-176 0,-1 0 304 0,0-3 48 0,2-2 16 0,-2-2 0 15,2-1-192-15,-1-1 128 16,1-2-128-16,1-1 128 0,0-2-128 0,0-2 128 0,1 0-128 0,1-3 128 16,0 2-128-16,0-3 0 0,2 3 0 0,0-1 0 15,-1 4 0-15,1 0 0 0,0 3 0 0,0 1 0 16,1 0 0-16,-2 6-144 0,2-6 144 0,0 2-160 15,-1-3 16-15,1-4 0 0,0-2 0 0,1-3 0 16,0-2 144-16,1 0 0 0,0-5 160 0,1 0-160 16,-1 0 416-16,1 0-16 0,0-2 0 0,1-2 0 15,1-1-240-15,0-4-160 0,3 2 192 0,-1 0-192 16,3-1 192-16,0 1-64 0,1-1 0 0,1 2-128 16,0-3 128-16,2 2-128 0,1 2 0 0,2 0 0 15,0 3 0-15,1-1 0 0,2 3 0 0,0 3 0 16,0 0 0-16,0 5 0 0,-2-1 0 0,-1 1-144 0,0 0 16 0,0 3 0 15,-1-2 0-15,-2 0 0 0,-1-1-128 0,-1 1-32 16,2-4 0-16,-1 1 0 16,-1-5-192-16,0-1-32 0,-1-1-16 0,0-1 0 15,1-2 16-15,-2-3 0 0,1 0 0 0,-2-1 0 16,1 2-1376-16,0-4-272 0,-1 2-48 0,0 3-16 0</inkml:trace>
  <inkml:trace contextRef="#ctx0" brushRef="#br1" timeOffset="7954.72">29101 7734 5519 0,'2'-3'496'0,"1"0"-496"0,-2 1 0 0,0 2 0 0,1 0 1280 0,-1-2 176 0,1 1 16 0,2 0 16 16,0-2 912-16,1 2 176 0,-3 2 48 0,1 2 0 0,-3 1-768 0,0 1-160 15,-2 1-32-15,1 2 0 0,2 0-272 0,-1 2-64 16,0 1-16-16,2 0 0 0,0 0-80 0,2 1-16 16,1 5 0-16,0-4 0 0,1 2-528 0,0 2-112 15,0 1-32-15,0-2 0 0,2 3-32 0,-3 3-16 16,1 0 0-16,-2-2 0 0,-2-1-208 0,1 1-32 16,-2 6-16-16,-2 4 0 0,-1 2-240 0,-1-2 0 15,-2 1 0-15,0-3 0 16,0-1-912-16,0-3-80 0,1-3-16 0,1-5 0 15,0-1-1232-15,1-4-240 0</inkml:trace>
  <inkml:trace contextRef="#ctx0" brushRef="#br1" timeOffset="8582.98">30119 7750 24879 0,'0'-7'2208'0,"0"3"-1760"0,0 2-448 0,0 1 0 0,1 1 1088 0,0 0 144 0,2-2 32 0,-1-4 0 0,2 1-688 0,1-1-128 16,0 1-16-16,-2 1-16 0,1 4-48 0,-3 0-16 16,-1 3 0-16,-1 1 0 0,-1 0-352 0,-2 3 144 15,-1 0-144-15,-1 0 0 0,-2 3 576 0,-2 2 16 16,2 0 0-16,-3-1 0 0,-2 1 368 0,1 4 64 15,-2-2 0-15,0 2 16 0,-1 1-336 0,0 2-64 0,0 1 0 0,1-2-16 16,2 0-368-16,1 0-80 0,0 2-16 16,0 0 0-16,2 0-160 0,2 2 160 0,-1-4-160 0,3 3 160 15,3-3-160-15,-1 0 0 0,3-2 0 0,2 0 0 16,1-2-224-16,3-3-32 0,6-1 0 0,-3-1 0 31,4-1-192-31,2-3-32 0,1-2-16 0,3-2 0 0,3-2 288 0,-1-2 48 0,1-2 16 0,0-1 0 16,2-4 144-16,0-1 224 0,2-1-48 0,0-1-16 15,1-1 16-15,-2 0 0 0,0-2 0 0,-2-1 0 16,-2 0 0-16,0 1 0 0,-2 0 0 0,-3 1 0 16,-2-1-176-16,-2 0 0 0,-1 0 0 0,-1-1 0 15,-4 1 0-15,-1 1 0 0,-1-2 0 0,-5 2 0 16,-2 1 0-16,-3-2-176 0,-3 1 16 0,-2 2 0 16,-4-3-96-16,-3 0-32 0,-2-2 0 0,-3 1 0 0,-2 3 32 0,-1 0 0 15,0 2 0-15,-1 5 0 0,-3 1 32 0,0 6 16 16,1 1 0-16,0 4 0 15,1 2-1232-15,-1 3-240 0,1 4-48 0,2 2-12848 16</inkml:trace>
  <inkml:trace contextRef="#ctx0" brushRef="#br1" timeOffset="12985.69">29348 9080 9215 0,'-3'0'816'0,"-1"-4"-656"0,0 0-160 0,2 2 0 0,0 1 5152 0,1-2 992 0,0 2 208 0,-1-3 48 31,-2 0-5696-31,-2-2-1120 0,-3-1-224 0,0 3-64 15,1 2 64-15,-1 2 16 0,-1 3 0 0,0 2 0 0,2 2 624 0,-2 0 0 0,0 2 0 0,0-2 0 16,0 3 1168-16,-1 1 256 0,-1 0 48 0,-2 3 16 16,-1 3-16-16,-2 2 0 0,-2 2 0 0,-1 2 0 15,1-1-768-15,-2 2-176 0,-2-2-16 0,1-1-16 16,2 1-496-16,2 1 0 0,3-4 0 0,3 1 0 16,2 0 0-16,2 1 0 0,3-4 0 0,3 3 0 15,2-1 0-15,4-2 0 0,3 0 0 0,3-2 0 16,3 4 0-16,5-4 0 0,3 2 0 0,2-2 0 0,2-2 0 15,1 1-128-15,4-5-16 0,-1-3 0 16,5-3-96-16,-2-1-16 0,2-4 0 0,-1-4 0 0,-4 0 256 0,0-4 0 16,-5 0 0-16,0-2 0 0,-2-2 0 0,-1-3 240 15,0 1-32-15,-2-5 0 0,-2 1-16 0,-3-1 0 16,-3 3 0-16,-1-5 0 0,-2-4 64 0,-1-3 16 16,-4 2 0-16,-1-5 0 0,-2-2-272 0,-3 0 0 15,-1-4-128-15,-1-1 128 0,0 1 0 0,1-1 0 16,-3-1 0-16,2 3 0 0,0 3 0 0,-1 2 0 15,1 6 0-15,-2 7 160 16,-2 4-944-16,-1 7-192 0,-2 7-48 0,-2 3 0 16,0 4-1856-16,-1 5-384 0</inkml:trace>
  <inkml:trace contextRef="#ctx0" brushRef="#br1" timeOffset="13394.47">30049 9003 35935 0,'-1'0'3200'0,"0"1"-2560"0,1 2-512 0,0-3-128 0,1 2 1040 0,-1 2 192 0,1 1 48 0,1 4 0 0,-1 4-976 0,0 2-304 16,0 5 160-16,1 2-160 0,-2 2 0 0,-3 0 0 15,-1 2 0-15,-2 3 0 16,-1-1 0-16,-3 2 0 0,-1 2 0 0,0-2-176 0,-2-1 176 0,2 1-128 0,-1-2 128 0,1 0-128 16,0-2 128-16,1-3 0 0,1 1 0 0,2-3 0 31,2-7-912-31,1 0-256 0</inkml:trace>
  <inkml:trace contextRef="#ctx0" brushRef="#br1" timeOffset="14650.55">30378 7325 23039 0,'-6'2'2048'0,"1"1"-1648"16,3-2-400-16,2-1 0 0,0 0 1280 0,0 0 160 0,-1 1 32 0,-3 1 16 0,1 0 112 0,2-2 32 15,4 0 0-15,2 0 0 0,3-2-1056 0,3-2-224 16,4 0-32-16,2-1-16 0,4-1 224 0,2 1 48 15,3 3 16-15,0-5 0 0,0 4 192 0,1 2 48 16,-1-3 0-16,1 1 0 0,-2 3-560 0,2-3-96 16,1 1-32-16,0 2 0 0,0-2-144 0,-2-1 0 15,-1 2 144-15,-3 1-144 0,-1 0 0 0,-2 0 0 16,-2 0 0-16,-1 0 0 0,-2 1 0 0,-2 1 0 16,-1 1 0-16,-1-3 0 0,0 3 0 0,-3-1 144 0,1 0-144 0,-2 0 160 15,-1 1-160-15,-1-1 0 0,-1 2 0 0,-2 1 128 16,1 0 64-16,-4 1 16 0,1 0 0 15,-1 3 0-15,1-1-32 0,-2 3-16 0,2-2 0 16,0 2 0-16,1 3-32 0,-2-2-128 0,4 2 192 0,-2 2-64 16,1 1-128-16,0 4 128 0,0 1-128 0,1 4 128 15,-1 3-128-15,-1 4 0 16,-1 4 0-16,-1 3 0 0,0 1 0 0,-1 3 0 0,-2 2 0 0,0 0 0 16,-2 1 0-16,0 0 0 0,-1 0 0 0,0-2 0 15,-1 7 0-15,-1-1 0 0,0 1 0 0,1 1 0 0,0 2 0 16,-1-3 128-16,0 1 0 0,-1 0 0 0,-2 0 0 15,2 3-128-15,-2-1 192 0,-1 0-64 0,2-1-128 0,-2-2 0 16,0-1 0-16,2-7 0 0,1-3 0 0,1 0 0 16,0 2 0-16,0-2 0 0,0-4 0 0,2 0 0 15,0 2 0-15,1-5 0 0,2-4 224 0,-1-2 16 16,2 2 0-16,-1-2 0 0,0-2 32 0,-1 0 16 16,1 2 0-16,-2 0 0 0,0 0-160 0,0 2-128 15,1 1 144-15,0 0-144 0,-1-3 0 0,2 3 0 16,-1-2 0-16,1 0 0 0,0 0 0 0,2-4 0 15,1-1 0-15,0-3 0 16,3 0 0-16,-1-2 0 0,3-2 0 0,-1 2 0 0,2-4 176 0,-2-2-16 16,1 2 0-16,-2 0 0 0,1-1-160 0,-2-1 0 0,2 2 0 0,-1-1 0 15,-1-2 128-15,1 0 0 0,-1-1 0 0,1 2 0 16,1-1-128-16,-1-1 0 0,0-1 0 0,2 0 0 16,-2-2 0-16,0-1 0 0,-1 0 0 0,1 1 0 15,-2-1 0-15,0-1 0 16,0 2 0-16,-1-2 0 0,0-1 0 0,1-3 0 0,-1 2 0 0,1-3 0 15,0 1 128-15,-2-2 0 0,2 0 0 0,0 0 0 16,0 0 0-16,-2-2-128 0,1 1 192 0,1 1-64 16,-2-2 16-16,1 2 0 0,-1-2 0 0,1 2 0 15,-1-1-144-15,-1 1 0 0,2 0 0 0,0 1 0 16,-2-1 0-16,0 2-176 0,0 0 48 0,-1-2 0 0,1 1 128 16,-1 2 176-1,-3-1-48-15,0 3 0 0,-2-4-128 0,-2 2 0 0,0 1 0 0,-1-1 0 0,-1 0 336 0,0 1 48 16,-1-4 0-16,2 1 0 0,1-2-208 0,-1 1-48 15,3-4 0-15,0 1 0 0,4 0-128 0,0-1-256 16,1 0 64-16,1-1 16 16,2-3-368-16,-1 1-80 0,1 0-16 0,-1 1 0 15,2 0-96 1,-1-1-32-16,-1 3 0 0,-2-3 0 0,0 2-224 0,-1 0-48 0,-2 2-16 0,-1 0-11616 16,-1 0-2336-16</inkml:trace>
  <inkml:trace contextRef="#ctx0" brushRef="#br0" timeOffset="20762.23">23370 6771 13823 0,'-5'-2'1216'0,"1"2"-960"0,0 0-256 0,3-2 0 0,0 2 1152 0,-2 0 192 0,-2-2 48 0,-1 1 0 0,-1-1-1056 0,-1-3-208 16,3 4-128-16,2-1 160 0,0 0 800 0,3 4 176 15,0 0 16-15,-1 1 16 0,1 3-1168 0,-3 0 0 0,1 3-304 0,-2 2 64 32,-2 0-336-32,-1 1-80 0,-4 4-16 0,-2-3 0 0,-2 0 400 0,-2 1 80 0,0 0 0 0,-3 0 16 15,-1-3 560-15,-1 3 96 0,-2 1 32 0,1-3 0 32,2 1 768-32,-2-1 176 0,1 4 16 0,2-1 16 0,4-3-288 0,0 4-64 0,-1 4-16 0,0 2 0 15,0 2-624-15,3 2-128 0,0-1-32 0,-1 1 0 16,3 0-208-16,-2 1-128 0,-1 1 128 0,-1 2-128 15,2 1 0-15,-4-2 0 0,1 0 0 0,-2-1-192 16,0 1-320-16,-1 0-80 16,0-1-16-16,0-1 0 0,2 1 416 0,-2-2 192 0,-2 5-192 15,-1-2 192 1,1-1 0-16,2 1 320 0,1-1-48 0,1 0 0 0,3 1-112 0,1-1-32 16,0 1 0-16,2-1 0 0,0 3 16 0,1 0 0 15,3 1 0-15,-1 2 0 0,2-2 48 0,0 1 16 16,1 2 0-16,1-1 0 0,0 0 176 0,0-1 16 15,2 2 16-15,-2-4 0 0,0 3 112 0,1-2 32 16,-1 1 0-16,0-1 0 0,0 1-272 0,0 1-48 0,0 1-16 0,0 1 0 0,2-1-224 0,-1-2 0 31,1 3 0-31,2-2 0 0,0-1 128 0,1-5-128 16,1 1 0-16,0-1 0 0,2-2 416 0,-1-1-16 0,2-4 0 0,1 0 0 0,-1 0 48 0,0 1 0 31,-2-2 0-31,2 1 0 0,-3 1-160 0,1 1-32 16,0 0 0-16,-2 1 0 0,-2 3-256 0,1-4 0 0,-1 2 0 0,-2 1 0 15,-1 4 0-15,0-2 0 0,0-1 0 0,-1 2 0 16,1 4 0-16,0 2 208 0,1-7-64 0,2 2-16 16,1-3-128-16,1 0 128 0,1-2-128 0,1 2 128 15,3-5 32-15,0 1 0 0,3-2 0 0,0 0 0 16,2 0 32-16,-1-1 0 0,2-1 0 0,-1-1 0 16,-1-1-192-16,-1 0 0 0,1 2 0 0,-2 2 128 15,1 1-128-15,-5 2 0 0,2-1 0 0,-3 4 0 16,0-2 0-16,-2 1 0 0,3-2 0 0,-3 3 0 15,1 1 192-15,1-2-64 0,2-2 0 0,1-2 0 16,1-1 48-16,3-3 0 0,1 2 0 0,1-6 0 16,1 1 80-16,3 0 0 0,2-1 16 0,3 2 0 15,1-1 0-15,0 1 0 0,0 0 0 0,1 1 0 0,-1 2-64 0,-1 1-16 16,-1 2 0-16,-2 1 0 0,-2 0-48 0,-2 2-16 16,-1 1 0-16,-2 2 0 0,-1-3-128 0,-1 1 0 15,0-1 0-15,0-1 0 0,2 1 0 0,0-1 0 16,0-2 0-16,1-5 0 0,0 1 0 0,0-2 0 15,1-2 0-15,1 0 0 0,-1-3 0 0,0-1 0 16,0 0 0-16,0-1 0 0,2 0 144 0,-2 0 0 16,1 1 0-16,0-1 0 0,-1-1-144 0,-2-1 0 15,1 0 0-15,-2-2 128 0,0 0-320 0,-2-3-80 16,2 1-16-16,-2-3-13584 16,0 0-2704-16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5:21.29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30999 6653 25791 0,'4'-1'2304'0,"0"0"-1856"0,0 0-448 0,0 1 0 0,0 0 400 0,0 0-16 0,3-3 0 0,4 1 0 0,4 0 720 15,4-3 144-15,0 3 32 0,0 1 0 0,-3-1-896 0,-1 2-160 16,-3 2-32-16,-2 1-16 0,-1-1 144 0,-2 3 16 15,-1 1 16-15,-2 1 0 0,-2 2-80 0,0 0-16 16,-2 2 0-16,-2 0 0 0,1 4 96 0,-1-4 16 16,-1 1 0-16,2 0 0 0,1 0 272 0,0-2 64 15,3 1 16-15,-2-4 0 0,2 3-80 0,2-4 0 16,0 0-16-16,2 2 0 0,-1 0-272 0,-1 0-48 16,1 0-16-16,0 4 0 0,0-4-144 0,0 3-16 15,1 4-128-15,-4-1 192 0,2 1-192 0,-1 0 0 16,0 1 0-16,-3 0 0 0,1 1 160 0,0 0-160 0,-1-1 160 0,0-2-160 15,2 0 144-15,-2-2-144 0,1 2 128 0,1 0-128 16,-1 0 192-16,1 0-64 0,-2-2 0 0,1 2 0 16,1-1 16-16,-1 0 0 0,0 3 0 0,0-4 0 15,-1 4-144-15,1 1 192 0,-2 1-192 0,1-1 192 16,0 2-192-16,0-1 0 0,0 2 144 0,1-4-144 16,0 1 128-16,2 1-128 15,-2-1 160-15,1 0-160 0,-1-1 224 0,1 2-48 0,-1-1-16 0,2-4 0 16,-2 2-32-16,2 0-128 0,1 0 192 0,-1 0-64 15,1-2-128-15,1 2 0 0,0-1 0 0,2-2 0 16,0 3 0-16,1-4 0 0,0 2 144 0,0-1-144 0,0 0 160 16,0 2-32-16,-1-2-128 0,1 2 192 0,-3 1-192 0,0 1 144 15,-1 1-144-15,-2 3 128 16,-2 0-128-16,0 3 128 0,-2-1-128 0,-1 1 128 0,0 0-128 0,0-1 0 16,-1 1 0-16,2 0 0 0,0-3 128 0,1 1-128 15,2 0 0-15,1-4 128 0,1 1-128 0,1-1 0 16,2-3 0-16,0 0 0 0,2 0 0 0,0 1 0 15,1-3 0-15,-1 1 0 0,1-1 0 0,-1 2 0 16,1-3 0-16,-3 4 0 0,2-1 0 0,-3 2 0 16,-1-2 0-16,-1 2-176 0,0 1 176 0,-2 2 0 15,-1 1 0-15,-1-2 0 0,0 3 0 0,-2-3 0 16,1 1 0-16,-2 1 0 0,2-2 0 0,0-1 0 0,1 0 0 0,0-1 0 16,1 2 0-16,1-4 0 0,2 0 0 0,1-3 0 15,0 1 0-15,0 0 0 0,1-1 0 0,-1-3 0 16,1 2 0-16,0 0 0 0,1 1 0 0,-3 0 0 15,0 2 0-15,0 0 0 16,-2 3 0-16,-2 1 0 0,0 0 0 0,-3 0 0 0,-1 4 0 0,-1-2 0 16,-1 2 0-16,-2-1 0 0,1-1 0 0,1-1 0 15,0-1 0-15,-1-1 0 0,2 1 0 0,2-2 0 16,-1 0 0-16,2-1 0 0,-1-1 0 0,1 1 0 16,0-2 0-16,1 2 0 0,0-2 0 0,1 1 0 15,0 1 0-15,0 0 0 0,1 1 0 0,-2 0 0 0,0 4 0 16,-2-1 0-16,1 4 0 0,-3 0 0 0,-1 2 0 0,-2 4-128 15,0-2 128-15,-2 1 0 0,-3 1-192 0,2-1 64 16,0-1 0-16,-1 0 0 0,-1-3 128 0,2-1-208 16,3 2 80-16,-2-3 128 0,2-4-128 0,2 1 128 15,1-1 0-15,1-1 0 0,1-1 0 0,1-2 0 16,0 5 0-16,2-5 0 0,-1 2 0 0,-1 3 0 16,1-2 0-16,0-2 0 15,0 4 0-15,-3-1 0 0,0 3 0 0,-1 0 0 0,0 2 0 0,-3 1 0 16,0 3 0-16,-2 2 0 0,1-2 0 0,-1 0 0 15,-1 1 0-15,-1-4 0 0,4 1 0 0,-2-2 0 16,4 0 0-16,-2-2 0 0,2 0 0 0,0-3 0 0,2-3 0 16,0 1 0-16,1-1 0 0,-1 2 0 0,0-1 0 0,1 1 0 15,0-1 0-15,1 1 128 0,-2 0-128 16,2 0 128-16,-2 2-128 0,-1-2 0 0,1 1 0 0,-2 0 0 16,0 1 0-16,0 0 0 0,-3 3 0 0,0-3 0 15,-1 1 0-15,-1-1 0 0,0 2 0 0,-1-2 0 16,2-2 0-16,-2 0 0 15,0 2-144-15,3-4 144 0,-3 2 0 0,5-3 0 0,1-3 0 0,0 1 0 16,-2 4 0-16,1 0 0 0,-1 1 0 0,1 1 0 16,-1-1 192-16,2-1-16 0,1-3 0 0,2-1 0 15,0 0-176-15,1-2 0 0,-1 0 0 0,1-1 0 16,1 1 0-16,-2 0 0 0,1-2 0 0,-2 1 0 0,1-1-256 16,0 2-96-16,-1-3-16 0,-1 1 0 0,1-1 176 0,-1 1 48 15,0-2 0-15,0 0 0 0,2-1 144 0,-1 1 0 16,0-3 0-16,1 1 0 0,0 1 0 0,2 0 144 15,0-1-144-15,-1 0 160 16,1 1-160-16,1-3 0 0,0 3 0 0,0-3 0 0,0 1 0 0,1 1 0 16,1-2-176-16,-1 0 176 0,0 3-272 0,0-4 16 15,2 1 16-15,-1 3 0 16,1-4-208-16,1 0-32 0,-1 1-16 0,2-2 0 16,0 1-688-16,1-3-144 0,1 1-16 0,1-4-16 0</inkml:trace>
  <inkml:trace contextRef="#ctx0" brushRef="#br1" timeOffset="6107.65">11896 4878 35935 0,'-2'-4'3200'0,"2"0"-2560"0,0 2-512 0,2-1-128 0,0 2-256 0,1-3-64 0,0 1 0 0,2-6-16 32,3-3-944-32,-1 1-176 0,0 2-32 0,-2 3-16 0,0 5 1120 0,-3 3 240 0,-1 7 144 0,-1 2-192 15,-1 2 736-15,1 7 144 0,-2 4 16 0,2-1 16 16,2 7 240-16,0 4 32 0,1 5 16 0,2 3 0 16,-1 0-304-16,4-3-64 0,1-1-16 0,0-1 0 15,5 0-192-15,0-1-48 0,0-2 0 0,3-3 0 0,-3 1-32 16,1-3-16-16,-1 0 0 0,-3 4 0 0,0-3-32 0,-4 5-16 15,-2 2 0-15,-2 4 0 0,-4 0-288 0,-4 2 0 16,-1 4 128-16,-1-1-128 0,1-3 0 0,1-3 0 16,3-6 0-16,-1-5 0 0,2-6 0 0,1-4 0 15,0-3 0-15,0-6 0 16,0-4-480-16,0-4-96 0,-1-3-32 0,-3-4-17056 16</inkml:trace>
  <inkml:trace contextRef="#ctx0" brushRef="#br1" timeOffset="7145.55">11734 4715 35935 0,'-2'-3'3200'0,"4"2"-2560"0,0 1-512 0,2-3-128 31,1 3-496-31,1-1-112 0,3 0-32 0,4-4 0 0,6 0-720 0,3-1-160 0,3 0-16 0,-2 1-16 0,1 0 1552 0,-2 2 224 16,0 1 96-16,-1 1 0 0,0 1 80 0,-1 0 16 15,-1 1 0-15,-2 1 0 0,0-2-32 0,1 1 0 0,-1 1 0 0,3-2 0 32,1 0 192-32,1 0 48 0,3-2 0 0,1 2 0 15,1 0 240-15,3-1 48 0,2 1 16 0,1 0 0 16,-2-2-336-16,4-1-64 0,2 3-16 0,0 0 0 16,1 0-224-16,-2 3-48 0,-3 3-16 0,-3 4 0 0,-5 1-224 0,-3 4 0 0,-5-2 0 15,-3 3 0 1,-4 2 0-16,-4-1 128 0,-4 2-128 0,-2 0 0 0,-3-1 160 0,-5 0-160 0,-2 1 160 0,-3-3-160 15,-2 1 0-15,0-2 0 0,-2-4 0 0,1 2 0 16,-2-2-480-16,1 0 16 16,-1-4 0-16,0 2 0 0,1 0 272 0,1-3 192 0,0 0-208 0,0 1 80 0,0 0 128 15,0-3 0-15,0 4 0 0,-1-2 0 0,-1 2 128 0,-1-1 0 16,3 0 0-16,-1 3 0 16,-3-1 0-16,0 2 0 0,1 1 0 0,-1 2 0 0,3 0-128 0,-2-2 0 15,3 2-176-15,-1-1 176 0,2 2-224 0,0-1 48 16,1 0 16-16,1-1 0 15,3-2-288-15,0-2-48 0,4-2-16 0,0-1 0 0,2-1 384 0,3-1 128 16,-1 0 0-16,4 1-144 0,-1-4 384 0,3 2 80 16,1-1 0-16,2 0 16 0,2 1-96 0,0-2-32 15,5 3 0-15,0-4 0 0,3 2-80 0,0 2 0 16,2-3-128-16,2 3 192 0,-1-2-192 0,-2 2 0 0,2 2 0 16,0-1 0-16,1 4 0 0,0-1 0 0,-3 1 0 0,2 1 0 15,-1 1 0-15,-2 0 0 0,0 0 0 0,-1 0 0 16,-1 1 0-16,-1-1 0 0,-1 0 0 0,-1 0 0 15,-1 1 304-15,-1-4-48 0,0 3 0 0,-2-1 0 16,0 1 0-16,-1 0-16 16,0-2 0-16,0 2 0 0,-2-1-240 0,1 0 176 0,-1 1-176 0,0 1 160 15,1 0-160-15,-2 6 0 0,-1-1 0 0,0 2 0 16,-1 0 0-16,-2 0 0 0,-1-1 0 0,-2 1 0 16,-1-4 0-1,-3 1 0-15,-1-1 0 0,-2-3 0 0,-3 1 0 0,-1-2 0 0,-2-1 0 0,-1-2 0 16,1 1 0-16,-1-3 128 0,1 0-128 0,0-2 192 15,0-2-64-15,0-2 0 16,0 0 0-16,0-2 0 0,0-1-128 0,-4-1 0 16,-1 0 0-16,-4-4 0 0,-2 5 0 0,-3-1-224 15,-1 4 48-15,-2 1 16 16,-2 3-416-16,-1 2-96 0,-2 4-16 0,1 1 0 16,2 0-144-16,-2 2-16 0,-2 4-16 0,3-1 0 15,4 1 224-15,4-4 64 0,7-2 0 0,7-1 0 16,5-4-160-16,4-4-32 0,6-2 0 0,5-2-13408 0</inkml:trace>
  <inkml:trace contextRef="#ctx0" brushRef="#br1" timeOffset="7804.96">13046 5797 25791 0,'-7'4'2304'0,"2"-1"-1856"0,3 1-448 0,2-4 0 0,0-3 128 0,-1 3-128 0,-2 3 0 0,0-3 0 0,-1 0 0 0,-1 0 0 0,2-5 0 0,2 0 0 15,1-1 896-15,-1-1 304 0,2 1 48 0,-1 1 16 16,1-3-288-16,-1-1-48 0,3 0-16 0,-2 1 0 16,-1 1 368-16,0-4 64 0,0 3 0 0,-1-3 16 15,0 2-544-15,-2-2-112 0,1-3-32 0,-1-1 0 16,1 2-416-16,-2-2-96 0,0-2-16 0,1-1 0 15,-1-3-144-15,0 3 0 0,1-5 0 0,-1 2 0 16,1 3 0-16,0-3 0 0,1 2 0 0,0 0 0 16,2 0 176-16,-1 2-48 0,2-2-128 0,0 2 192 15,3 2-192-15,0 1 176 0,1 0-176 0,1 1 160 0,1 1 32 16,1-2 0-16,0 2 0 0,2 3 0 0,0 1-192 16,0 1 0-16,1 2 0 0,0 3 0 0,0-1 0 0,2 2 0 15,-2 1 128-15,1 1-128 0,-1 2 0 0,0-1 0 16,1 3 0-16,-4 0 0 15,2 1-496-15,-2 1 32 0,-1 0 0 0,0 2-18080 16</inkml:trace>
  <inkml:trace contextRef="#ctx0" brushRef="#br1" timeOffset="8276.34">13743 5337 25791 0,'-6'-3'1152'0,"0"2"224"0,1 0-1104 0,1 1-272 0,2 0 0 0,-1 0 0 0,1 1 1600 0,-3 3 256 0,-4-3 48 0,-2 4 16 15,-3 1-1568-15,-1 1-352 0,1 2 0 0,-4 0 0 16,1 2-192-16,0 2-16 0,-1 0-16 0,2 3 0 15,0-1 224-15,1 2 0 0,-1 4 0 0,3 1-144 0,-1 5 144 0,3-1 0 16,1 0 0-16,1 2-128 0,3-2 128 0,1 0 0 16,2-2 0-16,3-3 0 0,1 2 0 15,2-6 304-15,4 1-48 0,0-3-16 0,3-1 224 0,2-4 48 16,2 1 16-16,2-4 0 0,3 2-144 0,2-3-48 16,1-3 0-16,3 0 0 0,2-1-80 0,0-2 0 15,0-4-16-15,0 0 0 0,2-6-240 0,-4 0 0 16,-1 2 0-16,-3-3 0 0,0 1-176 0,-5-1-80 15,-1-1 0-15,-2 1-16 0,-2-1 16 0,-3 0 16 16,0-5 0-16,-1 1 0 0,-2-1 496 0,-1-1 112 16,-2-2 16-16,-2-1 0 0,-1-4 368 0,-4 0 80 15,0-3 0-15,-2 1 16 0,-1-1-336 0,1 0-64 16,-2 2 0-16,-1 0-16 0,2 1-240 0,-2 2-64 0,0 3 0 0,1 0 0 16,2 4-128-16,0 1-176 0,0 3 48 0,1 5 0 31,1 0-1280-31,-1 5-240 0,1 4-48 0,-1 5-14592 0</inkml:trace>
  <inkml:trace contextRef="#ctx0" brushRef="#br1" timeOffset="8983.81">14337 4660 18431 0,'-3'6'1632'0,"1"-1"-1312"0,-1-1-320 0,2 1 0 0,1 1 3264 0,0-1 576 0,1 1 112 0,0 4 16 16,3 6-2336-16,1 6-480 0,2 7-80 0,2-4-32 0,-1 1-1040 0,0-3-192 16,0 2-64-16,-2 1 0 0,0 2 256 0,0 6 240 0,-1-2-48 0,0 10-16 15,0 5 320-15,-3 11 64 0,2 9 16 0,-3 3 0 16,-1 1-80-16,-1-3-16 0,0-3 0 0,-2-2 0 15,1-7-256-15,-2-4-48 0,2-6-16 0,-1-7 0 16,1-2 48-16,-1-6 16 0,1-5 0 0,-2-4 0 16,2-4-224-16,-2-7-160 0,2 0 32 0,-3-5 0 31,1-6-1440-31,-1 0-288 0,1-4-48 0,1-4-16 0</inkml:trace>
  <inkml:trace contextRef="#ctx0" brushRef="#br1" timeOffset="9440.23">14826 5132 43311 0,'0'3'1920'0,"-1"-1"384"0,0 0-1840 0,0 3-464 15,-2-3 0-15,1 2 0 0,-1 2-256 0,-1 0-160 0,-2 4-32 0,-1 4 0 0,-3 1 224 0,1-2 32 16,2-2 16-16,-1-1 0 0,2 0 176 0,0-4-208 16,1 0 80-16,-2 1 128 15,1-2-480-15,-3-1 32 0,-1 4 0 0,-4-2 0 16,-2 4-464-16,-4 1-96 0,-3 5-16 0,-2-3 0 0,-2 3 1024 0,-3-3 0 16,-2 3 224-16,0 0-32 0,1-3 496 0,0-1 96 0,0 0 32 0,4-2 0 15,4 0-208-15,3-1-32 0,5-3-16 0,4-2 0 16,3 1-336-16,5-5-64 0,3 0-16 0,1-4 0 15,3 3-144-15,2 0 0 0,3 1 0 0,-1-3 0 16,3 6-256-16,-1-2 80 0,1 4 16 0,0 1 0 16,2 4 160-16,-2-2 0 0,0 7 0 0,1 1 128 15,2 3 48-15,0 4 16 16,1 2 0-16,-1 0 0 0,2-2-192 0,3 1 0 0,2-2 0 0,2 0 0 16,2-3 128-16,2-3-128 15,3 0 128-15,-3-2-128 0,1-2 192 0,-4-1-64 0,-1-2 0 0,-4 0 0 0,0-2-128 0,-3-3 0 16,-2-1 0-16,-2 2 128 15,-2-2-432-15,0-1-80 0,-3-1-32 0,-1-1-18032 16</inkml:trace>
  <inkml:trace contextRef="#ctx0" brushRef="#br1" timeOffset="9896">15116 5548 13823 0,'7'-1'1216'0,"-3"1"-960"0,-1-4-256 0,-1 3 0 0,-1 1 5696 0,0 0 1104 0,2 0 224 0,-1-1 32 0,3 1-4960 0,0-4-1008 0,2 3-192 0,1-3-32 15,-1 1-688-15,-1-2-176 16,2 1 0-16,-2-3 0 0,1 1-272 0,1-5-96 0,1-1-16 0,-2-2 0 15,3-1-624-15,-2-2-128 0,1 1-16 0,-3-1-16 16,1-1 16-16,-4 1 16 0,0-3 0 0,-2 0 0 16,-4 1 1264-16,0-1 256 0,-5 2 64 0,-2-1 0 0,-1 3 80 15,-2 2 32 1,-3 3 0-16,-3 3 0 0,1 5-64 0,-3 3-16 16,1 3 0-16,-4 4 0 0,2 1-304 0,-3 3-176 15,2 3 192-15,0-2-192 0,5 1 256 0,2 2-48 16,4-3-16-16,0 2 0 0,5 0-48 0,1 0-16 15,1 1 0-15,1 1 0 0,2 1-128 0,0 1-144 16,4 1 144-16,-1 7-208 0,3 3-128 0,-1 4-32 16,2 7 0-16,-1 3 0 0,1 5 368 0,-1 3 0 15,1 1 160-15,1-1-160 0,1-8 640 0,2-6 0 16,2-4 16-16,1-4 0 0,3-7-368 0,2 2-80 16,4-6-16-16,1-2 0 0,-1-2-192 0,1-6 128 0,0-1-128 15,-1-5 0-15,-1 1-160 0,0-6-128 0,2-1-32 0,1-4-11728 16,2-5-2352-16</inkml:trace>
  <inkml:trace contextRef="#ctx0" brushRef="#br1" timeOffset="10429.59">15715 5297 32255 0,'3'11'1424'0,"-2"-3"304"0,0 1-1392 0,-1-2-336 0,2-1 0 0,-2 1 0 0,1 3 1104 0,0 6 160 0,0 9 16 0,2 12 16 0,-2 6-720 0,0 4-128 15,0-1-48-15,1-5 0 0,-2 0 80 0,-2-2 16 16,0 0 0-16,-2-4 0 0,1 2-496 0,-2-8 0 15,-2-3 0-15,2-5 0 0,0 0-128 0,2-6-80 16,-1-2-16-16,2-5 0 0,0-2 656 0,1-2 128 16,0-4 16-16,1-3 16 0,1-2-32 0,0-2-16 15,2-4 0-15,-1-5 0 0,2-3-240 0,0-6-48 16,1-3-16-16,-3-5 0 0,2-2-48 0,0-5-16 0,-1-3 0 16,1-1 0-16,0-2-176 0,-1-1 0 0,4 1-160 15,-1 3 160-15,1 6-288 0,2 3 32 0,0 7 16 0,0 6 0 16,0 6 240-16,1 0 0 0,-3 7 0 0,2 0-144 15,-2 5 464-15,0-1 80 0,0 3 32 0,2 2 0 16,-1 4-224-16,3 0-32 0,1 0-16 0,1-2 0 16,1 2 16-16,1 0 0 0,3 3 0 0,1 0 0 15,2 0-16-15,4 4 0 0,2 3 0 0,1 4 0 16,1 3 80-16,0 4 16 0,0 2 0 0,-3 4 0 16,-5-1 192-16,-2 3 32 0,1 5 16 0,-2 2 0 15,-1-1-224-15,-2 0-32 0,0 1-16 0,-2-1 0 0,0-3-224 16,-2-6 0-16,-1-4-144 0,-3 0 144 15,0-3-912-15,0-2-96 0,-4-2-16 0,-1-3 0 16,-5-2-400-16,-1-4-96 0</inkml:trace>
  <inkml:trace contextRef="#ctx0" brushRef="#br1" timeOffset="11262.69">11293 6417 40543 0,'-3'2'3600'0,"0"0"-2880"0,3-2-576 0,1 0-144 0,2 0 320 0,1 0 48 0,1 0 0 0,4 1 0 15,6 2-1216-15,6-1-240 0,9-1-64 0,5 3 0 0,7-1 672 0,3 0 128 16,2 4 32-16,3-3 0 0,3-1 320 0,4 1 256 15,4 1-32-15,2-3-16 0,1 3-208 0,3 0 128 16,3 0-128-16,-1-1 0 0,1-2 192 0,-1-6-64 0,3 2-128 0,1-3 192 16,0-1 528-16,3 0 112 0,5 1 0 0,-2-4 16 15,-5 0-272-15,5 1-48 0,8 0-16 0,2 2 0 16,6 0-144-16,0-3-48 0,-1 1 0 0,4-4 0 16,2 3-96-16,1-3-32 0,4 1 0 0,1-1 0 15,1 0-64-15,1 0 0 0,-1 3-128 0,-2 1 192 16,-1-2-32-16,-2 3-16 0,1-1 0 0,-4 0 0 15,-7-2-16-15,2 2-128 0,4-1 192 0,-3-1-64 16,-6 1 160-16,-4-2 32 0,-3 5 0 0,8 1 0 0,5 0 0 16,2 1 16-16,-3 3 0 0,-3 2 0 0,-3 3-336 0,1 1 0 15,1 0 0-15,-2 1 0 0,-3-1 0 0,-2 1 0 16,-2 0 0-16,-5 0 0 0,1 2 0 0,-5-3 0 16,-4-2 0-16,-4-3 0 0,-1 0 0 0,-4-2 0 15,0-1 160-15,0 0-160 0,3-3 448 0,0-3-16 16,-3-2 0-16,0 0 0 0,-1 1-240 0,-4 2-64 15,-5 3 0-15,2-1 0 0,-1 1-128 0,0-1 0 16,-3 4 0-16,-4 2 128 0,-3 2-128 0,-3 1 192 16,-3 5-192-16,-4 3 192 0,-3 2-448 0,-3-1-64 15,-4 0-32-15,-4 3 0 16,-2-2-288-16,-4 0-48 0,-2-2-16 0,-4-2 0 16,-3-2-128-16,-2-3-16 0,-4-3-16 0,-4-6-19232 15</inkml:trace>
  <inkml:trace contextRef="#ctx0" brushRef="#br1" timeOffset="13350.9">1023 6855 35935 0,'-7'-6'3200'0,"2"1"-2560"0,2 2-512 0,3 3-128 0,1 0 0 0,-1 0-240 0,-4-4 64 0,2-3 16 15,-2-3-1520-15,3 3-304 0,2 0-64 0,2-1-16 0,2 6 1552 0,1-2 304 0,2 3 64 0,4-2 16 16,2 3 128-16,1 0 0 0,1 3 0 0,0-1 0 16,2 2 640-16,0 1 176 15,1 1 16-15,1 0 16 0,1 0 560 0,2 2 96 0,1 1 32 0,2-5 0 16,1 3-576-16,4-2-128 0,1 1 0 0,2-5-16 0,6 1-352 15,1-2-64-15,3-2-16 0,2-2 0 0,1 1-256 16,0-6-128-16,1 2 0 0,2 0 128 0,-1 1-128 0,-1-1 192 16,1 3-192-16,-1 0 192 0,1 3 80 0,0 1 32 15,0 0 0-15,0 0 0 16,0 1-32-16,0 1 0 16,4-4 0-16,3 2 0 0,1-1-80 0,2 1-32 15,4-2 0-15,0-1 0 0,-1-1-160 0,1 2 0 16,0-4 0-16,0 0 0 0,2 1 0 0,-2-2 128 15,1 1-128-15,-2-4 0 0,-2-1 0 0,-3 1 0 16,-1 2 0-16,0-3 0 0,0 2 320 0,1-2 16 16,-1 2 16-16,-2 2 0 0,-3-1-48 0,0 6-16 15,-2-2 0-15,0 4 0 0,-2 4-112 0,2-3-32 0,2 4 0 0,1 1 0 16,-2 0-144-16,1-1 0 0,0 0 0 0,-2-1 0 16,-1-2 0-16,2-6 0 0,-1 0 0 0,4-4 0 15,4 0 0-15,3-2 192 0,-3-1-192 0,-2-4 192 16,0 1-192-16,0-3 0 0,2 2 0 0,0-1 0 15,-3 2 0-15,0-2 0 0,-1 2 0 0,-4 4 128 16,-4 0 160-16,-3 4 32 0,-3 1 0 0,0 3 0 16,-5 2 16-16,1 0 16 0,2 7 0 0,3 1 0 15,-1 6-208-15,-2-3-144 0,-1 1 192 0,0-1-192 16,1 1 0-16,0-6 0 0,2 0 0 0,-4-1-144 16,0-5 144-16,-2-3 0 0,2 1 0 0,1-4 0 15,2 0 0-15,2-6 0 0,3 1 160 0,0 1-160 0,-1 1 0 0,-1 0 0 16,-4 0 0-16,-2 3 0 0,-8 1 0 0,0 3 0 15,-1 0 0-15,-1 2 0 0,1 2 0 0,0 3 0 16,0 1 0-16,-3-1 0 0,-4 1 0 0,0-5 0 16,0 3 0-16,1-3 0 0,2 0 0 0,1-2 0 15,1 0 0-15,0-3 0 0,-1 2 384 0,1-3 0 16,-1 0-16-16,0 0 0 0,0 1-240 0,-1 0-128 16,2-1 128-16,-3 0-128 0,0 4 0 0,-4-4 0 15,-1 4 0-15,-1 1 0 0,-1 0 0 0,-1-2-208 16,1 4 48-16,-2-2 16 0,1 1 144 0,-3 4-160 15,-1-2 160-15,0 0-160 0,0 2-32 0,-1 2 0 16,1-5 0-16,0 0 0 0,1-2-144 0,-1 0-48 0,0 0 0 0,1-3 0 16,0-1 208-16,-1 0 48 0,2-2 0 15,-1-4 0 1,0 0-560-16,-1-1-96 0,1-2-32 0,0-7-19648 0</inkml:trace>
  <inkml:trace contextRef="#ctx0" brushRef="#br1" timeOffset="17509.34">10420 4404 911 0,'-6'-15'0'0,"1"4"0"0,0 0 0 0,0 4 0 0,3 0 944 0,1 2 96 0,-1 2 32 0,0-6 0 16,-3-2 368-16,-1-4 80 0,0 3 16 0,1 2 0 15,2 2 128-15,1 5 48 0,1 5 0 0,2 1 0 16,0 3-464-16,1 3-96 0,2 2 0 0,0 1-16 16,0 2-864-16,-1-1-272 0,2 1 160 0,-1 1-160 15,-2-4-576-15,1 1-208 0,-2-1-48 0,0 0 0 16,-1-2 416-16,-1 0 80 0,0-2 16 0,-2 1 0 15,0 0 576-15,-1 0 112 0,0 0 16 0,-1 1 16 0,0 2 864 0,0 3 160 16,2-1 48-16,0 5 0 16,2 0-128-16,0 2 0 0,1 2-16 0,2 3 0 0,2 2-368 0,1 3-64 15,2 3 0-15,5 3-16 0,1 1-672 0,2 3-208 16,1-1 128-16,0 1-128 0,3-1-160 0,-5 1-96 16,1-5 0-16,-5-3-16 15,-1-1-128-15,-4-3-32 0,-1-6 0 0,-3 2 0 0,0 3 848 0,0-1 160 16,-2 1 48-16,1 1 0 0,-1 0-128 0,1 0-32 15,-1 1 0-15,-1-4 0 0,1 1-464 0,-1-3 128 16,0 5-128-16,2 1 0 0,0-1 192 0,3 2-16 16,1 2 0-16,-1 3 0 0,2-1 144 0,0 2 48 15,3 1 0-15,0 4 0 0,3 2-368 0,-1 1 0 0,1 0 0 16,0 0 0-16,-1-2 0 0,0 1 0 0,-1-1 0 0,-3-4 0 16,-1-4 0-16,-2-3 0 0,-3 1 0 0,-2-1-128 15,1 1 464-15,0 2 112 0,1 5 0 0,0-3 16 16,-1-4-48-16,1 1-16 0,-2 2 0 0,4 1 0 15,-2 2-400-15,1 2 0 0,0-3 0 0,-1 1 0 16,0 2-240-16,0 4 32 0,-1 2 0 0,0 2 0 16,-1-1 208-16,1 1 0 0,0 3 0 0,0 3 0 15,1 1 0-15,0 0 0 0,-2 1 0 0,1 1 0 16,0-4 0-16,-3-1 0 0,1-1-128 0,-1-5 128 16,-1-3 0-16,0 1 0 0,-1 2 0 0,1-1 0 0,0-2 0 15,1 0 0-15,0 2 0 0,1-5 0 0,1 5 0 0,2-2 0 16,0 1 128-16,0-4-128 0,2-1 0 0,-1 5 128 15,1 8-128-15,1 4 0 0,2 2 0 0,-3 4 0 16,3 0 0-16,-2 1 0 0,0 0 0 0,1 1 0 16,-1-1 0-16,-2 0 0 0,-1-1-352 0,-3-1 32 15,-2-2 0-15,0-2 0 0,-1-2 64 0,0 0 32 16,2-8 0-16,2 4 0 0,1 4 400 0,-1-2 80 16,1 4 0-16,0 0 16 0,1-1-272 0,0-1 160 15,0 0-160-15,0 4 128 0,0 1-128 0,1 5 0 16,-1 1 0-16,3 4 0 0,-1-1 0 0,1 2 0 15,0 3 0-15,0-1 0 0,-2-1 0 0,-1 1 0 0,-1-2 0 0,-2 0 0 16,0-6 0-16,-2 3 0 16,-1 0 0-16,-1 1 0 0,0-1 0 0,-1 1 192 0,1-4-64 0,-2 5 0 15,2 3 208-15,1 1 48 0,1 1 0 0,0-2 0 16,1 0-64-16,-1 1-16 0,3 2 0 0,-3 4 0 16,1 4-160-16,0 0-16 0,2 0-128 0,-1 4 192 15,1 4-192-15,1 0 0 0,-3 5 0 0,0-6 0 16,1-5 0-16,-2 4 0 0,0 1 0 0,-3 0 0 15,0-6 176-15,-3 0-176 0,-1-7 192 0,1-2-192 16,1-2 320-16,-1-2-64 0,1-1 0 0,2-1 0 16,-1-1-256-16,2-1 160 0,-1-3-160 0,2 3 128 0,1 0-128 15,3 3 0-15,0-2 0 0,1 3 0 0,0 6 0 0,1-2 0 16,1 7 0-16,2-4 0 0,0 1 0 0,2-6 0 16,-1-4 0-16,0-2 0 0,1-1 0 0,0 7 0 15,0 5 0-15,-1 1 0 0,1-5 0 0,-1-3 0 16,0-4 0-16,-2-3 0 0,1 1 0 0,-1-3 0 15,0-1 0-15,-2-4 0 0,1-5 0 0,-1 0-144 16,0-3 144-16,0-1 0 0,0-2-256 0,1-2 64 16,0-5 16-16,2 5 0 0,-1 6 176 0,2 3-208 15,1 4 80-15,0 2 128 0,0-1-176 0,0 3 176 16,0 2-128-16,1-1 128 0,1 3 0 0,-1-3 0 16,2 0 0-16,-3 0 0 0,0-1 0 0,-2-1 0 0,1 0 0 0,-1-2 0 15,-1-2 0-15,-1-1 0 0,1-4 0 0,-4-1 0 16,1-6 0-16,0-1 0 0,0-6 0 0,-1 2 0 15,1 0 0-15,-1-1 0 0,0-1 0 0,1-3 0 16,0-2 0-16,1-2 0 0,0 2 0 0,-1-1 0 16,1-1-144-16,-2 2-48 0,2-4-16 0,0 3 0 15,0-1-240 1,3 4-64-16,-1 2 0 0,2-2 0 16,0-4-704-16,1 2-160 0,-2 0-32 0,1-1 0 0,0-1-112 0,1-5-16 0,1 0-16 0,0-1-11088 15</inkml:trace>
  <inkml:trace contextRef="#ctx0" brushRef="#br1" timeOffset="19389.88">22011 4497 14735 0,'-2'-8'1312'0,"1"4"-1056"0,0-3-256 0,0 1 0 0,-1 1 1008 0,1 2 144 0,0 0 16 15,-2-6 16-15,0-2-1184 0,-2-1-384 0,1-2 0 0,-1 3 0 31,0 2-384-31,2 5-96 0,-1 0-16 0,0 0 0 0,0 3 880 0,1-2 0 0,-1 1 128 0,0-2 0 16,1-1 272-16,0 2 48 0,1-4 16 0,0-1 0 16,2 0-176-16,2 2-32 0,-1 0-16 15,0-1 0-15,3 3-240 0,-2 4 128 0,1-3-128 0,-1 6 0 16,2 1 560-16,-2 4 16 0,0 1 0 0,0 2 0 31,-1 4 656-31,1 2 144 0,-1 4 32 0,0 3 0 0,-1 2 0 0,1 1 16 0,-1 5 0 0,2 1 0 0,-1 2-640 16,-1 2-128-16,1 3-16 0,-1-1-16 0,0 1-624 15,0-3 0-15,-1-1-192 0,0-4 64 0,-1-2 128 0,1-2-160 32,0 0 160-32,1 2-160 0,0 2 368 0,2 2 80 15,0 0 16-15,1 3 0 0,0 2 0 0,-1 2 0 16,1 3 0-16,-2 2 0 0,0-2 432 0,-1 2 96 16,0 4 0-16,0-5 16 0,0 1-144 0,1 5-48 15,1 6 0-15,-1 0 0 0,0-1-512 0,-1 0-144 16,1-2 0-16,-2-2 0 0,0 2 160 0,0-2-32 15,-1-2-128-15,0-2 192 0,-1 1 128 0,1-2 32 16,-1-2 0-16,0 2 0 0,0 2-208 0,-2-1-144 16,2 3 192-16,-1 3-192 0,0 4 0 0,0 3 0 0,0 2 0 15,0 1 0-15,-1 3 0 0,0 0 0 0,0-2 0 0,0 1 0 16,1 2 0-16,-1 3 0 0,0 6 0 0,1-4-144 16,-1-4 144-16,-2 1-160 0,0-1 160 0,2-1-160 15,0 1 160-15,0-5 144 0,1-1-16 0,-1-1-128 16,2-2 240-16,-1 0-64 0,2-2-16 0,0-2 0 15,2-5-160-15,0 6 128 0,2 8-128 0,-1 6 128 16,0-3-128-16,-1 3 0 0,1 6 0 0,1 2 0 16,-2-2 0-16,0 1 0 0,-2 1 0 0,-1 0 0 15,0 1 0-15,2 1 0 0,0 2 0 0,-1-3 0 16,1-1 0-16,0 0 0 0,-2-2 144 0,1 1-144 16,2-4 128-16,-1-1-128 0,-1 0 160 0,1-8-160 0,0-3 192 0,-1 1-64 15,0 4-128-15,1 0 192 0,2 1-64 0,1-3 0 16,-1 2-128-16,0-7 192 0,1-6-192 0,1 8 0 15,2 7 0-15,1 9 0 0,2 1 0 0,-2 6 0 16,0 1 0-16,-1 0 0 0,0 0-224 0,-3-2 64 16,1-3 16-16,-2 2 0 0,-2-2 144 0,-1-5 0 15,0-10 0-15,0 8 0 0,-1 10 0 0,-1 1 0 16,1 1 0-16,-1-1 0 0,0 0 0 0,2 1 0 16,1-1 0-16,-1-1 0 0,-1-1 0 0,1 0 0 15,2-2 0-15,0 4-128 0,2-1-16 0,-2 2 0 16,1 3 0-16,0-1 0 0,2-3 144 0,-1 6-160 0,3 1 160 15,-1 2-160-15,-2 4 160 0,2-3 0 0,-2 1 0 16,1-5 0-16,-1 1 0 0,-2-2 192 0,1 1-64 0,-1 1 0 16,0-2-128-16,-1-3 144 0,0-3-144 0,-1 0 160 15,0-3-160-15,1 0 0 0,1-2 0 0,0 1 0 16,1-1 0-16,-1-7 0 0,0-14 0 0,2 10 0 16,0 11 0-16,0 6 0 0,2 0 0 0,0-5 0 15,1 1 0-15,-1 3-144 0,2-4 144 0,1-1 0 16,-1-1 0-16,1-2 0 0,-1 4 0 0,0-1 0 15,0 1 0-15,-1-3 0 0,0-8 0 0,-3-1 0 16,2-2 0-16,-3 1 0 0,1 0 0 0,-1-4 0 16,3-2 0-16,-3-4 0 0,1-4 0 0,0-1 0 0,0-3 0 15,0-1 0-15,0 3 0 0,-1-2 0 0,1 0 0 0,1 0 0 16,1 0 0-16,-2 2 0 0,2 1 0 0,-2 1 0 16,1 3 0-16,-2 1 0 0,1 3 0 0,0 2 0 15,0-3 0-15,-2-2 0 0,0-5 0 16,0 3 0-16,-1-2 0 0,0-1 0 15,-1-10 0-15,0-2 0 0,-2 6 0 0,1 0 0 0,0-1 0 0,-1-6 0 16,2-3 0-16,-2-3 144 0,0-1-144 0,1-3 192 16,-1-3-192-16,0 1 192 0,1 0-192 0,-1-2 0 15,0 2 0-15,2 0 0 0,0-4 0 0,1 0 0 16,2-1-192-16,1-2 192 16,3 0-480-16,1-3 32 0,1-2 0 0,2-1 0 15,2-1-992-15,3-3-192 0,-1-1-32 0,2-2-16 16,1-5-1168-16,0-1-224 0</inkml:trace>
  <inkml:trace contextRef="#ctx0" brushRef="#br1" timeOffset="20563.66">23376 4770 24879 0,'-3'-5'2208'0,"2"0"-1760"0,1 3-448 0,0 1 0 0,0 1 576 0,0-4 16 0,-1-1 16 0,0-4 0 0,1-1 560 0,-2-2 112 16,2 1 32-16,2 0 0 15,-1 2-480-15,0 3-80 0,0 3-32 0,1 0 0 0,-1 3-288 0,0 3-64 0,1 0-16 0,0 6 0 16,-1 2-32-16,-1 4-16 0,0 4 0 0,0 4 0 16,-1 5-32-16,-1 0 0 0,2 1 0 0,-2 2 0 15,1 1-64-15,-2 1-16 16,0 2 0-16,-2 1 0 0,0 2 160 0,-3 3 32 0,0 3 0 0,-4 3 0 16,0 2-80-16,-1-1-16 0,-1 1 0 0,-2 0 0 15,1-5-144-15,-1 2-16 0,0 2-128 0,1-2 192 16,1-5-192-16,3-5 0 0,3-6 0 0,4-5 0 15,1-4 0-15,5-7-160 0,1-3 32 0,2-7 0 32,3-4-992-32,-1-7-192 0</inkml:trace>
  <inkml:trace contextRef="#ctx0" brushRef="#br1" timeOffset="20940.47">23178 4639 29487 0,'-1'-5'1296'0,"-1"3"288"0,2-3-1264 0,2 3-320 0,0 0 0 0,1 1 0 0,0 1 976 0,5-1 144 0,2-2 32 0,3 1 0 16,6-2-544-1,-1 1-96-15,2 1-32 0,0-1 0 0,0 2 800 0,2-2 144 0,1 0 48 0,5 1 0 16,-1-1-832-16,5-2-176 0,3 0-16 0,4 0-16 16,6-1-224-16,3-1-32 0,3-2-16 0,1-2 0 0,0 0-160 0,-1-2 0 15,0 0 0-15,-5 2 0 0,-7 2 0 0,0 2 0 16,0 0 0-16,-4 6 0 15,-3 1-576-15,-6 3-160 0,-4 5-32 0,-6-2-17472 16</inkml:trace>
  <inkml:trace contextRef="#ctx0" brushRef="#br1" timeOffset="21289.74">23278 5202 17567 0,'-16'3'384'0,"5"0"64"0,1-2 32 0,5-1 32 0,4 0-512 0,1-1 0 0,1 0 0 0,2-1 0 0,0-1 1696 0,5-2 240 0,5-1 48 0,5-2 16 0,4-2-16 15,5 0-16-15,5 2 0 0,4-5 0 0,4 2-176 0,3-2-48 16,4 0 0-16,1 1 0 0,0 2-1040 0,-1-1-192 16,-1 2-64-16,-4 2 0 0,-4 1-320 0,-3 2-128 15,-3 0 0-15,-3 1 0 0,-6 0 0 0,-2-1 0 16,-1 3 0-16,-3 0-160 15,1 2-800-15,-4 0-176 0,0 3-16 0,-4 1-9872 16,-1 0-1968-16</inkml:trace>
  <inkml:trace contextRef="#ctx0" brushRef="#br1" timeOffset="21589.1">24271 5256 24879 0,'-11'8'2208'0,"1"-3"-1760"0,1-1-448 0,3 0 0 0,2 0 3008 0,2 0 528 0,0-2 112 0,-3 4 0 16,-3 4-2656-16,-2 4-544 0,0 2-96 0,2 1-32 0,0 3-80 0,2-2-32 15,1 6 0-15,3 2 0 0,-1-3-208 0,3 0 0 16,0-1 0-16,0-2 0 0,1 3-192 0,1 3-16 16,-1-2-16-16,-1-2 0 15,1 0-288-15,-1-4-48 0,0-2-16 0,0-4-10656 16,1-5-2144-16</inkml:trace>
  <inkml:trace contextRef="#ctx0" brushRef="#br1" timeOffset="21790.72">24452 4877 46991 0,'-8'-4'2080'0,"3"1"432"0,0 3-2000 0,4 0-512 0,1 0 0 0,2 2 0 16,2-1-480-16,2 3-192 0,4-2-32 0,5 4-16 0,4 2-2176 15,0-2-432-15,2 2-96 0,-4 2-16 0</inkml:trace>
  <inkml:trace contextRef="#ctx0" brushRef="#br1" timeOffset="22184.28">25446 5001 28559 0,'-9'0'1264'0,"2"0"272"0,0 2-1232 0,4-1-304 0,2 1 0 0,1-2 0 15,-2 3-1712-15,0 1-400 0,-2 0-64 0,-3 3-32 0,-3-1 2016 0,0 5 416 0,-2 0 80 0,-2 3 16 16,-2 1 1184-16,-1 2 240 0,-3 0 48 0,-2 5 16 16,-3 1 112-16,-1 0 0 0,-1 2 16 0,-2 1 0 15,1 2-240-15,-3-2-48 0,1 2-16 0,0-3 0 16,1-3-832-16,2 0-160 0,1 2-48 0,-2 0 0 16,4-1-272-16,-1 5-48 0,1-2-16 0,2 0 0 15,2-3-256-15,3-2 0 0,2-1 0 0,3-4 0 16,3-6-320-16,3-4-64 0,5-3 0 0,0-5-16 31,2 1-240-31,1-8-32 0,2-3-16 0,1-2-17600 0</inkml:trace>
  <inkml:trace contextRef="#ctx0" brushRef="#br1" timeOffset="22415.69">24897 5014 15663 0,'3'-4'1392'0,"-1"2"-1120"0,-1 0-272 0,0 2 0 0,0 0 5744 0,1 0 1088 0,-1 0 208 0,3 3 64 0,1 2-5376 0,3 2-1056 16,2 3-224-16,2 2-32 0,2 6-416 0,0-1 0 0,2 3 0 0,0 2 0 15,1 2 0-15,0-1 0 0,1 6 128 0,-1-1-128 16,2 0 0-16,-3 2 0 0,1-1 0 0,-2-2 0 16,-2 0-192-16,1-2-112 0,-3 1-16 0,0-4-16 31,-1-2-240-31,0 1-64 0,0-4 0 0,-1-1 0 15,-2-2-1600-15,0-3-336 0,2-1-64 0,0-3-12160 0</inkml:trace>
  <inkml:trace contextRef="#ctx0" brushRef="#br1" timeOffset="22828.55">25566 5361 43311 0,'-2'-2'1920'0,"1"2"384"0,1-3-1840 0,0 2-464 0,3 0 0 0,0 1 0 0,2 0-784 0,2-1-256 0,6-2-48 0,2 1-16 0,5-2-272 0,2-1-48 0,-1 3-16 0,0-5 0 0,-2 1 1440 0,-1-2 176 16,-2 0 80-16,-2-2 32 0,1 3-288 0,-3-3-144 16,-1-1 16-16,0-2 0 0,-2 2 1056 0,0-1 224 15,-1-2 32-15,1-1 16 0,0-2-432 0,-2 0-96 16,0-4-16-16,1 2 0 0,-2-2-320 0,0 0-64 15,2 1-16-15,-3-2 0 16,0 2-256-16,-3 2 0 0,-2 4 0 0,-2 3 0 0,-1 5 0 0,-3 1 0 0,-3 5-160 0,-3 5 160 16,-3 1-384-16,-2 5 64 0,-4 4 0 0,-3 2 0 31,-2 3-448-31,0 2-64 0,-1 2-32 0,1 1 0 0,0 1 688 0,1 1 176 0,1 1 0 0,0-2 0 16,4 1 704-16,4 1 160 0,4-5 32 0,3-1 16 15,6-2-336-15,3 0-64 0,3-1 0 0,2-1-16 16,3 2-352-16,2 2-144 0,2 0 128 0,1 3-128 15,4-1 0-15,0-3 0 0,1-2 0 0,2-1 0 16,4-3-704-16,0-4-32 0,5-1 0 0,2-4-17552 16</inkml:trace>
  <inkml:trace contextRef="#ctx0" brushRef="#br1" timeOffset="23287.85">26693 5236 25791 0,'0'-5'2304'0,"-1"2"-1856"0,1 0-448 0,0 2 0 0,0 0 784 0,-1-2 64 0,1 0 16 0,-3-2 0 16,1-4-2240-16,-4 2-448 0,-3 0-96 0,-3 2 0 16,-3 5 960-16,-5 2 208 0,-2 1 48 0,-4 4 0 15,-2 0-464-15,-5 2-96 0,-2 2-16 0,-5 0 0 0,-1 1 2256 0,-1 4 448 0,1-1 96 0,0 4 16 16,3-2 1776-16,2 0 352 0,3 1 80 0,2-5 16 15,4 2-1840-15,2-1-384 0,4-2-64 0,2 2 0 16,2 1-768-16,4 1-160 0,1 1-32 0,5 0 0 16,2 1-512-16,4-2 0 0,3-2 0 0,4 0 0 31,4 1-480-31,4-4-208 0,1-4-32 0,5 0-16 0,2-4 304 0,4-3 64 0,1-2 16 0,4-2 0 16,0-6 864-16,2 0 192 0,1-1 16 0,-1-2 16 15,-2-2-272-15,1-3-48 0,3-1-16 0,-2-4 0 16,-1 0-48-16,2 1-16 0,-2-6 0 0,0 0 0 15,-1 1 144-15,-3-4 32 16,-1-1 0-16,-2-4 0 0,0-1-80 0,-4-4-16 0,-1 0 0 0,-3-3 0 0,-1-1-48 0,-1 1-16 16,-1 0 0-16,-3 0 0 0,0 3-144 0,-2-1-16 15,-3 0-16-15,-3 1 0 0,0 2 32 0,-3-1 16 32,0-2 0-32,-4 4 0 0,0-2-224 0,-2 3 0 0,0 2 128 15,-1 6-128-15,-1 5-144 0,-2 2-80 16,-1 5-16-16,0 0 0 15,0 6-464-15,0 5-112 0,-2 2-16 0,1 7-19504 0</inkml:trace>
  <inkml:trace contextRef="#ctx0" brushRef="#br1" timeOffset="23883.32">23178 6128 28559 0,'-10'-5'2544'0,"3"0"-2032"0,-1 1-512 0,4-1 0 0,3 0 1184 0,2 4 144 0,1-4 16 0,-1 0 16 15,1-2-2000-15,5-4-416 0,1 0-80 0,5 0-16 0,1 4 1424 0,4 2 288 0,-1 4 48 0,2-1 16 16,-1 2 464-16,2 2 112 0,1 1 16 0,2 0 0 16,5 0-656-16,1 1-128 0,5-3-32 0,0 0 0 15,2 1 576-15,-1-2 112 0,1 0 32 0,9 0 0 16,14-2-352-16,10 0-80 0,4-2-16 0,10 1 0 16,11-3 160-16,8 2 16 0,10 0 16 0,9 1 0 15,9-2-352-15,4 3-64 0,7 4 0 0,-1-2-16 16,-1 5-48-16,8-1 0 0,4 3 0 0,6 2 0 15,2 2-384-15,-6 4 0 0,-17-4 128 0,10 1-128 16,11 2 0-16,4-3-272 0,1-2 64 0,-2-3 16 16,-6-1-368-16,2-5-64 0,2 0-16 0,-1 0 0 0,-11 0 320 15,1-4 48-15,4-2 16 0,4-4 0 16,-1-1-208 0,1-4-48-16,1-7 0 0,5-4-19424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7:09:18.44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3013 10627 22111 0,'4'-6'1968'0,"-1"3"-1584"0,-2 3-384 16,-1 3 0-16,0-3 2448 0,1 2 416 0,2 0 80 0,0 0 0 0,1 2-1872 0,0 2-384 0,-1-2-80 0,-1 1-16 0,-1 1 560 0,-2 0 96 0,-1-1 32 16,0 1 0-16,1-1-688 0,-2 3-128 0,1 0-16 0,-1 2-16 0,0 4-432 0,-2 3 128 15,-2 5-128-15,0 2 0 0,-3 4 304 0,-1 3-32 16,-4 4 0-16,0 2 0 0,1-1-16 0,-6 11 0 16,-4 11 0-16,-4 10 0 15,-4 9 48-15,-4 0 0 0,1 3 0 0,-3-1 0 0,-1 6-304 0,0 0 0 16,1 4 0-16,-1-9 0 0,5-11 0 0,1-6 0 15,3-6-176-15,2-9 176 0,6-7-432 0,2-4 32 16,4-4 0-16,5-6 0 16,2-4-160-16,5-11-16 0,2-6-16 0,1-6-17664 0</inkml:trace>
  <inkml:trace contextRef="#ctx0" brushRef="#br0" timeOffset="364.58">2985 10615 35423 0,'3'0'768'0,"-3"2"176"0,-3 2 16 0,2 0 48 0,0 2-816 0,-1 0-192 0,1 3 0 0,-1 4 0 0,-1 10 160 0,1 7-16 15,0 6 0-15,4-2 0 0,3-2 688 16,1-7 144-16,5-2 32 0,0-2 0 16,4 1-368-16,1-3-64 0,0 1 0 0,0-2-16 15,1 5-288-15,2-1-48 0,-3 3-16 0,1 3 0 16,-2 4-208-16,1 3 0 0,-1 3 0 0,-3 3 0 0,2 6 0 16,-6 0 0-16,-2-3 0 0,-3 2 0 0,-1 4 160 0,-2 0 32 15,-2 1 16-15,1 0 0 0,-1 3-16 0,0-1-16 0,2-6 0 0,3-2 0 16,1-8-176-16,1-4 0 0,1-3 0 15,4-4-176-15,-2-1 176 0,2-6 0 0,0 0-144 0,-1-3 144 32,1-4-736-32,-2-5-80 0,-2-1-16 15,-1-5-17552-15</inkml:trace>
  <inkml:trace contextRef="#ctx0" brushRef="#br0" timeOffset="601.91">2524 11828 32255 0,'-5'-6'2864'0,"1"1"-2288"15,3 4-576-15,2-2 0 0,2 3 864 0,-1-4 64 16,3-2 16-16,4-4 0 0,6-2-608 0,6-3-112 0,6 3-32 0,4 2 0 16,6 2 640-16,2 2 128 0,6 1 32 0,2 2 0 15,4 1-544-15,-1 0-128 0,1 2 0 0,-2 0-16 16,0 0-176-16,-6 2-128 0,-4 0 144 0,-4 0-144 15,-3-1 0-15,-2 2 0 0,-2-3 0 0,-3-3 0 16,0 2-1008-16,-3-3-144 0,-1-1-16 16,-1-1-16-16,-2-1-1632 0,-1-3-320 0</inkml:trace>
  <inkml:trace contextRef="#ctx0" brushRef="#br0" timeOffset="1222.71">4093 11326 44223 0,'-7'6'3936'15,"2"-2"-3152"-15,3 2-624 0,4-4-160 0,0 0-304 0,-1 3-80 0,-1 4-32 0,3 8 0 0,2 5 224 0,3 3 32 0,5 0 16 0,2 1 0 0,3 2 144 0,2-2 0 0,1 0 0 0,-1 1 0 16,1 1 0-16,-1 1 0 0,-2 3 0 0,-3-1 0 0,-3 1 0 0,-2-4 144 16,-4 1-144-16,-1-4 160 0,-1-2 224 0,-1 1 64 15,-3-2 0-15,0-2 0 0,-2-2-64 0,1-2 0 16,0-2 0-16,1-2 0 0,1-2 0 0,2-4 0 15,0-1 0-15,5-1 0 0,0-7-64 0,1 0-32 16,1-1 0-16,1-6 0 0,4-2-48 0,2-4-16 0,-1-5 0 16,0 1 0-16,-1-5-224 0,-1 0 0 15,-3-1 0-15,-3-5 0 0,0-1 0 16,-2 0 224-16,0-2-32 0,-1 1-16 0,0-1 80 0,0-1 0 0,0 1 16 16,0-1 0-16,-1 3-16 0,1-2-16 15,0 5 0-15,0-2 0 0,0 2-240 0,1 5 0 16,-1 0 0-16,0 3 0 15,-2 3-384-15,0 0-128 0,-1 1-32 0,1 3 0 16,-2 4-544-16,0 4-96 0,0 3-32 0,-2 3-12624 16,0 3-2544-16</inkml:trace>
  <inkml:trace contextRef="#ctx0" brushRef="#br0" timeOffset="1927.43">5939 11048 35935 0,'-2'2'3200'0,"0"2"-2560"0,2-1-512 0,0 4-128 16,3-4 128-16,-1 6 16 0,2 3 0 0,1 7 0 0,5 11 176 0,2 7 48 0,2 4 0 0,-2 1 0 0,2-2 256 0,-2-1 48 0,-1-1 16 0,-2 0 0 16,-2-1-528-16,0 1-160 0,-2-3 0 0,-3 3 0 15,-1 0 0-15,-2-1 0 0,0-1 0 0,-2-2 0 16,1-1 0-16,1-5 0 0,1-1 0 0,0-4 0 31,0-5-624-31,0-2-224 0,0-2-48 0,-2-6-16144 16</inkml:trace>
  <inkml:trace contextRef="#ctx0" brushRef="#br0" timeOffset="2148.82">5654 11535 43311 0,'-10'-8'1920'0,"2"3"384"0,1 2-1840 0,2-1-464 16,2 2 0-16,3 2 0 15,-1 0 288-15,0 0-32 0,-2-3-16 0,2 2 0 0,1-2-400 16,5 1-80-16,4 1-16 0,4-2 0 0,6 3 256 0,3-2 0 15,5 0 0-15,4-1 0 0,3 0 0 0,2 0 0 16,1-2 0-16,-1 1 0 0,1 1-144 0,-2 2 16 16,0 2 0-16,-3-2 0 15,-1 1-208-15,-2-2-48 0,-2-1 0 0,-1 2-12064 16,-3-3-2416-16</inkml:trace>
  <inkml:trace contextRef="#ctx0" brushRef="#br0" timeOffset="3230.22">7400 11304 39615 0,'-5'-4'3520'0,"1"1"-2816"0,3 0-560 0,1 3-144 16,0-3-480-16,0 1-128 0,-2-2-32 0,-1-6 0 0,0-2 96 0,0-4 16 0,0 1 0 0,2-1 0 0,0 2 528 0,-1-2 0 0,0 1 0 0,1-1 0 0,-2 0 304 0,-1 0 160 15,-2 0 48-15,0-1 0 0,-3 3 192 0,0 2 64 16,-1-1 0-16,-3 3 0 0,-2 4-272 0,-1 4-48 15,-2 2-16-15,-3 2 0 0,0 4-128 0,-2 4-32 16,1 3 0-16,1 1 0 0,4 3-128 0,-2 2-16 0,2 6-128 16,0 1 192-16,1 6-192 0,1 3 176 0,2 4-176 0,2-3 160 15,1 1-160-15,2-2 160 0,0 0-160 0,3 0 160 16,0 3-32-16,2 0-128 0,2 3 192 0,-1 0-64 16,4-2 0-16,0 1 0 15,3-2 0-15,2-2 0 0,1-3-128 0,3-4 160 0,1-3-160 0,3-4 160 16,2-2-160-16,2-3 0 0,3-1 0 0,2-6 0 15,-2-1-176-15,3-6-112 0,2 1-32 0,-1-8 0 32,-3 2-768-32,5-4-176 0,-1-2-16 0,1-4-16 0</inkml:trace>
  <inkml:trace contextRef="#ctx0" brushRef="#br0" timeOffset="3831.25">8133 11055 43311 0,'1'0'3840'0,"0"2"-3072"16,2 2-608-16,-1 1-160 0,2-1 0 0,1 2-192 0,2 4 32 0,6 8 16 0,4 7 0 0,2 7 0 0,0 4 0 0,0 4 0 0,-2-2 16 0,-3 0 0 0,-2 0 0 0,-2-3 0 0,1 6 128 0,-2 0-160 15,-1 4 160-15,0-1-160 16,-2-6 160-16,-1-1 0 0,0 2 0 16,-3-7 128-16,0-1 240 0,-1-3 48 0,0-3 16 0,-1-8 0 15,1 1 16-15,2-7 0 0,-1 0 0 0,2-5 0 16,-1-2 0-16,1 0 0 0,3-2 0 0,1-6 0 0,2-1-64 0,1-2-16 15,2-2 0-15,0-3 0 16,1-2-80-16,-1-2-16 0,2-2 0 0,-1-5 0 16,-2-1 48-16,-1-2 16 0,1-5 0 0,-1-4 0 15,0-1-32-15,0-3-16 0,0 3 0 0,-1-1 0 0,1 2 32 0,0 1 0 16,2 1 0-16,-2 4 0 0,1 2-32 0,2 1 0 16,-1 1 0-16,1-1 0 0,1 4-288 0,1-1 0 0,0 1 128 0,0 4-128 15,-1-1 0-15,0 0 0 0,-2 3 0 0,1-2 0 31,-2 2-752-31,1 0-48 0,-2-4-16 0,1 1-14448 16,-1 1-2896-16</inkml:trace>
  <inkml:trace contextRef="#ctx0" brushRef="#br0" timeOffset="5363.19">13689 10915 35935 0,'-2'-2'3200'0,"-1"1"-2560"0,-1 1-512 0,1 0-128 0,1 1 1088 0,1 1 208 0,0 1 48 0,-2 3 0 0,-3 1-1136 0,-2 8-208 15,0 2 0-15,-3 7 0 0,1 2 0 0,-1 2-128 0,-2 7 128 0,-2 1 0 0,-2 7 0 0,-1 4 0 0,-2 4 0 0,-4 1 0 0,2-3 0 0,-4 4 0 16,-2 2 0-16,-2 2 0 0,-1 2 0 0,-2-2 144 0,-1 4-16 0,0-5 0 0,2 1 96 0,2-6 16 0,3 0 0 0,2-9 0 15,5-5-80-15,3-3-16 0,3-3 0 16,6-5 0-16,4-7-352 0,4-9-80 0,5-4-16 0,5-6-18208 31</inkml:trace>
  <inkml:trace contextRef="#ctx0" brushRef="#br0" timeOffset="5719.89">13746 10767 35935 0,'-22'6'3200'0,"5"0"-2560"15,2 0-512-15,5-2-128 0,7 1 1472 0,1-4 256 16,1 6 64-16,-2-1 16 15,-2 6-1472-15,1 2-336 0,4 4 0 0,2 1 0 16,6-1 0-16,0 2 0 0,4 5 0 0,-1 0 144 16,0 1 112-16,-3-1 32 0,1 9 0 0,0 0 0 15,-2 5 176-15,-1 2 48 0,-1 7 0 0,-1-1 0 16,0 1-176-16,-1-1-16 0,-1 0-16 0,0 4 0 16,2 1-144-16,1 3-32 0,1 6 0 0,1-4 0 0,3 2-128 15,1-2 0-15,-1-9 0 0,3 2 0 0,-1-2 0 0,2-3 0 0,-2 1 0 0,-1-5 0 16,2-2 0-16,-5-7 0 15,2-1 0-15,-4-7 0 16,-1-1-576-16,-1-10-160 0,-3 2-32 0,-1-9-19328 0</inkml:trace>
  <inkml:trace contextRef="#ctx0" brushRef="#br0" timeOffset="5972.19">13138 11759 29487 0,'-5'-3'2624'0,"2"-1"-2112"0,0-1-512 16,4 4 0-16,2 1 3040 0,2 0 496 16,2 1 112-16,6 1 0 0,5 1-2944 0,9 1-704 0,9 2 0 0,5 1 0 15,2-4 288-15,2 2 32 0,1-1 16 0,-3 0 0 0,0 2-336 0,-3-4 0 16,-3 2 0-16,-4-2 0 0,-3 0-192 0,-5 0-96 15,-4 1-32-15,-4-2 0 16,-2 1-1024-16,-3-2-224 0</inkml:trace>
  <inkml:trace contextRef="#ctx0" brushRef="#br0" timeOffset="6874.64">15086 11247 41471 0,'-4'0'3680'16,"1"0"-2944"-16,1 3-592 0,2 0-144 0,2-2 144 0,-1 4 0 0,-1 5 0 0,0 2 0 0,1 11-144 0,0 1 0 0,3 8-160 15,1 3 160-15,0 3-368 0,0 3 32 0,0 1 0 0,0 2 0 16,-2 0-96-16,0 1-16 0,2-1 0 0,-4-1 0 0,1-1 448 0,-2-4-128 0,2-4 128 0,-5-5 0 16,1-1-128-16,-2-6 128 15,-2-2-128-15,0-5-11328 0,0-1-2272 0</inkml:trace>
  <inkml:trace contextRef="#ctx0" brushRef="#br0" timeOffset="7110.89">14798 11651 45151 0,'-6'-2'4016'0,"1"2"-3216"16,3 0-640-16,4 0-160 15,1 0 128-15,1-3-128 0,2 2 192 16,4-2-64-1,7 1-976-15,7 1-208 0,7-3-32 0,6 1-16 0,4 1 640 0,2 1 128 0,4 1 16 0,0-3 16 16,-2 6-640-16,-5-3-128 0,-4 1-16 0,-6 4-16 16,-5-1-704-16,-4-1-144 0</inkml:trace>
  <inkml:trace contextRef="#ctx0" brushRef="#br0" timeOffset="7566.92">16321 11411 29487 0,'-3'-6'2624'0,"-1"2"-2112"16,1-1-512-16,2 4 0 0,0 1 1456 0,-2-2 176 16,-2-2 32-16,-3-6 16 0,-5 1-880 0,-3-1-176 15,-1 2-48-15,-3 2 0 16,2 4-48-16,-3 0-16 0,-2 2 0 0,1 4 0 15,1 4-384-15,-1 0-128 0,0 7 0 0,-2 1 0 16,1 2 272-16,-2 2 0 0,-2 5 0 0,1 1 0 0,-1 1-80 0,-1 3-32 16,2 4 0-16,3 3 0 15,4-1 0-15,6 1 0 0,4-2 0 0,5-3 0 16,7 3 176-16,4-7 48 0,4 0 0 0,3-3 0 16,3-3-32-16,2 1 0 0,3-5 0 0,3 2 0 0,1-1-208 0,0-1-144 0,1-4 192 0,1-2-192 31,3-2-512-31,3-4-192 15,3-2-64-15,1-2-18304 0</inkml:trace>
  <inkml:trace contextRef="#ctx0" brushRef="#br0" timeOffset="8055.42">16371 10391 40543 0,'-3'5'3600'0,"2"-1"-2880"0,1-1-576 15,1 4-144-15,3-4 640 0,1 3 80 0,4 6 32 0,5 7 0 0,9 7-496 0,6 8-112 0,11 2-16 0,4 1 0 0,8 3-128 0,6 0 192 0,3 3-192 0,3 2 192 16,2-2-192-16,-2 2 0 0,2-1 0 0,-8 4 0 15,-4 2-128-15,-9 4-64 0,-7 3-16 0,-9 4 0 0,-8 4 208 16,-9 0 0-16,-5-4-160 0,-5 2 160 0,-6 4 0 0,-5 0 0 16,-2 6 192-16,-4 2-64 0,0 2 16 0,-2-4 0 15,2-5 0-15,-2-5 0 0,1 4-144 0,0-7 0 16,-2 0 0-16,-1-6 0 0,0-3-432 0,-3-4 48 16,-2-5 0-16,-4-2 0 15,-5-2-480-15,-9-4-96 0,-4-1 0 0,-9-2-16960 0</inkml:trace>
  <inkml:trace contextRef="#ctx0" brushRef="#br0" timeOffset="8612.02">13201 10523 24879 0,'-17'-2'2208'0,"2"1"-1760"16,4 1-448-16,5 0 0 0,2 0 2096 0,-2-3 336 0,-9 2 64 0,-10 1 0 0,-5-3-1152 0,-4 1-256 0,2 2-32 0,4 2-16 0,2 1-304 0,5 2-64 15,0 3-16-15,1 2 0 0,0 3-400 0,0 2-64 16,0 4-32-16,-1 6 0 0,-2 1-160 0,-3 9 0 0,-2 3 0 0,-3 9 0 16,-3 0 0-16,2 7 0 0,0 1 0 0,0 7 0 15,2 2 160-15,-1 14-160 0,3 7 192 0,3 0-192 16,6-4 512-16,5 7-16 0,5 6 0 0,4-2 0 16,9 0-192-16,4-7-48 0,6-3 0 0,5-3 0 0,4 1-96 0,3-4-32 15,4-7 0-15,1-3 0 0,2-3-400 0,0-3-96 16,1-7-16-1,2-1 0 1,1-2-704-16,1-2-160 0,3-3-32 0,2-5-16448 0</inkml:trace>
  <inkml:trace contextRef="#ctx0" brushRef="#br0" timeOffset="9355.07">17764 11360 44223 0,'-6'0'3936'0,"2"2"-3152"0,3 0-624 0,2-2-160 0,2 3-176 0,-1 0-64 15,1 4-16-15,-1-1 0 0,4 6-48 0,2 2-16 0,2 1 0 0,1 1 0 0,0 2 320 0,0 2 0 0,-1 0 0 0,-1 4 0 0,-1 7 0 0,-1 2 0 16,-2 1 0-16,-3 3 0 0,-1 5 320 16,-2 5 128-16,-4-2 32 0,-1-3 0 0,0-5 272 0,-1 1 48 15,0 1 16-15,1-2 0 0,0-5-240 0,3-1-64 16,1-7 0-16,3-1 0 0,1-5-192 0,3-7-64 15,3 1 0-15,2-9 0 0,1 0-64 0,1-3-32 16,3-6 0-16,1-1 0 0,-1-4 80 0,2-2 16 16,1-3 0-16,-1-9 0 0,1-1 96 0,-1-5 32 0,-5 5 0 15,1-9 0-15,4-5-64 0,0-11 0 16,1-4 0-16,3-4 0 0,0 0-16 0,4 2-16 16,0 6 0-16,2 5 0 0,3 9-288 0,-1 5 0 15,1 5 0-15,0 5 0 0,2 6 0 0,0 2 0 16,3 5 0-16,-1-1 0 0,2 2 0 0,1 0 0 0,0 2 0 15,-1-2 0-15,0 0-512 16,-2-1-192-16,-2 0-64 0,-3-4 0 0,-1-2-400 16,-4-1-96-16,-1 0-16 0,-4 0-20528 0</inkml:trace>
  <inkml:trace contextRef="#ctx0" brushRef="#br0" timeOffset="17998.39">24630 11114 25791 0,'-4'-3'2304'0,"0"3"-1856"0,3 0-448 0,0 0 0 0,1 0 1856 0,0 1 288 0,-3 1 48 0,1-2 16 0,-1 3-1296 0,1 1-256 0,2-1-48 0,1 3-16 16,2 3-16-16,-1-1-16 0,0 4 0 0,1 4 0 0,-2 5 0 0,-1 1 0 15,-1 7 0-15,-4-1 0 0,-1 8-336 0,-4 4-64 16,-2 2-16-16,-4 5 0 0,-2 3 0 0,-2 3 0 15,-3 4 0-15,-2 1 0 0,-1 2-144 0,0-2 192 16,2-2-192-16,0-6 192 0,2-5-192 0,2-7 0 16,3-3 0-16,1-1 0 0,0-1 0 0,2-5-256 15,3-3 48-15,2-4-11920 0,3-5-2384 16</inkml:trace>
  <inkml:trace contextRef="#ctx0" brushRef="#br0" timeOffset="18406.27">24747 11083 40543 0,'-4'-6'1792'0,"1"3"384"0,0 1-1744 0,3 0-432 0,0-1 0 0,1 3 0 0,1 0 0 0,-1-1 0 16,1 1 0-16,1 0 0 0,-1 0 0 0,-2 0 0 15,0 0 0-15,0 0 0 0,3 26 128 0,-3-12-128 16,0 7 192-16,0-1-64 16,1 1 96-16,0 1 16 0,1 3 0 0,0-3 0 15,2 1 80-15,1 0 0 0,0-1 16 0,0-1 0 0,1 1 0 0,0 0 0 0,0 1 0 0,2-1 0 31,-1 3-96-31,-1 3-32 0,2-2 0 0,-2 5 0 0,1 1-64 16,1 3-16-16,-1 3 0 0,-1-1 0 0,0 4 16 0,-1-3 0 0,0 3 0 16,-1-3 0-16,0-3-144 15,-3 0 0-15,0-1 0 0,-1-4 0 0,0-3 0 16,1-1-144-16,-1-4 144 0,2-3-160 16,-1-1-352-16,0-5-80 0,-1 0-16 15,-1-6 0-15,1-1-672 0,-3-4-128 0,1-2-16 0,-2-5-16416 0</inkml:trace>
  <inkml:trace contextRef="#ctx0" brushRef="#br0" timeOffset="18695.18">24611 11683 11967 0,'-5'-6'1072'0,"3"2"-864"0,0 2-208 0,2-2 0 0,2 0 976 0,-1 2 160 16,1-2 16-16,2-4 16 0,2-2-1168 0,0-3 0 15,1 1-304-15,-2-2 64 0,-2 6 1328 0,-1 2 272 16,-1 2 48-16,-2 0 16 0,1 5 512 0,-3 2 112 16,2 1 0-16,-2 2 16 15,2 0-64-15,1 0-16 0,1 1 0 0,3 0 0 16,1-1-752-16,1 0-144 0,4 0-48 0,2-2 0 16,3 1-608-16,0-4-128 0,2 4-32 0,1-5 0 15,2 0-128-15,1 0-16 0,-2 0-128 0,2-2 192 16,-1 2-192-16,-1 0 0 0,-1 0-144 0,0-3-17664 15</inkml:trace>
  <inkml:trace contextRef="#ctx0" brushRef="#br0" timeOffset="19477.28">26252 11399 24879 0,'-5'-6'2208'0,"0"-1"-1760"0,1 4-448 0,2-1 0 0,2 2 1088 0,0 2 144 0,1-3 32 15,0-1 0-15,1-2-1904 0,0-1-384 0,2 1-80 0,1-3-16 0,1 3 1296 0,-1 2 256 0,-1 2 48 0,-2 0 16 0,1 6 592 0,-2 0 112 16,-1 4 16-16,-3 8 16 0,0 1 64 0,-1 2 16 16,0-3 0-16,-1 8 0 0,0 2-432 0,0 6-96 15,2 1-16-15,0 3 0 0,1-1-512 0,2-1-128 16,0-3 0-16,1 2-128 0,0-5 0 0,0 0-224 0,2-3 16 0,-3-3 0 31,1-2-1328-31,-1-1-272 0,-1-3-48 0,-2-4-13504 0</inkml:trace>
  <inkml:trace contextRef="#ctx0" brushRef="#br0" timeOffset="19713.3">25964 11766 26719 0,'-8'3'2368'0,"4"-3"-1888"15,0 2-480-15,1-2 0 0,3 1 2752 0,3-1 448 16,1 3 80-16,2-3 32 0,4 1-2352 0,4-1-480 16,7 0-96-16,7 0 0 0,1-1-64 0,3 1 0 0,3-3 0 0,3 0 0 15,3-1-144-15,0-1-48 0,-1 1 0 0,-2-2 0 16,-2 0-128-16,-2 2 0 0,-3-2 0 15,-3 2 0-15,-2-1-256 0,-7 2-16 0,-3 1-16 0,-2 0-17888 16</inkml:trace>
  <inkml:trace contextRef="#ctx0" brushRef="#br0" timeOffset="21072.6">27829 11509 25791 0,'0'-6'2304'0,"0"1"-1856"0,1 1-448 16,-1 3 0-16,1-2 400 0,0 0-16 0,1-4 0 0,-1-5 0 0,1-4 1088 0,-1-3 224 0,-1-2 32 0,-1 4 16 0,-2-1-336 0,-4 3-80 0,0 1-16 0,-2 2 0 0,-1-1-416 0,-2 3-96 0,0 4-16 15,-2-4 0-15,2 7-400 0,-2-4-96 16,2 3-16-16,-1 0 0 0,1 1-272 0,0 3 0 0,-2 0 128 0,-1 3-128 31,-2 1 0-31,-2 2 0 0,0 2 0 0,-4 0 0 16,1 3 0-16,0 3 0 0,-3 0 0 0,2 4 0 0,2 3 0 0,2-3 0 0,3 2 0 0,1 2 0 31,4 4 0-31,1 1 0 0,4-2 0 0,2 1 0 16,3 0 0-16,2 1 0 0,3-1 0 0,2 0 0 0,1 1 0 15,2-1 0-15,2-1 0 0,0 1 0 0,3-4 0 16,2-1 0-16,0-4 0 0,4 0-144 0,5 0 144 0,3-3 0 16,2-2 0-16,4 2 0 0,5-3-192 0,4 1 0 15,2-2 0-15,-2-4 0 0,-2 0 32 0,-2-2 0 16,-1 0 0-16,-2-2 0 15,-1 0-416-15,-5-2-64 0,-4 2-32 0,-3-2-16704 16</inkml:trace>
  <inkml:trace contextRef="#ctx0" brushRef="#br0" timeOffset="22070.3">28937 10928 8287 0,'-2'-4'736'16,"1"-2"-592"-16,0 3-144 0,0 0 0 0,-1 0 2480 0,2 2 464 0,0-2 80 0,-1 1 32 0,1-2-496 0,-1-2-80 0,0 2-32 0,-1-2 0 0,2 4 128 16,0 0 32-16,-1 2 0 0,1 0 0 0,0 2-1232 0,0 1-240 0,0 4-48 0,0 1-16 0,0 1-432 15,0 4-96 1,0 2-16-16,0 3 0 0,1 4-272 0,1 3-48 0,0 3-16 15,-1 4 0-15,3 5-192 0,0-1 144 16,1 4-144-16,-2 1 128 0,4 3-128 0,-2-2 0 0,2 1 0 0,-1 2 0 16,0 2 0-16,-1-5 0 0,-1-1 0 15,0 0 0-15,-1 3 0 0,0-3 0 0,-1-3 0 0,-2-1 0 0,2-5 0 16,-2-3 0-16,0-3 0 16,-2-4 0-16,2-1 0 0,-1-5-176 0,1 0 48 0,-1-3 0 15,0-3-720-15,1-4-144 0,-3-4-32 0,1-1-17376 0</inkml:trace>
  <inkml:trace contextRef="#ctx0" brushRef="#br0" timeOffset="22427.08">28421 10993 35935 0,'-12'-6'1600'0,"2"1"320"0,1 1-1536 0,3 2-384 0,2 1 0 16,3 1 0-16,-2-3 784 0,0-1 96 16,-2-1 16-16,-1 1 0 0,1-5-48 0,2-1 0 15,3 0 0-15,4 1 0 0,2 1-448 0,3-2-80 16,2 2-32-16,2 0 0 0,3 0-32 0,3 2 0 15,2 1 0-15,3 2 0 0,-1 0 0 0,3 2 0 0,6-2 0 16,4 3 0-16,4 3-64 0,2-3-32 0,5 0 0 0,0 0 0 0,-3 0-160 0,2-5 0 16,3 0 0-16,2-1 0 0,0 0 0 0,-2 1 0 15,-3 1 0-15,0 0 0 0,-4 4 0 0,-1 0 0 16,-6 4-128-16,-2-2 128 16,-6 6-528-16,-3 0-48 0,-2 2 0 0,-5 0 0 15,-5 1-352-15,-1 1-80 0</inkml:trace>
  <inkml:trace contextRef="#ctx0" brushRef="#br0" timeOffset="22894.58">28510 12053 28559 0,'-22'-4'1264'0,"6"2"272"0,2-1-1232 0,4 2-304 0,4 1 0 0,3-2 0 0,-2 2-1600 0,-2 0-368 16,-5-4-80-16,-3 1 0 0,0 0 1536 0,1-4 304 0,5 5 64 0,2 1 16 0,4-2 1936 0,3 0 400 0,3 0 80 0,4 1 16 0,2 0-320 0,4 0-64 0,2-2-16 0,4 2 0 16,5-2-384-16,3 0-80 0,3 2-16 0,2-2 0 15,-1-1-720-15,3 4-160 0,6-1-32 0,0-1 0 16,-6 2-256-16,3-2-64 0,2 2-16 0,0-1 0 15,2-2-48-15,-1 1 0 0,-2-3 0 0,2 3 0 16,-1-2-128-16,-1 3 160 0,0-1-160 0,-4 3 160 0,0 0-160 16,-5 0 0-16,1 0 0 0,-2 0 0 15,-3 1-384-15,-1 1-96 0,-2-2-32 16,-2 0 0-16,-2 4-768 0,-1-4-144 0</inkml:trace>
  <inkml:trace contextRef="#ctx0" brushRef="#br0" timeOffset="23993.34">29487 10402 26719 0,'0'0'2368'0,"0"-2"-1888"0,1 2-480 0,-1 0 0 0,1 0 672 0,1-3 32 0,0 2 16 0,2-2 0 0,2 0 768 0,0-3 160 0,3 3 16 0,-2-1 16 0,2 2-576 0,-1 2-112 15,2 2-32-15,0 0 0 0,3 3-384 0,1 1-64 16,4 6-32-16,2 2 0 0,2 2-224 0,3 5-32 0,2 5-16 16,4 2 0-16,1 7 16 0,1 1 0 15,4 3 0-15,-1 1 0 0,4 6-96 0,-1-2 0 0,2 1-128 16,-3 2 192-16,-2 1 16 0,-2 1 0 0,-5 2 0 16,0 3 0-16,-7 0-208 0,-2 2 0 0,-3-1 0 0,-5-1 0 15,-2-1 0-15,-3 1 128 0,-5-4-128 0,-4-3 0 16,-1 4 0-16,-7-3 128 0,-2-3-128 0,-5-1 0 15,-3 1 0-15,-3-2 0 0,-2-5 0 0,-1 0 0 16,1-4 0-16,-2-4 0 0,-2 1-128 0,-1 0 128 16,1-2-464-16,-2 2-48 0,-2-1 0 15,-3 1-18192-15</inkml:trace>
  <inkml:trace contextRef="#ctx0" brushRef="#br0" timeOffset="24660.19">24380 10282 33167 0,'-6'-5'2944'0,"1"4"-2352"15,1-2-464-15,2 1-128 0,0 2 1184 0,2 0 224 0,0 0 32 0,-1 0 16 0,0 0-1456 0,0 2-176 0,-2-2-80 0,1 4-32 0,-2 5 288 0,0-3 0 0,-3 4 0 16,-1 2 0-16,-2 4 0 0,-2 3 224 0,-3 3-64 0,-3 3-16 0,-3 5 272 0,-4 3 48 0,3-3 16 0,-5 10 0 16,-6 9-160-16,-2 8-48 0,-3 6 0 0,0 2 0 15,0 4-64-15,2 1-16 0,1 3 0 0,3 0 0 16,4 6 0-16,2 0 0 0,3-2 0 0,5-2 0 15,2-3-48-15,3-6-16 0,7-1 0 0,3 0 0 0,3 1-128 16,3 1 0-16,6-1 0 0,1-5 0 0,3 0 0 0,6 0 0 16,6 2 0-16,4-2 0 0,2-2-272 0,8-2 16 31,4 0 0-31,5-2 0 16,5-5-496-16,9 1-80 0,7-4-32 0,8-2-16704 0</inkml:trace>
  <inkml:trace contextRef="#ctx0" brushRef="#br0" timeOffset="25702.97">30990 11114 35935 0,'-8'-10'3200'0,"3"7"-2560"15,0-3-512-15,2 3-128 0,2 3 928 0,1 0 160 0,0 0 48 0,0 0 0 0,-1-2-512 0,1 0-112 0,-1 2 0 0,1 0-16 0,0 0 0 0,0 4 0 0,0-4 0 0,0 0 0 16,5 29-48-16,-4-13 0 0,1 5 0 0,1 1 0 16,2 4-64-16,0 5-32 0,2 1 0 0,3 3 0 0,1 3-80 15,3 3-16-15,2 0 0 0,0 1 0 0,0 1-256 16,0-1 0-16,1 1 0 0,-1-5 0 16,-1 1 0-16,-1-5 0 0,-2-1 0 0,-1-2 0 15,-1-6 208-15,-1 0-16 0,-2-3 0 0,0 0 0 0,-1-3 128 0,0 0 32 16,0-3 0-16,0-2 0 0,3-2-96 0,-2 0 0 15,1-3-16-15,-1-3 0 0,2-2 80 0,1-4 32 16,0-3 0-16,1 0 0 0,1-7-32 0,0-3 0 16,3-3 0-16,0-6 0 15,1-3-160-15,0-6-32 0,0-3-128 0,0-6 192 0,2-3-192 16,-3-5 0-16,1-3 128 0,0-6-128 0,2 0-128 0,0 0-80 16,-1 8-16-16,-2 4 0 15,1 1-304-15,0 3-64 0,-1 3-16 0,0 3 0 16,-2 3 48-16,1 3 16 0,-1 2 0 0,1 5 0 15,0 2-416-15,0 4-96 0,0 1-16 0,0 5-19280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7:13:13.5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15945 16273 28559 0,'24'-13'2544'0,"-7"4"-2032"0,-1-1-512 0,-2 4 0 0,-4 4 320 0,-2 0-16 0,7 0-16 0,11-2 0 0,16-4-3280 0,11-2-656 0,5 0-128 0,-3 1-16 31,-7 5 1824-31,-8 2 368 0,-6-2 80 0,-6 4 16 0,-7-2 1504 0,-8 2 240 0,-4 2 80 0,-8-1 0 16,-5 4 1488-16,-7 2 304 16,-5-1 48-16,-10 1 16 0,-8 2 352 0,-10 1 80 15,-9-2 16-15,-8 0 0 0,-5-2-528 0,-5 0-112 16,1 0 0-16,-14-2-16 0,-8 2-912 0,-4-3-176 15,1 0-48-15,2-3 0 0,4 0-336 0,3 0-80 0,5 0-16 16,0 3 0-16,2-2-272 0,6-1-128 0,7-1 0 16,2-2 128-16,4 3-128 0,1 0 0 0,2 3 0 15,5-3 0-15,6 1 0 0,8-1 0 0,8-1 0 0,10-4 0 16,8 1 0-16,8 1 0 0,5-4 176 0,8 1-176 16,8 0 304-16,13 0-48 0,13 2 0 0,10-5 0 15,6 3-256-15,10-1 0 0,12 1 0 0,11-3 0 16,7 2-192-16,6 0 192 0,7 1-208 0,2-2 80 15,2 0 128-15,1 2 0 0,0 0 0 0,1 0-128 16,-1-1 128-16,-3 1 0 0,-3 3 0 0,-4-2 0 16,-4 1 0-16,-7 0 0 0,-7-2 128 0,-11 3-128 0,-8 2 0 15,-14 1 144-15,-9-2-144 0,-13 2 0 0,-11 0 0 0,-10 0 0 16,-10 0 0-16,-11 0 0 0,-8 3-384 0,-12 2 32 16,-13 2 0-16,-17-4 0 15,-18 4-160-15,-16 2-48 0,-14 1 0 0,-18 3 0 0,-19-1 272 0,-10 2 48 16,-10 2 16-16,-13 2-16448 15</inkml:trace>
  <inkml:trace contextRef="#ctx0" brushRef="#br0" timeOffset="10693.97">10730 10453 15663 0,'2'-6'1392'0,"1"1"-1120"0,-1 3-272 0,0 0 0 0,1 2 0 0,1-4 0 0,3-2 0 0,4-4-144 0,5-5 144 0,2 2-160 0,-2 0 160 0,-3 3-160 0,-2 4 320 0,-2 0 64 0,-4 0 16 0,-4 3 0 15,-2 3 1040-15,-4 3 192 16,-2-2 64-16,-3 2 0 0,-4 0-208 0,-1 0-48 16,-2 1 0-16,0-2 0 0,-1-2-160 0,-1 2-32 0,-2-4-16 0,0 2 0 0,-3-4-272 15,-1-2-48-15,1 1-16 0,-4-2 0 16,1 1-368-16,-1-4-80 15,-2 1-16-15,-2-1 0 0,-2 1 304 0,-3 2 48 0,0 1 16 0,-5 2 0 16,-1 4-240-16,-4 4-32 0,-2 3-16 0,-5 4 0 16,0-1-192-16,0 3-32 0,0 0-128 0,4 2 192 15,3 1-192-15,3 0 0 0,7-1-192 0,5 1 192 0,6-2-144 0,4 1 144 16,5-6 0-16,4 1-144 16,6-3 144-16,1-1 0 0,4 0-144 0,4 0 144 15,0-2 0-15,4-2 0 0,3 2-144 0,3-2 144 0,6-2-320 0,4 2 0 16,8-2 0-16,4 0 0 0,6-2 32 0,3 2 0 15,4 0 0-15,2 0 0 16,6 0 96-16,3-2 32 0,1 0 0 0,1-2 0 16,0 0 160-16,-2-2-128 0,-2 2 128 0,0 2-128 15,-3 2 128-15,-2 0 0 0,-4 0-144 0,-4-3 144 16,0 2 0-16,-6-1 0 0,-5-2 0 0,-6-2 0 0,-3 2 0 0,-6-1 0 16,-5-1 0-16,-6 2 0 0,-2 0 0 0,-4-1 128 15,-4 2-128-15,-3-1 0 0,-5 0 400 0,-4 2 0 16,-4-1 0-16,-5 2 0 0,-5 1 48 0,-4 0 0 15,-5 0 0-15,-3-2 0 0,-2 2-224 0,-3-4-32 16,-1 4-16-16,-4-2 0 0,-4 2-176 0,-1 2 192 16,-2-1-192-16,0 2 192 0,-2-1-192 0,7-2 160 15,4-2-160-15,-3 2 160 0,-3 0-160 0,3 0 0 0,4 2 0 0,3 2 0 16,3 0 0-16,4 2 0 0,7 0 0 0,6-2 0 16,6 1 0-16,7-4 0 0,5 1 0 0,6 1 0 15,6 0 0-15,-1-3-144 0,3 3 144 0,7-3 0 16,8 4-576-16,10-7 0 0,10 2 0 0,3 1 0 15,3-3 0-15,1 3-16 0,2 0 0 0,0 3 0 0,2 1 432 16,2-1 160-16,-1 1 0 0,0 1-144 16,1-1 144-16,-3-4 0 0,-3 2 0 0,2 2 0 0,-1-2 0 0,-1 2 0 15,-3-4 0-15,-2 0-128 0,-1 0 128 0,-5-4 224 16,-6-1-48 0,-5-1-16-16,-2-1-160 0,-7 1 0 0,-3-4 0 0,-6 4 0 0,-3-3 288 0,-5 2 176 15,-3 0 48-15,-6 1 0 16,-5 1 128-16,-6 2 48 0,-7-4 0 0,-7 4 0 15,-3 0-336-15,-7 2-64 0,-5-2-16 0,-9 0 0 0,-5 3-272 0,-9 3 128 0,-7 4-128 0,-3-1 0 16,-2 0 0-16,-3 1 0 0,-2 5 0 0,-2 5-11648 31,-3 5-2304-31</inkml:trace>
  <inkml:trace contextRef="#ctx0" brushRef="#br0" timeOffset="13481.25">15576 7176 5519 0,'-7'-6'496'0,"1"2"-496"0,1-2 0 0,2 2 0 0,1 2 4096 0,1 0 736 0,0 0 144 0,-3-2 16 0,-1-2-3456 0,-2 0-688 0,-2-4-144 15,-2-1-16-15,0 3-368 0,-4-2-80 0,-1-1-16 0,-3 1 0 0,1 3-224 0,-2-2 0 0,3 3 128 0,-7-4-128 16,-8 4 0-16,-10-4 0 0,-9 0 0 0,-8-1-160 16,-3 4 416-16,-3-4 64 15,-3 3 32-15,-4 2 0 0,1 2 608 16,-3 4 112-16,-1 0 16 0,-1-2 16 0,3 2-336 0,-3-3-80 0,-2 6-16 0,0-1 0 15,1 2-400-15,3 2-80 0,4-3 0 0,2-2-16 16,5 1-176-16,2 0 0 0,5 3 0 0,2-2 0 16,3 0 0-16,3 3 0 0,1-5 0 0,1 2 0 15,3-1 0-15,5-1 0 0,4 2 0 16,3-3 0-16,4 0 0 0,6 0 0 0,6 1 0 16,5 0 0-16,4 1 0 0,6 0 0 0,1 2 0 15,7-2 0-15,5 2 192 0,8 0 0 0,9 1 0 0,7-2 0 16,4 1-192-16,10 2 0 0,14-3 0 15,11 0 0 1,-1 1-288-16,10-1-144 0,8 0-16 0,5 0-16 16,1-1-144-16,2-1-32 0,2-2 0 0,3 0 0 0,3 0 192 0,-5-3 48 0,-18 2 0 0,12-2 0 15,12-1 400-15,-3 1-128 0,-26 0 128 0,3-1 0 0,5 2 0 0,0-1 144 16,-6 0 0-16,-9-1 0 0,-11 2 880 0,-8-1 192 16,-7-2 16-16,-6 0 16 15,-5-1-320-15,-6 1-64 0,-5 0-16 0,-4 2 0 16,-6 1-384-16,-4-2-80 0,-4 1 0 0,-5 2-16 15,-3 0-144-15,-5 0-32 0,-4 2 0 0,-6-3 0 0,-2 2 16 0,-7 1 0 0,-7 0 0 0,-9 0 0 16,-10 1-208-16,-10-1 0 16,-10 0 128-16,-9 0-128 0,-9 0 0 15,-9 3 0-15,-10 5 0 0,-6-4 0 0,1 0 128 0,-9 1-128 16,-7 5 0-16,-1-3 144 0,9-1-144 16,1 3 0-16,2 1 0 0,1-1 0 0,1 0 0 0,1 1-144 15,-1 0 144-15,-8 3-18368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7:15:29.30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19111 12669 32255 0,'0'0'2864'0,"-1"0"-2288"0,-1 0-576 0,2-3 0 0,2 3 1856 0,-2 3 272 0,1-3 48 0,1 1 16 0,1 3-1408 0,-1 4-272 0,1 1-64 0,-1 7-16 0,0 6-112 0,-1 3-32 0,-1 7 0 0,0 7 0 0,0 4-160 0,0 8-128 0,0 5 192 0,-3 5-192 15,1 6 192-15,-2 2-192 16,-1 4 192-16,0-4-192 0,-1 1 128 0,-3-7-128 0,-2 0 0 0,-2-6 0 0,-1-3 0 0,-2-3 0 15,0-4 0-15,0-7 0 16,3-4-256-16,1-5-64 16,2-9-16-16,2-2 0 15,0-1-496-15,4-7-112 0,2-4-16 16,3-7-16832-16</inkml:trace>
  <inkml:trace contextRef="#ctx0" brushRef="#br0" timeOffset="275.78">19539 12445 43311 0,'-6'2'1920'0,"-1"6"384"0,1 0-1840 0,2 2-464 0,2-2 0 0,1 0 0 15,1 5 0-15,-4 9-336 0,-3 19 48 0,-4 19 16 16,-2 12 272-16,-3 2 0 0,1 2 0 0,-3-1 0 15,0 1 0-15,0-2-160 0,-2 4 160 16,0-5-128-16,0-4 128 0,2-5 0 0,-1-2 0 16,2-7 0-16,2-5 0 0,2-6 0 0,0-2 0 0,3-5 0 0,2-5-192 0,2-6-16 15,2 1 0-15,3-7 0 0,2-5-80 16,3-8-16-16,3-1 0 0,3-6-17776 16</inkml:trace>
  <inkml:trace contextRef="#ctx0" brushRef="#br0" timeOffset="745.45">20132 12736 43311 0,'-10'-13'1920'0,"3"5"384"0,1 1-1840 0,3 4-464 0,3 1 0 15,0 4 0-15,0 0-512 16,0-2-208-16,-2 6-48 0,-2 0 0 16,0 8 144-16,-2 7 32 0,-2 1 0 0,-4 7 0 0,0 3 224 0,-4 3 48 0,-1-1 16 0,-3 5 0 0,-1 1 304 15,-1 1 272-15,-1 4-48 0,1-1-16 16,1 3 464-16,1-2 96 0,2 2 0 0,2-9 16 15,3-2-224-15,3-2-48 0,3 1-16 0,3-4 0 16,3-1-32-16,2-3 0 0,4-5 0 0,3 0 0 16,3-5-208-16,2-3-64 0,2-4 0 0,1-4 0 0,2-2-192 0,0-4-208 15,4-6 32-15,2-6 16 0,-1-2-144 0,1-7-16 16,1-3-16-16,-2-4 0 0,-1-3 32 0,-2-1 16 16,1-3 0-16,-3-3 0 15,-2-3 288-15,-4-3 0 0,2-6 0 0,-3 0 0 0,-1 5 288 0,1-8 64 16,0-2 16-16,-1-1 0 0,1 2-160 0,-1 4-16 0,-2 3-16 15,-1 2 0-15,-2 3-176 0,-4 10-272 0,0 8 64 16,-1 5 16 0,-1 0-240-16,-2 6-32 0,0 1-16 0,-2 5 0 15,0 3-720-15,-3 4-144 0</inkml:trace>
  <inkml:trace contextRef="#ctx0" brushRef="#br0" timeOffset="996.14">19957 13081 20271 0,'-14'8'1792'0,"3"-3"-1424"0,1 1-368 16,4-1 0-16,5-1 3952 0,1-2 720 0,0 2 128 0,-2 2 48 0,2 4-3312 0,0 3-672 16,5 0-128-16,3-2-32 15,4-1-416-15,3-2-96 0,4-3 0 0,0-2-16 16,4-5-176-16,0-2 0 0,2 0 0 0,1-1 0 15,0 2-128-15,-2-3-128 0,1-2 0 0,-1 0-16 16,-6 1-1616-16,3 0-320 16,0 1-64-16,-1 0-13216 0</inkml:trace>
  <inkml:trace contextRef="#ctx0" brushRef="#br0" timeOffset="1271.64">20763 12284 41471 0,'-5'-4'3680'0,"0"2"-2944"0,1 4-592 0,3 1-144 0,1 2 896 16,1 4 128-16,1-1 48 0,-2 10 0 31,1 12-1520-31,-2 9-288 0,-2 8-64 0,-3 7-16 0,-4 12 384 0,-6 9 80 15,-5 6 16-15,-4 0 0 16,-2-4-400-16,-1 1-80 0,-1 1-16 0,2-4 0 0,5-5 64 0,2-4 0 0,4-5 0 0,2-8 0 16,2-2 768-16,1-4 0 0,0-3 144 0,2-3-16 0,0-5 144 15,2-5 32-15,3-5 0 0,3-5-11120 16,2-4-2240-16</inkml:trace>
  <inkml:trace contextRef="#ctx0" brushRef="#br0" timeOffset="1559.74">21102 12236 43311 0,'-6'0'3840'0,"1"0"-3072"0,2 1-608 0,3 4-160 15,1 1 288-15,-1 2 32 0,-1 4 0 0,-1 10 0 16,-1 11-640-16,-1 14-112 0,1 7-16 0,-2 8-16 16,-1 5 464-16,-4 5 0 0,-1 4 0 0,-4 1 0 0,-3 0-304 15,-1-4 48-15,-2 0 0 0,0-6 0 16,-2-1 112-16,1 0 144 0,1-5-208 0,0-4 80 0,3-4 128 0,0-2 0 16,3-7 0-16,2-3 0 0,4-6 0 0,2-1-128 15,2 2 128-15,2-1-18432 16</inkml:trace>
  <inkml:trace contextRef="#ctx0" brushRef="#br0" timeOffset="1990.54">21156 13481 45151 0,'1'-2'2000'0,"1"-1"416"0,1 0-1936 0,4 0-480 0,-3 3 0 0,3-1 0 16,0-2-592-16,5 0-224 0,8-2-32 0,4 0-16 0,3-1 432 15,-4-1 96-15,-2 2 16 0,-6 4 0 16,-2 1-64-16,-6 1 0 0,-2 2 0 0,-4 3 0 15,-1 0 240-15,-2 0 144 0,-3 4-192 0,-4 3 192 0,-2-1 0 0,-3 4 0 16,-2 0 0-16,-3 0 0 0,-1 5 0 0,-4 2 0 16,1-1 0-16,-2 4 144 0,0-4 224 0,2 3 32 15,1 0 16-15,-1-2 0 0,4 4 48 0,0-4 16 16,3 0 0-16,2-1 0 0,3-1-256 0,5-5-48 16,2 0-16-16,4-1 0 0,4-2-160 0,1-3-176 15,2-1 48-15,4 0 0 0,3-1 128 0,2 1 0 0,3 3 0 16,1-1 128-16,2 0 64 0,1-1 0 0,2-3 16 0,0 2 0 15,2-6-208-15,0 2 0 16,2-3 0-16,-1-2 0 16,0-2-528-16,0-4-160 0,-2-2-16 0,-2-5-18016 0</inkml:trace>
  <inkml:trace contextRef="#ctx0" brushRef="#br0" timeOffset="2576.73">21364 11848 38703 0,'-1'-9'3440'0,"1"2"-2752"0,2 3-560 0,-1 1-128 0,2 0 176 0,1-2 0 0,0-5 0 0,4-6 0 0,2-4 16 0,3-4 0 0,2 5 0 0,0-1 0 0,0 5-64 0,0 1 0 0,0 2 0 0,1 2 0 0,-1-1 32 15,1 1 0-15,1 3 0 0,0 1 0 0,1-1-32 0,-2 1 0 16,-2 4 0-16,-1 2 0 16,-1 2 16-16,-1-1 0 0,-1 4 0 15,-2 2 0-15,-1 5-144 0,-1 2 0 0,-2 2 144 16,-3 5-144-16,-1 1 0 0,-5 4 0 0,-2 5 0 0,-3-5 0 15,0-1-160-15,-6 3 0 0,-5 7 0 0,-4 0 0 0,-1 3 16 0,0 0 0 16,3-1 0-16,0 3 0 0,2-1 144 16,5-3 0-16,5 1 128 0,4-5-128 15,2 0 448-15,2-3 0 0,5-2 16 0,0-5 0 16,4-2-192-16,2 1-32 0,3-5-16 0,0-2 0 0,3-2-80 0,2-2-16 16,1-1 0-16,4-3 0 0,3-2-128 0,3-2 0 0,4-4 0 0,2-1 0 15,2-1-208-15,2-3-128 0,1-2-32 0,2-3-12512 16,0 0-2512-1</inkml:trace>
  <inkml:trace contextRef="#ctx0" brushRef="#br0" timeOffset="3241.68">22636 12805 20271 0,'-7'-6'1792'0,"2"1"-1424"0,0 3-368 0,3 0 0 0,2-1 4352 0,1 3 816 16,-1 0 144-16,2 0 48 0,4 0-4080 0,4-1-800 0,8 1-160 0,8 0-48 0,7 0-128 0,9-3-16 0,6 3-128 0,8-3 192 0,7-1-48 0,5 2-16 0,5-1 0 0,2 2 0 15,3 1-128-15,-4 0 0 0,-1 0-192 0,-6 4 192 0,-5-2-400 16,-6 5 32-16,-4 0 16 0,-8-1 0 16,-3 4-1696-1,-6-1-320-15</inkml:trace>
  <inkml:trace contextRef="#ctx0" brushRef="#br0" timeOffset="3476.25">22934 13008 43311 0,'-6'-4'3840'0,"4"1"-3072"0,0 3-608 0,5-2-160 0,4 1 1552 0,4 1 288 0,4 0 48 0,10-3 16 31,16 0-2464-31,19-4-480 0,18-1-112 0,11-2 0 15,4-3 416-15,1 4 96 0,0-1 0 0,-1 0 16 16,0 1-720-16,-6 3-160 0,-3-4-32 0,-4 1-16352 0</inkml:trace>
  <inkml:trace contextRef="#ctx0" brushRef="#br0" timeOffset="4295.95">25697 12091 10127 0,'-4'-2'896'0,"-1"1"-704"16,1-3-192-16,1 4 0 16,0 0 4672-16,1 0 912 0,-1 0 176 0,-2 0 48 15,-3 1-3952-15,-6 2-768 0,-2 0-176 0,-3 0-16 16,0 3-576-16,-5-2-96 0,1 2-32 0,-5 1 0 16,-1 2 64-16,-3 1 16 0,-4 2 0 0,-4 1 0 0,-2 3 368 0,-4-2 64 0,-2 4 0 0,0 0 16 15,1 1-144-15,1-1-48 16,0-2 0-16,2 3 0 0,3-5-272 0,4 0-64 0,7 0-16 0,4 1 0 0,3-5 16 15,4 0 16 1,5-2 0-16,0 2 0 0,3 0-48 0,2-1-16 16,3 1 0-16,1-3 0 0,3 2-144 0,0-1 0 15,4 2 0-15,1-2 0 0,2 0 0 0,4 0 0 16,2 0-128-16,1-1 128 0,4 1 0 0,2-3 0 0,4 1 0 0,0 1 128 0,2-2 0 0,2 1-128 16,3-1 192-16,2 1-64 15,0 0 32-15,0 0 0 16,0 0 0-16,-1 3 0 0,-1-2-160 0,-1 2 192 0,-2 1-192 15,-3-4 192-15,1 3 16 0,-2-3 16 0,-1 1 0 16,-3 0 0-16,0-4-96 0,-3 2-128 0,-2 2 176 0,-3-4-176 0,-1 1 128 0,-3-2-128 16,-4 0 0-16,0 0 0 0,-4 1 128 0,-1 0-128 0,-4 1 144 15,0 1-144 1,-3 0 352-16,0 0-32 0,-2 1 0 0,-2 1 0 16,-2 2-144-16,-1-1-48 0,-2 3 0 0,-3-1 0 0,1 2-128 0,-2-1 0 0,-1 4 0 0,-1-3 0 31,-2 2-160-31,-1 1 160 0,-4 1 0 0,-2 0-144 15,1 2 144-15,-3 1-192 0,0 1 192 0,0 1-192 16,3-1 192-16,1-1 0 0,1 2 0 0,2-1 0 16,1-1-144-16,1 0 144 0,2 0-160 0,1 0 160 15,3 0 0-15,3 0 0 0,-1 2 0 0,3-1 0 0,3-2 0 16,0 1 0-16,3 1 0 0,3-1 0 0,3-1-144 16,2-5 144-16,3 2-128 0,3-1 128 0,1-2-192 0,2 0 32 15,4-2 16-15,2 0 0 0,1 0 144 0,4 1 144 16,4-3-16-16,4 2-128 0,2 1 384 0,6-5-16 15,4 1-16-15,2-1 0 0,-2-2-64 0,5 1-16 16,7-1 0-16,2-2 0 0,0 3-272 0,0 0 0 16,-2-1 128-16,0 2-128 0,-3-3 0 0,-3-2 0 15,0-1 0-15,-4-1 0 16,2-2-576-16,-2-1-80 0,-3 2-16 0,-1-2 0 16,-4 2-496-16,0-2-112 0,0 0 0 0,0-1-17504 0</inkml:trace>
  <inkml:trace contextRef="#ctx0" brushRef="#br0" timeOffset="5316.33">26928 12283 1839 0,'5'-12'160'0,"-2"3"-160"0,-1-1 0 0,1 1 0 0,-1 6 4880 0,-1 3 944 0,1-4 192 16,-1-2 48-16,3 0-3168 0,-2-4-624 0,1 1-128 0,-3 3-32 0,-3 3-400 0,-3 3-96 0,-3 3-16 0,-3 3 0 0,-2 0-944 0,-3 4-192 0,0 2-32 0,-4 3-16 15,-2 3-128-15,-1 0-32 16,-1 3 0-16,-1 1 0 0,0 4 192 0,0 0 48 16,1 3 0-16,-1 2 0 0,0 0-240 0,-2 7-32 15,-3 7-16-15,-5 3 0 0,-2 5-80 0,1 1 0 16,2 0-128-16,2-4 192 0,2 0-192 0,2-2 128 0,5-4-128 0,3 0 0 0,5-6 192 0,6-3-48 31,5-3-16-31,5-6 0 0,3-1-128 0,6-4 0 0,2-2 0 0,2-5 0 0,1 1 0 0,4-7 128 16,1 0-128-16,3-6 0 15,1 2 0-15,2-4 0 0,1 0 128 16,0-4-128-16,0 2 128 0,-2-2 0 0,1 0 0 16,-1-2 0-16,0-2-128 0,1-2 160 0,0 0-160 0,0-5 160 0,0-1 0 0,1-4 0 15,0-5 0-15,-1 1 0 0,-4 1 32 16,0-3 0-16,0-2 0 0,-1-5 0 0,1-1-192 0,0-3 160 15,-1 0-160-15,0-3 160 16,-2-5-160-16,1-4 0 0,-2-1 0 0,-1-3 0 16,-4 4 0-16,-2 0 0 0,-3 1 0 0,-4-1 0 0,-4 6-192 0,-3 1 192 15,-1 3-192-15,-2 3 192 32,0 2-624-32,-2 5 0 0,0 1 0 0,1 5 0 0,1-2 160 15,2 5 16-15,2 4 16 0,0 1 0 0,2 2-336 0,0 4-64 0,1 1 0 0,-1 0-10880 16,-1 6-2176-16</inkml:trace>
  <inkml:trace contextRef="#ctx0" brushRef="#br0" timeOffset="5628.29">26555 12701 35935 0,'-3'4'1600'16,"1"-1"320"-16,2 2-1536 0,0 1-384 0,1-2 0 0,0 0 0 0,2 0 336 0,1 4 0 0,1 2 0 0,2 5 0 0,4 1 560 0,0 0 128 0,2 0 0 0,0-1 16 0,1-5-592 15,-1 0-112-15,4-2-16 0,-3-1-16 0,2 3-112 0,1-4-32 0,0 0 0 0,0-5 0 0,0 2-160 0,2-3-144 16,1 0 144-16,0-4-208 16,-2 1-816-16,1-3-176 0,-1 3-16 0,2-6-16304 15</inkml:trace>
  <inkml:trace contextRef="#ctx0" brushRef="#br0" timeOffset="5948">27339 13197 26719 0,'1'7'1184'0,"-2"-1"240"0,-2 1-1136 0,1-4-288 0,1 2 0 0,1-1 0 15,-2 0 1888-15,1 4 320 0,-1 5 64 0,-1 3 16 16,2 2-704-16,0 2-144 0,3 2-32 16,1-3 0-16,-1 1-1024 0,2 1-192 15,0-2-64-15,-2 0 0 0,1 3-128 0,-3-2 0 16,0 2 0-16,-3 3 0 0,-2 2 0 0,-2-4 0 16,1-4 0-16,-4 4 0 0,-8 7 0 0,-5 3 0 0,-6 4 0 0,1-8 0 15,-2 2 0-15,1-7 0 0,-1-3 0 0,2-3 0 16,0-5-416-16,2-3-64 15,3-4-16-15,1-6-16976 0</inkml:trace>
  <inkml:trace contextRef="#ctx0" brushRef="#br0" timeOffset="6784.64">27512 11598 40543 0,'-1'-4'3600'0,"1"2"-2880"16,0-1-576-16,0 2-144 0,1 1-512 0,0-2-144 0,2-5-32 0,2 0 0 0,1-5 1136 0,4-1 208 0,3-5 48 0,2-2 16 16,4-1-464-16,-1 1-80 0,3-1-32 0,0 1 0 0,0 0 0 0,0-1 0 0,-1 3 0 0,0 1 0 0,-1-1 0 0,-3 2 0 31,-2 3 0-31,-1 3 0 0,-3 1 16 0,-3 0 0 15,-1 4 0-15,-3 3 0 0,-2-1-32 0,0 3 0 16,-1 3 0-16,-1 3 0 0,-1 4-128 0,-1 2 0 16,-1 4 144-16,-1 3-144 0,0 3 0 0,-2 1 0 15,0 1 0-15,-2 2-192 0,-1-1 0 0,-1 1 0 16,0-1 0-16,-3 3 0 0,-3 1-48 0,-2-1-16 16,0 0 0-16,-1 1 0 0,-1-3 80 0,1 2 16 0,0-3 0 15,4 0 0-15,0-3 160 0,4-2 0 0,2-4 0 16,4-1 0-16,1 1 0 0,2-4 144 0,3-2-16 15,3 2-128-15,0-2 320 0,6 3-32 0,1-3-16 16,3-2 0-16,4 2-80 0,1 0-32 0,4-1 0 0,2 1 0 16,2-1 112-16,0 0 32 0,1-1 0 0,0 0 0 15,-1 0-32-15,-2-2 0 0,-1 0 0 0,-3-2 0 16,-1 1-144-16,-3-2-128 0,-2 1 144 0,-1-2-144 16,-3 1-160-16,-3-3-128 0,-2 0-32 0,-1 1-19472 15</inkml:trace>
  <inkml:trace contextRef="#ctx0" brushRef="#br0" timeOffset="7129.26">27454 12863 36863 0,'-3'-1'1632'15,"1"1"336"-15,1 0-1584 0,-1 0-384 0,2 0 0 0,0 0 0 0,0-3 576 0,-1 3 48 0,0-2 0 0,0 0 0 16,1 2 80-16,0 0 0 0,0 0 16 0,0 0 0 0,0 0-528 0,0 0-192 0,0 0 144 0,0 0-18720 0</inkml:trace>
  <inkml:trace contextRef="#ctx0" brushRef="#br0" timeOffset="9247.01">18976 14981 21183 0,'-2'-6'1888'0,"-2"1"-1504"0,-1 3-384 0,3 2 0 0,0-3 2928 0,2 3 512 0,-1 3 96 15,0-3 32-15,-3 2-2784 0,2 3-544 0,-2 1-112 0,1 5-128 16,1-1 0-16,-2 6 0 0,2 0 0 0,-2 5 0 0,-1 5 0 0,-1 5-128 0,-1 5 128 0,-3 5 0 0,-3 3 336 0,-2 5 128 16,-2 3 32-16,-4 5 0 0,0 3 528 0,-2 4 96 0,-5 12 32 0,-3 2 0 31,-1 8-688-31,-1-3-128 0,0-5-16 0,2-3-16 0,2-8-304 0,2-4 0 0,2-2 0 15,7-8 0-15,4-6 0 16,7-5 0-16,3-7 0 0,3-4 0 0,3-5 0 0,4-2 0 16,2-8 0-16,2-2 0 15,2-5-1632-15,2-7-224 0</inkml:trace>
  <inkml:trace contextRef="#ctx0" brushRef="#br0" timeOffset="9611.65">19304 15057 25791 0,'-6'-4'1152'0,"1"0"224"0,1 2-1104 0,1-1-272 0,2 3 0 0,1 0 0 15,0 0 0-15,-1 0 0 0,0 0 0 0,0 0 0 32,-2 3 1488-32,2-1 192 0,-2 2 48 0,1 6 0 15,-2 0-128-15,-1 5 0 0,-1 7-16 0,-3 4 0 16,1 11-544-16,-5 1-96 0,0 4-32 0,-3 8 0 16,0-3-464-16,-2 3-80 0,1 5-32 0,-3 2 0 0,0 6-144 15,-1 0-48-15,-1 6 0 0,1-2 0 16,1-4-144-16,3-4 0 0,0-1 0 0,-1 2 0 0,2 0 0 0,0-3 0 15,1-4 0-15,2-2 0 0,0-9 0 0,2-5 0 16,3-5-192-16,0-6 192 16,2-5-560-16,1-5 16 0,3-3 0 0,2-11-11712 15,2-2-2336-15</inkml:trace>
  <inkml:trace contextRef="#ctx0" brushRef="#br0" timeOffset="10229.51">20109 15123 35935 0,'-5'-1'3200'0,"-1"-1"-2560"0,-2 2-512 0,2 0-128 0,2 0 1408 0,2 2 272 0,-2-2 48 0,-3 4 16 0,-4-2-1616 0,-4 5-336 0,-1 0-64 0,-2 2-16 0,4 3-32 0,-3 4 0 15,1 0 0-15,-1 0 0 16,-1 6-192-16,-3-2-32 0,-2 4-16 0,1-1 0 0,-3 4 560 0,2-1 0 0,-2 3 0 15,2-1 0-15,0 4 352 0,2-1 128 0,4-2 32 0,-2 2 0 16,0 7 64-16,-1 3 32 16,1 3 0-16,2-2 0 0,1 2-288 0,2-2-48 0,2-1-16 15,2-7 0-15,4-2-256 0,2-4 160 16,2-2-160-16,3-4 128 0,1-2-128 0,3-3 0 16,3-1 0-16,0-4 0 0,4-2 0 0,-3-4-176 0,5 1 48 0,-2-7 0 15,2 0 128-15,-2-3 0 0,2-3 0 0,0 0 0 16,2-4 0-16,0-3 0 0,1-3 128 0,0-2-128 15,2-2 144-15,-1-2-144 0,1 0 192 0,0-3-192 16,0 0 128-16,-3 3-128 0,-1 2 0 16,0-2 0-16,4-7 0 0,-1-5 128 0,1-1-128 0,-3-3 0 0,0-2 128 15,-5 6-128-15,-1 8 0 0,-1-9 0 16,-2-6 0-16,-1-5 0 0,-2 1 0 0,-4 3 0 16,-1 3 0-16,-4 5 0 0,-3-1 0 0,1 0 0 0,-3 3 0 0,1-2 0 15,1 5 0-15,0 1 0 0,3 3-144 0,0 3 144 16,2 3-128-16,1 3 128 0,1 0-384 0,0 0 0 15,2 4 0-15,-1 2 0 16,1 4-640 0,-1 3-128-16,0 6-32 0,0 0-16240 0</inkml:trace>
  <inkml:trace contextRef="#ctx0" brushRef="#br0" timeOffset="10511.84">19725 15632 43311 0,'-2'0'3840'0,"0"0"-3072"0,2 0-608 0,1 2-160 0,2 2 192 0,1-4 16 0,1 2 0 0,5 2 0 0,5 0-1168 0,3-1-256 0,6 0-32 0,-1-1-16 15,3-4-224-15,-1 2-48 0,-1-4-16 0,-1-2 0 16,-1 0-512-16,-2 0-112 0,-3-1 0 0,1 1-16 31,-1-1 192-31,0-2 32 0,-1 1 16 0,-2 0-7664 0</inkml:trace>
  <inkml:trace contextRef="#ctx0" brushRef="#br0" timeOffset="10875.14">20380 14977 9215 0,'7'-3'400'0,"-3"3"96"0,-2 1-496 0,-1 1 0 0,1 5 0 0,-4-4 0 0,2 4 896 0,-1 2 96 0,0 9 16 0,-3 4 0 16,-1 6 2432-16,-2 5 480 0,-2 1 112 0,-2 1 0 15,0 3-752-15,-1 3-144 16,-1 0-48-16,0 3 0 0,-3 3-1888 0,-2 4-384 16,-2 3-80-16,-1 3-16 0,-1 6-432 0,-3 4-96 0,1 0 0 0,-2 0-16 0,0-2-176 0,0-8 0 15,0 0 0-15,0-6 0 0,1-4 0 0,3-5-224 16,2-5 80-16,5-9 16 31,4 1-304-31,5-11-48 0,3-4-16 0,3-5 0 16,5-6-240-16,3-3-48 0,2-3-16 0,0-6 0 15,2-1-1312-15,2-9-256 0</inkml:trace>
  <inkml:trace contextRef="#ctx0" brushRef="#br0" timeOffset="11197.59">20691 14923 35935 0,'1'-12'3200'0,"-1"3"-2560"0,-1 3-512 0,1 2-128 16,1 4 1392-16,2-2 256 0,1 2 48 0,1-2 16 15,2 2-2768-15,4-3-544 0,3 0-128 16,-3 3 0-16,-1 6 816 0,-3 1 160 0,-2 3 48 0,-4 6 0 0,-2 2 704 15,-4 7 0-15,-2 3 160 0,-3 6-32 0,-4 5 944 0,-3 6 176 16,1 2 32-16,-4 7 16 0,0-1-240 0,1-1-48 16,-3 4-16-16,1 1 0 0,-1 0-304 0,1 1-64 15,0 4-16-15,0 1 0 0,4-3-384 0,1-2-80 16,3-1-16-16,2-6 0 0,1-5-128 0,2-2 0 16,2 1 0-16,1-3 0 0,2-3-272 0,1-3-96 0,-1-1-16 15,2-4 0 1,0-3-288-16,-2-2-64 0,1-3-16 0,-2-2-11600 15,0-2-2336-15</inkml:trace>
  <inkml:trace contextRef="#ctx0" brushRef="#br0" timeOffset="11779.71">21004 15961 43311 0,'-7'2'3840'16,"0"4"-3072"-16,4 2-608 0,0 0-160 0,2 0 128 0,-3 3-128 0,-3 11 192 0,-5 10-64 0,-6 13 512 0,1 5 112 0,0 0 16 0,3-2 0 0,2-6 16 15,3-2 16-15,4-6 0 0,3-5 0 16,3-7-1040-16,3-6-208 0,2-3-32 0,2-10-16 0</inkml:trace>
  <inkml:trace contextRef="#ctx0" brushRef="#br0" timeOffset="13903.25">22187 15577 37775 0,'-2'0'3360'16,"2"0"-2688"-16,0 1-544 0,2-1-128 0,1 3-320 0,1-3-112 0,3 0-16 0,5 2 0 0,6-2-512 0,6 0-96 0,6 0-32 0,4-2 0 0,1 2 1536 0,4-4 320 0,4 2 48 0,2-4 16 15,1 2 0-15,5-2 16 0,2-3 0 0,2 2 0 16,0 0-272-16,-1 1-48 16,-2-2-16-16,-3 0 0 0,0 2-352 0,-8 0-160 0,-5 2 128 0,1-1-128 15,0 1 0-15,-1-2-320 0,-5 4 48 0,-2-2-11552 32,-4 0-2304-32</inkml:trace>
  <inkml:trace contextRef="#ctx0" brushRef="#br0" timeOffset="14247.93">22394 15739 19343 0,'7'6'1728'0,"-3"-2"-1392"0,0-1-336 0,-2-1 0 16,1 2 4880-16,0-4 912 0,2 3 176 0,4 0 48 16,5 3-5168-1,5 0-1024-15,6-2-208 0,2 2-32 0,2-5 416 0,-1 2 0 0,-2-1 0 0,1-2 0 16,2 0 128-16,-1 0 16 15,1 0 0-15,-1-2 0 0,-3-1 144 0,-2 0 32 16,0 2 0-16,-2-2 0 0,0-1-192 0,-3-1-128 0,1 2 192 0,-2-4-192 16,-1 0 0-16,1-2-224 0,2 0 16 0,2 0-18080 15</inkml:trace>
  <inkml:trace contextRef="#ctx0" brushRef="#br0" timeOffset="15945.09">25196 14693 28559 0,'0'0'2544'0,"0"0"-2032"16,-1 0-512-16,1 3 0 0,0-3-448 0,0 0-192 0,-2 0-48 0,1 1 0 0,-1 1 176 0,-1-2 48 0,2 3 0 0,1-3 0 0,0 0 1168 0,0 0 256 0,0 0 32 0,0 0 16 16,-21 6 464-16,16-5 112 0,1 2 16 0,-1 0 0 15,-1 2-256-15,-1-1-64 0,-1 2 0 0,-1 0 0 16,-4 1-480-16,-3-4-96 15,0 3-32-15,-4 1 0 0,-2-4-432 16,-3 1-96-16,-2 1-16 0,-1-1 0 0,-2-1-128 0,-2 1 0 16,-2 1 0-16,0 1 0 0,-1-2 0 0,1 0 0 0,0 2 0 0,3-4 0 31,2 4 256-31,0 1-48 0,2-4 0 0,0 4 0 16,2-1-64-16,-1 1-16 0,3 2 0 0,-2-3 0 0,0 4-128 15,-1-1 0-15,1 2 0 0,-1 0 0 0,2-1 0 0,-1 0 0 16,1-2 0-16,0 2 0 0,0-2 0 0,2 0 0 15,2-2 0-15,2 1 0 0,2-4 0 16,2 1 0-16,0 1 176 0,3-1-176 0,3-2 416 0,1 2-16 16,2-2 0-16,2-2 0 0,0 4-48 0,3-4-16 15,0 1 0-15,3-1 0 0,0 2-208 0,2-1-128 16,4 1 128-16,1-2-128 0,2 1 0 0,2-1 0 0,2 3 0 0,2-3 0 16,4 0 0-16,0 0 0 0,4 2 160 0,1-2-160 15,3 2 208-15,-3-2-48 0,-2 2-16 0,3-2 0 16,5 0 16-16,1 0 0 0,-5 3 0 0,4-3 0 15,-1 0-160-15,0 0 0 0,-1 0 0 0,-3 0 128 16,-1 0-128-16,1 0 0 0,-2-3 0 0,-2 3 0 16,0 0 0-16,-1 0 128 0,0 0-128 0,-1 3 128 0,-1-3 80 15,-1 0 16-15,-1 3 0 16,-1 0 0-16,-2-2-224 0,-4 1 0 0,1 2 128 16,-4 0-128-16,-1-2 0 0,-3 1 176 0,-3 1-176 0,0-2 160 0,-4 2-160 15,-3 2 160-15,-1-4-160 0,-2 6 160 16,-4-2-160-16,-2 3 0 0,-4 1 0 0,-3-1 0 15,-4 1-192-15,-2 3 16 0,-2-1 16 0,-4 0 0 16,0 2 160-16,0 2-128 0,-1-1 128 0,5 1-128 0,0-4 128 0,1 2 0 16,-2 1 0-16,2-2 0 0,-1 2 0 0,1 1 0 15,-1 0 0-15,2 0 0 0,2 3 0 0,-2-4 0 16,1 5 0-16,0-4 0 0,0 5 0 0,-1-1 0 16,1-1-144-16,-1 2 144 0,1-2-144 15,1-2 144-15,2 1-192 0,0 1 192 0,-1 0 0 16,0-1 0-16,2 0 0 0,0 0 0 15,2 1 0-15,3-3 0 0,2 0 0 0,1-1 0 0,3 1 0 0,2-4 0 16,3 2 0-16,1-2 0 0,3 1 144 16,2-4 96-16,2 4 16 0,3-4 0 0,3 0-112 15,1 1-16-15,6 0 0 0,1-1 0 0,0-3 112 0,6 1 16 0,2 2 0 0,5 1 0 16,0-1-128 0,2 1 0-16,1-1-128 0,2 0 192 0,-1 1-192 0,-1 0 0 15,0-4 128-15,1 0-128 0,0 0 0 0,2 1 0 16,-1-4 0-16,1 1 0 0,0 1 320 0,-1-5-48 0,3 1 0 0,0 2 0 0,0-3-96 15,2 0-32-15,0-3 0 0,1 2 0 0,-3-1-144 16,3-2 0-16,2 1 0 0,0 0 0 16,0 3 0-16,-3-3 128 0,1 3-128 0,-3 0 0 15,-2 3 0-15,-5-3 0 0,-2 3 0 0,-5-3 0 0,-2 3-192 16,-7-2 48-16,-3-1 0 0,-2 3 0 31,0-3-592-31,-1 0-112 0,-1 2-32 0,-2-2 0 0,0 0-112 0,0-2-32 0,-2 2 0 0,0-4-12608 16,0 1-2512-16</inkml:trace>
  <inkml:trace contextRef="#ctx0" brushRef="#br0" timeOffset="17173.32">26852 14923 38703 0,'-5'-5'3440'0,"1"1"-2752"0,3 3-560 16,2-1-128-16,0 2-544 0,1-4-144 0,-2-1-16 0,0-2-16 0,0-2-192 0,1-1-48 0,1 4 0 0,-1 0 0 0,1 2 592 0,-2 0 112 0,0 6 32 0,-2 0 0 0,1 2 848 16,-4 2 160-16,-1 3 48 0,-3 0 0 0,-3 4 224 0,-3 3 48 15,-3 2 16-15,-3 2 0 0,-4 0-480 0,4-1-112 16,2-5-16-16,-3 5 0 0,-8 4-160 0,-2 5-32 16,0-2-16-16,-1 2 0 0,1-2 128 0,1 5 16 15,3-3 16-15,1 3 0 0,4-2-272 0,1 0-64 16,-1 4-128-16,3 0 192 0,3-1-192 15,0 3 0-15,3-3 0 0,1 0 0 0,2 1 0 16,-1-3 0-16,3 1 0 0,0 0 0 0,0-3 0 0,3 1 0 0,2-3 0 16,1-1 0-16,3-3 0 0,1-2 0 0,1-2 128 15,2-4-128-15,2 1 128 0,2-6 0 0,2 4-128 0,1-5 192 16,1-1 64-16,0 3 16 0,2-7 0 0,1 1 0 16,1-2 96-16,1 1 16 15,3-3 0-15,2-3 0 0,2 0-32 0,-1-3 0 16,3 1 0-16,0-3 0 0,0-2-112 0,0 0-32 0,0-1 0 0,-1 1 0 15,1-3-208-15,-2-2 0 0,0 1 0 0,-2-4 0 16,1-1 0-16,-2-3 176 0,0 0-176 0,-3-7 160 16,-1 3 0-16,-1-1 0 15,-1-1 0-15,-2-4 0 0,-1-3 0 0,0 0 0 16,0-3 0-16,-1 3 0 0,-1-2-160 0,1 3 160 16,-1 1-160-16,-2 4 160 0,2 0-160 0,-1 5 128 0,-1-1-128 15,0 3 128-15,-3-1 80 0,0 7 16 0,-3-2 0 0,-1 2 0 16,-1 0-224-16,-2 1-160 0,-2 2 32 15,-1 0 0-15,-2 0-48 0,-3 0 0 0,-1-2 0 0,-3 3 0 0,-1-1 176 16,-2 2-208-16,0 2 80 0,-2 0 128 0,0 2-448 16,-1 4 48-16,-1-4 0 0,0 5 0 15,-2-2-208-15,2 2-32 0,0 2-16 0,0 0 0 16,3 0-256 0,-2 0-48-16,3 0-16 0,-1 2 0 0,4 2-384 0,1 0-80 0,3 1-16 15,3-2-10320-15,3 1-2080 0</inkml:trace>
  <inkml:trace contextRef="#ctx0" brushRef="#br0" timeOffset="17639.84">26483 15404 41471 0,'-13'3'1840'0,"1"-3"368"0,3 0-1760 0,2 1-448 0,5-1 0 0,1 0 0 0,1 0 160 0,-3 2-160 0,0-2 192 0,-1 0-192 0,1 3 0 0,3-3 0 0,4 0 0 0,0 0-144 0,1 0 144 0,1 1 0 0,0 1 0 0,1-2-128 0,1 3 128 0,-1 1 0 0,1-1 0 0,0 0 0 16,1 3 0-16,1 0 144 0,0-1-16 0,1 0-128 15,0 1 432-15,0 0-32 0,2 1 0 0,-1-2 0 31,2 0-208-31,2-2-64 0,0 1 0 0,2 1 0 16,3-4-128-16,2 2 0 0,1-3 0 0,1-3 0 0,2 2-224 0,-1-5-128 16,1 1-32-16,-1 0-18688 15</inkml:trace>
  <inkml:trace contextRef="#ctx0" brushRef="#br0" timeOffset="18731.18">27200 15865 31327 0,'-3'-3'2784'0,"-1"0"-2224"0,2 1-560 0,0 0 0 0,4 2 1488 0,-2 0 192 0,0-2 48 0,-2-2 0 0,2-2-2640 0,2 1-528 0,0 1-96 0,2 3-32 15,-1-1 1568-15,1 2 400 0,0 2 48 0,0 2 0 0,-1 2 608 0,0 0 128 0,-1 2 32 0,-1 3 0 16,2 2-352-16,-1 0-64 0,0 3-16 0,0-3 0 16,2 5-400-16,-2-5-64 0,1 2-32 0,-1-1 0 15,2 4-128-15,-2 1-32 0,2-3 0 0,-1 0 0 0,-2 6 112 16,0 1 16-16,0 1 0 0,1-1 0 0,-2-5-112 0,-2 2-16 16,0 1 0-16,-3-1 0 15,0 2 0-15,-1-3 0 0,-3-3 0 0,-1 0 0 16,-2-1-128-16,-3-2 0 0,1 0 0 0,-4-1 0 0,-3-2 0 0,0 0 0 0,0-2 0 0,-1-4 128 15,-1 0-128 1,1-2 0-16,1-4 0 0,1-2 0 16,2-5-448-16,-1-1-112 0,2-2-16 0,-1-5-12160 0,4-4-2432 0</inkml:trace>
  <inkml:trace contextRef="#ctx0" brushRef="#br0" timeOffset="18970.64">27202 15654 46991 0,'-15'-4'2080'0,"2"-1"432"0,1 4-2000 0,5-1-512 0,4 0 0 0,4 2 0 0,-1 0-800 0,-1 0-256 16,0-2-48-16,1-1-16 15,1 2 288-15,3-4 48 0,2 4 16 0,-1-2 0 31,0 3-896-31,-3 0-192 0,-2 3-16 0,-1 1-16 16,-2-2-1248-16,-2 4-256 0</inkml:trace>
  <inkml:trace contextRef="#ctx0" brushRef="#br0" timeOffset="19443.32">27861 14658 15663 0,'-4'0'1392'0,"0"-1"-1120"16,1-1-272-16,1 2 0 0,2 0 5072 0,0 0 960 15,2 0 192-15,-1 0 48 16,1 0-6960-16,1 0-1376 0,1 0-288 0,-4 0-48 16,0 0 1504-16,0 0 288 0,0 0 64 0,14 16 16 0,-11-8 1504 0,-2 2 304 0,0 3 64 0,-1 3 16 15,-1 2 176-15,-1 5 48 0,-2 0 0 0,0 4 0 16,-1 3-496-16,2 1-112 0,-2 4-16 0,0-1 0 15,1 4-512-15,0 6-128 0,2 4 0 16,0 3-16-16,2 2-48 0,-1 1 0 0,2-1 0 0,-1 1 0 16,0 1-64-16,2 1 0 0,0-2-16 0,1 2 0 15,-1-4-176-15,1 1 0 0,-1-2 0 0,1-1 0 16,-2-3-208-16,0-2-32 0,2-8 0 0,-2-4 0 0,-1-2-80 16,-3-2-32-16,1-3 0 0,-2-3 0 0,-1-3 112 0,-1-4 32 15,-1-1 0-15,-2 1-12160 16,-1-4-2432-16</inkml:trace>
  <inkml:trace contextRef="#ctx0" brushRef="#br0" timeOffset="19997.93">25923 14582 24879 0,'-15'-5'2208'0,"5"1"-1760"0,2 0-448 0,1 2 0 0,6 1 2832 0,1 1 496 0,0 0 80 0,0 0 32 0,0-3-3440 0,1 1-624 0,3 1-144 16,2-2-48-16,4 3 816 0,-1 0 320 0,0 3 0 0,-1 0-16 0,1 6 336 16,1 1 80-16,-3 6 16 0,-2 4 0 0,-1 7-48 0,-3 5-16 15,-2 9 0-15,-4 3 0 16,-2 7-224-16,-1 3-64 0,-1 8 0 0,0 3 0 0,0 6 0 0,1 3 0 16,2 4 0-16,4-2 0 0,1-3-208 0,2 0-48 15,4-3-128-15,1-2 192 0,3-5-192 0,2 2 0 0,-3 0 0 0,0-2 0 16,-1-1 0-16,-3-4 0 0,-2 3 0 0,0-7 0 15,-1-1 0-15,0 4 0 0,-1-4 0 0,1-4 0 16,2-15-832-16,-2-4-272 16,0-3-48-16,2-8-17120 0</inkml:trace>
  <inkml:trace contextRef="#ctx0" brushRef="#br0" timeOffset="39226.37">17906 17965 35935 0,'-1'-1'3200'0,"1"-2"-2560"0,0 1-512 0,0 1-128 0,1 1-832 0,1-3-176 0,-1 0-32 16,0-4-16-16,3 1 320 0,0-4 64 16,1 4 16-16,-2-3 0 0,1 2 656 0,0 1 0 0,-2 0 0 0,-1-1 0 15,1 1 0-15,-2 3 144 0,0 0 0 0,-3-1 0 0,-1 4-144 16,-3 0 0-16,-3-2-192 0,-2 2 192 0,-2 2-144 0,-2-2 144 16,-5 2 0-16,-2 0 0 0,-2 1 0 0,-2 0 0 0,-3-2 0 0,-2 2 144 31,1-1-144-31,-1 0 0 0,-2-2 144 0,-3 2-144 0,-2-2 0 15,-1 3 128-15,4-2-128 0,-6 4 0 0,-2-1 192 16,-4-1-48-16,4 1 0 0,-3 1 0 0,-5-1-144 16,-1-2 128-16,1 2-128 0,0-4 128 0,-2 0 32 0,1 2 0 15,0-1 0-15,2 2 0 0,3-3-160 0,1 2 192 16,3 0-192-16,2-2 192 0,3 2-192 0,0-2 0 16,5 0 0-16,0 1 0 0,5 2 0 0,-1 1 0 15,0 1 0-15,3-2 0 16,4 1-752-16,0 1-80 0,2 0 0 0,3 0-16 15,2-2 208-15,2 0 64 0,3-2 0 0,1 2 0 0,3-3 576 0,0 0 208 0,3 2 0 0,-1-2 0 16,1-2 368-16,1 2 64 0,1-3 0 0,-1 2 16 16,3-4-272-16,-1 4-48 0,1-5-16 15,1 2 0-15,1-2-128 0,1 1-48 0,0-1 0 0,2 1 0 16,0-2-144-16,1 1-224 0,-1 0 48 0,1 4 16 16,2-5 32-16,-1 1 0 0,2 3 0 0,-2-4 0 15,-2 4 528-15,1 0 112 0,2-3 32 0,1 0 0 16,1 0 400-16,1-2 80 0,-1 2 0 0,-1-3 16 15,1 3-544-15,-1-1-112 0,0 1-32 0,0-3 0 16,2 1-64-16,-1 0-16 0,1-1 0 0,-1 2 0 0,1 1-272 16,-1-3 0-16,0 4 0 0,-1-1 0 0,-2 3 0 0,-1 0 0 15,-2 0 0-15,-1 3 0 0,-1 0-256 0,-1 0-128 16,0 0 0-16,-2 0-16 0,1 3 400 0,-1-2-128 16,0 1 128-16,-2 1 0 0,0 0 0 0,-1 0 0 15,-1 2 0-15,-1 0 0 0,0-1 0 0,-3 2 256 16,-1 0-64-16,-4 0-16 0,0 2-176 15,-4 0 0-15,0 0 0 0,-1 0 128 0,-2 1-384 0,-1 1-96 16,0 0-16-16,-1 0 0 16,4 1-32-16,0-1-16 0,4 2 0 0,2-2 0 0,1 0 416 0,1-2 0 15,3 4 0-15,-1 0 0 0,0 3 0 0,1-3 256 0,0 4-48 16,1 0 0-16,1-2 32 0,1 1 0 16,2-3 0-16,5 0 0 0,0-2 48 0,3-2 16 0,4 3 0 0,0-4 0 15,4 2 80-15,3-3 32 0,4 2 0 0,1 0 0 16,1-2-288-16,-1 1-128 0,1-1 0 0,-1 0 128 15,-2-2-128-15,-1 2 0 0,1-2 0 0,-3 2-11712 16,0 0-2272-16</inkml:trace>
  <inkml:trace contextRef="#ctx0" brushRef="#br0" timeOffset="46655.61">19169 17128 3679 0,'-1'5'320'0,"-3"-1"-320"0,0-1 0 0,-1 0 0 16,3-3 4544-16,-1 2 848 0,0-1 176 0,-2 4 16 0,-4 0-1680 0,-1 4-320 0,2-5-80 0,1 1-16 0,4 1-1872 0,3-2-368 0,1-1-80 0,1 0-16 0,2 0-832 0,1 4-192 0,-1 3-128 0,-2 4 192 0,1 4-192 0,-3 5 0 16,-1 1-192-16,-3 7 192 15,-2 3-288-15,-3 5 64 16,-2 4 16-16,-3 5 0 0,-2 5 208 0,-1 2 0 0,0-2 0 15,-3 5 0-15,-3 5 0 0,2-2 240 0,-1 0-32 0,1-4 0 0,0-2-208 0,3-6 128 0,0-1-128 16,5-7 0 0,2-2 208-16,2-5-48 0,3-5-16 0,3-3 0 15,4-5-144-15,1-8-192 0,3 0 32 0,0-5 16 16,1-7-1440-16,-1 2-272 0,1-9-64 0,0-4-14224 0</inkml:trace>
  <inkml:trace contextRef="#ctx0" brushRef="#br0" timeOffset="47066.39">19470 17181 19343 0,'-9'-7'1728'0,"0"1"-1392"15,1-3-336-15,3 5 0 0,2 0 4080 0,3 2 736 0,0-1 160 16,-2 0 16 0,0-7-7360-16,2 1-1488 0,4 2-304 0,0 1-48 15,1 3 1936-15,0 6 384 0,0 3 80 0,-3 4 16 0,-2 3 1792 0,-1 5 192 0,-3 4 128 0,-2 4 32 16,-4 0 640-16,-1 5 128 15,-1 5 32-15,-3 3 0 0,-1-1 688 0,-3 7 144 0,1 0 16 0,-2 2 16 16,1-5 464-16,1 3 80 0,-2 4 32 0,0-2 0 16,2 1-1360-16,-2-1-272 0,1 0-48 0,2-6-16 15,0-6-688-15,1 3-208 0,0-3 0 0,2 0 128 16,3-4-496 0,2-5-80-16,3-1-32 0,2-7 0 0,3 2-160 0,3-5-48 0,3-5 0 15,3 0 0-15,3-4-320 0,3-4-64 16,2-2-16-16,1-6-14208 0</inkml:trace>
  <inkml:trace contextRef="#ctx0" brushRef="#br0" timeOffset="47651.52">19932 17299 41471 0,'-15'6'3680'0,"3"-1"-2944"0,-2-2-592 0,6 0-144 0,4 1 256 0,1-4 0 0,1 2 16 15,-3 2 0-15,-4 2-2000 0,-1 0-416 0,2-2-80 0,-1 2-16 0,2 1 768 0,-2 5 128 0,0 0 48 0,-3 4 0 0,-2 6 1616 0,0 1 336 16,-4 3 64-16,1 4 16 16,1 3-160-16,0 1-48 0,1 3 0 0,1-1 0 0,1 1 512 0,2 2 112 15,2-5 0-15,0-2 16 0,3-3-416 0,0-3-96 16,2 1-16-16,2-4 0 15,3 1-416-15,0-2-96 0,4-2 0 0,1-4-128 0,3 0 0 0,1 3 0 16,2-4 0-16,2-4 0 0,1-3-128 0,1 1-48 0,-1-5 0 16,-1-2 0-16,0 2 16 0,0-7 0 0,-2 3 0 15,0-1 0-15,-2-1 160 0,1-4 0 0,0-1 0 16,1-1 0-16,0-3 336 0,0-4 0 0,2-4 0 0,0-1 0 16,2-2-128-16,-2-4-16 15,1 1-16-15,-1-5 0 0,0 0-176 0,-2-4 0 0,-1 0 0 16,-2-5 0-16,-2-1 160 0,-1-2-160 15,-1-2 192-15,-1 0-192 0,-2-3 240 16,0 1-64-16,-1-3-16 0,-2 7 0 0,1 7-160 0,-3 7 0 16,-1 5 0-16,0 2-176 0,-3 3 16 0,0 4 0 0,-3 2 0 0,0 2 0 15,-1 1 160-15,1 5 0 0,1 1-144 0,1-2 144 16,0 4-832-16,2-3-80 0,2 5-32 16,3-2-10880-16,1-2-2176 0</inkml:trace>
  <inkml:trace contextRef="#ctx0" brushRef="#br0" timeOffset="47950.55">19687 17671 39615 0,'-16'4'3520'0,"4"-2"-2816"16,1 0-560-16,4 2-144 0,5-4 560 0,2 0 80 0,1 3 0 0,-1-3 16 0,1 3-2640 0,3-1-512 0,5 0-128 0,3-2 0 0,4 0 2320 0,3 3 480 0,1-3 80 0,1 0 32 15,1 0 400-15,1-3 80 16,2-1 0-16,1 2 16 0,1 1-640 0,0-2-144 16,-1 1 0-16,0-2 0 0,0 0 0 0,0-2-192 15,-2 0 192-15,-2 0-208 16,-1 0-480-16,-4-1-80 0,-1-3-32 0,1 1-14352 15</inkml:trace>
  <inkml:trace contextRef="#ctx0" brushRef="#br0" timeOffset="48230.04">20297 17200 15663 0,'-10'28'688'16,"1"-9"144"-16,2 0-656 0,-1-2-176 0,3-6 0 0,0-1 0 0,-1 6 2512 0,-4 8 480 0,-6 18 80 0,-3 9 32 15,0 10-688-15,3 1-144 0,4-4-32 16,2 1 0-16,2-2-1808 0,2 0-432 15,1 0 0-15,1-3 0 16,-1 2-2176 0,1 1-448-16</inkml:trace>
  <inkml:trace contextRef="#ctx0" brushRef="#br0" timeOffset="48598.48">20601 17133 43311 0,'0'-6'1920'0,"-3"0"384"0,0-4-1840 16,0 3-464-16,3 2 0 0,2 4 0 15,-1-2-448-15,1-4-176 0,3-4-32 0,1 0-16 16,3 0-4224-16,0 4-848 0,-2 4-160 0,-1 9-48 0,-3 4 4592 0,-4 9 912 0,-3 3 176 0,-4 5 32 16,0 5 1280-16,-2 7 256 0,0-1 48 0,-1 5 16 15,1-2 1136-15,0 4 208 0,0 3 48 0,0-1 16 16,0 4-576-16,-1 2-112 0,-1 1-32 0,1 1 0 16,2-2-1360-16,-1 0-288 0,2 1-48 0,0-3-16 15,3-2-208-15,0 0-128 0,3-2 128 0,-1-5-128 16,3 1-304-16,-1-5-128 15,1-3-16-15,0-7-16 0,0-3-496 16,-1-3-80-16,1-2-32 0,-1-5 0 0,1-4-720 0,0-2-160 0</inkml:trace>
  <inkml:trace contextRef="#ctx0" brushRef="#br0" timeOffset="49121.38">20943 17952 43311 0,'-11'6'1920'15,"1"-3"384"-15,1 1-1840 0,1 0-464 0,4 1 0 0,3-2 0 0,-1 4-512 0,-2 1-192 0,-2 8-32 0,-3 2-16 16,3 5-3008-16,-1 1-592 0,2 0-128 0,-3 1-32 0,1-1 3184 0,-2 0 640 0,-1 2 128 0,-1-1 32 0,0 0 256 16,1-3 48-16,1-3 16 0,2-2 0 0,3 0 2032 0,1-3 416 15,3 1 64-15,2-3 32 0,1-1 192 0,1-2 32 16,3 1 16-16,1-7 0 15,2 2-1840-15,4-5-368 0,2 0-80 0,4-2-16 16,1-2-1056-16,2-2-224 0,1-4-32 0,0-1-16 16,1 0-224-16,-1-4-32 0,-1 1-16 0,-2 0 0 0,-1-2 816 0,-3-1 176 15,-2 1 16-15,-3-1 16 0,-2 0 1264 0,-2-2 256 0,-3-1 64 16,-2 2 0 0,-1-1 176-16,-2 1 32 0,-2-1 16 0,1 3 0 15,0 4-928-15,0-2-176 0,-3 2-32 0,0 2-16 0,-2 1-352 0,0 2 0 0,-1 4 0 0,-3 0 0 16,-3 3 0-16,-2 0 128 0,1 3-128 0,-4 4 176 15,1-1-176-15,-2-3-272 0,2 6 64 0,2-5 16 16,0 2-368 0,3-4-64-16,2 2-16 0,3-4-17168 0</inkml:trace>
  <inkml:trace contextRef="#ctx0" brushRef="#br0" timeOffset="49859.25">22132 17459 12895 0,'0'0'1152'0,"0"0"-928"0,1 3-224 0,0-3 0 0,2 0-160 0,0 0-80 0,4 0-16 0,1 0 0 0,7 0 1456 0,2 0 272 0,2 1 64 0,1-1 16 0,1-1 1488 0,1 1 288 16,4 0 64-16,4-3 16 15,4 2-1488-15,5 1-320 0,1 0-48 0,6-2-16 0,1 2-656 0,1-3-144 16,2 2-32-16,-1-2 0 0,1 3-704 0,-4-3-320 15,-2-3 32-15,-4 1 0 16,-2 0-1376-16,-3 2-288 0,-6-1-48 0,-3 0-7712 16,-2 2-1536-16</inkml:trace>
  <inkml:trace contextRef="#ctx0" brushRef="#br0" timeOffset="50153.34">22351 17788 34095 0,'10'3'3024'0,"1"-1"-2416"0,-1-2-480 0,-1 0-128 0,3 0 1232 0,5-2 240 16,15 2 32-16,20 0 16 0,20 0-1152 0,9-4-240 16,3-2-128-16,-6 0 160 0,-5-1-16 0,-5 1 0 15,-6 3 0-15,-7-4 0 16,-5 2-944 0,-4 1-192-16</inkml:trace>
  <inkml:trace contextRef="#ctx0" brushRef="#br0" timeOffset="52649.87">7956 17257 30399 0,'-3'-13'1344'16,"1"3"288"-16,0 2-1312 0,0 1-320 0,2 6 0 0,0-1 0 0,0-2-1392 0,-1-2-336 0,-1-4-80 0,-2-2-16 0,0-4 528 0,-2 3 96 0,1 3 32 0,-2-1 0 0,-3 0 2688 0,-1-4 528 16,-2 3 128-16,0-1 0 0,-2 2 176 0,-1 0 16 15,2 4 16-15,-2 1 0 0,-2-3-928 0,0 1-192 16,3 6-48-16,-2-4 0 0,-6 2-832 0,-7-2-192 0,-4 2-16 0,-1-2-16 16,1 4 96-16,-2-2 0 0,-1 4 16 0,-2 0 0 15,-2 0-272-15,-4 1 0 0,-5 4 128 16,-2 1-128-16,0-1 0 0,-1 1 0 0,-4 1 0 15,2-1 0-15,7-1 0 0,-4 0 0 0,-3 0 0 0,-2-2 0 16,0 0 0-16,2 0 0 0,3 0 0 16,2-2 0-16,2 4 128 0,2-1-128 0,2 2 192 0,5 0-192 15,1 0 176-15,0 4-176 0,3 0 160 0,0 3-160 16,2-1 128-16,-1 4-128 0,-2 3 0 0,-2 3 0 16,-2 1 0-16,2 2 0 0,0 0 0 0,-1-3 0 15,5 0 0-15,-2 0 0 0,3 0 0 0,-1-3 0 16,3 4 0-16,2-5 0 0,0 1 0 0,7-2 0 15,2 0 0-15,3-1 0 0,1 0 0 0,2 3 0 0,3-3 0 16,2-2 0-16,3-2 144 0,0 0-144 0,0 8 128 0,0 5-128 16,-2 3 0-16,0 3 128 0,1-2-128 0,0 0 0 15,2 2 0-15,-1-2 0 0,2-1 0 0,-1-2 0 16,0 1 0-16,3-3 0 0,-1 1 0 0,2-6 0 16,0 0 128-16,1-1-128 0,1 5 0 0,0-5 0 15,2-2 0-15,0 0 0 0,4 1 0 0,0-1 128 16,2-2-128-16,2 2 0 0,2-1 176 15,4 1-48-15,0 0-128 0,5 3 192 0,2 1-48 16,2-2-16-16,1 1 0 0,2 1 0 0,0-1-128 0,2 5 160 16,0-1-160-16,1 5 160 0,0 0-160 0,-1 2 0 15,-4-3-160-15,2 1 160 0,-1-2-128 0,-2-1 128 16,1-3 0-16,-3-3-144 0,-3-3 144 0,1-4 0 16,4 4-144-16,1-6 144 0,2 0 0 0,0-4 0 15,3 1 192-15,4-5-64 0,3-2 144 0,0 0 32 0,3-2 0 16,0 2 0-16,0 3-176 0,0 1-128 0,-1 1 192 15,-3 1-192-15,-2 2 0 0,-2 0 0 0,-2 2 0 16,2-1 0-16,2 2 0 0,0 0 0 0,-1-4 0 0,-3 2 0 16,0 1-192-16,-2-6 48 0,1 1 16 0,-3-2 0 15,2-3 128-15,0-3 0 0,-3-2 0 0,4-3 0 16,2-2 128-16,0-2 16 0,2-3 0 0,1-1 0 16,2-4 48-16,-1-4 16 0,0-1 0 0,1-1 0 15,0-5-208-15,-2 1 0 0,-2-1 0 0,-2-1 0 16,-2 1 0-16,-3-1 0 0,1 0 0 0,-4 1 0 15,-1-1 160-15,-5 1-160 0,-2 0 160 0,-1 1-160 16,-3 0 224-16,-2-3-48 0,0 5-16 0,0-7 0 16,0-2-32-16,0-1 0 0,1 0 0 0,1 0 0 0,1 4-128 15,2-2 192-15,2-1-192 0,0 1 192 0,-1 3-192 16,-2-2 0-16,-2 2 0 0,-1 2 0 0,-2 2 128 16,-3 3-128-16,-2 5 128 0,-2 2-128 0,-2-4 208 15,-1 5-32-15,-1-1-16 0,-5-1 0 0,-1-2-160 0,-6-3 0 16,-2-1 0-16,-5 3 0 0,-1-1 0 0,-4 2 0 15,-3-3-144-15,-1 1 144 0,-1 0-224 0,0-1 64 16,2-2 16-16,3-1 0 0,2-4 144 0,1 6 0 0,5 1 0 0,2 3 0 16,2 2 0-16,3 1 0 0,0 3 0 0,1 4 0 15,0 2-320-15,-1 1-48 0,2 3 0 0,1 5-13712 32,-1 1-2736-32</inkml:trace>
  <inkml:trace contextRef="#ctx0" brushRef="#br0" timeOffset="58735.55">24980 16836 6447 0,'6'-9'576'0,"-3"6"-576"0,1-1 0 0,-3 2 0 15,1 0 4464-15,-1 2 784 0,1 0 144 0,1-2 48 0,3 2-4480 0,1-3-960 0,1 2 0 0,1-1-144 0,-2-1 336 0,-2 2 80 0,1-2 16 0,-2 1 0 0,-2 1 1376 0,-1-2 256 16,1 3 64-16,-4-2 16 0,1 4-720 0,-1-2-128 0,-1-2-48 0,0 4 0 16,-4 1-608-16,1-2-128 0,-2 1-32 0,-1 1 0 0,-2 1-336 15,-3-1 0 1,1 2 0-16,-5-1 128 0,1 2 0 0,-3-2 0 16,-1 2 0-16,-2-3 0 0,-1 3 48 0,-2-3 16 0,0 4 0 0,-2-4 0 0,-2 1-16 0,0 1 0 15,2-4 0-15,-2-1 0 0,3 3-32 0,0-3 0 16,0 0 0-1,-1 2 0-15,4 2 16 0,-1 0 0 0,0-2 0 0,1 4 0 0,-2 0-160 0,0 1 0 16,0 3 0-16,1-4 0 16,1 4 0-16,2-4 0 0,0 1 0 0,1 2-176 15,1-3 176-15,2 0 0 0,-1 0 0 0,3 1 0 16,0-1 0-16,1 0 0 0,1 1 0 0,2 0 0 0,-2 1 192 0,2-2-48 0,1 2 0 16,0-2 0-16,3 0-16 0,1 0-128 15,2-3 192-15,1 1-64 16,2-3-128-16,1 1 192 0,-1-2-192 0,4 0 192 15,-1 3-192-15,0-3 192 0,3 1-192 0,1 1 192 0,0 1-192 0,2 1 192 0,3-2-192 0,1 2 192 32,2-2-64-32,0 2 0 0,3 2 0 0,2-2 0 15,0-2-128-15,2 0 0 0,1 0 144 0,1 1-144 0,2-2 160 16,-2 2-32-16,1-1-128 0,1 1 192 0,1 1-192 16,-1-4 0-16,2 3 128 0,-1 0-128 0,1 0 0 0,-3-3 0 0,1 4 0 0,-3-2 0 0,-2-1 0 15,-2 2 0 1,0-2 0-16,-2 0 0 0,1 3 0 0,-1-3 0 15,0 2 0-15,1-1 0 0,-1 2 0 0,1-2 0 16,-1 2 0-16,1-2 0 0,-2 2 0 0,1 0 0 0,-1 2 0 0,-3-2 0 0,0 1 0 0,0 1 0 31,-1-1 0-31,-1 1 0 0,-2 0 0 0,-1 0 0 0,-1 1 0 0,0-1 0 0,-2-4 336 0,-1 2-16 16,-2-2-16-16,0 2 0 16,-1 0-144-16,-1 1-32 15,-2 2 0-15,-1-3 0 0,-1 2 0 0,0 0 0 16,-2 0 0-16,-2 1 0 0,2 1 0 0,-4 0 0 0,0 0 0 0,-3 2 0 0,-1-1-128 0,-1 1-176 0,0-3 48 15,-3 2 0-15,-2 1 128 0,-3 0 0 16,-1 2 0-16,-1 0-128 0,1 1 0 0,-4-1 0 16,-2 4 0-16,1 0 0 0,2-1 128 0,0 1 0 15,0 0 0 1,1 3 0-16,2-2-128 0,2 2 128 0,1-1-128 16,1 4 128-16,1-3 0 0,0 3 0 0,2-3 0 0,2-2-128 15,1 0-48-15,0 1 0 0,2-1 0 0,2-3 0 16,-1 1 176-16,3-4 0 0,-1 0 0 0,1 2 128 15,2-3-128-15,0-1 0 0,2 1 0 0,0-2 0 16,-1 2 0-16,-1 3 0 0,2-1 0 0,1-1 0 16,3 0 0-16,2-4 0 0,2-1 0 0,3-1 0 15,2 0 128-15,5 1 0 0,1-2 0 0,3-2 0 16,4 3 0-16,2 0 0 0,2-1 0 0,2 2 0 0,2-3 0 16,2 2 0-16,-2-1 0 0,2 2 0 0,0-2-128 15,2-1 0-15,0 0 0 0,0 0 0 0,1-2 0 0,1-1 0 16,2 2 0-16,0-4 0 0,-2 1 0 0,1-2 0 15,-1 1 0-15,5-2 0 16,0 0-448-16,-5 1-128 0,-5 0 0 0,6-1-16 16,11-1-240-16,8 2-32 0,4-3-16 0,2 3-11856 15,-1 3-2384-15</inkml:trace>
  <inkml:trace contextRef="#ctx0" brushRef="#br0" timeOffset="69769.59">26214 16968 17503 0,'1'-2'1552'0,"0"2"-1232"0,0 0-320 0,1-3 0 16,-2 3 208-16,1-1-16 0,3 1 0 0,-2-2 0 0,3 1 1216 0,0-2 224 0,0-1 48 0,-1 4 16 0,1-2 496 0,-1 4 112 0,0-2 0 0,1 4 16 0,0-1-832 0,-1 1-160 0,1 1-48 0,-2 2 0 15,1 0-464-15,-1 3-112 0,-2 5 0 0,-1-2-16 16,0 6-336-16,-3 2-64 0,0 2-16 0,-2 5 0 16,0-2-144-16,-1 5-128 0,-2 3 144 0,1 4-144 15,1-2 0-15,-3 1 0 0,1 1 0 0,2-5 0 0,1 0 0 16,0-1-192-16,2 3 192 0,0-4-160 0,2 1 160 15,-1-1 0-15,0 1 0 0,0-3 0 16,-2 0 0-16,0 0 128 0,1-2-128 0,-2-1 128 16,0-5-128-16,0 1 0 0,-1-6 0 0,1-3 0 0,1-3-240 0,-1-4-64 15,0-3-16-15,1-3 0 16,-1 0-1120-16,2-3-224 0</inkml:trace>
  <inkml:trace contextRef="#ctx0" brushRef="#br0" timeOffset="70467.97">26081 16998 12895 0,'2'-4'1152'16,"-1"1"-928"-16,0 0-224 0,2 2 0 0,-1 1-1792 0,0-3-416 0,2-3-80 0,2-2-16 0,3-2 2432 0,1 0 464 0,-1 0 112 0,-2 0 0 0,-1 4 1328 0,-2 1 256 0,0 4 48 0,-2-2 16 16,-1 3-448-16,1 0-96 0,-4 0-16 0,1 4 0 0,0 1 112 0,-2-1 16 31,0 3 0-31,-1 2 0 0,-1-1-256 0,-1 2-32 0,1 3-16 15,-1-1 0-15,-1 2-752 0,1-1-160 0,1 2-16 16,2 1-16-16,0 0-368 0,-1 3-80 16,3-1-16-16,0 1 0 0,1 3 208 0,0 0 32 0,0 4 16 15,0 0 0-15,0 1-272 0,-1 3-64 0,0 7-128 16,-2-2 192-16,-1 6-192 0,-1-1 0 0,-1 1 0 0,-2 1 0 0,-1 0 0 0,-1-2 0 16,0 1-144-16,-1-5 144 31,0-2-480-31,-2 1 0 0,-1-3 0 0,-1-1 0 0,-2-3-672 0,-1-2-128 0,-2 2-16 0,-1-9-16 15,2 0-2096-15,-4-7-432 0,4-2-64 0,-1-4-6976 0</inkml:trace>
  <inkml:trace contextRef="#ctx0" brushRef="#br0" timeOffset="70939">26254 16893 16575 0,'-3'-10'1472'0,"0"4"-1168"15,3 2-304-15,0 2 0 0,2-1-688 0,-1 2-192 0,0 1-32 0,1-5-16 0,2 1-416 0,1-2-96 0,0 0-16 0,-1 2 0 0,-1 1 3936 0,-1 0 784 16,-1 1 144-16,0 2 48 0,-1 2-368 0,-1 1-64 16,0-3-16-16,-2 3 0 0,0 1-1280 0,-1 0-272 0,0 1-48 15,-2-2-16 1,0 1-192-16,0 1-48 0,-2 1 0 0,1 2 0 15,1-2-656-15,-3-2-144 0,1 4-32 0,0 2 0 16,-1 0-320-16,1 2 128 0,-5 4-128 0,1 3 0 0,-3-1 0 0,-1 1 0 0,-1 3 0 0,-2 1 0 16,0-1 0-16,1 3 0 0,-1-2 0 0,-3 4 0 15,-1 2 0 1,-2-1 0-16,0 2 0 0,0 1 0 0,-2-3 0 0,-1 3-240 0,1-2 64 0,-1-6 16 31,4 2-512-31,0-7-96 0,3 0-32 16,4-4 0-16,3-1-320 0,3-3-64 0,4-4-16 0,0-2-14576 15</inkml:trace>
  <inkml:trace contextRef="#ctx0" brushRef="#br0" timeOffset="71475.17">25547 18006 27647 0,'-1'-4'2448'0,"0"2"-1952"0,2-2-496 0,0 4 0 0,2-2-1712 0,-1-2-432 0,2 0-96 0,1-5 0 0,2 1 2832 0,1-2 576 0,0 3 112 0,2 0 32 0,-1 4 1184 0,-1 1 224 0,1 2 48 16,1 3 16-16,1 3-1312 0,1-3-272 15,2 3-48-15,2-3-16 0,0 0-576 0,3-3-112 0,3 4-32 0,3-4 0 16,2 0-48-16,1-4-16 0,2-2 0 16,5-3 0-16,7-3-128 0,0-1-32 15,1 1 0-15,2 1 0 0,4-2-192 0,1 1 0 16,1 2-192-16,-4 2 192 0,-6 1-208 0,-2 4 64 15,-4-1 16-15,-4 1 0 16,-3 6-304-16,-6-2-48 0,-4 4-16 0,-3 1 0 16,-2 2-1200-16,-4 0-240 0</inkml:trace>
  <inkml:trace contextRef="#ctx0" brushRef="#br0" timeOffset="72288.8">27199 16672 25791 0,'-2'-3'2304'0,"0"2"-1856"0,2 1-448 0,2 0 0 0,-1 1-2304 0,0-1-576 0,0 3-96 0,1-3-32 0,-2 0 256 0,1 0 64 0,-2 2 0 0,1-2 0 0,0 0 3664 0,0 0 752 15,0 0 128-15,-18 10 48 0,13-6 576 0,0-2 112 16,1 2 32-16,-3 2 0 0,0-2-560 0,-1 4-96 16,0 2-32-16,-3 0 0 0,-2 5-128 0,0-3-16 15,-1 5-16-15,-1-1 0 0,-1 2-640 0,-1 2-128 16,-2 5-32-16,0 3 0 0,0 1-432 16,-1 3-96-16,-1 2 0 0,1 3-16 0,-1 2-432 0,0 2 0 15,3-3 0-15,-2 6 0 0,2 3 128 0,-5-2-128 16,2 2 192-16,-1-3-64 0,1 2 80 0,0 0 16 15,0-4 0-15,0 1 0 0,0 2-80 0,2-3-16 0,2-1 0 16,2-4 0-16,3-3 32 0,2-2 0 0,4-2 0 16,3-3 0-16,2-1-160 0,3-1 128 0,5 0-128 15,1-2 128-15,3 2-128 0,4 0 0 0,3-3-160 16,1 0 160-16,4-3-416 0,3-3 16 0,2 0 0 0,3-4 0 31,1 1-1152-31,4-1-240 0</inkml:trace>
  <inkml:trace contextRef="#ctx0" brushRef="#br0" timeOffset="74197.75">27554 16962 20271 0,'0'-3'1792'0,"0"0"-1424"0,1 6-368 0,1-3 0 0,-1-3-1856 0,0 3-448 0,0-2-96 0,2 0-16 0,-2 0 3856 0,1-2 768 0,1-1 160 0,-3 4 16 0,1 1 848 0,-2 0 160 0,-2 0 48 0,1 4 0 0,-2-1-1616 0,-1 6-320 15,-1-2-64-15,-3 6-16 16,0 2-512-16,-1 1-96 0,-1 4-32 0,-2 2 0 16,1 5-496-16,-1-1-96 0,1 5-32 0,0 1 0 0,-2 0-160 15,1 5 128-15,-1-1-128 0,0 4 128 0,-1-2-128 16,-1 0 0-16,-1 6 0 0,-1 0 0 0,0 1 0 0,0-1 0 16,0 1 0-16,1-4 0 0,1-3 0 0,2-1 0 15,3-5 0-15,1-1 0 16,2-5 0-16,0-4 0 0,3 1 0 0,3-5 0 15,1-2 0-15,1-1 0 0,2-4 0 0,2 0 128 0,1-3-128 0,2 0 0 0,1-4 0 16,0 0 0 0,1-2 0-16,3-2 0 0,2-3 0 0,1 0 0 0,2-6 0 15,0-2 0-15,3-1 128 0,0-4-128 0,2-3 0 16,2-2 0-16,0-1 144 0,0-2-144 0,1 0 0 0,-2-2 0 0,1-3 0 0,-1 1 128 16,-1-1-128-1,1 1 0-15,-2-5 128 0,0 0-128 0,-2 3 0 0,1-4 0 16,-1 0 0-16,-1-1 128 0,-2 0-128 0,-1 1 0 15,-2-1 0-15,-3 0 0 0,-2 1 0 0,-3-1 0 16,-4-3 0-16,-2 1 0 0,-1 2 0 0,-3 0 0 0,0 3 0 16,-1 3 0-16,-1-2 0 0,1 2 144 15,0 1-144-15,0 2 160 0,0 4-160 0,2 1 0 0,0-2 0 0,-1 5 0 16,2 4 0-16,0 2-272 0,-1-1 32 0,1 5 16 16,-1 3-176-16,1 2-48 15,0 1 0-15,-1 2 0 0,0 2-704 0,-1 2-160 0,0 2-32 16,-1 4-15072-16</inkml:trace>
  <inkml:trace contextRef="#ctx0" brushRef="#br0" timeOffset="74511.14">27324 17449 41471 0,'-2'3'3680'0,"0"-2"-2944"0,4 2-592 0,0-3-144 0,2 0 0 0,1 0 0 0,2 2-160 15,6 2 160-15,3-2-1584 0,2 2-208 0,3 2-64 0,-2-2 0 0,-2 0 2368 0,-2 1 448 0,-2-2 112 0,-1 1 16 0,-5-2-624 0,0 0-112 16,1 0-32-16,1 1 0 16,-1-2-832-16,1-2-160 0,1-2-32 0,-2 1-16176 0</inkml:trace>
  <inkml:trace contextRef="#ctx0" brushRef="#br0" timeOffset="75114.88">27994 17815 42383 0,'-1'0'3776'0,"1"-2"-3024"0,3 2-608 0,-1 0-144 0,0 0-2752 15,1 0-592-15,-1 0-112 0,3 0-32 0,0 0 3488 0,0 0 512 0,0 2 192 0,-1 5 32 0,-2-2 832 0,0 1 160 0,-1 2 48 0,0 1 0 16,-1 1-976-16,1 0-192 0,-1 2-32 0,2 1-16 16,-4 0-256-16,1 2-48 0,0 1-16 0,-3 0 0 15,0 3-32-15,1 3 0 0,-2-2 0 0,0 2 0 16,0-1-208-16,0 1 144 0,0-3-144 0,0-2 128 15,0 1-128-15,0-2 0 0,0 0 0 0,0-4 0 0,0 0 0 16,0-2 0-16,0 0-192 0,-1-6 192 16,0 0-496-16,0-4 32 0,-2 0 0 15,2-4-17952-15</inkml:trace>
  <inkml:trace contextRef="#ctx0" brushRef="#br0" timeOffset="75437.39">28055 17484 42383 0,'-9'3'3776'0,"3"-3"-3024"0,-1 1-608 0,3 1-144 0,4-2 0 16,0 0 0-16,1 0 144 0,0 0-144 15,1 1-592-15,-1 1-192 0,0-1-48 0,2 1 0 0,-2-2 560 0,1 4 96 16,-2-4 32-16,0 0 0 0,0 0-32 0,0 0 0 16,13 19 0-16,-11-17 0 15,2 2-1056-15,-2 0-224 0,1-1-32 0,-2 2-14080 0</inkml:trace>
  <inkml:trace contextRef="#ctx0" brushRef="#br0" timeOffset="78443.16">28610 17265 33167 0,'-1'0'2944'0,"2"0"-2352"0,2 0-464 0,-2 0-128 15,3 0-880-15,-2 0-192 0,3 0-32 0,1 0-16 0,4 1 1984 0,0 2 400 0,3-2 80 0,1 2 0 0,1-1 0 0,0-1-16 0,2 2 0 0,2-3 0 0,2 2-800 0,0-2-144 16,0 0-48-16,1 0 0 0,1-2-80 0,0-1 0 16,1 2-16-16,1-4 0 15,1 1-496-15,0 3-112 0,3-5-16 0,-1 4-17408 16</inkml:trace>
  <inkml:trace contextRef="#ctx0" brushRef="#br0" timeOffset="78843">28669 17509 33167 0,'-13'6'1472'16,"3"-2"304"-16,1-1-1424 0,3 0-352 0,4 1 0 0,0-4 0 0,2 2 352 0,-2-2 0 15,-2 4 0-15,-1-1 0 0,2 2 1040 0,1-3 208 0,2 0 32 0,4-4 16 16,5 0-1024-16,1-3-208 0,3 2-32 0,4-3-16 16,3-2-224-16,3 2-144 0,1-3 192 0,3 3-192 15,3-1 0-15,-1 1 0 0,0-1 0 0,2 1 0 16,5 0 0-16,-3-3-304 0,1 3 48 0,-2-1 0 31,-1 1-768-31,-3-1-128 0</inkml:trace>
  <inkml:trace contextRef="#ctx0" brushRef="#br0" timeOffset="79243.4">29112 16947 28559 0,'-9'0'2544'0,"2"0"-2032"0,1 3-512 0,2-3 0 16,3 2 1392-16,1-4 176 0,0 4 32 0,-1-2 16 31,-2 4-4080-31,0 2-816 0,-2 0-176 0,-2 4-16 0,1-1 4528 0,-1 5 912 0,-1-2 176 0,1 2 32 16,1 2-160-16,-2 1-32 0,1 5-16 16,-2 0 0-16,2 7-752 0,-3-1-160 0,1 4-32 0,-2 3 0 15,-2 0-512-15,-2 3-128 0,-1 3 0 0,-2 1-16 0,1-1-176 16,-2 0-48-16,2-1 0 0,0-3 0 15,1-1-144-15,1-1 0 0,1 0 0 0,2-7-176 16,2 0-112-16,3-3-32 0,0-3 0 0,1-3-11968 16,3-3-2384-16</inkml:trace>
  <inkml:trace contextRef="#ctx0" brushRef="#br0" timeOffset="79810.87">29779 17013 28559 0,'-2'-6'1264'0,"1"2"272"0,0 2-1232 15,0 2-304-15,1 0 0 0,0 0 0 0,0 0-1008 0,-2 0-256 0,0 0-48 0,-2 3-16 0,-2 2 3376 0,-3 3 656 0,0 4 144 0,-4 3 32 0,0 1-864 0,-2 4-160 0,0 2-48 0,-2 3 0 0,-2 3-1104 16,-1 2-240-16,2 3-32 0,-2 2-16 0,1-1-96 0,1 1 0 15,1 1-16-15,-1-1 0 0,2-1-304 0,1-2 160 16,4 2-160-16,1-2 128 16,4-4-128-16,1 1 0 0,3-3 0 0,3-2 0 0,1-5 0 0,3-3-144 0,3 0 144 15,0-6 0-15,4-1-256 0,0-3 64 0,0-2 16 16,4-4 0 0,0-3-80-16,3-1-32 0,-2-2 0 0,2-2 0 0,1-2 128 0,1-3 32 0,-3 0 0 15,1-3 0-15,0-3 128 0,0-3-128 16,-2 0 128-16,-1-1-128 15,2-1 128-15,-3-5 176 0,-2 3-48 0,1-1 0 16,-3-3 96-16,-1 2 16 0,0-3 0 0,-3 2 0 0,-1 1 32 0,0 0 16 0,-1-3 0 0,-1 2 0 16,0 3 0-16,-2 0 0 0,-2 2 0 15,0-1 0-15,-1 8-288 0,-1-2 0 0,-3 4 128 0,-2 5-128 16,1 0 0-16,-2 0-272 0,-2 4 48 0,-1 0 16 31,-1 2-224-31,0 2-32 0,1-2-16 0,0 4 0 16,0-2-512-16,1-1-96 0,1 2-32 0,2-1-16368 0</inkml:trace>
  <inkml:trace contextRef="#ctx0" brushRef="#br0" timeOffset="80492.98">29698 16424 32255 0,'-3'2'2864'0,"1"-2"-2288"0,2 2-576 0,0-1 0 0,2 2 448 0,-2-3-32 0,0 2 0 0,1 2 0 0,0 0 864 0,0 4 192 0,3-2 16 0,1 2 16 0,2 3-736 15,1-1-160-15,2 2-32 0,2 2 0 0,2 1-256 0,3 2-64 0,1 2-16 0,3 2 0 0,2 1 16 0,0 1 0 0,2 5 0 0,1 0 0 0,0 2 32 0,-1 1 16 0,-1 0 0 0,-1 1 0 16,-4-1-128-16,0-2-32 0,-2 2 0 0,-1 1 0 15,-1 0-144-15,-2 2 0 0,-1-2 0 0,-2-1 128 16,1 4-128-16,-2-2 128 0,-1 4-128 0,0-2 128 16,-1 5-128-16,-2-1 0 0,-1 2 0 0,-2 1 128 15,1 1-128-15,-3-1 160 0,0-2-160 0,-2 2 160 16,0-2-160-16,0 5 128 0,0-2-128 0,0-1 128 0,-1-5 48 0,-2-2 0 16,0-2 0-16,-1 1 0 0,-1-2 208 0,-1-1 64 15,-3 3 0-15,-1 0 0 0,-2-1-448 0,-1-4-176 16,-2-1 16-16,-1-4 0 15,-1-1 160-15,1-6-192 0,1-2 192 0,3-7-192 16,1-3-288-16,3-8-64 0,0-7-16 0,3-6-19744 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7:17:10.29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28618 675 13823 0,'-5'-2'1216'0,"1"-2"-960"0,1 4-256 0,2-3 0 0,1 3-464 16,0 0-144-16,0 0-32 0,1-2 0 0,-1 1 384 0,2-2 80 0,-1-1 16 0,1 2 0 0,1 1 528 0,-1-4 96 0,2 4 32 0,-2-2 0 0,2 1 896 15,-1 0 176-15,-1 2 32 0,1 0 16 0,-1 0-64 0,-1 0-16 16,1 0 0-16,-2 4 0 0,0-4 64 0,-3 4 16 0,2 1 0 0,-2-2 0 16,1 1-208-16,-2 2-64 15,2-2 0-15,-2 1 0 0,2-1-352 0,-1-2-80 16,2-1-16-16,0 2 0 0,1-2-192 0,0-1-64 15,2 0 0-15,-1 0 0 0,3 0-320 0,0-1-80 16,-1 1-16-16,2 0 0 0,-5 0-224 0,0 0 176 0,0 0-176 0,0 0 160 16,23 0-160-16,-21 0 0 0,1 4 0 0,-1-2 0 0,0 2 144 15,-2 2-144-15,2 0 160 16,-2 0-160-16,-2 4 192 0,1-1-64 0,0 2-128 0,-1 1 192 16,-1 3 0-16,1-2 0 0,-1 3 0 15,1 0 0-15,-1 0-64 0,1-1 0 0,-1 1-128 0,3 2 192 0,-1 0-192 16,1 3 144-16,1-3-144 0,0 4 128 0,2 1-128 15,-1-1 0-15,5 0 0 0,-4 0 0 16,3 4 0-16,-1 2 0 0,0-2 0 0,0 2 0 16,0 0 0-16,0 3 160 0,-1 2-160 0,-3 1 160 0,0 1-160 0,-2 3 0 15,0-3 0-15,-3 3 0 16,1-1 0-16,-4-1 160 0,2 1 16 0,-2 1 0 0,-2 1-176 0,2-5 0 16,-1 4 0-16,1-6 0 15,1-1 0-15,0-3 0 0,2-1 0 0,-1-3 0 0,1-2 128 0,2-5-128 16,-1 2 192-16,1-4-64 0,1 1 0 0,-1-4 0 15,2-2 0-15,-1 0 0 0,2-1 16 0,-1-3 0 0,2 0 0 16,-1-2 0-16,0 2-144 0,0-2 0 0,1-2 0 0,-1-2-176 16,-1 4 176-1,0-4 0-15,0 0 0 0,0 0 0 0,-1 0 0 16,-2-4 0-16,1 2 0 0,-1-2 0 0,-1 1 192 0,0-3-16 0,-1 2-16 0,-3-2 0 16,2-2 80-16,-3 0 16 0,2 2 0 0,-3-3 0 15,1 2-112-15,-1 1-16 0,1-4 0 0,-1 1 0 16,-1-1 0-16,-2 0 0 15,2 2 0-15,-3-5 0 0,3 1-128 0,0 0 0 16,0-2 144-16,0-2-144 0,1 1 0 0,0-2 0 16,2 0 0-16,-1-1 128 0,0 0-128 0,2-1 0 0,-1 1 0 15,1 0 0-15,0 1 0 0,-1 0 0 0,2 2 0 16,-2-1 0-16,4 1 0 0,-3 1 0 0,2 2 0 16,0 0 0-16,1 2 0 0,0 1 0 0,0 2 0 0,0 0 0 0,2 4 0 0,1-2 0 15,-1 1 0-15,1 4 0 0,0-2 0 0,2 2 0 16,2 2 0-16,0-2-128 0,2 3 128 0,0 0 0 15,0 0 0-15,1 3-128 16,2 0 128-16,-1 2 0 0,2 0 0 0,0 2 0 16,-2 0 0-16,0 2 0 0,3 2 0 0,0 3 0 0,0 3 0 0,1 0 0 15,2 1 0-15,-1 1-128 0,0 0 128 0,2-2 0 16,-2 4 0-16,1-5 0 0,-1 1 0 0,3-3 0 0,-4 0 0 16,0-4 128-16,-1 0-128 0,1-1 0 0,1-2 0 15,2 2 0 1,0-2 0-16,-2 0 0 0,2 1 0 0,-1-1 0 0,0-3 0 15,-1 5 0-15,-1-5 0 0,-1 2 0 0,0 0 0 16,-1-2 0-16,-3 0 0 0,1-1 0 0,-2 0 0 16,0-1 0-16,0-1 0 0,-1-3 0 0,-1-1 128 0,2-1 64 15,0-3 16-15,0-4 0 0,3-2 64 0,0-6 16 16,3-3 0-16,3-3 0 16,1-3-80-16,3-3-16 0,2-4 0 0,3-2 0 0,0 1-192 0,2-2 144 0,2-2-144 0,3-1 128 15,3-3-128-15,-1 0 0 16,0 3 0-16,2 0 128 0,0 3-128 0,0 0-144 15,-3 7 144-15,-3 2-208 0,-2 2-48 0,-5 7-16 16,-2 1 0-16,-3 4-14448 16,-4-1-2896-16</inkml:trace>
  <inkml:trace contextRef="#ctx0" brushRef="#br0" timeOffset="4665.76">28687 4952 8287 0,'1'-5'736'0,"0"2"-592"0,0 0-144 15,-1 2 0-15,0 1 1184 0,0 0 208 0,2-4 32 0,-1-2 16 0,0 0 800 0,0 0 144 0,1 0 48 0,-1 2 0 0,0 1 32 0,0 0 16 0,1 3 0 0,-1 0 0 0,0 0-784 0,2 3-160 16,-2 0-16-16,0 2-16 0,0 3-480 15,0 1-80-15,-1 1-32 0,0 0 0 0,-1 5-432 0,-1 1-96 16,-3 0 0-16,0 4-16 0,-1 2-48 0,-3 3 0 16,-1 3 0-16,-2 1 0 15,-2 5-144-15,-2-3-48 0,0 1 0 0,0 0 0 0,0-1-128 16,1-2 0-16,-1-1 0 0,1-3 0 0,2 1 0 0,0-6 128 0,3-2-128 16,3-2 128-16,1-1 64 0,3-5 0 0,2-1 0 0,1-2 0 15,4-1-48-15,1 1 0 16,1-5 0-16,2-2 0 0,4 0-144 0,0 0 160 15,3-5-160-15,3 1 160 0,3-2-160 0,4 0 0 16,4-1 0-16,4-2 0 0,3-1 0 0,3-2 0 0,2-1 0 0,4 0 0 31,0-2-400-31,4-1-16 0,1 0 0 0,-1 0 0 0,-2 0-640 0,-3 1-128 16,-2-1-32-16,-4 0-16640 0</inkml:trace>
  <inkml:trace contextRef="#ctx0" brushRef="#br0" timeOffset="4960.7">29306 4846 18431 0,'-6'-4'816'0,"1"1"160"0,1 3-784 0,1 0-192 0,0 0 0 0,2 1 0 16,0 1 1776-16,-3 1 304 0,-2 3 64 0,-4 4 16 15,0 2 1040-15,-1 4 224 0,-1 3 32 0,-2 3 16 16,2 2-2000-16,-1 7-416 16,0 1-80-16,-2 7-16 0,-1 10-384 0,-3 4-64 15,-1 4-32-15,1 1 0 0,-1 1-128 0,-1-1-32 16,-1 0 0-16,1 0 0 0,-2-1-320 16,2 0 144-16,1-2-144 0,-1-2 0 0,3 0 0 0,1-6 0 15,2-1 0-15,1-6 0 0,4-2-128 0,3-6-144 16,2-4-32-16,4-3-19488 0</inkml:trace>
  <inkml:trace contextRef="#ctx0" brushRef="#br0" timeOffset="7193.98">28593 7959 27647 0,'-4'-3'2448'0,"2"3"-1952"0,2-2-496 0,0 2 0 0,1 0 1168 0,-1-2 144 0,0 0 32 0,1-1 0 16,2 0 272-16,0-1 64 0,5-2 16 0,0 0 0 0,5-1-880 0,0-1-176 0,3 0-48 0,3-2 0 0,1-2-208 0,2 0-32 15,0-3-16-15,0-1 0 0,2-1-16 0,-2-2 0 16,3-3 0-16,0 1 0 0,1 1-16 0,2-2-16 16,2 1 0-16,2 3 0 0,3 0-48 0,-2-1-16 15,2 3 0-15,0 0 0 0,3 1-224 0,-4 2 128 16,0 3-128-16,-5-1 0 0,0 4 192 0,-6 4-48 0,-3-1-16 15,-4 4 0-15,-2 4 112 0,-2 2 16 0,-2 0 0 16,-1 6 0-16,-2 1-256 0,0 3 144 16,-2 0-144-16,-1 4 128 0,-3 4 0 0,-2 1 0 15,0 4 0-15,-4 0 0 0,-1 5-128 0,-3 4 0 16,-3 3 144-16,-3 3-144 0,-1 5 0 0,-5 4 0 0,-2 6 0 0,-1-2 0 16,-2 0 0-16,-1-3 0 0,-3 0 0 15,-1-4 128-15,0-3-128 0,-2-2 0 0,-2-1 0 16,-1 1 0-16,2-4 0 0,-1-3 0 0,2-1 0 0,-1-5 0 15,2 0 0-15,0-3 0 0,0-1 0 0,1-6 0 0,0-1 0 16,1-7 0-16,-1-2 0 0,2-5 0 16,-1-4 0-16,1-3 0 0,3 0 0 15,2-3 0-15,-1-6 0 0,0-1 0 0,4-4 0 0,0-3 0 16,1 0 0-16,3-4 0 0,2 1 0 0,4 1 0 0,1 3 0 0,4 0-192 16,1 4 64-16,3 0 0 0,2 2 128 15,1 4 144-15,3-1-16 0,2 4-128 16,2 0 272-16,4 3-48 0,2 0-16 0,5 3 0 15,2-3-64-15,6 3-16 0,5 0 0 0,3 1 0 0,2-2 64 0,5 2 0 16,3-1 0-16,2 4 0 0,0-4 64 0,-2 6 0 16,-1-2 16-16,-1 5 0 0,0-3-16 0,-3 1-16 15,-2 3 0-15,-1-5 0 0,-5 3-96 0,-2 1-16 16,-3-3 0-16,-3 1 0 0,-2-1-128 0,-3 1 0 16,-2 0 0-16,-1-2 0 15,-1 0-320-15,0 1-128 0,1-3-48 0,2-3-21952 0</inkml:trace>
  <inkml:trace contextRef="#ctx0" brushRef="#br0" timeOffset="10355.16">32759 8276 25791 0,'-2'-1'2304'0,"1"1"-1856"0,1 0-448 0,0 0 0 0,0 0-736 0,-1 0-240 0,0 0-48 0,-2-2-16 0,-2 2 1344 0,0-2 272 0,-2 2 48 0,-2-2 16 0,-1-1-64 0,-1 2 0 16,-1-1 0-16,-2 2 0 0,-2 0 1024 0,-1 0 192 0,-2 0 32 0,-2 2 16 0,-1-1-320 0,-3 2-64 31,-1 1-16-31,-2 1 0 0,0 2-576 0,-5-1-112 15,-1 3-32-15,-5-2 0 0,-1 3-448 0,-2-1-80 16,-3-2-32-16,-1 2 0 0,-3-3-160 0,-2 0 0 16,-2 2 0-16,0 0 0 0,-2 1 0 0,1 1 0 15,-2 0 0-15,2-2 0 0,6-4 0 0,1 2 0 16,1 1 0-16,1-1 0 0,3 0 0 0,0 0 0 16,4 4 0-16,1-4 0 0,1 4 0 0,0-3 0 15,2 2 0-15,-1-3 0 0,5 0 0 0,4-3 0 16,2 1 0-16,-4-3 0 0,-1 4 208 0,-2-5-32 15,5 1-16-15,-4 2 0 0,-4-3 48 0,-1 2 16 0,2-2 0 16,-1-2 0-16,3 2 0 0,3-4 0 0,3 1 0 16,4-3 0-16,4 0 16 0,3-1 0 0,3-2 0 15,2 2 0-15,4-5-48 0,2 2 0 0,1 1 0 0,2-4 0 16,2 3-64-16,0-2-128 0,4 0 176 0,2-2-176 16,2 2 176-16,2-3-176 0,4 1 160 15,3-1-160-15,0 2 128 0,4-3-128 0,3 1 0 0,1-1 0 16,0 1 0-16,0 1 0 0,0-1 0 0,1 2 0 15,0-2 0-15,-1 1 0 0,-1-2 0 0,0 2 0 16,-2-3 0-16,-2 4 0 0,-2-2 0 0,-2 3 0 16,0 1 0-16,-4-2 0 0,1 4 0 0,-4 2 0 15,-1 1 0-15,-3 3 128 0,-1 0-128 0,-3 3 0 16,0 0 0-16,-3 3 0 0,-3 1 0 0,0 5 0 0,-5 3-304 16,0 1 48-16,-6 6 16 0,-2 1 0 0,-3 5 16 0,0 1 0 15,-4 1 0-15,0 1 0 0,-2 2 80 0,-1-3 16 16,1 2 0-16,2-3 0 0,1-2 128 0,-1 2 0 15,2-1 0-15,0 1 0 0,0 1 0 0,0 2 0 16,-1-1 0-16,-1 4 0 0,0-3 0 0,1 0 0 16,0-1 0-16,3-4-128 0,2-4 128 0,3-1 0 15,2-6 0-15,2 2 0 0,3-2 256 0,2-4 96 16,2 1 16-16,3-1 0 0,3-3-160 0,3-2-16 0,4 2-16 0,3 0 0 16,5 0-48-16,3-2-128 15,5 2 192-15,5-2-64 0,4-1-128 0,6-2 0 16,6 4 0-16,4-2 0 15,5 1-592-15,3 2-112 0,5 3 0 0,6-3-18992 0</inkml:trace>
  <inkml:trace contextRef="#ctx0" brushRef="#br0" timeOffset="21010.54">23077 2273 30399 0,'-7'-8'2704'0,"1"0"-2160"0,1 4-544 0,3 0 0 0,-1 2 256 0,-2-4-64 0,-2-8-16 0,-5-5 0 0,-6-5 640 0,-3-7 128 0,-2-5 16 0,-1-2 16 0,2 3-80 0,1 0 0 16,1 7-16-16,0-1 0 0,1 2-480 0,-1 4-80 0,0 4-32 15,-1 3 0-15,-1 6-288 0,-2 2 0 16,-3 1 0-16,-4 7 0 0,-4 3 0 0,-2 3 0 0,-6 4 0 15,-6 2 0-15,-6 6 0 0,-9 5 0 16,-11 3 0-16,-10 2 0 0,-4-2-192 0,2 2 192 16,-4 0-208-16,-13 5 80 0,-14 5 128 0,-7 2 0 0,-1 5-144 0,-5 3 144 15,-4 4 0-15,4-1 0 0,10-1 0 0,6 1 0 16,8 0 0-16,8 2 0 0,7 1 0 0,4 3 0 16,7 6 192-16,6 0-64 15,5 2 0-15,6 2 0 0,9-2 208 0,5 4 48 16,6 7 0-16,4 0 0 0,7 6-384 0,3-3 0 15,3-3 0-15,4 4 0 0,3 5 0 0,7 1 0 0,7-2 0 16,7-8-128-16,4-16-176 0,10 0-16 0,11 0-16 16,11-6 0-1,14-1-240-15,11-4-64 0,10-2 0 0,8-7 0 0,6 0 640 0,6-7 0 0,-1-3 0 0,10-2 0 16,11 1 192-16,2-8 96 0,-7-5 32 16,8-2 0-16,8-2 192 0,2-3 64 0,-2-6 0 0,0 0 0 0,1-2-192 0,3-5-48 15,4-6 0-15,1 1 0 0,-1-4-160 0,-2-5-48 16,0-8 0-16,7-5 0 15,5-1-128-15,-4-9 0 0,-7-4 0 0,-4-4 0 16,-1-6 0-16,-8-2 0 0,-11 4 0 0,-2-5 0 0,-5-5 0 0,-7-2 128 16,-6-5-128-16,-13 2 0 0,-13 5 384 15,-7-5 0-15,-6-5 0 0,-10 3 0 0,-7-2-128 0,-11 3-48 16,-6-2 0-16,-10 8 0 0,-3 9 112 16,-11-5 32-16,-11-5 0 0,-11 1 0 0,-8 3-144 15,-10 3-16-15,-8 2-16 0,-9 2 0 0,-5 5-176 0,-5 1 0 0,-9 3 0 16,-13 0 0-16,-14 3 0 0,-6 3 0 0,1 4 0 0,-9 1 0 15,-4 2 0-15,-7 2-224 0,-2 0 80 0,3 5 16 32,1 1-320-32,-2 7-64 0,1 4-16 15,-2 2-18928-15</inkml:trace>
  <inkml:trace contextRef="#ctx0" brushRef="#br0" timeOffset="33824.15">21522 8032 7359 0,'-5'0'656'0,"2"0"-528"0,-1 0-128 0,1-3 0 0,2 3 1072 0,1 0 176 0,0 0 32 0,0 0 16 0,-1-2 720 16,0 0 144-16,-1-1 16 0,1 0 16 0,1-1 0 0,0 0 0 0,1 0 0 0,1 0 0 0,0-1-64 0,3 0-16 0,0 0 0 0,2 2 0 0,2-1-912 0,2-1-192 15,2 4-48-15,0-2 0 16,2 1-608-16,1 2-128 0,1 0-32 0,2 0 0 16,3 2-192-16,0-2 0 0,3 3 0 0,2-3 0 15,2 0 0-15,1-3 0 0,2 3 0 0,1-4 0 0,-1 2 0 0,2 1 176 16,0-2-176-16,1 3 160 0,-1 0-160 0,1 0 0 16,-2 0-192-16,-2 3 192 0,0-2 0 0,-2 1 0 15,-5 0 0-15,1 0 0 0,-4 1 0 0,-1-3 0 16,-3 1 0-16,-1 1 0 15,-2-2 0-15,-2 0 0 0,1 3 0 0,-3-3 0 0,-2 0 0 0,1 0 0 0,-2 0 0 0,0 1 0 16,-3 2 0-16,0-3 0 0,-1 2 0 0,-2-2 0 16,-1 0 0-16,0 1 0 15,0-1 0-15,-1 3 0 0,-2-3 0 0,1 2 0 16,-2-2 224-16,-1 4-64 0,1 0 32 0,-2-2 16 0,-1 2 0 16,1-2 0-16,-1 2 0 0,-1 0 0 0,-1 2 0 0,-1 3 0 15,-1-3 0-15,1 4 0 0,-1-1 0 0,0 4 0 16,0 3-80-16,1 0 0 0,0 5-128 0,-2-1 192 15,0 2-192-15,0 4 0 16,-3 2 0-16,0 6 0 0,-1-2 128 0,2-1-128 16,0-3 0-16,-3 5 144 0,-1 1-144 0,-1 2 0 0,0-1 0 0,-1 2 0 15,-2 4 0-15,-2-1 0 0,1 1 0 0,-1-2 0 16,5-5 0-16,1-2 0 16,2-3 0-16,1-1 128 0,3-6-128 0,1 1 0 0,2-5 0 15,2-4 0-15,2 1-336 0,2-8 0 16</inkml:trace>
  <inkml:trace contextRef="#ctx0" brushRef="#br0" timeOffset="39245.05">21578 5228 22111 0,'-4'-12'1968'0,"2"4"-1584"0,0 3-384 0,1 4 0 0,1 1 1456 0,0 0 208 0,0 0 32 0,0 0 16 0,1 4-240 0,-2 0-32 0,1 4-16 0,-1 6 0 0,0 3-704 0,-1 5-144 0,-1 1-16 0,0 3-16 0,0 0-544 0,-1 1 0 0,0 1 0 0,0 4 0 16,-1-1 0-16,1 4 0 0,-1 1 0 0,-3-2 0 15,1 5 0-15,-1 2 0 0,-2-1 0 0,2 1 0 0,-2-5 0 0,0 1 0 16,1-2 0-16,-1-6 0 15,3 0-192-15,0-2-112 0,2-5-16 0,1 1 0 16,3-7-1712 0,1-1-336-16</inkml:trace>
  <inkml:trace contextRef="#ctx0" brushRef="#br0" timeOffset="39724.11">22161 5161 24879 0,'-7'0'2208'0,"1"3"-1760"0,2 1-448 0,2-1 0 15,0 0 304-15,0 0-32 16,-5 4 0-16,-5 5 0 0,-2 7 416 0,-5 3 80 0,0 1 0 0,2 5 16 15,0-5-400-15,1 2-96 0,1-1-16 0,-1 1 0 16,1 1 96-16,0-4 16 0,0 1 0 0,2-5 0 16,0 1-224-16,4-3-32 0,1-4-128 0,2-2 192 0,2-4 224 15,2 0 32-15,0-2 16 0,4-4 0 0,0 3-176 0,2-6-32 16,1 1-16-16,1-2 0 0,3 0-240 0,2-2 0 16,0 0 0-16,1 0 0 0,2 0 0 0,1 2 0 15,-2-2-128-15,2 2 128 0,5 2 0 0,1 2 0 16,4 2-128-16,-1 2 128 0,2 3 0 0,-2 2-128 15,-3 3 128-15,0 0 0 16,0 2 0-16,0 2 0 0,-4 3 0 0,1-1 0 16,-4 1 0-16,-1-3-128 0,-2 2 128 0,-1-1 0 15,-3-4 0-15,1 2 0 0,-3 1 0 0,-3 0 0 16,-1 0 0-16,-1 3 128 0,-2-1-128 0,-2 2 0 0,-1-1 0 0,-3-3 0 0,-4 2 0 0,-1 1 0 31,-4 3 176-31,-4-2-176 0,-3 1 192 0,-3-1-192 16,-3-2-320-16,2 1-160 0,0-6-32 15,0 2-16-15,1-4-1456 0,-3 2-304 0</inkml:trace>
  <inkml:trace contextRef="#ctx0" brushRef="#br0" timeOffset="39970.35">22129 5202 36863 0,'-10'0'1632'0,"3"0"336"0,2 1-1584 0,3 2-384 0,0-3 0 15,2 0 0-15,2 2 480 0,-1 0 16 0,3 3 0 0,3 1 0 0,4 1-80 0,6-1-16 0,6 3 0 0,4-5 0 0,4-1-400 0,5 0 0 0,3-6 0 0,3 0 0 31,4-3-1008-31,2-4-128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6:06:56.2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18823 12493 27647 0,'-16'3'2448'0,"3"-3"-1952"15,7 0-496-15,4 0 0 0,0 0-272 0,-2 0-160 0,-8 2-16 0,-6-1-16 0,-6 2-368 0,0-1-64 0,1 2 0 0,5-3-16 0,3-1 720 0,4 0 192 0,2-1 0 0,4-1 0 16,2 0 1392-16,0 2 304 0,3 0 64 0,0 0 16 16,3 0-16-16,0 4 0 15,2 3 0-15,4 2 0 0,3 3-896 0,3 1-176 16,5 0-48-16,5 2 0 0,4-2-320 0,5 0-64 0,6-4 0 0,4-2-16 16,3-1 224-16,5-2 48 15,5-1 16-15,1-3 0 0,-1-4-208 0,2-1-64 16,3-2 0-16,2-2 0 0,0 5 0 0,7-6 0 0,5 0 0 0,4-2 0 15,2 1 96-15,-7 0 16 0,-7 0 0 0,14-3 0 16,19-6-144-16,9 2-32 0,1-1 0 0,3-1 0 16,3 2 16-16,2 2 0 0,5 3 0 0,-2 1 0 0,0 2 32 15,2 2 0 1,2 4 0-16,-1-5 0 0,0-3-80 0,2 1-16 16,2 0 0-16,0-3 0 0,3-2-16 0,-2-3 0 0,0 3 0 0,-3 0 0 0,-1 0 80 0,1 4 16 15,2-1 0-15,0 3 0 0,-1 4-224 0,2 0 0 16,0 4 0-16,-2 2 0 15,2 2 0-15,8 4 0 0,3 0 128 0,3 1-128 0,3 3 0 0,-3-1 0 16,-2 4 0-16,0-1 0 16,0 2 0-16,-2-2 0 0,-3-3 0 0,3 1 0 15,5 0 0-15,-1-2 0 0,0-3 0 0,-3 0 0 16,1-4 0-16,-1-1-160 0,-1-3 32 0,0-5 0 0,-1-3 128 0,-1-5 176 0,-4-4-48 0,-4-5 0 16,-5-3-400-16,-1-8-96 15,1 2-16-15,1-4-20496 16</inkml:trace>
  <inkml:trace contextRef="#ctx0" brushRef="#br0" timeOffset="7463.12">6813 14828 35935 0,'-11'-9'3200'0,"5"3"-2560"0,5 4-512 0,3 2-128 0,1-2-1088 0,-1 2-224 0,0-6-48 0,-1 0-16 0,1 0 352 0,3 0 64 0,3-1 0 0,-1 7 16 16,2 0 416-16,1 0 80 0,-2 0 0 0,2 0 16 15,0 0 432-15,-1 0 128 0,-1-3 0 0,3-1 0 0,1 2 1680 0,1-5 352 16,3 1 64-16,2-3 16 0,-4 5-496 0,9-5-80 16,10-1-32-16,10-2 0 0,9-1-992 0,8-3-208 15,9 4-48-15,11-4 0 0,14 0-224 0,8 1-160 16,4 1 192-16,5 2-192 0,9-1 0 0,8 0 0 15,4 1 0-15,3-1 0 0,-1 4 0 0,7 3-272 16,0 3 48-16,2-4 16 0,-5 6-32 0,3-4 0 16,4 4 0-16,10-1 0 0,9-2 240 0,4-2 0 15,0-1 0-15,5-2-144 0,6-3 144 0,0 1 0 16,-5-1 0-16,-5-4 0 0,-3-3 0 0,0 1 0 0,-2-2 160 16,6-1-160-16,1 2 368 0,-1 0-32 15,-1-2 0-15,-7 1 0 0,-5 0 48 0,2 1 0 16,1 1 0-16,-6 2 0 0,-8 3-16 0,-14 0 0 15,-7 2 0-15,-14 3 0 0,-7 6-224 0,-10-2-144 0,-9 0 192 0,-9 2-192 16,-8-1 0-16,-9 2-176 0,-7 1 0 16,-5-2 0-16,-4 2-112 0,-3-4-32 15,-4 2 0-15,0-2 0 0,-3 0 192 0,-2-1 128 0,-4 4-192 0,-5-4 192 16,-2 4-128-16,-3-2 128 0,-2 0 0 0,-4 3 0 16,-2 0-272-16,-2-3 48 0,-2 6 16 0,-2-3 0 0,-3 0 208 15,0 0-192-15,0 1 192 0,-3-1-192 0,0 2 192 16,-6 1 0-16,-2 1 0 0,-3-1 0 0,-3 3 0 0,-2 3 0 15,-4 1-160-15,-3-1 160 0,2 1-176 0,-2-3 48 16,1 2 0-16,2-7 0 0,3 2-64 0,3-3 0 16,4 1 0-16,0-2 0 0,3 0 192 0,3 0 0 15,1 0 128-15,0 0-128 0,2 0 0 0,-1-2 0 16,2 4 0-16,1-2 0 0,-1 0 0 16,3 3 0-16,-1-2 0 0,1 2 0 15,0-1 0-15,0 4 0 0,1-2 0 0,-1 2 0 0,0-2 0 16,0 2 0-16,2-3 0 0,0 0 128 0,1 1-128 0,-1 0 0 0,2 1 0 15,0-2 0-15,-1 0-128 0,0-2 0 16,2 2 0-16,1-1 0 0,0-2-112 0,0 0-16 16,0-2 0-16,1 2 0 0,0-3 112 0,0 3 16 15,1-1 0-15,-2 1 0 16,1 0-560-16,1 1-96 0,-1 4-32 0,-1 1-15552 0</inkml:trace>
  <inkml:trace contextRef="#ctx0" brushRef="#br0" timeOffset="8364.92">17508 14649 12895 0,'-49'2'1152'0,"6"2"-928"0,13-2-224 0,13-2 0 0,1 1-832 0,-18 2-224 0,-31-2-32 0,-31 4-16 0,-12-1 2960 0,7-7 608 0,22 0 112 0,11-4 32 0,9-2 752 0,6-5 160 16,8 2 16-16,7-3 16 0,6 2-864 0,3 0-192 15,6 0-16-15,3 4-16 0,3-1-1344 16,4 1-272-16,3 3-48 0,4 0-16 0,4 3-320 0,2 2-64 0,3 2-16 16,5 4 0-1,6 1-176-15,5 2-32 0,7 2-16 0,-2-2 0 0,-2 1 0 0,14-2 0 0,24 8 0 16,26-2 0-16,13 0 128 0,11-4 32 0,10-3 0 0,18-2 0 15,24-4-64-15,14-4 0 16,8-2 0-16,6-3 0 16,10-3-32-16,10 2-16 0,11 0 0 0,0 4 0 15,-28 2-208-15,-22 2 128 0,-13-1-128 0,31-1 0 0,50 4 0 0,23-2 0 0,-7 1 0 0,0 1 0 16,9 0 256-16,8 1-64 0,4 1 0 0,2 1 0 31,2 1 112-31,4-1 16 0,9 3 0 0,-3 1 0 0,-3-1-320 16,-14 0 0-16,-15-3 128 0,17 4-128 15,9-1 0-15,-2 0 0 0,-5 0 0 0,-17 4 0 0,-14 0 0 0,-15 3 0 16,-15-1 0-16,-14 0 0 0,-16 2 0 0,-12-3 0 16,-11 0 0-16,-13 0 0 0,-11-1 0 0,-16 0 0 15,-16-1 160-15,-13-3-160 0,-9-1 400 0,-15 0 0 16,-9 1 0-16,-11-2 0 0,-8-2-272 0,-3 2-128 16,-5-4 128-16,-3-3-128 0,0 2 192 0,-2 1-64 15,-2-2 0-15,-4 2 0 0,1 0 64 0,-6 0 16 16,1 0 0-16,-3 2 0 0,-1 2-208 0,-2-2 0 15,0 2 0-15,-2 0 0 0,-1 0-208 0,-2 2 16 0,0 0 0 16,-2 0 0-16,-2 3-80 0,-1-3-16 0,-1 0 0 16,-2 0 0-16,-2-1 32 0,1 1 16 0,-1 1 0 0,-1-1 0 15,0 0 240-15,0 0 0 0,-2 0 0 16,1 1 0-16,-1-1-272 0,1 1-16 0,-3-1 0 16,1 0 0-1,-3 1-736-15,-4-1-160 0,-4 3-32 0,-13-14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55:58.50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18274 6050 864 0,'0'0'76'0,"-7"0"-60"15,-4 0-16-15,-3 0 0 0,4 0 237 0,-5 0 45 16,1 0 9-16,0 0 1 0,0 0-163 0,-4 0-33 15,4-3-6-15,-3 3-2 0,3-6-31 0,-4 6-6 16,-3-3-2-16,3-3 0 0,4 6-33 0,-4 0-6 16,1-13-2-16,-4 13 0 0,-1-9 4 0,-2 6 1 15,-4-4 0-15,-4 4 0 0,-3 3-13 0,-1 0 0 16,-3-3 0-16,-10-3 0 0,-4 6 0 0,-3 0 0 16,-8 0 0-16,1 0 0 0,-8 0 22 0,4 6 2 15,-3-6 0-15,3 3 0 0,-4-3 11 0,-3 0 2 16,3 0 1-16,4 0 0 0,7 0-29 0,4 0-9 15,10 0 0-15,4 0 0 0,3 0 0 0,7 0 0 0,0 0 0 16,11-3 0-16,4 3 11 0,2 0-11 0,5 0 10 16,3 0-10-16,0 3 0 0,7-3 0 0,0 0 0 15,0 0-10-15,14 3-8 0,4 7-2 0,3-10 0 16,3 6 0-16,5-3 7 0,9 3 1 0,5 1 0 16,13-7 0-16,4 6 12 0,7-3 0 0,4 3 0 0,3-3 0 15,3 4-10-15,12-4-2 0,2-3-1 0,5 3 0 16,-1-3-7-16,0 0 0 0,0 0-1 0,4 0 0 31,-4-3-7-31,-3 3 0 0,-4-10-1 0,-7 10 0 0,1-3 29 0,-8-3 10 0,-7 3 0 0,-4-3 0 16,-6 6 11-16,-4-7 3 0,-11 1 0 0,-7 6 0 15,-3-9 28-15,-7 9 7 0,-8 0 1 0,-3-3 0 16,-3-4-46-16,-4 4-14 0,-7 3 8 0,0 0-8 0,-7 0 0 16,-7-3 0-16,-4-3 8 0,-7 6-8 15,-6 0 0-15,-5-3 0 0,-6 3-8 0,0-7 8 0,-8 7-16 16,-3 0 4-16,1 0 0 0,-5 0 0 0,4-3 12 0,-7 0 0 15,-3-3 0-15,-1 6 0 0,1-3 0 16,-4-4 0-16,3 7 0 0,1 0 0 0,-4-3 18 0,0 3 0 16,3 0 0-16,-3 3 0 0,0-3-18 0,7 0 0 15,0 10 0-15,4-10 0 0,3 6 0 0,7-3 0 16,4 0 0-16,3 4 0 0,7-4 0 0,0-3 0 16,4 6 0-16,7-3 0 0,3-3 0 0,4 3-12 15,4 4 1-15,6-4 1 16,4-3-32-16,0 0-6 0,4 9-2 0,10 4 0 15,0-7 14-15,7 3 2 0,4-6 1 0,3 10 0 0,4-4 11 0,6 1 2 16,1-1 1-16,4-6 0 0,6 7 5 0,0-1 1 16,4-6 0-16,0 4 0 0,4-4 13 0,-1-3 0 0,1 6-10 0,-5-3 10 15,1-3 0-15,-3 0 0 0,-1 0 8 0,1 0-8 16,-5-3 16-16,-2-3-1 0,-4 6-1 0,-8-3 0 16,-3-4 4-16,-3 7 1 0,-11-3 0 0,0 0 0 15,-3-3 17-15,-11 6 4 0,0 0 1 0,-11-3 0 16,1-4 7-16,-8 4 0 0,-3 0 1 0,-7-3 0 15,-4 6-36-15,-7-3-13 0,-3-4 9 0,-4 7-9 16,-3 0 0-16,-11 0 0 0,-4 0 0 0,-3 0 0 16,-3 7 0-16,-4-4 0 0,-4-3 0 0,4 9 0 15,3-6 0-15,-3 4 0 0,0-4 0 0,4 6 0 0,-1-6 0 16,4 7 0-16,3-4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7:18:42.59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13609 16365 17503 0,'2'0'1552'0,"-2"0"-1232"0,1 0-320 0,-1-3 0 0,2 3-512 0,0 0-176 0,-1 0-16 0,0-1-16 0,2-1-624 16,0-4-128-16,-1 2-32 0,-1-2 0 0,-2 0 1264 0,-1-1 240 0,1 1 0 0,-1-3 144 0,-2 5 816 0,-1-1 176 16,2 3 16-16,-4 0 16 0,0 2 256 0,-2 0 48 15,0 0 16-15,-1 4 0 16,-1 1-368-16,-1-2-80 0,0 1-16 0,-2 2 0 15,2 0-416-15,-1 1-96 0,1-4 0 0,-3 2-16 0,1-1 0 16,0-3 0-16,-1 2 0 0,0-1 0 16,0 2-80-16,-2-2-16 0,-1-2 0 0,-1 0 0 0,-2 0 272 0,-2 0 48 0,0-2 16 15,-3 2 0-15,0 0-128 0,-2 0-32 16,-3 0 0-16,-2 0 0 0,-1 0-160 0,-3 0-32 0,-4 0-16 16,0 0 0-16,3 0-208 0,1 0-32 0,0 0-128 15,-2 2 192-15,2-2-192 0,0 1 0 16,2-1 128-16,-4-1-128 0,1 1 224 0,-2-5 0 15,7 2 0-15,-4-5 0 0,-3 2 32 0,-3 0 0 16,1-3 0-16,-2 0 0 0,0 2 0 16,-1-2 0-16,0 3 0 0,-1-1 0 0,0 1-256 0,2-1 0 0,3 1 128 0,-3-1-128 0,0 4 224 15,-4 0 0 1,-3 0 0-16,-1 3 0 0,1 0-64 0,-2 0-16 16,-1 3 0-16,2-3 0 0,2 0-144 0,2 1 0 15,4 1 0-15,-1-2 0 0,4 3 0 0,2 1 0 0,2-1 0 0,0 1 0 0,-2 1 0 0,2 1 0 16,0-2 0-16,0 2 0 0,1-2 0 0,0-2 0 15,2 2 0-15,0-2 0 0,2 2 0 0,1 0 0 16,0 2 0-16,-1 0 0 16,0 3 0-16,-1 1 0 0,2-3 0 0,0 4 0 15,-1-1 0-15,-1 0 0 0,0 0-144 0,3-1 144 0,2 0 0 0,-2-2 0 16,1 1 0-16,0 2 0 0,3-2 0 0,0 3 0 16,0-1 0-16,1 0 0 15,2-2 0-15,-1 3 192 0,1 0-48 0,1 3-16 16,1-4 0-16,1 1 0 0,0 0 0 0,0 2 0 15,1-1-128-15,-1 0 0 0,0 2 0 0,0 1 0 16,0-3 0-16,1 4 0 0,-1 0 0 0,0 3 128 0,0-1-128 0,3-2 0 0,1-3-160 0,0 0 160 16,2 6 0-1,1-5 0-15,2 0 0 0,-1 2 0 16,1-3 0-16,1 3 0 0,0-4 0 0,2 1 160 0,2 3-160 0,-1-4 0 0,1 4 0 0,1-3 0 16,2 0 0-16,-1 2 0 0,1-3 0 0,2-1 0 0,1 1 0 15,0 0 0-15,3-1 192 0,-1 0-64 0,3 3-128 0,0-4 0 16,4 2 144-16,1 3-144 0,1-1 0 0,4 0 0 15,1 0 0-15,2 1 0 0,3-4 0 0,3 1 0 32,2 1 0-32,1-1 0 0,3 0 128 0,0 1-128 15,0-3 160-15,0-2-160 0,-2 2 0 0,-1-2 128 0,-3-2-128 0,1 0 0 16,-1 0 0-16,2-2 0 0,0 1 0 0,0-4 0 16,3 4 176-16,-1-1-16 0,2-2 0 0,2 2 0 0,0-3-160 0,3 2 0 31,2 0 0-31,0 2 128 0,1-1 0 0,-2-2 0 0,0 2 0 15,1-1 0-15,0 0-128 0,0 4 160 0,2 2-160 16,-3-2 160-16,1 2-160 0,-2 0 0 0,3 1 0 0,-3 0 0 0,0 0 0 0,-2-2 0 31,0-1-160-31,-3-1 160 0,-1 0 0 0,-1-5 0 0,3 2 0 16,0-3 0-16,0 0 0 0,3 0 0 0,1-3 0 0,2 2 0 16,2-1 0-16,0 2 0 0,5-4 0 0,-2 1 0 15,1 1 0-15,-1 1 0 0,-1-3 0 0,0 1 0 16,-1 0 144-16,1 3-16 0,3 0-128 0,-4 0 192 15,1 3-192-15,-1 0 0 0,-1-2 0 0,0 2 0 16,-2-2 0-16,0-2 0 0,0-3 0 0,-1 1 0 0,-2 0 0 16,1-3 0-16,1 1 0 0,-2-2 0 0,4 3 0 15,0-3 128-15,3 5-128 0,-2-2 144 0,2-1-144 16,0 1 192-16,0 2-192 0,2 1 192 0,-1-3-48 16,0 2 0-16,0 2 0 0,0 0 0 0,1 2-144 0,2 2 0 15,1-1 0-15,-2 4 0 0,1-5 0 16,-2 2 0-16,-2-2 0 0,-2-2 0 0,1 0 0 0,0-2 0 15,-1-2 0-15,-1-1 0 0,2 1 0 0,0 1 0 16,0-1 0-16,2-1 0 0,0 1 0 0,2-4 0 16,-1 0 0-16,0 0 0 0,-2 0 0 0,2 0 0 15,3-2 0-15,0-5 0 0,-2 4 0 0,0-2 0 0,-1 1 0 16,-2 0 0-16,-3-1 0 0,0-3 0 0,0-2 0 16,-4 2 0-16,-2 0 0 0,-2-1 0 0,-4 3 0 15,-1-2 0-15,-2-1 0 0,-3-2 0 16,-1 1 0-16,-3 1 0 0,-2-4 0 0,0 2 0 0,0 2 0 15,-3-1 0-15,-3-1 128 0,0 3-128 0,-2 1 128 0,-1-1-128 16,-1 2 128-16,-2-4-128 0,-1-1 128 0,-1 3-128 16,-1 0 0-16,-1-4 0 0,-2-3 0 0,-2 3 0 15,-3 0 0-15,-1-1 0 0,-1 2 0 0,-2-2 0 16,-4 1 0-16,-1-1 0 0,-2 1-224 0,-1 1 80 16,1 3 144-16,-2 3 0 0,-5 0 0 0,-2 1 0 0,0 2 0 15,-5 4-208-15,0 0 80 0,-6 0 128 16,3 2 0-16,-5-2 0 0,-3 1 0 0,-3 0 0 15,-2 0-272-15,-1 1 64 0,0-2 16 0,0 2 0 16,2-2 192-16,0 0-192 0,0-4 192 0,-1-1-192 0,-4 0 192 0,2 2 0 16,3 3 0-16,0-2 0 0,0 3 0 0,1 4 0 15,1 1 0-15,-2 0 0 0,0 1-192 0,-1 2 0 16,0-1 0-16,-2 2 0 16,-5 2-400-16,-2 2-80 0</inkml:trace>
  <inkml:trace contextRef="#ctx0" brushRef="#br0" timeOffset="8168.38">1091 16899 1839 0,'-7'-2'160'0,"3"0"-160"0,0 0 0 0,1 0 0 0,2 0 144 0,0 2 0 16,0 0 0-16,-3-2 0 0,-1 2 208 0,-1-4 32 0,-2 2 16 0,3-2 0 0,2 4 48 0,-1-4 0 0,3 4 0 0,0-2 0 0,1-1 512 0,2 2 128 0,0-1 0 0,3-1 16 0,0 2-256 0,0 1-48 15,3 0-16-15,-1 0 0 16,2-3-272-16,-1 3-48 0,2-2-16 0,0 1 0 0,1-2 176 0,-1 3 16 0,3-2 16 0,0 0 0 15,1 0-80-15,2 1-32 0,0-2 0 0,1 1 0 16,2-2-336-16,2 0-64 0,1 2-16 0,0-2 0 16,1-2 160-16,1 2 32 0,4-2 0 0,0 4 0 15,3-1-176-15,1 3-16 0,1 3-128 0,1-1 192 16,0-2 64-16,0 0 0 16,-1 1 0-16,-1-1 0 0,-1 0-64 15,0 0 0-15,-1-1 0 0,-2 1 0 0,1 0 0 0,-2 0 0 16,0 0 0-16,-1 1 0 0,0 4 144 0,-2-3 32 0,-1 0 0 0,-1-2 0 15,2 4-176-15,-2-4-48 0,0 0 0 16,2-3 0-16,-1 2 48 0,1-5 0 16,-1 2 0-16,2-5 0 0,0 3-48 0,-2-1 0 15,2 1 0-15,-3 0 0 0,-1-1-144 0,-1 1 0 16,0 2 0-16,-3-2 128 0,-2 0-128 0,-1 1 0 0,-1 1 0 0,1 3 128 0,1 5 288 0,-3-4 48 31,2-6 16-31,-3 2 0 0,-1-2-48 0,1 3-16 16,1 0 0-16,-1 0 0 0,0 1-208 0,1-2-32 15,-3 1-16-15,1 2 0 0,1-1-160 0,-2-2 0 16,0-5 0-16,-2 2 128 0,1 2-128 0,-2 0 0 0,0-1 144 0,-1-3-144 0,0 6 208 0,-1-1-16 16,-1 1-16-1,-1 1 0-15,-1 1 0 0,-1 1 0 0,0 0 0 16,-1 1 0-16,-1 1-176 0,0-4 0 0,-2 1 144 16,-1 1-144-16,5 0 0 0,0 0 0 0,-23 0 0 15,12-3 0-15,-1 1 144 0,-1 0-144 0,0-2 192 16,-3 2-192-16,-2-3 128 0,-1 0-128 0,0 0 0 15,1 2 0-15,1-3 128 0,1-1-128 0,2 4 0 0,2-4 0 16,2 4 0-16,3 0 0 0,-1 1 128 0,3 1-128 16,1 1 0-16,2 0 160 0,0 1-160 0,2 1 128 15,0 1-128-15,0-3 0 0,2 3 0 0,0-3 0 16,3 3-144-16,0 1 144 0,3-4-192 0,0 3 192 16,2-3-320-16,1 3 32 0,1-3 16 0,1 0 0 15,2 4 96-15,1-2 32 0,-1-2 0 0,1 0 0 0,1 0 144 16,1 0 0-16,-1-2 0 0,-1-1 0 0,-1 6 192 15,-2-1-16-15,0 4-16 0,-3-2 0 0,-2-3-160 0,1 4 0 16,-3-1 144-16,-1 2-144 0,0 3 0 0,0 1 0 16,-1-1 0-16,-2 0 128 0,1 2-128 0,-2 0 0 15,-1 5 128-15,-1-3-128 0,-2 3 160 0,0-4-32 16,-1 1-128-16,-2 0 192 0,-1 0-32 0,-1-1-16 16,-1 0 0-16,-1-1 0 0,0 2-16 0,-1-1 0 15,1 1 0-15,0 0 0 0,2 0-128 0,-1 1 0 16,0-1 0-16,2-1 0 15,-2 4-1120-15,2-3-96 0</inkml:trace>
  <inkml:trace contextRef="#ctx0" brushRef="#br0" timeOffset="13935.66">5586 15018 20271 0,'-2'-6'1792'0,"2"2"-1424"16,3 2-368-16,-2-1 0 0,1 2-1760 0,1-2-416 0,1-4-96 0,2-5-16 0,2-3 48 0,1-1 16 0,0 0 0 0,-2 0 0 0,-1-3 2496 0,-1 6 496 16,-2 0 112-16,-2 1 16 0,-1 2 1024 0,-2-1 192 0,-1 4 64 0,-1 0 0 15,-1 4-288-15,-1-4-48 0,1 5-16 0,-1 0 0 16,-1 0-656-16,1 2-128 0,-2 2-16 0,-1 0-16 16,1 0-176-16,-1 0-16 0,0 3-16 0,1-5 0 15,-1 3-576-15,1-3-224 0,-2 0 176 0,0-2-176 16,0 1 0-16,0-2 0 15,-1-1 0-15,-3-2 0 16,-2 0 320-16,-2-3 0 0,-3 2 16 0,-2-2 0 0,0 0 544 0,-2 2 96 16,0-1 32-16,-4 0 0 0,-2 2-192 0,-4 0-48 0,-2 0 0 0,-1 2 0 15,1 2-192-15,-3-1-64 16,-2 3 0-16,-3 1 0 0,0 3-320 0,-1 0-192 16,1 2 192-16,-4 3-192 0,-5 4 128 0,-1 0-128 15,3 3 0-15,0-4 0 0,0 2 0 0,5-2 0 16,5 0 0-16,-1 3 0 0,3 1 0 0,0 0 0 15,1 0 0-15,1-1 0 0,3 1-224 0,1 2-48 16,0-1-16-16,2 0 0 0,4-1 64 0,2 2 16 16,2-1 0-16,3 1 0 0,4 3 208 0,2 2 0 15,3 3 0-15,2 2 160 0,4 3 16 0,1 1 0 0,2 3 0 16,3 1 0-16,2-3-176 0,1 2 0 0,3 3 0 16,3-3 0-16,-1-1-288 0,1 2-96 0,3 1 0 0,0-2-16 15,2-1 16-15,-2 1 0 0,3 3 0 0,-2-2 0 16,2 1 256-16,0 1 128 0,0-9-128 0,2 0 128 15,0-2 0-15,3-4 0 0,4 0 0 0,0-2 0 16,2-3 0-16,0-1 0 0,2 2 0 0,4-3 0 16,2 3 0-16,6-3 128 0,2 2-128 0,2-4 176 15,1 1-176-15,0-3 192 0,2 0-192 0,0-2 192 16,2-2-64-16,2-3 0 0,-1-2 0 0,4 0 0 16,4-6 32-16,-4 0 0 0,-4-2 0 0,-1-1 0 15,-1 1-160-15,-2-4 128 0,-4 0-128 0,-2-1 128 16,-3 3-128-16,-1-5 0 0,-2-1 0 0,0-3 0 15,0 1 0-15,0-3 0 0,0-2 0 0,0-2 0 0,-1 0 320 16,-2-4-32-16,-1-3 0 0,-3 1 0 0,-1-6-64 0,-3 2-16 16,1-3 0-16,-2-3 0 0,0-3 0 0,-2 3 0 15,0 0 0-15,-3-3 0 0,-1-2 112 0,-1 1 0 16,-1 1 16-16,-4 0 0 0,-2 3-160 0,-2 0-48 16,-1 3 0-16,-2-4 0 0,-1 2-272 0,-3-1-64 15,0 0-16-15,-4 3 0 0,0-2 0 0,-5 0 0 16,-2-3 0-16,-4 3 0 0,-2 2 32 0,-3 6 16 15,-1 0 0-15,-5 6 0 16,-3 3-880-16,-5 4-176 0,0 4-48 0,-15-4-9280 0,-15-4-1856 16</inkml:trace>
  <inkml:trace contextRef="#ctx0" brushRef="#br0" timeOffset="24708.34">24316 14696 2751 0,'2'-3'256'16,"-1"1"-256"-16,0 2 0 0,-1 0 0 0,-1 0 0 0,1-2-240 0,3 2 48 0,-3-2 16 0,0 1 480 0,-3-2 80 0,2-1 32 0,1 4 0 0,0 0 768 0,0 0 160 0,0 0 16 0,-20-12 16 16,15 10 320-16,-1-2 64 0,0 1 16 0,-1 0 0 15,-2 0-256-15,-1 2-48 0,0-1-16 0,-4-2 0 16,1 4-512-16,-3 0-112 0,-2 0 0 0,-1 0-16 15,-1 1-352-15,-4 2-64 0,0-3-16 0,-2 0 0 16,0 0-128-16,1 0-48 0,3-3 0 16,-3 2 0-16,-2-2 96 0,-3 0 16 0,0-1 0 0,0-1 0 15,-3 1 240-15,1-2 48 0,-2 0 16 16,-1 2 0-16,2-2 336 0,-2 2 80 0,-2-2 16 0,4 1 0 16,4 1-448-16,-4 1-96 0,-6-3 0 0,-4 2-16 0,-3-2-304 15,-2 1-48-15,-3 1-16 0,1 0 0 0,-3 4-128 16,-3 0 0-16,-3 0 0 0,-3 2 128 15,-1 0-128-15,-3 1 0 0,1 0 0 0,-3 0 0 16,1-2 0-16,-1 1 0 0,-1-2 0 0,-2 3 0 0,1-3 0 0,-1 0 0 16,1 0 0-16,-2 0 0 0,3-3 0 0,-2 3 0 15,-1 0 0-15,-1 0 0 0,-1 0 0 0,1 0 0 16,0 0 0-16,0-2 0 0,2 1 0 0,0 1 0 16,-1-3 0-16,3 3 128 0,4-2-128 0,-1 2 0 15,-1 0 0-15,1 0 0 0,-1 2 0 0,0-2 192 0,-1 0-32 16,17 0 0-16,8 0 128 0,-5 0 32 0,-14 3 0 15,-10-2 0-15,-1 1-160 16,-1 1-32-16,1 1 0 0,3-1 0 0,3 1-128 0,0 1 0 16,3-4 0-16,-2 2 0 0,2-1 0 0,1-4 0 15,2 2 0-15,3-4 0 0,4 1-144 0,1 0 144 16,-1-2 0-16,5 1 0 0,3 0 0 0,-1 1 0 0,0-3 0 16,-2 1 0-16,1 0 0 0,2 2 128 15,1-1-128-15,2 4 0 0,2 0 176 0,2 0-16 16,2 2 0-16,-1 0 0 0,4 1-160 0,-3-2 128 0,1 1-128 0,1 2 128 15,3-4-128-15,0 3 0 0,0 0 0 16,0 0 128-16,2-3-128 0,2 1 0 16,-1-1 0-16,3 0-176 0,4-1 176 0,0 1 0 0,2-3 0 0,0 1 0 0,0-2 192 15,2 2 0-15,2 0 16 16,1-1 0-16,1 0 64 0,-1 1 16 0,1 0 0 16,-1 0 0-16,0 2-32 0,0 2 0 0,0-2 0 15,0 4 0-15,2-1-256 0,-2-2 0 0,-1 5 0 0,-1-3 0 16,0 0 0-16,1 1 0 0,2 1 0 0,-3-1 0 15,3-2 0-15,0 2-144 0,2-1 144 0,-2 0-128 16,-1 3 128-16,0-2 0 0,-1 2 0 0,-1 0 0 16,2 0 0-16,-2 1 128 0,2 0-128 0,0-1 128 15,0 3-128-15,3-3 0 0,1 0 0 0,0 0 0 0,2-1 0 16,0 2 0-16,2-1 0 0,0 0 128 0,-1 0-128 16,1 3 144-16,1-3-144 0,-1 1 160 0,1 2-160 15,0 1 0-15,0-1 0 0,1-2 128 0,-1 2-128 0,-1 1 0 16,3-1 0-16,-3 0 0 0,0 1 128 15,0-3 0-15,-1 2 0 0,1 0 0 0,0 1-128 0,0-3 0 16,0 4 0-16,-1-1 0 0,1 0 0 0,2-4 0 16,1 0 0-16,0 0 0 0,0 4 0 0,0-1 0 15,1-3 0-15,1-1 0 0,1 6 0 0,-1 2 0 16,1 0 0-16,1 2 0 0,0 2 0 0,0 2 0 16,0 3 0-16,0 3 128 0,0 0-128 0,-1 3 0 15,0 1 0-15,-1 3 128 0,1 2-128 0,0-4 0 0,0-2 0 16,1 1 0-16,1-1 0 0,0 0 0 0,3-3 0 0,1 0 0 15,0-3 0-15,2 4 0 0,2 3 0 16,1 2 0-16,0-3 0 0,2 3 0 0,2 5 176 16,-1 2-176-16,1-1 128 0,-2 4-128 0,1 0 0 15,-4-1 0-15,-1-1 0 0,-2-4 0 0,-1 3 0 0,-3-6 0 16,0-1 0-16,-1-1 0 0,-1 1 0 0,0-3 0 16,0-2 0-16,0-1 0 0,-1-3 0 0,1-3 0 0,0-1 128 15,0-2 0-15,1-2-128 0,0 1 192 0,0-3-192 16,2-1 0-16,1 0 0 0,-2 1 0 0,1-1 128 15,-1 1-128-15,-1 2 176 0,0 1-176 0,1-2 128 16,-2 2-128-16,-2 1 0 0,0 4 0 0,0-2 0 16,-3 5 0-16,0-5 0 0,0 1 0 0,-1-2 0 0,-1 2 0 15,-1-3 0-15,-1 0 0 16,0-1 0-16,1-3 0 0,0-5 0 0,0 2 0 16,1-3 0-16,1-2 0 0,1-2 0 0,2-2 0 15,0 0 208-15,2-2-64 0,0-1-16 0,1 2 0 0,0-1 112 0,1 1 16 16,0-2 0-16,0 1 0 0,2 0-256 0,-1 0 0 0,2 2 0 15,0 0 0-15,-1 0 0 0,2 0 0 0,0 4 0 16,0 1 0-16,1-2 0 0,2 1 0 0,1 0 0 0,-1 1 0 16,3-2 0-16,0 0 0 15,3-3 0-15,0 0 0 0,3-3 0 0,3 0 0 16,0 0 128-16,-1-3-128 0,1 2 0 0,1 1 144 0,1-2-144 16,3 1 128-16,1 0-128 0,1 2 0 15,2-2 0-15,3 1 0 0,3 0 0 0,0-3 0 0,4 2 128 0,0-2-128 16,5 1 0-16,-1 1 0 0,0-2 0 0,2 2 0 15,0 0 0-15,1 0 0 0,-1 0 0 0,-1 1 0 0,-1 2 0 16,0 1 0-16,0 4 0 0,-2-2 0 0,-1 2 0 16,0-2 0-16,1 5 0 0,0-2 0 0,-2 0 0 0,-1-5 0 15,2 0 0-15,2-3 0 0,1-1 0 0,1 1 160 16,3-4-160-16,3 1 160 0,5 0-32 0,-3 0-128 16,-8 0 192-16,7 0-64 0,7-1-128 0,5-1 0 15,-1 0 144-15,0 5-144 0,-2-2 0 0,1 3 0 16,0 2 0-16,-3 2 128 0,-1 0-128 0,-1-2 0 15,3-2 0-15,-1 0 0 0,3 0 0 0,0-1 0 16,1 2 0-16,-3-1 0 16,-1-2 0-16,-3-2 0 0,-3 0 0 0,0-1 128 0,0 1-128 0,-1-1 128 0,-2 2-128 15,0 4 128-15,1 1-128 0,-2-3 0 0,1 3 0 16,-2 0 0-16,-2 0 0 0,2 0 0 0,1-2 0 16,0 2 0-16,3 2 0 0,0 2 224 15,1 1-32-15,-2 0 0 0,1 0-192 16,-2-4 0-16,-2 1 0 0,4-2 0 0,4 0 0 15,1-2 0-15,4 2 0 0,-1-1 0 0,1 2 0 0,-2-2 0 0,0 1 128 0,0-5-128 16,1 0 0 0,2-4 0-16,1 3 0 0,1 0 0 0,0 3 0 15,-1 0 0-15,-1 1 0 0,-2 0 0 0,-3-2 0 16,3 2 0-16,0 2 0 0,-1 0 0 0,1 3 0 16,-2 2 0-16,1 0 0 0,-1 0 0 0,-2-3 0 0,-1 0 0 0,2 2 0 0,-3-2 0 0,0 2 0 0,-2 1 0 15,-2 0 0-15,-3 0 0 0,-3-4 0 0,-2 1-128 16,-3-2 128-16,1-3 0 0,0 0 0 0,-2 0 0 15,0-1 0-15,4 1 0 0,4 1 0 0,2 1 0 16,-1 1 0-16,-1-3 0 0,-1 3 0 0,-4-2-160 16,0 2 160-16,-5 0-128 0,-3 2 128 0,-4-2 0 15,-3 3 0-15,-3 0 0 16,-2 4 0-16,-3-4 0 0,-3 3 0 0,-3 1-128 16,-1-5 128-16,0 2-192 0,-2-2 192 0,1-2-192 0,0 0 192 0,1-2 0 0,1-1 160 15,1 2-160-15,0-4 176 0,2 1-176 16,0-2 192-16,-1-1-192 0,2 1 128 0,-1-3-128 0,-2-1 0 15,0 0 0-15,-2 2 128 0,0-6-128 16,-2 2 0-16,-2-3 0 16,-1-1 256-16,-2 0-64 0,0-4-16 0,-2-1 0 15,-1-1-16-15,0-3 0 0,-2 1 0 0,-2 0 0 16,-1 1-16-16,-1 2 0 0,-2-1 0 0,0 0 0 0,-1 2-144 0,-1-2 160 0,0-1-160 0,-1 1 160 31,0-5 0-31,0 1 0 0,-3-2 0 0,0-5 0 0,-1-1 96 16,-1-1 32-16,-2-3 0 0,1-3 0 0,1-2-128 0,-1-2-32 15,-1-3 0-15,0-1 0 0,0-3 0 16,0 2 0-16,-1 3 0 0,1 5 0 0,-1 1-128 0,1 3 0 16,2-3 0-16,-2 4 0 0,3 1 0 0,2 2 0 15,-1 3 0-15,3 2 0 0,0 6 0 0,0-2 0 16,1-1 0-16,-1 5 0 0,1 1 0 0,0-1 0 0,1 3 0 0,0 0 0 0,0 2-128 0,0-2 128 31,1 3 0-31,-1-1 0 0,2 2 0 0,-2-1 0 16,1 2 0-16,1-5 0 0,2 5 0 0,0-2 0 15,3 1 0-15,-1-2 0 0,2 2 0 0,0 0 0 16,1 2 0-16,0 2 0 16,0 0-576-16,0 1 16 0,0 3 0 0,0 0-14160 15,0 3-2816-15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35:36.23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2945 4329 17503 0,'-12'1'1552'0,"-2"3"-1232"0,0 4-320 0,2 2 0 16,2 3 3728-16,3 4 688 0,2 0 144 0,0 3 32 16,-1-4-3760-16,2 2-832 0,2 1 0 0,-1 3 0 15,-1 2 0-15,2 2 0 0,0 0-128 0,2 5 128 16,2 3 0-16,-1 3 0 0,-1 1 0 0,3 2 0 0,2 4 240 0,0 2 0 16,-1 1 0-16,0 1 0 0,0 0 16 15,1 5 16-15,0 3 0 0,2 2 0 0,1 4-96 0,-1 1-32 16,0 4 0-16,1 1 0 0,0-2-16 0,-1 1 0 15,1 2 0-15,0 0 0 0,2 3 48 0,0 2 0 16,-3 0 0-16,1 1 0 0,0-2 64 0,0 3 16 16,-2 4 0-16,2 2 0 0,0 3 16 0,0-3 16 15,0-2 0-15,-1 0 0 0,0 2-96 0,0 7 0 16,2 2-16-16,-2-2 0 0,3-4-176 0,-3 0 192 16,-1 1-192-16,-1 4 192 0,0 3-192 0,0 0 0 0,0-4 0 15,-1 2 128-15,0-2-128 0,0 3 0 0,0 5 0 0,0-4 128 16,0-3 64-16,0 6 0 0,0 1 0 15,0 1 0-15,1-1 0 0,0-2 16 0,0-4 0 0,1 5 0 16,0 5-32-16,1-3-16 0,-1-1 0 0,2 0 0 16,0 1-160-16,-2 1 0 0,1 1 144 0,-1-2-144 15,2-4 0-15,-3 0 0 16,-1 1 0-16,0 3 128 0,-1 1-128 0,-1-4 0 0,1-4 0 0,-2-1 0 16,1 5 0-16,0 2 128 0,1-5-128 0,-2-3 0 15,0-4 0-15,2 3 0 0,0 1 0 0,-1 1 0 16,1 0 128-16,1-4-128 0,1-7 128 0,-1 2-128 15,-2 4 176-15,1 0-48 0,0 1 0 0,1-4 0 16,0-4-128-16,-2-1 0 0,1 0 0 0,-1 1 128 16,2 0-128-16,-1-2 0 0,-1-4 144 0,1 0-144 15,1-3 144-15,0 2-144 0,0 2 192 0,0 0-192 0,-2 2 176 0,1-4-176 16,1-2 160-16,0-2-160 0,-4-2 160 0,1 2-160 16,2-1 160-16,-3 2-160 0,-2 1 128 0,2-4-128 15,2-5 0-15,-2 0 144 0,-2-4-144 0,1 4 0 16,-2-2 0-16,2 0 128 0,0 1 0 0,0-2-128 15,-3-2 192-15,1-4-64 0,0-2 0 0,1-2 0 16,-1-4 0-16,1-1 0 0,-1 2 96 0,0 1 16 16,1-2 0-16,-1 0 0 0,2 0-16 0,1 0 0 15,0 0 0-15,0-4 0 0,0-3-224 0,2 1 0 16,1-3 128-16,0-2-128 0,-3 0 0 0,1-1 0 16,-1 2 128-16,1-5-128 0,-1 0 0 0,0-1 0 15,0 3 128-15,2-4-128 0,0 0 0 0,1-1 144 0,-3-2-144 0,2 0 128 16,1-1-128-16,0-1 128 0,-1-1-128 0,3-1 128 15,-1-4-128-15,0 1 0 0,-1-2 0 0,0-1 128 16,-1-1-128-16,3 1 0 0,2-1 0 0,-2 0 128 16,-1-2-128-16,1 0 0 0,2 1 0 0,-1-2 128 15,-6-9-128-15,5 12 0 0,-1-2 0 0,0 1 0 16,-4-11 0-16,5 13 0 0,-1 1 0 0,0-2 0 16,0-1 0-16,0 1-272 0,0 0 32 0,0 0 16 31,1 1-1248-31,2-4-256 0,-7-9-64 0,10 14-11312 0,2-1-2256 0</inkml:trace>
  <inkml:trace contextRef="#ctx0" brushRef="#br0" timeOffset="2102.19">1280 13490 14735 0,'-22'-4'640'0,"9"3"160"0,-1 0-640 0,-1 1-160 15,2-3 0-15,2 6 0 0,-1-6 3200 0,3 3 624 0,9 0 112 0,-9 3 32 16,9-3-2784-16,0 0-544 0,-8 0-128 0,8 0 0 16,0 0-176-16,0 0-16 15,0 0-16-15,0 0 0 0,0 0-112 0,10 1-32 0,2 0 0 0,4 1 0 16,3 0-160-16,3-2 0 0,3-2 0 0,4 2 0 16,2-2 0-16,3 2 0 0,1 0 0 0,4 0 0 15,4 0 176-15,2-1-48 0,2 0-128 0,2-3 192 16,1 1 288-16,4 1 48 0,5-1 16 0,1 3 0 15,1 0 0-15,4 0 0 0,3 0 0 0,1-1 0 16,3-6-64-16,5 3-16 0,4 0 0 0,2 2 0 16,2 2-16-16,0-4-16 0,-1-3 0 0,4 2 0 15,2 1-272-15,0-1-160 0,0 1 192 0,2 0-192 16,1-2 128-16,3 2-128 0,5 0 0 0,-1 2 0 16,0 1 0-16,1 1 0 0,-1 0 0 0,3 4 0 15,2 3 0-15,-1-2 0 0,-2-3 0 0,2 2 0 16,3 1 0-16,-2 5 0 0,-2-3 0 0,0 0 0 0,2-3 0 15,0 0 0-15,2 4 0 0,-1-4 0 0,-2-1 0 0,0 0 0 16,2 0 0-16,-2-1 0 0,1 2 0 0,-1-4 0 16,-1-5 0-16,2 4 0 0,2-3 0 0,2 1 0 15,-3 1 128-15,3-2-128 0,-1-3 0 0,1 4 0 16,0 3 0-16,-3-2 0 0,0-3 128 0,0 1-128 16,1 2 0-16,1 1 0 0,-1 1 0 0,0-2 0 15,-2-1 0-15,2 2 0 0,-3 1 0 0,-2 0 0 16,-3 0 0-16,2-4 0 0,-1 2 0 0,-2-2 0 15,-3 1 0-15,-3-4 0 0,-2-2 0 0,2 1 0 16,0 2 128-16,-2-4-128 0,-2 3 0 0,-2-4 160 16,-4-1-160-16,1-1 128 0,2 2 32 0,-2 2 0 15,-1-2 0-15,-3 2 0 0,-4-1-32 0,1-2-128 0,-2-1 192 16,-2 0-64-16,-3 1-128 0,-2 0 0 0,-4 2 0 0,-1-1 0 16,-4 1 0-16,-2-2 0 0,-2 6 0 0,-3 1 0 15,-3-5-288-15,-2 4 64 0,-2-1 16 0,-1 0 0 16,-3-1 208-16,-1 0 0 0,1 1 0 0,-3 1 0 15,0-1 0-15,1 2 0 0,2 0 0 0,1 1 0 16,-2-2 0-16,-2 0 0 0,0 2 0 0,-2 0 0 16,-1 1 0-16,-1 0 0 0,-2 2 0 0,0 1 0 15,-1 0 0-15,0 0 0 0,-1 1 0 0,-2-1 0 16,1 0 0-16,-1 0 0 0,2 0 0 0,-2 0 0 16,0-1 0-16,1 1 0 0,-2 0 0 0,0 1 0 15,-1-1 0-15,-1 1 0 0,3 1 0 0,-3 1 0 16,0-1 0-16,-2 0 0 0,0 1 0 0,-1 1 0 0,-1 0 0 0,-2 1 0 15,1-2 0-15,-3 1-144 0,0-1 144 16,-2 1-192-16,-2-1 192 0,-1 0-192 0,0 1 192 16,-11-4 0-16,10 6-144 0,-10-6 144 0,11 7 0 15,-3-2-144-15,-8-5 144 0,6 9 0 16,-6-9-512-16,5 12 16 0,-1-2 0 0,-1 0 0 16,-2 2-2000-16,0 0-416 0,-2 0-80 0</inkml:trace>
  <inkml:trace contextRef="#ctx0" brushRef="#br0" timeOffset="3287.86">12776 12949 17503 0,'0'0'1552'0,"0"0"-1232"16,-9-5-320-16,3 1 0 0,6 4 2112 0,-7-7 384 15,7 7 64-15,0 0 0 0,0 0-2080 0,0 0-480 16,-2-9 0-16,2 9 0 0,0 0-128 0,0 0-16 15,-4-6 0-15,4 6 0 0,0 0 144 0,0 0 0 16,0 0 0-16,-7-4 0 0,7 4 256 0,-9-1-32 16,-1 2 0-16,-1 3 0 0,0 1 352 0,-3 2 64 15,0 0 0-15,-2 5 16 0,0 2 0 0,-3 1 0 16,1 3 0-16,1 2 0 0,-1-1-32 0,1 2-16 0,1 2 0 0,3 2 0 16,0 1-16-16,0 4 0 0,0 2 0 0,1 0 0 15,2 1-256-15,1 5-48 0,-2-1-16 0,1 3 0 16,-2 0-144-16,2 2-128 0,-1-1 144 0,1 2-144 15,-1 0 0-15,1 3 128 0,1 2-128 0,1-1 0 16,3-4 0-16,1-6 0 0,1-5 0 0,3-3 0 16,2-3 0-16,3-4 0 0,-1-6 128 0,2-2-128 15,1-1 192-15,2-5 0 0,3-3 0 0,2-3 0 16,2-4 192-16,1-2 48 0,0-5 0 0,2-2 0 16,2-4-48-16,4-2-16 0,1-5 0 0,1-1 0 15,3-1-224-15,0-3-144 0,0-5 192 0,-1 1-192 16,0-1 128-16,-1-2-128 0,1-1 0 0,-2 1 0 15,-2 0 0-15,-1 1 0 0,-2-1 0 0,-1-1 0 16,-2-3 0-16,-2 0 0 0,-1 1 0 0,-3-4 0 0,-4 2 0 16,-3-1 0-16,0 1 0 0,-4 2 0 0,-2 2 0 15,-1 5 160-15,-3 4-160 0,-3 2 128 0,-2 2-128 16,0 3 128-16,-3 0-128 0,1 5 128 0,-1 1-128 0,2 3 128 16,0-1-128-16,0 2 128 0,0 0-128 0,0 1 0 15,4 2 0-15,1-1 0 0,-2 0-160 0,2 1-64 16,-2-1-16-16,7 7 0 15,-9-3-640-15,2 0-128 0,7 3-16 16,-11 0-16-16,-1 0-2208 0,2 0-432 0,-7 0-96 0,1 3-9120 0</inkml:trace>
  <inkml:trace contextRef="#ctx0" brushRef="#br0" timeOffset="3600.08">12421 13362 38175 0,'0'0'1696'0,"0"0"352"0,0 0-1648 0,0 0-400 0,0 0 0 0,0 0 0 16,9 13 624-16,1-2 32 0,1-3 16 0,0-1 0 15,2 3-544-15,2-4-128 0,-1-1 0 0,3 1 0 16,1 0 0-16,2-3 0 0,2 1 0 0,4-2 0 16,-1-2 0-16,-1 0 0 0,-1 0 0 0,0-1 0 0,-1 0 0 15,0 1-144-15,1 0 144 0,-3 1-208 16,-3-1-480-16,-1 0-80 0,-2 0-32 0,1 0 0 16,-1 0-2752-16,-1 1-544 0</inkml:trace>
  <inkml:trace contextRef="#ctx0" brushRef="#br0" timeOffset="3884.06">13162 13911 35007 0,'-10'11'1552'0,"2"-5"320"0,-1 1-1488 0,1 3-384 0,2 1 0 0,0 2 0 16,2 2 2080-16,2 2 352 0,1 3 64 0,1-1 0 16,0 1-2048-16,0 2-448 0,0 0 0 0,0 3 0 15,1 0-384-15,1 1 48 0,2-3 0 0,2 3 0 31,0-5-2384-31,1 1-480 0,0-2-80 0</inkml:trace>
  <inkml:trace contextRef="#ctx0" brushRef="#br0" timeOffset="5205.02">2909 2607 30751 0,'0'0'1360'0,"0"0"288"0,-3-8-1328 0,3 8-320 16,-1-7 0-16,1 7 0 0,-4-11 432 0,0 5 16 16,4 6 0-16,0 0 0 0,-9-2-192 0,2 2-48 15,7 0 0-15,-9 4 0 0,0 1-80 0,0-1-128 0,0 0 176 0,1 1-176 16,-1 0 0-16,1 2 0 0,-2 2-160 0,0 0 160 15,3 4-176-15,-3 3 176 0,0 2-128 0,0 1 128 16,-1 2 0-16,-1 3-160 0,-1 1 160 0,0 2 0 16,-2 3 0-16,0 1 304 0,1 2-48 0,0 1 0 15,1 2 336-15,2 1 64 0,3 1 16 0,3-1 0 16,1 6-240-16,4-2-48 0,3-2-16 0,2-4 0 16,3-4-368-16,2-2 144 0,2 0-144 0,1-5 0 15,1-3 128-15,1-2-128 0,-1-5 0 0,0-2 0 16,2-2 0-16,0-1 0 0,-1-2 128 0,2-3-128 15,3-2 0-15,1-3-224 0,0-2 32 0,2-2 16 16,2-1-32-16,1-5-16 0,0-1 0 0,1-3 0 16,-1-3 64-16,1-6 16 0,0-1 0 0,-1 1 0 0,-3-5 144 15,0-1 0-15,-1-3 0 0,-3-2 0 0,2-1 0 0,-1 0 0 16,-2 2 0-16,-2-2 128 0,-3-1-128 0,-3 1 176 16,-2-2-176-16,-2 0 192 0,0 1-192 0,-4-1 0 15,-3 1 144-15,-2 1-144 0,-1-3 192 0,-1 5-16 16,-1 1-16-16,-3 4 0 0,-4 2 32 0,0 4 16 15,-3 2 0-15,0 1 0 0,-1 2-16 0,2 2 0 16,-1 5 0-16,0 1 0 0,-1 1-192 0,2 4 0 16,-2 4 0-16,1-2 0 0,1 2-192 0,0 1-96 15,0 4-16-15,1 0 0 16,1 2-2384-16,2 3-464 0,0-1-112 0</inkml:trace>
  <inkml:trace contextRef="#ctx0" brushRef="#br0" timeOffset="5569.92">2757 2822 28559 0,'-10'-1'2544'0,"-2"-1"-2032"0,-1 2-512 0,3 3 0 0,1 2 2304 16,9-5 384-16,0 0 64 0,0 0 0 0,0 10-2256 0,0-10-496 16,0 0 0-16,10 6 0 0,0-2 0 0,2-2 0 15,1-2 0-15,3 0 0 0,2 0 0 0,3-1 0 16,2-2 0-16,2 1 0 0,0-2 0 0,1 1 128 15,1 1-128-15,2 2 0 0,-1 0 128 0,-2 1-128 16,-2 0 0-16,1 0 0 0,0-2-160 0,-2 0-144 16,-2 0-16-16,0-1-16 15,-3 1-624-15,1 1-112 0,-4 0-16 0,0-3-9360 16,-2 2-1872-16</inkml:trace>
  <inkml:trace contextRef="#ctx0" brushRef="#br0" timeOffset="6254.2">3345 3332 25343 0,'0'0'1120'0,"-7"-4"224"0,-1 1-1072 0,8 3-272 16,-6-6 0-16,6 6 0 0,-2-11 1104 0,3 1 176 15,3 1 16-15,1-2 16 0,2 1-672 0,1-2-128 16,2-1-16-16,2-1-16 0,1 1-160 0,-1 0-48 0,-1-1 0 0,1 4 0 16,-2 0-272-16,4 3 128 0,-1 2-128 0,0 1 0 15,0 0 0-15,0 1 0 0,0 0 0 0,-2 3 0 16,1 2 0-16,0 3 0 0,-2 2 0 0,1 2-144 16,-5-1 144-16,2 2 0 0,-1 2-144 0,-2 1 144 15,-3-3 0-15,1 2 0 0,-2 0 0 0,1 1 0 16,-6 0 0-16,1 1 0 0,-1 3 0 0,0-1 0 15,-1 0 0-15,0 1 0 0,0-1 128 0,-2 3-128 16,1-2 208-16,0 2-32 0,0 2-16 0,1-1 0 16,-1 1-160-16,4-2 192 0,1-3-192 0,1 1 192 15,1-4 256-15,1 1 48 0,4 0 16 0,0-2 0 16,3-3 64-16,2 2 0 0,0-5 16 0,4 1 0 16,2-1-336-16,2-1-80 0,3-2-16 0,5-3 0 0,0-1-160 15,4-3 0-15,3 0 0 0,3-3-11392 16,0 0-2176-16</inkml:trace>
  <inkml:trace contextRef="#ctx0" brushRef="#br1" timeOffset="16560.59">18701 3539 12895 0,'0'0'1152'0,"0"0"-928"0,0 0-224 0,0 0 0 16,0 0 1376-16,0 0 224 0,0 0 64 0,0 0 0 15,0 0-1152-15,3-8-240 0,-3 8-32 0,0 0-16 0,0 0-80 0,0 0-16 16,8-4 0-16,-8 4 0 16,11-5 624-16,-11 5 112 0,10 0 32 0,-1 0 0 0,-9 0 32 0,11 1 16 15,-11-1 0-15,11 4 0 0,0 0-272 0,-2 1-48 16,-1 2-16-16,-2 1 0 0,-6-8-144 0,8 13-16 15,-1 0-16-15,-1 4 0 0,-1-2 0 0,1 5 0 16,-1 2 0-16,0 3 0 0,-1 3 32 0,1 1 16 16,0 0 0-16,1 1 0 0,-1 1-224 0,1 2-32 15,2-1-16-15,0-2 0 0,-2 0-64 0,1 0-16 16,0 0 0-16,-1-1 0 0,1-2-128 0,-2-1 0 16,-1 0 144-16,0 2-144 0,-2-5 0 0,1 3 0 0,-1 0 0 15,-2 0 128-15,0-2-128 0,-1-1 0 0,0 1 0 0,-2-1 128 16,1-2-128-16,-2 1 176 15,-2 1-176-15,0-1 192 0,-2-4 80 0,2 0 32 0,-4-1 0 0,0 1 0 16,-2-1-16-16,1-1 0 0,-1-2 0 0,0 1 0 16,-1-1-64-16,0-2-16 0,-1-2 0 0,-1-1 0 15,1 0-32-15,-2-2-16 0,-1-1 0 0,2-2 0 16,0-1 0-16,1 0 0 0,-2-1 0 0,1 0 0 16,0-2-32-16,0-2 0 0,-1 1 0 0,-1-2 0 15,0-1-128-15,-1 0 0 0,0-2 0 0,-2-1 0 16,-1 0 0-16,2-1 0 0,-1 0 0 0,2-2 0 15,0 0-160-15,1 3-112 0,2-1-32 0,1 0 0 16,0 1-336-16,1 1-80 16,1-2-16-16,3 2 0 15,1 0-544-15,8 6-128 0,0 0 0 0,0 0-13408 0</inkml:trace>
  <inkml:trace contextRef="#ctx0" brushRef="#br1" timeOffset="17233.28">19497 3358 14735 0,'0'0'1312'0,"0"0"-1056"0,0 0-256 0,0 0 0 0,0 0 1808 0,0 0 304 16,0 0 64-16,0 0 16 15,-10-2-1424-15,10 2-272 0,-9 6-64 0,1-4-16 0,0 2 80 0,1 0 16 16,1 4 0-16,-2 0 0 0,-1-1-128 0,0 3 0 15,-2-1-16-15,1 1 0 0,-1-1 224 0,1 6 48 16,-2-2 16-16,1 5 0 0,-2 1 144 0,1 4 32 16,0-4 0-16,0 5 0 0,1 6-272 0,-1 2-48 15,0 7-16-15,0 2 0 0,-1-1-48 0,2 4 0 16,-2 5 0-16,0 0 0 0,-2-4-64 0,2 3-32 16,-1 1 0-16,0 5 0 0,-1-2-208 0,2-1-144 15,1-2 192-15,2-2-192 0,1-5 128 0,1-3-128 16,3-2 0-16,1-5 0 0,3-2 176 0,1 0-32 15,0-1 0-15,2 0 0 0,2-2 80 0,3 0 16 0,2 2 0 16,2-3 0-16,3 1-112 0,0 0-128 0,2-3 176 0,2 1-176 16,0-1 128-16,0-6-128 0,1 0 0 15,-1-2 0-15,1-1 0 0,1-2 0 0,-1-2 0 0,1-3 0 32,-2-2-784-32,2 1-272 0,-3-2-48 0,-2-3-16 15,0 0-2560-15,-1-2-512 0</inkml:trace>
  <inkml:trace contextRef="#ctx0" brushRef="#br1" timeOffset="17961.87">19691 3774 11055 0,'0'0'976'16,"0"0"-784"-16,0 0-192 0,0 0 0 0,0 0 1568 0,0 0 272 0,0 0 48 0,0 0 16 15,0 0-1152-15,0 0-240 0,0 0-32 0,0 0-16 16,0 0 48-16,0 0 16 0,0 0 0 0,0 0 0 15,0 0 320-15,0 0 64 0,0 0 16 0,0 0 0 16,0 0-224-16,-2 10-64 0,-3 2 0 0,-1-2 0 16,1 3-192-16,-1 3-32 0,-2 2-16 0,-1 4 0 15,0 0 176-15,-1 6 16 0,0-1 16 0,-2 6 0 16,-2 3-128-16,0 5-32 0,-1 2 0 0,3 2 0 16,1-2-192-16,2 0-32 0,-1-5-16 0,3-1 0 0,1-2-208 15,3-3 176-15,1-5-176 0,5-5 160 0,1-4-32 0,1-1 0 16,1-3 0-16,4-3 0 0,0-5 16 0,2-1 0 15,1-1 0-15,1-4 0 0,0-2 0 0,5-2 0 16,-2-1 0-16,1-3 0 0,0 0-144 0,2-5 192 16,-2-1-192-16,0-2 192 0,-1-4-192 0,0 0 160 15,-1-4-160-15,-1-1 160 0,0-1 48 0,-1-5 16 16,-1-2 0-16,-1-2 0 0,0 0 16 0,-2-2 0 16,0 0 0-16,0 1 0 0,-1 4-240 0,-3-3 0 15,-1-1 128-15,-2 1-128 0,-2 0 0 0,-2 0 0 16,-2 2 0-16,0 3 0 0,-3-2-176 0,0 2 176 15,-2 2-160-15,0 3 160 0,-2 1 0 0,-1 5 0 16,1 4-128-16,-3 2 128 0,-3 0 0 0,2 4 0 16,1 0 0-16,0 3 0 0,-2 1-144 0,4 2 16 0,-1 2 0 0,2 1 0 31,0 3-1504-31,10-3-288 0,-9 5-64 0</inkml:trace>
  <inkml:trace contextRef="#ctx0" brushRef="#br1" timeOffset="18247.64">19561 4171 35071 0,'0'0'1552'0,"0"0"320"0,-3-8-1488 0,3 8-384 0,0 0 0 0,9-6 0 0,3-1 384 0,1 1 16 15,2-1 0-15,0 2 0 0,2 0-256 0,1 0-144 16,2-1 160-16,0 4-160 0,-1-3 0 0,-1 1 0 16,1 0 0-16,-1 2 0 15,0 0-1216-15,-2 1-320 0,-2-1-80 0,-1 1-8304 16,-1 0-1664-16</inkml:trace>
  <inkml:trace contextRef="#ctx0" brushRef="#br1" timeOffset="18568.37">20052 4438 32255 0,'0'0'2864'0,"0"0"-2288"0,-10 6-576 0,4 1 0 0,0 4 1600 0,6-11 192 16,2 13 64-16,0 0 0 0,1-1-1616 0,2 2-240 15,0 2-208-15,0 2 32 16,1-2-368-16,-1-1-80 0,1 2-16 0,1-1 0 16,-2-1-592-16,0 0-128 0,-1 0-32 0,0 1 0 15,0 0-2384-15,-5-3-496 0</inkml:trace>
  <inkml:trace contextRef="#ctx0" brushRef="#br1" timeOffset="19408.14">20867 3637 10127 0,'0'0'896'0,"0"0"-704"15,0 0-192-15,-9 4 0 0,0 1 3728 0,3 1 720 0,6-6 144 0,-8 11 16 16,2-1-3312-16,0 3-656 0,-1 3-144 0,1 1-32 15,-2 2-96-15,0 2-32 0,-1 1 0 0,0 6 0 16,-1 2 80-16,-2 0 16 0,0 2 0 0,0 2 0 16,1 4-304-16,2 0-128 0,1-4 0 0,3 0 128 15,2 1-128-15,2-4 128 0,2 0-128 0,3-2 128 16,1-2 128-16,3-2 32 0,1-5 0 0,1-2 0 16,1-2-64-16,1-3-16 0,1 0 0 0,0-4 0 15,0-3-32-15,1-3-16 0,0-2 0 0,1-1 0 0,-1-1 0 16,3-2 0-16,1 1 0 0,0-5 0 0,-1-2-160 0,2-1 192 15,-2-2-192-15,0-2 192 0,-2-3-192 16,1-2 192-16,0 0-192 0,-2-1 192 0,-2-3 0 0,-2-1 16 16,-2 2 0-16,0-3 0 0,-2-1 112 0,1 0 0 15,-3-5 16-15,0 5 0 0,-2-1-208 0,-1-2-128 16,-1-1 160-16,-1 1-160 0,-1-1 0 0,-1 3 0 16,0-1 0-16,-1 1 0 0,-3 0 0 0,0 1 0 15,-1 2 0-15,-1 1 0 0,-1-2 0 0,1 7 0 16,-1 1 0-16,1 2 0 15,-1 6-416-15,-1 3-80 0,1 1-16 0,1 2 0 16,0 2-1984-16,9 1-416 0</inkml:trace>
  <inkml:trace contextRef="#ctx0" brushRef="#br1" timeOffset="19719.82">20733 3970 6447 0,'0'0'576'0,"0"0"-576"0,-9-2 0 0,9 2 0 16,0 0 6288-16,0 0 1152 0,0 0 240 0,0 0 32 15,14-7-5856-15,2 1-1184 0,2-1-224 0,2 1-64 16,1-2 128-16,-1 0 0 0,1 0 16 0,1 2 0 0,2-5-336 0,-1 2-192 16,1 0 192-16,-1 3-192 0,1-1-128 0,-1 2-144 15,1 0-32-15,-2-1 0 16,-3 1-2384-16,0 1-464 0,-2 0-112 0,-2 2-5664 16,0-3-1136-16</inkml:trace>
  <inkml:trace contextRef="#ctx0" brushRef="#br1" timeOffset="20296.53">21155 4432 19343 0,'2'-9'848'0,"-1"5"192"0,-1 4-832 0,0 0-208 0,0 0 0 0,7-3 0 0,-7 3 2464 0,9-2 448 15,-9 2 96-15,13-2 0 0,-2 0-2352 0,0 0-464 16,-1 0-192-16,1 1 128 0,-11 1-128 0,10-3 0 15,2 0 0-15,-2 2 0 0,-10 1 0 0,11-1-176 16,-11 1 176-16,0 0-128 0,0 0 128 0,0 0 0 16,0 0 0-16,0 0 0 0,0 0 128 0,0 0 48 15,6 11 16-15,-6-11 0 0,0 12 272 0,0-12 64 16,-2 12 16-16,-1 0 0 0,-1-1-128 0,0 2-32 16,4-13 0-16,-4 12 0 0,0-1 80 0,4-11 16 0,-1 14 0 0,1-2 0 15,1 1-32-15,2 0 0 0,0 0 0 0,1-1 0 16,1-1-320-16,1 1-128 0,1-2 0 0,1 1 144 15,-1-2-336-15,1 0-80 0,-1-1-16 0,-7-8 0 32,9 10-2528-32,-9-10-496 0,8 9-96 0</inkml:trace>
  <inkml:trace contextRef="#ctx0" brushRef="#br1" timeOffset="20651.29">20416 4672 37311 0,'0'0'1664'0,"0"0"320"0,0 0-1584 0,0 0-400 16,0 13 0-16,3-1 0 0,1-1 0 0,1 1 0 16,3 0 128-16,0 2-128 0,-1 0 0 0,3 2-224 15,1 0 48-15,1 2 16 16,-2-4-416-16,1 3-96 0,-2 2-16 0,0-1 0 16,-2 0-160-16,-1 2-48 0,-2-2 0 0,-1 1 0 15,-2-2 256-15,-2 0 64 0,-1 2 0 0,0-6 0 16,-2-2 96-16,0 1 32 0,0-4 0 0,4-8 0 15,-5 6-48-15,5-6 0 0,0 0 0 0,0 0-11200 0</inkml:trace>
  <inkml:trace contextRef="#ctx0" brushRef="#br1" timeOffset="21162.86">21132 3256 10127 0,'0'0'896'0,"0"0"-704"16,-10 3-192-16,10-3 0 0,-8 3 3568 0,8-3 672 15,0 0 144-15,0 0 32 0,-4 11-2816 0,4-11-576 16,1 16-96-16,4-5-32 0,2 1-192 0,2 2-32 16,3 2-16-16,2 0 0 0,4 1-144 0,3-2-16 0,1 2-16 0,3 4 0 15,2 5-208-15,1 0-32 0,-1 3-16 0,3 0 0 16,0-2-224-16,1 6 128 0,1 2-128 0,0 3 0 15,1-1 0-15,1 1 0 16,0 0 0-16,-3 1 0 0,-2-2 128 0,-3-2-128 0,-3 0 0 0,-1 1 0 16,-3 2 0-16,-4 3 0 0,-3 3 0 0,-2 6 0 15,-3-1 128-15,-3 1-128 0,-1-1 0 0,-3 1 0 16,-3-5 0-16,-1 0 128 0,-3 0-128 0,0 0 0 16,-4-1 0-16,-1 3 144 0,-2-3-144 0,0 1 128 15,-1-4-128-15,1-2 0 0,-3 1 144 0,2-4-144 16,-1-3 256-16,2-1-32 0,-2-2 0 0,3-2 0 15,0-6-224-15,1 0 0 0,-1-4 0 0,3-4 0 16,-1 0-1328-16,2-3-304 0,-1-2-64 16</inkml:trace>
  <inkml:trace contextRef="#ctx0" brushRef="#br1" timeOffset="21546.04">22162 3934 33695 0,'0'0'1488'0,"0"0"304"0,-8-7-1424 0,3 2-368 0,5 5 0 0,0 0 0 16,0 0 416-16,0 0 16 0,0 0 0 0,0 0 0 15,0 0-208-15,0 0-32 0,10 3-16 0,3-1 0 16,2 0 64-16,2-1 16 0,2 0 0 0,3 2 0 16,4 1 144-16,2-2 48 0,2 0 0 0,1 0 0 15,2 0-288-15,-1 0-160 0,1-2 192 0,1 0-192 16,-2 0 0-16,1 0 0 0,-3-4 0 0,-1 3 0 31,-3-2-656-31,-2 1-48 0,-1-1 0 0,-3-1 0 16,-3 0-1280-16,-1 2-256 0,-2-3-48 0,-1 1-11408 0</inkml:trace>
  <inkml:trace contextRef="#ctx0" brushRef="#br1" timeOffset="21846.91">22369 4179 28559 0,'-9'-1'2544'0,"9"1"-2032"16,-10 0-512-16,10 0 0 0,0 0 2560 0,0 0 400 15,0 0 96-15,0 0 16 0,0 0-2464 0,10 4-480 0,3 1-128 0,1-5 0 16,3 0 128-16,3-3 0 0,1 1 0 0,2 0 0 16,2 1-128-16,0 0 0 0,0-1 0 0,1 1 128 15,-2 0-128-15,4-1-208 0,0 0 48 0,0-1 16 32,-3 1-1392-32,1 0-256 0,2 0-64 0,2-2-8784 0,2-1-1760 0</inkml:trace>
  <inkml:trace contextRef="#ctx0" brushRef="#br1" timeOffset="23197.31">23855 3226 5519 0,'0'0'496'0,"0"0"-496"0,0 0 0 0,0 0 0 16,0 0 2144-16,0 0 336 0,0 0 64 0,0 0 16 15,0 0-1264-15,0 0-240 0,0 0-48 0,0 0-16 16,0 0 96-16,6 10 0 0,-6-10 16 0,0 0 0 15,0 12 192-15,0-1 48 0,0-11 0 0,1 11 0 16,-1 1-128-16,1 1-32 0,-1 1 0 0,3 2 0 16,-1 0-288-16,0 2-48 0,-1 2-16 0,2 3 0 15,-3 3-192-15,0 5-32 0,-2 2-16 0,1 3 0 16,-3 2-128-16,0 3-16 0,-2 3-16 0,-1 2 0 16,1 1-112-16,-2-2-32 0,-1-2 0 0,1-4 0 15,0 2-288-15,-1-5 0 0,0-2 0 0,2 0 0 0,1-1 0 0,1-2 0 16,-1-4 0-16,1 1 0 0,1 0 0 0,3-3 0 15,-2-4-128-15,2 0 128 16,0-3-576-16,1 0-32 0,-2-3 0 0,2-2 0 16,3-2-336-16,0 0-64 0,-1-2-16 0,-2-9 0 15,4 9-1808-15,-4-9-368 0,0 0-80 0</inkml:trace>
  <inkml:trace contextRef="#ctx0" brushRef="#br1" timeOffset="23616.3">24359 3187 14735 0,'0'0'640'0,"-9"2"160"0,-2 0-640 0,2-1-160 0,9-1 0 0,-9 4 0 15,0-1 4432-15,9-3 864 0,-8 6 160 0,0 1 48 16,2 0-3904-16,-1 0-768 0,-1 0-144 0,8-7-48 16,-8 9-240-16,2 1-48 0,-1 0-16 0,3 4 0 0,1 0-336 0,-1 4 144 15,0 2-144-15,0 3 0 0,0 3 272 16,0 4-48-16,3 4-16 0,-2-1 0 0,-1 3 256 0,2 6 48 15,-1 2 16-15,0 6 0 0,-1 1-32 0,2 1-16 16,-2-1 0-16,1-2 0 0,2 2-288 0,-3-3-48 16,-2-2-16-16,2-3 0 0,0-1-128 0,0-1 0 15,1-3 144-15,1 0-144 0,2-3 0 0,0-4 0 16,0-2 0-16,0-4-128 16,0-2-576-16,1-3-96 0,0-6-32 0,1 2 0 15,-2-3-2224-15,1-1-448 0,-1-1-80 0</inkml:trace>
  <inkml:trace contextRef="#ctx0" brushRef="#br1" timeOffset="25050.36">24900 3376 10127 0,'0'0'896'0,"0"0"-704"0,0 0-192 0,0 0 0 15,0 0 2256-15,0 0 432 0,0 0 64 0,0 0 32 16,0 0-1408-16,0 0-288 0,-3-8-48 0,3 8-16 16,0 0-112-16,0 0-16 0,0 0-16 0,0 0 0 15,-3-9-32-15,3 9 0 0,0 0 0 0,0 0 0 16,0 0 112-16,0 0 0 0,-9 3 16 0,9-3 0 15,-9 6-144-15,1 3-48 0,2 2 0 0,-1 0 0 0,1 1-304 0,-1 0-64 16,2 2-16-16,0 3 0 0,-2 1-240 0,0 3-160 16,-1 3 192-16,0 0-192 0,-1 1 272 0,0 5-48 15,1 2-16-15,-1 1 0 0,0 1 0 0,-1 0 0 16,3 0 0-16,-1 0 0 0,0 1-208 0,-1-1 128 16,0 1-128-16,1-3 0 0,3-4 0 0,2 0 0 15,-1-4 0-15,2 4 0 0,-2-5 128 0,2-1-128 16,2-1 0-16,4-1 144 0,3-2-144 0,-1 0 128 15,1-3-128-15,1 0 128 0,1-4-128 0,0 1 192 16,-1-2-192-16,2 0 192 0,2-2-192 0,1 0 160 16,1 0-160-16,1-4 160 0,-2 0-160 0,0-2 192 15,0-2-192-15,0 0 192 0,0-1-192 0,0-2 128 0,0-1-128 16,1-1 128-16,1-3-128 0,-1-1 160 0,0-1-160 0,2-3 160 16,0-4-160-16,-1 0 192 0,1-1-192 0,-2-1 192 15,0 0-192-15,0-1 160 0,-3-2-160 0,0-1 160 16,-2-3-160-16,0 0 192 0,-3 1-192 0,2-3 192 15,0-2-192-15,0-1 160 0,-3-4-160 0,0 0 160 16,2-2-160-16,-2 1 0 0,0-6 144 0,1 4-144 16,-3 2 0-16,0 2 0 0,0 1 0 0,-3 3 0 15,-2 1 0-15,1 2 0 0,-2 1 0 0,1 3 128 16,-2 2-128-16,-1 1 0 0,-1 2 128 0,0 1-128 16,-2 0 0-16,2 1 128 0,-2 3-128 0,0 2 0 15,-1-1 0-15,1 1 0 0,0 1 0 0,2 2 0 16,-2 0-208-16,0 3-112 0,0 0-32 0,-1 1 0 15,1 1-384-15,8 3-80 16,-10-1-16-16,2 1 0 0,8 0-1344 16,-8 3-256-16,8-3-64 0,-8 1-12464 0</inkml:trace>
  <inkml:trace contextRef="#ctx0" brushRef="#br1" timeOffset="25566.8">24833 3695 8287 0,'0'0'736'0,"0"0"-592"0,0 0-144 0,0 0 0 0,0 0 2960 0,0 0 560 16,0 0 128-16,0 0 0 0,0 0-1920 0,0 0-384 16,0 0-64-16,0 0-32 0,-1 11-208 0,1-11-32 15,0 10-16-15,0-10 0 0,3 13-16 0,-1-2 0 16,-2-11 0-16,7 10 0 0,-7-10-208 0,7 11-32 16,3-4-16-16,0-1 0 0,0-3-208 0,2 0-32 15,0-3-16-15,1 0 0 0,3-1-176 0,-1-1-32 16,0 0-16-16,-1-1 0 0,4-1-240 0,0 2 128 15,1-5-128-15,0 1 0 0,-1-1 0 0,1-1 0 16,-4-1 0-16,1 0-160 16,0-1-1584-16,-1 1-320 0,1 1-64 0,-2-4-12656 0</inkml:trace>
  <inkml:trace contextRef="#ctx0" brushRef="#br1" timeOffset="27103.37">24762 3034 11967 0,'0'0'1072'0,"0"0"-864"16,-7-4-208-16,7 4 0 0,-7-6 2912 0,7 6 544 15,0 0 96-15,0 0 32 0,0 0-2128 0,0 0-432 16,-2-9-64-16,2 9-32 0,0 0-32 0,0 0-16 15,0 0 0-15,6-8 0 0,-6 8-176 0,11-7-16 0,-3 2-16 0,-8 5 0 16,11-4-176-16,1 2-48 16,-1-2 0-16,0 2 0 0,1-1-64 0,-2 1-32 0,-10 2 0 0,15 0 0 15,-1-1-32-15,-1 1 0 16,0-3 0-16,0 2 0 0,0 0 32 0,2 1 0 16,-1-2 0-16,2 0 0 0,-2 1-192 0,0-1-32 15,1 1-128-15,0 1 192 0,2-1-192 0,0-1 128 0,-1 0-128 0,1 0 0 16,0 1 0-16,-2 1 128 0,0 0-128 0,-1 0 0 15,0-1 0-15,1 1 0 0,-2 0 0 0,0 0 0 16,0 0 0-16,-1 0 128 0,-2 0-128 0,0 0 0 16,1 0 0-16,-1-1 0 0,-10 1 0 0,12-2 0 15,-12 2 0-15,10 0 0 0,-10 0 0 0,11-2 0 16,-11 2 128-16,0 0-128 0,0 0 0 0,0 0 0 16,0 0 144-16,0 0-144 0,0 0 128 0,0 0-128 0,0 0 160 0,0 0-160 15,0 0 192-15,0 0-192 0,-3-10 176 0,-1 4-176 16,4 6 160-16,0 0-160 0,-7-7 128 0,-1 0-128 15,0 0 0-15,0 2 144 0,-1 1-144 0,0 1 128 16,0 1-128-16,0 0 128 0,1-3-128 0,0 1 128 16,0 0-128-16,8 4 128 0,-10-4-128 0,10 4 0 15,-9-3 144-15,9 3-144 0,-10-4 0 0,10 4 0 16,0 0 0-16,0 0 0 16,0 0-1120-16,0 0-144 0,0 0-16 0,0 0-15888 0</inkml:trace>
  <inkml:trace contextRef="#ctx0" brushRef="#br1" timeOffset="28119.49">25708 3763 18431 0,'0'0'1632'0,"0"0"-1312"0,0 0-320 0,0 0 0 16,0 0 2912-16,0 0 512 0,0 0 96 0,0 0 32 16,0 0-2528-16,13 5-496 0,-1-2-96 0,2-2-32 15,2-2-224-15,1 0-48 0,0-2-128 0,2 2 192 16,3-3-192-16,1 3 0 0,-3-3 0 0,4 0 0 16,-2 0 0-16,1 0 0 0,2-1 0 0,0 1 0 15,-3-1-208-15,0 1-96 0,-1 0-16 0</inkml:trace>
  <inkml:trace contextRef="#ctx0" brushRef="#br1" timeOffset="30369.36">26141 4442 3679 0,'0'0'320'0,"0"0"-320"16,0 0 0-16,0 0 0 0,0 0 3200 0,0 0 560 15,0 0 112-15,0 0 32 0,0 0-2144 0,0 0-416 16,0 0-96-16,0 0-16 0,0 0-384 0,0 0-80 16,0 0 0-16,12 9-16 0,3 2 48 0,-7-7 16 0,-8-4 0 0,0 0 0 15,12 2 192-15,-12-2 32 16,2-10 16-16,1 1 0 0,-3 9-16 0,8-5 0 15,6 6 0-15,-2-2 0 0,-3-3-272 0,1-1-48 16,-2-1-16-16,-3-4 0 0,-6-4-144 0,9 2-48 0,9 5 0 0,-1-1 0 16,-2-3-64-16,-1-2 0 15,0-2-16-15,0-3 0 0,0 0 80 0,1-2 32 0,-2-2 0 0,1 0 0 16,0-1-208-16,-1 0-32 0,-2-1-16 0,1 1 0 16,1 1-48-16,-2 3-16 0,0-1 0 0,1 2 0 15,1 0-96-15,-2 1-128 0,0 0 176 0,0 0-176 16,-3-7 192-16,3 5-192 0,-1 2 192 0,-3 4-192 15,1 0 192-15,0-2-192 0,3 2 192 0,-1 4-192 0,0-2 176 0,1 3-176 16,2 2 160-16,-3-1-160 0,-2-6 256 16,1 2-64-16,2 6 0 0,-4 0 0 0,0-8-48 0,-2 6-16 15,-1-1 0-15,-3 8 0 0,14-4 16 0,-14 4 0 16,2-7 0-16,-2 7 0 0,12-4-144 0,-3 1 0 16,-9 3 144-16,0 0-144 0,0 0 0 0,8-4 128 15,-8 4-128-15,0 0 0 0,0 0 0 0,0 0 0 16,0 0 0-16,0 0 0 0,0 0 144 0,0 0-144 15,0 0 192-15,0 11-192 0,0-11 144 0,-3 13-144 16,1 0 0-16,-4-4 144 0,-3-5-144 0,9-4 0 16,-6 8 0-16,1 2 0 0,1 2 0 0,0-3 0 15,4-9 0-15,-4 13 0 0,1-3 0 0,-1 1 0 16,0 0 0-16,0 1 0 0,1 1 0 0,-1-2 0 0,0-1 0 0,0 1 0 16,-1 0 0-16,1 0 0 15,-2-1 0-15,1 2 0 0,1 1 0 0,0 0 128 16,1 1-128-16,0-2 0 0,0-2 0 0,3-10 128 15,-2 12-128-15,0-1 0 0,2-11 0 0,0 11 128 16,0-11-128-16,3 12 0 0,-3-12 0 0,4 12 128 16,-4-12-128-16,5 9 0 0,-5-9 128 0,7 9-128 0,-1-1 0 15,-6-8 128-15,0 0-128 0,9 5 0 0,-9-5 0 0,11 5 0 16,-2-3 128-16,-9-2-128 0,10 0 0 0,1 0 128 16,-11 0-128-16,11-2 0 0,1 2 0 0,-3-2 0 15,0-2 0-15,2 0 128 0,-1 0-128 0,1 0 0 16,-1-1 0-16,2 0 0 0,0 1 128 0,-1 0-128 15,4-3 0-15,-4-1 0 0,0-1 0 0,1 0 128 16,-1 0-128-16,1 1 0 0,1 0 0 0,0-1 128 16,0-1-128-16,0 1 0 0,-2-4 0 0,-1 2 0 0,0 0 0 0,1 0 0 15,1 1 0-15,-3 1 128 0,-1-3-128 0,1 0 0 16,0-1 0-16,-1 0 0 0,-1 0 0 0,1 3 0 16,0-2 128-16,0 0-128 0,-2-1 0 0,0 1 0 15,-1 3 0-15,0-3 0 0,0 2 0 0,1 2 0 16,-3-2 0-16,1 2 0 0,-4 8 0 0,4-10 0 15,-4 2 0-15,0 8 0 0,-2-7 0 0,2 7 0 16,0 0 0-16,-3-6 0 0,-1-1 0 0,4 7 0 16,0 0 0-16,0 0 0 0,-4-5 0 0,4 5 0 15,0 0 0-15,0 0 0 0,0 0 0 0,0 0 0 16,-8 1 0-16,8-1 0 0,0 0 0 0,-6 8 0 16,1 1 0-16,5-9 0 0,-6 12 0 0,3 1 0 0,-1-1 0 0,1 5 0 15,0 5 0-15,1-8 0 16,-1-5 0-16,-1 3 0 0,0 2-128 0,0 2 128 0,2-2 0 0,-1 1 0 15,-1-1 0-15,2 0 0 0,-1 1 0 0,2-1 0 16,-3 0 0-16,1 2 0 0,2 0 0 0,0-3 0 16,-1-2 0-16,2 0 0 15,-1-1 0-15,2-2 0 0,-1 1 0 0,0-9-192 0,-1 11 64 0,0-1 128 32,1-10-832-32,-1 9-64 0,1-9 0 0,-4 12 0 15,0-2-1824-15,0 1-368 0,0-1-80 0,-3 1-14416 0</inkml:trace>
  <inkml:trace contextRef="#ctx0" brushRef="#br1" timeOffset="32155.45">26614 3557 10127 0,'0'0'896'0,"0"0"-704"0,0 0-192 0,0 0 0 15,0 0 2688-15,0 0 496 0,0 0 96 0,0 0 32 16,0 0-1776-16,0 0-336 0,0 0-80 0,12-4-16 16,-12 4-144-16,13 0-16 15,-3-1-16-15,-1 1 0 0,-9 0-288 0,12-1-64 0,-1 1-16 0,-2 0 0 16,-9 0-48-16,13 2 0 16,0 0 0-16,0 0 0 0,-1-1-64 0,1 1 0 15,0-2-16-15,2 0 0 0,0 0-112 0,4 0-32 0,5 4 0 0,-2-4 0 16,-3 0 80-16,0 0 16 0,-1-3 0 0,-1-1 0 15,-4-8-96-15,0 5-16 0,0 0 0 0,0 3 0 16,0-2-272-16,0 0 160 0,0 1-160 0,0 1 128 16,-1 2-128-16,0-1 0 0,-3-1 0 0,0 2 0 0,0-2 0 0,-9 4 128 15,10-4-128-15,0 1 128 16,-10 3-128-16,0 0 0 0,6-5 0 0,-6 5 0 0,7-5 0 0,-7 5 0 16,0 0 0-16,6-7 0 0,-2-1 160 0,-4 8-160 15,4-5 192-15,-4 5-192 0,0 0 128 0,2-10-128 16,0 3 0-16,-2 7 0 0,0 0 176 0,0-9-32 15,-2 3 0-15,2 6 0 0,0 0 80 0,-3-7 16 16,3 7 0-16,-7-6 0 0,-2 2 16 0,0-2 0 16,0 5 0-16,9 1 0 0,-11-4-96 0,2 8-16 15,3 3 0-15,6-7 0 0,-13-7-144 0,2 2 160 16,2 2-160-16,0 2 160 0,9 1-160 0,-9 0 0 16,9 0 0-16,-11 1 128 0,11-1-128 0,-9 2 0 15,9-2 0-15,0 0 0 0,-8 13 0 0,8-13 0 0,0 0-176 16,-7-7 176-1,7 7-768-15,0 0-64 0,0 0 0 0,0 0-16 16,0 0-2608-16,0 0-512 0</inkml:trace>
  <inkml:trace contextRef="#ctx0" brushRef="#br1" timeOffset="33527.92">27523 2970 17279 0,'0'0'768'0,"0"0"144"0,0 0-720 0,0 0-192 16,0 0 0-16,0 0 0 0,0 0 1600 0,0 0 304 15,0 0 48-15,0 0 16 0,0 0-640 0,0 0-128 16,0 0-32-16,0 0 0 0,0 0 112 0,0 0 0 16,0 0 16-16,0 0 0 0,0 0-144 0,0 0-48 15,4 11 0-15,0 2 0 0,0 1-448 0,-4 2-80 16,-3-2-32-16,2 4 0 0,-1 2-240 0,4 5-48 16,0 5-16-16,1 5 0 0,-3-1 96 0,1 5 32 15,-1 4 0-15,0-6 0 0,-1-9-48 0,0 6 0 0,1 5 0 0,0 4 0 16,-2 2-96-16,1 2-32 0,0 1 0 15,-1 1 0-15,0 1-16 0,-1-3-16 0,-1 0 0 0,0-4 0 16,-1-3 0-16,2 2 0 0,0-2 0 0,-1-2 0 16,-2-3-160-16,1 2 0 0,0-5 144 0,0 2-144 15,0 0 0-15,2 0 128 0,-1-3-128 0,0-5 0 16,0-1 0-16,0-1 144 0,2-3-144 0,-1-1 0 16,-1-5 128-16,2 0-128 0,-1 1 0 0,0-3 0 15,2-4 0-15,1-9 0 0,-1 9-160 0,1-9 160 16,0 0-752-16,0 0-16 0,0 0-16 15,0 0 0-15,0 0-2144 0,0-13-416 0,1-1-96 16</inkml:trace>
  <inkml:trace contextRef="#ctx0" brushRef="#br1" timeOffset="33972.28">27832 3020 19343 0,'0'0'1728'0,"0"0"-1392"16,1-9-336-16,-1 9 0 0,0 0 3328 0,0 0 576 0,5-8 128 0,-5 8 32 16,0 0-2832-16,8-5-560 15,-8 5-112-15,0 0-32 0,11-3-80 0,-11 3-32 0,0 0 0 0,0 0 0 16,0 0-32-16,11 0-16 15,4 3 0-15,-5-2 0 0,-10-1 80 0,0 0 32 16,0 0 0-16,0 0 0 0,0 0 144 0,0 0 16 0,0 0 16 0,-6 8 0 16,6-8-48-16,-6 13-16 0,2 3 0 0,0 1 0 15,2 1-128-15,-1 5-16 0,1 6-16 16,0 1 0-16,2 4-48 0,0 1 0 0,0 2 0 0,0-1 0 16,4 3-208-16,-1 2-48 0,-2 2-128 0,0 1 192 0,1 2-192 0,-2 3 144 15,-2 1-144-15,2-2 128 16,-1 1-128-16,0 0 0 0,0-4 0 0,-1-2 128 0,0-2-128 0,-1-1 0 15,0-1 0-15,0-1 128 0,-3 0-128 0,1 0 0 16,0-2 144-16,0 1-144 0,-1-3 0 0,0-3 128 16,-1-4-128-16,2-1 0 0,-1-2 0 0,2-3 0 15,-1-2 0-15,-1 1-192 16,1-6-256-16,1-3-64 0,0-4-16 0,4-7 0 16,-5 7-1808-16,5-7-352 0,0 0-80 0</inkml:trace>
  <inkml:trace contextRef="#ctx0" brushRef="#br1" timeOffset="38292.75">30330 4468 23951 0,'0'0'2128'0,"0"0"-1696"0,0 0-432 0,0 0 0 16,0 0 2240-16,0 0 384 0,0 0 64 0,13 4 0 15,-2-4-1696-15,0 0-352 0,-11 0-64 0,12-1 0 16,-1-2-224-16,1 0-32 0,1 0-16 0,0-1 0 16,-1 1 80-16,1-3 0 0,0 1 16 0,1-2 0 0,-1-1 112 0,2-1 32 15,-1 0 0-15,0-1 0 0,1-2-48 16,0-6-16-16,1 2 0 0,1 0 0 0,0-3-32 0,-1-2 0 16,-2-5 0-16,3 0 0 0,0-2-176 0,1 2-32 15,0-4-16-15,1-2 0 0,-1-1-224 0,-1 1 0 16,0-2 128-16,0 1-128 0,-3 2 0 0,0 0 0 15,-1-2 0-15,0 4 0 0,-1 1 0 0,0 3 0 16,-2 0 128-16,-1 3-128 0,-1 0 160 0,0 2-16 16,0 1 0-16,0 0 0 0,-2 4-144 0,1-4 160 15,-1 2-160-15,1 3 160 0,-1 0-160 0,0 2 0 16,-1 2 144-16,0-2-144 0,0 1 0 0,-1 4 0 16,-4 7 0-16,4-9 0 0,-4 9 0 0,4-8 0 0,-4 8 0 15,0 0 0-15,0 0 0 0,0 0 0 0,0 0 0 0,0 0 0 16,0 0 0-16,0 0 0 0,-4 11 0 0,1 2 0 15,-1 2 0-15,2-1-192 0,-2 3 192 0,1 3-192 16,-1-3 192-16,2 2 0 0,-2 1 0 0,0-2 0 16,-1 2 192-16,0-1-16 0,-1 1-16 0,2-1 0 15,1 1-160-15,-1 1 0 0,1-2 0 0,0 1 128 16,2-5-128-16,1 2 0 0,1 0 0 0,-1-5 0 16,2-2 0-16,-1 1 128 0,-1-11-128 0,3 10 0 15,-3-10 0-15,4 8 0 0,-4-8 128 0,5 7-128 16,-5-7 0-16,0 0 160 0,10 4-160 0,1-3 160 15,-11-1-160-15,11-3 128 0,0-1-128 0,0-1 128 16,3 0-128-16,-3-2 160 0,-2-2-160 0,3-2 160 0,1 0-160 16,0 1 128-16,0-2-128 0,2-1 128 0,0-3-128 15,0-2 160-15,-2 0-160 0,-2 1 160 0,1 4-160 0,-2-6 0 16,0 1 0-16,-1-1 128 0,-1 0-128 0,-2 2 0 16,-1 1 0-16,-1-1 0 0,1 0 0 0,-1 2 0 15,-1 2 0-15,0 0 0 0,-1 1 0 0,2 2 0 16,-4 1 0-16,1 0 0 0,1 1 0 0,-2 8 0 15,0 0 0-15,0 0 0 0,0-8 0 0,0 8 0 16,0 0 0-16,0 0 0 0,0 0-128 0,0 0 128 16,-8-4 0-16,8 4 0 0,-9 5 0 0,1 3 0 15,0 4-144-15,2 1 144 0,-1 3 0 0,1 2-128 16,0 3 128-16,1 2 0 0,0 3 0 0,1-1-128 16,0-1 128-16,1-1 0 0,2-1 0 0,1 0 0 15,0 1 0-15,3-4 0 0,1-1 0 0,0 1 0 0,-1-4 0 0,1-2 0 16,3 2 0-16,-1-5-128 15,1-2 128-15,-1-2 0 16,1 0-608-16,0-2-16 0,-7-4 0 0,11 5 0 16,0-1-1808-16,-2-2-384 0,-1-2-64 0</inkml:trace>
  <inkml:trace contextRef="#ctx0" brushRef="#br1" timeOffset="38822.87">31490 3654 21183 0,'0'0'1888'0,"0"0"-1504"0,0 0-384 0,0 0 0 15,0 0 2976-15,0 0 528 0,12 1 96 0,-1 0 32 16,1-1-2064-16,1 0-416 0,0-1-64 0,2-2-32 15,0 1-368-15,2-2-80 0,1 1-16 0,2 1 0 16,0-1-320-16,-2 2-64 0,-3-3-16 0,1 1 0 16,0 1-192-16,-2 0-160 0,-2 0 32 0,-2-1 0 15,1 0-2304 1,-11 3-448-16,10-2-80 0</inkml:trace>
  <inkml:trace contextRef="#ctx0" brushRef="#br1" timeOffset="39047.18">31553 3802 39743 0,'0'0'1760'0,"0"0"352"0,11-2-1680 0,4-1-432 0,0 2 0 0,5-5 0 15,1 5 0-15,1-3-192 0,-3 0 0 0,1-1 16 32,0 0-1808-32,-2 0-352 0,-3-2-80 0</inkml:trace>
  <inkml:trace contextRef="#ctx0" brushRef="#br1" timeOffset="39808.56">32504 2947 37023 0,'0'0'1648'0,"0"0"336"0,0 0-1600 0,0 0-384 16,-8-7 0-16,8 7 0 0,-7-6 672 0,7 6 48 16,-9-4 16-16,9 4 0 0,-12-1-224 0,1 1-64 15,1 0 0-15,-1 1 0 0,1 0-176 0,0 2-32 16,-1 0-16-16,-1 0 0 0,1-1-224 0,-1 0 0 16,0 1 0-16,1-2 0 0,0-1 128 0,2 0-128 15,0 0 0-15,9 0 0 0,-11 0 176 0,2 0-176 16,9 0 192-16,-9-1-192 0,1 1 416 0,8 0-32 15,-7-3 0-15,7 3 0 0,0 0-48 0,0 0-16 16,0 0 0-16,0 0 0 0,-8 3-176 0,8-3-144 0,0 0 192 0,-6 8-192 16,6-8 0-16,-3 12 0 0,-1-1 0 0,2 1 0 15,2-2 0-15,0 3 0 0,-1 1 0 0,0-1 0 16,-2 1 0-16,2 2 0 0,-2 0 0 0,-1 3-144 16,0 2 144-16,2 2 0 0,-1 3 0 0,1 2 0 15,-2-4 0-15,0 4 0 0,0-1 0 0,0 3-128 16,-1 3 128-16,0-1 176 0,-2 0-48 0,0 1 0 15,1 4-128-15,-2 5 0 0,-1-2 0 0,-1 10 0 16,-5 6 0-16,1 0 0 0,0 0 0 0,1-1 0 16,3-7 0-16,0 1 0 0,-2-2 0 0,0 0 0 15,2 0 0-15,1 1 0 0,0-2 0 0,-2 1 0 16,-2 1 0-16,2 0 0 0,0-2 0 0,2-6 0 16,0-3 0-16,2-4 0 0,0 0 0 0,0-3 0 0,1 3 144 0,0 0-144 15,1 0 160-15,1-1-160 0,0-2 128 0,0 0-128 16,0 1 0-16,2-4 0 0,-1 1 128 0,2-1-128 15,1 1 0-15,0-6 0 0,-1 0 0 16,2-3 0-16,-1 1 0 0,0-3 0 0,0-1 0 0,0-2 0 16,1-1 0-16,-1 0 0 0,0-4 0 0,2-2 0 15,-2-7 0-15,2 10 0 0,-1 0 0 0,-1-10 144 16,0 0-144-16,6 10 128 0,0-4-128 0,-6-6 192 16,12 5-192-16,0-1 192 0,-1 0-192 0,4 0 0 15,0-3 0-15,2-1 0 0,2 0 0 0,0-1 0 16,1 1 0-16,-2 0 0 0,0 0 0 0,-2 1-192 15,-3-1 32-15,0-1 16 16,0-2-1248-16,-1 1-240 0,-12 2-48 0,13-5-16 16,-4-2-1936-16,-1 1-384 0,0-7-80 0,-1-4 0 0</inkml:trace>
  <inkml:trace contextRef="#ctx0" brushRef="#br1" timeOffset="40476.44">32417 3195 21183 0,'0'0'944'0,"0"0"192"0,0 0-912 0,6-8-224 15,1 1 0-15,1 2 0 0,1 0 2400 0,3 1 432 16,1 0 96-16,1 0 16 0,2 0-1664 0,1 0-336 16,1 0-64-16,0 1-16 0,0-1-64 0,2 1-16 15,-1 0 0-15,0 2 0 0,-2 1-336 0,0 0-80 16,-2 1-16-16,0 2 0 0,-4 0-160 0,1 1-48 15,-12-4 0-15,13 5 0 0,-13-5-144 0,12 8 192 16,-12-8-192-16,8 10 192 0,-3-1-192 0,-5-9 128 16,1 12-128-16,-1-2 128 0,0 2-128 0,-2-4 0 0,-4 0 144 15,1 0-144-15,0-1 0 0,-2 0 144 0,-2-2-144 0,0 2 0 16,-1-2 144-16,-1 1-144 0,-2 0 0 0,2-3 144 16,-1 1-144-16,0 2 0 0,2-4 0 0,-1 2 0 15,2 1 0-15,1 1 0 0,8-6 128 0,-8 7-128 16,8-7 0-16,-6 7-176 0,6-7 48 0,0 0 0 15,-4 8-16-15,4-8 0 0,0 10 0 0,0-10 0 16,5 5 144-16,2 2-160 0,-7-7 160 0,10 8-160 16,1-3 160-16,-1 0 0 0,-1 2-144 0,2-2 144 15,-2 0 0-15,1 2 0 0,1 0-144 0,0 3 144 16,-2-5 0-16,3 3 0 0,1 2 0 0,2-1 0 16,-4-1 0-16,0 0 0 0,-3-2 0 0,-1 2 0 15,0 0 208-15,-7-8-48 0,5 12-16 0,-2-5 0 16,-3-7 48-16,-3 11 16 0,0 1 0 0,0-2 0 0,-1-1 80 15,-3 2 16-15,-2-1 0 0,-1-1 0 0,-1-1-96 0,1 1-16 16,-2 0 0-16,2 2 0 0,-1-1-64 0,1 1 0 16,-2-1-128-16,2 2 192 0,-2-3-192 0,1 0 128 15,1-1-128-15,0 0 0 0,-1 1 0 0,2-3-192 16,-1 2 16-16,0 1 0 16,0 0-2208-16,1 2-448 0,0-1-96 0</inkml:trace>
  <inkml:trace contextRef="#ctx0" brushRef="#br1" timeOffset="41126.68">32588 4236 11055 0,'0'0'480'0,"0"-9"112"0,-2 1-464 0,1 1-128 0,-1 0 0 0,2 7 0 0,0 0 4624 0,0 0 912 15,0 0 176-15,0 0 48 0,-8-1-3712 0,2 5-720 16,6-4-160-16,-5 6-16 0,0 1-672 0,0-1-128 16,5-6-32-16,-5 11 0 0,-1-2-64 0,1 0-32 15,1-1 0-15,-1 1 0 0,0-3-224 0,5-6 0 16,-7 8 0-16,2 0 0 0,5-8 160 0,-5 8-16 15,5-8 0-15,-5 8 0 0,5-8 128 0,-6 7 32 16,6-7 0-16,-5 8 0 0,5-8-304 0,0 0 0 16,-5 9 0-16,5-9 0 0,0 0 160 0,1 11-160 15,-1-11 128-15,6 13-128 0,0-4 256 0,2 1-48 0,0 1 0 0,2-5 0 16,2 1-32-16,1-1-16 0,0 0 0 16,0-1 0-16,1 1-160 0,1 1 0 0,-2-1 0 0,0 1 0 15,-2 1 0-15,0-2 0 0,-3 1 0 0,-8-7 0 16,5 10 128-16,0 1-128 0,-5-11 0 0,4 11 128 15,-3-1 32-15,-1-1 0 0,0-9 0 0,-2 11 0 16,-1 2-32-16,1 0-128 0,-2-1 192 0,-2 1-64 16,1-1 0-16,-1-3 0 0,-1 2 0 0,2-1 0 15,0 0 16-15,-2 1 0 0,1 1 0 0,-1-1 0 16,-1 0-144-16,1-2 0 0,-3 0 0 0,1-1 0 16,0-2-448-16,-1 1-80 15,-2-1-16-15,0 0 0 0,2-3-2016 16,-2 0-384-16,0-3-96 0,1-3-16 0</inkml:trace>
  <inkml:trace contextRef="#ctx0" brushRef="#br1" timeOffset="41336.01">32466 4187 37775 0,'0'0'3360'0,"14"1"-2688"16,0 4-544-16,4-2-128 0,4 1 1296 0,4-4 240 16,2 2 32-16,0 1 16 0,1 0-1136 0,1-3-240 15,-1-2-32-15,-1 0-16 16,-1-2-1696-16,-3-1-320 0,0-2-80 0</inkml:trace>
  <inkml:trace contextRef="#ctx0" brushRef="#br1" timeOffset="42182.47">32968 2957 27647 0,'0'0'2448'0,"0"0"-1952"0,0 0-496 0,0 0 0 0,0 0 2288 0,0 0 352 0,0 0 80 0,11 6 16 0,-2-1-1824 0,3 0-352 16,1 0-80-16,1 0-16 0,2-2-272 0,-6 0-48 15,3-1-16-15,4 2 0 0,3 1-128 0,2 2 0 16,3-3 0-16,1 1 0 0,1-1 0 0,21 4 0 15,-9-2 0-15,-5 0 0 0,-2-3-240 0,-5 0 32 16,-4 1 0-16,-2-4 0 0,-2 0 208 0,-2 0-144 16,-3 0 144-16,-2 1-128 0,-12-1 128 0,10 3 224 15,-10-3-48-15,0 0-16 0,0 0 320 0,0 0 64 0,0 0 16 0,0 10 0 16,-4-1-48-16,-1 1 0 0,-3 0 0 0,0-2 0 16,-1 1-384-16,0 1-128 0,-1 1 0 0,0 2 0 15,1 0 0-15,0 3 0 0,-1 0 0 0,1 4 0 16,1 1 0-16,0 1 0 0,0 3 0 0,2 1 0 15,0 0 0-15,1 1 0 0,0 2 0 0,0 0 0 16,1 1 0-16,1-2-144 0,2 1 144 0,0 1 0 16,-1 3 0-16,2 1 0 0,0 6 0 0,0 6 0 15,-1 3 0-15,1 2 0 0,0-3 0 0,1-1 0 16,1-1 0-16,-2-5 0 0,0-3 0 0,1-1 0 16,0-3 0-16,1 5 0 0,-4-1 0 0,2 6 0 15,2 4 0-15,-2 0 0 0,-3 1 0 0,-1-4 0 16,0 1 0-16,-2-3 192 0,-4-4-64 0,1 1 0 0,0-3-128 15,0-1 0-15,0 2 0 0,0 4 0 0,0 1 0 16,1-3 0-16,3 1 0 0,1-3 0 0,1-4 0 0,2-4 192 16,1-6-64-16,2 1 0 0,1-1 0 0,1-2 16 15,1-1 0-15,2-4 0 0,1-3 16 0,-1-1 0 16,0-1 0-16,-1-1 0 0,0 1-160 0,-1-3 160 16,-5-9-160-16,5 11 160 0,-5-11-16 0,0 0 0 15,0 0 0-15,4 10 0 0,-4-10 128 0,0 0 32 16,0 0 0-16,0 0 0 0,0 0 80 0,0 0 0 15,0 0 16-15,0 0 0 0,0 0-48 0,0 0-16 16,0 0 0-16,0 0 0 0,0 0-112 0,0 0-32 16,0 0 0-16,0 0 0 0,0 0 32 0,0 0 0 15,0 0 0-15,0 0 0 0,0 0-80 0,-9 0-16 0,0 0 0 0,0 0 0 16,-1-1 64-16,1-1 0 16,-1 1 0-16,-2 1 0 0,0 0 0 0,-1 1 0 0,-1 1 0 0,0 0 0 15,-2 0-192-15,7-1 160 0,-1 2-160 0,-2-2 160 16,0 2-160-16,-1-1 0 0,0 1 0 0,0 1 0 15,-1-4-192-15,-11 2-32 0,4 0 0 0,4 0 0 32,3 1-448-32,-1-3-96 0,1-2 0 0,1-1-16 15,0-1-2048-15,1-3-416 0,0 1-80 0</inkml:trace>
  <inkml:trace contextRef="#ctx0" brushRef="#br1" timeOffset="45433.52">4963 13008 28559 0,'-11'-5'1264'0,"11"5"272"0,-11 0-1232 0,2 3-304 0,1 1 0 0,3 6 0 0,2 3 2608 0,3 5 464 15,2 1 80-15,0 10 32 16,2 2-3184-16,1 8-848 0,2 7-64 0,1-3-16 15,0 1 16-15,-3-20 0 0,1 2 0 0,1 1 0 16,1 2-336-16,1 4-64 0,0-3-16 0,1 0 0 16,1 1-176-16,10 25-32 0,-3-12-16 0,0-3-9632 15</inkml:trace>
  <inkml:trace contextRef="#ctx0" brushRef="#br1" timeOffset="45860.35">6839 13056 41471 0,'0'0'1840'0,"-2"9"368"0,-4 3-1760 0,3 6-448 0,0 7 0 0,3 5 0 0,3 2-128 0,3 2-128 16,2 2 0-16,2-3-16 16,1 7-816-16,1-4-144 0,-2-2-48 0,2 1 0 15,-1-2-1648-15,1-1-336 0,0 0-64 0</inkml:trace>
  <inkml:trace contextRef="#ctx0" brushRef="#br1" timeOffset="46246.38">8767 12945 24879 0,'0'0'2208'0,"0"0"-1760"0,0 0-448 0,-5 11 0 0,0 3 4992 0,4 4 928 0,2 7 176 0,3 5 48 0,1 1-4976 0,2 3-976 15,-1 4-192-15,2 1 0 0,0 1-368 0,1 4 0 16,-1 0 0-16,-2-1 0 16,0 0-768-16,-1 1-144 0,0 1-48 0,0-2 0 15,0-2-2064-15,-1 0-432 0,0-1-80 0,0-5-10240 0</inkml:trace>
  <inkml:trace contextRef="#ctx0" brushRef="#br1" timeOffset="46913.28">2902 11694 31327 0,'0'0'1392'0,"0"0"272"0,3-9-1328 0,3 2-336 0,6 3 0 0,6 0 0 15,6 3 2528-15,4 1 432 0,4 0 96 0,2 1 16 16,1 0-2704-16,3-1-544 0,1-1-96 0,0 0-32 31,-1 1-1104-31,-1 0-208 0,2-1-48 0,2 1-16 0,-2-3-1520 0,-1 0-288 0</inkml:trace>
  <inkml:trace contextRef="#ctx0" brushRef="#br1" timeOffset="47432.52">2674 10014 41471 0,'0'0'3680'0,"9"-5"-2944"16,4 4-592-16,4 4-144 0,4-2 384 0,6 3 64 15,5 1 0-15,3 1 0 0,4 1-672 0,3-2-128 16,-1-1-32-16,2-1 0 0,2-1 192 0,-1-2 16 15,0-2 16-15,1-1 0 16,2-2-304-16,-2 0-64 0,0-1-16 0,-2 3 0 16,-2-4-1088-16,0 3-224 0,-4 0-32 0,-1 2-8576 15,-4-1-1712-15</inkml:trace>
  <inkml:trace contextRef="#ctx0" brushRef="#br1" timeOffset="47910.28">2790 8712 24879 0,'5'-13'1088'0,"0"6"256"0,2-2-1088 0,5 2-256 16,3 0 0-16,6-1 0 0,5-1 3200 0,3 1 576 0,3 0 112 0,4 3 16 15,-1 0-3248-15,1 4-656 0,1-2 0 0,-1 2-256 31,-2-1-208-31,2 2-48 0,-1 0-16 0,-1 0 0 16,-3 2-1552-16,0 2-304 0,-1-3-64 0,-2-1-11312 0</inkml:trace>
  <inkml:trace contextRef="#ctx0" brushRef="#br1" timeOffset="48415.51">2458 6955 33167 0,'0'0'2944'0,"0"0"-2352"0,0 0-464 0,0 0-128 15,0 0 1520-15,10-6 272 0,6 4 64 0,6-1 16 16,4 3-1472-16,4-2-400 0,1 2 128 0,4-2-128 16,3 1 0-16,3 0 0 0,-1-2 0 0,4 0 0 15,4 0 0-15,2-1 128 0,0 1-128 0,0 0 0 16,1 1 0-16,3-1-304 0,2 1 48 0,-3-1 0 15,-3 0-1936-15,-1 2-384 16,1 1-80-16,-3 0-7376 0,-4 1-1472 0</inkml:trace>
  <inkml:trace contextRef="#ctx0" brushRef="#br1" timeOffset="48834.46">2667 5599 14735 0,'-19'-12'1312'0,"7"5"-1056"0,-1 1-256 0,3 1 0 15,10 5 3840-15,0 0 704 0,0 0 128 0,0 0 48 16,7-9-3648-16,5 2-736 0,4 1-144 0,3 2-16 15,5-2-176-15,2 3 192 0,1-1-192 0,6 0 192 16,3-1 0-16,5 1 0 0,4 0 0 0,4 1 0 16,0 0 0-16,5 1 16 0,2-2 0 0,1-1 0 15,0-2-208-15,3-2 128 0,3 1-128 0,0 2 0 16,-2 2-176-16,0 1-128 0,-1-1-16 0</inkml:trace>
  <inkml:trace contextRef="#ctx0" brushRef="#br1" timeOffset="50652.67">8521 5509 9215 0,'0'0'400'0,"0"0"96"0,0 0-496 0,-1-11 0 0,1 4 0 0,1-1 0 0,0-3 2528 0,-1 11 416 15,6-10 64-15,-1 1 32 0,-1 2-2608 0,-4 7-432 16,4-12-272-16,-4 12 32 16,1-9-400-16,-1 9-64 0,0-9-32 15,0 9 0-15,0 0 368 0,0 0 80 0,0 0 16 0,0 0 0 0,-4-6 1120 0,4 6 240 16,0 0 32-16,0 0 16 0,-5-6 528 0,5 6 96 16,0 0 32-16,-4-6 0 0,4 6-160 0,0 0-32 15,-4-7 0-15,4 7 0 0,-4-7-352 0,4 7-80 16,0 0-16-16,0 0 0 0,0 0-304 0,0 0-64 15,-4-8-16-15,4 8 0 0,-2-7-320 0,2 7-80 0,0 0-16 0,0 0 0 16,0 0-352-16,0 0 0 0,0 0 0 0,0 0 0 16,0 0 0-16,0 0 0 0,0 0 0 0,0 0 0 15,0 0 0-15,0 0 0 0,0 0 0 0,-6 8 0 16,6-8 0-16,-4 9 128 0,4-9 0 0,0 0 0 16,-1 13 16-16,1-2 16 0,0-11 0 0,0 0 0 15,4 10-160-15,-4-10 0 0,5 9 144 0,-5-9-144 16,8 7 0-16,-8-7 144 0,9 5-144 0,-9-5 0 15,0 0 160-15,0 0-160 0,0 0 128 0,12-1-128 16,-12 1 256-16,0 0-48 0,0 0 0 0,8-9 0 16,-3-1 80-16,-5 10 16 0,1-10 0 0,-1 0 0 15,-1 0 80-15,-2 3 0 0,-1-1 16 0,2 0 0 16,-2 1-80-16,1 1-32 0,1-3 0 0,-1 1 0 16,-2 0-112-16,1 2-32 0,0-1 0 0,4 7 0 15,-5-6-144-15,5 6 0 0,-7-7 0 0,7 7 0 0,-6-4 0 0,6 4 0 16,-8 0 144-16,8 0-144 0,-9 4 0 0,0 3 144 15,0 0-144-15,2 5 0 0,1-3 0 0,2 3 0 16,1 0 0-16,0 0 0 0,1-2 0 0,-1 2 0 16,2 1 0-16,1-2 0 0,1 1 0 0,2-1 0 15,-1-1 0-15,1-1 0 0,-3-9 0 0,5 11 0 16,-5-11 0-16,0 0 0 0,8 9 0 0,-1-3 0 16,-7-6 0-16,7 2 0 0,-7-2 0 0,11-2 128 15,-2-3-128-15,0 0 0 0,-1-2 160 0,0-1-160 16,1-1 128-16,-1-2-128 0,-2-1 144 0,1 0-144 15,-1-1 160-15,0 3-160 0,-3-5 176 0,0 4-176 0,-2 0 192 0,1-1-192 16,-2 1 240-16,-2 2-64 0,-2-1-16 0,2 4 0 16,-1-1-160-16,3 7 160 0,-5-5-160 0,5 5 160 15,-5-6-160-15,5 6 0 0,0 0 0 0,0 0 0 16,-11 1 0-16,11-1 0 0,-9 5-128 0,1 2 128 16,8-7 0-16,-6 10-144 0,2 1 144 0,0-1 0 15,4-10-160-15,-4 10 160 0,2 2-128 0,2-12 128 16,0 11 0-16,0-11 0 0,3 11 0 0,-3-11 0 15,6 9 0-15,-6-9 0 0,6 8 0 0,-6-8 0 16,9 5 0-16,-9-5 0 0,12 3 0 0,-2-3 0 16,1 0 0-16,-1 0 128 0,2-1-128 0,0-2 176 15,0-2-176-15,-1 0 128 0,0-3-128 0,-2 1 128 16,-1 2-128-16,-2-1 128 0,1-1-128 0,-3-2 128 16,-2 0-128-16,0 0 128 0,-2 0-128 0,-2-3 128 15,-2 2 0-15,-1-1-128 0,-1 1 192 0,-2-1-64 0,0 1-128 0,-1-2 192 16,-2 0-192-16,1 2 192 0,-2 1-192 15,0 2 160-15,1 1-160 0,2 1 160 0,-1-2-160 16,10 7 128-16,-7-3-128 0,7 3 128 0,-9-1-128 0,9 1 0 16,0 0 0-16,-8 3 0 0,8-3 0 0,-6 10 0 15,4 1 0-15,1 2-176 0,-1 1 176 0,2 0-192 16,2 5 192-16,0-1-192 0,3 3 192 0,1-2 0 16,-1-4-144-16,0 0 144 0,0-2 0 0,0-1 0 15,1 0 0-15,-1-2 0 0,0 1 0 0,0-1 0 16,-5-10 0-16,7 8 0 0,-7-8 0 0,0 0 0 0,9 4 0 15,-9-4 128-15,9 0-128 0,-9 0 0 16,8 0 144-16,-8 0-144 0,0 0 0 0,9-7 144 0,-9 7-144 16,0 0 0-16,0 0 128 0,0 0-128 0,0 0 0 0,0 0 0 15,1-8 0-15,-1 8 0 0,0 0 0 0,0 0 0 16,0 0 0-16,0 0 0 0,0 0 0 0,0 0 0 16,0 0 0-16,0 0 0 0,0 0 0 0,0 0 0 15,0 0-192-15,0 0 16 0,0 0 0 0,0 0 0 31,4-9-464-31,3 0-80 0,1 3-32 0,-1-1 0 16,1 1-2384-16,1-2-464 0,1 1-112 0</inkml:trace>
  <inkml:trace contextRef="#ctx0" brushRef="#br1" timeOffset="52102.86">8838 5892 2751 0,'0'0'256'0,"0"0"-256"0,-7 7 0 0,1 0 0 16,1 1 2304-16,5-8 432 0,-4 9 80 0,4-9 0 15,0 0-1872-15,0 0-384 0,-3 11-80 0,3-11-16 16,0 0 0-16,0 0 0 0,0 0 0 0,0 0 0 16,0 0 560-16,0 0 128 0,0 0 0 0,11 0 16 0,-11 0 304 15,11-4 48-15,-2-3 16 0,1 1 0 16,-3-1-176-16,2-2-16 0,1 0-16 0,0-1 0 0,0-3-352 0,1-2-64 15,-1-2-16-15,2 0 0 0,1 0-336 0,-2-1-80 16,-1-3-16-16,2 0 0 0,1 2-128 0,0-1-16 16,-1 1-16-16,-1-2 0 0,1-1-80 0,0-2-16 15,-2 0 0-15,2-1 0 0,2 0-64 0,-2 0-16 16,-2-1 0-16,1 1 0 0,-2 3-128 0,-1 0 0 16,-2 4 144-16,1 2-144 0,-2 3 288 0,0 3-16 15,0-3 0-15,-1 2 0 0,-1 1-16 0,0 1 0 16,-2 0 0-16,1-1 0 0,1 1-112 0,0 1-16 15,-1 1-128-15,1-2 192 0,0 1-64 0,-1 1-128 16,1-2 176-16,-1 3-176 0,1-1 176 0,-3 7-176 0,3-9 160 0,-1 4-160 16,-2 5 176-16,0 0-176 0,0 0 192 0,0 0-192 15,0 0 176-15,0 0-176 16,0 0 160-16,-5 7-160 0,0 5 0 0,0 3 0 16,-2 0 0-16,2 3 0 0,-2 2 0 0,1 0 0 0,1-2 0 0,-1-1 0 15,1-2 0-15,1 1 0 0,2 0 0 0,2-3 0 16,-2 0 0-16,2 1 0 0,2 2 0 0,0-3 0 15,1-3 0-15,-2 1 0 0,-1-11 0 0,4 10 0 16,0-1 0-16,1-1 0 0,-5-8 0 0,5 8 0 16,-5-8 0-16,7 5 0 0,-7-5 0 0,8 4 0 15,-8-4 160-15,10 3-160 0,-1-2 160 0,-9-1-160 16,9-4 192-16,-9 4-48 0,11-4-16 0,-1-1 0 16,-2-2-128-16,0 2 160 0,-8 5-160 0,8-9 160 15,-2-1-160-15,1-1 128 0,-2 1-128 0,1-1 128 16,0 1-128-16,-1 1 0 0,1-4 144 0,0 1-144 15,-1 0 128-15,0-1-128 0,0-1 128 0,0 2-128 16,2 2 0-16,-2-3 0 0,0 0 0 0,1 0 128 0,-1 1-128 16,1 1 0-16,0 1 0 0,-1 2 0 0,-1-1 0 15,1 3 0-15,-5 6 0 0,5-8-128 0,-1 1 128 16,-4 7 0-16,0 0 0 0,0 0 0 0,5-6 0 0,-5 6 0 16,0 0 0-16,0 0 0 0,0 0 0 0,0 0 0 15,0 0 0-15,0 0 176 0,4 13 0 16,0 4 0-16,-1-3 0 0,-1 2 0 0,1-1-48 0,0 2 0 15,-1 0 0-15,1 0 0 0,1-1-128 0,0 1 0 16,-2-2 0-16,1 1 0 0,-1-2 0 0,2 1 0 16,-1-2 0-16,0 1 0 0,-1-2 0 0,1-2 0 0,-3-10 0 0,5 13 0 15,-1 0-304-15,1-1 16 0,0-3 0 16,1 0 0 0,-1-1-2016-16,1 1-416 0,-1-1-80 0</inkml:trace>
  <inkml:trace contextRef="#ctx0" brushRef="#br1" timeOffset="70613.98">8649 4470 3679 0,'0'0'320'0,"0"0"-320"16,-8-5 0-16,8 5 0 0,-10-3 2816 0,0-2 512 15,10 5 80-15,-9-2 32 0,-2-2-2304 0,-1 4-464 16,0 0-96-16,0 0 0 0,-1 0-240 0,0 2-32 16,-1 0-16-16,0 0 0 0,-3 3-288 0,2-2 160 0,1 0-160 0,1 0 128 15,-1 1-128-15,1-1 0 0,0 0 0 0,0 0 0 16,0-2 0-16,-1 2 128 0,1 0-128 0,0-2 128 15,-1 0 400-15,0 2 80 0,-1-1 16 0,1 2 0 16,-2 0 112-16,1 1 32 0,-1-1 0 16,2 2 0-16,-1 0-320 0,0 2-48 0,-1 0-16 0,2 3 0 15,-1-1-160-15,0 1-32 0,-1 0-16 0,-1-2 0 16,0-1-176-16,2 1 0 0,0-3 0 0,2 3 0 16,2-1 0-16,-3 1 0 0,0-1 0 0,1 4 0 15,0-2 0-15,0 1 0 0,-1 1 0 0,-1 1 0 16,2 1 0-16,0 0 0 0,0 2 0 0,1 0 0 15,2 1 0-15,-2-1 0 0,2 1 0 0,-1 0 0 16,1 0 0-16,1 0 0 0,0 2 0 0,1-5 0 16,1 2 0-16,1-1 0 0,-1 1 0 0,2-3 0 0,-1 0 0 0,0 0 0 15,0 3 0-15,1-3 0 0,0 0 0 0,-2 1 0 16,0 2 0-16,1-1 0 0,-2 1 0 0,2 1 0 16,-2 1 0-16,1-1 0 0,1 3 0 0,2-1 0 15,0 5 0-15,0-5 0 0,-1-1 0 0,0 2 0 16,1 0 0-16,1-1 0 0,-1 1 0 0,0-3 0 15,2-2 0-15,-1 2 0 0,-1 0 0 0,3-1 0 16,-2-1 0-16,2 4 0 0,0-5 0 0,1-1 0 16,1-2 0-16,0 0 0 0,2 4 192 0,-1-4-64 15,-2-11 0-15,6 12 0 0,-2-2 128 0,-1 4 0 16,1-1 16-16,0 0 0 0,2-2-96 0,-1 2-32 16,-1 2 0-16,1-1 0 0,-1 0-144 0,1 1 0 0,0-1 0 0,-1 2 128 15,0-1-128-15,1 2 0 0,2-2 0 0,-1-2 0 16,-2-3 0-16,1 1 0 0,2-1 0 0,1 2 128 15,0-2-128-15,-1 1 0 0,1 0 144 0,0 0-144 16,0-1 160-16,0 1-32 0,-1 0-128 0,1 0 192 16,0-1 16-16,0 1 0 0,0 0 0 0,0 0 0 15,-1 0-16-15,3 4-16 0,0-5 0 0,0 5 0 16,1-4-176-16,-1 2 0 0,2 0 0 0,0 0 128 16,-1-1-128-16,2 1 0 0,1-1 0 0,-3 1 128 15,0-1-128-15,-1 1 0 0,1 0 0 0,-1 0 0 16,-2-1 0-16,0-1 0 0,-1 1 0 0,3 0 0 15,1-2 192-15,1-1 16 0,0 0 0 0,1-2 0 0,-1 1-80 16,-1-2 0-16,0 0-128 0,-1 0 192 0,2 1-192 0,0-1 128 16,1-1-128-16,0 2 0 0,-3 2 128 0,2 1-128 15,1 1 0-15,0-3 0 0,-1-1 0 0,1 0 0 16,-2-1 0-16,2 0 0 0,2 0 0 0,-1-1 0 16,-1-1 0-16,2 2 0 0,-1-3 128 0,0 0-128 15,1 1 0-15,0-4 144 0,1 1-144 0,1 1 0 16,2-1 144-16,1-1-144 0,-2 0 128 0,0 0-128 15,1 0 128-15,0 3-128 0,1-3 0 0,1 0 144 16,-2 0-144-16,1-3 0 0,-3 2 128 0,1-1-128 16,0-2 0-16,0 0 0 0,-1-1 128 0,2-1-128 15,-1-1 0-15,1 1 0 0,1 0 0 0,0-3 128 16,-1 0-128-16,1-1 0 0,1-1 0 0,-2 2 0 0,1 1 0 0,1-1 0 16,2 0 0-16,2 1 0 0,-2 1 0 0,2-1 0 15,-2 0 128-15,1-1-128 0,-2-2 0 0,0 1 0 16,2-1 0-16,-2 1 0 0,-3 1 0 0,1-3 0 15,1-2 0-15,-2 1 0 0,0 0 0 0,0 0 0 16,1 2 0-16,-1 1 0 0,0-4 0 0,-1 2 0 16,0 1 128-16,2 0-128 0,-2 0 0 0,-1-2 0 15,0-2 0-15,-3-1 0 0,-1-1 0 0,1 0 0 16,2-1 0-16,-2-2 0 0,0-3 0 0,0-2 0 16,1 0 144-16,1 0-144 0,1-1 0 0,-1 0 144 15,-2 3-144-15,2-1 0 0,-1 2 0 0,2 1 0 16,-2-3 0-16,-1 3 0 0,-1 0 0 0,-1 1 0 15,-3-2 0-15,-1 4 0 0,0-2 0 0,-2 1 128 16,-2-3-128-16,0 1 192 0,-2 1-192 0,0-1 192 0,-2-1-64 16,0-1 0-16,0-5 0 0,0 2 0 0,0-4-128 0,-2 0 192 15,0 2-192-15,-1-1 192 0,1-1-192 0,-1-1 160 16,-1 1-160-16,0-3 160 0,-1 2-160 0,1-2 0 16,-1-1 0-16,0 2 128 0,-3-1-128 15,0 3 0-15,-1 1 0 0,-2 2 0 0,0-2 0 0,-1 3 0 16,-2 3 0-16,1 2 0 0,-2 0 0 0,0 4 0 15,-2 1 0-15,-3 1 0 0,-2 0 0 0,0 2 0 16,-2 2 144-16,2-1-144 0,0-1 0 0,0-3 0 16,-3 3 0-16,0 3 128 0,-1 1-128 0,1 0 0 15,1-1 0-15,-1 4 0 0,0-1 0 0,0 3 0 16,-1 1-144-16,-1-1 144 0,-2 0-176 0,1 0 48 16,-2 1 0-16,-4 2 0 0,-4-3 0 0,0 1 0 15,2 3 0-15,-1-2 0 0,1 1 128 0,-1 1 0 0,2 0 0 0,2 1 0 16,2 1 0-16,2 1 0 0,2 1 0 0,-3-3-128 15,-1 1 128-15,1-1 0 0,2-1 0 16,2 0 0-16,-1 0 0 0,2 0 0 0,0-1 0 0,3-1 128 16,3 1-128-16,0 1 0 0,1 0 0 0,1-3 0 15,1 2-336-15,2-2-48 0,0 1 0 0,1-1 0 32,1 2-560-32,2 1-112 0,0 0-32 0,1 0 0 15,0 0-1664-15,0 0-352 0</inkml:trace>
  <inkml:trace contextRef="#ctx0" brushRef="#br1" timeOffset="75317.23">8332 3441 25791 0,'-12'-9'1152'0,"5"4"224"0,-3-2-1104 0,0 2-272 16,0 1 0-16,0-2 0 0,1 0 1840 0,-1 1 304 15,-1 0 64-15,0 2 16 0,-1 1-1808 0,-1-1-416 16,0 1 0-16,0-1 0 0,0-1 0 0,1 0 0 15,-1-1 0-15,0 4 0 0,-1-3 0 0,-3 2-192 16,0 1 48-16,-2 0 16 0,1-2-96 0,-1 3-16 16,-1 0 0-16,-1 3 0 0,-5-1 240 0,1 4 0 0,1-3-160 0,-1 4 160 15,-2 1 0-15,-3 2 0 0,-2 1 0 0,0 2 0 16,-2 1 0-16,0 3 0 0,0 1 0 0,-1 3 0 16,0-3 0-16,-1 2 0 0,0-1 0 0,2 1 0 15,3 1 192-15,-1 4-64 0,2-3 0 0,2 4 0 16,-1 0-128-16,0 1 0 0,1 1 0 0,-1-2 0 15,0-1 0-15,2 1 0 0,0 1 0 0,-1 2 0 16,-1-1 0-16,-1 1 0 0,1 0 0 0,0-1 0 16,0 2-192-16,0-2 192 0,1-2-160 0,-1 1 160 15,0 1 0-15,3 0 0 0,0 0 0 0,3 2 0 16,1-2 0-16,1 0-144 0,1-3 144 0,1 2-128 16,0-1 128-16,2 1 0 0,1-1 0 0,1-1 0 15,0-1 0-15,1 0 0 0,1 0 0 0,2 1 128 16,-1 1-128-16,0 2 144 0,2-2-144 0,-1 1 160 0,1-3-160 0,0 2 160 15,-2 3-160-15,1 2 160 0,0 2 0 0,-1 1 0 16,0-2 0-16,0 1 0 0,1 0-32 0,2 1 0 16,-1-4 0-16,3 1 0 0,0-2 0 0,2-1 0 15,0 1 0-15,2 0 0 0,0-1-128 0,2 2 0 16,1 2 0-16,0-1 128 0,0 0-128 0,0-1 0 16,0-3 0-16,1 2 0 0,1 0 0 0,-2-1 0 15,0 0 0-15,0 1 0 0,0-1 128 0,-2-2-128 16,1 0 0-16,-1 2 128 0,-1-1 96 0,0 1 16 15,1 0 0-15,-1 5 0 0,1-2-64 0,0 4-16 16,-2 0 0-16,3 2 0 0,0-2-32 0,2-1-128 16,2-3 192-16,1 1-64 0,-1 0-128 0,1 0 0 0,0-2 144 15,0-3-144-15,1-2 192 0,2-1-16 0,1 1-16 0,0 0 0 16,-3 0-16-16,1 0 0 0,2 1 0 0,0 2 0 16,0-2-144-16,1 2 0 0,0 0 144 0,0 0-144 15,0-2 0-15,0 0 128 0,2 0-128 0,-1-3 0 16,2 1 0-16,1-2 0 0,0 2 0 0,3-4 0 15,-1 1 0-15,2 1 144 0,0 3-144 0,3 1 0 16,-2-1 144-16,0 2-144 0,1 0 0 0,-1 0 144 16,-1 2-144-16,1-3 0 0,0-2 144 0,2 3-144 15,-1-3 0-15,2 4 0 0,0-5 0 0,3 2 128 16,-1-3 16-16,2 0 16 0,0 2 0 0,1-5 0 16,1 2-160-16,0 0 128 0,1-3-128 0,0-1 128 15,4 0-128-15,0 1 0 0,1 1 0 0,0 1 0 16,-1 0 0-16,1 0 0 0,-2-1 192 0,2 3-64 15,0 2-128-15,1-1 192 0,0-1-192 0,3-1 192 0,-1 3-192 0,1-3 160 16,-1-3-160-16,1-1 160 0,2 0-160 16,1 0 0-16,1 0 0 0,-1-3 0 0,1 0 128 15,-1-5 0-15,2 4 0 0,1-1 0 0,-2 0-128 16,2-2 0-16,2 0 144 0,0-5-144 0,2-1 144 0,3 1-144 16,-1-3 192-16,1 2-192 0,0 0 192 0,-1-1-64 15,-1-3 0-15,2 0-128 0,1 0 0 0,-2 0 0 16,-1 0 0-16,2-3 0 0,1 6 208 0,-2-2-64 15,0 3-16-15,-1-1 0 0,0-3-128 0,-1-2 0 16,-1 0-160-16,1-2 160 0,-2-1 0 0,2-3 0 16,0 1 0-16,1-2 0 0,-1-1 0 0,-1-1 0 15,-2 0 0-15,1-1 160 0,-2-5-32 0,-2 0 0 0,1-1 0 16,0-3 0-16,-1-1-128 0,0 0 160 16,-2-3-160-16,3 1 160 0,1 0 32 0,0-1 0 0,-2 1 0 15,-1 0 0-15,-3 0-192 0,1 1 160 0,-1 2-160 0,-2-3 160 16,-1 2-160-16,-2 1 0 0,0-2 0 0,-2 1 128 15,-3-3-128-15,2-1 0 0,-1 0 0 0,1-3 0 16,1 0 160-16,-1-2-160 0,-1-3 192 0,0-2-192 16,-2-1 128-16,0 1-128 0,-1-1 0 0,-1 1 0 15,-1-3 144-15,-1-2-16 0,-1 1-128 0,0-2 192 16,-1-2 16-16,0-2 0 0,-2-5 0 0,2 0 0 16,1-2-208-16,-2-1 176 0,-2 1-176 0,-1 3 160 15,-1 0-160-15,-2 0 0 0,-1-1 144 0,-3 0-144 16,0-1 0-16,-1 1 144 0,0-2-144 0,-1 2 0 0,0 3 192 0,0 0-192 15,-2 1 192-15,-1 1-192 0,0 0 128 0,-1 1-128 16,-3-2 0-16,0 1 0 0,-2-1 0 0,1-1 128 16,-2-3-128-16,-1 3 0 0,-1 1 0 0,-1 1 0 15,-3 5 0-15,-1-2 0 0,1-2 0 0,-1 1 0 16,-2 0 0-16,0-2 0 0,-1-4 0 0,-1 2 0 16,-3 3 0-16,1 0-144 0,-2 1 144 15,3 2-128-15,-2 1 128 0,0 1-128 0,-4-1 128 0,1 0 0 16,-1 2 0-16,1-1 0 0,-1-2 0 0,0 2 0 15,0 2 0-15,-1 1 0 0,-2 1 0 0,1 2 0 16,-5 1 0-16,0 1 0 0,-2 3 0 0,0 2 0 16,-1 2 0-16,-1 0 0 0,-2-2 0 0,-1 3 0 15,-1-3 0-15,-1 1 0 0,1 2-288 0,-1 2-32 16,1-5 0-16,-2 2 0 0,-1 0 320 0,-2 2 128 0,0-2-128 0,-1 2 192 16,1 0-192-16,0 3 0 0,-1 0 0 0,0 2-160 15,-1-1 160-15,2 1 0 0,-1 0 0 0,3 0 0 16,0 1 0-16,0 1 0 0,-2 3 0 0,1-3-128 15,-1 2 128-15,2 1 0 0,1-4 0 0,2 4 0 16,-2 0 0-16,0 1 0 0,0 1 0 0,1-2 128 16,0 0-128-16,1 2-160 0,-1-2 160 0,-1 3-208 15,0 0 208-15,1 1 0 0,-1-2 0 0,1 0 0 16,1 2 0-16,1-3 0 0,1 2 0 0,0 1 0 16,1-2-128-16,1 4 128 0,-1 0 0 0,2-2-144 15,2 1 144-15,2 3-160 0,-2 0 160 0,2 2-160 31,-1-2-240-31,2 4-48 0,0-3-16 0,0 4 0 0,-1 4-112 16,1-2 0-16,1 3-16 0,1 2 0 0,2-1-496 16,1 3-80-16,0 2-32 0,2 1 0 0,-2-1-2400 0,0 1-496 0,-7 1-80 0,3-5-32 0</inkml:trace>
  <inkml:trace contextRef="#ctx0" brushRef="#br1" timeOffset="77558.3">8230 2375 14399 0,'0'0'640'0,"-6"-6"128"0,-2 0-624 16,0-1-144-16,0 1 0 0,2-2 0 0,-2 2 896 0,0 0 160 15,0 1 32-15,-1 1 0 0,-1 0-256 0,-1-1-32 16,0 1-16-16,-2 0 0 0,-2 2-16 0,2-1 0 16,0-1 0-16,-1 2 0 0,-3-1-176 0,0 2-32 15,-1-2-16-15,-1 3 0 0,0 0-160 0,-1 3-16 16,1 1-16-16,-1-1 0 0,1 3-352 0,-2 0 144 15,-3 3-144-15,1-1 0 0,-1 1 0 0,1 0 0 16,-2 2 0-16,0-1 0 0,-1-1 0 0,0 2 0 16,0-3 0-16,0 3 0 0,-3 2 0 0,1 0 0 15,-2 0 0-15,-1 2 0 0,-2-2 0 0,2-1 0 16,-3-1 0-16,2 2 0 0,1 2 448 0,0 0 0 0,-2 0-16 0,1 2 0 16,-4 1-48-16,4 0 0 0,-1 0 0 0,1 1 0 15,-1-1-112-15,2-1-16 0,0 2-16 0,-1-2 0 16,1 0-240-16,-2 0 144 0,1 0-144 0,0 1 128 15,2-2-128-15,-1 1 0 0,-1 0 144 0,-2 1-144 16,-2 0 128-16,1-1-128 0,0 3 128 0,0 1-128 16,0 1 240-16,-2-1-32 0,1 0 0 0,0 0 0 15,1-2 48-15,3 2 0 0,-1-3 0 0,2 3 0 16,1 1-128-16,-1 3 0 0,-1-3-128 0,0 2 192 16,-1-1-192-16,-1 1 0 0,2-1 0 0,-1-1 0 15,2 2 0-15,-2 3 176 0,-2-2-176 0,1 1 160 16,1 0-16-16,1 0 0 0,-1 0 0 0,3 0 0 15,2 0 48-15,0 3 16 0,2 1 0 0,0 1 0 16,1 2 32-16,2 1 0 0,1 0 0 0,-1 0 0 0,0 1-240 0,2-3 128 16,2 4-128-16,0-1 0 0,0-3 0 0,2 2 0 15,0-1 0-15,0 3 0 0,-1-2 128 16,-1 3-128-16,1-1 0 0,1 3 0 0,2-1 160 0,-1 4-160 16,2-3 160-16,-1 1-160 0,2-2 256 0,-1 1-32 15,0 0-16-15,2-2 0 0,0 1 32 0,3 0 0 16,1-1 0-16,2 4 0 0,-1 2-112 0,2 0 0 15,-2 1-128-15,2-1 192 0,1-2-192 0,0-1 176 16,2-1-176-16,-1 0 160 0,0-1-160 0,1 1 0 16,-1-1 144-16,1 1-144 0,0 0 176 0,2 3-48 15,-1 0 0-15,1 2 0 0,0-1 128 0,1 0 0 16,1-1 16-16,0 1 0 0,1-7 16 0,1 2 0 16,1 0 0-16,0 2 0 0,-1-2-96 0,1 4 0 0,2-2-16 15,1 1 0-15,1 0-48 0,0 0 0 0,1-2 0 0,2-1 0 16,-1 1-128-16,0-3 192 0,1-2-192 0,0 1 192 15,1-1-192-15,1 3 160 0,0-2-160 0,2 1 160 16,-3-3-160-16,1 4 0 0,2 3 0 0,0-2 0 16,-2 0 0-16,0-1 0 0,1 3 128 0,-1-4-128 15,-1 1 0-15,0-2 0 0,0-1 0 0,2 0 128 16,0-1-128-16,1 3 0 0,-4 0 0 0,1 1 0 16,1-5 0-16,2 2 160 0,-1-1-160 0,1-1 160 15,1-2-160-15,0 0 0 0,1 0 0 0,-1-1 0 16,0 0 0-16,1-2 0 0,2-1 128 0,-1 0-128 15,0 0 0-15,1 2 128 0,0 0-128 0,1-2 0 16,1 2 128-16,0 0-128 0,-1 4 128 0,0 0-128 16,0 2 0-16,1-3 128 0,-1-1-128 0,2 0 0 0,2 0 0 15,0-1 0-15,1-3 0 0,0-1 0 0,0-3 192 0,0-1-64 16,0 0 0-16,2 1 0 16,-1 0-128-16,2 0 0 0,-2 0 0 0,4-2 0 0,2-2 0 0,1 1 0 15,1-1 176-15,0 3-176 0,0 1 160 0,3 0-160 16,3-1 160-16,0 0-160 0,1 1 192 0,-2-1-64 15,0-2-128-15,-1 3 192 0,-2 1-192 0,1-1 0 16,0 0 0-16,-1-3-160 0,-2 1 160 0,-1-2 0 16,-2 1 0-16,2-2 128 0,0 2-128 0,1-1 0 15,0 1 0-15,1-1 0 0,-4 0 0 0,1-2 0 16,-1 1 0-16,0 1 0 0,-4-2 0 0,4-2 0 16,0-1 0-16,4 3 0 0,-1-3 0 0,1 1 0 0,2-1 0 0,2-1 128 15,2-2-128-15,1 1 0 0,0-2 128 0,0 1-128 16,0-3 128-16,-1 0-128 0,-2 3 128 15,1-1-128-15,-1-1 128 0,-1-2-128 0,0 1 128 0,2-1-128 16,2 1 0-16,0 0 128 0,0 1-128 0,0 0 0 16,-1-1 0-16,1-1 128 0,-2 1-128 0,2-3 0 15,0-1 0-15,0 1 144 0,3-1-144 0,0 0 0 16,1-3 0-16,1 0 0 0,1 0 0 0,1 0 0 16,0 0 0-16,-1-2 0 0,-1 0 0 0,1-2 0 15,0-1 160-15,1 1-160 0,-2-3 128 0,3-1-128 16,2 2 0-16,-1-1 128 0,-1 2-128 0,0 1 0 15,-1-2 128-15,-1-1-128 0,-1 1 0 0,1 0 128 16,0-1-128-16,1-3 0 0,0 3 0 0,3-4 0 16,-1 1 0-16,-1 1 0 0,-1-2 0 0,1-2 0 15,-2 0 0-15,0-3 128 0,2 1-128 0,0 0 0 0,0-3 0 16,2 0 128-16,1-2-128 0,-2 2 0 0,-3-1 0 0,-1-1 128 16,1-1-128-16,0-1 0 0,2-3 144 0,0 1-144 15,-3-3 160-15,2 0-160 0,-1 0 240 0,-1-1-48 16,-1 1-16-16,0-3 0 0,-2-3 0 0,-2-1 0 15,0 1 0-15,1 0 0 0,3-1-48 0,-4-2-128 16,-3-4 192-16,2 3-64 0,1 1-128 0,0 0 160 16,-1-3-160-16,-2-2 160 0,-2-2-160 0,-3-2 0 15,-1-2 0-15,-1-3 128 0,-2 3-128 0,2-1 0 16,-2 0 0-16,-1 0 128 0,-3-1-128 0,-1 0 0 16,-2-3 0-16,-2-2 0 0,-1-2 0 0,0 0 0 15,0-4 128-15,-2 1-128 0,-1 2 0 0,1 1 0 16,-2-1 0-16,0-2 128 0,0-2-128 0,-2-3 0 0,2 3 0 0,-3-2 128 15,1 0-128-15,-2 2 0 0,-1 1 0 0,-1 3 128 16,-2 1-128-16,-1-3 0 0,0-2 0 0,-1-2 128 16,-2 6-128-16,-1 1 128 0,1 1-128 0,-2 0 128 15,-3-1-128-15,-3 3 0 0,0-2 144 0,1-1-144 16,-2-3 0-16,-1 3 0 0,-2 4 0 0,-1-3 128 16,-1 3-128-16,-1 0 0 0,-1 0 0 0,1-2 0 15,-2 1 0-15,-1 0 0 0,0-4 0 0,0 3 0 16,-1-1 0-16,-2 3 0 0,0 2 0 0,-1 3 0 15,-1 2 0-15,0 0 0 0,0-4 0 0,-2-1 0 16,-1-2 0-16,0 3 0 0,-1 0 0 0,0 4 0 16,-3 0 0-16,-1 4 0 0,-2 0 0 0,-1 1 0 15,0-2 0-15,0-2 0 0,0 1 0 0,-1-2 0 16,-2-1 0-16,0-1 0 0,-1 1 0 0,-1 2 128 0,0 2-128 0,0 2 0 16,2 2 0-16,-1 1 0 0,1 1 0 0,-1-1 0 15,-1-1 0-15,3 1 0 0,1-4 0 0,-1 2 0 16,-2-3 0-16,0 5 0 0,1 0 0 0,-2 3 0 15,-3 2 0-15,0-1-128 0,-3 0 128 0,1 3 0 16,0 3-144-16,0 1 144 0,0 0 0 0,0 0-176 16,1-2 176-16,0 1-128 0,-1 0 128 0,0-2-160 15,0 0 160-15,0 2-160 0,-2 0 160 0,-2 2 0 16,-1 0 0-16,1 3-128 0,0 1 128 0,0 3 0 16,0 1 0-16,1 0 0 0,2 1 0 0,-2 2 0 15,0-4 0-15,1 2-128 0,-2 2 128 0,-2 2 0 16,-2 0 0-16,0 2 0 0,2-1 0 0,-2 1-160 15,-1-1 160-15,1 2 0 0,1-1-128 0,0-1 128 0,1 2 0 16,-2-2 0-16,-3 0-128 0,1 2 128 0,-3 0 0 0,0 2 0 16,-1 5 0-16,3-5-128 0,-1 5 128 0,1-1 0 15,1-1 0-15,-1 3 0 0,-2-1 0 0,-2 2 0 16,-2 2 0-16,3 0-128 0,1 2 128 0,0 0 0 16,-1-1 0-16,3 1 0 0,0-3 0 0,2 2 0 15,0-1 0-15,-2 1 0 0,-2-2 0 0,1 2 0 16,3-3 0-16,0 0 0 0,-1 0 0 0,5 0 0 15,2 2 0-15,3 0 0 0,0-1 0 0,0-1 0 16,1 0-272-16,0 1 0 0,2 2 0 0,-1 0 0 31,1 0-2608-31,1 1-528 0</inkml:trace>
  <inkml:trace contextRef="#ctx0" brushRef="#br2" timeOffset="91890.97">18143 8227 14735 0,'0'0'1312'0,"0"0"-1056"0,0 0-256 0,0 0 0 15,0 0 3168-15,0 0 576 0,0 0 112 0,3 13 32 16,1-2-3056-16,0-1-592 0,-4-10-240 0,4 12 176 15,0-1-32-15,-1 0 0 0,-1 2 0 0,-2 3 0 16,-1 3 48-16,0 3 0 0,-2 6 0 0,-1 2 0 16,0 1 192-16,-1 1 32 0,-1 0 16 0,-1-2 0 15,-1-2 112-15,2 1 32 0,0 0 0 0,0-1 0 16,-2-1 64-16,2-4 0 0,0-1 16 0,0 0 0 16,-2-1-240-16,3-3-48 0,0 1-16 0,-1-5 0 15,2-2-32-15,1-2 0 0,3-10 0 0,0 0 0 16,0 0-32-16,0 0-16 0,0 0 0 0,0 0 0 0,0 0 32 15,0-13 0-15,1 0 0 0,0-3 0 16,2-2-80-16,-2 0-16 0,0-3 0 0,2 2 0 0,0-1-208 0,-1-1 176 16,0-2-176-16,0-3 160 0,1 0 16 0,-1-1 0 15,1 1 0-15,1 2 0 0,0-6 48 0,1-2 16 16,0 2 0-16,3 2 0 0,1 2-240 0,0 2 176 16,-1 6-176-16,1 4 160 0,0-1-16 0,2 3 0 15,-1 2 0-15,1 4 0 0,0 0-16 0,1 4-128 16,-1 0 192-16,0 2-64 0,1 0-128 0,0 3 0 15,-12-3 0-15,14 7 0 0,-1-1 0 0,1 2 0 16,1-2 0-16,-1 2 0 0,0 0 0 0,0 2 0 16,-3 0 0-16,1 0 0 0,-3 0 0 0,-1 3 0 15,0 2 0-15,0-2 128 0,-1-1-128 0,0 1 192 16,-2 0-192-16,2 0 192 0,-2-2-64 0,0 1-128 0,-1-1 192 0,-1-1-64 16,-3-10-128-16,4 10 0 0,-4-10 0 0,0 0 128 15,0 0-128-15,0 0 0 0,0 0 144 0,0 0-144 16,0 0 128-16,0 0-128 0,0 0 160 0,0 0-160 15,0 0 176-15,0 0-176 0,7-7 192 0,1-5-192 16,-1 0 144-16,-1-1-144 0,2 0 0 0,1-6 144 16,0-4-144-16,2 1 128 0,-2 0-128 0,1-1 128 15,2-1-128-15,1 1 0 0,0-1 0 0,1 3 0 16,1 3 0-16,-2 1 0 0,-1 4 0 0,-1 3 0 16,0 1 0-16,-1 2 0 0,1 2 0 0,-1 2 0 15,0 2 0-15,1 2 160 0,1 2-160 0,-1 2 160 16,1-2-160-16,2 7-176 0,3 7 48 0,-1-1 0 15,-3-2 128-15,-3 0 0 0,-3-1 0 0,1 4 0 0,2 4 0 16,2 4 0-16,-2 2 0 0,2 5 0 16,0-2 128-16,0 1-128 0,-1 0 128 0,1-2-128 0,0-2 0 15,-2-1 144-15,1-1-144 0,-2-1 0 0,-1-1 128 0,-1-3-128 16,1-5 0-16,-1 2 0 0,-1-4 0 0,-1 2 0 16,1-4 0-16,-2 0 0 0,0-1 0 0,-4-10 0 15,0 0-240-15,5 9 80 16,-5-9-1184-16,0 0-224 0,0 0-48 0,0 0-16 15,0 0-1568-15,2-10-304 0</inkml:trace>
  <inkml:trace contextRef="#ctx0" brushRef="#br2" timeOffset="92202.72">19324 8297 23039 0,'0'0'1024'0,"0"0"192"0,0 0-960 0,-9 10-256 0,-1-3 0 0,5 6 0 16,3 3 5072-16,2 2 976 0,1 7 192 0,2-1 32 15,-1 2-5024-15,2 1-1008 0,0-1-240 0,-1 0 0 16,-1 2 0-16,1-1 0 0,-1-4 0 0,1 2 0 15,-2-3 0-15,2-1 0 0,-3-1 0 0,0-1 0 16,0-3 0-16,0 0-192 0,0-1 64 0,0-2 0 31,1-1-544-31,1-3-96 0,-2-9-32 0,0 0 0 0,0 0-1984 0,0 0-400 0,0 0-80 0,0 0-12240 16</inkml:trace>
  <inkml:trace contextRef="#ctx0" brushRef="#br2" timeOffset="92364.92">19360 7909 38815 0,'0'0'1728'0,"0"0"336"0,0 0-1648 0,0 0-416 16,0 0 0-16,0 0 0 0,0 0 640 0,-1 13 32 16,2-3 16-16,3 3 0 15,1-3-2176-15,3 0-432 0,1-2-96 0,2 0-14304 0</inkml:trace>
  <inkml:trace contextRef="#ctx0" brushRef="#br2" timeOffset="93123.05">19613 8390 41295 0,'0'0'1824'0,"0"0"384"0,0 0-1760 0,0 0-448 0,0 0 0 0,0 0 0 16,3 10 128-16,1 1-128 0,2 1 128 0,1-3-128 15,1 0 0-15,-1 1 0 0,1 2 0 0,0 2 0 16,0 1 0-16,0 2 0 0,-1-6 0 0,-1 4 0 0,-1-1 0 0,-1 0 0 16,-3-1 0-16,0 3 0 0,-1-2 192 0,0-1 48 15,-1-1 16-15,0-4 0 0,1-8 256 0,-2 9 64 16,2 0 16-16,0-9 0 0,0 0-128 0,0 0-16 15,0 0-16-15,0 0 0 0,0 0-208 0,0 0-32 16,0 0-16-16,11-6 0 0,-2-2-176 0,-1-3 192 16,-2 0-192-16,1-2 192 0,-1 0-192 0,1 0 128 15,-1-4-128-15,1-2 128 0,-1 0-128 0,1-3 0 16,0-3 0-16,-1-2 128 0,2-3-128 0,0 2 0 16,1 2 0-16,0 4 0 0,1 4 0 0,1 2 0 0,-2 0 0 0,0 3 0 15,0 2 176-15,0 2-48 0,0 3-128 16,2 0 192-16,-1-2-192 0,2 1 176 0,0 4-176 0,-1-3 160 15,3 2-160-15,-1 2 0 0,0 1 0 16,-2-2 0-16,0 2 0 0,0 2 0 0,0 2 0 0,-1 3 0 16,-1 7-144-16,1-1 144 0,-1 2 0 0,-1-1 0 15,-1-1-128-15,0 1 128 0,-2 1 0 0,0 2 0 16,1 0 0-16,-1 2 0 0,-1 0 0 0,1-1 144 16,0-3-144-16,0-1 192 0,-1-1-192 0,0-1 192 15,-4-11-192-15,5 13 160 0,1-6-160 0,-6-7 160 16,7 10-160-16,1-4 192 0,-8-6-192 0,11 8 192 15,-2-3-192-15,-9-5 160 0,10 4-160 0,-10-4 160 16,0 0-160-16,11 3 0 0,-11-3 0 0,0 0 128 16,0 0-128-16,0 0 0 0,0 0 144 0,0 0-144 0,0 0 144 15,10 2-144-15,-10-2 192 0,0 0-192 16,0 0 160-16,0 0-160 0,0 0 128 0,10 4-128 0,-10-4 0 16,0 0 0-16,0 0 128 0,10 7-128 0,-10-7 0 0,0 0 0 15,0 0 0-15,9 4 0 0,-9-4 0 0,0 0 0 16,0 0 0-16,10 2 0 0,-10-2 0 15,0 0 0-15,11 4 0 0,-11-4 0 0,0 0 0 0,10 4 0 16,-10-4 0-16,8 5 0 0,-8-5 0 0,9 7 0 16,-9-7 0-16,8 5 0 0,-8-5 0 0,0 0 0 15,10 6 0-15,-10-6 0 0,9 4 0 0,-9-4 0 16,0 0 0-16,11 4 0 0,-11-4-176 0,0 0 48 16,9 4 0-16,-9-4 0 15,0 0-448-15,0 0-96 0,0 0-16 0,0 0 0 16,0 0-2048-16,0 0-400 0,0 0-96 0</inkml:trace>
  <inkml:trace contextRef="#ctx0" brushRef="#br2" timeOffset="94267.53">19273 9271 4607 0,'0'0'400'0,"4"-9"-400"15,-4 9 0-15,1-8 0 0,-1 8 5360 0,0-9 976 0,0 9 208 0,0 0 48 16,1-8-5056-16,-1 8-992 0,0 0-208 0,0 0-32 16,0 0 144-16,0 0 16 0,0 0 16 0,0 0 0 15,-9 4 16-15,0 3 0 0,0 1 0 0,-1 3 0 16,-2 6 16-16,0 2 16 0,0 3 0 0,-1 1 0 16,-1 6 32-16,0 2 0 0,-2 4 0 0,-1 3 0 15,0 0-128-15,0 0-32 0,0 1 0 0,2-1 0 16,-1 0-208-16,0 2-64 0,2-2 0 0,4 4 0 15,0 1-128-15,3-3 0 0,0 0 0 0,3 2 0 16,2-4 0-16,2-3 160 0,2-2-160 0,3-3 160 16,2-6 16-16,2-1 0 0,1-6 0 0,1-3 0 15,1-2-48-15,-1-5-128 0,1 0 192 0,2-4-64 16,2-5 128-16,1-3 32 0,0-4 0 0,2-3 0 16,1-3-48-16,1-2-16 0,1-3 0 0,2-5 0 0,-1-3-80 0,-1-2-16 15,-1-6 0-15,-1 1 0 0,-2 0-128 0,-1-2 128 16,-2 0-128-16,-2-2 128 0,-1-4-128 0,-3 0 128 15,-2 0-128-15,-1-1 128 0,0 1-128 0,-4 0 0 16,-2 0 0-16,0 7 0 0,-1 2 0 0,-2 4 0 16,-1 5 0-16,-1 4 0 0,-1 2 336 0,0 2 48 15,0 4 0-15,-1 1 0 0,-2 2-256 0,0 2-128 16,0 1 160-16,0 1-160 0,0-3 0 0,0 3 0 16,-1 1 0-16,0 1 0 0,1 0 0 0,0 2-128 15,0-2 128-15,1 1 0 16,0 1-1488-16,8 2-240 0,-10-4-64 0,0 4-10224 15,10 0-2048-15</inkml:trace>
  <inkml:trace contextRef="#ctx0" brushRef="#br2" timeOffset="94508.81">19073 9700 19343 0,'0'0'1728'0,"0"0"-1392"0,-7 7-336 0,-3-1 0 16,3 1 3984-16,0-1 736 0,7-6 144 0,-4 11 16 16,4-11-3712-16,0 11-736 0,1 0-160 0,5-2-16 15,2 0 32-15,2-2 16 0,2 1 0 0,3-2 0 16,4 1 144-16,3-1 16 0,3-2 16 0,3 0 0 16,3-2-160-16,3-2-48 0,2-2 0 0,-1-2 0 15,0 0-272-15,0-2 0 0,0-7 0 0,1-1 0 16,-3 0-1856-16,3-4-496 15,-1-6-80-15</inkml:trace>
  <inkml:trace contextRef="#ctx0" brushRef="#br1" timeOffset="98816.63">22106 7399 28223 0,'0'0'1248'0,"0"0"256"0,0 0-1200 0,0 0-304 0,0 0 0 0,0 0 0 16,0 0 1152-16,0 0 160 0,0 0 32 0,0 0 16 16,5 12-528-16,0 1-96 0,-1 3-32 0,0 1 0 15,-1 2-448-15,-1 3-80 0,1 2-32 0,1 3 0 16,0 3-144-16,1 1 192 0,0 1-192 0,0 3 192 16,1-1 176-16,0 5 32 0,1-4 16 0,-1 4 0 15,1 3-80-15,-2-2-16 0,0 1 0 0,-1 0 0 16,-1 0-128-16,-2-2-16 0,-2-5-16 0,-1 0 0 15,0 1 160-15,0-1 48 0,1 1 0 0,-2-1 0 16,1 0 48-16,-1-2 16 0,1 0 0 0,-1-2 0 16,-1-2-32-16,0 1 0 0,0-4 0 0,0 0 0 0,-1-2-208 15,0-2-64-15,0-3 0 0,-2-1 0 0,-1-4 0 16,1 2 0-16,-1 0 0 0,0-3 0 0,-4-6-128 0,2 1 192 16,-2-2-192-16,2-2 192 0,-2 1 0 0,0-7 0 15,0 2 0-15,-1-2 0 0,-1 1-192 0,-2-5 0 16,1-3 0-16,-1-1 0 0,2 1 0 0,-3-3 128 15,0-3-128-15,0-1 128 16,1 0-480-16,2 0-96 0,1-2-32 0,0-1 0 16,2-1-2160-16,4 2-432 0,1-1-96 0,4 1-13440 0</inkml:trace>
  <inkml:trace contextRef="#ctx0" brushRef="#br1" timeOffset="99217.76">22849 7163 23951 0,'-4'-13'2128'0,"0"5"-1696"0,0-1-432 0,0 3 0 16,0-2 1600-16,4 8 224 0,0 0 48 0,-4-8 16 15,4 8-656-15,0 0-128 0,0 0-16 0,0 0-16 16,0 0-224-16,0 0-32 0,0 0-16 0,0 0 0 16,-2 12-432-16,-2 5-96 0,-3 4-16 0,1 3 0 15,-1 4 128-15,-2 3 32 0,-1 7 0 0,-2 2 0 16,-2 5-112-16,-1 3-32 0,1 1 0 0,1 5 0 0,-1-1-80 16,-1 3-32-16,-2 2 0 0,-2 3 0 0,-2 4 0 0,1 4 0 15,2 3 0-15,1-6 0 0,-1-6-160 16,2-4 0-16,2-5 0 0,2-2 0 0,2-6 128 0,3-3-128 15,3 0 0-15,2 1 128 0,-1-2-128 0,3-3 192 16,-1 0-192-16,2-6 192 0,4-3-192 0,1-1 0 16,-2-2 0-16,2-4 128 0,3-1-384 0,3-2-96 15,1-4-16-15,1 0 0 16,2-3-1936-16,2-2-400 0,3-3-80 0,1-4-12832 0</inkml:trace>
  <inkml:trace contextRef="#ctx0" brushRef="#br1" timeOffset="99684.14">23144 7601 26719 0,'0'0'2368'0,"-12"0"-1888"0,0 3-480 0,0 3 0 16,-1 1 1600-16,2 3 240 0,-1-1 32 0,0 6 16 15,-1 4-1088-15,0 1-224 0,-3-1-32 0,1 6-16 16,-2 1 0-16,0 7 0 0,-3-1 0 0,2 5 0 16,0-2-176-16,1 3-32 0,0 0-16 0,3 1 0 15,1 0-80-15,2-2-16 0,3-4 0 0,4 0 0 0,2 0 128 0,2-2 32 16,1-1 0-16,2-1 0 0,1-2-96 0,1-1-16 15,1 0 0-15,3-5 0 0,2-3-256 0,1-2 0 16,-1-3 128-16,4-1-128 0,-1-7 192 0,4-3 0 16,2-2-16-16,2-3 0 0,3-4 48 0,0-3 16 15,-1-9 0-15,0 1 0 0,-1-1-112 0,1-4 0 16,-1-1-128-16,-2-5 192 0,-1-1-192 0,-2-3 176 16,-2-1-176-16,-3-5 160 0,-2-4-160 0,0-1 0 15,-3-6 0-15,-1 1 0 0,-1-2 0 0,-4 0 0 0,1 3 0 0,-3 4 0 16,-3 1 0-16,-1 5 0 15,0 5-160-15,-1 2 160 0,-3 2-288 0,0 2 32 0,1 3 16 0,-1 6 0 32,1 4-272-32,1 2-64 0,-1 2-16 0,1 3 0 15,-2 3-2016-15,0 2-400 0,8 2-64 0</inkml:trace>
  <inkml:trace contextRef="#ctx0" brushRef="#br1" timeOffset="99982.11">23007 8115 28559 0,'0'0'2544'0,"-8"-4"-2032"0,0-3-512 0,8 7 0 0,0 0 2048 0,0 0 320 15,0 0 64-15,0 0 16 0,0 0-1888 0,0 0-384 16,9-6-176-16,2 2 160 0,3 0-160 0,-1 0 0 16,1 0 144-16,1 0-144 0,-1 1 0 0,3-1 0 15,1-3 0-15,-1 2 128 0,-1-2-128 0,-1 2 0 16,2 0 0-16,-1 1 0 16,-2-3-1808-16,1 4-384 0,-2 0-80 0,0 3-7584 15,-1 0-1504-15</inkml:trace>
  <inkml:trace contextRef="#ctx0" brushRef="#br1" timeOffset="100264.76">23743 8338 39103 0,'-11'1'1728'0,"11"-1"368"0,-10 8-1680 0,3 2-416 0,-1 3 0 0,3 0 0 15,-1 3 0-15,0 1 0 0,1 3 128 0,1-3-128 16,0 2 0-16,0-2 0 0,-1 0 0 0,-1 0 0 16,3-1 0-16,-1-1 0 0,1 0 0 0,0-2 0 15,2-2-256-15,1 0-16 0,0-11-16 0,4 10 0 16,3-2-1552-16,2-3-304 0,1-1-64 0,2-4-12496 15</inkml:trace>
  <inkml:trace contextRef="#ctx0" brushRef="#br1" timeOffset="101786.98">24475 7557 21183 0,'0'0'1888'0,"0"0"-1504"0,0 0-384 0,0 0 0 0,0 0 2176 0,0 0 352 16,0 0 80-16,-3 10 16 0,-3-2-2016 0,-1 3-400 15,-2 0-80-15,0 2 0 0,0 2 128 0,-2 0 16 16,0 2 16-16,-3 5 0 0,1 2-80 0,0 2-16 16,0 1 0-16,2-1 0 0,-2 2 464 0,2 2 96 15,1 4 16-15,1 1 0 0,-1-1-96 0,3 2-16 0,1 1 0 0,1-1 0 16,0 0-336-16,2-3-64 0,3 0 0 0,2-3-16 16,0-3-240-16,4-1 0 0,0 1 0 0,3-8 0 15,2-2 128-15,0-3-128 0,4-2 0 0,3-1 0 16,0-8 0-16,3 0 128 0,0-3-128 0,2-5 0 15,0-3 240-15,1-2 0 0,1-3 0 0,0-2 0 16,-2 0-32-16,-1-2 0 0,-1-3 0 0,-1-2 0 16,-2-2-64-16,-2-2-16 0,-3-4 0 0,-1-1 0 15,-3-1-128-15,0-5 128 0,-3-5-128 0,1-1 128 16,-3-1-128-16,-2 1 0 0,-2-1 144 0,-2 1-144 16,-2 0 0-16,-3 0 0 0,-3 1 0 0,-1 3 0 15,0 2 0-15,-4 6-208 0,-2 2 48 0,-2 3 16 16,-1 1-352-16,-1 7-64 0,-2 2-16 15,1 5 0-15,0 4-1536 0,2 5-304 0,-1 2-64 0,3 2-16 16,0 3-864-16,2 2-176 0</inkml:trace>
  <inkml:trace contextRef="#ctx0" brushRef="#br1" timeOffset="102177.77">24406 7955 19343 0,'-15'3'1728'0,"6"0"-1392"0,0-2-336 0,9-1 0 16,0 0 4144-16,0 0 752 0,0 0 160 0,0 0 16 15,9-2-4176-15,3-2-896 0,2 0 0 0,4-3-160 16,2 4 160-16,2-3 0 0,0 1 0 0,2 0 0 15,-2 1 0-15,1 0 0 0,1 1 0 0,-2 0 0 16,-1 0-128-16,-2 3 0 0,0 0 0 0,-4 3 0 16,1 0-2336-16,-3-1-464 0</inkml:trace>
  <inkml:trace contextRef="#ctx0" brushRef="#br1" timeOffset="102588.74">24823 8329 10127 0,'-15'-7'896'0,"15"7"-704"0,0 0-192 0,-7-4 0 15,0-1 6864-15,7 5 1344 0,0 0 272 0,0 0 48 16,0 0-6784-16,4-9-1360 0,1 0-256 0,2 2-128 15,1 2 0-15,2 1 0 0,0-1 0 0,2 1 0 16,2-1-192-16,1 1 48 0,2-1 16 0,1 1 0 16,2 1 128-16,-2 2 0 0,-1 1-144 0,0 1 144 15,-2 1 0-15,-2 1 0 0,-2 3 0 16,-2 0 0-16,-9-6 0 0,6 11 0 0,-6-11 0 0,3 13 0 16,-3 0 0-16,-3 1 0 0,0 0 0 0,-3 5 0 15,-1-2 144-15,-1 2-144 0,0-2 160 0,0 4-160 16,3 0 128-16,1 0-128 0,0-2 0 0,3 1 144 15,-2-1-144-15,4 0 0 0,2-4 0 0,0 2 0 0,1-1 0 16,1-1 0-16,-1 0 0 0,1-2 0 0,0-3 0 16,0 1-176-16,-5-11 176 0,9 9-192 15,-1 0-608 1,0-3-128-16,-8-6-32 0,11 4 0 0,-11-4-2160 0,13-2-432 0,-2-5-96 16,1-2-9152-16</inkml:trace>
  <inkml:trace contextRef="#ctx0" brushRef="#br1" timeOffset="103039.54">25103 7231 29951 0,'-13'-8'1328'0,"13"8"272"0,-9-1-1280 0,9 1-320 0,0 0 0 0,0 0 0 16,0 0 400-16,0 0 32 0,0 0 0 0,0 0 0 16,0 0 112-16,0 0 32 0,12 0 0 0,-1 2 0 15,1 1-64-15,0 2 0 0,0 3 0 0,1 4 0 16,0 2 96-16,1 6 16 0,2-2 0 0,-1 7 0 15,4 5 128-15,-3 1 16 0,3 3 16 0,0 2 0 16,3 4-208-16,2 0-64 0,-1 2 0 0,2 2 0 16,3 0-240-16,0-1-48 0,2 0-16 0,3 2 0 0,2 2-64 15,0 1-16-15,-1-4 0 0,-1 2 0 0,-3-1 32 0,-4 0 0 16,-4-2 0-16,-1 0 0 0,-6-1-32 0,-2-1 0 16,-1 4 0-16,-7-2 0 0,-3-2-128 0,-5 1 192 15,-2 1-192-15,-4-2 192 0,-3-2-16 0,-4-3 0 16,-4-2 0-16,-3 0 0 0,-1 0-176 0,-2 0 0 15,-6-2 0-15,0 2 0 16,-2-4-1632-16,1 0-352 0,-2-1-80 0,1 0-10192 16,3-3-2032-16</inkml:trace>
  <inkml:trace contextRef="#ctx0" brushRef="#br3" timeOffset="108396.79">18875 11186 5519 0,'0'0'496'0,"0"0"-496"16,0 0 0-16,0 0 0 0,0 0 2528 0,2-9 416 15,-2 9 64-15,3-9 32 0,-3 9-1600 0,6-8-320 16,0-2-64-16,-6 10-16 0,5-8-256 0,-5 8-48 15,0 0-16-15,0 0 0 0,0 0-336 0,0 0-64 16,0 0 0-16,0 0-16 0,0 0 112 0,0 0 32 16,-9 5 0-16,-1 2 0 0,-2-1 288 0,-1 2 64 15,-1 0 16-15,-2 0 0 0,-1 1 112 0,0 1 32 16,0-3 0-16,-1 2 0 0,0 0 64 0,-1 0 32 16,1 0 0-16,1 1 0 0,0 0-288 0,0 0-64 0,0 3-16 0,3-3 0 15,0 0-352-15,1 0-64 0,1-2-16 0,2 0 0 16,0 0-256-16,4 1 160 0,1-1-160 0,2 1 128 15,3 1-128-15,0-10 0 0,3 11 0 0,1-1 0 16,1 2 0-16,3-4 0 0,-1 1 0 0,4-3 0 16,-1-3-192-16,2 1 192 0,0 0-192 0,0 2 192 15,-1-2-128-15,2 0 128 0,0 0 0 0,0 0 0 16,-1 0 0-16,1 3 0 0,1-4 0 0,2 4 0 16,0-2 0-16,-2 3 0 0,0 0 0 0,1 1 128 15,-1 0-128-15,0 3 192 0,1 0-192 0,-1 2 192 16,-1 0-192-16,-2 2 0 0,-1 1 0 0,-2 1 128 15,-2 2-128-15,0-3 0 0,-4 0 0 0,1-1 0 16,-3 0 128-16,-1 0-128 0,-2-2 0 0,2 0 128 16,-5-1 48-16,1 3 0 0,-1-5 0 0,-1-1 0 0,-2 0 128 0,1 0 16 15,0-1 16-15,-1 1 0 0,-1-2-96 0,-1 0-32 16,0-2 0-16,-1 2 0 0,-1 2-208 0,0-2 0 16,0 0 128-16,0-1-128 0,-2-1 0 15,2 1-160-15,0-1 32 0,2-1 0 16,0 1-512-16,-1-4-112 0,2 2-16 15,0-3 0-15,-1 1-1728 0,1-2-336 0,1-2-80 0</inkml:trace>
  <inkml:trace contextRef="#ctx0" brushRef="#br3" timeOffset="108957.29">19708 10948 27647 0,'0'0'2448'0,"-6"-4"-1952"0,-3 1-496 0,9 3 0 0,-11 0 2224 0,2 3 336 16,9-3 80-16,-9 8 16 0,0 2-2240 0,1 2-416 15,0 1-144-15,-1 1 0 0,-1 3 16 0,-1 4 0 16,1 1 0-16,-2 4 0 0,0 4 128 0,1 3-128 16,-1 0 128-16,0 2-128 0,0 1 288 0,-1 2 64 15,0 0 16-15,2 2 0 0,-1-1 208 0,0 1 64 16,0-3 0-16,2 1 0 0,0 3-112 0,2-5-16 16,2-2 0-16,4-1 0 0,1-7 64 0,2 0 0 0,3-4 0 15,2-1 0-15,1-3-32 0,2-2 0 0,1-2 0 0,2 2 0 16,1-7-192-16,3-1-32 0,2-2-16 0,4-2 0 15,3-1-176-15,2-3 0 0,2 0 0 0,1-2 0 16,-1-2-256-16,-1 0-48 0,-2-2 0 0,1-1 0 31,-3 0-416-31,0 0-96 0,-3-2-16 0,-3 1 0 16,-4-2-320-16,-2 1-64 0,-3-3 0 0,-2 0-9808 0,-5-1-1968 0</inkml:trace>
  <inkml:trace contextRef="#ctx0" brushRef="#br3" timeOffset="109224.61">19262 11323 30399 0,'0'0'1344'0,"0"0"288"0,-6-4-1312 0,6 4-320 0,0 0 0 0,0 0 0 0,0 0 2976 0,12-3 528 16,2 1 96-16,3 2 32 0,1-1-2912 0,3 1-576 15,3-1-144-15,2-2 0 0,2-1 192 0,4 0 0 16,-1-1 0-16,3-2 0 0,2 1-192 0,2-3 0 16,1 1 144-16,0 0-144 0,-1 0 0 0,0 1 0 15,0-1 0-15,0 1 0 0,-3 1 0 0,0 0 0 16,-1 0-128-16,-4 2 128 16,-4 1-624-16,-4 0-32 0,-4 0-16 0,-2 3-11984 0,-3 0-2384 0</inkml:trace>
  <inkml:trace contextRef="#ctx0" brushRef="#br3" timeOffset="109484.95">19090 11894 37775 0,'0'0'1664'0,"0"0"368"0,-10 2-1632 0,10-2-400 0,-8 5 0 0,8-5 0 15,0 0 1968-15,4 12 304 0,-4-12 64 0,8 9 16 16,0-1-2352-16,1-2-256 0,1 1-144 0,-1-3-48 16,0 1-1552-16,2 0-320 0,-1 0-64 0,1-5-9392 15,-1 0-1888-15</inkml:trace>
  <inkml:trace contextRef="#ctx0" brushRef="#br3" timeOffset="109737.02">20133 11871 32255 0,'0'0'2864'0,"0"0"-2288"0,0 0-576 0,0 0 0 15,-9 5 4032-15,9-5 704 0,-6 7 144 0,0 2 32 32,3 1-4272-32,-1 1-832 0,1-1-192 0,0 2-16 15,3-12-1248-15,0 12-240 0,0-2-48 0,0-10-11248 0,0 0-2240 0</inkml:trace>
  <inkml:trace contextRef="#ctx0" brushRef="#br3" timeOffset="111926.16">21926 10893 30463 0,'0'0'1344'0,"0"0"288"0,-9 3-1312 0,9-3-320 0,-9 9 0 0,3-1 0 0,4 2 384 0,-1 3 16 15,2 3 0-15,1 3 0 0,0 0 80 0,1 3 16 16,3 0 0-16,-1 5 0 0,-2 3-96 0,2 3-16 16,1 3 0-16,-1-2 0 0,0 2 64 0,1-1 0 15,0 1 0-15,-1 3 0 0,-3-1 0 0,1 0 16 16,0-2 0-16,0 4 0 0,-2 0-208 0,-1 3-32 16,-2 3-16-16,0 1 0 0,1-1-80 0,2 0-128 15,-1-9 176-15,4-6-176 0,-2-2 160 0,1-3-160 16,2-2 128-16,-1-1-128 0,0-4 0 0,0-3-224 15,1-3 32-15,-1-1 0 16,-2-12-1552-16,0 0-304 0,0 0-64 0,8 5-8176 0,-8-5-1616 0</inkml:trace>
  <inkml:trace contextRef="#ctx0" brushRef="#br3" timeOffset="112310.08">22185 10910 25631 0,'0'0'1136'0,"0"0"224"0,0 0-1088 0,-9 5-272 0,9-5 0 0,-9 6 0 0,9-6 928 0,-6 7 128 16,0 1 32-16,2 3 0 0,1-1 256 0,0 4 48 16,0 1 16-16,2 4 0 0,0 2-176 0,1 4-16 15,0 2-16-15,0 5 0 0,0 1-256 0,2 4-48 16,2 1-16-16,-1 0 0 0,-1-1-448 0,2 2-96 16,-1-2-16-16,-2 2 0 0,-1 2-320 0,0-2 144 15,0 2-144-15,3 1 0 0,-2-2 128 0,0 1-128 16,1-1 0-16,-1-1 0 0,2-3 0 0,-1-2 0 15,1-2 0-15,-2-4 0 0,-1-2-256 0,2 1-96 16,-2-1-32-16,0-1 0 16,0-4-1264-16,0-2-256 0,0 1-48 0,-2-3-9344 15,2-6-1872-15</inkml:trace>
  <inkml:trace contextRef="#ctx0" brushRef="#br3" timeOffset="112943.45">22738 11218 28335 0,'0'0'1248'0,"-2"-8"272"0,-2-4-1216 0,1 2-304 0,2 2 0 0,1 8 0 0,-2-10 288 0,2 10 0 16,-1-10 0-16,1 10 0 0,0-9 48 0,0 9 16 15,0 0 0-15,0 0 0 0,0 0 32 0,0 0 0 16,0 0 0-16,0 0 0 0,0 0 320 0,0 0 80 16,0 0 16-16,0 0 0 0,-9 9 32 0,1 4 0 0,0-2 0 0,3 5 0 15,-1 4-288-15,-2 1-48 0,0 1-16 0,-1 4 0 16,1-1-144-16,0 4-16 16,2 1-16-16,0 3 0 0,3-2-112 0,-1 4-32 0,1-1 0 0,3 0 0 15,0 1-32-15,5-2 0 0,4-2 0 0,0-2 0 16,-1-3-128-16,1-3 160 0,2-2-160 0,1-1 160 15,1-5-160-15,1-2 0 0,-1-2 0 0,3-5 128 16,2-3-128-16,0-2 0 0,0-2 144 0,5-4-144 16,-1-5 128-16,3-1-128 0,-3-2 160 0,1-6-160 15,1 1 192-15,-4-1-64 0,0-5-128 0,-2 2 192 16,-1 1-48-16,-1-4-16 0,-3-2 0 0,-1 0 0 16,-3 0 16-16,-1 0 0 0,-3-2 0 0,-3 1 0 15,-2-2-144-15,-2 0 128 0,-2 0-128 0,-3-2 128 16,0 0-128-16,-3 1-144 0,0-1 144 0,-2 2-208 15,-3 3-64-15,0 1-16 0,0 2 0 0,-1 2 0 16,0 3-160-16,1 4-48 16,-4 4 0-16,2 2 0 0,-1 2-1248 0,1 2-256 15,-1 2-48-15,1 2-8864 0,3 0-1760 0</inkml:trace>
  <inkml:trace contextRef="#ctx0" brushRef="#br3" timeOffset="113243.35">22738 11449 10127 0,'0'0'896'0,"-9"5"-704"0,0-1-192 0,9-4 0 15,0 0 5600-15,0 0 1088 0,0 0 224 0,0 0 32 16,0 0-5472-16,0 0-1104 0,-1 10-224 0,1-10-144 15,0 0 560-15,5 11 0 0,-5-11 0 0,10 7 0 16,-10-7 112-16,15 8 32 0,-1-1 0 0,0-3 0 16,-1-2-176-16,4-1-16 0,1-1-16 0,2 0 0 15,1-1-352-15,1-1-144 0,0-2 128 0,0-2-128 16,-2 3 0-16,1-7 0 0,0 7 128 0,0-4-128 31,1 0-1200-31,-4 1-272 0,-1-3-48 0,-3 1-15680 0</inkml:trace>
  <inkml:trace contextRef="#ctx0" brushRef="#br3" timeOffset="113881.99">23266 10923 12895 0,'0'0'1152'0,"0"0"-928"0,0 0-224 0,0 0 0 0,0 0 2544 0,0 0 464 15,0 0 80-15,-2 12 32 0,0-3-1328 0,2 4-256 16,2 1-48-16,-2 2-16 0,0 2-64 0,1 4 0 15,0 5-16-15,0 1 0 0,2 5-496 0,0 1-112 16,-1 1-16-16,1 3 0 0,-1-1-240 0,1 1-48 16,1-1-16-16,-1 1 0 0,-2-1-272 0,2 3-48 15,-2 0-16-15,-1 0 0 0,0-2 0 0,0 3-128 16,1-8 192-16,0 3-64 0,1-2-128 0,0-6 0 0,1 0 0 16,0-5 128-16,-1-3-128 0,1-2 0 15,-1-2 0-15,2-2-176 16,-1-1-1280-16,1-1-256 0,-4-12-48 0,5 7-8912 0,-5-7-1776 0</inkml:trace>
  <inkml:trace contextRef="#ctx0" brushRef="#br3" timeOffset="114210.89">23666 10840 40831 0,'-14'10'1808'0,"6"2"368"0,-1 5-1728 0,1 5-448 0,2 3 0 0,1 5 0 0,-1 4 0 0,2 5 0 16,0 4 0-16,2 1 0 0,-1 3 0 0,2 0 0 15,1-1 0-15,1 1 0 0,3-3 0 0,-1 0 0 16,1-2 0-16,0 1 0 0,0-1 0 0,-1-1 0 15,1 1 192-15,2-2-64 0,-3 1 0 0,0-3 0 16,0-3 0-16,-1-3 0 0,1-2-128 0,-2-1 0 16,1-4 144-16,0-4-144 0,1-3 0 0,1-2-208 15,-2-2 16-15,2 2 16 16,0-7-2304-16,-4-9-464 0,5 6-80 0,-5-6-32 0</inkml:trace>
  <inkml:trace contextRef="#ctx0" brushRef="#br3" timeOffset="116596.9">24112 11814 12895 0,'-8'2'1152'0,"-1"2"-928"0,0-1-224 0,1 1 0 16,1-2 1952-16,0 2 352 0,7-4 64 0,-9 7 0 31,1-5-2688-31,2 2-528 0,-1-1-112 0,7-3-32 16,-8 5 160-16,8-5 16 0,-9 3 16 0,9-3 0 0,0 0 1280 0,-9 2 256 0,1 0 48 0,8-2 16 15,-8 0-160-15,8 0-48 0,-6-2 0 0,6 2 0 16,-9 0-448-16,9 0-144 0,0 0 0 0,-7 4 0 16,7-4 128-16,-6 7-128 0,6-7 0 0,0 0 0 15,-7 6 0-15,7-6 0 0,0 0 0 0,-6 7 0 16,6-7 720-16,0 0 144 0,0 0 32 0,-7 4 0 16,7-4 288-16,0 0 64 0,0 0 16 0,0 0 0 0,0 0-112 0,0 0 0 15,0 0-16-15,0 0 0 0,0 0-272 0,0 0-48 16,0 0-16-16,0 0 0 0,0 0-160 0,13-4-48 15,-1-3 0-15,1 3 0 0,1-1-144 0,1 0-16 16,-1 0-16-16,2-1 0 0,-1 1-160 0,3 1-48 16,1 2 0-16,-1-1 0 0,-2 6-208 0,-2-3 128 15,-1 2-128-15,-1 2 0 0,1-1 0 0,-4 2 128 16,-3 3-128-16,0 0 0 0,-2 1 160 0,-3 1-16 16,0 1 0-16,-3-1 0 0,-2 2-144 0,0 1 0 15,-2 1-160-15,-1 0 160 0,0 1 0 0,-2-1 0 16,-1 2 0-16,-2-1 160 0,-1 0-160 0,0 0 128 15,-2 4-128-15,1-1 128 0,1 0-128 0,0-1 0 0,-1 3 144 0,1-1-144 16,1 1 0-16,1-1 0 0,1-2 0 16,4 0 128-16,0-4-128 0,4 2 0 0,2-4 0 0,2 0 0 15,-2-11 0-15,8 10-192 0,1-3 192 0,2-5-192 32,2-2-288-32,2-2-64 0,4-5-16 0,1-4-10976 0,3-1-2208 0</inkml:trace>
  <inkml:trace contextRef="#ctx0" brushRef="#br3" timeOffset="117062.87">25287 11074 26719 0,'-12'0'2368'0,"4"0"-1888"0,-2 0-480 0,-1 2 0 0,1 0 3776 0,2 1 640 16,8-3 144-16,-8 4 32 0,8-4-3792 0,-9 5-800 16,1 0 0-16,1 0-192 0,7-5 320 0,-7 11 64 15,1-2 16-15,-1 1 0 0,1 1-208 0,-1 1 144 16,-3 2-144-16,-1-1 128 0,-1 3-128 0,-1 1 0 15,-1 2 0-15,-2 2 0 0,-1-4 128 0,1 2 0 16,-3 0 0-16,2-1 0 0,0 0 0 0,0 0-128 0,0-1 192 0,4-1-64 16,2-2 224-16,0-1 32 0,2-2 16 0,4-2 0 15,5-9-16-15,0 0-16 0,-1 9 0 0,1-9 0 16,0 0-240-16,14 7-128 0,2-2 160 0,2-4-160 16,0-1 0-16,3-1 128 0,4-2-128 0,2-1 0 15,2 0 0-15,2 1 0 0,0-1 128 0,2-2-128 16,-2-1 0-16,3-1 0 0,-3 0 0 0,-1 4 0 15,-2-2 0-15,-2 0 0 0,-1 0 0 0,-3 2 0 32,-3 1-608-32,0 1-16 0,-2-1 0 0,-3 0 0 0,-1 1-2000 15,-1 1-384-15,-12 1-96 0,11 0-13952 0</inkml:trace>
  <inkml:trace contextRef="#ctx0" brushRef="#br3" timeOffset="117351.72">24838 11737 25791 0,'0'0'1152'0,"0"0"224"0,0 0-1104 0,0 0-272 15,0 0 0-15,0 0 0 0,0 0 4352 0,19 0 832 16,-1-2 144-16,4 0 48 0,2-1-4368 0,2-1-880 0,0 2-128 16,4-4 0-16,2 1 0 0,1 3 0 0,-2-5 0 15,-1 3 0-15,3 2-256 0,-3-1 64 0,-2 0 0 0,0-1 0 32,-3 1-2224-32,-1-1-432 0,1 0-96 0,-3-2-13728 0</inkml:trace>
  <inkml:trace contextRef="#ctx0" brushRef="#br3" timeOffset="117696.85">25885 10816 47855 0,'0'0'2112'0,"-10"5"448"0,1 2-2048 0,4 3-512 16,2 3 0-16,2 3 0 0,2 4 0 0,2-1 0 16,-2 1 0-16,1 2 0 0,0 4 144 0,0 5-144 15,0 4 0-15,0 6 144 0,2 2-144 0,0 1 128 16,0 4-128-16,1-2 128 0,-1 0 48 0,0-1 0 15,0 5 0-15,1-1 0 0,-2 1-176 0,-1 0 160 16,0 0-160-16,0 0 160 0,4-3-160 0,-3-4 0 0,3-4 0 16,0-8 0-1,1-6-2240-15,0-5-336 0,4-6-64 0</inkml:trace>
  <inkml:trace contextRef="#ctx0" brushRef="#br3" timeOffset="123200.98">4798 13443 20271 0,'-6'-13'1792'0,"4"7"-1424"0,2 6-368 0,-3-9 0 0,1 1 2688 0,-1 1 448 16,3 7 112-16,0 0 16 0,-1-8-1984 0,1 8-384 15,0 0-64-15,0 0-32 0,0 0 96 0,1-7 0 16,-1 7 16-16,4-10 0 0,0 3-176 0,1 0-32 16,-1 1-16-16,3-1 0 0,-1 2-320 0,2-2-64 15,-2 2-16-15,-6 5 0 0,12-5-288 0,-3 0 0 16,-9 5 0-16,0 0 0 0,8-6 0 0,-8 6 0 16,0 0 0-16,0 0 0 0,0 0 256 0,0 0-64 15,0 0-16-15,0 0 0 0,0 0 176 0,0 0 32 16,0 0 16-16,0 0 0 0,0 0-80 0,0 0 0 15,0 0-16-15,0 0 0 0,0 0 96 0,0 0 32 16,0 0 0-16,0 0 0 0,0 0-176 0,0 0-48 0,0 0 0 16,0 0 0-16,0 0-80 0,0 0-128 0,10 3 176 0,-10-3-176 15,8 8 0-15,0 2 0 0,1 2 0 0,-2 1 0 16,-2 1 160-16,1 3-160 0,1 2 128 0,0 0-128 16,-4 2 144-16,1 3-144 0,0 3 160 0,0 0-160 15,-4 1 192-15,0-1-64 0,-1 2-128 0,1 1 192 16,0-3-64-16,0-1-128 0,-1 0 176 0,1-6-176 15,2 3 176-15,1-8-176 0,-1-2 160 0,-2-13-160 16,4 10 240-16,-4-10-48 0,0 0-16 0,0 0 0 16,0 0 16-16,8 4 16 0,-8-4 0 0,9-5 0 15,-4-2 64-15,-1-5 16 0,-1-1 0 0,-2-1 0 16,-1-2-80-16,-1-2-16 0,0-1 0 0,-2-2 0 0,-1-1-192 16,0-2 144-16,0 1-144 0,0-2 128 0,1-2-128 0,-3 0 0 15,1 1 144-15,1 2-144 0,2-2 0 0,-1 2 0 16,0-2 0-16,2 3 128 0,0 0-128 0,1 5 0 15,-2 2 0-15,1 3 0 0,0 2 0 0,1 3 0 16,0 8 0-16,0 0 0 0,-3-7 0 0,3 7 0 16,0 0 0-16,0 0 0 0,0 0 0 0,0 0-160 15,0 0 160-15,0 0 0 0,0 15-176 0,2-1 176 16,-1 0-160-16,3 5 160 0,0 0-144 0,1 1 144 16,3 1-128-16,0-4 128 0,-1 2 0 0,2-2 0 15,-1 3 0-15,0-1 0 0,0 1 0 0,0-1 0 16,-2 2 0-16,-1-4 0 0,1 0 0 0,-2-1 0 0,-2 1 0 15,0-4 0-15,-2-2 0 0,0 1 144 16,1-1-144-16,-1-11 0 0,0 0 160 0,0 0-160 0,0 0 128 0,0 0-128 16,0 0 160-16,0 0-160 0,0 0 192 0,0 0-192 15,0 0 240-15,8-10-64 0,-2-3-16 16,-1 2 0-16,-1 0-32 0,-4 11 0 0,3-11 0 0,-2 0 0 16,1 2-128-16,-2 9 192 0,0 0-192 0,0 0 192 15,0 0-192-15,0 0 0 0,0 0 0 0,0 0 128 16,0 0-128-16,0 0 0 0,0 0 0 0,0 0 0 15,0 0-192-15,0 0 192 0,0 0-192 0,0 0 192 32,-2-8-672-32,2 8-16 0,0 0 0 0,0 0 0 15,3-10-1056-15,-3 10-224 0,0-13-32 0,0 1-16 0,-1 0-592 0,-2 0-112 16,0-1-32-16</inkml:trace>
  <inkml:trace contextRef="#ctx0" brushRef="#br3" timeOffset="124102.46">3154 11705 23487 0,'0'0'1040'0,"-3"-10"224"0,-1 2-1008 0,0-1-256 0,0 0 0 0,2 0 0 16,-1 1 320-16,1 0 0 0,-1 2 16 0,3 6 0 15,-5-7-176-15,-2 2-32 0,-2 2-128 0,-1 2 192 16,-2 1 752-16,0 0 144 0,0 3 16 0,2 0 16 16,0 1 352-16,-1 2 64 0,-1-5 0 0,-1 4 16 15,2-2 32-15,-1 1 0 0,0-2 0 0,-2 2 0 16,-1-1-496-16,1-1-80 0,0 0-32 0,-1-1 0 16,0 2-160-16,0-3-48 0,1 0 0 0,1 0 0 15,0 0-352-15,3 0-80 0,1 1-16 0,9-1 0 16,0 0-64-16,0 0 0 0,-10 0-16 0,10 0 0 0,0 0-240 0,0 0 176 15,0 0-176-15,12 1 160 0,4 3-160 16,2-3 0-16,3 2 0 0,4 1 0 0,2 1 0 0,2 2 0 16,2-1 0-16,2 1 0 15,0-1 128-15,1-1-128 0,0 1 128 0,1-4-128 0,2 1 128 0,-3-2-128 16,-3-1 128-16,-1 1-128 0,-1-1 144 0,-2 2-144 16,1-4 160-16,-2 2-160 0,-3 0 208 0,-1 0-48 15,-2 0-16-15,-2 0 0 0,-1 2 32 0,-1-1 0 16,-2-1 0-16,2 3 0 0,-5-1-48 0,1 1-128 15,-12-3 192-15,12 2-64 0,-2 1-128 0,-10-3 0 16,11 4 0-16,-11-4 128 0,0 0-128 0,0 0 0 16,0 0 0-16,0 0 0 0,0 0 0 0,0 0 128 0,-7 9-128 15,-2-2 0-15,-1-5 128 0,-3 1-128 16,-4-1 128-16,-3 0-128 0,-2-1 128 0,-3 0-128 0,0-1 0 0,-1 3 128 16,0-2-128-16,-1 2 0 0,-2-1 0 0,1 1 0 15,-2 0 0-15,0 1 0 0,0-4 0 0,2 1 0 16,2 0 144-16,3-1-144 0,0 0 160 0,4 0-160 15,2 0 0-15,4 0 0 0,3-1 0 0,10 1 0 16,-10-1 0-16,10 1-128 0,0 0 128 0,0 0 0 16,0 0 0-16,0 0 0 0,7-7 176 0,3 1-176 15,2 0 0-15,2 1 0 0,3 0-192 0,3-2 48 16,1 0 144-16,1 0 0 0,1 2 0 0,2 0-128 16,0-1 128-16,0 1 0 0,-1 0 0 0,-1 1 0 15,-2-2 0-15,-1 0 0 0,1 2 0 0,-4 1 0 16,-4-1 0-16,-1 0 0 0,0-3 0 0,-3 5 0 15,-9 2 0-15,0 0 0 0,8-7 0 0,-8 7 0 16,5-6 0-16,-5 6 144 0,1-11-144 0,-1 11 0 0,-2-9 144 0,-1 2-144 16,-1 4 0-16,4 3 144 0,-6-7-144 0,-1 3 0 15,-1 0 0-15,-1 2-176 16,0 0-1312-16,-2 4-272 0,1 2-48 0,-2 2-12544 16,-3 4-2512-16</inkml:trace>
  <inkml:trace contextRef="#ctx0" brushRef="#br3" timeOffset="124852.6">1920 13154 34271 0,'0'0'1520'0,"-6"-5"304"0,-1-1-1456 0,7 6-368 0,0 0 0 0,0 0 0 0,-4-7 720 0,4 7 80 16,0 0 16-16,0 0 0 0,0 0-160 0,0 0-16 16,0 0-16-16,0 0 0 0,0 0-192 0,0 0-48 15,0 0 0-15,0 0 0 0,0 0 272 0,10 7 48 16,-7 5 16-16,0 1 0 0,-2 3-80 0,-2 3 0 15,-2 5-16-15,1 2 0 0,-2 3-112 0,0 2-32 16,-1 5 0-16,1 0 0 0,0-1-64 0,1 3-16 16,-1 1 0-16,1 2 0 0,-1-2 16 0,1 1 0 0,0-4 0 15,1-1 0-15,1-1-176 0,-1-6-48 0,2-2 0 16,-1-3 0-16,0-2-64 0,1-5 0 0,0-3-128 0,0-3 192 16,0-10-48-16,0 0-16 0,0 0 0 0,0 0 0 15,0 0 80-15,0 0 16 0,-2-12 0 0,2-1 0 16,0-1-80-16,-1-3-16 0,-2-4 0 0,1-1 0 15,-1-4-128-15,-1-3 128 0,-1-2-128 0,0 0 128 16,0-5-128-16,-1 0 0 0,1-2 144 0,0 3-144 16,0 0 0-16,0 1 0 0,-1 0 0 0,2 3 0 15,2 1 0-15,-1 5 0 0,1 4 0 0,0 4 0 16,5 4 0-16,0 4 0 0,-2 2 0 0,-1 7-192 16,0 0 192-16,0 0 0 0,0 0 0 0,10 10-128 15,-2 0 128-15,1 4-160 0,-1 1 160 0,1 2-160 16,-1 1 160-16,0 1 0 0,0 1-144 0,-2 0 144 0,1-1 0 15,-2 2 0-15,-1-3 0 0,1 0 0 16,-2 1 0-16,-1 0 0 0,0 0 0 0,0-1 0 0,-1-3 0 0,2 1 0 16,-2-3 0-16,1 0 0 0,-2 0 0 0,2-1 0 15,-2-12 0-15,4 13-176 16,-1-1-1520-16,-3-12-304 0,5 11-64 0,0 4-12272 16,0-1-2432-16</inkml:trace>
  <inkml:trace contextRef="#ctx0" brushRef="#br3" timeOffset="125444.8">2958 14905 14735 0,'0'0'1312'16,"-5"9"-1056"-16,-4-3-256 0,0 1 0 0,0 1 4064 0,2-1 752 15,1 0 160-15,6-7 16 0,-7 7-3392 0,7-7-704 16,0 0-128-16,-5 7-16 0,5-7 560 0,0 0 112 15,0 0 32-15,0 0 0 0,-2 8-368 0,2-8-80 16,0 0-16-16,0 0 0 0,7 8-208 0,1-1-32 16,-8-7-16-16,12 5 0 0,-1 0-208 0,1 0-32 15,0-1-16-15,1-1 0 0,0 2-96 0,1 0 0 16,2 0-16-16,1 2 0 0,1-1-160 0,2 1-16 16,-1-1-16-16,1 0 0 0,-1 0-32 0,1-2 0 0,1-1 0 15,1-2 0-15,3-1 48 0,-2-1 16 0,-1-3 0 0,-1 1 0 16,-1-1-80-16,0 2-128 0,3-2 176 0,-1 1-176 15,-1-2 128-15,0 1-128 0,-2 3 0 0,1-2 0 16,-3 2-160-16,0-1-96 0,-2 1 0 0,0 1-16 31,-2 0-1568-31,-2 1-304 0,-11-1-64 0,11 4-11648 0,-11-4-2336 0</inkml:trace>
  <inkml:trace contextRef="#ctx0" brushRef="#br3" timeOffset="128210.93">4923 13524 23039 0,'-3'-6'2048'0,"1"-1"-1648"0,-2 0-400 0,4 7 0 0,0 0 5184 0,4-9 960 15,1-1 192-15,1 2 48 0,2 2-5232 0,0-1-1024 16,-8 7-128-16,8-5-208 0,-8 5 208 0,0 0 0 15,9-5 0-15,-9 5-144 0,0 0 144 0,0 0 0 16,0 0 0-16,0 0 0 0,0 0 0 0,0 0 0 16,0 0 0-16,0 0 0 0,0 0 384 0,0 0 48 15,-4-7 16-15,0 2 0 0,0-2 96 0,-1 2 32 16,5 5 0-16,-3-9 0 0,2 0 48 0,0 1 16 16,-1-4 0-16,2 1 0 0,2-2-192 0,-1 0-16 0,-1-3-16 15,0 2 0-15,0-3-160 0,-1 0-16 0,-2-3-16 0,1 1 0 16,-2-4-48-16,0 0-16 0,0-4 0 0,0 0 0 15,-3 0 32-15,1 1 0 0,1 0 0 0,-3-1 0 16,-1-2-32-16,1 0 0 0,0-1 0 0,0 0 0 16,0-1 48-16,-1-2 16 0,-2-2 0 0,0-1 0 15,1-2-96-15,-1-1 0 0,1-4-128 0,-1 4 192 16,1 1-192-16,0 0 176 0,-2 0-176 0,-1 2 160 16,-2 2-160-16,1 1 0 0,0-1 0 0,-1-2 128 15,-2 2-128-15,2 0 192 0,-2-1-192 0,-1-2 192 16,-1 3-192-16,1 0 0 0,-1 3 0 0,-2-3-176 15,-1 4 176-15,1 2 0 0,-1 2 0 0,2 1-128 16,0 0 128-16,2 4 0 0,0 0 0 0,-2 3 0 16,1 0 0-16,-1 0 0 0,-1 1 0 0,2 1 0 15,2 2 0-15,-1 1 0 0,2-2 0 0,2 4 0 0,-1 0 0 0,2 1 0 16,2 1 0-16,-1-1 0 0,-1 4 0 0,1-1 0 16,0 0 0-16,2-3 0 0,-2 3 0 0,0 0 0 15,1-3 0-15,-2 2 0 0,-2 3 0 0,1-5 0 16,-3 7 0-16,0-4 0 0,0 2 0 0,-1 1 0 15,-3 1 0-15,1-1 0 0,2 3 0 0,0 0 0 16,0-1 0-16,1 2 0 0,0 0 0 0,1-1 0 16,2 0 0-16,-1 1 0 0,0 0 0 0,0 0 128 15,1 0-128-15,0-1 0 0,-2 1 0 0,2 0 0 16,-1 0 0-16,2 0 0 0,-2 1 0 0,0 0 0 16,0-2 0-16,0 1 128 0,1 0-128 0,0 0 0 0,-1 0 0 15,1 0 0-15,0 0 0 0,-1 0 0 0,0 0 0 0,0 0 0 16,1 0 0-16,0 0 0 0,-2-1 0 15,2 1 128-15,1 0-128 0,-3 0 144 0,-2 0-144 0,2 2 160 16,3 1-160-16,-1 1 0 0,-3-2 0 0,1 2-176 16,2-1 176-16,0 2 0 0,-1-1 0 0,0 1 0 15,-1 2 0-15,0-2 0 0,-1 0 0 0,2 0 0 16,-1 1 0-16,2 0 0 0,-1-2 0 0,1 1 0 16,0-1 0-16,-1 0 0 0,0 0 0 0,0 0 0 15,0 0 0-15,0 0 0 0,0 0 0 0,-1-1 0 16,-1 0 0-16,0 1 0 0,0 0 0 0,0 1 0 15,0-1 0-15,0 1 0 0,2 0 0 0,-2 2 0 16,-1 0 0-16,-1-1 0 0,2-1 0 0,0 2 0 16,-1-1 0-16,1 2 0 0,2-1 0 0,0 0 0 15,0 1 0-15,-1 0 0 0,0 0 0 0,-1 0 0 0,0 0 0 16,0-1 0-16,0 1 0 0,1 3 0 0,-3-4 0 0,0 3 0 16,-2-1 0-16,0 1 0 0,0-3 0 15,0 3 0-15,-1 3 0 0,0 0 0 0,-2-4 0 0,2 2 128 16,0-3-128-16,0 2 176 0,0 2-176 0,1 1 0 15,0 0-160-15,0 0 160 0,0 0 0 0,2 1 0 16,2-1 0-16,-1 0 0 0,-2 0 0 0,2 2 0 16,1 0 0-16,0 2 0 0,0 1 0 0,0 1 0 15,1-2 0-15,1-2 0 0,-1 2 0 0,0-1 0 16,1 1 0-16,0 0 0 0,1 0 0 0,0-2 0 16,-2 0 0-16,3 0 0 0,3 2 0 0,1 2 0 15,3-1 0-15,-1 1 0 0,-3-3 0 0,1 2 0 0,1-3 0 0,1 0 0 16,-1 0 0-16,0 0 0 0,1 1 0 0,1 1 0 15,-2-3 128-15,0 6-128 0,0 1 0 0,2-2 0 16,-1-1 0-16,0-1 0 0,1-1 0 0,1 2 0 16,-1 1 0-16,-2 1 0 0,0-3 0 0,1 4 0 15,2 3 0-15,0-6 0 0,-1-5 0 0,2 0 0 16,1 1 0-16,2 2 0 16,-2 1 0-16,0-1 0 0,2-1 128 0,1 1-128 0,0 1 0 0,0 1 0 15,0 0 0-15,1 1 0 0,1-1 0 0,-1 0 0 16,-1 2 0-16,3 0 0 0,-1 4 0 0,0-1 0 15,-4 0 0-15,2 0 0 0,0 1 0 0,0-1 0 16,-1 3 0-16,1-4 0 0,-1 2 0 0,1-2 0 16,0-1 176-16,-2 0-176 0,4 1 160 0,-1-1-160 0,2-4 0 15,-1-1 0-15,-2 0 0 0,2-2 0 0,0 3 0 16,2 2 0-16,-1-1 0 0,-1 1 0 16,1-3 0-16,1 1 0 0,0 1 0 0,0 1 0 0,0 0 0 0,-1 1 0 15,1 1 0-15,0 1 0 0,-1-3 160 0,1 5-160 16,1 2 160-16,-1-4-160 0,0-2 0 0,-2 0 0 15,1 4 0-15,1-1 0 0,-1-1 0 0,-1-1 0 16,1-1 0-16,1-2 0 0,-2-1 0 0,2 1 0 16,-3-1 0-16,2 2 0 0,0-1 144 0,2-1-144 15,-1-2 128-15,0 1-16 0,-2-2-112 0,4 3 0 16,-1-2 0-16,1 2 0 0,1 0 0 0,-1 1 0 16,2-1 0-16,1 2 0 0,2-2 0 0,-2 3 0 15,-3 1 0-15,2 1 0 0,-1-3 0 0,-2 5 0 16,1-3 0-16,1 1 0 15,-1 0-384-15,1-1-64 0,0 0 0 0,-1-2-16 0,1 0 736 0,-1-2 160 0,1-2 16 0,-1 1 16 16,2-1-464-16,0 1 0 0,0 0 0 0,1-2 0 16,0 0 0-16,1 1 0 0,1-2 0 0,-1 2 0 15,-1-2 0-15,3 2 0 0,2 0 0 0,-1 0 128 16,-1 2-128-16,2 1 0 0,1-1 0 0,-2 3 0 16,0-4 0-16,1 4 0 0,1-2 0 0,-1 1 0 15,-1-1 0-15,1 1 0 0,3 0 0 0,-1-1 0 16,-1-1 0-16,2 2 0 0,2 1 0 0,-1-6 0 15,-4-6 0-15,2 0 0 0,1 0 0 0,0 0 0 16,-2 1 0-16,2-2 0 0,0 3 0 0,-1-4 0 16,0 1 0-16,-2 0 0 0,0 0 0 0,-1 2 0 15,0-2 0-15,0 0 0 0,2 1 0 0,-1 0 0 16,-1 0 0-16,1 0 0 0,1 0 0 0,0-2 0 16,1 2 0-16,0-2 0 0,-2 1 0 0,2 2 0 0,1-2 0 15,1-1 0-15,0 1 0 0,2-5 0 0,-1 2 0 16,3 3 0-16,1-3 0 0,-1 1 0 0,0-1 0 0,1 0 0 15,0 0 0-15,-1-1 0 0,-1 0 0 0,-1 0 0 16,0-2 0-16,0 4 0 0,-3-5 0 0,1 3 0 16,0-2 0-16,-1 2 0 0,0-3 0 0,1 0 0 15,0 0 0-15,1 0 0 0,-1 0-208 0,0 0 16 16,0 0 0-16,1 0 0 0,-1 1 192 0,2-2 256 16,0-3-48-16,1 1-16 0,0 3-192 0,1 0 0 15,0-2 0-15,2 0 128 0,-2 1-128 0,2 0 0 16,-2-3 0-16,0 1 0 0,-1-2 0 0,0 1 0 15,-1 0 0-15,0 1 0 0,-2-2 0 0,2 0 0 0,-2 1 0 16,2-2 0-16,-2 2 0 0,1 0 0 16,1-1 0-16,0 1 0 0,-4-2 0 0,3 1 0 0,-1 3 0 0,0-2 0 15,0 1 0-15,2-2 0 0,1 0 0 0,0-1 0 16,-2 1 0-16,2 0 0 0,0-1 0 0,0-1 0 16,-2 3 0-16,0-2 0 0,-1-1 0 0,1 1 0 15,0-1 0-15,0 3 0 0,0-2 0 0,-1 0 0 16,-1 1 0-16,-2-1 0 0,1-1 0 0,-2 1 0 15,1 0 0-15,0 0 0 0,2-2 0 0,-1 0 0 16,0 0-176-16,-1 1-16 0,0-3-16 0,0 1 0 16,1 0 336-16,1-3 64 0,-2-1 0 0,4 0 16 15,-1 0-144-15,0 0-64 0,-1-1 0 0,0 0 0 16,0-2 0-16,0 0 0 0,0 2 0 0,-1 0 0 16,-2-2 0-16,0 0 0 0,1 2 0 0,-1-3 0 0,-1 3 0 15,0-2 0-15,0-1 0 0,-1 2 0 0,-2-2 0 16,1 1 0-16,-1 2 0 0,1-1 0 0,-1 0 0 0,0-1 0 15,0-1 0-15,-1 0 0 0,0 0 0 0,-1-1 0 16,-1 0 0-16,1-2 0 0,0-1 0 0,-1-2 0 16,-2-3 0-16,3-2 0 0,1 2-176 0,1-1-16 15,1-4-16-15,-1 2 0 0,0-1 336 0,2 2 64 16,-1 1 0-16,-1 2 16 0,0-2-144 0,1 2-64 16,-2 2 0-16,-1 1 0 0,-2 1 0 0,0 0 0 15,-1 1 0-15,-1-1 0 0,-2 2 0 0,1-1 0 16,0 1 0-16,-3-5 0 0,-2 0 0 0,0-4 0 15,-1 1 0-15,0-2 0 0,0-1 0 0,-3-2 0 0,1-2 0 16,0 0 0-16,1 0 0 0,0-1 0 0,0-1 0 16,0 3 0-16,2-1 0 0,0 0 0 0,1 1 0 0,0 1 0 15,-1 0 0-15,1 4 0 0,1-1 0 0,-1 3 0 16,-1 1 0-16,1-1 0 0,1 4 0 0,-1 0 0 16,0-1 0-16,-1 4 0 0,2 1 0 0,0-1 0 15,-1 2 0-15,0 1 0 0,-1 0 0 0,1 2 0 16,0 2 0-16,-2-1 0 0,-1-4 0 0,2 4 0 15,-1 0 0-15,0 1 0 0,0-1 0 0,-1 0 0 16,-2 1 0-16,0 0 0 0,-1 1 0 0,1-1 0 16,-1 0 0-16,-1 1 0 0,3-3 0 0,1 1 0 31,0 0-960-31,4-1-176 0,3-2-32 0,2 1-16 0,3-2-3808 0,4 0-752 0</inkml:trace>
  <inkml:trace contextRef="#ctx0" brushRef="#br3" timeOffset="128772.09">2825 11906 11055 0,'0'0'976'0,"0"0"-784"0,-5-6-192 0,5 6 0 0,-8-6 5056 0,8 6 960 16,0 0 192-16,0 0 32 0,0 0-4448 0,-9 0-896 15,9 0-192-15,-8 6-16 0,0 0-16 0,1 5 0 16,-3 4 0-16,0 5 0 0,-3 2-240 0,-4 5-48 16,-8 7-16-16,0 4 0 0,-1 9-144 0,-5 2-32 15,-4 2 0-15,-4 0 0 0,-3 3-192 0,-4 4 176 16,-2 4-176-16,-3-1 160 0,-3 1 224 0,-1 2 64 16,0 0 0-16,2-3 0 0,0-1 64 0,3-2 32 15,1-3 0-15,2-2 0 0,2-3-352 0,2-1-192 16,2-2 192-16,6-1-192 15,6-6-976-15,6-7-304 0,3-5-64 0,9-4-11072 0,4-6-2192 16</inkml:trace>
  <inkml:trace contextRef="#ctx0" brushRef="#br3" timeOffset="129104.87">3455 11871 43199 0,'0'-13'1920'0,"0"13"384"0,-4-9-1856 0,4 9-448 0,-7-5 0 0,7 5 0 15,-10 2 0-15,0 3 0 0,0 2 0 0,0 6 0 16,-7 0 0-16,0 9 0 0,-1 4-176 0,-3 7 176 16,-5 3-128-16,-3 10 128 0,-5 9 0 0,-2 2 0 15,-2 4 0-15,-2 2-144 0,-3 1 144 0,-3 4 0 16,-4 5 128-16,0 2 144 0,-4 3 32 0,1 2 0 0,1 1 208 15,-3 1 64-15,-3 1 0 0,1 3 0 0,0 4 32 16,-2-1 16-16,0 0 0 0,2-6 0 0,0-3-304 0,4-1-48 16,8-3-16-16,4-6 0 0,5-6-256 0,9-8 0 15,8-6 128-15,6-7-128 16,4-8-1120-16,7-8-288 0,4-6-48 0,9-5-16 16,7-12-1680-16,7-8-352 0,6-9-64 0</inkml:trace>
  <inkml:trace contextRef="#ctx0" brushRef="#br3" timeOffset="129388">3829 12387 40543 0,'-10'0'3600'0,"-7"4"-2880"0,-7 4-576 0,1 6-144 15,-2 6 2000-15,1 6 368 0,2 4 80 0,-1 2 16 16,-1 6-2112-16,0 8-352 0,-1 7-208 0,-4 2 16 15,-3 4 192-15,-5 5-160 0,-5 3 160 0,-2 6-160 16,-2 4 160-16,-3 8 0 0,-5 5 0 0,-2 0-128 16,-1 0 128-16,-3 5 0 0,-4 6 0 0,-1-2 0 15,-2 0 0-15,1-5 0 0,-1-6 192 0,4-2-64 16,1 0 176-16,5-5 32 0,2-5 16 0,4-7 0 16,4-9-224-16,8-4-128 0,4-7 128 0,8 0-128 15,5-6-1072-15,6-7-272 16,8-3-64-16,7-11-16 0,3-8-1792 0,10-7-368 15,8-8-64-15,7-12 0 0</inkml:trace>
  <inkml:trace contextRef="#ctx0" brushRef="#br3" timeOffset="129659.03">4478 12695 40543 0,'-9'-5'3600'0,"-3"3"-2880"15,-2 5-576-15,-3 7-144 0,0 2 1760 0,-1 6 320 16,0 5 64-16,-1 4 16 0,-3 4-1936 0,-1 7-384 0,-5 4-80 0,0 6-16 16,-5 4 256-16,-1 12-192 15,-2 5 192-15,-6 8-192 0,-4 0 192 0,-3 5 0 16,-3 4 0-16,-3 5-144 0,-1 7 144 0,-1 0 0 0,0 0-144 0,0-4 144 16,0-2 0-16,-1-2 0 0,1-1 128 0,2-6-128 15,4-7 192-15,6-7-32 0,4-7-16 0,6-5 0 16,4-8-144-16,7-3 0 0,6-3 0 0,6-9-176 31,7-7-2864-31,7-10-576 0,5-4-112 0</inkml:trace>
  <inkml:trace contextRef="#ctx0" brushRef="#br3" timeOffset="129905">4958 13523 50271 0,'-17'9'2240'0,"5"4"448"0,-6 5-2160 0,1 10-528 0,-1 8 0 0,-2 6 0 15,-2 5-256-15,1 2-144 0,2 3-48 0,-3 2 0 0,-3-1 304 0,-1 5 144 16,0 3-160-16,-3 5 160 0,-2 5-160 0,-1 1 160 16,-1-1-160-16,0 0 160 0,-1-4-160 0,0 4 160 15,2 1-160-15,-2 1 160 0,0 1 0 0,0-1 0 16,-3-1 0-16,2-6 0 0,1-9 0 0,3-1 0 15,0-2 0-15,1 1-14208 16,0-2-2832-16</inkml:trace>
  <inkml:trace contextRef="#ctx0" brushRef="#br1" timeOffset="136893.75">8591 5346 20271 0,'2'-12'896'0,"-2"12"192"0,2-10-880 0,2 1-208 0,2-1 0 0,1 3 0 0,1-3 2224 0,1 3 400 16,0 0 64-16,-1 1 32 0,-8 6-2176 15,9-6-544-15,-1 1 0 0,-8 5 0 0,0 0 176 0,0 0-176 16,0 0 160-16,0 0-160 0,0 0 416 16,0 0-16-16,0 0 0 0,0 0 0 0,0 0 112 0,0 0 0 15,0 15 16-15,-1-2 0 0,-3-2 48 0,-1 1 16 16,0-2 0-16,-2 2 0 0,-1-3-16 0,-1 2-16 15,0-1 0-15,0 1 0 0,0-1-80 0,0 0-16 16,1 2 0-16,3-4 0 0,-2-1-112 0,7-7-32 16,-6 7 0-16,6-7 0 0,0 0-112 0,0 0-16 15,0 0-16-15,0 0 0 0,0 0-48 0,0 0 0 16,9-6 0-16,1-3 0 0,0 0 0 0,1-2-128 16,-1-1 192-16,1 1-64 0,-2-4-128 0,0 2 0 0,-1 0 144 15,-2 2-144-15,0 0 0 0,-1 2 0 16,-1 1-192-16,-4 8 64 15,0 0-1984-15,2-9-400 0</inkml:trace>
  <inkml:trace contextRef="#ctx0" brushRef="#br1" timeOffset="141033.07">5735 2103 13823 0,'0'0'1216'0,"0"0"-960"0,0 0-256 0,0 0 0 16,0 0 1040-16,0 0 176 0,0 0 16 0,0 0 16 16,0 0-928-16,0 0-176 0,0 0-144 0,0 0 192 15,-10 2-192-15,-1 2 0 0,1-3-192 0,1 4 192 16,-2-2-848-1,1 2-48-15,-2 0-16 0,-1 3 0 0,-1 4 176 0,-2-2 32 0,-1 2 16 16,0 0 0-16,1 1 528 0,-2-2 160 0,0 4 0 0,0 2 0 0,-2-2 0 0,2 2 0 16,1 0 160-16,-3 3-32 0,-3 2 320 0,1-1 64 15,2-2 0-15,-1 5 16 0,-1-1 96 0,0 1 16 16,-1-1 0-16,0-1 0 0,1 2-208 0,0 3-48 16,1-1 0-16,0 4 0 0,2 0-208 0,-1 0-48 15,1-1-128-15,-1 2 192 0,1 2-192 0,-1-3 0 16,2 1 0-16,0 0 0 0,-1 1 0 0,1-1 0 15,0 3-160-15,1-4 160 0,-3 1 0 0,2 2 0 16,0 2 0-16,-3-1 0 0,-1 2 0 0,0 0 0 16,2-2 0-16,2-1 0 0,0 3 0 0,-1-2 0 0,1-2 0 0,2 1 0 15,1 1 0-15,0-4 0 0,2 1 0 0,2 0 176 16,0-1-176-16,1 0 0 0,-3 3 144 0,2 1-144 16,0 0 320-16,0 1 0 0,1-1 0 0,1 2 0 15,-2 3-128-15,1-2-48 0,1-1 0 0,-1 3 0 16,1-1-144-16,2 1 0 0,-3 2 0 0,3-1 0 15,-1 2 0-15,0 2 0 0,0 2 0 0,0 2 0 16,-1-1 0-16,0 0 0 0,0 0 0 0,0 0 0 16,-2 0-144-16,2 1 144 0,0-1 0 0,0 2 0 15,1 0 0-15,-1-1 0 0,0 0 0 0,1 2 0 16,2-2 0-16,-1 0 0 0,1 0 0 0,-2 1 0 16,0-1 384-16,1-1 0 0,1 1-16 0,-2 2 0 15,-1-1 96-15,2 2 32 0,3 0 0 0,1 2 0 16,-1-2-176-16,1 3-16 0,3-4-16 0,0 3 0 0,0-1-288 15,3 2 160-15,-1 2-160 0,3 2 128 0,1-3-128 16,0-1 0-16,1 0 0 0,1-1 0 0,1 1 0 0,-3-3 0 16,-1-2 0-16,1 2 128 0,0-2 96 0,2 0 16 15,-3 0 0-15,4 0 0 0,0-4-16 0,1-1 0 16,-1-1 0-16,1-1 0 0,3 0 48 0,1 4 16 16,2-1 0-16,1 2 0 0,0-3-160 0,4 1-128 15,1-2 144-15,1 1-144 0,0-1 176 0,1 0-176 16,0 1 192-16,2 2-192 0,1 0 128 0,2 1-128 15,0 1 0-15,1 3 0 0,0-2 128 0,1-2-128 16,0-1 0-16,1-3 0 0,-1-1 0 0,0-3 0 16,0-1 0-16,1 1 0 0,2 1 0 0,-2 0 0 15,-1 1 0-15,1 2 0 0,-2-3 0 0,1 2 0 0,0 0 0 16,1-1 0-16,-4-3 0 0,2 0 0 0,2-1 0 0,-2-1 0 16,-3 1 0-16,3-1 0 0,0 1 128 0,1 2-128 15,-1 1 144-15,4 2-16 0,0 0-128 0,1-2 192 16,0 0-192-16,2 0 144 0,-2-1-144 0,3-3 128 15,2 2-128-15,1-2 0 0,0 0 0 0,-1-1 0 16,-3-1 0-16,4-3 0 0,-1 2 0 0,-1-1 0 16,3 0 0-16,-2-1 0 0,-2-1 0 15,3 0 0-15,0 1 0 0,2-1 128 0,-1-3-128 0,0 1 0 16,-3-3 0-16,3-1 128 0,1 0-128 0,0 1 0 16,0-1 0-16,1 1 0 0,-1 0 128 0,3 1-128 15,1-1 0-15,-2 3 128 0,0 0-128 0,-1-2 128 16,2 0-128-16,-1-3 0 0,1 3 0 0,-2-1 0 0,-1 0 0 15,0-1 0-15,0-1 0 0,0 0 0 0,0 1 0 16,2-2 0-16,-1-2 0 0,-1-3 128 16,-1 0-128-16,-1-4 0 0,0 1 144 0,1 2-144 0,-2-2 176 15,0 2-48-15,1-1 0 0,-2 1 0 0,0-1-128 0,0 1 192 16,2-2-192-16,-1 1 192 0,-2-2-192 0,1 1 192 16,0-1-192-16,1 2 192 0,1-1-192 0,1-1 0 15,-1-1 0-15,2-2 128 0,0-1-128 0,2 3 128 16,-1 1-128-16,0-3 128 0,3 1 64 0,-1-1 16 15,-2-1 0-15,0 1 0 0,3-3-64 0,2 0-16 16,0-1 0-16,1 1 0 0,-2-1-128 0,2 1 0 16,2-2 144-16,0-4-144 0,0 1 176 0,1-2-48 0,0-2 0 15,1 1 0-15,2-3-128 0,2 2 128 0,-2-2-128 0,2-1 128 16,1-2-128-16,0-1 0 0,1-1 0 0,2 1 0 16,0-1 0-16,1 0 128 0,1-1-128 0,0-1 0 15,-1-1 0-15,1 2 128 0,-2 2-128 0,0 2 0 16,-1-4 0-16,0 3 0 0,0-1 128 0,-1 0-128 15,-2-1 0-15,2-2 0 0,2 0 0 0,0-1 128 16,-1-2-128-16,1-2 0 0,2-1 0 0,1-4 0 16,1-1 176-16,-1 0-48 0,0-2-128 0,-1-2 192 15,0-2-192-15,-2-2 128 0,0-3-128 0,0 0 0 16,2 1 192-16,-1-2-48 0,-2-1-16 0,0 2 0 16,1 1 16-16,-1 0 0 0,-3 1 0 0,2 1 0 15,2 0-144-15,-1 1 192 0,0 3-192 0,1-2 192 16,-3-1-192-16,1-1 0 0,-3-1 0 0,-1-1 128 15,-2 0-128-15,1-1 0 0,-1-1 0 0,-2 2 0 16,-1-1-384-16,-2 1 64 0,-1-4 0 0,2 2 0 16,-3-1-144-16,-2 0-32 15,-2-2 0-15,0 0 0 0,-2 0 208 0,-1-5 32 0,-2-1 16 0,-1 0 0 0,-3-1 240 0,-3 0 0 16,-3-1 0-16,2 1 0 0,-3 1 160 0,-1 3-32 16,-2-2 0-16,-1 2 0 0,-4-2 368 0,1 1 64 15,-1 1 16-15,-1 0 0 0,-1-2-288 0,2 0-48 16,-4 0-16-16,2 2 0 15,0-2-624-15,0 2-128 0,0-1-32 0,-3 1-9712 16,-1-2-1952-16</inkml:trace>
  <inkml:trace contextRef="#ctx0" brushRef="#br1" timeOffset="142848.37">5013 1182 6447 0,'-15'-5'576'0,"6"2"-576"0,-1-4 0 0,-1 0 0 15,0 1 3136-15,0 1 512 0,1 0 96 0,-1 1 32 0,1-1-3008 0,0 1-576 16,-2 0-192-16,-1 1 0 16,-2 3 320-16,2 0-32 0,-5 2 0 0,1 0 0 0,-1 1 352 0,1 1 80 15,-1 0 16-15,0 1 0 0,-2-2-80 0,2 2-16 16,-1 1 0-16,1 1 0 0,0-2-320 0,0 5-64 16,-1 1 0-16,0 2-16 0,-2-3-240 0,0 5 0 15,-1 0 128-15,0 5-128 0,-2 1 0 0,1 2 0 16,-2 2 0-16,2 2 0 0,-2 5 0 0,-1-1 0 15,-3 2-128-15,0 3 128 0,1 1 0 0,-2-1 0 16,-1 3 0-16,1 2 0 0,0-4 0 0,0 2 0 16,0 1 0-16,-2 0 0 0,0 2 0 15,-1 1 128-15,1 0-128 0,-1 2 192 0,-1 2 64 0,3 4 0 16,1 0 0-16,1 1 0 0,-1 2-48 0,3-1 0 0,1-2 0 0,2 0 0 16,1-6 96-16,1 4 16 0,1 0 0 0,1 1 0 15,1-2-16-15,0 3 0 0,2 0 0 0,0 0 0 16,-1-2-304-16,0 2 128 0,-3 0-128 0,0 3 0 15,-1 0 0-15,0 2 0 0,0 1 0 0,0-1 0 16,-1 0 128-16,3 1-128 0,-1-4 0 0,1 2 0 16,1 0 0-16,-2 1 0 0,1 2 0 0,-1 1 0 15,0 2 0-15,2-3 0 0,2-2 0 0,1-2 0 16,1 2 0-16,0-2 0 0,0 1 0 0,0-1 0 16,1 1 0-16,1 3 0 0,1 0 0 0,2-2 0 15,-1-1 0-15,2-2 0 0,0-2 0 0,-1 1 0 16,2 2 128-16,1-1-128 0,3-1 0 0,0-2 0 15,2 1 240-15,1 1-64 0,1-5-16 0,1-1 0 16,0-2-160-16,2 0 192 0,-2 2-192 0,0-1 192 0,3 1-192 16,0 1 0-16,0 0 0 0,0 1 128 0,0 0-128 0,1 1 160 15,0-5-160-15,1 2 160 0,0-2-32 0,1-1 0 16,-1 1 0-16,3 1 0 0,0 0 64 0,2 0 0 16,-1 0 0-16,2 1 0 0,1 1-48 0,0 0 0 15,0-2 0-15,0-2 0 0,1 0-144 0,0 0 0 16,0-1 0-16,0 2 128 0,1 0-128 0,-1 0 0 15,-1 4 144-15,-1 0-144 0,-1 1 0 0,1-3 128 16,0-1-128-16,0-1 0 0,-2 3 0 0,2-3 144 16,-1 3-144-16,3-1 0 0,-1 0 160 0,2-3-160 15,2 0 128-15,0 1-128 0,0-1 128 0,3-1-128 16,0-4 128-16,1-1-128 0,0 1 192 0,0 1-32 0,0-2-16 0,1 2 0 16,0 1-16-16,0-1 0 0,-1 3 0 0,0 0 0 15,-1 1-128-15,1 1 192 0,1-1-192 0,-1-1 192 16,-2-2-192-16,1 3 0 0,-2 0 144 0,0 0-144 15,-1 2 0-15,1 0 0 0,1 2 0 0,-1 2 128 16,0-1-128-16,3 0 0 0,1-5 0 0,2-1 128 16,-1-4-128-16,-1-1 0 0,2 2 128 0,0 1-128 15,1 0 0-15,1 2 0 0,0-1 0 0,2 1 0 16,0 0 0-16,1 0 0 0,0-2 0 0,1 0 0 16,0 1 128-16,0-2-128 0,-2-3 128 0,1 2-128 15,1 0 128-15,0 4-128 0,-1 1 160 0,2 1-160 16,0 2 144-16,1 1-144 0,-4 0 128 0,2 0-128 15,0-2 128-15,0 1-128 0,0-3 0 0,0 0 128 16,2 0-128-16,-2 0 0 0,1 0 144 0,1 0-144 16,-2-3 192-16,4 1-48 0,2 1 0 0,0-2 0 15,3-4-16-15,-1 0-128 0,1-2 192 0,1 2-64 0,3-2-128 16,-1 1 192-16,-1-1-192 0,0 3 192 0,0-1-192 0,2 2 0 16,2-2 144-16,2 5-144 0,0 0 0 0,-1 1 0 15,1-1 0-15,0-1 128 0,0-1-128 16,0 0 0-16,2-2 0 0,-1-1 128 0,-1 1-128 0,0 1 0 15,2-1 0-15,0 1 0 0,2-1 0 0,1 1 0 16,0 2 0-16,3-4 0 0,-2-2 160 0,2-2-32 16,0-2-128-16,2-2 192 0,2-2-64 0,1 0-128 15,2 1 176-15,1 0-176 0,1-4 192 0,0 1-64 16,1-1 0-16,2 1-128 0,0-2 192 0,2 1-192 16,1-2 192-16,1 4-192 0,1 0 144 0,1 1-144 15,1-3 0-15,3 2 144 0,4 0-144 0,0-3 0 16,-3-1 0-16,0 0 128 0,0-3-128 0,3 0 0 0,1 0 0 0,2-3 0 15,2 0 0-15,0-1 0 0,0-3 0 0,3-2 0 16,-3-2 128-16,4-1-128 0,1 0 128 0,2-2-128 16,-2-3 0-16,3-1 0 0,-1-1 0 0,4 1 0 15,-1 0 0-15,2-2 0 0,-4-3 0 0,4 0 0 16,0-2 0-16,-2 3 0 0,-1 0 0 0,0-1 0 16,-1-3 0-16,2 5 0 0,0-4 0 0,-1 0 0 15,-1 1 0-15,0-2 0 0,0 2 0 0,2-1 0 16,1 1 0-16,-2-1 0 0,-1 1 0 0,-2-1 0 15,0 1 0-15,0-1 0 0,2-2 0 0,0 0 0 16,0-3-208-16,-3-1 80 0,-1 0 128 0,3-1-208 16,0-1 48-16,1 2 16 0,0-2 0 0,-4-1 0 15,-4 0-144-15,1 2-32 0,-2-2 0 0,-1 3 0 16,-4 2-208 0,0-3-48-16,-6 0-16 0,-1 0 0 0,-2-1-1232 0,-6 2-240 0,-5 0-48 0</inkml:trace>
  <inkml:trace contextRef="#ctx0" brushRef="#br1" timeOffset="144610.84">3328 1028 27119 0,'-17'4'1200'0,"7"1"256"0,-2 2-1168 0,-1 2-288 0,2 5 0 0,-3-1 0 16,-1 1 256-16,2-2 0 0,0 2 0 0,1 1 0 15,0-1 0-15,2 2 0 0,-2 2 0 0,0 0 0 16,1-1-96-16,-2 3-32 0,0-1 0 0,0 2 0 16,-3 0-128-16,0 1 0 0,1 3 0 0,-2 1 128 15,-3-2-128-15,1 3 0 0,-4 3 0 0,1 3 0 16,-4 0 0-16,1 4 0 0,1 2 0 0,-1-1 128 16,-3 1-128-16,2 1 0 0,-1 2 0 0,1 1 0 0,0 0 192 15,-3 0 0-15,-1 0 0 0,0 0 0 0,0 3 32 0,0 1 16 16,0 1 0-16,2 0 0 0,-1-1 144 0,-1 1 48 15,3 1 0-15,0-1 0 0,1 1-80 0,3 4-16 16,-1 1 0-16,2 2 0 0,0 4-208 0,1 2-128 16,3-1 160-16,1 0-160 0,1 0 0 0,2-1 0 15,0-1 0-15,-1 5 0 0,0 0 0 0,0 1 0 16,2-1 0-16,0-1 0 0,0 0 0 0,0 0 0 16,0-3 0-16,1 0 0 0,1 1 0 0,2 0 0 15,-1 1 0-15,3-1 0 0,0-1 0 0,3 1 0 16,0-5 0-16,2 4 0 0,0-1 128 0,1 2-128 15,1 1 0-15,0 1 144 0,-2 4-144 0,-1-1 0 0,0 1 0 16,2 2 0-16,1-3 0 0,-1 7 0 0,-2 4 0 0,0 0 128 16,2-1-128-16,0-2 192 0,-2 1-192 0,3 1 192 15,-1 5 0-15,1-1 16 0,0-2 0 0,3-4 0 16,-1-2 48-16,2 0 16 0,3-2 0 0,0 1 0 16,3 0-64-16,0-2-16 0,-1-2 0 0,2-3 0 15,0-2-16-15,2 2-16 0,2 0 0 0,-2 1 0 16,0 0-160-16,1 2 192 0,3-2-192 0,-1 0 192 15,-3-1-192-15,0 3 160 0,0 3-160 0,1-2 160 16,0 2 0-16,1 1 0 0,-1-4 0 0,2 1 0 16,1 0-32-16,0 4-128 0,-2-2 192 0,4 2-64 15,-1 1-128-15,3-4 0 0,0-4 0 0,1 2 128 16,0-1-128-16,0 2 0 0,1 0 0 0,2 0 0 0,1 2 0 16,0-1 0-16,0-6 128 0,2 0-128 0,-1-3 0 15,2 2 0-15,-4 2 0 0,-1-1 0 16,0 4 0-16,2-2 0 0,1-5 0 0,2 0 0 0,0-3 0 0,2 5 0 15,-1-1 144-15,1 2-144 0,-1-1 144 0,2 1-144 16,-1-1 192-16,1-3-192 0,4-2 160 0,0-2-160 16,1 0 128-16,-1-2-128 0,2 3 128 0,1 0-128 15,2 2 0-15,0-2 128 0,2-1-128 0,2-3 0 16,-2-3 0-16,-2 0 0 0,1-1 0 0,1 0 128 16,-1-1-128-16,-2 1 0 0,1 2 0 0,0-1 0 15,0 0 0-15,2-3 0 0,-2-3 0 0,3-1 0 16,-3-1 0-16,1 0 0 0,0 4 0 0,-1-4 0 0,0 0 128 0,2 0-128 15,1 4 0-15,-1 2 0 0,-2-3 0 0,3-1 0 16,3-1 0-16,1-6 0 0,2 1 0 0,0-1 0 16,1 1 0-16,0 1 0 0,0-2 0 0,1 2 0 15,2 0 0-15,0 1 0 0,4-3 0 0,0 3 128 16,2 1-128-16,2-3 0 0,-2-3 0 0,-2-2 0 16,0-2 0-16,-1-3 0 0,2-1 128 0,1 0-128 15,1 1 0-15,-1 2 0 0,-1 1 0 0,1 1 128 16,1 2-128-16,0-2 0 0,0 3 0 0,2 1 0 15,2 1 0-15,0 0 128 0,2 1-128 0,-1-3 0 16,1-1 0-16,1 0 0 0,-1-6 128 0,2 1-128 16,3-1 0-16,2 2 0 0,2-2 0 0,1 1 0 15,0 0 0-15,-1 0 0 0,-1-2 0 0,3 0 0 16,1 1 0-16,1 1 128 0,3 0-128 0,-3 1 0 16,0 1 0-16,2-3 0 0,0-1 0 0,2 2 0 15,-4-2 0-15,0-3 0 0,-2 1 0 0,2 2 0 0,1 0 0 16,-1 3 0-16,3 2 0 0,1-1 0 0,-2 0 144 0,2-1-144 15,-1-2 160-15,3 3-160 0,4-3 240 0,0 1-48 16,0-2-16-16,0 0 0 0,0-3-48 0,5-1-128 16,4-5 192-16,-1 3-64 0,-1-4-128 0,4-1 0 15,2 0 0-15,0-2 128 0,0 0-128 0,4 1 0 16,0-8 0-16,0 4 128 0,0-1-128 0,1-1 0 16,0-2 0-16,3-1 0 0,1-2 144 0,2 0-144 15,-2-1 160-15,0-2-160 0,-1-2 0 0,2-1 0 16,3 3 0-16,-1-3 0 0,-4-2 0 0,2 0 0 15,2 1 0-15,1 0 0 0,-3 0 0 0,-1 0 0 0,-1-1 0 0,-1 1 0 16,-2 1 0-16,-1 0 0 16,0-4 0-16,-2 2 0 0,2-2 0 0,-1 1 0 0,0-2 0 15,-1 1-160 1,-4-3-256-16,-1 0-48 0,0 0-16 0,-3-3 0 16,-5 0-96-16,0-1-32 0,-6-2 0 0,-4-3 0 15,-3 2-1312-15,-2-5-272 0,-1-2-48 0</inkml:trace>
  <inkml:trace contextRef="#ctx0" brushRef="#br1" timeOffset="147841.84">2060 890 24879 0,'-9'0'2208'0,"0"0"-1760"0,-1 0-448 0,10 0 0 16,-10 2 1232-16,0-2 176 15,1 0 16-15,9 0 16 0,-10 0-608 0,10 0-128 0,-9 2-32 0,9-2 0 16,0 0-304-16,-6 6-64 0,1 2-16 0,-1 1 0 16,6-9-288-16,-5 14 0 0,0 1 0 0,0 0 0 15,-1 2 0-15,-1 3 0 0,-1 3 0 0,0 1 0 16,-1 2 0-16,-2 1 0 0,-2 1 0 0,0 3 0 15,-1 2 0-15,-2 0-144 0,-1 0 144 0,0 2 0 16,-1 2 0-16,-1 2 0 0,-2 1 0 0,0 3 0 16,0 2 0-16,2 2 0 0,-1 1 0 0,3 0 0 15,1-1 160-15,-1 0-32 0,-1-1-128 0,1 0 192 16,0 1-64-16,3 2-128 0,-2-2 176 0,2 2-176 16,0 2 176-16,1 1-176 0,-2 0 160 0,2 2-160 0,-1-5 192 15,1 1-48-15,1-2-16 0,0 0 0 0,1-1 128 0,-1 3 0 16,0 1 16-16,0 3 0 0,3-1-80 15,0 0 0-15,0 0-16 0,0 0 0 0,0 0-176 16,0 2 160-16,0 0-160 0,-1 1 160 0,1 1-160 0,-1 3 0 16,1 0 0-16,0-1 0 0,-1-7 192 0,3 2-64 15,0 1 0-15,1 0 0 0,-2 1 96 0,0 1 16 16,1 1 0-16,0 0 0 0,-1 4-80 0,0-6-16 16,1 0 0-16,1 0 0 0,-2 1 48 0,2 2 16 15,0 1 0-15,2 1 0 0,1-1-208 0,0-1 144 16,2-3-144-16,-1 0 128 0,2-4 32 0,0 5 0 15,0-4 0-15,3 1 0 0,1 0-160 0,-2-1 192 16,0 2-192-16,0-4 192 0,1-2-192 0,0 1 0 16,-2 2 0-16,0-2 128 0,1 0-128 0,-1 4 192 0,0 1-192 0,0-1 192 15,1 2-64-15,0 1-128 0,0-3 192 0,-2 0-64 16,0-2 0-16,2 1 0 0,1 2 0 0,-1 0 0 16,0 0 48-16,2 1 0 0,1-2 0 0,1-1 0 15,1-5 0-15,-1-3 0 0,0-2 0 0,1 2 0 16,1 0-176-16,1 0 0 0,1-1 0 0,-1-1 0 15,0 0 0-15,1 3 0 0,1 2 0 0,-2-2 0 16,-1-3 0-16,-1-2 0 0,1 0 0 0,0 3 0 16,0 4 0-16,0 2 0 0,0-1 0 0,-1 2 0 15,3 0 0-15,-3 0 0 0,0-1 0 0,-1-4 0 16,1 3 0-16,1-6 0 0,-2 1 0 0,2 0 0 16,0-1 160-16,-2 0-160 0,1 3 192 0,2-2-192 15,1 3 192-15,2-4-192 0,-1 0 192 0,-1 0-192 0,0-4 128 16,1 3-128-16,-2-3 0 0,0 0 0 15,2 1 144-15,0 0-144 0,0 0 0 0,-1 5 144 0,2-1-144 16,0 0 0-16,1 2 0 0,-2-3 0 0,0-4 192 0,-1-2-64 16,2-3 0-16,0 1 0 0,-3 1-128 0,3 2 160 15,1 1-160-15,2-1 160 0,1-3-160 0,-2 2 0 16,2-1 0-16,0 1 0 0,1-1 128 0,-1-3-128 16,0 1 128-16,-2-4-128 0,3-3 0 0,0 2 0 15,0-3 0-15,-1 2 0 0,-3 0 0 0,1 2 0 16,1-2 128-16,-2 2-128 0,0 2 0 0,0-5 0 15,1 1 0-15,0 0 0 0,-2 5 144 0,3-3-144 16,1 0 160-16,0-3-160 0,-3-1 176 0,4-1-176 16,3 0 192-16,-3-2-192 0,-3-2 160 0,0 0-160 0,1 0 128 15,-1 0-128-15,2 1 0 0,-1 1 128 0,-2 1-128 16,4-1 0-16,0 1 0 0,-1-1 0 0,-2-1 128 0,1 0-128 16,0-1 0-16,2 2 0 0,0-1 0 0,0-1 0 15,-1 1 0-15,-1 2 0 0,0-3 0 0,-1 1 128 16,0-2-128-16,2 1 0 0,0-2 0 0,-2 1 128 15,0-3-128-15,1 0 0 0,-2-1 0 0,1 1 128 16,-1-3-128-16,0 1 128 0,0 1-128 0,1 1 128 16,0-4-128-16,-1 1 0 0,-2 2 0 0,2 1 128 15,0-1-128-15,-1 1 0 0,-1-3 144 0,0 2-144 16,1 1 0-16,0 0 0 0,-3-2 0 0,0 2 0 16,3-1 0-16,-2 2 0 0,1 0 0 0,-1 3 128 15,-1-4-128-15,2 3 0 0,-4-3 0 0,2 0 0 16,2-2 0-16,-2 2 128 0,1-4-128 0,1-1 0 15,-1 0 128-15,1 1-128 0,1-3 160 0,-1 2-160 0,0 0 128 0,-1-2-128 16,-1 0 0-16,0 2 144 0,0-3-144 0,1 3 128 16,-1 0-128-16,0 1 128 0,-1-1-128 0,-1-1 0 15,0 2 0-15,1-1 0 0,0-2 0 0,1 2 0 16,-1 1 128-16,-1-4-128 0,0-1 0 0,1 0 0 16,1 0 0-16,-1 2 128 0,-2-3-128 0,3 1 0 15,2-1 144-15,-1 1-144 0,-3 0 128 0,1-1-128 16,2-2 128-16,0 3-128 0,0 1 0 0,-1-3 144 15,-1 3-144-15,1 2 0 0,0-1 144 0,0 3-144 16,-3-2 0-16,1 2 144 0,-1 1-144 0,1 0 0 16,-1 1 144-16,1-2-144 0,1 1 0 0,0 2 144 15,-2-3-144-15,1-3 0 0,-1 3 128 0,1-4-128 16,1 2 0-16,-1-2 0 0,-7-9 0 0,12 12 0 16,0-1 0-16,-3-1 0 0,-9-10 0 0,12 10 0 0,-1 0 0 0,0 1 0 15,-1-3 0-15,-1 1 0 0,-1-1 0 0,1 1 0 16,0 0 128-16,1-1-128 0,-3 1 0 0,1 0 0 15,0 3 0-15,0-2 0 0,-2-1 0 0,4 2 0 16,-3-1 0-16,2 2 0 0,1 1 128 0,-3-3-128 16,1-1 128-16,0 2-128 0,-1 2 192 0,0-3-192 15,1 2 160-15,0 0-160 0,1 0 128 0,0-1-128 16,-1 2 0-16,0 0 128 0,0-2-128 0,4 0 0 16,3 4 0-16,-2-5 0 0,-6-2 128 0,1 0-128 15,1-2 0-15,2 2 128 0,1-1-128 0,0-1 128 16,0 0-128-16,1 0 128 0,-3 1-128 0,2-1 128 0,-2-1-128 0,-1 2 0 15,-9-7 144-15,9 10-144 0,-1-1 128 16,-1 0-128-16,-7-9 160 0,8 12-160 0,-2-1 160 0,1-1-160 16,-7-10 160-16,7 13-160 0,0-1 128 0,1-2-128 15,0-1 0-15,-8-9 0 0,10 12 0 16,-1-1 128-16,2-4-128 0,-1 3 0 0,2-1 0 0,-3-2 0 16,-9-7 0-16,13 10 0 0,-1-3 0 0,-2 3 0 15,1-5 0-15,-11-5 0 0,11 10 0 0,0 1 128 16,-2-1-128-16,-1-1 0 0,0 0 0 0,-1 0 128 15,0 1-128-15,1 0 0 0,-1-1 128 0,1 2-128 16,0-2 0-16,0-2 144 0,-8-7-144 0,9 10 0 16,-1-1 0-16,0 0 128 0,0 0-128 0,-1-3 0 15,1 0 0-15,-8-6 0 0,9 6 0 0,-1 2 128 16,0-1-128-16,1-1 0 0,3 1 0 0,-3 0 128 0,-1 0-128 0,0 2 0 16,-1-2 0-16,3 0 0 0,-4 1 128 0,1 3-128 15,-1-1 0-15,2-1 0 0,0 0 0 0,0 0 0 16,-2 1 0-16,1 0 0 0,-1-1 128 0,2 0-128 15,-3 0 0-15,2 1 0 0,-1-1 0 0,1 0 0 16,-1 0 0-16,1-1 0 0,-1 0 128 0,1-1-128 16,-7-7 0-16,8 11 0 0,-1-3 0 0,-7-8 0 15,10 7 0-15,-10-7 0 0,9 8 0 0,-9-8 0 16,13 8 0-16,-2-1 0 0,-11-7 0 0,11 7 0 16,-11-7 0-16,12 8 0 0,-12-8 0 0,14 8 0 15,-14-8 0-15,14 9 128 0,-3-1-128 0,-1 1 0 16,-10-9 128-16,13 7-128 0,-1 2 0 0,-2-1 128 15,2-2-128-15,-1 1 0 0,-1 0 0 0,2 0 128 16,-1 0-128-16,0-1 0 0,-1-1 0 0,2 0 0 0,0 2 0 0,-1 0 0 16,0-2 0-16,1 1 0 0,-1 1 0 0,1-1 0 15,-1-1 0-15,-1 1 0 0,2 0 0 0,-1 1 0 16,0-1 0-16,1 2 0 0,-2 1 0 0,0-2 0 16,0 1 0-16,0-1 0 0,0 1 0 0,3 1 0 15,-1 2 0-15,1-1 0 0,0 1 0 0,0 0 0 16,2 1 0-16,0-1 0 0,-2 0 0 0,2 0 0 15,-2-1 0-15,1 1 0 0,0-2 0 0,1 1 0 16,-2 1 0-16,2 0 0 0,1-3 0 0,2 4 0 16,-1-3 0-16,2 1 0 0,-1 1 0 0,1-2 0 15,1 0 0-15,-1 0 0 0,0 0 0 0,-1-2 0 0,0 1 0 16,0-1 0-16,2 1 0 0,0 1 0 0,-1-1 0 0,-1 0 0 16,-1 0 0-16,3 2 0 15,2-3 0-15,-1-1 0 0,0 1 0 0,0-1 0 0,-1 1 0 0,1-1 0 16,0 1 0-16,3-1 0 0,0 0 0 0,1 0 0 15,1 2 0-15,2 0 0 0,-2-2 0 0,1 3 0 16,-1 2 0-16,0-1 0 0,-1 1 0 0,0-1 0 16,1 1 0-16,-3 0 0 0,1 2 0 0,1-1 0 15,-1 2 0-15,4 0 0 0,-2-3 0 0,0 2 0 16,0 0 0-16,3 2 0 0,-1 0 0 0,2 2 0 16,-1-1 0-16,4 1 0 0,0 0 0 0,1 0 0 15,0 1 0-15,1-1 0 0,2 1 0 0,-3-2 0 16,-2-1 0-16,2 0 0 0,3 0 0 0,-1-2 0 15,1 1 0-15,1-1 0 0,-2 0 0 0,5 0 0 16,2-2 0-16,1 1 0 0,-1 1 0 0,0 1 0 0,1 0 0 0,1 0 0 16,-1 2 0-16,-1-1 0 0,1 2 0 15,1 0 0-15,0 0 0 0,2 3 0 0,1-3 0 0,-1 3 0 16,3 3 0-16,-3-3 0 0,0 5 0 0,1 0 0 16,2 0 0-16,0-2 0 0,-3-2 0 0,5 0 0 15,6-3 0-15,-2-1 0 0,-1 0 0 0,-2-1 0 16,1-2 0-16,-1 2 0 0,0-2 0 0,1 2 0 15,-5-1 0-15,5 0 0 0,3-2 0 0,1 1 0 16,0 2 0-16,1-1 0 0,-4 1 0 0,1 2 128 16,0-1-128-16,3 0 0 0,1 0 0 0,-1-1 0 15,1-1 128-15,0 1-128 0,2 2 0 0,-2-2 0 16,-2 1 0-16,0 0 0 0,-1 0 0 0,3 0 0 0,1 0 0 16,2 0 0-16,-1-2 0 0,1 1 0 0,0-3 128 0,-3 1-128 15,-2 1 0-15,4-4 0 0,-2-2 0 0,2 2 0 16,2 1 0-16,0-1 0 0,-2 1 0 0,1 0 0 15,0-4 0-15,-3 2 0 0,-2 2 0 0,3-3 0 16,3 0 0-16,0 1 0 0,-1 1 0 0,-2-1 0 16,-2 1 0-16,1-1 0 0,0 1 0 0,2 0 0 15,2 2 0-15,1 0 0 0,1 0 0 0,-3-2 0 16,1-1 0-16,0 1 0 0,-4-1 0 0,0 1 0 16,1-2 0-16,2 0 0 0,3 0 0 0,0 0 0 15,-1-1 0-15,-1 0 0 0,-2-2 0 0,2-1 0 16,1-1 0-16,3 0 0 0,3-1 0 0,-1-2 0 15,2-1 0-15,-2 2 0 0,0-4 0 0,2 1 0 16,0-2 0-16,2 1 0 0,2-2 0 0,-2 0 0 16,-1 0-288-16,0 1 16 0,0-3 0 0,3 1 0 15,2-3-1328-15,0 0-272 0,2 0-48 16,4-4-19648-16</inkml:trace>
  <inkml:trace contextRef="#ctx0" brushRef="#br1" timeOffset="158073.81">4348 11790 17503 0,'0'-16'1552'0,"1"9"-1232"15,2-2-320-15,-1 1 0 0,1 0 2816 0,-3 8 512 16,0 0 112-16,4-8 16 0,-4 8-2336 0,0 0-464 16,0 0-80-16,0 0-32 0,3-8-176 0,-3 8-48 15,0 0 0-15,-3-6 0 0,3 6-128 0,-4-8-48 16,-1 1 0-16,0 1 0 0,-1-1 112 0,6 7 0 15,-6-9 16-15,1 0 0 0,-3 0 560 0,3-1 96 16,1-1 32-16,1-2 0 0,0 1-16 0,1 1 0 16,-1-2 0-16,2 2 0 0,0 1-384 0,-1 2-80 0,0-3-16 0,2 11 0 15,-4-7-80-15,4 7-32 0,-8-6 0 0,1 4 0 16,7 2-112-16,-9 1-32 0,-1 0 0 0,1 6 0 16,1 2-208-16,-1 1 0 0,-2 1 0 0,1 2 0 15,1 3 0-15,0-2 0 0,-2 2 0 16,4-1 0-16,-3 1 0 0,3 0 0 0,-1-3 0 0,0 1 0 15,0 0 0-15,2 1 0 0,0-2 128 0,4 0-128 16,-2-2 0-16,3 1 176 0,1-1-176 0,0-1 160 16,0-10-160-16,2 16 0 0,2-3 144 0,3-3-144 15,0 1 0-15,4-1 0 0,-1-2 0 0,2 0 0 16,0-1 0-16,-1-1 0 0,1-4 0 0,-3 2 0 16,0-3 0-16,2 2 0 0,-2-3 0 0,-9 0 128 15,10 0-128-15,0-3 144 0,-3 0-144 0,-7 3 160 16,8-7-160-16,-8 7 192 0,8-8-192 0,-3 2 192 0,-1-3-192 15,1-2 192-15,2 1-192 0,-2-2 192 16,0-1-64-16,1 0-128 0,-3 1 192 0,3-1-64 0,-2-3-128 0,-1 3 0 16,-1 0 0-16,0 2 128 0,1-1-128 0,-2 0 0 15,-1 2 0-15,0 1 128 0,-1 0-128 0,0 1 0 16,-2 0 144-16,3 8-144 0,-5-7 144 0,5 7-144 16,-8-2 192-16,0 2-192 0,-1 2 160 0,0 4-160 15,-1 0 128-15,-1 1-128 0,1-1 0 0,1 3 0 16,-1 2 0-16,1-1 0 0,1 2 0 0,1 0 0 15,1-3 0-15,6-9 0 0,-2 11 0 0,6 2 0 16,5 3 0-16,-4-5 0 0,-5-11 0 0,0 0 0 16,0 0-144-16,0 0 144 0,12 7 0 0,-2 0 0 15,1-2-128-15,-2 2 128 0,-9-7 0 0,12 4 0 0,-1-1 0 16,-11-3 0-16,0 0 0 0,11 6 0 0,-1-5 0 16,-2 4 0-16,-2 3 0 0,-6-8 0 0,6-8 128 0,-6 8-128 15,4-9 128-15,-4 9-128 0,4-10 176 0,-1-3-176 16,1 2 192-16,0-2-192 0,-1 0 192 0,-1 0-192 15,2-1 224-15,0-1-64 0,-2 1-16 0,-1 1 0 16,1 0-16-16,-2 1 0 0,-1 0 0 0,0 1 0 16,-2 2-128-16,-1 2 0 0,-1 1 0 0,-1 2 0 15,-3 2 0-15,-1 4 0 0,0 2 0 0,-3 2 0 16,-3 1 0-16,2-1 0 0,0 5 0 0,-2-4 0 16,0 1 0-16,2 1 0 0,0-2 0 0,1 1 0 15,2-1 0-15,2 0 0 0,3 0 0 0,6-7 0 16,0 0 0-16,-4 9 0 0,4-9 0 0,0 11 0 15,1 1 0-15,2-3 0 0,-3-9 128 0,5 13-128 0,0 2 0 0,1-5 0 16,1 0 0-16,-1 1 0 0,-6-11-192 0,7 12 192 16,0-5-160-16,-1 0 160 0,-6-7 0 0,0 0 0 15,8 4 0-15,-8-4 0 0,10 1 0 0,-10-1 0 16,11-5 0-16,-1-2 0 0,2 0 128 0,0-4-128 16,-2-2 192-16,0 0-192 0,2 0 144 0,0-3-144 15,-4 0 0-15,1 0 144 0,1 2-144 0,-1-1 0 16,-2 1 0-16,-2 0 128 0,-1 0-128 0,0 3 0 15,-3-1 0-15,-1 2 0 0,-2-1 0 0,-1 2 0 16,3 9 0-16,-6-9 128 0,-2 4-128 0,1 2 0 16,7 3 0-16,-10-4 0 0,-3 3 0 0,0 2 0 15,0 0 0-15,0 3 0 0,1 2 0 0,0-1 0 0,0 1 0 16,2 2 0-16,1 3 0 0,2-5 0 0,1 3 0 0,1 2 0 16,-1 0-128-16,4 1 128 0,1-1 0 0,1 2 0 15,1 0 0-15,0 0-144 0,0 0 144 0,1 1 0 16,-2 0-128-16,2 1 128 0,1-1 0 0,0-1 0 15,-2 0 0-15,1-2 0 0,2-2 0 0,-4-9 0 16,2 10 0-16,-2-10 0 0,0 0 0 0,4 9 0 16,-4-9 0-16,0 0 0 0,0 0 0 0,0 0 0 15,0 0 144-15,0 0-144 0,0 0 128 0,11-5-128 16,0-1 128-16,-2-1-128 0,-1-1 128 0,-2 2-128 16,-1-1 0-16,1-2 0 0,-1 0 128 0,-3 0-128 15,0 0 0-15,-2-1 0 0,0 0 0 0,-2 1 0 16,-1-1 0-16,-1-1 128 0,0-1-128 0,-1 2 0 0,-3-1 0 0,0 1 0 15,0 0 128-15,2-2-128 0,-1 0 0 0,2 2 0 16,0 1 0-16,1 2 128 0,4 7-128 16,0 0 0-16,0 0 0 0,0 0 0 0,0 0 0 0,0 0-176 15,0 0 176-15,-3 13-128 0,2 0 0 16,-1 2 0-16,2-1 0 0,-1 1 0 0,0 1 128 0,0-2 0 16,-1 2 0-16,1-4-128 0,0 0 128 0,-1 1 0 15,0-4 0-15,2-9 0 0,-4 10 0 0,4-10 0 16,0 0 0-16,0 0 0 0,0 0 0 0,0 0 144 15,0 0-144-15,0 0 0 0,0 0 176 0,0 0-176 16,6-9 160-16,1 0-160 0,-1 1 128 0,1-2-128 16,-2 1 0-16,0-1 144 0,-1 3-144 0,-4 7 0 15,3-11 0-15,-3 11 0 0,-3-10 0 0,1 1 0 16,-1 2 0-16,-2 1 128 0,-2-2-128 0,-1 1 0 0,-1 2 0 16,0-1 0-16,0-2 0 0,0 0 128 0,0 0-128 15,0 0 0-15,-2 0 0 0,2 2 0 0,0-1 128 0,3 3-128 16,6 4 0-16,0 0 160 0,0 0-160 0,0 0 160 15,0 0-160-15,0 0 128 0,-7 10-128 0,7-10 128 16,-4 13-128-16,3-4 0 0,1-9-160 0,0 11 160 31,0-11-720-31,2 14-48 0,-2-14-16 0,0 0-21168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49:40.29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23872 13068 1728 0,'0'0'76'0,"0"0"16"0,4-3-73 0,0-6-19 0,-1-1 0 0,1 7 0 0,3-6 232 0,0 0 42 16,3 5 9-16,1-5 1 0,3 3-229 0,0-7-47 15,4 10-8-15,-4-6 0 0,3-1-8 0,-2 1 8 16,-1-1-13-16,-4 7 5 0,4-6 8 0,-3 6 0 16,3-4 0-16,-3-2 0 0,-1 6 0 0,-3 0 0 15,4-4 0-15,-4 4 0 0,4-3 8 0,-4 3 4 16,3 3 1-16,-3-6 0 0,4 6 4 0,-4 0 1 16,3 0 0-16,1 0 0 0,0 0-8 0,3 6-2 15,-4-3 0-15,8 3 0 0,-4-3-8 0,-3 7 0 16,3-7 0-16,0 6 0 0,0 1 0 15,0 2 0-15,0-2 0 0,-3-1 0 0,6 1-9 0,-2-1 9 16,-5 0 0-16,-3 4 0 0,0-4-10 0,0 4 10 16,-3-1-8-16,-1 7 8 0,-6-6-13 0,-4 9 2 15,7 6 1-15,-7-3 0 0,-4 0-10 0,1 0-1 16,-5 7-1-16,5-10 0 16,-1 9-6-16,1 0-2 0,-1-9 0 0,1 0 0 15,-1 0 30-15,0-3 0 0,1 0 8 0,-1-7-8 0,1 1 8 0,-1-4-8 0,0 4 0 16,1-4 0-16,-1-3 0 0,-3-2 0 0,4 2-12 15,-1-6 3-15,-3 0 9 0,0 0 11 0,0-6-3 0,0 6 0 16,-1-10-8-16,1 7 0 0,0-6 0 0,4-1 0 16,-4 1 0-16,3-1 0 0,-3 4 0 0,7-10 0 15,-4 13 0-15,4-6 0 0,0 0 0 0,4-1 0 16,-1 4 24-16,4 0-1 0,0 6 0 0,0-10 0 16,0 10-23-16,0-3 0 0,4-6 0 0,-4 9 0 15,3-10 0-15,4 7 0 0,-7 3 0 0,7-6 0 16,0 3 11-16,0 3-3 0,4-7 0 0,3 14 0 0,0-4-8 15,0 3 8-15,0-3-8 0,4 10 8 16,0-4 0-16,-1 1-8 0,1-1 12 0,3-6-4 0,-3 7 6 0,3-1 1 16,0 3 0-16,4-5 0 15,-4 2 0-15,0-3 0 0,4 4 0 0,-4-4 0 0,0-3-1 0,-3 7 0 16,3-7 0-16,-3 6 0 0,3-9-14 16,-4 6 0-16,1-2 0 0,-4-4 0 15,0-4-124-15,4-2-30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24T16:16:45.45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20763 1181 15663 0,'-10'-6'1392'0,"3"1"-1120"0,0 1-272 0,5 1 0 0,2 2 2928 0,0 1 528 0,0-3 96 0,0 0 32 0,1-1-1392 0,-1-1-272 16,0-2-48-16,1-2-16 0,1-1-1360 0,-2 2-288 16,0-2-48-16,0 0-16 15,-2 0-144-15,0 0 0 0,-2-2 0 0,-2 1 0 16,-3 1 272-16,0 0 80 0,-3 1 16 0,-1-1 0 16,-2 3 464-16,-1-2 112 0,-3 2 16 0,0-2 0 15,0 3-512-15,-1 2-112 0,0-1-16 0,-1 5 0 16,0 3-176-16,2 3-144 0,0 0 192 0,-2 7-192 15,1 0 0-15,-1 3 0 0,4 3 0 0,-2 3 0 16,2 0 0-16,1 3 0 0,2 1 0 0,2 1 0 0,2 2 0 16,1-1 0-16,5 1 0 0,-1-1 0 0,2 0 0 15,1 1 0-15,2-6 0 0,0-2 0 0,1-1 0 16,1-4 0-16,2 2 0 0,2-6 0 0,2 2 0 0,0-5 0 16,3 0 0-16,1-1 0 0,0-2 0 0,2-4 0 15,0 1 0-15,2-2 0 0,1-2 0 0,-1-2 0 16,0-1 0-16,1-2 0 0,0-2 0 0,2-2 0 15,-2 0 0-15,0-5 0 0,1 1 128 0,-2-2-128 16,0-1 192-16,-2 0-192 0,-1-4 128 0,-3 1-128 16,-1 1 0-16,-3-3 0 0,-2 2 0 0,-2 3 0 15,-2 0 0-15,-1 2 0 0,-2 1 208 0,1-1-64 16,-2 5-16-16,0-2 0 0,1 2 224 0,0 2 32 16,0 0 16-16,1 2 0 0,1 1-208 0,0 1-32 15,2 3-16-15,0 1 0 0,1-2-144 0,0 4 0 16,2-2 0-16,1 4 0 0,0-1 0 0,0 4 0 0,1 1 0 0,0 0 0 15,-1 0 0-15,1 5 0 0,0-2 0 0,0 4 0 16,2-2 0-16,-2 5 0 0,1-2 0 0,1 2 0 16,-1 2 0-16,2 0 0 0,0-2 0 0,0 1 0 15,1-3 0-15,-1-1 0 0,0-2 0 0,-2 0 0 16,2-1 0-16,-2-2 0 0,1 2 0 0,-1-4 0 31,-1 1-768-31,0-3-16 0,1-3-16 0,-1 1-18240 0</inkml:trace>
  <inkml:trace contextRef="#ctx0" brushRef="#br0" timeOffset="1018.75">21112 1131 12895 0,'-4'4'1152'0,"0"1"-928"0,2-1-224 0,1-2 0 0,-1 2 1184 0,1-2 192 0,-4 6 32 0,-1 7 16 0,-4 1 640 0,0 8 128 0,-1 0 32 0,1 3 0 0,4-5-800 0,1 1-144 16,1-4-48-16,3 0 0 15,1-3-304-15,1-1-64 0,0-2-16 0,2 0 0 16,1-5-320-16,-2 2-64 0,2-2-16 0,-2-2 0 16,2 0-272-16,-1-2-176 0,-1 1 192 0,-1-1-192 15,-1-2 432-15,0-2-32 0,-1 1 0 0,0-1 0 16,0 0 112-16,-2-1 0 0,1-1 16 0,-1-2 0 0,-1-2 32 0,1-1 0 16,0-2 0-16,-1-3 0 0,2 1-224 0,-2-4-32 15,2-1-16-15,1-5 0 0,-1-1-288 0,1-1 0 16,1-2 0-16,1-1 0 0,1 4 0 0,0-3 0 15,2 0 128-15,1 0-128 0,1 2 0 0,0-4 128 16,3-2-128-16,1 6 0 0,-2-2 256 0,2 5-48 16,-1 3-16-16,0 3 0 0,0 5-192 0,-1-3 0 15,0 5 128-15,0 1-128 0,-1 0 0 0,0-1 0 16,0 4 0-16,0-1 0 0,3 2 0 0,-1-2 0 0,1 4 0 16,1-3 0-16,0 6 0 0,1-3 0 15,2 1 0-15,0 4 0 0,0-1-352 0,3 2-16 16,-1 0 0-16,1 4-18320 0</inkml:trace>
  <inkml:trace contextRef="#ctx0" brushRef="#br0" timeOffset="2036.95">21903 1146 11055 0,'-2'-5'976'0,"-1"4"-784"0,3-2-192 15,-1 3 0-15,1 0 992 0,-1-2 160 0,-1 1 16 0,-1-5 16 0,-2 2 240 0,-1-5 48 0,-1 3 16 0,0-1 0 16,0-2 304-16,0 3 48 0,1-3 16 0,0 2 0 16,0-2-496-16,1-1-80 0,-1 3-32 0,-1 1 0 15,1-1-608-15,-1 1-112 0,-3 0-16 0,-1 2-16 16,-3 2-304-16,-2 2-64 0,-2 0-128 0,-3 2 192 15,-3 2-192-15,-2 2 0 0,0 4 0 0,1-1 0 16,2 2 0-16,-1 1 128 0,0 3-128 0,0 1 0 16,1 3 640-16,0-2 16 0,5 4 16 0,3-5 0 15,4 0-240-15,4-1-48 0,3 1-16 0,4-4 0 16,2 1-368-16,4-3 0 0,3 0 0 0,1-2 0 16,2 2 0-16,3-4-128 0,1 1 128 0,3-4 0 15,1 0 0-15,3-2 0 0,2-1 0 0,1-3 0 0,1 0-192 0,1-1 32 16,1-2 16-16,-1-3 0 0,-2 2 144 0,-1 1 0 15,1-4 0-15,-4 0 0 0,-1-1 0 0,-1 1 224 16,-3 0-48-16,1-2-16 0,-5-2-32 0,1 2 0 16,-4-1 0-16,-2 1 0 0,0-3-128 0,-4 1 0 15,-2-2 0-15,-3 2 0 0,-2-3 0 0,-2 4 0 16,-1-3 0-16,-1 3 0 0,-3 1 144 0,0 3 112 16,0 2 0-16,0 4 16 0,2 0-48 0,-2 3-16 15,2 3 0-15,0 0 0 0,1 3-208 0,1 0 0 16,1 0 0-16,0 4 0 0,2-2 0 0,0 0 0 15,3 5 0-15,0-3 0 0,0-3 0 0,1 2 0 16,3 1 0-16,0-2 0 0,0 2 0 0,0-1 0 0,4 1 0 16,-1 2 0-16,2 1 0 0,0-2 0 0,-1 0 0 15,1 2 0-15,0 0 128 0,-1 0 64 0,0 2 32 16,-1 1 0-16,1 3-80 0,-4-1-16 0,1 2 0 0,-1-1 0 16,-1-1-128-16,-1 2 0 0,-2-4 0 0,0 3 0 15,-1-1 0-15,0 1 0 0,-2-3 0 0,1 1 0 16,-2 0 0-16,1 0 0 0,0-1 0 0,-1 2 0 15,0-2 192-15,1 3 16 0,-1-2 0 0,0 2 0 16,1 2-208-16,-1-2 0 0,-1 4 0 0,-1-4 0 16,1 3 0-16,-3 0 0 0,0-2 0 0,-1 1 0 15,-1 1 0-15,-1-4 0 0,-1 0 0 0,-2-1 0 16,-1-1 192-16,-2 0-64 0,-2 0-128 0,-3-1 192 16,-1-1-192-16,-2-4 176 0,-1-1-176 0,0 0 160 0,-3-5-160 15,2-2 0-15,3-2 0 0,0-3 0 16,2-4-832-16,3-2-64 0,3-3 0 0,3-1-16992 15</inkml:trace>
  <inkml:trace contextRef="#ctx0" brushRef="#br0" timeOffset="2897.14">22415 1008 28559 0,'-1'-4'1264'0,"-1"4"272"0,2-3-1232 0,-1 3-304 0,1 3 0 0,1-3 0 0,-1 1 416 0,0 2 32 0,0 0 0 0,-1 4 0 0,-1 2 496 0,-2 3 96 0,-1 1 32 0,0 6 0 16,-3-3-368-16,-2 2-64 0,0 1 0 0,-3 3-16 16,0 0 192-16,0 1 32 0,0 1 16 0,0-1 0 15,4 0-352-15,-1-2-80 0,3-1-16 0,3-4 0 0,0-1-128 0,3-5-32 16,1-2 0-16,1-1 0 0,0-4-16 0,2-3-16 15,1 0 0-15,0-6 0 0,1 0-80 0,0-4-16 16,1-2 0-16,-1-4 0 0,1 0 48 0,1-2 0 16,0-2 0-16,-1 1 0 0,0 0-176 0,2-3 0 15,-1-3-160-15,1-3 160 0,-1-1 0 0,2 1 0 16,-1 2 0-16,2-3 0 0,0 7 0 0,0 4 0 16,-1 3 0-16,-1 2 160 0,2 6-160 0,-2 1 0 15,-1 3 0-15,-2 2 0 0,1 1 0 0,0 0 0 16,1 4 0-16,-2-4 0 0,1 2 0 0,0 2 0 15,1-2 0-15,1 0 0 0,-1 1 0 0,1 0 0 16,0 3 0-16,1 0 0 0,-2 0 0 0,1 2 0 0,0 0-192 0,0 2 192 16,-1 0 0-16,-1 1 0 0,-1 2 0 15,0-2 0-15,0 4 0 0,0-3 0 0,-1 0 0 16,0 2 192-16,-1 1-192 0,1-5 0 0,0 0-192 0,-2-2 192 16,2 0-128-16,0-2 128 0,-1-2 0 0,2-2 0 15,0 1 0-15,0-3 0 0,0-3 0 0,0-1 0 16,1-2 0-16,0 0 0 0,1-3 0 0,-2-1 0 15,1-2 0-15,-1-1 0 0,1-2 0 0,0-1 0 16,0-3 0-16,-1-1 0 0,0 4 0 0,0 0 0 16,0 1 0-16,0 5 0 0,0 1 0 0,-1 0 0 15,-1 3 0-15,0 2 0 0,0-2 0 0,1 2 0 16,0 2 0-16,0-2 0 0,1-1 0 0,1 1 0 16,0 1 0-16,1-1 0 0,2-2 0 0,1 1 0 0,0 1 0 15,0 0 0-15,1 2 0 0,-1 1 0 0,1 1 0 16,-1 0 0-16,-2 1 0 0,2 2 0 0,-1 4 0 0,0 1 0 15,-2 1 0-15,-1 2 0 0,0 4 128 0,-2 4-128 16,0-1 128-16,-2 4-128 0,1-4 416 0,-3 4 0 16,0 5 0-16,-2-1 0 0,1 0-48 0,-1 2-16 15,1 1 0-15,-2-2 0 0,2-2-208 0,1-2-144 16,-1 2 192-16,1-5-192 0,1 1 0 0,0-3 0 16,0-1 0-16,1-4 0 0,-1-1 0 0,-1 1 0 15,1-5-160-15,-1 2 160 0,0-3-272 0,-1-4 64 16,1 1 16-16,-1-2-13456 15,-1 0-2688-15</inkml:trace>
  <inkml:trace contextRef="#ctx0" brushRef="#br0" timeOffset="3715.5">23084 1160 23951 0,'1'-4'2128'0,"0"0"-1696"0,2 2-432 0,-1 2 0 0,1 0 2080 0,1-3 336 0,2 2 64 0,4-1 16 0,3-2-992 0,3 1-192 0,4 1-32 0,0 2-16 16,-2 5-656-16,0 1-128 0,-1 2-32 0,-3 4 0 15,-2 3-448-15,-3 1 0 16,-2 2 0-16,-2 5 0 16,-4 0-768-16,-1 2-208 0,-3 0-48 0,-4 1 0 15,0-2-992-15,-2-4-208 0,-1 1-32 0,1-4-16 16,-1 1-416-16,0-5-64 0</inkml:trace>
  <inkml:trace contextRef="#ctx0" brushRef="#br0" timeOffset="3929.98">23384 574 41471 0,'-17'1'1840'0,"5"3"368"0,2 4-1760 15,2-2-448-15,6-2 0 0,1-1 0 0,1 3 0 0,-3 0 0 16,0 8 0-16,-2 4 0 0,2 1 0 0,2 0-192 15,2 0 32-15,3-3-12032 16,1-4-2400-16</inkml:trace>
  <inkml:trace contextRef="#ctx0" brushRef="#br0" timeOffset="4368.26">23586 1172 21183 0,'-15'3'1888'0,"5"-2"-1504"16,0 4-384-16,4-4 0 0,4 1 2944 0,0 1 528 0,1 1 112 15,-2 2 0-15,-1 1-2016 0,-2 4-416 0,1 3-64 0,1-2-32 16,3 1-512-16,-1-3-96 0,5 0-32 0,-1-2 0 15,2-2-416-15,0-2 0 0,0-1 0 0,1 0 0 16,-2-3 0-16,2 0 0 0,0 0 0 0,-1-2 0 16,1 1 224-16,-2-6 64 0,2 2 16 0,-1-1 0 15,0-1 64-15,1-3 16 0,0-2 0 0,0-5 0 16,0 3-96-16,2-6-16 0,0-2 0 0,3-6 0 16,3-4-80-16,-1-2-32 0,3 1 0 0,0 1 0 15,1 5-160-15,0 2 0 0,1 6 0 0,-1 3 0 16,-1 3 0-16,-1 4 0 0,-2 5 0 0,-1 1 0 0,2 3 0 15,-2 3 0-15,0 0 128 0,1 3-128 0,2-2 272 0,1 2 32 16,0 3 0-16,1-3 0 0,1 4-304 0,0-3 0 16,3 6 0-16,0-1 0 0,0 3 176 15,-3 1-32-15,0 1 0 0,1 4 0 0,-1 2-144 0,-2 1 0 16,-3 5 0-16,-2-1 128 0,-3 4-304 0,-4 3-64 16,-3 3-16-16,-6 4-12992 15,-3 4-2592-15</inkml:trace>
  <inkml:trace contextRef="#ctx0" brushRef="#br0" timeOffset="5065.77">22054 2011 25791 0,'-5'-17'1152'0,"1"8"224"0,2-1-1104 0,2 1-272 0,0 5 0 0,1 1 0 0,3 0 1136 0,-2-3 160 16,2-4 48-16,1-5 0 0,2-1-128 0,1 3-32 16,-1-2 0-16,-1 5 0 0,0 1-480 0,-1 4-80 15,-1 0-32-15,0 4 0 0,-2 2 0 0,-2 4 0 16,0-1 0-16,-1 6 0 0,-1 2-144 0,-3 4-48 15,0 0 0-15,-3 9 0 0,0 1-256 0,-4 5-144 16,0 4 160-16,0 0-160 0,-1 5 128 0,-1 0-128 16,-1 3 0-16,1 1 144 0,1 0-16 0,0-2 0 15,3-4 0-15,0 0 0 0,4-1-128 0,0-2 192 16,2-3-192-16,2 2 192 0,1-2-192 0,1 0 0 16,0-4 0-16,2-3 0 0,3-3 0 0,0-3-144 15,2-3 144-15,2-2-208 0,1-5 0 0,1 0 0 0,0-5 0 16,2-2 0-16,-1-4 208 0,2-2 0 0,-1-2 0 0,2-6 0 15,1-2 0-15,1-5 192 0,2-3-48 0,-1-4 0 16,1-1 48-16,1-3 16 0,2-7 0 0,0-4 0 16,2-7 32-16,-2-3 0 0,2-4 0 0,-6 3 0 15,-1 5-112-15,-3 2-128 0,0-2 176 0,-3 3-176 16,-3 3 128-16,-1 3-128 0,-2 1 0 0,-2 4 0 16,-3 5 0-16,-2 0 0 0,-3 3 0 0,-3 3 0 15,0 2 0-15,-2 1 0 0,-3 3 0 0,2 0 0 16,-1 4-320-16,0 2 48 0,-1 1 0 0,2 1 0 15,0 1 64-15,2 2 16 0,1 3 0 0,1-2 0 16,3 2 0-16,0-2 0 0,1 4 0 0,2-2 0 16,2 2-832-16,2-3-176 0</inkml:trace>
  <inkml:trace contextRef="#ctx0" brushRef="#br0" timeOffset="5330.38">21990 2247 11055 0,'-10'3'976'0,"2"0"-784"0,5-1-192 0,1-2 0 0,1 2 3264 0,0 0 624 0,-3-1 112 0,-2 4 32 0,1 3-336 0,1-2-64 16,7 0-16-16,4-3 0 15,7-2-2192-15,3-2-432 0,8-6-96 0,3 1 0 16,6-4-528-16,3-2-112 0,4 0 0 0,-1 2-16 16,2-3-240-16,-1 3 0 0,-2 0 0 0,-5 4-18880 15</inkml:trace>
  <inkml:trace contextRef="#ctx0" brushRef="#br0" timeOffset="8313.48">26005 470 28559 0,'1'-6'2544'0,"0"-1"-2032"0,0 4-512 0,1 0 0 0,0-1 608 0,1 4 32 0,-1-2 0 0,2 0 0 15,1-2 336-15,1 0 80 0,3-2 16 0,0 0 0 16,-1 0-112-16,-1 2-32 0,-1-1 0 0,-2 4 0 15,0-2-384-15,0 6-80 0,-3-3-16 0,-1 3 0 16,-1 0-80-16,-1 1-32 0,1 2 0 0,-1 2 0 16,0 0-80-16,0 0 0 0,1 0-16 0,-1 4 0 15,1 1-32-15,1 0 0 0,1 5 0 0,2 1 0 16,-1 0-16-16,2 1 0 0,1 4 0 0,1 1 0 16,2 4-16-16,0-1-16 0,2 4 0 0,1 3 0 0,2-1-160 15,-1-1 0-15,2 1 0 0,-3-3 0 0,0 1 0 16,-1-3 0-16,-2-1 0 0,0-2 0 0,-2 1 0 0,-2-1 0 15,-1-3 0-15,-1-1 0 16,-2 0 0-16,-2-1 0 0,0 3 128 0,-3-2-128 0,0 0 0 16,-4-1 0-16,1-1 0 0,-2-2 0 0,-1 1 0 0,-2-5 160 15,-1 0-160-15,-4-1 160 0,1-2-160 0,-3-2 0 16,-1-1 0-16,-1-2-176 0,0-2 176 0,-2-3 0 16,-1-2 128-16,1-1-128 0,-2-2 0 0,1-5 0 15,1-1 0-15,0-2 0 0,2 0 0 0,-1-2 0 16,1 2 0-16,2-2 0 0,0-1 0 0,3 3-128 15,2 2 128-15,2-2 0 16,3 2-448-16,1 1-16 0,2 2 0 0,2-2 0 16,4 3-512-16,1 0-112 0</inkml:trace>
  <inkml:trace contextRef="#ctx0" brushRef="#br0" timeOffset="8804.82">27004 242 23039 0,'0'-6'1024'0,"-1"0"192"0,-1 2-960 0,1 2-256 0,0 2 0 0,0 0 0 0,-1 0 1904 0,1 2 336 0,-1-2 64 0,-3 0 0 0,0 1-400 0,-1 4-96 0,-2 0-16 0,0 4 0 0,-1 0-960 0,-1 4-208 15,0 2-48-15,-1 1 0 0,1 4-352 0,-1 1-80 0,-1 1-16 0,-1 2 0 16,2 0 80-16,-1 5 16 16,-2 2 0-16,1 1 0 0,1-4 32 0,0 3 0 0,0 5 0 0,-4 7 0 15,1 6-80-15,-1 0-16 0,-2 3 0 0,1-1 0 16,2-4-160-16,0-4 0 0,4-1 0 0,0-1 128 16,2-4-128-16,3 3 0 0,1-1 0 0,4-3 0 15,4 1 0-15,-1-2 0 0,4-3-160 0,3-3 160 31,2-1-448-31,3-4 0 0,0-4 0 0,4-4 0 16,2 3-384-16,1-7-80 0,0-2-16 0,2 2 0 16,-1-2-992-16,2-1-208 0</inkml:trace>
  <inkml:trace contextRef="#ctx0" brushRef="#br0" timeOffset="9346.34">27444 522 28559 0,'-4'-2'2544'0,"2"0"-2032"15,1 2-512-15,1 0 0 0,0 0 784 0,-2 0 64 16,0 0 16-16,-3 0 0 0,-1 2 864 0,-4-2 160 16,-1 7 32-16,-3-4 16 0,-1 7-1088 0,-1-1-208 15,-1 3-64-15,-2 1 0 0,1 3-288 0,-2 1-64 16,-1 4-16-16,1 1 0 0,-1 4-80 0,1 5 0 0,-1 0-128 0,0 2 192 16,3 5-192-16,-1-4 0 0,2-2 0 0,1 2 0 15,1-1 0-15,3 1 0 0,1 0 0 0,2-4 0 16,3 1 0-16,2 0 0 0,3-3 128 0,2 1-128 15,3-4 192-15,2 0 0 0,4-5 0 0,0-1 0 16,3-6-192-16,2-2 0 0,2-1 0 0,3-6 0 16,2-2 0-16,2-4-256 0,-1-4 48 0,2-2 16 15,1 0 192-15,-1-5-192 0,-2 1 192 0,0-2-192 16,-1-2 192-16,-2-5 0 0,-2 1 0 0,1-2 0 16,-2 0 0-16,0-7 0 0,1-1 144 0,-1-9-144 15,-1 1 288-15,-1-2-32 0,-1-1-16 0,-2-1 0 16,-2 0-240-16,-2 2 0 0,0 2 0 0,-3 3 0 0,-1 0 0 15,-2 0 0-15,-2 2 0 0,-2 3 0 0,-2 2 0 0,-1 3 0 16,-1 3 0-16,-3 3 0 0,-1 3-144 0,0 3-32 16,-1 0 0-16,0 3 0 15,-1 4-416-15,-1 0-96 0,2 4-16 0,0 2-17296 16</inkml:trace>
  <inkml:trace contextRef="#ctx0" brushRef="#br0" timeOffset="9613.53">27155 862 29487 0,'-3'1'2624'0,"3"1"-2112"0,3-2-512 0,0 3 0 0,1-3 832 0,1 1 48 0,2 2 16 0,5-1 0 0,5 2 848 0,5 2 176 0,5-2 48 0,-1-1 0 15,2 0-1248-15,-1-1-240 0,-1 2-48 0,1-4-16 16,-2 0-416-16,-2 0 128 0,-2 3-128 0,-2-3-18336 16</inkml:trace>
  <inkml:trace contextRef="#ctx0" brushRef="#br0" timeOffset="10263.35">27728 120 21183 0,'-3'-1'1888'0,"-1"1"-1504"0,3 3-384 0,1-3 0 16,0 1 784-16,-1 1 96 0,-1 1 16 0,1 1 0 0,-1 0 768 0,-1 5 176 0,2-2 16 0,1 4 16 0,1-1-656 0,3 2-144 16,0 1-32-16,2 0 0 0,2 3-144 0,2 0-48 15,1 3 0-15,2 2 0 0,2-1-208 0,2 2-64 16,0 0 0-16,1 1 0 0,0-1-160 0,1 0-32 15,0 0-16-15,2 1 0 0,0 0-96 0,0 3-16 16,0-1 0-16,3 3 0 0,-1 4-32 0,2 4-16 16,-3 4 0-16,-2 1 0 0,-4-2-208 0,-5 4 176 15,-3-2-176-15,-7 4 160 0,-3-7-32 0,-7 3-128 0,-5 0 192 16,-4-3-64-16,-1-1 16 0,-4 3 0 0,-7 1 0 16,-2-1 0-16,-5 1-144 0,-1 0 0 0,-2-3-160 15,-2 1 160 1,-3-2-656-16,-2-3-48 0</inkml:trace>
  <inkml:trace contextRef="#ctx0" brushRef="#br1" timeOffset="15723.97">21580 3311 22111 0,'-3'4'1968'0,"0"0"-1584"0,2 0-384 0,0-2 0 0,1-2 0 0,-2 3-144 0,-1 0 0 0,-1 1 0 16,-1 2 640-16,0-1 128 0,0 0 16 0,3 0 16 15,-1-5 448-15,2 0 96 0,1 0 16 0,0-3 0 16,0 1-144-16,0 1-32 0,0-2 0 0,-1 2 0 15,-2 2 240-15,-2 2 64 0,-2 0 0 0,-1 1 0 16,1 1-624-16,-3 3-112 0,-3 4-32 0,-1 0 0 16,-1 1-352-16,2-1-80 0,0-2-16 0,3 0 0 0,2-2-128 0,1-1 0 15,2-1 0-15,4-1 0 0,0 0 0 0,1-4 0 16,1 4 128-16,2-4-128 0,0 2 0 0,1 0-256 16,1 1 64-16,0 1 16 0,1 1-48 0,0 0-16 15,2 1 0-15,-1 0 0 0,2 2 240 0,-2-2 0 16,2 2 0-16,0-2-144 0,0 2 144 0,1 1 0 15,-1-2 0-15,0 2 0 0,1 0 144 0,-2 0-144 16,2 1 192-16,0-1-192 0,-1 0 352 0,1-1-32 16,-2 0-16-16,0-1 0 0,-2 1-160 0,0-3-16 15,1 0-128-15,-2 0 192 0,-1 0-32 0,-1 0-16 16,-1 2 0-16,-2 1 0 0,-1-2-144 0,-2 2 0 16,0 0 0-16,-2 1 0 0,-2 5 128 0,1-2-128 15,0-1 0-15,0 2 128 0,0-1-128 0,1 2 0 0,0-3 144 0,-1 1-144 16,1-3 0-16,-1-3 0 0,-1 4 0 0,1 2 0 15,-1-6 0-15,-2 3 0 0,0 1 0 0,-2-4 0 16,-1 3 0-16,-2-1-288 0,0 1 48 0,-4-2 16 31,0 0-1024-31,-1-2-208 0,-1-2-32 0,2-2-16 16,0-2-96-16,1-3 0 0,2-1-16 0,-11-11-18480 0</inkml:trace>
  <inkml:trace contextRef="#ctx0" brushRef="#br1" timeOffset="16364.08">22779 2968 11967 0,'-4'-4'1072'0,"0"4"-864"0,3-3-208 0,1 3 0 0,-1 0 2240 0,-1 0 384 0,0-2 96 0,-3 1 16 0,-1 1 336 0,-2-3 80 0,1 6 16 0,-3 0 0 0,1 4-1824 0,-1 1-384 16,1 2-64-16,-4 4 0 0,1 1-768 15,-2 1-128-15,2 0 0 0,0 0-128 0,-2 5 128 0,-1-1 0 16,0 4 160-16,-1 5-160 0,0-3 448 0,1 2 0 16,2 1 0-16,-1-1 0 0,2-2 144 0,1 1 32 15,2-2 0-15,0 1 0 0,3-1-160 0,1-2-16 16,3 0-16-16,-2 1 0 0,1 5-304 0,2-1-128 15,1 1 128-15,1-1-128 0,2-3 0 0,1 1 0 16,1-2 0-16,1-4 0 0,1 2 0 0,2-3 0 16,-2-4 0-16,2 1 0 0,1-4-176 0,0-1 176 15,1 1-128-15,1-3 128 0,2-1-240 0,1 1 48 16,0-1 0-16,1-2 0 16,1 2-304-16,-1-2-48 0,1 0-16 0,2-3-11232 0,-1 0-2256 15</inkml:trace>
  <inkml:trace contextRef="#ctx0" brushRef="#br1" timeOffset="16705.36">22294 3353 36863 0,'-5'-9'1632'0,"2"2"336"0,3 1-1584 0,2 3-384 0,0 0 0 0,1 1 0 0,1 0 768 0,4-4 64 0,4-3 0 0,4 0 16 0,7-4-320 0,3 1-64 15,1 2-16-15,1 3 0 0,2-2-256 0,1 3-64 16,3 2-128-16,1-2 192 0,2 3-192 0,0 2 0 15,0 1 0-15,-1-2 0 0,-1 2 0 0,-3 2-208 16,0-2 64-16,-2 0 16 16,-2 1-352-16,1-2-64 0,-1 1-16 0,-2-2 0 15,0-2-1360-15,0-2-256 0</inkml:trace>
  <inkml:trace contextRef="#ctx0" brushRef="#br1" timeOffset="17085.41">21974 3945 40543 0,'-24'-7'1792'0,"9"4"384"0,5 0-1744 0,5 2-432 0,5-2 0 0,2 1 0 0,0 1 272 0,1-2-16 0,0 0-16 0,3-4 0 0,4 1-240 0,0 0 0 16,1 2 0-16,0 2 0 15,2-2-1792-15,-1 4-384 0,1 0-96 0,-2 0-16 0</inkml:trace>
  <inkml:trace contextRef="#ctx0" brushRef="#br1" timeOffset="17389.63">23083 3663 40543 0,'-4'-5'1792'0,"0"3"384"0,-1 2-1744 0,2 0-432 0,0 2 0 0,2 0 0 15,1 1 256-15,-3 0-48 0,-2 4 0 0,-2 1 0 0,-2 2-208 0,2 2 144 16,0 0-144-16,-2 0 128 0,0-1-128 0,2 0 0 16,-1 0 0-16,2-1 128 15,0 0-800-15,1-1-160 0,3-2-48 16,-1 2-16752-16</inkml:trace>
  <inkml:trace contextRef="#ctx0" brushRef="#br1" timeOffset="19696.93">25027 2738 20271 0,'0'-4'1792'0,"0"0"-1424"0,1 4-368 0,0-2 0 0,-1 2 864 0,1-1 96 0,1-2 32 0,0-1 0 16,0-1 416-16,2 2 96 0,1-1 16 0,-2-1 0 31,-1 4-400-31,-1 1-80 0,-1 1-16 0,0 4 0 16,-2 1 16-16,-1 7 0 0,0 3 0 0,-5 3 0 16,1 7-256-16,-2 5-48 0,-1 1-16 0,-1 6 0 15,-1 2-336-15,-1 1-80 0,1 1-16 0,-2 8 0 0,0 7-288 16,-1 3 0-16,1 3 128 0,1-2-128 0,1-4 0 15,1-9 0-15,3-2 0 0,0-8 0 0,3-2-144 0,0-3-96 16,3-4-16-16,-2 0 0 16,3 2-1120-16,-2-2-224 0,2-3-64 0,0-2-14256 15</inkml:trace>
  <inkml:trace contextRef="#ctx0" brushRef="#br1" timeOffset="20063.78">25423 2692 27647 0,'-4'0'1216'0,"0"0"256"0,0 0-1168 0,2 0-304 0,2 1 0 0,0 2 0 16,0-3 832-16,-2 2 96 0,0-1 32 0,-2 6 0 15,-2 1 640-15,1 2 144 0,0 2 32 0,0 2 0 16,0 5-944-16,-1-1-176 0,1 2-32 0,-1 5-16 16,1 3-304-16,-2 1-64 0,0 3-16 0,0 2 0 15,-2 3-224-15,2 2 0 0,-1 2 0 0,1-1 0 16,0 2 0-16,-1 2 0 0,2-2 0 0,0 1 0 0,1-3 0 0,1-3 0 15,-1-3 0-15,2-3 0 16,-2-1-912-16,0-3-128 0,0-1-32 0,1-4 0 16,-1 1-1696-16,1-1-352 0</inkml:trace>
  <inkml:trace contextRef="#ctx0" brushRef="#br1" timeOffset="21926.15">26021 2895 5519 0,'3'-6'496'0,"0"-1"-496"0,-2 4 0 0,0 3 0 0,-1-3 1360 0,3 1 176 0,-2-3 48 0,2-1 0 0,0-6 1024 0,1 1 208 0,-2 3 32 0,0-2 16 15,-1 4-416-15,0 2-80 16,-1-2 0-16,0 3-16 0,0 1-880 0,0 0-192 16,0 2-16-16,0-2-16 0,0 2-304 0,0 0-64 15,-1 2-16-15,0 0 0 0,-2 3-192 0,3-5-32 16,0 0-16-16,-13 29 0 0,6-14-288 0,0 4-48 15,-3 3-16-15,0 4 0 0,0 2-272 0,-1 1 0 16,1-4 128-16,-1 3-128 0,0 4 0 0,-1 3 0 16,-2 3 0-16,1-1 0 0,0-1 0 0,1 1 0 15,3-2 0-15,0-3 0 0,3-4 0 0,3-2 0 16,1-1 0-16,1-3 0 0,1-3 0 0,1-1 0 16,3-1 0-16,-1-1 0 0,0-4 0 0,2-2 0 0,0 0 0 15,0-4 0-15,1 0 0 0,2-3 0 0,-1-2 128 16,2-1-128-16,-1-1 160 0,1-2-32 0,1-1 0 15,0-2 0-15,-1 0 0 0,0-3-128 0,3 0 192 0,0-5-64 16,0 2-128-16,1-5 192 0,0-1-192 0,1-3 192 16,-1-3-192-16,2 0 0 0,1-5 0 0,0-3 128 15,0 1-128-15,-2-3 0 0,-2 1 0 0,1-1 0 16,-2 2 0-16,-2-3 0 0,-1 3 0 0,-2 1 0 16,1 2 0-16,-4 1 0 0,0 0 0 0,1 3 0 15,-3 3 0-15,1-1 0 0,-1 4 0 0,-1 0 0 16,2 0-384-16,-4 3 32 0,0 4 16 0,-2-2 0 15,1 3-336 1,-1 1-64-16,-2 3-16 0,0 1 0 0,-1 3-1744 0,0 0-368 16</inkml:trace>
  <inkml:trace contextRef="#ctx0" brushRef="#br1" timeOffset="22208.17">25982 3198 23039 0,'-7'3'2048'0,"1"1"-1648"0,2-1-400 0,3 0 0 0,1-3 1760 0,-1 3 272 0,-3 0 48 0,-1 4 16 0,-1 1-432 0,1 0-64 16,2-2-32-16,3 0 0 0,4 0-912 0,1-3-176 0,2-3-32 0,3 0-16 15,1-3 0-15,2 1 0 0,2-2 0 0,1 0 0 16,0-2-240-16,2-2-32 0,1 0-16 0,-1-1 0 31,1 1-448-31,1 0-80 0,0-2-32 0,1-2-11152 0,0 2-2224 0</inkml:trace>
  <inkml:trace contextRef="#ctx0" brushRef="#br1" timeOffset="22597.08">26822 2610 24879 0,'-10'-3'2208'0,"3"-2"-1760"16,1 1-448-16,3 4 0 0,3 0 3424 0,1 0 608 15,1 0 112-15,-2 0 16 0,1 2-3248 0,-1-2-656 16,-1 4-128-16,-1 5-128 0,0 1 0 0,-3 3 0 16,0 6 0-16,-1 3 0 0,-3 7 0 0,-1 5 0 15,-1 4 0-15,-1 3 0 0,-1 0 0 0,0 4 0 16,-1-2 0-16,-1-1 0 0,2-1 0 0,-3 3 0 15,-4 9 0-15,-1 2 0 0,0-2 0 0,1-2 0 0,1-4 0 16,2-6 0-16,2-3 0 0,0-2 0 0,2-2 0 0,2-3 0 16,1-5-208-16,2-1-160 0,3-5-16 0,2-2-16 31,0-3-1360-31,3-4-272 0,2-2-48 0,1-3-13088 0</inkml:trace>
  <inkml:trace contextRef="#ctx0" brushRef="#br1" timeOffset="22940.37">27141 2550 7359 0,'-2'0'656'0,"-2"0"-528"0,1 0-128 0,2 0 0 0,0 1 4208 0,1 1 800 15,0 1 176-15,-1 1 16 0,-1 2-2208 0,-1 4-448 16,-2 5-96-16,-3 7-16 0,0 6-816 0,-2 4-160 16,-3 4-48-16,1 4 0 0,0 4-800 0,-2 1-160 15,2-1-48-15,-3 5 0 0,1 0-400 0,-2 2 128 16,3-4-128-16,-1-2 0 0,-1 1 0 0,3-1 0 15,-2-3 0-15,2-4 0 0,0-1 0 0,2-6 0 0,1-2 0 16,2-3 0-16,2-2-144 0,1-4-64 0,1-1-16 0,2-1-11936 16,1-5-2368-16</inkml:trace>
  <inkml:trace contextRef="#ctx0" brushRef="#br1" timeOffset="24658.45">27158 3593 4607 0,'-3'0'400'0,"0"0"-400"0,2 0 0 0,0-2 0 0,1 2 256 0,0-1-16 0,-2 1-16 0,0-3 0 0,-2 1 1008 0,-1-2 208 15,0 0 32-15,0-1 16 0,2 0 240 0,-1 0 32 16,0 2 16-16,2-3 0 0,-2 2 720 0,2-2 160 16,0 2 32-16,0 1 0 0,3-3-416 0,2 3-80 15,0 0-16-15,2-1 0 0,0 2-1168 0,1-2-240 16,2 2-64-16,1 1 0 0,0-2-32 0,1-1-16 16,1 2 0-16,3-2 0 0,1-1-144 0,1 2-16 15,0-4-16-15,1 1 0 0,3 2-224 0,-1-2-32 16,-1-1-16-16,1 1 0 0,-2-1-64 0,0 3-16 15,1 0 0-15,-3 0 0 0,-2 0-128 0,0 3 160 16,-2 0-160-16,-3 1 160 0,0 1-160 0,-2 2 0 0,-2-1 0 0,-2 4 0 16,1 0 128-16,-3 2 0 0,0 2 0 0,-3 1 0 15,-1 3-128-15,-1 0 128 0,0 2-128 0,-1 0 128 16,0 1-128-16,-3-1 0 0,1 2 0 0,-3-2 0 16,0 3 0-16,-2-1 0 0,0 2 0 0,-1-1 0 15,-1-1 0-15,-1 2 0 0,-1 1-192 0,-3 3 192 16,-1 3-256-16,-1-1 80 0,-2 0 16 0,2 1 0 15,0-1 0-15,1-1 0 0,1-3 0 0,3-4 0 16,3 0-16-16,2-3 0 0,2-3 0 0,4 0 0 16,2-2 176-16,3-4 144 0,1 1-16 0,1-4-128 15,1 0 176-15,2 0-176 0,1-3 160 0,1 0-160 16,0-2 0-16,3 1 0 0,0-2 0 0,1 1 0 16,1 1 0-16,1-4-208 0,2 1 16 0,0 0 0 15,4-1-656-15,0 0-128 0,5 3-32 0,-2-4-16368 16</inkml:trace>
  <inkml:trace contextRef="#ctx0" brushRef="#br1" timeOffset="25347.07">27531 2316 27647 0,'1'-2'2448'0,"0"2"-1952"0,0-3-496 0,1 2 0 0,-1 1 432 0,0 0-16 0,0-4 0 16,2 2 0-16,0-5 704 0,1 4 144 0,0-6 16 0,0 2 16 0,-1 2-688 0,1-1-144 16,-2-2-16-16,2 2-16 0,0 0-64 0,1 0-16 15,0-1 0-15,1 0 0 0,1 1-352 0,0 0 0 16,0 1 0-16,0-2 128 0,2 2-128 0,-2 1 0 15,3 0 0-15,0 0 0 0,0-1 0 0,0 1 0 16,2 4 0-16,-3-2-128 0,0 4 128 0,-2 1 0 16,-1 3 0-16,-2 4-128 0,-2 0 128 0,-2 5 0 15,-1 2 0-15,-2 4 0 0,-2-1 0 0,-2 5 176 0,-1-3-16 0,-2 3 0 16,-1-2-160-16,-3 2-224 0,-1 1 48 0,-1-3 16 31,-2 3-560-31,2-3-112 0,-2 1-32 0,2-1 0 0,0-1 464 0,1 0 80 0,0 0 32 0,2-2 0 16,-1 1 928-16,3-5 176 0,1 3 32 0,3-6 16 15,1 2 288-15,-1-2 64 0,5-2 16 0,1 0 0 16,1-4-800-16,1 2-176 0,3-3-16 0,1-2-16 16,2 2-224-16,2-2 0 0,2-1 0 0,2 0 0 15,2-1-1136 1,3-4-208-16,3 2-64 0,3-4-15168 0</inkml:trace>
  <inkml:trace contextRef="#ctx0" brushRef="#br1" timeOffset="26976.94">29191 2519 19343 0,'3'-4'1728'0,"-1"4"-1392"0,1-2-336 0,-2 2 0 0,-1 0 320 0,1 0 0 0,0-3 0 0,2 2 0 15,1-3 608-15,-1 2 112 0,-1-1 32 16,0 2 0-16,-2 1 160 0,0 0 48 0,0 0 0 0,0 0 0 16,0 1-112-16,0 2-16 0,0-2 0 0,-1 0 0 15,1-1-384-15,0 0-96 16,0 0-16-16,0 0 0 0,-11 22-304 0,7-14-64 0,0 1-16 16,-1-2 0-16,-1 2 64 0,-1 3 16 0,-3 0 0 0,-1 4 0 15,-2-2 128-15,-2 2 32 0,-1 3 0 16,-2 2 0-16,-2-2-208 0,0 0-48 0,-2 3 0 0,-2 0 0 15,3-2-256-15,0 1 0 0,0-1 0 0,2-1 0 16,0-3 0-16,2-1 0 0,1-2 0 0,0 0-144 16,3-1 272-16,0-2 64 0,2-2 16 0,-1 2 0 15,3 0 48-15,-1-4 0 0,1 4 0 0,0-1 0 16,1 1-48-16,1-3 0 0,3 2 0 0,0-3 0 0,1 3-208 0,2-4 128 16,1 0-128-16,3 1 0 15,0-2 256-15,2-1-32 0,3 0-16 0,2-1 0 16,2 2 32-16,3-4 0 0,2-3 0 0,4 2 0 15,4-1-240-15,2-2 176 0,4-1-176 0,2-1 160 0,4 0-160 16,2-2 0-16,-1 2 0 0,2 2-176 0,-1-2-144 16,1 0-16-16,-1 2-16 0,-3-1 0 15,-2 4-240-15,-3-4-48 0,-6 4-16 0,-2-2 0 16,-3 1-624-16,-4 2-112 0,-3 2-16 0,-2 1-15360 16</inkml:trace>
  <inkml:trace contextRef="#ctx0" brushRef="#br1" timeOffset="27281.66">28610 3288 43311 0,'-12'-1'1920'0,"4"1"384"16,3 0-1840-16,4 1-464 0,2 0 0 0,3-2 0 0,1 1-736 0,2-1-240 0,5 1-48 0,5-4-16 0,6 2 1200 0,8-5 240 0,4 1 48 0,2 0 16 16,3 2-320-16,0-2-144 0,4 0 128 0,-1 2-128 15,0-2 0-15,0 0 0 0,3 2 0 0,-1-2 0 16,-1 0-384-16,-2 0-96 0,-3-1-32 0,-5 1-17376 15</inkml:trace>
  <inkml:trace contextRef="#ctx0" brushRef="#br1" timeOffset="27774.11">30220 2395 41471 0,'-11'-6'3680'0,"2"6"-2944"0,1 2-592 0,3 2-144 0,3 0 384 0,2-2 32 0,0 4 16 0,-2 1 0 0,1 6-176 0,-3 8-16 15,2 5-16-15,-1 5 0 0,3 5-64 0,-4 1-16 16,2 5 0-16,-3 5 0 0,1 4-144 0,1 3 0 16,-2 3 0-16,1 3 0 0,1-4 0 0,1 4 0 15,-1-3 0-15,1 0 0 0,-2-6 0 0,1 0 0 16,-2-1 0-16,-2-6 0 0,1-6 0 0,0 0 0 16,-1-4 0-16,2-2-19760 15</inkml:trace>
  <inkml:trace contextRef="#ctx0" brushRef="#br1" timeOffset="41600.04">5569 13567 6447 0,'-3'-9'576'0,"-1"3"-576"0,2 0 0 0,-1 2 0 0,1 4 1504 0,0-3 192 0,1 2 32 0,-3-4 16 15,1-1-1008-15,-2-1-208 0,1-2-32 0,0 1-16 16,2 2 896-16,2 0 176 0,0 0 48 0,2 2 0 16,1-1-768-16,-1 4-160 0,2-1-32 0,-2 2 0 15,2 0-512-15,-1-3-128 0,-2 3 0 0,1 0 0 16,0 3 0-16,-1-1 0 0,-1 2 0 0,0-2 0 15,-3 4-128-15,1 2-64 0,-2 0-16 0,-2 4 0 16,-3 2 208-16,-3 5 128 0,-3 0 0 0,-3 4-128 16,-3 4 384-16,-3 2-48 0,-1-3 0 0,-2 5 0 15,-4 1-144-15,-3 2-48 0,-2-2 0 0,-3 3 0 16,1-3 64-16,-2 2 16 0,-2-2 0 0,-1 0 0 0,4-4 416 16,-5 1 64-16,0 2 32 0,-1-2 0 0,3 2 400 0,-1-2 80 15,2-3 0-15,2-2 16 0,4 1-80 0,3-5 0 16,5 1-16-16,1-1 0 0,5-5-624 0,0-2-112 15,3-4-16-15,2-2-16 0,3 2-368 0,1-5 0 16,3 2 0-16,1-4 0 16,3 2-832-16,0-4-128 0,3 3-16 0,-1-3-16 15,2 0-144-15,1 0-16 0,1 0-16 0,-1 0 0 16,3 1 528-16,1-2 96 0,-1 1 32 0,5 0 0 0,4-5 512 0,3 1 0 16,5-2 0-16,3-4 0 0,6-3 736 0,4-5 256 15,7-4 48-15,0-3 16 0,4-1-96 0,4-3 0 16,6-6-16-16,3 0 0 0,-2 0-528 0,0-2-96 15,3 1-32-15,-1-1 0 0,-1-1-288 0,-2 3 128 0,-2 1-128 16,-4-1 0-16,-2 4 144 0,-1 3-144 16,-2-2 0-16,-2 2 144 0,-3 0-144 0,-5 6-144 0,0 5 144 0,-7 2-208 15,-4 3 208-15,-4 2 0 0,-2 4 144 0,-2-1-144 16,-2 7 416-16,-3 0-16 0,0 3 0 0,-4-2 0 16,1 4-144-16,-2-1-16 0,-1 2-16 0,-1 0 0 15,-1 4-224-15,-2-1 0 0,-1 2 0 0,-1 1 0 16,-2 3 0-16,-3-3 144 0,0 4-144 0,-6 4 128 15,-2 2 64-15,-4 3 0 0,-1 1 0 0,-6 3 0 16,-2 4-64-16,-4 2 0 0,0-3 0 0,-4 4 0 16,-4 3 112-16,-5 3 16 0,-3 5 0 0,-5 1 0 15,-1 6-256-15,-3-4 128 0,-1 0-128 0,-1-2 0 0,-1-1 0 16,1-1 0-16,0 0 0 0,3-2 0 0,2 1 128 16,-2-3-128-16,4 1 176 0,2-1-176 0,7-2 128 0,4-7-128 15,3 0 0-15,5-9 0 0,6-1 128 0,4-7-128 16,4 0 144-16,3-3-144 0,4-1 128 0,4-4-128 15,4-5 0-15,3 0 0 0,4-1-160 0,1-4-128 16,5 2-32-16,1-4 0 16,3-1-304-16,2 0-64 0,3-6-16 0,5-1 0 0,1-2 528 0,2-2 176 15,1-3 0-15,3-3-144 0,3 0 144 0,0-6 0 16,2-1 0-16,1-2 0 0,2 1 0 0,4-4 0 16,6-7 0-16,3-3 0 0,3 3 0 0,0-4 0 15,5 2 0-15,-2-2 0 0,0 1 0 0,-1 2 0 16,-2 2 0-16,-1 4 0 0,-2-1-288 0,-4 8 32 15,-2 0 0-15,-3 4 0 0,-4 4 128 0,-5 4 128 16,-6 5-192-16,-1-1 192 0,-1 3 0 0,-2-1 224 0,1 4-16 16,-4-2 0-16,-2 3 176 0,0 2 16 0,1 1 16 0,-4-1 0 15,-1 1 16-15,-2 3 0 0,-3 0 0 0,-1 3 0 16,-2-2-304-16,-2 3-128 0,-1 1 128 0,-2 1-128 16,-2 0 0-16,-1 0 0 0,-1 4 128 0,-3 3-128 15,1-2 0-15,-3 4 0 0,-1-2 0 0,-3 5 0 16,0-1 0-16,-3 4 0 0,-1 4 128 0,-3-2-128 15,-3 4 0-15,-4 3 0 0,-1 2 0 0,-4 2 0 16,1 0-192-16,-7 5-112 0,-2 3-16 0,-2 1-16 16,2-5-112-16,-1 0 0 15,-1 3-16-15,0 0 0 0,0 0 464 0,2-6 0 0,3-3 0 0,3-1 0 16,4-5 496-16,1-4 32 0,3-1 16 0,3-1 0 16,3-4-320-16,2 2-64 0,-1-4-16 0,4 1 0 0,1-2-144 15,-1 2-192-15,2-2 32 0,1-1 16 16,3-2-1072-16,-1 0-192 15,1-2-64-15,1 2 0 0,1-4-96 0,1 1-32 0,0-1 0 0,3-3 0 0,1-1 1312 16,0-1 288-16,1-1 0 0,3-1 0 0,1-1 960 0,2-1 160 16,5-3 32-16,2-1 16 0,4-4 48 0,3-2 16 15,5-3 0-15,5-5 0 0,4-5-512 0,5-3-96 16,5-5-32-16,4-2 0 0,4 1-592 0,4-5 0 16,2 1 0-16,0 2 0 0,-4 1 0 0,-3 5-160 15,-2 3 16-15,-3-1 0 0,-3 4-48 0,-2 3-16 16,-1 2 0-16,-3 2 0 0,-4 5 80 0,-5 1 128 15,-2 5-208-15,-4-2 80 0,-2 5 272 0,-4 2 64 16,-1 2 16-16,-3-4 0 0,-1 4 176 0,0 0 48 16,-2 1 0-16,0 2 0 0,0-1-272 0,-1 2-48 0,-2 2-128 15,-2 0 192-15,0 7-192 0,-1-3 128 0,-3 3-128 0,-1 2 0 16,-3 1 0-16,-2 3 0 0,-3 5-208 0,-6 5 64 31,-2 3-240-31,-5 6-64 0,-5 3 0 0,-6 4 0 0,-3-1 64 0,-4 1 0 0,2-2 0 0,-5-2 0 16,-3 3 656-16,-1 1 144 0,3-1 32 0,-5 1 0 15,1-2 144-15,1-1 48 0,3 1 0 0,5-4 0 16,2-5-224-16,5-1-32 0,5-9-16 0,4 1 0 16,3-3-368-16,4-6 0 0,4-2 0 0,2-2 128 15,4-3-320-15,3-3-48 0,-1-2-16 0,3-2 0 16,3 0-64-16,1-4-32 0,1 1 0 0,2-3 0 0,2 1 176 16,2-6 48-16,2-1 0 0,5 0 0 0,0-5 128 15,3-1 0-15,3-1 0 0,0-1 128 0,4-4-128 0,0 0 176 16,-1-1-176-16,2-2 192 0,-2 0-192 0,1-1 192 15,2 2-192-15,-1-1 192 0,-1 3-192 0,3-2-144 16,4-1 144-16,0 1-208 16,1 4-592-16,1-1-112 0,0 4-32 0,2 2 0 15,-2 5 336-15,-4 0 64 0,-2 4 16 0,-6 1 0 0,-3 1 208 0,-5 4 32 16,0 0 16-16,-5 3-10000 16,0 0-2000-16</inkml:trace>
  <inkml:trace contextRef="#ctx0" brushRef="#br1" timeOffset="42162.97">5085 13546 29487 0,'-2'-7'1296'0,"1"1"288"0,0 2-1264 0,1-2-320 0,1 4 0 0,0 1 0 0,1-3 0 0,0-2 0 0,3-3-208 0,3-6 80 16,-1 2-240-16,0-2-32 0,1 4-16 0,-2-2 0 0,-1 5 1152 0,-1 0 224 16,-2 2 64-16,-1 3 0 0,-1 0-800 0,-1 3-224 15,-3 3 0-15,-1 1 128 0,-2 7-128 0,-4 0-256 16,-3 4 64-16,-2 4 0 16,-2-1-496-16,-7 5-96 0,-1 5-32 0,-5 1 0 0,1-4 448 0,-3 4 96 15,-5 3 16-15,-4 0 0 16,-2 3-160-16,0-2-32 0,-1 2 0 0,3-5 0 0,1-2 1600 0,2-1 320 15,1-3 64-15,4-2 16 0,4-3 384 0,5-3 80 16,1 0 16-16,7-2 0 0,2-4-1440 0,5 0-272 16,4-1-64-16,2-5-16 15,4 2-960-15,3-4-192 0,2-2-48 0,3-2 0 16,5-1-1024-16,1-2-224 0,6-3-32 0,6-2-16 16,4-3-576-16,2-3-112 0,-6 7-32 0,5-9 0 15,3 1 1760-15,2-5 368 0,0-1 64 0,-5 5 16 0,-1-1 1120 0,-4 1 224 0,-2 4 64 0,-3 2 0 16,-1 2 448-16,-1 1 112 0,-3 1 16 0,-2 3 0 15</inkml:trace>
  <inkml:trace contextRef="#ctx0" brushRef="#br1" timeOffset="52800.14">20360 13548 9215 0,'-13'4'816'0,"4"-1"-656"0,-1 2-160 0,2-3 0 0,5 0 5168 0,1 1 992 0,0-2 208 0,-3 2 32 16,-3 2-4608-16,-1 3-944 16,0-2-176-16,3-1-32 15,2 2-1168-15,0-4-240 0,2 1-32 0,-1-2-16 16,0 2-704-16,-1-2-144 0,0 2-16 0,-2-2-16 0,0 2 1696 0,-2 0 176 15,1-2 112-15,-2 4 32 0,1-2 1408 0,-2 2 272 16,-1-2 64-16,0 2 16 0,1 0-688 0,-3 1-144 16,2-1-32-16,0 0 0 0,-1 4-704 0,1 2-160 15,-2 4-32-15,1 0 0 0,-2 5-320 0,-1 2 0 16,-1 5 0-16,0 1 0 16,-1-1-448-16,-3 4-144 0,-3 3-48 0,-3-1 0 0,1 7 320 0,-1-5 48 0,0-1 16 0,3-1 0 15,0-3 384-15,2-2 64 0,3-1 32 16,-2-2 0-16,0 3 256 0,0-3 48 0,-1-2 16 15,0-1 0-15,0-2-368 0,-1 1-176 0,1-2 160 0,-3-1-160 16,3 2 0-16,0-2 0 0,2 1 0 0,-2-2 0 16,1 5 0-16,1-5 128 0,2 2-128 0,1-2 0 15,2 1 128-15,3-5-128 0,1 0 176 0,2-4-176 16,1-2 288-16,5-3-48 0,0-2-16 0,2-3 0 16,1 0-32-16,2-3-16 0,1-4 0 0,2-1 0 15,1-2-176-15,1 0 0 0,2-2 0 0,1-3 128 16,0 4-128-16,2-5 0 0,0 1 0 0,3-5 128 15,4-1-128-15,2-1 0 0,3-3 0 0,-1 1 128 16,-1 2-128-16,2-2 0 0,1-2 0 0,-1-2 0 0,1 2 0 16,-2-6 0-16,0-1 0 0,1-2 0 0,-1 3 0 0,2-4 0 15,0 2 128-15,1-1-128 0,-1 0 0 0,3 2 0 16,0 0 0-16,1 4 0 0,0 6 0 0,-2 3 0 16,-1 6-160-16,-2 2 160 15,-3 6-704-15,-2 1-32 0,-1 5-16 0,-7 1 0 16,-1 3-352-16,-2-1-80 0,-4 0-16 0,-1 1 0 0,-3-2 1200 0,0 4 176 15,-1-2 64-15,1-2 16 0,1 2 320 0,-1-3 64 16,2 2 0-16,1-3 16 0,2 0-528 0,1 0-128 16,0-4 0-16,2 0 0 15,1-1-528-15,-2-1-144 0,2 0-32 0,0-1 0 16,0 0-176-16,-1 1-32 0,-2 3-16 0,-2 0 0 0,0 1 416 0,-3 2 96 16,0 2 16-16,-2 2 0 0,0 1 400 0,-3 1 256 15,2 4-48-15,-4 0 0 0,-1 2 576 0,-2 4 112 16,0 0 32-16,-2 3 0 0,-3 3-144 0,0-2-16 0,0 1-16 15,0-1 0-15,-2 2-176 0,0 3-48 0,0-1 0 0,-2 2 0 16,1 3-320-16,-1-1-64 0,-1 1-16 0,1-1 0 16,1 1-128-16,-1-1-256 0,-1 3 64 0,-2-3 16 15,3 5-16-15,-1-1 0 0,-2 5 0 0,0-1 0 32,-3 4-192-32,0 1-32 0,1 0-16 0,0-3 0 0,-2-1-64 15,2-4-16-15,2-1 0 0,3-5 0 0,2-4 512 0,3-4 0 0,2-4 0 0,2-8 0 16,5 2 464-16,1-8 96 0,2-2 16 0,3-2 0 15,3-6-128-15,0-1 0 0,4-5-16 0,1-4 0 16,2 0-432-16,0-4 0 0,2-5 128 0,1-4-128 0,3-3 176 16,2 0 0-16,0-4 0 0,1-1 0 0,2-1 112 15,2-3 32-15,4-3 0 0,4-6 0 0,2 0-176 0,0-3-16 16,3-1-128-16,1 4 192 0,-2 0-192 0,-1 4 128 16,1 2-128-16,-2 1 0 0,-1 3 0 0,-2 3 128 15,-1 1-128-15,-3 5 0 0,-6 5 0 0,1 1 0 16,-3 3 0-16,-1 3 0 0,-3 6 0 0,-2 0 0 15,-2 5 0-15,-1 3 0 0,-4 2 0 0,0 6 0 16,-2 0 0-16,-1 2 0 0,-2 2-160 0,0 4 32 16,-1 0 0-16,-2 5 0 15,0-1-320-15,-1 2-64 0,-3 0-16 0,-2 4 0 16,-1-1 32-16,-4 3 16 0,-2 0 0 0,-3 1 0 0,-1-2 336 0,-3 2 144 16,-3 3-128-16,-3 1 128 0,-4 3 0 0,-2 3 144 15,-3-1 0-15,-2 3 0 0,-1 5 48 0,-2 1 16 16,-2 2 0-16,-1 1 0 0,-2 3 128 0,1 0 32 0,1-1 0 15,4-5 0-15,7-5-32 0,-5 7 0 0,-2 4 0 0,-1-1 0 16,3-1-192-16,2-7-144 0,4-1 192 0,3-4-192 16,2-5 208-16,2-4-64 0,3-1-16 0,4-4 0 15,1-2-128-15,4-2 160 0,1-6-160 0,3 2 160 16,1-3-160-16,2 0 0 0,2 0 0 0,0 2 128 16,0 0-128-16,1-4 0 0,0 2 0 0,2 0-176 15,0-3-16-15,0 1-16 0,2-4 0 0,-1 0 0 16,3 0 208-16,0-4 0 0,3-1-160 0,0-3 160 15,2 0 0-15,2-6 0 0,2-4 192 0,4-3-64 16,0-5-128-16,3-5 0 0,2-1 0 0,1-4 0 16,1-1 0-16,1-2 0 0,2-4-128 0,1-1 128 15,4-3 0-15,1 1-176 0,-1-1 176 0,2-3-128 0,2 2 128 0,0 0 0 16,0 1 0-16,-3 2-128 0,-1 5 128 0,-1 1 0 16,0 6 0-16,-3 3 0 0,-4 2 0 0,-4 5 0 15,-1 5 0-15,-5 2 0 0,0 5 0 0,-3 3 0 16,-1 5 0-16,-3 3 0 0,1 3 0 0,-2 1-160 15,-1 2 16-15,-1 4 0 16,-1 2-416-16,0 3-80 0,-1 1 0 0,-2 3-16 16,0 1 96-16,-1-1 32 0,0 5 0 0,-3 2 0 0,0-1 272 0,0 3 64 15,-4 1 16-15,-2 3 0 0,-1-1 176 0,-3 4 128 16,-3 6-128-16,-4 0 176 0,-1 1-16 0,-3 1 0 16,-1-1 0-16,-2-1 0 0,2-2 288 0,0 0 64 15,0 3 16-15,1-5 0 0,4 2-96 0,1-5-32 16,3-5 0-16,1-1 0 0,4-4-400 0,2-3 0 15,1-5 128-15,4-4-128 0,1 0 0 0,2-5 0 0,2-4 0 16,1 0 0-16,2-6-400 16,-1 1-16-16,4-2 0 0,0-6 0 0,3 0 48 0,2-7 16 0,3 0 0 0,1-5 0 15,2-6 352-15,2-1 0 0,3-6 0 0,3-2 0 16,4-5 128-16,2-5 64 0,2 0 0 0,3-1 0 16,0-2 0-16,3 0 0 0,0-1 0 0,1 0 0 15,-3 7-64-15,2-3-128 0,2 0 192 0,0 2-64 16,-1 7 0-16,-2 3 0 0,-4 7 0 0,-4 5 0 15,-4 7 144-15,-5 8 32 0,-5 2 0 0,-3 6 0 16,-5 4-304-16,-3 6 0 0,-5 3-208 0,-4 4 80 16,-2 4-256-16,-5 1-64 0,-2 7 0 0,-7-1 0 0,-4 7 448 15,-3 1 304-15,-3 3-48 0,-1 1-16 16,1-1-16-16,-3 2 0 0,-1 4 0 0,-2-1 0 0,0 1-32 16,-1 3 0-16,-1 5 0 0,-1 0 0 0,0 4-192 15,-2 0 128-15,-2 4-128 0,8-14 0 0,9-13 0 0,-4 7 0 16,-8 7 0-16,-3 6 0 0,3 0 0 0,3-6 0 15,4-2 0-15,4-4 0 0,5-5 0 0,3-5 0 16,6-3 0-16,3-10 0 0,1-1 0 0,4-5 128 16,2-6-128-16,1-5 0 0,1-2 0 0,4-2 0 15,-1-5 0-15,3-3-160 0,2-4 160 0,2-2-128 0,1-4 128 0,1-3-128 16,1-1 128-16,2-7 0 0,3 1 0 0,1-3 0 16,1-3 0-16,5-2 0 15,3-7 0-15,4-2 0 0,2-2 0 0,3-3 0 16,3-1 0-16,1-2 0 0,0-1 0 0,-3 5 0 15,-2 1 0-15,1-3 0 0,1 2 0 0,-1 3 0 0,-1 7 0 16,-2 4 0-16,-4 7 0 0,-2 6 0 0,-1 4 0 0,-5 4 0 16,-1 3-304-16,-5 5-16 0,-3 2-16 15,-3 4 0 1,-1 2-224-16,-4 4-32 0,0 0-16 0,-1 4 0 0,-1 0 608 0,1 0 0 0,-3 2 0 0,2 0 0 16,1 0 0-16,-1-1 192 0,3-3-64 0,1-2 0 15,0 1-128-15,2-2 0 0,-1 0 0 0,2 7 0 16,-1 0-256-16,1 6-96 0,0 6-16 0,-3 3 0 15,0 4-1744 1,-5 6-336-16,-2 5-80 0,-5-1-16 0,-3 4 192 0,-6 2 48 16,-6 2 0-16,-5 0 0 0,-1 1 1808 0,-2-3 496 0,-1-1-144 0,-1-1 144 15,-1 2 1696-15,-2-1 400 0,1 0 80 0,0-2 0 16,-1-1 64-16,3-4 16 0,4-1 0 0,4-8 0 0,3 0-1152 0,3-5-224 16,5-5-48-16,4-4-16 0,3 1-816 0,2-3 0 15,3-2 0-15,2 0-144 16,1 0-944-16,2-2-192 0,3-4-48 0,-1 1 0 15,3-1-480-15,0-4-112 0,1-3 0 0,0-3-16 0,2-1 1936 0,-2-4 384 16,2-3 64-16,1-2 32 0,1-3 960 0,1-3 192 16,0-4 32-16,1 1 16 0,0 1-560 0,1-6-112 15,4-3-32-15,2-6 0 0,3-2-448 0,1-1-80 16,4-5-32-16,2 0 0 0,0 0-144 0,2-1-16 16,-1 1-16-16,-2-1 0 0,-1 3-80 0,-2 1-16 15,0 3 0-15,-4 4 0 0,-2 5-144 0,1 0 128 16,-1 7-128-16,-3 0 128 0,-3 9-128 0,-4 0 0 15,-2 6 0-15,-2 2 0 0,-3 1 0 0,-2 4 0 0,-1-1 0 16,-3 2 0-16,1 2 128 0,-2 0-128 0,0 0 192 0,-3 2-64 16,2-2 96-16,-2 4 16 0,0-1 0 15,-2 1 0-15,1 2-240 0,-1 3 144 0,0 1-144 0,-1-2 128 16,1 5-128-16,-1 0 0 0,0 2 0 0,-3 5 0 16,0 2 0-16,-2 3 0 0,0 4-160 0,-2 3 160 31,-4 2-448-31,0 2 0 0,-5 5 0 0,-3 2 0 0,-2 2-48 15,-3 2 0-15,-3 0 0 0,-3 1 0 0,0-4 272 0,-3 3 48 0,-5 0 16 0,1-2 0 16,2 2 160-16,3-5 256 0,3-5-64 0,2-2-16 16,3-3 336-16,3-6 64 0,6-1 0 0,1-7 16 15,5-2-272-15,4-6-48 0,3-1-16 0,3-8 0 16,2-1-256-16,2-4 0 0,3-2 0 0,2-4 0 16,0-5 0-16,2-2-192 0,3-8 16 0,1-2 16 0,1 1 160 15,2-6-192-15,2-3 192 0,2 1-192 0,1-1 320 16,2-1 64-16,1-1 16 0,3-4 0 0,3-3-32 0,6-4-16 15,2 1 0-15,3-4 0 0,4 0-160 0,0 1 0 16,2-2 0-16,-5 6 0 0,-5 8 0 0,3-3 0 16,3-4 0-16,1 4 0 0,-3 2 0 0,-2 9 0 15,-5 3 0-15,-4 7 0 0,-4 8 0 0,-7 4 0 16,-3 6 0-16,-7 2-176 16,-3 6-464-16,-6 0-80 0,-4 7-32 0,-6 0 0 0,-3 6 752 0,-6 3 368 15,-4 4-48-15,-5 9 0 0,-4 4 240 0,-2 7 32 16,-3 3 16-16,-3 6 0 0,1 4-400 0,-2 2-80 15,-3-2 0-15,1-1-128 0,4-5 0 0,-1 2 0 16,-2 4 0-16,2-2 0 0,1 0 0 0,1-6 0 16,4-4 0-16,2-7 0 0,3-1 0 0,3-7 0 0,1-6 0 0,5-4 0 15,3-5 0-15,0-7 0 0,6-6 0 0,0-6 0 16,5-3-128-16,3-10 128 0,2-1 0 0,6-10-144 16,3-5 144-16,4-6 0 0,6-5 128 0,6-9-128 15,7-2 0-15,1-4 0 0,3 3 0 0,7-7 128 16,6-1-128-16,4-1 128 0,0 2-128 0,2 2 128 15,2 1-128-15,0 1 0 0,0 4-128 0,-2 2 128 16,-8 7 0-16,-1 3 0 0,-1 6 0 0,-4 3 0 16,-2 4 0-16,-7 5 0 0,-3 2 0 0,-8 5-128 15,-3 4 128-15,-7 5 0 0,-3 2 0 0,-4 3 0 16,-2 2 0-16,-5 3-128 0,-2 4 128 0,-6-1-128 0,-4 7-16 16,-3-1 0-16,-5 2 0 0,-2 4 0 0,-3 1 144 15,-1 1 0-15,-3 4 0 0,-1 1 128 0,2-3-128 0,-1 4 0 16,2-1 0-16,-5 7 128 0,-1 3-128 0,-1 1 0 15,2 3 0-15,4 0 0 0,1-4-256 0,3 0 16 16,4-2 16-16,1-3 0 0,5 1-80 0,2-6-16 16,5-5 0-16,0-2 0 0,4-5 320 0,3-4-128 15,2-2 128-15,2-5 0 0,1-2-144 0,2-2 144 16,1-5 0-16,3-2-144 0,1-4 144 0,3-3 128 16,2-5-128-16,4-2 176 0,2-6-176 0,3-2 0 15,2-3-192-15,2-5 192 0,3 1-128 0,1-5 128 16,4-2 0-16,3-2 0 0,0 0 0 0,2 1 0 15,0 6 0-15,-2 1 0 0,1 2 0 0,-3 6 0 16,-1 5 0-16,-5 8 0 0,-4 4 0 0,-7 8 0 16,-2 2 0-16,-8 8 0 15,-5 3-1408-15,-7 4-144 0,-4 6-48 0,-9 5 0 16,-6 3-688-16,-6 3-144 0,-6-2-16 0,-2 2-16 0,-2-2 2080 0,-5 5 384 0,-3 0 128 0,-3 1 0 16,3-3 1024-16,-3 3 224 0,-2-1 32 0,1-1 16 15,1 0-544-15,3-1-112 0,5-3-32 0,5-4 0 16,7-1-736-16,-1-1 0 0,3 1 0 0,4-4 0 15,2 1-832 1,6-7-176-16,1 0-16 0,4-7-16 0,2-2 272 0,4-7 64 0,2-1 16 0,2-4 0 0,4-4 1424 0,0-4 288 16,5-4 48-16,1-7 16 0,3-2-80 0,1-5-16 15,1-3 0-15,2-1 0 16,1 3-352-16,4-11-80 0,5-9-16 0,0-5 0 0,3 2-256 16,0-3-48-16,0-1-16 0,-1 0 0 0,1 2-96 15,-1 2-128-15,-1 3 176 0,0 0-176 0,-1 4 128 16,-2 5-128-16,-1 6 0 0,-4 7 0 0,-2 4 0 0,-4 9 0 15,-5 3 0-15,-4 9 0 16,-2 7-864-16,-7 0-80 0,-2 7-16 0,-3 1 0 16,-5 2-352-16,-1-1-80 0,-2 4-16 0,-2 0 0 0,0 1 1904 0,-2 2 368 15,0 0 80-15,-2 1 16 0,1 3 256 0,0-3 48 16,-2 4 16-16,1-2 0 0,-1 5-576 0,2-1-128 16,0 5 0-16,2-2-16 0,0 2-432 0,-3 0-128 0,-3 3 0 0,-3 1 0 31,-4 0-752-31,0 2-208 0,-2 0-32 0,2-2-16 15,3-1-352-15,0-4-80 0,2 0-16 0,2-4 0 16,6 1 736-16,3-7 144 0,6-3 16 0,7-4-11776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53:09.4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15081 12814 1785 0,'-31'16'159'0,"16"-10"-127"16,1 4-32-16,-7-1 0 0,3 1 84 0,1-7 10 16,3 6 2-16,0-3 1 0,3-2-77 0,4-1-20 15,0-3 0-15,7 0 0 0,0 0 0 0,0 0 0 16,0 0 0-16,0 0 0 16,0 0-25-16,3-3-3 0,-3 3 0 0,0 0 0 0,0 0 16 0,0 0 4 15,0 0 0-15,0 0 0 0,0 0 49 0,0 0 11 16,0 0 1-16,0 0 1 0,0 0 22 0,0 0 5 0,0 0 1 15,0 0 0-15,0-10-40 0,0 10-8 16,-3 0-2-16,-1-9 0 0,4 9 0 0,-3 0 0 0,-1-3 0 0,1-7 0 16,-1 7-16-16,4-3-3 0,0-4-1 0,0 7 0 15,0-6-12-15,0-1 0 0,0 1 0 0,0 6 0 16,0-7 0-16,0 10 8 0,-3-9-8 0,3 9 0 16,0 0 0-16,-4 0 0 0,-6 0 0 0,-1 0 0 15,0 0 0-15,1 9 0 0,-4-9 0 0,0 10 0 16,0-7 8-16,-1 6-8 0,-2 1 0 0,3-1 9 15,0-6 0-15,3 7 0 0,4-4 0 0,-4 3 0 16,1-2-9-16,3 2 10 0,3-3-10 0,4 1 10 16,-3 2-10-16,3 7 0 0,3-10-12 0,1 3 12 15,3 7-24-15,0-10 4 0,-4 13 0 0,4-6 0 16,0-4 1-16,1 10 1 0,-5-6 0 0,1-1 0 16,3 4 18-16,-4-4 0 0,4-2 0 0,4-7 0 15,-4 6 13-15,3 1 10 0,1-7 1 0,3-3 1 16,0 0 1-16,4 0 0 0,0-3 0 0,-1-7 0 0,4 1-4 15,1-4-1-15,-5 1 0 0,1-4 0 0,-1 0-21 0,1 1 0 16,-7-7 0-16,-1 9 0 0,-3-6 0 0,4 4 0 16,-8-1 0-16,1 0-12 0,-4 1 12 0,0-1 0 15,-4-3 0-15,-3 10 0 0,0-4 11 0,0 1-3 16,-3 2 0-16,3 1 0 0,-4-1-8 0,0 1 0 16,1 9 9-16,-1-3-9 0,4-3 8 0,0 3-8 15,0 3 8-15,0 3-8 0,7-3 0 0,-3 9 0 16,-1 0 0-16,0 1 8 0,1 2-8 0,-1-2-12 0,4 2 4 15,-3-2 0-15,3 9-6 0,-4-7-1 0,4 1 0 16,-3-4 0-16,3 10 15 0,0-7 0 16,0-2 0-16,0 2 0 0,0-2 0 0,0-4 0 0,0-6 0 15,7 3 0-15,0 7 0 0,-7-10 0 16,11 3 12-16,-1-3-12 0,1 0 9 0,3 0-9 16,-4-3 0-16,4-4 9 0,1 4-9 0,-5-6 0 0,1 6 0 0,-4-4 0 15,0-5 0-15,0 9 0 0,0-4 0 0,-3-2 0 16,-4 6 0-16,3 0 0 0,-3-7 12 0,0 10-4 15,0 0 3-15,-7-6 0 0,3 3 0 0,4 3 0 16,-7-6-11-16,4 6 12 0,-8-3-12 0,4 3 12 16,0 0-12-16,-3 0 0 0,-5 3 0 0,1-3 0 15,0 6-15-15,-3-3-1 0,3 6-1 0,-4-2 0 16,0-1 5-16,1 3 2 0,-5 1 0 0,5 2 0 16,-1-2 10-16,1-1 0 0,2 4 0 0,1-4 0 15,4 1 0-15,3-1 0 0,0-6 0 0,7-3 0 0,3 10 0 16,1-1 0-16,-4-9 0 0,0 0 0 15,10 3-11-15,1-3 11 0,6 0-13 0,-2 0 5 0,2 0 8 0,1 0 0 16,-1-3 0-16,5-6 0 0,-1 5-12 0,-4-2 0 16,1-3 0-16,3 2 0 0,-3 1 36 15,0-3 6-15,-1-4 2 0,4 1 0 0,-7 2-24 16,4-2-8-16,-4-4 0 0,0 3 0 0,-7 4 12 0,4 0-4 16,-4-4-8-16,-3 4 12 0,-4 2-4 0,0-2 0 15,-4 3-8-15,-3-4 12 0,0 10-12 0,-4-3 0 16,-3 3 8-16,0 0-8 0,0 0 0 0,-4 3 0 15,1-3 0-15,3 10-10 0,-4-4 10 0,0-3-12 16,1 3 12-16,3-2-12 0,-1-1-4 0,5 3 0 16,-1-3-1-16,4-3-855 0,7 0-172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24T16:19:32.18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6050 16207 29487 0,'0'-7'2624'0,"0"4"-2112"0,2-3-512 0,-1 3 0 0,0 3 0 0,2-4 0 0,-1-2 0 0,2-6 0 16,0 2 432-16,-1-2 128 0,0 3 16 0,-3 5 16 16,0 1-368-16,-3 3-80 0,-2 3-16 0,-1 1 0 31,-1 5-928-31,-3 3-192 0,-1 2-32 0,-2 4-16 0,0 2 1792 0,-2 2 352 0,1 2 80 0,-2-2 16 16,0 1 288-16,1 0 64 0,0-1 16 0,2 1 0 15,-2 3-768-15,-1-1-160 0,2 1-16 16,-2 3-16-16,3-3-272 0,-2 1-48 0,1 1-16 0,1-2 0 15,-1 3-272-15,2-1 160 0,-2 0-160 0,2 3 128 16,-1-1-128-16,2 1 0 0,1-6 0 0,0-3 0 16,3 0 0-16,0-3 0 0,0-2 0 0,2 2 0 15,2-5 0-15,0-2 0 0,1 0 0 0,1-1 0 16,1-1 0-16,1 0 0 0,2-4 0 0,1 0 0 0,2 0 0 0,2 1 0 16,-1-4 0-16,2 0 0 15,1-2 0-15,0-1 0 0,2-1 0 0,3-2 0 0,1-3 0 16,0-3 0-16,3-2 0 0,0-1 0 15,2-4 144-15,0-1-144 0,2-1 160 0,-1-4-160 0,-1 1 0 0,-1-1 0 16,1-1 0-16,1-2 0 0,-1 0 0 0,1-1 0 16,-1-3 0-16,0 1 0 0,-1 3 0 0,-3-1 192 15,2 1-48-15,-3 0-16 0,-1 0 32 0,-3 3 0 16,-1-3 0-16,-2 3 0 0,-4 2-32 0,0-4-128 16,-3 4 192-16,-3-2-64 0,-1 0-128 0,-3 0 0 15,-4-1 0-15,0 1 0 0,-2 0-256 0,-1 1 64 16,1-1 0-16,-2 2 16 0,1-1 16 0,2 4 0 15,1-1 0-15,2 5 0 0,1 3 160 0,1-1 0 16,1 3-144-16,2 2 144 0,-1 2 0 0,1 2-144 0,1 2 144 0,-1 0 0 0,0 2-256 0,-1 2 48 16,0 0 16-16,-1 2 0 31,0 3-928-31,-2-3-176 0,-1 6-48 0,-3-2-9920 0,0 2-2000 0</inkml:trace>
  <inkml:trace contextRef="#ctx0" brushRef="#br0" timeOffset="263.66">5642 16639 27647 0,'0'2'2448'0,"2"0"-1952"0,1-2-496 0,1 0 0 0,1 0 1904 0,1 0 272 0,7 3 64 0,8-6 16 0,8 1-1904 0,8-6-352 16,3 0-128-16,-1-2 0 16,1-5 336-16,0 1 80 0,2-4 16 0,-2 2 0 15,1 0-1232-15,-5 3-240 0,-2 1-48 0,-6 4-16 16,-3 2 608-16,-7 4 128 0,-3 2 32 0,-5 2 0 16,-3 0-864-16,-4 2-160 0</inkml:trace>
  <inkml:trace contextRef="#ctx0" brushRef="#br0" timeOffset="1039.21">6408 16651 43311 0,'-1'1'3840'0,"1"-1"-3072"0,2 0-608 0,1-1-160 0,0 1-144 0,2-2-64 0,3-1-16 0,4-4 0 16,4 1-256-16,3-4-48 0,3 2-16 0,0-5 0 15,0 6-272-15,1 1-48 0,0 0-16 0,1 1 0 16,-1 3-1728-16,-2 0-336 0,-1 4-80 16,-2 0-16-16,1 3 672 0,-3-2 144 0,1 3 32 0,-3-2 0 15,-2-1 960-15,-1 0 192 0,-2 0 32 0,0-3-3888 16,-1 0-784-16</inkml:trace>
  <inkml:trace contextRef="#ctx0" brushRef="#br0" timeOffset="1263.63">6445 16811 43311 0,'5'5'3840'0,"-3"-1"-3072"0,1 2-608 0,1-2-160 16,2-2 944-16,1-2 144 0,4 4 48 0,8-1 0 31,8 3-2752-31,10-1-560 0,5 0-96 0,0-4-32 16,-1-1-1088-16,-3-4-208 0,-2 0-48 0,-5-2-16 0</inkml:trace>
  <inkml:trace contextRef="#ctx0" brushRef="#br0" timeOffset="2145.17">8035 15372 38703 0,'-7'-6'3440'0,"-1"2"-2752"0,3-1-560 0,2 4-128 16,0-2 320-16,-2-3 48 0,-3 0 0 0,-9-8 0 31,-4-4-2080-31,-1 2-400 0,0 0-96 0,1 1-16 16,1 5 1264-16,0 0 240 0,2 1 48 0,0 3 16 0,4 0 80 0,-1 2 32 0,1-2 0 0,1 6 0 15,0 0 544-15,2 0 0 0,-1 3 0 0,1 3 0 16,-1-1 1184-16,3 3 352 0,-1 1 64 0,0 2 0 0,2 2 0 16,1 1 0-16,0 0 0 0,0 2 0 0,1 1-960 0,1 0-208 15,3-1-48-15,-1 0 0 0,2 2-384 0,1 2 0 16,1-1 0-16,1 3 0 0,-1-2 0 0,0 4 0 16,1 7 0-16,0 4 0 0,-2 3 0 0,-2 4 0 15,1 8 0-15,-1 0 0 0,-2 4 0 0,0 0 0 0,1-1 0 0,-1 5 0 16,0 4 128-16,0 5-128 0,0 6 192 0,-1 2-64 15,-2-1 160-15,-1-6 32 16,-3-1 0-16,-3-7 0 0,0-3-320 0,0-6 160 16,1 3-160-16,-2-4 128 0,2-3 128 0,0-2 0 15,2-7 16-15,0 3 0 0,3-6-144 0,-2-1-128 16,2-4 144-16,0 3-144 0,-2 6 0 0,0-4 0 16,1 3 0-16,-1-1 0 0,0 1 0 0,0 0-128 15,1-1 128-15,0 2-160 0,1 3-32 0,1-1 0 16,1-4 0-16,0-3 0 0,-1 1-64 0,3-7 0 0,-3 1-16 15,1-7 0-15,2 0 272 0,0-2 0 0,1-5-128 0,1-1 128 16,0-2 0-16,1-2 176 0,2-1-32 0,-1-3 0 16,3-3-144-16,1 4 128 0,0-1-128 0,3 0 128 15,0 0 0-15,2 2 0 0,-1 1 0 0,1 3 0 16,2 0 32-16,-1-1 0 0,1 4 0 0,-1 1 0 16,1-1-160-16,-1 1 0 0,1-4 0 0,-1 4 0 15,0-6 0-15,-1 0 0 0,2-1 0 0,-1-3 0 16,-2 0 0-16,2-1 160 0,-1 0-32 0,0-1-128 15,-1-2 544-15,1-2 0 0,-2 0 0 0,1 0 0 16,-1 0-112-16,2 0-32 0,1 0 0 0,3 0 0 0,2 0-176 0,5 4-32 16,5-2-16-16,2 3 0 0,-1 0-176 15,7 2-192-15,6 0 32 0,3 3 16 16,-2 1-304-16,-3-1-48 0,-2 6-16 0,-4-4-19904 16</inkml:trace>
  <inkml:trace contextRef="#ctx0" brushRef="#br0" timeOffset="5844.72">7981 17440 6447 0,'-2'0'576'0,"0"0"-576"0,1 0 0 0,0 0 0 0,-1 0 800 0,1 0 48 0,0 1 16 0,0 1 0 16,-3-2-1328-16,-1 3-272 0,-1 0-48 0,1 1-16 0,-1 1 2176 0,1-1 432 16,0 0 96-16,0 2 16 0,0 0 1856 0,0 0 368 0,1 0 80 0,2 0 0 15,-2 1-944-15,0-1-192 0,2 0-32 0,-2-1-16 16,2 0-1904-16,-1-1-384 0,2-2-80 0,0 2-16 15,1-4-656-15,-2 2-304 0,2-2 32 0,0 0 0 32,2 1-896-32,-2 2-176 0,0-3-48 0,1 2-9968 0,-1 0-2000 0</inkml:trace>
  <inkml:trace contextRef="#ctx0" brushRef="#br0" timeOffset="7076.34">8166 16160 40543 0,'0'0'3600'0,"1"-3"-2880"0,1 3-576 0,-1 0-144 0,1 0 176 0,1-1 0 0,1 1 0 0,3-3 0 31,3 0-656-31,1-1-128 0,0 4-32 0,0 0 0 16,-2 0-608-16,0 4-128 0,-3-1-32 0,-1 4 0 0,0 1-528 15,-4 2-112-15,1 4-32 0,-4 1 0 0,-1 3 496 0,-2-2 112 0,-1 2 0 0,0-1-8768 16</inkml:trace>
  <inkml:trace contextRef="#ctx0" brushRef="#br0" timeOffset="7640.61">8504 15729 21183 0,'1'-12'1888'0,"0"3"-1504"16,0 2-384-16,1 1 0 0,-1 2 1152 0,1 2 144 0,2-5 48 0,0-3 0 31,3 1-2640-31,2-6-528 0,1 1-96 0,-2 2-32 0,-1 6 1696 0,-4 6 256 0,0 0 192 0,-3 6-16 16,-3 4 912-16,0 2 192 0,-4 4 48 0,0 0 0 15,0 3 752-15,-3 0 160 0,0 3 16 0,0-4 16 16,0 2-736-16,3-4-160 0,-1-1-32 0,2-2 0 16,1 2-688-16,0-5-144 0,-1 2-16 0,2-2-16 15,2 0-176-15,-1-1-48 0,2-2 0 0,1 0 0 16,0-1-256-16,1-4 0 0,2 2 0 0,-2-2 0 15,1 2-304-15,1-4-112 0,2 4-32 16,0-2 0-16,0-2-160 0,0 1-32 0,1-1-16 0,0-1 0 16,-1 1 16-16,2-2 0 0,5 1 0 0,0-2 0 15,5-1 640-15,-1-1 0 0,3 4 128 0,-2-4 0 0,2 4 384 0,-1-3 64 16,2 3 32-16,1 0 0 0,-2 1-432 0,-3 1-176 16,1 2 128-16,-2 0-128 0,-3 2 0 0,-1 1 0 15,-1 2 0-15,-2 0 0 0,-2 5 144 0,-1-2-144 16,-3 4 160-16,0-3-160 0,-2 4 256 0,-2-2-32 15,0 3-16-15,-1-1 0 0,-2 0-208 0,0 3 0 16,1-2 0-16,-3 2 0 0,0-1 0 0,-2 1 0 16,1-1 0-16,-2 2 0 0,-1-1 128 0,-1-3-128 15,3 0 176-15,-4-1-176 0,1-2 0 0,-1 0 0 0,0-5-192 0,-2 2 48 32,0-2-880-32,-3-2-160 0,-1 0-32 0,-2 0-14224 0</inkml:trace>
  <inkml:trace contextRef="#ctx0" brushRef="#br0" timeOffset="7926.07">8562 15591 40543 0,'0'0'1792'0,"0"2"384"0,0 0-1744 0,1 0-432 0,2 0 0 0,-1-2 0 0,4 4 192 0,0-1-32 0,6 3-16 0,2 1 0 0,5 2-144 0,2-5 0 15,1-2-160-15,2-4 160 0,0-2-320 0,4-5 16 16,0-1 16-16,1-2 0 16,-1-2-224-16,2 0-32 0,3-2-16 0,-1-3 0 15,0 3 240-15,-2 2 64 0,-3 2 0 0,-1 3 0 16,0-1-1264-16,0 2-240 0</inkml:trace>
  <inkml:trace contextRef="#ctx0" brushRef="#br0" timeOffset="9036.07">8064 16909 18431 0,'-2'-4'1632'0,"1"1"-1312"0,0 0-320 0,1 3 0 0,1-2 192 0,-1 0-16 0,1-2-16 0,-1-4 0 0,2-1-32 0,0 2 0 16,-1-2 0-16,0 3 0 0,1 0 1456 0,0 2 272 15,-1 2 64-15,2 1 16 0,-2-2-624 0,0 3-128 16,-1 0-32-16,2 3 0 0,-2 3-32 0,0-1-16 16,0 3 0-16,-2 1 0 0,1 1 16 0,0 0 0 15,-2 0 0-15,2 2 0 0,0-2-576 0,-2 1-112 16,1 0-32-16,1 0 0 0,-2 0-192 0,0-2-32 15,0 0-16-15,1-2 0 0,-1 2-160 0,1 1 128 0,0-3-128 16,2 2 128-16,0 1 0 0,0 0-128 0,0 2 192 0,2 0-64 16,-1 3-128-16,1-1 192 0,0 2-192 0,-1-1 192 15,-1 1-192-15,-1 0 0 0,-1 2 0 0,0 1 128 16,-1-3 80-16,-1 3 16 0,-1-3 0 0,0 0 0 16,0 0-16-16,0-4 0 0,1 1 0 0,-1-4 0 15,1 0-32-15,1 1-16 0,-1-3 0 0,0 2 0 16,3-3-160-16,0 0 0 0,-2 1 144 0,2-1-144 15,1 0 0-15,-1 1-160 0,0 0 16 0,1-1 0 16,-2 1-352-16,1 2-64 16,0-1-16-16,-2 4 0 0,2-1-704 0,-3 2-128 15,1 0-48-15,-2 2 0 0,-1-2-1456 0,-1 0-288 0,0-1-64 0,1-5-16 16,1 2 960-16,0-2 192 0,0 0 32 0,0-2-6656 16</inkml:trace>
  <inkml:trace contextRef="#ctx0" brushRef="#br0" timeOffset="9324.92">8331 17478 35935 0,'-2'2'3200'0,"1"-2"-2560"0,0 4-512 0,0-4-128 0,1 3 208 0,-2-2 32 0,1 2 0 0,-1 6 0 31,-3 0-816-31,0 1-144 0,-1 2-48 0,1 2 0 0,-1-2 768 0,1-2 368 0,0 0-48 0,1-2 0 15,0 1-1232 1,2-3-256-16,-1-2-48 0,1 2-13200 0</inkml:trace>
  <inkml:trace contextRef="#ctx0" brushRef="#br0" timeOffset="9826.57">8707 16956 40543 0,'-12'10'1792'15,"4"-4"384"-15,-1 3-1744 0,3-6-432 0,3 1 0 0,2 0 0 16,0 1-1152-16,-4 1-304 0,-2 5-64 0,-2 6-16 15,-1 0-2816-15,0 2-576 0,2 2-128 0,-1-1 0 16,0-1 2112-16,2 3 448 0,2-2 64 0,-1 4 32 0,1 1 3664 0,1 1 720 16,0 0 160-16,2-1 32 0,-1 0 1216 0,2-1 256 0,4-1 64 0,-1-1 0 15,3 0-2128-15,1 0-432 0,3 1-64 0,2-5-32 16,1-2-896-16,2-2-160 16,1 1 0-16,1-3 0 15,-1-2-496-15,1-1 32 0,-1-2 0 0,-2-1 0 16,0-6-592-16,-2 0-112 0,-1-2-32 0,-1-2 0 0,1-2 944 0,0-4 256 0,-1 0 0 0,1-5 0 15,-3 2 720-15,3-3 240 0,0-5 32 0,-1-2 16 16,-1-3 80-16,-1 2 32 0,-1-2 0 0,-3-3 0 16,0 1-688-16,-2-1-144 0,-2 1-32 0,0-1 0 15,-2-2-256-15,-1 1-304 0,0 4 64 0,-3-3 16 16,1 3-32-16,0 4-16 0,0 0 0 0,0 3 0 16,-1 3 128-16,1 4 144 0,-1-1-208 0,-2 5 80 0,1 0 544 15,-4 5 112-15,1 0 32 0,-1 3 0 0,0 3-560 0,-2 0 0 16,2 3 0-16,-2-2 0 0,2 2-1696 15,-1 0-240-15,2 1-48 0,0 0-11584 16</inkml:trace>
  <inkml:trace contextRef="#ctx0" brushRef="#br0" timeOffset="10809.76">9138 15335 40543 0,'-4'6'3600'0,"2"-2"-2880"0,1 1-576 0,1-5-144 0,1 0 640 0,1 0 80 0,3 3 32 0,2 0 0 15,5-3-1232-15,5-3-240 0,5 0-48 0,3-3-16 16,2-3 80-16,2-1 0 0,1 0 16 0,2-2 0 16,2-1 304-16,2 3 48 0,0-2 16 0,0 2 0 15,1 0-384-15,0 2-80 0,-1-1-16 0,0 2 0 0,-3 3 592 0,-2-2 208 16,0 3-144-16,-3-1 144 0,-2 2 0 0,-2 2 272 16,-3 0-32-16,-1-2-16 0,-3 0 448 0,-1 0 96 15,-2-2 0-15,-3 0 16 0,-1 2-160 0,-3-2-48 16,-2 2 0-16,-1-2 0 0,-2 2-432 0,-2-1-144 15,0 2 0-15,-1 1 0 0,-3 1 0 0,-1 2 0 16,-2 0-160-16,-2 3 160 0,1 1-256 0,-2 3 80 16,1 1 16-16,-1 2 0 0,0 3 320 0,-1 0 64 0,3 2 16 15,-2 2 0-15,-1-1 48 0,-2 4 16 16,1 4 0-16,-1 1 0 0,0 4-304 0,-2 3 0 0,0 2 0 0,2 3 0 16,0 3 0-16,3 1 0 0,4 3 0 0,0 4 0 15,3 0 0-15,1 0 0 0,2-1 0 0,-1 0 0 16,1-5 256-16,-2 11-16 0,1 5 0 0,-2 5 0 15,-1 6-96-15,-4-4-16 0,0 1 0 0,-2-2 0 16,0 1 64-16,-2 2 0 0,0 0 0 0,-1 2 0 16,2 1 0-16,1-3 0 0,4-3 0 0,-1 1 0 15,5-1-192-15,0 0 0 0,0 2 0 0,2-2 0 16,0-4 128-16,-1-7-128 0,0-2 0 0,-2-6 128 0,0-7-128 0,-1 0 0 16,0-6 0-16,1-1 0 0,-1-2 176 0,0-4 48 15,2-5 16-15,-2-4 0 0,0 0-240 16,2-4 128-16,-1-2-128 0,2-3 0 0,0 0 0 15,0-1 0-15,1-1 0 0,-2-4 0 0,4 0 0 0,-2-2 0 16,1-2 0-16,0 0 0 0,0 0 256 0,2 0-32 16,-1 0-16-16,2 2 0 0,1 0-80 0,0 1 0 15,2-2-128-15,-1 4 192 0,2-2-64 0,-2 4-128 16,1-5 176-16,0 2-176 0,-2-2 256 0,0 3-64 0,-2 0-16 0,1-1 0 16,-2-2 0-16,0 5 0 15,-1-4 0-15,0 3 0 0,-1-2 0 0,-1 2 0 16,1 3 0-16,-3-2 0 0,0 2 16 0,-1 1 0 15,0-3 0-15,-1 2 0 0,0 3 32 0,-2-3 16 16,0 1 0-16,-1-4 0 0,1 4 32 0,-1-4 16 16,-2 2 0-16,0 0 0 0,-1-2 32 0,-1 2 16 0,-2-2 0 15,1 3 0-15,-1-3-96 0,-2 0-32 0,-1 0 0 16,-1-2 0-16,1-2 32 0,0 2 0 0,-3-4 0 16,-1 0 0-16,0 0 80 0,0-4 32 0,1 2 0 0,0-4 0 15,1 0-192-15,0-2-32 0,-1 0-128 0,3-5 192 31,1 1-1024-31,1-4-224 0,2-3-32 0,0-4-22208 0</inkml:trace>
  <inkml:trace contextRef="#ctx0" brushRef="#br0" timeOffset="16191.34">17069 15884 36863 0,'-3'0'3264'0,"0"0"-2608"0,2 0-528 0,0 0-128 0,1 0 0 0,-2 0 160 0,0 1-160 0,-3-1 160 16,0 3 64-16,0-3 16 0,-1 0 0 0,1 0 0 16,0 0 400-16,0 2 64 0,0-2 32 0,1 4 0 15,1 0-432-15,-1 2-96 0,-1 2-16 0,0 3 0 16,0 4-192-16,0 1 176 0,0 5-176 0,-2 5 160 15,-2 5-160-15,-2 5 0 0,-2 7 0 0,-5 2 0 16,-2 3 0-16,-1 3 0 0,-2 2-128 0,-2 4 128 16,-2 0 0-16,1 0-144 0,0 2 144 0,1-1 0 15,3 2 0-15,2 0 0 0,0 0 192 0,2-6-48 16,3-6-144-16,1-2 160 0,2-2-160 0,3-2 160 16,2-1-160-16,1 0 0 0,2-5 144 0,0-3-144 15,2-4 128-15,2-3-128 0,0-2 160 0,0-4-160 16,1-1 192-16,-1-3-64 0,1-1-128 0,1-3 192 15,1-2-32-15,-1 0-16 0,1-1 0 0,1-2 0 16,1-1 0-16,0 0 0 0,2-2 0 0,2-2 0 0,2-2-16 16,2 0 0-16,1-3 0 0,5 0 0 0,-1-5-128 0,3 0 192 15,2-2-192-15,-1-2 192 0,1 0-192 0,1-4 0 16,-1-3 0-16,1-3 0 0,-2-1 0 0,-1-1-176 16,-1 1 176-16,0-5-192 0,-3 0 192 0,0-5 0 15,0 0 0-15,0-5 0 0,3-7 0 0,-1-3 0 16,1-3 160-16,0 2-160 0,-1 1 208 0,-1-7-48 15,-2 2-16-15,0-4 0 0,-1 1-144 0,-3 0 0 16,1-1 144-16,-3 2-144 0,-2-2 0 0,1 3 0 16,-3 1 0-16,-1 0 0 0,-1 4 0 0,-2 1 0 0,1 2 0 15,-3 4 0-15,-1 5 0 0,-3 1 0 0,-1 2 0 0,-3 2 0 16,1 3-144-16,-3 6 144 0,0 5-160 0,0 4 160 16,0 4-320-16,1 1 48 0,-3 8 0 0,3 1 0 15,-1 6-16-15,-1 1 0 0,1 5 0 0,-1 4 0 31,1 0-288-31,0 2-48 0,1 8-16 0,2 3-17728 0</inkml:trace>
  <inkml:trace contextRef="#ctx0" brushRef="#br0" timeOffset="16516.21">16773 16665 50687 0,'-8'7'2240'0,"2"-1"464"0,1 0-2160 0,3-2-544 0,2-2 0 0,1 2 0 0,0-2-1152 0,3 2-320 0,2 2-80 0,4-2-16 16,5 2 736-16,3-3 128 0,6-6 48 0,0 3 0 15,5 0 160-15,-1-2 48 0,2 0 0 0,0 2 0 16,-1-2-1008-16,0 1-192 0,0-1-32 0,0 1-16 16,1-1-960-16,0 1-192 0,-1 1-32 0,1 1-16 0</inkml:trace>
  <inkml:trace contextRef="#ctx0" brushRef="#br0" timeOffset="17513.24">17730 16409 40543 0,'0'0'3600'0,"1"0"-2880"0,1 3-576 0,1-3-144 0,1 0 0 0,1 0 0 0,2 1 144 0,5 2-144 0,6 3-384 0,1 0-160 0,4 0-32 0,-4 4 0 32,0 2 64-32,0 1 0 0,-2-3 0 0,0 0 0 15,-1 0-208-15,0-2-48 0,2-2 0 0,-2-2 0 0,1-1 480 0,0-6 96 16,2 1 0-16,-2-3 16 16,0-2-1488-16,-2 1-288 0</inkml:trace>
  <inkml:trace contextRef="#ctx0" brushRef="#br0" timeOffset="17759.66">17770 16700 13823 0,'-7'6'1216'0,"1"0"-960"15,2-2-256-15,2-1 0 0,0-2 1664 0,0 4 304 0,-4 1 48 0,-3 4 16 16,-2 2 176-16,2-2 32 0,3-2 16 0,4-2 0 15,3-1-400-15,3-4-96 0,2-1-16 0,2-4 0 16,5 1-832-16,0-4-160 0,4-3-48 0,2-2 0 16,2 0-96-16,3-3-32 0,2 1 0 0,1 2 0 15,1-2-336-15,1 2-80 0,1 1-16 0,0 0 0 16,0 4-976 0,-1 1-192-16</inkml:trace>
  <inkml:trace contextRef="#ctx0" brushRef="#br0" timeOffset="18743.04">19382 15069 34095 0,'-6'-2'3024'0,"1"0"-2416"0,1 0-480 0,3-1-128 0,-1 2-720 0,0-1-176 16,-3-2-16-16,-5-2-16 0,-2-3 928 0,-3 2 0 0,-1-2 0 0,0 3 0 16,1 2 832-16,-1 0 112 0,0 4 16 0,-3-2 0 0,1 2 336 0,-2 0 80 0,1 0 16 15,0 2 0-15,0-2-768 0,0-2-160 16,1 2-16-16,-2 0-16 0,2 0-304 0,0 0-128 16,1 0 128-16,0 2-128 0,3-2 0 0,0 2 0 15,0 0 0-15,0-2 0 0,0 0 0 0,2 0 0 16,0 0 0-16,2 0 0 0,1 0 0 0,3 3 0 15,0-3 0-15,2 1 0 0,0 1 0 0,2-2 0 16,-1 3 144-16,3-3-144 0,0 1 192 0,0 1-48 16,2 1 0-16,0 1 0 0,2 2-144 0,-1-2 0 15,2 4 0-15,3 0 128 0,-1 2-128 0,1 2 0 0,0 3 0 0,2 1 0 16,0 2 0-16,1 5 0 16,-1 3 128-16,1 4-128 0,-2 5 0 0,0 1 0 15,-2 5 0-15,-2-4 0 0,-1 1 0 0,-2 7 0 0,-2 9 0 16,-1 8 0-16,-4 2 0 0,0-1 0 15,-2 0 0-15,-3 2 0 0,-1 0 240 0,-2 1 16 0,1 2 0 0,-2 0 0 16,2 1-64-16,-2-1-16 0,3 0 0 0,-1 3 0 16,1 0-48-16,-3 2 0 0,2 1 0 0,-2 1 0 15,2-1-128-15,-3-2 0 0,0-3 0 0,-1-5 0 16,1-5 0-16,-1 5 0 0,-1 0 0 0,-2-1 0 16,3-1 0-16,0-8 0 0,-1-3 0 0,-1-4 0 15,4-3 0-15,0-2 0 0,0-1 0 0,1 3 0 16,-1-4 0-16,2-1 0 0,3-5 0 0,2-4 0 15,1-2 0-15,1-3 0 0,2 0 0 0,2-7 0 16,0 0 0-16,2-2 192 0,0-1-64 0,0 1 0 0,3-4 0 16,0 4-128-16,-1-1 192 0,2 2-64 0,0 4-128 15,2-1 0-15,0 7 0 0,0-1 0 0,1 0 0 16,-3-1 0-16,0-5 0 0,-2 1-176 0,1-5 176 16,0-3-160-16,0-1 160 0,-1-6-160 0,2 0 160 0,0-2 192 15,3-4-32-15,-1 0-16 0,2-4 32 0,2 1 0 16,0 0 0-16,3-3 0 0,3 1-176 0,1 1 0 15,2 0 0-15,0 4-176 0,-2 0-32 0,4 1-16 16,-1 4 0-16,0 2 0 16,1 2-240-16,-1 4-48 0,0 0-16 0,-1 4 0 15,-1-3-496-15,-3 2-80 0,-1-1-32 0,-2-1 0 16,-3-2-1616-16,-2-2-336 0</inkml:trace>
  <inkml:trace contextRef="#ctx0" brushRef="#br0" timeOffset="22611.21">19717 17023 4607 0,'-5'-4'400'0,"0"2"-400"0,0 0 0 0,1 1 0 0,2 1 4576 0,1-1 832 0,-2 1 160 15,-1-4 48-15,-1 2-4800 0,-3-2-960 0,0-2-192 0,0 0-48 16,0-1 672-16,1 4 128 0,-1-2 32 0,2 1 0 15,0 2 192-15,0 0 32 0,1 2 16 0,0 0 0 0,0 0-448 16,1 2-96-16,1 0-16 0,0-2 0 0,-1 3-128 0,2-3-176 16,-2 0 48-16,1 0 0 0,0 0 1456 15,1 0 288-15,-2 0 64 0,-1 0 16 0,0 0-240 0,0-3-48 16,0 3-16-16,0-2 0 0,1 0-624 0,1 2-112 16,0-2-16-16,2-1-16 0,0 2-400 0,1-1-80 15,1 1-16-15,0 1 0 0,2 0-128 0,0 0 0 16,0 1 0-16,-1 1-176 0,1-1 176 0,-2 2 0 15,0-1 0-15,1 0-128 0,-2 0 128 0,-2-2 0 16,2 3 0-16,-1-3 0 0,0 0 0 0,1 0 0 16,-1 0 0-16,1-3 0 0,1 3 0 0,0-4 0 15,-1 4 0-15,0 0-18288 0</inkml:trace>
  <inkml:trace contextRef="#ctx0" brushRef="#br0" timeOffset="23550.65">19984 15266 32255 0,'-6'5'2864'0,"1"-2"-2288"0,2-3-576 0,3 0 0 0,0 0-448 0,0 0-192 0,-2 0-32 0,-2 3-16 15,0-3-1872-15,-1 0-384 0,2 0-80 0,-2 0-16 16,1 1 1920-16,-1 1 384 0,0 0 80 0,-1 0 16 0,1 2 2224 0,0 1 448 0,0-4 80 0,1 4 32 15,1-4-32-15,-1 4-16 0,2-4 0 0,-2 2 0 16,1 1-656-16,0-2-128 0,0 2-32 0,1-2 0 16,-1-1-352-16,0 4-80 0,-1-3-16 0,0 3 0 15,0-4-464-15,2 1-112 0,-2 2 0 0,1 0-16 16,-1 1-64-16,0-2-16 0,-1 1 0 0,0 1 0 16,-1 2-160-16,1 0 160 0,-1-1-160 0,0 0 160 15,0 4-160-15,-2 2 192 0,1 1-192 0,-2 3 192 16,2 2-32-16,-3 5 0 0,1 1 0 0,-1 3 0 0,0 4-160 15,-1 4 128-15,0-3-128 0,0 3 128 0,1-1-128 16,-1 1 128-16,1 0-128 0,0-4 128 0,0-3 32 16,3-2 0-16,1-1 0 0,1-3 0 0,1 0 0 15,3-2 0-15,2-1 0 0,0-1 0 0,3-2-160 0,1 0 0 16,1-1 144-16,3-1-144 0,-1-2 0 0,2-3 0 16,4 1 0-16,-1-3 128 0,1 2-128 0,0-3 0 15,-1 0 0-15,2-2 0 0,1 2 0 0,-1-2 0 16,0 1 0-16,0-4 0 0,0 1 0 0,-2-2 0 15,1-2 0-15,-2 1 0 0,0-2 0 0,0-1 144 16,0-1-144-16,-1-1 160 0,3-1-160 0,-2-2 0 16,3-1 0-16,-2-3 128 0,1-2 0 0,0-1 0 15,1-3 0-15,-2-1 0 0,2 2-128 0,-3-4 128 16,-1-3-128-16,-1 3 128 0,-1-1-128 0,-3-3 0 16,0 4 0-16,-3-3 0 0,-2 0 0 0,-1 0 0 0,-2-4 128 15,-1 2-128-15,-2-1 0 0,0-2 0 16,-1-1 0-16,0 1 0 0,-2 2 160 0,1 1 0 0,0 2 0 0,-2 3 0 15,0 2 160-15,-1 0 16 0,1 3 16 0,-1 1 0 16,1 2-128-16,-1 2-32 0,1 2 0 0,0-2 0 16,-1 2-192-16,-3 1 144 0,1 2-144 0,-2-2 128 15,1 3-128-15,-2 0-224 0,-1 2 48 0,0 1 16 16,-2 2-272 0,1 1-48-16,1 4-16 0,-1 2 0 0,1-2-400 0,1 4-64 15,4-1-32-15,0 3-18240 0</inkml:trace>
  <inkml:trace contextRef="#ctx0" brushRef="#br0" timeOffset="24856.31">19743 16788 23951 0,'-1'1'2128'0,"-1"2"-1696"0,2-2-432 0,0 1 0 0,-1-2 1424 0,1 3 208 0,-1-2 32 0,0 4 16 0,-1 1-944 0,0 2-192 0,-1 0-32 0,0-4-16 0,1 2-496 0,-1-2 0 16,0 2 0-16,0 0-160 15,0-3 736-15,-1 3 128 0,2-2 48 0,-1-1 0 16,2 2 208-16,-1-1 32 0,0 2 16 0,1-2 0 15,0 2-320-15,-1 0-64 0,0 0-16 0,-1 1 0 16,0 2-160-16,-1 0-16 0,2 1-16 0,-1 0 0 16,2 2 0-16,-1 4 0 0,2 0 0 0,0 7 0 15,0 1-176-15,0 2-48 0,1 3 0 0,-1 2 0 0,1 3-192 0,-1 1 0 16,-1 1 0-16,-1 1 0 0,-1-5 0 0,-2 0 0 16,-1-1 0-16,0-2 0 0,0-1 288 0,-2 0 16 15,-1 1 0-15,0-3 0 0,0-1 80 0,-1-3 0 16,1 0 16-16,1-3 0 0,0-3-272 0,0-1-128 15,0 1 128-15,1-4-128 0,-1 2 0 0,2-4 0 16,1 1 0-16,0-1 0 0,2-1 0 0,-1-2 0 16,0-1 0-16,2 0 0 0,-1-2 0 0,2-4 0 15,0 2 0-15,0-4 0 0,1-2 192 0,0-1-32 16,1 0-16-16,0-4 0 0,0-3 16 0,2 0 0 16,0-2 0-16,1-4 0 0,1-2-160 0,0-4 160 15,0-2-160-15,1-3 160 0,0-2-160 0,1-4 0 16,-1 0 144-16,-1-2-144 0,1 1 0 0,-2 2 0 0,-1-1 0 15,0 1 0-15,-2-2 0 0,-1 2 0 0,-1 2-128 0,-1 1 128 16,0 3 0-16,0-1-128 0,-1 1 128 0,-1 2 0 16,3 1 0-16,0 3 0 0,1 2 0 0,1-1 0 15,0 5 0-15,3 3 0 0,0 3 0 0,1 1-128 16,0 0 128-16,1 3-128 0,0 2 128 0,0 1-128 16,0 3-32-16,1-3 0 0,-2 2 0 0,-2 1 0 15,1 1 160-15,-2 2-208 0,0-1 80 0,-1 2 128 16,0 2-128-16,-1 0 128 0,0 0 0 0,-1 4 0 15,1 0 0-15,-1 3 0 0,-1 3 0 0,1-1 0 16,1 2 0-16,-1 1 0 0,0 5 0 0,1-2 0 16,-2 1-144-16,1 0 144 0,0 0 0 0,0 2 0 0,0 1 0 0,-1 2 0 0,1 1 0 15,0 1 0-15,0-3 0 16,-2 2 0-16,1-2 0 0,-2 1 0 0,1 2 0 0,-1-3 0 16,1 2 0-16,-2-2 144 0,0 1-144 0,0-1 160 15,-1-1-160-15,0 1 160 0,-2-4-160 0,2-3 0 16,1-1 0-16,0-5 128 0,2 0-128 0,-2-4 0 15,1-3 0-15,0-2 0 0,2-3 0 0,-1 2-144 16,3-3 144-16,-1-3-208 16,1 2-432-16,-1-2-96 0,2 2-16 0,0-1 0 15,2-2-416-15,-3 4-96 0</inkml:trace>
  <inkml:trace contextRef="#ctx0" brushRef="#br0" timeOffset="25971.61">20329 14974 35935 0,'-6'1'3200'0,"1"-1"-2560"0,4 0-512 0,1 0-128 0,1-1 0 0,-1 1 0 0,-1-3 0 0,-2 2 0 15,-1-1-368-15,2-2-144 0,1 1-16 0,1 3-16 0,0-2 752 0,0 2 160 16,1 2 16-16,1 1 16 0,3 1 640 0,0 2 128 15,3 0 32-15,0 0 0 0,1 2-688 0,3 0-144 16,3 0-32-16,2 0 0 0,7 1-336 0,-1 1 144 16,2-4-144-16,0 0 0 0,0 0 176 0,-1-1-176 0,0 2 160 15,-2-3-160-15,-1 0 176 0,-1 2-176 0,0-3 192 0,-2 1-192 16,0-1 192-16,-4 3-64 0,4 1 0 0,-5-4-128 16,-2 2 144-16,-1-1-144 0,-1 2 0 0,0-2 144 15,-2 0-144-15,-1 1 0 0,-1-2 0 0,-1-2 128 16,1 2-128-16,-3-1 0 0,1-2 0 0,-2 4 128 15,-1-1-128-15,-1 0 192 0,0 1-192 0,-1 2 192 16,0 3-192-16,-2-3 0 0,0 4 0 0,1 0 0 16,-2 2 160-16,-1 2-160 0,1 3 192 0,-1 5-192 15,-1 1 256-15,2 3-48 0,-2 2-16 0,1 4 0 16,0 5-192-16,-1 4 176 0,0 4-176 0,1 5 160 0,1 3-160 16,-1 2 0-16,1-2 0 0,-1 1 0 0,-1-7 0 0,1 2 0 15,1 0 0-15,-1-1 0 0,1-1 0 0,0 4 0 16,0 2 0-16,0 2 0 0,-1 2 192 0,1-1-32 15,0 5-16-15,-1 1 0 0,1-2-144 0,0 5 0 16,-1 4 0-16,1 0 0 0,-1-2 0 0,0-4 0 16,-1-2 0-16,-1 1 0 0,0-2 176 0,0-1 0 15,0 2 0-15,1-4 0 0,1-4-48 0,1-5-128 16,1-1 192-16,0-6-64 0,1 0-128 0,-1-3 0 16,-1 3 0-16,-1-3 128 0,1 1-128 0,-1-2 0 15,-2-4 0-15,1-2 0 0,-1 0 0 0,1-2 160 16,0-4-160-16,0 1 160 0,1-2 0 0,0-2 0 15,2 0 0-15,-1-2 0 0,3-1 80 0,-1-1 16 0,2-2 0 16,1 3 0-16,1-2-112 0,2 1-16 0,-2-1 0 0,0-1 0 16,2 1-128-16,-1-1 0 0,1 0 0 0,-1 1 0 15,1-1 0-15,-1 2 0 0,-1 2 0 0,2 1 0 16,-1-1 0-16,0 1-176 0,-2-1 48 0,0-2 0 16,-3 1 128-16,1-3 0 0,-1-4 0 0,-1-1 0 15,1 0 0-15,-1-4 0 0,-1-3 0 0,1 1-128 16,2-1 128-16,-2-1 224 0,1-2-48 0,0 1-16 15,1-2-32-15,-1 3 0 0,1 1 0 0,-2-4 0 16,0 0-128-16,2 2 128 0,-2-2-128 0,2 4 128 16,-2-4 32-16,0 2 0 0,0 2 0 0,-1-3 0 15,2 4-32-15,-3-1 0 0,1-2 0 0,-2 2 0 16,1-2 0-16,-1 2 0 0,-2 0 0 0,1-2 0 0,-1 2 224 16,-1-4 32-16,-1 3 16 0,0-3 0 0,0 0-16 0,-3 0-16 15,0 0 0-15,1-3 0 0,-3-1 16 0,-2-1 0 16,2 2 0-16,0-1 0 0,3 0-48 0,-1-1 0 15,-1 2 0-15,0-4 0 0,2 4-336 0,0-3 0 16,4 2-160-16,1-2 160 16,2-1-928-16,3 1-80 0,2-2-16 0,6-6-22624 15</inkml:trace>
  <inkml:trace contextRef="#ctx0" brushRef="#br0" timeOffset="61256.6">24088 8368 32255 0,'-1'0'2864'0,"1"0"-2288"0,1 2-576 0,-1-2 0 0,1 3 1024 0,-1-3 112 15,0 4 16-15,0 2 0 0,1 4-48 0,-1 2 0 0,-1 4 0 16,-1 3 0 0,-1 3-640-16,-2 3-128 0,0 7-16 0,-2 2-16 15,-2 7 112-15,1 5 32 0,-2 6 0 0,-1 0 0 16,1 3-144-16,-1 4-32 0,-2 4 0 0,1 3 0 15,0 9-80-15,-2-2 0 0,2-5-16 0,-1-3 0 0,1-6-176 16,-1-2 0-16,0-2 0 0,-1-5 0 0,1 1 0 0,-1-1 0 16,2-2 0-16,-2-4 0 0,3-3-192 0,1-6-64 15,0-3 0-15,2-7-16 16,1-6-416-16,4-4-80 0,1-5 0 0,1-4-17888 16</inkml:trace>
  <inkml:trace contextRef="#ctx0" brushRef="#br0" timeOffset="61656.71">24549 8310 34095 0,'-2'-3'3024'0,"1"2"-2416"0,1 1-480 0,0 1-128 16,0 2 608-16,0-3 96 0,-2 1 32 0,1 1 0 0,-3 1 80 0,1 4 16 15,-4 3 0-15,-1 5 0 16,-1 1-288-16,-3 5-48 0,-2 8-16 0,-3 6 0 0,0 9-224 0,-2 2-32 15,2 7-16-15,-2 4 0 0,1 2-64 0,-1 4-16 16,3 0 0-16,-1-1 0 0,2 0 0 0,2 1 0 16,1-3 0-16,2 1 0 0,0 2-128 0,0-2 0 15,3 0 0-15,2-4 0 0,-2-2 0 0,2-7-192 16,0-1 32-16,1-2 16 16,3-2-368-16,1-2-64 0,0-6 0 0,2 3-11712 15,1-6-2320-15</inkml:trace>
  <inkml:trace contextRef="#ctx0" brushRef="#br0" timeOffset="63459.75">25217 8750 31327 0,'-2'-4'2784'0,"0"1"-2224"0,1 0-560 0,1 1 0 0,1 0 624 0,-1 0 16 0,0-2 0 0,-2-6 0 0,1 2 304 0,-3-5 64 16,1 6 16-16,-2-2 0 0,-1 3-720 0,-1 4-144 16,-1 2-32-16,-1 2 0 0,-4 4 112 0,-2 3 16 15,-1 4 0-15,-1 2 0 0,2-1 80 0,-5 4 32 16,-3 7 0-16,-4 5 0 0,-4 4-80 0,0 5-16 15,0 2 0-15,2-1 0 0,3-1-272 0,3 2 0 16,2 2 0-16,1-1 0 0,3-1 0 0,2 0 0 16,4-1 0-16,1-5 0 0,4 1 128 0,1-5-128 15,4-3 0-15,1-2 0 0,1-1 128 0,1-7-128 16,2 0 192-16,1-2-192 0,1-1 160 0,0-3-160 0,2-2 128 16,-1-1-128-16,2-3 176 0,0-3-48 0,0 1-128 15,1-1 192-15,-1-3-48 0,2-3-16 0,1-1 0 0,1-2 0 16,0-4 64-16,1-2 0 0,2-4 0 15,-1 0 0-15,-1-1-192 0,-1-3 192 0,3-2-192 0,0-7 192 16,2-3-192-16,-2-3 0 0,-1-3 0 0,-1-3 0 16,-1-2 0-16,-1-2 0 0,-1 1 0 0,-2-1 0 15,-2 2 0-15,-2 1 0 0,-2 1-192 0,-1 3 192 16,-1 3-160-16,1 1 160 0,-2 1 0 0,-2 3-144 16,1 1 144-16,1 3-128 0,-1 1 128 0,0 3-128 15,-1 4-208-15,1 2-48 0,0 1 0 0,0 4 0 16,0 2-432-16,1 5-80 0,-2-2-32 15,2 6-16576-15</inkml:trace>
  <inkml:trace contextRef="#ctx0" brushRef="#br0" timeOffset="63718.11">24839 9174 40543 0,'-14'15'1792'0,"4"-6"384"0,3-2-1744 0,3-1-432 0,4-3 0 0,1-2 0 0,0 1 320 0,2 1-32 0,1 3 0 0,1-1 0 0,3 1-32 0,2-1 0 0,2 1 0 0,3-2 0 15,0-1-256-15,-1-2-144 0,2 1 16 0,-1-2 0 32,0 1-240-32,-1-2-32 0,1 1-16 0,-1-3-17856 0</inkml:trace>
  <inkml:trace contextRef="#ctx0" brushRef="#br0" timeOffset="64039.31">25773 8265 14735 0,'-5'14'1312'0,"1"-2"-1056"0,-1 3-256 0,0-1 0 0,2-2 3552 0,-1-2 656 15,1 5 128-15,-5 13 16 0,-3 14-1520 0,-5 18-304 16,-2 9-64-16,-3 8-16 0,1-1-1552 0,-4 0-304 16,1 2-64-16,-3-2-16 0,0-3-512 0,-3 3 0 15,-1 3 0-15,-3 0 0 0,1-4 160 0,-1-2-160 16,3-6 128-16,0 0-128 0,3-2 0 0,1 2 0 16,7-4 0-16,2-10 0 15,5-4-448-15,2-9 16 0,5-7 16 0,4-6 0 16,2-7-1696-16,3-4-352 0</inkml:trace>
  <inkml:trace contextRef="#ctx0" brushRef="#br0" timeOffset="64373.65">26113 8257 20271 0,'4'-7'1792'0,"-1"5"-1424"0,-2 2-368 0,-1 2 0 0,0 1 2064 16,0 1 352-16,0 2 64 0,1 0 16 0,-1 6 288 0,0 2 64 16,-2 7 16-16,-2 2 0 0,-2 5-1664 0,-3 4-336 15,0 5-64-15,-2 2-16 0,-1 7-176 0,0 5-32 16,-2 6-16-16,0 0 0 0,2-5-112 0,-2 1 0 15,1 1-16-15,-3 3 0 0,1 0-240 0,-1 2-32 16,0-2-16-16,0 3 0 0,-2-4-144 0,2 1 0 16,-1 0 0-16,0 0 0 15,1-2-896-15,0-5-96 0,2-3-32 0,3-6 0 16,2-5-880-16,4-2-176 0</inkml:trace>
  <inkml:trace contextRef="#ctx0" brushRef="#br0" timeOffset="65223.73">26342 9805 30399 0,'-2'1'2704'0,"-1"-1"-2160"0,3 0-544 0,0 0 0 0,0 0 720 0,0-1 48 0,-1 1 0 0,0 0 0 16,-2-3 512-16,1 1 128 0,-2 1 0 0,2-2 16 15,-2 1-672-15,0 0-144 0,1 0-32 0,-2 1 0 0,0-1-128 16,-3 4-48-16,0-1 0 0,-2 1 0 0,-3 5-64 0,-1 0-16 16,-4 3 0-16,1 2 0 0,-2 3-128 0,0 1-48 15,-2 4 0-15,0 3 0 0,1 1-144 0,0 1 0 16,3-1 0-16,1 5 0 0,2-3 0 0,3 0 0 15,3 1 0-15,3-1 0 0,3-1 0 0,3-3 0 16,3-2 0-16,2-2 0 0,3-2 0 0,2-1 0 16,3-4 0-16,2 1 0 0,2-5 0 0,2-2 0 15,1-1 0-15,1-4 0 0,2 0 0 0,-1-4 0 16,3-2 0-16,-2-3 0 0,-1-1 192 0,-2 0-32 16,-1-2-16-16,-3-3 0 0,-1 1 96 0,-1-4 16 15,0-2 0-15,-3-2 0 0,-2-3-64 0,-1 0-16 16,-3 1 0-16,-3-2 0 0,-2 0-176 0,-4-3 160 15,-2 2-160-15,-3 1 160 0,-3 1-160 0,-4 3-144 0,-3 2 144 16,-1 2-208 0,-4-1-320-16,0 6-64 0,-2-2-16 0,-2 5 0 15,1 1-464-15,1 3-80 0</inkml:trace>
  <inkml:trace contextRef="#ctx0" brushRef="#br0" timeOffset="66690.39">27089 9006 34095 0,'-1'-1'3024'0,"1"1"-2416"15,1 0-480-15,2 0-128 0,-1 0 544 0,1-2 96 0,0 1 0 0,3 1 16 0,7-2-160 0,-1 1-48 16,5-2 0-16,2-1 0 0,1 2-320 0,0-1-128 16,1 3 0-16,1-1 0 0,0-1 0 0,0 2 0 15,2 0 0-15,-2 0 0 0,2 0 0 0,-1 0 0 16,1 2 0-16,-2-2 0 16,0 1-608-16,0 2-112 0,2-1-32 0,-2-2 0 15,2 0-1360-15,-1 0-288 0,1-2-48 0,0 2-16 16,1-4-416-16,0 2-96 0,0-2-16 15,-2-2-5792-15</inkml:trace>
  <inkml:trace contextRef="#ctx0" brushRef="#br0" timeOffset="67078.7">27078 9309 22111 0,'0'0'1968'0,"0"0"-1584"0,1 0-384 0,2 0 0 0,-1 0 1472 0,1-3 224 0,2 2 32 0,1 1 16 0,4-2 272 0,5-1 48 16,3 2 16-16,3 1 0 0,0-2-976 0,0-1-192 16,0 6-32-16,0-1-16 0,-2 4-432 0,-1-2-96 15,0-2-16-15,1 0 0 0,-1 0-144 0,-2-1-48 16,1-1 0-16,0-1 0 0,1-1-128 0,-2 0 0 15,1 0-192-15,0-2-17792 0</inkml:trace>
  <inkml:trace contextRef="#ctx0" brushRef="#br0" timeOffset="68006.55">28870 8955 5519 0,'-3'0'496'0,"1"0"-496"0,2 0 0 0,0 0 0 0,1 0 128 0,-1-2-128 0,-1 2 0 0,0-1 144 0,-1-2-16 0,1 1 0 16,-1 0 0-16,2 2 0 0,0 0 2368 0,0 0 480 0,0 0 96 15,0 0 0-15,-14-18 1312 0,12 14 256 16,-1 0 48-16,1 2 16 0,0-4-2272 0,0 0-464 16,-1-3-96-16,2 1-16 0,0-1-1232 0,0-3-256 15,-1 1-48-15,0-1-16 0,-2 0-304 0,1-3 0 16,-2 1 0-16,0 2 0 0,-1 2 0 0,-1 0 0 15,0 1 0-15,-1 6 0 0,0 0 128 0,-1 3-128 16,-1 3 0-16,0 3 0 0,1 0 0 0,-4 5 0 16,0 4 128-16,-4 1-128 0,1 3 0 0,-2-1 0 15,-1 8 0-15,0-1-144 0,0 1 144 0,-1 2-160 16,0 3 160-16,1 1-160 0,0 5 160 0,1-3 0 16,0-1 0-16,1 2 0 0,3-5 240 0,1 0 16 0,2-1 16 0,1-3 0 15,0 2-48-15,1-3-16 0,2 0 0 16,1-2 0-16,1-1-208 0,1 0 0 0,1-4 0 0,2-2-160 15,2-3-272 1,1 0-48-16,0-1-16 0,3-3 0 16,0-1-224-16,2 0-48 0,5-2-16 0,0 1 0 15,1-4-1248-15,4-3-240 0,1 0-48 0,3-3-16 0</inkml:trace>
  <inkml:trace contextRef="#ctx0" brushRef="#br0" timeOffset="68390.05">29005 9043 6447 0,'2'-9'272'0,"-1"6"80"0,0-3-352 0,1 2 0 0,-1 4 0 0,-1-3 0 0,0 3 544 0,0-3 32 0,1 0 16 0,-2-1 0 0,-2 2 2320 0,-1 2 464 15,-5 2 80-15,-1 5 32 0,-4 3 384 0,0 2 80 16,-3 6 16-16,-1 2 0 0,-2 2-1984 0,0 3-384 15,2 1-64-15,-1 3-32 0,3-1-1120 0,3 3-240 16,-1 1-144-16,3-3 192 0,2-5-192 0,3-1 0 16,1-4 0-16,3 0 0 0,2-1 0 0,0-1-224 15,3-5 48-15,2-2 16 0,1 0-160 0,1-2-16 16,1-1-16-16,1-1 0 0,1-5 192 0,1 1 160 0,3-4-208 16,-1 1 80-16,1-5 128 0,2-1 256 0,1-3-64 15,-1 2-16-15,2-5 16 0,-1 1 0 0,-1-2 0 0,0-2 0 16,-1-1-192-16,-2 0 128 0,1-2-128 0,-3-3 128 15,0 0-128-15,-2-1 0 0,0-4-192 0,-3-1 192 16,-2 2 0-16,-2-3 0 0,-2 1 0 0,-2 2 0 16,-2 1 0-16,-4 0 0 0,0 6 0 0,-2 0 128 15,-1 3 192-15,-3 4 16 0,0 2 16 0,1 1 0 16,1 3-208-16,-1 5-144 0,2 1 192 0,0 1-12592 16,0 4-2512-16</inkml:trace>
  <inkml:trace contextRef="#ctx0" brushRef="#br0" timeOffset="68940.95">29210 8978 22111 0,'1'0'976'0,"-1"0"208"0,1 0-944 0,1 0-240 0,-1 0 0 0,0 0 0 0,1 2 1808 0,1-2 320 0,1 4 64 0,-1-2 16 0,2 4 192 0,-1 1 32 15,-2 2 16-15,-2 1 0 0,0 4-1472 0,-2 1-288 16,-2 3-64-16,-1 1-16 0,-1 4-320 0,-1 2-64 16,-2 1-16-16,-1 1 0 0,2 2-80 0,0-1 0 0,2-2-128 15,1-1 192-15,1-3-192 0,3-3 0 0,0-3 0 0,2 0 0 16,3-4 0-16,-1-2 0 0,2 0 0 0,0-1 0 15,3-6-144-15,0 4 144 0,2-5-208 16,1 2 80-16,2-3 128 0,-1-2 0 0,2 1-144 0,-2-6 144 16,2 2 0-16,-1-2-144 0,1-3 144 0,1-1 0 15,0 0-224-15,1-5 64 0,-1-1 16 0,1 0 0 16,-2 0 144-16,1-5 0 0,0 1-144 0,-2-2 144 16,-1 0 0-16,-2 0-144 0,-2 1 144 0,-1 1 0 15,-1 1 0-15,-2 1 0 0,-1 4 0 0,-2 2 0 16,1 3 192-16,-1 3 112 0,0 5 16 0,-1-2 0 15,1 2-64-15,1 2-16 0,-1 2 0 0,0 0 0 16,0 3-240-16,1 1 0 0,-1-1 0 0,-1 1 0 0,-1 4 0 0,1 3-240 16,-3 1 48-16,2 1 16 0,0 2 176 0,-1 2 0 0,1-1 0 15,0-1 0-15,1 2 0 0,0-1 0 16,0-3 0-16,0 0 0 0,1 0 128 0,2-1-128 16,-1-5 128-16,2 0-128 0,0-1 0 0,0 0 0 15,1-3-192-15,0 0 64 16,2 1-320-16,0-4-48 0,2 0-16 0,-1-2 0 15,1 2-1920-15,0-6-384 0</inkml:trace>
  <inkml:trace contextRef="#ctx0" brushRef="#br0" timeOffset="69623.52">29944 9010 27647 0,'3'2'2448'0,"-2"-2"-1952"0,0 0-496 0,1 3 0 0,-2-3 896 0,0 3 96 0,1 1 16 0,0 5 0 0,0 3 816 0,-2 2 160 15,0 7 48-15,-4 2 0 0,-1 2-1008 0,-3 1-208 16,-1 1-48-16,-1 2 0 0,-1-1-192 0,0-2-32 16,-2-1-16-16,0-1 0 0,-1-1-16 0,2-6-16 15,0-1 0-15,2-1 0 0,1-5-224 0,2-2-32 16,3-1-16-16,1-4 0 0,1-3-96 0,2-2-128 16,1-2 176-16,3 0-176 0,0-4 0 0,1-2 0 15,2-2 0-15,0-5 0 0,2 1 0 0,0-5 0 16,2-2 0-16,-1-2 0 0,1-1-176 0,1 1 176 0,1-1-192 15,1 2 192-15,-1 3-192 0,1 1 64 0,0 4 128 16,1 1-208-16,-1 4 208 0,1-1 0 0,0 5-160 0,0 1 160 16,0 2 0-16,0-1 0 0,-2 4 0 0,2 1 0 15,-2 0 0-15,0 1 0 0,1 2 0 0,-2-1 0 16,0 3 0-16,0 0 0 0,1 3 0 0,0 0 0 16,-3 1 0-16,1 1 128 0,-1 4 0 0,-2 0 0 15,1 2 48-15,-2 3 0 0,-1 1 0 0,0-2 0 16,-1 5-176-16,2 1 128 0,-3 5-128 0,1-3 128 15,0-2-128-15,0 0-192 0,-1 1 32 0,1-7 16 16,0-2-128-16,-1-1-32 0,2 1 0 0,0-5 0 16,0 1-192-16,1-5-32 0,1-1-16 0,-1-3 0 15,0-2-160-15,0-2-48 0,0-3 0 0,1-1-17520 16</inkml:trace>
  <inkml:trace contextRef="#ctx0" brushRef="#br0" timeOffset="69955.61">30733 8535 34095 0,'-1'-3'1504'0,"0"2"320"0,-2 1-1456 0,3 0-368 0,0 0 0 0,0 0 0 0,0 0 1392 0,0 0 208 0,-1 4 32 0,0-2 16 0,0 4-672 0,1-6-128 0,-4 20-16 0,1-7-16 16,0 3-304-16,-1 2-48 0,0 7-16 0,1 1 0 16,-1 5-160-16,-1 1-32 0,1 4-16 0,3 1 0 15,-2 0-240-15,2-4 0 0,0 2 0 0,2 0 0 16,0-2-256-16,2 0-80 0,-1 1-32 0,2-6 0 16,-1 1 48-16,2-3 16 0,-2-2 0 0,0 1 0 15,-1 1 128-15,1-6 32 0,-1 1 0 0,-1-5 0 16,1 3-368-1,-2-3-80-15,-2 2-16 0,1-4-17680 0</inkml:trace>
  <inkml:trace contextRef="#ctx0" brushRef="#br0" timeOffset="70175.67">30394 8952 41471 0,'-3'-5'1840'0,"0"1"368"0,3 3-1760 0,3-2-448 0,-1 1 0 0,2 0 0 0,2 0 528 0,2-2 32 15,5-2 0-15,6-4 0 0,7-2 0 0,5-3 0 16,1 1 0-16,2 2 0 0,2 0-288 0,3 2-48 16,0 1-16-16,2 2 0 0,1 1-208 0,-1 3 0 15,0-1 0-15,-2 2 0 16,-1 1-768-16,-3 1-80 0,-4 1-32 0,-5 3-18752 0</inkml:trace>
  <inkml:trace contextRef="#ctx0" brushRef="#br0" timeOffset="70727.71">29118 10359 7359 0,'0'0'656'0,"-2"0"-528"0,-2 0-128 0,2 0 0 0,0 0 5344 0,1 0 1040 16,0 2 208-16,-3-2 32 0,-1 2-5216 0,-3 0-1024 15,-1 0-224-15,-2 5-32 0,1-4-128 0,-1 4 0 16,0 0 0-16,-2 2 0 0,1-3 944 0,0 1 112 16,0 2 32-16,1 1 0 0,0 0 96 0,0 1 32 15,0-1 0-15,0 2 0 0,0 2-704 0,0 0-128 16,1 6-16-16,-1-1-16 0,2 1-352 0,-1 4 0 0,3-1 0 15,0-1 128-15,2 0-128 0,2 0-192 0,0 3 64 16,2-5 0-16,2 1-64 0,2-3-16 0,2-1 0 16,1-5 0-16,1-2-16 0,3-3 0 0,0-1 0 0,2-3 0 15,2-1 224-15,0-4 0 0,3-4 0 0,-1 0 0 16,1-4 208-16,2-3 96 0,-1 0 16 0,1-5 0 16,-2 1-320-16,1-5 0 0,-2-1 0 0,0 0 0 15,-3 0 0-15,1-6 160 0,0 1-160 0,-3-7 128 16,-1 3-128-16,-3-3 0 0,-1 2 144 0,-3 1-144 15,-3 1 176-15,-3 2-48 0,-1 3 0 0,-3 4 0 16,1 4 0-16,-3 4 0 0,-1 3 0 0,-1 3 0 16,0 2-128-16,-1 4 0 0,1 2 0 0,-1 2-12304 15,0 4-2576-15</inkml:trace>
  <inkml:trace contextRef="#ctx0" brushRef="#br0" timeOffset="71178.75">29406 10379 20271 0,'2'2'1792'0,"0"1"-1424"0,1 0-368 0,-1-3 0 0,1 3 880 0,0 0 96 0,3 4 32 0,2 0 0 0,2 5-816 0,1 3-192 0,-2 5 0 0,-2-1 0 16,-3 0 288-16,-3 2 64 0,-1-2 16 0,-3 1 0 16,1-4 2576-16,-1 0 512 15,1-1 96-15,1-5 32 0,-2-2-2112 0,3-2-400 0,-1-2-96 0,1-4-16 16,1 0-592-16,1-2-128 0,0-2-32 0,-1-5 0 16,2-1-80-16,-1-2 0 0,2-2-128 0,-2 0 192 15,2 0-16-15,1-7-16 0,0-3 0 0,2-4 0 16,1 0-32-16,-1-3 0 0,3 2 0 0,0 1 0 15,1-1 32-15,0 5 0 0,0 6 0 0,1 1 0 16,-1 6-32-16,0 0-128 0,2 3 192 0,1 3-64 16,1 4 32-16,0 1 0 0,1 1 0 0,0 4 0 15,0 3-160-15,0 3 0 0,1 2 0 0,-1 0 128 16,2 3-128-16,-2-1 160 0,-1 2-160 0,-1 4 160 16,1-2-160-16,-2 3 128 0,-1 0-128 0,-1 0 128 0,-1 4-128 15,0-1 0-15,-3 0-192 0,1 1 192 16,-1 2-576-16,-1-3 0 0,-1 3 0 0,0 1-12592 15,0 1-2512-15</inkml:trace>
  <inkml:trace contextRef="#ctx0" brushRef="#br0" timeOffset="71890.75">28426 11629 31327 0,'-3'0'2784'0,"2"0"-2224"0,0 0-560 0,1 0 0 0,1 3 1920 0,0 0 256 0,2-2 64 0,-1 3 16 0,2 5-1424 0,2 3-272 0,2 4-64 0,-2 4-16 0,1 5-208 0,-2 3-32 15,-1 7-16-15,-2-1 0 0,0 7-224 0,-2 0 0 16,-2 0 0-16,1 1 0 0,0 1 176 0,-2-1-16 16,1-1 0-16,-2-5 0 0,1-2-160 0,-2-5 0 15,0-2 0-15,0-5 128 0,0-3-128 0,-1-6 0 16,1 0 0-16,-2-6 0 0,2-2 0 0,-1-1 0 15,1-7 0-15,3 0 128 0,-2-4 16 0,2-2 0 16,0-5 0-16,2-5 0 0,2-3-144 0,0-3 0 0,1 1 0 0,0-6 0 16,2-7-224-16,1-5 80 15,2-4 16-15,1-2 0 0,0 0 128 0,3-2-192 0,0 6 192 0,0 2-192 16,3 5 192-16,-1 6 0 0,-1 5 0 0,2 6-128 16,1-1 128-16,-1 5 0 0,0 1 0 0,-1 4 0 15,2 2 0-15,1 5 0 0,0-1 0 0,1 5 0 16,-2 3 0-16,1-1 192 0,-1 5-32 0,1 2-16 15,-1 4 80-15,0 0 16 0,1 4 0 0,-4 0 0 16,1 3-32-16,-2 2 0 0,-1 0 0 0,0 3 0 16,-2 0-32-16,-2 2-16 0,-2 0 0 0,-1-2 0 15,-1 1-160-15,-2 0 0 0,-1 1-160 0,-1-5 160 16,-1 2-656-16,-1-3-48 0,0-3 0 16,1 2-12096-16,-1-4-2416 0</inkml:trace>
  <inkml:trace contextRef="#ctx0" brushRef="#br0" timeOffset="72657.27">29378 11630 4607 0,'-4'-4'400'0,"1"2"-400"0,-1 1 0 0,1 1 0 0,1 0 5184 0,1 0 960 0,-2 1 192 0,-1 1 48 0,0 4-2672 0,-4 1-512 16,-2 3-128-16,-2 4 0 0,1 4-2048 0,-2 3-416 15,0 2-80-15,-1 4-16 0,1 2-512 0,-2-3-272 16,1 5 16-16,2-3 16 16,-1 4-448-16,2-3-80 0,3 2-32 0,-1-3 0 0,3 1 416 0,1-3 96 0,1-2 16 15,3-1 0-15,1-1 272 0,1-4-192 16,2 0 192-16,2-3-160 0,-1-3-32 0,4 0-16 0,-1-4 0 16,2-2 0-16,0-2 48 0,1-2 16 0,2-2 0 0,1-4 0 15,2 1 144-15,1-4 256 0,2-1-64 0,-1-2-16 16,0 0 16-16,3-5 16 0,-1 2 0 0,-1-6 0 15,0 3-80-15,-2-3 0 0,0 1-128 0,-3-4 192 16,0-1 0-16,-5-1 0 0,1-2 0 0,-4 1 0 16,0-1 704-16,-3 0 144 0,0 1 32 0,-5-2 0 15,1 1-544-15,-3 0-96 0,-2-2-32 0,-1 3 0 16,-1 0-144-16,-1 2-48 0,-1 2 0 0,0 1 0 16,1 4-208-16,-1 3-256 0,2 5 48 0,-1 2-12336 15,1 2-2448-15</inkml:trace>
  <inkml:trace contextRef="#ctx0" brushRef="#br0" timeOffset="73106.39">29603 11756 25791 0,'-1'13'1152'0,"0"-7"224"0,-2 1-1104 0,3-2-272 15,0-1 0-15,1-2 0 0,1 2 944 0,0 2 128 16,1 4 16-16,0 5 16 0,2 1 80 0,0 3 16 16,0 0 0-16,-1 0 0 0,-1-2-48 0,1 2-16 15,-3-1 0-15,-1 1 0 0,-1-3-128 0,1 2-32 0,-4-4 0 0,3 1 0 16,-1-3-464-16,1-2-112 0,-1-2-16 0,2-4 0 16,-1 0-192-16,1-1-64 0,0-3 0 0,0-3 0 15,0 1-128-15,1-2 0 0,1-5 144 0,-1-2-144 16,0-1 0-16,1-3 0 0,2-1 0 0,-1-4 0 15,0-5 0-15,2-3 128 0,1-3-128 0,1-1 0 16,0 0 0-16,2-2 0 0,-2 2 0 0,2 3 128 16,-2 1-128-16,1 6 0 0,-1 4 0 0,1 4 0 15,-1 2 0-15,-1 2 0 0,3 3 0 0,-1 1 128 16,1 4-128-16,0 1 176 0,-1 4-176 0,1 0 192 16,0 3-192-16,-1 4 0 0,1 0 0 0,-2 2 128 15,2 2-128-15,0 2 192 0,-2 2-192 0,2 3 192 16,-1 2-48-16,0-1 0 0,1-2 0 0,-2 1 0 0,2-2-144 15,-1 4 192-15,1-2-192 0,-2-1 192 0,1-4-192 16,-2 2 0-16,0-2-160 0,-1-1 160 16,-1-1-912-16,0-2-96 0,-1-2-16 0,0-1-18112 15</inkml:trace>
  <inkml:trace contextRef="#ctx0" brushRef="#br0" timeOffset="73579.86">30209 11623 26719 0,'4'0'1184'0,"-2"-3"240"0,2 1-1136 0,0 0-288 0,-1 0 0 0,1 2 0 0,1-3 1008 15,1 2 144-15,5-2 16 0,4-4 16 0,1 1 1056 0,1 1 224 0,0 2 32 0,-3-1 16 16,1 0-1600-16,-1 2-320 0,-1-1-64 0,1 2-16 15,0-2-176-15,-1 3-32 0,1-2-16 0,-1 1 0 0,1 1-160 16,0-3-128-16,-1 3 192 0,0-2-192 16,0 1 0-16,0 1 0 0,-2 0 0 0,0 0 0 15,-1 0-144-15,-2 1-144 0,1 1-32 0,-2 1 0 16,1 0-128 0,-3 4-48-16,0-1 0 0,-2 0 0 0,0 1-400 15,-2 2-64-15,-1 1-32 0,-4-1 0 0,0 0-656 0,-4 4-128 16,-2 0-16-16,-2 2-16 0,-1-2 208 0,-3 3 32 0,-2 0 16 15,-1 0 0-15,1 0 1552 0,-1-1 176 0,1 1 96 0,-1-3 32 16,2 2 1680-16,-1-2 352 0,2-1 64 0,0 2 16 0,3 1-720 0,-2 1-144 16,4 0-16-16,0-3-16 0,0 2-848 15,2-1-160-15,3 1-48 0,-1-2 0 0,3 0-32 0,1-1-16 16,2-2 0-16,2 2 0 0,3-2-128 0,1-1-32 16,1-2 0-16,3-1 0 0,0-1-128 0,3-1-128 15,0-4 144-15,2 2-144 0,0-2 0 0,2 0 0 16,3 0 0-16,1 0 0 0,2-2-224 0,2-1-96 15,0 2 0-15,0-1-16 16,-2-2-496-16,-2 2-112 0,0-5-16 0,-2 4-11200 16,-1-4-2256-16</inkml:trace>
  <inkml:trace contextRef="#ctx0" brushRef="#br0" timeOffset="74007.75">30882 11793 33167 0,'2'-2'2944'0,"2"2"-2352"0,1-3-464 0,0 2-128 0,0-1 0 0,0-2 0 0,4-1-128 0,6-2 128 16,6-3-256-16,4-2 48 0,2 1 0 0,-1 3 0 16,-2-2-160-16,-2 0-16 0,-2 4-16 0,-3 0 0 15,0-1 1568-15,-3 1 320 0,0 0 64 0,-2-3 16 16,-2 2-688-16,-1-2-144 0,-5 2-32 0,1-3 0 15,-1 1-384-15,-3-1-96 0,-2-2-16 0,0 2 0 0,-3-1-400 0,-1 0-64 0,-2 0-32 0,-2 0 0 32,-1 2-800-32,-2-3-144 0,0 2-48 0,-3 1 0 15,1 3 192-15,-1 1 48 0,-1 4 0 0,0 1 0 16,0 5 1232-16,-1-2 240 0,2 6 48 0,0 1 16 0,4 2 592 0,1 1 128 16,1 0 32-16,1 3 0 0,2 3-240 0,1-1-48 15,0 5-16-15,1-1 0 0,1 0-400 0,1 0-80 16,1 1-16-16,0-1 0 0,1 3-64 0,1-3-32 15,0 0 0-15,0-3 0 0,2 3 16 0,0-3 0 16,1 0 0-16,0 0 0 0,0-1-112 0,-1-1 0 16,1-1-16-16,1-3 0 0,0 2-240 0,0-3 0 15,1-2 0-15,0 0 0 16,2-1-656-16,-1-5-176 0,0-1-48 0,1-3-18256 0</inkml:trace>
  <inkml:trace contextRef="#ctx0" brushRef="#br0" timeOffset="74398.36">31309 11890 10127 0,'7'5'448'0,"-2"-4"96"0,1 4-544 0,-1-4 0 0,-3 2 0 0,-1-1 0 0,2-1 1488 0,2 4 192 0,1 5 48 0,1 0 0 16,3 4 1488-16,-2 0 304 0,-2 0 64 0,-2 1 16 0,-2-3-688 0,1-2-144 16,-3-1-16-16,1-2-16 0,-1-1-1552 15,-1-3-304-15,2-2-64 0,-1-1-16 0,0-1-224 0,0-5-64 16,1-1 0-16,-1-2 0 0,1 0-128 0,-1-3-48 0,2-2 0 0,-1-2 0 16,0-3-80-16,-1-3-32 15,3-5 0-15,-2-2 0 0,0-3-96 0,1-2 0 16,0-5-128-16,-1-1 192 0,1 1 96 0,0-2 16 15,-1-1 0-15,-1 2 0 0,1-1-48 0,0 2-16 16,1 8 0-16,0 3 0 0,1 3-240 0,-1 6 144 16,2 2-144-16,-1 3 128 0,1 4-288 0,1 2-64 15,0 2-16-15,1 0 0 16,-1 1-192-16,1 4-32 0,1-2-16 0,-1 6 0 16,1 0-336-16,-1 4-64 0,2-1-16 0,-2 4 0 15,3-2-1040-15,-1 2-224 0</inkml:trace>
  <inkml:trace contextRef="#ctx0" brushRef="#br0" timeOffset="74841.85">31863 11466 9167 0,'2'-2'400'0,"-2"0"96"0,0-1-496 0,0 3 0 15,-2 0 0-15,1 3 0 16,0-3 4096-16,-1 2 704 0,-3 2 160 0,-2 2 48 15,-1 4-736-15,-3 0-160 0,-2 6-16 0,-2 3 0 16,-1 2-2624-16,0 1-512 0,-1 0-96 0,-2 4 0 16,1 0-160-16,-2 3-48 0,1-2 0 0,2 1 32 0,2-2-368 15,1-4-64-15,2 1 0 0,4-1 0 0,0-1-400 0,5-1-96 16,0-2-16-16,3 1 32 16,1-2-416-16,3 0-64 0,1 0-32 0,2-1 16 15,1 2 144-15,2-4 48 0,2 1 0 0,2-6 16 16,1-1-16-16,-1-3-16 0,4 1 0 0,-1-6 32 0,2-2 512 0,0-2-128 15,2-6 128-15,2-1 0 16,-2-2-640-16,1 0-80 0,0-7-32 0,-1 2 16 16,-2-5-1632-16,-1-1-320 0,0-2-64 0,-4-2 16 15,-1 0-1376-15,-3-2-288 0,-3-1-48 0,-3-1 16 16,-2 1 3088-16,-3-1 608 0,-4 0 128 0,-1 1 32 0,-4 3 3872 0,-2 2 784 16,-4 3 144-16,-2 6 48 0,1 5-416 0,-2 2-80 0,0 9 0 15,-4 1-16-15,2 6-2272 0,-1 0-448 0,1 4-80 16,3 0-32-16,3-3-496 0,1 2-112 0,3-1 0 0,2-1-16 15,3-2-448-15,2 1-96 0,2-1-16 0,1-2 0 32,2 0-992-32,1 1-208 0</inkml:trace>
  <inkml:trace contextRef="#ctx0" brushRef="#br0" timeOffset="75326.48">32672 11194 35007 0,'1'2'1552'0,"1"-2"320"0,-1 1-1488 0,0 2-384 0,0-1 0 0,-2-2 0 0,0 4 1184 15,-2-2 160-15,1 5 48 0,-5 2 0 0,-5 4-368 0,-2 0-80 0,-5 3-16 0,-2 3 0 0,-1 0-288 0,-3-3-48 16,0 2-16-16,-1-1 0 0,2 1-224 0,0-2-48 16,3-4-16-16,2 1 0 0,2-2-288 0,2-3 0 15,3 1 128-15,0-2-128 0,0 0 0 0,3-1-256 16,0 0 64-16,0-2 0 16,2 2-192-16,2-4-16 0,1 2-16 0,2 0 0 0,3-2 416 0,1 2 0 15,5-2 0-15,-1 0 0 0,4 0 0 0,1 1 128 16,2-3-128-16,2 0 176 0,1 0-176 0,2 0 0 15,1 0 0-15,1 0 128 0,0 0-128 0,0 0 0 0,0 3 0 16,-2 0 128-16,1 3-128 0,-2 0 0 0,0 2 0 16,1 2-176-16,-1 1 176 0,-1 2 0 0,-2 2 0 0,-3 1 0 15,-1 1 0-15,-4 2 192 0,-4 2-32 0,-2 1-16 16,-5 1 368-16,-2-1 80 0,-4 3 16 0,-3 1 0 16,-1-2-96-16,-3 2-32 0,-2-1 0 0,-3 1 0 15,-1-1-288-15,1-1-48 0,-2 0-16 0,-2 1 0 16,-3 1-256-16,-2 1-64 0,-4-1-16 0,0-2 0 15,0-1-688-15,2-5-128 16,-1-2-16-16,3-2-19664 0</inkml:trace>
  <inkml:trace contextRef="#ctx0" brushRef="#br0" timeOffset="141041.84">22011 12141 22111 0,'-8'-13'1968'0,"2"7"-1584"0,0 0-384 0,2 2 0 0,3 2 2816 0,1 2 496 0,-1 0 80 0,-1-3 32 16,-1 2-2688-16,-1-4-544 0,0 4-192 0,1-2 144 31,-1 3-528-31,3 3-96 0,-2-3-32 0,1 4 0 0,0 2-128 0,-1-2-48 0,-1 4 0 16,0 0 0-16,1 3 496 0,-4 2 192 0,1 1-128 0,-1 3 128 15,1 6 736-15,-3 0 224 0,2 4 64 0,-3-1 0 0,0 0-208 0,-3 3-48 16,0 4 0-16,-3-1 0 0,-3 3-304 15,-3 2-64-15,-2 1-16 0,-3 4 0 16,-1 3-384-16,-3 2 0 0,0 3 0 0,-1 0 0 0,3 1 0 0,0-3 0 16,-1 1 0-16,3-3 0 0,1-1 0 0,-1 0 0 15,3 4 0-15,-1-2 0 0,3-7 0 0,-1 2 0 16,2-1 0-16,0-2 0 0,1-1-128 0,1-4 128 16,2 0 0-16,1-2 0 0,0-2 0 0,1-3 0 15,4-2 0-15,0 1 0 0,0-2 0 0,-1-1 0 16,0 0 0-16,2 2 0 0,0-3 0 0,-1 0 0 15,3 3 128-15,-2-5-128 0,1 1 0 0,0-3 0 16,2 2 144-16,-2-5-144 0,2 1 448 0,-1-3 0 16,2-4 16-16,0 1 0 0,0-4-144 0,1 1-16 15,1-4-16-15,0 0 0 0,1-3 16 0,-1 0 0 16,2 0 0-16,-2-3 0 0,0-3 0 0,0 0 0 0,1-1 0 0,-2-2 0 16,0-1-128-16,0-2-32 0,0-3 0 0,-1-1 0 15,0 2-144-15,-1-7 0 0,1 1 0 0,0-2 0 16,0-3 0-16,-2 2 0 0,2-1 0 0,1 1 0 15,2 1 128-15,0-6-128 0,2 2 0 0,0 0 128 16,1-1-128-16,1 4 0 0,1-1 0 0,1 4-176 16,1 2 176-16,-2 2 0 0,2 0 128 0,-1 2-128 15,0 3 0-15,-1 4 0 0,1 0 0 0,-2 5 0 0,-1 1 0 0,0 1 0 16,0 3 0-16,0 4 0 0,-1 3 0 0,-2 2-128 16,0 6 0-16,-1 2 0 15,-1 5-64-15,-2 1 0 0,0 2 0 0,1 3 0 16,-2 1 192-16,0 3-192 0,2 0 192 0,-3-1-192 15,2-2 192-15,0-1 0 0,-1-2 0 0,2-6-128 16,1 2 128-16,2-6 0 0,2 0 0 0,1 0 0 16,0 1 192-16,3-2 0 0,-1 3 16 0,1-3 0 0,2 3-80 0,1-3-128 0,2-1 176 0,0-2-176 15,1-2 208-15,2-3-64 16,2-4-16-16,5-4 0 0,0-2 160 0,2-5 32 16,1-1 0-16,4-1 0 0,6-6-80 0,4-3-16 15,4-2 0-15,5-2-13664 16,6-2-2720-16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24T16:25:48.68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23658 2762 35935 0,'1'-3'3200'0,"0"-1"-2560"0,2 1-512 0,-1 1-128 0,1 1 0 0,-1 1 0 0,3-5 0 0,2 1 0 16,2-5 0-16,0 2 0 0,-2 1 0 0,-2 2 0 15,-2 2-160-15,-5 2 160 0,-1 3-192 0,-4 4 192 31,-4 2-512-31,-4 6 0 0,-3 1 0 0,-6 7 0 0,-2 1 640 0,-2 2 128 0,-4 2 16 0,-3 0 16 0,-4 4 176 0,-5 3 48 16,-5 1 0-16,-4 3 0 0,-5 3-192 16,-4 2-48-16,-2 4 0 0,-3 0 0 15,-2 8-80-15,-4 1-32 0,0 3 0 0,-3 1 0 16,1 1 80-16,1-1 16 0,6-1 0 0,0 3 0 16,1 2 16-16,5-3 16 0,5-2 0 0,4-7 0 15,5-6-144-15,6-5-16 0,5-4-128 0,2-1 192 0,3-2-48 16,1 1-16-16,1 1 0 0,2-1 0 0,-1 1-128 15,0-3 0-15,0-2 0 0,-1 3 128 0,1 0-128 0,-2-1 0 16,-1 1 0-16,0 0 0 0,3-7 0 0,-1 0 0 16,1 2 0-16,2 0 0 0,1 0 192 0,1-2-32 15,4-2-16-15,1-1 0 0,3-1 0 0,2-5 0 16,1 1 0-16,2-5 0 0,1 1-16 0,0-4-128 16,0-2 192-16,1 0-64 0,2-2 64 0,1-1 16 15,-1-2 0-15,2 0 0 0,1-2-208 16,-1 0 144-16,2-3-144 0,-1 0 128 0,0 0-128 0,1-3 128 15,-1 1-128-15,-2 1 128 0,0-2-128 0,0-1 0 16,-2 1 0-16,0-2 0 0,1-2 0 0,-2 1 0 16,1 0 0-16,2-1 0 0,0 1 0 0,1-4 0 15,1 0 0-15,2-1 0 0,1-2 0 0,1 0 160 0,1-2-160 0,0-1 160 16,0-2-160-16,0 0 0 0,1-1 0 0,-1 0 128 16,0 0-128-16,-1 0 0 0,0-3 0 0,-2 0 0 15,2 0 0-15,-1-1 0 0,-1-1 0 0,1 4 0 16,-1-1 0-16,1 2 0 0,1 2 0 0,1 2 0 15,0 2 0-15,0 0 0 0,2 1 0 0,1 2 0 0,1 4 0 0,1 0 0 16,2 2 0-16,-1 1 0 16,0 6 0-16,1 1 0 0,0 5 0 0,-1 1 0 15,0 5 0-15,-1 4 0 0,1 3 0 0,-2 1 0 16,-3-1-176-16,3 6 176 0,-2 2-128 0,2 3 128 16,-2 2 0-16,1-3 0 0,1 0 0 0,-1 0 0 15,1 1 0-15,1 2 0 0,0-5 0 0,1-2 128 16,1-1 128-16,1-4 16 0,1-1 16 0,0-5 0 0,3 1 96 15,-1-6 32-15,2-1 0 0,2 0 0 0,0-3-176 0,4-2-48 16,-1-2 0-16,6-2 0 0,0-2-192 0,5-4 0 0,3-2 128 0,1 0-128 16,1-4 0-16,4-1 0 15,3-3 0-15,3-4 0 0,2 2 0 0,5-7-336 16,6-3 48-16,7-2-20496 16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8:24:52.58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6529 12436 4607 0,'1'-4'400'0,"-1"-1"-400"0,0 1 0 0,0 3 0 0,0 1 1168 0,0-1 160 31,0-4 16-31,0-1 16 0,0 0-576 0,0-4-112 0,0 4-32 0,1 2 0 0,-1 1-384 0,-1 3-64 16,0 2-32-16,0 1 0 0,0 0-160 0,1 1 0 15,0 2 0-15,0-1 0 0,1 1 0 0,-1 0 0 16,2 1 0-16,-1 2 0 0,1 2 336 0,0 2 48 16,-1 0 0-16,2 1 0 0,-2 1 0 0,0-2 16 15,2 2 0-15,-2 1 0 0,-1 1-160 0,0 1-48 16,0-3 0-16,-1 2 0 0,1-3-192 0,-1-1 0 16,2 0 128-16,-1-5-128 0,0 1 0 0,0-3 0 15,0 0 0-15,1-1 0 0,-1 0 0 0,1-2 192 0,-1-1-16 16,2-1-16-16,-2-1-16 0,1-1 0 0,0 1 0 0,1-2-5104 15,2 0-1024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6:07:47.5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17873 4459 2751 0,'-2'0'256'0,"-1"0"-256"0,3 0 0 0,0 0 0 0,0 0 0 0,-1 0-240 0,0 0 48 0,-2 0 16 0,0 0 432 0,-1 0 96 0,-1 0 16 0,-1 1 0 16,1 2 672-16,0-3 144 0,0 2 32 0,0-1 0 0,1 2 16 0,0-2 16 0,2 2 0 15,1-3 0-15,0 0 432 0,-1-3 96 0,4 3 16 0,-1-1 0 16,1-2 128-16,1 2 48 0,-3 1 0 0,0 0 0 16,21-8-1168-16,-13 1-224 0,4 4-64 0,-1-2 0 15,1 0-128-15,0 2-48 0,2-3 0 0,0 2 0 16,-1 2 224-16,0-2 32 0,-1 2 16 0,0 2 0 16,-1-3 272-16,2 2 48 0,-2 1 16 0,0 0 0 15,1 0-240-15,2 1-64 0,1-1 0 0,0 3 0 16,2-1-224-16,2-2-48 0,2 4-16 0,2-4 0 15,3 2-352-15,1-2 0 0,4 0 0 0,1 0 128 0,-2-2-128 16,3-1 0-16,4 2-176 0,3-1 176 0,-2-1 0 0,3 2 0 16,0 1-128-16,1 0 128 0,0 0 0 0,-1 0 0 15,-2 0 144-15,2 0-144 0,0-2 128 0,-1 2-128 16,-7 0 0-16,2 2 144 0,0-1 240 0,3 2 32 16,-1 0 16-16,1 2 0 0,2 2-192 0,3-1-48 15,4 1 0-15,2-1 0 0,4-3-192 0,6-2 0 16,4 2 0-16,2-3 0 0,-1 0 128 0,6 0-128 15,6 2 0-15,2-2 144 0,-8-2-144 0,0-1 0 16,5-1 144-16,2 2-144 0,1 2 0 0,-1 0 0 16,-3 2 0-16,-1-4 0 0,-3 2 0 0,2 2 0 15,2 1 0-15,2 1 0 0,-1 2 0 0,-3-3 0 16,-8 1 0-16,-2 1 0 0,-3-1 0 0,6 2 0 0,5 3 0 16,4 1 0-16,-1-1 0 0,3-2 0 15,2-4 0-15,2 1 0 0,0 1 0 0,7-4 144 16,4 2-144-16,3-7 0 0,-3 1 192 0,1 0-192 0,5-1 192 15,-3 2-192-15,-1-5 0 0,-6 4 0 0,-3 0 0 0,3 0 0 16,-2 4 128-16,-2-1-128 0,-6 0 0 0,-3 0 0 16,-4 0 0-16,1 0 160 0,2 2-160 0,0 1 128 15,0 0 0-15,-1-3-128 0,1 0 192 0,-2 0-64 16,1 0-128-16,5 0 0 0,5 3 0 0,3-3 0 0,-6-3 128 0,5 1-128 16,6 1 128-16,3 1-128 0,1 0 0 0,-4 0 0 15,-6-3 0-15,0 1 0 0,-1 1 144 0,-3 2-144 16,-2 1 160-16,-3 1-160 15,-5-6 128-15,-2 3-128 0,-2-2 0 0,-3 2 0 16,-2 0 0-16,3 2 0 0,1-2-128 0,-1-2 128 16,-4 1 0-16,-2-4 0 0,-4 1 0 0,6 0 144 0,3 2-16 15,3 0-128-15,6 0 192 0,2-2-64 0,3-2 32 0,1 0 0 16,2 2 0-16,3 2 0 0,1 4-160 0,-2-4 0 16,-4-2 0-16,0 2-176 0,2-1 176 0,-1 2 0 0,3 5 0 15,-4-7 0-15,-4 2 0 0,-4-4 0 0,-5 4 0 16,1-4 0-16,4 3 0 0,-1-1 0 0,1 0 0 15,0 0 0-15,-5-4 0 0,3 2 0 16,1 2 0-16,6-1 0 0,0 2 0 0,2 0 0 16,-3 0 0-16,3-1 0 0,0 2 0 0,5 2 0 0,1 4 128 0,0-3-128 15,-3 0 0-15,-8-1 0 0,-8 2 0 0,5-1 0 16,4-2 0-16,0 6 0 0,-5 1 0 0,-3-4 0 16,-5 0 0-16,-4-2 0 15,-4 1 0-15,-4-2 0 0,-3 0 0 0,-2-2 0 16,-4 2 0-16,0-1 0 0,-2 1 0 0,-1-3 0 0,1 0 0 0,-5-2 0 0,-2 1 0 15,-1 0 0-15,3-2 0 0,-1 0 0 0,-1 0 0 0,-1-1 0 16,-4 4 0-16,0-3 0 0,-3 2 0 0,-1 1 0 16,-1 1 0-16,-2 1-128 0,-1-4-160 0,-4 3-32 15,-1 0 0-15,-5-2-18688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6:14:00.0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27328 2527 38703 0,'-13'0'3440'0,"5"0"-2752"0,4-2-560 0,4 2-128 0,0 0 384 15,0-3 32-15,-2 2 16 0,-1-1 0 0,2-1-128 0,6 2-32 0,7-1 0 0,9-2 0 0,6 0-272 0,13 2 0 0,11-1 0 0,9 2 0 0,10 2 0 0,5 2 0 16,7-2 0-16,3 0 160 0,-1-1 48 0,6 1 16 15,10 3 0-15,3 1 0 0,2-1-32 0,0-2-16 0,-2 2 0 16,6 2 0-16,6 0-32 0,0 2 0 0,-10 0 0 16,9-1 0-16,7 2-16 0,2 0-128 0,-1-3 192 0,1 2-64 15,2 2-128-15,-2-2 0 0,-6 0 0 16,-6 0 0-16,-3-1 0 0,-8-4 0 0,-7 2 0 16,-8-1 0-16,-9-2 0 0,-7 0 0 0,-5-2 0 15,-6-3 0-15,-6-1 0 0,-7 1 0 0,-6-3 0 0,-4-3 0 16,-5 1 0-16,-5-1 0 0,-1 0 0 0,-4-3 0 15,-3 2 368-15,-2 0 32 0,0 0 16 0,-3-1 0 16,-1 3-48-16,-1 2-16 0,-1 0 0 0,-3 2 0 16,0 2-80-16,-1-1-16 0,-1 2 0 0,-2 5 0 15,1-2-256-15,0 4 0 0,-1 2 0 0,-1 4 0 16,-1 4 0-16,0 5 0 0,1 8 0 0,-2 0 0 0,0 6 0 0,-1 6 0 16,1 1 0-16,-1 4 0 0,-1 2 0 15,2 0 0-15,0 8 0 0,0 2 0 0,-1-2 0 0,1 7 0 16,2 6 0-16,1 8 0 0,1 4 0 0,1 11 0 15,1 4 0-15,4 4 0 0,-1 2 0 0,3-5 0 16,4 1 0-16,3 0 0 0,0 1 208 0,3-2-16 16,1 1 0-16,-1-3 0 0,3-3 48 0,-1-1 0 15,3 1 0-15,0-3 0 0,-1-8-240 0,1-1 0 16,1-4 0-16,3 6 0 0,0-3 0 0,-3-4 0 16,-1-7 0-16,-3-4 0 0,-2-9 144 0,-2-4-144 0,-2-4 128 0,-3-5-128 15,-3-7 128-15,-4-7-128 0,-1-3 128 16,-2-8-128-16,-1-6 640 0,-3-1 64 15,0-6 0-15,-2-2 0 0,2-1-272 0,-3-1-48 0,-2-1-16 0,-1-2 0 16,-2-2 0-16,-3-2 0 0,-4 0 0 0,-2-3 0 16,-4 1-176-16,-4 0-16 0,-2-1-16 0,-4 1 0 15,-5 0-160-15,-6 3 0 0,-6 1 144 0,-4 5-144 16,1 0 0-16,-4 1 0 0,-4 2 0 16,-5 3 0-16,-4-5 0 0,-1 4 0 0,-3-4 0 0,0 4 128 15,3-1-128-15,-5-1 0 0,-3 0 0 0,-7-3 0 16,-2 0 0-16,-5-3 0 0,2 0 0 0,-5-1 0 0,-7-1 0 15,-8-1 0-15,-3 0 0 0,-6-4 0 16,-3 0-160-16,-1-6 160 0,-3-5-192 0,4-2-16160 16,4-4-3232-16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6:16:56.50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14804 7162 15663 0,'-5'1'1392'16,"1"-1"-1120"-16,1 0-272 0,0 0 0 0,2 0 2368 0,1 0 400 0,-1 3 96 0,-1-3 16 0,1-3-1808 0,0 2-368 0,1 1-64 0,-1 0 0 0,1 0-912 15,1 0-176-15,1 0-48 0,1 4 0 0,1-2 224 0,-3 2 32 0,1 0 16 0,-2 2 0 0,-1 3 224 0,-4 1 192 0,0 2-48 0,-5 0 0 16,-2 2 560-16,-4 2 128 0,-3 2 0 0,-3-1 16 16,-3 1 224-16,-2-2 32 0,-1-1 16 0,0-1 0 15,0-2 144-15,-3 0 16 0,-1 1 16 0,0-1 0 16,3-2-464-16,3 0-112 0,0-1-16 0,3 0 0 16,1 1-560-16,-1-1-144 0,4-2 0 0,0 3 0 15,3-1-160-15,0 1-64 0,0 2-16 0,1-2 0 16,0 0-1488-1,2 2-320-15</inkml:trace>
  <inkml:trace contextRef="#ctx0" brushRef="#br0" timeOffset="411.6">14274 7166 34095 0,'-7'2'3024'0,"4"-2"-2416"0,1 0-480 0,2 0-128 0,3 4 1216 0,-1-1 208 0,2 0 48 0,1 1 16 16,5 5-1760-16,5 3-368 0,3 4-64 0,2 0 0 0,4 4 704 0,-1 5 0 0,3 1 160 0,-2 1-32 15,-2 1 48-15,-2 1 0 0,-1 0 0 0,-1 5 0 0,-1 2-176 0,-2 1 0 16,-3 1 0-16,-2-1-176 15,-1-1-528-15,-3 1-128 0,-1-2 0 16,-1-6-16-16,0-1-576 16,0-2-112-16,2-7-32 0,-1-1 0 0,2-5-288 0,-1 0-48 0</inkml:trace>
  <inkml:trace contextRef="#ctx0" brushRef="#br0" timeOffset="1449.86">15895 7402 29487 0,'-14'4'2624'0,"2"-4"-2112"0,3 1-512 16,3 0 0-16,1 1 1024 0,-3 0 80 0,-8 2 32 0,-12 2 0 0,-9 3-880 0,-9 0-256 0,-3 1 128 0,0 3-128 0,6-3 0 0,5-2-160 0,2 2 16 0,3 0 0 31,2 2-832-31,1-2-176 0,5 0-16 0,2 1-12416 0</inkml:trace>
  <inkml:trace contextRef="#ctx0" brushRef="#br0" timeOffset="1707.61">15441 7327 46991 0,'-10'1'2080'0,"1"1"432"0,1 2-2000 0,1 1-512 0,6-1 0 0,1-2 0 15,1 4-352-15,-1 4-160 0,0 6-48 0,2 7 0 16,1 5-144-16,4 4-16 0,2 0-16 0,3 2 0 0,2 0 544 0,5 1 192 16,6 1-144-16,4 1 144 0,5 4 0 0,3-5 0 15,1 2 0-15,1-3-128 0,-1-2-208 0,-1-5-48 0,-1 1 0 16,-2-1-17920-16</inkml:trace>
  <inkml:trace contextRef="#ctx0" brushRef="#br0" timeOffset="2385.35">17869 9762 46079 0,'-1'-10'4096'0,"-1"0"-3280"0,0 5-656 0,1 4-160 16,0 1-576-16,-1-4-128 0,-3-2-48 0,-7-3 0 0,-5-1-400 0,-6 1-64 0,-6 6-32 0,-5 3 0 0,-5 2-480 16,-2 4-112-16,-1 4-16 0,-2 3 0 0,-2 0-1456 0,-2 2-288 15,0 1-64-15,-4 0-16 0,-1 0 1872 0,-6 0 368 0,-1 0 80 16,-2-1 16-16,0-5 1056 0,0 3 288 0,3-4 0 0,3 0 0 15,2-1 0-15,4 1 0 0</inkml:trace>
  <inkml:trace contextRef="#ctx0" brushRef="#br0" timeOffset="2623.1">17092 9451 45151 0,'3'6'4016'0,"2"2"-3216"0,0 0-640 0,1 1-160 16,2 1 0-16,2 6 160 0,9 10-160 16,11 19 160-1,12 14-704-15,6 10-144 0,1 2-16 0,-6-6-16 0,-6-4 352 0,-4-2 80 0,-3 2 16 0,-3-4 0 31,-2-4-1488-31,-3-3-288 0</inkml:trace>
  <inkml:trace contextRef="#ctx0" brushRef="#br0" timeOffset="3205.74">19285 11096 38703 0,'-16'-4'3440'0,"3"0"-2752"0,3 2-560 16,5 2-128-16,0 0 144 0,-4 0 0 0,-7-3 0 0,-11 0 0 0,-8-1-144 0,-1 0 0 0,4 2-192 0,3 2 192 0,5 0 352 0,1 2 192 0,2 0 32 0,0 1 16 0,-2 3-240 0,1 1-48 15,-3 1-16-15,-1 1 0 0,-1 1-160 0,-1 0-128 0,-3 2 144 0,-1 0-144 16,-1 2-256-16,-2 1-160 0,-3 1-32 0,-2 3-17920 0</inkml:trace>
  <inkml:trace contextRef="#ctx0" brushRef="#br0" timeOffset="3556.73">18819 11019 46991 0,'3'3'2080'0,"-2"-2"432"0,0-1-2000 0,0 2-512 0,2-2 0 0,-1 2 0 0,3 3-144 0,1-2-128 0,4 7-32 0,4 5 0 31,3 7-336-31,-1 4-80 0,0 5-16 0,-1 1 0 0,0 0 336 0,1 3 64 0,3-2 16 0,-1 1 0 16,2-3-128-1,1 1-32-15,0 1 0 0,0-1 0 16,0 3-688-16,0 0-144 0,-1 3-32 0,-2 3-15248 0</inkml:trace>
  <inkml:trace contextRef="#ctx0" brushRef="#br0" timeOffset="4504.67">21631 12208 38703 0,'-17'3'3440'0,"2"0"-2752"15,5-3-560-15,5 0-128 0,1-3 672 0,-4 3 96 0,-10 0 32 0,-11 0 0 0,-10-3-560 0,-5 0-112 0,2-3-128 0,0 0 176 0,3-1-176 0,0 1 0 16,0 3 0-16,2-1 0 0,-2 4-336 0,0 1-48 0,0 4-16 0,-4 1-17824 15</inkml:trace>
  <inkml:trace contextRef="#ctx0" brushRef="#br0" timeOffset="4838.41">21028 11970 50687 0,'-5'16'2240'16,"0"-6"464"-16,1 0-2160 0,3 0-544 0,1-2 0 0,2 0 0 16,1 3-512-16,0 6-224 0,2 14-32 0,3 10-16 15,2 7-32-15,2 2 0 0,0-6 0 0,2 1 0 0,2 2 368 0,1-3 80 16,3 1 16-16,4-1 0 16,2 1-464-16,0-2-80 0,3-1-32 0,0-1-17552 0</inkml:trace>
  <inkml:trace contextRef="#ctx0" brushRef="#br0" timeOffset="5700.04">23780 13643 25791 0,'-5'6'2304'0,"0"-2"-1856"0,0-1-448 0,2-2 0 0,0 1 3712 0,1-2 640 15,-1 0 128-15,-2 0 16 0,-2 3-2960 16,-6 0-608-16,0 1-112 0,-2 1-32 0,-2 1-592 0,-2 2-192 0,-3 0 128 0,-4 0-128 0,-5 2-336 0,-6 1-128 0,2-5-32 0,-7 4 0 31,-11-4-656-31,-10 4-144 0,-3-1-32 0,0-4 0 16,1 1-1600-16,4 0-320 0,1-1-64 0,7 1-16 0</inkml:trace>
  <inkml:trace contextRef="#ctx0" brushRef="#br0" timeOffset="5994.13">23232 13564 56207 0,'2'28'2496'0,"-1"-9"512"0,0-3-2416 0,3-2-464 15,1-3-128-15,2-1 0 16,4 3-1552-16,5 10-336 0,12 14-64 0,9 7-16 16,6 9 544-16,-1-4 96 0,0 0 32 0,-7-7 0 0,-4-4 768 0,-7 1 144 15,-4-2 48-15,-5-2 0 16,-6 2-1216-16,-7 1-240 0</inkml:trace>
  <inkml:trace contextRef="#ctx0" brushRef="#br0" timeOffset="6704.75">24384 15540 5519 0,'-12'9'496'0,"1"-3"-496"0,0-2 0 0,1-2 0 0,3-1 7024 0,-1 2 1296 0,1-3 272 0,-8 4 48 0,-8-2-6528 0,-11 4-1328 0,-5 4-256 0,-6-4-48 0,-1 4-624 0,2-4-128 0,-2 1-32 0,2-1 0 16,-2 0 848-16,0-2 160 0,2 2 48 0,0 0 0 15,4-2-368-15,4 2-80 0,5 0-16 0,7 0 0 16,6 0-560 0,3-2-112-16</inkml:trace>
  <inkml:trace contextRef="#ctx0" brushRef="#br0" timeOffset="6978.95">23885 15433 41471 0,'1'34'3680'0,"-2"-12"-2944"0,0-3-592 0,2-5-144 16,0-6 1888-16,4-2 352 16,2 7 64-16,5 9 0 15,9 13-2576-15,12 13-528 0,12 9-96 0,6 0-32 16,4-4 64-16,2-1 16 0,0-3 0 0,-1-4 0 16,-3-4 80-16,-4-3 0 15</inkml:trace>
  <inkml:trace contextRef="#ctx0" brushRef="#br1" timeOffset="19486.79">12863 6382 41471 0,'-4'0'3680'0,"3"0"-2944"0,1 2-592 0,0-2-144 0,0 0 208 0,-2 0 16 0,1 2 0 0,-1 0 0 0,-3 1-368 0,0 3-80 15,-3-1-16-15,1 1 0 16,-4 3-1360-16,0-1-256 0,-3 2-64 0,1 0-16 15,-1 0-1360-15,2 0-272 0,2 1-48 0,3-5-16 16,4 1 1968-16,3 0 384 0,3-5 64 0,5-2 32 0,4 0 3104 0,4-2 608 16,0-5 128-16,3 0 32 0,1-2 64 0,2-3 32 0,4 0 0 0,0-2 0 15,1-2-1200-15,-1 1-240 0,0 2-64 0,-2 0 0 16,-3 1-880-16,-3-1-176 0,-2 4-32 0,-3 0-16 16,-6 5-32-16,-3 0 0 0,-2 4 0 0,-4 0 0 15,-3 0-144-15,-4 4 160 0,-2 0-160 0,-1 1 160 16,-2-1-160-16,-3 2 0 0,-2 0-192 0,-2 0 192 0,0 0-368 15,-1-1 48-15,1 1 16 0,1-1 0 0,3-1 144 16,3-4 32 0,3 0 0-16,4 0 0 0,3-2 304 0,1 0 64 0,3 0 16 0,2-2 0 0,0-1 288 15,3 2 64-15,1-1 16 16,0 0 0-16,3-2-224 0,0 0-32 0,-1 1-16 0,0 0 0 0,-1 2-32 16,-1 0-16-16,1-2 0 0,-2 3 0 15,-1 0-304-15,0 0 0 0,-1 0 0 0,-2 2-20640 16</inkml:trace>
  <inkml:trace contextRef="#ctx0" brushRef="#br1" timeOffset="19778.59">13938 7306 49759 0,'-1'-7'4416'16,"1"0"-3520"-16,0 3-720 0,0-1-176 0,1 2-288 0,1-1-96 0,-1-6 0 0,-1-7-16 0,0-3-704 0,-3-5-144 0,-2-1-32 0,-2 4 0 15,-3 0-80-15,-3 7-32 0,-2 1 0 0,-3 4-16656 0</inkml:trace>
  <inkml:trace contextRef="#ctx0" brushRef="#br1" timeOffset="19866.4">13703 7152 6271 0,'-8'29'128'0,"4"-18"48"0,3-2 0 0,1-7 0 16,0-1-176-16,1 2 0 0,0 3 0 0,4 4 0 0,4 5 0 0,6-5 160 0,7-7-160 0,3-5 192 15</inkml:trace>
  <inkml:trace contextRef="#ctx0" brushRef="#br1" timeOffset="19979.77">13898 7178 35935 0,'-3'6'1600'0,"1"-2"320"0,0-4-1536 0,1 0-384 0,1 3 0 0,-2-2 0 16,-3 4 480-16,-4 2 32 0,-3 3 0 0,-1 3 0 16,2-2 320-16,1 0 80 0,4-3 16 0,2 1 0 31,3-5-800-31,2-3-128 0,4-2 0 0,3-3-18272 16</inkml:trace>
  <inkml:trace contextRef="#ctx0" brushRef="#br1" timeOffset="20089.5">14387 7286 12895 0,'16'12'1152'0,"-5"-4"-928"15,1 0-224-15,-5-4 0 0,-1 0 2288 0,-1-2 400 16,3 1 96-16,4 3 16 16,6 1-4080-16,10 3-800 0,4 5-160 0,2-5-48 0</inkml:trace>
  <inkml:trace contextRef="#ctx0" brushRef="#br1" timeOffset="20278.14">14994 7830 58047 0,'-11'16'2576'0,"0"-7"528"0,0-2-2480 0,5-2-496 0,5-5-128 16,3 0 0-1,1 0-528-15,-1 0-128 0,2 1-32 0,3-2 0 0,2-1-1808 16,4-2-352-16,5 0-80 0,0-2-16 0</inkml:trace>
  <inkml:trace contextRef="#ctx0" brushRef="#br1" timeOffset="20404.06">15203 8304 58047 0,'-17'16'2576'0,"3"-8"528"0,1 0-2480 0,5-6-496 15,6-2-128-15,3 0 0 16,0-2-1184-16,-2-1-256 0,0 0-48 0,0-4-16 15,2 0-784-15,3 1-144 0,2 0-48 0,3 6 0 0,2 1 1968 0,0 4 512 16</inkml:trace>
  <inkml:trace contextRef="#ctx0" brushRef="#br1" timeOffset="20593.16">15050 8433 39615 0,'0'-12'1760'0,"1"0"352"0,2-1-1680 0,2 2-432 0,2 3 0 0,4 1 0 15,4-3-2576-15,10-2-608 0,13-8-112 0,10-2-32 0,6 4 2560 0,-5 6 512 16,-6 9 112-16,-6 5 144 0,-6 4-288 0,-5 4 64 0,-3 3 16 0,-7-1 0 16,-2 4 1424-16,-2-2 304 0,-4 0 48 0,0 3 48 15,-1-5 1904-15,-1 2 368 0,-1-3 80 0,1-1 32 16,2-1-1136-16,2-6-240 0,5-2-32 0,7-5-25840 16</inkml:trace>
  <inkml:trace contextRef="#ctx0" brushRef="#br1" timeOffset="20720.25">16531 8553 43311 0,'-12'25'3840'0,"0"-11"-3072"15,-3 1-608-15,6-9-160 0,4-1 3520 0,7-3 656 16,-4-2 144-16,-1 3 32 16,-2 0-3488-16,-2 0-688 0,5-3-128 0,3-5-48 15,7-5-2688-15,5-4-512 0</inkml:trace>
  <inkml:trace contextRef="#ctx0" brushRef="#br1" timeOffset="20894.37">16388 8829 58047 0,'-15'12'5168'0,"5"-5"-4144"0,8-4-816 16,4 0-208-16,3-3 240 0,-1 2 0 0,-3 2 0 0,-1 2 0 31,3 0-2160-31,0 1-416 0,2-4-96 0,1 6-13552 15,-4-2-2704-15</inkml:trace>
  <inkml:trace contextRef="#ctx0" brushRef="#br1" timeOffset="21021.45">15563 9262 43311 0,'-13'16'3840'0,"3"-10"-3072"16,1-3-608-16,7-3-160 0,5-3 2624 0,5-1 512 15,2 1 80-15,4-3 32 16,9-7-4784-16,8-2-944 0,6 2-192 0,2-2-32 15,0 8 1424-15,-2 0 272 0,-1 7 64 0,-2 4 16 0</inkml:trace>
  <inkml:trace contextRef="#ctx0" brushRef="#br1" timeOffset="21210.98">17427 9122 49759 0,'3'0'4416'0,"-1"0"-3520"0,-2-2-720 0,0-1-176 16,1 2 512-16,0 1 64 0,2-4 0 0,2-2 16 16,1-3-592-16,1 0-192 0,2-6 0 0,3-3 0 31,2-3-896-31,4-1-176 0,7-6-32 0,8-1-16 0</inkml:trace>
  <inkml:trace contextRef="#ctx0" brushRef="#br1" timeOffset="21344.76">17783 9038 56207 0,'-13'11'4992'0,"5"-3"-3984"0,4-6-816 0,5-2-192 0,2 0 640 0,-2 1 96 31,-2 4 16-31,0 2 0 16,1 2-2384-16,1-2-480 0,4-1-80 0,3-3-21776 0</inkml:trace>
  <inkml:trace contextRef="#ctx0" brushRef="#br1" timeOffset="21482.7">17574 9847 58047 0,'-19'15'5168'0,"7"-5"-4144"0,7-8-816 0,6-2-208 16,4 0-832-16,-1 4-224 0,-3 3-32 0,-2 6-16 15,3 3-2080-15,6 5-400 16,4 5-96-16</inkml:trace>
  <inkml:trace contextRef="#ctx0" brushRef="#br1" timeOffset="21643.77">18218 10678 50687 0,'16'6'2240'0,"-5"-5"464"0,-1-2-2160 0,-1 1-544 16,-2 2 0-16,1 2 0 15,2 2-1440-15,4 1-400 0,6 5-80 0,7 4 0 0</inkml:trace>
  <inkml:trace contextRef="#ctx0" brushRef="#br1" timeOffset="21778.75">19097 10459 21183 0,'28'-11'944'0,"-12"5"192"0,-4 2-912 0,-5 4-224 0,-4 0 0 16,-3 4 0-16,-1 2 0 0,-2 0 128 0</inkml:trace>
  <inkml:trace contextRef="#ctx0" brushRef="#br1" timeOffset="21873.96">18950 10700 46991 0,'-2'6'4176'0,"0"-6"-3344"0,4 0-656 0,0-3-176 15,2 0 1024-15,2-1 192 0,5-1 16 0,5-2 16 31,8-3-2624-31,8-2-528 0,5-3-96 0,-1 1-32 0</inkml:trace>
  <inkml:trace contextRef="#ctx0" brushRef="#br1" timeOffset="22016.51">18969 11291 58047 0,'-3'9'2576'0,"2"-9"528"0,1-5-2480 0,2 1-496 0,2 0-128 0,1 2 0 31,3-2-1680-31,3-6-368 0,5-2-64 0,5-3 0 0</inkml:trace>
  <inkml:trace contextRef="#ctx0" brushRef="#br1" timeOffset="22174.5">19076 11720 47919 0,'2'18'4256'0,"-4"-12"-3408"15,0-4-672-15,2-5-176 0,1-2 1696 0,2 3 304 16,0-3 64-16,2-1 16 0,3-1-4512 0,1-6-912 0,1 0-176 0,2 0-48 0,0 2 2928 0,-2 0 640 16</inkml:trace>
  <inkml:trace contextRef="#ctx0" brushRef="#br1" timeOffset="22348.02">20444 10976 50687 0,'16'-1'2240'0,"-9"1"464"0,-2-3-2160 0,-3 3-544 16,-2 3 0-16,-3-2 0 15,1 4 288-15,-3-1-48 0,-3 4-16 0,-3 6 0 16,-4 2-368-16,-2 2-80 0,0 5-16 0,1-5 0 16,2-2-144-16,4-6-48 0,4-1 0 0,3-8-21648 0</inkml:trace>
  <inkml:trace contextRef="#ctx0" brushRef="#br1" timeOffset="22506.75">20674 11300 58047 0,'-48'39'2576'0,"12"-16"528"0,1-6-2480 0,15-6-496 0,12-6-128 15,5-1 0-15,-2-2 224 0,-6 2 32 16,-5 5 0-16,-4 1 0 15,3-1-3360-15,2-2-672 0,7-4-128 0</inkml:trace>
  <inkml:trace contextRef="#ctx0" brushRef="#br1" timeOffset="22651.57">19732 12169 58047 0,'-16'64'2576'0,"2"-31"528"0,-1-9-2480 0,8-15-496 0,5-9-128 0,5 0 0 15,1-2 0-15,1 2-208 0,4 0 48 0,6 0 16 16,6 0-3056-16,5 3-624 0,6 8-112 16,-2 3-32-16</inkml:trace>
  <inkml:trace contextRef="#ctx0" brushRef="#br1" timeOffset="22828.02">20519 12540 50687 0,'4'25'4496'0,"-8"-13"-3600"16,-2-2-704-16,1-9-192 0,3-1 1872 0,0 0 352 16,2 0 64-16,-1-1 16 0,-2-1-1856 0,1-2-320 15,4-5-128-15,5-4 0 16,8-6-3008-16,8-6-608 0,9-4-112 0,15-6-32 0</inkml:trace>
  <inkml:trace contextRef="#ctx0" brushRef="#br1" timeOffset="22980.08">21478 12130 58047 0,'-23'22'2576'0,"6"-11"528"0,1-4-2480 0,6-3-496 0,6-1-128 0,4-3 0 16,0 0 208-16,-5 2 32 0,-1 2 0 0,-4 4 0 31,-1 4-2112-31,-4 6-432 0,-2 7-64 0,-9 6-13648 0,-6 2-2736 0</inkml:trace>
  <inkml:trace contextRef="#ctx0" brushRef="#br1" timeOffset="23122.4">20654 12805 11055 0,'-11'10'976'0,"7"-7"-784"16,4-3-192-16,-1 3 0 16,-5 4 3520-16,-13 14 640 0,-5 11 144 0,-2 6 32 15,1 1-2400-15,5 1-464 0,5-6-112 0,7-2-16 0,4-2 128 0,1 0 32 16,2 0 0-16,1-2 0 0,0-2 128 0,-1 1 32 16,0-1 0-16,-3 1 0 0,2-3-336 0,-3 1-64 15,1-3-16-15,3-4 0 0,-1-2-800 0,4-2-144 16,1-3-48-16,6-5-14448 15,3-6-2896-15</inkml:trace>
  <inkml:trace contextRef="#ctx0" brushRef="#br1" timeOffset="23313.43">21656 13517 58047 0,'-14'47'2576'0,"4"-22"528"0,-1-5-2480 0,6-12-496 0,4-4-128 0,3-4 0 15,1-3 208-15,2 2 32 0,3-5 0 0,21-21-17584 32,14-8-3520-32</inkml:trace>
  <inkml:trace contextRef="#ctx0" brushRef="#br1" timeOffset="23438.78">22346 13735 58047 0,'-20'28'5168'0,"1"-15"-4144"0,7-13-816 0,8-10-208 0,3-2 240 0,-1 3 0 16,-5-1 0-16,-1-13 0 15,7-11-1152-15,15-17-240 0,17-9-32 0,13-6-16 16</inkml:trace>
  <inkml:trace contextRef="#ctx0" brushRef="#br1" timeOffset="23612.59">23253 13308 58047 0,'-8'12'2576'0,"0"-12"528"0,2-3-2480 0,6-3-496 0,4-3-128 0,3 0 0 16,6 2-336 0,5-9-96-16,11-9-16 0,19-3-16480 0,2 2-3296 15</inkml:trace>
  <inkml:trace contextRef="#ctx0" brushRef="#br1" timeOffset="23808.25">23112 13773 46079 0,'13'0'4096'0,"-2"-4"-3280"16,-2 1-656-16,-3 0-160 0,0-1-160 16,4 4-64-16,8 0-16 0,10 2 0 15,4 6-2336-15,-4 6-480 0,-9 7-80 16,-12 1-32-16,-12 7 1184 0,-10-5 224 0,-11 2 48 0,-3-1 16 0,-6-3 1824 15,0-2 352-15,0 2 80 0,1-6 16 0,3 3 1920 0,5-7 384 0,8 1 64 0,5-6 32 16,8-4-1568-16,12-7-304 0,9-2-64 0,16-10-13648 16,12-5-2720-16</inkml:trace>
  <inkml:trace contextRef="#ctx0" brushRef="#br1" timeOffset="23944.27">24051 14092 50687 0,'-9'45'2240'0,"1"-14"464"0,-4-8-2160 0,5-6-544 0,2-10 0 0,1-4 0 15,1 3 864-15,-3 4 64 0,-3 6 16 0,1-1 0 0,7-4-944 16,10-8-432-16,11-13 48 0,12-19 0 16,11-14-1824-16,18-11-352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6:15:30.7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11497 2572 41471 0,'2'0'3680'0,"-1"4"-2944"0,1-2-592 0,1-1-144 0,-2 4-960 0,2-1-240 0,-1 2-32 0,3 4-16 0,1 6 976 0,2 5 272 0,-1 5 0 0,0 3-128 0,0-1 128 0,-1 0 0 16,0 1-144-16,0-3 144 0,2 1 0 0,-2-5 0 16,1 1 0-16,1-1 0 0,-1 1 0 0,-1 1 0 15,2-1 0-15,-2 0 0 16,0 1 0-16,-1 1 0 0,0 7 0 0,-1 5 0 0,-3 3 0 0,-2 9 0 15,-3 8 0-15,-5 0 0 0,1-2 144 0,-4 0 48 16,0 0 16-16,1-7 0 0,2-9 80 0,-1 3 16 16,3 2 0-16,1 1 0 0,2 2 144 0,3-3 16 15,2-2 16-15,3-5 0 0,3 1-192 16,1-6-32-16,0 1-16 0,2-6 0 0,0-4-240 0,-1-4 0 16,-2-4 0-16,2-3 0 0,-2-2 0 0,-1-4 128 0,1 0-128 15,-2-5 0-15,-1 2 192 0,0-3 0 16,-1-3 0-16,-1 0 0 0,-1-3 32 0,-1-2 0 0,-1-4 0 0,-1-1 0 15,-3-3-16-15,0 0 0 0,-1-2 0 0,-3-1 0 16,-1-1-208-16,-1-1 176 16,0-1-176-16,-2 2 160 0,4 2-160 0,-4 2 0 15,1 0 0-15,-1 1 128 0,1 1 32 0,1 2 0 0,0-1 0 0,1 4 0 16,1 0-160-16,1-1 0 0,0 0 0 0,1 4 0 16,-1 0 0-16,1 0 0 0,0-1 0 0,-1 1 128 15,1 3-128-15,-1 0 0 0,0 1 0 0,-1 4-176 0,-1 1 176 16,-2 4 0-16,-2 4 0 0,-2 5 0 15,-1 6 0-15,-3 2-128 0,0 1 128 0,2 2 0 0,-1 3 0 16,2-2-128-16,2-3 128 0,3-1 0 0,3-4 0 0,3 2 0 16,1-2 0-16,2 1 0 0,2-7 0 0,1 1 0 15,1 1 0-15,2-3 0 16,-1 0 0-16,1-2 0 0,2-5 0 0,-2 1 0 16,2-4 0-16,0 1 0 0,1-2 0 0,2-4 0 0,0 2 0 0,4-7 0 15,-1 1 0-15,1-1 128 0,0-2 144 0,1-1 48 0,0 0 0 16,1-1 0-16,-2 0-144 0,3-1-32 0,4-1 0 15,2-3 0-15,1 2 96 0,0 0 16 16,2 2 0-16,-1-1 0 0,1-2 48 0,2 2 16 16,1-6 0-16,0 3 0 0,0-4-144 0,1-1-32 0,-4 2 0 0,1-4 0 15,0-1-144-15,-4-1 0 0,-1 1 144 0,-3 0-144 16,-2-2 0-16,-3 1 0 16,-2 3 0-16,-3-3 0 0,-2-1 0 0,-2-3 0 15,-4 1 0-15,-2 1-192 16,-1 5-592-16,-3-2-128 0,-3-1-32 0,-2 3-19664 0</inkml:trace>
  <inkml:trace contextRef="#ctx0" brushRef="#br0" timeOffset="13691.9">6979 5738 23039 0,'-6'-2'2048'0,"1"0"-1648"0,2 2-400 0,3-3 0 0,2 3 752 0,-2-1 64 16,0 1 16-16,-3-3 0 0,0 0-432 0,0 1-80 0,2 0 0 0,1 0-16 0,1 4 320 0,0 0 64 0,2 3 16 0,0 2 0 0,0 2-480 0,-1 2-96 16,0 4 0-16,0-1-128 0,-1 6 0 0,2 0 0 15,1 1 0-15,-1 1 0 0,2 1 0 0,0 1 128 16,0 2-128-16,0 0 0 0,0 1 880 0,0-1 64 16,-1 5 16-16,-1 1 0 0,0-1-256 0,-1 3-64 15,-2 0 0-15,2 3 0 0,-2-2-384 0,0 0-64 16,0-1-32-16,0-5 0 0,1-6 32 0,-1-2 0 15,0-5 0-15,1-1 0 0,2-1 128 0,-1-4 48 16,2-2 0-16,-2-1 0 0,1-4 16 0,-2-3 16 16,1 3 0-16,0-6 0 0,-1 0-192 0,-1 0-32 0,1-4-16 15,-1-2 0-15,0-3 32 0,1-2 0 0,1-1 0 0,-1-5 0 16,1 2-192 0,1-3 192-16,-1 1-192 0,2-2 192 0,0 0-192 15,-1-1 0-15,1 5 0 0,2 2 0 0,-1 0 0 0,1 3 0 0,1 3 0 0,-1-2 0 16,2 2 0-16,3 1 0 0,2-3 0 0,3 2 128 15,0-2-128-15,3 2 192 16,-3 0-192-16,0 0 192 0,2-1-192 0,1 1 0 0,-2 3 0 0,2-5 0 0,-1 5 0 16,1 1 0-16,-1 0 0 0,0 0 0 0,-2 3 0 15,-1 2 0-15,-3 2 0 0,-1 2 0 16,-4-1 0-16,1 2 0 0,-1-1 0 0,1 4 0 0,-3-1 0 16,0 2 0-16,0 2 0 0,-2 0 0 0,0-1 0 15,-1 1 0-15,1 0 0 0,-2 2 0 0,1 0 0 0,0 4 0 16,-1 1 0-16,1-3 0 0,0 2 0 15,-1 2 0-15,-1 0 0 16,0 1 0-16,0-1 0 0,-3 1 0 16,0 1 0-16,-1-4 0 0,-1 2 0 0,-2-2 0 0,-1 1 176 15,-1-3-176-15,1-1 208 0,-1 0-48 0,-1-3-16 16,2 0 0-16,-2-1-16 0,-1-3 0 0,1 0 0 0,-3-2 0 16,-2 2-128-16,-1-3 0 0,-1-2 0 0,-4 1-176 15,-4-2 176-15,-3 3 176 0,-5-3-48 0,-3-3 0 0,1 3-128 0,0-2 0 0,-2-2 0 16,3 0 0-16,4 1 0 0,-3-4 0 0,-2 1 128 0,0 1-128 15,3 2 0-15,1-4 0 0,4 4 0 0,4 0 128 32,2 2-512-32,5 2-96 0</inkml:trace>
  <inkml:trace contextRef="#ctx0" brushRef="#br0" timeOffset="15032.41">6540 7105 1839 0,'-1'-3'160'0,"0"0"-160"0,1 1 0 0,0 0 0 0,0 2 0 0,0 0 0 0,0-2 0 0,-2-2-176 0,2-2 496 0,-3 0 80 0,1-3 32 0,1 2 0 0,0 2 592 0,0 1 112 0,1 0 16 0,-1 1 16 0,1 0-960 0,0 0-208 0,0 0 0 0,1-1 0 16,0 2 0-16,1-4 0 0,2 2 0 0,0-2 0 16,1 2 832-16,0-1 192 0,1 1 32 0,0-2 16 15,2 3 144-15,-1-4 48 0,0 1 0 16,0 0 0-16,-2 0-336 0,-2 0-64 0,1 2-16 0,0-2 0 15,-3 0 304-15,0-1 64 0,0 1 16 0,-1 2 0 16,-1-2 464-16,1 3 96 16,-1-4 0-16,1 5 16 0,0-1 256 0,0 2 48 15,0 1 16-15,2 1 0 0,2 4-1200 0,0 2-240 0,2 0-48 0,1 3-16 0,1 1-624 16,0 1 0-16,0 0 0 0,2 2 0 16,0 0 0-16,-2 1 0 15,0-2 0-15,-1 2 0 0,1 1 0 0,-1 3 0 16,-1 3 0-16,-1-2-128 0,-1 5 128 0,-2-3 0 15,1 6 0-15,-1 1 0 0,-1-4 128 0,2 0-128 0,-1 0 160 0,2-6-160 0,0-2 336 0,1-2-16 16,1-3-16-16,0 1 0 0,2-3-48 0,-2-4-16 16,1 1 0-16,1-1 0 15,-1-1-112-15,0 0-128 0,1-2 176 16,1-1-176-16,-1-2 128 0,1 0-128 0,-2-2 0 0,1-2 0 0,-2 0 128 0,0-1-128 16,-1 2 144-16,0-6-144 0,-1 2 0 0,-2-2 0 15,1 1 0-15,-2 0 0 0,1 2 0 0,1-2 0 0,-1 2 0 16,3 0 0-16,0 0 0 0,3 3 0 15,-1 2 0-15,3 1 0 16,1 1 0-16,3 3 192 0,2 1 0 0,1-1 0 16,2 2-192-16,-2 0 0 0,0 0 0 0,2 0 0 15,-2 0 0-15,0 2 0 0,-2 1 0 0,-2-3 0 16,0 1 0-16,-3-1 0 0,0 1 0 0,-1-1 0 16,0-4 0-16,1 2 0 0,-1-2 0 0,0-2 0 0,-1-2 0 0,1-2 0 0,0-2 0 0,-2-3 0 15,0 2 0-15,1-2 0 0,-1-3 0 0,1-2 144 0,-1-2 208 16,-1-2 32-1,1-1 16-15,-3-1 0 0,0 2-16 16,0-1-16-16,-2-1 0 0,0 2 0 0,-1 2-144 16,-1 0-32-16,1 5 0 0,-1 3 0 0,1-2-192 0,1-1 0 15,-1 1 0-15,1 0 0 0,1 0 0 0,0-2 0 16,2-3 0-16,0 2 0 0,2-3 0 0,-1 0 0 16,0-3-192-16,1 0 192 0,-1 0 0 0,1 0-128 15,-2 3 128-15,0-1 0 16,-2 1-560-16,1 2-48 0,-2-1-16 0,0 8 0 15,0 1-832-15,-2 3-160 0,0 6-48 0,-1 4 0 0</inkml:trace>
  <inkml:trace contextRef="#ctx0" brushRef="#br0" timeOffset="15370.14">7600 7340 34095 0,'-5'-3'1504'0,"1"0"320"0,2 2-1456 0,0 1-368 16,2 1 0-16,2 2 0 0,0-1 304 0,2 2-16 0,1 2 0 0,3 6 0 0,4 1 80 0,1 3 16 0,3 0 0 0,0 4 0 0,0 1-192 0,-2 1-16 0,-2 0-16 0,0 0 0 0,-1 7-160 0,-1 3-176 0,-1 3 48 16,-4 2 0-1,-2 4-1888-15,-4-2-368 0</inkml:trace>
  <inkml:trace contextRef="#ctx0" brushRef="#br0" timeOffset="17666.38">3208 6903 5519 0,'1'-13'496'0,"-1"7"-496"0,0 0 0 0,0 2 0 15,0 2 4032-15,0 2 720 0,1 0 144 0,0-4 32 0,-1 1-3264 0,0 1-640 0,-1 1-128 0,0 1-16 0,-2 3 112 0,-2 4 32 0,5-7 0 0,-13 19 0 0,3-4-272 0,-4 1-48 16,-1 3-16-16,-3 3 0 0,-1 3-240 0,-4 1-32 16,-3 3-16-16,0 1 0 0,4-4-32 0,-2 0-16 15,-2 5 0-15,-1-1 0 0,-3 7-112 0,-1-3-32 16,3 1 0-16,1-5 0 0,1 1-208 0,1-3 0 15,3-2 128-15,0-2-128 16,2-2-640-16,0-5-160 0,4-2-32 0,0-5-14384 0</inkml:trace>
  <inkml:trace contextRef="#ctx0" brushRef="#br0" timeOffset="17924.93">2500 6914 36863 0,'2'-14'1632'0,"-1"4"336"0,0 4-1584 0,1 3-384 0,1 3 0 0,1 0 0 15,1 0 304-15,2 0-32 0,7 3 0 0,4 1 0 0,6 2-272 16,0 6 0-16,4 2 128 0,-2 4-128 16,0 7 368-16,0 4 16 0,1 3 0 0,-3 5 0 15,0 1-384-15,-1 4 128 0,2 8-128 0,-3 0 0 16,1 1-384-16,-2-4-160 0,0-2-32 0,-3-7 0 15,2-3-1472-15,-1-10-320 0,-1 0-48 0,-1-3-16 16,2-3-224 0,0-3-48-16,-2 0-16 0,0-7-7280 0</inkml:trace>
  <inkml:trace contextRef="#ctx0" brushRef="#br0" timeOffset="18203.04">3570 7327 45151 0,'-4'-3'2000'0,"1"6"416"0,-2 0-1936 0,1 4-480 0,1 1 0 0,3-2 0 0,-1 4 0 0,0 6 0 15,-2 9-128 1,0 5 128-16,0 4-672 0,1 3-32 0,-1-2 0 0,1 0 0 31,-1-6-64-31,2 0 0 0,0-2-16 0,1-1-17232 0</inkml:trace>
  <inkml:trace contextRef="#ctx0" brushRef="#br0" timeOffset="19186.64">3190 8339 23951 0,'-6'3'2128'0,"1"-1"-1696"0,1-2-432 0,3 2 0 0,0 0 608 0,-3 1 32 15,-2 0 16-15,-4 3 0 0,-2 7 1168 0,-3-1 224 0,0 6 64 0,2 0 0 0,-2 3-768 0,1 3-128 0,-1 3-48 0,0 1 0 0,-1 2-672 0,0 1-144 16,-1 0-32-16,-4 7 0 0,-6 8-320 0,-4 0 0 0,1-4 0 0,2-10 0 15,-1-4 0-15,2-3-160 16,2-4 16-16,1-4 0 16,0-1-688-16,2-1-128 0</inkml:trace>
  <inkml:trace contextRef="#ctx0" brushRef="#br0" timeOffset="19456.87">2614 8351 43311 0,'-6'-12'1920'0,"1"6"384"0,2 5-1840 0,2 1-464 0,2 4 0 0,3-2 0 16,2 4 0-16,3 2-128 0,6 7-16 0,7 4 0 15,8 9-224-15,3 4-32 0,1 2-16 0,-1 5 0 16,0 2-288-16,-3 3-48 0,-2 1-16 0,-2 2 0 15,-2 3-1424-15,-6-5-304 0,-1-4-48 0,-5-7-16 16,-1 1-1424-16,-4-7-304 16,2-2-48-16,-1-5-16 0,1-1 3728 0,0-4 752 0,0-3 128 0,1-5 48 0</inkml:trace>
  <inkml:trace contextRef="#ctx0" brushRef="#br0" timeOffset="19958.66">3462 8879 23039 0,'-7'0'2048'0,"1"1"-1648"0,0 1-400 0,2 1 0 0,3-2 2304 16,-1 4 384-16,1 0 80 0,-1 4 16 0,-3 5-1856 0,0 4-368 0,1 6-80 0,0 1-16 0,2-1 368 0,2-1 64 0,1-1 0 0,2 1 16 0,-1-4-672 0,3 0-240 16,-1 0 144-16,-1-6-144 15,1 2-896-15,-1-5-256 0,-2 2-48 0,0-4-14576 16</inkml:trace>
  <inkml:trace contextRef="#ctx0" brushRef="#br0" timeOffset="20574.64">3239 8086 35935 0,'-5'-10'1600'0,"1"4"320"0,1 0-1536 0,3 2-384 0,2 1 0 0,-1 0 0 0,1 0 192 15,2-3-48-15,1-1 0 0,4-6 0 0,2-1 368 16,2 0 64-16,3-2 0 0,1 1 16 0,0 1-336 0,0 0-64 15,2 0 0-15,0 2-16 16,1-1 16-16,1 1 0 0,2 2 0 0,-4 0 0 0,4 4 32 0,-4 0 16 16,0-3 0-16,-2 5 0 0,1-2-48 0,-5 2-16 15,1 2 0-15,-4 1 0 0,-2 1-16 0,0 1 0 16,-2 3 0-16,-1 1 0 0,-1-2-160 0,-1 6 192 16,1-3-192-16,-2 4 192 0,0 0-192 0,-1 2 0 15,0 1 0-15,-1 0 0 0,0 2 0 0,-1 1-176 16,-2-2 176-16,-1 2-192 0,-1 1 16 0,-2-3 0 15,2-2 0-15,-1-2 0 0,-1 2 176 0,-4 2-160 0,-3 1 160 0,-2 1-160 16,-1-1 160-16,-1 1 0 0,1-4 0 0,1 2 0 16,0-2 0-16,1 1 0 0,0-1 0 0,0 0 0 15,4 2 0-15,-1-4 0 0,2 2 0 16,1 1 0-16,3-4 0 0,2 1 0 0,1 1 0 0,2-1 0 16,1 3 0-16,0-3 176 0,2 2-176 0,0-2 192 15,3 0-192-15,0-2 0 0,2 0 0 0,0-2 0 0,3 3 0 0,1-6 0 16,3 0 0-16,-2-3 0 15,4 0 144-15,-1-3 0 0,0 3 0 0,-2-3 0 16,5 0-144-16,-2-1 0 0,1 1 0 0,2-2 0 16,0 4-640-16,0-4-144 15,1 3-48-15,-1 0-16960 0</inkml:trace>
  <inkml:trace contextRef="#ctx0" brushRef="#br0" timeOffset="21241.16">3179 9664 37775 0,'-8'2'3360'0,"-1"2"-2688"0,4 1-544 0,1-1-128 0,2 2 0 0,-6 4-144 0,-5 6 144 0,-12 12-208 0,-8 13 208 0,-7 10 0 16,-4 6-160-16,-1 0 160 0,3-1 0 0,2-5 0 0,3-3-144 0,3-4 144 0,4-7 0 0,4-1 0 16,4-8 0-16,2-6 0 0,5-1 144 0,2-5-144 15,0-3 128-15,1-3-128 16,-1-4 0-16,-1-5-304 0,0-2 48 16,-2-2-16176-16</inkml:trace>
  <inkml:trace contextRef="#ctx0" brushRef="#br0" timeOffset="21443.77">2592 9731 46079 0,'-6'-8'2048'0,"1"2"400"0,2 4-1952 0,2 2-496 0,2 2 0 0,2 0 0 16,0 2-384-1,2 2-192-15,5 4-16 0,4 9-16 0,4 3 176 0,5 7 48 0,3 1 0 0,0 4 0 0,-2-1 144 31,1-1 48-31,-4-1 0 0,1 4 0 16,3 3-256-16,-3 1-32 0,1-2-16 0,-4 1 0 16,-1-3-1488-16,-2-1-288 0,-3 1-64 15,-2-3-13104-15</inkml:trace>
  <inkml:trace contextRef="#ctx0" brushRef="#br0" timeOffset="21868.84">3262 10207 41471 0,'-6'-3'1840'0,"2"2"368"0,2-1-1760 0,0 2-448 0,4-3 0 16,-1 2 0-1,1-2-368-15,2 0-144 0,2-2-48 0,2-3 0 0,2-2-144 16,3 2-16-16,3-1-16 0,2-1 0 0,3 3-1152 0,0-3-224 16,2-1-64-16,2 1 0 0,1 2 224 0,1 0 32 15,-1-1 16-15,-3 5 0 0,-3 1 1904 0,-2 3 208 0,-5 0 128 0,-2 3 32 16,-5 1 2144-16,-2 2 432 0,-1 0 96 0,-5 3 16 0,0 3-1216 16,-2 1-240-16,-2 3-64 0,-1 0 0 0,-1 3-1120 15,-2-2-224-15,0 4-64 0,-1 1 0 16,-1 0-1280-1,-3 1-272-15,-1 1-48 0,1-4-16 0,0-1-624 0,2-1-128 0,-1 2-32 16,1-1 0-16,-1-1 1760 0,0 2 336 0,2-2 176 0,0 1-160 0,0 1 1856 16,0-2 368-16,1 1 80 0,0 1 16 0,1-1-912 0,1-1-176 15,2-2-48-15,1-4 0 0,2-1-272 16,3 1-64-16,1 0-16 0,1-5 0 0,4 2-864 0,1-2-160 16,3-2-32-16,1-1-16 15,1 0-1568-15,1-2-304 0,3-2-64 0,0 1-12672 0</inkml:trace>
  <inkml:trace contextRef="#ctx0" brushRef="#br0" timeOffset="22375.84">3383 9457 28559 0,'-2'-12'1264'0,"0"2"272"0,2 4-1232 16,2 0-304-16,-1 3 0 0,0 2 0 0,2-1-672 0,-1-5-192 0,3-1-32 0,1-3-16 0,2-1 1120 0,-1 1 240 0,1 3 32 0,0 1 16 0,1 1 528 0,2-1 128 0,0 1 0 0,4-1 16 0,2-1-48 0,2 2-16 0,1 2 0 0,2-5 0 16,3-3-336-16,-2 1-64 15,1 5 0-15,-3-3-16 0,1 3-528 0,-4 0-160 0,0 2 0 0,-3 0 0 16,-2 4 0-16,-2 1 0 0,0 2 0 0,-4 3 0 16,-1 0 0-16,-3 4 208 0,-1 0-64 15,-2 2-16-15,-3 1 16 0,0-1 0 0,-2 0 0 16,-4 2 0-16,-3 5-304 0,-5-1-64 0,-2 2-16 0,-1 2 0 31,0 0-144-31,-1 3-48 0,1 0 0 0,1-3 0 16,1 4 272-16,3-7 160 0,4-1-192 0,0-2 192 0,1 0 480 0,2 3 208 0,0-3 32 0,2-2 16 0,4 0 48 15,0-4 16-15,4-1 0 0,1 1 0 0,3-4-448 16,3 0-96-16,2-2 0 0,3 2-16 0,3-2-432 0,3 0-64 16,-2-2-32-16,2 1 0 15,2 0-1280-15,6 0-256 0</inkml:trace>
  <inkml:trace contextRef="#ctx0" brushRef="#br0" timeOffset="23485.38">6719 8038 10127 0,'7'-13'896'16,"-4"3"-704"-16,1-1-192 0,0 5 0 0,-1 2 5664 0,0 3 1104 0,1-1 208 0,2-2 64 0,4-2-5216 0,3-3-1040 0,3 2-208 0,0 1-32 0,-1 1-544 0,-2 3 0 0,-3 6 0 0,-2 0 0 0,0 6 0 15,-3 5 0-15,0 3 0 0,-3 4 0 0,0 7 0 0,0 3 0 0,-2 6 208 0,0 6-64 16,-2 3 64-16,1-5 16 0,1-2 0 0,-1-4 0 15,2-5 176-15,0-2 48 16,1-3 0-16,0-3 0 0,2-1 48 0,0-4 16 0,1-4 0 0,-2-1 0 0,2-6-208 16,0-1-48-16,1-2 0 0,2-4 0 15,-1-1-96-15,2-5-32 0,-1 0 0 0,1-4 0 0,1-3-128 0,0-2 0 16,-1-2 0-16,-1-1 0 0,1-1-256 0,0-1-64 16,-2 2-32-16,2 2 0 15,-2 3 128-15,3 3 32 0,-3 4 0 0,2 4 0 16,-2 2 192-16,2 3 0 0,0 6 0 0,1 3 0 0,0 5 0 0,-1-1 0 15,3 0 0-15,-1 5 0 0,2-2 0 0,1 0 160 16,-1-3-160-16,2 0 128 0,1-1-128 0,-1-3 0 16,0-2 0-16,-1 0 0 15,-3-4 0-15,1-2 0 0,-1-1 0 0,-1-6 0 0,-1 2 0 16,-1-2 0-16,0 0 0 0,2-2 0 0,-2 1 144 16,2-2 0-16,-1 2 0 0,1-2 0 0,4 0 128 0,0 0 32 15,1-1 0-15,1 0 0 0,0 1-304 0,-1 0 0 0,1-3 0 0,0 2 0 16,-2-2 256-16,0 0 0 0,0 2 0 0,-3-6 0 15,-1 5-96-15,-1-3-32 16,0-2 0-16,-3-3 0 0,0-2 0 0,-2-5-128 16,-3-4 192-16,0-1-64 0,-2 2 32 0,0-6 0 15,-2-3 0-15,0-3 0 0,-2-6-160 0,-2 4-192 0,3 4 32 0,-3 1 16 16,1 0-400-16,0 3-80 0,1 8-16 16,0 3 0-16,1 7-912 0,2 5-192 0</inkml:trace>
  <inkml:trace contextRef="#ctx0" brushRef="#br0" timeOffset="24403.98">7756 8425 30399 0,'-5'-1'2704'0,"1"-4"-2160"16,3 3-544-16,2 0 0 0,-1 2 208 0,0-1-64 0,0-4-16 0,-1 1 0 0,1-6 48 0,1 4 0 0,4-4 0 0,1 4 0 0,3 0 544 0,1-1 112 0,1 1 32 0,1 0 0 0,1 0-352 0,1 0-80 15,2 2-16-15,2-2 0 0,0 3-288 0,2 2-128 0,1-1 128 0,-1-1-128 16,0 2 256-16,-3 1-16 0,-1 4-16 0,-2-2 0 16,-3 4 288-16,-1-2 64 15,-4 2 16-15,-1 0 0 0,-3 2-272 0,0 2-64 16,-4 1-16-16,-1 1 0 0,-4 2-240 0,-1 1 0 0,-1-2-192 0,-3 2 192 15,-4 1-208-15,-3 4 64 0,-1 1 16 0,-1 1 0 16,0-2-64-16,0 2 0 0,-1-1 0 0,1 2 0 16,1-1 192-16,2-2 0 0,3-2 0 0,2-2 0 0,5-2 0 15,2-3 0-15,2 1 144 0,1-4-144 16,3 2 448-16,0-4-32 0,2 0 0 0,0 0 0 0,3 3-192 16,1-2-32-16,0 2-16 0,2 1 0 0,1 0-176 0,-1-2 0 15,1 0-192-15,-1 0 192 16,2 2-896-16,0-1-48 0,1 1-16 0,2-1 0 15,-2 0-1792-15,0-1-352 0,1 0-80 16,2-1-10176-16</inkml:trace>
  <inkml:trace contextRef="#ctx0" brushRef="#br0" timeOffset="25130.9">6812 9075 35935 0,'4'-8'1600'0,"-3"3"320"16,0 2-1536-16,1 1-384 0,-2 2 0 0,0 0 0 0,0 2-416 0,1-2-160 0,0 3-16 0,2 0-16 0,0 1 608 0,2 5 0 0,0 1 144 0,1 2-16 0,0 0 464 0,1 4 112 0,0 2 0 0,1 3 16 0,-1 1-464 0,0 0-112 0,0 7-16 0,-3-5 0 15,1 0 96-15,-1 1 16 16,-1-1 0-16,-3-4 0 0,0-1 144 0,-2-1 16 0,0-5 16 0,-1-3 0 16,1-2 80-16,-1 0 16 0,2-5 0 0,-1 0 0 31,1-3-208-31,1-3-48 0,1 0 0 0,1-5 0 0,2-3-256 16,1-3 0-16,2 0 0 0,1-4 0 0,-1 3-144 0,1-4-96 0,0 1-16 0,1 2 0 15,0 3 80-15,-3 0 16 0,0 1 0 0,-1 6 0 16,-1 5 160-16,-2 2 0 0,2 2 0 0,-2 6-128 15,1 0 128-15,0 1 224 0,2 3-48 0,0 3-16 0,1 2-160 0,2-5 128 32,1 2-128-32,-1-4 128 0,0 0-128 0,2-4 0 0,1 2 0 0,1-2 0 0,-1-1 0 0,-1 0 0 15,0-5 0-15,-3 3 0 0,1-2 0 0,-2 1 128 32,-1 1-128-32,0-1 0 0,0 2 192 0,-1 1-32 0,0 1-16 0,1 0 0 15,0-1-16-15,2 3 0 16,-1 1 0-16,1-4 0 0,1 0-128 0,-2 0 160 0,0-2-160 15,1-4 160-15,3 0-160 0,0-4 160 0,1-1-160 0,0-2 160 0,1-3 160 0,-1-2 48 16,1-6 0-16,2-1 0 0,-2-1-112 0,-1-5 0 16,-1-3-16-16,-1 2 0 0,-2-5 144 0,-1-4 16 0,-2 3 16 15,0-5 0-15,-2 1-416 0,1-1 0 0,-1-4 0 16,1-1 0-16,-1-5-224 0,2 3-128 0,1 3-32 0,1 9 0 47,1 7-400-47,-1 5-96 0,2 9-16 0,-3 5 0 0,-1 2-880 15,-2 7-176-15</inkml:trace>
  <inkml:trace contextRef="#ctx0" brushRef="#br0" timeOffset="25721.24">7580 9372 32655 0,'3'0'704'16,"-3"-2"160"-16,0-1 32 0,1 2 32 0,0 1-736 0,1-3-192 0,3 2 0 0,2-4 0 0,4 1-1920 0,5-5-432 0,1 2-80 0,3-1 0 15,-2 0 1760-15,1 2 352 0,-3 4 80 0,1-2 16 0,-1-2 992 0,2 2 192 0,-2 2 32 0,0-2 16 0,-1 4 336 0,0 0 64 0,1 4 0 0,-4-2 16 0,0 2-768 0,-2-2-144 0,-1 4-48 0,-4-2 0 0,-1 2-336 0,-2 0-128 0,-2 2 0 0,-2 1 144 16,-2-3-144-16,-1 4 192 0,-2-4-192 0,-3 0 192 16,-1 4-192-16,-2-4-176 0,-2-2 48 0,-1 1 0 15,4 2 128-15,-3 2 0 0,-2-3-144 0,-2 4 144 16,-1 0 256-16,1 0 112 0,-1 0 16 0,1-2 16 0,2 2-64 15,2-1-16-15,2-3 0 0,3 0 0 0,3 0-320 16,4-2 0-16,1-3 0 0,4 2 0 0,0-1 0 0,2-2 128 16,3 1-128-16,2 2 0 0,0-1-144 0,3 5-112 15,4-4 0-15,0 0-16 0,0 2 112 0,-1 1 32 16,1 0 0-16,0 3 0 0,-1-2 128 0,0 2 0 16,0 1 0-16,-3-2 0 0,-1-1 0 0,0 0 0 15,2 2 0-15,-3 0 0 0,0-2 400 0,-2 1 112 16,1 2 32-16,-3 3 0 0,0-1 160 15,-1 4 48-15,0 0 0 0,-2 3 0 0,-3 0-256 16,-2 1-48-16,0 1-16 0,-3-5 0 0,-1 0-176 16,-2-1-48-16,1-2 0 0,-3 0 0 0,-2 0 48 0,-3-1 16 15,-1 0 0-15,-3-1 0 0,-1 1-144 0,-2-5-128 0,1-1 144 16,-5-2-144-16,-2-2-192 0,-6-5-144 0</inkml:trace>
  <inkml:trace contextRef="#ctx0" brushRef="#br0" timeOffset="32583.65">6576 10160 17503 0,'-4'-10'1552'0,"3"4"-1232"0,1 2-320 0,1 1 0 0,1 1 1168 0,0 1 176 16,0-8 48-16,0-1 0 0,4-2-960 0,1-4-192 0,3 6-48 0,3 0 0 0,0 1-192 0,2 3 0 0,1 2 0 0,3 2 0 0,-1-2-368 0,1 1-16 0,-3 0 0 16,0 3 0-16,2-4 384 0,2 2 0 0,-1-2-144 0,-1 2 144 15,2-2 464-15,1-2 160 0,1 2 16 0,2-1 16 16,-2 1 352-16,-2 4 64 0,-2-2 16 0,3 1 0 16,3 1-176-16,2 1-16 0,4 1-16 0,-1 1 0 15,-4 1-368-15,2-2-80 0,4 2-16 16,1 2 0-16,0-2-288 0,2 2-128 0,0 0 128 0,2 0-128 15,-1 0 0-15,2-2 0 0,1 2 0 16,1-3 0-16,-1 0 0 0,-2-3 0 0,1 0 0 0,-2 0 0 16,-2-3 0-16,0 0 0 0,2 0 0 0,-2 0 0 0,1-1 512 0,-1 2 0 15,2-2 16-15,-1 4 0 16,3 0-144-16,1 0-16 0,-1 1-16 0,0 2 0 0,-1-1-176 0,0 2-48 16,-1-1 0-16,2-2 0 0,-2 1 0 0,1-2-128 15,1 3 192-15,-1-3-64 0,0 0 0 0,2 0 0 16,5-3 0-16,-1 3 0 0,-3-2-128 15,-1 1 0-15,2-6 0 0,-4 2 0 0,-6 1 0 0,4-3 0 16,4 1 0-16,2-5 0 0,1 1 240 0,2 0 16 16,0 2 0-16,0 0 0 0,2 2 64 0,-3 2 32 15,-3 2 0-15,0 2 0 0,2-3-352 0,-2 3 128 16,2-1-128-16,0 1 0 0,0 1 0 0,1-1 0 16,2 3 0-16,1-3 0 0,3 2 0 0,-1-4 0 0,2 2 0 0,-3-4 0 15,-4-1 0-15,1-2 0 0,2 1 0 0,2-3 0 16,-6 3 0-16,3-2 0 0,3 2 0 0,1 0 0 15,2 0 0-15,-1 0 0 0,1-1 0 0,-3 1 0 16,-5 2 0-16,0-2 0 16,1 3 0-16,2 0 0 0,-2 3 0 0,2 3 0 0,0 0 0 15,0 3 0-15,1 3 0 0,-1-3 0 0,1 0 0 0,0 2 0 0,2-2 0 16,0-2 0-16,0 4 0 0,2-1 0 0,-1-1 0 16,3 1 0-16,2-1 0 0,0-2 0 0,2-1 0 0,-2-3 0 15,-5-3 0-15,3-1 0 0,3 3 0 0,0-1 0 16,6-2 0-16,-4 4 0 0,-4 0 0 0,-3-2 0 15,-3 2 0-15,2-3 0 0,0 2 0 0,3 1 128 16,2 4-128-16,-1-1 176 16,-5 2 16-16,1-1 0 0,5 0 0 0,1-4 0 0,2 0-192 0,-2-3 0 15,-4 2 0-15,6 1 0 0,4 0 0 16,1 0 0-16,-3 4 0 0,-2-2 0 0,0-1 0 0,-3 2 0 16,-1-1 0-16,1 2 0 15,3 2 0-15,-2 2 0 0,-5 0 0 0,-1 5 0 0,2-1 0 0,-1-2 0 0,0 2 0 16,-1-2 0-16,-5-1 0 0,0 1 0 15,3-3 0-15,4-1 0 0,1 0 0 0,2-1 0 0,3-1 0 16,-1-3 0-16,-7 2 0 16,2-3 0-16,3 0 0 0,3 0 0 0,-1-4 0 15,1 0 0-15,1-2 0 0,0 1 0 0,-2 2 0 0,-2 0 0 0,-2 2 0 0,1-2 0 16,2 6 0-16,0-3 0 0,1 0 0 0,-2 4 0 16,-9-1 0-16,2 2 0 0,3 1 0 0,1 2 0 15,0 0 0-15,0 0 0 0,2 1 0 0,1-3 0 16,2-3 0-16,1 4 0 0,1-4 0 0,0 1 0 15,0-1 0-15,-1-1 0 0,1-1 0 0,-1 2 0 0,0-3 0 16,2 0 0-16,-1-3 0 0,-1 3 0 16,-2-1 0-16,-4 1 0 15,0 0 0-15,-1 1 0 0,-1-1 0 0,2 3 0 0,-1-3 0 0,2 0 128 0,-1 0 112 16,-1 0 16-16,-3 0 0 0,1 0 0 16,2 0-256-16,4 0 128 0,0-4-128 0,0 2 0 0,2-2 0 0,0 0 0 15,-2-2 0-15,-2 1 0 0,-5 1 0 0,4 1 0 16,1-4 0-16,0 1 0 0,-2 0 0 0,1 2 0 15,0-2 0-15,-2 0 0 0,-1 0 0 0,2 0 0 16,2-3 0-16,-1 1 0 16,-4 0 0-16,2 0 0 0,5-1 0 0,1 0 0 15,-6-1 0-15,1 1 128 0,3-1-128 0,-2 1 0 0,1-4 0 0,-2 1 0 16,0 2 0-16,-3-2 0 0,-2 3 0 0,0 1 0 0,-1 2 0 16,-1 0 0-16,-1 2 0 0,-2 4 0 0,1-2 0 15,-1-2 0-15,-2 0 0 0,-2 2 0 0,-1 0 0 0,2 0 0 16,3 2 0-16,2 0 0 0,2 0 128 0,-1 0-128 15,2 0 0-15,-3-2 0 0,1 2 0 0,-2-4 0 16,-3 2 0-16,2-5 0 16,-1 4 0-16,0-3 0 0,0 2 0 15,-1-1 128-15,1 1-128 0,0 1 192 0,1 3-64 16,-1-3-128-16,0 3 176 0,-3 0-176 0,-2 0 0 16,0-2 0-16,-2 2 0 0,0 0 0 0,-1 0 0 0,0 0 0 0,1 2 0 0,0-2 0 15,3 0 128-15,-1 0-128 0,1 0 192 0,0 0-192 0,0 0 0 16,0-2 0-16,0-2 0 0,-3 0-192 15,0 0 192-15,-5-1 0 0,0 2 0 0,-1-3 0 0,-1 2 0 16,-1 0 0-16,-2 2 0 0,0-1 0 0,-1 2 224 0,0 1-64 16,1 0-16-16,-1 1 0 0,2 2-144 0,-1-1 0 15,1 2 0-15,1 2 0 0,1-2 0 0,1-1 0 16,0 2 0 0,-2-1-176-16,2-3-16 0,0 2-16 0,-1-1 0 15,0 0 0-15,-1-2 208 0,0 0 0 0,-2 0-160 0,-1 0 160 0,0 0 0 0,-2 0 0 16,-3 0 128-16,-1 2-128 0,1-2 0 0,0 3 0 15,-1-3 0-15,1 1 0 0,-1 1 0 0,1-2 0 16,-1 3 160-16,-1-2-160 0,1 1 128 0,1 1-128 0,0-3 0 16,0 4 0-16,1-4 0 0,-3 1 0 0,0-1 0 15,-3 0 0-15,-1 0 0 0,-1 0 0 0,-2 0 0 16,-1 0 0 0,-1 0 0-16,0 0 0 0,-1-1 0 0,0 1 0 15,-1-3 0-15,0 2 0 0,-1 1 0 0,2-3 0 0,0 0 0 16,-1 0 0-16,1 0 0 0,0-4-144 0,-1 4 144 0,1 0 0 0,0-1 0 0,-2 4 0 15,1-2 0-15,-1 2 0 0,0 0 0 0,0 2 0 16,-1-2 128-16,2 4-128 0,-2 0 160 0,1 0-160 16,0 2 0-16,-1 0-288 0,-1 0 32 0,-1 3-12240 31,-1 1-2464-31</inkml:trace>
  <inkml:trace contextRef="#ctx0" brushRef="#br0" timeOffset="33787.33">20961 4454 35935 0,'-35'-17'3200'0,"10"6"-2560"0,3 7-512 0,9 1-128 0,5 6 448 0,6-1 80 0,-1 0 16 16,-4 3 0-16,-3 2-160 0,0 3-48 0,4 2 0 0,6 3 0 0,7 4-528 0,3-2-128 0,4 1 0 0,2 4-16 0,2 1 192 0,2 4 144 16,1 5-192-16,0 4 192 0,-1 5 0 0,-3 2 0 15,-2 2 0-15,-4-1 0 16,-1 3 0-16,-4 0 0 0,-1 4 0 0,-5 7 0 16,-2 5 224-16,-6 9 0 0,-2 1 0 0,-2 2 0 0,0-8 96 0,-1 2 32 15,1 8 0-15,0 2 0 0,3 3-224 0,3-9-128 16,3-4 128-1,5-5-128-15,3-1 208 0,1 3-16 0,2 1-16 0,2 2 0 0,3 0 128 0,-2-2 16 0,0-4 16 16,-4 0 0-16,-1 1-336 0,-2 8 128 16,-4 5-128-16,-4 7 0 0,-2-1 0 0,-5-2 0 15,-1-2 0-15,-6 13 0 0,-4 9 128 0,-2 7-128 0,-4-5 128 0,2-1-128 16,3-3 0-16,2-5 144 0,2-5-144 0,7-7 0 31,2-9 0-31,4-6 0 0,3-2 0 0,5-3 0 16,4 0 224-16,2-4-64 0,4 1-16 0,-1-6 0 15,1-4 64-15,-1-2 16 0,-1 0 0 0,0-2 0 0,-1 7-224 0,-2 4 144 16,-1 3-144-16,-5 1 128 16,-2-2-128-16,-5 1 0 0,-3 4 0 0,-4 0 0 0,-2 2 0 0,-5 4 0 0,-1 6 0 0,-2-3 0 0,-3 1 0 0,0-6 0 15,1-7 0-15,-1 3 0 0,0-3 0 16,3-2 0 0,3-7 0-16,5-8 0 0,3-9 0 0,4-4 0 0,6-3 0 15,2-4 0-15,2-5 0 0,2-2 0 0,1-3 128 0,3 0-128 0,2 2 0 0,1-5 0 31,2 2 0-31,-1-2 0 0,3 0 0 0,2 0-224 16,1 1 48-16,0 0-19248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6:17:44.4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1282 4359 15663 0,'-22'0'1392'0,"5"0"-1120"0,1 2-272 0,5 0 0 0,4 0 1888 0,5 0 320 0,-3 2 64 0,-4 0 16 0,-6 5-688 0,-2-2-128 0,1 4-16 15,2-5-16-15,6 2-480 0,0-2-112 0,6 0-16 0,1-3 0 0,2 0-128 0,1 0-48 0,2 0 0 0,1-3 0 0,2 2-144 0,1 0-16 16,1-4-16-16,2 2 0 0,1-2-32 0,2 0-16 15,2 1 0-15,-1 1 0 0,1-3 16 0,0 3 0 0,0 0 0 0,2 3 0 16,2 0 0-16,4 1 16 0,0 2 0 16,5 1 0-16,0 1-176 0,5 0-32 0,3-2-16 15,4 0 0-15,2-2 64 0,4-2 16 0,1-4 0 0,0 0 0 16,2 0-64-16,3-2 0 16,3-1 0-16,3 2 0 0,4-1-96 0,5 0-32 15,5-2 0-15,-4 1 0 0,-6-1-128 0,-1 2 0 0,4 2 0 16,2 0 0-16,4 2 0 0,2 0 160 0,0 0-160 0,4-2 160 15,3 4 32-15,1 0 16 16,2 3 0-16,-1-2 0 0,1 0-16 0,4-2 0 0,2 4 0 0,5-1 0 0,4 2-64 16,-1 0-128-16,-2-5 176 0,9 4-176 15,9 1 0-15,2-2 0 0,2-3 0 0,-1 1 0 0,1-1 0 0,-2-2 0 16,-1-1 0-16,0 1 0 0,-2-3 0 0,-1-2 0 16,1 4 0-16,-1-7 0 0,3 2 0 0,-1-2 0 15,-1 5 0-15,-6-2 0 16,-12-4 208-16,5 4-64 0,4 2-16 0,-2 2 0 15,-6-2-128-15,-4 4 0 0,-2 0 0 0,4 4 0 0,6 6 0 0,-1 0 0 16,1 1 0-16,0 2-176 0,2 3-144 0,-2 6-16 16,-1-4-16-16,-1 4-13280 15,-7 1-2640-15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6:19:51.74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70C0"/>
    </inkml:brush>
    <inkml:brush xml:id="br4">
      <inkml:brushProperty name="width" value="0.05292" units="cm"/>
      <inkml:brushProperty name="height" value="0.05292" units="cm"/>
    </inkml:brush>
  </inkml:definitions>
  <inkml:trace contextRef="#ctx0" brushRef="#br0">13110 2712 16575 0,'4'-9'1472'0,"-1"4"-1168"0,1 0-304 0,-1 4 0 0,-2-2 256 0,1 1 0 0,2-4 0 0,3-4 0 16,1 0 640-16,0-2 128 0,-1 2 32 0,-2 0 0 0,-2 4-160 0,-3 2-48 0,-1 3 0 0,-3 1 0 0,-2 5-624 0,-4-2-224 0,-2 6 144 0,-3 1-144 15,-2 2-240-15,-4 4-128 16,-3 3-16-16,-3 1-16 0,-3 2 192 0,-1 3 32 16,-3 3 16-16,-2-2 0 0,0 1 320 0,-2 2 64 15,-3-3 16-15,-4 3 0 0,-5 1 208 0,-3 0 32 16,2-3 16-16,5-1 0 0,5-4-80 0,-7 4-16 0,-5 5 0 0,-6 5 0 15,-5 1-272-15,-1 4-128 0,1 1 128 0,2-1-128 0,4-3 368 16,2-1-16-16,5 0 0 0,-1-1 0 16,3 5 96-16,-1-4 32 0,7-1 0 0,-1 1 0 0,2-1-480 0,0-2 128 15,2 4-128-15,4-4 0 0,3-2 0 0,4-3 0 16,3-5 0 0,4-1 0-16,0 3 0 0,-2-4 0 0,2 0 0 0,0 0 0 15,-2-1-128-15,3 2 128 0,0-5 0 0,-1 2 0 0,-1 2 0 0,-5 3 0 16,2-3 0-16,0 1 0 0,0-4 0 0,1 2 0 15,-1 2 0-15,1-4 0 16,4 0 0-16,-1 1 128 0,2-2-128 0,2 1 0 16,2-3 0-16,0-1 0 0,4-4 0 0,1 0 0 0,-2-1 0 0,2-3 0 0,0 2 0 15,1-3 0-15,2 0 0 0,-1-3 0 0,2 1 0 16,2-4 0-16,0 0 256 0,2-3 128 0,2 2 0 16,0-5 16-16,2 1 304 15,0-3 48-15,2-2 16 0,2-1 0 0,1-2-208 16,0-3-48-16,3 0 0 0,-1-3 0 0,1 0-208 0,1 0-48 15,0-4-16-15,0 2 0 0,-2 2-240 0,2-4 0 16,-1 1 0-16,-1-3 0 0,1-2 0 0,-1-1 0 0,-1-1 0 0,-1 0 0 16,0 0 0-1,2 2-128-15,0 1 128 0,-1 4 0 0,1-1 0 0,-2 7 0 16,1 2 0-16,-4 1 0 0,1 6 0 0,-2-2 0 16,0 5 0-16,-4 2 0 0,1 4 128 0,-1 1 96 15,-2 4 16-15,-2 3 0 0,-2 1 80 0,-1 5 32 16,-3 3 0-16,1 1 0 0,-1 2-352 0,-2 4 0 15,1 2 0-15,0 3 128 0,0 1-128 0,2 3 0 16,1 2 0-16,0 8 0 0,1 3 0 0,2 4 0 16,1-1 0-16,2-3 0 0,1-6 0 0,1-3 0 15,2 2 0-15,-1-5 0 0,1-5 0 0,-2-3 0 0,4 1 0 16,-1-7 0-16,1-2 0 0,1-2 0 0,2-5 0 0,0-3 0 16,2-2 0-16,3-4 0 0,5-4 0 0,7-4-17216 15</inkml:trace>
  <inkml:trace contextRef="#ctx0" brushRef="#br1" timeOffset="11410.37">20871 1982 10127 0,'-9'-14'896'0,"3"6"-704"16,1 0-192-16,2 3 0 0,3 4 5584 0,3-2 1088 0,-1 0 224 0,1-1 32 0,2-2-5200 0,1 0-1024 0,2-3-224 0,1 3-32 0,1 2-448 0,-1 2 0 0,-2 2 0 0,1 2 0 0,-1 2 0 0,-1 5 0 0,0-2 0 0,-1 4 0 0,0 5 0 0,-2 3 0 16,0 3 0-16,-1 2 0 0,-2 0 304 0,0 5 128 0,-2 8 16 0,1 3 16 15,0 5 48-15,0 4 0 16,-1-2 0-16,1 0 0 15,2-3-112-15,1-6-16 0,-1 1 0 0,3 2 0 0,-1 3-192 0,2-1-64 0,0-1 0 0,1 2 0 16,2-2-128-16,-1-4 192 0,-1-1-192 0,1-2 192 16,-1-3-32-16,-1-4 0 0,0 3 0 0,0-2 0 15,-2-3-160-15,1-2 0 0,0 2 0 0,-2-3 0 16,1-2 0 0,-1 1 0-16,-1 4 0 0,1-1 0 0,-2-2 0 15,-2 2 0-15,0 0 0 0,-1-3 0 0,0 4 0 0,-3 1 0 16,-3-1 0-16,0-4 0 0,-1 3 192 15,-1-6 0-15,1-3 0 0,-1-3 0 0,-1 2 48 0,-1-4 16 16,0 0 0-16,1-3 0 0,-1-3-32 0,2-2 0 16,-1 1 0-16,-1-4 0 0,-2 3-32 0,1-6 0 15,-2 2 0-15,-3-2 0 0,0 0-16 0,1 0-16 16,-2-3 0-16,0 2 0 0,2-2-160 0,-1 0 128 16,2-4-128-16,0 4 128 0,-3-4-128 0,0 4 0 15,1-3 0-15,1 0 0 0,-1 3 128 0,2 1-128 16,-1 3 0-16,-1-2 128 0,3 2-128 0,1-1 0 15,-1 2 0-15,2 1 0 16,2 0-656-16,3-3-64 0,4 1-16 0,4-2-19344 0</inkml:trace>
  <inkml:trace contextRef="#ctx0" brushRef="#br1" timeOffset="12152.69">22243 1766 19343 0,'-2'-3'1728'16,"-1"3"-1392"-16,1 0-336 0,0 0 0 0,1 0 176 0,-1 0-48 0,-2 3 0 0,-3-3 0 0,-5 3 128 0,0 0 32 0,-2 2 0 0,0 1 0 0,0 3 192 0,-1-1 32 0,0 0 16 0,-1 2 0 15,1 1 528-15,-1 2 96 0,2 0 32 0,-1 0 0 0,1 2-352 16,-1 1-64-16,0 4 0 0,-2 4-16 0,0 1-64 16,-2 4-16-16,2-3 0 0,-3 5 0 0,-1 5 240 0,-1 3 48 15,-3 1 16-15,0 6 0 0,-1 2-48 0,-1-1-16 16,1 0 0-16,-1-3 0 0,1-3-448 15,0-3-80-15,3 3-32 0,-1-2 0 0,3-4-80 0,3 5-16 16,0 2 0-16,5-1 0 0,2 0-32 0,1-1-16 16,3 1 0-16,4-5 0 0,-1 1-64 0,4-1-16 0,1 2 0 15,2 2 0-15,0-5-128 0,2 1 0 16,2 4 0-16,0 2 0 0,2 2-128 16,1-4 128-16,1 2 0 0,0-3 0 0,0-5-128 0,0 0 128 15,1-2-160-15,1-1 160 0,0-1-400 0,2-3 16 16,-1-5 0-16,-2-5 0 15,2-2-784-15,1-1-160 0,4 1-16 0,5-5-16 16,-1-1-16-16,2-2 0 0,1-1 0 0,1-4-13040 0</inkml:trace>
  <inkml:trace contextRef="#ctx0" brushRef="#br1" timeOffset="12706.16">22633 2389 37775 0,'-12'-4'1664'0,"3"-1"368"0,-1 4-1632 0,2 1-400 0,5 0 0 0,0 1 0 0,-1 2 272 0,-2 0-16 0,-4 2-16 0,-5 3 0 0,-3 0-1168 0,-2 5-224 0,0 0-64 0,-1 2 0 16,2 1-528-16,-2 0-112 0,-1 3-32 0,1 3 0 16,0-2 704-16,0 2 144 0,-2 4 16 0,-2 3 16 0,2 2 816 0,-1 3 192 15,1 1 0-15,0-1 0 0,2 5 1392 0,4-5 320 16,1-3 64-16,4-1 16 0,2-2-128 0,4 0 0 16,1-5-16-16,2 2 0 0,2 0-448 0,1 3-96 15,4 1-16-15,-1-1 0 0,4-5-512 0,0 1-128 16,2-2 0-16,2-2-16 0,1-4-240 0,2-1-64 0,2-1 0 0,-1-5 0 15,-1 0-256-15,3-3-64 0,-1-3-16 0,0-2 0 16,1-2-80-16,0-2-16 16,-1 0 0-16,2-6 0 0,2 0 304 0,-2-2 0 0,-1-4 0 0,1-1 0 15,-1 0 144-15,0-6 48 0,1-3 0 0,-1-3 0 0,0-4 96 16,-1-3 32-16,-2 0 0 0,0 1 0 0,-2-5-32 16,-2 1 0-1,-3 1 0-15,-3-1 0 0,-2 3-128 0,-3 3-32 0,-1 3 0 16,-2 1 0-16,-2 3 0 0,-2-1 0 0,-2 3 0 15,-1-1 0-15,-1 2 32 0,-2 0 0 0,0 1 0 0,-1 2 0 16,1 2-160-16,0 1 0 0,1 3 144 0,2-1-144 31,0 6-272-31,3 2-128 0,1 1-32 0,2 1 0 0,1 2-400 0,2 1-64 0,2 1-32 0,0 0-17424 0</inkml:trace>
  <inkml:trace contextRef="#ctx0" brushRef="#br1" timeOffset="12991.74">22200 2939 41471 0,'-6'0'1840'0,"2"0"368"0,3 0-1760 0,2 3-448 0,1-3 0 0,2 1 0 0,1 1 0 0,2 1-144 0,5-2 0 0,1 4 0 0,6 0 144 0,1 0 0 0,-1 1 0 0,2-2 0 16,0-2-544-16,3 2-80 0,1-3-16 0,4 1 0 0</inkml:trace>
  <inkml:trace contextRef="#ctx0" brushRef="#br1" timeOffset="14756.64">22952 1773 35935 0,'-2'-4'3200'0,"1"2"-2560"0,1 2-512 0,0 2-128 0,1-2 144 16,1 3 16-16,0-2 0 0,-1 2 0 0,3 3-384 0,-1 1-80 0,0 4-16 0,0 5 0 0,0-2 320 0,0 5 0 0,-1-1 0 16,1 4 0-16,2 1 432 0,0-1 80 0,1 3 32 0,3-2 0 15,0 2-32-15,3 1 0 0,2 1 0 0,1 3 0 16,4 1-48-16,3 1-16 0,2 7 0 0,2 3 0 16,3 3-128-16,0 2-16 0,-1 1-16 0,-2-1 0 15,-2 0 32-15,-2 0 0 0,-2 0 0 0,-1 4 0 0,0-1-32 0,1 2 0 0,-2 4 0 16,0-8 0-1,-5-7-112-15,1 0-32 0,-1 3 0 0,-1 1 0 16,-3-1-144-16,-2 0 0 0,-2 0 0 0,-3-5 0 16,-3-2 0-16,-3-3 0 0,-3 2 0 0,-4-4 0 15,-3 2 160-15,-5-2 48 0,-2 0 16 0,-3 0 0 16,-4-2-64-16,-3 0-16 0,-4-2 0 0,-5-2 0 0,-3-3-144 16,1-3 0-16,2-1 0 0,-8-3 0 0,-6 0 0 0,-5-4-176 15,1 1 16-15,-1-6 0 16,2-1-496-16,1-1-112 0,6-4 0 0,4-2-18608 15</inkml:trace>
  <inkml:trace contextRef="#ctx0" brushRef="#br2" timeOffset="18635.62">24636 2379 36863 0,'4'0'3264'0,"0"0"-2608"0,1 1-528 0,-1 2-128 0,0-1 0 0,1 2 192 0,5 2-192 0,2 4 192 16,4 5 464-16,0 7 112 0,-1 4 0 0,-4 0 16 0,-3 5-464 0,-3 0-112 15,-4-1-16-15,-2 2 0 0,-2 2-192 0,-2 3 0 0,-1 2 0 0,-3-1 0 16,1 2-320-16,0-2-64 0,0-6-16 0,0-3 0 31,2-1-1264-31,0-3-240 0,0-3-48 0,1-3-8480 16,1 0-1712-16</inkml:trace>
  <inkml:trace contextRef="#ctx0" brushRef="#br2" timeOffset="18841.12">24333 2718 40543 0,'-4'-10'1792'0,"2"1"384"0,2 3-1744 0,2 2-432 0,3 1 0 15,1 0 0-15,3 1 0 0,5-2 128 0,7-2-128 0,9-2 0 0,9 0 256 0,5-2-48 16,5 4 0-16,1 2 0 16,3 2 48-16,1-1 16 0,-1 6 0 0,-3-1 0 15,-4 2-272-15,-3-1 0 0,2 2 0 0,-4 0 0 32,-4 2-336-32,-1-1-176 0</inkml:trace>
  <inkml:trace contextRef="#ctx0" brushRef="#br3" timeOffset="22857.02">26818 2702 21183 0,'3'-4'1888'0,"-1"2"-1504"0,0-1-384 16,-2 2 0-16,1 1 1392 0,0 0 208 0,0-3 32 0,2 0 16 0,0-2 464 0,1-1 112 0,-1 1 16 0,-3 0 0 15,0 3-512-15,-2 0-112 0,1-2-16 0,-1 4 0 0,-2 0-800 0,1 2-160 0,0 2-48 0,-1 0 0 0,2 2-144 0,-1 4-48 0,1 0 0 0,0 5 0 0,1 4-400 0,0 0 128 16,1 4-128-16,-1 1 0 16,-1 5 256-16,2-3-16 0,-1 0-16 0,0 2 0 15,0 3-224-15,-2-3 128 0,0 3-128 0,-1-5 0 0,1-1 128 0,1 0-128 16,-1 2 0-16,1-2 144 0,1-3-144 0,-1-1 0 16,5-5 144-1,-2 0-144-15,2-2 0 0,-1-3 0 0,1-5 0 0,-1-2 128 16,1-2 96-16,-1-2 32 0,2-2 0 0,-2-2 0 15,2-5 0-15,-2 0 0 0,3-4 0 0,-2-2 0 0,1-2-64 0,-2-2 0 16,2-2 0-16,-2-2 0 0,1-4-192 0,0-3 0 0,1-2 0 16,0-3 0-1,1 2 0-15,0-2 0 0,-2 6 0 0,1-2 0 16,0 0 0-16,-1 5 0 0,0 1 0 0,-1 3 0 0,0 2 0 0,-1 2 0 16,1 1 0-16,1 1 0 15,1 2 0-15,-1 0 0 0,3 2 0 0,2-3 0 0,-1 4 0 0,1-2 0 0,2 1 0 0,1 2 0 16,2-2 0-16,1-1 0 0,1 1 0 0,0 2 0 15,1 4 0-15,0 0 144 16,-3 2-144-16,1 0 128 0,0 5-272 0,-1 2-64 0,0 1-16 0,-1-2 0 16,-1 5-448-16,-1 0-96 15,0 1 0-15,-3 2-16 0,2-1-112 0,-3 1 0 0,0 0-16 0,0 0 0 32,1 2-736-32,-2-3-144 0,1 0-16 0,0 1-14976 0</inkml:trace>
  <inkml:trace contextRef="#ctx0" brushRef="#br3" timeOffset="23406.65">28328 1690 23039 0,'-1'-6'1024'0,"1"0"192"0,0 2-960 0,0-1-256 0,0 4 0 0,0 1 0 0,0-2 752 0,0 0 96 0,0-3 32 0,0 2 0 0,-1-1 752 15,-1 1 160-15,-1 0 16 0,-2 3 16 0,-1 0-688 0,-2 3-144 0,0 4-32 0,-4-1 0 0,-1 6-464 0,-3 2-112 16,-2 4 0-16,0 1-16 0,-2 3-160 0,-3 3-16 16,-1 1-16-16,-2-1 0 0,1 3 32 0,-2 0 16 15,0 5 0-15,-3 1 0 0,-2 5-48 0,0 1-16 16,1 1 0-16,-2 5 0 0,-3 3 224 0,-2 8 32 15,-1 3 16-15,0 0 0 0,-1 1-128 0,4-4-32 16,5-4 0-16,-1 7 0 0,1 10-64 0,5-1-16 0,5 0 0 0,6-6 0 16,5-7-192-16,7 0 0 0,3-3-144 15,5-3 144-15,2-5 0 0,3-1 0 0,6 3 0 0,0-2 0 16,1-3 0-16,2 1 0 0,0-2 0 0,0-3 160 16,1-2-432-16,0-1-96 0,0 0-16 0,0-2 0 31,-2-7-128-31,3-4-48 0,3 0 0 0,3-2 0 15,0-2-848-15,1-5-192 0,1 0-16 0,1-1-14256 0</inkml:trace>
  <inkml:trace contextRef="#ctx0" brushRef="#br3" timeOffset="24084.64">28584 2174 27647 0,'-4'-10'1216'0,"1"4"256"0,0 0-1168 0,2 3-304 15,1 1 0-15,0 2 0 0,0-2 592 0,0 2 64 0,-1-3 16 0,0 0 0 0,-1 1 864 0,0 0 160 0,-2 2 32 0,0 0 16 0,1 2-576 0,-4 0-112 0,1 4-32 0,-1 1 0 16,-1-1-576-16,1 4-128 0,-3-1-32 0,2 4 0 15,-4 0-112-15,0 6-32 0,0 2 0 0,-2 3 0 0,-2 3-144 16,0 1 0-16,-1 4 0 0,-2 0 0 16,-1 6 0-16,-1-3 0 0,1 5 0 0,-1-2 0 15,0 3 0-15,0 0 128 0,0 1-128 0,3-1 128 0,0 0 0 0,5-3 0 16,1 0 0-16,2-3 0 16,3-4 0-16,1-3 0 0,4 2 0 0,1-3 0 15,2-3-128-15,1 0 0 0,3-4 0 0,1 1 0 0,3-5 0 0,0 0 0 16,1-1 128-16,1-5-128 15,1 0 0-15,2-4 0 0,1 0 144 0,1-3-144 0,1 0 192 16,3-3-48-16,-1 0 0 0,1 0 0 0,1 0 64 0,3-6 16 0,-2 3 0 16,0-4 0-16,-2 1-32 0,1-4 0 0,1-1 0 15,-1-2 0-15,3-3-64 0,-2-1 0 0,-1-1-128 16,0-3 192-16,-1 1-192 0,0-5 144 16,-2-1-144-16,0-2 128 0,-2-3-128 0,-1-1 0 15,-3-6 0-15,-1-7 0 0,-2 2 0 0,-3 1 0 16,-1 1 0-16,-3-2 0 0,1 1 0 0,-3-2 0 15,-1 2 128-15,-3 4-128 0,-1 1 0 0,-3 5 128 0,1 0-128 16,-3 3 128-16,0 4-128 0,-1 1-256 16,0 5 64-16,-1 5 16 0,-1 2-144 0,1 6-16 0,0-2-16 15,-1 6 0 1,3 2-448-16,-1 4-96 0,0 2 0 0,1 4-17808 0</inkml:trace>
  <inkml:trace contextRef="#ctx0" brushRef="#br3" timeOffset="24412.33">28418 2578 23951 0,'-5'-2'2128'0,"2"2"-1696"0,0 0-432 0,3 0 0 0,3 0 960 0,-2 0 128 0,0 0 0 0,0 2 16 0,2-2 80 0,-1 1 16 0,5 2 0 0,-7-3 0 0,0 0-144 0,23 16-32 0,-12-7 0 0,0-3 0 16,2 1-320-16,0 2-64 16,2 1 0-16,1 2-16 0,0-2 16 0,0 2 0 15,2-2 0-15,-1 3 0 0,2-3-512 0,0-2-128 16,1 0 0-16,1 0 0 0,1-4-400 0,3-2-112 0,2-2 0 15,2-2-16 1,0-2-2096-16,1-2-432 0</inkml:trace>
  <inkml:trace contextRef="#ctx0" brushRef="#br3" timeOffset="24864.74">28792 1690 34095 0,'-8'-10'1504'0,"3"4"320"0,2 0-1456 0,2 2-368 0,1 4 0 0,1 0 0 16,1 0 224-16,1-2-32 0,2 2 0 0,1 0 0 0,3 2 688 0,2 6 128 15,1 0 16-15,2 8 16 0,2 3-320 0,1 4-64 16,3 5-16-16,2 1 0 0,3 5-144 0,3-1-48 16,1 2 0-16,2 2 0 0,2 0-176 0,0-4-32 15,-1 2-16-15,4 2 0 0,4 1-224 0,2 6 144 16,2 0-144-16,0 3 128 0,-2 1-128 0,-3 1 0 15,-5-4 0-15,-3 1 0 0,-4 5 256 0,-6 2 0 16,-6 4 16-16,-7-4 0 0,-1 2-80 0,-11-5 0 16,-4 1-16-16,-4-4 0 0,-3-3 64 0,-5 0 16 15,-3-3 0-15,-2-2 0 0,-1-2-256 0,-3-2 0 0,-4-3 0 16,-1-1 0-16,-3-3 0 0,0-4 0 16,-2-1 0-16,-3-3 0 15,0 0-544-15,-2-4-48 0,-1-1-16 0,-1-3-19184 0</inkml:trace>
  <inkml:trace contextRef="#ctx0" brushRef="#br4" timeOffset="34598.03">26697 4210 22111 0,'5'-9'1968'0,"-1"-1"-1584"0,0 3-384 0,-1 4 0 0,0 0 2464 0,0 3 416 0,1-2 64 0,4 1 32 0,4-4-1408 0,5 1-288 0,4-2-48 0,6 0-16 16,3 2-448-16,3-2-112 0,5 2-16 0,4-2 0 15,6 0-224-15,8-1-48 0,10 1-16 0,11 0 0 0,3-3-96 0,13 2 0 32,13-3-16-32,9 0 0 0,7 4-240 0,-1 0 144 0,4 0-144 15,12-1 128-15,14 4-128 0,7-2 0 0,5 4 0 16,-3 1 0-16,-7-3 128 0,-3 3-128 0,-3 3 192 0,1-3-64 0,1 0-128 15,-7-3 0-15,-7 3 0 0,-10 0 0 16,-10-6 0-16,-10 2 0 0,-5 2 0 0,-12-1 0 0,-12 2 0 16,-9-3 0-16,-6 2 0 0,-12-1-176 0,-9 3 16 0,-11 0 0 15,-9 3 0-15,-9-1 0 16,-7 2-224 0,-10-3-64-16,-5 4 0 0,-10-1 0 0,-8-2-432 0,-8 5-80 15,-12-1-32-15,-11-1 0 0,-11 0 992 0,-10 1 288 0,-5-2 16 0,-16-2 0 0,-14 2-96 0,-11-2-16 16,-9 2 0-16,-8 0 0 0,0-2 128 0,-5 2 0 0,-2-2 16 0,0 2 0 15,2 0-96-15,0-1-32 16,0 2 0-16,5-1 0 0,7-1 48 0,6-2 0 16,6 1 0-16,9 1 0 0,11 0-64 0,5-3-16 0,2 3 0 0,4 1 0 0,6-3-176 15,8 1 0-15,8 1 0 0,9-2 0 0,10 1 0 16,10 1 0-16,7-2 0 0,10 2 0 16,8-3 0-16,10 0 0 15,6 0 0-15,9 0 0 0,9 0-160 0,8-3 160 16,11 2-208-16,12 1 80 0,9-3 128 0,9 1 0 15,5 1 0-15,15 1 128 0,19-3-128 0,13 3 128 0,12 0-128 0,4 0 128 0,6 3-128 0,1-6 0 16,-1 2 0-16,1-1 0 0,-1-1 0 0,-8-1 0 16,-5 1 0-16,-3-3 0 0,1 1 0 0,-6-3 0 15,-5 2 0 1,-6 0 0-16,-11-3 0 0,-6 4 0 0,-6-1 0 16,-12 1 0-16,-13 1 0 0,-9 1 0 0,-9-4 0 15,-13 4 0-15,-9-3 0 0,-12 1 0 0,-9 3 0 0,-11-3 0 16,-10 4-512-16,-13 1 0 0,-11 0-16 0,-15 0 0 15,-10 0-16-15,-15 0 0 0,-14 4 0 0,-15-2 0 0,-9 2 208 0,-6 0 32 16,-4 1 16-16,-13-2 0 16,-10-1 288-16,-5 0 0 0,-1-2 0 15,6 0 0-15,13-4 352 0,11 2 32 0,9 2 0 0,12-1 0 16,11-2-384-16,13 0 144 0,12 0-144 0,13 3-16864 16</inkml:trace>
  <inkml:trace contextRef="#ctx0" brushRef="#br4" timeOffset="36529.36">23848 4074 23951 0,'19'-13'2128'0,"-7"4"-1696"16,0 3-432-16,-2 5 0 0,-2-2 512 0,-2 3 32 0,1 0 0 0,6 0 0 0,5 0-96 0,7 0 0 0,2-2-16 0,-1 1 0 0,-4 1 192 0,-4-3 32 0,-3 3 16 0,-6-4 0 0,-1 4 0 0,-4-2 0 0,-4 2 0 0,-3-4 0 15,-3 4 160-15,-4-2 16 16,-2 2 16-16,-6 0 0 0,-3 0-336 0,-7 0-64 0,-8 2-16 16,-7 2 0-16,-9 0-192 0,-6 1-64 0,1-2 0 0,-3 0 0 15,-6 0 48-15,-12 1 0 0,-15-1 0 0,-8 3 0 16,-6-2 192-16,-6 2 32 0,-10 0 16 0,-3 0 0 16,1 0-144-16,-10 2-16 0,-7 0-16 0,-4 0 0 15,2 0-48-15,-4 0-16 0,-2 0 0 0,-1 1 0 0,10-1-80 16,-3 0-16-16,-2-2 0 0,3 2 0 0,3 0-144 15,4-1 0-15,1-1 0 0,3-2 0 16,5 2 0-16,4 0 0 0,5-5 0 0,7 4 0 16,14-1 0-16,7-2 0 0,7 0 0 0,13 0 0 0,12 0 0 0,16-2 0 15,11-2 0-15,14 2 0 16,12-4 0-16,14 2 0 0,12-4 0 0,16 2 0 16,12-2 0-16,13 2 0 0,15-2-192 0,27 0 192 15,30-1-304-15,30-1 64 0,22 2 16 0,12 2 0 16,-17 0-176-16,14 4-48 0,18 0 0 15,7 1-11616-15,5 4-2336 0</inkml:trace>
  <inkml:trace contextRef="#ctx0" brushRef="#br4" timeOffset="50362.37">18802 13144 7359 0,'-3'-3'656'0,"1"2"-528"0,-1 1-128 0,1 0 0 0,1 0 6256 0,1 4 1216 0,0-2 240 0,0 2 48 16,0 2-5280-16,0 0-1072 0,3 0-192 0,1 4-64 0,2 4-944 0,2 1-208 0,0 1 0 0,1 0 0 0,2 5 0 0,-1 1 0 0,0 0 0 0,0 2 0 0,-2 1 0 15,2 3 0-15,0 3 0 0,-1 4 0 0,-2-3 0 16,-1 2 0 0,1 5 0-16,-2-2 0 0,0-3 0 0,-3-1 0 15,0-4 0-15,-2-4 0 0,0 0 336 0,0-7 48 0,-1-4 16 0,-1-2 0 0,1-6 112 0,-1 1 0 16,1-7 16-16,1 0 0 0,-1-3-112 0,0-1-32 15,-2-5 0-15,1-1 0 0,-2-8-112 0,0 1-16 16,1-2-16 0,-4-5 0-16,1-5-48 0,-2-2 0 0,-2-2 0 0,0 0 0 0,0-2-192 0,-1-1 128 15,0-1-128-15,-1 2 0 0,3 3 0 0,0 4 0 16,1 3 0-16,1 3 0 0,2 3 0 16,1 2 0-16,3-2 0 0,0 1 0 15,3 2 144-15,1 0-144 0,2 1 128 0,1 1-128 16,3 2 128-16,1 0-128 0,2-1 128 0,2 1-128 0,5-2 0 0,4-1 0 0,4 2 128 0,2-3-128 15,2-3 0-15,0 6 0 0,0 0 0 0,-1 1 0 16,-2 3 0-16,-3 3 0 0,-4 2 0 16,-1 1 0-1,0 3 0-15,-2 0 0 0,-1 0-160 0,-2 1 160 16,-2 1-560-16,-3 2-16 0,-2 1 0 0,-3-1 0 0,0 2-288 16,-2 4-64-16,-1 0-16 0,-2 4-17696 0</inkml:trace>
  <inkml:trace contextRef="#ctx0" brushRef="#br4" timeOffset="50962.21">20057 12382 21183 0,'-3'-6'1888'0,"1"0"-1504"0,1 3-384 0,1 2 0 0,1-2 1088 0,-1 0 128 0,0-4 48 0,1-2 0 0,0-4-1440 0,2 1-272 0,-1-1-64 0,0 6-16 16,-1 1 832-16,-1 1 160 0,0 4 48 0,-3 1 0 0,0 0 672 0,-2 3 144 16,-2 1 16-16,0 1 16 0,-2 2 160 15,1 2 16-15,-2-1 16 0,-1 3 0 0,1 0-176 16,-1 1-32-16,0 1-16 0,-2 1 0 0,0 6-752 0,-3 2-160 15,2 3-32-15,0 1 0 0,2 1-384 0,1-1 128 16,2-3-128-16,-1 7 0 0,-1 9 0 0,-2 9 0 16,0 8 0-16,-2-2 0 0,2-1 0 15,-2-1 0-15,0 1 0 0,0-2 0 0,0-1 0 0,1 0 0 16,-1 1 0-16,-1-3 0 0,2 3 304 16,2-8-32-16,2-1 0 0,1-1 0 0,4 0 64 0,3 0 16 0,2-2 0 15,0 1 0-15,3-2-160 0,2 0-16 0,4 3-16 16,0-2 0-16,3-1-160 0,-1-5 160 15,-1-9-160-15,2 3 160 0,5-1-160 0,4 0 0 16,0 1 0-16,2-8 0 0,1-6-224 0,-6 0-32 0,-3-7 0 0,3 0 0 16,6-2-32-16,4-2-16 0,2-2 0 0,-3-2 0 31,1-2-240-31,-5-1-48 0,-2 0-16 0,-1-4-11920 0,-2 0-2384 0</inkml:trace>
  <inkml:trace contextRef="#ctx0" brushRef="#br4" timeOffset="51594.6">20436 12697 32255 0,'-4'0'2864'0,"0"-2"-2288"0,0-2-576 0,2 2 0 0,0 2 1264 0,2 0 144 0,0 0 16 0,-1-3 16 0,0 2-1200 0,-2-2-240 0,0 1 0 0,-2 2 0 0,0 2-192 16,-3 5 192-16,1-1-192 0,-4 4 192 0,0 4 160 0,-3 3 144 0,-1 5 16 0,-1 3 16 15,-1 0 144-15,0 6 32 0,-2 2 0 0,1 2 0 0,-1 5-192 16,2 5-48 0,2-5 0-16,-1 6 0 0,1 4-16 0,3 0-16 15,0 1 0-15,3-3 0 0,4 2-80 0,0-8-16 0,3-2 0 0,2-5 0 16,3-4-144-16,-1-1 0 15,5-3 0-15,-1-5 128 0,1 0-128 0,2-6 160 0,2 3-160 16,0-7 160-16,1-2-160 0,0-2 160 0,0-2-160 0,-1-1 160 0,4-5-160 0,-4 0 0 16,-2 0 144-16,2-5-144 0,2-3 192 0,7-8-48 15,4-7 0-15,-1-3 0 0,2-4 48 0,1-3 16 0,0-5 0 16,1-3 0-16,0-4-16 0,-2 1 0 0,-3-3 0 16,-2 2 0-16,-3 1-192 0,-2 0 0 0,-2 2 0 15,-4 2 0-15,-1-2 240 0,-3 2-48 0,-4 4-16 0,-2 1 0 16,-3 3 16-16,-2 1 0 15,-2 3 0-15,-1 3 0 0,-3 3-192 0,-1 2 0 0,-1-1 0 0,-1 1 0 16,1-1 0 0,-3-1 0-16,0 2 0 0,0-1 0 0,1 4-128 15,2-2-64-15,2 5-16 0,-1 0 0 16,2-2-240-16,1 1-32 0,2 1-16 0,-1 2 0 16,0 0-528-16,3 4-128 0</inkml:trace>
  <inkml:trace contextRef="#ctx0" brushRef="#br4" timeOffset="51863.8">20213 13103 38703 0,'-8'15'1712'0,"2"-8"352"16,1 2-1648-16,3-3-416 0,3 0 0 0,3-5 0 0,-1 6 0 0,5 1-304 0,2 5 48 0,4 0 16 0,6 2-160 0,0-1-48 0,1-5 0 0,0 1 0 0,0-1 800 0,-2-5 160 0,-2 1 16 0,0 1 16 15,-2-2-224-15,1-1-64 0,-2 1 0 0,-3-2 0 16,1-2-256-16,-1 3 0 0,2-3 0 0,-1 4 0 16,2-7-1008-16,-1-1-96 15,5-2-32-15,0-4-9712 0,4 0-1952 0</inkml:trace>
  <inkml:trace contextRef="#ctx0" brushRef="#br4" timeOffset="52338.95">20565 12196 21183 0,'-9'-11'944'0,"4"5"192"0,2 0-912 0,0 0-224 0,3 3 0 0,0 2 0 16,3 1 1088-16,-1-2 160 0,2-5 32 0,0 4 16 15,2 0-192-15,3-1-32 0,-2 6-16 0,2 3 0 16,-1 2 608-16,2 4 128 0,0 3 32 0,0 6 0 15,2 3-448-15,2 3-96 0,1 2 0 0,1 1-16 16,2 1-752-16,3 1-128 0,0-3-48 0,2 3 0 16,1 3-128-16,0-1-16 0,2-2-16 0,2 3 0 15,3 6-176-15,1-1 160 0,3 1-160 0,-4 1 160 0,0 0-160 16,-5-7 192-16,-3 3-192 0,1 2 192 16,-1 3-192-16,-4 5 0 0,-3-3 0 0,-4-1-176 15,-4-2 176-15,-5 1 0 0,-1 5 128 0,-4 0-128 16,-1 1 192-16,-5-1-16 0,-2-2-16 0,-2-4 0 0,-2 0-16 0,-2 3 0 15,0-2 0-15,-2 1 0 0,0 2-16 0,0-4 0 16,0 0 0-16,2-7 0 0,3-2-128 0,0-6 0 16,4-1 0-16,0-6 128 0,4-2-128 0,-1-5 0 15,1-2 0-15,1-5 0 16,0-4-384-16,2-4-128 0,1-4 0 16,-2-2-18944-16</inkml:trace>
  <inkml:trace contextRef="#ctx0" brushRef="#br4" timeOffset="55332.28">22021 13068 24879 0,'-13'0'2208'0,"3"-1"-1760"0,2 0-448 0,4-1 0 0,3 2 3232 0,1-2 560 0,1 1 112 0,-1-2 32 0,1 0-3296 0,0-2-640 0,2 1-144 0,2-2-32 0,-2 3-64 0,2 2-16 15,-1-1 0-15,1 2 0 0,3 2 880 0,0 1 160 0,3 0 48 0,4 3 0 16,5-2-480-16,3 0-96 0,6 2 0 0,3-2-16 15,1-2-80-15,6 1-16 0,4-2 0 0,3-1 0 32,3-1-144-32,1-3-192 0,-1 1 32 15,1 0 16 1,-5-3-800-16,1-1-144 0,1 1-48 0,-1 0-16112 16</inkml:trace>
  <inkml:trace contextRef="#ctx0" brushRef="#br4" timeOffset="55588.83">21791 13432 45151 0,'-2'2'2000'0,"1"-2"416"0,2 1-1936 0,3-1-480 0,3 3 0 0,3-3 0 16,4-3-224-16,8 3-144 0,13 0-16 0,17 0-16 16,11 3-272-1,7-1-48-15,1 2-16 0,-2 0 0 16,-3 1-112-16,-5 0-32 0,-1 0 0 0,-2 1-16496 0</inkml:trace>
  <inkml:trace contextRef="#ctx0" brushRef="#br4" timeOffset="56575.3">23558 12280 14735 0,'-7'-16'1312'0,"1"2"-1056"0,0 0-256 0,2 3 0 0,2 6 3872 16,1 2 720-16,-2 0 144 0,-1-6 16 0,-2-1-5168 0,-1-2-1040 0,-2-2-208 0,2 8-32 0,2 0 2080 0,1 6 400 0,2 4 96 0,2 3 16 0,-2 4 1024 15,4 3 192-15,-1 4 64 0,1 4 0 16,2 4-736-16,-2 5-144 0,2 4-16 0,-1 6-16 0,-1 6-640 0,-1 7-128 16,-1 3-32-16,-2 4 0 15,-3 5-272-15,-1 9-48 0,-2 5-16 0,-2 5 0 0,1 6-128 0,-4-2 128 16,1-4-128-16,-3-2 128 0,0-2-128 0,-2-8 128 15,0-8-128-15,-1-3 128 0,0-4 0 0,-1-5 0 16,1-9 0-16,1-3 0 0,3-6 0 0,1-9 0 16,2-5 0-16,4-9 0 0,1-2-128 0,3-10-176 0,2-6 48 15,1-7-19696 1</inkml:trace>
  <inkml:trace contextRef="#ctx0" brushRef="#br4" timeOffset="56933.02">23910 12179 40543 0,'-11'-6'1792'0,"1"2"384"0,0 2-1744 0,3 2-432 0,2 1 0 0,2 0 0 15,1 3 320-15,-4 0 0 0,-4 2-16 16,-4 6 0-16,-1 7-528 0,0 3-96 0,2 4-32 0,0 5 0 0,1 3 352 0,1 5 0 16,1 2 0-16,0 3 0 15,1 4 208-15,1 8 112 0,0 5 32 0,-1 8 0 16,0 4 32-16,-1 2 16 0,0 2 0 0,-2 0 0 16,-2 2-160-16,-2 5-48 0,0 1 0 0,-3 0 0 15,0-4-64-15,1-13 0 0,5-11-128 0,-1 1 192 0,2 1-192 0,2-6 0 16,4-4 0-16,1-12 0 0,3-5 0 0,2-6 0 15,2-5 0-15,1-8 0 16,1-4-464-16,1-8-144 0,1-2-32 0,2-9 0 16</inkml:trace>
  <inkml:trace contextRef="#ctx0" brushRef="#br4" timeOffset="57488.41">24363 12601 40543 0,'-3'0'1792'0,"2"0"384"0,1-1-1744 0,1 1-432 0,2 1 0 0,-1 1 0 0,0 1-256 0,1 0-128 0,1 1-16 15,-1 8-16-15,0 3 80 0,-6 8 16 0,-3 6 0 0,-6 5 0 0,-5 5 768 0,-8 7 144 0,-4 2 48 0,-4 5 0 16,-2 2-64-16,1-1 0 0,2 2 0 0,3-2 0 0,7-3-128 15,3-4-48-15,7-6 0 0,3-3 0 0,6-1-16 0,3-1 0 0,2-5 0 16,4-3 0-16,2-2-96 0,0-5-32 0,5 2 0 16,0-7 0-16,1-3-416 0,1-3-96 0,0-1 0 0,-1-3-16 15,0-3 0 1,1-3 0-16,-2-3 0 0,1-1 0 0,0-1 272 16,-2-2 0-16,3-3-128 0,-2-2 128 0,2-4 144 0,0-3 96 0,2-6 16 0,1-1 0 0,0-2 176 15,1-7 32-15,1 1 16 0,1-5 0 0,-2-1-304 16,0-7-176-16,1-2 192 0,-4-1-192 0,0-1 0 0,-4-2 0 31,-1 2 0-31,-3 0 0 0,-3 7 0 0,-3-3 0 0,-2 2 0 16,-3 5 0-16,-4-5 0 0,0 5 0 0,-2 5 0 0,-1 2 0 0,-1 5 320 0,-1 3-64 15,-2 3 0-15,1 3 0 0,0 6-96 0,1-2-32 32,1 5 0-32,0 1 0 15,1 3-528-15,0 3-112 0,1 3-32 0,2 0-20384 0</inkml:trace>
  <inkml:trace contextRef="#ctx0" brushRef="#br4" timeOffset="57802.5">24276 13124 19343 0,'0'-3'1728'0,"-1"1"-1392"0,1 1-336 0,0 1 0 0,1 0 1840 0,0 0 288 0,0 0 64 0,2 1 16 0,2 1-2976 0,0 1-576 0,1 1-128 0,1 2-32 0,2 0 4000 0,1-2 816 15,0 2 144-15,2-2 48 0,2-1-1072 0,2 2-192 16,1-1-64-16,1-2 0 0,1 2-1248 0,1-4-256 15,-1 3-48-15,-1-2-16 0,4-1-480 0,-2 0-128 16,1 0 0-16,0 0 0 16,-1 0-640-16,-1-1-160 0</inkml:trace>
  <inkml:trace contextRef="#ctx0" brushRef="#br4" timeOffset="58150.78">24852 12341 41471 0,'-7'0'3680'0,"1"3"-2944"15,3-2-592-15,3 4-144 0,0-2 816 16,0 4 128-16,-2 3 16 0,-3 4 16 0,0 9-816 0,-1 9-160 16,-1 5 0-16,1 5 0 0,0 5 0 0,-1 7-160 15,-1 9 160-15,-2 4 0 0,-2 5 0 0,-3 1 0 16,0 2 0-16,0-1 0 0,1 4 0 16,1-2 0-16,1 0 0 0,2-3 0 0,3-3 0 0,0-11 0 15,2-2 144-15,3-9-144 0,-1-5 0 0,3-3 0 0,2-5-224 16,0-4 80-1,2-7-384-15,2-4-80 0,1-5-16 0,1-8-12192 0,2-1-2448 0</inkml:trace>
  <inkml:trace contextRef="#ctx0" brushRef="#br4" timeOffset="58450.86">25197 12221 40543 0,'-7'4'3600'0,"-1"1"-2880"0,0 1-576 0,2 1-144 0,3 2 1168 16,2 1 208-16,1 0 32 0,-4 8 16 16,-1 13-1680-16,-1 10-320 0,-1 10-80 0,-1 1-16 0,2 3 304 0,0 2 64 15,0 0 16-15,-2 0 0 0,1 0 288 0,-4 0 0 16,-1 6 0-16,0-3 0 0,-1 5 560 0,-2 0 64 15,0 2 16-15,-2 0 0 16,2 1-224-16,-1-6-32 0,1 3-16 0,0-8 0 0,4-2-368 0,2-8-320 0,2-7 64 16,2-5 16-1,2-4-512-15,3-3-96 0,3-2-32 0,1-3-18288 0</inkml:trace>
  <inkml:trace contextRef="#ctx0" brushRef="#br4" timeOffset="58928.39">25280 13703 43311 0,'1'0'1920'0,"-1"-3"384"16,3 1-1840-16,-2-2-464 0,1 1 0 0,1 2 0 0,1-4 256 0,1 0-32 16,4-3-16-16,4-5 0 15,2-3-208-15,2 1 0 0,0 4 0 16,-1-1 0-16,2 2-320 0,-3 4 64 0,-1 3 0 0,0 0 0 0,-2 3 256 0,1 1-128 0,-1 1 128 0,-2 4 0 31,-1 2 0-31,-1 1 0 0,-2 3 0 0,-2 0 0 0,-3 1 208 0,-1 3 160 16,-2 0 16-16,-4 0 16 0,-2 2 48 0,-2-1 0 0,-1 1 0 0,-4 1 0 31,3-3-224-31,-5 1-32 0,-1 4-16 0,-3-2 0 0,-3 3-400 0,1 1-80 0,1 0-16 0,1-2 0 31,3 1-16-31,-1-4-16 0,3 1 0 0,1-3 0 0,2 0 352 16,-1 3 256-16,3-3-32 0,0-3-16 0,2 6 112 16,0-4 0-16,2-2 16 0,2 0 0 0,0-1-336 0,3 0 0 15,2-4 0-15,2 1 128 0,3-2-128 16,2 2 0-16,3-3-176 0,1-3 176 0,4 1-208 0,0-1 48 0,4-3 16 0,1 0 0 15,1-3-336-15,0 2-64 0,1-4-16 0,0-1 0 16,0 1-784-16,2-6-144 0</inkml:trace>
  <inkml:trace contextRef="#ctx0" brushRef="#br4" timeOffset="59605.24">25322 11844 42383 0,'-6'-10'1872'0,"2"4"400"0,0-3-1824 0,4 3-448 15,3 2 0-15,-1-2 0 0,3 0-128 0,2-4-128 0,1-8-32 0,5-5 0 0,3-5-32 0,1 2 0 0,0 1 0 0,-1 3 0 0,-1 3 320 0,-1 1 0 0,-2 4 128 0,1 2-128 0,-2 2 384 0,1 1 0 16,0-1-16-16,1 4 0 0,-2 0 128 0,1 2 16 16,1 2 16-16,0-1 0 0,1 3-128 0,2 3-16 15,0-1-16-15,4 4 0 0,2 1-128 0,3 3-32 16,1-3 0-16,3 4 0 0,2-1-208 0,-1 2 0 0,0 2 0 16,-2 1 0-16,-1 1 0 0,-2 2 144 15,-3 2-144-15,-6 2 128 0,-2 1-128 0,-7 3 0 16,-4 1-192-16,-4 1 192 0,-4-2 0 0,-5 5 0 0,-5 1 0 0,-4 5 0 15,-2-2 0-15,-3 3 128 0,-4 1-128 0,-1-1 0 16,0-1 0-16,1-5-272 0,-2-1 32 16,3-5 16-16,2-1 64 0,1-3 16 0,1-3 0 0,2-3 0 15,3-3 144-15,0-3-192 0,4-1 192 0,-1-3-192 16,0-2 192-16,0 0 0 0,0 1-144 0,2-5 144 0,-1 1-176 16,2-2 48-16,2 1 0 0,1 0 0 0,3 0 128 15,2 0 0-15,2 0 0 0,0 0-128 16,1 1 256-16,2 4 48 0,3 1 16 0,1 0 0 15,4 2 16-15,1 0 16 0,2 2 0 0,4 0 0 16,4 0 0-16,2 1 0 0,4-1 0 0,-1 0 0 0,2-2 160 0,-1 2 16 16,1-4 16-16,-2 1 0 0,-2-1-416 0,1-2 128 15,-1-1-128-15,-2 1 0 0,2-2 0 0,0-2 0 16,0 0 128-16,0-3-14208 16,2 0-2816-16</inkml:trace>
  <inkml:trace contextRef="#ctx0" brushRef="#br4" timeOffset="83696.34">26447 13043 32255 0,'-2'-1'2864'0,"1"-1"-2288"0,1 1-576 0,2-1 0 0,1 2 1728 0,-1-1 256 15,4-1 32-15,2-2 16 0,3-2-1008 0,6-3-208 0,5 2-48 0,6-3 0 0,2 4-304 0,3-4-64 0,1 3-16 0,2 1 0 16,0 0-208-16,1 1-48 0,0 4-128 0,2-2 192 0,-4 3-192 15,2 0 0-15,1 3 0 0,-4-3 0 0,2 0 0 16,-3 0 0-16,0 4 0 0,-3-4 0 16,1 0-384-16,-2-3-160 15,1 2-32-15,-3-3-12160 0,-1-2-2432 0</inkml:trace>
  <inkml:trace contextRef="#ctx0" brushRef="#br4" timeOffset="83964.56">26696 13236 43311 0,'1'3'1920'0,"2"-1"384"0,0-2-1840 0,2 0-464 0,1 2 0 0,1-2 0 16,1-2 144-16,7 2-144 0,7 0 128 0,8 0-128 16,5-2 0-16,1-2 0 0,1 2 128 0,-4 0-128 0,-1 0 0 15,-2-2 0-15,-2 4 0 0,1-2 0 0,-1-1-272 16,2 2 16-16,1-1 0 0,0-2-18816 16</inkml:trace>
  <inkml:trace contextRef="#ctx0" brushRef="#br4" timeOffset="85561.08">28426 12325 12895 0,'2'-2'1152'0,"1"0"-928"0,0 0-224 15,0-1 0-15,-1 2 192 0,2-3-16 0,4-1 0 0,1-2 0 0,6-2-400 0,1-4-80 0,-2 4-16 0,-2-1 0 0,-1 4 1040 0,-2 0 208 0,-3 2 32 0,-1 2 16 0,-1-1 1808 0,-2 2 352 16,1 2 80-16,-2-1 16 0,-1 3-544 0,1-3-128 16,-1 2 0-16,0 2-16 0,-1-2-1072 0,0 2-192 15,0-3-64-15,1 4 0 0,-2-4-480 0,1 2-96 16,0-1-32-16,0 2 0 0,-1-1-224 0,0 0-64 0,0 0 0 0,-2 0 0 16,-2 1-32-16,-2 0-16 15,-2 1 0-15,-2 1 0 0,-3 0 32 0,-3 2 0 16,-3 0 0-16,-3 0 0 0,-2 0-96 0,-4 2-16 15,0 0 0-15,-5 3 0 0,0-5 0 0,-1 2 0 0,2 0 0 16,-2-1 0-16,1 0 64 0,-1 4 0 16,1-3 0-16,0 2 0 0,2 2-48 0,2 1 0 0,1 1 0 0,3-3 0 15,2 2-208-15,2-3 0 0,4-2 0 0,2 0 0 16,3-1 0-16,2-3 0 0,4 0 0 16,2-2 0-16,4-2 176 0,2 0-16 0,1 0 0 15,3-2 0-15,2 1 96 0,2-1 32 0,4 0 0 0,1 0 0 16,4 0-288-16,5 0 0 0,2 2 128 0,5-1-128 0,3 1 0 0,4 0 0 15,1 0 0-15,2 1 0 0,2 0 0 0,2 0 0 16,2-2 0-16,-2 1 0 0,-1 1 0 0,-2-3 0 16,-3 0 0-16,-1 1 0 0,-2 2 0 0,0 0 0 15,-2 1 0-15,-2 1 0 16,-6 1 0-16,0-2 0 0,-2 2 0 0,-3 0 0 0,-3 0 0 0,-3-2 0 16,0 0 0-16,-3 1 0 0,-2-2 0 0,-2 1 0 15,-1 0 0-15,-2 1 0 0,-1-1 0 0,-2-2 0 0,-1-1 0 16,-4 2 0-16,-1 0 0 0,-3 4 0 0,-3 3 0 15,-4 1-144-15,-1-1-96 0,-3-1-16 0,-2 4 0 0,-3 0 0 16,-1 2 16-16,-1-1 0 16,-1 1 0-16,1 1 0 0,1-3 240 0,-1 2 0 0,-1 1 0 0,0 3-144 15,0-3 144-15,2 0 0 16,0 0 0-16,1-1 0 0,3 1 0 0,-1 0 0 0,-3 3 0 0,-2-1 0 16,1 4-144-16,0-2 144 0,0 2-160 0,-2-1 160 15,2 2 0-15,0-6 0 16,1 2 0-16,0-1 0 0,0 1-160 0,0-3 160 15,0 2-160-15,1-2 160 0,2 0 0 0,1-3 0 16,1-1 0-16,1 1 0 0,4-2 0 0,0 1 208 16,2-1-32-16,3-3-16 0,1-2 32 0,4 0 0 0,2 1 0 0,3-2 0 0,3 2-64 0,5-4-128 15,2 3 192-15,6-3-64 0,5 1-128 0,5-2 0 16,3-1 0-16,7-1 0 0,1-1 0 0,5-1 0 16,5-1 0-16,6-1 0 0,4 2 128 0,5 1-128 15,3 1 192-15,1-3-64 0,1 1-256 16,0 1-64-16,0-2-16 0,-4 3 0 15,-4-2-304-15,-2 0-64 0,-3 0-16 0,-7 1 0 16,-5-1-48-16,-7 1-16 0,-4-5 0 0,-5 2 0 16,-7-2-256-16,-4 0-48 0,-3 0-16 0,-2 0-18224 0</inkml:trace>
  <inkml:trace contextRef="#ctx0" brushRef="#br4" timeOffset="86338.82">27968 13766 35935 0,'-2'-3'3200'0,"-1"3"-2560"0,2 0-512 0,1 3-128 0,0-3 752 0,0 1 128 0,0 1 16 0,-1 0 16 0,-2 3-560 0,0 1-112 0,0 1-32 0,-2 2 0 0,0 1 416 0,0 0 80 16,-1 2 0-16,1 0 16 0,0 2-16 0,0 3 0 15,2-1 0-15,-2 0 0 0,2 0-384 0,0 3-64 0,1 0-32 16,1-3 0-16,0 3-48 0,0-3-16 0,1 3 0 0,0 0 0 16,1-3 32-16,0 2 0 0,2-2 0 0,-2 3 0 15,1-3-64-15,1 2 0 0,-1 0 0 16,1 3 0-16,-1-3-128 0,2 2 0 0,-2 2 0 0,2-2 0 16,0 4 0-16,-2-2 0 0,1 1 0 0,-3 0 0 15,1-1 0-15,-2 1 0 0,-2 0 0 0,0-1 0 16,-2 0 0-16,-2-2 0 0,0 1 0 0,-3 1 0 15,-1-2 0-15,-1-1-176 0,-2-1 48 0,2-5 0 16,0-4-80-16,0 1-16 0,-4-2 0 0,-5-3 0 16,-1-2 32-16,0-3 0 0,-2-3 0 0,-1-7 0 31,-2-5-368-31,0-5-64 0,-3-5-16 0,2-3-12496 0,-1-4-2512 0</inkml:trace>
  <inkml:trace contextRef="#ctx0" brushRef="#br4" timeOffset="86571.78">28004 13552 43311 0,'-10'2'3840'0,"3"-1"-3072"0,2 2-608 0,2-1-160 0,3-2 512 0,0 0 80 16,-2 4 16-16,-4-1 0 0,-2 0-608 0,2 1 0 0,0 0 0 15,1 1-192-15,3-4 192 0,-2 1 0 0,3-2 0 0,1 0-128 16,0 0 128-16,1 0 0 0,1 0 0 0,1-2 0 16,2 1-272-16,1-2-32 0,0 1 0 0,2 0-12864 15,-1 0-2576-15</inkml:trace>
  <inkml:trace contextRef="#ctx0" brushRef="#br4" timeOffset="86905.12">28258 13889 37775 0,'-9'0'3360'0,"2"-2"-2688"0,0-2-544 0,5 2-128 16,2 0 1056-16,1 1 176 0,2 0 48 0,-1-3 0 15,3 2-1856-15,0-2-384 0,1-1-64 0,3 1 0 0,1 4 800 0,0 0 224 16,3-2 0-16,3 1 0 0,2 1 752 0,4 0 224 0,4-4 48 0,1 1 16 16,4 0-528-16,-1-2-128 0,1 1 0 0,-4 0-16 15,-1-1-368-15,-2 2 0 0,-3-1 0 0,-1-2 128 16,0 2-560-16,-3-2-96 15,-1 0-32-15,-1-3-18320 0</inkml:trace>
  <inkml:trace contextRef="#ctx0" brushRef="#br4" timeOffset="87137.62">28206 13994 35935 0,'-8'9'1600'0,"2"-5"320"0,1-2-1536 0,3 2-384 16,2-2 0-16,2-2 0 16,1 4 576-16,0-3 64 0,4 4 0 0,2 1 0 15,6 1-80-15,4-1-16 0,3-1 0 0,0 0 0 0,3-2-112 0,0 0-32 16,2-2 0-16,0-1 0 0,3 0-64 0,-3-1-16 16,2-2 0-16,-2 3 0 0,-3-3-320 0,0 0-160 0,-3 0 16 15,-2-1-12464 1,-3 1-2480-16</inkml:trace>
  <inkml:trace contextRef="#ctx0" brushRef="#br4" timeOffset="87470.82">28798 13678 46991 0,'-16'6'2080'0,"5"-2"432"0,2-2-2000 0,5 2-512 0,4 0 0 0,3 1 0 0,-1-2 0 0,1 7-336 16,-1 3 48-16,2 6 16 0,0 9-16 0,1 1 0 15,-2 5 0 1,1 0 0-16,0 1 288 0,-2 1 0 0,2 1 0 0,-1-1 0 0,0-2 0 0,-2 1 0 16,1-4 0-16,-1-3 0 15,-1-4-560-15,-1-3 0 0,2-5 0 0,-1-6-18848 0</inkml:trace>
  <inkml:trace contextRef="#ctx0" brushRef="#br4" timeOffset="88372.26">28072 11885 27647 0,'-2'3'2448'0,"0"-3"-1952"16,4 3-496-16,-1-3 0 0,1 1 1216 0,1-1 160 0,1 3 32 0,2-2 0 0,1 1-608 0,2 1-112 0,0-3-32 0,0 1 0 0,-1-1 624 0,-1 3 112 0,-2-7 16 0,1 1 16 0,-1 0-352 0,0-6-80 16,0 2-16-16,0-5 0 0,0 1-144 0,1-1-16 15,0-3-16-15,1-1 0 0,0-6-432 0,0-4-96 16,2-1-16-16,-1-3 0 0,0-1-256 0,0-1 128 15,-1 3-128-15,2 1 0 0,-1-3 0 0,2 3 0 16,-1 5 0-16,-2 4 0 0,2 4 0 0,-2 5 0 0,0 0 0 16,-2 7 0-16,-1 3 0 0,1 3 0 0,0 3 0 15,0 5 0-15,2 4 0 0,-1 1-144 0,-1 5 144 0,1 5-128 16,-1-1 0-16,0 5 0 16,1 0 0-16,-1 1 0 0,0-1 128 0,0-1-192 15,0-1 192-15,0-3-192 0,1-3 192 0,-1-6 0 0,1 0 0 0,-1-4 0 16,0-3 0-16,0-3 0 15,0-1 0-15,-2-3 0 0,1-1 0 0,0-4 144 0,0-2 0 0,-1-3 0 16,1-5 48-16,1-3 16 0,0-4 0 16,0-3 0-16,-1-3-208 0,-1 0 128 0,0 1-128 15,-2-7 0-15,1-11 0 0,2-9 0 0,0-4 0 0,1-2 0 16,2 1 0-16,1 2 0 0,0 3 0 0,1 5 0 0,1 2 0 0,0 8-320 16,1 1 64-16,-1 8 0 0,0 7 256 0,-3 5-160 15,2 1 160-15,-3 7-128 16,0 2 128-16,-1 3 0 0,0 3 128 0,-1 3-128 15,-1 0 0-15,1 7 0 0,0 2 0 0,0 5 0 0,0 4 176 0,0 4-48 16,2 5 0-16,-1 3 0 0,0 3-128 0,0 1 0 16,0-1 144-16,0 1-144 0,-1 1 160 0,0-3-32 15,-1 1-128-15,0-3 192 0,0-3-64 0,-1 1 0 16,0-6-128-16,-1-3 192 0,2 0-192 0,-2-6 0 0,-1-1 0 16,1-1 0-1,-1-5-624-15,0 1-160 0,0-1-48 16,0-5-19840-16</inkml:trace>
  <inkml:trace contextRef="#ctx0" brushRef="#br4" timeOffset="90921.13">30161 12315 38703 0,'-4'-2'3440'0,"0"0"-2752"0,3 1-560 0,1 1-128 0,1 0 576 0,-1 0 96 0,0-1 16 0,-1 1 0 0,0-3-416 0,-2 2-80 0,3 1 0 0,0 0-16 0,0 0-176 0,0 0 0 16,0 0 0-16,-12 16 0 0,7-8 0 0,-2 2 0 16,-2 2 0-16,-2 0 0 0,-3 4 0 0,-2 3 0 15,-4 3 0-15,-1 5 0 0,-3 2 192 0,0 3-64 16,2-2 0-16,-3 7 0 15,-2 0 48-15,-2 5 0 0,4 5 0 0,0-3 0 0,1 1-48 0,3-2 0 0,3-1 0 16,2-1 0-16,2 0-128 0,2-3 0 0,1 3 0 16,1-3 128-16,1 1-128 0,3-2 0 15,1-3 0-15,1-5 0 0,3-3 0 0,1-4 0 16,2-3 0-16,2-7 0 0,0 2 0 0,1-6 0 16,1-2 0-16,0-2 0 0,3-1 0 0,-1-3 0 15,4-7 0-15,1 1 0 0,5-6 320 0,-1-2 48 0,1-4 0 0,3-3 0 16,0-2 80-16,3-3 0 0,-1-4 16 0,2 0 0 15,1-3-208-15,-5 3-32 16,-2 1-16-16,-1-2 0 0,4-4-208 0,-1-6 0 0,1 0 128 0,-3-2-128 0,-1 1 128 16,-2 1 0-16,-3-2-128 0,0 1 192 15,-3 0-192-15,-3 2 0 0,0 4 0 0,-2 1 0 16,-1 1 0-16,-3 3-128 0,1 2 128 0,-1 3-208 0,-1 4 208 0,-1 1 0 16,1 4 0-16,-2-2 0 0,2 5 0 15,0 1 0-15,0 2 0 0,2 2 0 0,-2 1-256 0,1 0 0 16,-1 2 0-16,1 2 0 15,-1 2-304-15,-1 2-64 0,0 0-16 0,-2 2-12736 16,1 2-2560-16</inkml:trace>
  <inkml:trace contextRef="#ctx0" brushRef="#br4" timeOffset="91237.54">29831 12885 40543 0,'-13'-1'1792'0,"5"1"384"0,1-3-1744 16,5 3-432-16,1 0 0 0,2 0 0 0,0 0 0 0,0-2 0 0,2 1 0 0,1-2 0 0,-1 1-160 0,2 1-16 0,3 2 0 0,-1 1 0 15,3 1 560-15,1 0 128 0,3 0 0 16,2 1 16-16,1 2-48 0,3-2-16 0,0 2 0 0,2 0 0 0,-1 0-288 0,-1 3-176 16,-1-4 192-16,-1 0-192 0,-2-2 0 0,-3 0-304 0,1 1 48 0,-4-2-12544 15,-1-2-2512-15</inkml:trace>
  <inkml:trace contextRef="#ctx0" brushRef="#br4" timeOffset="91918.37">30429 13349 26719 0,'-5'0'2368'0,"1"0"-1888"0,1 4-480 0,0-4 0 0,3 2 2432 0,0-2 400 0,0 1 80 0,-1 2 16 0,1 3-1536 0,-1 1-304 0,1 2-64 0,0 3-16 0,0 1-432 0,0-1-64 16,2 2-32-16,-1 1 0 0,2-2-144 0,-1 3-16 0,2 3-16 0,0-3 0 0,0 2-160 0,0 2-16 16,0 1-128-16,0-2 192 0,-2 3-32 15,1-2-16-15,-2 1 0 0,0 1 0 0,-1 0-144 0,-2-2 192 16,1 1-192-16,-3-1 192 0,0-1-192 0,-1-1 128 0,-1-1-128 16,0-2 128-16,-2-1 80 0,1-2 16 0,0 1 0 0,-2-5 0 15,0 2-224-15,1-2 144 0,-1-2-144 0,0-1 128 16,1-2-128-16,-2-3 0 0,0 0 0 0,-1-3-176 31,-2 0-480-31,-1-7-112 0,-3-2 0 0,1-3-12400 0,0-2-2464 0</inkml:trace>
  <inkml:trace contextRef="#ctx0" brushRef="#br4" timeOffset="92144.97">30511 13105 45151 0,'-11'0'2000'0,"2"0"416"0,3 2-1936 0,2 0-480 0,3-2 0 0,1 0 0 0,1 0 0 0,-1 2 0 16,0 0 0-16,-1 0 0 0,0 2-160 0,1 1-80 16,-2-1-16-16,1 2 0 0,1-3 256 0,-1 1 0 0,0 1 0 15,1-1 0 1,0-3-592-16,0 2-32 0,0-6 0 0,0 2-18368 0</inkml:trace>
  <inkml:trace contextRef="#ctx0" brushRef="#br4" timeOffset="93932.86">30710 11961 26719 0,'-1'-3'2368'0,"1"0"-1888"0,2 1-480 0,0 1 0 0,2-2-1072 0,0-1-304 0,1 1-64 0,1-6-16 16,4-1 160-16,1-2 16 0,-1-1 16 0,0 0 0 0,-2 2 3248 0,-1 1 640 0,0 2 128 0,-2 0 16 0,1 1 16 0,-1 4 0 0,0-2 0 0,0 0 0 0,1 0-1312 0,0 1-272 16,1 1-48-16,-1-4-16 0,2 2-624 0,1 2-112 15,1-1-16-15,1 0-16 0,1-1-192 0,2 2-48 16,1-1 0-16,2-1 0 0,-1 4-128 0,2-3 0 16,-2 2 0-16,-1-1 0 0,-1 3 0 0,-1 3 0 15,-3-1 0-15,-2-1 0 0,0 4 160 0,-3 0-160 16,-2 4 192-16,-3-1-192 0,-1 2 208 0,-4 3-64 15,0-2-16-15,-3 4 0 0,-2 1 0 0,-3 2 0 16,0 1 0-16,-1-2 0 0,1 0-128 0,-2 3 0 0,1-1 0 16,0 1 0-16,2 1 0 0,1-4 0 15,2 1-160-15,2 1 160 0,1-4-128 0,2-2 128 16,2 0 0-16,-1-1-144 0,4 1 144 0,-1-4 0 16,3 1 0-16,-2 0 0 0,3 0 144 0,-1 1 16 0,4 0 0 15,-1 1 0-15,1 0 16 0,1-2 0 0,3 0 0 0,1-2 0 16,2 0-176-16,4-2 0 0,3-4 0 0,3 0 128 15,3-2-128-15,4-2 0 0,4-4 0 0,3 0 0 16,4-4-496 0,2-2-80-16,0-1 0 0,0-3-18864 0</inkml:trace>
  <inkml:trace contextRef="#ctx0" brushRef="#br4" timeOffset="111359.68">2873 15010 18431 0,'-12'-39'1632'0,"2"13"-1312"0,1 2-320 0,0 4 0 0,4 5 5184 0,1 5 960 0,-1-6 192 0,-3-9 32 15,-7-16-5984-15,-6-10-1216 0,-5-9-224 0,-4 3-48 0,0 7 1104 0,-2 9 368 0,0 9 0 0,-4 3 0 0,-1 7 16 0,-1 3 0 0,1 3 0 16,-5 1 0-16,-6 6-80 0,-6-1-16 0,0 4 0 16,-7 2 0-16,-5 4-144 15,-7 0-16-15,-2 0-128 0,0 4 192 0,0 3-192 0,-3 4-128 16,-3 6 128-16,1 4-208 0,0-2 0 0,2 3 0 15,6 0 0-15,18-3 0 0,9-3 208 0,-3 4 160 16,-12 11-32-16,-8 11 0 0,-1 7 240 0,6 3 32 0,9 1 16 0,9-6 0 16,9 0-288-16,8-6-128 0,3-5 128 0,2 11-128 15,-1 16 0-15,1 10 0 0,3 12 0 0,1 1 0 32,2-3 0-32,2-2-224 0,-1-2 48 0,4 3 16 0,1 4-32 0,2-1-16 15,3-9 0-15,0 0 0 0,3 3 208 0,-1 10 0 0,-1 12 0 0,2 3 0 0,2 1 0 0,-3 4 0 16,-1 0 0-16,-1-3 0 0,1-7 0 0,-3-1 0 15,-2-7 0-15,-1 1 0 0,-1-1 0 0,0-10 0 16,4-10 0 0,-2-4-144-16,-1-1 144 0,2-6-160 0,3-3 160 0,0-4-160 15,1 2 352-15,1-8 64 0,3-5 0 0,1-1 16 0,1 0 64 0,3-1 16 16,4 2 0-16,0 5 0 0,3 4-352 0,-1 3 0 0,0 12 0 16,4-3 128-16,3-4-128 0,-3-14 0 0,-3-4 128 15,2 1-128 1,2 6 0-16,-1 8-128 0,-3-3 0 0,-2 1 0 0,-2 3 128 0,-2-10-192 15,-3-9 192-15,0-9-192 16,-2-7 192-16,0-9 0 0,0-10 0 0,1-3 0 0,1-2 496 0,3-6 80 16,4-2 0-16,2-4 16 15,5-6 128-15,8-2 32 0,4-1 0 0,13-8 0 16,11-1-496-16,10-2-80 0,1 0-32 0,10 2 0 16,12 2-144-16,10 2-176 0,8 1 48 0,4 2 0 15,5 2-704-15,2 4-128 0,3 3-16 0,0 6-19104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69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415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862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92429-7C52-EF53-3EBC-4459A9C05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560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620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630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customXml" Target="../ink/ink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customXml" Target="../ink/ink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hyperlink" Target="https://drive.google.com/file/d/17aD17TVVIx8MO5icXOLL9RWyN7BUrTQD/view?usp=drive_lin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customXml" Target="../ink/ink1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7aD17TVVIx8MO5icXOLL9RWyN7BUrTQD/view?usp=drive_link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customXml" Target="../ink/ink13.xml"/><Relationship Id="rId4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customXml" Target="../ink/ink14.xml"/><Relationship Id="rId4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hyperlink" Target="https://www.desmos.com/calculator/wmkqef6itl" TargetMode="Externa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.xml"/><Relationship Id="rId5" Type="http://schemas.openxmlformats.org/officeDocument/2006/relationships/image" Target="../media/image25.png"/><Relationship Id="rId4" Type="http://schemas.openxmlformats.org/officeDocument/2006/relationships/hyperlink" Target="https://colab.research.google.com/drive/1JDxYswLLJJQNOUGnYnuM82TVZpQqTG5x?usp=drive_lin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customXml" Target="../ink/ink17.xml"/><Relationship Id="rId4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4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customXml" Target="../ink/ink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11.png"/><Relationship Id="rId12" Type="http://schemas.openxmlformats.org/officeDocument/2006/relationships/customXml" Target="../ink/ink25.xml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.xm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openxmlformats.org/officeDocument/2006/relationships/customXml" Target="../ink/ink24.xml"/><Relationship Id="rId4" Type="http://schemas.openxmlformats.org/officeDocument/2006/relationships/customXml" Target="../ink/ink21.xml"/><Relationship Id="rId9" Type="http://schemas.openxmlformats.org/officeDocument/2006/relationships/image" Target="../media/image321.png"/><Relationship Id="rId14" Type="http://schemas.openxmlformats.org/officeDocument/2006/relationships/customXml" Target="../ink/ink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3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9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7" Type="http://schemas.openxmlformats.org/officeDocument/2006/relationships/customXml" Target="../ink/ink30.xm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11" Type="http://schemas.openxmlformats.org/officeDocument/2006/relationships/customXml" Target="../ink/ink31.xml"/><Relationship Id="rId5" Type="http://schemas.openxmlformats.org/officeDocument/2006/relationships/image" Target="../media/image30.tiff"/><Relationship Id="rId10" Type="http://schemas.openxmlformats.org/officeDocument/2006/relationships/image" Target="../media/image310.png"/><Relationship Id="rId4" Type="http://schemas.openxmlformats.org/officeDocument/2006/relationships/image" Target="../media/image1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customXml" Target="../ink/ink33.xml"/><Relationship Id="rId4" Type="http://schemas.openxmlformats.org/officeDocument/2006/relationships/image" Target="../media/image1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colab.research.google.com/drive/1JDxYswLLJJQNOUGnYnuM82TVZpQqTG5x?usp=drive_lin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customXml" Target="../ink/ink34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customXml" Target="../ink/ink36.xml"/><Relationship Id="rId4" Type="http://schemas.openxmlformats.org/officeDocument/2006/relationships/image" Target="../media/image3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ustomXml" Target="../ink/ink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8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drive.google.com/file/d/1mZkVHZ371GQWAau0cwJMxPXYVisMlekD/view?usp=shar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drive.google.com/file/d/17aD17TVVIx8MO5icXOLL9RWyN7BUrTQD/view?usp=drive_link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customXml" Target="../ink/ink7.xml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Regularization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3D78555-0141-03C2-9422-FAC9CC086548}"/>
                  </a:ext>
                </a:extLst>
              </p14:cNvPr>
              <p14:cNvContentPartPr/>
              <p14:nvPr/>
            </p14:nvContentPartPr>
            <p14:xfrm>
              <a:off x="10438200" y="350280"/>
              <a:ext cx="726120" cy="1139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3D78555-0141-03C2-9422-FAC9CC08654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8840" y="340920"/>
                <a:ext cx="744840" cy="115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Regularization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0065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Occam’s Razor: prefer the simplest hypothesis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does it mean for a hypothesis (or model) to be simple?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small number of features (</a:t>
            </a:r>
            <a:r>
              <a:rPr lang="en-US" sz="2800" dirty="0">
                <a:solidFill>
                  <a:srgbClr val="7030A0"/>
                </a:solidFill>
              </a:rPr>
              <a:t>model selection</a:t>
            </a:r>
            <a:r>
              <a:rPr lang="en-US" sz="2800" dirty="0"/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small number of “important” features (</a:t>
            </a:r>
            <a:r>
              <a:rPr lang="en-US" sz="2800" dirty="0">
                <a:solidFill>
                  <a:srgbClr val="7030A0"/>
                </a:solidFill>
              </a:rPr>
              <a:t>feature reduction</a:t>
            </a:r>
            <a:r>
              <a:rPr lang="en-US" sz="2800" dirty="0"/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small values for associated parameters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404165-727C-4FAD-A016-3F26BDAEE22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2E4FF59-8CED-08A5-173C-6F421E5CC733}"/>
                  </a:ext>
                </a:extLst>
              </p14:cNvPr>
              <p14:cNvContentPartPr/>
              <p14:nvPr/>
            </p14:nvContentPartPr>
            <p14:xfrm>
              <a:off x="400320" y="1569240"/>
              <a:ext cx="2238480" cy="75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2E4FF59-8CED-08A5-173C-6F421E5CC73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0960" y="1559880"/>
                <a:ext cx="2257200" cy="9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6958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43AF-60BE-4B98-6DB0-521A5856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C217B9-CF73-FFCF-DEBF-91F7A01CC6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Key idea: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Define </a:t>
                </a:r>
                <a:r>
                  <a:rPr lang="en-US" dirty="0" err="1">
                    <a:solidFill>
                      <a:schemeClr val="tx1"/>
                    </a:solidFill>
                  </a:rPr>
                  <a:t>regularizer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we will add to our minimization objective to keep the model simple.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should be: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Small for a simple model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Large for a complex model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L2 norm: square-root of sum of squares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L1 norm: sum of absolute values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L0 norm: count of non-zero values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C217B9-CF73-FFCF-DEBF-91F7A01CC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184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49022D6-E7EF-D5E0-D3CB-5B48406AFD88}"/>
                  </a:ext>
                </a:extLst>
              </p14:cNvPr>
              <p14:cNvContentPartPr/>
              <p14:nvPr/>
            </p14:nvContentPartPr>
            <p14:xfrm>
              <a:off x="158400" y="592560"/>
              <a:ext cx="11122200" cy="6202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49022D6-E7EF-D5E0-D3CB-5B48406AFD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040" y="583200"/>
                <a:ext cx="11140920" cy="622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511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808DB-5177-9700-D64D-7B1E361A7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8289E-3C13-71AC-E719-31F14821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354FE8-4CFC-503F-868A-8BD9AFE135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 </a:t>
                </a:r>
              </a:p>
              <a:p>
                <a:endParaRPr lang="en-US" sz="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[6,  </m:t>
                        </m:r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−4, −2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endParaRPr lang="en-US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3, −4,   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sz="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2"/>
                <a:stretch>
                  <a:fillRect b="-7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327DDB-56C9-4394-79D6-7F6F8A978BFB}"/>
                  </a:ext>
                </a:extLst>
              </p:cNvPr>
              <p:cNvSpPr txBox="1"/>
              <p:nvPr/>
            </p:nvSpPr>
            <p:spPr>
              <a:xfrm>
                <a:off x="5067300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327DDB-56C9-4394-79D6-7F6F8A978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300" y="918743"/>
                <a:ext cx="10287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8AC9F36-751B-F553-8985-68B1C71DC30C}"/>
                  </a:ext>
                </a:extLst>
              </p14:cNvPr>
              <p14:cNvContentPartPr/>
              <p14:nvPr/>
            </p14:nvContentPartPr>
            <p14:xfrm>
              <a:off x="3893400" y="731520"/>
              <a:ext cx="5360040" cy="2550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8AC9F36-751B-F553-8985-68B1C71DC30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84040" y="722160"/>
                <a:ext cx="5378760" cy="256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5875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model do you prefer?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Training error: 0.0</a:t>
                </a:r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endParaRPr lang="en-US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     0.0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      0.0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0.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  Training error: 34.2</a:t>
                </a:r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3"/>
                <a:stretch>
                  <a:fillRect l="-1125" t="-5090" b="-32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99AABB6-6456-2F08-8883-5F49BB61EA9D}"/>
                  </a:ext>
                </a:extLst>
              </p14:cNvPr>
              <p14:cNvContentPartPr/>
              <p14:nvPr/>
            </p14:nvContentPartPr>
            <p14:xfrm>
              <a:off x="1317600" y="1306080"/>
              <a:ext cx="10878480" cy="4948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99AABB6-6456-2F08-8883-5F49BB61EA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8240" y="1296720"/>
                <a:ext cx="10897200" cy="496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2521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609B4-D48D-32C8-F1DC-63588D05D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C20A-E174-0A9F-34CD-EB36169C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2076C-2026-7FD4-FFA9-D3363245C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872985" cy="20395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Notebook demo: </a:t>
            </a:r>
            <a:r>
              <a:rPr lang="en-US" dirty="0" err="1">
                <a:hlinkClick r:id="rId2"/>
              </a:rPr>
              <a:t>regression_regularization.ipynb</a:t>
            </a:r>
            <a:r>
              <a:rPr lang="en-US" dirty="0"/>
              <a:t> on course website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What is the best value for lambda?</a:t>
            </a:r>
          </a:p>
          <a:p>
            <a:pPr lvl="1">
              <a:lnSpc>
                <a:spcPct val="110000"/>
              </a:lnSpc>
            </a:pPr>
            <a:endParaRPr lang="en-US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A13EE-11EE-2C97-EAA3-E71E4FC09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91" y="2264648"/>
            <a:ext cx="3643255" cy="624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61E26D-2BB5-7408-DF0E-7E5CB4C4E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98" y="3244624"/>
            <a:ext cx="11246498" cy="34413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9A804D2-E2B0-CDD6-0B8E-33EE3895BCAB}"/>
                  </a:ext>
                </a:extLst>
              </p14:cNvPr>
              <p14:cNvContentPartPr/>
              <p14:nvPr/>
            </p14:nvContentPartPr>
            <p14:xfrm>
              <a:off x="2198160" y="2069640"/>
              <a:ext cx="8564760" cy="4519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9A804D2-E2B0-CDD6-0B8E-33EE3895BCA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88800" y="2060280"/>
                <a:ext cx="8583480" cy="453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0026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7D705-E459-36DD-25FF-768A9C6ED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A549D4-BA41-ED09-F87C-05EE135B0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2" y="3174287"/>
            <a:ext cx="11246498" cy="3479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8EC047-3BAD-7248-9C2D-754BABEFB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6F29A-8280-A9A0-B92D-43A573320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872985" cy="20395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Notebook demo: </a:t>
            </a:r>
            <a:r>
              <a:rPr lang="en-US" dirty="0" err="1">
                <a:hlinkClick r:id="rId3"/>
              </a:rPr>
              <a:t>regression_regularization.ipynb</a:t>
            </a:r>
            <a:r>
              <a:rPr lang="en-US" dirty="0"/>
              <a:t> on course website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What is the best value for lambda?</a:t>
            </a:r>
          </a:p>
          <a:p>
            <a:pPr lvl="1">
              <a:lnSpc>
                <a:spcPct val="110000"/>
              </a:lnSpc>
            </a:pPr>
            <a:endParaRPr lang="en-US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E9A84-6083-6DC2-5BDD-6AC4CA4E9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91" y="2264648"/>
            <a:ext cx="3643255" cy="6245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7956167-8367-BE22-A81C-C235D4F4DC67}"/>
                  </a:ext>
                </a:extLst>
              </p14:cNvPr>
              <p14:cNvContentPartPr/>
              <p14:nvPr/>
            </p14:nvContentPartPr>
            <p14:xfrm>
              <a:off x="5646960" y="3371760"/>
              <a:ext cx="2571480" cy="2942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7956167-8367-BE22-A81C-C235D4F4DC6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37600" y="3362400"/>
                <a:ext cx="2590200" cy="296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1580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61" y="1172088"/>
                <a:ext cx="8229600" cy="400382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Given</a:t>
                </a:r>
                <a:r>
                  <a:rPr lang="en-US" dirty="0"/>
                  <a:t> objective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 is to find: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Key idea</a:t>
                </a:r>
                <a:r>
                  <a:rPr lang="en-US" dirty="0"/>
                  <a:t>: Define </a:t>
                </a:r>
                <a:r>
                  <a:rPr lang="en-US" dirty="0" err="1"/>
                  <a:t>regularizer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we tradeoff between fitting the data and keeping the model simple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Choose form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61" y="1172088"/>
                <a:ext cx="8229600" cy="4003822"/>
              </a:xfrm>
              <a:blipFill>
                <a:blip r:embed="rId3"/>
                <a:stretch>
                  <a:fillRect l="-1481" t="-2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E137-493B-C54E-BD62-EF0AA781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277" y="1682090"/>
            <a:ext cx="3643255" cy="6245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9D4F595-7878-279D-A532-FC35B3A584FC}"/>
                  </a:ext>
                </a:extLst>
              </p14:cNvPr>
              <p14:cNvContentPartPr/>
              <p14:nvPr/>
            </p14:nvContentPartPr>
            <p14:xfrm>
              <a:off x="119880" y="1037520"/>
              <a:ext cx="8266680" cy="3620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9D4F595-7878-279D-A532-FC35B3A584F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520" y="1028160"/>
                <a:ext cx="8285400" cy="363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9460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1677B-2559-E765-E392-4E755CF9B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35B59-C52E-328C-23A4-7B6EC4583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L2 Demos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66CA0-E831-66EB-CB5B-6E449C852421}"/>
              </a:ext>
            </a:extLst>
          </p:cNvPr>
          <p:cNvSpPr txBox="1"/>
          <p:nvPr/>
        </p:nvSpPr>
        <p:spPr>
          <a:xfrm>
            <a:off x="552099" y="1853416"/>
            <a:ext cx="55439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Desmos: 1-D</a:t>
            </a:r>
          </a:p>
          <a:p>
            <a:r>
              <a:rPr lang="en-US" sz="2800" dirty="0">
                <a:hlinkClick r:id="rId2"/>
              </a:rPr>
              <a:t>Regularization Interpolation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D823E-C9E7-C722-83AD-5B1548A0D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47" y="3016793"/>
            <a:ext cx="4032106" cy="3429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EC5559-EA8D-AFCB-30C1-50759D29EC40}"/>
              </a:ext>
            </a:extLst>
          </p:cNvPr>
          <p:cNvSpPr txBox="1"/>
          <p:nvPr/>
        </p:nvSpPr>
        <p:spPr>
          <a:xfrm>
            <a:off x="6636916" y="1879172"/>
            <a:ext cx="52824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Notebook: 2-D</a:t>
            </a:r>
          </a:p>
          <a:p>
            <a:r>
              <a:rPr lang="en-US" sz="2800" dirty="0">
                <a:hlinkClick r:id="rId4"/>
              </a:rPr>
              <a:t>L1_sparsity.ipynb</a:t>
            </a:r>
            <a:r>
              <a:rPr lang="en-US" sz="2800" dirty="0"/>
              <a:t> (L2 part for now)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77D468-E514-FD97-7245-AE28E25FE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473" y="2989474"/>
            <a:ext cx="3826631" cy="37397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C612005-F21E-AD56-2032-74174B14C7F0}"/>
                  </a:ext>
                </a:extLst>
              </p14:cNvPr>
              <p14:cNvContentPartPr/>
              <p14:nvPr/>
            </p14:nvContentPartPr>
            <p14:xfrm>
              <a:off x="4743720" y="431280"/>
              <a:ext cx="3687120" cy="5665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C612005-F21E-AD56-2032-74174B14C7F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34360" y="421920"/>
                <a:ext cx="3705840" cy="568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4333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14:cNvPr>
              <p14:cNvContentPartPr/>
              <p14:nvPr/>
            </p14:nvContentPartPr>
            <p14:xfrm>
              <a:off x="327695" y="1305429"/>
              <a:ext cx="11648520" cy="518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335" y="1296069"/>
                <a:ext cx="11667240" cy="520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5511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76AFE-BBCC-082F-33AC-811FD9138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425BA-25B2-89CF-A7E6-1238EEA76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D6C4A-E4E1-9D06-D0D3-539CAA70A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Suppose we are minimizing J’(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 where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As 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λ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increases, the minimum of J’(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 will…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…move towards the midpoint between J’(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 and r(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…move towards the minimum of J(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 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…move towards the minimum of r(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…move towards a theta vector of positive infinities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…move towards a theta vector of negative infinities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…stay the same</a:t>
            </a:r>
          </a:p>
          <a:p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889B1-2803-F185-1070-51EE0279F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20" y="1991117"/>
            <a:ext cx="3134793" cy="37160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330CBC0-EA62-CC52-1B9A-FABDF815CBCA}"/>
              </a:ext>
            </a:extLst>
          </p:cNvPr>
          <p:cNvGrpSpPr/>
          <p:nvPr/>
        </p:nvGrpSpPr>
        <p:grpSpPr>
          <a:xfrm>
            <a:off x="8602133" y="183227"/>
            <a:ext cx="3242847" cy="3245773"/>
            <a:chOff x="5743943" y="1538135"/>
            <a:chExt cx="3554612" cy="34402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F234925-52F7-2D09-D4AB-F1B47AAFEC14}"/>
                </a:ext>
              </a:extLst>
            </p:cNvPr>
            <p:cNvGrpSpPr/>
            <p:nvPr/>
          </p:nvGrpSpPr>
          <p:grpSpPr>
            <a:xfrm>
              <a:off x="5743943" y="2037969"/>
              <a:ext cx="3238218" cy="2940431"/>
              <a:chOff x="1268487" y="707084"/>
              <a:chExt cx="2092626" cy="1900188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63FF8F0-D9A7-26D9-2DD5-EE0E9315E78E}"/>
                  </a:ext>
                </a:extLst>
              </p:cNvPr>
              <p:cNvCxnSpPr/>
              <p:nvPr/>
            </p:nvCxnSpPr>
            <p:spPr>
              <a:xfrm>
                <a:off x="1268487" y="1629951"/>
                <a:ext cx="2092626" cy="1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1B0AEEE-C1F8-8EF4-3E02-7236BC490A4A}"/>
                  </a:ext>
                </a:extLst>
              </p:cNvPr>
              <p:cNvCxnSpPr/>
              <p:nvPr/>
            </p:nvCxnSpPr>
            <p:spPr>
              <a:xfrm flipV="1">
                <a:off x="2314800" y="707084"/>
                <a:ext cx="0" cy="1900188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BAC9412-F38F-7A42-11C0-88A409F356BA}"/>
                </a:ext>
              </a:extLst>
            </p:cNvPr>
            <p:cNvGrpSpPr/>
            <p:nvPr/>
          </p:nvGrpSpPr>
          <p:grpSpPr>
            <a:xfrm>
              <a:off x="6604527" y="2731881"/>
              <a:ext cx="1508157" cy="1521933"/>
              <a:chOff x="6604527" y="2731881"/>
              <a:chExt cx="1508157" cy="1521933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E9186EA-DD8D-3A79-E3E8-CEBC36C49689}"/>
                  </a:ext>
                </a:extLst>
              </p:cNvPr>
              <p:cNvSpPr/>
              <p:nvPr/>
            </p:nvSpPr>
            <p:spPr>
              <a:xfrm>
                <a:off x="7155543" y="3280229"/>
                <a:ext cx="406400" cy="39649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6D7F4D8-76DC-961F-FEE5-5463CBE5A3EA}"/>
                  </a:ext>
                </a:extLst>
              </p:cNvPr>
              <p:cNvSpPr/>
              <p:nvPr/>
            </p:nvSpPr>
            <p:spPr>
              <a:xfrm>
                <a:off x="6983527" y="3111691"/>
                <a:ext cx="738074" cy="73117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C46FDE4-AE25-BE11-9AE4-1259A389522D}"/>
                  </a:ext>
                </a:extLst>
              </p:cNvPr>
              <p:cNvSpPr/>
              <p:nvPr/>
            </p:nvSpPr>
            <p:spPr>
              <a:xfrm>
                <a:off x="6812587" y="2921786"/>
                <a:ext cx="1100930" cy="11109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393F19A-CA17-D43C-DC17-9875DC3F531B}"/>
                  </a:ext>
                </a:extLst>
              </p:cNvPr>
              <p:cNvSpPr/>
              <p:nvPr/>
            </p:nvSpPr>
            <p:spPr>
              <a:xfrm>
                <a:off x="6604527" y="2731881"/>
                <a:ext cx="1508157" cy="152193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BEB82F-BB71-1C1C-771A-5D4CED7A8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6896" y="4283336"/>
              <a:ext cx="1422401" cy="31777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E302E32-2AB0-C198-3174-C82CBE22FE94}"/>
                </a:ext>
              </a:extLst>
            </p:cNvPr>
            <p:cNvGrpSpPr/>
            <p:nvPr/>
          </p:nvGrpSpPr>
          <p:grpSpPr>
            <a:xfrm>
              <a:off x="6003813" y="1698171"/>
              <a:ext cx="3294742" cy="2208687"/>
              <a:chOff x="6003813" y="1698171"/>
              <a:chExt cx="3294742" cy="2208687"/>
            </a:xfrm>
          </p:grpSpPr>
          <p:sp>
            <p:nvSpPr>
              <p:cNvPr id="11" name="Freeform 40">
                <a:extLst>
                  <a:ext uri="{FF2B5EF4-FFF2-40B4-BE49-F238E27FC236}">
                    <a16:creationId xmlns:a16="http://schemas.microsoft.com/office/drawing/2014/main" id="{18FDF219-7B67-0BE9-D8B9-8B3940061AA1}"/>
                  </a:ext>
                </a:extLst>
              </p:cNvPr>
              <p:cNvSpPr/>
              <p:nvPr/>
            </p:nvSpPr>
            <p:spPr>
              <a:xfrm>
                <a:off x="6003813" y="2751623"/>
                <a:ext cx="3294742" cy="1155235"/>
              </a:xfrm>
              <a:custGeom>
                <a:avLst/>
                <a:gdLst>
                  <a:gd name="connsiteX0" fmla="*/ 0 w 3294742"/>
                  <a:gd name="connsiteY0" fmla="*/ 198884 h 1155235"/>
                  <a:gd name="connsiteX1" fmla="*/ 1378857 w 3294742"/>
                  <a:gd name="connsiteY1" fmla="*/ 53741 h 1155235"/>
                  <a:gd name="connsiteX2" fmla="*/ 2191657 w 3294742"/>
                  <a:gd name="connsiteY2" fmla="*/ 997170 h 1155235"/>
                  <a:gd name="connsiteX3" fmla="*/ 2975428 w 3294742"/>
                  <a:gd name="connsiteY3" fmla="*/ 1127798 h 1155235"/>
                  <a:gd name="connsiteX4" fmla="*/ 3294742 w 3294742"/>
                  <a:gd name="connsiteY4" fmla="*/ 706884 h 115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42" h="1155235">
                    <a:moveTo>
                      <a:pt x="0" y="198884"/>
                    </a:moveTo>
                    <a:cubicBezTo>
                      <a:pt x="506790" y="59788"/>
                      <a:pt x="1013581" y="-79307"/>
                      <a:pt x="1378857" y="53741"/>
                    </a:cubicBezTo>
                    <a:cubicBezTo>
                      <a:pt x="1744133" y="186789"/>
                      <a:pt x="1925562" y="818161"/>
                      <a:pt x="2191657" y="997170"/>
                    </a:cubicBezTo>
                    <a:cubicBezTo>
                      <a:pt x="2457752" y="1176180"/>
                      <a:pt x="2791581" y="1176179"/>
                      <a:pt x="2975428" y="1127798"/>
                    </a:cubicBezTo>
                    <a:cubicBezTo>
                      <a:pt x="3159275" y="1079417"/>
                      <a:pt x="3227008" y="893150"/>
                      <a:pt x="3294742" y="70688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2" name="Freeform 41">
                <a:extLst>
                  <a:ext uri="{FF2B5EF4-FFF2-40B4-BE49-F238E27FC236}">
                    <a16:creationId xmlns:a16="http://schemas.microsoft.com/office/drawing/2014/main" id="{DBD392AF-6B93-959E-368A-6776535D726C}"/>
                  </a:ext>
                </a:extLst>
              </p:cNvPr>
              <p:cNvSpPr/>
              <p:nvPr/>
            </p:nvSpPr>
            <p:spPr>
              <a:xfrm>
                <a:off x="6212114" y="2582903"/>
                <a:ext cx="3052141" cy="822673"/>
              </a:xfrm>
              <a:custGeom>
                <a:avLst/>
                <a:gdLst>
                  <a:gd name="connsiteX0" fmla="*/ 0 w 3052141"/>
                  <a:gd name="connsiteY0" fmla="*/ 641 h 822673"/>
                  <a:gd name="connsiteX1" fmla="*/ 1422400 w 3052141"/>
                  <a:gd name="connsiteY1" fmla="*/ 131269 h 822673"/>
                  <a:gd name="connsiteX2" fmla="*/ 2249715 w 3052141"/>
                  <a:gd name="connsiteY2" fmla="*/ 813441 h 822673"/>
                  <a:gd name="connsiteX3" fmla="*/ 2931886 w 3052141"/>
                  <a:gd name="connsiteY3" fmla="*/ 494126 h 822673"/>
                  <a:gd name="connsiteX4" fmla="*/ 3048000 w 3052141"/>
                  <a:gd name="connsiteY4" fmla="*/ 44183 h 82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141" h="822673">
                    <a:moveTo>
                      <a:pt x="0" y="641"/>
                    </a:moveTo>
                    <a:cubicBezTo>
                      <a:pt x="523724" y="-1779"/>
                      <a:pt x="1047448" y="-4198"/>
                      <a:pt x="1422400" y="131269"/>
                    </a:cubicBezTo>
                    <a:cubicBezTo>
                      <a:pt x="1797353" y="266736"/>
                      <a:pt x="1998134" y="752965"/>
                      <a:pt x="2249715" y="813441"/>
                    </a:cubicBezTo>
                    <a:cubicBezTo>
                      <a:pt x="2501296" y="873917"/>
                      <a:pt x="2798839" y="622336"/>
                      <a:pt x="2931886" y="494126"/>
                    </a:cubicBezTo>
                    <a:cubicBezTo>
                      <a:pt x="3064933" y="365916"/>
                      <a:pt x="3056466" y="205049"/>
                      <a:pt x="3048000" y="441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3" name="Freeform 42">
                <a:extLst>
                  <a:ext uri="{FF2B5EF4-FFF2-40B4-BE49-F238E27FC236}">
                    <a16:creationId xmlns:a16="http://schemas.microsoft.com/office/drawing/2014/main" id="{362F8CD9-2395-8444-E5BB-05EC9C80778A}"/>
                  </a:ext>
                </a:extLst>
              </p:cNvPr>
              <p:cNvSpPr/>
              <p:nvPr/>
            </p:nvSpPr>
            <p:spPr>
              <a:xfrm>
                <a:off x="6328229" y="1698171"/>
                <a:ext cx="2752278" cy="1486014"/>
              </a:xfrm>
              <a:custGeom>
                <a:avLst/>
                <a:gdLst>
                  <a:gd name="connsiteX0" fmla="*/ 0 w 2752278"/>
                  <a:gd name="connsiteY0" fmla="*/ 595086 h 1486014"/>
                  <a:gd name="connsiteX1" fmla="*/ 1480457 w 2752278"/>
                  <a:gd name="connsiteY1" fmla="*/ 769258 h 1486014"/>
                  <a:gd name="connsiteX2" fmla="*/ 2075542 w 2752278"/>
                  <a:gd name="connsiteY2" fmla="*/ 1480458 h 1486014"/>
                  <a:gd name="connsiteX3" fmla="*/ 2670628 w 2752278"/>
                  <a:gd name="connsiteY3" fmla="*/ 1059543 h 1486014"/>
                  <a:gd name="connsiteX4" fmla="*/ 2598057 w 2752278"/>
                  <a:gd name="connsiteY4" fmla="*/ 333829 h 1486014"/>
                  <a:gd name="connsiteX5" fmla="*/ 1306285 w 2752278"/>
                  <a:gd name="connsiteY5" fmla="*/ 0 h 14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2278" h="1486014">
                    <a:moveTo>
                      <a:pt x="0" y="595086"/>
                    </a:moveTo>
                    <a:cubicBezTo>
                      <a:pt x="567266" y="608391"/>
                      <a:pt x="1134533" y="621696"/>
                      <a:pt x="1480457" y="769258"/>
                    </a:cubicBezTo>
                    <a:cubicBezTo>
                      <a:pt x="1826381" y="916820"/>
                      <a:pt x="1877180" y="1432077"/>
                      <a:pt x="2075542" y="1480458"/>
                    </a:cubicBezTo>
                    <a:cubicBezTo>
                      <a:pt x="2273904" y="1528839"/>
                      <a:pt x="2583542" y="1250648"/>
                      <a:pt x="2670628" y="1059543"/>
                    </a:cubicBezTo>
                    <a:cubicBezTo>
                      <a:pt x="2757714" y="868438"/>
                      <a:pt x="2825448" y="510419"/>
                      <a:pt x="2598057" y="333829"/>
                    </a:cubicBezTo>
                    <a:cubicBezTo>
                      <a:pt x="2370667" y="157238"/>
                      <a:pt x="1838476" y="78619"/>
                      <a:pt x="130628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" name="Freeform 43">
                <a:extLst>
                  <a:ext uri="{FF2B5EF4-FFF2-40B4-BE49-F238E27FC236}">
                    <a16:creationId xmlns:a16="http://schemas.microsoft.com/office/drawing/2014/main" id="{8B77BF81-2280-6E3A-13D0-518E1C4343F1}"/>
                  </a:ext>
                </a:extLst>
              </p:cNvPr>
              <p:cNvSpPr/>
              <p:nvPr/>
            </p:nvSpPr>
            <p:spPr>
              <a:xfrm>
                <a:off x="6589486" y="1817992"/>
                <a:ext cx="2313564" cy="1000447"/>
              </a:xfrm>
              <a:custGeom>
                <a:avLst/>
                <a:gdLst>
                  <a:gd name="connsiteX0" fmla="*/ 0 w 2313564"/>
                  <a:gd name="connsiteY0" fmla="*/ 228522 h 1000447"/>
                  <a:gd name="connsiteX1" fmla="*/ 1436914 w 2313564"/>
                  <a:gd name="connsiteY1" fmla="*/ 417208 h 1000447"/>
                  <a:gd name="connsiteX2" fmla="*/ 1814285 w 2313564"/>
                  <a:gd name="connsiteY2" fmla="*/ 997779 h 1000447"/>
                  <a:gd name="connsiteX3" fmla="*/ 2264228 w 2313564"/>
                  <a:gd name="connsiteY3" fmla="*/ 620408 h 1000447"/>
                  <a:gd name="connsiteX4" fmla="*/ 2148114 w 2313564"/>
                  <a:gd name="connsiteY4" fmla="*/ 315608 h 1000447"/>
                  <a:gd name="connsiteX5" fmla="*/ 899885 w 2313564"/>
                  <a:gd name="connsiteY5" fmla="*/ 10808 h 1000447"/>
                  <a:gd name="connsiteX6" fmla="*/ 246743 w 2313564"/>
                  <a:gd name="connsiteY6" fmla="*/ 97894 h 100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564" h="1000447">
                    <a:moveTo>
                      <a:pt x="0" y="228522"/>
                    </a:moveTo>
                    <a:cubicBezTo>
                      <a:pt x="567266" y="258760"/>
                      <a:pt x="1134533" y="288998"/>
                      <a:pt x="1436914" y="417208"/>
                    </a:cubicBezTo>
                    <a:cubicBezTo>
                      <a:pt x="1739295" y="545418"/>
                      <a:pt x="1676399" y="963912"/>
                      <a:pt x="1814285" y="997779"/>
                    </a:cubicBezTo>
                    <a:cubicBezTo>
                      <a:pt x="1952171" y="1031646"/>
                      <a:pt x="2208590" y="734103"/>
                      <a:pt x="2264228" y="620408"/>
                    </a:cubicBezTo>
                    <a:cubicBezTo>
                      <a:pt x="2319866" y="506713"/>
                      <a:pt x="2375504" y="417208"/>
                      <a:pt x="2148114" y="315608"/>
                    </a:cubicBezTo>
                    <a:cubicBezTo>
                      <a:pt x="1920724" y="214008"/>
                      <a:pt x="1216780" y="47094"/>
                      <a:pt x="899885" y="10808"/>
                    </a:cubicBezTo>
                    <a:cubicBezTo>
                      <a:pt x="582990" y="-25478"/>
                      <a:pt x="414866" y="36208"/>
                      <a:pt x="246743" y="97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5" name="Freeform 44">
                <a:extLst>
                  <a:ext uri="{FF2B5EF4-FFF2-40B4-BE49-F238E27FC236}">
                    <a16:creationId xmlns:a16="http://schemas.microsoft.com/office/drawing/2014/main" id="{6ECBF394-F4B9-ABA6-64E9-F7CADBA13D17}"/>
                  </a:ext>
                </a:extLst>
              </p:cNvPr>
              <p:cNvSpPr/>
              <p:nvPr/>
            </p:nvSpPr>
            <p:spPr>
              <a:xfrm>
                <a:off x="7605486" y="1988457"/>
                <a:ext cx="1133314" cy="609793"/>
              </a:xfrm>
              <a:custGeom>
                <a:avLst/>
                <a:gdLst>
                  <a:gd name="connsiteX0" fmla="*/ 0 w 1133314"/>
                  <a:gd name="connsiteY0" fmla="*/ 0 h 609793"/>
                  <a:gd name="connsiteX1" fmla="*/ 769257 w 1133314"/>
                  <a:gd name="connsiteY1" fmla="*/ 304800 h 609793"/>
                  <a:gd name="connsiteX2" fmla="*/ 870857 w 1133314"/>
                  <a:gd name="connsiteY2" fmla="*/ 609600 h 609793"/>
                  <a:gd name="connsiteX3" fmla="*/ 1132114 w 1133314"/>
                  <a:gd name="connsiteY3" fmla="*/ 348343 h 609793"/>
                  <a:gd name="connsiteX4" fmla="*/ 754743 w 1133314"/>
                  <a:gd name="connsiteY4" fmla="*/ 188686 h 609793"/>
                  <a:gd name="connsiteX5" fmla="*/ 145143 w 1133314"/>
                  <a:gd name="connsiteY5" fmla="*/ 0 h 60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3314" h="609793">
                    <a:moveTo>
                      <a:pt x="0" y="0"/>
                    </a:moveTo>
                    <a:cubicBezTo>
                      <a:pt x="312057" y="101600"/>
                      <a:pt x="624114" y="203200"/>
                      <a:pt x="769257" y="304800"/>
                    </a:cubicBezTo>
                    <a:cubicBezTo>
                      <a:pt x="914400" y="406400"/>
                      <a:pt x="810381" y="602343"/>
                      <a:pt x="870857" y="609600"/>
                    </a:cubicBezTo>
                    <a:cubicBezTo>
                      <a:pt x="931333" y="616857"/>
                      <a:pt x="1151466" y="418495"/>
                      <a:pt x="1132114" y="348343"/>
                    </a:cubicBezTo>
                    <a:cubicBezTo>
                      <a:pt x="1112762" y="278191"/>
                      <a:pt x="919238" y="246743"/>
                      <a:pt x="754743" y="188686"/>
                    </a:cubicBezTo>
                    <a:cubicBezTo>
                      <a:pt x="590248" y="130629"/>
                      <a:pt x="367695" y="65314"/>
                      <a:pt x="1451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6" name="Freeform 45">
                <a:extLst>
                  <a:ext uri="{FF2B5EF4-FFF2-40B4-BE49-F238E27FC236}">
                    <a16:creationId xmlns:a16="http://schemas.microsoft.com/office/drawing/2014/main" id="{05B79794-B28D-B5C7-3320-E1245E3056AD}"/>
                  </a:ext>
                </a:extLst>
              </p:cNvPr>
              <p:cNvSpPr/>
              <p:nvPr/>
            </p:nvSpPr>
            <p:spPr>
              <a:xfrm>
                <a:off x="8510110" y="2322286"/>
                <a:ext cx="114978" cy="161004"/>
              </a:xfrm>
              <a:custGeom>
                <a:avLst/>
                <a:gdLst>
                  <a:gd name="connsiteX0" fmla="*/ 9776 w 114978"/>
                  <a:gd name="connsiteY0" fmla="*/ 0 h 161004"/>
                  <a:gd name="connsiteX1" fmla="*/ 9776 w 114978"/>
                  <a:gd name="connsiteY1" fmla="*/ 159657 h 161004"/>
                  <a:gd name="connsiteX2" fmla="*/ 111376 w 114978"/>
                  <a:gd name="connsiteY2" fmla="*/ 72571 h 161004"/>
                  <a:gd name="connsiteX3" fmla="*/ 82347 w 114978"/>
                  <a:gd name="connsiteY3" fmla="*/ 0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78" h="161004">
                    <a:moveTo>
                      <a:pt x="9776" y="0"/>
                    </a:moveTo>
                    <a:cubicBezTo>
                      <a:pt x="1309" y="73781"/>
                      <a:pt x="-7157" y="147562"/>
                      <a:pt x="9776" y="159657"/>
                    </a:cubicBezTo>
                    <a:cubicBezTo>
                      <a:pt x="26709" y="171752"/>
                      <a:pt x="99281" y="99180"/>
                      <a:pt x="111376" y="72571"/>
                    </a:cubicBezTo>
                    <a:cubicBezTo>
                      <a:pt x="123471" y="45962"/>
                      <a:pt x="102909" y="22981"/>
                      <a:pt x="8234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FAF411-F206-BE6D-8B12-AF04D2E66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6757" y="1538135"/>
              <a:ext cx="510540" cy="27432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C0ED239-D172-C960-855B-F43C781AC8C8}"/>
              </a:ext>
            </a:extLst>
          </p:cNvPr>
          <p:cNvSpPr txBox="1"/>
          <p:nvPr/>
        </p:nvSpPr>
        <p:spPr>
          <a:xfrm rot="16200000">
            <a:off x="10011113" y="451198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6EFB090-D4E4-26C9-0B7A-2A6FF4D6FEB7}"/>
                  </a:ext>
                </a:extLst>
              </p14:cNvPr>
              <p14:cNvContentPartPr/>
              <p14:nvPr/>
            </p14:nvContentPartPr>
            <p14:xfrm>
              <a:off x="414720" y="957960"/>
              <a:ext cx="10799640" cy="22694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6EFB090-D4E4-26C9-0B7A-2A6FF4D6FEB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5360" y="948600"/>
                <a:ext cx="10818360" cy="228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1752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Regularization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(Make sure they aren’t too powerful </a:t>
            </a:r>
            <a:r>
              <a:rPr lang="en-US" sz="2800" dirty="0">
                <a:sym typeface="Wingdings" panose="05000000000000000000" pitchFamily="2" charset="2"/>
              </a:rPr>
              <a:t>)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  <a:hlinkClick r:id="rId2" action="ppaction://hlinksldjump"/>
              </a:rPr>
              <a:t>Regularization with L2 norm</a:t>
            </a:r>
            <a:endParaRPr lang="en-US" sz="2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ym typeface="Wingdings" panose="05000000000000000000" pitchFamily="2" charset="2"/>
                <a:hlinkClick r:id="rId3" action="ppaction://hlinksldjump"/>
              </a:rPr>
              <a:t>Regularization optimization</a:t>
            </a:r>
            <a:endParaRPr lang="en-US" sz="2800" dirty="0">
              <a:sym typeface="Wingdings" panose="05000000000000000000" pitchFamily="2" charset="2"/>
            </a:endParaRP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  <a:hlinkClick r:id="rId4" action="ppaction://hlinksldjump"/>
              </a:rPr>
              <a:t>Regularization with L</a:t>
            </a:r>
            <a:r>
              <a:rPr lang="en-US" sz="2800" dirty="0">
                <a:sym typeface="Wingdings" panose="05000000000000000000" pitchFamily="2" charset="2"/>
                <a:hlinkClick r:id="rId4" action="ppaction://hlinksldjump"/>
              </a:rPr>
              <a:t>1 norm</a:t>
            </a:r>
            <a:endParaRPr lang="en-US" sz="2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0A495C6-1C21-6AF0-1C44-CEFCB12C0FBC}"/>
                  </a:ext>
                </a:extLst>
              </p14:cNvPr>
              <p14:cNvContentPartPr/>
              <p14:nvPr/>
            </p14:nvContentPartPr>
            <p14:xfrm>
              <a:off x="355320" y="2059920"/>
              <a:ext cx="8722440" cy="1536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0A495C6-1C21-6AF0-1C44-CEFCB12C0FB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5960" y="2050560"/>
                <a:ext cx="8741160" cy="155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841" y="1200692"/>
            <a:ext cx="9072763" cy="14248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i="1" dirty="0"/>
              <a:t>In-class Exercise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train error vs. regularization hyperparameter (cartoon)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validation error vs . regularization hyperparameter (cartoon)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09795" y="2849901"/>
            <a:ext cx="4286205" cy="3077511"/>
            <a:chOff x="1284286" y="707085"/>
            <a:chExt cx="2092626" cy="19001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 rot="16200000">
            <a:off x="1043313" y="3945981"/>
            <a:ext cx="874059" cy="685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07831" y="6173788"/>
                <a:ext cx="4890131" cy="36512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regularization hyperparameter,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𝜆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831" y="6173788"/>
                <a:ext cx="4890131" cy="365125"/>
              </a:xfrm>
              <a:prstGeom prst="rect">
                <a:avLst/>
              </a:prstGeom>
              <a:blipFill>
                <a:blip r:embed="rId3"/>
                <a:stretch>
                  <a:fillRect t="-2666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CC8B885-71F0-49BD-89C5-3839A3234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170" y="2983167"/>
            <a:ext cx="3796544" cy="650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A7DAD2-FF17-4012-8AD0-2D1D921002D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435311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D6B8B-2166-04AC-AE46-87571C493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63A8CA-50EF-D0FA-0A0D-1E4D84C424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Suppose we are minimizing </a:t>
                </a:r>
                <a14:m>
                  <m:oMath xmlns:m="http://schemas.openxmlformats.org/officeDocument/2006/math">
                    <m:r>
                      <a:rPr kumimoji="0" lang="en-US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𝐽</m:t>
                    </m:r>
                    <m:r>
                      <a:rPr kumimoji="0" lang="en-US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’(</m:t>
                    </m:r>
                    <m:r>
                      <a:rPr kumimoji="0" lang="el-GR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  <m:r>
                      <a:rPr kumimoji="0" lang="en-US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 where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As we increase </a:t>
                </a:r>
                <a:r>
                  <a:rPr kumimoji="0" lang="el-GR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λ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 from </a:t>
                </a:r>
                <a:r>
                  <a:rPr lang="en-US" dirty="0">
                    <a:solidFill>
                      <a:prstClr val="black"/>
                    </a:solidFill>
                  </a:rPr>
                  <a:t>zero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, the 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validation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 error will…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…increase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…decrease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…first increase, then decrease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…first decrease, then increase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…stay the same</a:t>
                </a: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63A8CA-50EF-D0FA-0A0D-1E4D84C424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135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BD0DF8A-F096-03EB-CE1F-5A7D277F9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20" y="1991117"/>
            <a:ext cx="3134793" cy="3716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B1A2994-2D80-EC86-0CE7-E18FEFC364B0}"/>
              </a:ext>
            </a:extLst>
          </p:cNvPr>
          <p:cNvSpPr txBox="1"/>
          <p:nvPr/>
        </p:nvSpPr>
        <p:spPr>
          <a:xfrm rot="16200000">
            <a:off x="10011113" y="451198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1C52A94-4137-1B7C-CBCC-0F8CDB58B2CE}"/>
              </a:ext>
            </a:extLst>
          </p:cNvPr>
          <p:cNvGrpSpPr/>
          <p:nvPr/>
        </p:nvGrpSpPr>
        <p:grpSpPr>
          <a:xfrm>
            <a:off x="8602133" y="183227"/>
            <a:ext cx="3242847" cy="3245773"/>
            <a:chOff x="5743943" y="1538135"/>
            <a:chExt cx="3554612" cy="344026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1844F90-69EF-49B2-CF24-962667CF522A}"/>
                </a:ext>
              </a:extLst>
            </p:cNvPr>
            <p:cNvGrpSpPr/>
            <p:nvPr/>
          </p:nvGrpSpPr>
          <p:grpSpPr>
            <a:xfrm>
              <a:off x="5743943" y="2037969"/>
              <a:ext cx="3238218" cy="2940431"/>
              <a:chOff x="1268487" y="707084"/>
              <a:chExt cx="2092626" cy="1900188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96EEDE5-4F89-9DF9-F453-F15D6D30C8CE}"/>
                  </a:ext>
                </a:extLst>
              </p:cNvPr>
              <p:cNvCxnSpPr/>
              <p:nvPr/>
            </p:nvCxnSpPr>
            <p:spPr>
              <a:xfrm>
                <a:off x="1268487" y="1629951"/>
                <a:ext cx="2092626" cy="1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FE19368-6BC2-B02F-6749-C0A2F790E019}"/>
                  </a:ext>
                </a:extLst>
              </p:cNvPr>
              <p:cNvCxnSpPr/>
              <p:nvPr/>
            </p:nvCxnSpPr>
            <p:spPr>
              <a:xfrm flipV="1">
                <a:off x="2314800" y="707084"/>
                <a:ext cx="0" cy="1900188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5919145-301B-8090-9407-7B266F3FA238}"/>
                </a:ext>
              </a:extLst>
            </p:cNvPr>
            <p:cNvGrpSpPr/>
            <p:nvPr/>
          </p:nvGrpSpPr>
          <p:grpSpPr>
            <a:xfrm>
              <a:off x="6604527" y="2731881"/>
              <a:ext cx="1508157" cy="1521933"/>
              <a:chOff x="6604527" y="2731881"/>
              <a:chExt cx="1508157" cy="1521933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8D72FC7-7FFB-4431-F464-572BC93835DC}"/>
                  </a:ext>
                </a:extLst>
              </p:cNvPr>
              <p:cNvSpPr/>
              <p:nvPr/>
            </p:nvSpPr>
            <p:spPr>
              <a:xfrm>
                <a:off x="7155543" y="3280229"/>
                <a:ext cx="406400" cy="39649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F997097-8044-4099-4355-5DCEDB0480EF}"/>
                  </a:ext>
                </a:extLst>
              </p:cNvPr>
              <p:cNvSpPr/>
              <p:nvPr/>
            </p:nvSpPr>
            <p:spPr>
              <a:xfrm>
                <a:off x="6983527" y="3111691"/>
                <a:ext cx="738074" cy="73117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53CD615-48A0-67C6-9949-7E5835C17463}"/>
                  </a:ext>
                </a:extLst>
              </p:cNvPr>
              <p:cNvSpPr/>
              <p:nvPr/>
            </p:nvSpPr>
            <p:spPr>
              <a:xfrm>
                <a:off x="6812587" y="2921786"/>
                <a:ext cx="1100930" cy="11109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44A96DC-D910-EB5E-6EA2-0326F5EBCC5A}"/>
                  </a:ext>
                </a:extLst>
              </p:cNvPr>
              <p:cNvSpPr/>
              <p:nvPr/>
            </p:nvSpPr>
            <p:spPr>
              <a:xfrm>
                <a:off x="6604527" y="2731881"/>
                <a:ext cx="1508157" cy="152193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050F1A0-EB41-8AF5-DEFA-34A21E8C3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6896" y="4283336"/>
              <a:ext cx="1422401" cy="317770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7DD1791-A86B-1D81-046A-ECE39F4C710B}"/>
                </a:ext>
              </a:extLst>
            </p:cNvPr>
            <p:cNvGrpSpPr/>
            <p:nvPr/>
          </p:nvGrpSpPr>
          <p:grpSpPr>
            <a:xfrm>
              <a:off x="6003813" y="1698171"/>
              <a:ext cx="3294742" cy="2208687"/>
              <a:chOff x="6003813" y="1698171"/>
              <a:chExt cx="3294742" cy="2208687"/>
            </a:xfrm>
          </p:grpSpPr>
          <p:sp>
            <p:nvSpPr>
              <p:cNvPr id="30" name="Freeform 40">
                <a:extLst>
                  <a:ext uri="{FF2B5EF4-FFF2-40B4-BE49-F238E27FC236}">
                    <a16:creationId xmlns:a16="http://schemas.microsoft.com/office/drawing/2014/main" id="{26E36380-213F-1476-AAB7-98F85BB1C4F1}"/>
                  </a:ext>
                </a:extLst>
              </p:cNvPr>
              <p:cNvSpPr/>
              <p:nvPr/>
            </p:nvSpPr>
            <p:spPr>
              <a:xfrm>
                <a:off x="6003813" y="2751623"/>
                <a:ext cx="3294742" cy="1155235"/>
              </a:xfrm>
              <a:custGeom>
                <a:avLst/>
                <a:gdLst>
                  <a:gd name="connsiteX0" fmla="*/ 0 w 3294742"/>
                  <a:gd name="connsiteY0" fmla="*/ 198884 h 1155235"/>
                  <a:gd name="connsiteX1" fmla="*/ 1378857 w 3294742"/>
                  <a:gd name="connsiteY1" fmla="*/ 53741 h 1155235"/>
                  <a:gd name="connsiteX2" fmla="*/ 2191657 w 3294742"/>
                  <a:gd name="connsiteY2" fmla="*/ 997170 h 1155235"/>
                  <a:gd name="connsiteX3" fmla="*/ 2975428 w 3294742"/>
                  <a:gd name="connsiteY3" fmla="*/ 1127798 h 1155235"/>
                  <a:gd name="connsiteX4" fmla="*/ 3294742 w 3294742"/>
                  <a:gd name="connsiteY4" fmla="*/ 706884 h 115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42" h="1155235">
                    <a:moveTo>
                      <a:pt x="0" y="198884"/>
                    </a:moveTo>
                    <a:cubicBezTo>
                      <a:pt x="506790" y="59788"/>
                      <a:pt x="1013581" y="-79307"/>
                      <a:pt x="1378857" y="53741"/>
                    </a:cubicBezTo>
                    <a:cubicBezTo>
                      <a:pt x="1744133" y="186789"/>
                      <a:pt x="1925562" y="818161"/>
                      <a:pt x="2191657" y="997170"/>
                    </a:cubicBezTo>
                    <a:cubicBezTo>
                      <a:pt x="2457752" y="1176180"/>
                      <a:pt x="2791581" y="1176179"/>
                      <a:pt x="2975428" y="1127798"/>
                    </a:cubicBezTo>
                    <a:cubicBezTo>
                      <a:pt x="3159275" y="1079417"/>
                      <a:pt x="3227008" y="893150"/>
                      <a:pt x="3294742" y="70688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1" name="Freeform 41">
                <a:extLst>
                  <a:ext uri="{FF2B5EF4-FFF2-40B4-BE49-F238E27FC236}">
                    <a16:creationId xmlns:a16="http://schemas.microsoft.com/office/drawing/2014/main" id="{80FE8C39-1AFB-27B9-BB6E-DBA43E9BAB19}"/>
                  </a:ext>
                </a:extLst>
              </p:cNvPr>
              <p:cNvSpPr/>
              <p:nvPr/>
            </p:nvSpPr>
            <p:spPr>
              <a:xfrm>
                <a:off x="6212114" y="2582903"/>
                <a:ext cx="3052141" cy="822673"/>
              </a:xfrm>
              <a:custGeom>
                <a:avLst/>
                <a:gdLst>
                  <a:gd name="connsiteX0" fmla="*/ 0 w 3052141"/>
                  <a:gd name="connsiteY0" fmla="*/ 641 h 822673"/>
                  <a:gd name="connsiteX1" fmla="*/ 1422400 w 3052141"/>
                  <a:gd name="connsiteY1" fmla="*/ 131269 h 822673"/>
                  <a:gd name="connsiteX2" fmla="*/ 2249715 w 3052141"/>
                  <a:gd name="connsiteY2" fmla="*/ 813441 h 822673"/>
                  <a:gd name="connsiteX3" fmla="*/ 2931886 w 3052141"/>
                  <a:gd name="connsiteY3" fmla="*/ 494126 h 822673"/>
                  <a:gd name="connsiteX4" fmla="*/ 3048000 w 3052141"/>
                  <a:gd name="connsiteY4" fmla="*/ 44183 h 82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141" h="822673">
                    <a:moveTo>
                      <a:pt x="0" y="641"/>
                    </a:moveTo>
                    <a:cubicBezTo>
                      <a:pt x="523724" y="-1779"/>
                      <a:pt x="1047448" y="-4198"/>
                      <a:pt x="1422400" y="131269"/>
                    </a:cubicBezTo>
                    <a:cubicBezTo>
                      <a:pt x="1797353" y="266736"/>
                      <a:pt x="1998134" y="752965"/>
                      <a:pt x="2249715" y="813441"/>
                    </a:cubicBezTo>
                    <a:cubicBezTo>
                      <a:pt x="2501296" y="873917"/>
                      <a:pt x="2798839" y="622336"/>
                      <a:pt x="2931886" y="494126"/>
                    </a:cubicBezTo>
                    <a:cubicBezTo>
                      <a:pt x="3064933" y="365916"/>
                      <a:pt x="3056466" y="205049"/>
                      <a:pt x="3048000" y="441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2" name="Freeform 42">
                <a:extLst>
                  <a:ext uri="{FF2B5EF4-FFF2-40B4-BE49-F238E27FC236}">
                    <a16:creationId xmlns:a16="http://schemas.microsoft.com/office/drawing/2014/main" id="{F8678856-8485-420D-9C81-28A0B3493B40}"/>
                  </a:ext>
                </a:extLst>
              </p:cNvPr>
              <p:cNvSpPr/>
              <p:nvPr/>
            </p:nvSpPr>
            <p:spPr>
              <a:xfrm>
                <a:off x="6328229" y="1698171"/>
                <a:ext cx="2752278" cy="1486014"/>
              </a:xfrm>
              <a:custGeom>
                <a:avLst/>
                <a:gdLst>
                  <a:gd name="connsiteX0" fmla="*/ 0 w 2752278"/>
                  <a:gd name="connsiteY0" fmla="*/ 595086 h 1486014"/>
                  <a:gd name="connsiteX1" fmla="*/ 1480457 w 2752278"/>
                  <a:gd name="connsiteY1" fmla="*/ 769258 h 1486014"/>
                  <a:gd name="connsiteX2" fmla="*/ 2075542 w 2752278"/>
                  <a:gd name="connsiteY2" fmla="*/ 1480458 h 1486014"/>
                  <a:gd name="connsiteX3" fmla="*/ 2670628 w 2752278"/>
                  <a:gd name="connsiteY3" fmla="*/ 1059543 h 1486014"/>
                  <a:gd name="connsiteX4" fmla="*/ 2598057 w 2752278"/>
                  <a:gd name="connsiteY4" fmla="*/ 333829 h 1486014"/>
                  <a:gd name="connsiteX5" fmla="*/ 1306285 w 2752278"/>
                  <a:gd name="connsiteY5" fmla="*/ 0 h 14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2278" h="1486014">
                    <a:moveTo>
                      <a:pt x="0" y="595086"/>
                    </a:moveTo>
                    <a:cubicBezTo>
                      <a:pt x="567266" y="608391"/>
                      <a:pt x="1134533" y="621696"/>
                      <a:pt x="1480457" y="769258"/>
                    </a:cubicBezTo>
                    <a:cubicBezTo>
                      <a:pt x="1826381" y="916820"/>
                      <a:pt x="1877180" y="1432077"/>
                      <a:pt x="2075542" y="1480458"/>
                    </a:cubicBezTo>
                    <a:cubicBezTo>
                      <a:pt x="2273904" y="1528839"/>
                      <a:pt x="2583542" y="1250648"/>
                      <a:pt x="2670628" y="1059543"/>
                    </a:cubicBezTo>
                    <a:cubicBezTo>
                      <a:pt x="2757714" y="868438"/>
                      <a:pt x="2825448" y="510419"/>
                      <a:pt x="2598057" y="333829"/>
                    </a:cubicBezTo>
                    <a:cubicBezTo>
                      <a:pt x="2370667" y="157238"/>
                      <a:pt x="1838476" y="78619"/>
                      <a:pt x="130628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3" name="Freeform 43">
                <a:extLst>
                  <a:ext uri="{FF2B5EF4-FFF2-40B4-BE49-F238E27FC236}">
                    <a16:creationId xmlns:a16="http://schemas.microsoft.com/office/drawing/2014/main" id="{5B0FE2F1-D887-4E5C-B446-495EC493D888}"/>
                  </a:ext>
                </a:extLst>
              </p:cNvPr>
              <p:cNvSpPr/>
              <p:nvPr/>
            </p:nvSpPr>
            <p:spPr>
              <a:xfrm>
                <a:off x="6589486" y="1817992"/>
                <a:ext cx="2313564" cy="1000447"/>
              </a:xfrm>
              <a:custGeom>
                <a:avLst/>
                <a:gdLst>
                  <a:gd name="connsiteX0" fmla="*/ 0 w 2313564"/>
                  <a:gd name="connsiteY0" fmla="*/ 228522 h 1000447"/>
                  <a:gd name="connsiteX1" fmla="*/ 1436914 w 2313564"/>
                  <a:gd name="connsiteY1" fmla="*/ 417208 h 1000447"/>
                  <a:gd name="connsiteX2" fmla="*/ 1814285 w 2313564"/>
                  <a:gd name="connsiteY2" fmla="*/ 997779 h 1000447"/>
                  <a:gd name="connsiteX3" fmla="*/ 2264228 w 2313564"/>
                  <a:gd name="connsiteY3" fmla="*/ 620408 h 1000447"/>
                  <a:gd name="connsiteX4" fmla="*/ 2148114 w 2313564"/>
                  <a:gd name="connsiteY4" fmla="*/ 315608 h 1000447"/>
                  <a:gd name="connsiteX5" fmla="*/ 899885 w 2313564"/>
                  <a:gd name="connsiteY5" fmla="*/ 10808 h 1000447"/>
                  <a:gd name="connsiteX6" fmla="*/ 246743 w 2313564"/>
                  <a:gd name="connsiteY6" fmla="*/ 97894 h 100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564" h="1000447">
                    <a:moveTo>
                      <a:pt x="0" y="228522"/>
                    </a:moveTo>
                    <a:cubicBezTo>
                      <a:pt x="567266" y="258760"/>
                      <a:pt x="1134533" y="288998"/>
                      <a:pt x="1436914" y="417208"/>
                    </a:cubicBezTo>
                    <a:cubicBezTo>
                      <a:pt x="1739295" y="545418"/>
                      <a:pt x="1676399" y="963912"/>
                      <a:pt x="1814285" y="997779"/>
                    </a:cubicBezTo>
                    <a:cubicBezTo>
                      <a:pt x="1952171" y="1031646"/>
                      <a:pt x="2208590" y="734103"/>
                      <a:pt x="2264228" y="620408"/>
                    </a:cubicBezTo>
                    <a:cubicBezTo>
                      <a:pt x="2319866" y="506713"/>
                      <a:pt x="2375504" y="417208"/>
                      <a:pt x="2148114" y="315608"/>
                    </a:cubicBezTo>
                    <a:cubicBezTo>
                      <a:pt x="1920724" y="214008"/>
                      <a:pt x="1216780" y="47094"/>
                      <a:pt x="899885" y="10808"/>
                    </a:cubicBezTo>
                    <a:cubicBezTo>
                      <a:pt x="582990" y="-25478"/>
                      <a:pt x="414866" y="36208"/>
                      <a:pt x="246743" y="97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4" name="Freeform 44">
                <a:extLst>
                  <a:ext uri="{FF2B5EF4-FFF2-40B4-BE49-F238E27FC236}">
                    <a16:creationId xmlns:a16="http://schemas.microsoft.com/office/drawing/2014/main" id="{7CEFEE06-A886-7A0A-2712-58B1365033A4}"/>
                  </a:ext>
                </a:extLst>
              </p:cNvPr>
              <p:cNvSpPr/>
              <p:nvPr/>
            </p:nvSpPr>
            <p:spPr>
              <a:xfrm>
                <a:off x="7605486" y="1988457"/>
                <a:ext cx="1133314" cy="609793"/>
              </a:xfrm>
              <a:custGeom>
                <a:avLst/>
                <a:gdLst>
                  <a:gd name="connsiteX0" fmla="*/ 0 w 1133314"/>
                  <a:gd name="connsiteY0" fmla="*/ 0 h 609793"/>
                  <a:gd name="connsiteX1" fmla="*/ 769257 w 1133314"/>
                  <a:gd name="connsiteY1" fmla="*/ 304800 h 609793"/>
                  <a:gd name="connsiteX2" fmla="*/ 870857 w 1133314"/>
                  <a:gd name="connsiteY2" fmla="*/ 609600 h 609793"/>
                  <a:gd name="connsiteX3" fmla="*/ 1132114 w 1133314"/>
                  <a:gd name="connsiteY3" fmla="*/ 348343 h 609793"/>
                  <a:gd name="connsiteX4" fmla="*/ 754743 w 1133314"/>
                  <a:gd name="connsiteY4" fmla="*/ 188686 h 609793"/>
                  <a:gd name="connsiteX5" fmla="*/ 145143 w 1133314"/>
                  <a:gd name="connsiteY5" fmla="*/ 0 h 60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3314" h="609793">
                    <a:moveTo>
                      <a:pt x="0" y="0"/>
                    </a:moveTo>
                    <a:cubicBezTo>
                      <a:pt x="312057" y="101600"/>
                      <a:pt x="624114" y="203200"/>
                      <a:pt x="769257" y="304800"/>
                    </a:cubicBezTo>
                    <a:cubicBezTo>
                      <a:pt x="914400" y="406400"/>
                      <a:pt x="810381" y="602343"/>
                      <a:pt x="870857" y="609600"/>
                    </a:cubicBezTo>
                    <a:cubicBezTo>
                      <a:pt x="931333" y="616857"/>
                      <a:pt x="1151466" y="418495"/>
                      <a:pt x="1132114" y="348343"/>
                    </a:cubicBezTo>
                    <a:cubicBezTo>
                      <a:pt x="1112762" y="278191"/>
                      <a:pt x="919238" y="246743"/>
                      <a:pt x="754743" y="188686"/>
                    </a:cubicBezTo>
                    <a:cubicBezTo>
                      <a:pt x="590248" y="130629"/>
                      <a:pt x="367695" y="65314"/>
                      <a:pt x="1451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" name="Freeform 45">
                <a:extLst>
                  <a:ext uri="{FF2B5EF4-FFF2-40B4-BE49-F238E27FC236}">
                    <a16:creationId xmlns:a16="http://schemas.microsoft.com/office/drawing/2014/main" id="{BE1B1E87-A515-3ECE-8EE1-0E83A2BB845B}"/>
                  </a:ext>
                </a:extLst>
              </p:cNvPr>
              <p:cNvSpPr/>
              <p:nvPr/>
            </p:nvSpPr>
            <p:spPr>
              <a:xfrm>
                <a:off x="8510110" y="2322286"/>
                <a:ext cx="114978" cy="161004"/>
              </a:xfrm>
              <a:custGeom>
                <a:avLst/>
                <a:gdLst>
                  <a:gd name="connsiteX0" fmla="*/ 9776 w 114978"/>
                  <a:gd name="connsiteY0" fmla="*/ 0 h 161004"/>
                  <a:gd name="connsiteX1" fmla="*/ 9776 w 114978"/>
                  <a:gd name="connsiteY1" fmla="*/ 159657 h 161004"/>
                  <a:gd name="connsiteX2" fmla="*/ 111376 w 114978"/>
                  <a:gd name="connsiteY2" fmla="*/ 72571 h 161004"/>
                  <a:gd name="connsiteX3" fmla="*/ 82347 w 114978"/>
                  <a:gd name="connsiteY3" fmla="*/ 0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78" h="161004">
                    <a:moveTo>
                      <a:pt x="9776" y="0"/>
                    </a:moveTo>
                    <a:cubicBezTo>
                      <a:pt x="1309" y="73781"/>
                      <a:pt x="-7157" y="147562"/>
                      <a:pt x="9776" y="159657"/>
                    </a:cubicBezTo>
                    <a:cubicBezTo>
                      <a:pt x="26709" y="171752"/>
                      <a:pt x="99281" y="99180"/>
                      <a:pt x="111376" y="72571"/>
                    </a:cubicBezTo>
                    <a:cubicBezTo>
                      <a:pt x="123471" y="45962"/>
                      <a:pt x="102909" y="22981"/>
                      <a:pt x="8234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4C7DE6F-82CB-52FD-A787-AF73A3266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6757" y="1538135"/>
              <a:ext cx="510540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3737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2B139-622D-7CBE-54B3-A7678063E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869A-660D-C514-DB4D-3DB1928F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BC777D-4FF6-EAFD-A1E3-535648138A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As we increase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uLnTx/>
                    <a:uFillTx/>
                    <a:ea typeface="+mn-ea"/>
                    <a:cs typeface="+mn-cs"/>
                  </a:rPr>
                  <a:t>, our model is more likely to:</a:t>
                </a: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ea typeface="+mn-ea"/>
                  <a:cs typeface="+mn-cs"/>
                </a:endParaRP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Overfit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Underfit</a:t>
                </a: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BC777D-4FF6-EAFD-A1E3-535648138A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52EF958-409A-7474-23B9-209F2CDAD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73" y="3429000"/>
            <a:ext cx="3796544" cy="65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99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3270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657AFA-7AA9-407F-A2A7-B4BA2B49C7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45F6257-D8D4-E371-6035-17804B0CBC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674" y="1171722"/>
                <a:ext cx="10906125" cy="5359253"/>
              </a:xfrm>
              <a:prstGeom prst="rect">
                <a:avLst/>
              </a:prstGeom>
              <a:noFill/>
              <a:ln w="38100" cmpd="sng">
                <a:noFill/>
              </a:ln>
              <a:effectLst/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ea typeface="+mn-ea"/>
                    <a:cs typeface="+mn-cs"/>
                  </a:rPr>
                  <a:t>Don’t Regularize the Bias (Intercept) Parameter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In our models so far, the bias / intercept parameter is usually denoted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𝜃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-- that is, the parameter for which we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𝑥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0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ndara" charset="0"/>
                        <a:cs typeface="Candara" charset="0"/>
                      </a:rPr>
                      <m:t>=1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Regularizers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always avoid penalizing this bias / intercept parameter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Why? Because otherwise the learning algorithms wouldn’t be invariant to a shift in the y-values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ea typeface="+mn-ea"/>
                    <a:cs typeface="+mn-cs"/>
                  </a:rPr>
                  <a:t>Whitening Data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It’s common to 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whiten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each feature by subtracting its mean and dividing by its variance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For regularization, this helps all the features be penalized in the same units </a:t>
                </a:r>
                <a:b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</a:b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(e.g. convert both centimeters and kilometers to z-scores)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45F6257-D8D4-E371-6035-17804B0CB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4" y="1171722"/>
                <a:ext cx="10906125" cy="5359253"/>
              </a:xfrm>
              <a:prstGeom prst="rect">
                <a:avLst/>
              </a:prstGeom>
              <a:blipFill>
                <a:blip r:embed="rId2"/>
                <a:stretch>
                  <a:fillRect l="-1006" t="-1706" r="-279"/>
                </a:stretch>
              </a:blipFill>
              <a:ln w="38100" cmpd="sng"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7171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6C436-3964-EE9D-A0C9-F5FFEF025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Optimization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4FF2C-24E4-AD54-CDFD-A2119FDA53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30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8ED32-63B0-5C59-B70B-EA3FE7AC3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B7752-46E2-6594-3BD3-87549615C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with L2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6F604-856C-CA19-13BA-F3707201B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a.k.a</a:t>
            </a:r>
            <a:r>
              <a:rPr lang="en-US" dirty="0"/>
              <a:t> Ridge regression or </a:t>
            </a:r>
            <a:r>
              <a:rPr lang="en-US" dirty="0" err="1"/>
              <a:t>Tychonov</a:t>
            </a:r>
            <a:r>
              <a:rPr lang="en-US" dirty="0"/>
              <a:t> regression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D139A27-242B-0BF4-CF15-B55BF6D801EB}"/>
                  </a:ext>
                </a:extLst>
              </p14:cNvPr>
              <p14:cNvContentPartPr/>
              <p14:nvPr/>
            </p14:nvContentPartPr>
            <p14:xfrm>
              <a:off x="94680" y="1616040"/>
              <a:ext cx="8241840" cy="2212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543AA51-604E-08BC-27C4-75EB6E7ED7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320" y="1606680"/>
                <a:ext cx="8260560" cy="30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5536698-8C43-EA36-14E9-3913684F83B5}"/>
                  </a:ext>
                </a:extLst>
              </p14:cNvPr>
              <p14:cNvContentPartPr/>
              <p14:nvPr/>
            </p14:nvContentPartPr>
            <p14:xfrm>
              <a:off x="0" y="121320"/>
              <a:ext cx="12147120" cy="6459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5536698-8C43-EA36-14E9-3913684F83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360" y="111960"/>
                <a:ext cx="12165840" cy="647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5029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7AE7C-F055-9223-434F-3339A0A87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C1FB6-C30E-BE26-DA3C-307A51C76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Timeout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20792-D7E4-0C9C-AA70-2722FF1BC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Distribution of multiplication and addition with scalar involved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D52440B-7E11-AAA5-DB11-FD64FFE2487C}"/>
                  </a:ext>
                </a:extLst>
              </p14:cNvPr>
              <p14:cNvContentPartPr/>
              <p14:nvPr/>
            </p14:nvContentPartPr>
            <p14:xfrm>
              <a:off x="347400" y="309240"/>
              <a:ext cx="7934400" cy="3308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D52440B-7E11-AAA5-DB11-FD64FFE2487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8040" y="299880"/>
                <a:ext cx="7953120" cy="332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E368072-584D-5000-C876-EF104E1DE20D}"/>
                  </a:ext>
                </a:extLst>
              </p14:cNvPr>
              <p14:cNvContentPartPr/>
              <p14:nvPr/>
            </p14:nvContentPartPr>
            <p14:xfrm>
              <a:off x="347400" y="1696680"/>
              <a:ext cx="3147480" cy="1920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E368072-584D-5000-C876-EF104E1DE20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040" y="1687320"/>
                <a:ext cx="3166200" cy="19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2FFCC71-669D-88C0-B036-146A5F28CCD7}"/>
                  </a:ext>
                </a:extLst>
              </p14:cNvPr>
              <p14:cNvContentPartPr/>
              <p14:nvPr/>
            </p14:nvContentPartPr>
            <p14:xfrm>
              <a:off x="4423680" y="2616480"/>
              <a:ext cx="3038400" cy="100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2FFCC71-669D-88C0-B036-146A5F28CCD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14320" y="2607120"/>
                <a:ext cx="3057120" cy="10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1295D73-424E-D5EF-7BFD-9208C7A71381}"/>
                  </a:ext>
                </a:extLst>
              </p14:cNvPr>
              <p14:cNvContentPartPr/>
              <p14:nvPr/>
            </p14:nvContentPartPr>
            <p14:xfrm>
              <a:off x="8390880" y="2616480"/>
              <a:ext cx="3611520" cy="1000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1295D73-424E-D5EF-7BFD-9208C7A7138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81520" y="2607120"/>
                <a:ext cx="3630240" cy="10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590BE7-4624-7FCB-5777-48EC13CB62A4}"/>
                  </a:ext>
                </a:extLst>
              </p14:cNvPr>
              <p14:cNvContentPartPr/>
              <p14:nvPr/>
            </p14:nvContentPartPr>
            <p14:xfrm>
              <a:off x="4021920" y="2397600"/>
              <a:ext cx="7135560" cy="1506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590BE7-4624-7FCB-5777-48EC13CB62A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12560" y="2388240"/>
                <a:ext cx="7154280" cy="152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82DFE89-4E6F-44B0-8D1B-7C1C036AC22A}"/>
                  </a:ext>
                </a:extLst>
              </p14:cNvPr>
              <p14:cNvContentPartPr/>
              <p14:nvPr/>
            </p14:nvContentPartPr>
            <p14:xfrm>
              <a:off x="359280" y="1539720"/>
              <a:ext cx="11032560" cy="5129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82DFE89-4E6F-44B0-8D1B-7C1C036AC22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9920" y="1530360"/>
                <a:ext cx="11051280" cy="514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BC613F0-B5C8-FBAF-328A-43D1DF36FE98}"/>
                  </a:ext>
                </a:extLst>
              </p14:cNvPr>
              <p14:cNvContentPartPr/>
              <p14:nvPr/>
            </p14:nvContentPartPr>
            <p14:xfrm>
              <a:off x="850680" y="3697560"/>
              <a:ext cx="10572120" cy="868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BC613F0-B5C8-FBAF-328A-43D1DF36FE9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41320" y="3688200"/>
                <a:ext cx="10590840" cy="88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28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9C400-D53C-EAC3-0A37-AE6BE5EAF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1180A-8866-52BB-D663-A458BE444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with L1 norm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0842C-060A-4A29-009C-C56D2B79A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16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2D936-5626-CA0E-B3E1-FC6FE6B60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3916E-595D-A551-EE18-0AC7B04C6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A8F469-16A3-C04B-C190-51BC6F6E44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965251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is model do you prefer, assuming both have zero training error?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structure (for both models):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parameters:</a:t>
                </a:r>
              </a:p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endParaRPr lang="en-US" sz="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−62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−82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25.5, 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−6.4, 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−0.8, 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6.6, 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−4.4, 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0.2, 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−2.9, 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0.1]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sz="800" dirty="0"/>
              </a:p>
              <a:p>
                <a:r>
                  <a:rPr lang="en-US" dirty="0"/>
                  <a:t>What if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was a vector of input feature measurements (rather than polynomial features)?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965251"/>
                <a:ext cx="11382726" cy="2039539"/>
              </a:xfrm>
              <a:blipFill>
                <a:blip r:embed="rId2"/>
                <a:stretch>
                  <a:fillRect l="-1125" t="-4776" b="-197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6C8E942-C30C-080C-7B07-C6DDFE1D253B}"/>
                  </a:ext>
                </a:extLst>
              </p14:cNvPr>
              <p14:cNvContentPartPr/>
              <p14:nvPr/>
            </p14:nvContentPartPr>
            <p14:xfrm>
              <a:off x="3447360" y="2506680"/>
              <a:ext cx="2664720" cy="3353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6C8E942-C30C-080C-7B07-C6DDFE1D25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38000" y="2497320"/>
                <a:ext cx="2683440" cy="337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9618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B8BF8-8918-9F0B-4913-549EB6B9B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B524C-C90F-B083-4BD7-50BF0754B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4E31E-70D7-4F3A-CD8B-47487F5C9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4943"/>
            <a:ext cx="5384800" cy="523628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Example: Stock Prices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Suppose we wish to predict Google’s stock price at time t+1 </a:t>
            </a:r>
          </a:p>
          <a:p>
            <a:pPr>
              <a:lnSpc>
                <a:spcPct val="120000"/>
              </a:lnSpc>
            </a:pPr>
            <a:r>
              <a:rPr lang="en-US" dirty="0"/>
              <a:t>What features should we use?</a:t>
            </a:r>
            <a:br>
              <a:rPr lang="en-US" dirty="0"/>
            </a:br>
            <a:r>
              <a:rPr lang="en-US" dirty="0"/>
              <a:t>(putting all computational concerns aside)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Stock prices of all other stocks at times t, t-1, t-2, …, t - k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Mentions of Google with positive / negative sentiment words in all newspapers and social media outlets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Do we believe that </a:t>
            </a:r>
            <a:r>
              <a:rPr lang="en-US" b="1" dirty="0"/>
              <a:t>all</a:t>
            </a:r>
            <a:r>
              <a:rPr lang="en-US" dirty="0"/>
              <a:t> of these features are going to be useful?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E9185-D17E-DB7D-A352-4CE46C2EE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4D8C59-B4DD-DFC9-5F3C-3E9573F84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438" y="1645920"/>
            <a:ext cx="5272331" cy="3674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7B4875-9066-92B7-5B65-F57FF352ED2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70719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324B8-D27B-902E-DF90-65EA345DF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with L2 norm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98972-FC52-5EA0-9657-B7CB0D727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Example: Linear regression with polynomial features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C9FCD34-ACF4-78EE-4F30-C0FE87BA3BC7}"/>
                  </a:ext>
                </a:extLst>
              </p14:cNvPr>
              <p14:cNvContentPartPr/>
              <p14:nvPr/>
            </p14:nvContentPartPr>
            <p14:xfrm>
              <a:off x="2446200" y="4354920"/>
              <a:ext cx="7512480" cy="1028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C9FCD34-ACF4-78EE-4F30-C0FE87BA3BC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6840" y="4345560"/>
                <a:ext cx="7531200" cy="104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2057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C4366-BCA6-B01D-01F1-E3C6C1F35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F18AC-CF47-AEB0-40D6-244F9B12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D7522E-7256-C879-272E-27CECBC1A0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Key idea: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Define </a:t>
                </a:r>
                <a:r>
                  <a:rPr lang="en-US" dirty="0" err="1">
                    <a:solidFill>
                      <a:schemeClr val="tx1"/>
                    </a:solidFill>
                  </a:rPr>
                  <a:t>regularizer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we will add to our minimization objective to keep the model simple.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should be: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Small for a simple model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Large for a complex model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L2 norm: square-root of sum of squares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L1 norm: sum of absolute values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L0 norm: count of non-zero values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D7522E-7256-C879-272E-27CECBC1A0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184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0CA1F8D-CA7B-ECA6-D4D0-1FD6399B762E}"/>
                  </a:ext>
                </a:extLst>
              </p14:cNvPr>
              <p14:cNvContentPartPr/>
              <p14:nvPr/>
            </p14:nvContentPartPr>
            <p14:xfrm>
              <a:off x="2017080" y="4055760"/>
              <a:ext cx="8850600" cy="2692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0CA1F8D-CA7B-ECA6-D4D0-1FD6399B762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07720" y="4046400"/>
                <a:ext cx="8869320" cy="271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9847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D4EE2-39EE-2C56-BA73-73A3EA90E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1EAF1-32AE-A73C-8310-584C7C338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C75F63-157A-6D52-C5A0-362872FF60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 </a:t>
                </a:r>
              </a:p>
              <a:p>
                <a:endParaRPr lang="en-US" sz="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[6,  </m:t>
                        </m:r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−4, −2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endParaRPr lang="en-US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3, −4,   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sz="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2"/>
                <a:stretch>
                  <a:fillRect b="-7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65DF56-AF74-5DAA-6222-576549015FE8}"/>
                  </a:ext>
                </a:extLst>
              </p:cNvPr>
              <p:cNvSpPr txBox="1"/>
              <p:nvPr/>
            </p:nvSpPr>
            <p:spPr>
              <a:xfrm>
                <a:off x="5067300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FEC0E4-9698-63B8-D792-FCB66C09C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300" y="918743"/>
                <a:ext cx="10287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20F0E94-1713-8151-E556-49BCC5ECF483}"/>
                  </a:ext>
                </a:extLst>
              </p:cNvPr>
              <p:cNvSpPr txBox="1"/>
              <p:nvPr/>
            </p:nvSpPr>
            <p:spPr>
              <a:xfrm>
                <a:off x="7472362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DB882D-F80A-7032-361D-6E5990859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362" y="918743"/>
                <a:ext cx="102870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FB7A2D3-9A7A-7871-77AB-6D70CDDB9B88}"/>
                  </a:ext>
                </a:extLst>
              </p:cNvPr>
              <p:cNvSpPr txBox="1"/>
              <p:nvPr/>
            </p:nvSpPr>
            <p:spPr>
              <a:xfrm>
                <a:off x="9877424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CDCDB3-3A70-FBEC-E07B-24A2EA6A4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7424" y="918743"/>
                <a:ext cx="102870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4EEB6DF-4513-5700-EDD0-79B490613647}"/>
                  </a:ext>
                </a:extLst>
              </p14:cNvPr>
              <p14:cNvContentPartPr/>
              <p14:nvPr/>
            </p14:nvContentPartPr>
            <p14:xfrm>
              <a:off x="7143840" y="230400"/>
              <a:ext cx="4649760" cy="2974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4EEB6DF-4513-5700-EDD0-79B4906136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4480" y="221040"/>
                <a:ext cx="4668480" cy="299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6747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Given</a:t>
                </a:r>
                <a:r>
                  <a:rPr lang="en-US" dirty="0"/>
                  <a:t> objective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 is to find: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Key idea</a:t>
                </a:r>
                <a:r>
                  <a:rPr lang="en-US" dirty="0"/>
                  <a:t>: Define </a:t>
                </a:r>
                <a:r>
                  <a:rPr lang="en-US" dirty="0" err="1"/>
                  <a:t>regularizer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we tradeoff between fitting the data and keeping the model simple</a:t>
                </a:r>
              </a:p>
              <a:p>
                <a:pPr marL="0" indent="0">
                  <a:buNone/>
                </a:pPr>
                <a:r>
                  <a:rPr lang="en-US" b="1" dirty="0"/>
                  <a:t>Choose form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Example: q-norm (usually p-norm)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  <a:blipFill>
                <a:blip r:embed="rId3"/>
                <a:stretch>
                  <a:fillRect l="-1481" t="-4272" b="-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E137-493B-C54E-BD62-EF0AA781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156" y="1682090"/>
            <a:ext cx="3643255" cy="624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E0F92-61DB-7047-B8EC-EC92391D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33" y="3492364"/>
            <a:ext cx="4012606" cy="1017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8B823-25F6-FA4F-9A19-BB8C227C2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43" y="4710541"/>
            <a:ext cx="7691718" cy="1872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2D5C05D-2EC6-99D6-1653-703CF3ADC4B4}"/>
                  </a:ext>
                </a:extLst>
              </p14:cNvPr>
              <p14:cNvContentPartPr/>
              <p14:nvPr/>
            </p14:nvContentPartPr>
            <p14:xfrm>
              <a:off x="5955120" y="2143080"/>
              <a:ext cx="787680" cy="65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2D5C05D-2EC6-99D6-1653-703CF3ADC4B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45760" y="2133720"/>
                <a:ext cx="80640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C52AFDB-3667-7F6E-6F00-1F98C4B7CCA1}"/>
                  </a:ext>
                </a:extLst>
              </p14:cNvPr>
              <p14:cNvContentPartPr/>
              <p14:nvPr/>
            </p14:nvContentPartPr>
            <p14:xfrm>
              <a:off x="371880" y="5234760"/>
              <a:ext cx="8533800" cy="1029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C52AFDB-3667-7F6E-6F00-1F98C4B7CCA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2520" y="5225400"/>
                <a:ext cx="8552520" cy="104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5298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14:cNvPr>
              <p14:cNvContentPartPr/>
              <p14:nvPr/>
            </p14:nvContentPartPr>
            <p14:xfrm>
              <a:off x="411480" y="1305429"/>
              <a:ext cx="11648520" cy="518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120" y="1296069"/>
                <a:ext cx="11667240" cy="520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A4892CD-9C20-99F4-4055-87410840CA61}"/>
                  </a:ext>
                </a:extLst>
              </p14:cNvPr>
              <p14:cNvContentPartPr/>
              <p14:nvPr/>
            </p14:nvContentPartPr>
            <p14:xfrm>
              <a:off x="8593920" y="4640400"/>
              <a:ext cx="244440" cy="218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A4892CD-9C20-99F4-4055-87410840CA6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84560" y="4631040"/>
                <a:ext cx="263160" cy="23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2586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011D2-F8A8-F9D7-0318-687BD9488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2E2FD-5E70-B37F-2C47-54165627C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L1 demo: </a:t>
            </a:r>
            <a:r>
              <a:rPr lang="en-US" sz="2800" dirty="0">
                <a:hlinkClick r:id="rId2"/>
              </a:rPr>
              <a:t>L1_sparsity.ipynb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0A63B-EAFA-2CF0-C0B8-CB529EA9E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9" y="1888333"/>
            <a:ext cx="4728239" cy="4620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01995E-DB1D-1768-B246-A89723234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441" y="1888333"/>
            <a:ext cx="4728238" cy="464843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7A86958-489F-9F96-D8EB-19C5D1CEB114}"/>
                  </a:ext>
                </a:extLst>
              </p14:cNvPr>
              <p14:cNvContentPartPr/>
              <p14:nvPr/>
            </p14:nvContentPartPr>
            <p14:xfrm>
              <a:off x="1577160" y="42840"/>
              <a:ext cx="9302400" cy="5529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7A86958-489F-9F96-D8EB-19C5D1CEB11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67800" y="33480"/>
                <a:ext cx="9321120" cy="554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3173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5EF4-DCD4-49E4-9DD3-295DC6BAE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9338B-4850-4D89-8CEB-696138B39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Combine original objective with penalty on parameters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4B2ED-6571-4DAB-A52A-2B894F8DC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73828"/>
            <a:ext cx="6402883" cy="3935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25D6FA-3E51-4BCA-AB6E-2CB1E8834493}"/>
              </a:ext>
            </a:extLst>
          </p:cNvPr>
          <p:cNvSpPr txBox="1"/>
          <p:nvPr/>
        </p:nvSpPr>
        <p:spPr>
          <a:xfrm>
            <a:off x="552099" y="6481755"/>
            <a:ext cx="248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Figures: Bishop, Ch 3.1.4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CA0AF3-00A6-440B-727D-02AB617E7B5E}"/>
                  </a:ext>
                </a:extLst>
              </p14:cNvPr>
              <p14:cNvContentPartPr/>
              <p14:nvPr/>
            </p14:nvContentPartPr>
            <p14:xfrm>
              <a:off x="5288400" y="4597560"/>
              <a:ext cx="154080" cy="118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CA0AF3-00A6-440B-727D-02AB617E7B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79040" y="4588200"/>
                <a:ext cx="17280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9E5BCBF-1353-149C-82E3-004D68CC0460}"/>
                  </a:ext>
                </a:extLst>
              </p14:cNvPr>
              <p14:cNvContentPartPr/>
              <p14:nvPr/>
            </p14:nvContentPartPr>
            <p14:xfrm>
              <a:off x="2031120" y="2969280"/>
              <a:ext cx="9733320" cy="3634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9E5BCBF-1353-149C-82E3-004D68CC04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21760" y="2959920"/>
                <a:ext cx="9752040" cy="365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6592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1975301" y="2065513"/>
            <a:ext cx="447269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B56B07-A81E-4DC2-9AF9-0F8F9616024A}"/>
              </a:ext>
            </a:extLst>
          </p:cNvPr>
          <p:cNvSpPr/>
          <p:nvPr/>
        </p:nvSpPr>
        <p:spPr>
          <a:xfrm>
            <a:off x="1818934" y="2218156"/>
            <a:ext cx="1604625" cy="63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4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2159163" y="2065513"/>
            <a:ext cx="4288831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42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2359741" y="2065513"/>
            <a:ext cx="4088253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20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0BB87FD-7E3F-D7FE-F5F6-50DAF7268DC7}"/>
                  </a:ext>
                </a:extLst>
              </p14:cNvPr>
              <p14:cNvContentPartPr/>
              <p14:nvPr/>
            </p14:nvContentPartPr>
            <p14:xfrm>
              <a:off x="7651080" y="976320"/>
              <a:ext cx="886680" cy="828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0BB87FD-7E3F-D7FE-F5F6-50DAF7268D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1720" y="966960"/>
                <a:ext cx="905400" cy="84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6298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is model do you prefer, assuming both have zero training error?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structure (for both models):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parameters:</a:t>
                </a:r>
              </a:p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−62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−82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25.5, 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−6.4, 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−0.8, 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6.6, 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−4.4, 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0.2, 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−2.9, 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0.1]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3"/>
                <a:stretch>
                  <a:fillRect l="-1125" t="-5090" b="-108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3D6B69B-9E9E-DE41-3D8F-5F2E681B91F0}"/>
                  </a:ext>
                </a:extLst>
              </p14:cNvPr>
              <p14:cNvContentPartPr/>
              <p14:nvPr/>
            </p14:nvContentPartPr>
            <p14:xfrm>
              <a:off x="6411960" y="1569960"/>
              <a:ext cx="4269960" cy="63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3D6B69B-9E9E-DE41-3D8F-5F2E681B91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02600" y="1560600"/>
                <a:ext cx="4288680" cy="8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2106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1975301" y="2065513"/>
            <a:ext cx="447269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48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2377439" y="2065513"/>
            <a:ext cx="4070555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46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2979173" y="2065513"/>
            <a:ext cx="345112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513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3575007" y="2065513"/>
            <a:ext cx="289068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43A865C-8A76-A72D-5E79-6F010B9E48BF}"/>
                  </a:ext>
                </a:extLst>
              </p14:cNvPr>
              <p14:cNvContentPartPr/>
              <p14:nvPr/>
            </p14:nvContentPartPr>
            <p14:xfrm>
              <a:off x="2349720" y="4457160"/>
              <a:ext cx="10800" cy="113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43A865C-8A76-A72D-5E79-6F010B9E48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0360" y="4447800"/>
                <a:ext cx="29520" cy="13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8956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52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 as MAP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L1 and L2 regularization can be interpreted as </a:t>
            </a:r>
            <a:r>
              <a:rPr lang="en-US" b="1" dirty="0"/>
              <a:t>maximum a-posteriori (MAP) estimation </a:t>
            </a:r>
            <a:r>
              <a:rPr lang="en-US" dirty="0"/>
              <a:t>of the parameters</a:t>
            </a:r>
          </a:p>
          <a:p>
            <a:r>
              <a:rPr lang="en-US" dirty="0"/>
              <a:t>To be discussed later in the course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2A54A8-FD6D-4766-8C28-3C0ADF149B2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85444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DD01C-89C9-C0AD-DCFD-D1866CCA8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Additional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4147B-3CEA-F63C-092A-082BC1F17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160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 with Nonlinear Features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 err="1"/>
              <a:t>Jupyter</a:t>
            </a:r>
            <a:r>
              <a:rPr lang="en-US" dirty="0"/>
              <a:t> notebook demo: </a:t>
            </a:r>
            <a:r>
              <a:rPr lang="en-US" dirty="0" err="1">
                <a:hlinkClick r:id="rId2"/>
              </a:rPr>
              <a:t>quadratic_logistic.ipynb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A03B4-617F-780C-460E-35A32A4AA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344" y="2107072"/>
            <a:ext cx="4171988" cy="3973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877920-B66C-755A-8F1F-EB1C916A2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527" y="2280314"/>
            <a:ext cx="4102037" cy="3902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0F5F8A-8F6C-00E3-E00B-C916716AD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57" y="2782343"/>
            <a:ext cx="2464569" cy="201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58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39" y="748553"/>
            <a:ext cx="4275744" cy="3206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8E3BC-E657-7842-8C8A-65D3801A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329" y="1210760"/>
            <a:ext cx="3944471" cy="504482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this example, we construct </a:t>
            </a:r>
            <a:r>
              <a:rPr lang="en-US" b="1" dirty="0"/>
              <a:t>nonlinear features </a:t>
            </a:r>
            <a:r>
              <a:rPr lang="en-US" dirty="0"/>
              <a:t>(i.e. feature engineering)</a:t>
            </a:r>
            <a:endParaRPr lang="en-US" b="1" dirty="0"/>
          </a:p>
          <a:p>
            <a:r>
              <a:rPr lang="en-US" dirty="0"/>
              <a:t>Specifically, we add </a:t>
            </a:r>
            <a:r>
              <a:rPr lang="en-US" b="1" dirty="0"/>
              <a:t>polynomials up to order 9 </a:t>
            </a:r>
            <a:r>
              <a:rPr lang="en-US" dirty="0"/>
              <a:t>of the two original features x</a:t>
            </a:r>
            <a:r>
              <a:rPr lang="en-US" baseline="-25000" dirty="0"/>
              <a:t>1</a:t>
            </a:r>
            <a:r>
              <a:rPr lang="en-US" dirty="0"/>
              <a:t> and x</a:t>
            </a:r>
            <a:r>
              <a:rPr lang="en-US" baseline="-25000" dirty="0"/>
              <a:t>2</a:t>
            </a:r>
          </a:p>
          <a:p>
            <a:r>
              <a:rPr lang="en-US" dirty="0"/>
              <a:t>Thus our classifier is </a:t>
            </a:r>
            <a:r>
              <a:rPr lang="en-US" b="1" dirty="0"/>
              <a:t>linear</a:t>
            </a:r>
            <a:r>
              <a:rPr lang="en-US" dirty="0"/>
              <a:t> in the </a:t>
            </a:r>
            <a:r>
              <a:rPr lang="en-US" b="1" dirty="0"/>
              <a:t>high-dimensional feature space</a:t>
            </a:r>
            <a:r>
              <a:rPr lang="en-US" dirty="0"/>
              <a:t>, but the decision boundary is </a:t>
            </a:r>
            <a:r>
              <a:rPr lang="en-US" b="1" dirty="0"/>
              <a:t>nonlinear</a:t>
            </a:r>
            <a:r>
              <a:rPr lang="en-US" dirty="0"/>
              <a:t> when visualized in </a:t>
            </a:r>
            <a:r>
              <a:rPr lang="en-US" b="1" dirty="0"/>
              <a:t>low-dimensions</a:t>
            </a:r>
            <a:r>
              <a:rPr lang="en-US" dirty="0"/>
              <a:t> (i.e. the original two dimensions)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942" y="1527334"/>
            <a:ext cx="1272900" cy="9570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Training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D3141-E39D-A642-AF62-32A5AE956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84" y="3247464"/>
            <a:ext cx="4376481" cy="3282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40F8A9-6522-B642-AD90-1D43D312B5AB}"/>
              </a:ext>
            </a:extLst>
          </p:cNvPr>
          <p:cNvSpPr txBox="1"/>
          <p:nvPr/>
        </p:nvSpPr>
        <p:spPr>
          <a:xfrm>
            <a:off x="887554" y="4156234"/>
            <a:ext cx="1272900" cy="9570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Test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2BE37-BEFE-4BDB-B2A8-0F93CFEDEEC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4505192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43" y="685800"/>
            <a:ext cx="730991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053" y="5881034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lambda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947582" y="2708535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83734-FD58-4574-BF8E-F1E960E14A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025705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BD9AA2-B663-59B3-E5E4-F49135158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49" r="12016"/>
          <a:stretch/>
        </p:blipFill>
        <p:spPr>
          <a:xfrm>
            <a:off x="8429625" y="2271294"/>
            <a:ext cx="3333750" cy="4219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is model do you prefer, assuming both have zero training error?</a:t>
                </a:r>
              </a:p>
              <a:p>
                <a:r>
                  <a:rPr lang="en-US" sz="1800" dirty="0">
                    <a:solidFill>
                      <a:schemeClr val="tx1"/>
                    </a:solidFill>
                  </a:rPr>
                  <a:t>Model structure (for both models):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  <a:p>
                <a:endParaRPr lang="en-US" sz="500" dirty="0">
                  <a:solidFill>
                    <a:schemeClr val="tx1"/>
                  </a:solidFill>
                </a:endParaRPr>
              </a:p>
              <a:p>
                <a:r>
                  <a:rPr lang="en-US" sz="1800" dirty="0">
                    <a:solidFill>
                      <a:schemeClr val="tx1"/>
                    </a:solidFill>
                  </a:rPr>
                  <a:t>Model parameters:</a:t>
                </a:r>
              </a:p>
              <a:p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1800" dirty="0"/>
                  <a:t> </a:t>
                </a:r>
              </a:p>
              <a:p>
                <a:endParaRPr lang="en-US" sz="1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−62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−82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1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25.5, 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−6.4, 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−0.8, 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6.6, 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−4.4, 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0.2, 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−2.9, 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0.1]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3"/>
                <a:stretch>
                  <a:fillRect l="-1125" t="-5090" b="-65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47275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9EFEA-C6D8-489D-BDDB-B1B5D00D2C8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148675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009965-04D3-4E02-B6FB-C66C3E48ED0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6766709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68A84-5E28-471F-B0EE-7C845D17039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004545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984D2-7A13-4C45-8AE1-C8493047C95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409436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38FFC-2CF5-41BC-88E4-DF4C72B1308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0348263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A9C5E-AE70-47B8-A597-A409B4C17EB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311284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16B9E-7179-4CAF-B09C-A29C792F835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181935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2FE206-255F-4DF6-86CF-42FB4ED6AAA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9756614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F3D7F5-ACB5-4F89-A3C7-B513C52D9A2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1722330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1147B-23F3-4C1E-AF87-52A6B8C0A08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417474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6972-4F68-D454-3B06-84DA8A743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FB64-FC9A-B2C7-7213-1D0048F89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85D2A-5CFA-366B-749D-3998C0648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872985" cy="20395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Definition: The problem of </a:t>
            </a:r>
            <a:r>
              <a:rPr lang="en-US" b="1" dirty="0"/>
              <a:t>overfitting</a:t>
            </a:r>
            <a:r>
              <a:rPr lang="en-US" dirty="0"/>
              <a:t> is when the model captures the noise in the training data instead of the underlying structure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Overfitting can occur in all the models we’ve seen so far: 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Decision Trees (e.g. when tree is too deep)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K-NN (e.g. when k is small)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Linear Regression (e.g. with nonlinear features or extraneous features)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Logistic Regression (e.g. with nonlinear features or extraneous features)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Neural networks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646D5C-C7F1-DF4B-17C6-6C79AF1307B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3237F4D-78B4-79FF-9947-7D5CEFA19991}"/>
                  </a:ext>
                </a:extLst>
              </p14:cNvPr>
              <p14:cNvContentPartPr/>
              <p14:nvPr/>
            </p14:nvContentPartPr>
            <p14:xfrm>
              <a:off x="9826920" y="899640"/>
              <a:ext cx="1563840" cy="1163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3237F4D-78B4-79FF-9947-7D5CEFA1999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17560" y="890280"/>
                <a:ext cx="1582560" cy="118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31731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0A47C-BFBB-4A04-8A0F-A76B3F9BDA9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424919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4D4B6-FE7C-4AC8-8F09-E5FB23726AD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538553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25CED-8B0B-4F9F-810D-D6A4202B156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330384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43" y="685800"/>
            <a:ext cx="730991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053" y="5881034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lambda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947582" y="2708535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4EAE7-9F39-4389-82D7-940E95B7616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237696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BAFF-63FD-0A60-CEEB-75C0B82A3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of both worlds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4AD74-B2CC-A8C2-A8BF-EEE44CC33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872985" cy="20395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can we keep the expressive power of a complex model while still avoiding overfitting?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Notebook demo:</a:t>
            </a:r>
            <a:r>
              <a:rPr lang="en-US" dirty="0"/>
              <a:t> </a:t>
            </a:r>
            <a:r>
              <a:rPr lang="en-US" dirty="0" err="1">
                <a:hlinkClick r:id="rId2"/>
              </a:rPr>
              <a:t>regression_regularization.ipynb</a:t>
            </a:r>
            <a:endParaRPr lang="en-US" dirty="0"/>
          </a:p>
          <a:p>
            <a:pPr lvl="1">
              <a:lnSpc>
                <a:spcPct val="110000"/>
              </a:lnSpc>
            </a:pPr>
            <a:endParaRPr lang="en-US" sz="28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E25560-061E-95F0-0659-EE7F9DD4F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91" y="2705513"/>
            <a:ext cx="10408192" cy="39206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7121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60762A1-D3CB-2D44-8F75-45345395AC90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BD23F1F-7972-48EE-8249-C7484488BB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B2A4EF0-283B-87AD-602E-90269A1133D8}"/>
                  </a:ext>
                </a:extLst>
              </p14:cNvPr>
              <p14:cNvContentPartPr/>
              <p14:nvPr/>
            </p14:nvContentPartPr>
            <p14:xfrm>
              <a:off x="4583880" y="2275560"/>
              <a:ext cx="4195800" cy="3501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B2A4EF0-283B-87AD-602E-90269A1133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4520" y="2266200"/>
                <a:ext cx="4214520" cy="352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8519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9" y="1600201"/>
            <a:ext cx="671512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1394" y="2077826"/>
            <a:ext cx="648929" cy="3893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811" y="2136819"/>
            <a:ext cx="213593" cy="3680909"/>
          </a:xfrm>
          <a:prstGeom prst="rect">
            <a:avLst/>
          </a:prstGeom>
        </p:spPr>
      </p:pic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Symptoms of Overfitting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B8F0B-EE83-4CD1-A237-54CD0CAA6CC2}"/>
              </a:ext>
            </a:extLst>
          </p:cNvPr>
          <p:cNvSpPr txBox="1"/>
          <p:nvPr/>
        </p:nvSpPr>
        <p:spPr>
          <a:xfrm>
            <a:off x="406400" y="6444734"/>
            <a:ext cx="37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William Cohen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DDCD43B-0709-37BB-0B4E-5FE3E4E104F0}"/>
                  </a:ext>
                </a:extLst>
              </p14:cNvPr>
              <p14:cNvContentPartPr/>
              <p14:nvPr/>
            </p14:nvContentPartPr>
            <p14:xfrm>
              <a:off x="900000" y="925920"/>
              <a:ext cx="6671520" cy="2923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DDCD43B-0709-37BB-0B4E-5FE3E4E104F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0640" y="916560"/>
                <a:ext cx="6690240" cy="294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54083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8902</TotalTime>
  <Words>1839</Words>
  <Application>Microsoft Office PowerPoint</Application>
  <PresentationFormat>Widescreen</PresentationFormat>
  <Paragraphs>344</Paragraphs>
  <Slides>63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Calibri Light</vt:lpstr>
      <vt:lpstr>Cambria Math</vt:lpstr>
      <vt:lpstr>Candara</vt:lpstr>
      <vt:lpstr>Wingdings</vt:lpstr>
      <vt:lpstr>Office Theme</vt:lpstr>
      <vt:lpstr>  10-315 Introduction to ML  Regularization</vt:lpstr>
      <vt:lpstr>Plan</vt:lpstr>
      <vt:lpstr>Regularization with L2 norm</vt:lpstr>
      <vt:lpstr>Poll 1</vt:lpstr>
      <vt:lpstr>Poll 1</vt:lpstr>
      <vt:lpstr>Overfitting</vt:lpstr>
      <vt:lpstr>Best of both worlds</vt:lpstr>
      <vt:lpstr>Example: Linear Regression</vt:lpstr>
      <vt:lpstr>Symptoms of Overfitting</vt:lpstr>
      <vt:lpstr>Motivation: Regularization</vt:lpstr>
      <vt:lpstr>Regularization</vt:lpstr>
      <vt:lpstr>Regularization</vt:lpstr>
      <vt:lpstr>Poll 2</vt:lpstr>
      <vt:lpstr>Poll 3</vt:lpstr>
      <vt:lpstr>Poll 3</vt:lpstr>
      <vt:lpstr>Regularization</vt:lpstr>
      <vt:lpstr>Regularization</vt:lpstr>
      <vt:lpstr>Regularization</vt:lpstr>
      <vt:lpstr>Poll 4</vt:lpstr>
      <vt:lpstr>Regularization Exercise</vt:lpstr>
      <vt:lpstr>Poll 5</vt:lpstr>
      <vt:lpstr>Poll 6</vt:lpstr>
      <vt:lpstr>Regularization</vt:lpstr>
      <vt:lpstr>Regularization Optimization</vt:lpstr>
      <vt:lpstr>Linear Regression with L2 Regularization</vt:lpstr>
      <vt:lpstr>Linear Algebra Timeout</vt:lpstr>
      <vt:lpstr>Regularization with L1 norm</vt:lpstr>
      <vt:lpstr>Model Preference</vt:lpstr>
      <vt:lpstr>Motivation: Regularization</vt:lpstr>
      <vt:lpstr>Regularization</vt:lpstr>
      <vt:lpstr>Regularization</vt:lpstr>
      <vt:lpstr>Regularization</vt:lpstr>
      <vt:lpstr>Regularization</vt:lpstr>
      <vt:lpstr>Regularization</vt:lpstr>
      <vt:lpstr>L2 vs L1 Regularization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Regularization as MAP</vt:lpstr>
      <vt:lpstr>Additional Slides</vt:lpstr>
      <vt:lpstr>Logistic Regression with Nonlinear Features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200</cp:revision>
  <dcterms:created xsi:type="dcterms:W3CDTF">2020-05-18T13:01:09Z</dcterms:created>
  <dcterms:modified xsi:type="dcterms:W3CDTF">2025-02-24T17:34:02Z</dcterms:modified>
</cp:coreProperties>
</file>