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ink/ink4.xml" ContentType="application/inkml+xml"/>
  <Override PartName="/ppt/notesSlides/notesSlide3.xml" ContentType="application/vnd.openxmlformats-officedocument.presentationml.notesSlide+xml"/>
  <Override PartName="/ppt/ink/ink5.xml" ContentType="application/inkml+xml"/>
  <Override PartName="/ppt/notesSlides/notesSlide4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327" r:id="rId2"/>
    <p:sldId id="2582" r:id="rId3"/>
    <p:sldId id="2577" r:id="rId4"/>
    <p:sldId id="1301" r:id="rId5"/>
    <p:sldId id="2578" r:id="rId6"/>
    <p:sldId id="2579" r:id="rId7"/>
    <p:sldId id="2516" r:id="rId8"/>
    <p:sldId id="2518" r:id="rId9"/>
    <p:sldId id="2433" r:id="rId10"/>
    <p:sldId id="1313" r:id="rId11"/>
    <p:sldId id="2243" r:id="rId12"/>
    <p:sldId id="1303" r:id="rId13"/>
    <p:sldId id="2619" r:id="rId14"/>
    <p:sldId id="2404" r:id="rId15"/>
    <p:sldId id="2583" r:id="rId16"/>
    <p:sldId id="2564" r:id="rId17"/>
    <p:sldId id="2622" r:id="rId18"/>
    <p:sldId id="2623" r:id="rId19"/>
    <p:sldId id="2621" r:id="rId20"/>
    <p:sldId id="2574" r:id="rId21"/>
    <p:sldId id="2620" r:id="rId22"/>
    <p:sldId id="2571" r:id="rId23"/>
    <p:sldId id="2617" r:id="rId24"/>
    <p:sldId id="2410" r:id="rId25"/>
    <p:sldId id="2584" r:id="rId26"/>
    <p:sldId id="2598" r:id="rId27"/>
    <p:sldId id="2599" r:id="rId28"/>
    <p:sldId id="2600" r:id="rId29"/>
    <p:sldId id="2592" r:id="rId30"/>
    <p:sldId id="2596" r:id="rId31"/>
    <p:sldId id="2614" r:id="rId32"/>
    <p:sldId id="2601" r:id="rId33"/>
    <p:sldId id="2591" r:id="rId34"/>
    <p:sldId id="2245" r:id="rId35"/>
    <p:sldId id="2420" r:id="rId36"/>
    <p:sldId id="2624" r:id="rId37"/>
    <p:sldId id="2625" r:id="rId38"/>
    <p:sldId id="2613" r:id="rId39"/>
    <p:sldId id="2612" r:id="rId40"/>
    <p:sldId id="2231" r:id="rId41"/>
    <p:sldId id="2246" r:id="rId42"/>
    <p:sldId id="2230" r:id="rId43"/>
    <p:sldId id="2232" r:id="rId44"/>
    <p:sldId id="2432" r:id="rId45"/>
    <p:sldId id="2249" r:id="rId46"/>
    <p:sldId id="2626" r:id="rId47"/>
    <p:sldId id="2417" r:id="rId48"/>
    <p:sldId id="1295" r:id="rId49"/>
    <p:sldId id="1294" r:id="rId50"/>
    <p:sldId id="2247" r:id="rId51"/>
    <p:sldId id="2604" r:id="rId52"/>
    <p:sldId id="2605" r:id="rId53"/>
    <p:sldId id="2606" r:id="rId54"/>
    <p:sldId id="2607" r:id="rId55"/>
    <p:sldId id="439" r:id="rId56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98" autoAdjust="0"/>
    <p:restoredTop sz="95628" autoAdjust="0"/>
  </p:normalViewPr>
  <p:slideViewPr>
    <p:cSldViewPr snapToGrid="0">
      <p:cViewPr varScale="1">
        <p:scale>
          <a:sx n="86" d="100"/>
          <a:sy n="86" d="100"/>
        </p:scale>
        <p:origin x="4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7T16:03:52.1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29644 12461 20271 0,'-5'0'1792'0,"-3"0"-1424"0,4 2-368 0,0-2 0 16,1 2 3472-16,0 0 624 16,-5 4 128-16,-4 1 32 0,-7 2-1808 0,-3 8-352 0,-1 4-80 0,-1 2-16 0,1 5-784 0,0 6-176 0,2 1-16 0,-3 9-16 0,-1 2-240 0,-4 7-64 0,0 6 0 0,-5 8 0 0,0 2-192 0,-5 10-32 0,1 7-16 0,0-1 0 0,1 4-336 0,-3 5-128 0,-1 11 0 0,3-1 144 0,3-2 48 0,4-7 16 15,3-6 0-15,6-8 0 0,4-3-64 0,7-7-16 16,5-4 0-16,5-8 0 0,6-8-128 0,3-7 0 15,7-6 144-15,4-7-144 0,2-2 0 0,6-9-320 16,5-2 64-16,4-5 16 0,4-5-816 0,3-4-160 0,4-4-48 0,5-4-20288 16</inkml:trace>
  <inkml:trace contextRef="#ctx0" brushRef="#br0" timeOffset="580.31">30010 13520 28559 0,'-1'0'2544'0,"-1"-3"-2032"15,2 2-512-15,0 0 0 0,0 1 848 0,0-2 80 0,0 2 16 0,-1-2 0 0,0-2 720 0,-3 2 128 0,0-2 48 0,-2 2 0 0,-1-2-336 0,-3 0-64 0,0-1-16 0,-1 0 0 16,-1-1-368-16,-1-3-80 0,1 3-16 0,0-1 0 16,-1 1-576-16,2-1-128 0,-1 1-32 0,-1 0 0 15,1 0-224-15,-2 3 0 0,-1 2 0 0,1 1 0 16,-2 1 0-16,0 6 0 0,-3 1 0 0,0 5 0 15,1 0 0-15,-1 6 0 0,2 3-128 0,-3 3 128 16,3 4 0-16,-3 6 0 0,5 2 0 0,2 1 0 16,2 0 0-16,2-4 0 0,3 0 0 0,1 0 0 15,4 0 0-15,2-5 0 0,1 2 0 0,2-2 0 0,2-1 0 0,2 0 0 16,-1-2 0-16,2-1 0 0,-1 0 0 0,1-5-128 16,-2-2 128-16,1 1 0 15,0-3-576-15,0 0-48 0,-1-4-16 0,1-2-19888 16</inkml:trace>
  <inkml:trace contextRef="#ctx0" brushRef="#br0" timeOffset="1081.83">30391 13672 42383 0,'-3'0'1872'15,"2"0"400"-15,2-4-1824 0,3 1-448 0,2 0 0 0,-2-2 0 16,0 1-496-16,2-2-192 0,2-2-32 0,2-6-16 0,0 0 736 0,-2 3 0 16,-3 1 0-16,-5 6 0 0,-3 2 480 0,-3 4 144 15,-2 2 16-15,-3 2 16 0,0 4 0 0,-4 5 0 0,1 1 0 0,-3 3 0 16,-1 3-320-16,-1 3-64 0,1 3-16 0,-1 0 0 0,2 1-64 15,1 1-32-15,2 0 0 0,2 0 0 16,2 0-160-16,1-2 0 0,3 2 0 0,2-2 0 16,3-2 0-16,1-1 0 0,3 0 0 0,2-5 0 15,2 1 0-15,0-5 0 0,5-3 0 0,0 0 0 16,3-3 0-16,0-2 0 0,0-2 0 0,-1-3 0 0,2 1 0 0,0-3 0 16,1-1 0-16,-3 0 128 0,0-1-128 15,0 1 0-15,0-3 0 0,0 2 0 16,-2-4 160-16,1 1 0 0,-1-2 0 0,1 0 0 0,-2-2 224 15,0-3 32-15,-1 0 16 0,0-4 0 0,-3-1-144 0,0 0-32 0,0-2 0 16,-1-5 0-16,-3-3-256 0,1-2 0 0,-1-3 0 16,-3-1 0-16,1-3 0 0,-2-2 0 0,-1 3 0 15,1-1 0-15,0 5 0 0,-2 2-144 16,2 3 144-16,-1 3-128 0,-1 3-128 0,0 1-32 16,0 2 0-16,1 2 0 15,-1 2-528-15,1-1-96 0,-1 7-32 0,0-3 0 16,-1 5-368-16,0 1-80 0,0-1-16 0,2 4-16944 15</inkml:trace>
  <inkml:trace contextRef="#ctx0" brushRef="#br0" timeOffset="1591.73">30953 13609 41471 0,'-10'9'3680'0,"3"1"-2944"0,5-1-592 0,0-5-144 16,4 1 576-16,-4 1 96 0,-1 5 16 0,-4 10 0 0,0 7 112 0,-2 2 32 0,2 4 0 0,1-5 0 0,1-2-320 0,1-1-48 0,2-3-16 0,-1-2 0 0,2-2-144 0,0-5-48 15,2 1 0-15,-1-3 0 0,0 1-256 0,1-7 0 16,-1 4 0-16,0-7 0 0,0 1 0 0,-1-1 0 0,0-1 0 0,-1-2 0 16,0-2 0-16,1-2 0 0,0-1 0 0,-1-3 0 15,4-4 0-15,-1-4 0 0,1-6 0 0,2-7 0 16,2-5 0-16,3-5-256 0,1-5 64 0,1 1 0 16,2-2 0-16,2 7 0 0,1 4 0 15,2 8 0-15,-1 4 192 0,0 6 0 0,-2 4 0 0,0 2 160 0,1 4-160 0,0 2 0 31,0 1-192-31,-1 3 192 0,-3 3 0 0,1 3 0 16,-2 0 144-16,-1 4-16 0,0 3 160 0,-2 0 32 16,1 6 16-16,-2-1 0 0,1 2-48 0,0 0-16 15,0 3 0-15,-1 1 0 0,2 3-112 0,-2-1-32 16,1-1 0-16,-2 1 0 0,1-2-128 0,0 0 0 0,0 1 0 16,-1-3 0-16,2-1 0 0,0 1 0 0,0-6 0 0,0 0 0 0,1-2-240 0,0-3-80 15,0-1 0-15,0 0-16 16,0-4-1072-16,-1 0-192 0,2-3-64 0,0-3-18816 0</inkml:trace>
  <inkml:trace contextRef="#ctx0" brushRef="#br0" timeOffset="1850.84">31899 12936 27647 0,'-6'21'2448'0,"2"-8"-1952"0,2 2-496 0,2-1 0 0,2-3 3600 0,1-1 624 0,1 6 128 16,1 6 32-16,1 17-3472 0,1 15-688 0,1 14-224 0,-3 9 128 0,-1 1 224 0,-4-2 48 0,-1 1 16 0,-1-5 0 0,-2-3 560 0,0-6 112 16,1-6 32-16,-1-6 0 0,0-3-592 0,3-7-112 15,0-3-32-15,1-6 0 0,1-1-384 0,1-5 0 16,0-4 0-16,-1-4-176 15,1-2-656-15,0-4-144 0,-1-5-32 0,1-3-20304 16</inkml:trace>
  <inkml:trace contextRef="#ctx0" brushRef="#br0" timeOffset="2048.59">31532 13578 46079 0,'11'5'2048'0,"4"-5"400"0,6-3-1952 0,0-1-496 16,-2-2 0-16,-3 3 0 0,6-6 320 0,14-3-16 0,21-5-16 0,17-5 0 15,9 0-160-15,-5 1-128 0,-9 10 144 0,-10 2-144 16,-9 3 0-16,-9 3 0 0,-9 3 0 0,-10 3-13968 16,-6-3-2864-16</inkml:trace>
  <inkml:trace contextRef="#ctx0" brushRef="#br0" timeOffset="2490.85">32075 12141 41471 0,'-16'0'1840'0,"3"-3"368"0,1 6-1760 0,5-3-448 0,4 3 0 0,2-1 0 16,0 3 336-16,-2-2-16 0,-2 6 0 0,0 7 0 15,2 1 80-15,3 8 16 0,5 2 0 0,4 2 0 16,6 3 192-16,6 3 32 0,4 3 16 0,7 4 0 15,7 7-16-15,6 2-16 0,7 10 0 0,5 4 0 0,-1 0-272 0,1 3-48 16,-2 0-16-16,-3 0 0 0,-5-2-288 16,-5 4 128-16,-3-1-128 0,-6 4 0 0,-7-5 384 0,-6 0-48 15,-7-1 0-15,-4 2 0 0,-4 0 224 0,-3 2 32 16,0 4 16-16,-4-2 0 0,-1-3-160 0,-2-6-16 16,0-5-16-16,-1-5 0 0,1-1 128 0,-3-6 32 15,1-2 0-15,-1-4 0 0,1 0-384 0,-2-3-192 16,-1 0 192-16,-2-1-192 0,0 2 0 0,-4 1 0 15,-3 1 0-15,-4 5 0 16,-6 4-1216-16,-2-3-208 0,-1 1-48 0,-3-7-14544 16,-2-1-2928-16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7T20:27:47.568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44">
        <inkml:traceFormat>
          <inkml:channel name="X" type="integer" max="27388" units="cm"/>
          <inkml:channel name="Y" type="integer" max="18258" units="cm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T" name="resolution" value="1" units="1/dev"/>
        </inkml:channelProperties>
      </inkml:inkSource>
      <inkml:timestamp xml:id="ts1" timeString="2025-02-17T20:27:47.618"/>
    </inkml:context>
    <inkml:brush xml:id="br3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28514 4021 21183 0,'-8'0'1888'0,"2"0"-1504"0,4 0-384 0,2-1 0 0,0 1 640 0,-2 0 64 0,0 0 16 0,-3-2 0 0,0 0-32 0,-1 0-16 0,2 2 0 0,2-3 0 0,0 2 320 0,2 1 64 0,2-2 16 0,0 2 0 15,1 2 176-15,0-2 32 16,1 0 16-16,0 1 0 0,2 2-112 0,0-3-32 0,1 2 0 0,2-2 0 16,0 4-560-16,1-4-112 0,1 1-32 0,0 2 0 15,3-3-256-15,-1 2-48 0,2-2-16 0,0 0 0 16,0 0-128-16,1 0 192 0,2 0-192 0,1 0 192 15,1 0-64-15,1 0-128 0,-2-2 192 0,2 2-64 16,0-3-128-16,-1 2 0 16,1-3 0-16,-2 2 0 0,1-2 0 0,-2 2 0 15,-1-1 0-15,0 2 0 0,-4-2 0 0,-2 1 0 0,-1 2 0 0,-4 0 0 16,-2 2 0-16,-3-2 0 0,1 3 0 0,-5 1 0 0,-1-1 0 0,-1 4 0 16,2-1 0-16,-6 2 0 0,-2 2 0 0,-4 3 0 15,-4-1 0-15,1 4 0 0,-3-2 0 0,-1 2 0 16,-2 1 128-16,1 0-128 0,-2 2 0 0,0-3 0 15,0 3 0-15,0-5 0 16,0 2 0-16,-1 1 0 0,-3 1 0 0,2-4 0 0,5 1 0 0,-2-4 0 31,-2 3 0-31,0 3 0 0,4-3 0 0,0 0 0 16,2 1 0-16,2-4 0 0,2 1 0 0,2 1 0 0,3-3 128 16,2 1-128-16,3-1 0 0,1 0 0 0,4-2 0 15,2 0 128-15,2-2 48 0,0 0 0 0,3 0 0 16,2 0 0-16,2-2 16 0,1 0 16 0,2-2 0 0,5 1 0 15,2 0-16-15,-1-3 0 0,4 0 0 0,-1-2 0 16,3 1-192-16,-2-2 0 0,1 0 0 0,-1 0 0 16,-1-1 0-16,-1 2 0 0,0-1 0 0,-2 2-160 15,-1-3-352-15,-3 4-80 16,0-2-16-16,-1 2 0 0,-1-3-2064 0,1 2-400 0</inkml:trace>
  <inkml:trace contextRef="#ctx0" brushRef="#br0" timeOffset="1">29329 4260 8287 0,'-5'-3'736'0,"1"3"-592"0,1 0-144 0,1 0 0 0,2 3 4752 0,0-2 928 0,0 2 176 16,0 3 32-16,1 0-3904 0,-1 4-800 0,0 3-160 0,0 5-16 0,0-2-496 0,0 0-112 0,0 2-16 0,-1 0 0 0,0 3-384 0,-1-3 0 0,1 2 0 0,-1-1 0 16,-1-1 0-16,0 2 0 0,-1-4 128 0,-1 3-128 0,-1-1 448 0,0-2 64 15,-1 0 16-15,2 0 0 0,0-1-400 0,1-2-128 16,0 0 0-16,0 0 0 16,2-5-640-16,-2 2-224 0,3 0-48 0,-1-3-14416 0</inkml:trace>
  <inkml:trace contextRef="#ctx0" brushRef="#br0" timeOffset="2">31332 8785 21183 0,'2'-4'1888'0,"1"1"-1504"0,-2 3-384 0,1-1 0 0,0 1 1280 0,0 0 192 0,3-2 48 16,4-1 0-16,2 2 400 0,4-4 64 0,1 1 32 0,1 1 0 0,0-2-1264 0,1 1-256 0,-1 0-48 0,0 2-16 16,1 1-240-1,-1-4-64-15,-2 3 0 0,0 0 0 0,1-2 32 0,0 2 0 16,0-2 0-16,0 2 0 0,0-2-160 0,-2 1 128 15,-1 2-128-15,0-1 128 0,-4-1-128 0,1 2 0 16,-2 1 0-16,-2 0 128 0,-2 0-128 0,-1 1 0 16,-1 2 0-16,-2-1 0 0,-2 4-208 0,-1 2 16 15,-4 0 16-15,0 2 0 16,-2 0-496-16,-1 0-96 0,-2 2-32 0,-1 3 0 16,-2-2-192-16,-1 0-32 0,-3 3-16 0,1 0 0 15,-2 0 64-15,0 2 16 0,0-2 0 0,2-3 0 0,2 2 640 0,-1-2 144 16,1 0 32-16,0 0 0 0,0 0 144 0,3 0 0 0,-1-1 128 15,2 0-128-15,1-2 704 0,2 0 64 0,0 1 0 0,3-3 16 16,1 0 272-16,1-1 48 0,3 0 16 0,0 2 0 16,3-3-672-16,1-3-144 0,1 6-32 15,2-5 0-15,0 2-272 0,3-2 0 0,0-2 0 0,1 2 0 16,4 0 208-16,1-2 96 0,0 1 16 16,2 0 0-16,0-3-160 0,2 3-32 0,-1 0 0 0,2-1 0 15,0 0-128-15,1-2 0 0,-1 0 0 0,-2 0 0 31,0 0-1136-31,-2 0-96 0,-3 3-32 0,-2-3-12992 0</inkml:trace>
  <inkml:trace contextRef="#ctx0" brushRef="#br0" timeOffset="9">28548 5374 21183 0,'-7'-1'1888'0,"2"-2"-1504"0,4 3-384 0,1 0 0 0,0 0-272 0,0 0-128 0,-2 0-32 0,-1-3 0 0,-1 3 1904 0,0-4 384 0,3 1 80 0,1 3 16 16,3-2-1264-16,0 2-256 0,3 0-48 0,3 0-16 16,0 0 48-16,1 0 16 0,4 2 0 0,4-2 0 15,2 0 224-15,2 0 48 0,1 0 16 0,2-2 0 16,1 1-80-16,1-2 0 0,0 1-16 0,-1-2 0 0,0-2-192 0,-1 0-48 31,-1 0 0-31,-1 2 0 0,1-2-144 0,-2 2-48 16,-1 1 0-16,-1 0 0 0,-2 0-192 0,-2 2 0 0,0 0 128 0,-2 1-128 0,-2 1 0 0,-2 3 0 15,-1-1 0 1,-3 1 0-16,-2 1 0 0,-2 1-160 0,-2 4 32 16,-3-2 0-16,-2 3-288 0,-3-1-48 0,-3 2-16 0,-1-1 0 31,-4 2-16-31,-2-1 0 0,-2 3 0 0,-1-3 0 0,-1 2 128 0,-1 1 32 0,-1-2 0 0,-2 2 0 16,-1-1-96-16,0 0-16 0,1 0 0 0,-1 1 0 0,-1 1 192 0,0 0 16 15,1 3 16-15,0 0 0 0,1 0 224 0,3-1 0 0,4 0 0 16,3-1 0-16,3-3 144 0,4-2 80 15,3-2 16-15,4-1 0 16,2-2 528-16,1-1 128 0,4 0 0 0,1 1 16 16,3-5-528-16,2 2-96 0,0-2-32 0,3 2 0 0,1-3 64 0,2 4 0 15,0-4 0-15,3 2 0 16,1-3-176-16,1 2-16 0,1-2-128 0,-1 2 192 0,1 0-752 16,0-2-144-16,-2-2-48 0,0 2-9344 0,0 0-1872 0</inkml:trace>
  <inkml:trace contextRef="#ctx0" brushRef="#br0" timeOffset="10">29333 5607 12895 0,'0'-3'1152'0,"0"-1"-928"15,0 4-224-15,0 0 0 0,2-2 1584 0,-1 2 272 0,0-4 48 0,2 2 16 0,0-6 320 0,4 2 80 0,0-3 16 0,3 3 0 0,0-1-1280 0,2-2-256 0,2 3-48 0,2-4-16 0,0 4-560 0,0 0-176 0,1-3 0 0,1 3 0 16,-1 1 128-16,0-1-128 0,-2 3 0 0,0 0 0 16,-2 3 128-16,-1 0-128 0,-4 0 0 0,0 0 0 15,-1 3 0-15,-2-3 0 16,-1 4 0-16,-1-1 0 0,0 0 0 0,-2 3 240 0,0-2-48 0,-2 1-16 0,-1 1 64 16,-2 0 16-16,-1 4 0 0,-2-4 0 0,-3 4-112 0,-3 0-16 15,1 3 0-15,-2-1 0 0,-3 0-128 16,0 1 0-16,-2 0-160 0,2 2 160 15,1-5-144-15,0 2 144 0,1 2-128 0,1-5 128 0,1 3 0 0,0-2 0 16,2 2 144-16,3-4-144 0,-1 2 272 0,3 1-48 16,1-1-16-16,1 0 0 0,3-1 240 0,2 0 32 15,2 1 16-15,1-1 0 0,4-3 112 0,1 1 32 16,0-1 0-16,3 1 0 16,0-1-304-16,2-4-48 0,0 3-16 0,1 0 0 15,1-1-272-15,-1-2 0 0,0 2 0 0,-1 0-144 16,-2-1-1328-16,-1 2-256 15,0-1-48-15,-1 0-13520 0</inkml:trace>
  <inkml:trace contextRef="#ctx0" brushRef="#br0" timeOffset="11">28583 6524 6447 0,'-5'-4'576'0,"2"-1"-576"0,1 4 0 0,1-1 0 0,1 1 1328 0,1-1 144 0,0 1 48 16,0-1 0-16,1-2-544 0,-1 0-96 0,3 2-32 0,-1-5 0 0,2 4 1008 0,-1-1 192 0,2 2 32 0,-1-2 16 0,3 1 96 0,-2 0 32 0,1 3 0 0,1-3 0 0,0 3-816 16,1 0-176-16,1-2-16 0,1 2-16 0,0-1-608 0,0 1-112 15,3 0-32-15,-1-3 0 0,2 3 32 0,1-2 0 16,2 0 0-16,-1 2 0 0,1-2-96 0,1 1 0 15,2-2-16-15,1-1 0 16,2 2-208-16,-1-2-32 0,0 2-128 0,-1-2 192 0,0 4-192 16,-1-2 0-16,-5 2 128 0,0-3-128 0,0 3 0 15,-1 0 0-15,-4 0 0 0,0 0 0 0,-1 0 0 0,0 3 0 16,-2-3 0-16,-1 0 0 0,0 2 0 0,0-1 0 0,-1 2 0 16,-2 0-160-16,-2 2 160 0,-1-1-192 0,-1 4 192 15,-2 0-192 1,-3 1-192-16,-3 1-64 0,-2 0 0 0,-3 3 0 15,-3 5 32-15,-4-2 0 0,-2 2 0 0,-4 0 0 16,-3 3 0-16,-2 1 0 0,-1 0 0 0,-1 0 0 0,-3 1 144 0,1 1 16 0,0-1 16 0,1-1 0 16,5-2 384-16,1-2 80 0,4 1 16 0,1-3 0 15,6-1 496-15,2-4 96 0,4 0 32 0,4-1 0 16,2-3-320-16,1 2-64 16,3-3-16-16,3-2 0 0,2 2-336 0,2-2-128 0,3 1 0 15,2-2 0-15,2 0 0 0,4 0 0 0,0 1 0 0,3 0 0 0,1-2 128 16,1 1-128-16,1-3 176 15,0 0-176-15,-2 0 128 0,0-3-128 0,0 1 0 0,-1-2 0 16,-2 2 0-16,1-3-304 0,-1 2 48 0,-2-3 0 16,0 2-1520-16,-2 2-288 0</inkml:trace>
  <inkml:trace contextRef="#ctx0" brushRef="#br0" timeOffset="12">29305 6799 36863 0,'-6'-5'1632'0,"2"1"336"0,0 3-1584 0,3-2-384 0,1 1 0 0,1 1 0 0,2 1 416 16,-1-3 0-16,2-1 0 0,2-2 0 0,3 0 0 0,2-4 0 0,0 4 0 0,3-3 0 0,-1 2-416 0,2 1 0 0,1-3 128 0,2 3-128 0,-1 0 0 0,1 2 0 15,1 0 0-15,-2-1 0 0,1 4 0 0,-2-1 0 16,0-1 0-16,-4 3 128 15,-1 0-128-15,-1 3 0 0,-4-1 0 0,1-1 0 16,-4 2 0-16,-2-1 0 0,1 2 0 0,-2 0 0 16,0-1 0-16,-3 2 0 0,1-1 0 0,-3 0 0 0,0 1 0 0,-3 1-176 15,0-1 48-15,-2 1 0 0,0-1-208 0,0 1-48 0,0 0 0 16,0-1 0-16,2 1 384 0,-1-1-176 0,3 2 176 16,0-4-128-1,1 0 128-15,0 0 0 0,1 1 0 0,3-1 0 16,0-2-272-16,1 1 16 0,2 1 16 0,1-2 0 15,1 4-784-15,1-4-144 0,3 2-48 0,1-1 0 16,0 2 528-16,3-3 112 0,1 2 0 0,1-1 16 16,-1 2-16-16,2-2-16 0,0 2 0 15,0-2 0-15,-2 2 112 0,0 0 32 0,-1 0 0 0,-3 1 0 0,-3-2 448 0,-1 0 0 0,-3 3-128 0,-2-2 128 16,0 2 576-16,-2-3 176 16,-1 4 16-16,-1-1 16 0,-1 0 64 0,-2 0 16 0,0 0 0 0,0 2 0 15,-1 0-384-15,0-1-80 0,-2 0-16 16,-2 2 0-16,0-3 240 0,1 4 32 15,-3-4 16-15,1 0 0 0,-1 2-112 0,-3-2-32 16,0 2 0-16,-2-1 0 0,-1 0-112 0,0 2-32 0,1-1 0 0,-2-1 0 0,-3 0-384 0,-1 2 0 16,1 1 0-16,-2-4-17696 15</inkml:trace>
  <inkml:trace contextRef="#ctx0" brushRef="#br0" timeOffset="13">31884 9122 18431 0,'-2'-5'1632'0,"1"4"-1312"16,1-1-320-16,0 0 0 0,1 2 3152 0,0 0 560 0,0-2 128 0,2 2 0 0,1-4-2432 0,2 2-480 0,1-2-96 0,2 1-32 0,1 0-544 0,0-2-128 0,2 4 0 0,-1-3-128 0,0 1 272 0,2 3-48 0,-1 3-16 0,2-3 0 15,-1 4 176-15,0-2 16 0,-1 3 16 0,-2 1 0 16,0 3-272-16,-3-3-144 16,-1 0 160-16,-2-2-160 0,0 2 144 0,-3 0-144 0,-1-3 128 0,-1 2-128 15,-2 0 0-15,-2-2 0 16,-1 4 0-16,-1-1 0 0,-3-3 0 0,0 1-192 16,-1 1 32-16,0-1 16 15,0-2-896-15,1 4-176 0,1-4-48 0,2 0 0 16,0 1 176-16,4-3 48 0,0 0 0 0,1 0 0 0,2 0 816 0,0 0 224 0,1 1 0 0,0-1 0 15,2 2-544-15,-1-2-32 0,1 2 0 16,0 0 0-16,0 1 448 0,1-3 128 0,1 0 0 0,-2 0 0 16,1 3 0-16,0 1-128 0,1 1 128 0,-2-1 0 15,1-2 128-15,1 2 96 0,-1-3 16 0,-1 1 0 16,2 1 864-16,-1 1 176 0,1-1 48 16,-1 2 0-16,-1-1-448 0,1 0-96 0,0-1-16 0,0 2 0 15,-1 2-496-15,1-1-96 0,-2 0-32 0,1-1 0 16,-1 1 32-16,0 0 0 0,-2 3 0 0,0-3 0 0,0 2 272 0,0-2 64 0,-3 2 16 0,1-1 0 31,-2 0-16-31,0-1 0 0,-1 3 0 0,-1-3 0 16,0 1-192-16,0 2-64 0,-2-3 0 0,1 0 0 0,-1 1-96 0,0 0-32 0,-1 2 0 0,-1 1 0 15,0-2-128 1,-1 2 0-16,1-4 0 0,0 1 0 0,-1-1 0 0,1-3-256 16,-1 1 64-16,0-1-12096 15,0-3-2432-15</inkml:trace>
  <inkml:trace contextRef="#ctx0" brushRef="#br0" timeOffset="14">31307 8095 11967 0,'-2'-7'1072'0,"0"5"-864"0,2-2-208 0,0 4 0 0,2-2 1280 0,-1 1 192 0,0 1 64 0,0-3 0 16,3-1 112-16,0-2 16 0,1 0 16 0,1 0 0 0,0 0-464 0,1-3-112 0,1 2-16 0,-1 0 0 0,2-1-80 15,-2 2-32-15,1-1 0 0,-1 4 0 0,-1-4-16 16,2 6-16-16,-2-1 0 0,0-1 0 0,2 3-304 15,-1 0-48-15,2 3-16 0,1-1 0 0,2-1-384 0,0 2-64 16,3 1-128-16,1-2 176 0,1 2-176 0,1-2 0 16,0-2 0-16,1 4 0 0,1-2 0 0,-1 0 0 15,1 0 0-15,-1 1 0 0,-2 0 0 0,-1-1 0 16,-1 0 0-16,-3 1 128 0,-1-3 320 0,-3 1 64 16,-2 1 16-16,-1 1 0 0,-4-2-288 0,-1 1-64 15,-2 1-16-15,-3 1 0 0,-1-2-160 0,-2 2 0 16,-3 2 144-16,-1 0-144 0,-2 2-192 0,-3 1-128 15,-2 3 0-15,1-3-16 16,-1 4-144-16,-2 0-32 0,-1 2 0 0,1 3 0 0,-1-1 320 0,1-1 192 0,1 0-208 16,1 3 80-16,0-3 128 0,0 2 0 0,0 5 0 0,1-6 0 15,-1 1 0-15,3 1-240 0,1-4 48 16,2 1 0-16,0 0-48 0,2-2 0 0,4 0 0 16,2-1 0-16,2-3 240 0,2-3 0 0,2 2 0 15,2-1 0-15,1-1 0 0,2-4 0 0,1 3 0 0,2-2 0 16,0-1 480-16,2-2-16 0,5 1 0 0,1-4 0 15,3 1 48-15,1-2 16 0,4 1 0 0,1-2 0 16,0 0-288-16,0 1-64 0,-2-2-16 0,1 1 0 16,-2 0-416-16,0 2-96 0,-2-2-16 0,-3 1 0 15,0 3-1296-15,-5-2-272 0,0 1-48 0,-4-2-7984 16,0 2-1584-16</inkml:trace>
  <inkml:trace contextRef="#ctx0" brushRef="#br0" timeOffset="15">31905 8364 22111 0,'2'-4'1968'0,"-1"1"-1584"0,1 0-384 0,1 1 0 0,-2 1 1776 0,2-2 272 0,2-3 48 0,2-4 16 0,5-2 320 0,2-3 64 0,2-2 0 0,1-2 16 16,2 3-1616-16,1 0-320 0,-2 0-64 0,1 3 0 0,-2 1-384 16,0 2-128-16,1 1 0 0,-2 1 144 15,-1 3-144-15,-1 2 0 0,0 0 0 0,-3 3 0 16,0 1 0-16,-2 3-224 0,-2 2 80 0,-3 2 16 15,-3 2-400-15,-2 5-80 0,-4-1-16 0,-2 4 0 0,-2-3 368 0,-5 5 64 16,0-1 0-16,-2 0 16 0,-1 2-64 0,0 2-16 16,0-7 0-16,1 2 0 0,1 2 256 0,0-4-176 15,3 3 176-15,1-3-160 16,1 2 160-16,2-4 0 0,2 1 128 0,4-2-128 16,0 0 0-16,4-1 0 0,0-3 0 0,3-2-128 15,2 2-128-15,1-3-32 0,2 1 0 0,0-3 0 16,0 1-240-16,2-1-48 15,0-2-16-15,1-2 0 0,0 0-416 0,2 0-80 0,0-2 0 0,1-2-12464 16</inkml:trace>
  <inkml:trace contextRef="#ctx0" brushRef="#br0" timeOffset="16">31407 7402 12895 0,'4'-5'1152'0,"0"1"-928"0,-1 2-224 0,0 1 0 0,-1-2 768 0,1 1 128 0,0-3 0 0,5-1 16 0,2-3 736 0,-2-1 144 0,2-2 16 0,-2 3 16 0,-2 2-512 0,-1 0-96 0,0 1-32 0,0 0 0 16,0 2-144-16,0-2-16 0,0 4-16 0,2-2 0 31,2 2-416-31,-1 0-80 0,3 0 0 0,1-2-16 0,0 2 48 0,3-2 16 16,2-1 0-16,2 1 0 0,2 1 0 0,0-1 0 0,2 1 0 0,1 0 0 15,-2 0-192-15,0 0-48 16,-1 0 0-16,-1 1 0 0,-3 2-320 0,-3 0 144 0,-2 2-144 0,-2 1 0 16,-2 0 0-16,-2 1 0 15,-3 1 0-15,1 1 0 16,-3-1-320-16,1 1-112 0,-2 0-16 0,-2 1-16 15,2 1-240-15,-2-2-32 0,1 2-16 0,-2 0 0 16,0-1 176-16,-1 0 48 0,0 2 0 0,0-3 0 0,1 4 528 0,-2-2 0 16,0 2 0-16,-1 0 0 0,-1-1 0 0,0 1 192 0,0 2-48 0,-3-2-16 15,0 2 176-15,-1-2 16 0,-2 0 16 0,1 0 0 16,-3 1-192-16,-1-1-144 0,-4 2 192 0,-1-2-192 16,0 4 128-16,-1 1-128 0,0-3 0 0,-1 1 0 0,2 0 0 15,3 0 0-15,1-1 0 0,2-2 0 0,1-2 0 16,3 2 0-16,2 0 128 0,2-4-128 15,1 3 0-15,0-4 0 0,3 1 0 0,1-1 0 16,-1-1 128-16,3 2-128 0,0-2 0 0,1 2 0 16,2-2 448-16,-1 1 48 0,2 1 0 0,0-3 0 15,1 1 272-15,0 0 64 0,0-2 16 0,-1 2 0 0,0 1-512 0,1-1-96 16,0-2-32-16,0 2 0 0,0-2-208 0,0 2 0 0,1 0 0 0,2 0 0 31,-1-2 0-31,2 0 0 0,0-2 128 0,4 0-128 0,0 0 0 0,2-2 128 16,1-2-128-16,2 2 0 0,-1-4 256 0,2 2-32 0,0-2-16 0,0 2 0 31,-1 2-208-31,1-2 0 0,-2 1 0 0,1 0 0 0,-2 3-304 0,-1-4-144 0,-2 1-48 0,-1 1-17040 31</inkml:trace>
  <inkml:trace contextRef="#ctx0" brushRef="#br0" timeOffset="17">32149 7583 29423 0,'-2'0'640'0,"-1"1"144"0,2 1 32 0,0-2 16 16,1 3-672-16,1-2-160 0,-1 2 0 0,0-1 0 0,1 4 1920 0,0 2 368 0,1 0 64 0,0 2 16 0,2 3-1280 0,1-1-256 0,1 1-64 0,0 2 0 0,0-1-592 0,0 1-176 0,2-2 0 0,-2 3 0 0,0-1-176 0,-1 1-96 0,0-3-32 0,-1 0 0 15,-2 2-1856-15,0-5-368 0</inkml:trace>
  <inkml:trace contextRef="#ctx0" brushRef="#br0" timeOffset="18">31396 6998 10127 0,'-2'0'896'0,"-1"0"-704"0,2 0-192 16,1 0 0-16,-1 0 624 0,1-3 80 0,-3 3 32 0,1-2 0 0,-2 1 128 0,-1-2 32 0,0 1 0 0,0 0 0 0,0 0 192 0,-1 1 64 0,0 1 0 0,-2-3 0 0,1 3 32 0,-4 3 16 16,-2-2 0-16,-1 1 0 0,-2 5-848 0,-2-1-160 15,-2 0-48-15,-2 0 0 16,0 4-448-16,-2-4-80 0,1 4-32 0,1-1 0 0,1-2 96 0,1 2 32 0,1 1 0 0,2-4 0 15,3 4 288-15,5-4 0 16,0 0 176-16,3 2-176 0,2-2 160 0,3 0-160 0,0 3 128 0,2-2-128 0,0 2 272 0,1 3-16 16,1 0-16-16,1 2 0 0,-1 2-96 0,0 3-16 15,1 2 0-15,-1 1 0 0,1 4-128 0,-2-1 0 16,0-2 0-16,-1 4 0 0,-1 3 128 0,0 3 0 16,-1 3 0-16,-1-1 0 0,0-7-128 0,-3 9 0 15,-1 8 0-15,-3 9 0 16,-2 2 0-16,1-4 0 0,0-1 0 0,3-4 0 0,-1-4 0 0,3 1 0 15,2-3 0-15,3-2 0 0,1-1 0 0,3-1 128 16,3 1 0-16,2 1 0 16,-1-2 32-16,2 1 0 0,-1 0 0 0,1 1 0 15,-3-2 128-15,1-1 32 0,-5-3 0 0,1 0 0 0,-1 5-320 0,-3 2 128 16,0-1-128-16,-3 4 0 0,1 5 128 16,-3 0-128-16,-1 2 0 0,-3-6 0 0,1 1 0 0,0-7 0 0,-1-1 0 15,2-2 0-15,1-7 0 0,-1 1 0 16,2-1 0-16,2-4 0 15,0-1 864-15,2-3 64 0,1-1 16 0,-1-1 0 16,1-2-176-16,0-2-48 0,0-4 0 0,0-2 0 0,0-1-48 0,0-4-16 0,-1 0 0 0,-1 0 0 16,1-3-240-1,-1 3-48-15,-1-3-16 0,-1 1 0 0,2-2-96 0,-1 1-32 16,2 0 0-16,-1 1 0 0,-1 2-96 0,1-3-128 16,1 3 176-16,1 0-176 0,0-3 0 0,0 2-352 0,2-2 48 0,1 0 16 15,-3 0 144-15,0 0 144 16,0 0-208-16,21 2 80 0,-13 0 480 0,1-2 96 15,1 0 32-15,2-2 0 0,2 0-288 0,-1 2-48 16,2 0-16-16,1 2 0 0,3 0-128 0,-1 1 0 0,5-2 0 0,-1 1 0 0,1-1 0 16,1 2-176-1,-1 3 176-15,0-2-192 16,0 1-480-16,-2 1-96 0,-1-5-32 0,-4 2-15424 0</inkml:trace>
  <inkml:trace contextRef="#ctx0" brushRef="#br0" timeOffset="19">32431 6987 15663 0,'-10'-2'1392'0,"3"0"-1120"0,-1 1-272 0,3 1 0 0,3 0 560 0,1 0 48 0,-1 0 16 15,-1 0 0-15,-3 0 480 0,-3 0 112 0,-1 1 0 0,0-1 16 0,3 0 16 0,0 0 0 0,3 0 0 0,0 0 0 0,1 0 0 0,2 0 0 0,0 0 0 0,1-1 0 16,1 1-96-16,0 0-32 0,3 0 0 0,1 0 0 15,0 0-416-15,2 0-96 0,3 0-16 0,3-3 0 16,0 3-288-16,3-2-64 0,4 0-16 0,1 0 0 16,4-2-16-16,2 2 0 0,-1-2 0 15,1 2 0-15,0-1-16 0,1 2 0 0,-1 1 0 0,-1 0 0 16,-3 2-192-16,-3 2 176 0,-3 0-176 0,-3 2 160 16,-3-2-160-16,-3 1 0 0,-4 1 0 0,-1 1 0 0,-3-1-224 15,0 1-32-15,-1-4 0 0,-2 4 0 16,-2 1-208-16,-1 2-48 0,-3 0-16 0,1 2 0 15,0 1 336-15,0-1 64 0,-1 0 128 0,0 0-208 0,3 2 208 16,1-1 0-16,2 0 0 0,0 2 0 0,2-1 0 0,1 1 0 16,1 1 0-16,2 2 0 0,-1 0 0 0,2 3 0 15,1 1 0-15,0 3 0 0,1-2 0 16,0 4 0-16,0 5 0 0,0-1 0 0,1 2 0 16,-1 2 0-16,-3 2 0 0,1 4 0 0,-1 0 0 0,-2 4 0 15,-2 2 0-15,-3 3 0 0,0-4 0 0,-1 1 0 16,-1 0 0-16,-1-2 0 15,0-2-320-15,0-2-128 0,0 1-32 0,-2-2 0 16,0 1 480-16,1 0 256 0,-2 1-16 0,1-1-16 0,2 0 736 0,2-3 160 16,-1-1 32-16,1-1 0 0,1 1-640 0,0-1-112 15,2 5-16-15,-2 0-16 0,2 3-240 0,-1-3-128 0,1 1 160 16,-2-1-160-16,1-4 0 0,0 1 0 0,0 3 0 0,1-3 0 16,1-3-128-16,-2-3 128 15,1 3-192-15,0 2 192 0,1-1-128 0,1 1 128 16,0-3 0-16,1-5 0 0,2-1 0 0,-1 1 0 0,3-4 160 0,0-2-32 15,3 2 128-15,-2-3 48 0,1 0 0 0,-1-2 0 16,2 1-176-16,-1-1-128 0,1 1 192 16,-1-3-192-16,1 0 0 0,-2-1 0 0,1 0 0 15,-1-1 0-15,0 2 0 0,1-5 0 0,-2 2 0 16,1-1 0-16,-1-2 0 0,-2 1 0 0,0-4 0 0,-1 4 0 16,0-3 0-16,-1-2 0 0,-1-1 0 0,-1 0 0 0,-1-1 128 0,1-2-128 15,-1 1 0-15,-1-2 0 0,-1 1 0 0,1-1 0 16,-2 0 0-16,0-3 0 15,0 3 208-15,-1-3-64 0,0-3-16 0,-1 3 0 0,1 0-128 0,0-3 192 16,-1 0-192-16,-1-1 192 0,1 1 80 0,-1 0 32 16,0 0 0-16,-1 0 0 15,0 3-144-15,1 0-32 0,-2 0 0 0,-1 0 0 16,1 3 0-16,-1-3-128 0,1 1 192 0,0 1-64 0,1-2-128 0,1 0 0 0,1 0 0 16,2-2 0-1,3 1-320-15,0-2-112 0,2 1-16 0,0-2-19456 0</inkml:trace>
  <inkml:trace contextRef="#ctx0" brushRef="#br0" timeOffset="20">32719 11121 42383 0,'-20'-14'3776'0,"7"3"-3024"16,7 3-608-16,7 3-144 0,0 2-336 0,-2-3-112 0,-5-7 0 0,-7-4-16 0,-3-8-560 0,-5-3-96 0,-4 0-32 0,-1 5 0 0,1 4 912 0,-3 3 240 15,-3 2 0-15,-2 4 0 0,-3 2 1248 0,-5 2 336 0,-1 4 64 16,-8-1 16-16,-11 6-656 0,-7 0-128 0,-7 6-32 16,-6 3 0-16,-3 4-656 0,-5 3-192 0,-2-5 0 15,-3 4 0-15,-2 4 0 0,1 3 0 16,1 1 0-16,-1 5 0 0,0 1 0 0,0 3 0 16,2 1 0-16,6 3 0 0,6 2 0 0,-1 3 0 15,-1 2 0-15,-1 10 0 0,5 1 0 0,-3 10 0 16,1 12 0-16,-7 8 0 0,-2 5 0 0,-2 7 0 0,8 1 0 0,5 11 0 15,8 4 0-15,12 4 0 0,8-1 0 0,13-2 0 16,11-1 0-16,14-3 144 0,21-7 0 0,17-1 0 16,15 4 192-16,19-7 48 0,12-7 0 0,21-1 0 15,23-1-96-15,15 2-16 0,13 4 0 0,15-4 0 0,15-2-416 16,8-7-96-16,4-2-16 0,-3-10 0 16,-4-7-272-16,-3-14-64 15,-3-9-16-15,-9-11 0 0,-7-12 256 0,-15-8 48 0,-13-7 16 0,-4-10 0 0,-3-7 496 16,-4-10 112-16,-5-8 0 0,-2-10 16 0,-3-10 672 15,-4-11 128 1,-10-6 16-16,-8-9 16 0,-6-5-80 0,-7-15-32 0,-8-21 0 0,10-10 0 16,14-10-640-16,-6-7-128 0,-13-4-32 0,-18 3 0 0,-31 71-432 15,-20 74-80-15,0 0-32 0,0 0 0 0,0 0 144 16,0 0 144-16,-14-910-208 0,-33 784 80 0,-16 15 128 0,-10 8 0 16,5 13 0-16,-7 10-128 0,-7 11 128 0,-5 7 0 15,-4 8 0-15,-6 6 0 0,-4 7 0 0,-3 3-160 0,1 7 160 16,-3 2 0-16,0 8-272 0,-4 5 48 15,-2 6 16-15,6 4 0 16,11 5-784-16,5 1-160 0,4 6-16 0,7 4-20656 0</inkml:trace>
  <inkml:trace contextRef="#ctx0" brushRef="#br1" timeOffset="21">6258 9424 22111 0,'0'-1'1968'0,"0"1"-1584"0,1 0-384 0,1 0 0 0,-1 0 928 0,0-3 96 0,2 2 32 0,0 1 0 0,1-2-512 0,1-1-96 0,-1 3-32 0,-2 0 0 0,-1 0-160 0,1 0-16 0,-1 0-16 15,-1 0 0-15,-1 0-224 0,-1 0 0 0,0 0 0 0,-1 0 0 16,0-1 208-16,3 1 0 0,0 0 0 0,-23 6 0 15,16-6 336-15,-3 0 64 0,-2 0 16 0,-3 0 0 16,-2 1 128-16,-2 2 16 0,-1-3 16 0,-1 1 0 16,-2 0-32-16,-3 0-16 0,-3 2 0 0,2-2 0 15,4 2-64-15,-2-1-16 16,-3 2 0-16,-5-1 0 0,-1 4-208 0,0-2-32 16,5 0-16-16,-1 0 0 0,2 1-400 0,-3 0 128 0,0 4-128 0,-1-3 0 15,2 2 0-15,0-3 0 0,-1 4 0 0,3-1 0 16,-1-3 0-16,2 1 128 15,0-1-128-15,0 3 0 0,1-2 160 0,1 2-160 0,2 1 192 0,-1-1-192 16,2-2 192-16,2 2-192 0,0-2 192 0,3 2-192 0,1-3 0 16,1 0 0-16,4 0 0 15,1 1 0-15,3 0 0 0,0 2 0 0,4-6 0 16,2 1 0-16,-1 1 128 0,4 0-128 0,1 1 0 0,2-1 0 0,1-1 272 0,3-1-48 16,3 2-16-16,3-1 0 0,3 0 0 0,0-2 0 15,6 2 0-15,0-2 0 0,5 2-208 0,-1-1 144 16,-2-2-144-16,3 1 128 0,2 1-128 0,2 1 0 15,-1-1 0-15,1 0 0 0,1 0 0 0,-1 4 0 16,2-4 0-16,-2 2 0 0,1-1 0 0,-3 0 160 0,1-1-160 0,0 2 160 31,-1-1-160-31,-3 0 0 0,1 1 144 0,-3 0-144 0,0 1 0 0,-3-1 0 0,1 1 0 0,-2-1 0 16,1 4 0-16,-2-6 0 16,-1 2 0-16,-3 1 0 0,3-2 0 0,-3 2 0 15,1-2 0-15,-2-1 0 0,0 0 0 0,0 0 0 16,-1 0 0-16,-3 1 0 0,-2 0 0 0,0-3 0 15,-1 4 0-15,-2 0-128 0,-2-1 128 0,0-1 0 16,-3 2 0-16,0 1 0 0,-1 2 0 0,-2-2-192 16,-2 0 192-16,-2 0-192 0,-2 2 192 0,-2 1-192 0,1-3 192 0,-5 4-192 15,-2-2 192-15,-3 5 0 16,2-3 0-16,-2-1 0 0,0 0 0 0,-3 1 0 0,-5 2 0 0,-1 2 0 0,1-2 0 0,0 1 0 16,-1-1 0-16,-2 0 0 0,-1 4 0 15,1 1 0-15,-2-4 0 0,0 3 0 0,-2 2 0 0,-1-2 0 16,1 0 0-16,-2 2 0 0,2 2 0 0,-2-1 0 15,2 0 0-15,3 2 0 0,5-7 0 0,1 2 0 16,-2 3 0-16,1-1 0 0,4-2 0 0,0-1 0 16,1 1 0-16,0 0 0 0,3 3 0 0,0-3 0 15,1-3 0-15,1 2 0 0,0 1 0 0,1-3 128 16,2-1-128-16,0 2 0 16,2-6 0-16,1 2 0 0,2-2 0 0,0 0 0 0,2-1 0 0,1 1 0 0,0 0 0 15,0-2 0 1,2-3 0-16,-1 2 0 0,2-1 0 0,0-1 0 0,1 0 160 15,1 1 16-15,-1-1 0 0,1 0 0 16,2 0-16-16,0-3 0 0,2 1 0 0,1 1 0 16,1-2 0-16,1 3 0 0,3 1 0 0,3-3 0 15,-3 1 0-15,0 1 0 0,4-2 0 0,2 1 0 0,3-2 112 0,2 0 32 16,4 0 0-16,2-3 0 0,1-1-112 0,3-1 0 0,3-1-16 0,2 2 0 16,0 1-48-16,0 0-128 0,1 1 192 0,-1 0-64 15,-4 2-128-15,-1 0 0 0,2 0 0 0,-1 0 0 0,2 0-224 16,-2-2-32-16,-2 1 0 0,0-2 0 0,1-1-64 0,-1 2-32 15,-2-2 0-15,1-1 0 0,0 2-16 0,-3-1 0 32,0-1 0-32,-2 1 0 15,-3 1-320-15,-3-1-64 0</inkml:trace>
  <inkml:trace contextRef="#ctx0" brushRef="#br0" timeOffset="22">7770 9467 6447 0,'0'0'576'0,"0"-2"-576"0,0 2 0 0,0 0 0 0,2 0 800 0,-1-1 48 0,0 1 16 0,0-3 0 0,2-1-368 0,-1 1-80 0,0 0-16 0,0-1 0 0,-1 2 240 0,1-2 64 0,-1-1 0 0,-1 2 0 0,0 0-16 0,0 2 0 0,-1-4 0 32,-1 1 0-32,1 3 224 0,-1-4 48 0,-2 1 16 0,-1 1 0 15,1 0 496-15,-1-1 112 0,-1-1 16 0,0 2 0 16,1-1-48-16,-1 0 0 0,1 2 0 0,-3-4 0 16,1 2-608-16,0-2-128 0,-1 2-32 0,0-1 0 15,-4 1-368-15,0-2-80 0,-3 3-16 0,-1-1 0 16,-1 4-320-16,-1 4 0 0,-1-1 0 0,-1 1 0 0,-1 5 0 0,0-3-208 15,0 0 16-15,0 0 16 0,4 2 176 0,-1 0 0 16,2 2-144-16,0 0 144 0,-1 5 0 0,1-2 0 16,-2 4 0-16,1 0 0 0,0 0 0 0,2 2 0 15,4-1 160-15,1-5-160 0,2-1 160 0,2 4-160 16,1 0 128-16,0 3-128 0,4 0 0 0,0 3 128 16,3-3-128-16,3-3 0 0,3 3 480 0,2-3 16 15,3-1 0-15,2-2 0 0,4 0-80 0,-1-3-16 16,2-2 0-16,0-4 0 0,0 0-80 0,2-2 0 15,0-2-16-15,0-2 0 0,1-2-128 0,-1-2-32 16,-1 0 0-16,0-4 0 0,0-3 176 0,0 0 48 0,0-2 0 16,-4 1 0-16,-1 2-192 0,2-7-48 0,0 1 0 0,-1-4 0 15,0 2-128-15,-1-7 192 0,1-3-192 16,0-7 192-16,-2-4 32 0,-3 0 16 0,1-1 0 0,-5 1 0 16,-3 3 16-16,-1 0 0 0,-1 3 0 0,-5-2 0 15,1 5-256-15,-3 1 144 0,-1 1-144 0,-2-4 128 16,-3-3 80-16,-1 1 16 0,1 5 0 0,-1-1 0 15,-1-3 32-15,-1 2 16 0,1 4 0 0,2 3 0 0,-1 0-272 16,1-1 0-16,-1 1 0 0,0 0 0 16,2 4 0-16,-1 0 0 0,3 7 0 0,-1-1-144 15,2 6-64-15,0 1-16 0,0 2 0 0,1 4 0 16,1 1-336-16,-1 4-64 0,0-1-16 0,0 4 0 16,2 2-688-16,-1 3-144 0,-1 2-16 0,-1 0-15744 15</inkml:trace>
  <inkml:trace contextRef="#ctx0" brushRef="#br0" timeOffset="23">8230 8623 911 0,'2'-5'0'0,"-2"1"0"0,1 1 0 0,-1 2 0 0,0 1 144 0,0 0-144 0,1 0 160 0,-1 0-160 0,1-2 640 0,-1 1 48 0,2 1 0 0,-2 0 0 0,0 0 800 0,0 0 176 0,0 0 16 0,0 0 16 15,0 0-32-15,0 0-16 0,0 0 0 0,0 0 0 16,0 0 240-16,23-5 48 0,-17 3 16 0,1 2 0 15,-3 0-352-15,1 0-80 0,2 0-16 0,-4 0 0 16,1 0-128-16,0 0-32 16,-2 2 0-16,1-2 0 0,-1 2 80 0,-1-2 16 0,1 3 0 0,-2 0 0 0,0 0-640 0,0 0-128 15,-2 1-32-15,1 2 0 0,0 1-416 0,0 0-96 16,-1 2 0-16,1-3-128 0,0 2 128 0,0 2-128 16,1 0 0-16,0 3 0 0,1-4 0 0,1 6 0 31,1-1 0-31,1 1 0 0,-1 1 160 0,2-3-160 0,1 4 128 0,1-1-128 0,-1-2 192 0,0 2-64 15,0-1 0-15,2 1 0 0,-2 0-128 0,1 3 0 0,2-2 0 16,-2 4 128-16,1-2-128 0,-1 3 0 16,2 0 0-16,-2 1 0 0,1 1 0 0,-1 0 0 0,0 3 0 15,1-3 0-15,-2 0 0 0,1 1 0 0,2-1 0 0,-1 0 0 16,-1 1 0-16,0 0 0 0,1-3 0 0,-1-2 0 16,-1-2 0-16,1 1 0 0,-2 1 0 0,-1-2 0 15,0 1 0-15,0 1 0 0,0-2 0 0,-1 1 0 16,0-3 0-16,-2 2 0 0,0 0 0 0,1 0 0 15,-2 3 0-15,-2-1 0 0,2-4 0 0,-2 3 0 16,-1-6 0-16,0 2 0 0,-1-3 0 0,0 1 0 16,-1-3 128-16,2-3-128 0,-2 2 192 0,0-7-64 0,0 2 128 0,0-2 32 31,-1 0 0-31,-1-2 0 0,1-2-32 0,0 2-16 0,-1-2 0 0,-3-2 0 0,1 4-112 0,-1-6 0 16,-1 0-128-16,0-4 192 0,-4 1 16 0,1-1 0 15,-2-2 0-15,0 2 0 16,-2-2-32-16,-2-3-16 15,-1 1 0-15,-1 2 0 0,-1 0-160 0,1 2 128 0,1 4-128 0,0-3 128 16,1 5-128-16,2 0 0 0,2 1 0 0,1 0 0 0,3 1 0 0,-1-2-256 16,3 0 64-16,2 2 16 15,-1-2-480-15,3-2-112 0,1 2 0 0,1-2-12224 16,3 0-2448-16</inkml:trace>
  <inkml:trace contextRef="#ctx0" brushRef="#br0" timeOffset="24">7176 10077 24879 0,'0'0'2208'0,"0"0"-1760"0,1 1-448 0,0-1 0 16,0 0 1344-16,2 3 192 0,2-3 48 0,1 2 0 0,5 2-1360 0,3-2-224 0,2 2-128 0,1 0 128 0,-2-2 0 0,4-2 0 0,3 4 0 0,5-4 0 0,1 2 256 0,5-2 192 15,2 0 16-15,5-2 16 0,3 2 160 0,2-3 48 0,3 3 0 0,1-1 0 16,1-3-48-16,-3 2 0 0,-3-4 0 0,7 0 0 15,6-1 0-15,1 0 0 0,-7 1 0 0,4-3 0 16,4 0-288-16,1 2-64 0,-2-3-16 0,0 1 0 16,1 2-96-16,-6-2-32 15,-5 3 0-15,-2 3 0 0,-5 0-144 0,-2-1 0 0,-1 1 0 0,2-2 0 32,-2-1-480-32,-1 2 32 0,-2-2 0 0,-3-1 0 0,2 1-144 0,-5 0-32 0,-6 2 0 0,-2 1 0 15,1 0-272-15,0-1-64 0,3 1-16 0,-2 0 0 16,1 0-432-16,-3 0-96 0,-3 1-16 15,0 0 0 1,-4 2-32-16,0 0-16 0,-4 0 0 0,-3 2-9072 0</inkml:trace>
  <inkml:trace contextRef="#ctx0" brushRef="#br0" timeOffset="25">7518 10511 8287 0,'-2'0'736'0,"-2"0"-592"0,2 0-144 0,-1 0 0 0,2 0 1968 15,1 0 352-15,0 2 80 0,-1-2 16 0,-1 0-704 0,1 0-144 0,1 0-32 0,0 0 0 0,0 0 544 0,0 0 96 0,21-2 32 0,-10 1 0 0,5-2-688 0,4-1-144 0,0 2-32 0,5-4 0 16,4 2-512-16,6-2-96 0,1-3-32 0,-2 3 0 16,-4 2-272-16,0-2-64 0,-2 2-16 0,-2 4 0 15,-5-2-352-15,-3 2 0 0,-1 2 0 0,-4 1 0 31,1-2-544-31,-4 3-32 0,1 1 0 0,-3-4 0 0,-2 4-128 0,-1-1-16 16,-3-2-16-16,-2 2 0 0,-1 2 592 0,-2 0 144 0,2-2 0 0,-4-2 0 0,-2 5 0 0,-7 0 224 16,1 2-48-16,-3 1-16 0,-3 0-160 0,-5 2 0 15,-1 1 0-15,-4 2-176 16,2 1-400-16,0-1-64 0,-3 3-32 0,0-1 0 0,2-1 432 16,1-2 96-16,2-2 16 0,3 0 0 0,2 2 640 0,1-2 144 15,2 1 32-15,2 1 0 0,2 0 32 0,1-2 16 0,3 1 0 16,1-3 0-16,3-2-592 0,3 2-144 0,2-2 0 15,1-2 0-15,1-1 0 0,3 1 0 0,0-2 0 0,2 2-176 16,1 1 368-16,0-1 64 0,-2-1 0 16,2 0 16-16,4 4-272 0,-3-3 128 0,4 0-128 0,-1 1 0 15,2-1 0-15,1 0 0 16,1 1 0-16,1-2 0 0,2 0 0 0,-1 0 0 0,-4-4 0 0,2 2-192 16,4-3-368-1,1 0-64-15,-2 0-16 0,0-3 0 0,-4 2-576 0,1-1-112 16,-1-2-16-16,0-2-12896 0</inkml:trace>
  <inkml:trace contextRef="#ctx0" brushRef="#br1" timeOffset="26">5447 10908 37775 0,'1'0'3360'0,"0"0"-2688"0,1 0-544 0,-1 0-128 0,0 0 0 0,0 0 0 0,2 1 0 0,-1 2 0 0,1-2-320 0,-1 4 64 0,0-2 16 0,-2 4 0 16,0-1-256-16,-3 1-48 0,1 4-16 0,-2 0 0 0,1 4 560 0,1 0 0 0,-1-1 0 0,2-1 0 16,1 8 912-16,1-1 96 15,2 5 16-15,1-5 0 0,-1 1-352 0,1-1-64 16,2 1-16-16,-1-3 0 0,0 2-384 0,0-2-80 0,-1-2 0 0,-2 3-128 15,0 1 0-15,-2-4 0 0,0-1 0 0,-3 1 0 32,-1-4-1024-32,1 2-128 0,-4 2 0 0,0 0-16 15,-2 1-1840-15,2-3-384 0,1 1-64 0,-2-5-9408 0</inkml:trace>
  <inkml:trace contextRef="#ctx0" brushRef="#br1" timeOffset="27">5752 11025 23039 0,'-1'2'2048'0,"0"-2"-1648"0,0 2-400 0,1-2 0 16,0 0 1536-16,-2 3 240 0,1 0 32 0,-2 3 16 16,-2 1-2688-1,-3 2-544-15,0 4-96 0,-5-1-32 0,1 2 1152 0,-3 1 208 0,-1 1 176 0,-1 0-208 16,-1-1 208-16,1 1-144 0,0-4 144 0,3 2-128 16,0-2 992-16,3-5 208 0,3 2 32 0,0-5 16 15,2 1 976-15,4-4 192 0,-1 1 32 0,3-2 16 0,0 0-1328 16,0 0-272-16,0 0-48 0,0-2-16 0,1 1-848 15,1-2-160-15,-1 1-48 0,1-2 0 16,0 0-816-16,-2 4-160 0,0 0-48 0,0 0 0 16,0 0 784-16,0 0 160 0,0 0 16 0,0 0 16 0,0 0 432 0,0 0-128 15,0 0 128-15,18 13 0 0,-15-2 304 0,-1 0 144 16,2-1 16-16,-1-3 16 0,1 4-304 0,1-4-176 16,0 3 192-16,1-4-192 0,2 0 464 0,-1-2-16 15,2-2 0-15,-1 2 0 0,2-2 384 0,-1 2 64 16,1-4 0-16,0 1 16 0,-2 2-336 0,2 3-64 0,1-2 0 15,-1 2-16-15,0 2-368 0,-1 0-128 0,-2 3 0 16,2-1 0 0,-2 0-1008-16,-2-2-288 0</inkml:trace>
  <inkml:trace contextRef="#ctx0" brushRef="#br1" timeOffset="28">5890 11197 9215 0,'0'0'816'0,"0"-1"-656"0,0 1-160 0,-2 0 0 0,2 0 3216 0,2 0 624 0,-2 0 112 0,0-2 16 0,1 2-2880 0,0 0-592 0,0 0-112 0,-1 0-32 0,0 0 240 0,0 0 48 0,0 0 16 0,0 0 0 15,0 0 624-15,0 0 128 0,0 0 32 0,0 0 0 16,24 8-112-16,-17-8-32 0,3-2 0 0,3 2 0 16,1-4-928-16,2 2-192 0,3-6-48 0,1 3 0 31,1-2-800-31,0 1-160 0,1-3-48 0,-1 3 0 15,0-2-608-15,-2 2-128 0,-1 0-32 0,-3 2-11968 0</inkml:trace>
  <inkml:trace contextRef="#ctx0" brushRef="#br1" timeOffset="29">5916 11385 40543 0,'3'0'1792'0,"0"0"384"0,1 0-1744 0,-1 0-432 0,1 0 0 0,0 0 0 15,1 0-544-15,3 0-192 0,6-1-32 0,3 0-16 16,2-3-1136-16,-1 2-208 0,0-1-48 0,-5-1-16 16,0 1 144-16,-4 0 16 0,1-1 16 0,-1 1 0 0</inkml:trace>
  <inkml:trace contextRef="#ctx0" brushRef="#br1" timeOffset="30">6340 10993 43311 0,'-4'14'1920'0,"2"-6"384"0,-1 2-1840 0,2-2-464 0,1-2 0 0,1-1 0 32,0 0-640-32,1 7-208 0,1 7-48 0,1 7-16 0,0 5 480 0,-1 1 112 0,1-1 0 0,-1 0 16 15,0-5 304-15,0-2 0 0,-1-4 0 0,0-1 0 16,-2-3-608-16,0-1-160 0,-2-2-48 0,1 0-15728 16</inkml:trace>
  <inkml:trace contextRef="#ctx0" brushRef="#br1" timeOffset="31">5480 8611 35007 0,'5'-4'3120'0,"-2"-1"-2496"0,-1 1-496 0,2 1-128 0,0 2 1440 0,-1 1 272 0,1-2 48 0,4 2 16 0,3-4-1616 0,5-2-320 0,1 2-64 0,-1-2-16 0,1 1-272 0,-3 1-64 0,0 1-16 0,-2-1 0 16,-1 3-464-16,0-1-96 0,-1 0 0 0,0 1-16 0,1 1 720 0,-1 1 128 15,2 1 48-15,0 1 0 16,-3 1 816-16,0-1 160 0,-1 1 48 16,-2 1 0-16,0 1-64 0,-2 2-16 0,-3 0 0 0,-1 2 0 15,-1-3-96-15,-4 2 0 0,0 1-16 0,-3 1 0 0,0-1-336 0,-3 0-64 16,-1 2-16-16,-1-2 0 15,-1 0-144-15,-1 2 128 0,2-3-128 0,-1 1 128 16,3-4-128-16,0 0 0 0,3-2 0 0,2 0 0 16,3 1 0-16,1-2 0 0,2 1 0 0,3-1 0 15,-1-3 0-15,3 0 0 0,1 1 0 0,2 1 0 16,-2-2 0-16,1 3 0 0,3-2 0 0,3 4 0 16,-2-1 144-16,0 2-144 0,1 0 160 0,1-2-160 15,-1 0 0-15,2-2 0 0,-1 2 0 0,2-2 0 16,-1 1 0-16,-1 0 0 0,0-1 0 0,-1 3-160 0,-1-2 160 15,0 3 0-15,-2 1 0 0,0-1-128 0,-1 1 128 16,-2 2 128-16,1-3-128 0,-2 1 176 0,0 2-176 0,-3-3 0 16,0 3-192-16,0 1 192 0,-4-3 0 0,1 2 0 15,-1-3 0-15,-2 0 0 0,0 2 128 0,-3-2 64 16,-1 0 0-16,-1 3 0 0,-1-3 48 0,-5 0 16 16,-2 2 0-16,-2 0 0 0,-2-2 0 0,-1 4 0 15,-4-2 0-15,0-2 0 0,5-1-256 0,-1-1 0 16,-3-2 0-16,-10-1-19392 0</inkml:trace>
  <inkml:trace contextRef="#ctx0" brushRef="#br0" timeOffset="32">8441 10647 28559 0,'1'0'2544'0,"0"2"-2032"0,-1-2-512 0,0 3 0 0,1-3 1024 0,-1 1 128 0,2 2 0 0,-1-1 16 0,0 3-512 0,2 4-96 0,-3-3-32 0,0 4 0 0,-2 0-144 0,0 1-16 0,-1-1-16 0,0 0 0 16,1 2 0-16,0-2 0 0,0 5 0 0,-1-2 0 16,3 2 112-16,-1 1 32 15,0-2 0-15,1 4 0 0,-2 5 16 0,2 1 16 16,0 0 0-16,0 3 0 0,2-4-208 0,-1 1-64 16,0-1 0-16,-1 0 0 0,1-1 0 15,-1-1-16-15,0-1 0 0,0-2 0 0,0-3-240 0,0-1 0 16,0-6 0-16,0 0 0 15,2-4-400-15,-2-4-128 0,1 0-32 0,-1-4-17856 0</inkml:trace>
  <inkml:trace contextRef="#ctx0" brushRef="#br0" timeOffset="33">8751 10874 8287 0,'-10'7'736'0,"2"-1"-592"0,0-2-144 0,2 0 0 0,1-2 5376 0,1 0 1024 15,-1 1 224-15,-3 0 32 16,-7 5-3888-16,-2 3-784 0,-2-1-144 0,2 0-48 15,2-4-1248-15,1 3-256 0,1-5-48 0,0 5-16 16,2-3-224-16,0 1 128 0,2 0-128 0,-1-1 0 0,2-1 0 0,-2 1 0 16,1 0 0-16,2 1 0 0,-1-2 0 0,2 1 0 15,0-1 0-15,1-2 0 0,0 4 0 0,-2-5 128 16,3 2-128-16,-1 2 144 0,0-2 112 0,1-1 32 0,2 0 0 0,1-1 0 16,-1 2-48-16,4-4-16 15,1 0 0-15,2 0 0 0,3 0 48 0,3 0 16 16,1 1 0-16,2 0 0 0,2 3-288 0,1 0 128 15,2 0-128-15,-1 1 0 0,3 4 128 0,-1-1-128 16,2 3 0-16,-1-1 0 0,0 2 0 0,-1 1 0 16,0-2 0-16,-3 1 0 15,1 3-416-15,-2-3-32 0,0-1-16 0,-3-2 0 16,0 0-976-16,-2-3-192 0,0-2-32 0,-1 2-14992 0</inkml:trace>
  <inkml:trace contextRef="#ctx0" brushRef="#br2" timeOffset="34">3470 14699 32255 0,'-9'9'2864'0,"2"-3"-2288"0,1 0-576 15,3-1 0-15,2 0-832 0,-4 3-256 0,-4 6-64 0,-6 5-16 0,-2 9 992 0,-2-2 176 0,2-6 0 0,4-4 192 0,-1-3-192 0,3-2-288 0,2-4 64 0,1-4 16 16,3-2 1600-16,-2-1 320 0,4-1 64 0,-1-2 48 16,2 3-976-16,-1-4-192 0,-1 2-32 0,2-2 16 15,1 1 1760-15,-1-4 352 0,2-1 80 0,2-2 48 16,1-3-896-16,4-3-192 0,2-5-48 0,5-2 48 0,2-6-1216 16,3 1-224-16,-3 0-48 0,-1 0 16 15,1 0-688-15,0-7-128 0,3-4-16 16,1-5 16-16,-1 0 80 0,-3 2 16 0,-1 1 0 0,-2 0 32 0,0 4 32 0,-2-1 0 15,-1-1 0-15,-2 1 16 16,0 4 64-16,-2 0 16 0,1 1 0 0,-2 4 48 16,-1 5-160-16,1-1-32 0,-1-4 0 0,-1 5 48 15,1 4-64-15,0 0-16 0,0 8 0 0,-2-3 32 16,2 5-80-16,-2 1-16 0,2 3 0 0,-3 1 32 0,2 3 288 16,-2-2 160-16,0 2-192 0,-1-1 192 0,0 3-128 0,-1 3 128 15,0-3 0-15,-1 2-144 0,0-1 144 0,-2 4 0 0,0-1 0 16,4-4 0-16,0 0 0 0,0 0 0 0,0 0 0 15,0 0-128-15,0 0 128 0,-16 12 0 0,15-10 0 16,0 0 0-16,1-2 0 0,-1 0 128 0,1 2-128 16,-2-2 128-16,1 0 0 0,0 2 16 15,0 0 0-15,0-2 0 0,-3 0-144 0,0 4 0 0,-1 0 0 0,0 1 0 16,-1 1 0-16,0 0 0 16,0 0 0-16,-3 4 0 0,-2 2 0 0,0-1 0 15,0 4 0-15,-1-2 0 0,3-1-128 0,0-2 128 0,0 0-160 16,2 0 160-16,2-2 0 0,0-1 0 0,3-4 0 0,0 0 0 0,1-3 0 0,1 0 0 15,1 0 0 1,1-3 0-16,-1 3 0 0,0-3 0 0,1-4 0 16,3-3 0-16,2-1 0 0,-1 0 0 0,0-4 0 0,0 2 0 15,0 0 0-15,0 4 0 0,1-4 0 0,-1 1 0 16,-1 2 0-16,1-1 0 0,1 0 0 0,1-2 0 16,-1 3 0-16,2 2 0 0,-2-1 0 0,0 5 0 0,-3 1 0 15,1 0 0-15,0 3-160 0,-1 3 160 16,1 0 0-16,0 1 0 0,-1 2 0 0,1 4 0 15,1 7 0-15,0 0 0 0,1 1 0 0,-2 2 0 0,2-2 0 0,-1 1 0 16,-1 1 0-16,1-2 128 0,0-2-128 0,0 0 160 16,2-1-160-16,-1 1 160 0,2-3-160 15,1-3-192-15</inkml:trace>
  <inkml:trace contextRef="#ctx0" brushRef="#br2" timeOffset="35">19138 16168 42383 0,'-12'0'3776'0,"1"-2"-3024"0,2-2-608 0,4 2-144 0,1-1 384 0,-2 2 32 16,-7-5 16-16,-9-4 0 0,-3-2-880 0,-4-5-160 0,2 3-32 0,1 0-16 0,2 2 272 0,0-1 64 0,-1 3 16 0,0 2 0 0,5 0 112 0,-2 3 0 15,-4 2 16-15,-2-1 0 0,-2 4-48 0,-1 0-16 16,3 4 0-16,1-2 0 0,3 2 240 0,-2 0-192 0,-4 4 192 16,-2 5-192-16,-1 0 560 0,1 0 112 15,2-1 32-15,4 0 0 0,3 1-128 0,3-2-32 0,4 0 0 16,2-1 0-16,4 0-224 0,4-4-128 0,4 3 128 16,0 0-128-16,4 4 0 0,0-2 0 0,3 4 0 0,2 1 0 15,2 2 0-15,0 5-128 0,2 3 128 0,-3 5-128 16,0 1 128-16,-2 6 0 0,-2 5 0 0,-2 10 0 15,-3 8 0-15,-3 8 0 0,-1 7 0 0,0-3 0 16,2 0-160-16,-1-10-96 0,3-6-32 0,0 3 0 16,-1 3 288-16,4 0-160 0,-1 4 160 0,2-8-128 15,2-4 288-15,2-7 64 0,0 2 16 0,-1-10 0 0,-1-5-48 16,0 1 0-16,3 7 0 0,-1 2 0 16,0 2-192-16,-2-5 176 15,-2-5-176-15,-3 1 160 0,-1-3-160 0,-2-3 128 0,-2 0-128 0,-2 6 128 0,-6 12-128 0,-3 3-272 16,-1 4 64-16,-3-5 16 0,0-3-64 0,2-3-16 15,-2-3 0-15,3-6 0 0,2-4 272 16,3-5 224-16,0-3-32 0,4-9-16 16,0-3 528-16,3-3 128 0,2-1 0 0,0-5 16 0,2-2-512 0,0-2-96 15,1 3-32-15,-3-3 0 0,3 0-464 0,-3 0-80 0,0 3-32 16,-1 4 0-16,-1-4 176 16,-1 3 48-16,-1 3 0 0,-2 1 0 0,-1 0 144 0,-1 2 0 15,0 1 0-15,1 0 128 0,-1 2 48 0,1-1 16 0,0 2 0 0,2-1 0 16,1 1-192-16,1 0 0 0,2-1 144 0,2-4-144 15,1 0 0-15,1-1 128 0,0-4-128 0,2 0 0 16,-1-5 256-16,2 2-32 0,-1-1 0 0,1-2 0 16,-1 0-80-16,0 1-16 0,-1 2 0 0,0-1 0 15,-1 0-128-15,-1 1 0 0,0 0 0 0,-1 1 0 16,0-2 0-16,1 2 0 0,-2-2 0 0,2 1 0 16,0-2 0-16,-1 1 0 0,2 1 0 0,0-2 128 0,0 2-128 15,2-1 160-15,0-1-160 0,2 2 160 0,0-2-336 0,-1 1-64 31,2 1-16-31,0-2 0 0,0 2 256 0,-1-3 0 0,0 3 0 0,-2 0 0 0,-1 3 0 0,-1 0 0 32,0 0 0-32,-2 2 0 0,-1 0 176 0,0-1-32 0,-2-1 0 0,0 0 0 0,0 0 112 0,-1 2 32 15,1-5 0-15,0 2 0 0,0-1-288 0,1-4 128 16,0 2-128-16,2-2 0 16,1 0-192-16,-1 0-128 15,2 0-48-15,2-2 0 16,-1-2-544-16,1 4-112 0,1-2-32 0,2-1-18288 0</inkml:trace>
  <inkml:trace contextRef="#ctx0" brushRef="#br2" timeOffset="36">19125 16350 35935 0,'-3'-1'3200'0,"1"-2"-2560"0,-2 2-512 0,1 0-128 0,2 1 576 0,0-1 112 0,-3 1 16 0,-2-4 0 0,-1 2-2960 0,-3-2-592 0,0 5-112 0,-1 2-32 15,-2 3 1216-15,0 0 240 0,-1 4 64 16,-2 2 0-16,-1 4 2272 0,-1 0 464 0,0 3 80 0,-1 1 32 15,2 1 416-15,1 1 64 0,2-2 32 0,1 1 0 0,2 1-800 0,-2 0-176 16,3 0-16-16,0 1-16 0,3 1-624 0,1-4-112 0,2-5-16 0,3 5-128 31,1 2-256-31,2 3-144 0,3-3-48 0,1-3 0 16,3-6-192-16,2 2-32 0,2-1-16 0,-1-2 0 0,3-2 688 0,-2-1 0 0,4-3 128 0,-3-2 0 16,4-2 720-16,-2-2 160 15,1-5 16-15,0-1 16 0,2-4-336 0,-1 0-64 0,2 1 0 0,-2-2-16 16,-1-4-432-16,-1-1-192 0,-1 2 160 0,-2-3-160 15,-1-2-192-15,-1 0-128 0,-3-3-16 0,1 0-16 16,-2-1 160-16,-2-1 16 0,2 1 16 0,-4-1 0 16,1 0 672-16,-3 2 144 0,-1-3 32 0,0 3 0 15,-2-3-368-15,-2 3-64 0,-3 2 0 0,-2 2-16 16,-1 1-240-16,-4 5-128 0,-2 3 128 16,-1 2-208-16,-4-4 32 0,0 6 16 15,-1 3 0-15,-1 2 0 0,4 0 160 0,-1 3-128 16,3 0 128-16,2 0-128 0,1 0-464 0,4 1-96 15,2-2-16-15,3-1 0 0,1 4-1120 0,1-1-224 0</inkml:trace>
  <inkml:trace contextRef="#ctx0" brushRef="#br2" timeOffset="37">19545 16690 43311 0,'-3'4'3840'0,"0"0"-3072"0,0-2-608 0,2 1-160 0,1-3 0 0,0 3 0 0,-1 3 144 0,0 2-144 0,1 3-256 0,0 3-128 0,2 2-32 16,1-1 0-16,0 1 208 0,0-3 32 0,-1 6 16 0,1-1 0 0,-1 5 160 0,-1-1 0 0,-1 3 0 0,0-7-128 0,0-1-80 0,-1 4-16 0,0 3 0 0,-2 1 0 15,1-1-528-15,-2-1-96 0,2-1-32 0,-2-4 0 16,2-5-1328-16,0-3-272 0</inkml:trace>
  <inkml:trace contextRef="#ctx0" brushRef="#br2" timeOffset="38">18817 16633 43311 0,'3'10'1920'0,"-1"-6"384"0,-1-2-1840 0,1 0-464 15,2-2 0-15,1 1 0 0,4-1 176 0,3-1-176 16,10-1 192-16,8 0-192 15,12 1-496-15,4-4-208 0,-1 1-32 0,-1 0-16 16,-5-2 192-16,-5 2 48 0,-5 3 0 0,-4 0 0 16,-5-3-384-16,-5 2-80 0</inkml:trace>
  <inkml:trace contextRef="#ctx0" brushRef="#br2" timeOffset="39">18954 17490 17503 0,'-4'-2'1552'0,"0"1"-1232"0,2 1-320 0,-1 0 0 0,2 0 2560 0,-1 0 464 0,-3-3 96 16,-4 3 16-16,-1 0-1408 0,-1 3-256 0,-4-2-64 0,-1 5-16 0,0 3-768 0,-2 1-160 0,-1 3-16 0,2 4-16 16,-2 1-304-16,1 3-128 0,-2 5 0 15,1-2 128 1,2 5-512-16,3-1-128 0,5 1 0 0,1 0-16 0,3 2 32 0,1-5 16 0,2-3 0 0,2 4 0 0,1-2 480 0,3-3 0 16,-2-5 208-16,3-2-64 0,3-1 80 0,2-3 16 15,2-1 0-15,3-8 0 16,0 2-240-16,2-4-288 0,0-4 64 0,2-2 16 15,-2 0 16-15,2-3 0 0,-2-3 0 0,2-2 0 0,-2 2 640 0,-1-4 144 0,3-3 32 16,-1-2 0-16,2 1 208 0,-2-4 64 0,2 0 0 16,0-1 0-16,0-1-112 0,0-5-16 15,-2 3 0-15,-1-4 0 0,-1 3-400 0,-2-4-96 0,-2 1-16 0,-3 0 0 16,-1 3-256-16,-6 1 0 0,0-1 128 0,-4 5-128 16,-2 1 0-16,-3 1 128 0,-2 4-128 0,-2 1 0 15,-3 1 0 1,0 4 0-16,-2 2 0 0,-2 4-144 0,0 0 144 0,0 2 0 15,1-1 0-15,0 4 0 0,1-2-784 0,0 6-80 16,0-3-16-16,1 1-16416 0</inkml:trace>
  <inkml:trace contextRef="#ctx0" brushRef="#br2" timeOffset="40">18788 17662 22111 0,'0'6'1968'0,"-1"-3"-1584"0,-2-1-384 0,3-2 0 15,0-2 4080-15,2-2 720 0,1 2 160 0,2-5 32 0,4 0-6192 0,3-5-1232 0,6-1-240 0,0 1-48 0,2 0 2288 0,-3 4 432 0,1 2 144 0,-4 0 0 16,1 3 1840-16,1 0 352 0,0 0 80 0,2 2 16 15,-1-2-1632-15,-1 1-320 0,1 2-64 0,1-1-16 16,-1 2-624-16,-1-1-128 0,-1 2-32 0,-3 1-11520 16,0-3-2304-16</inkml:trace>
  <inkml:trace contextRef="#ctx0" brushRef="#br2" timeOffset="41">19345 17807 21183 0,'0'0'1888'0,"0"-4"-1504"15,-2 0-384-15,2 2 0 0,0-1 4080 0,2 2 736 0,-1-4 160 0,1 2 16 32,3-7-4400-32,1 0-880 0,2-3-176 0,1 1-48 15,-1 3 64-15,1 2 0 0,-1 1 0 0,1 2 0 0,0 2 448 0,-2-1 0 0,1 6 0 0,-1-3 0 16,-2 3-656 0,0 1-48-16,-1 2 0 0,-1 3 0 0,0 0-704 0,-3 2-128 0,-3 3-48 15,-3-1 0-15,-2 3 1584 0,-5 2 128 0,-3 2 112 0,1-1 16 31,3-3-544-31,-4 2-112 0,-4 5-32 0,0-1 0 0,3-2 432 0,1-2 144 0,2-2 0 0,3 0 0 0,4-3 1008 16,1-1 208-16,2-3 48 0,1 1 0 0,3-4-592 16,0 1-112-16,2 2-32 0,0-3 0 0,3 4-256 0,0-1-48 15,1 1-16-15,3-1 0 0,2 4-352 0,1-1 0 16,4-2 0-16,2-1 0 16,1-2 384-16,4-1 64 0,-1 1 16 0,0-4 0 0,0 0-464 0,1-1 0 15,-2-2-176-15,-3 0-10976 16,1-2-2208-16</inkml:trace>
  <inkml:trace contextRef="#ctx0" brushRef="#br2" timeOffset="42">18908 18313 14735 0,'-2'-8'640'0</inkml:trace>
  <inkml:trace contextRef="#ctx0" brushRef="#br2" timeOffset="43">18814 18290 16335 0,'-7'7'1456'0,"-1"-1"-1168"0,2 0-288 0,1-2 0 0,1-2 976 0,-3 4 144 0,-5 5 32 0,-8 8 32 15,-5 6 2144-15,-1-1 448 0,3 0 64 0,3 1 64 0,3-4-2176 0,2-2-416 0,1 4-96 0,1-1 0 0,1 0-752 0,0 0-144 0,0 6-16 0,-1-5-16 16,3 2-432-16,3 0-96 0,2-3-16 0,1 0 0 31,3-2-128-31,2-2-16 0,3 1-16 0,1-7 0 0,0-2-144 16,4 0-16-16,3-1-16 0,3-5 0 0,1-2 352 0,0-2 80 0,1-2 16 0,-1-2 0 15,0-2 144-15,1-4-160 0,0-1 160 0,0-3-160 16,2-1 288-16,-2-2 48 0,2-2 16 0,-2 1 0 16,0-1 512-16,0-1 96 0,1-2 32 0,-3 4 0 0,-3-1-304 15,0 1-48-15,2-6-16 0,0-3 0 0,-1-2-224 0,-3 3-48 16,-1-2-16-16,-2 0 0 0,-2-1-176 0,-1 1 0 15,-2-1 0-15,-1 3 0 0,1 8 0 0,-2-3-176 16,-2 1 48-16,0 1 0 16,-2 6 128-16,-1-2 176 0,0 5-48 0,-2 0 0 0,0 0-128 0,-1 2 0 15,0 1 0-15,-1 1 128 0,0 2-128 0,1 2 0 16,-2 1 0-16,0 1 0 16,0 0-1088-1,1 0-256-15,1 1-64 0,0 1-15232 0</inkml:trace>
  <inkml:trace contextRef="#ctx0" brushRef="#br2" timeOffset="44">18621 18515 45151 0,'-6'9'2000'0,"1"-6"416"15,0 0-1936-15,3-3-480 0,2-2 0 0,1 1 0 0,1-2-528 0,3 1-208 0,3-2-32 0,3-2-16 0,4-3 16 0,3 2 0 0,2 0 0 0,0 1 0 0,-3 3 912 0,3-4 192 16,3 4 48-16,6-4 0 0,-1 3-384 0,-2 0-128 0,1 0 0 16,-7 4 0-1,-6-2-1456-15,-1 2-272 0,0 2-64 0,-5 2-16 0</inkml:trace>
  <inkml:trace contextRef="#ctx0" brushRef="#br2" timeOffset="45">19139 18524 24879 0,'-1'0'2208'0,"0"0"-1760"16,1 0-448-16,-1 0 0 15,1 0 2976-15,0 0 512 0,0 0 96 0,-2 0 32 0,2 3-2096 16,2-3-432-16,0 1-64 0,-2-1-32 0,0 0-800 0,0 0-192 16,27 12 0-16,-16-8 0 15,3 1-352-15,1-4-112 0,1 4-32 0,-1-4 0 16,0 3-256-16,-3-2-48 0,0 1-16 0,-3 1 0 0,-3-2 528 0,-2 2 96 0,-2-2 32 16,-2 4 0-16,-1-2 160 0,-3 2 0 0,-1 0 0 0,-2 1 0 15,-3 3 128-15,-1-3-128 0,1 2 160 16,-1-3-160-16,-1 4 224 0,-1-4-48 0,2-4-16 0,4 2 0 15,1-1-160-15,2-6-256 0,3 3 64 0,-1-2 16 32,4 0-288-32,-1-3-64 0,1 2-16 0,3 0 0 15,0 2-864-15,1-1-160 0,4 2-32 0,-1 0-16 16,1 2 416-16,0 4 96 0,0-2 16 0,-2 2 0 16,2 3 512-16,-2-2 96 0,0 2 32 0,0 1 0 0,-2-3 1120 0,0 2 224 0,0-3 64 0,-2 0 0 15,0 0 528-15,-1-2 112 0,0 0 32 0,-1-2 0 16,0 1-1168-16,-1 0-224 0,0 1-48 0,-1 1-16 15,0 0-656-15,0 1-128 0,-1 3-32 0,-2-3 0 16,0 0 176-16,-1 0 16 0,-1 2 16 0,-2-2 0 16,-1 3 1120-16,-3-2 208 0,0 2 64 0,-2-2 0 0,1 2-672 0,-3 1-128 15,-2 0-32-15,0 1 0 16,-1-1-816 0,0 0-160-16,-3-1-48 0,0 0-12976 0</inkml:trace>
  <inkml:trace contextRef="#ctx0" brushRef="#br2" timeOffset="46">19437 16179 13823 0,'7'5'1216'0,"-4"-1"-960"0,1-4-256 16,1 3 0-16,0-3 4416 0,1 0 848 0,4 0 176 0,6-3 16 0,10 3-5008 0,12 0-992 0,8 0-208 0,5-4-32 0,2 2 784 0,-2-1 0 0,-3 2 0 0,-4 1 0 15,0-2 1024-15,-4 2 192 16,0-1 64-16,-4-2 0 0,-2 3-336 0,-1-4-64 16,-2-1-16-16,-4 2 0 0,-3-1-208 0,-1 1-32 0,-2 3-16 0,-4-2 0 15,-2 1-320-15,-3 1-64 16,-2 1-16-16,-1 1 0 0,-3 2-208 0,-1 2 0 0,-1 1 128 0,-1 1-128 0,0 5 0 16,-1-1 0-16,0 4 0 0,-1 1 0 0,0 2-128 15,-1 2 128-15,-2 5 0 0,-1 0 0 0,1 2 0 0,-3 6 0 31,1-2 0-31,-1 4 0 0,1 7 0 0,-1 4 0 16,2 4 0-16,-1 3 0 0,0 9 0 0,-1 0-128 0,2 3 128 0,-2 1 0 16,0 2-176-16,0 4 32 15,-1 6 0-15,-1 0 0 0,1 6-192 0,0-2-48 0,1-1 0 0,-1-7 0 16,2-2-384 0,0 0-64-16,1-4-32 0,2-4 0 0,1-2 608 0,0-8 112 0,0-3 144 0,-2 2-208 0,1-1 448 0,-1-5 80 15,0-1 32-15,0-5 0 0,-2-2-112 0,0-5-32 0,-1-4 0 0,1-6 0 16,-1 1 288-1,1-4 48-15,0 1 16 0,2-7 0 0,0-2-144 0,4 0-32 0,-1-4 0 0,3 1 0 16,1 0-112-16,2 0-16 16,0-4-16-16,1 0 0 0,-1-1-240 0,1-2 128 0,-3 1-128 0,0-2 0 15,0 1 176-15,-2-1-176 0,1 0 192 0,-2 0-192 16,1-3 352-16,-2 1-32 16,2 2-16-16,-2-1 0 15,0-1-144-15,-1 2-32 0,1-1 0 0,1 4 0 0,-1-4-128 0,0 1-176 16,-1 0 48-16,1-1 0 15,1 2 128-15,-1-2-160 0,0 0 160 0,0 0-160 0,0 1 320 16,1-2 64-16,-2 1 16 0,1-2 0 0,-1 3 64 16,1 1 16-16,-1-3 0 0,0 1 0 0,0 1-48 0,-2 0 0 15,-1 4 0-15,-2-1 0 0,-1 4-80 0,0-2 0 16,-2 2-16-16,0 3 0 0,-1-1-176 0,-1-1 128 16,-1 1-128-16,0 3 128 0,-1-2 208 0,-1-1 48 15,2-1 0-15,-1 0 0 0,-1-3-176 0,1 0-16 16,0-1-16-16,-1-1 0 0,2-6-176 0,-1-5 0 15,-1-5 0-15,-4-21-21952 0</inkml:trace>
  <inkml:trace contextRef="#ctx0" brushRef="#br2" timeOffset="47">16695 17665 23039 0,'-14'6'2048'0,"4"-6"-1648"0,0 2-400 0,4-2 0 0,2 0 3392 0,3 0 576 0,0 0 128 0,-3 0 32 0,1 0-4272 0,-1 0-864 0,1 0-160 0,6 0-48 15,2 2-480-15,1 0-96 0,3-2-32 0,0 2 0 0,3 2 1952 0,0-1 384 16,2-3 64-16,0 3 32 0,0-3-160 0,1 4-16 16,0-4-16-16,1 3 0 0,0-3 352 0,0 1 64 0,1-1 0 0,1-1 16 0,1 1-48 0,2 0-16 15,3-3 0-15,3 3 0 0,0-4-560 16,5 2-224-1,2-2 176-15,2 0-176 0,1 2 0 0,0 0-256 0,4 0 16 0,-3 0 16 16,-1-2-1056-16,0 4-224 0,0-2-32 0,-2-1-16 31,-4 3-1200-31,0-1-256 0,0 1-32 0,-3-3-16 0,-2 3 1584 0,0-1 304 0,0 1 64 0,-1-2 16 0,-1-2 2592 0,0 2 528 16,-2-1 96-16,-1 2 32 0,0-2-432 0,-1 0-64 0,-1 0-32 16,-2-1 0-16,-2 1-1360 0,1-2-272 15,0-1 0-15,0 2 0 16,-1-2-1824-16,-2-2-272 0,1 2-48 0,-3 0-16 15,1 0 304 1,-2 0 48-16,0 2 16 0,-1-2 0 0,0 3 656 0,-2 0 144 0,-1 0 32 0,-2 1 0 0,0 0 1856 0,-3 2 384 16,0 0 80-16,-1 0 16 0,0 2 400 0,1-2 80 0,-1 2 0 0,2-2 16 31,-1 3-656-31,0-3-128 0,-1 0-16 0,0 0-16 0,0 0-192 16,0 0-32-16,0 0-16 0,0 0 0 0,0 0-816 0,0 0 0 15,0 0-144-15,0 0 16 16,0 0-448-16,0 0-96 0,-21 1-16 0,14-7 0 0,-1 1 848 15,-2-2 160-15,-1 2 48 0,-1 2 0 0,-2-1-96 0,-1 2-16 16,0-1 0-16,1 2 0 0,-1 1 704 0,-1 0 144 16,1 0 32-16,1-3 0 0,3 3 32 0,3-2 16 15,3 1 0-15,1-3 0 0,4-1-608 0,0-1-112 16,4 0-16-16,2-2-16 0,4 2-432 0,1 2-304 16,1-2 48-16,4 0 16 15,2 1-1296-15,1 1-272 0,2 3-48 0,-1-1-16 16,-1 4 48-16,-3-2 16 0,-1 4 0 0,-3 0 0 0,0 4 1648 0,-2-2 336 0,-2 2 64 0,-2 0 16 15,0 0 736-15,-1 1 160 16,1-2 16-16,-1 2 16 0,0-3-448 0,0 0-96 0,0 1 0 0,-1 0-16 16,2 1 192-16,-3-2 32 0,1 1 16 0,-1-1 0 15,-2 0-416-15,-1 1-64 0,0 2-32 16,-3 1 0-16,0 2-352 0,-3 1 0 0,-2-1 0 0,-2 2-128 16,-2 0 272-16,-3 0 64 0,-2 5 16 0,-2-3 0 15,-1 2-224-15,1-2 0 0,-2 3 0 0,1-2 0 31,0 4-832-31,0-2-96 0,2-1-32 0,-1 2-9424 0,3-1-1904 0</inkml:trace>
  <inkml:trace contextRef="#ctx0" brushRef="#br2" timeOffset="48">15681 17699 39615 0,'-2'3'3520'0,"1"0"-2816"15,0 0-560-15,1-3-144 0,0 1 848 0,0 2 144 0,1 0 32 0,0 6 0 0,2-2-1824 0,2 5-352 0,2-3-80 0,1 1-16 16,-2-1-1152-16,0 1-224 0,0 0-64 0,-1 0 0 0,1 2 2928 0,-1 2 576 0,2 0 112 0,-3 1 32 16,1 1 288-1,0 4 64-15,0 0 16 0,-2 3 0 0,-1 1-816 0,-3 1-144 16,0 1-48-16,-4-2 0 0,-3 1 64 0,0-3 0 15,-1 1 0-15,-1-7 0 0,2 0-112 0,-2-4-16 0,1-2 0 0,0-1 0 16,1-3-256-16,-2-2 0 0,-1-1 0 0,-2-3 0 16,0-1-192-16,-1-5-128 15,-2 0-48-15,0-4 0 0,0-3-1200 0,-1-3-240 0</inkml:trace>
  <inkml:trace contextRef="#ctx0" brushRef="#br2" timeOffset="49">15634 17297 50687 0,'-2'-8'2240'0,"0"2"464"0,0-1-2160 0,0 4-544 0,1-1 0 0,1 0 0 16,1 2 0-16,2-4 0 0,0-4 0 0,7-3-192 31,5-3-1616-31,7 4-320 0,7 2-64 0,3-11-16 0</inkml:trace>
  <inkml:trace contextRef="#ctx1" brushRef="#br2">857 11484 0,'0'0'0</inkml:trace>
  <inkml:trace contextRef="#ctx0" brushRef="#br0" timeOffset="51">7871 12395 43311 0,'-8'0'3840'0,"3"-1"-3072"0,4 1-608 0,1 0-160 0,1 0-2416 0,1-3-512 0,-4 0-96 0,2-3-32 0,0-3 672 0,2 2 128 0,0-3 16 0,2 1 16 0,1-1 1904 16,0 4 320-16,1-2 160 0,-3 1-16 0,2 0-320 0,-2 3-64 15,-2-2-16-15,-2 1 0 0,0 4 1376 0,-3-2 272 32,-2 0 48-32,0 0 16 0,-2 1 528 0,-2 0 128 0,-1-1 0 0,0-2 16 15,-3 1-976-15,1-2-208 0,-1 2-48 0,1-1 0 16,-1 0-512-16,-1 0-96 0,2 2-32 0,0-1 0 16,-2 1-256-16,2 3 0 0,0 3 0 0,-1 1 0 0,-3 4-192 0,0 2 16 15,-1 3 0-15,-3-1 0 16,0 4-112-16,-2 0-32 0,1 3 0 0,2 0 0 15,2 0 112-15,2 1 16 0,2 1 0 0,7-1 0 0,2-6 192 0,3 6 208 0,6-1-32 16,4-1-16-16,1 2-16 0,4-4 0 0,2-3 0 16,0 0 0-16,2-2-144 0,0-1 0 0,2-2 0 0,-1-3 128 15,2-2-304-15,-1 0-64 0,-1-6-16 0,1 0 0 16,-3-2 256-16,0 0-176 16,1-2 176-16,2-1-160 15,-1-2 576-15,3-2 112 0,0-1 32 0,2-3 0 0,-1 0-80 16,1-3-16-16,3 0 0 0,-1-4 0 0,-2 2-48 0,0 2-16 0,-1-2 0 0,-2 1 0 0,1-2-256 15,-4-3-144-15,-1 3 160 0,-1-4-160 0,-3-3 128 16,-2 1-128-16,-2 0 0 0,-3 0 0 0,-2 0 256 16,-1-1-32-16,-5-1-16 0,-2 2 0 15,-1-3-208-15,-3-1 0 16,-2 1 0-16,-1 0 0 0,-1 1 0 0,-1-2 0 16,-1 4 0-16,0-3 0 0,0 3 0 0,0 2 0 0,2 3-160 0,-1 5 160 31,2-1-448-31,-1 7-16 0,5 2 0 0,-1 1 0 15,2 3-704-15,0 5-144 0,2-2-32 0,2 6-16272 0</inkml:trace>
  <inkml:trace contextRef="#ctx0" brushRef="#br0" timeOffset="52">8531 11785 11055 0,'-10'-10'976'0,"1"0"-784"0,1 4-192 16,3-1 0-16,1 5 6080 0,3 2 1152 0,0-1 256 0,-3-2 32 0,-1-3-5632 0,-1 0-1120 0,0 0-240 0,2 0-32 0,-1 2-176 0,4 4-16 0,-1 0-16 0,1 4 0 0,0-1-144 0,1 6-16 16,-1 0-128-16,-2-2 192 0,2 5-16 0,-1 2-16 15,-1 3 0-15,2-1 0 0,-2 3-160 0,3 3 192 16,0 4-192-16,3 3 192 0,2 1-192 0,2 3 160 16,7-1-160-16,-2-1 160 0,4-2-16 0,3 0 0 15,2 2 0-15,1-3 0 0,3 1-144 0,0 2 128 16,-1-3-128-16,1 2 128 0,1 1-128 0,-1-5 0 0,1 2 0 15,-4-3 0-15,-1-1 0 0,-2-1 0 16,-2 1 0-16,-2 2 0 0,-3-3 0 0,-2 1 0 16,-1 2 0-16,-3-1 0 0,-1-3 0 0,-3-2 0 0,-2-1 0 0,-2-6 0 15,-2 2 0-15,0 0 0 16,-1-1 128-16,0-8-128 0,-1-4 240 0,0 2-48 0,-3-3 0 0,0 0 0 16,-1-2-192-16,-3-3 144 0,0-2-144 0,-2-1 128 15,-3-3-128-15,-1 1 0 0,-1-1 0 0,-1-1 0 16,1 4 0-16,-3-6 0 0,-3 1-128 0,-2 0 128 0,0 1-144 15,-3 2 144-15,0 3-192 0,0 0 192 16,2 2-448-16,-2-2 0 0,0 3 16 16,1 2-12304-16,3 1-2448 0</inkml:trace>
  <inkml:trace contextRef="#ctx0" brushRef="#br0" timeOffset="53">7053 12975 22111 0,'0'0'1968'0,"-1"0"-1584"0,1 0-384 0,1 0 0 0,1 0 1936 0,-2-2 304 0,1 2 64 0,1 0 16 0,4 0-304 0,2 2-64 0,3-2-16 0,3 4 0 0,2-1-624 0,2 0-128 0,6 1-32 0,-1-1 0 0,-4 0-704 15,8-3-128 1,15 3-48-16,15-2 0 0,15 1-272 0,8-4 0 0,7-2 0 0,5-2 0 0,8-3 0 16,7-2 0-16,2 0 0 0,-2-2 0 0,1-4 0 15,1 1 0-15,6-5 0 0,-2 5 0 16,0 0 0-16,-8 0 0 15,-6 4 0-15,-4 2 0 0,-5 5 128 0,-7-3-128 16,-5-4 0-16,-10 8 0 0,-10 6 0 0,-3 0 0 0,-5 2 128 0,-6 1-128 16,-7 1 0-16,-6 1-304 0,-7 6 64 0,-4 5-18560 15</inkml:trace>
  <inkml:trace contextRef="#ctx0" brushRef="#br0" timeOffset="54">8179 13773 40543 0,'-4'0'3600'16,"3"-4"-2880"-16,1 4-576 0,0-3-144 0,1 3-1808 0,0-3-400 0,0-3-80 0,1 0-16 0,1-8 1872 0,0 2 432 0,-1-4 0 0,-1 1 0 0,1 5 0 0,-4-2-208 0,-3 2 48 0,-2-3 16 15,-3 3-112-15,-3-2 0 0,-1 2-16 16,-2 2 32-16,-1-1 1792 0,1 1 368 0,-2 2 64 0,2 0 48 0,-1-4 1840 0,-2 4 368 16,2-3 80-16,0 3 16 0,1 1 0 0,-1 0-3472 15,3 2-688-15,0 0-176 0,0 3 0 0,1 3 0 16,2-1 0-16,-3 4-3408 0,1 4 3408 0,-4 4 512 15,0 4 192-15,-1 1 48 16,-2 3-2144-16,-1 3-416 16,0 1-96-16,-2 2 32 0,1 1-352 0,2 2-64 0,4-5-16 0,0 2 48 15,3 0 976-15,2 1 208 0,2-1 48 0,1 1 16 0,6-1 1456 0,2-2 272 16,2-1 64-16,5-3 48 0,1-3-592 0,3-1-240 16,4-4 176-16,3-2-48 15,1-2-512-15,2-1-128 0,2-5 0 0,-1-2 0 16,3-2-224-16,-2-2-48 0,-1-2-16 0,1-2 32 0,-1-1 768 0,-1-2 0 0,-4 0 128 0,2-3 16 15,1-2 768 1,-1-5 160-16,1 1 16 0,-1-2 16 0,-1-2-528 0,-2 3-128 0,-1-2 0 0,0-2-16 16,1-2-160-16,-2-3-16 0,-1-1-16 0,0-6 0 15,-2 3-80 1,-3-5-16-16,1 1 0 0,-4-1 0 0,0 3 32 16,-4-1 0-16,0-1 0 0,-3 2 0 0,-2-1 0 0,-3 3 0 15,-3-3 0-15,-4 4 0 0,1 5 32 0,-2-1 16 0,-1 4 0 0,0 2 0 16,0 4-224-16,-3 1 128 0,2-2-128 0,-3-1 0 0,2 6-128 0,-1-2-128 31,-1 5-32-31,2-2 0 0,-1 2-608 0,3 1-112 0,1 4-16 0,2-4-17888 16</inkml:trace>
  <inkml:trace contextRef="#ctx0" brushRef="#br0" timeOffset="55">8400 13489 35935 0,'-6'-2'3200'0,"1"0"-2560"0,2 2-512 0,3-3-128 0,0 3-2240 0,0-1-480 16,-2 1-96-16,-2-5 0 0,0 2-1408 0,2-1-288 0,1 1-48 0,1 0-16 0,2-1 5728 0,1 1 1152 0,0 3 240 0,2 0 32 16,0 0 320-16,3 0 64 0,0 2 16 15,2 0 0-15,4 1-912 0,2-2-176 0,6 1-32 16,0-2-16-16,4-2-432 0,2 1-64 0,1-2-32 0,3-1 0 16,3-2-784-16,-4 0-144 0,-5 2-48 0,2-4 0 15,6 0-336-15,-2 0 0 0,0 1-160 0,-2 4 160 0,-4-2 0 16,-2 4-128-16,-1 1 128 0,-6 0 0 0,-2 1 0 15,-3 1-160-15,-2 2 160 16,-3 1-128-16,0-1-128 0,-5 2 0 0,1 0-16 0,-3-2 0 16,-2 2 96-16,0 0 32 0,-2 0 0 0,0 0 0 0,0 1 400 0,-3-1 64 15,-1 1 32-15,-1 3 0 0,3-1-352 0,-3-1 128 16,-3 6-128-16,-4 2 0 16,1 3-272-16,-2 0-128 0,-2 5-32 0,-2-2 0 31,-1 2-80-31,-2 0 0 0,2 1-16 0,-1 1 0 0,-1 3 336 0,3-5 192 0,2-1-192 0,2-1 192 15,0 0 0-15,1 0 0 0,1-1 128 0,1-1-128 16,4-4 704-16,1-1 64 0,0-1 0 0,1-2 0 16,4-2-512-16,-1-1-112 0,1-2-16 0,1 2 0 0,3-3-128 15,2-2 0-15,0 2 0 0,3-4 0 0,2 2 0 0,3-2 0 16,3 0 0-16,3 0 0 0,1 2 0 0,3-2 128 16,1 2-128-16,-4-4 192 0,-3 2 96 0,2 0 32 15,6 0 0-15,7 1 0 0,0-3-160 0,1 1-32 0,-4 1 0 16,-1-2 0-16,-2 3-272 0,-1-3-64 0,-2 4-16 0,-2-3 0 31,-4 1-1120-31,-1 1-208 0</inkml:trace>
  <inkml:trace contextRef="#ctx0" brushRef="#br0" timeOffset="56">9247 13881 18431 0,'-1'0'1632'0,"-1"-2"-1312"0,0 1-320 0,1 0 0 16,1 1 3984-16,0 0 736 0,0 0 144 0,0 0 16 0,0 0-3904 0,1 1-784 0,3 4-192 0,-4-5 0 0,0 0-576 0,16 24-144 0,-13-16-48 0,2 5 0 0,2 0 768 0,-1 5 0 0,-1 4 128 0,1 4-128 15,-2 2 144-15,-1 3-144 0,-1-1 0 0,-4 1 144 16,1 1 304-16,-3 0 64 0,-1 1 16 0,-1-3 0 16,-1-3-144-16,-1-3-16 0,0-2-16 0,2-5 0 15,1-1-496-15,-2-3-112 0,3-3 0 0,-1 0-15936 16</inkml:trace>
  <inkml:trace contextRef="#ctx0" brushRef="#br0" timeOffset="57">9533 13959 18431 0,'5'0'1632'0,"-3"0"-1312"16,-1-3-320-16,0 3 0 0,-2 0 3392 0,1 0 592 0,1 0 128 16,-1-2 32-1,0 2-6064-15,-1 2-1200 0,-1 1-240 0,2-3-48 16,-15 16 2192-16,3-4 432 0,-2 2 80 0,-1 2 32 0,-1 2 2656 0,-1 1 544 0,-3 3 96 0,0 0 32 16,2 3-464-16,-1-3-80 15,2 1-32-15,2-7 0 0,3 0-736 0,0-4-128 16,4-2-48-16,-1-1 0 0,2-3-560 0,-1-1-112 15,0 1-32-15,0-1 0 0,1 1-288 0,1 0-176 0,1-1 192 16,0 0-192-16,1 5 0 0,3-4 0 0,1 0 0 0,3 1 0 0,1-1 0 16,4-3-144-16,3 4 144 0,4-1-192 15,2 0 192-15,3 0 0 0,3 0 0 0,1 2-128 16,-3-2 128-16,1 0 224 0,4 0-48 0,1 1-16 31,2-1-656-31,-1 0-128 0,-2 0-16 0,2 1-17328 0</inkml:trace>
  <inkml:trace contextRef="#ctx0" brushRef="#br2" timeOffset="58">10537 12319 33167 0,'1'-4'2944'0,"0"2"-2352"0,0-1-464 0,2-1-128 0,1 1 1168 0,-1-1 224 0,5-5 32 0,4-4 16 0,4-5-960 0,1 1-192 0,0 0-32 0,-4 3-16 0,-1 4-240 0,-3 0 0 0,-3 4 0 0,-2 4 0 0,-3-2 0 15,-1 4 0 1,-1 0 0-16,-1 0 0 0,-3 1 192 0,-2 2-16 0,0-1 0 0,-2-1 0 16,-1 2 160-16,-1-3 48 0,-1 2 0 0,0-2 0 0,-1 2-64 0,0-2 0 15,0 0 0-15,0-2 0 0,-2 4-128 0,0-2-16 16,0 2-16-16,-1-1 0 0,0 2 32 0,-1 3 16 16,-1 3 0-16,0 1 0 0,1 2-208 0,-2 4 0 15,0 3 0-15,1 0 0 0,-1 1 0 0,1 1 0 16,-1 4 0-16,1-3 0 0,-1 4 0 0,1 0-160 15,1 1 32-15,4-1 0 16,2-1 128-16,1 0 0 0,1-3 0 0,4 0 0 16,3-2 0-16,2-4 0 0,0-1 0 0,2-3 0 15,1-2 0-15,0 0 176 0,2-4-48 0,3 0 0 16,-1-3-128-16,2 1 0 0,2-3 0 0,1-1 0 0,2 2 0 16,1-5 0-16,1 0 0 0,2-1 0 15,2 1 0-15,1-3 0 0,2-6-192 0,-2 1 192 16,1 0-384-16,-1-1 64 0,0-2 0 0,-1-1 0 0,-2 2 112 15,-2-3 16-15,2 0 16 0,-5-3 0 0,0 4 176 16,-2 2 128-16,-1-3-128 0,-3-1 176 0,2-1 160 0,-3-1 48 0,0 0 0 16,0 0 0-16,-1-3 0 0,0-5 0 0,1 1 0 0,2-4 0 0,-2-1-96 15,0-4-16-15,0 1 0 0,-1-1 0 16,-1 3-272-16,0-3 160 0,-2 3-160 16,1-2 128-16,-1-3-128 0,-2 1 0 15,-1 1 0-15,-2 2 0 0,1 0 0 0,-3 5 160 0,-1 0-32 0,0 3-128 0,-2 3 240 0,1 4-64 16,-2 3-16-16,0 3 0 0,-1 5-160 0,1-2 0 31,0 3-192-31,-1 2 192 0,1 0-608 0,1 2 0 0,2-2 0 0,-1 2 0 16,4 2-112-16,-1 0-32 0,1-3 0 0,3 2 0 15,2 1-1472-15,3-2-288 0,1-2-64 0,1-1-13312 0</inkml:trace>
  <inkml:trace contextRef="#ctx0" brushRef="#br2" timeOffset="59">10935 12185 43311 0,'-1'0'3840'0,"1"0"-3072"0,0 0-608 15,1 0-160-15,1 0-192 0,2 0-80 0,2-2-16 0,4 2 0 0,4-4-64 0,3 2-16 0,3-2 0 0,1-2 0 0,1 3-128 0,0 0-16 0,2 0-16 0,1-1 0 0,1 2 528 0,-1 1-128 0,1-2 128 0,2 1 0 16,0 2 272-16,-2 0 112 0,0 2 32 0,0-2 0 0,-3 4-208 16,1-2-32-16,-3 5-16 0,-1-4 0 0,-4 3-160 0,-3 1 160 15,-1-1-160-15,-4-3 160 16,-2 2-160-16,1-1 0 0,-4 2 0 0,-1-2 0 0,-1 0 0 0,-1 1-144 15,-3 1 144-15,0-1-160 16,-2 3-96-16,-2-4-32 0,0 2 0 0,-3 1 0 31,0 1-160-31,-1-2-48 0,-2 7 0 0,-2-3 0 0,-3 2 192 0,0-1 48 0,-1 4 0 0,-3-1 0 16,-3 3 256-16,1-1 0 0,-1 0 0 0,-1 0 0 0,-1 3 0 0,1-3 0 16,0 0 0-16,2 0 0 15,3-1 0-15,1 1 0 0,2 0 0 0,2 0 0 16,2-1-144-16,3 1 144 0,4-4 0 0,0-1-144 0,4 1 144 0,2-3 0 15,2 1 128-15,0 0-128 0,0-1 544 0,2-2 32 0,2 2 16 0,0-3 0 16,1 0-192-16,2-2-32 16,2 2-16-16,1 0 0 0,2 1-112 0,3-1-32 15,0-4 0-15,3 3 0 0,2 0-80 0,-2-4 0 16,4 4-128-16,-1-1 192 0,3 2-192 0,-2-3-208 0,2 0 32 0,1 0 16 31,-1 1-1280-31,-1-4-256 0,2-4-48 0,-1-1-14832 16</inkml:trace>
  <inkml:trace contextRef="#ctx0" brushRef="#br2" timeOffset="60">11767 12455 43311 0,'-4'6'1920'0,"1"0"384"0,-1-2-1840 0,1 1-464 0,2-1 0 0,1-3 0 0,0 4-800 0,-1 2-256 15,-2 8-48-15,0 4-16 0,-2 3 752 0,2 4 160 16,1-1 16-16,-1 0 16 0,3 1 176 0,0-1 0 0,0 1 0 0,2-1-128 0,0-3 128 0,2-1-208 0,-2-1 80 0,1-2 128 16,-1-4-848-16,-1 1-48 0,-1-3-16 0,0-2 0 0,0-1-1136 0,-1-2-208 0,0-4-48 0,0-2-10880 31</inkml:trace>
  <inkml:trace contextRef="#ctx0" brushRef="#br2" timeOffset="61">12103 12483 18431 0,'0'0'1632'0,"0"-2"-1312"0,0 2-320 0,0-1 0 0,2 1 1904 0,-2-3 304 0,1 2 64 0,-1-2 16 0,1 1-928 0,0 1-176 0,-1-2-32 0,0 3-16 0,0 0-304 0,0 0-64 0,0 0-16 0,0 0 0 0,0 0-432 0,0 0-96 15,0 0-16-15,-18 13 0 16,12-7-560-16,-3 1-112 0,-1 4-32 0,-1 3 0 0,-1-2 368 0,-3 2 128 15,0 1 0-15,-2 1-144 0,0-3 1056 0,3 0 224 16,-1-2 32-16,-1-1 16 0,1 0-32 0,0-2-16 0,3 2 0 16,1-4 0-16,1-2-800 0,1-1-144 0,4-2-48 15,1 1 0-15,1-2-144 0,0 0 0 16,2-2 0-16,0 1 0 0,-1 1 0 0,1-3-144 16,0 3 144-16,-1 0-208 0,0 0 0 0,0 4 0 15,-1-2 0-15,2 1 0 0,-1-3 208 0,0 1 0 0,1 1 0 0,1 0 0 16,0-2 0-16,1-2 0 0,1 4 0 0,1-4 0 15,1 2 192-15,1-3 96 16,2 3 16-16,2-3 0 0,0 3 16 0,2-2 0 16,2 2 0-16,0 2 0 0,-1 1-80 0,4-2-16 0,7 1 0 0,0-2 0 15,3 0-224-15,-3 4 0 0,0 6 0 0,-2 1 0 16,-3 3 0-16,-3-2 0 0,0 1-144 0,-3-1 144 31,-1-2-448-31,1 2 16 0,-4 1 0 0,1 0 0 16,0-1-272-16,0-2-48 0,0-1-16 0,0-2 0 0,-2 0-368 0,1-1-80 0,0 0 0 0,-2 3-14640 15</inkml:trace>
  <inkml:trace contextRef="#ctx0" brushRef="#br2" timeOffset="62">9955 13103 35935 0,'-1'0'3200'0,"0"0"-2560"15,0 0-512-15,1-4-128 0,1 4 336 0,1-2 48 0,2 0 16 0,1 1 0 0,3-3-1024 0,3 1-208 0,5-3-32 0,1-1-16 16,0 4 0-16,-1-2 0 0,-2 3 0 0,0 2 0 0,-2 0 880 0,0 0 0 0,1 3 176 16,0 1-32-16,3-1 640 0,2 4 128 0,2-1 32 0,4 1 0 15,5 2 192-15,4-1 32 0,7 2 16 0,7-3 0 16,5-1-480-16,6 0-80 0,6-2-32 0,3-2 0 0,1-2-272 0,5 0-64 15,2-5-16-15,2 1 0 16,-2-2-112-16,-1-1-128 0,-1 1 176 0,-3-1-176 16,-5 1 128-16,-2 0-128 0,2 0 0 0,-4 0 0 0,1 0 0 15,-1-1 0-15,-3 4 0 0,-1 0 0 0,-2 3 0 0,-1 0 0 16,-2 0 0-16,-1 3 0 0,5-2 0 0,0 1 0 16,1 1 0-16,-2-2 0 0,-8 4-192 0,5-4-128 0,8-1-48 15,0-1 0 1,1-1-624-16,-4-5-128 0,-4 1-32 0,-4-4 0 15,-3 2-1280-15,-5-3-256 0,-3-1-48 0,-3 2-11040 0</inkml:trace>
  <inkml:trace contextRef="#ctx0" brushRef="#br2" timeOffset="63">10778 13981 39615 0,'-1'-3'3520'0,"1"0"-2816"16,0 0-560-16,1 1-144 0,0 0-704 0,0 0-160 0,2-4-32 0,-1-2-16 0,2-4-3440 0,-2 0-704 0,1 2-128 0,-3-5-16 16,0 3 2128-16,-3-2 416 0,0 2 96 0,-2-3 0 0,-1 1 2256 0,-2 1 448 0,-1 0 96 0,-2-2 16 15,0 2 1920-15,-2-2 384 16,-1 1 64-16,-2 2 32 0,0 0 480 0,-3-1 112 15,0 0 16-15,-1 0 0 0,-3 3-1072 0,1-1-208 0,-1 4-32 0,-1-2-16 0,2 5-1312 0,1 1-272 16,1 3-48-16,0 1-16 0,1 5-288 0,0 3 0 16,2 1 0-16,-1 6 0 0,0 5-192 0,3 5 192 15,1-2-208 1,5 2 80-16,2 3 128 0,2-1-208 0,4 1 80 16,1 2 128-16,0 5 0 0,3 2 0 0,-1 3 0 0,2-1 0 0,0-2-224 0,-1 1-128 15,3 7-32-15,1-2 0 31,1-5-1440-31,1-8-288 0,0-8-64 0,0-2-16 16,3-7 1312-16,0-4 272 0,3-2 48 0,0-4 16 0,-1-4 2640 0,3-4 528 0,1-6 96 0,3-2 32 0,3-4-1216 0,-1-6-224 0,2-3-48 16,0-6-16-1,-2-1-736-15,-1 0-128 0,1-3-48 0,-4-3 0 16,1-2-128-16,-4 1-16 0,-1 2-16 0,-3-5 0 16,-2 1 80-16,-2-4 32 0,-5 2 0 0,-1-4 0 15,-4 1 32-15,-1-1 0 0,-2 3 0 0,-3-2 0 0,0 4-128 0,-2-1-32 0,1 4 0 16,1 3 0-16,-1 3-160 0,0 3 0 0,1 2 0 0,-1 3 128 15,0 3-128 1,-1 0 0-16,0 2 0 0,4 5 0 0,4 3-208 16,-1 2 16-16,1 0 16 0,-1 7 0 15,0 6-336-15,-1 3-64 0,-1 1 0 16,-1 6-16-16,1 2-784 0,-3 2-160 0,0 8-16 0,-3-1-16 0</inkml:trace>
  <inkml:trace contextRef="#ctx0" brushRef="#br2" timeOffset="64">11486 13464 10127 0,'-2'-8'896'0,"-1"2"-704"0,1-2-192 0,1 4 0 0,1 0 3168 0,1-1 608 0,1 4 112 0,1-8 16 0,2-4-1984 0,1-2-416 0,1 1-80 0,1-2-16 0,-1 4-544 0,-1 0-112 0,-2 8-32 0,0 1 0 0,-3 3 240 0,-1-2 32 15,-1 2 16-15,-3 2 0 0,0 1-112 0,-2 3 0 16,-1 0-16-16,-2 2 0 0,-1 0-432 0,-2 5-64 0,-2 0-32 0,-1 2 0 16,1 2-352-16,-5 6 0 0,-2 4 0 0,-2 5 0 15,3-1 0-15,-4 4 0 0,1 7 0 0,1 2 0 16,-1 3 0-16,7 0 0 15,4-2 0-15,2-3 0 0,3-3 208 0,-1 0 32 16,3 3 0-16,-1-2 0 0,2-3-16 0,-1-1 0 0,0 5 0 0,0-4 0 16,0 2-224-16,1-8 0 0,1-2 128 0,3-7-128 15,1-1 0-15,3-8 0 0,3-3 0 16,0-4 0-16,0-2 256 0,2-1 0 0,1 0 0 16,-2-3 0-16,1 1-256 0,3-2 176 0,4-8-176 15,4-1 160-15,4 0-160 0,0-4 0 0,4 0 0 0,-1-1 0 16,1-1 0-16,-1 0 192 0,-1 0-192 0,-1-3 192 0,-1 0-192 15,-2-4 192-15,-1 2-192 0,-4-2 192 16,2-1-192-16,-4 1 128 0,-3 0-128 0,0-1 128 16,1-2 64-16,-3-3 16 0,-1 1 0 0,-2-3 0 0,-1 5-80 0,-4-5-128 15,2-4 176-15,-4 1-176 0,0 8 144 0,-1-6-144 16,-4-12 0-16,-4-4 144 0,-1 2-144 0,-1 2 0 16,0 3 0-16,-3 3 0 0,1 6 0 0,0 0 0 15,1 4 0-15,1 5 0 0,-1 1-224 0,0 3 80 16,3 3 16-16,-1 4 0 0,1-1-48 0,0 5 0 15,1 1 0-15,-1 4 0 16,2-1-320-16,-2 4-64 0,0 2-16 0,-2 3-18320 0</inkml:trace>
  <inkml:trace contextRef="#ctx0" brushRef="#br2" timeOffset="65">11177 13895 36863 0,'-1'2'1632'0,"1"0"336"0,0-2-1584 16,0 0-384-16,1 0 0 0,2 0 0 0,0 0 0 0,4 3 0 0,2-3 0 0,6 1 0 0,4 1 0 0,3-2-272 0,4 2 32 0,1-4 16 0,2 2 1264 0,0-3 256 0,4 0 48 0,-1 1 16 0,0 0-752 0,-1 0-160 15,0-2-16-15,-4 2-16 0,-2-1-416 0,-3 0 0 16,-1-1 0-16,-3 0-12544 16,0 2-2528-16</inkml:trace>
  <inkml:trace contextRef="#ctx0" brushRef="#br2" timeOffset="66">12082 14168 39615 0,'2'0'3520'0,"-1"0"-2816"0,0 0-560 0,0 0-144 0,2 0 208 0,0-3 16 0,2 3 0 16,4-2 0-16,2 0-224 0,0 0 0 0,-1 1-192 0,-1 1 192 0,0 3-176 0,-2-1 176 0,-1 3-160 0,-2 1 160 16,0 4-192-16,-2-1 192 0,1 4-208 0,-2 3 80 0,1 0 128 0,1 3 0 15,-1-6 160-15,1 4-160 0,2 1 432 0,1 3-16 16,2-3 0-16,2 2 0 16,0-1-96-16,0-6-32 0,0 3 0 0,0 2 0 15,1-2-64-15,-2-3-16 0,-2 2 0 0,-1-2 0 16,-1 0-208-16,-2 2 0 0,-2 1 0 0,-4 0 0 0,0-2 0 0,-3 1 0 15,-3-3 0-15,-2 0 0 0,-2-2 0 0,0 3 0 16,-2-4 0-16,-5 1 0 0,-5-1 0 0,-1-2 0 16,2 0 0-16,0-5 0 0,2 2 0 0,1-8 0 15,1-1 0-15,0-2 0 16,2-6-400-16,3 0-32 0,3 0 0 0,-2-5-18192 0</inkml:trace>
  <inkml:trace contextRef="#ctx0" brushRef="#br2" timeOffset="67">12169 13643 42383 0,'-6'-10'1872'0,"1"4"400"0,0 0-1824 0,2 2-448 0,3 4 0 0,0 0 0 0,0-2 0 0,0 2 0 16,2-3-128-1,-1 2 128 1,0 1-1024-16,2 1-80 0,0 4-32 0,0-1 0 16,-3-4-1328-16,0 0-272 0,0 0-48 0,0 0-16 0</inkml:trace>
  <inkml:trace contextRef="#ctx0" brushRef="#br2" timeOffset="68">11740 15951 37775 0,'-1'0'3360'0,"-1"0"-2688"0,1-3-544 0,1 2-128 0,0-1 1040 0,0-2 176 0,0-2 48 0,0-1 0 0,0-5-1264 0,3-4-288 0,0-3-32 0,1 1-16 0,2 4-384 0,-1-2-80 0,0 4-16 16,0 1 0-16,-1 0 320 0,-1 4 64 0,2 1 16 0,-2 3 0 0,1 0 704 0,-1 1 144 16,1 0 16-16,-2-3 16 0,1 2 272 0,1-1 48 15,-2-6 16-15,2-5 0 16,0-1-96-16,0-2 0 0,0-7-16 0,1-5 0 0,0-4-240 0,0 5-64 16,-1 7 0-16,-1-10 0 0,5-12-384 0,1-6-320 15,0-5 48-15,1 6 16 16,0 7-256-16,-1 2-32 0,-3 7-16 0,0 4 0 0,0 5 288 0,-1 5 48 0,-1 3 16 0,0 1 0 15,-3 5 208-15,0 3 0 0,-1-2 192 0,1 3-192 16,-1 2 320-16,0-2-64 0,0-2 0 0,0 1 0 16,0 0-256-16,0 1 0 0,0-3 128 0,0 2-128 15,0 0 0-15,0-1 0 0,0 0 0 0,-1-4 0 16,-1 0 0-16,-1-1 0 16,0 3 0-16,-4-2 0 0,0 2 0 0,0 0 0 0,-2 2 0 0,-1 1-144 15,-1 4 144-15,0-1 0 0,2 4 0 0,0 0 0 0,1 4 0 16,-3 2 0-16,0 1 0 0,-2 6 0 0,2 3 0 15,0 1 0-15,2 3 0 0,3-2 0 16,1 0 0 0,1-1 0-16,2-1 0 0,-2 0-128 0,2-2 128 0,-2 1 0 15,0 1 0-15,-1-1 0 0,-1-2 0 0,0 0 0 16,-3 0 128-16,1-1-128 0,-1 1 240 0,-1-3-32 0,2 1 0 0,-1-6 0 16,0 1 192-16,3-1 48 15,0-1 0-15,1-2 0 0,1-1-176 0,0-1-16 16,2 3-16-16,1-6 0 0,2 3-240 0,1-1-240 15,3-4 48-15,2 1 16 0,1-2-320 0,3-1-64 0,3-2-16 0,1-3 0 16,0 2 288-16,0-2 48 0,-1-1 16 0,0 3 0 0,0-2 224 0,-3 0 0 16,-1 2 0-16,-1-4 160 15,1 2 96-15,-1-1 0 0,0 1 16 0,-1-2 0 16,0 3 32-16,-1 1 0 0,-1 0 0 0,1 1 0 16,-1 2-176-16,0-1-128 0,1 2 144 15,-1 2-144-15,-1 0 0 0,-1 4 0 0,2 0 0 0,1 4 0 16,0 3 0-16,-1 2 0 0,2 3-128 0,-1 1 128 15,3 3 0-15,0 0 0 0,1 2 0 0,1 1 0 16,2 3 0-16,-1-3 0 0,2 1 0 0,0 2 144 16,0 0 0-16,0-3 0 0,0-1 0 0,-2-2 0 15,0 0-144-15,0-3 192 0,1-1-192 0,-1-2 192 16,0-3-192-16,-1-2 0 0,-1-4 0 0,0-2-13488 16,-2-4-2800-16</inkml:trace>
  <inkml:trace contextRef="#ctx0" brushRef="#br1" timeOffset="69">6344 11939 22111 0,'7'-6'1968'0,"-1"-3"-1584"0,-1 4-384 0,-2 3 0 0,-1 2 784 0,2-4 80 0,3-2 16 0,4-6 0 0,5-3-880 0,-1-1 0 0,0 2-128 0,-4 2 0 16,-3 2-928-16,-3 4-176 0,-3 0-48 0,-3 3 0 0,-2 1 1280 0,-2 2 464 15,-1 0-16-15,0 0 0 0,0 2 1472 0,0 1 272 16,2-2 64-16,-1 1 16 0,4-2-48 0,-2 3-16 16,3-3 0-16,0 1 0 0,0-1-1104 0,0 2-208 15,0-2-64-15,-1 0 0 0,1 3-608 0,-1-3-224 16,0 0 144-16,1 0-144 0,0 0 0 0,0 0 128 0,-23 0-128 0,11 1 0 15,-3-1 0-15,-3 3 128 0,-2-2-128 0,-5 4 0 16,-2-2 176-16,-3 6-48 0,0 1-128 0,-2 0 192 16,1 2-192-16,-1 1 0 0,0-1 0 0,1-1 0 15,0 2 0-15,0-1 0 0,0 0 0 0,2 1 0 16,2-1 0-16,-6 0 0 0,0 4 0 0,-2 0 0 16,2 1 0-16,0-3 0 0,0 0 0 0,4 1 0 0,0-2 0 15,3 0 0-15,2-1 0 0,3 1 0 16,2-4 0-16,5 4 224 0,2-6-64 0,2 2-16 0,3-2 144 15,-1 2 32-15,2-2 0 0,2 2 0 16,1 0-192-16,2-2-128 0,1 2 144 0,0 1-144 16,1-2 0-16,1 3 0 0,2 1 0 0,0-3 0 0,2 1 128 15,-1 0-128-15,2 0 0 0,1-1 144 0,-1-1-16 0,3-1 0 16,2 0 0-16,3-1 0 0,2-2 96 0,3-2 16 16,4-2 0-16,2 0 0 0,3-3 16 0,2-3 0 0,3 3 0 15,2-1 0-15,2 1-256 0,0 3 144 0,1 0-144 16,-2 1 128-16,0 3-128 0,-3 1 0 0,-2 1 0 15,-3 0 0-15,-2 0 0 0,-1-1 0 0,-2 1 0 16,-3-1 0-16,-3 1 0 0,-2-2 0 0,2 2 0 0,-4 0 0 16,-1-2 0-16,-1 0 0 0,-1 1 0 0,-1-2 128 15,0 0-128-15,-1 1 0 0,-1-3 0 0,-1 1 0 16,-1 1 0-16,-1-3 0 0,-2 0 0 0,0 1 0 16,-3 2 0-16,0-3 0 15,-1 2 0-15,-4 2 0 0,0-2-176 0,-4-1 48 16,-2 4 0-16,-5 3 0 0,-3-2 128 0,-3 3-208 15,0-2 80-15,-5 5 128 0,-3 1-176 0,-5 0 176 0,-1 5-128 0,1-2 128 0,-1 1-144 16,0 0 144-16,1 3-160 0,2-1 160 16,-1-1 0-16,0 0 0 0,-1 0 0 0,-2 3 0 15,0-1 0-15,-3 2 0 0,0 3 0 0,-2-2 0 16,1 1 0-16,-2-1 0 0,2 0 0 0,-3 1 0 16,0 1 0-16,-1 1 0 0,-2 3 0 0,4-1 0 0,1 3 0 0,1-3 0 15,3 5 0-15,3-7 0 0,4 1 0 0,5-1 0 16,5-4 0-16,4-1 0 15,4-1 0-15,1 0 0 0,2-2 0 0,3 1 0 16,2-1 0-16,3-2 0 0,0 0 0 0,5-1 0 0,3-1 0 0,4-2 0 0,4 1 0 16,4-4 0-16,4 1 0 0,6-1 0 0,4-3 192 0,2 0-192 15,2-4 224-15,4-4-64 0,3 2-16 0,3 0 0 16,0-2 16-16,1 2 0 0,3-4 0 0,0 2 0 16,-3-1-160-16,3-1 0 15,4-4 0-15,0 0 0 0,3 2 128 16,0-2 0-16,2 1 0 0,-3 2 0 0,-2-1-128 0,-4 1 0 15,-5 2 144-15,-4-1-144 0,-4-2 0 0,-6 2 0 16,-1 4 0-16,-7-2 0 0,-3 2 0 0,-4 2-208 16,-5-2 16-16,-3 4 16 0,-3-2-576 0,-4 2-112 0,-2 2-32 0,-4 0 0 31,-3 0-704-31,-2 2-160 0,-2 1-32 0,-3-3-15632 0</inkml:trace>
  <inkml:trace contextRef="#ctx0" brushRef="#br1" timeOffset="70">5362 13659 34095 0,'-2'6'3024'0,"1"1"-2416"0,1-5-480 0,0-1-128 0,1 2 624 0,1 3 96 0,0 0 32 0,1 7 0 0,0 4-560 0,2 0-192 16,1 0 144-16,-2 2-144 0,0-4 128 0,0 1-128 0,-2 1 128 0,1 2-128 0,-2 2 0 0,-1 1 0 15,-1 2 0-15,-2 4 0 0,1 0 0 0,-2 7 0 16,-1 5 0-16,-2-1 0 0,-1 5 0 0,1 0 0 16,-1-3 0-16,1-4 0 0,3-1-128 0,0-4 128 15,3-1 0-15,0-5 0 0,0-4 0 0,1-1-176 0,2-5 176 0,-1-3-16448 16</inkml:trace>
  <inkml:trace contextRef="#ctx0" brushRef="#br1" timeOffset="71">5649 13978 20271 0,'-5'-3'896'0,"0"0"192"0,1-1-880 0,1 4-208 15,1 0 0-15,1 0 0 16,-2 2-2496-16,0 0-528 0,-5 1-112 0,-2 3-32 0,0 0 2784 0,-1 4 544 16,0 0 112-16,0 2 32 15,0 0 3872-15,-1 5 784 0,0 1 160 0,0-1 16 0,0 1-2256 0,2-1-464 16,0 2-96-16,0-5-16 16,0 0-1584-16,1-2-320 0,1-2-64 0,-1 0-16 15,-1-1-320-15,0 0 0 0,0-2 0 0,1-1 0 0,-1-3 0 0,-1 0 0 0,2-3 0 0,1 3 0 16,2-3 0-16,1 0 0 15,2 1 0-15,1-1 0 0,2 0 0 0,2-1 0 16,3 2 0-16,2-1-128 0,3 2-208 0,3 2-48 16,1-1 0-16,2 3 0 0,-1-2 384 0,2 4-176 15,2 2 176-15,-1 0-128 0,2 2 448 0,-1 1 112 16,-3-3 16-16,-1-3 0 0,-3 2 48 0,4-1 16 16,1 0 0-16,2 0 0 0,-1-1-240 0,-1-1-32 0,-1-2-16 0,-4-4 0 0,-1 2-352 0,-2-2-80 15,-1 0-16-15,-3 0 0 16,0 0-1632-16,0 0-320 0,-1-2-64 0,1-1-13088 0</inkml:trace>
  <inkml:trace contextRef="#ctx0" brushRef="#br1" timeOffset="72">5901 14213 32255 0,'12'-3'2864'0,"-4"-1"-2288"0,-1 0-576 0,-1 2 0 0,-1 2 1728 0,0-3 224 0,1 2 48 0,4-4 16 0,7-1-4976 0,5-2-1008 0,1-1-192 0,-1-1-32 15,-4 3-832-15,-6-1-160 0,-1-2-48 0,-2-2 0 0</inkml:trace>
  <inkml:trace contextRef="#ctx0" brushRef="#br1" timeOffset="73">5858 14409 40543 0,'17'-2'1792'0,"-5"2"384"0,1-2-1744 0,-4-1-432 15,0 2 0-15,-1 1 0 0,1-2 0 0,8-1-304 0,10 0 48 0,9-4 16 16,3 0-544-16,-4 1-112 0,-6 0-32 16,-5 1 0-16,-3 1-1120 0,-5 1-208 0,-5 2-48 0,-2 1-16 15</inkml:trace>
  <inkml:trace contextRef="#ctx0" brushRef="#br1" timeOffset="74">6262 13836 42383 0,'2'6'3776'0,"1"0"-3024"0,-2 1-608 0,2-1-144 16,0-2-320-16,2 2-112 0,3 6-16 0,5 10 0 0,3 7 448 16,5 5 0-16,2 7 0 0,-1-1-128 15,-4 3 128-15,-2-2 0 0,-4-3 0 0,-5-1-128 32,-2-2-432-32,-4-5-80 0,-2-6 0 0,0-1-16 0,-3-7-1440 0,0-4-272 0</inkml:trace>
  <inkml:trace contextRef="#ctx0" brushRef="#br1" timeOffset="75">5516 11756 2751 0,'3'-4'256'0,"-3"-1"-256"16,0 2 0-16,0-1 0 0,0 2 3824 0,0 0 720 0,1 0 128 0,-1-4 48 0,0-2-5840 0,-1-3-1168 0,-1 1-224 0,1 0-48 16,-1 4 624-16,-1 0 128 0,1 2 16 0,-1 2 16 0,2 2 2272 0,0 0 448 15,2 0 80-15,0 2 32 0,3 0 1056 0,2 0 224 0,3 0 32 0,2 2 16 16,3-1-48-16,2-2-16 0,4 1 0 16,-1 1 0-16,4 1-144 0,-1-4-16 0,1 1-16 0,0-1 0 15,-1-1-976-15,-1 1-192 0,0-3-32 0,-3 2-16 16,0-2-656-16,-2 0-128 0,-1 0-16 0,-4 1-128 15,-1 0 128-15,-3 0-128 0,0 0 0 0,-3 0 0 16,-3 2 0-16,1 0 0 0,-2 2 0 0,-2 0 0 16,0 0 160-16,-2 2-32 0,2-1 0 0,-3 3 0 15,-3 1 64-15,0 2 0 0,-3 1 0 0,0 0 0 0,-2-2-192 16,1 0 0-16,1 0 0 0,-2 0 0 16,1 1 0-16,1-7-176 0,1 2 48 0,-1-2 0 15,2 2 128-15,0-3-128 0,1 2 128 0,0-3-128 16,2 0 128-16,0 0 0 0,2 2 0 0,2-2 0 15,1-2 0-15,1 2 0 0,2-3 0 0,1 2 0 0,1-2 128 0,1 2-128 16,3 0 128-16,-1 0-128 0,3 1 0 0,-2 0 0 16,-1 0-192-16,-1 2 64 15,0 2-320-15,-1-4-48 0,0 4-16 0,-1-2 0 0,0-1 208 0,-2 2 48 16,1-3 0-16,-3 3 0 0,0 2 256 0,0-1 0 16,-3 0 0-16,1 0 0 0,-2 1 208 0,0 1 112 15,1 0 0-15,-2-2 16 0,1 2-32 0,-1 0-16 16,1 0 0-16,-1 0 0 0,2 1-288 0,-2-3 0 0,0 3 0 15,0-2 0-15,1 1 0 0,-2-1 0 16,1 0 0-16,-3 1 0 0,2-2 0 0,0-1 0 16,0 2 0-16,-3 0 0 0,2 1 0 0,-2-1 0 0,3 1 0 0,0-2 0 15,-2-1 0-15,0 0 0 16,-3 4-144-16,-4-1-15888 0</inkml:trace>
  <inkml:trace contextRef="#ctx0" brushRef="#br3" timeOffset="76">10391 9237 2751 0,'-3'-1'256'0,"0"-2"-256"0,-1 3 0 0,0-2 0 0,0 2 3600 0,1 0 688 0,-1 2 128 0,-3-2 16 0,-7 0-2320 16,-3 3-448-16,-3-3-112 0,0 0-16 0,3 0-1216 0,2-3-320 0,4 0 0 0,1-3 0 0,1-1 0 0,3-2 0 31,0-1 0-31,1-1 0 0,1 3 128 0,-2-2 0 0,1 4 16 16,-2-3 0-16,-2 3 816 0,-1 0 144 0,-2 2 48 0,-2 1 0 15,1 3-128-15,-5 1 0 0,0 4-16 0,-3 2 0 16,-2 2-432-16,0 1-96 0,-1 3-16 0,1 2 0 0,2-1-336 0,1 3-128 15,4 5 0-15,1 1 144 16,5-4-144-16,2 6 0 0,0-3 0 16,5 4 0-16,1 2 0 0,2 0 0 0,0 4 0 0,3-3 0 15,1-1-176-15,2-2 176 0,2 1-128 0,3-1 128 16,3-6-192-16,3-4 64 0,2-1 0 0,1-9 0 16,3-2 128-16,2-4 0 0,-2-4 0 0,2-2 0 0,1-7 704 0,0 0 112 15,-1-4 16-15,-2-1 16 16,1-3-128-16,2-2-16 0,3-8-16 0,1 0 0 15,0-1-240-15,-2-3-64 0,2-2 0 0,-3-1 0 0,-1-1-192 0,-2-5-64 0,-5 1 0 16,-3 1 0-16,-3-2-128 0,-3-4 0 16,-4 0-160-16,-5-3 160 0,-5 0 0 0,-4 4 0 15,-3 3 0-15,-3 1 160 0,-1 4-32 0,-2 2-128 0,0 5 192 0,1 4-64 16,2 3 64-16,0 3 16 0,-1-2 0 0,2 6 0 0,1-1 16 16,0 0 0-1,2 6 0-15,2-3 0 0,2 5-224 0,1 1 0 0,2 2 0 0,2 6 0 31,0-2-400-31,1 5-32 0,1 2 0 0,1 3 0 16,1 6-1168-16,1 1-224 0</inkml:trace>
  <inkml:trace contextRef="#ctx0" brushRef="#br3" timeOffset="77">10820 9018 29487 0,'-10'-3'2624'0,"3"0"-2112"0,2-1-512 0,2 4 0 0,3 0 1408 0,1-2 192 0,2 1 16 0,-1-2 16 16,3 1-1232-16,3-2-240 0,0 2-160 0,3-2 192 0,3 1-192 0,1 2 0 0,1-1-160 0,1-1 160 0,-1 2 0 0,3 1 0 15,1 0 0-15,-1 0 0 0,1 0 304 0,-1 0-48 16,-2 1-16-16,0-1 0 0,-1 3 256 0,-1-3 48 15,-1 0 16-15,-2-3 0 0,-1 2-128 0,1-1-32 0,0 0 0 0,-1 0 0 16,0 2-80-16,-1-3 0 0,0 3-16 0,-3 0 0 16,0 0-304-16,-4 3 128 0,0-3-128 0,-3 1 0 15,-2 4 0-15,-1-1 0 0,-6 4-240 0,-2 0 80 16,0 2-368 0,-6 1-80-16,-7 5-16 0,-1 0 0 0,9-4 304 0,-5 4 48 0,-6 4 16 15,-4 5 0-15,0 1 256 0,0 1 0 0,4-1-128 0,4-4 128 16,3 1 0-16,4-2 0 0,5-5 0 0,1 2 0 15,4 2 704-15,1-1 80 0,1-6 32 0,1 2 0 0,2-1-560 16,0 0-96-16,1-1-32 0,1-1 0 16,0 2-128-16,2-4 0 0,1 2 0 0,-1-2 128 15,1 2 16-15,1 1 0 0,0-3 0 0,-1-2 0 16,1 0 32-16,0 0 0 0,-1-4 0 0,1 2 0 0,2-2 64 0,0-2 16 16,0-2 0-16,1 0 0 0,2-2-80 15,2 1-16-15,3-4 0 0,2 1 0 16,-3 0-32-16,3 2 0 0,5-4 0 0,3-1 0 15,2 1-432-15,-6 1-80 0,-5 0-32 16,3 2 0-16,2-4-672 0,0-2-128 0,-4 2-16 16,1 1-16496-16</inkml:trace>
  <inkml:trace contextRef="#ctx0" brushRef="#br3" timeOffset="78">11577 9274 39615 0,'-3'-2'3520'0,"1"2"-2816"0,-1 0-560 0,3 0-144 0,1 0 528 0,-1 2 80 0,0 1 16 0,0 3 0 0,2-1-880 0,-1 4-160 16,-1 0-32-16,1 4-16 0,0 3-416 0,1-1-80 0,-1-2 0 0,1 2-16 16,0 1 192-16,-1 3 32 0,-1 1 16 0,0-2 0 0,0 2 576 0,-1 1 160 15,-2 1 0-15,1-2 0 0,-1-4 0 0,1 3 256 0,-3 2-32 0,2-4-16 16,1-5 240-16,-1 1 64 16,2-1 0-16,0 0 0 0,2-5-336 0,-1-1-176 0,3-3 192 0,-2 0-16528 15</inkml:trace>
  <inkml:trace contextRef="#ctx0" brushRef="#br3" timeOffset="79">11838 9366 20559 0,'-4'2'448'0,"1"0"80"0,1 0 32 0,1-1 32 0,1 2-464 0,0-3-128 0,0 0 0 0,0 2 0 0,-2-1 0 0,1 2 0 16,0-1 128-16,-2 2-128 15,1 2-656-15,-2-3-208 0,-1 2-32 0,-1 0-16 0,0 2 720 0,-1 2 192 0,-2-2 0 0,0 2 0 16,-2-1 1504-16,-1 2 384 16,-1 0 80-16,-1 0 16 0,0 2 640 0,-1-3 128 15,5-3 16-15,-2 4 16 16,-2-2-1312-16,-1 3-256 0,1-1-48 0,-1 0-16 15,1-1-832-15,0 1-160 0,2 1-32 0,0-3-128 0,1 1 0 0,1-2 0 0,2-2 0 0,1 1 0 16,2-5 0-16,0 2 0 0,1-2-144 0,1 1 144 0,-1-2 0 16,0-2 0-1,0 4 0-15,1-2-128 16,0 0 320-16,1 0 80 0,2 0 16 0,0 3 0 0,0-3 80 16,4 1 16-16,-1 4 0 0,3-1 0 0,1 0-208 15,1 2-48-15,5 2 0 0,1 2 0 0,4 3-128 16,-1-3 0-16,0 2 0 0,2 0 0 0,-1-2 0 0,2 3-144 15,0-4 144-15,-1 0-160 0,-3-3 0 0,1 2 0 16,0-2 0-16,-1 0 0 16,0 0-640-16,-1-3-128 0,-1 0-32 0,-2 1-16144 0</inkml:trace>
  <inkml:trace contextRef="#ctx0" brushRef="#br3" timeOffset="80">9712 9973 26719 0,'-11'-6'2368'0,"5"2"-1888"16,1 2-480-16,2-2 0 0,4 4 1056 0,2-3 112 0,-1 2 32 0,3 1 0 0,3-2-1200 0,3-2-304 0,4-1-16 0,2 4-16 0,3 1 336 0,2-3 0 0,6 6 0 0,3-2 0 0,4 2 384 0,2 3 80 15,4 0 32-15,2 1 0 0,3 2-368 0,0 0-128 0,-1 1 0 0,-3-3 0 16,-4-1 432-16,-3 0-16 0,5 3 0 0,3-5 0 16,3 2 560-16,5-4 112 0,6-2 32 0,-1-5 0 15,-4 2-48-15,2-4-16 0,2 0 0 0,12-5 0 16,14-1-368-16,6 1-80 0,0 2-16 0,-1 0 0 16,4-2-592-16,0-1 0 15,2 4 0-15,0 2 0 0,1 1-144 0,-9 1-48 16,-11 0-16-16,0 0 0 0,-3 2-256 0,-6 3-48 15,-6 2-16-15,-6 4 0 16,-1 0-624-16,-8 2-128 0,-5 1-32 0,-5-3-9888 0,-4 1-1984 16</inkml:trace>
  <inkml:trace contextRef="#ctx0" brushRef="#br3" timeOffset="81">10595 10861 27647 0,'-4'-3'2448'0,"0"1"-1952"0,3 1-496 0,1 1 0 0,0-3 0 0,-1 2 0 0,-2-5 0 0,0 0 0 16,-3-7-336-16,-1-3-176 0,4 0-16 0,-2-1-16 16,1-3 544-16,1 4 192 0,2-3 0 0,2 1 0 15,1 0 608-15,-1 0 112 0,0 2 32 0,0-1 0 16,-1 3 208-16,-1-1 64 0,0 4 0 0,-3-1 0 15,1 0 0-15,-5 3 0 0,1 1 0 0,-4 2 0 0,-2 0-448 0,0 2-64 0,-3 2-32 0,3 2 0 16,3 0-448-16,-1 2-96 0,-5 2 0 0,-2 2-128 31,-3 4 0-31,-1 0 0 0,3 5 0 0,0 1 0 0,3 0 0 0,1 2 0 16,2 1 0-16,0 1 0 0,0 6 0 16,-2 1 0-16,1 1 0 0,1-2 0 0,-1 0 0 15,0-1 0-15,1 1 0 0,2-3 0 0,1 3 0 16,2-6 0-16,3-1 0 0,3-4 0 0,1-2 0 0,2 0 0 0,3-1 0 15,1 0 0-15,0-2 0 0,1-4 0 16,1 2 0-16,3-2 0 0,1-1 0 16,0-4 0-16,0-1 0 0,3-1 0 0,3-4 192 0,1-1 0 15,-6 0-16-15,3-2 0 0,3-2-16 0,1-2 0 16,0-4 0-16,-3 3 0 0,0-3-16 0,0 0 0 16,-1-2 0-16,-1-1 0 0,1-1 48 0,0-1 0 15,0-1 0-15,1-4 0 0,-1-1-64 0,0-3 0 16,0-1 0-16,-2-3 0 0,-1-2 144 0,0 1 32 0,-5 7 0 0,0-6 0 0,-2-1-80 0,-1-4-16 15,-3 5 0-15,-2-1 0 16,-3 7-32-16,-2-1-16 0,0 1 0 0,-4 3 0 16,1-1-160-16,-2 1 192 0,1 3-192 0,1 0 192 0,0 3-64 0,-1 1 0 0,1 0 0 15,-1 1 0 1,2 1-128-16,-1 2-176 0,3 2 48 0,0 0 0 31,1 3-448-31,0 1-96 0,2 2-16 0,0 3 0 0,1 0-336 16,0 1-64-16</inkml:trace>
  <inkml:trace contextRef="#ctx0" brushRef="#br3" timeOffset="82">11030 10570 35007 0,'-7'0'1552'0,"3"-2"320"0,0 1-1488 0,3 1-384 0,2 0 0 15,0-3 0-15,2 3 0 0,1-4-160 0,2 2 16 0,2-2 0 0,5-2-256 0,2 0-48 0,2-3-16 0,3 3 0 0,-3 0 112 0,4 1 32 0,4-1 0 0,2-1 0 16,-1 1 320-16,-3 1 0 0,0 4-144 0,-3-1 144 16,-3 2 704-16,-2 2 192 0,-2 2 32 0,-4 0 16 15,-3 0 128-15,-2 4 16 0,-3 4 16 0,-2 1 0 16,-3-1-640-16,-3 4-128 0,-2 0-16 0,-5-1-16 0,2-1-432 16,-4 0-96-16,-4 4-16 0,-3-1 0 15,3-3-608-15,-2-2-128 0,-7 0-32 0,-2 1 0 16,0 0 240-16,1 0 32 0,0-1 16 15,0 0 0-15,3 0 560 0,1 0 160 0,1 3 0 0,2-2 0 0,3 0 400 0,3-1 160 32,2 0 16-32,-1 1 16 0,2 3 80 0,1-4 16 0,3 4 0 15,2-6 0-15,3 3-160 0,3-5-16 0,1 3-16 0,4 1 0 0,2-3-304 0,4-1-48 16,2-2-16-16,3-1 0 0,0-1-128 16,4-3 160-16,0 0-160 0,6-2 160 0,3 0-160 15,4-2-192-15,0 2 32 0,0-1 16 0,0-1 144 16,-3 2 0-16,-3 1 0 0,-2 0-128 0,2 0 128 0,-1 0 0 15,-1 0 0-15,-2 1 0 16,-4 2-528-16,-1-3-128 0,-2 2-32 0,-3 2-16160 0</inkml:trace>
  <inkml:trace contextRef="#ctx0" brushRef="#br3" timeOffset="83">11731 11129 44223 0,'-11'10'1968'0,"5"-2"400"0,2 0-1904 0,3-4-464 0,3-2 0 0,1 0 0 0,1 0-464 0,1 1-192 0,2 0-48 0,3 3 0 16,0-2-1152-16,-2 1-256 0,1-4-32 0,0 2-16 15,-1-2 1680-15,1-2 336 0</inkml:trace>
  <inkml:trace contextRef="#ctx0" brushRef="#br3" timeOffset="84">11769 10751 42383 0,'-7'0'1872'0,"2"0"400"0,1 2-1824 0,3 0-448 0,2 0 0 0,1 0 0 16,0 0-240-16,1 3-144 0,0-2-16 15,1 4-16-15,0-1-4016 0,-1 0-816 0,0 0-144 0,1-2-48 0,3-4 4368 16,-2-3 880-16</inkml:trace>
  <inkml:trace contextRef="#ctx0" brushRef="#br3" timeOffset="85">12042 11118 35935 0,'-9'11'3200'0,"1"-6"-2560"0,4 4-512 0,1-7-128 16,2 2 1184-16,1-2 224 0,0 0 32 16,-3 3 16-1,1 2-1456-15,-2 3-224 0,0 1-80 0,1-1-16 16,0-3-272-16,1-2-64 16,2-1-16-16,0-1 0 0,0-3-384 0,1 0-80 0,1-3-16 0,2-1 0 15,1-2 288-15,1-2 48 0,1-2 16 0,1 0 0 0,1-3 1824 0,-1 1 352 16,2-4 80-16,-1 0 16 0,-2 1-64 0,2-4-16 0,1-3 0 0,1-1 0 0,0-2-864 15,0 3-160-15,2 1-48 0,-1 3 0 0,2 2-320 0,1 4-192 16,-1 0 32-16,0 2 0 0,1 3-192 0,0 5-32 16,-2 0-16-16,0 2 0 15,-1 2 272-15,2 2 128 0,-1 2-128 0,2 3 128 0,-4-3 176 16,3 1 112 0,2 4 32-16,0 0 0 0,-1 2-32 0,0-1 0 15,-3 1 0-15,2 0 0 0,0 4 48 0,1 1 16 16,0 3 0-16,-1-1 0 0,-1 2-16 0,-2 0 0 15,1 3 0-15,-3-5 0 0,-1 1-144 0,-1-2-48 16,1 2 0-16,-3-1 0 0,0 1-144 0,-2-5 160 0,1-3-160 16,-2-3-13296-1,1-3-2752-15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7T16:36:53.118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6894 11895 34095 0,'0'-3'3024'0,"1"1"-2416"0,0 2-480 0,1 0-128 0,-1 0-192 0,0-2-48 0,2 0-16 0,-1-2 0 0,-1 1 96 16,1 0 16-16,-2-1 0 0,-3-1 0 0,1 2-192 0,-5 0-48 0,-1 2 0 0,-2 1 0 0,-3 0 64 0,-3 0 0 16,-1 3 0-16,-6 0 0 0,-3 1 752 0,-4 2 144 15,0 0 48-15,-2 2 0 0,-1-2 400 0,-1 0 96 0,0 3 16 16,0-3 0-16,5-2-48 0,-1-1-16 15,0 2 0-15,3 1 0 0,1-2-672 0,1 2-128 0,-2 1-16 16,4-1-16-16,3-3-240 0,-1 1 0 0,1 1 0 16,-1 0 0-16,3 0 0 0,-1-1 0 0,3-2 0 0,1 2 0 15,3-2 0-15,-1-2-160 0,3 2 160 0,3 0-128 16,2-2 128-16,1 3 0 0,4-2 0 0,2 1 0 16,3 2 0-16,3 0 144 0,2 1-144 0,6-2 160 15,4 3 32-15,6 1 0 0,2-1 0 0,2 1 0 16,2 2-192-16,4-2 192 0,1 2-192 0,2-3 192 15,0 3-192-15,1-2 0 0,-1-1 0 0,0-2 0 16,-2 1 0-16,-3-1 0 0,-2-2 0 0,-3 0 0 0,-2 0 0 16,-2 2 0-16,-2-2 0 0,-4 2 0 0,-3-2 0 0,-2 0 0 15,-2 0 0-15,-1 1 0 0,-4-2 0 0,1 1 0 16,-3 1 0-16,-1-2 0 0,-2 1 160 0,-1 2 0 16,-1-1 0-16,-2 0 0 0,-2 4-160 0,-2-1 0 15,-2 1 0-15,-4 2 128 0,0 3-128 0,-6 1 0 16,-3 3 0-16,-2 0-176 0,-6 3-80 0,-3 2-32 15,-2 2 0-15,-2-3 0 0,0 1 96 0,-1-2 0 16,-3 2 16-16,-1-1 0 0,-1 2 176 0,0-1 0 16,2 2 0-16,2-4 128 0,5 4-128 0,-4-5 176 0,0 7-176 15,2-3 192-15,9-6-192 0,-1 0 128 0,-3 9-128 0,3-3 128 16,2-3-128-16,7 1 128 16,2 2-128-16,2-7 128 0,4 1-128 0,3-2 0 15,2-2 0-15,3 0 0 0,0 1 0 0,5-1 0 0,0 2 0 16,4-2 0-16,1-2 0 0,2 0 0 0,1 2 0 15,3 3 0-15,2-1 0 0,4 0 192 0,3-1-64 0,2 0 0 16,1-3 32-16,4 3 0 0,2-1 0 0,2-3 0 16,-3 1 32-16,3-3 16 0,3 2 0 0,4-3 0 15,1 0-16-15,1 1 0 0,3 2 0 0,-2-3 0 16,0-2-192-16,-5 0 128 0,-1 1-128 0,-2-2 0 0,1 0 0 16,-2 0 0-16,0-1 0 0,-6-1 0 0,-3 0 0 0,1-1-288 15,1 0 32-15,-1 0 16 16,-1 0-352-16,-1 0-80 0,-3 3-16 0,-2-3-18064 0</inkml:trace>
  <inkml:trace contextRef="#ctx0" brushRef="#br0" timeOffset="601.41">6168 13203 31327 0,'-1'0'2784'0,"0"0"-2224"0,1 0-560 0,0 0 0 0,0 0 0 0,0 0-352 0,-2 4 48 0,1-3 16 16,0 4 288-16,-2-1 192 0,1 4-16 0,1-2-16 0,-1 4 864 0,0 0 192 0,1 3 16 0,1 0 16 0,1 6-592 0,1-1-112 15,2 5-32-15,2-1 0 0,-1 3-512 0,1 3 0 16,1 0 0-16,-2 5 0 0,0-5 0 0,-2 4 0 16,1 2 0-16,-3-1 0 0,0 0 0 0,1-1 0 15,-2-1 0-15,-2-2 0 0,1-3 240 0,-1-1-64 0,-2-3-16 0,0-6 0 16,1-3-160-16,-4 2 0 0,1-7 144 0,1-2-144 0,0 0 0 16,-1-1-240-1,-4-5 48-15,-5 1-10944 16,-1-2-2192-16</inkml:trace>
  <inkml:trace contextRef="#ctx0" brushRef="#br0" timeOffset="1033.08">6351 13544 25791 0,'5'-5'1152'0,"-1"-1"224"0,-2 2-1104 0,1 1-272 0,0 0 0 0,0 1 0 32,1 1-1616-32,-1-3-384 0,3-1-80 15,4-3-16-15,0 2-640 0,0-2-128 16,-2 4-16-16,-5 0-16 0,-1 4 3072 0,-5 1 608 0,-1 2 128 0,-2 1 32 16,-1 2 1888-16,-3 0 384 0,-1 0 80 0,-2 3 16 0,1 1 176 15,0 0 32-15,-2 0 16 0,0-1 0 0,2 3-1936 0,-2-3-400 16,2 4-80-16,0-3-16 0,-2 0-752 0,1-7-160 15,1 2-16-15,4-1-16 0,0-2-160 0,1-2 0 16,-1 4-160-16,0-3 160 0,-1 2-224 0,2-3 48 16,1 0 16-16,-1-3 0 0,4 3 160 0,-1 3 0 0,1-3 0 0,2 0 0 15,1 0 0-15,0 2 0 16,3-2 0-16,2 4 0 0,1 2 144 0,2-2 16 16,5 5 0-16,0 0 0 0,4 1-160 0,0 3 160 15,1-1-160-15,1 2 160 0,1 1-160 0,1-3 0 0,0 0 0 16,0 1 0-16,1-3 0 0,0-1 0 0,-1-2 0 15,2 2 0-15,3-2 0 0,-3 1 0 0,-2-3 0 0,-1 4 0 16,-3-3-256-16,-3 3-64 0,-2-4-32 0,-3 1-11424 16,-3-1-2304-1</inkml:trace>
  <inkml:trace contextRef="#ctx0" brushRef="#br0" timeOffset="2374.55">6817 14762 23039 0,'-2'-2'2048'16,"-1"1"-1648"0,2-2-400-16,1 3 0 0,0 0 176 0,-2 0-48 0,-3-2-128 0,-3 0 192 0,-2 2 256 0,-3 2 64 0,-3 0 0 0,-2 2 0 0,0 1 752 0,-3 1 144 0,-4 1 48 0,0 0 0 0,1-1-128 0,-2-4-32 0,0 4 0 0,-2-4 0 31,2 0-400-31,-2-1-64 0,-2 2-32 0,1-3 0 15,0 0-448-15,0 0-96 0,-2 0 0 0,-1 0-16 16,1 2-80-16,-2 2-16 0,1-2 0 0,1 2 0 16,2 0-144-16,0 1 0 0,2-1 0 0,2 2 0 15,4-3 0-15,-1 1 0 0,1 5 0 0,2-5 0 0,5 2 0 16,1-3 0-16,2 2 0 0,4-1 0 0,2 2 192 16,2-3 96-16,3 2 32 0,3 0 0 0,3-2-64 0,1 4 0 15,5-4 0-15,0 3 0 0,3 1-256 0,1-1 128 16,1 0-128-16,4 0 0 0,3 0 176 0,2-2-176 15,2 2 160-15,2-2-160 0,2 1 0 0,0-1 0 16,3-2 0-16,-2-1-160 0,-2 5 160 0,2-3 128 16,1 3-128-16,-2 0 176 0,1-1-176 0,-2 4 0 15,-1-3 0-15,-3 0 0 0,-1 2 0 0,-1-3 0 16,-2 1 0-16,-2 0 0 0,-2-2 0 0,-1-1 0 16,1 1 0-16,-3-1 0 0,0 0 176 0,-1 2-48 0,-4-1-128 15,-2-2 192-15,-3 2-192 0,-1 0 0 0,-3 0 0 16,0 1 0-16,-5 1 0 0,-1 0 0 0,-3 1-160 0,-5 2 160 15,-3 1-176-15,-5 0 176 16,-2 2-208-16,-7 3 80 0,-3 1-64 0,-5 4-16 0,-1 5 0 0,-3-3 0 16,0 0 208-16,1 0-176 0,2 1 176 15,-1-2-160-15,0 1 160 0,2 0 0 0,0-2 0 0,0 1 0 16,1 2 0-16,0-2 192 0,3-1-64 0,2 0 0 16,2-1-128-16,2-1 0 0,3 3 0 0,1-1 128 15,5-2-128-15,3-1 0 0,4 1 0 0,2-2 0 16,2 3 0-16,2-3 0 0,1 4 0 0,2-4 128 0,0 2-128 15,2-5 0-15,3-1 0 0,2 0 0 16,2-4 0-16,4-2 0 0,5 3 144 0,3-6-144 16,4 3 384-16,5-3-48 0,3 1 0 0,6-4 0 0,3-3-48 0,5 1-16 15,2-3 0-15,4 0 0 0,-2 1-272 0,4-2 160 16,4 0-160-16,1 2 128 0,0 2-128 0,-1 0-144 16,-2-3 144-16,-3 2-208 0,-4-1-160 0,-5 1-16 15,-5 0-16-15,-3 3 0 16,-5 3-48-16,-3 0-16 0,-5 1 0 0,-2 2 0 15,-3 3-1136-15,-2 0-240 0,-2 4-32 0,-4 0-14240 0</inkml:trace>
  <inkml:trace contextRef="#ctx0" brushRef="#br0" timeOffset="2816.14">6241 16119 37775 0,'-7'10'1664'0,"-1"-2"368"0,1-1-1632 0,2-1-400 0,1-3 0 0,3 1 0 0,-2 5-320 0,-2 0-128 0,-2 7-48 0,-2 3 0 0,1 1-784 0,2 1-144 0,-1 1-48 0,4-2 0 0,-1 1 2528 0,3-1 496 15,-1 2 112-15,2 1 0 0,0-1-544 0,0 1-112 16,2 1-32-16,-2-2 0 0,1-1-464 0,0-2-112 16,0 0-16-16,-1 0 0 0,2 0-208 0,-1 0-48 0,0 1-128 0,0 1 192 15,1-2-192-15,-1 0-240 0,1 1 48 0,2 1-18320 16</inkml:trace>
  <inkml:trace contextRef="#ctx0" brushRef="#br0" timeOffset="3229.62">6674 16304 25791 0,'0'0'1152'0,"-3"0"224"0,1 2-1104 0,-1 0-272 0,1-2 0 0,-1 3 0 16,0-2-1216-16,-5 4-288 0,-2 2-64 0,-4 3-16 0,-4 2 1056 0,-1 3 208 16,-1 3 32-16,-1-1 16 0,-2-1 1456 0,-1 4 288 0,-1-2 64 0,-1 1 16 15,3-2-528-15,-2 0-96 0,0 3-32 16,2-4 0 0,-1 0 848-16,2-1 176 0,2-2 16 0,0-4 16 15,0-1-560-15,1-2-112 0,-1 3-32 0,-1-6 0 16,0 4-832-16,0-4-160 0,2 2-48 0,-1 1 0 15,3-2-736-15,2-1-160 0,4-2-16 16,3-1-16-16,3 2-96 0,1-2-16 0,3 2 0 0,2-1 0 16,1 4 1568-16,3 0 304 0,5 1 64 0,1-2 16 0,3 4-448 0,3 2-96 15,4 3 0-15,4 0-16 0,3 0-352 0,7 5-64 16,1 4-16-16,1-3 0 0,3-2-128 0,3 5-192 16,5 6 32-16,0-2 16 15,-2 5-800-15,-1-3-144 0,-3-2-48 0,-2 0-10208 16,2 5-2048-16</inkml:trace>
  <inkml:trace contextRef="#ctx0" brushRef="#br1" timeOffset="6989.39">8369 11747 35007 0,'1'-1'3120'0,"0"-2"-2496"0,1 3-496 0,-2-3-128 0,1 3-272 0,-1 0-80 0,1-4-16 0,2 2 0 15,-2-2-272-15,0-2-64 0,0 2-16 0,-3-2 0 16,-1 4 48-16,-2-2 16 0,-1 1 0 0,-1 3 0 16,-2-2 112-16,1 1 32 0,-4 1 0 0,0-3 0 0,-3 1 672 0,-1 1 144 15,-1 1 16-15,-3 1 16 0,-2 1 784 0,-3 1 160 16,4-3 16-16,-4 3 16 0,-1 4-112 0,-1-1-32 0,-3 4 0 0,1 2 0 16,0 0-592-16,2 1-112 15,1 0-16-15,4 2-16 0,3 1-432 0,3-2 0 0,3 1 0 0,2 1 0 16,-1 6-272-16,6-3 16 0,1-3 0 15,3 2 0 1,2 5-128-16,2 0-32 0,4 4 0 0,3-1 0 16,1-1 0-16,0-3 0 0,2 0 0 0,2 1 0 0,3-5 240 0,2 1 176 0,4-2-208 0,2-2 80 15,2-3 256-15,2-2 48 16,0-4 16-16,1-2 0 0,-2-4 224 0,0-1 48 0,-2-5 16 0,-3 0 0 0,1-6 224 0,-3 1 32 16,-3 3 16-16,1-6 0 0,-1-3-192 0,1-3-48 15,-1 0 0-15,-2-5 0 0,2-1-272 0,-2-2-64 16,-1-3-16-16,-3-1 0 15,-2-3-160-15,-3 1 0 0,-1-3 0 0,-4-2 0 16,-2 1 0-16,-2-3 128 0,-1 3-128 0,-1-3 0 16,-1 3 144-16,0 1-144 0,1 6 160 0,0-3-160 0,-3 0 256 15,0 0-64-15,-1 5 0 0,0-2 0 0,-1 5-48 0,1 1-16 0,-2 3 0 0,0-1 0 16,1 1-128-16,0 0 0 0,2 1 0 16,0-1-176-16,0 2-128 0,1 1-16 15,1 3-16-15,0 0 0 16,2 0-416-16,-1 4-80 0,1-1 0 0,1 5-16912 0</inkml:trace>
  <inkml:trace contextRef="#ctx0" brushRef="#br1" timeOffset="7795.48">8895 11175 22111 0,'-4'-1'1968'0,"0"-2"-1584"0,3 0-384 0,0 3 0 0,1 0 1232 0,-2 0 176 0,0-3 16 0,-2 1 16 0,-1-2-320 0,-1 3-64 0,1-2-16 0,1 3 0 0,1 3 48 0,1-2 16 0,1 3 0 0,1 1 0 15,1-2-272-15,1 3-64 16,0 3-16-16,2-1 0 0,1 0-352 0,1 5-64 16,0 0-16-16,2 6 0 0,-1-1-192 0,0 2-128 0,1 2 128 0,-1 1-128 15,3 1 320-15,0 2 0 0,-1 1 0 16,2-1 0-16,1 7-64 0,-1-1-32 0,0-1 0 16,-1-3 0-16,-1-3-224 0,1 3 0 0,2 7 0 0,-2 3 0 15,1-1 0-15,-2-1-128 0,0-1 128 0,-4-4-208 16,0-3-80-16,-3-4-16 0,0-3 0 0,0-3 0 15,-2 2 304-15,1-8 0 0,-1 1 0 0,0-1 0 0,-1 2 320 16,-3 1 64-16,0-2 0 0,-1 2 16 16,0-1-144-16,-1-5-16 0,0 4-16 0,0-3 0 15,1-2-224-15,0-1 128 0,-1 0-128 0,-2-2 0 0,2-1 0 16,1-2 128-16,0-1-128 0,-1-1 0 16,0 0 0-16,0-1 144 0,-3-1-144 0,-1-2 128 0,0 1 80 15,-2 1 16-15,-2-2 0 0,-1 1 0 0,-1-1-48 16,0 1-16-16,-1 0 0 0,0-2 0 0,-1 1-160 15,2 0 0-15,1 2 0 0,1-2 0 0,-1 0-240 0,1 2-80 16,1-2 0-16,0 2-16 0,2-1-48 0,2 2-16 16,3-1 0-16,0 2 0 15,2 0-176-15,2-3-48 0,1 2 0 0,2 1-11168 16,3 0-2240-16</inkml:trace>
  <inkml:trace contextRef="#ctx0" brushRef="#br1" timeOffset="8317.69">7571 12571 17503 0,'-8'-2'1552'0,"0"-2"-1232"0,3 0-320 16,4 3 0-16,1 0 864 0,-1 1 112 0,-3-4 32 0,-2-1 0 0,0-1 464 0,2 2 80 0,3-3 32 0,5 1 0 0,5 3 288 0,5-1 64 0,7 4 16 0,4 0 0 0,5 2-640 0,5 0-128 16,7 4-32-16,5-3 0 0,5 0-576 0,4 4-112 0,5-4-16 0,0 1-16 15,1 1-432-15,-2-1 0 16,-2-2 128-16,0-1-128 0,1 2 0 0,2-3 160 15,2-5-160-15,-1 0 160 0,-5 0 32 0,-3-1 16 0,0 2 0 0,3-3 0 16,3 1-208-16,-4-1 144 0,-4 2-144 0,-3-1 128 16,-1 1-128-16,-2-1 0 15,-2 0 0-15,-1 3 0 16,-3 0-496-16,-3 0-80 0,-2 0 0 0,-3-1-16 16,-4 4-2032-16,2-3-416 0</inkml:trace>
  <inkml:trace contextRef="#ctx0" brushRef="#br1" timeOffset="8959.78">8235 13146 30399 0,'-1'-6'2704'0,"1"0"-2160"0,0 3-544 16,0 0 0-16,0 3 1088 0,0-4 128 0,0-2 0 0,-1-3 16 0,1-7-688 0,-1 4-144 0,-2-5-16 0,1 5-16 0,-1 0 0 0,-2 2 0 0,0 1 0 0,-2 2 0 0,1 1-512 16,-4-1-112-1,0 4 0-15,-2 3-16 0,-4 3 96 0,-4 1 32 0,-4 5 0 16,-4 3 0-16,-2 2 144 0,-2 4-192 0,-1 5 192 0,-1 1-192 16,-2 5 192-16,2-1-128 0,2 1 128 0,1-3-128 0,5 4 560 0,2-4 112 15,4-1 32-15,2 1 0 16,3-1-240-16,4-3-32 0,2-2-16 0,2 1 0 15,3 1-432-15,2 0-96 0,3-3-16 0,3 1 0 16,1-5 0-16,2-2 0 0,3 0 0 0,0-5 0 16,0 2 496-16,3-4 80 0,5-2 32 0,3 0 0 15,3-4-48-15,4-1-16 0,4-8 0 0,-1-1 0 0,0-2 144 0,1-3 16 0,1-3 16 0,-2 0 0 32,-3-1-192-32,-2 1-32 0,-2-2-16 0,-3-1 0 15,-1 1-224-15,-2-5 0 0,0 0 128 0,-4-1-128 0,0-3 128 16,-4 1-128-16,0-3 176 0,-4 2-176 0,-1 1 176 15,-1-4-176-15,-4-2 160 0,-2 0-160 0,-1 0 192 0,-2 0-48 0,-1-1-16 0,-3 4 0 16,0-1 64-16,-1 4 0 16,2 3 0-16,-1 0 0 0,0 2 0 0,-1 4 0 15,2 9 0-15,-1 2 0 0,2 1-192 0,-1 1 0 16,-2-1 0-16,1 1 0 16,-3-1-448-16,3 1 16 0,0 6 16 0,-1 3 0 15,0 2-784-15,1 1-144 0</inkml:trace>
  <inkml:trace contextRef="#ctx0" brushRef="#br1" timeOffset="9715.2">8562 13020 28559 0,'0'0'2544'0,"1"-3"-2032"0,0 1-512 15,-1 1 0-15,2 1 960 0,-1-3 112 0,3 3 16 0,0-3 0 0,3-4-688 0,0-1-128 0,2 2-16 0,-1-2-16 16,2 2 400-16,1 0 64 0,1 2 32 0,2-2 0 0,1 0-144 0,1 0-16 0,2-1-16 0,0 1 0 0,2-1-48 0,1 1 0 0,-4 3 0 0,2-1 0 16,1 2-160-16,1 2-32 0,-2-3-16 0,1 3 0 15,-1 3-144-15,-1-1-32 0,1 2 0 0,-3 0 0 16,-1-2-128-16,-3 2-144 0,2 0 144 0,-2 1-208 0,-1 1-80 0,-3-2-16 15,-2 4 0-15,-4-3 0 32,1 4-240-32,-3-3-48 0,-3 0-16 0,0 0 0 0,-5 1 160 0,-3-1 16 0,-3 4 16 0,-2-1 0 0,-3 4 208 0,-1-1 32 15,-1 1 16-15,-4 3 0 0,-5 2 32 0,-2 4 0 16,-4 4 0-16,-2 3 0 0,1 3-32 0,-1 1 0 16,-1 3 0-16,2-1 0 15,3-4-160-15,5-5-16 0,7-4-16 0,2-1 0 0,4-1 352 16,2-4-144-16,1-1 144 0,3-2 0 0,2 2 1024 15,1-5 304-15,2 0 64 0,1-4 16 0,2 0-832 0,1 1-144 0,1-1-48 0,2 1 0 16,-1-2-208-16,2 0-48 0,3 0-128 0,3 1 192 16,2-2-192-16,5-2 0 15,0 2 0-15,1-4 0 0,1 0 0 0,1 0 176 16,5-2-176-16,2-2 160 0,-3 1-432 0,2 0-96 0,4-3-16 0,0 2 0 31,1-2-1312-31,-2-1-272 0</inkml:trace>
  <inkml:trace contextRef="#ctx0" brushRef="#br1" timeOffset="11246.28">9125 13178 30399 0,'-4'1'2704'0,"1"2"-2160"0,2-3-544 0,2 2 0 0,1 0 192 0,-2 0-192 0,0 4 192 0,1 3-192 15,0 7 0-15,2 1-224 0,1 7 16 0,3-2 0 0,0 4 592 0,0 3 112 0,2 1 16 0,-3 3 16 0,2 1 144 0,-2 1 32 16,0-1 0-16,0 2 0 0,-1-1-336 0,-1 0-64 16,-2-3-16-16,-2-1 0 0,2 0 160 0,-4-3 16 15,1-2 16-15,0-4 0 0,1-3-336 0,0-6-144 16,0-1 128-16,1-5-11168 15,2-5-2240-15</inkml:trace>
  <inkml:trace contextRef="#ctx0" brushRef="#br1" timeOffset="11644.73">9411 13424 18431 0,'0'0'1632'0,"-1"0"-1312"0,-1 0-320 0,-1 2 0 0,2 0 2208 16,0-2 368-16,-2 0 80 0,-2 3 16 16,-2 1-1648-16,-3 3-336 0,-4 4-64 0,-2-1-16 0,1 0 592 0,1-1 112 15,-1 4 32-15,0-1 0 16,1 1-224-16,0 0-32 0,1 0-16 0,0-1 0 15,0 0-560-15,1-2-128 0,1 0 0 0,1-1-16 0,0 1-368 0,0-4 0 16,1 2 0-16,-1 0 0 0,1 0 192 0,0 0-48 16,2 1 0-16,-1-3 0 15,2-3 48-15,1 4 16 0,2-5 0 0,3 2 0 0,3-2-16 0,2-2-16 16,4 4 0-16,2-3 0 0,5 4 16 0,5-5 0 16,2 0 0-16,4 1 0 0,4-1-64 0,2 3-128 15,1-3 192-15,1 2-64 0,-1 2-128 0,0 0 0 0,-3 1 0 16,0 2 0-1,-2 2-336-15,0-3-112 0,-1 4 0 0,1-3-16 16,-2 2-448-16,-1 0-96 0,-3-2-16 0,-2-1-16432 0</inkml:trace>
  <inkml:trace contextRef="#ctx0" brushRef="#br1" timeOffset="12533.73">8322 15404 28559 0,'-7'0'2544'0,"0"0"-2032"0,0 0-512 0,3 0 0 0,2 0 1392 0,1-2 176 0,1 0 32 0,-3 0 16 0,-1-2-2176 0,-1-2-432 0,2 0-96 0,0 0 0 0,1-3 1696 0,-1 4 352 0,3-1 64 16,-2 0 0-16,1 0-192 0,-1-1-64 0,0 1 0 0,-2 0 0 31,0 0-272-31,0 0-64 0,-4-2-16 0,-1 0 0 0,0-1-144 0,-5-2-16 16,0 0-16-16,-3 1 0 15,-2-4 64-15,0 2 16 0,-2-1 0 0,0 1 0 16,1 6-192-16,1 0-128 0,2 6 192 0,0 2-192 16,1 4 0-16,0 0 0 0,2 4 0 0,0 3 0 15,2 3-400-15,1 0-96 0,2 2-16 0,2 5 0 16,1 1-80-16,1 5-32 0,1-1 0 0,1 4 0 0,2 3 816 0,0 0 144 0,1 3 48 0,0-1 0 0,1-1-160 31,0-4-32-31,2-3 0 0,1-5 0 0,1-5-48 16,1-3-16-16,4 0 0 0,0-7 0 0,3-3 272 0,3-6 48 15,3-3 16-15,2-6 0 0,1-4-320 0,3-5-144 16,1-5 128-16,0-1-128 0,0 0 128 0,0-4-128 16,2-3 128-16,-1-4-128 0,1 1 0 0,-1-2 0 15,-3-5 0-15,0 0 0 0,-2 0 0 0,-1-3 128 16,0-1-128-16,-2 1 128 0,-4-2-128 0,-1 1 0 16,-2 0 0-16,-3-1 0 0,-1 1 160 0,-4 5-160 15,-2 4 192-15,-2-1-192 0,-4 1 272 0,-3 2-48 16,0 5-16-16,-5 1 0 0,0 5-64 0,-3 1-16 0,2 3 0 15,-2 3 0-15,-1 1-128 0,-2 5 0 0,0 4 0 0,-2 2-176 32,0 1-752-32,-1 6-160 0,1 1-16 0,2 6-16800 0</inkml:trace>
  <inkml:trace contextRef="#ctx0" brushRef="#br1" timeOffset="13166.04">8988 14662 19343 0,'-3'5'1728'0,"0"-1"-1392"15,1 2-336-15,2-4 0 0,1 5 2128 0,0-4 368 0,2 4 64 0,-1 2 0 0,4 5-2560 0,2 7-656 0,2 1-64 0,1 1-16 0,1-1 1072 0,-1-1 224 0,2 1 32 0,-2 0 16 16,2 1 1200-16,0-1 240 0,-1-2 64 0,1-2 0 16,-2 1-672-16,0-1-128 0,1 2-32 0,-1-1 0 15,-1-3-688-15,1 2-144 0,0 2-16 0,-1 1-16 16,1 1-128-16,-1-2-32 0,-1 5 0 0,0-2 0 15,-1 5-256-15,0 0 0 0,-2 0 0 0,-1 5 0 16,-1 1-320-16,-3-2-128 0,-1-1-32 16,-3-2 0-16,1-1 32 0,-2-2 0 0,-1-1 0 0,0-3 0 0,-1-2 704 15,-1-3 128-15,-2 1 48 0,0-4 0 0,1-1 64 0,-2-6 16 16,-1 2 0-16,1-3 0 16,0 0-160-16,-1-5-32 0,1-1 0 0,-2-1 0 15,-2-1-96-15,-2-2-32 0,0-2 0 0,-3-3 0 0,1-1-192 16,-1 0 176-16,-1-2-176 0,1-4 160 0,-1 4-160 0,5-1 0 15,4 6 0-15,1-2 0 0,-2-1 0 0,0 0 0 16,1-1 0-16,3 4 0 16,-1 1-384-16,3 3-64 0,1 2-16 0,1 1 0 15,0 1-1248-15,1 4-240 0</inkml:trace>
  <inkml:trace contextRef="#ctx0" brushRef="#br1" timeOffset="13649.41">7623 16055 28559 0,'-24'7'2544'0,"6"-5"-2032"0,2 2-512 0,6-4 0 0,5-2 1200 0,3 0 144 0,-1-1 16 0,-4-3 16 15,-3-1-2576-15,0-5-512 0,4 0-96 0,4-1-32 0,7 1 2464 0,3 2 480 0,7 1 112 0,5 4 0 16,7-1 144-16,8 0 32 16,7 1 0-16,6-1 0 0,9-1-416 0,7 3-80 15,9-2 0-15,6 6-16 0,4-3-448 0,1 1-96 0,1-2-16 16,8 0 0-16,4 1 0 0,2-4 0 16,-3 2 0-16,-2-1 0 0,-6-1-320 0,3-2 144 15,3 2-144-15,-1-3 0 0,1-3 208 0,-4-1-64 16,-3-2-16-16,-6 1 0 0,-4 1-128 0,-4 1 0 15,-2-2 144-15,-8 1-144 16,-5 2-320-16,-8 3-128 0,-1 3-16 0,-6 2-16 16,-2 2-1376-16,-4 0-256 0</inkml:trace>
  <inkml:trace contextRef="#ctx0" brushRef="#br1" timeOffset="14327.26">8416 16850 38703 0,'-1'-2'3440'0,"-2"-1"-2752"0,2-2-560 0,0 1-128 0,0 0 192 0,-1-2 16 0,0 0 0 16,-3-9 0-16,-1-5-2064 0,-5-1-400 0,-2 4-96 0,0-4-16 0,-5-2 1776 0,-1 2 336 0,-3 4 80 0,-1 1 16 0,-3 4 160 0,1-3 192 16,3 4-32-16,2 0-16 0,0 6 416 15,3 5 80 1,1 4 0-16,-1 2 16 0,-1 4 304 0,0 6 48 0,-3 2 16 16,-1 5 0-16,-1 3-688 0,0 5-128 0,-3 3-16 0,1 4-16 0,4-3-464 0,-1 3-96 0,0 1 0 15,2-2-16 1,5-9-176-16,0 1-48 0,2 2 0 0,1 1 0 0,5-4 624 0,3-3 0 15,6-2 144-15,3-4-16 0,2-3 624 0,4-1 128 0,1-5 16 0,3-4 16 32,1 0-784-32,0-5-128 0,3-2 0 0,0-4 0 15,0-2-400-15,2-6 32 0,3 0 16 0,-2-4 0 16,0 0 624-16,-1-1 128 0,-1-2 32 0,1-6 0 16,1 1 256-16,2-3 48 0,-1 0 16 0,0-3 0 15,-1-2-240-15,-1-2-32 0,0-2-16 0,-4-1 0 0,1 3-80 16,-4-9-32-16,-1-4 0 0,-3 4 0 0,-2 5-96 15,0 0 0-15,-2-1-16 0,-1-1 0 0,0 0-384 16,-3 3-80-16,0 5-16 0,-5 3 0 0,-1 8-112 0,-3 1-32 16,-2 5 0-16,-1 0 0 0,-2 6 128 0,0-1 32 15,1 3 0-15,-2 2 0 0,2 0 32 0,-1-4 16 16,2 4 0-16,1-3 0 16,2 3-848-16,1 1-192 0,1 2-16 0,1 1-15488 15</inkml:trace>
  <inkml:trace contextRef="#ctx0" brushRef="#br1" timeOffset="14869.68">8923 16532 41471 0,'0'-3'1840'0,"-1"0"368"0,-1 3-1760 0,2-3-448 0,0 3 0 0,0 0 0 0,2 0-672 0,-1 0-224 15,3 0-32-15,-1 3-16 0,5 0 752 0,2 1 192 0,0 5 0 0,2-2 0 0,0 2 192 0,2-3 80 0,1 0 16 0,0 0 0 0,1 1 144 0,0-4 16 0,1 0 16 0,-1 0 0 0,1-3-464 0,0 2 0 16,0-2 0-16,-2 0 0 0,-2 1 0 0,0 3 0 16,-3-3 0-16,-3 1 0 0,-1 5 160 0,-3-1-160 15,-2 0 160-15,-4 4-160 0,-2 0 0 0,-3 0-256 0,-5 4 16 0,-3 3 16 32,-3 1-400-32,-6 4-80 0,-2 3 0 0,-3 1-16 15,1-4 144-15,0 3 16 0,-1-3 16 0,0 1 0 0,2 1 736 16,1-1 128-16,2-1 48 0,-1 3 0 0,1-3 448 0,2 0 80 15,3-6 32-15,0 3 0 0,2-6-608 0,0 2-112 0,2 1-16 0,3-3-16 16,0-2-176-16,4 0 0 0,0 0 0 0,3 0 0 16,1-1 0-16,2 0 0 0,3 2 0 0,3-2 0 15,2 2 128-15,1 1 32 16,1-3 16-16,3 0 0 0,4 1-176 0,3-1 0 0,4 0 144 16,3-4-144-16,2 0 0 0,0-6 0 0,1 1 0 15,0-2 0-15,1-2 0 0,0 2-256 0,-1-1 64 0,0-2 0 31,-1-2-1600-31,-1 1-320 0,-2 1-64 0,-1-2-13888 0</inkml:trace>
  <inkml:trace contextRef="#ctx0" brushRef="#br1" timeOffset="15188.53">9544 17083 43311 0,'2'21'1920'0,"-2"-8"384"16,-2-2-1840-16,0-2-464 0,1-7 0 0,1 2 0 0,0-2 128 0,0 4-128 0,1 8 0 0,3 2 0 0,1 3-448 0,3 0-192 0,-1 2-48 16,-1-2 0-16,0 1 464 0,-1-2 96 0,0 2 128 0,-4-1-208 15,1 3-240-15,-2-1-64 0,-2 1 0 0,0-2 0 16,0 2-1120-16,-1-1-224 0,2 3-64 0,-3-3 0 16,2-4-512-16,-1-2-128 0,1-5 0 0,2-4-9008 0</inkml:trace>
  <inkml:trace contextRef="#ctx0" brushRef="#br1" timeOffset="15632.83">9947 17009 34095 0,'1'4'1504'0,"-2"-4"320"0,0 0-1456 0,1 0-368 16,-2 0 0-16,2 0 0 16,-1 1-1488-16,0 0-368 0,-3 3-80 0,-1 0-16 15,-2 2-384-15,-2 0-80 0,0 3-16 0,-3 1 0 0,-4 3 2688 0,-1 6 512 16,-1-1 128-16,1 1 0 0,-1 1 928 0,-2-2 176 0,2 1 48 0,0-3 0 16,1 4 688-16,-1-2 144 15,1-2 16-15,0-3 16 0,1-1-1664 0,0-2-336 0,1-1-64 0,1-2-16 16,0-1-704-16,5 0-128 15,0-3 0-15,2 1-128 16,3-2-464-16,0-2-96 0,3 0-16 0,1 0 0 16,0 0-192-16,1 0-32 0,0 4-16 0,2-4 0 0,-1 1 1344 0,2 1 272 0,-4-2 48 0,0 0 16 0,14 15-96 15,-7-8-32 1,0 0 0-16,2-1 0 0,3 3-288 0,3-2-64 16,5 2-16-16,4-3 0 0,-2 0-240 0,5-1 0 0,5 1 0 0,4 1 0 0,4 1 0 0,-2-2 0 15,-1 2 0-15,-1-2 0 0,-1 3-256 0,-3-3 64 16,0 1 16-16,-4-1 0 15,-3-1-1008-15,0 2-208 0,1-3-32 0,-3-1-15440 0</inkml:trace>
  <inkml:trace contextRef="#ctx0" brushRef="#br2" timeOffset="22610.87">10560 11708 4607 0,'-2'0'400'0,"0"-3"-400"16,1 1 0-16,0 1 0 0,0 1 800 0,-1 0 80 0,0-3 16 0,-3 1 0 0,0-2 1104 0,-1 0 240 0,0 2 32 0,1 1 16 0,0 1 16 0,1-3 16 0,0 3 0 0,2-2 0 0,0 0-384 0,0 0-80 15,1-2 0-15,-1 2-16 0,0-2-944 0,1-2-192 16,-1 2-48-16,-1-1 0 0,1 2-656 0,-2-4-320 16,0 1 16-16,-2 2 16 15,0-2-160-15,-2 0-48 0,0 2 0 0,-2-2 0 0,-1 0 720 0,-2 2 144 16,2-1 16-16,-2 4 16 0,-5 1 176 0,0 0 48 16,-1 1 0-16,-2 4 0 0,-1 2 112 0,-3 2 32 15,-3 5 0-15,-4 5 0 0,-2-1-432 0,-3 2-80 16,1 5 0-16,2-1-16 15,3 0-592-15,4 1-112 0,3-3-32 0,6-1 0 16,1-1-160-16,6-2-48 0,3 2 0 0,4-1 0 0,3-3 992 0,2-2 192 0,3 3 32 0,3-5 16 16,3-1-320-16,1 0-64 0,3-3-16 0,-1-3 0 15,1-2-128-15,3 1 0 0,4-4 0 0,4 0 0 16,2-3 144-16,3-1 48 0,3-3 16 0,3-4 0 16,0 0 112-16,0-4 0 0,-3-1 16 15,2 0 0-15,-2-2 48 0,2-2 16 16,-2-2 0-16,1 0 0 0,-5 0-128 0,0-4-16 0,-3 2-16 0,-2-5 0 0,-1-2 32 0,-3 1 16 15,-3 0 0-15,-4-3 0 0,1-1 32 0,-5-3 0 16,-3-2 0-16,-5-5 0 16,-2-1-96-16,-4-2-16 0,-4-1 0 0,-3-3 0 15,-3 2-208-15,-1 4 0 0,0 5 0 0,-1 4 0 16,-2 1 0-16,-2 4 128 0,0 3-128 0,0 2 0 0,1 4 0 0,3 4-208 16,0 2 32-16,-1 3 16 15,1 0-240 1,1 3-48-16,1 4-16 0,1 0 0 0,5 2-1376 0,0 2-272 0,3 2-48 0,2 0-13856 0</inkml:trace>
  <inkml:trace contextRef="#ctx0" brushRef="#br2" timeOffset="23899.47">11062 11346 31327 0,'-4'-2'2784'0,"2"2"-2224"0,1-2-560 0,1 2 0 0,1-3 1024 0,-1 2 112 0,1-1 16 0,-1-2 0 0,3-2-1360 0,-1 0-272 0,3-4-48 0,1 4-16 15,2-1 304-15,0 1 64 0,1 2 16 0,2 2 0 0,2 2 160 0,-1 0 0 16,2 2 0-16,-1 0 0 0,1 0 352 0,1 1 96 15,1 0 32-15,-2 0 0 0,3 1 192 0,-3-4 32 0,2 3 16 16,-2 0 0-16,0 0-336 0,-2-3-64 0,0 3 0 0,-2 1-16 16,0-2-176-16,-2 2-128 0,-2-2 144 0,-1 3-144 15,-2 0 0-15,-1 1 0 0,-2 2 0 0,-2 0 0 16,-1-1-368-16,-3 3 48 0,-3-2 0 0,-3 3 0 16,-1 2 144-16,-2 2 48 0,-1-3 0 0,-1 4 0 15,0 0 128-15,-3 0 0 0,0 3 0 0,-1-1 0 16,1 0 176-16,-2 3-48 0,-2-3 0 0,0 4 0 15,-2-2-128-15,0 2 0 0,-3 3 0 0,2-3 0 16,-1 1-512-16,1 1 32 16,2-1 0-16,3-5 0 0,4-1 208 0,3-2 32 0,4-2 16 0,3-3 0 15,1 2 496-15,4-2 112 0,1-1 0 0,4 0 16 0,0 1 192 16,3-4 48-16,1 1 0 0,3 0 0 0,2 2-224 16,0-3-32-16,4 0-16 0,2 0 0 0,2 0-128 15,2 1-32-15,0-4 0 0,2 1 0 0,3-1-208 0,4 0 128 16,1 0-128-16,-1-2 0 0,-2 1 0 0,-2-2 0 15,-1 0 0-15,-3 0 0 16,-1 3-576-16,-2-3-48 0,-3-3-16 0,-4 1 0 16,0 1-1344-16,1-2-256 0</inkml:trace>
  <inkml:trace contextRef="#ctx0" brushRef="#br2" timeOffset="24216.36">11598 11594 43311 0,'-3'8'1920'0,"1"-3"384"0,-1 2-1840 0,2-3-464 0,1 1 0 0,1-2 0 0,2 1-320 0,-1 5-144 0,2 3-48 0,2 4 0 0,1 4 192 15,3 2 48-15,3 0 0 0,-2 3 0 0,0-3-240 0,-1-1-32 16,-1-1-16-16,-2-1 0 0,0 1-752 0,-2 2-160 16,-1 0-16-16,-2-1-16 0,-2-2-272 0,-2 0-48 0,0 0-16 0,-2-5-11024 15</inkml:trace>
  <inkml:trace contextRef="#ctx0" brushRef="#br2" timeOffset="24632.85">11936 11635 32255 0,'0'1'1424'0,"-1"-1"304"0,0 0-1392 0,0 0-336 0,-1 0 0 0,1 0 0 0,0 0 448 16,-1 0 32-1,-2 3 0-15,-2-3 0 0,-2 3-480 0,-2 0-192 0,0 3 16 0,-2-2 0 0,-2 4 496 0,1 0 112 16,-1 0 16-16,-1 5 0 16,-2 0-32-16,1 2 0 0,-3 1 0 0,2 0 0 15,1 1-160-15,0-1-48 0,2-2 0 0,1 0 0 16,-1 1 160-16,1-5 16 0,0 3 16 0,1 0 0 0,1-1-208 0,0-3-64 15,3-2 0-15,2-1 0 16,2 1-128-16,1-4 0 0,0 2 0 0,2-1 0 16,0 2 0-16,1-2 0 0,1 2-144 0,-1 0 144 0,1-2-320 0,0 2 64 0,1 0 0 0,0-2 0 31,1 2 608-31,0-1 128 0,2 0 32 0,0 0 0 16,1-1-16-16,3-2 0 0,2 2 0 0,3-4 0 0,4 0-224 0,5-3-32 15,5 0-16-15,4-3 0 0,4-2-224 0,1 6 128 16,-1-2-128-16,2 4 0 15,4 0-256-15,-1 1-128 16,1 4-48-16,-2-1-18032 0</inkml:trace>
  <inkml:trace contextRef="#ctx0" brushRef="#br2" timeOffset="25151.97">10004 12404 32255 0,'-5'0'1424'0,"1"0"304"16,3-2-1392-16,1 2-336 0,1-2 0 0,0 2 0 0,1 0 0 0,1 0 0 0,2 0 0 0,3-2 0 0,3 2 128 0,0 0-128 0,1-3 160 0,2 3-160 0,1 3 688 0,3-3 32 0,3 0 16 0,4 0 0 0,1 0 128 0,4 0 32 16,2-3 0-16,1 2 0 0,1 2-160 15,4-1-32-15,6 3 0 0,3-1 0 0,4 0-432 0,0 0-80 16,-2 1-32-16,3-2 0 0,5 1 96 0,5-2 0 16,5-2 16-16,-1 1 0 0,1 2 0 0,0 1 0 15,-1 4 0-15,-2-3 0 0,-7-2-272 0,-2-1 160 16,2-1-160-16,3-2 128 0,0 3-128 0,1 0 0 15,1 3 0-15,-4-3 0 16,-4 0-352-16,-2-3-96 0,-4-3-32 0,2 3 0 16,3-4-144-16,-1 1-16 0,0 0-16 0,-4 0 0 15,-1 0-880-15,0 0-160 0</inkml:trace>
  <inkml:trace contextRef="#ctx0" brushRef="#br2" timeOffset="26499.02">10738 13111 33167 0,'-3'-2'2944'0,"-1"-2"-2352"0,1-2-464 0,2 2-128 0,1 2 1472 0,-1-2 288 0,-2-2 48 0,-2-5 16 16,-2-3-1824-16,-2-2-512 0,2 4-16 0,-3-1-16 0,-2 6-544 0,-3 1-128 0,-1 3 0 0,-2 3-16 16,1 3 160-16,-4 3 48 0,-4 5 0 0,-3 4 0 0,1 4 704 0,-3 0 128 0,0 6 48 0,-1 0 0 15,1 5 656-15,-3 0 144 0,4 3 32 0,0-1 0 16,3-1-256-16,2-3-48 0,4 1-16 0,4-7 0 15,6 0-240-15,2-3-128 0,6-6 128 0,3 2-128 16,3-3 256-16,5-2 0 0,2 0-16 0,4 0 0 16,2-1 0-16,-1-2 0 0,0-1 0 0,1 1 0 0,2 1-112 15,1-2-128-15,-1 1 176 0,1-1-176 16,0-3-352-16,1 0-176 0,1-2-48 16,-1-2 0-16,-1 1 320 0,1-5 48 0,-1-1 16 0,1-2 0 0,2-2 1072 0,0-2 208 15,0-3 64-15,2-2 0 0,1-2-128 0,1-3 0 16,-1-3-16-16,-2-1 0 15,-1-2-656-15,-2 0-128 0,-2-1-32 0,-3-2 0 16,-4-3-192-16,-2-1 0 0,-3 0 128 0,-4 1-128 0,-1-1 0 0,-3-3 144 16,-4-1-144-16,-1-1 128 0,-5-1-128 0,-3 2 192 15,-2 1-192-15,-1 3 192 0,-1 3 32 0,0 4 16 16,-1-1 0-16,1 1 0 0,-1 3 64 0,3 3 16 16,1 3 0-16,4 3 0 0,1 4-320 15,3-2 0-15,2 3 128 0,1 0-128 16,1 3-352-16,-1-1-128 15,3 1-32-15,-2 0 0 0,-1 2-1136 0,1 2-224 0</inkml:trace>
  <inkml:trace contextRef="#ctx0" brushRef="#br2" timeOffset="27546.51">11002 12796 43311 0,'-5'3'3840'0,"1"-2"-3072"0,3 1-608 0,2-2-160 16,-1 0-512-16,0 3-144 0,-1 3-32 0,-1-1 0 0,1 4-208 0,0 0-64 0,2 0 0 0,0 3 0 0,2 1 656 0,1 0 128 0,-1 6 32 0,2-3 0 16,1 0 640-16,1 0 128 0,0 3 16 0,1 1 16 15,-1 1-64-15,-1-2-16 0,2 6 0 0,-2 0 0 16,0 7-288-16,0-1-64 0,-1 1-16 0,0 6 0 0,0 1-208 16,1-6 0-16,2-7 128 0,-1-1-128 15,3-5 0-15,1-1 0 0,-1-1 0 0,1-5 0 0,-1 0 0 16,-1-7 0-16,-1 0 0 0,0-2 0 0,-2-2 288 15,1-2-32-15,1-3-16 0,-2-2 0 0,2-3 32 16,1-1 16-16,2 0 0 0,0-7 0 16,1-1-128-16,0-1-32 0,0-1 0 0,-1-3 0 0,0 2-128 0,-1 2 0 15,-1-1 0-15,1 3 0 0,-3 0-160 0,2 4-64 16,-3 2-16-16,0 7 0 16,1 7-176-16,-1 5-32 0,-1 3-16 0,-2 4 0 15,1 4 464-15,0 1 0 0,1-1 0 0,-2 1 160 0,2-4-160 0,0-1 128 16,2 1-128-16,-1-3 128 0,1 1 0 0,2-5 0 0,-2 0 0 15,1-7 0-15,-2 2 0 0,1-1 0 16,-1-4 0-16,1-2 0 0,0-2 160 0,0 0 32 0,2-2 0 0,0-3 0 16,1 2 32-16,-2-2 16 0,3-3 0 0,-1-1 0 15,-1 1-128-15,1-1-32 0,0 0 0 0,0-3 0 16,-2-4-64-16,1 2-16 0,0-5 0 0,-1-1 0 16,-2 1 64-16,1-2 16 0,-1-4 0 15,-1 1 0-15,0-1 32 0,0 1 0 0,-2-7 0 0,2-2 0 16,-1 1 0-16,0 2 0 0,-1-4 0 15,0 4 0-15,1-2-32 0,-2-1 0 0,2-1 0 16,-2-1 0-16,2 0-208 0,0 4 0 0,-1 5 0 16,1 3-160-1,0 7-416-15,0 1-64 0,-1 4-32 0,0 5 0 0,0 4-432 0,1-1-96 0,-1 7-16 0,0 0-18784 16</inkml:trace>
  <inkml:trace contextRef="#ctx0" brushRef="#br2" timeOffset="28305.8">12065 13276 18431 0,'-2'0'1632'0,"0"1"-1312"0,2-1-320 0,0-1 0 0,0 1 1696 0,2 0 272 0,-2-3 48 0,0 3 16 0,0 0-368 0,1-2-80 0,-1 2-16 0,0 0 0 0,0 0-288 0,0 0-48 0,0 0-16 0,-4 22 0 0,-1-11-192 0,0-1-64 16,-1 3 0-16,-3 0 0 0,1 3-416 0,-2 0-96 15,0 2 0-15,0-1-16 16,0 4-256-16,-1-1-48 15,-1 1-128-15,-1 1 192 0,1 2-192 0,2-3 176 0,0-3-176 16,0 2 160-16,-1 1-160 0,-1 2 0 0,1 0 0 16,-1-2 0-16,3-3 0 0,1-2 0 0,2-2 0 15,2-5 0-15,2-2-224 0,3-2-32 0,0-5 0 0,4-2-11856 16,1-5-2384 0</inkml:trace>
  <inkml:trace contextRef="#ctx0" brushRef="#br2" timeOffset="28551.67">12077 12999 32255 0,'-2'-1'2864'0,"-1"1"-2288"16,2-3-576-16,1 3 0 0,0 0 944 0,0 0 80 15,0-3 0-15,-1 0 16 0,0 1-752 0,-2-2-160 16,2 0-128-16,0 4 192 0,-2-4-192 0,1 4 0 16,-2 0-192-16,0 0 192 15,-1 0-1680-15,-1 0-224 0</inkml:trace>
  <inkml:trace contextRef="#ctx0" brushRef="#br2" timeOffset="29374.44">12574 13340 34095 0,'0'5'3024'0,"2"-5"-2416"0,-1 0-480 0,0-2-128 0,0 2 0 16,2 0 176-16,1 0-176 0,1 0 192 0,2 0-2032 0,0 0-400 0,0 2-64 0,-4 2-32 0,1 2 1152 0,-3 0 224 15,-1 0 64-15,-1 4 0 0,-1 0 1232 0,-1 3 256 0,2 3 48 0,-2 0 16 16,2 5 656-16,0-1 128 0,1-2 32 0,1 1 0 15,3 3-240-15,1-2-32 0,1 2-16 0,1-1 0 16,2 1-176-16,0-2-48 16,-1 0 0-16,-1-3 0 0,0-1-544 15,-2-2-112-15,0 1-32 0,-3 1 0 0,1 2-272 0,-2 0 0 0,-1-1 0 0,-1-4-144 0,0-3 144 0,-2 2 0 32,-3 1 128-32,-3 1-128 0,1 1 288 0,-4-3-16 15,0 0 0-15,-2 1 0 0,1-3-80 0,-2-4 0 16,0 0-16-16,2 0 0 0,-1-5-176 0,0-1 0 15,0-1 0-15,-3-5 0 0,1-3-208 0,0-4-32 0,-1-5 0 0,0-4-17616 16</inkml:trace>
  <inkml:trace contextRef="#ctx0" brushRef="#br2" timeOffset="29588.54">12566 12859 23039 0,'2'0'2048'0,"-3"0"-1648"0,-1 0-400 0,-1 0 0 16,2-2 4656-16,0 0 848 0,-1 2 160 0,-1 0 32 16,-2-2-4640-16,0 0-928 0,0 2-128 0,1-2-160 15,0-3-2368-15,0 0-480 0</inkml:trace>
  <inkml:trace contextRef="#ctx0" brushRef="#br2" timeOffset="36015.01">10955 15271 14735 0,'-3'-5'1312'0,"1"1"-1056"0,0 0-256 0,2 4 0 0,0-2-304 0,0-2-112 0,-1 0-32 0,-1-4 0 16,0-2 704-16,0-3 144 0,1 3 32 0,0 2 0 0,-1 0 2000 16,1 2 416-16,0 0 80 0,1 0 16 15,0 1-720-15,-1 0-144 0,1 0-32 0,0 1 0 16,-2 1-336-16,1-4-80 0,0 2-16 0,-2 1 0 16,2 1-848-16,-1-1-160 0,0-1-32 0,0 2-16 15,1-1-560-15,-2 0 0 0,2 2 0 0,-1-2 0 16,-1-2 160-16,1 0-160 0,-2 0 128 0,0-3-128 15,-1 1 208-15,-1 0-32 0,-1-2-16 0,-3 0 0 16,0-1-32-16,-1 3-128 0,-2 0 192 0,1 4-64 16,3 0 0-16,-2-1 0 0,-2 5 0 0,-1 3 0 0,2-1 32 15,-1 5 0-15,-2-1 0 0,1 1 0 0,2-1-160 16,-1 1 0-16,-1 2 144 0,-2 4-144 0,1-1 0 0,1-2 0 16,0 5 0-16,0 1-128 0,3-2-32 0,0 4 0 15,0 1 0-15,1 5 0 0,1 0 160 0,2-2 0 16,1-1 0-16,1-2-128 0,4-3 128 0,1 0 0 15,2-4 0-15,2-2 0 0,3-2 0 0,4 0-128 16,3-2 128-16,1-2 0 0,3 1 0 0,2-5-128 0,1 1 128 0,0 2 0 16,1-3 0-16,1 0 0 15,0 0 0-15,1-3-128 0,-1 2 128 0,-2-1 0 16,-4-1 0-16,3 2 0 0,6-5 192 0,1 0 80 16,-1-1 16-16,0-1 0 0,0 0 0 0,-1 0 0 15,1-2 0-15,-1-3 0 0,-2 0 32 0,1-5 16 16,-2 1 0-16,-2-1 0 0,-2-1-192 0,-2-1-144 15,-1-1 192-15,-2 1-192 0,-3 2 224 0,-2-4-64 16,-3-1-16-16,-2-4 0 0,-3-3 176 0,-8-4 48 0,-4-1 0 0,-6-2 0 0,-4 1-128 0,-4-2-32 16,-2 3 0-16,-1 1 0 15,1 5-368-15,3 2-80 0,3 5-16 0,0 4 0 16,2 0 256-16,0 2 0 0,2 0 0 0,-1 1 0 16,4 1 0-16,0 2-144 0,1 0 144 0,1 2-128 31,2 1-368-31,1 2-64 0,3 0-16 0,1 2 0 0,2 4-448 15,1-1-112-15,3 2-16 0,2 0 0 0,-1 0-2016 16,3 0-416-16,2 0-64 0,2 2-32 0</inkml:trace>
  <inkml:trace contextRef="#ctx0" brushRef="#br2" timeOffset="36673.11">11535 14787 39615 0,'-7'4'3520'0,"2"-4"-2816"0,2 0-560 0,1-3-144 0,4 2-176 0,-4 1-64 0,1-2-16 0,-2-1 0 0,-1 2-2496 0,1-5-496 0,3 0-96 0,2 2-32 0,1-2 3760 0,2 1 768 0,1 0 128 0,2 2 48 31,2-3 544-31,3 2 112 0,2 2 32 0,0-2 0 16,1 4-992-16,1-2-208 0,4 4-48 0,-1-2 0 15,1 4-128-15,0-4-48 0,2 0 0 0,-2 2 0 16,0-2-240-16,0 0-48 0,-2 0-16 0,4-2 0 16,0-2-288-16,2 2 0 0,1-2 0 0,-3 0 0 15,0 2-208-15,-5-1 0 0,-2 3 0 0,-2 0 0 16,-2 3 208-16,-1-2-176 0,-3 4 176 0,-3 1-160 0,-3 0 0 16,-1 1 0-16,-2 0 0 0,-3 2 0 0,-2-2 160 15,-2 2 0-15,-4-2 128 0,0 2-128 0,0-3 0 16,-4 1 128-16,0 4-128 0,-3-1 0 0,2 3 0 0,-3-1-192 15,-1 2 32-15,0-2 0 0,0 7 160 0,-3-3-160 16,1 3 160-16,-2 3-160 0,2 0 160 0,-3 0 0 16,1 4 0-16,0-1 0 0,0-1 0 0,3-4 0 15,2-1 0-15,3-1 0 0,5-2 0 0,2-3 0 16,2-2 0-16,5 0 0 0,1-1 0 0,4-4 144 16,0 4 0-16,3-4 0 0,0 3-144 0,3-2 0 15,0-1 0-15,1 1 128 0,3-1-128 0,1 0-144 16,1 0 144-16,1-2-208 0,1 2 208 0,0-3 0 15,3 3 192-15,-2-3-192 0,3 1 0 0,-1 2-256 16,-1-2 32-16,1 1 0 0,-1 1-32 0,0 2 0 16,-1-2 0-16,-1 0 0 15,0 3-240-15,1-2-48 0,-1 3-16 0,2-1 0 16,-1-3-2144-16,0 0-432 0</inkml:trace>
  <inkml:trace contextRef="#ctx0" brushRef="#br2" timeOffset="37116.14">12269 14990 35935 0,'4'2'1600'0,"-3"-2"320"0,-1 0-1536 0,-1 0-384 0,1 0 0 0,0 0 0 0,0 0-1984 0,0 0-448 0,0 2-112 0,-1 0-16 16,-1 2 704-16,2-4 128 0,0 0 16 0,-2 24 16 0,1-11 3680 0,-1-1 752 0,4 4 144 0,-1 0 16 16,3 3-304-16,0 1-64 0,1-1-16 0,3 3 0 15,-1 0-1552-15,1 2-304 0,-2 0-64 0,0 3-16 16,-1-5-256-16,-1 1-48 0,-2 5-16 16,-1 1 0-16,1 0-256 0,-2-2 0 0,-2-4 128 0,1-1-128 31,1-3-448-31,-1-3-160 0,2-4-32 0,-1-2 0 15,0-4-784-15,0-3-176 0,0-3-16 0,1-3-14960 0</inkml:trace>
  <inkml:trace contextRef="#ctx0" brushRef="#br2" timeOffset="37535.01">12628 15057 8287 0,'0'3'736'0,"-2"0"-592"0,0-3-144 0,1 2 0 0,-1-2 4032 0,1 0 784 16,0 0 160-16,-1 0 16 0,-3 2-4272 0,-2 2-848 0,-1 0-192 0,-3 4-16 16,-3 3 464-16,-1 1 80 0,-2 2 32 0,0 1 0 15,-2 1 1184-15,0 0 240 16,2 2 64-16,1-4 0 0,2 2 0 0,1-1 0 15,-1 1 0-15,1 0 0 0,0-4-608 0,1 1-112 16,1-3-32-16,2-2 0 0,2 0-576 0,2-5-112 16,2 2-32-16,2-4 0 0,1 2-256 0,1-1 0 15,2-2 0-15,-1 2 0 0,3 0-192 0,0-2-64 0,1 4 0 0,1 0 0 16,-3 1 256-16,3 1 0 0,-2 0 0 0,1 0 0 16,1-1 0-16,1 4 192 0,-1-3-64 0,2 1-128 15,-1 2 320-15,3 0-32 0,-1-3-16 0,3 0 0 0,2 1-80 0,1 0 0 16,3-1-16-16,2 0 0 15,2 0-176-15,0-2-192 0,4 0 32 0,1-2 16 16,0 0-240-16,2-2-32 0,3-2-16 0,-3 0 0 16,-3 0-208-16,-1 0-64 0,-1-1 0 0,-4 3-17168 0</inkml:trace>
  <inkml:trace contextRef="#ctx0" brushRef="#br2" timeOffset="38056.94">10335 15890 37775 0,'-5'0'1664'0,"0"-2"368"0,1-2-1632 0,3 1-400 0,2 1 0 0,2 1 0 0,2-4-816 0,1-3-240 0,6-2-48 0,6-2-16 0,4 0 224 0,2 2 64 0,1 4 0 0,4-1 0 0,2 7 2288 0,2-2 464 0,7 4 80 0,4-2 32 31,7 0-912-31,2 2-176 0,0-1-48 0,3-1 0 16,2 1-176-16,0 2-32 0,2 0-16 0,5-3 0 16,7 0-144-16,3-3-16 0,4-2-16 0,4 0 0 0,1 2 128 0,3 0 16 15,2-4 16-15,0 1 0 16,0-4-400-16,5 2-96 0,5-2-16 0,-1-3 0 15,-3 4-144-15,-2-4 0 0,-1 3-160 0,-4-2 160 16,-3 0-448-16,-5-1 0 0,-1 3 0 16,-9 2 0-16,-3 4-160 0,-3-2-32 15,-3-2 0-15,-3 3 0 0,-4-2 80 0,-5 4 16 16,-7 0 0-16,0 3-12224 0,1 0-2448 0</inkml:trace>
  <inkml:trace contextRef="#ctx0" brushRef="#br2" timeOffset="38817.24">11355 16738 9215 0,'-2'-3'816'0,"-1"-1"-656"0,2 2-160 0,0-5 0 0</inkml:trace>
  <inkml:trace contextRef="#ctx0" brushRef="#br2" timeOffset="39292.05">11379 16617 41471 0,'3'10'1840'0,"-3"-6"368"0,0-2-1760 0,-1 0-448 0,1 0 0 0,0-4 0 0,0 0 432 16,0 0 0-16,1-4 0 0,2-1 0 0,-1 0-656 16,3-2-128-16,-1-3-32 0,0 2 0 15,-3-2-304-15,-1-1-64 0,-2 3-16 0,-3-3 0 32,-3 1 48-32,-2-1 0 0,-2 1 0 0,-3 2 0 0,0 4 480 0,-1 0 112 0,-2 2 128 15,-5 4-208-15,0 4 1040 0,-2 2 224 0,0 4 32 0,1 2 16 0,-1 2-416 0,1 0-96 16,2 5-16-16,4-5 0 0,2 0-256 0,-2 4-48 15,1 3-16-15,0 1 0 0,-1 4-256 0,2 1-176 0,3-1 32 16,-1 3 0-16,4-3-192 0,0 2-48 16,0 0 0-16,2 0 0 0,-1 0 384 0,2 4 0 0,-1-1 0 15,2 1 0-15,1-1 0 0,3-2 0 16,-1-1 0-16,3-4 0 16,3-3 0-16,2-4 128 0,4-2-128 0,3-3 128 15,2-2-128-15,2-1 0 0,4-3 0 0,3-6 0 16,-2 0 0-16,1-6 0 0,3 0 0 0,-2-4 0 15,2 1 176-15,-2-1 0 0,3 0 0 0,-4-2 0 16,-2 1 160-16,3-3 48 0,-1-7 0 0,-2 4 0 16,-6 7 112-16,2-5 16 0,3-5 16 0,1-5 0 0,-2 0 48 15,1-6 0-15,-2 2 0 0,-2-3 0 0,0-3-64 0,-4 4 0 16,0-1 0-16,-3-2 0 0,-3 5-176 16,-2-5-32-16,0-7-16 0,-3-1 0 0,-3 1-48 0,-2 3-16 15,0 3 0-15,-3-2 0 0,-3-1-224 0,-2-3 0 16,0-1 0-16,-1 2 0 0,0 8 0 0,2-3 0 15,0 3 0-15,-1 0 0 0,3 1 0 0,-1 3 0 16,1 2-176-16,0-1 176 16,1 4-496-16,-1 1 32 0,0 6 0 0,0 0 0 15,2 4-464-15,0 2-96 0,-2 0 0 0,0 4-19712 0</inkml:trace>
  <inkml:trace contextRef="#ctx0" brushRef="#br2" timeOffset="41242.75">12152 16146 16575 0,'-5'0'1472'0,"0"-2"-1168"0,-1 2-304 0,2-3 0 0,1 3 3632 0,1 0 656 0,-1 0 144 0,-3-1 32 16,-1 1-3616-16,-3 0-720 0,0 0-128 0,3 0 0 0,2 1-912 0,1-1-144 0,1 0-32 0,2 3 0 0,1-3 1968 0,0 0 384 16,1 0 80-16,2 0 0 0,1 0-256 0,-2 2-48 15,2 2-16-15,0-1 0 0,0 6-320 0,0 1-64 16,1 4 0-16,-1 3-16 0,1 5-112 0,1 2-32 0,0 3 0 0,0 1 0 16,2 2-128-16,0 1-32 15,1 1 0-15,-2 5 0 0,3 2-160 0,-2 1-32 16,-1 5-128-16,-2 3 192 0,-1 3-192 0,-2-1 0 15,0 2 0-15,-4-7 0 0,1-4 0 0,-1-3 0 0,-1-2 0 0,-2-3 0 0,2-1 0 0,-4-6 192 16,2-1-16-16,-1-3-16 16,-1-3-160-16,-2-3 192 0,0-2-192 0,1-3 192 15,0-1 128-15,1-8 16 0,1-1 16 0,2-2 0 16,0 0-48-16,2-4-16 0,-1-7 0 0,2-3 0 16,0-1-112-16,1-7-32 0,0 1 0 0,1-4 0 15,2-2 32-15,0-1 0 0,5 1 0 0,-1 3 0 0,3 3-336 0,0 0-64 0,2 3-16 16,-1 3 0-16,3 1 32 0,0 3 0 15,-2 4 0-15,2-1 0 0,0 4 208 0,3 0 0 16,-1 0-160-16,0 3 160 16,1 0-176-16,0 2 48 0,2 2 0 0,-3 2 0 15,-1 0-64-15,0 2-16 0,-2 0 0 0,0 0 0 0,-1 2-64 0,-2 0-16 16,1 1 0-16,-2 1 0 0,-1 0 288 0,0 2-160 16,-2 4 160-16,-1-1-128 0,0 1 128 0,-1 0 0 0,-1 0 160 0,-2 3-160 15,1-5 128-15,-4 0-128 16,0-1 0-16,-2 0 144 0,1-3 48 0,-2 0 0 15,0-1 0-15,0-3 0 0,-1 0 128 0,-1-2 48 16,0 0 0-16,-3 1 0 0,0-2-112 0,-1 1-32 16,-1 1 0-16,-2-1 0 0,0 2-64 0,1-4-16 15,0 2 0-15,0 0 0 0,-2-4 48 0,0 2 16 0,-1-4 0 0,1-2 0 0,0-1 80 0,1-2 16 32,0 0 0-32,2-2 0 0,-1-1-304 0,2-3 0 0,1 3 0 0,2-2-144 31,0 0-480-31,2-1-80 0,1 3-32 0,1-2-13072 0,3 2-2608 0</inkml:trace>
  <inkml:trace contextRef="#ctx0" brushRef="#br2" timeOffset="41809.18">12928 17041 28559 0,'-1'10'2544'0,"-2"-6"-2032"0,0 1-512 0,1-1 0 0,1-4 2752 0,1 0 464 0,0 2 96 0,-1-2 16 0,0 4-3328 0,0-3-464 0,1 4-192 0,0-1-48 16,1-1-688-16,-1 2-144 0,-1-1-16 0,-1 2-16 0,0-2 1824 0,-2 2 384 0,-1 0 64 0,0 3 0 15,0-3 16-15,-1 4 0 0,0 0 0 0,1 0 0 16,0 0 272-16,1 1 48 0,1 2 16 0,-1 0 0 16,3 0-416-16,-1 0-96 0,2 2-16 0,2-2 0 15,0 2-320-15,2 1-64 0,2-2-16 0,-1 1 0 16,0 1-128-16,1-1-176 0,0 1 48 0,2-4 0 15,-2 2-144-15,3-2-32 0,-2 0 0 0,2-2 0 16,1-1 176-16,-1-2 128 0,3-1-192 0,0 1 192 16,3-5-192-16,0-4 64 0,-1 2 128 0,4-7-208 15,-1 1-352 1,0-4-64-16,-1 0-16 0,-1-2-17120 0</inkml:trace>
  <inkml:trace contextRef="#ctx0" brushRef="#br2" timeOffset="41999.6">13022 16669 51599 0,'-12'9'2288'0,"3"-7"464"0,0 0-2192 0,4-2-560 0,4-3 0 0,1 2 0 15,0-5-448-15,0-1-192 16,-1-5-32-16,2-2-16 0,3-4-1152 15,3-4-224-15,5-1-48 0,-4-5-16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7T20:20:26.266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6811 9294 24879 0,'4'-1'2208'0,"-1"-2"-1760"0,0 3-448 0,-2-2 0 0,2 2 176 0,-1-1-48 0,3-2-128 0,2 2 192 0,2-4-192 0,1 1-160 0,-1-2 32 0,-2 2 0 0,-1 2 128 0,-2-2 0 0,0 2 0 0,-3 1 0 16,0-2 0-16,-1 3 0 0,0-2 0 0,-2 4 0 15,-1-2 352-15,1 0 96 0,-3 0 32 0,-1 4 0 16,6-4 544-16,0 0 128 0,-22 18 0 0,13-12 16 0,-5 1-512 0,-2 3-96 16,-1-4-32-16,-2 2 0 0,2-3-288 0,-3 4-64 15,-4 1-16-15,0-1 0 0,-2 0 64 0,-1-2 16 16,1 1 0-16,-2 0 0 0,0-2-16 0,2 0 0 16,2-3 0-16,-1 0 0 0,-4 1 16 0,1 2 0 15,2 0 0-15,0 1 0 0,-1 1-16 0,-2 2 0 16,2-3 0-16,-2 3 0 0,0 2-224 0,-3 0 0 15,1 1 0-15,-1 2 0 0,6-5 0 0,0 3 0 16,0-4-128-16,-3 4 128 0,1 0 0 0,-1 2 0 16,1-1 0-16,-1 1 0 0,2-3 0 0,2-1 0 0,2 0 0 15,3-1 0-15,2-4 0 0,3 4 0 0,2-4 0 0,5 1 0 16,2-4 576-16,2 1 32 0,4-1 0 16,0-1 0-16,4-1-336 0,2 2-64 0,1-1-16 0,4-2 0 15,3 0 0-15,3 1-16 16,4-1 0-16,2-1 0 0,1 2-48 0,1-1 0 0,3 3 0 0,1-3 0 15,-1 2-128-15,3 0 0 0,3 1 0 0,-1 0 0 16,3 1 0-16,0-2 0 0,1 2 0 0,0-2 0 16,0 1 0-16,1-3 0 0,-1 0 0 0,2 0 0 15,-1 0 0-15,-2-3 0 0,0 3 0 0,-4-2 0 16,0 2 0-16,-5 0 0 0,-3 2 0 0,-1-2 0 0,0 3 0 0,-5-3 192 16,-1 3-192-16,-4-3 192 0,-1 3-192 0,-3 1 0 15,-1-1 0-15,0 0 128 0,-3 0-128 0,0 4 0 16,-1-5 0-16,-2 2 0 0,0-2 0 0,-2 2 0 15,0 0 0-15,-2-2 0 0,0 2 0 0,-3 0 0 16,0 1 0-16,-4-1 0 0,0 3 0 0,-2-1 0 16,0 0 0-16,-3 3 0 0,0-3 0 0,-2 1 0 15,-1 2 0-15,0 0 0 0,2-2 0 0,-1 2 0 16,-1-2 0-16,-3 2 0 0,2 1 0 0,-1-2 0 16,0 0 0-16,1 0 0 0,-2 2 0 0,-2-2 0 0,0 3 0 15,-3 1 0-15,0 2 0 0,3-4 0 0,2 2 0 0,-3 0 0 16,-6 7 0-16,1-3 0 0,7-4 0 15,-2 1 0-15,0 3 0 0,-3 0 0 16,-1 2 0-16,-2-1 0 0,5 1 0 0,1-2 0 0,4-2 0 0,1 1 0 16,3-3 0-16,1 2 0 15,1-2 0-15,2-2 0 0,2 0 0 0,1 1 0 0,-1-4 0 0,0 3 0 16,3 1 0-16,-1-1 0 0,1 0 0 0,-2-1 0 16,2 2 0-16,1 0 0 0,1-1 0 0,0 0 0 15,0 2 0-15,0 1 0 0,2-4 0 0,0 4 0 16,1-3 0-16,1 2 0 0,1-2 0 0,2 0 0 0,1 1 0 0,2-1 0 15,2-3 0-15,1 2 0 0,2-3 0 0,3 0 0 16,3-2 0-16,-3 0 128 0,-3-2-128 0,5 1 160 16,6-3-160-16,5 3 160 0,2-3-160 0,2 0 160 15,1 3-160-15,0-3 160 0,-1 1-160 0,2 2 0 32,1-2 0-32,0 1 0 0,1 1 0 0,-2 0 0 0,2 0 0 0,1 1 0 15,0-1 0-15,0 0 0 0,-3-2 0 0,-1 2 0 16,-1-3 0-16,-1 0 0 0,-6 0 0 0,0 0 0 15,-3-2-144-15,-1 1-64 0,-3 1-16 0,0-1 0 16,-2 1-720-16,0 0-144 0,-3 0-16 16,1 1-16-16,-2-1-1152 0,-2 1-224 0</inkml:trace>
  <inkml:trace contextRef="#ctx0" brushRef="#br0" timeOffset="714.73">6212 10605 30399 0,'-1'0'2704'0,"1"1"-2160"0,0 2-544 0,0-3 0 0,0 2 192 0,0 2-192 15,0-2 192-15,-1 6-192 0,1 4 0 0,0 3 0 0,0 1-160 0,1 0 160 0,0 4-192 0,1-2 192 0,1 1-160 0,0 1 160 0,2 1 0 0,0-1 0 0,0-2-128 0,-2 1 128 16,2 3 192-16,-2-2 96 0,-1 2 16 0,0 3 0 16,-2 1 192-16,0 2 32 0,-3-1 16 0,-1 2 0 15,2-1-544-15,-3-2 0 0,0-1 0 0,-2-2 0 16,-1 2 0-16,1-4 0 0,-2-4 0 0,2-1 0 16,-1-1-624-1,1-2-128-15,1-3-16 0,-2-2-8528 0,1 0-1712 16</inkml:trace>
  <inkml:trace contextRef="#ctx0" brushRef="#br0" timeOffset="1252.06">6489 10852 11055 0,'-1'-1'976'0,"0"1"-784"0,0 0-192 0,1 0 0 16,0 0 384-16,0-3 16 0,-2 3 16 0,1 0 0 0,-1-2-560 15,1 1-112 1,-2 1-32-16,3 0 0 0,0 0 752 0,0 0 160 0,0 0 16 0,0 0 16 0,0 0 1008 0,0 0 208 16,0 0 48-16,-20 10 0 0,15-7-576 0,2 1-96 15,-2 1-32-15,1 1 0 16,-2 0-512-16,0 2-96 0,-2-2-32 0,1 3 0 0,-2-2-352 0,-1 2-80 16,-2 3-16-16,-1-2 0 0,1 2-128 0,-1-1 0 15,-2 2 0-15,1-2 0 0,4-4 0 0,2 2 0 16,-1-3 0-16,1-2 0 0,1 2 0 0,2-3 0 15,0 0 0-15,1 1 0 0,1-1 0 0,0-3 160 0,1 3-160 16,1 0 160-16,-1-2 144 0,2 4 16 0,0-1 16 16,2-1 0-16,-1 3-80 0,1 1-32 0,1-1 0 15,2 1 0-15,-2-1 80 0,2 1 16 0,1 1 0 0,1 0 0 16,-1 0 304-16,1-1 64 0,2 1 16 0,1 0 0 16,0 0-32-16,2 0 0 0,-1 0 0 0,2-1 0 31,-1-4-96-31,2 0-32 0,0 0 0 0,1-3 0 0,3 0-160 15,-2-2-48-15,0 1 0 0,-1 1 0 0,-1-3-192 0,0 3-144 16,0 0 192-16,-3-2-192 0,0 4 0 0,-1-2-144 0,1 3-16 0,-2-2-11488 31,-1 4-2288-31</inkml:trace>
  <inkml:trace contextRef="#ctx0" brushRef="#br1" timeOffset="5554.5">8171 9372 10127 0,'0'-5'896'16,"0"4"-704"-16,1 1-192 0,-1 0 0 0,0-3 368 0,0 2 32 0,2-4 16 0,-2 1 0 0,1 1 528 0,-1 0 96 16,0-3 32-16,-3 0 0 0,2 2-432 0,-3-2-96 0,1 0-16 0,-2-2 0 0,0 0-96 0,-3 2-32 0,2-1 0 0,-2 1 0 0,-1-1 288 0,-1 1 48 15,-2-1 16-15,1 5 0 0,-1-1 208 0,0 2 32 16,-3-2 16-16,2 3 0 0,-2 0-368 0,1 3-64 15,1 1 0-15,-2 2-16 0,1-2-560 0,0 1 0 16,0 2 0-16,0 2 0 0,2-2 0 0,-1 2 0 16,2 3 0-16,-1 1 0 0,2-3 0 0,0 2 0 15,0 0 0-15,4 2 0 0,0-2 0 0,1 1 0 0,2 0 0 16,1 2 0-16,2 1 0 0,2-3 0 0,2-1 0 0,2 1 0 16,2 2 0-16,0-1 0 0,5-2 0 0,-2 1 0 15,1-3 192-15,1-1 64 0,0 0 32 0,2-1 0 16,1-2-96-16,0-1 0 0,0-2-16 0,3 1 0 15,-1-4 128-15,2 0 16 0,-1-4 16 0,-2 2 0 16,0-2-80-16,-4 0 0 0,-3 2-16 0,1-4 0 16,2 0 32-16,2-2 16 0,1-4 0 0,-2-1 0 0,1 1 160 15,-3-4 16-15,0 1 16 0,-3-1 0 0,0 0 48 16,-3-3 16-16,-1 1 0 0,-1-2 0 0,-3 0-96 0,-1-1 0 16,-3 2-16-16,-2-6 0 0,0-1 0 0,-2-3 0 15,-2 1 0-15,1-3 0 0,0-1-64 0,-2 0-16 16,0 1 0-16,2 5 0 0,-1 1-96 0,0-2-32 15,0-2 0-15,-4 0 0 0,1 0-80 0,-1 3-16 16,2 2 0-16,0 5 0 0,1 6-128 0,2 0 128 16,-2-3-128-16,1 4 128 0,2-1-128 0,-1 7-192 15,2 2 32-15,0-2 16 16,0 0-944-16,-2 0-192 0,2 2-48 0,0 2-15504 16</inkml:trace>
  <inkml:trace contextRef="#ctx0" brushRef="#br1" timeOffset="6249.79">8598 8712 16575 0,'-4'0'1472'0,"2"0"-1168"0,0 0-304 0,4 0 0 0,-2 2 1072 0,0-2 144 0,0 0 48 0,1 4 0 16,0-2-624-16,2 2-112 0,0 0-16 0,2 2-16 0,0-4-288 0,1 2-48 0,-1 0-16 0,0 1 0 0,-1-4-144 0,0 3 0 0,-1 1 0 0,0-2 128 15,-1 0 336-15,1 3 64 16,-2 1 16-16,0 6 0 0,0-1 672 0,1 2 128 0,-1-3 16 0,1 2 16 0,2 4-432 16,1-1-96-1,0 1-16-15,2-3 0 0,3 4-544 0,0-2-112 0,1 0-32 0,2 3 0 0,2-3-16 0,1 2 0 16,1 1 0-16,-1-2 0 16,-2-2-128-16,-1 1 0 0,1-1 0 0,-1 1 0 0,1 1 0 0,-2 1 0 15,-1 2 0-15,-1-2 0 16,-2 4 0-16,-3 1 0 0,-2-1 0 0,0 3 0 0,-3-3 0 0,-1-2 0 15,-1-4 0-15,0 0 0 0,-2-1 0 0,2 1 0 16,-2 2 0-16,2-2 0 0,-2-3 176 0,1-1-48 16,0-2-128-16,0-4 192 0,1 2 128 0,-2-2 0 15,2 0 16-15,-3-1 0 0,-2 0-176 0,0 0-32 16,-2-2-128-16,0 1 192 0,-4-1 320 0,-2 0 48 0,3 0 16 0,-3-1 0 16,-1 2-240-16,-3-4-32 0,-2 1-16 0,2-1 0 31,-1 0-288-31,0-1 160 0,3-3-160 0,1 2 128 0,-2-2-304 0,2-1-64 0,0 1-16 0,3-2 0 31,-1 3-1216-31,2-1-256 0,-1 4-64 0,5 0-13712 0</inkml:trace>
  <inkml:trace contextRef="#ctx0" brushRef="#br1" timeOffset="6676.11">7562 9904 2751 0,'9'-4'256'0,"0"0"-256"0,0 2 0 0,-1-2 0 0,1 4 5376 0,0-2 1040 0,4 2 208 0,11-4 32 0,14-2-4752 0,14-3-960 0,12-1-192 0,9-2-48 0,8-1-208 0,-1 0-48 0,0 1-16 0,-3-5 0 16,-3 3-432-16,-3 0 0 0,-4-1 0 0,-2 2 0 0,-4-4 176 15,-2 1-48-15,0 2-128 0,-2 0 192 0,-9-1 592 16,-1 3 112-16,-2-1 32 0,3 0 0 0,4-2-256 16,3 1-48-16,-2-2-16 0,-1 4 0 0,-2-3-480 15,-3 3-128-15,-7 4 0 0,-2-4 0 0,2 2-256 16,-1 0-112-16,0 1-16 0,-3 2-16 16,-4 1-880-16,-6 1-160 0,-3 4-32 15,-2-2-12800-15</inkml:trace>
  <inkml:trace contextRef="#ctx0" brushRef="#br1" timeOffset="11057.28">8432 10330 17503 0,'-2'-2'1552'0,"-1"1"-1232"16,2 1-320-16,0 0 0 0,1-3 0 0,-3 3 0 0,1-1 0 0,-3-2 0 0,-3 0 0 0,1 0 0 0,1 0 0 0,0-2 0 0,1 1 304 16,1 0 48-16,0 0 16 0,2 2 0 0,-1-2-368 0,1-1 0 0,-1 4 0 0,-2-1 0 0,-2-1 1008 0,-1 3 128 0,0 0 16 15,-2 0 16-15,0 3-224 0,-1-1-48 0,-1 2-16 0,-3 0 0 16,-1 0-496-16,0 1-112 0,-2 4-16 0,0 0 0 16,-1-2-256-16,-1 3 0 0,-1-1 0 0,2 1 0 15,-2-2 0-15,2 2 0 0,0 0 0 0,3-1 0 16,3 1-128-16,0-3 128 0,2 2 0 0,1-1-144 15,2 2 144-15,-1 0 0 0,2 2 0 0,0-2 128 16,1 3-128-16,1-5 0 0,2 2 0 0,0 0 0 0,2 0-256 16,0 2-32-16,2-2 0 0,1 0 0 0,3 1 480 0,0-3 112 15,4 0 16-15,0-1 0 0,2-1 304 0,1 0 64 16,0-2 16-16,3-4 0 0,0 0-112 0,-1 0-16 16,2-3 0-16,-1 2 0 0,-2-4-368 0,2 1-80 15,1 1 0-15,0-4-128 0,-1 2 160 0,-1 1-160 16,2 1 128-16,-1-3-128 0,1 2 448 0,1-2 16 15,2 0 0-15,-1-3 0 0,-2 3-224 16,-1 2-48-16,0-2-16 0,-2 0 0 0,1 0-176 0,-2 0 0 16,0-1 144-16,-3 2-144 0,-1-3 304 0,-2-1-16 15,-1 3 0-15,-3-2 0 0,1-1 320 0,-2 0 64 0,0-3 16 16,-1 2 0-16,0-4-48 0,-1 2-16 16,2-4 0-16,-1 1 0 0,2-4-304 0,-1 1-64 15,0-2-16-15,0-2 0 0,-1-1-96 0,2-1-16 0,-2 0 0 16,-2 1 0-16,1-1-128 0,-1 2 128 0,-3 0-128 0,0-1 128 15,-1 5 80-15,-3-4 16 0,-2-1 0 0,-2-1 0 16,0 1-224-16,-3 2 144 0,-2 2-144 0,1-1 128 16,0 1-128-16,-2 7 128 0,2-1-128 0,-2 4 128 15,1 2-288-15,-2 4-64 0,-1 3-16 0,-1 1 0 16,-2 5-336-16,1 4-64 0,1 1 0 0,-1 0-11520 16,1 4-2304-16</inkml:trace>
  <inkml:trace contextRef="#ctx0" brushRef="#br1" timeOffset="12753.78">8663 10121 3679 0,'-5'-3'160'16,"2"3"32"-16,0-3-192 0,1 1 0 0,0 0 0 0,2 2 0 0,0 0 128 0,-1-2 0 0,-1 0-128 0,0-2 192 0,1 0-688 0,0 0-144 0,0-1-16 15,2 2-16-15,0-1 176 0,0 2 48 0,2-1 0 0,-1 2 0 16,2 1 1024-16,-1 0 224 0,0 0 32 0,1-3 16 0,1 3 1376 0,0 0 272 0,1 0 48 0,0-2 16 16,3 1 208-16,1 1 48 15,0 0 16-15,3-3 0 0,2 2-608 0,1-2-128 16,0 1-32-16,2 1 0 0,0-4-816 16,3 1-160-16,4-2-48 0,1 0 0 0,2-2-448 0,0 2-80 0,-7 1-32 0,2 1 0 0,2-3-336 15,0 2-144-15,-2 1 128 0,-3 2-128 16,-4 1 0-16,-4 1 128 0,2 0-128 15,-4 0 0-15,-2 1 0 0,-1 1 0 0,-4 1 0 0,-1 1 0 16,-1-2 0-16,-4 3 0 0,-3 1 0 0,-1 3 0 16,-4 0 0-16,-3 0 0 0,-1 4 0 0,-5-2 0 0,1 4 0 0,-5 1-192 15,-3 2 32-15,-2 1 16 0,1 3-128 0,-3-3-32 16,1 3 0-16,-1-2 0 0,2 5-80 0,-2-6 0 31,1 2-16-31,1 2 0 0,3-6 256 0,1 0 144 0,1 3-160 0,5-4 160 0,2-1 0 0,5-4 0 16,1 0 0-16,2-1 0 15,4 0 192-15,3-1 48 0,1-3 0 0,2-3 0 0,1 4-240 0,5-4 144 16,1 1-144-16,3 1 128 16,3-1 80-16,0-2 16 0,0 2 0 0,2-2 0 0,3 3 208 0,2 0 32 0,-2-1 16 0,2 2 0 15,1-3-32-15,1 3 0 16,3-2 0-16,0-1 0 16,-1 0 64-16,-1 0 0 0,-2 0 0 0,-1 1 0 15,-3-1-352-15,1 0-160 0,-2-3 160 0,-2 1-160 16,-1-1 0-16,-3-1 0 0,-1 1 0 0,0-4 0 15,-2 2-512 1,-2-2-128-16,-1 1-48 0,-1-3 0 0,-1 3-1296 0,-1-4-272 16,-2 5-48-16,0 1-7360 0,1-2-1472 0</inkml:trace>
  <inkml:trace contextRef="#ctx0" brushRef="#br1" timeOffset="13386.68">9293 10273 4607 0,'-2'0'400'0,"1"0"-400"0,0-2 0 0,1 1 0 0,0 1 4000 15,1 0 720-15,0 0 144 0,2 0 16 0,-1-3-3552 0,3 2-720 0,2 0-144 0,-1 0-16 0,0 1-448 0,-1 1-320 0,1 1 48 0,-1 1 16 0,-1 3 256 0,-1-2 144 0,0 2-16 0,-3 0 0 16,1 0 752-16,-2 4 144 16,0 0 16-16,-2 5 16 0,1-3 640 0,-1 6 128 0,1 0 32 0,-2 3 0 15,2 1-672-15,-1 1-128 0,2 3-32 0,1-2 0 16,0 2-592-16,1-3-128 0,2 1-32 0,-1-4 0 0,0 1 16 0,2-2 0 15,0-2 0-15,0-2 0 16,-1-3-416-16,1-2-96 0,-1-3-16 0,-1 0 0 16,0-2-1232-16,1-2-240 0,-1-3-48 0,0-2-13648 15</inkml:trace>
  <inkml:trace contextRef="#ctx0" brushRef="#br1" timeOffset="13830.31">9598 10320 30399 0,'-2'0'2704'0,"-1"0"-2160"0,2 0-544 0,1 0 0 16,0 2 1280-16,0-2 160 0,-1 1 32 0,-1 3 0 15,0-3-2768-15,0 1-560 16,-2 1-96-16,0 1-32 0,0-2-416 0,-1 2-96 0,-1-1 0 16,-1 4-16-1,-1-1 1680-15,-1 2 320 0,-1-1 80 0,-2 3 16 0,3-1 2112 0,-4 1 416 16,2 3 96-16,0-1 16 0,1-2-112 0,1 0 0 16,1 1-16-16,2-1 0 0,-2 0-1168 0,3-2-224 15,-1 0-64-15,2 0 0 0,-1 0-400 0,3 1-96 0,-1-2-16 0,2 2 0 16,2-3-128-16,1 0 0 0,0 0 0 0,2 0 0 0,3-2 288 0,1 0 32 15,3-2 0-15,0 2 0 0,3-2 96 0,0 2 32 16,1-1 0-16,3 0 0 0,-1 0-160 16,1 3-32-16,1-2 0 0,1 2 0 0,1 0-256 0,1 4 0 15,0-4-128-15,1 4 128 0,-1-1-416 0,0 1 16 0,-1-3 0 0,1 2 0 32,1-1-1456-32,0-3-304 0,-2 4-48 0,1-3-12592 0</inkml:trace>
  <inkml:trace contextRef="#ctx0" brushRef="#br2" timeOffset="17498.68">10778 9174 21183 0,'-6'-1'1888'0,"1"-3"-1504"0,1 2-384 0,1-1 0 0,2 2 800 0,-2 1 96 0,-4-5 0 0,-4 1 16 16,-4-2-416-16,-3-1-96 0,-1 1-16 0,2-1 0 0,1 1 160 0,0 0 32 0,1 2 0 0,3-1 0 0,3 4-144 0,-1-4-32 0,0 4 0 0,-1-2 0 15,2 3 112-15,2 0 32 0,0 0 0 0,-1 3 0 16,2 1 272-16,0-1 48 16,0 4 16-16,-1 1 0 0,0 0-624 0,1 3-112 0,-2 2-16 0,1 2-128 0,1 5 0 0,-2 0 0 15,1 2-240-15,1 2 80 0,0-5-64 16,-1 4-16-16,1-5 0 0,1 1 0 0,-1 0 240 0,0 1 0 15,1-2 0-15,1-1 0 16,1-2 0-16,0-2 0 0,1 3 0 0,2-1 0 0,0-2 0 0,2-1 0 16,2-2 0-16,-1-4 0 0,4-2 320 15,-1-2 48-15,0-2 16 0,0 0 0 0,-1-2 16 16,1-2 16-16,4-2 0 0,3-4 0 0,0-2-128 0,2-4-32 16,2-1 0-16,2-1 0 0,1-1 144 0,-2 0 32 15,1 0 0-15,-1 0 0 0,1 0-32 0,1-4 0 0,-1-4 0 16,1 2 0-16,-2 3-208 0,-1-1-64 0,0-4 0 15,-2 3 0-15,-3 2-128 0,-1 1 0 16,-1-2 144-16,-2 4-144 0,-2-2 192 0,0-3-16 0,-2-1-16 0,-3-3 0 16,0 6 0-16,-2-1 0 0,0-1 0 0,-3-1 0 15,0-1-32-15,-2-2 0 0,1-1 0 0,-2 1 0 16,1-1-128-16,-2 3 128 0,1 3-128 0,-1 1 128 16,4 4-128-16,-3-4 0 15,1-3 144-15,-1 1-144 0,1 1 0 0,-2 3 0 0,3 2 0 0,-1 3 0 16,4 4-256-16,-1 2-80 15,1 6-16-15,2 0 0 16,0 1-704-16,0 4-144 0,1 1-16 0,0 3-16096 0</inkml:trace>
  <inkml:trace contextRef="#ctx0" brushRef="#br2" timeOffset="18204.53">11160 8874 16575 0,'-4'-2'736'0,"0"0"160"0,1 2-720 0,-1-3-176 0,2 3 0 0,0 0 0 0,0 0 528 0,-2-1 80 16,-2 1 16-16,-1-3 0 0,0 3-112 0,4-5-32 0,0 3 0 0,3-3 0 0,1 4 1120 0,3-1 208 0,2-2 48 0,2 1 16 0,2 1-624 0,1 1-128 0,1-2-32 0,2 2 0 16,1-1-320-16,-1-1-64 0,2 3 0 0,1-1-16 0,0-2-192 0,0 0-48 15,0 0 0-15,2 0 0 0,-2 0 64 0,-1-1 0 16,2 2 0-16,-2-2 0 0,4 0-160 0,-3 2-32 16,1-2 0-16,0 2 0 0,0-1-64 0,0 0-32 0,-1 3 0 15,-1 0 0-15,-1-3-96 0,-3 6-128 16,-1-1 176-16,-1-1-176 0,-2 2 0 0,-3-1 0 0,-2 4 0 15,-1 1 0-15,-4-4 0 0,-1 4 0 0,-4 0 0 0,-1 2 0 16,-2 0-320-16,-5 0 48 0,-1 1 0 0,-3 2 0 16,2 1-320-1,-1 0-64-15,-3 2-16 0,-3 1 0 0,-1 0-192 0,2-2-32 0,1 2-16 16,-2 1 0-16,-1 1 480 0,1 0 112 0,1 1 0 0,2-1 16 16,3 1 592-16,0-2 112 0,2 2 32 0,2-3 0 15,1 0 128-15,2 1 16 0,2 1 16 0,2 0 0 0,3-3-400 0,3-2-192 16,2 2 160-16,2-5-160 0,3 0 208 0,1-1-48 15,3 1-16-15,1-4 0 0,2 0 16 0,0-2 0 16,3-4 0-16,2 0 0 0,-1 2-16 0,3-4 0 16,1 2 0-16,-1-4 0 0,2-2-144 0,1-3 192 15,1 2-192-15,-2-2 192 0,0 3-192 0,-2-1 160 16,0-2-160-16,-4 3 160 0,0-1-160 0,-1 0-192 16,-1 1 32-16,-3-3 16 15,0 1-864-15,-3 3-160 0,-1 5-48 0,-1 0-14080 0</inkml:trace>
  <inkml:trace contextRef="#ctx0" brushRef="#br2" timeOffset="18718.21">11823 8942 25791 0,'0'0'2304'0,"0"-3"-1856"0,1 3-448 0,-1 0 0 0,1 0 1504 0,-1 0 208 16,1 0 32-1,2 0 16-15,-1 0-1200 0,1 3-240 0,-1-3-64 0,-2 0 0 0,0 0-256 0,0 0 0 0,9 23 0 0,-8-13 0 0,-1 5 0 0,0-2 160 0,-1 5-160 0,-2-1 128 0,1 4 224 0,0 1 32 16,-2 4 16-16,0 2 0 0,0-2-16 0,1-2 0 16,-2 2 0-16,1-1 0 0,3-2-192 0,0-2-64 0,1-1 0 0,1-4 0 15,2-1-768-15,2-5-176 0,-1 2-16 0,2-5-16 31,2-1-1488-31,-2-4-288 0,3 2-64 0,-2-4-16 0</inkml:trace>
  <inkml:trace contextRef="#ctx0" brushRef="#br2" timeOffset="19161.78">12143 8939 23951 0,'-6'0'1056'0,"0"0"224"0,-1 0-1024 0,4 0-256 0,0 0 0 0,2 0 0 16,-2 3 0-16,-1 0 0 0,-5 1-208 0,-2 5 80 16,-2 1-1024-16,0 0-208 0,0-1-48 0,2 3 0 31,0-3 464-31,-1 1 96 0,-1 3 16 0,0-1 0 0,0 0 624 0,1 0 208 15,1-1 0-15,1-1-160 0,1-1 1744 0,1-2 336 16,-1 1 80-16,2 2 16 0,-2-2-352 0,3 0-64 16,1 2 0-16,0-4-16 0,0 3-1072 0,0 1-224 15,1-3-32-15,2 2-16 16,-1-3-688-16,2 0-144 0,0-2-32 0,2 2 0 16,-1-3 144-16,3-2 32 0,-1-1 0 0,2 0 0 0,0 0 768 0,-1 0 176 15,3-1 16-15,1 1 16 0,-1 3 304 0,2 1 64 0,1 1 16 16,2 0 0-16,2 0-16 0,-1-1-16 0,0-1 0 15,2 4 0-15,3 1-496 0,2 0-80 0,3-3-32 16,0-4 0-16,-1 4-272 0,-1-2 0 0,0 1 0 0,-3 0 0 16,1-4 0-16,-5 5 0 0,2 1 0 0,-4 1 0 15,0 0-400 1,-2-1-48-16,-2 0 0 0,-1 0 0 0,-1-2-1232 0,-2 1-256 16</inkml:trace>
  <inkml:trace contextRef="#ctx0" brushRef="#br2" timeOffset="19747.05">10161 9796 29487 0,'6'-4'2624'0,"1"2"-2112"0,0 1-512 0,-3-1 0 0,1 1 224 0,3 1-64 0,7-3-16 0,7-4 0 0,8 1 64 0,1 1 16 0,1 0 0 0,-3 3 0 16,1-1 16-16,-2 2 0 0,1-1 0 0,-1-2 0 0,3 4 240 0,0-5 48 15,1 4 16-15,3-5 0 0,1 2 704 0,2-1 144 16,0 1 16-16,3-2 16 0,4 2-592 0,1-2-112 15,3 2-16-15,-1-2-16 0,4 0-304 0,5 0-48 16,5 0-16-16,1-1 0 0,2 1 0 0,-4 0-16 16,-8 2 0-16,7-2 0 0,6 0-96 0,6-3-16 0,2 2 0 15,0 1 0-15,-2 0-192 0,-3 2 0 0,1-1 0 16,-4 1 0-16,-2-2 0 0,1 2 0 16,3-2 0-16,-2 2 0 0,-8 0-128 0,0 0 128 0,0-2-192 0,-1-2 192 15,-4 2-400-15,-2 0 16 16,-1 0 16-16,0-1 0 0,-2 1 96 0,-2-2 16 15,-3 1 0-15,-1 2 0 16,-3 3-224-16,-4-2-32 0,-4 2-16 0,-2-2-11440 0,-5 4-2304 0</inkml:trace>
  <inkml:trace contextRef="#ctx0" brushRef="#br2" timeOffset="24729.28">10924 10245 11967 0,'0'0'1072'0,"0"-2"-864"0,0 2-208 0,0 0 0 0,0-2 512 0,-2 2 48 0,2 0 16 0,-2 0 0 16,0 0-256-16,0-2-32 0,-1 2-16 0,3 0 0 0,0 0 208 0,0 0 32 0,0 0 16 0,-20 0 0 0,16-1 272 0,-1-1 48 0,1 1 16 0,-1-3 0 0,1 2 480 0,-1-2 80 15,0 2 32-15,-2-2 0 0,1 2-416 0,0-2-80 16,-1 4 0-16,0-3-16 0,0 2-64 0,0 0-16 16,-2 1 0-16,2 2 0 0,-2 1-464 0,0 1-80 15,1 2-32-15,-2-3 0 0,0 4-288 0,-1 1 0 16,1-1 0-16,0 2 0 0,1 1 0 0,2 0 0 15,1 1 0-15,1-1 0 0,0-2 240 0,2 0 32 0,1 1 16 16,1-2 0-16,-1 2-112 0,1-3-32 16,1 4 0-16,0 0 0 0,0-1-144 0,0 1 0 15,0 2 0-15,0-2 0 0,1 2 0 0,1 1 0 0,0 0-144 0,-1-3 144 16,2 2-192-16,0-2 32 0,0 1 0 0,2-3 0 16,-1 0 160-16,-1-1-160 0,2-1 160 0,-1-2-160 15,0 2 496-15,1-3 112 0,1 1 0 0,0 1 16 16,1-4-48-16,1 2-16 0,-1-2 0 0,2 0 0 15,1 1-160-15,0-2-48 0,0-2 0 0,-1 1 0 16,0 0-192-16,0-2 0 0,-3 2-144 0,0-1 144 16,0-2-144-16,2-1 144 0,-1 1-128 0,1-3 128 0,0 2 0 15,1-3 0-15,-2 2 0 0,1 0 128 0,-1-3 464 16,1 2 112-16,-1-2 0 0,0 2 16 0,2-2-320 16,0-1-64-16,-1 1-16 0,0-4 0 0,0 5-144 0,-1-5-48 15,-2 3 0-15,-2-3 0 16,1 2-128-16,-3-2 128 0,-1 0-128 0,-2-2 128 0,-1-1 32 0,-2-2 0 15,0 3 0-15,-1-4 0 0,0 0 0 0,-3 1 0 16,1-1 0-16,-1 0 0 16,0 0 48-16,0-1 16 0,1 1 0 0,1 1 0 0,0 4-224 0,0-4 0 15,0-7 128-15,-2-4-128 0,2-1 144 0,2 4-16 16,1 1 0-16,0 3 0 0,2-1-128 0,-1 1 0 16,1 2 0-16,-1 2-176 0,0 2 176 15,-2-3 0-15,-2 3 0 0,1 1 0 0,-1 2 0 0,-2 0 0 0,1 3 0 0,-2 2 0 16,-1 2-320-16,-1 2-16 0,-1 4-16 0,-1 2 0 31,-2 6-1056-31,-1 3-192 0</inkml:trace>
  <inkml:trace contextRef="#ctx0" brushRef="#br2" timeOffset="25661.77">11658 10154 2751 0,'-5'-4'256'0,"2"0"-256"0,0-1 0 0,2 4 0 0,1-2 1600 0,-1 1 288 0,1 1 48 0,-2-5 16 0,1-1-976 0,0-1-192 0,-2-2-32 0,1 2-16 0,1 0 288 0,-2-2 48 0,2 1 16 0,-1 2 0 0,-1-2 656 0,1 3 144 16,-2 0 32-16,1 2 0 15,1 0-320-15,-2-1-48 0,1 2-16 0,-1-4 0 16,0 4-240-16,0-1-48 0,1 2-16 0,-1-2 0 0,-1 1-816 0,0 1-160 16,-1 1-48-16,-2 1 0 0,2 3-208 0,-1 0 176 15,-2 1-176-15,-2 2 160 0,0 1-160 0,-3 4 0 16,0 3 0 0,0 1 0-16,-1 2 0 0,1 0 0 0,1 1 0 15,0 0 0-15,4-2 208 0,0 3-32 0,2-4-16 0,0 2 0 16,4-1-160-16,-1 1 0 0,1 0 144 0,1-1-144 15,1 0 128-15,-2-4-128 0,2 4 128 0,0-4-128 16,1 5 0-16,0-5 0 0,1 2 0 0,2 0 0 16,-1-1 0-16,3-3 0 0,1-3 0 0,0 2 0 15,4-3 128-15,0 0 128 0,1-2 0 0,2-2 16 0,-1-2-272 16,2-3 0-16,2 0 0 0,-3-1 0 0,0-1-192 16,-1-2 0-16,0 1 0 0,1-4 0 0,-1-1 16 0,-2 0 16 15,-1 0 0-15,-2-2 0 0,0 2 160 0,0-4 256 16,-2-1-64-16,1 0-16 0,-1 0 272 0,-2-5 48 15,0 2 16-15,1 0 0 0,-1 0-128 0,-1 0 0 16,-1 2-16-16,-1-1 0 0,0 3-368 0,-1 1 144 16,-1 4-144-16,0 2 0 0,1 4 0 0,-2 0 0 15,1 4-192-15,-2 0 48 0,1 0 144 0,0 1 176 16,0 4-48-16,2-1 0 0,0 0-128 0,0 0 160 16,1 2-160-16,0 2 160 0,1-1-160 0,1 2 0 0,2 4 0 15,0 0 0-15,1 2 0 0,1 1 0 0,1 3 128 16,2-3-128-16,2 0 208 0,-1 3 16 0,1-3 0 15,0-3 0-15,0 2-32 0,-1-3 0 0,0 2 0 16,-2-3 0-16,0 0-192 0,0 0 0 16,-1-1 0-16,-1-2 0 0,0 0 0 0,-1-1 0 0,0-1 0 0,0 0-160 31,0-2-1024-31,0-2-208 0,1 2-32 0,2-2-9680 0,-2-2-1936 0</inkml:trace>
  <inkml:trace contextRef="#ctx0" brushRef="#br2" timeOffset="27121.62">12053 10311 18431 0,'0'0'1632'0,"0"0"-1312"0,0 0-320 0,0 0 0 0,1-3 944 0,0 3 112 0,2 0 32 0,0 0 0 0,2 0-1408 0,1 0-288 0,2 3-48 16,-2-3-16-16,1 3 672 0,0-3 0 0,-1 4 0 0,0-2 128 0,-1 1 640 15,1 1 128-15,-1-1 16 0,0 1 16 0,0 1 800 0,0 1 144 16,-3-1 48-16,1 1 0 0,-2 3-96 0,0-3-16 0,-1 4 0 15,0-4 0-15,2 4-784 0,-2 0-176 0,1 1-16 0,-1 2-16 16,1 0-416-16,0-1-80 0,2 5 0 0,-2-3-16 16,1-2-304-16,1 2 160 0,1 2-160 0,-1-1 128 15,0-1-128-15,-2-1 128 0,2 2-128 0,-2-2 128 16,-1-1-128-16,0 2 0 0,-1 1 0 0,-3-3 0 16,1-2 176-16,0 0-48 0,-2-2-128 0,-1-2 192 15,-2 2-64-15,-1-6 0 0,0 5-128 0,-4-6 192 16,1 1-192-16,-3-2 128 0,0 0-128 0,-1 0 0 15,-1-3 0-15,-1 0-208 0,0-1 16 0,-1-2 0 32,2 0-480-32,-3 0-96 0,2-4 0 0,-2 0-17040 0</inkml:trace>
  <inkml:trace contextRef="#ctx0" brushRef="#br2" timeOffset="27406.47">12034 10020 41471 0,'-10'-3'1840'0,"2"3"368"0,0-2-1760 15,3 1-448-15,4 1 0 0,1 0 0 0,-1 0 288 0,-1 0-32 0,0-3 0 0,1 2 0 0,2 1-256 0,4-2 0 0,2-2 0 0,5 1 0 0,0 0-544 0,0 0-64 0,4 0-16 0,0-4-17552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7T16:38:54.818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context xml:id="ctx1">
      <inkml:inkSource xml:id="inkSrc9">
        <inkml:traceFormat>
          <inkml:channel name="X" type="integer" max="27388" units="cm"/>
          <inkml:channel name="Y" type="integer" max="18258" units="cm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T" name="resolution" value="1" units="1/dev"/>
        </inkml:channelProperties>
      </inkml:inkSource>
      <inkml:timestamp xml:id="ts1" timeString="2025-02-17T16:39:26.993"/>
    </inkml:context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4293 13578 8287 0,'-3'-2'736'0,"0"0"-592"0,1 2-144 0,0-3 0 0,2 3 1504 0,0 0 272 0,0-1 48 0,0 1 16 0,0 0-3008 16,2-2-608-16,0 1-112 0,-2 1-32 0,0 0 1280 0,0 0 256 0,24-3 64 0,-13 1 0 0,1 0 1728 0,3 2 336 15,2-2 80-15,2-2 16 0,-1 2 464 0,2-1 112 16,2 0 16-16,1 0 0 0,-5 2-560 0,3-2-96 15,3 2-32-15,-1-1 0 0,-2 2-816 0,1 0-160 16,2 0-48-16,-1 0 0 0,0 0-720 0,-2 0-160 16,1 0-32-16,-1 0 0 15,0 0-720-15,0 0-160 0,-1 0-16 0,-2 0-16 16,1-3-96-16,0 3-16 0,-2 0 0 0,0 3-5888 16,-2-3-1168-16</inkml:trace>
  <inkml:trace contextRef="#ctx0" brushRef="#br0" timeOffset="1266.33">4261 13816 30399 0,'-4'-2'2704'16,"3"2"-2160"-16,1 0-544 0,1 0 0 0,1-3-496 0,-1 2-208 0,3 1-32 0,-1-2-16 0,5-2-448 0,2 1-80 0,1 0-32 0,1 0 0 0,5 2 848 0,2-1 160 0,6 2 48 0,3-4 0 16,6 1 1216-16,3-3 256 15,2 3 64-15,2-4 0 0,1 1 16 0,-2 0 16 16,-2 0 0-16,-1 0 0 0,-1 2-1120 0,-3 0-192 0,1 2 0 0,-3-2-192 16,0 2-928-16,-3 2-176 15,-1 0-48-15,-2 0-11104 0</inkml:trace>
  <inkml:trace contextRef="#ctx0" brushRef="#br0" timeOffset="2334.9">4213 16651 10127 0,'0'0'896'0,"-1"0"-704"0,-2 2-192 0,2-2 0 0,1-1 5568 0,0 1 1072 0,1 4 208 0,0-4 64 0,1 3-6528 0,3-3-1312 0,2 0-256 0,5 0-48 0,-2-3 976 0,4 3 256 16,0-3 0-16,2 2 0 0,1 0 224 0,1-1 144 0,2 0 16 0,1 2 16 15,2 0-608-15,-1 2-128 16,3-4-32-16,0 1 0 15,-4-2-752-15,2-1-160 0,-1 4-16 0,2 2-16 16,-3 0 608-16,-2-2 128 0,1 3 32 0,-1-3 0 16,-2 1-1040-16,0-2-208 0,1 1-32 0,0 0-4144 0,-2 0-832 0</inkml:trace>
  <inkml:trace contextRef="#ctx0" brushRef="#br0" timeOffset="2799.27">4177 16975 4607 0,'-9'1'400'0,"1"-1"-400"0,-2 0 0 0,2-1 0 0,5 1 8352 0,2 0 1584 0,-1 0 320 0,-1-3 64 0,-4 3-8736 0,2-2-1760 0,4 0-336 0,4-3-80 0,5 4 352 0,6-5 80 16,6 2 16-16,4-1 0 0,9 2-96 0,4-4-16 15,3 4 0-15,4-1 0 0,2-1 112 0,3 1 16 0,3 4 0 16,-3-3 0-1,1 3-512-15,-4-3-112 0,-6 3-16 0,1 0 0 16,0-3-496-16,-3 3-96 0</inkml:trace>
  <inkml:trace contextRef="#ctx0" brushRef="#br1" timeOffset="13849.94">8845 16056 26719 0,'0'2'2368'16,"0"-2"-1888"-16,0 0-480 0,0 0 0 0,1 3 416 0,-1-3-16 0,2 0 0 0,-1 0 0 0,0 3-272 0,0-3-128 0,0 0 0 0,-1 0 128 0,0 0 240 0,0 0 32 0,0 0 16 0,0 0 0 0,0 0 32 0,0 0 0 0,-1-22 0 0,1 17 0 15,1 2-240-15,-1-1-32 16,2 1-16-16,-2 0 0 0,0 0 352 0,0-1 64 15,-2 4 0-15,0-2 16 0,1 1 320 0,-2 1 64 16,0-3 16-16,-1 3 0 0,-1-2-176 0,0 1-48 16,-1 1 0-16,-2-3 0 0,2 3-384 0,-2-1-96 15,-1 1-16-15,-2 0 0 0,0 0-144 0,-2 0-128 16,0 0 192-16,2 0-192 0,2 4 0 0,-2-3 0 16,-4 4 0-16,-2 1 0 0,-1 0 0 0,0 4-144 15,2-3 16-15,0 2 0 0,1 1 128 0,1 0 0 0,2 1 0 16,1 3 0-16,0-2 0 0,-1 4 0 0,1 0 0 15,1 3 0-15,0-3 0 0,3 5 0 0,0-1 0 16,0-2 0-16,5 2 0 0,1-2 0 0,1-1 0 0,2-3 0 16,3 2 0-16,1-2 0 0,2 2 0 0,0 1 0 15,4-1 0-15,-3-3 0 0,4 0 0 0,-2 0 0 16,0-3-304-16,1-4 32 0,2 0 0 0,0-3 0 16,0-2 16-16,3-2 16 0,1-2 0 0,1-1 0 15,0-2 240-15,1-4 192 0,1 2-48 0,-1-5 0 16,1 1 96-16,-1-2 16 0,-2 2 0 0,1-4 0 15,-2 0-96-15,-1-2-16 0,2 1 0 0,-4-4 0 0,0 1-16 0,-2-2 0 16,0 0 0-16,-4 0 0 0,-2-3 16 16,-2 5 0-16,-1 2 0 0,-3-4 0 0,-3-3-16 15,-3-1-128-15,-3-2 192 0,-1 2-64 0,-2 0 128 0,-2 2 0 16,2 1 16-16,0 1 0 0,-2 0-16 0,0 0 0 16,1-1 0-16,-1 0 0 0,1-3-16 0,-1 0-16 15,3-1 0-15,-1 3 0 0,2 2-80 0,0 1-16 16,1 1 0-16,-1 2 0 0,2-1-128 0,-1 5-192 15,2-2 32-15,-2 5 16 16,0 1-224-16,1 3-32 0,-1 2-16 0,1 4 0 16,1-2-32-16,0 3 0 0,-1 3 0 0,0 3 0 15,-1 4-368-15,0 2-80 0,2 2 0 0,3 1-16992 0</inkml:trace>
  <inkml:trace contextRef="#ctx0" brushRef="#br1" timeOffset="14793.34">9286 15533 14735 0,'9'-3'1312'0,"-1"1"-1056"0,-3 1-256 0,-2 1 0 0,0 1 368 0,2-1 16 0,3 0 0 0,6 0 0 0,2 2 672 0,0 1 144 0,-4 4 16 0,-4-1 16 0,-3 3 880 0,-5 1 192 0,0 2 16 0,-3-2 16 16,1 0 144-16,-2-1 16 0,0-2 16 0,2 2 0 15,-1-3-1248-15,3 0-256 0,3 0-48 0,1 2-16 16,2-2-576-16,1 0-112 0,-1 0-32 0,2 0 0 16,-2 1-48-16,3 0-16 15,1 2 0-15,1 3 0 0,1 0-160 0,-1 5-192 0,0-1 32 0,-2 0 16 16,1 2 144-16,-3 1 0 15,1-2 0-15,-3-1-128 0,0-1 128 0,0 4 0 0,2 0 0 0,-1 2 0 0,2 2 128 16,-2-1 0-16,0-4 0 0,0 2 0 0,0 0 48 0,-1-1 16 31,0-1 0-31,0-2 0 0,-1-1-192 0,1 1 128 16,0 0-128-16,0-3 128 0,1 3-128 0,-2-4 0 0,-1 2 0 0,0-2 0 0,-1 3 0 0,-1-4 0 16,1 0 0-16,-4 0 0 0,1 0 0 0,-1-3 0 15,-2 0 0-15,0 2 128 0,-1-4 112 0,0 3 16 16,-1-3 0-16,0 2 0 0,0-2-128 0,-1 0-128 15,-1 0 176-15,-2-2-176 0,3 2 192 0,-3 0-192 16,0-3 192-16,0 1-192 0,-1-2 128 0,1 2-128 16,0-1 0-1,-1 0 0-15,1 1 0 0,-2-2 0 0,-2-1 0 16,-1 2 0-16,4-1 240 0,-1-2-64 0,-2 0-16 0,-1 0 0 0,2 0-32 0,-1-2 0 0,1-2 0 16,-1-2 0-16,3 0 0 0,-1 0 0 0,2 2 0 15,0-1 0 1,0 4-512-16,0-2-128 0,0 3 0 0,3 0-16 15,2 0-496-15,-1 3-80 0</inkml:trace>
  <inkml:trace contextRef="#ctx0" brushRef="#br1" timeOffset="15337.26">8459 16782 6447 0,'-6'0'576'0,"1"0"-576"0,1-3 0 0,3 0 0 0,0 3 1024 16,-2-3 112-16,-3 1 16 0,-2-2 0 0,-4 0 800 0,3 0 160 0,2 4 48 0,2 0 0 0,3-2-96 0,1 2-16 0,3-4 0 0,3 4 0 16,4-2-112-16,2-1-16 0,4 2-16 0,2 1 0 15,8 0-688-15,2 0-144 0,5 4-32 0,5-2 0 0,4-2-336 0,4 0-80 16,3-2-16-16,5-2 0 0,0 2-272 0,4-5-48 16,6 0-16-16,5 1 0 0,5 0 32 0,0-1 0 15,2 1 0-15,-3 0 0 0,-1 2 64 0,-2 2 16 16,-1-2 0-16,-3 2 0 0,0-2-240 0,-3 4-144 15,-3 1 192-15,-1-1-192 0,-2 0 0 0,-6 0 0 16,0 3 0-16,-4 0 0 0,-3 6 0 0,-4-6-304 16,-1-3 64-16,-5 3-12160 15,-1 1-2432-15</inkml:trace>
  <inkml:trace contextRef="#ctx0" brushRef="#br1" timeOffset="16628.73">9112 17515 36863 0,'-1'4'3264'0,"-2"-4"-2608"16,2 0-528-16,1 0-128 0,0 0 480 0,0 0 64 0,-1 0 16 0,0-3 0 0,1 2-1696 0,-2-1-336 0,1-2-64 0,1 4 0 0,0 0 912 0,-2-21 192 0,1 13 48 0,-2-3 0 15,-1 0 800-15,-1-4 160 0,-1 3 48 0,-1-2 0 16,-2 2-256-16,-1-3-48 0,-1 1-16 0,0 2 0 15,0 2 64-15,0 0 16 0,-2 2 0 0,-1 1 0 16,-1 4 128-16,0-1 48 0,-1 4 0 0,0 4 0 16,1-1-48-16,0 4 0 0,-1 3 0 0,0 4 0 0,0 2-512 15,-1 3 0-15,0 3 0 0,0 1 0 16,0 1-288-16,1 0-160 0,3-2-48 0,1 3 0 16,0 6-272-16,-1-3-48 0,5 1-16 0,0-1 0 15,2-2 448-15,2-1 64 0,3 1 32 0,1-2 0 0,1 0 288 0,3-3 0 16,0-5 0-16,2 0 0 0,1 0 432 15,2-1 32-15,1-3 16 0,0-2 0 0,2 0-288 0,0-4-48 16,0-2-16-16,0-1 0 0,3-3-128 0,1 0 0 16,1-7 0-16,3-1 0 0,1-3 0 0,3-4 288 15,-1-1-32-15,3-3 0 0,0-1 272 0,-1-2 48 16,-1 1 16-16,0-2 0 0,-3-2 0 0,-1-4 0 0,-2 1 0 16,-3 6 0-16,-3 3-256 0,1-6-48 0,0-4-16 15,-3-6 0-15,-1 0-16 0,-4 1-16 0,-3-1 0 0,-2 1 0 16,-2-1-48-16,-4 0 0 0,-3 3 0 0,-2 0 0 15,-4-3 16-15,0 4 0 0,0 3 0 0,-3 0 0 16,-4-3 48-16,-1 5 16 0,1 1 0 0,-1 1 0 16,-1 6-272-16,2 2 160 0,2 1-160 0,0 3 128 15,1 2-384-15,0 2-64 0,0 2-32 0,5 0 0 32,1 3-448-32,5 0-96 0,3 3 0 0,2 0-11968 0,3 3-2368 0</inkml:trace>
  <inkml:trace contextRef="#ctx0" brushRef="#br1" timeOffset="17323.75">9550 17374 4607 0,'6'-1'400'0,"-1"-2"-400"16,-1 3 0-16,-2 0 0 0,2 0 2176 0,1-2 368 0,5 1 64 0,6-4 16 0,6 1 2112 0,2 0 416 0,-1 1 96 0,1 0 0 0,-3-1-2272 0,0 4-464 0,1-2-80 0,-1 2-32 0,0 0-1456 0,-1 0-304 15,-1 0-48-15,0 0-16 0,1 2-400 0,0 2-176 16,-1-1 128-16,1 0-128 0,-1 3 128 0,-1-2-128 15,0 2 128-15,-1-2-128 0,0 1 240 0,1-1-48 16,-2-1 0-16,-3 0 0 0,1 1-192 0,-2-2 0 16,-2 2 128-16,0-2-128 15,0 2 0-15,-4-3 0 0,-1 2 0 0,-4 0 0 0,0 2 0 0,-1 1 0 16,-1-2 0-16,-4 4-160 16,-3 3 0-16,-6-1 0 0,-2 2 0 0,-4 0 0 0,2 1 16 0,-2 0 0 0,-5 1 0 0,-1 1 0 15,0 1 144-15,-1 0 0 0,1 2-144 0,0-3 144 16,1 3 0-16,3 0 128 15,0-3 0-15,2 2 0 0,3 1-128 0,-1-2 0 0,2 1 0 0,3 0 0 16,2-1 0-16,1-2-144 0,2 1 144 0,1-3-160 16,3 2 160-16,3-2-128 15,2-2 128-15,3 0-128 0,1 1 256 0,2-1 48 0,1-3 16 0,1 2 0 16,1-3 128-16,4 0 16 16,3 1 16-16,1-1 0 0,-4-2 80 0,4-1 16 15,2 1 0-15,3 1 0 0,5-1 48 0,3-2 16 0,0 2 0 0,-1-2 0 0,-2-2-240 0,2 0-32 16,1 0-16-16,1-2 0 15,2-4-448-15,-1 2-96 0,3-5 0 0,1-1-16 16,-1 0-624-16,0-6-112 0,1-2-16 0,-6-8-16 16</inkml:trace>
  <inkml:trace contextRef="#ctx1" brushRef="#br1">14711 11981 0,'0'0'0,"0"0"0</inkml:trace>
  <inkml:trace contextRef="#ctx0" brushRef="#br2" timeOffset="39278.37">6461 16172 2751 0,'-1'-4'256'0,"0"2"-256"0,1-2 0 0,0 2 0 0,0 2 2160 0,0-4 384 16,0 1 80-16,1 0 0 0,0-6 160 0,0-1 32 0,2 0 0 0,-1-2 0 0,-1 0-704 0,1 2-144 0,-1 0-32 0,-1 1 0 0,-3 3-720 0,0 0-160 0,-3 2-32 16,-2 0 0-16,2 4-384 0,-4-2-64 0,-1 2-32 0,-3 2 0 15,-2-2-272-15,-4 4-48 0,1 2-16 0,-5 0 0 16,-1 4 16-16,-2-1 0 0,1 1 0 0,0 0 0 0,-1 5-32 0,-1-2 0 16,3 0 0-16,-5 3 0 15,-1 0-192-15,0 2 0 0,2 5 0 0,0-4 0 0,5 2 0 0,1-2 0 16,5-2 0-16,3 1 0 0,4-1 0 15,2 0-128-15,4-1 128 0,3-2 0 0,2-2-224 16,2-3 16-16,3 1 0 0,4-7 0 16,3 1-304-16,4-1-64 0,4-1-16 0,3-4 0 0,3-1 752 15,4-1 160-15,2 1 16 0,0-6 16 0,-1 5 208 0,0-6 32 0,0 2 16 16,0-6 0-16,1 2-352 0,-2 0-80 0,-2-3-16 16,-2 1 0-16,-1-1 160 0,-4-1 48 0,-1 0 0 15,-3 0 0-15,-1-4-48 0,-3 2-16 0,-2-5 0 0,-3 1 0 16,-3 0-80-16,-1-3-16 0,-4-3 0 15,-1-3 0-15,-4-1-16 0,-3-3 0 16,0-1 0-16,-2-1 0 0,-1 0-64 0,-2 1 0 16,2 1-128-16,-2-3 192 0,-1-6-64 0,0 3-128 0,5 6 176 0,-1 1-176 15,1-1 128-15,0 7-128 0,3-1 0 0,0 7 0 16,0 6 0-16,1 5-144 0,1 3-16 0,0 4 0 16,2 4-176-16,-2 0-48 0,1 4 0 15,-1 2 0 1,0 1-256-16,-1 2-64 0,3 0-16 0,-2 1-16768 0</inkml:trace>
  <inkml:trace contextRef="#ctx0" brushRef="#br2" timeOffset="40152.68">6832 15827 35935 0,'-4'0'3200'0,"2"0"-2560"0,1 0-512 0,-1 0-128 0,1 0-224 16,-1 1-64-16,-2 2-16 0,-4 0 0 0,0 2-304 0,-3 3-64 0,2-2-16 0,0 0 0 0,2 2 320 0,0-2 64 0,2-1 16 0,0-2 0 0,2 0 512 0,1 1 96 0,0-4 32 0,2 0 0 15,0 2 800-15,0-1 176 16,3 2 16-16,-1-3 16 0,3 1-336 15,0 0-80-15,1-1-16 0,2 0 0 0,2 2-416 16,1-2-96-16,0-2-16 0,3 1 0 0,5 0-208 16,4-3-32-16,-1 2-16 0,0-5 0 0,0 4-144 0,2-3 0 0,4-1 0 0,0 1 0 15,-4 2 0-15,-3 2 0 0,-1 2 0 0,-5-2 0 16,-1 2 0-16,-5 0 0 0,-1 2 0 0,-2 0 0 16,-2 2 0-16,-2-1 0 15,-1 0 0-15,-1 1 0 0,0 0 0 16,-1 1 0-16,-1-2 0 0,-1 1 0 0,2-1 0 0,-1-1 0 0,-1 2 0 0,1 0 0 0,-2 2-160 15,0-3-16-15,2 2 0 0,-2-1 0 32,-2 2-224-32,-3 0-48 0,3 1-16 0,-4-1 0 15,-5 4-368-15,-1 2-64 0,4-5 0 0,-3 6-16 16,-6 2 368-16,-4 2 80 0,-1 4 16 0,-2-2 0 0,-1 3 448 0,1-5 0 0,1 4 0 0,0-2 0 16,2 0 576-16,3-2 128 0,2 1 0 15,2-4 16-15,5 3-48 0,3-6-16 0,3 2 0 0,2-1 0 16,1 0-416-16,3-3-96 0,2 1-16 0,0-3 0 0,3 4-304 0,2-4-64 15,1-3-16 1,3 1 0-16,1-1 0 0,1 0 0 0,1-2 0 0,-2-2 0 16,2 3 704-16,2-6 128 0,3 3 16 15,1 0 16-15,2 0-288 0,1 0-48 0,-1 0-16 0,0-2 0 16,1 2-256-16,2 0 0 0,0 0 0 0,1-1 0 31,2-6-1152-31,1 2-192 0,1 1-48 0,1-3 0 0,0 1-2528 0,-4-2-512 0</inkml:trace>
  <inkml:trace contextRef="#ctx0" brushRef="#br2" timeOffset="41127.85">5566 16902 34095 0,'-4'0'3024'0,"2"0"-2416"0,2 0-480 0,1-3-128 0,0 3 384 0,1-2 48 0,1 0 16 0,2 0 0 0,4-2 160 0,3-1 32 0,5 2 16 0,2-1 0 0,4-2-96 0,3 0-32 0,4-3 0 0,2 1 0 0,4 2-208 0,2-2-32 0,7 0-16 0,2 2 0 16,2 0-272-16,4 0 0 16,2 2 0-16,2-2 0 0,-2 3 0 0,1-3 0 15,0 2 0-15,-2 2 0 0,-1 1 176 0,-1 2-32 0,-1 1 0 0,-3 1 0 0,-3 2 32 16,-6-3 0-16,-1-2 0 0,-2 0 0 15,-2 0-48-15,-2-2-128 16,0 1 192-16,-1-3-64 0,0-1-128 0,2-1 0 16,2-2 144-16,1-2-144 0,0-4-160 0,1-2-96 0,-1-7-32 0,-3 1 0 15,-7 3 32-15,0 1 16 0,0 2 0 0,-4-3 0 32,-3 2-992-32,-6 5-208 0,-3-1-32 0,-4 5-15168 15</inkml:trace>
  <inkml:trace contextRef="#ctx0" brushRef="#br2" timeOffset="41845.5">6407 17781 35007 0,'0'-6'3120'0,"0"-3"-2496"0,0 5-496 0,0 1-128 0,1-2-640 16,-1 1-160-16,1-6-32 0,-2-6 0 0,0-6 256 0,-3-1 64 0,-2 2 0 0,-4 5 0 0,-3 4 1104 0,-1 5 240 0,-5-2 32 0,-1 5 16 15,-2 2-880-15,-2 4-416 0,0-1 32 0,-1 4 16 16,0 3 112-16,1 0 0 0,-1 5 16 0,-2 3 0 16,2 0 448-16,-1 4 96 0,1 1 16 0,2 1 0 15,2 0 256-15,1 1 48 0,1 1 16 0,3-1 0 0,1-1-48 16,3 3 0-16,3-3 0 0,4 0 0 16,2-2-592-16,3-2 0 0,1 1 0 0,3-3 0 15,4 3-880-15,2-3-192 0,3-4-32 0,0 2-16 16,5-4-128-16,-2-2-32 0,1-2 0 0,0 1 0 15,1-6 800-15,-1 1 160 0,1 1 16 0,1-3 16 16,0-3 1520-16,0 0 304 0,1-4 64 0,0-3 16 16,-3 2 48-16,-3-1 16 0,-2 2 0 0,3-8 0 0,2-5-896 0,2-6-176 15,-2-1-32-15,-1 1-16 0,0-2-240 16,-1-7-64-16,1-8 0 0,-3-2 0 0,-4 6-96 0,-1-5-32 16,-2 0 0-16,-2-7 0 0,-2 0 128 0,-2 1 32 15,-1-1 0-15,0 0 0 0,-2 5 80 0,0 2 16 0,-1 6 0 16,-1 2 0-16,0 5-384 0,0 2 0 0,0 3 0 15,-1 5 0-15,-1 3 0 0,-1 1-160 0,1 2 160 0,-1 1-208 16,0 3 64-16,-1 4 16 16,2 0 0-16,-1 1 0 15,1 2-448-15,-1 2-96 0,1 2-16 0,-1 0-18064 0</inkml:trace>
  <inkml:trace contextRef="#ctx0" brushRef="#br2" timeOffset="42702.43">6818 17151 23951 0,'-1'0'2128'0,"0"0"-1696"0,0 0-432 0,-1-2 0 0,2 2 3328 0,0 0 576 16,0 2 112-16,-1-2 16 0,0 4-3120 0,0 0-624 0,-1 5-128 0,0 3-32 0,1 5-816 0,0 4-160 0,1 1-48 0,-2 3 0 0,2 1 544 0,2 3 96 0,1 2 32 0,0 2 0 0,0 4 224 0,1 0 0 16,0 1 0-16,0-3 0 15,-2-3 0-15,0 3 256 0,1 1-48 0,-2-2-16 16,-1 0 496-16,0-5 80 0,-1-1 32 0,-3-2 0 16,2-2-256-16,-2-1-48 0,-1-5-16 0,1-4 0 0,-1 1-336 0,1-6-144 15,0-1 128-15,0-2-128 0,2-1 0 0,0-5 0 0,1 0 0 0,1-2 0 31,-1-2 0-31,0-5 0 0,1 3 0 0,0-4 0 16,1-2 256-16,0-4-16 0,3-3-16 0,0-1 0 0,1 2 16 0,-1-5 0 0,4 2 0 0,1-1 0 16,0-1-240-16,3 0 0 0,0 5 0 0,0-1 0 15,-2 6-272 1,4-2 0-16,1 1 0 0,1-1 0 16,1 6 64-16,0-1 16 0,-1 4 0 0,-2 1 0 0,1 0 0 15,-2 2 0-15,0 3 0 0,-1 3 0 0,1 0-48 16,-1 1 0-16,-2 2 0 0,0-2 0 0,1 2 112 15,-1 0 128-15,-2 3-208 0,1-3 80 0,1 2 128 0,-3 0-128 16,-2 2 128-16,-1-1-128 0,0 1 128 0,-2 0 0 16,-1 2 0-16,-1 0-128 0,0 1 128 0,-1 3 0 15,-3-3 0-15,-2 6-128 0,1-3 128 0,-2 2 224 16,-1 1-48-16,0-3-16 0,-1 3 96 0,-1-3 32 16,-1-4 0-16,0 2 0 0,-1 1 96 0,1-4 0 15,-2 1 16-15,3-2 0 0,2-1-80 0,-4-3 0 16,0 0-16-16,-1 0 0 0,-1-2 112 0,-2 0 32 15,0-2 0-15,-3-2 0 0,-2-2-64 0,-1-3-16 16,-3-2 0-16,-3-1 0 0,-4-2-368 0,-4-5 0 0,-1-1-192 0,-7-6-19744 16</inkml:trace>
  <inkml:trace contextRef="#ctx0" brushRef="#br3" timeOffset="71088.25">13579 15853 27647 0,'-3'0'2448'0,"1"-2"-1952"16,2 0-496-16,0 2 0 0,0 0 512 0,1 0 0 0,0-5 0 0,0 2 0 0,2-1-2224 0,1-2-432 15,-1 0-96-15,2 2 0 0,0 4 688 0,0 0 144 0,-1 4 16 0,-1-2 16 16,0 4 1088-16,-1-2 288 0,1 2 0 0,-2 0 0 0,2 0 0 0,-3 4 128 15,1-3 16-15,0-1 0 0,-1 0 832 0,1 0 176 16,-1 4 16-16,2-3 16 0,-2 2 912 0,1-3 176 16,-1 0 32-16,1 1 16 0,0-1-448 0,1 0-80 0,0-1-32 0,0 1 0 15,2 0-1056-15,0 0-192 0,0 1-64 0,-2 1 0 16,2-2-448-16,-2 4 0 0,2 4 0 16,-3-2 0-16,2-2 0 0,-2 5 0 0,-1 4 0 0,0 3 0 15,0-2 0-15,-1 2 0 0,-1 3 0 0,1 1 0 16,0 2 0-16,1 1 0 0,-1 1 0 0,1-4 0 15,0 2 240-15,1-6-48 0,0 0-16 0,0 3 0 0,2-2 144 0,-1 2 48 16,1-5 0-16,1 1 0 0,-1 1-96 0,0 0-16 16,-1-3 0-16,-1 1 0 15,1 2-80-15,-1 0-32 0,0 1 0 0,-1 1 0 16,0 1-144-16,-2 3 0 0,0 2 0 0,-1-1 0 0,-1-2 0 0,0-1 0 16,-1 5 0-16,2-3 0 0,-2 4 0 0,0-3 0 15,0-1 0-15,0-2 0 0,2-5 0 0,1-1 0 16,1 1 0-16,1-1 0 0,1-2 128 0,-1-2-128 15,0-3 192-15,1-1-64 0,0 2 32 0,1-2 0 16,0 3 0-16,1-4 0 0,-1 0-160 0,-1 0 0 16,2 0 0-16,-2-1 128 0,1 0-128 0,0 3 0 0,-2-1 0 15,-2 0 0-15,1 2 0 0,0 1 0 16,-1 4 0-16,-2 0 0 0,1 0 0 0,-2 3 0 16,2 1 0-16,-1-2 0 15,0-2 0-15,1-2 0 0,-1 1 0 0,0-5 0 0,3 0 0 0,-2-1 192 0,3-2-64 0,-1-2 0 16,1 0 0-16,0-2 0 0,1 0 0 0,-1 0 0 15,0-3-128 1,0 1 0-16,-1 2 0 0,0-3 0 0,0 4 0 0,-2-4 0 16,0 6 0-16,-1-3 0 0,-1-2 240 0,0 2 16 15,-1 3 0-15,1-2 0 0,-1-1-112 0,-1 1-16 0,2 1 0 0,-1-4 0 16,1 2-128-16,0 0 0 0,2-2 0 0,-1 0 0 0,3-2 0 0,0 1 0 16,1 0 0-16,0-3 0 0,0 0 0 15,2 0 128-15,-1 2-128 16,-1 0 192-16,1-2-192 0,1 0 0 0,-1 0 144 0,-1 0-144 0,0 0 0 0,0 0 0 15,0 0 0-15,0 0-128 16,0 0-320-16,0 0-48 0,0 0-16 0,0 0 0 16,0 0-560-16,0 0-112 0</inkml:trace>
  <inkml:trace contextRef="#ctx0" brushRef="#br3" timeOffset="72845.95">13566 17740 17503 0,'-2'0'1552'0,"-1"3"-1232"0,2-3-320 0,0 1 0 16,1 1 2928-16,-1-2 528 0,-2 4 96 0,-1-2 32 0,1 2-1664 0,0-1-336 0,2-2-64 0,1 1-16 0,2-4-672 0,3 1-144 0,3-4-32 0,0 1 0 0,4-3-656 0,0 0-176 16,4 1-16-16,0 0 0 15,0 0 64-15,0 2 0 0,0 2 0 0,0 2 0 0,0 0 128 0,-1 2 0 16,-1 2 0-16,-2-1 0 0,1 4 0 0,-1 1 176 15,-1 0-176-15,-1 0 192 0,1 0-192 0,-1 0 192 16,1-1-192-16,0 0 192 0,0 2-192 0,2-6 0 16,-1 4 144-16,2-4-144 0,-1 0 320 0,1-3-16 15,1-4 0-15,0 4 0 0,-3-4 80 0,2 2 0 16,-1-2 16-16,1-2 0 0,-2 4-272 0,-1-2-128 16,0 1 128-16,-1 3-128 0,0 0 0 0,-2 3 0 0,-1 1 128 15,-1-2-128-15,0 2 0 0,1-1 0 0,-2 4 0 16,-2-4 128-16,1 2-128 0,0-1 160 0,-1-2-160 0,1 5 160 15,0-2 48-15,0 0 16 0,-1-2 0 0,0 0 0 16,0-3-32-16,0 0-16 0,1 0 0 0,-2-3 0 16,2 1-176-16,-2-2 0 0,1 2 0 0,-2-2 0 15,0 3 0-15,-1-4 0 0,0 3 0 0,-1 0 0 16,0 0 0-16,-1 2 0 0,1 0 0 0,-1-2 0 0,1 2 0 16,-2-2-144-16,2-1 144 0,0 2 0 15,-1-1 0-15,1 0 0 0,1 2 0 0,-1-1 0 16,1 0 0-16,0-3 0 0,0-1 0 0,1 2 0 15,2-1 0-15,0-2 0 0,0 2 0 0,-1-1 0 16,2 1 0-16,0-2 0 0,-1 2 128 0,0-2-128 0,1 4 224 0,-2 1-48 16,1-2-16-16,-2-1 0 0,0 2 0 0,-1 2 0 15,1-3 0-15,0 2 0 0,-1-1-160 0,0-1 0 16,0 2 0-16,0-2 0 0,2 1 0 0,-1-2 0 16,0 1 0-16,2-1 0 0,-2 1 0 0,1-3 0 15,0 4 0-15,0-2 0 0,-1 0 0 0,1 1 0 16,-1 0 128-16,0-1-128 0,0 4 0 0,-1 0 0 0,-1 0 0 0,1 0 0 15,0 0 0-15,0 0 0 0,1 0 0 0,-1 0 0 16,1 0 0-16,-1 0 0 0,0 0 0 0,0 0 0 16,0 0 0-16,0 0 0 0,0 0 0 0,0 0 0 15,7-22 272-15,-6 16 32 16,0-3 0-16,0-1 0 0,2 1 64 0,-2-4 16 16,2 1 0-16,-1-3 0 0,1-1-112 0,0 2-16 0,0-1 0 0,-1-3 0 15,2-6-256-15,0-4 128 0,-1-5-128 0,0-1 0 16,-2 0 0-16,0-1 0 0,-2 2 0 0,-1-1 0 15,-1-3 0-15,-2 0 0 0,1 2 0 0,-1 2 0 16,-1-2 0-16,1 2 0 0,-1-2 0 0,0 2 0 0,-1 2 0 0,2-1 0 16,0 1 0-16,0 3 0 0,2-1 0 0,0-2 0 15,1 2 0-15,1 0 0 16,2 4 0-16,1-3 0 0,1 2 0 0,1 1 0 16,0-1 0-16,1-1 0 0,-2 4 0 0,1-2 0 0,-2 3 0 0,1-3 0 15,-1 3 0-15,0-1 0 0,-1 5 0 0,-2-2 0 16,-1-2-128-16,0 3 128 0,-1-2 0 0,1 5 0 15,0 4 0-15,-1 1 0 0,1-2 0 0,-2 1 0 0,0-1 0 0,-1 0 0 16,2 0 0-16,-1 1 0 16,-1 0 0-16,1-3 0 0,0 1 0 0,1 2-144 15,-1-2 144-15,0 3 0 16,-1 0-240-16,0 0 48 0,2 1 0 0,-1-2 0 16,0-2 32-16,2 2 16 0,-1-4 0 0,1 3 0 0,1 3 144 0,1-2 0 0,0 2 0 0,-2 1 0 15,2 0-160-15,-1 2 160 0,1 1-192 0,-1 2 192 16,0 2-192-16,-2-2 192 0,1 2-192 0,-1-1 192 15,1 2 0 1,-2-1-128-16,0 0 128 0,2 2 0 0,1-2 0 0,-2 2 0 0,-1-4 0 0,1 2 0 0,-1-2 0 0,0-1 0 31,1 0 0-31,-2-1 0 0,2 0 0 0,1-3 0 0,-1 3 0 16,1-1 0-16,1 2 0 0,-2-2 0 16,3 4 0-16,-2-3 0 0,0 2 0 0,1-2 0 0,-1 2 0 0,-1-1 0 0,2 4 0 0,-2-2 0 31,1 1 0-31,0 1 0 0,-1-3 0 0,1 1 0 15,0 1 0-15,2 1 0 0,0-2 0 0,0 1 0 16,0 0 0-16,0-2 0 0,2 0 0 0,-2 0 0 16,1-1 0-16,0 1 0 0,0 1 0 0,-1-3 0 0,2 2 0 15,-2-2 0-15,0 3 0 0,0 2 0 0,-2 0 0 0,2-1 0 16,0-1 0-16,0-2-128 0,-1 1 128 0,1 2 0 16,0 0 0-16,0 2 0 0,0 0 0 0,0 0 0 15,-1 0 0-15,1-2 0 0,0 2 0 0,0 0 0 16,0 0 0-16,0 0 0 0,0 0 0 0,0 0 0 15,0 0 0-15,0 0 0 0,0 0 0 0,0 0 0 16,0 0 0-16,8-20 0 0,-6 18 0 0,-1-2 0 16,-1 1 0-16,0 3 0 0,-1-2 0 0,-1 2 0 0,-1-1 0 15,-1 1 0-15,2 1 0 0,-3-1 0 16,-2 2 0-16,-1-2 0 0,-3 3 0 0,0-3 0 0,-1 4 0 0,0-2 0 16,0-2 0-16,-2 1 0 0,0-1 0 0,1 3 0 15,-2-3 0-15,-1 0 0 0,-1 0 0 0,-2 0 128 16,-1 0-128-16,1 2 0 0,-1 2 0 0,-1-1 0 15,-2 0 128-15,1 1-128 0,-3 2 0 0,2-2 0 16,1 1 0-16,-2 0 0 0,0 0-160 0,0-4-32 16,2 1 0-16,2 1 0 15,0-3-224-15,0 0-48 0,3-5-16 0,1 0-18832 0</inkml:trace>
  <inkml:trace contextRef="#ctx0" brushRef="#br3" timeOffset="77194.95">12941 16513 21183 0,'-2'0'1888'0,"1"0"-1504"0,1-2-384 0,1 1 0 0,1 1 368 0,-1-5 0 0,0 3 0 0,1-4 0 15,2 0-608-15,1 0-112 0,1-3-32 0,-1 3 0 0,1 2 208 0,-1-2 48 0,-1 2 0 0,-1 4 0 0,-1-2 128 0,-1 2 0 0,-1 2 0 16,0 0 0-16,0 3 896 0,0-2 192 0,0 1 64 0,0 1 0 0,0 2 960 0,0 2 208 15,-1 1 48-15,1-1 0 0,0 4-496 0,-1 0-80 16,1-1-32-16,0 2 0 0,0-2-1136 0,1 0-240 16,0 2-32-16,0-3-16 15,1 3-336-15,1 0 0 0,1 3 0 0,-1-1 0 0,0 2 0 0,0 1 0 16,-2 3 0-16,-1 0 0 0,0 4 0 0,-2 3 0 16,-3 2 0-16,-2-2 0 0,1 5 0 0,0-5 0 15,0 6 0-15,-2-3 0 0,4-1 0 0,0-5 0 16,3-4 0-16,2-3 0 0,1-4 0 0,2-3 0 15,0-2 0-15,1-4 0 0,-2 0-144 0,1-2-112 16,2-2 0-16,-1-2-17664 0</inkml:trace>
  <inkml:trace contextRef="#ctx0" brushRef="#br3" timeOffset="77772.95">13320 16440 10127 0,'1'-2'896'16,"-1"-2"-704"-16,0 4-192 0,0 0 0 0,0 0 4608 0,0 0 896 0,0 0 192 0,2 0 16 0,-2 1-3920 0,1 2-800 0,-1 1-160 0,0-4-16 0,0 0-816 0,0 0-400 0,0 21 32 0,-3-14 16 15,1 4 128-15,-2-1 32 16,0 0 0-16,-2 2 0 0,-1 4 624 0,-2-2 128 16,1 3 16-16,-2-1 16 0,1 2 112 0,2-3 0 15,-1 1 16-15,0-2 0 0,1 0-128 0,0 1-16 16,-1 1-16-16,2-4 0 0,1-2-176 0,-1 0-48 15,0-1 0-15,0-3 0 0,0 4-208 0,-2 0-128 16,1-4 160-16,-1 0-160 0,1 4 0 0,-3-1 128 0,-2 1-128 0,-3-3 0 16,1 2 0-16,-1-1 0 15,-1 0 0-15,2-2 0 0,0 3 256 0,0-2-64 16,3-1 0-16,3-3 0 0,-1 0-16 0,3 0-16 0,1 1 0 0,2-2 0 0,2-2-160 16,0 1 160-16,1 4-160 0,0-4 160 0,1 3-160 0,0-1 0 15,2-1 0-15,-1-1 0 0,2 2 0 16,0-1 0-16,2 4 0 0,1 1 128 0,1 0 0 0,0 2-128 15,1-2 192-15,1 2-64 0,1 1 32 0,0 0 0 16,1-1 0-16,0 3 0 0,-4-3-160 0,3 1 0 16,2 3 144-16,3-1-144 0,1 2 0 0,0 1 0 15,2 1 0-15,-3 0 0 0,1-4 144 0,-2 2-144 16,-1 1 192-16,-1-2-192 0,-1 2 144 16,-1-5-144-16,0 2 0 0,-3-3 144 0,1-2-144 0,-1-1 0 15,-2-2 0-15,0 2 0 16,0-3-688-16,0-1-64 0</inkml:trace>
  <inkml:trace contextRef="#ctx0" brushRef="#br3" timeOffset="80780.55">14664 16792 31327 0,'-5'0'2784'0,"2"0"-2224"0,1 0-560 0,2 0 0 0,2 0 576 16,-1 0 0-16,0 0 0 0,-1-3 0 0,3 2-736 0,1-2-144 0,4 0-16 0,1 0-16 0,0 0 32 0,0 3 16 0,1 0 0 0,0 0 0 0,0 1 16 0,0 1 0 15,0 2 0-15,1 1 0 16,0 2-240-16,0-3-32 0,1 1-16 0,1-1 0 0,-1 2 144 0,2-2 32 0,-2 2 0 0,2-4 0 16,-1-1 384-16,2 2 0 0,2-3 0 0,2 0 0 15,3-3-240-15,0 0-64 0,2-5-16 0,3 3 0 16,3 4-1280-16,1-1-256 15,1-2-48-15,1-1-7616 0</inkml:trace>
  <inkml:trace contextRef="#ctx0" brushRef="#br3" timeOffset="81366.13">14627 17127 32255 0,'0'0'2864'0,"0"0"-2288"0,1 0-576 0,1 0 0 0,0 0 640 0,2 0 0 0,2 1 16 0,4 0 0 0,3 3-2240 0,2-3-448 0,1 2-80 0,-2-1-32 16,-3 2 1616-16,0 2 320 0,-2 0 64 0,0 0 16 0,-2 4 1216 0,2 0 256 0,-1 2 64 0,5 1 0 15,-1-1 128-15,4 1 16 0,4-4 16 0,2 1 0 16,4-1-832-16,4-3-160 0,2-5-48 0,3 2 0 16,2-3-528-16,0 0 0 0,2-4 0 0,0 2 0 15,0-2-928 1,-3-1-144-16,-1 4-16 0,-1-4-15104 0</inkml:trace>
  <inkml:trace contextRef="#ctx0" brushRef="#br1" timeOffset="111385.49">33077 4826 8287 0,'11'-22'736'0,"-1"6"-592"16,-2 4-144-16,-2 5 0 0,1 1-320 0,0-4-112 0,9-11-16 0,9-11 0 0,9-10-368 0,5-5-80 0,-5 3 0 0,-5 3-16 0,-7 6 224 0,-6 3 48 0,-5 1 16 15,-6 3 0-15,-4 2 624 0,-2-5 256 0,-3 0 0 0,0 1-16 0,-3-1 1616 0,0 3 320 32,1-1 64-32,1 3 0 0,1 2-752 0,4-1-144 0,1 1-48 15</inkml:trace>
  <inkml:trace contextRef="#ctx0" brushRef="#br1" timeOffset="117689.06">19196 15847 25791 0,'-2'-3'2304'0,"1"2"-1856"0,1-3-448 0,1 2 0 0,0-1 192 0,0 2-48 0,0-5-16 0,1-3 0 0,0-3-384 0,2-2-64 0,-2-2-32 0,1 4 0 16,-2 2-576-16,0 4-112 0,-1 3-32 0,-1 3 0 0,0 3 1072 0,-3 1 272 15,2 2 32-15,-2 1 0 0,-1 2 1248 0,0 1 256 16,0 2 48-16,0-3 16 0,0 2-160 0,0 0-48 0,2 0 0 16,-2 0 0-16,2 2-384 0,-1-3-64 0,3-1-32 15,-1 0 0 1,0-1-672-16,1 0-128 0,0 2-16 0,0-1-16 0,0 1-176 15,-1 2-48-15,1-2 0 0,0 3 0 0,0 6-128 0,-1 3 0 16,0 3 0-16,2 1 0 0,-1 9 0 0,-1-1 0 16,2 3 128-16,-1 2-128 0,1-1 128 0,-1-1-128 15,0 1 128-15,1-2-128 0,1-1 240 0,0-2-48 0,0-1 0 0,2 1 0 16,1 4 128-16,-1 1 0 0,1 9 16 0,0-1 0 16,-2 0-160-16,1-4-48 0,-2 1 0 0,0-5 0 15,0-3-128-15,-2-5 0 0,0 0 0 0,-3 1-176 16,0 1 176-16,0 1 0 15,-1 1 0-15,-2-2 0 0,0 3 0 0,-2-2 0 16,2 1 0-16,-2 0 0 0,2-5 0 0,-1-1 0 0,2 0 0 0,0-3 0 0,1-2 192 0,1-2 32 16,2-1 0-16,1-2 0 0,2 2-16 0,-1 1 0 15,1-4 0-15,0 1 0 0,1-2-208 0,0 0 0 16,-1 2 0-16,2 0 0 0,-1-1 0 0,2 0 0 16,-2 2 0-16,1-1 0 0,-2 1 0 0,0-2 0 15,-1 0 0-15,0 0 0 0,-1 1 0 0,-1-2 0 16,-1 0 0-16,0 0 0 0,-1-2 0 0,0-2 0 0,0 1 0 15,1-3 0 1,1 1 0-16,0-5 0 0,-1 4 0 0,1-4 0 16,1 0 144-16,0-1-16 0,1 1 0 0,-2-1 0 15,2 3-128-15,2-2 0 0,-2 0 0 0,0 0 128 0,1 0-128 0,-2 3 0 0,1-2 0 16,0 2 0-16,0-3 0 0,0-2 0 0,-2 2 0 0,1 0 0 16,0 1 0-16,-2-1 0 15,1-3 0-15,-1 1 0 16,1 1 0-16,-1-1 0 0,1-1 0 0,0 1 0 0,0-1 128 0,1-1-128 0,1-1 192 0,0-1-64 15,0 0 192-15,1 0 48 0,3-1 0 0,0-4 0 16,-1 1-192-16,0 2-48 0,2 1 0 0,-1-4 0 16,2 0-128-16,1 0-176 0,-1 1 48 0,-1 1 0 15,1-2 0-15,-2 3 0 0,0 2 0 0,-3 2 0 16,0 0 128-16,1 1-128 0,-1 0 128 0,0 1-128 0,0-2 128 16,-1 1 0-16,2-2 0 0,-1 2 0 0,1-3 0 15,2 0 0-15,1 0 0 0,1-3 0 0,3 2 0 16,1-5 128-16,2 0-128 0,0-1 128 15,-2 1 0-15,5 0 0 16,4-6 0-16,4-1 0 0,2 0-128 0,-2 1 0 0,-2 5 0 0,3-3 0 0,2 0 0 0,1 4 0 16,-2 1 0-1,-2 4 0-15,0-2 0 0,-2 3 0 0,-2 3 0 16,-1-2-128-16,-1 2 128 0,-1-1 0 0,-1 2 0 0,1-3 0 16,0 0 0-16,-2 1 0 0,-3 0 0 0,1-1 0 15,4 2 0-15,0-3 0 0,2 2 0 0,-4-2 0 0,2 0 0 0,-1 1 0 16,0 2 0-16,-1-1 0 0,-3 0 0 0,-2 0 0 15,-1-2 0-15,-2 3 0 0,1-2 0 0,-4 1 0 16,0 4 0-16,-1-2 0 16,-1 2 0-16,1 1 0 0,-2 0 0 0,0-1 0 15,0-1 160-15,-2 1-32 0,2 2-128 0,0 0 192 16,0 0-192-16,0-2 0 0,2-1 0 0,0-1 0 16,-1-2 0-16,3-1 128 0,0-1-128 0,1 0 0 0,0-1 0 0,0 0 0 15,1 0 128-15,0 1-128 0,0-3 128 0,-1 2-128 0,0 2 176 0,0-1-176 31,-1 0 128-31,-2 3-128 0,1-3 0 0,-2 2 0 0,0 2 0 16,-1-1 0-16,1 0 0 0,-1-2 0 0,0 2 0 0,0-1 0 0,0-2 0 0,0 0 0 0,2 1 0 16,-2-2 192-1,0 1-48-15,1-2 0 0,0-2 48 0,2-2 16 16,-1 0 0-16,1-1 0 0,-1-2 64 0,2 0 16 16,-2-1 0-16,2 0 0 0,-2-2-32 0,1 2-16 15,-1 4 0-15,0-6 0 0,0 1-96 0,-1-3-16 16,1 0 0-16,-2-3 0 0,-2-3 0 0,1 0 0 15,0-2 0-15,-2 0 0 0,2-3 16 0,0 0 0 16,0-1 0-16,-1-5 0 0,2 0-144 0,0-1 160 16,0-3-160-16,0 0 160 0,2-2-160 0,-1 1 0 0,-1-1 0 15,1 2 128-15,0-1-128 0,1-1 0 0,0-1 0 0,-1 1 0 16,2 1 0-16,-2-1 0 0,0-4 0 0,0-1 0 16,-1-8 0-16,0 5 0 0,0-1 0 15,0 4 0-15,-1 1 0 0,1 3 0 0,-1 3 0 16,-1-2 0-16,0 1 0 0,1 1 0 0,-1-2 0 0,0 1 0 15,0-2 0-15,1-3 0 0,-1 4 0 0,2-1 0 16,0 3-128-16,0 3 128 0,2 4 0 0,0-1 0 16,-1 4 0-16,1 3 0 0,-1 0 0 0,0-3 0 15,2 3 0-15,-2 0 0 0,-1-1 0 0,1 1 0 16,-1 0-128-16,0 3 128 0,1 3 0 0,-1-2 0 0,0-2 0 16,0-1 0-16,0 5 0 0,1-6 0 0,-1 2-224 15,2 1 32-15,-1 1 0 0,-1 4 0 0,1 3 48 16,-1 0 16-16,1-2 0 0,-1 1 0 15,0 0 128-15,0-1 0 0,-1 6 0 0,0 1-128 0,1 0-48 0,-3-1 0 16,2 2 0-16,0 1 0 0,0-3 48 0,-2 2 0 16,3 2 0-16,-1-1 0 0,0-2 0 0,1 2 0 15,-1-2 0-15,1 3 0 0,0-3 128 0,0 3 0 16,0-4 0-16,0 4 0 0,0-4 0 16,1 1 0-16,-1 0 0 0,1 0 0 0,0 2 0 0,-1-2 0 15,2 4 0-15,-1-5 0 0,0 4 0 0,-1 0 0 0,0-1 0 16,0 2 0-16,0 2 0 0,-1-1 0 15,0 1 0-15,-1 0-128 0,1 0 0 0,-1 0 0 16,-1 3 0-16,2-1 0 0,-2 0-80 0,0 1-16 0,-2 0 0 0,-1 1 0 16,-1 1 224-16,1-1-176 0,-1-2 176 0,1-1-160 15,-1 2 160-15,1-2 0 16,0 2 0-16,0-3 0 0,2 0 0 0,-1 0 0 0,1 0 0 0,1-3 0 16,0 2 0-16,0-3 0 0,-1-1 0 15,-1 2 0-15,1 0 0 0,-1 2 0 0,0-2 0 0,-2 3 0 16,0 0 0-16,-5 3 0 0,0 1 0 0,-3 2 0 15,-3 0 0-15,-3 0 0 0,-2 0 0 0,-3 2 0 0,-2-2 0 16,-2 0 0-16,-2 0 0 0,1 0 128 16,0-2-128-16,2 1 0 0,1-1 0 0,2-3 128 0,0 4-128 0,3-5 0 15,1 4 0-15,1-4 128 0,0 2-128 16,1-2 0-16,-1 1 0 0,0 2 0 0,1-3 0 0,-1 2 0 16,0 5 0-16,4-4 0 0,3-2 0 0,-3 4 0 15,-3-1 0-15,-2 2-128 16,-1 2-96-16,2 0-16 0,3-1 0 0,-1 1 0 15,3 2-144-15,0 0-16 0,4-1-16 0,2-4 0 16,3 0-256-16,4-2-48 0,3 1-16 0,7-10 0 0</inkml:trace>
  <inkml:trace contextRef="#ctx0" brushRef="#br1" timeOffset="118849.28">20314 16337 20271 0,'-1'-3'1792'0,"0"2"-1424"0,1 1-368 0,0 0 0 0,0 0 0 16,-2 0-128-16,1-3 0 0,-1 3 0 0,-2-2-3360 0,0 1-672 0,1 1-128 0,-1 0-16 0,0 0 5392 0,2 0 1072 0,-1 1 208 0,1 1 64 16,0 1 2176-16,2 1 448 0,0 2 96 0,2 0 16 15,0 4-2416-15,2 0-496 0,0 4-80 0,-1 0-32 16,0 5-1344-16,-1 0-272 0,2 6-48 0,0-3-16 16,-2 3-320-16,2 1-144 0,1 3 128 0,-2-2-128 0,2 1 0 0,-1 2 0 15,1 2 0-15,-1-1 0 0,0 0 0 0,-1 1 0 16,1 3 0-16,-3-1 0 15,2 1 0-15,-5-3 128 0,2 0-128 0,-1-1 0 16,0-2 0-16,0-7 0 0,-2 0 0 0,2-3 0 0,0-3 0 16,0-1 0-16,1-8 0 0,0 2 0 0,0-6 0 0,-2-3-224 15,2 0 32-15,0-2-11952 16,-1-2-2384-16</inkml:trace>
  <inkml:trace contextRef="#ctx0" brushRef="#br1" timeOffset="119334.97">20857 16320 30399 0,'-4'4'2704'0,"0"-1"-2160"0,2 0-544 0,1 0 0 15,0-2 864-15,-2 4 64 0,-2 1 16 0,-2 5 0 32,-2 4-2192-32,-3 4-432 0,-1 0-96 0,1 1-16 15,0 1 1024-15,-2-2 192 0,-2 1 32 0,1-2 16 0,-1 1 768 0,-1-2 144 0,-1 0 48 0,0-1 0 16,-1-2 976-16,1 1 208 0,-1-2 48 0,-1 2 0 15,1-1-336-15,-2 1-64 0,-2-3-16 0,1 2 0 16,0-2-736-16,0 0-160 0,-1 1-32 0,2-2 0 16,0 0-192-16,4-1-128 0,1 0 128 0,1-1-128 0,4 0 128 0,1-2-128 15,3-1 128-15,0 0-128 0,4 1 224 0,1 2-32 0,1-2 0 16,2 2 0-16,2 1 0 0,-1 0-16 16,3 1 0-16,2-4 0 0,1 2-48 15,1-1-128-15,3 0 192 0,3 0-64 0,0 0 128 0,0 1 32 0,3-3 0 0,1 1 0 16,3 0-288-16,0-1 0 0,3 3 0 0,-1-5 0 15,-1 1 224-15,3 2-64 0,5-4-16 0,1 3 0 16,3-2 112-16,1 2 0 0,1-2 16 0,-3-1 0 16,-4-1-272-16,-4 2-144 0,-1-2 16 0,3-2-19056 15</inkml:trace>
  <inkml:trace contextRef="#ctx0" brushRef="#br2" timeOffset="144410.99">18324 15783 33167 0,'0'0'2944'0,"0"0"-2352"0,0 0-464 0,0 0-128 0,2 0-320 0,-2 0-64 0,1 1-32 15,-1-1 0-15,1 2-2880 0,-1-2-576 0,0 4-112 0,0-4-32 16,0 0 2864-16,0 0 576 0,0 0 128 0,0 0 0 0,0 0 2416 0,0 0 464 0,0 0 112 0,0 0 16 0,-22-3-608 0,18 3-112 15,0 3-32-15,0-3 0 0,-3 0-1072 0,0 0-224 32,-2 2-32-32,1-2-16 0,-2 4-464 0,-3-4 128 15,1 4-128-15,-2 1 0 0,0-4 224 0,-3 1 0 16,3 0 0-16,1-1 0 0,3-1 208 0,-2-1 32 0,0-1 16 16,-3 0 0-16,0-2-144 0,0 1-16 0,2 0-16 0,0-3 0 0,0 2-144 0,-1 1-32 15,2-2 0-15,-3 1 0 16,1 0-128-16,-1 2 192 0,-1-1-192 0,-1 3 192 0,-3 3-192 0,-1-1 0 15,-2 2 0-15,-1-2 128 0,1 0-128 0,-2 0 0 0,1 1 0 32,1-2 0-32,2 1 0 0,-1-4 0 0,2 1 0 0,0 1 0 15,4-3 0-15,-1 1 0 0,-2-2 0 0,-1 0 0 16,1 2 0-16,-1-5 0 0,-1 4 128 0,0-1-128 16,2-2 368-16,-1 3-16 0,1-3 0 0,-1 3 0 15,4 0-192-15,-3-1-32 0,-3 1-128 0,-2 0 192 16,0 1-192-16,-2 0 0 0,0 2-144 0,-3 0 144 15,-2 2 0-15,1 0 0 0,-1 1-128 0,0-2 128 16,0 1 0-16,0-2 0 0,2 2 0 0,5-2 0 16,0 0 0-16,4-2 0 0,1 0 176 0,3-2-48 0,-2 2 224 15,2-2 48-15,1 0 16 0,2-1 0 0,-1-1-240 0,-2 1-48 16,0 3-128-16,-1-2 192 0,-1-2-192 0,0 1 0 16,1 1 0-16,-2 0 0 0,-1 4 0 0,-1-2 0 15,-2 1 0-15,-1 1 0 0,2 1 0 0,1-1 0 16,2 2-144-16,-3 0 144 0,-3 0-128 0,1 1 128 15,0-3 0-15,2 0-144 0,1 0 144 0,1 0 0 16,3-3 0-16,2 1 0 0,0 0 0 0,3 0 128 16,-1 1-128-16,0-4 176 0,0 4-32 0,1-4 0 15,0 3 0-15,-1 0 0 0,2-2-144 0,-1 2 0 16,1-1 0-16,-2 2 0 0,0 1 0 0,-2 0 0 0,4 0 0 16,-4 1 0-16,-1 2 0 0,-3-1 0 15,2 2 0-15,-2-2 0 0,3 2 0 0,1-1 0 16,1 0 0-16,0-3 0 0,2 3 0 0,1-3 0 15,-1 0 0-15,4 0 0 0,0 0 0 0,1-3 0 0,2 3 0 0,0 0 128 16,1-2-128-16,-1 1 0 0,2-2 144 0,-1 1-144 16,0 0 0-16,2 2 0 0,-2 0 0 0,0 0 0 15,1 2 0-15,-2 3 0 0,0-4 0 0,-1 4 0 16,-2-2 128-16,1 4-128 0,-1-1 128 0,1 1-128 16,-2-1 0-16,3 1 0 0,1-1 0 0,-1-4-128 15,1 2 128-15,-1 0 0 0,1 1 0 0,1-4 0 0,2 1 128 16,0 2 48-16,1-4 16 0,1 3 0 15,1-2-192-15,-1 1 128 0,3 2-128 0,-2-2 128 16,2 2-128-16,-2 1 0 0,0 5 0 0,0-3 0 16,1 2 0-16,-2 1 0 0,0 2-144 0,0 1 144 15,-2 3 0-15,0 2-128 0,-1 0 128 0,1 0 0 0,-2 1 0 0,0-1 0 16,1 1 0-16,-2-2 0 0,2 0 0 16,1 1 0-16,-1 0 0 0,2 3 0 0,1-5 0 0,0 4 0 15,1-1 0-15,2 0 0 0,-1 3 0 16,2-3 0-16,0 2 0 0,1-1 0 0,0 0 0 0,0 1 0 15,0 1 0-15,-2 0 0 0,1-2 0 0,-2 2 144 16,1 0-144-16,-3 0 128 0,0 4-128 0,-3 2 128 16,1 6-128-16,-2 0 128 0,2 2-128 0,-2-1 0 15,0-7 0-15,2 1 0 0,1-5 0 0,-1 0 0 16,4 1 0-16,1-3-176 0,1-1 304 0,1-4 48 16,2 0 16-16,0 0 0 0,1-1 0 0,0 0 16 15,0 0 0-15,1 0 0 0,-2 2-208 0,2 2 0 16,0 4 0-16,-2-2 0 0,1-2 128 0,-3 2-128 15,1 3 0-15,-1 1 0 0,-2 0 0 0,0-2 0 0,-1 1 0 16,0 1 0-16,-1 7 0 0,-2 3 0 0,1-5 0 0,-2-1 0 0,1-3 0 16,0-5 0-16,1-3 0 0,1-3 0 0,2 0 0 15,0-4 0-15,1 1 0 0,1-3 0 16,0 0 224-16,1-1 48 0,1 4 16 0,1-3 0 16,1 1-288-16,-1 2 0 0,0 0 0 0,-2-1 0 15,1 4 0-15,-2 0 0 0,-1 0 0 0,-2 3 0 0,1 0 0 0,-3 0 0 16,0 2-192-16,-3 2 192 15,1 0 0-15,-2 2 0 0,2 1 0 0,-2-2 0 16,0-2 0-16,2-6-176 0,1-3 0 0,-1 0 0 16,1-5 176-16,1 2 0 0,1 0 0 0,1-1 0 0,-1-2 0 15,1-1 144-15,2 3-144 0,-3-5 160 0,2 2-160 0,-2 0 0 16,1 1 0-16,0 5 0 0,-1-1 0 16,0 0 0-16,-1-1 0 0,0 2 0 0,0-2 0 15,-1 2 0-15,0-2 0 0,-2 0 0 0,1-1 0 16,-2 1 0-16,0 2 0 0,-1-2 0 0,0 5 0 0,-1-4 0 15,2 0 0-15,0-1 0 0,0-3 0 0,-1 2 0 16,1-3 0-16,2-2 0 0,-1 2 0 0,3-3 0 16,-1 0 0-16,1 0 0 0,0-3 0 0,1 1 0 15,0 1 0-15,-1-2 0 0,2-2 160 0,-1 2-160 16,0 0 192-16,-1 2-192 0,1-2 192 0,-1 0-192 0,0 0 192 0,0 0-192 16,0 0 160-16,0 0-160 0,0 0 128 0,0 0-128 15,0 0 128-15,0 0-128 0,0 0 0 0,0 0 128 0,0 0-128 16,21-3 160-16,-16 0-160 0,2 3 160 0,-2 0-160 15,1 0 0-15,0 0 0 0,1 0 0 0,2 0 0 0,0 3-176 16,1-6 176-16,-1 3-128 0,1 0 128 0,3-3 0 16,0 0 0-16,2 1 0 15,0 0 0-15,1 0 0 0,-2 1 0 0,2 1 0 16,0-3 0-16,0 3 0 0,0 0 0 0,0 0 0 16,0 0 0-16,-1 0 0 0,-2 0 128 0,2 0-128 0,4 0 0 0,2 0 0 15,1-4 0-15,-1 2 0 16,-1 0 0-16,-1 0 0 0,-1 2 0 0,3-2 0 0,3-1 128 0,2 2-128 15,-2 1 128-15,-1 0-128 16,-1 0 0-16,-1 1 0 0,-1 2 0 0,-1-1 0 16,-4 0-128-16,3 0 128 0,0 2-128 0,1 1 128 0,-1-2-144 0,1-3 144 0,1 4-160 0,-1-1 160 15,1-3 0-15,0 0 0 0,-2 0 0 0,1-3 0 32,2 3 0-32,-1-2 0 0,-2 0-128 0,1 2 128 0,2-2 0 15,-3 2 192-15,2 2-48 0,-1-2 0 0,1 4-144 0,-3-1 0 16,1 0 0-16,1 1 0 0,-2 1 0 0,1 1 0 15,-1-2 0-15,1 2 0 0,0-2 0 0,-1-2 0 0,0 4-176 0,-1 1 176 16,-1-4 0-16,3 1 0 16,3-4 0-16,0 2 128 0,-2-2-128 0,2 0 192 15,0 0-64-15,-1 0 0 0,-2 0-128 0,0 2 0 0,1 0 0 0,-1 1 0 0,0-2 0 0,-1 4 0 16,-1-4 0-16,0 4 0 0,0-1 0 0,-1-1 0 16,0 0 0-16,-3 1 0 0,2-2 0 0,-2-1 128 15,0 2-128-15,0-1 128 16,-3-1-128-16,1 2 0 0,1-1 0 0,-1-2 0 15,-2 0 0-15,2 2 0 0,0-2 0 0,-1 0 128 16,1-2-128-16,-1 2 0 0,0 0 0 0,-1-2 0 16,3 2 0-16,1-3 144 0,0 2-144 0,-1 1 0 0,0-2 0 0,0 4 0 15,0-2 0-15,-2 0 0 0,1 4 0 0,0-4 0 16,0 2 0-16,0-2 0 0,1 2 0 0,-1 0 0 16,1-2 0-16,-1 0 0 15,-2 0 0-15,1 0 0 0,0 1 0 0,-1 2 0 0,0-3 0 0,-1 0 0 0,-1 0-240 0,2 2 80 16,-3-2 160-16,1 2 0 15,0 0 0-15,0 0 0 16,0-2 0-16,1 2-128 0,-1 0 128 0,1 1-192 16,2-3 192-16,-2 0 0 0,2 0 0 0,0 0 0 0,-1 0 0 0,2 0 0 15,0 0 0-15,0-3 0 16,0 3 0-16,0-2 0 0,-2 0 0 0,-1 2 0 0,-2 0 0 16,1-2-160-16,-1 2 160 0,0 0 0 0,0 0 0 15,0-2 0-15,1 2 0 0,-3-2 0 0,1 2 0 16,0 0 0-16,0-2 144 0,-1 2-144 0,2-3 0 0,1 2 0 15,1-1 128-15,1 0-128 0,1 0 0 0,1-1 0 0,0 2 0 0,1-1 0 16,1-2 0-16,2 2 0 16,-1-1 0-16,0 2 128 0,-1-2-128 0,-1 1-144 15,0 1 144-15,-2 1-208 0,0 0 208 0,-2-3 0 16,-1 2 0-16,0 1 0 0,1 0 0 0,-4 0 0 16,1 0 0-16,-1 0 0 0,-1 0 0 0,0 0 0 15,1 0 0-15,-2 0 0 0,0 0 0 0,-1 0 0 16,2-3 0-16,-2 1 0 0,0 1 0 0,0 1 0 15,0 0 192-15,0 0-192 0,0 0 304 0,0 0-48 16,1-19-16-16,0 13 0 0,2 0-240 0,-2 0 128 0,0 2-128 16,2-2 0-16,-1 0 0 0,0-1 0 0,2-1 0 15,0 0 0-15,-2 2 0 0,1-2 0 0,-1-2 0 16,1 2 0-16,-1-3 192 0,0-1-64 0,-1 1-128 16,-1-1 192-16,0 3 16 0,0-4 0 0,-1 0 0 0,-2-6 0 15,2-1-16-15,-3-2 0 0,2 1 0 0,-2-1 0 16,-1-4-192-16,1 3 0 0,1 1 0 0,-2-3 0 15,0-3 144-15,-2-4-16 0,0 1 0 0,1-4 0 16,-2-3 0-16,1 1-128 0,0 1 192 0,-2-4-64 16,3 2-128-16,0 0 0 0,1-1 0 0,0 1 0 15,1-1 0-15,0 3 0 0,2-3-224 0,-2 2 80 16,2 3-16-16,-2-1 0 0,-1 0 0 0,1 1 0 0,1 0 160 16,-2 0 0-16,0-6 0 0,0 1 0 15,0 2 0-15,1-1 0 0,2 4 0 0,-1 0 0 0,1 4 0 16,0-5 224-16,2 3-48 0,-1-3-16 0,1 0-160 15,1-3 0-15,-1 1 0 0,0 1 0 0,2 2 0 0,-1-1 0 16,3-2-192-16,-2 2 192 0,2 3-320 16,-1 0 64-16,1-1 16 0,1 3 0 0,-1 1 112 0,1 5 128 15,-2-1-208-15,2 1 80 0,-1 2 128 0,0 1-128 16,0 1 128-16,-3 4-128 0,1-1 128 0,0 1 0 16,-1 0 0-16,-1 2 0 0,1 2 0 0,-1-3 0 15,0 5 0-15,0-3 0 0,-1 0 0 0,1 5 0 16,0 1 0-16,-1 0 0 0,-1-2 0 0,0-1 0 0,-2-2 0 15,2-2 0-15,-3 2 0 0,1 1 0 0,1 0 0 16,-1-2 0-16,0 4-128 0,-1-4 128 0,1 2-128 16,-1 0 128-16,2 2-208 0,-2-1 32 15,1 4 16-15,-2 0 0 0,1 0 16 0,-1 2 0 0,-2-1 0 0,1 4 0 16,-1-2-96-16,0 3-16 0,0 3 0 0,1 1 0 16,-1-2-128-1,1 2-48-15,0-1 0 0,0 2 0 16,2 2-16-16,0-2-16 0,-1 1 0 0,1 0-18848 0</inkml:trace>
  <inkml:trace contextRef="#ctx0" brushRef="#br2" timeOffset="145676.47">15381 16481 28559 0,'2'0'2544'0,"-2"0"-2032"0,0 0-512 0,1 0 0 0,0 0 336 0,0 0-16 0,1 1-16 0,1 2 0 0,2-3-96 0,3 4-16 0,-1-1 0 0,2 2 0 16,-2 3-656-16,2 2-144 0,-2 2-32 0,1 6 0 0,-1 1 384 0,-2 3 80 0,1 3 16 0,-2 1 0 15,0 2 160-15,-2 3 224 0,-1 2-48 0,1 1-16 16,-1-2 208-16,-2 3 32 0,1 2 16 0,-2 3 0 16,1-3 0-16,0-3 0 0,0 1 0 0,-1 0 0 15,1-1-272-15,0-5-144 0,0-1 160 0,-1-6-160 16,2 1 0-16,0-5 0 0,0-2 0 0,0 0 0 15,2-2-912 1,-1-2-288-16,-1 1-48 0,0-1-11424 0</inkml:trace>
  <inkml:trace contextRef="#ctx0" brushRef="#br2" timeOffset="146221.44">15647 16574 20271 0,'-3'2'1792'0,"0"0"-1424"0,1 0-368 0,0-2 0 15,1 3 1120-15,1-3 160 0,-1 3 16 0,-3 1 16 16,1 5-2032-1,-1-3-416-15,0 4-80 0,2-4 0 0,-1 1 1728 0,2 0 336 0,1-1 80 0,0 0 16 16,0 3 736-16,0-3 160 0,0 1 16 0,1-1 16 16,0 3-1232-16,2-3-240 0,-2 2-48 0,2 0-16 0,-2-2-336 0,0 1 0 15,-1-4 0-15,-2 6-192 0,-1 1 32 0,-2 2 0 16,0-2 0-16,0-2 0 16,-1 0 160-16,-1 1 0 0,-1-4 0 0,1 0 0 15,-1 1 544-15,1-2 96 0,1-2 0 0,0-2 16 0,-1 1-144 0,3 2-16 16,-1-3-16-16,0 0 0 15,1 2-736-15,0-2-128 0,2 4-48 0,0-4 0 16,1 1-592-16,1 2-112 0,-1-3-16 0,1 2-16 0,1 2 800 0,-1-2 176 16,0 5 16-16,-1-4 16 0,1 3 608 0,-1 1 128 15,0 3 32-15,-1-1 0 0,1 4 288 0,0-5 64 16,1 4 16-16,0-1 0 0,1-1-432 0,3-3-96 16,-1 2 0-16,4-1-16 0,-1-1 16 0,3-4 0 0,0 3 0 15,0-2 0-15,0 0-64 0,1 1 0 0,1 2 0 16,0 2 0-16,2 1-256 0,0 2-128 15,0 0 0-15,1 5 128 0,-2-5-128 0,2 4 0 16,1-2 0-16,0 2 0 16,0 1-432-16,-4-3-64 0,0-2-16 0,0 0 0 15,3-2-1216-15,-1 0-256 0,2 0-64 0,-1-4-12512 0</inkml:trace>
  <inkml:trace contextRef="#ctx0" brushRef="#br2" timeOffset="146727.65">16938 14607 37775 0,'0'-2'3360'0,"-1"2"-2688"0,1 2-544 0,0-1-128 0,0 1 0 0,1-1 0 0,-1 4-160 0,0 5 160 16,0 3-1648-16,0 3-224 0,0 6-48 0,0 6-16 0,0 1 480 0,2 6 112 0,-2 3 0 0,1-4 16 15,-1 1 656-15,1-6 128 0,-1-4 32 0,0 6 0 0,0 5 1120 0,-1 4 224 16,-2 1 64-16,1-3 0 0,-6 0 1072 0,2-1 208 15,-1-1 64-15,-2-5 0 0,2-5-1168 0,-2-1-240 16,2-5-32-16,0-2-16 0,1-2-560 0,1-1-224 16,2-2 176-16,0-4-176 15,1 1-832-15,2-4-256 0,0-3-48 0,1-3-14736 0</inkml:trace>
  <inkml:trace contextRef="#ctx0" brushRef="#br2" timeOffset="147203.25">17200 14787 33167 0,'2'-6'1472'0,"-2"1"304"0,1 1-1424 0,0 3-352 0,0-1 0 0,2-1 0 32,-1 2-784-32,2-4-240 0,3-1-32 0,3-2-16 15,1 2-2464-15,1 0-496 0,-4 2-112 0,-2 4-16 16,-2 0 2000-16,-3 4 400 0,-2 2 80 0,-1 3 16 0,-5 2 2912 0,-1 1 592 16,-1 3 112-16,-3-3 32 0,-2 2 1456 0,-2 1 288 15,-2 1 64-15,-1 0 16 0,-1 0-1568 0,2-2-320 0,-1 1-64 0,2-3-16 16,1 0-1200-16,1 1-256 0,1 0-32 0,1-3-16 15,3 2-336-15,-1-2 0 0,1 2 0 0,1-1-128 16,1-3 128-16,0 2-160 0,-1 0 160 0,2-1-160 16,0 1-352-1,-1 0-80-15,3 1-16 0,0-4 0 0,4 2 352 0,0 1 64 0,2-4 0 0,0 4 16 16,7-4 880-16,0 3 160 0,5 0 32 0,2 4 16 16,1-2-224-16,1 4-48 0,4 1-16 0,0 0 0 15,0 2-432-15,0 1-64 0,3 0-128 0,-2 0 176 16,3-3-176-16,-2-1 0 0,-2-1 0 0,1-2 0 15,1 1 256-15,-4-4-16 0,1 1-16 0,-1 0 0 0,-2 1 16 16,-1-1 0-16,-2 3 0 0,-3-3 0 0,0 2-240 0,-4 4 0 16,0-1-144-16,-3 2 144 15,-2 2-672-15,-2-1-32 0</inkml:trace>
  <inkml:trace contextRef="#ctx0" brushRef="#br2" timeOffset="187275.69">6650 17029 7359 0,'-6'2'656'0,"1"0"-528"0,0 0-128 0,3-2 0 0,0 0 2960 0,1 0 560 0,0 0 128 0,-2 0 0 0,1 0-1152 0,-2 0-224 0,1-2-48 0,0 0-16 0,3 0-784 0,0-2-144 0,1 4-48 0,1-2 0 0,-2 2-592 0,0 0-128 15,0 0-32-15,0 0 0 0,0 0-352 0,0 0-128 16,0 0 0-16,0 0 144 0,21 6-144 0,-18-6 0 16,0 2 0-16,-1-2 0 0,2 0 320 0,0 0 144 15,-1 0 32-15,2 0 0 0,1 0 176 0,2-2 32 0,-1 0 16 0,2 0 0 16,0 0-336-16,2-2-64 0,1 2 0 0,0-1-16 16,-2 2-112-16,3 1 0 0,2 0-16 0,-1-3 0 15,3 2-176-15,-1 1 128 0,1-2-128 0,-1-2 128 16,-4 4-128-16,3-2 0 0,1 2 0 0,0-3 0 15,0 2 128-15,0-2-128 0,-6 3 128 0,1-3-128 16,1 3 144-16,0 0-144 0,-1 0 160 0,-1 0-160 16,-1 0 256-16,-1 1-64 0,1 1 0 0,-2-2 0 15,2 3 0-15,-3-2-16 0,2 2 0 0,-1-1 0 0,0 2-176 16,1-4 0-16,1 2 144 0,-2-2-144 16,0 0 0-16,1 0 0 0,-1 0 0 0,-1-2 0 0,1-2 0 15,0 2 0-15,-1-2 0 0,0 1 0 0,-1 0 0 0,-1 0 0 16,0 2 0-16,-2-2 128 0,-1 3-128 0,-1-2 176 15,0 2-176-15,-1 0 192 0,-1 2-192 0,-1-2 192 16,0 0-192-16,-1 3 192 0,4-3-192 0,0 0 160 16,0 0-160-16,0 0 160 0,0 0-160 0,-20 0 160 15,16-3-160-15,1 0 160 0,-1 0-32 0,1 0-128 16,2-2 192-16,0-2-64 0,0 3-128 0,-2-3 0 0,2 2 144 16,0-1-144-16,-2 0 0 0,1 1 0 15,1-1 0-15,-3 1 0 0,1 1 0 0,-1 1 0 0,0 0 0 0,-1-1 0 16,0 2 0-16,-1 1 0 0,1-4 0 15,-1 3 0-15,-1 0 0 0,1 2 0 16,0 0 0-16,-1-2 128 0,2 0-128 0,0 2 128 16,1-2-128-16,0-1 128 0,3 2-128 0,0 1 0 15,1-2 0-15,0-1 0 0,0 2 0 0,0-3 0 16,1 2 0-16,-1-1-128 0,1 2-128 0,-1-1-32 0,2 4 0 0,-2-4 0 0,0 2-64 16,0-4-16-1,-2 4 0-15,1-3 0 16,0 3-208-16,-2 0-32 0</inkml:trace>
  <inkml:trace contextRef="#ctx0" brushRef="#br2" timeOffset="188238.11">6685 15606 11055 0,'-1'0'976'0,"-2"0"-784"0,1 0-192 0,0 0 0 0,2 0 3680 0,0 0 688 0,0 0 144 0,-1-3 32 0,1 3-4288 0,0 0-864 0,0-4-160 0,0 4-48 0,0 0 544 0,0 0 96 16,0 0 32-16,0 0 0 0,0 0 144 0,0 0 0 15,0 0 0-15,14-14 0 16,-12 16-512-16,2-2-64 0,-2 0 0 0,2 1-16 0,1 2 592 0,-1-3 0 15,1 0 0-15,1 0 192 0,1 0 1152 0,2 0 256 16,2 0 32-16,-1 0 16 0,1 2-880 0,-2-2-160 16,-3 0-32-16,3 0-16 0,3-2-144 0,3-1-32 15,3 2 0-15,1-3 0 0,2 2 48 0,0-2 0 16,-1-1 0-16,1 2 0 0,0-1-224 0,0-1-32 16,0 4-16-16,-1-3 0 0,-3 2-160 0,-1-2 0 15,-1 1 0-15,-3 1 128 0,-1 1-128 0,-3 1 192 16,-1-3-192-16,-2 3 192 0,0 0 384 0,-1-2 96 0,-2 2 16 15,1-2 0-15,-2 2-192 0,0 0-48 0,-1 0 0 0,0 0 0 16,0-2-64-16,0 2 0 0,0-1-16 0,-1-1 0 16,2 1-176-16,-1 1-48 0,0-2 0 0,0 1 0 15,0 1-144-15,0 0 192 0,0 0-192 0,0 0 192 16,0 0-192-16,0 0 128 0,0 0-128 0,-6-21 128 16,4 19-128-16,-1 1 0 0,-1 1 0 0,1-1 128 15,-1 1-128-15,-1-3 128 0,0 2-128 0,0 1 128 0,-1-2 32 16,0-2 0-16,0 1 0 0,-1 0 0 0,1-2 32 15,-1 0 0-15,-1 0 0 0,1-1 0 0,0 0 0 0,-1-2 16 16,1 2 0-16,-1 0 0 16,2 0-80-16,0-1-128 0,1 1 176 0,0 0-176 0,1 0 128 0,-1 2-128 15,2-2 0-15,0 2 0 0,2-1 0 0,0 4-176 16,1-1 32-16,1 0-12624 16,1 4-2528-16</inkml:trace>
  <inkml:trace contextRef="#ctx0" brushRef="#br1" timeOffset="189475.04">9561 17076 30399 0,'1'-2'2704'0,"0"-1"-2160"0,1 2-544 16,-1 1 0-16,0 0-2192 0,2 0-560 0,2-4-96 0,3-1-32 0,3-1-528 0,2 0-112 0,-1 0-32 0,-2 1 0 0,-1-2 4384 0,-3 1 864 0,0 0 176 0,-2 0 48 15,-2 2 144-15,1 2 48 0,-2-2 0 0,1 2 0 16,2-2-384-16,0 4-80 0,-2-3-16 0,2 1 0 15,1 2 48-15,1-1 16 16,0 1 0-16,2 0 0 0,-1 0-912 0,2 0-176 0,2 0-32 0,-1 0-16 0,1 0-368 0,1-3-64 31,1 2 0-31,0-2-128 0,1 1 128 16,-2 1-128-16,1-2 0 0,-2 1 0 0,-1 1 416 0,-2-2-32 16,1 3 0-16,0 0 0 0,-2-2 96 0,0 0 16 15,2 0 0-15,1 2 0 0,0-4-176 0,1 4-16 16,1-3-16-16,2 3 0 0,0-3-144 0,0 3-16 15,1 0-128-15,0 0 192 0,0 0-192 0,0 0 0 16,-3 0 0-16,2 0 0 0,-1 0 0 0,0 0 0 0,-2-2 0 16,0 0 0-16,-2 0 0 0,-1-1 0 0,1 2 0 15,-3-1 0-15,0-1 0 0,-1 2 0 0,-1 1 0 0,-2 0 144 16,0 0 32-16,-1 0 0 0,-1 0 0 0,1 0 0 16,-1 0-176-16,-1 0 0 0,0 0 144 0,-2 0-144 15,1 0 0-15,-1 0 0 0,0 0 0 0,-1 0 0 16,-1 0-128-16,-3 0 128 0,2 0-128 0,-2 0 128 15,-2 0 0-15,0 0 0 0,-1-3 0 0,-2 3 0 16,1-3 0-16,0 0 176 0,-2 2-16 0,0-5 0 16,1 3 32-16,-2-3 0 0,1 0 0 0,1-1 0 15,0-2-64-15,2 3 0 0,0-4 0 0,0 1 0 0,1 2-128 0,0-2 0 16,2 2 0-16,-2-2 128 0,1 3-128 0,2-3 0 16,-1 2 0-16,2 3 0 0,1-2 0 0,-1 3 0 15,2 0 0-15,0-2 0 0,2 4 0 0,1-2 128 16,0 2-128-16,1-2 128 0,0 0-128 0,1 3 0 15,1-3 0-15,2 0 0 0,0 0 0 0,1 3-272 16,1-4 64-16,0 4 16 0,-1 0-64 0,1 0 0 16,0 0 0-16,-1 2 0 15,0 0-272-15,-2 1-64 0,-1-2-16 0,1 4-17392 0</inkml:trace>
  <inkml:trace contextRef="#ctx0" brushRef="#br1" timeOffset="202443.44">8834 12811 8287 0,'-1'-3'176'0,"-1"1"32"0,4 4 16 0,-4-2 32 0,2 0-256 0,0 0 0 0,0 0 0 0,0 0 0 16,0 3 2384-16,-1-2 432 0,1 2 96 0,0-3 16 0,0 0-1328 0,0 0-256 0,0 0-48 0,0 0-16 0,0 0-272 0,19-10-64 0,-16 7-16 0,1 1 0 0,0-2-352 0,-2 0-80 0,1 2-16 0,-2-2 0 0,-1 2 96 0,-1-2 32 15,0 0 0-15,-2-1 0 0,2 2 224 0,-2-3 64 16,0 2 0-16,-1-2 0 0,-1 2-240 0,0-2-32 16,-1 0-16-16,-1-3 0 0,0 3-384 0,-1 0-80 15,-2 2-16-15,-1 0 0 0,-2 2-128 0,-2-1 0 16,1 3-160-16,-4 5 160 0,-1 7-320 0,-3 5 48 16,-1 1 0-16,-2-1 0 0,-2-1 32 0,1 2 16 15,-1 2 0-15,3-2 0 0,3-2 224 0,2 0 0 0,-1 3 0 16,1-1 0-16,3 2 272 0,3-1 112 0,3-1 0 15,2 0 16-15,3-1-144 0,2 0-48 0,0 2 0 0,3 2 0 16,3-1-208-16,-1-2 0 0,3 4 0 0,1-2 0 16,0 1 0-16,3-5 144 0,0-2-144 0,-1-2 128 15,3 1-128-15,1-5 0 16,0-2-160-16,2 2 160 0,0-2-144 0,1 0 144 0,3-6-128 0,0-4 128 16,1 2 256-16,0-4 144 0,1-2 32 0,-1 0 0 15,1-5 112-15,-1 0 32 0,1-2 0 0,0-1 0 16,0-3-256-16,-2 3-64 0,0-2 0 0,1-2 0 15,4-6-48-15,-4 1-16 0,2-3 0 0,-2-1 0 0,-2 5-64 16,-2-5-128-16,-3 1 176 0,-3-1-176 0,-1 1 288 16,-5-1-48-16,-1-3-16 0,-4 0 0 0,-1 1-80 0,-2 0-16 15,-2 3 0-15,-1-1 0 16,-2 0 0-16,-1 0 0 0,-4-4 0 0,-1 3 0 16,-1-1 64-16,0 3 16 0,4 2 0 0,0 4 0 0,4 6-32 15,1 1-16-15,2 1 0 0,2 5 0 0,1 0-160 0,-1 2 0 16,3 1 0-16,-1 2 0 15,2 0-544 1,0 2-96-16,0 2 0 0,2 2-16 0,0 0-880 0,1 0-192 0,2 5-16 0,-2-2-15440 0</inkml:trace>
  <inkml:trace contextRef="#ctx0" brushRef="#br1" timeOffset="203027.58">9388 12164 11967 0,'-6'3'1072'0,"1"-3"-864"0,1 1-208 0,2 0 0 0,0 0 1728 0,1-1 288 0,1 3 64 0,-1-2 16 0,-2 4-992 0,1-1-192 0,-1-2-32 0,2 2-16 0,1 0 544 0,0-1 96 0,1 0 32 0,2 1 0 0,-1 1-64 0,2-2-16 0,0 3 0 0,1 2 0 16,0 0-624-16,1 2-112 15,1 5-16-15,-1-2-16 0,1 3-512 0,-1 2-176 16,0-2 0-16,0 2 144 0,-1 0-144 0,1 3 0 15,1-1 0-15,-1 1 0 0,0-1 448 0,0 0 0 0,2 7 0 0,-1-4 0 16,0 2-256-16,1 2-32 0,-1 2-16 16,-1 3 0-16,2 0-144 0,-1 0 0 15,2-1 144-15,-2 0-144 0,2 1 0 0,-2-1 0 0,1-5 0 0,-2-1 128 16,-1-6-128-16,0 4 176 0,-1-1-176 0,-1 3 192 16,-1-1 144-16,-1-4 48 0,0-1 0 0,-2 3 0 15,-2 0-384-15,0 3 144 0,-1-5-144 0,-1 1 0 0,0 1 176 0,-4-2-176 16,1-2 160-16,-2-4-160 0,0-4 304 0,-3 1-48 31,2-1 0-31,-1 0 0 0,1-4-64 0,0-2 0 16,1-2-16-16,-1-4 0 0,0 0 16 0,-1 0 16 15,1-4 0-15,-1-2 0 0,0-3-48 0,-1 1-16 16,1 0 0-16,-3-6 0 0,-1 2-144 0,1 0 0 16,2-1 0-16,-2 3-176 15,0 1-272-15,-2-2-64 0,-1 1-16 0,0 3 0 16,2 3-1104-16,-2 2-224 0</inkml:trace>
  <inkml:trace contextRef="#ctx0" brushRef="#br1" timeOffset="203470.65">8313 13526 37775 0,'11'0'1664'0,"-2"1"368"0,1 1-1632 0,-1-2-400 0,-1 0 0 0,1 0 0 0,5 0-208 0,7 0-128 0,13 0-32 0,18-2 0 0,11-2-400 0,-1 1-64 0,-5-2-32 0,0 0 0 15,1 0 864-15,-2 1 0 0,-13 0 0 0,4-1 192 0,8 2 432 0,4-1 80 0,1 0 32 0,-3-2 0 16,-1 0 368-16,-1 0 80 0,6-1 16 0,-4 1 0 15,-3 3-816-15,-1-4-144 16,1 5-48-16,-4-1 0 0,-3 2-192 0,-5-2 0 0,-2 0 0 0,-4-1 0 16,-4-1-416-1,-1 4-32-15,-2-1 0 0,0-2 0 0,-1 1-1552 16,-3 1-320-16</inkml:trace>
  <inkml:trace contextRef="#ctx0" brushRef="#br1" timeOffset="204320.07">9074 14092 23951 0,'-3'-4'2128'0,"1"2"-1696"0,-1-2-432 0,2 4 0 0,1-2 1408 0,-1-1 192 0,0 2 32 0,-4-8 16 0,-1-1-1152 0,-3 1-240 0,1-1-32 0,0 1-16 0,-2-1 368 0,-4 0 80 0,-1 2 16 0,-1 1 0 16,0 0-416-16,2 4-64 0,1 0-32 0,0 3 0 15,-6 0-160-15,-2 3 0 0,-1 4 144 16,1 3-144-16,5-4 512 0,0 6 48 15,-4 2 0-15,-1 7 0 0,0-1-240 0,0 2-32 0,1 3-16 0,-1-1 0 32,2 2-1232-32,1-1-240 0,-1 5-48 0,4-3-16 0,3-1 240 0,2-1 32 15,3-3 16-15,2-4 0 16,1-2 800-16,3-3 176 0,1-2 0 0,1 0 0 0,5 1 144 0,2 0-16 0,0-1 0 0,3-4 0 0,4-1 144 0,3-2 32 16,-2 1 0-16,0-5 0 15,4 0 656-15,3-5 144 16,4-2 32-16,2-2 0 0,0-1-368 0,1-2-64 15,2-2 0-15,-3-1-16 0,-5 3-208 0,4-4-32 0,4-3-16 0,-3-1 0 0,1 2-48 0,-4-2 0 16,-2-5 0-16,-5-1 0 16,-3 2-80-16,-4-2-32 0,-4 1 0 0,-3-1 0 0,-1-2-272 0,-7 0 128 15,1 6-128-15,-3 0 0 16,-5 0 160-16,-5-7-160 0,-5 1 128 0,-6-7-128 0,-2 3 240 0,0 1-48 0,4 8 0 0,-2-1 0 31,-2 1-64-31,2-2-128 0,2 6 176 0,6 3-176 16,0 3 0-16,2 0-144 0,-1-3-16 0,1 1 0 31,4 3-256-31,2 2-48 0,2 4-16 0,2 0 0 0,4-1-1312 16,2 4-272-16</inkml:trace>
  <inkml:trace contextRef="#ctx0" brushRef="#br1" timeOffset="205033.94">9399 13984 35935 0,'-4'0'3200'0,"1"-2"-2560"0,1 1-512 16,2 1-128-16,2 0 0 0,-2 0 144 0,0-3-144 0,-2 3 160 0,2-3-432 0,2 0-96 0,-1 1-16 0,-1 2 0 0,0 0 192 0,21-7 48 0,-10 7 0 0,3 0 0 0,3 3 512 15,4-1 96-15,1-2 32 0,2 2 0 16,0 0 48-16,-1 1 16 0,-2-3 0 0,0 1 0 16,0-1 16-16,-1 2 0 0,-4-2 0 0,1 0 0 0,0 0-256 0,1-2-64 15,-2 1 0-15,-2 1 0 0,0-3-256 0,0 3 128 16,-2 0-128-16,-1 0 0 0,-1 0 0 0,-1 3 0 15,-1-3 0-15,0 3 0 0,-3 0 0 0,0-2 0 16,-3 4 0-16,1-1-144 0,-3 3-112 0,-2 4 0 16,-1-1-16-16,-2 0 0 15,-1-1-400-15,-2 2-80 0,-3 1-16 0,-1 1 0 0,-2-1 336 0,-2-3 64 16,-1 4 16-16,-2-4 0 0,1 1 352 0,-3 0 0 0,-2 2 128 16,-3-3-128-1,0 2-256-15,-1 0-144 0,1 0-32 0,1 0 0 0,2-1 80 0,1 2 16 0,3-2 0 0,2-4 0 16,3 2 560-16,2-2 112 0,3 0 32 0,1-1 0 15,1 0-32-15,2 0 0 0,2 1 0 0,0 0 0 16,2 2-784 0,0 1-144-16,2 0-48 0,0 0 0 0,2 2 192 0,0 0 16 15,2 3 16-15,2-2 0 0,-1-2 608 0,2 3 112 0,2-5 16 0,1 3 16 16,4-2 288-16,-1 0 48 0,-4-6 16 0,3 4 0 0,3-4 16 16,2 0 0-16,0 0 0 0,0-3 0 0,0 3-704 15,-3-6 0-15,-1 3-256 0,0-3 80 16,1-2-1376-16,0 0-288 0,1-1-48 0,-1-1-13056 15</inkml:trace>
  <inkml:trace contextRef="#ctx0" brushRef="#br1" timeOffset="205714.12">9357 13753 13823 0,'-6'4'1216'0,"1"-2"-960"0,4 2-256 0,-1-4 0 0,4 0 1248 0,-4 3 208 0,1-2 32 0,-3 3 16 0,1 1-384 0,1-2-80 15,2 1-16-15,3-2 0 0,1 1 208 0,1-3 48 0,1 0 0 0,2-3 0 0,1 3-320 0,0-2-64 16,1 1-16-16,0 1 0 15,-1-3-432-15,3 0-96 0,-3 0-16 0,5 1 0 16,2 0 400-16,1 0 80 0,1 1 16 0,0 1 0 16,2 0-240-16,-1 0-32 0,0 0-16 0,2 1 0 0,3-1-416 0,-1 0-128 0,2-1 0 15,-3 1 0-15,-2-3 0 0,0 3 0 16,1 0 0-16,-1 0 0 0,-2 0 0 0,0 0 0 16,-3 3 0-16,-2-3 0 0,-2 1 0 0,-2 1 0 0,0-2 0 0,-3 0 0 15,-1 0 256-15,-2 0 0 0,2-2 0 0,-2 1 0 16,-1 1 288-16,0 0 48 15,0-3 16-15,-1 1 0 0,2 0-320 0,-1 0-64 16,1-2-16-16,-1 2 0 0,1-2-208 0,-1-1 128 0,-1 0-128 0,1 0 0 16,-1 2 0-16,-1-1 0 0,0-2 0 0,-1 1 0 0,-2 1 0 15,2 0 0-15,-2 1 0 0,0-2 0 0,-2 1 0 16,0 0 0-16,-1-1-128 0,-1 2 128 0,1-1 0 16,-1 0 0-1,-1 2 0-15,1-5 144 0,0 1-144 0,0-1 0 0,1 2 0 0,0-1 0 0,1 2 0 0,-1-6 0 16,1 4 128-16,-1-4-128 15,1 1 144-15,0 2 0 0,0-2 0 0,0 3 0 16,2 0-144-16,0-1 0 0,-1 4 0 0,2-3 0 31,-1 3-496-31,1 2-16 0</inkml:trace>
  <inkml:trace contextRef="#ctx0" brushRef="#br2" timeOffset="-211449.56">6096 12898 23951 0,'-2'-4'2128'0,"-2"0"-1696"0,0 2-432 0,3-1 0 0,1 2 2560 0,1-2 416 0,1 0 96 0,-1-3 0 0,0-3-2176 16,0-1-448-16,2-4-96 0,-1 2-16 15,-1 3-144-15,1 2-48 0,-1-4 0 0,-2 1 0 0,-2 0-144 0,1 4 0 0,-2 2 0 0,-2 2 0 16,0-2 128-16,-4 2-128 0,0 2 128 0,-1 0-128 15,-2 3 336-15,-1 2-16 0,-1-4 0 0,-1 2 0 16,-2-3 0-16,0 0-16 0,-2 2 0 0,-1 2 0 16,1 2 144-16,-1 2 16 0,0 3 16 15,1-1 0-15,-1 3-224 0,-1 2-64 0,-1 4 0 0,-2-2 0 16,1 4-192-16,2-2 0 0,4 0 0 0,1 0 0 0,5-1 0 16,2-1 0-16,3-5 0 0,2 1 0 15,0 2 0-15,2 3-128 0,3-2 128 0,0 1-160 0,4-3-32 0,0 0 0 0,1 4 0 0,2-1 0 16,3-3 192-16,0 1 0 15,2-2 0-15,2-3 0 0,1 0 0 0,2 1 0 0,2-4 0 0,2 0 128 16,1-4-128-16,0 0 0 0,2-7 0 0,-1 2 128 16,2-6-128-16,-3 0 192 0,0-2-64 0,1-3 0 15,-4 1-128-15,0-2-160 16,-2 0 160-16,-1-3-208 0,-2 1 208 0,-3-2 0 16,-1-1 0-16,-3-1 0 0,0-2 0 0,-4 0 0 0,1-3 192 0,-3 3-192 0,-1 0 336 15,-1-4-32 1,-1-5-16-16,-5-4 0 0,1 3-80 0,-1-5-16 15,-1-5 0-15,1-1 0 0,0-2-192 0,2 1 144 16,0-1-144-16,0 7 128 0,2 7-128 0,0-4 128 16,-1-3-128-16,0 1 128 0,2 2-128 0,-1 3 0 15,1 6 0-15,0 4 0 0,1 3 0 0,0 3 0 0,0 1 128 0,-2 5-128 0,1 1 0 0,1 0-192 16,-2 3 32-16,-1 2 16 31,2 0-352-31,-2 2-64 0,0-1-16 0,0 3 0 0,0 0-1344 16,-2 3-256-16</inkml:trace>
  <inkml:trace contextRef="#ctx0" brushRef="#br2" timeOffset="-210363.16">6175 12731 29487 0,'0'-4'2624'0,"2"0"-2112"0,-2 4-512 0,1 0 0 0,1 0 1392 0,2 0 160 0,1-4 48 0,4 2 0 0,3 2-2048 0,4 0-416 15,3 0-80-15,-2 2-16 0,1 2 608 0,2-4 112 0,4 0 32 0,2 0 0 0,0-2 208 0,2 0 0 16,-1 2 0-16,2 0 0 0,-1-2 272 0,-2 0 112 16,1-2 0-16,-2-4 16 15,1 3 304-15,-2 2 64 0,-3-1 16 0,-3 2 0 16,-1 2-320-16,1-4-64 0,-1 1-16 0,-1 3 0 16,-1 0-128-16,2 0-16 0,1-2-16 0,1 1 0 0,2 1 16 0,-1 0 0 15,0-3 0-15,-1 2 0 16,-2-2-64-16,-2 1-16 0,-2 1 0 0,-3-2 0 15,-1 6-160-15,-4-2 0 0,-2 3 0 0,-1 2-176 16,-2 3-336-16,-4-1-64 16,-2 3 0-16,-3 2-16 0,-3 2-80 0,-4 1-16 0,-4 0 0 15,-2-1 0-15,-1 1 432 0,-3 3 64 0,-1 0 32 0,-2 1 0 0,-1 1-32 16,1-5 0-16,2 0 0 0,1-4 0 0,0 4 192 0,4-3 0 16,4-1 0-16,-2 0 0 0,-3 2 0 0,2 1 128 15,4-4-128-15,1 0 0 0,2 2 0 0,3-2 0 0,4 0 0 0,3-1 0 16,3-3 0-16,1 2 0 0,4-2 0 0,2-1 128 15,3 1 448-15,3-3 112 0,3 3 16 0,2-4 0 16,3-1-32-16,2 0 0 0,4 1 0 0,1-3 0 16,3 0-352-16,0 0-80 0,3 1-16 0,-2-1 0 15,0 2-480-15,-3-4-80 0,-2 1-32 0,-1 1 0 32,-3-3-592-32,-1 1-128 0,-1 0-32 0,-1 0-9328 15,-5 1-1872-15</inkml:trace>
  <inkml:trace contextRef="#ctx0" brushRef="#br2" timeOffset="-209485.83">6264 12455 24879 0,'-1'0'2208'0,"0"-3"-1760"0,1 3-448 0,1 0 0 0,0-1 1152 0,1 1 160 0,1-2 32 0,1 0 0 0,2 0-1344 15,3-2-480-15,2 2 16 0,1-2 0 0,2 2-48 0,0-2-16 0,-1 1 0 0,1 3 0 16,-3-2-496-16,2 1-112 0,1 2-16 0,0 1 0 0,-1 1 1456 0,0 1 272 16,0-2 64-16,1 2 16 0,-1-2 928 0,2-1 176 15,1 2 32-15,0-3 16 0,1 0-192 0,0 2-32 16,4-4-16-16,0 2 0 0,1-4-736 15,-1 2-128-15,-1-4-48 0,1 2 0 0,2-2-528 0,0-1-128 16,-2 1 0-16,-4 0 0 0,-1 0-176 0,-2 0-64 16,-3 2-16-16,-2 0 0 0,-1 4 0 0,-3-2 0 15,-1 2 0-15,-2 0 0 0,1 0 256 0,-2 0 256 16,-1 0-48-16,1 0-16 0,0 0 160 0,1 0 32 16,0 0 0-16,-1-3 0 0,2 2-112 0,1 1-16 15,-2-2 0-15,1-1 0 0,-2 2-96 0,0-1-32 0,0-1 0 16,-1-1 0-16,0 1-128 0,-2-1 0 0,-2-2 0 15,0 0 0-15,-1 1 240 0,-2 0 16 0,-2-4 0 16,-2-1 0-16,-2 0-64 0,-2-1 0 0,-3 0 0 16,1 2 0-16,1-3-48 0,-1-2-16 0,1 2 0 0,-2-4 0 15,5 1-128-15,-1 3 0 0,3 2 144 0,1 1-144 16,3 3 0-16,-1 1 0 0,3 3 0 0,-1-1-192 31,1 2-448-31,0 2-80 0,-1 2-32 0,1 0-17360 0</inkml:trace>
  <inkml:trace contextRef="#ctx0" brushRef="#br2" timeOffset="-208733.47">5605 13406 33167 0,'-10'3'2944'0,"3"1"-2352"0,2-1-464 0,3-1-128 0,-1-1 144 0,-2 2 16 0,-6 3 0 0,-5 4 0 0,-5 5-16 0,-1-2 0 0,-1 2 0 0,5-5 0 0,1 2 48 0,0-2 0 16,4 0 0-16,0-4 0 0,2-2-192 0,0-1 0 0,1-1 0 0,0-2 0 15,3 0 0-15,0-2 0 0,0-1 0 0,2 2 0 16,2-4 0-16,0 4 160 0,3-2-32 0,0 1-128 15,2 1 944-15,0 2 80 16,3 1 0-16,2-2 16 0,6 3-416 0,3 0-96 16,4 0-16-16,4-3 0 0,-3 1-272 0,7-1-64 15,6 0-16-15,6 0 0 0,2 0-160 0,2 0 0 0,2-1 0 0,1-2 0 16,0 1 0-16,1-2 0 0,0 2 0 0,-2-2 0 16,-2 2 0-16,3 0 0 0,6-1 0 0,1 0 0 15,2 3 224-15,-2-2-32 16,-11 2-16-16,8-2 0 0,6 2 0 0,2 0 0 0,3 0 0 15,-2-2 0-15,-5-2-48 0,2-1 0 0,4-1 0 16,-2 1 0-16,0-3 112 0,-4 1 16 0,-7 0 0 16,1 1 0-16,5 0-256 0,-4-1 0 0,-4-1-144 0,-5 0 144 0,0 2 0 15,-2-3 0-15,1-3 0 0,-4 5 0 16,-4-2-272-16,-2 0-16 0,-5 2 0 0,-1-2 0 16,-5 2-64-16,-5 1-16 0,-2-3 0 0,-6 3-12112 15,-4 2-2432-15</inkml:trace>
  <inkml:trace contextRef="#ctx0" brushRef="#br2" timeOffset="-207982.64">6101 14421 32255 0,'1'-6'2864'0,"1"-4"-2288"0,-1 6-576 0,0-1 0 0,-1 2-736 0,-1-4-256 0,2-2-48 0,-1-10-16 0,-1-7 1200 0,-2 1 240 0,-2-1 64 0,-1 5 0 31,-1 5 192-31,-1 3 32 0,1 4 16 0,0 2 0 15,-1 4-384-15,-1-1-80 0,0 4-16 0,-3 0 0 16,0 0 96-16,0 2 16 0,-1 1 0 0,-3 0 0 16,0 3 96-16,0 0 32 0,-1 0 0 0,-2 3 0 15,3 1-128-15,-4 0 0 0,-1 2-16 0,-1 0 0 16,2 6-304-16,1-1 0 0,1 0 0 16,3-1 0-16,4-1 0 0,0 1 0 0,3 3-144 15,0-1 144-15,3 0-352 0,1-1 16 0,2-1 0 0,0 0 0 16,2-2-416-16,-2 1-80 0,2 1 0 0,0 0-16 15,0 0 352-15,2-1 80 0,-1-3 16 0,0-1 0 0,1 0 400 16,2-4 0-16,2 0 0 0,2-1 176 0,2 0 464 0,2-3 80 16,3-3 32-16,1-3 0 0,1 0-144 0,2-4-32 15,1-1 0-15,1-2 0 0,-3 0-128 0,3 0-16 16,1-7-16-16,1 1 0 0,-4 0-192 0,0 0-32 16,-2-3-16-16,-1-1 0 0,0-1 64 0,-3 1 16 15,-2-2 0-15,-1 2 0 0,-1-4 112 0,-2-1 16 16,0 0 16-16,0-1 0 0,-1 0-64 0,-1-5-16 15,-2-4 0-15,1 0 0 0,0 0-32 0,-3 4-16 16,-1 0 0-16,0 2 0 0,-1 0-272 0,-2 2 0 0,1 4 128 16,-3 2-128-16,-1 2 0 0,-2 2 0 0,1 1 0 0,-2 1 0 15,1 1-256-15,-1 6 32 0,-1-2 16 0,-1 1 0 16,-1 3-112-16,-1 2 0 0,-2 0-16 0,0 2 0 31,2 2-928-31,-1 0-176 0,1 0-32 0,-1 2-15200 0</inkml:trace>
  <inkml:trace contextRef="#ctx0" brushRef="#br2" timeOffset="-207252.63">6329 13712 20271 0,'-7'-12'896'0,"3"2"192"0,0 0-880 0,1 5-208 0,2 4 0 0,1-1 0 0,0 2 0 15,-1-4-240-15,-2 1 48 0,1 0 16 0,1 4-96 0,-1 1-32 0,4 5 0 0,0-1 0 0,2 6 2224 0,1 1 448 0,1 3 96 0,1 0 16 0,3 0 336 0,0 2 80 0,3-2 16 0,-1 0 0 16,2 3-1440-16,-1-3-304 0,-2-1-48 0,2 2-16 15,0 2-384-15,0 1-80 16,0 1 0-16,0 3-16 0,-1 6-192 0,0 3-48 16,-1 1 0-16,-1 3 0 0,0 4-384 0,-1 0 0 15,0 1 0-15,-1-4 0 0,1-1 0 0,0-6 0 0,-2-5 0 16,0-4 0-16,2 0 0 0,1-1 0 0,0-5 0 16,-2-2 0-16,1-4 0 0,-1-1 0 0,-1-3 0 0,-1-4 0 15,2 0 288-15,-1-2-32 0,0-2 0 0,0-4 0 16,0 0 96-16,-1-3 16 0,2-1 0 0,-3-4 0 0,-2 2 16 15,1-2 0-15,0-6 0 0,-1-2 0 16,0-6-208-16,1 0-48 0,-1-2 0 0,1 2 0 16,2 1-128-16,-1 7 0 0,1 4 0 0,-1 5 128 15,1 3-128-15,-1 4 0 0,0-1 0 0,-1 2 0 0,1 3-240 16,-1 0 32-16,-1 0 0 0,1 0 0 16,0 2-272-16,1-2-48 0,-2 4-16 0,0-2 0 0,1 2 544 0,-1 2 0 15,2 2 0-15,0 3 0 0,1 0 0 0,2 4 0 16,-1 3 0-16,2 2 0 0,0 1 0 0,0-1 0 15,1 0 0-15,0-3 0 0,0-1 0 0,1 0 0 16,2 0 0-16,-3-3 0 0,-1-3-160 0,1-2 160 0,0 2-128 0,-1-4 128 16,-2-2 0-16,-1-2 0 0,-1 2 0 0,0-1 128 15,0-3 16-15,1-3 16 16,2 1 0-16,-2-2 0 0,2-2 224 0,-2 0 32 16,0-1 16-16,3-2 0 0,2-5 48 0,2-7 16 0,1 1 0 0,-1-5 0 15,2-1-176-15,-1-4-48 16,0 1 0-16,-3-2 0 0,0 2-96 0,-3-2-32 15,-1 6 0-15,-1-5 0 0,0-7 64 0,-2 1 16 0,-1 2 0 0,-1-3 0 16,-2-2 0-16,-2 1 0 0,-1 1 0 16,-1 2 0-16,-2 3-48 0,-2 4-16 0,1-3 0 0,0 1 0 15,-2 1-160-15,1 5 0 0,2 4 0 0,1 1 0 32,0 5-640-32,2 4-48 0,-1 1-16 0,0 2-22784 0</inkml:trace>
  <inkml:trace contextRef="#ctx0" brushRef="#br1" timeOffset="-195331.87">18870 12370 24879 0,'-3'-4'2208'16,"2"0"-1760"-16,1 2-448 0,0 2 0 0,1 0 1568 0,1-3 224 0,-1-1 64 0,1-2 0 0,2 0-848 0,0-1-176 0,2-2-16 0,-1 3-16 0,0-2-624 15,0 3-176-15,-2 4 0 0,0-4 0 0,-1 4 272 0,-3 1-16 0,1 1 0 0,-2 2 0 0,-2 3 464 0,-1-2 96 0,0 2 16 0,-2 2 0 16,-1 2-144-16,0 3-32 15,-1-3 0-15,1 2 0 0,1-2-256 0,2 0-48 0,1 0-16 0,3 1 0 16,1-1 16-16,1-3 0 0,3 2 0 0,0 1 0 16,1 2-112-16,1 0-32 0,-1-2 0 0,0 3 0 15,-1-3-208-15,0 6 128 0,1 5-128 0,0 1 0 0,0 0 0 16,-2 3 0-16,-1 3 0 16,-2 4 0-16,0-1 0 0,-2 3 0 0,-2-1 0 0,-2 2 0 15,0-1 0-15,-2 2 0 0,1-4 0 0,-2 2 0 0,2-5 0 16,-1 2 0-16,2-2 0 0,1-1 0 0,2-3 288 0,-1-1 16 15,1-2 0-15,2-1 0 0,0 1-64 0,-2-2-16 16,3 1 0-16,-1-1 0 0,0 1-224 0,-2-2 0 16,2 0 0-16,-2 0 0 15,0 0 0-15,-2 4 0 0,1 1 0 0,1-1 0 16,-1 1 0-16,0 2 0 0,1-1 0 0,0-3 0 0,2 4 0 0,0-1 0 16,-1-3 0-16,1-2 0 0,1-1 0 15,0-5 0-15,-1 2 0 0,1-2 0 0,0 1 128 0,-1 1-128 16,-1-4 176-16,1 1-176 0,-1 0 128 0,0 0-128 0,0-1 0 0,-2 2 0 15,2-2 0-15,-1 3 0 16,0-4 0-16,-1 1 0 0,1-2 0 0,1 1 0 0,0-1 0 16,0 0 0-16,1 0 0 0,0 1 0 0,1-1 0 0,0 2 0 15,0 0 192-15,0 2-192 0,0-1 192 0,1 3-192 16,-1-4 0-16,0 2 0 0,0-3 0 0,0-1 0 16,0 2 0-16,0-2 0 0,0 0 0 0,1-4 0 0,1 3 0 15,-1-4 0-15,1 1 0 0,1-1 0 0,0 1 0 16,0 0 0-16,1-1 0 0,-2 0 0 0,2 1 0 15,-1 1 0-15,2 0 0 0,-2 2 0 0,-1-2 0 16,1 4 0-16,-2-1 160 0,0 0-160 16,1-1 0-16,-2 1 0 0,0-3 0 0,0 2 0 0,0-3 0 0,-2-3 0 15,2 4 0-15,0-5 0 16,0-1 0-16,0 2 0 0,-1-3 0 16,1 0 0-16,0-4 0 0,0-1 0 0,0 1-224 0,1-4 80 15,-1 8-352-15,0 0-64 0,9-30-16 0,-4 20-12848 16,0-2-2576-16</inkml:trace>
  <inkml:trace contextRef="#ctx0" brushRef="#br1" timeOffset="-193568.28">18762 14174 27647 0,'-7'0'2448'0,"-1"0"-1952"0,5 1-496 0,0-1 0 0,2 2-544 16,-3-2-208-16,-3 3-32 0,-6-3-16 0,-1 4-576 0,-1-1-112 0,0 0-32 0,4 0 0 0,2 0 2208 0,3-3 432 0,2 0 96 0,2 0 0 0,3 0 1104 15,0 0 224-15,2-5 32 0,2 4 16 0,0-3-960 0,1 2-192 16,2 2-32-16,1-3-16 0,0 6-688 0,1-3-144 16,1 0-32-16,0 0 0 0,1 0-352 0,2 2-176 15,2 2 160-15,1-1-160 0,4 0 0 0,0 3 0 16,4-2 0-16,-1 2 0 0,0 0 0 0,2-2 176 16,0 0-176-16,0 1 160 0,0-2-160 0,0 0 0 15,3 0 0-15,-1-3 0 0,2 2 0 0,1-2 0 0,1-2 144 16,-1 0-144-16,0-2 0 0,-3 1 0 0,2 0 0 15,-4-1 128-15,-2 2-128 0,0-2 128 0,-3 4-128 0,-1-3 128 16,-2 1 0-16,0 1 0 0,-2 1 0 16,-2-2 0-16,0 2 48 0,-2-2 16 15,1 2 0-15,-5 0 0 0,0 0-64 0,-2 0 0 0,-1 0 0 16,0 0 0-16,-1 0-128 0,1 0 128 0,-2 0-128 0,1 0 128 16,0 0-128-16,-1 0 192 0,2-2-192 0,-1 2 192 15,0-3-48-15,-1 2 0 0,1-1 0 0,0-2 0 16,0 1-144-16,-2 3 0 0,-1-3 144 0,1 3-144 0,-1 0 0 15,-2 0 0-15,1 0 0 0,-2-3 128 0,1 3-128 16,-3 0 192-16,2-1-64 0,-3 1 0 0,1 1-128 16,-1-1 192-16,0 3-64 0,0-6 0 0,0 3 0 0,2-1 16 15,-1 0 0-15,2 0 0 0,-1-3 96 0,2 1 16 16,1-3 0-16,0 0 0 0,1-1-48 0,2-2 0 16,-1-1 0-16,1 1 0 0,-2 2-208 0,1 1 0 15,1-3 128-15,-1-1-128 0,1-2 0 0,-1-4 0 16,-1-3 0-16,1-1 0 0,-2 2 272 0,0-4-32 15,0-1-16-15,-2-1 0 0,1-1 32 0,1-1 0 16,-1 1 0-16,2-1 0 0,-1-2-256 0,3-1 144 16,-2-2-144-16,1 2 128 0,0 2 32 0,-1-3 0 0,1-1 0 0,-1-4 0 15,1 0 64-15,-2 0 16 0,0-2 0 0,-2 0 0 16,0 1-48-16,1 1-16 0,0 3 0 0,-1 1 0 16,1-5-176-16,-1 3 0 15,0 3 0-15,1-3 0 0,0 1 0 0,1 1 0 0,0 1 0 0,1-2 0 16,0-3 0-16,2 1 0 15,-2-3 0-15,0 2 0 0,2 3 0 0,-1 0 0 16,1 1 0-16,-1 0 0 0,2 1 0 0,-2 2 0 0,1-3 0 16,-1 5 0-16,1 4 0 0,-2 1 0 0,0 4 0 15,1-1 0-15,-2 1 0 0,-2-1 0 16,1 2 0-16,0 0 0 0,1 3-128 0,-1-6 128 0,-2 7 0 0,2-3 0 0,0 1 0 16,-2 2 0-1,2-2 0-15,-2 2 0 0,1-1 0 0,1-1 0 0,-2 3 0 0,2-4 0 16,0 2 0-16,1 1 0 0,0 0 0 0,2 0 0 0,1 0 0 0,-1 2 0 15,2-1 0-15,0 0 0 0,-1 2 0 16,0-1 0-16,-1 1-144 0,1 0 144 16,-1 3-272-16,-1-3 0 0,1 3 0 0,-4 1 0 15,2-1 272-15,-2 0-160 0,0 3 160 0,-2-1-128 0,1 1 128 0,1 0-192 16,-1 1 192-16,1 0-192 0,-1 0 192 0,1-1 0 16,1 2 0-16,-1 1-128 0,1 0 128 0,0-2 0 15,1 2 0-15,0 0 0 0,0-3 0 0,0 2 0 0,1 1 0 0,0-2 0 16,2 2 0-16,-2-3 0 0,0 2 0 0,-1 1 0 15,0 0 0-15,0 0 0 0,0 0 0 16,0 0 0-16,0 0 0 0,0 0 0 16,0 0 0-16,0 0 0 0,0 0 0 15,0 0 0-15,-16-12 0 0,11 14 0 0,-2-1 0 16,1 2 0-16,-2-1 0 0,2 2 0 0,-1-3 0 0,1 2 0 0,-1-1 0 0,1-1 128 16,1 2-128-16,-1-1 0 0,1-2 0 0,0 1 0 15,-1-1 0-15,0 0 0 0,0 3 0 0,-2-3 0 0,1 0 0 16,-4 0 0-16,0 0 0 0,-1 0 0 0,0 0 0 0,-3 2 0 15,0-2 0-15,-2 0 0 0,-1 0 0 0,-1 0 128 16,0 0-128-16,0 2 128 0,0 0-128 16,-2-2 0-16,1 3 0 0,-2 0 128 0,1 1-128 0,-1 0 0 15,0-2 0-15,2 1 0 0,1 0 0 0,-1 0 0 16,1-2 0-16,-1 2 0 0,1-1 0 0,2-1 0 16,2 2 0-16,0-3 128 15,2 1-128-15,2-1 0 0,-1 0 0 0,3 0 0 0,-1 0 0 0,1 0 0 16,2 0 0-16,-1 0 0 0,1 0 0 0,1 0 0 15,-1 0 0-15,0 2 0 16,1-2 0-16,0 3 0 0,1-3-128 0,0 0 128 0,0 0 0 0,1 0-128 0,0 1 128 16,2-1 0-16,-1 0 0 0,2 0 0 0,1-1 0 0,-1 1 0 15,2 0 0-15,-1 0 0 0,3 0 0 16,-2-3 0-16,-1 3 0 0,0 0 0 0,0 0-128 0,0 0 128 16,0 0 0-16,18-7-128 0,-14 6 128 15,-1 1 0-15,-1-1 0 0,1 1 0 0,-2 0 0 0,1 0 0 16,-1 0 0-16,1 0 0 0,-1 0 0 0,-1 0 0 31,0 0 0-31,0 0 0 0,0 0-128 0,0 0 128 0,0 0 0 16,0 0 0-16,0 0 0 0,0 0 0 0,-14 19 0 15,11-14 0-15,-1 0 0 0,-1 4 0 0,1-3 0 16,1 3 0-16,-1 1 0 0,0 0 0 0,2 2 0 16,-2 0 0-16,3 1 0 0,-1-3 0 0,2 3 0 15,-1-3 0-15,1 1 0 0,0 2-128 0,0-4 128 0,-1 1-160 16,2-1 160-16,0-2-160 15,2 2-384-15,1-2-80 0,1 2-16 0,2-3-20352 0</inkml:trace>
  <inkml:trace contextRef="#ctx0" brushRef="#br1" timeOffset="-192928.17">19972 12762 2751 0,'-3'0'256'0,"-1"-4"-256"0,2 0 0 0,-1 4 0 0,2 4 3056 0,0-4 560 0,0 0 112 0,-2 0 32 16,0 0-1792-16,-2-3-368 0,0 2-64 0,0 1 0 0,0 1 832 0,0 3 192 0,1 1 16 0,0-1 16 15,3-1-608-15,-1 4-112 0,0 1-16 0,1 2-16 16,0 0-864-16,0 2-160 0,1 1-48 0,0 3 0 0,0-1-512 0,1 4-96 16,1 1-32-16,1 4 0 0,1-4-128 0,-1 4 0 15,3 5 0-15,-1-1 0 0,0 1 0 16,-1-1 0-16,0-2 0 0,-2 5-176 0,0 1 176 0,-1 3 0 16,-4-1 0-16,0 1 128 0,-2-3-128 0,-2-6 0 15,1-1 128-15,0 0-128 16,1-7 128-16,-1 2-128 0,2-4 160 0,1-4-160 15,-1 1 0-15,0-3 0 0,3-2 0 0,0-4 0 16,-1-2-528-16,4-2-112 0,-1-1 0 0,0-3-17040 0</inkml:trace>
  <inkml:trace contextRef="#ctx0" brushRef="#br1" timeOffset="-192467.17">20355 12833 32255 0,'-11'4'1424'0,"1"-2"304"0,0 0-1392 0,3 0-336 16,3 2 0-16,0-2 0 0,-1 2 0 0,-5 2 0 15,-6 4 0-15,-6 2 0 0,-3 3 0 0,-1 1 0 0,2-2 0 0,0 2 0 16,3 0 880-16,1-1 96 0,3-1 32 0,3-2 0 0,1-1-176 16,0-1-48-16,3 0 0 0,1-3 0 15,1 2-192-15,2 0-32 0,1-3-16 0,1 0 0 0,2 1-304 0,-1 0-64 16,2-1-16-16,1 1 0 0,0 2-16 0,1-1 0 16,1 2 0-16,-1 0 0 0,0-1-144 0,0 1 0 0,1 3 144 15,-2 2-144-15,-2 1 0 0,2 3 0 0,2-3 0 16,-1 0 128-16,1-1-128 0,2-4 144 0,1 0-144 15,1-1 160-15,0 0 288 0,3 2 64 0,1-4 16 16,1 3 0-16,0-4-144 0,4 3-48 0,3 1 0 16,3 0 0-1,3-2-192-15,3-3-144 0,2-2 192 0,-2-4-192 0,0 0 288 16,4-1-48-16,5-2-16 0,1 3 0 0,0 0-96 16,-1 0 0-16,-3 0-128 0,1 3 192 15,-3 0-656-15,-3 1-144 0</inkml:trace>
  <inkml:trace contextRef="#ctx0" brushRef="#br3" timeOffset="-184767.11">3149 12272 5519 0,'-21'-4'496'0,"4"-2"-496"0,0 2 0 0,3 2 0 0,6 2 4272 0,0 0 752 0,-2 0 160 0,-8-1 16 15,-12-1-5456-15,-8 1-1104 0,-2 1-224 0,-1 1-32 0,5 1 1488 0,-1 1 288 0,3 3 64 0,-1 1 16 0,1-1 208 0,-4 1 32 0,1 3 16 16,-2 1 0-16,-2 3 304 0,-2-2 64 15,2 2 16-15,-5 4 0 0,0 3-368 0,-1 2-64 0,2 3 0 0,-2 4-16 16,-2 6-128-16,1 5-32 0,4 2 0 0,0 8 0 16,2 6-272-16,4 1 0 0,1 1 0 0,5-4 0 15,3-2 0-15,1 10 0 0,1 10 0 0,1 6 0 16,3 3 224-16,2 1-64 0,5-2-16 0,2 1 0 16,4-9-144-16,1 6 192 0,5 13-192 0,3 4 192 15,1 0-528-15,5 0-112 0,2 1 0 16,5-4-16-1,2-3-368-15,1-7-80 0,3-7-16 0,1-6 0 0,4-1 608 0,0-6 112 0,3 1 16 0,-4-13 16 0,-4-10 176 0,5 3 256 16,8 4-64-16,6 1-16 0,0-1 144 0,2-3 48 16,5-2 0-16,3-4 0 0,1-5 160 0,3-8 48 15,5 1 0-15,2-9 0 0,-1-3 64 0,7-6 32 16,10-6 0 0,2-8 0-16,-5-5-384 0,-2-6-80 0,1-4-16 0,-4-8 0 15,1-3 96-15,-1-4 16 0,-1-1 0 0,-5-1 0 0,-6 3-304 0,3-11-304 0,0-8 64 16,0-4 16-16,-2-1 224 0,-3-8 0 0,-3-3 0 15,-6 2 0-15,-5 1 0 0,-4 3 0 0,-2-4 0 16,-1-11 0-16,-2-5 656 0,0-6 32 0,-2 1 0 0,-4-1 0 16,0 4 272-16,-5 0 48 15,-2-1 16-15,-3 5 0 0,-3 10-256 0,-4-1-64 0,-3 2 0 0,-4-4 0 16,-4 1-192-16,-5 2-64 16,-2 4 0-16,-7-1 0 0,-3 2-64 15,-7 1-32-15,-6 8 0 0,-6-2 0 0,-5-4-352 0,-7 6 0 0,-6 6-160 0,-3 1 160 16,8 8-512-1,-13-2 16-15,-9 0 0 0,-6 3 0 0,-1 4-256 0,-4 5-48 16,-1 2-16-16,3 2 0 0,6 3-160 0,3 3-48 0,5-3 0 16,3 5 0-16,6-1 752 0,5 5 144 0,4 0 128 0,5 6-192 0,3 0-48 15,1 5-16-15</inkml:trace>
  <inkml:trace contextRef="#ctx0" brushRef="#br3" timeOffset="-170996.85">12469 12357 9215 0,'-1'-6'816'0,"-1"0"-656"0,-1 5-160 0,2-4 0 0,2 3 2432 0,-1-1 448 0,0 0 80 0,-1-1 32 0,-2-4-2320 0,2 0-464 0,-1 0-80 0,-2 2-128 0,2-1 0 0,-2 4-288 0,1 3 32 0,1-3 16 0,-1 6 704 0,2-2 144 32,-1 1 32-32,-1 2 0 0,2 1 560 0,1-1 112 15,0 2 32-15,-1 0 0 0,1 0 256 0,-1 4 64 16,1 0 16-16,-2 0 0 0,1 2-160 0,0 1-48 16,0 2 0-16,-2 1 0 0,1 3-768 0,0 0-144 15,1-3-48-15,0 3 0 0,1 3-352 0,0 3-160 0,0 3 128 16,2 2-128-16,1 4 0 0,-1 7 0 0,3 4-224 0,0 2 80 15,0 0 144-15,0 1 0 0,0 1 0 0,0 6 0 16,-1 5 0-16,-1 7 0 0,1 2 0 0,-3-2 0 16,-1-1 0-16,0-9 176 0,0-4-48 0,-1-11 0 15,1-8-128-15,-1 3 0 0,-2 2 0 0,1 5 0 16,0 1 224-16,-2-2 112 0,0 5 32 0,-1-1 0 16,0 0-160-16,0 2-16 0,0-1-16 0,-1 5 0 15,-1 4-176-15,1 0 0 0,-2-4 0 0,-1-5-176 16,3-5 176-16,-1-4 0 0,2-3 0 0,-1-3 0 15,1-5 0-15,0 1 224 0,-1-6-48 0,1-2-16 0,-1-1-16 16,1-4 0-16,-2-3 0 0,1-2 0 16,1-1-144-16,2-7 0 0,-1 4 144 0,1-5-144 0,0-2 0 0,0 1 0 15,1-1-192-15,-1 0 64 16,1-1-416-16,-2-1-80 0,0-2-16 0,2 4-11568 16,-1 0-2320-16</inkml:trace>
  <inkml:trace contextRef="#ctx0" brushRef="#br3" timeOffset="-168068.55">12319 14529 7359 0,'-3'2'656'16,"2"-2"-528"-16,0 0-128 0,-1 0 0 0,2-2 4496 0,0 2 880 0,0-3 160 0,2 2 32 0,-1-2-3520 0,0 0-704 0,2-1-128 0,-3 4-48 0,0 0-1168 0,11-19-304 0,-6 13-16 16,0 3-16-16,-1-4-800 0,1 5-144 0,-1-1-48 0,0 2 0 15,1 1 240-15,-1 1 64 0,2 2 0 0,-3-1 0 0,2-2 832 0,0 2 192 16,3 0 0-16,2 1 0 0,2 0 1168 16,2 0 240-1,-3-2 64-15,1 1 0 0,2-2 352 0,-2 0 80 16,2 0 16-16,-3 0 0 0,0 0-880 0,0-2-160 0,3 1-48 0,0-2 0 0,3 1-512 0,0 1-96 15,1-2-32 1,0 1 0-16,0 0-192 0,0 2 0 16,-2 0 0-16,0 0 0 0,1 2-256 0,-2 0 64 0,0-2 16 15,-2 3 0-15,0-2 176 0,-5 1 0 0,0-2 0 16,-1 3 0-16,2 0 288 0,-1 1 96 0,2 0 0 16,0 1 16-16,-1 1-160 0,0-2-48 0,-3-2 0 0,0-1 0 15,4 2-192-15,1-2 0 0,0-1 0 0,3 0 0 16,3-1 0-16,2-3 176 0,-1 2-176 0,-1-2 160 15,-2 2 96-15,-2-1 32 0,1 2 0 0,3 1 0 16,-3 0-160-16,2 1-128 0,-2 2 144 0,0 3-144 16,-2-3 128-16,-2 6-128 0,1-3 0 0,-4 0 0 0,1-2 0 15,-2 2 0-15,3 1 0 0,-2-4 0 16,2 0 0-16,-1-2 0 0,1 1 0 0,0-2 0 0,2-2 192 16,1 1-48-16,1-2-16 0,-1 0 0 0,2 0 48 15,-2-1 0-15,-2 4 0 0,0-2 0 0,2 1-176 16,2-2 0-16,-1 3 0 0,0 0 128 0,-1 0-128 0,-1 0 0 15,-3 3 0-15,0-3 0 0,2 3 0 0,-1 1 0 16,-3-1 0-16,1-2 0 0,2 1 0 0,-2 1 0 16,2 0 0-16,0-3 0 0,-1 0 0 0,1 0 0 15,1-2 0-15,1-2 0 0,0 1 0 0,-2 0 0 16,-3 1 0-16,2 0 0 0,-1-1 0 0,5-2 0 16,1-2 0-16,1 1 0 0,1 3 0 0,-4-4 0 0,-1 6 0 15,-2-1 0-15,-2-2 0 0,0 2 0 0,0 2 0 16,-1 0 0-16,0-3 0 0,-1 3 0 0,0 0 0 15,-2 0 0-15,1 3 160 0,-2-3-160 0,0 0 192 0,0 0-192 16,2 2 144-16,-1-2-144 0,2 0 0 0,0 1 144 16,-1-1-144-16,1 0 0 0,1 0 0 0,0-1 0 15,1 1 0-15,0-2 0 0,1 2 0 0,0-3 0 16,0 2 0-16,1-2 0 0,0 1 0 16,-1 1 0-16,-2 1 0 0,-2-3 0 0,2 3 0 0,0 0 0 15,0 0 0-15,-1 0 0 0,0 0 0 0,-2 0 0 16,0 3 0-16,1-3 0 0,-2 1 0 0,0 1 0 15,1 1 0-15,-1-3 0 0,0 0 0 0,0 0 128 16,1 0-128-16,-1 0 128 0,0 0-128 0,2-3 128 16,0 1-128-16,0 1 0 0,-1-2 0 0,2-1 0 15,-2 4 0-15,0-3 0 0,0 0 0 0,-1 3 0 0,1-2 0 0,-2 1 192 16,1 1-192-16,-1 0 192 0,0 0-64 0,0 0 0 16,-1 0 0-16,1 0 0 0,0 0-128 0,0 0 160 15,0 0-160-15,0 0 160 0,0 0-160 0,0 0 0 16,0 0 0-16,-21 3 0 0,18-3 0 0,-1-2 0 15,2 1 0-15,-1 1 0 0,2-3 0 0,-1-1 0 0,-1 4 0 16,2-5 0-16,0 4 0 0,0-4 0 16,1 4 0-16,-2-3 128 0,1 2 0 0,-1-1 0 15,0 2 0-15,0-1 0 0,-2 2-128 0,2 0 0 0,0-3 0 16,1 3 0-16,-1-1 0 0,-2 1 0 16,-1 0 0-16,1-3 0 0,1 3 0 0,-1-2 0 0,0 1 0 15,2-2 0-15,-1 0 160 0,1-1 0 16,-1 4 0-16,2-3 0 0,0 0 32 0,0-4 0 15,-1 1 0-15,2-2 0 0,0 1-32 0,0 1 0 0,0 3 0 0,0-4 0 16,3-2-160-16,-2-1 128 16,0-2-128-16,-1 1 128 0,2 0-128 0,-2 0 0 0,0 0 0 15,-2-1 0-15,0 0 0 0,-1-4 0 0,1 2 0 0,-2-3 0 16,1-1 144-16,0-2 0 0,1 2 0 0,2-5 0 16,-2 2 48-16,2 2 16 0,2-1 0 0,-2 1 0 15,2 1-208-15,1 2 176 0,-2-3-176 0,0 3 160 0,0 1-160 16,0 4 0-16,-1 2 0 0,2 1 128 0,-2 0 0 15,0-2 0-15,0-2 0 0,0 0 0 0,1-1 64 0,-2 0 16 16,1 0 0-16,-2-2 0 0,2 2-48 0,-1-2-16 16,1 1 0-16,0-4 0 15,-1 2 0-15,1 0 0 0,0-7 0 0,0 1 0 16,0 1 32-16,0-5 0 0,1 1 0 0,2-3 0 0,-2 2-176 0,1 1 0 16,0-1-160-16,-1 2 160 0,0-2 0 0,-1 1 0 0,0-2-128 15,0 3 128-15,-1 2 0 0,0 0 0 0,-1 1 0 16,1-2 0-16,-1 1 0 0,-1 2 0 0,1-2 0 0,1 0 0 15,-2 1 0-15,3-1 0 16,-1-3 0-16,0 1 0 0,-1-4 0 0,2-1 0 16,0 5 0-16,0-5 0 0,2 1 0 0,-1-3 0 15,1 2 0-15,0 0 0 0,0 0 0 0,0 1 0 16,0 1 0-16,-1 1 0 0,1 1 0 0,0-1 0 16,0 0 0-16,-1 1 0 0,1 4 0 0,-2 2 0 0,1-1 0 15,-1 1 0-15,1 1 0 0,0-1 0 0,-1 3 0 0,0 0 0 16,0 0 0-16,2 0 0 15,-1 0-128-15,1-3 128 0,-1 4 0 0,1-1 0 16,0 0 0-16,1 0 0 0,-1 0 0 0,2-3 0 0,-2 3 0 0,2 0 0 0,-1 2 0 0,-1-3 0 16,0-1 0-16,1 2 0 0,-1 0-128 15,0 0 128-15,-1 0 0 0,-1-2-144 0,0 7-48 0,0-1 0 16,0-1 0-16,0 1 0 0,0 2 32 0,-1-2 0 16,1 2 0-16,0-2 0 15,0 3 160-15,0-2 0 0,0 2 0 0,0-3 0 16,-2 2 0-16,2 0 0 0,0 1 0 0,0-1 0 0,0 4 0 0,0-4 0 0,-1 2 0 15,1 0 0 1,0 0 0-16,-1-2 0 0,0 3 0 0,1-1-128 16,0 2 128-16,0 2 0 0,-2 0 0 0,1 1 0 15,0 0-208-15,0-1-16 0,0 4 0 0,-1-2 0 0,1 2 32 0,0 0 16 16,-2 0 0-16,2 0 0 0,0 2 176 0,-2 0-160 0,2 0 160 0,0-2-160 16,1 0 160-16,0 0-128 15,0 0 128-15,0 0-128 0,0 0 128 16,0 0 0-16,0 0 0 0,0 0 0 0,0 0 0 0,-10 19 0 15,9-19 0-15,-2 1 0 0,2 1 0 0,-1-2 0 0,0 3 0 0,0-2 0 16,-1 1 0-16,0-2 0 0,-2 3 0 0,1-3 0 16,-1 0 0-16,0 0 0 0,0 1 0 0,-1-1 0 0,0 0 0 0,-2 3 0 15,0-3 0-15,-2 0 0 16,1 1 0-16,-2-1 0 0,2 2 0 0,-2-2 0 0,-1 0 0 0,1 0 0 16,-2 0 0-16,1 0 0 0,0 0 0 0,-2 0 0 15,1 0 0-15,-2 0 0 0,-1 0 144 0,0 3-144 31,-2-3 192-31,0 1-192 0,0 2 0 0,0-1 0 16,-2-1 0-16,0 2 0 0,-1-1 0 0,0-2-144 0,0 4 144 0,-1-2-192 0,0-2 192 0,1 4-160 0,1-4 160 16,0 1-160-1,2-1 160-15,-2 0 0 0,1 0 0 16,-1 0 0-16,2 0 0 0,1 3 0 0,-1-3 0 0,0 2 0 16,-1 0 0-16,-1 0 0 0,2 0 144 0,-1 2-144 15,1-1 0-15,-1 0 0 0,2 0 0 0,0 1 0 16,-1-3-192-16,3 1-64 0,1 1 0 0,0-3 0 15,2 1 96-15,-2 1 16 0,2-2 0 0,-1 0 0 16,2 3 144-16,0-3 0 0,-1 0 0 0,-2 1 0 16,2-1 0-16,-1 0 0 0,1 0 0 0,1 0 0 15,2-1 0-15,-1 1 0 0,0-3 0 0,2 1 0 16,0 1 0-16,1 1 0 0,-1 0 0 0,0 0 0 0,0 0 0 16,1 0 0-16,-2 0 0 0,1 0 0 15,-1 0 0-15,0 1 0 0,1 1 0 0,-2 1 0 0,1-2 0 16,2 2-208-16,1-3 80 0,-2 2 128 0,1-1-128 15,0 2 128-15,1-1 0 0,0 0 0 0,0 0 0 0,1 2 0 16,1-2 0-16,1-2 0 0,-1 4 0 0,0-4 0 16,2 2 0-16,-2-2 0 0,1 0 0 0,0 2 0 15,0-2 0-15,1 2 0 0,-1-2 0 0,1 0 0 16,-2 0 0-16,0 3 0 0,1-3 0 0,-1 0 0 16,0 1 0-16,1 1 0 0,-1 1 0 0,0-3 0 15,1 1 0-15,-1 1 0 0,0 0 0 0,2 0 0 0,0 1 0 16,1 0 0-16,0 0-176 0,1 1 176 15,1-2-128-15,-1-1 128 0,0 2-176 0,0-2 176 0,1 0-208 16,-1 0 80-16,2 2 128 0,-2-2 0 0,0 2 0 0,0-1-128 16,-2-2 128-16,2 1 0 15,0 2 0-15,-1-1 0 0,1-1-208 0,0 2 32 0,-1-1 16 0,1 2 0 16,-1 0-160-16,2-2-16 0,-1 5-16 0,1-1 0 16,2 1-304-1,0 2-64-15,2 3-16 0,0 2 0 16,1 1-816-16,-1 1-176 0,2 0-16 0,-3 0-16 15,0 2 48-15,2 1 16 0,-1-3 0 0,0-2 0 16,1-2-432-16,-1-3-96 0</inkml:trace>
  <inkml:trace contextRef="#ctx0" brushRef="#br3" timeOffset="-167281.36">11800 12822 33167 0,'-2'3'2944'0,"-1"-1"-2352"0,2 2-464 0,1-4-128 0,0 2 640 32,0-1 128-32,0 8 0 0,-1 1 16 0,0 2-496 0,1 7-96 0,1 1-32 0,1 1 0 0,1-1-160 0,-1-2 0 0,2 1 0 0,-1 3 0 0,0 4 176 0,1 0 48 0,0-1 16 0,-3 3 0 15,0 0-64-15,0 7-16 0,-2-4 0 0,-1 2 0 16,-1 2-160-16,-2-2 0 0,-1 2 0 0,-1-2 0 15,-1-4 0-15,0 2 0 0,-2 1 0 16,1-1 0-16,0-3 0 0,2-3 0 0,1-6 0 0,1-3 0 16,1-4-992-16,3-2-80 0,0-4-16 0,1-5-14608 0</inkml:trace>
  <inkml:trace contextRef="#ctx0" brushRef="#br3" timeOffset="-166840.22">12090 12985 21183 0,'0'-6'944'15,"0"0"192"-15,0 2-912 0,0-1-224 0,0 4 0 0,0 1 0 0,1-2 1312 0,-1-5 224 16,1 4 32-16,-1-3 16 0,1-1-1248 0,-1 4-336 15,-1 3 128-15,-1 0-128 0,-2 3 0 0,0 0 0 16,-2 4 0-16,0 2 0 0,-1 1 160 0,-1 2 144 16,1-2 16-16,-2 2 16 0,2 2-16 0,-3 1 0 15,1-2 0-15,0 2 0 0,2-2-192 0,0-3-128 0,-1-1 128 16,2 0-128-16,1-1 640 0,-1-2 48 0,0 0 16 0,-2-1 0 16,1 0 192-16,-2 0 32 0,1 1 16 0,-4 0 0 15,3 2-624-15,-3 0-128 0,1 2-32 0,0 0 0 16,2-1-160-16,2-3 0 0,3 1 0 0,2 2 0 15,2-5 0-15,4 2 0 0,2 0-144 0,4 0 144 16,0 0-192-16,3 0 0 0,3 1 16 0,3 3 0 16,2-1 512-16,-1 6 112 0,2-5 0 0,-1 4 16 15,1 2-176-15,-2 1-32 0,0-1-16 0,-2 0 0 16,1 3-240-16,-3 1 0 0,-3-1 0 0,0 2 0 0,-3 4-192 16,-4-1-16-16,-1 0-16 0,-3-1 0 15,-2-5-896-15,-1-4-176 0,0-3-48 0,-2-6 0 16,2 0-336-16,0-4-80 0</inkml:trace>
  <inkml:trace contextRef="#ctx0" brushRef="#br3" timeOffset="-165734.15">12837 11801 3679 0,'-5'2'320'0,"1"-2"-320"0,0 0 0 0,2 0 0 0,1 0 4768 16,1 0 880-16,-2 0 176 0,1 0 48 0,0 0-4448 0,-2-2-880 0,2 0-176 0,2 0-48 0,1-2-960 0,-1 2-192 0,1-2-32 15,2 2-16-15,0 2 880 0,-2-4 0 0,3 4 256 0,-1-3-64 0,0 2 1088 0,-2 0 208 16,2 0 48-16,-2-2 16 0,-1 2 272 0,2-1 48 16,-1-2 16-16,2-2 0 15,-1-1-480-15,-1-1-80 0,2 0-32 0,-1-4 0 16,1 0-720-16,0-1-160 0,0 1-32 0,1-2 0 16,1-4-96-16,0-2-32 0,1-4 0 0,1 2 0 0,-1-1-256 0,1-2 0 0,-1-1 0 15,-1 4 0-15,0 1 0 0,1 5 0 0,-1-4 0 16,0 3 0-16,0 3 0 0,-1 2 0 0,1 2 0 0,-1 4 0 15,-1-1 0-15,0 4 0 16,-1 0 0-16,0 3 0 0,1 0 0 0,-2 0 0 0,0 4-128 0,2 1 128 16,-1-1 0-16,-1 2 0 0,3 4 0 0,0 2-144 0,1 0 144 15,2 4 0 1,0 3-144-16,2-3 144 0,-1 3 0 0,-1-3 0 16,2 2 0-16,-2-7 0 0,-3 0 0 0,1-3 0 15,0 4 0-15,2-2 0 0,-1 3 0 0,-1-5 0 0,0 0 0 0,0 0 0 0,-2-4 0 0,0 2 0 31,0-3 0-31,-1-2 0 0,1 1 0 0,1-2 0 0,-1-2 0 0,-1 1 0 16,2-6 144-16,0 1 0 16,0 0 0-16,-1-4 0 0,1 2-16 0,-1-6-128 15,-1 2 192-15,0-5-64 0,-2 6-128 0,0-2 0 0,0-7 0 0,1-4 128 0,-1 2-128 0,-1-1 0 16,1-6 0-16,0 1 0 0,1 1 0 0,-1 3 0 16,0-1 0-16,0 4 128 15,1 4-128-15,-1 5 0 0,0 2 0 0,0 4 0 0,1 1 0 0,-2 3 0 0,1 6 0 16,-1-1 0-16,1 3 0 0,0 4 0 0,3 0 0 31,0 2 0-31,-1 4-128 0,1-1 128 0,1 5-160 0,0-2 160 16,0-1 0-16,1 2 0 0,2 2 0 0,0-1 0 15,1-2 0-15,-2 5 0 0,3-4-128 0,-1 2 128 16,-1 2 0-16,-1-7 0 0,-1 0 0 0,-1 2 0 31,0-1-464-31,-2-3 0 0,1 2 0 0,-1 0-12016 0,-2-3-2384 0</inkml:trace>
  <inkml:trace contextRef="#ctx0" brushRef="#br3" timeOffset="-164199.93">14120 13168 19343 0,'0'2'1728'0,"1"-2"-1392"0,1 0-336 0,0 0 0 0,2 2 1152 0,0-2 176 0,3 0 16 0,4-2 16 0,6 2-256 0,4 0-48 15,3-2-16-15,1 0 0 0,1-1 240 0,-2 2 32 0,2-4 16 0,0 2 0 0,1-4 176 0,-1 1 32 0,0 2 16 0,0 1 0 16,-2-2-896-16,-1 1-176 0,2 2-32 0,-3 0-16 16,1 0-624-16,-2 1-128 0,-2 1-32 0,-1 0 0 15,-1 0-928-15,-2 0-176 0,0 3-32 0,-2-3-16 16,1-3-864-16,-3-2-192 15,0 3-16-15,-2-2-5712 0,-2 0-1136 0</inkml:trace>
  <inkml:trace contextRef="#ctx0" brushRef="#br3" timeOffset="-163812.48">14115 13499 32255 0,'-6'4'1424'0,"2"-2"304"0,2 0-1392 0,1-2-336 0,1 0 0 0,1 0 0 0,3 0 288 16,1 0-16-16,4 0 0 0,5-2 0 0,3 0-272 0,7 0 0 16,2-2 0-16,5-1 0 0,2 4 544 0,3-4 208 15,1 4 32-15,3-2 16 0,-1 2-240 0,1 1-48 16,-1 0-16-16,1 0 0 15,-2 1-1232-15,-2 2-240 0,0-3-48 0,-3 1-14720 0</inkml:trace>
  <inkml:trace contextRef="#ctx0" brushRef="#br2" timeOffset="-76581.93">16554 12366 24879 0,'-9'1'2208'0,"2"2"-1760"0,2-3-448 0,2 0 0 0,2 2 544 0,-3-2 32 0,-3 0 0 0,-3 4 0 15,-2-2-416-15,-1-1-160 0,2-1 128 0,5 0-128 0,1-1 816 0,4 1 80 0,2-6 0 0,1 4 16 0,3-2-64 0,2 0-16 16,0-1 0-16,2 1 0 0,2 1-352 0,0 0-80 16,3 0-16-16,-1 0 0 0,3-1-96 0,0 1-32 0,2 0 0 15,-2 1 0-15,1-2 304 0,0 0 48 0,1 2 16 0,-1-2 0 16,1 0-240-16,2 2-32 0,0-4-16 0,1 2 0 15,0-2-336-15,3 1 128 16,0 1-128-16,1 0 0 0,2 4 352 0,-2-2 0 16,1 2 0-16,-1 2 0 0,-2 0-64 0,-1 3-16 0,-1 1 0 0,-3 0 0 15,-2 4-128-15,0 0-16 0,-1 2-128 0,-3 2 192 0,0 4-192 16,-2 1 0-16,-1-1 0 16,0-2 0-16,-2 3 0 0,-1 1 0 0,2-5 0 15,-3 1 0-15,0 0 0 0,0-4 0 0,-2 4 0 16,1-3 0-16,0-1 0 0,-2 2 144 0,1-2-144 15,-2 0 192-15,1 1-16 0,-3-2 0 0,1 0 0 0,-2-1 0 16,-1 0-16-16,-2-2 0 0,0 0 0 0,-3-2 0 16,-1 3-32-16,-2-3 0 0,-3 1 0 0,-1-1 0 15,1 3 32-15,-4-3 0 0,-3 2 0 0,0 0 0 16,-1 2-160-16,1-1 0 0,0 1 0 0,1 0 0 16,3-2 192-16,-1 0-32 0,4 0-16 0,0-1 0 0,3-1 192 0,1 0 48 15,4-1 0-15,0 0 0 0,2 1-208 0,0-2-48 16,0-2 0-16,2 4 0 0,1-2-128 0,-2 0 128 15,2 0-128-15,0 2 128 0,0 2-128 0,-2-1 0 16,2 2 144-16,1-2-144 0,-1 1 0 0,-1 2 0 16,1-2 0-16,1 3 0 0,-1-1 0 0,0 0 0 0,1-1 0 0,1 4 0 15,0-5 0-15,0 4 0 16,2-1 0-16,1 0 128 0,-1 0-128 0,2 1 0 16,0-2 128-16,1 3-128 0,-1-4 0 0,0 1 0 15,0 0 0-15,0-1 0 16,0-3-656-16,-1 0-48 0,1 0-16 0,-2-2 0 15,0 2-496-15,-1-3-112 0</inkml:trace>
  <inkml:trace contextRef="#ctx0" brushRef="#br2" timeOffset="-76270.49">17029 13685 46991 0,'-2'6'2080'0,"0"-1"432"0,-2-1-2000 0,0-1-512 0,2-2 0 0,1 1 0 0,-1-2 336 0,1 3-16 15,-2 0-16-15,0 1 0 0,1 2-944 0,0-2-192 0,2 1-48 0,-1-1 0 0,1-2 624 0,1 2 112 0,1-4 144 0,0 0-19968 0</inkml:trace>
  <inkml:trace contextRef="#ctx0" brushRef="#br2" timeOffset="-71765.78">16870 11344 29487 0,'-21'-5'2624'0,"4"2"-2112"0,7 3-512 0,4 0 0 0,-2 0 0 0,-5 0-192 0,-14 0 0 0,-18 0 0 0,-12 0 48 0,-5 2 16 0,3 8 0 0,2 0 0 0,3 5 128 0,1 2 0 0,-1 4 0 0,2 1 0 15,3-3 0-15,-2-1-160 16,1 2 160-16,1-4 0 0,4 0 0 0,8-3 224 16,4-1-16-16,0 2 0 0,0 1 352 0,3-3 64 0,6-2 16 15,8-4 0-15,6 0-640 0,3-2 0 0,5-2 0 0,3 0 0 0,5 0 992 0,5-2 128 16,5-2 32-16,8 0 0 0,7 0-272 0,3-2-48 16,5 4-16-1,0-2 0-15,6 4-176 0,2 2-48 0,0 2 0 0,-3 3 0 16,-1 4-272-16,-5 0-48 0,-6-1-16 0,0 7 0 0,-2 3-256 0,-8 0 0 15,-5 4 0-15,-8 3 0 16,-7-3-912-16,-9 1-192 0,-9 2-48 0,-9 5 0 16,-8 0-1088-16,-12 1-208 0,-8 3-48 0,-8 1-16 0,0-2 1760 0,-12 2 368 15,-9 6 64-15,-5 1 0 0,2 2 1328 0,1-5 256 0,6-1 48 16,9-5 16-16,7-2 256 0,6 1 48 0,6 1 16 0,5 4 0 16,7 1-688-16,8 1-128 15,7 2-16-15,5 0-16 0,5 6-480 16,5-5-112-16,5-4-16 0,4-5 0 0,6 1-192 15,2-7 0-15,2-2-192 0,4 0 192 0,6 3-320 16,6-1 64-16,5 0 0 0,5-1 0 0,2 1 80 0,3-3 32 0,1 1 0 0,3-3 0 16,-1 1 0-16,-1-5 0 0,-1-3 0 0,-2-3 0 15,-4-4 144-15,-1-1 0 16,-4 0 0-16,-2 3 0 0,-6-2 400 0,0 1 16 16,-3 3 0-16,-4-3 0 0,-2 5-96 0,-3-2-32 15,-2 2 0-15,-2 2 0 0,-1 2-288 0,-3-3 128 0,-2 1-128 0,-2-4 0 0,0 0 0 16,-2-1 0-16,-2-2 0 0,-1 2 0 0,0-2 0 0,-2-1 0 15,-3 2 0-15,-5 0 0 0,-1 6 0 0,-4-1 0 16,0-1 0-16,-1 2 0 0,3-1 0 0,-3 0 0 16,-3 2 0-16,3-1 0 0,4-1 0 0,1-3 0 15,0-1 0-15,1 1 0 0,3 0 208 0,3-4-64 16,3-6-16-16,0 4 0 16,2 0-128-16,3 0 128 0,2 2-128 15,3-3 128-15,3 1-128 0,3-6 0 0,1-1 0 0,3 0 0 0,1-1 0 0,2 0 0 0,4 0 0 16,0-2 128-16,-1 2-128 0,-2 2 0 0,1 2 0 15,-4 1 0 1,-1 5 128-16,-1 0-128 0,-3 4 0 0,-4 4 128 0,-2 6-128 0,-6 1 0 0,-4 2 0 0,-2-3 0 16,-5-2 0-16,-2-1 0 0,-2-1 0 0,-3-6 0 15,3 0 128-15,-3 0-128 0,-2 2 128 0,1-2-128 16,2-4 192-16,1-1-64 16,-1 0 0-16,6-1 0 0,3-2-128 0,4-2 0 0,2 0 0 0,4-1 0 15,4-1 0 1,0-1 0-16,5 6 0 0,1-3 0 0,2 2 0 15,3 0 0-15,3 2 0 0,-4-4 0 0,-2 0-192 16,5 1 192-16,10 0-160 0,8-1 160 0,1-1-144 0,1-5 144 16,3 0-128-16,-1-2 128 0,-8-2 0 0,3-2-128 15,8-7 128-15,7-3 0 0,-2-6 0 0,-2-3 0 16,0-3 192-16,-2-3-64 0,0 3 80 0,1-2 32 16,0-1 0-16,-1 0 0 0,2-1-240 0,-3 3 144 15,-1 4-144-15,-4 0 128 0,-1 6-128 0,-4 3 0 16,0 3 0-16,-4 0 0 0,-2 3 0 0,2-2 0 15,1 1-144-15,2 0 144 0,0 0-208 0,-1-1 16 16,-4 4 0-16,1-2 0 0,1 0-64 0,2-2-16 16,0 0 0-16,-4 5 0 0,-3 1 112 0,-3 0 32 15,1 2 0-15,-1 2 0 0,0 4 128 0,-2-1 0 0,-2 4-144 16,2 3 144-16,-1 4 0 0,1 6 0 0,2 5 0 16,-1-1 0-16,-3 3 0 0,0 3 0 0,0 7 0 15,0-1 0-15,-2-1 0 0,-1-1 0 0,1-1 144 0,-1-3-144 16,0-6 160-16,2 1-32 0,1-1-128 0,-3-6 192 15,-1-1-192-15,0-2 0 0,3 2 0 0,1-4 0 16,4 0 0-16,1-1 192 0,-2-3-16 0,0-6-16 16,-2 1-32-16,-2-5 0 0,-1-1 0 0,-1-2 0 15,2-3 0-15,-1-3 0 0,-2-2 0 0,0-2 0 16,2-1 112-16,-2 1 16 0,1 0 0 0,-2 3 0 16,-2 3-32-16,2 0 0 0,2-2 0 0,2 2 0 0,0-2-224 0,1 2 176 15,-1 1-176-15,-2 3 160 0,0 5-160 0,-2-2 0 16,-2 6 0-16,-3-3 0 0,-1 1 0 0,-2 1 0 15,0-2 0-15,-1 0 0 0,0 0-160 0,-2-3 160 16,0 0 0-16,1-3-144 0,0 0 144 0,0-4 144 16,2-5-16-16,1-2-128 0,0-4 368 0,1-1-48 15,3-4 0-15,-1-3 0 0,2 1-192 16,0-1-128-16,-2 5 128 0,2-7-128 0,2-8 0 0,1-1 0 16,1-1 0-16,-2-1 0 0,0 1 0 0,-3 3 0 0,0-1 0 15,-4 2 0-15,-3 5 0 0,-2 0 0 0,-3 3 0 16,-4 7-128-16,0 1 128 0,-6 3 0 15,-6 0 0-15,-4 1-128 0,-7 1 128 0,-5 0 0 16,-1 2 0-16,-4 2 0 0,-2 2 0 0,-6 1 0 16,-1-1 0-16,3 0 0 0,7 2-192 0,6-6-96 0,6-1-32 15,7-4 0-15,7-2 320 0,4-2 0 0,6 1-128 0,4-4 128 16,4-2 0-16,2 3 176 0,4 3-32 0,1 1 0 16,2 1-144-16,4 0 0 0,0-2 0 0,1 4 0 15,1 5 0-15,1 0 0 0,1 1 0 0,0 0 0 16,1-1 0-16,0 2 0 0,2-4 0 0,-2 2 0 0,0-2-192 15,-1-1 192-15,2 0-192 0,-2 0 192 0,-2 1-144 0,-1-4 144 16,-2 0 0-16,0-1 0 0,-1-2 0 0,1-2 0 16,-3-2 0-16,2 1 0 0,-2-1 0 0,-1 0 0 15,0-2 0-15,-1-3 0 16,1 3 224-16,-4-3-48 0,1-1-16 0,-4 2 0 0,-3-1-160 0,0 2 0 16,-2-1 144-16,-3 0-144 15,-1-1 0-15,-1-4 0 0,-1 0 0 0,-1-3 0 16,-1 0 0-16,1 0 0 0,0-3 0 0,-1-4 0 15,3 2 0-15,3 1 0 0,-1 1 0 0,2 3 0 0,2 3 0 16,0 2 0-16,2 3 0 0,-2 3 0 0,2 4 0 0,-1 0 0 0,1 2 0 0,-2 5 0 16,1 0 0-16,0 4 0 15,0 2 0-15,-1 0 0 0,0 1-160 0,1-1 160 16,-1 2-192-16,0 0 192 0,2-3-352 0,-2 4 32 16,0-2 16-16,-1 2 0 0,0 1 304 0,-1-1-192 0,0 1 192 0,-2 0-160 15,-1 0 160-15,0-4-128 16,-1 1 128-16,0 2-128 0,0-3 128 0,0-1-192 0,1 1 192 0,0-4-192 15,2 2 192-15,1 1 0 16,-1 0 0-16,1 0 0 0,1-1 0 0,-1 0 0 16,0 1 0-16,-2 4 0 0,1-2 0 0,-3 1 0 0,-1 2 0 0,-3-4 0 15,-1 2 0-15,-5-2 0 0,-2 1 0 0,-4-1 0 16,-4 0 176-16,-6 0-48 0,-3-2 0 0,-6 0 0 16,-1-1-128-16,-5 0 0 0,1-2 0 15,-1-1 0-15,4 4 0 0,-1-2 0 0,-2-1 0 0,1-1 0 16,2 4 0-16,2-1 0 0,2 3 144 0,1 3-144 15,-2 2 0-15,2 4 0 0,1 2 0 0,-2 3 128 16,1 4-128-16,-4 1 0 0,-1 5 0 0,-4 2 0 0,-3 5 0 0,-1 1 0 0,-3 4 0 0,2-1 0 31,2-3 0-31,1-2 0 0,4-2 0 0,4-8-19968 16</inkml:trace>
  <inkml:trace contextRef="#ctx0" brushRef="#br3" timeOffset="-51081.36">23581 15373 39615 0,'1'-4'3520'0,"1"1"-2816"0,0-1-560 0,-1 2-144 0,2 2 224 0,-1 0 16 0,1-4 0 0,3-2 0 0,0 0-240 0,0-3 0 0,0 5 128 0,-2 0-128 0,0-1 192 16,-2 5 0-16,-2 3 0 0,0-1 0 0,0 5 256 0,0 0 64 0,1 2 0 0,2 3 0 0,2 2-64 0,1 4 0 0,2 4 0 0,1 1 0 0,4 5-256 0,0 3-48 15,3 9-16-15,2 3 0 0,0 4 0 0,0 4 0 16,0 1 0-16,1 0 0 0,-2-2 0 0,0-2-128 16,-2-7 192-16,4 6-64 0,2 1-128 0,-1 3 0 15,-3-4 0-15,-1-5 0 0,-2-1 208 0,-2-8 16 16,-2-3 0-16,-3-5 0 0,-1-5-224 0,-1-6 176 15,0-1-176-15,-2-7 160 16,-2-2-32-16,0-4 0 0,2-4 0 0,-2-5 0 16,0-6-128-16,-2-4 160 0,0-4-160 15,-3-9 160-15,-1-5-160 0,0 1 0 0,0-3 0 0,0-7 0 0,0-7 0 0,0 0-224 16,3 4 48-16,2 5 16 16,4 7-64-16,2 8-16 0,1 10 0 0,3 3 0 15,-1 7 96-15,2 5 16 0,-1 2 0 0,2 8 0 0,2 3 128 0,2 4 0 16,0 6 0-16,0 3-128 0,0 3 128 0,-1 3-128 0,0 2 128 15,-2 1-128-15,-2-2 128 0,2 2 0 0,-2-2 0 0,-1-1 0 16,0-3 0-16,1-3-128 0,-1 0 128 0,0 1 0 31,1-5 0-31,-3 1 0 0,1-2 0 0,0-1 0 16,-1-1 0-16,1-3 144 0,-2-2-16 0,3-1-128 0,-2-3 160 0,0-2-160 16,0-4 128-16,-1 0-128 0,2-3 352 0,0 0-16 15,0-4 0-15,0-2 0 0,0-4 16 0,1-2 0 16,0-1 0-16,-2-4 0 0,1-1 48 0,-2-2 16 15,-1-2 0-15,1-6 0 0,-2-1 176 0,-2 4 48 16,1 2 0-16,-2-9 0 0,1-9-240 0,-2-13-32 16,2-6-16-16,-3 0 0 0,0-3-208 0,-2 5-144 15,2 5 192-15,-1 1-192 0,-1 8 0 0,-2 3 0 16,0 5 0-16,-1 6 0 16,2 4-624-16,-1 7-16 0,0 6-16 0,2 0 0 15,-1 6-176-15,0 2-48 0,1 1 0 0,0 4 0 16,-1-1-400-16,3 4-64 0,-1 1-32 0,2 4 0 0</inkml:trace>
  <inkml:trace contextRef="#ctx0" brushRef="#br3" timeOffset="-49682.36">26047 15680 8287 0,'7'-1'736'0,"-3"1"-592"0,0-3-144 0,-3 1 0 16,0 2 3392-16,0-2 640 0,2 2 128 0,-1 0 16 0,1 0-2480 0,0-2-496 0,1 1-112 0,-1 1 0 0,-2 1 16 0,0 1 16 0,-1-2 0 0,-1 0 0 0,-2 4 384 0,1-4 80 0,-1 3 16 0,1-3 0 0,-1 1-592 0,0 1-112 0,-1-2-32 0,0 0 0 16,-1 0-416-16,0 3-96 0,-1-3-16 0,0 0 0 15,0 0-48-15,-2 1-16 16,0 2 0-16,-3-1 0 0,-2 2 48 0,-2-2 0 16,-1 2 0-16,-1 0 0 0,-1-1-48 0,-3 2 0 0,-4 1 0 0,-1-2 0 0,0 2 80 15,-3 1 16-15,1-4 0 0,1 1 0 16,0-2 16-16,1-2 0 0,-2 0 0 0,1-2 0 0,1-2-64 0,1 1-16 31,1 0 0-31,0 3 0 0,1 0-160 0,1-2-16 0,-1 0-128 16,3-1 192-16,1 3-16 0,1-3-16 0,1 1 0 0,1 0 0 0,0 2-160 0,0 0 192 15,1-2-192-15,-1 2 192 16,0 0-192-16,1 2 128 0,-1 0-128 0,2 0 128 16,1 1-128-16,-1 0 0 0,1-1 0 0,0 3 0 15,2-4 0-15,0 1 0 0,0 2 176 0,1-2-176 0,2 1 176 0,0-2-176 16,0 2 192-16,2-1-192 0,1-2 0 0,2 0 0 0,1 1 0 15,1-1 0-15,1 0 224 0,0 0-64 0,0 0-16 16,1 3 0-16,-1-3 16 0,2 0 0 16,0 0 0-16,0 0 0 15,2 1-160-15,-4-1 0 0,0 0 144 0,0 0-144 16,0 0 0-16,0 0 0 0,20 9 0 0,-15-9 128 0,-1 0-128 0,-1 2 0 0,2-2 0 0,-1 0 0 16,0-2 0-1,-1-1 0-15,2 2 0 0,2-4 128 0,-1 1-128 16,0 1 192-16,1-4-64 0,1 1 0 0,0-2-128 15,2 0 0-15,-1-2 0 0,1 2 0 0,0-2 0 0,0 0 128 0,1 1-128 0,0-1 0 0,0 0 0 0,0 2 0 32,2-5 0-32,-2 3 0 0,0 2 0 0,1-3 0 15,3 0 0-15,0-3 0 0,1 4 0 0,-3-2 0 16,4-3 0-16,-3 2 0 0,-1 2 0 0,-1 3 0 16,1-2-192-16,-2 1 64 0,0 2-64 0,-3 1 0 0,0 2 0 0,-3 1 0 0,-2 1 192 0,0 1 0 15,-2-2 0-15,0 3 0 0,-1 3-192 0,-1-3 64 16,1 3 0-16,-1-1 0 0,-2 0 0 0,0 2 0 15,-1 1 0 1,4-5 0-16,0 0 128 0,-15 13-208 0,10-8 80 0,-2-1 128 16,-2 2-192-16,1 0 192 0,-2-2-160 15,-1 2 160-15,-2 0-288 0,0 1 32 16,-2-1 16-16,-1 0 0 0,-3 4-80 0,1-4 0 0,-2 4-16 16,0 0 0-16,3-2 128 0,-3 0 16 0,-1 2 16 15,0 1 0-15,2-4 176 0,1 2 0 0,3 1 0 16,1-1 0-16,1 0 0 0,0-2 0 0,3 0 0 0,-1 2 0 0,1-3 0 0,1 4 0 0,0-2 0 0,1 0 0 31,2 1 0-31,1-3 0 0,2 0 0 0,0 0 0 16,2 1 208-16,1 0 32 0,0 1 0 0,1-1 0 15,2 0-112-15,-1 2 0 0,3 0-128 0,-1 1 192 16,2 0-64-16,0 1-128 0,0-1 176 0,0-2-176 0,-2 0 256 16,2-1-64-16,3 2-16 0,3 4 0 0,2-1-176 15,3 1 0-15,2-2 144 0,1 0-144 0,1-1 0 16,-2-4 0-16,2 0 0 0,2 0 0 15,0-5-480-15,1 2-16 0,-1-1 0 0,1-4 0 16,-2 2-656-16,-3 0-128 0</inkml:trace>
  <inkml:trace contextRef="#ctx0" brushRef="#br3" timeOffset="-47853.29">26797 15398 11055 0,'0'-6'976'0,"0"2"-784"0,0 0-192 0,0 2 0 0,2-1-256 0,-1 2-112 0,0-4-16 16,0-2 0-16,0-3 160 0,1-1 32 0,-2 3 0 0,0 2 0 0,0 2 1440 0,-2 2 288 0,1-2 64 0,1 4 16 0,-1-2 1120 0,1-2 208 15,0 4 64-15,1-2 0 0,0 2-464 0,2-3-96 16,-2 3-16 0,0-1 0-16,2 1-704 0,-2 1-160 0,2 2-32 0,-2-1 0 15,0-1-656-15,2 4-144 0,-2-1-32 0,0 0 0 16,0 1-128-16,1 0-16 0,-2 1-16 0,1-1 0 15,-1 1-32-15,0 0 0 0,0 1 0 0,0 0 0 0,1-1-160 0,-1 0-32 0,1 0-16 0,0 4 0 16,2-1-176-16,-1 1-128 0,2 2 192 0,1 0-192 31,1 4 128-31,0 1-128 0,2 1 0 0,0 2 0 16,2 6 0-16,3 2 0 0,2 3 0 0,-1 0 0 16,3 1 128-16,-3-1-128 0,0 1 0 0,-2-7 0 15,-2-5 256-15,0 2 0 0,2 0 0 0,0 3 0 0,-1-3-256 16,-3-2 160-16,0-4-160 0,-1-1 128 0,1-3 160 15,-2 1 32-15,0-3 0 0,-2-3 0 0,-1-1-320 0,1-3 0 16,-1-3 128-16,-1-3-128 0,2 0 176 16,-2-6-32-16,2-1 0 0,0-4 0 0,-1 0-144 15,1-5 0-15,0-1 0 0,0-4 0 0,-2 0 0 16,2-3 0-16,-2 1 0 0,2-3 0 0,0 7 0 0,1 0-224 16,1 6 48-16,0 5 16 0,-1 3-144 0,1 6-16 15,-1 2-16-15,1 5 0 0,-1 2 144 0,1 8 48 16,3 2 0-16,1 8 0 0,1 3 144 0,0 1-192 15,0-3 192-15,0 2-192 0,0 1 192 0,1-2 0 16,-1-1 0-16,1 2 0 0,3 5 0 0,0-3 0 16,0-1 0-16,-2-4 0 0,1-3 0 0,-2-4 0 15,-1-1 0-15,0-4 0 0,-2-3 224 0,-1-1-32 16,-1-3 0-16,-2-4 0 0,0 0 192 0,-1-4 48 0,2 2 0 16,-3-6 0-16,1 1-112 0,1-2-32 0,-1-6 0 0,0-1 0 15,2-3-48-15,-1 0-16 0,0-8 0 16,1 1 0-16,1-8-32 0,1-3-16 0,-1-2 0 15,0 1 0-15,1-1 32 0,-1-1 16 0,2-1 0 0,0-2 0 16,0 3-224-16,-1 3 176 0,1 1-176 0,-2-3 160 16,0 2-16-16,1 2 0 0,-2-1 0 0,-1 2 0 15,0 0-144-15,-1-1 160 0,-1 0-160 0,0 1 160 16,1 4-160-16,-2 1 0 0,0 1 0 0,0 1 0 16,-1 1-224-16,-1 2-32 0,-3 1 0 0,1 1 0 15,-3 2-1040-15,-1 2-224 0,0 0-32 0,-1 1-20848 16</inkml:trace>
  <inkml:trace contextRef="#ctx0" brushRef="#br3" timeOffset="-46475.04">28276 15650 27647 0,'-10'4'2448'0,"2"-2"-1952"16,0-2-496-16,3 2 0 0,4 0 2336 0,1-2 368 0,0 0 80 0,-1 0 16 0,-2 0-1776 0,2 0-368 16,1 0-64-16,1 3-16 0,2-3-192 0,2 3-32 0,-5-3-16 0,0 0 0 0,23 8-144 0,-12-6-16 0,4 2-16 0,1 1 0 0,4-4-160 0,5 2 192 15,2-1-192-15,5-1 192 0,3-1-192 0,1 0 0 0,2 0 0 0,-1-1 0 16,1-1-128-16,1-2-16 0,-1-2 0 16,-2 1 0-16,-3 0-960 15,-3 0-192-15,-4 1-48 0,-5 4-15680 0</inkml:trace>
  <inkml:trace contextRef="#ctx0" brushRef="#br3" timeOffset="-45567.18">29880 15407 27647 0,'0'0'2448'0,"1"-3"-1952"16,0 3-496-16,-1 0 0 0,2 0 288 0,-2 0-32 0,1 0-16 0,0-2 0 0,0 2 1296 0,1 0 256 0,-2 0 48 0,0 0 16 0,0 0-304 0,0 0-48 0,0 0-16 0,0 0 0 0,0 0-912 0,0 0-192 15,0 0-48-15,0 0 0 0,0 0-16 0,0 0 0 16,0 0 0-16,0 0 0 0,0 0 32 0,0 0 0 16,10 17 0-16,-9-17 0 15,-1 1 16-15,1-1 0 0,0 3 0 0,-1-3 0 0,0 1-160 0,0 1-16 0,-1 1-16 16,0-3 0-16,0 4 32 0,-1-2 16 0,2-2 0 0,0 0 0 16,0 0 0-16,0 0 0 0,-11 16 0 15,9-12 0-15,-1 0-32 0,1 0-16 0,-1 3 0 0,0-1 0 16,0 1-176-16,1 2 192 0,-2-2-192 0,0 3 192 15,1 1-192-15,-1-1 128 16,-1 3-128-16,-1-1 128 16,1 2-128-16,-3 0 0 0,1 0 0 0,-2 1 0 0,-1 1 0 0,-2 0 0 15,1 3 144-15,-3-3-144 0,-1 2 0 0,-1-2 144 0,-1 2-144 0,-2-1 0 16,0-1 0-16,-1-4 0 0,0 2 0 0,-1-4 0 0,1 0 160 16,2-2-160-16,-2-1 128 0,1-1-128 0,3-3 224 15,0 0-32-15,1-3-16 0,2-4 0 0,0 2-176 16,1-2 0-16,1-2 0 0,1-3 0 0,1 2 0 15,0-2-144-15,0-1 144 0,0-2 0 0,2-3-256 16,-2-2 64-16,2 1 16 0,1-5 0 0,-2-2 176 0,2 1-192 31,2 0 192-31,1-3-192 0,0 3 192 0,2 0 0 0,0-3 0 0,1 3 0 0,1 2 0 16,1-2 0-16,2 3 0 0,1-1 0 0,0 5 0 0,0-1 0 16,2 4 0-16,-1 2 0 15,1 0 0-15,-1 4 0 16,1 0 0-16,2 2-128 0,1 2 128 0,1 2 0 15,1 0 0-15,1 3 0 0,1 3 0 0,1 3 0 0,4 1 0 16,-2 2 0-16,2 1 0 0,2 3 0 0,1 4 0 0,3 2 0 16,-1 0 0-16,4 3 0 0,-4-3 0 0,2 0-128 15,-2-1 128-15,-2 2 0 0,-1-6 0 0,-1 2 0 16,-2-3 0-16,-1-2 0 0,-1 0 0 0,0-2 0 16,0 1 0-16,-1-3 0 0,1 2 0 0,0-3 0 15,-1-3 0-15,1 0 0 0,-1-1 0 0,1 0 0 16,0-4-464-16,0 2-176 15,0-3-16-15,0 2-16 0,-1-4-416 0,1-2-64 0</inkml:trace>
  <inkml:trace contextRef="#ctx0" brushRef="#br3" timeOffset="-44384.64">31108 14832 23951 0,'0'0'2128'0,"0"0"-1696"0,0 0-432 0,1-3 0 0,0 3 176 0,1 0-48 0,0-1-128 16,-1 1 192-16,3-3-544 0,-1 1-112 0,0 1-32 0,0-2 0 0,-1 1 896 0,-1 0 176 0,1 0 48 0,-1-2 0 0,-1 2 1328 0,0-1 272 0,0 0 48 0,0 1 16 16,0 0-656-16,-1 2-128 0,-1-4-32 0,1 4 0 15,-1-2-608-15,-2-1-128 0,0 2-32 0,-1 1 0 16,0-2-320 0,0-1-80-16,1 2-16 0,-4-2 0 0,1 0-32 0,-3-1-16 15,0-2 0-15,-1 3 0 0,-2-3-96 0,0 0-16 0,-2 2 0 0,0-2 0 0,2 2-128 16,-2-1 128-16,0 4-128 0,0 1 128 0,0 1-128 15,0 4 0-15,-1 2 144 0,0 2-144 0,1 1 0 16,0 0 0 0,1 5 0-16,-1-3 128 0,1 4-128 0,2 1 0 0,1-1 0 0,1 2 0 0,1-4 0 0,2 4 0 15,1 1 0-15,2-3 0 0,0 3 0 0,3-1 0 32,1-2 0-32,0 0 0 0,1 0 0 0,2 0 0 15,0-1 0-15,1-1 0 0,0 1 0 0,2-2 0 16,0 0 0-16,0-3 0 0,3-1 0 0,1 0 0 15,0-3 0-15,0-2 0 0,0 2 0 0,-2-3 0 16,2-2 0-16,0-1 0 0,0 0 224 0,0-1-32 16,-2-2 0-16,2-4 0 0,-1 1 176 0,0-1 16 15,-1-4 16-15,0 1 0 0,-1-2 112 0,-1-2 32 0,0-2 0 16,-1-2 0-16,2-3-224 0,-2-2-64 0,-2 0 0 0,2-4 0 16,-2-2-256-16,-1 0 0 0,1-2 0 0,-2 0 0 15,0-1 0-15,-1-3 0 0,-1-1 0 0,-2 2 0 16,1-1 0-16,-2 3-256 0,0 1 64 0,0 5 0 15,-1-1-224 1,-2 3-32-16,2-1-16 0,-1 4 0 0,0 2 16 0,0-1 0 0,0 5 0 0,0 1 0 16,-1 6 48-16,1-2 16 0,0 1 0 0,0 3 0 15,0 0-112-15,1 2-16 0,0 0 0 0,2-1-18272 16</inkml:trace>
  <inkml:trace contextRef="#ctx0" brushRef="#br3" timeOffset="-43733.25">31471 14206 27647 0,'-3'-4'1216'0,"-1"2"256"0,2 2-1168 16,-1-3-304-16,3 3 0 0,0-1 0 0,-1 1 624 0,1 0 64 0,-3 0 16 0,2 0 0 0,-1 0 896 0,-1 0 192 0,2 4 48 0,0-4 0 0,0 2-784 0,1 2-160 0,0-2-16 0,1 2-16 0,0 0-368 0,1 2-80 16,1-2-16-16,-1 1 0 15,2 1-128-15,0 0-16 0,1 1-16 0,0 2 0 0,-2 1-80 0,2 2-16 16,2 1 0-16,-3 3 0 0,3 0-16 0,-1 2-128 16,3 2 192-16,-2 2-64 0,2-1-128 0,-1-1 0 15,0 2 0-15,-1 1 128 0,3 3 0 0,-1 1 0 0,1 1 0 16,-2 1 0-16,1 0-128 15,-1-1 0-15,2 0 0 0,-1-2 0 0,1 1 0 0,-3-1 0 16,2-1 0-16,-2-2 0 0,1 2 0 0,-1-3 0 16,-1 1 0-16,-1-2 0 0,0-1 0 15,0-2 0-15,-1 4 0 0,-3-3 0 0,0-2 128 0,-1 2 32 16,0-1 16-16,-2-2 0 0,1-1 80 0,-3 1 32 16,0-3 0-16,-1 0 0 0,0 0-112 0,0-3-32 0,1-1 0 0,-3 0 0 15,1-2-16-15,0 0-128 0,-1-1 192 0,-2-1-64 0,0-1-128 16,1-2 160-1,-2-2-160-15,0 0 160 0,0 0 64 0,-1 0 16 0,-2-2 0 0,0 2 0 0,-2-4-240 0,1-1 0 32,1 1 0-32,-2 0 0 0,3-2 0 0,-2 0 0 0,2 0 0 0,-1-3 0 0,2 2 0 0,0 1 0 15,0-3-144-15,1 2 144 16,0 0-576-16,1 1-32 0,1 2 0 0,-1 0 0 16,2 2-272-16,-1 2-48 0,1-2-16 15,1 4-18080-15</inkml:trace>
  <inkml:trace contextRef="#ctx0" brushRef="#br3" timeOffset="-43289.59">30547 15515 21183 0,'-5'3'1888'0,"2"-3"-1504"0,2 0-384 0,0 0 0 0,2 0 1856 0,0 0 288 0,0 0 64 0,2 0 16 0,-1 0 96 0,3 0 32 0,1 0 0 0,-6 0 0 0,0 0-752 0,25 2-128 0,-14-4-48 0,3-1 0 16,3 2-416-16,3-1-96 0,5-2-16 0,6-1 0 15,6 0-352-15,6-4-80 0,8 1-16 0,6-3 0 16,9-2-448-16,6 2 0 0,4 0 0 0,1-1 0 16,3 2 144-16,-4-3-144 0,-2 1 128 0,-4 2-128 15,-2-2 0-15,-2 2 0 0,-3 1 0 0,-3 1 0 16,-5 0-320-16,-3-2 64 0,-5 4 16 0,-2-3 0 15,1 2-80-15,-6 1 0 0,-1 0-16 0,-7-1 0 16,-5 1-352-16,-5 3-64 16,-4-4-16-16,-7 5-18704 0</inkml:trace>
  <inkml:trace contextRef="#ctx0" brushRef="#br3" timeOffset="-42560.17">31285 16302 19343 0,'1'-4'1728'0,"0"2"-1392"0,0 2-336 15,-1-3 0-15,0 3 1456 0,0-1 208 16,2-3 64-16,-1-1 0 0,1-2 1120 0,0 1 224 0,0-5 64 0,-1 1 0 0,-1 0-1536 0,2-3-288 0,-2 0-64 0,-2-2-16 0,1-1-608 0,0-3-128 0,-3 0-32 0,0-4 0 0,-2 2-112 0,0 2-32 16,-1-1 0-16,-2 1 0 15,0 3-144-15,-1 4-48 0,-2-1 0 0,-3 7 0 0,-1 0-128 16,-2 2 0-16,-1 6 0 0,-2 2 0 0,0 3-144 15,-1 3 144-15,0-1-192 0,-1 6 192 0,1 1 0 0,0 2 0 0,0 0 0 16,2 3 0-16,2-1 0 0,4 2 0 16,0 3 0-16,3 0 0 0,1-2 0 0,1 2 0 0,3 1 0 0,1-1 0 15,1-1 0 1,2-1-160-16,1-5 160 0,2 2-128 0,1-5 128 0,1-2 0 16,3 0 0-16,0-3 0 0,0 0 176 0,3-4 16 15,1-1 0-15,2-2 0 0,3-3-32 0,1 0 0 0,2-3 0 0,0-3 0 0,-2-3 32 16,3 0 0-16,1-2 0 0,-2-1 0 0,1-4 64 0,-1-3 0 31,0 1 16-31,-2-2 0 0,-2-1 48 0,0-1 0 0,-2-3 0 0,0-1 0 16,-4-3 80-16,0-3 32 0,-5 0 0 0,0-1 0 15,-2 1-112-15,-3-6 0 0,-2 3-16 0,-2-4 0 16,-2 2-304-16,-2 0 128 0,-1 4-128 0,0-2 0 16,-1 4 0-16,-1 0 0 0,1 5 0 15,1 0 0-15,2 5-320 0,1 3 0 0,-1 2-16 0,3 2 0 16,0-1-304-16,1 5-64 0,0 0-16 15,1-2 0-15,0 6-304 0,1-2-48 0,1 2-16 0,1 1 0 16,1 4-576-16,0-1-128 0</inkml:trace>
  <inkml:trace contextRef="#ctx0" brushRef="#br3" timeOffset="-41796.89">31416 15672 28559 0,'1'-6'2544'0,"0"3"-2032"0,2 0-512 0,-2 1 0 0,1 0 1120 0,1 2 128 0,1-2 32 0,1-4 0 0,2 2 544 0,0-2 112 0,1 3 32 0,-1 6 0 16,-1 1-704-16,1 4-144 0,-2 2-32 0,0 2 0 15,2 5 0-15,-2 1 0 0,2 6 0 0,1-1 0 16,2 3-464-16,0 2-112 0,-1 1 0 0,1-1-16 15,0 2-288-15,0 0-48 0,0 2-16 0,1 0 0 16,-2-1-144-16,1-3 0 0,-3-2 0 0,1-1 0 16,0-1 0-16,0-1 0 0,-2-3 0 0,0-4 0 15,-1 0 0-15,0-4 0 0,0 1 0 0,0-3 0 16,0-2 0-16,0-2 0 0,-2 1 0 0,1-6 0 16,0 1 0-16,-1-2 128 0,1-2-128 0,0 1 0 0,0-6 160 15,1 1-160-15,-2-2 192 0,2-2-192 0,-1 0 0 0,1-3 0 16,0 4 0-16,-1-4 0 0,-1 3 0 0,2-1 0 15,-1 4-128-15,-2-2 128 0,2 5 0 0,0-2 0 16,-2 4-160-16,1 1 160 0,0-2 0 0,0 3-144 16,1 0 144-16,-1 3 0 0,1-2-256 0,-2 4 64 15,3-2 16-15,0 4 0 0,2 2-16 0,0 0-16 16,-1 4 0-16,2-2 0 0,-1 3 32 0,2 0 16 16,-2 1 0-16,1-1 0 0,-1 0 160 0,0-1 0 0,1-1-144 15,-1 2 144-15,1-2 0 0,-2 0 0 16,-1-2 0-16,1-1 128 0,-1 1 176 0,0 0 16 0,0-4 16 15,1 1 0-15,-1-2-80 0,0 1 0 16,1-2-16-16,0-1 0 0,0-2 32 0,1-1 16 16,1 2 0-16,-2-5 0 0,2 0 32 0,-1-3 0 0,-1 0 0 15,1-4 0-15,-1 0 80 0,0-5 32 16,0 2 0-16,-2-6 0 0,0 1 0 0,-1-5 0 0,0-3 0 0,-3-5 0 0,0-4-112 0,-1-5 0 16,-2-2-16-16,1-3 0 0,-2-5-304 0,-1-3 0 15,1 2 0-15,0-2 0 0,2 4 0 0,-2 2-176 16,3 7 0-16,0 1 0 15,0 7-496-15,1 1-96 0,0 5-32 0,0 4 0 16,0 0-544-16,0 3-96 0,-2 3-32 0,2 1-20784 0</inkml:trace>
  <inkml:trace contextRef="#ctx0" brushRef="#br3" timeOffset="-23711.47">26847 16255 43311 0,'-4'4'3840'0,"0"1"-3072"0,3-2-608 0,1 0-160 0,1-2 0 0,1 4-192 0,-4 1 32 0,1 4 16 0,1 6 16 0,-1 0 0 0,1 3 0 0,0-1 0 0,0-2 128 0,1 0 0 0,0-2 0 0,1 3 0 31,0-1 0-31,-1 4 0 0,1-1 0 0,-1 3 0 0,0 3 0 0,-1 1 0 16,0 2 0-16,0 3 0 0,-2 4 0 0,-2 3 0 0,-1 3 0 0,-1-2 0 16,-2 2 0-16,0-4 0 15,-2-1 0-15,-1-2-128 0,1-2 128 0,0-4 0 16,1-2 0-16,-1 1 0 0,-1-3 0 0,1-1 0 16,2-3 0-16,-1-4 128 0,2-1 144 0,0-8 48 0,2 0 0 0,3-4 0 0,1 0 112 0,-1-7 16 15,2 2 16-15,2-7 0 16,-1 2 16-16,1-6 0 15,2-3 0-15,1 0 0 0,1 0-272 0,2-3-48 0,0 3-16 0,2-2 0 16,1 3-144-16,2 1-224 0,-2 4 48 0,0 2 16 0,0 0 32 0,0 2 0 16,0 4 0-16,2-2 0 0,-1 4 128 0,3 1 0 15,5 4 0-15,2-4 0 0,6 4 0 0,7-1-208 16,6 2 80-16,5-2 128 0,4-2-160 0,10 2 160 16,5-1 0-16,7-2-144 15,1-1 144-15,-3-1 0 0,1 1 0 0,9-3 0 0,8 1 0 0,3 0 0 16,1 0 0-16,1-1 0 0,1 2 0 0,2 1 0 0,2 0 0 15,1-3 0-15,-3 0-128 0,4-1 128 0,4 4-128 16,0-2 128-16,-4 2-288 0,0 0 32 0,3 2 0 16,-3 2 0-1,-1 2 96-15,-1-2 32 0,1-2 0 0,-4 5 0 16,-7-1-112-16,0-3-16 0,-2 4 0 0,1-4 0 16,-1 1 112-16,-2-1 16 0,-1-1 0 0,-5-1 0 0,-2 4 128 0,-4-4 0 0,1 3 0 0,-1 1 0 15,-3 1 0 1,-1-2 176-16,-2 2-48 0,-2 2 0 0,-3 0-128 0,-3 1 0 15,0 2 0-15,0 0 0 0,-1-1 0 0,0-1 0 16,-1 1 0-16,-2 2 0 0,-2-2 0 16,-1 2 0-16,-2-1-192 0,-2 1 192 15,-1 0-240-15,-2-2 80 0,0 2 16 0,-4-2 0 0,0 2 144 16,-2-2 0-16,3 3 0 0,-1-3-128 0,-2-2 128 16,0 0 0-16,-2-2 0 0,-1 0 0 0,-2 0 0 0,1 0 0 15,-2 1 144-15,0-4-144 0,-2 0 368 0,-2 0-48 16,-1 0 0-16,-2-3 0 0,-2 1-64 0,1-1-32 15,-3 0 0-15,0-1 0 0,-1-2-48 0,-2 0-16 16,2-2 0-16,0-1 0 0,0 1-160 0,1-2 0 16,1 1 0-16,0-2 128 0,1 1-128 0,-1 1 0 15,0-1 0-15,0 2 0 0,-2 1 0 0,-1-2 0 16,-1 2-160-16,-1 1 160 0,0 0-128 0,-1-1 128 0,-3 4 0 16,1-2-144-16,-2 2 144 0,-1-4 128 0,0 2-128 0,-1-1 176 15,-1 2 32-15,-2 1 16 0,2 0 0 0,-3 0 0 16,2-4-80-16,-2 2-16 0,-1-1 0 0,0 2 0 15,0-5 32-15,0 1 0 0,-2 1 0 0,1-2 0 16,1 0 16-16,-1-1 0 0,1 0 0 0,0-3 0 16,-2 2 80-16,1-6 0 0,1 2 16 0,-1-3 0 15,-1-1 64-15,2-3 16 0,-1 1 0 0,0-2 0 16,-1 0 16-16,1-2 0 0,0-3 0 0,-2 0 0 16,2 0-96-16,1-3-16 0,-1 0 0 0,-1-1 0 15,1 1-256-15,-1-2 0 0,0-2 0 0,-1 1 0 16,0 3-720-16,-2-3-48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7T20:21:22.937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0070C0"/>
    </inkml:brush>
    <inkml:brush xml:id="br3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4306 10353 6447 0,'0'-3'576'0,"0"2"-576"0,1-2 0 0,0 2 0 16,0 1 2448-16,1 0 384 0,0 0 80 0,1 0 16 0,0 0-2240 0,2 0-448 0,3 1-96 0,-2-1-16 0,0 3 0 0,0-2 0 0,-1 2 0 0,-1-1 0 0,0 2-128 15,0-2 0-15,1 2 0 0,2-2 0 16,-1 0 512-16,1 0 80 15,2 1 16-15,1-2 0 0,1 1 464 0,0 2 80 0,3-1 32 0,0 0 0 0,4 0-960 0,0-3-224 16,3 0 0-16,0 0 0 16,2-3 0-16,1 1 0 0,2-2 0 0,0 0 0 0,0 1 0 0,-1-4-176 15,0 3 32-15,-3 0 0 16,1 0-1072-16,-3 2-224 0,0-1-32 0,-1 2-7648 16</inkml:trace>
  <inkml:trace contextRef="#ctx0" brushRef="#br0" timeOffset="681.16">4353 10611 19343 0,'-4'1'1728'0,"3"2"-1392"0,1-3-336 0,0 0 0 0,1 2 576 0,-1-2 32 0,1 4 16 0,-1-2 0 0,1 2-496 0,2 0-128 0,1 2 0 0,-1-3 0 0,1 0 0 0,2 0-192 16,0-2 64-16,2-1 0 0,0 2 128 0,1-4 0 15,1 1 0-15,2 1 0 0,2-3 1184 0,1 0 160 16,1 0 48-16,1-1 0 0,3 1-176 0,3 0-48 16,2-3 0-16,2 2 0 0,2-1-592 0,-1 2-112 15,1-1-16-15,0-1-16 16,0 0-976-16,1 3-192 0,0-5-32 0,3 4-16 15,2-4-1776-15,0 1-368 0,-5 3-64 0,-4 0-6976 0</inkml:trace>
  <inkml:trace contextRef="#ctx0" brushRef="#br1" timeOffset="11744.75">6062 9822 13823 0,'1'-1'1216'0,"1"-3"-960"16,-2 3-256-16,2 0 0 0,-1 1 352 0,0-3 32 0,1 0 0 0,2-4 0 0,1 1 400 0,-1-3 96 0,0 2 16 0,-3 1 0 0,0 0-560 0,-2-2-96 0,0 3-32 15,-2 2 0-15,-1-1 48 0,-1 1 0 0,-1 0 0 0,0 0 0 0,-1 1 608 0,0 1 128 16,-1-2 32-16,0 2 0 0,1-2 192 0,-2 1 32 16,2 1 16-16,-3-2 0 0,1-1-288 0,-2 2-48 15,1-2-16-15,-2 2 0 0,1 2-272 0,-3-3-64 16,2 6-16-16,-2-3 0 0,-1 4-96 0,-1 0-16 15,0 3 0-15,0-1 0 0,0 4-448 0,1 0 0 0,0 0 0 16,2-1 0-16,-1 3 0 0,2-1 0 0,-1 1 0 0,2 0 0 16,1 1 0-16,2-3 0 0,2 0 0 0,1 1 0 15,1 1 0-15,0 2 0 16,2-2 0-16,1 0 0 0,1 1-128 0,1-2 128 0,0 4 0 0,3-3 0 16,-1 2 0-16,2-2 0 0,2 0 0 0,0-2 0 15,2 3 0-15,2-1 128 0,0-2-128 0,1-1 192 16,1-2-192-16,0-1 0 0,2-2 128 0,0-2-128 0,-1 1 0 15,0-6 128-15,1 3-128 0,-1-3 0 16,1-4 128-16,-2 1-128 0,3-2 0 0,-1-2 144 0,2 0 96 16,1-3 16-16,-1 1 0 0,2-1 0 0,-2-2 160 0,0 1 32 15,2-2 16-15,-2-3 0 0,0 3-144 16,-2-2-16-16,-1-3-16 0,-2 1 0 0,-1-2-48 0,-3 0-16 16,-2-3 0-16,-2-1 0 0,-2-3-64 15,-3 3-16-15,-2-1 0 0,-2 1 0 0,1-1 0 0,-5 1 0 16,0-6 0-16,-1 1 0 0,-1-1-16 0,0 0 0 15,0-3 0-15,0 0 0 0,2 1-128 0,1-1 192 16,0 3-192-16,2 1 192 0,1 3-192 0,1 5 0 16,1 4 0-16,-1 4 128 0,1 2-128 0,1 6 0 15,-1 1-160-15,1 1 160 16,1 4-704-16,-2 2-64 0,1 1 0 0,-2 2-17088 0</inkml:trace>
  <inkml:trace contextRef="#ctx0" brushRef="#br1" timeOffset="14573.21">5349 10361 19343 0,'-6'0'1728'0,"1"2"-1392"0,4-2-336 0,1 0 0 0,0 2 576 0,0-2 32 0,0 0 16 0,-1 2 0 16,2 0 112-16,3 0 32 0,4-2 0 0,-8 0 0 0,28 0-48 0,-9 0 0 0,6-2 0 0,3 0 0 0,6 0 480 0,2 0 80 0,6 0 32 0,1 0 0 0,3-2-368 0,-2-2-80 15,6 2-16-15,-2-2 0 0,0 1 64 0,2 1 16 16,2 2 0-16,1 1 0 0,4 1-368 0,1-4-80 16,0 1-16-16,3-3 0 0,-1 0-80 0,1 2-32 15,1-2 0-15,-1 1 0 0,4 0-112 0,-4 0-32 16,1-2 0-16,-5 1 0 0,-1 0-208 0,-4-3 0 0,-3 2 0 15,-2 0 0-15,-2 1-144 0,-4 0-32 0,-2 2 0 0,-4-2 0 32,-3 4-1424-32,-4 2-272 0,-2 0-64 0,-5 3-14368 0</inkml:trace>
  <inkml:trace contextRef="#ctx0" brushRef="#br1" timeOffset="15549.1">6168 10903 12895 0,'0'-1'1152'15,"0"-2"-928"-15,1 3-224 0,-1-2 0 0,0 4 128 0,0-4-128 0,1 0 176 0,-1 0-176 0,0-2 416 0,-1-1-32 0,0 2 0 0,-2-1 0 0,1 1-96 0,-1 2-32 0,1-1 0 0,0-1 0 16,-1 2 64-16,2-1 16 15,0-2 0-15,-1 1 0 0,2 0 912 0,-1-1 176 0,1-2 48 0,-1 1 0 16,1 1-160-16,-3 0-32 16,1-1 0-16,-2 2 0 0,1-1-112 0,-2 0-16 0,0 4-16 0,-2-2 0 15,0 2-512-15,0 2-112 16,-3 2 0-16,0 0-16 0,-3 2-496 0,1 3-256 0,0-3 16 0,-1 4 16 16,1 0-208-16,-2-2-32 15,3 2-16-15,0 0 0 0,1-1 480 0,0 1 0 0,3-1 128 0,0 4-128 0,0-3 320 16,2 2-64-16,0-2 0 0,2 2 0 0,0 1-256 0,2-1 0 15,0 4 0-15,0-2 0 0,1-2 0 0,1 3 0 16,1-1-160-16,2 0 160 0,0 2-144 0,-1-2 144 31,4 2-192-31,-2-1 192 0,-1-3 0 0,3 1 0 0,0-3 0 0,0-3 0 16,1 2 0-16,-1-7 0 0,3 2 128 0,-2-4-128 0,0 0 416 0,2-4-16 16,1-2 0-16,2 0 0 0,-2-4 320 0,1 1 64 15,1-3 16-15,-2-2 0 0,0 2-224 0,-1-4-32 16,-2 3-16-16,1-5 0 0,0 2-16 0,-1-6-16 0,1 1 0 15,0-3 0-15,-1-3-48 0,1-3 0 16,0-1 0-16,-1 0 0 0,0-1-192 0,-2 0-32 0,0 0-16 0,-3-1 0 16,-2 3-208-16,-1-1 176 0,0 5-176 0,-3 5 160 15,2 2-160-15,-4 2 128 0,-1-1-128 0,-3 1 128 16,-1-1-128-16,0 4 0 0,-1 3 0 0,-1 1 0 16,1 4-384-16,-2 2-16 0,2 1 0 0,0 3 0 15,0 0-1328 1,-1 0-256-16,1 1-48 0,2 1-16 0,2 1-1024 0,-1 1-192 15</inkml:trace>
  <inkml:trace contextRef="#ctx0" brushRef="#br1" timeOffset="16245.51">6865 10789 10127 0,'-2'-4'896'0,"-1"1"-704"0,2-2-192 0,-1 4 0 0,0-2 1264 0,2 3 208 0,-1-2 64 0,-3 0 0 0,1 0 80 0,-5 1 32 0,1-2 0 0,-4 3 0 0,0 3-352 0,-2 0-64 15,0 1-16-15,-3 2 0 0,0 3-608 0,-1-2-128 16,1 2-32-16,0 1 0 0,2 0-256 0,1 0-48 15,1 1-16-15,1 0 0 0,1 4 832 0,1-3 176 16,2 2 16-16,-1 1 16 0,3 1-576 0,0 0-112 16,0 2-32-16,2-2 0 0,0 3-112 0,1-1-16 15,1 0-16-15,2 3 0 0,1-5-128 0,3 0-32 16,1-4 0-16,2-3 0 0,0 1-144 0,4-6-144 16,-1-2 144-16,0-2-208 0,0 0 208 0,-1-6 0 0,0 3 0 15,-2-4 0-15,1 1 0 0,0 0 160 0,1-7-160 16,-1 3 128-16,0-2 64 0,1-3 0 15,-1 2 0-15,1-4 0 0,-1-1 176 0,0 2 32 0,-1-3 16 0,-1 1 0 16,-1-1-112-16,-1 2-32 0,0 2 0 0,0 1 0 16,-1 2-16-16,-1 3 0 0,0 2 0 0,-2 1 0 15,0 3 128-15,1 1 0 0,-2 2 16 0,-2 0 0 16,2 2-208-16,-1 1-64 0,1 0 0 0,-1 0 0 16,0 2 0-16,1-5 0 0,0 0 0 0,0 21 0 0,0-14 64 15,1 2 0-15,1 0 0 0,1 1 0 0,1 2 96 0,-1-2 32 16,1 2 0-16,0 2 0 15,1 1-160-15,-2-3-32 0,2 2 0 0,0-2 0 0,-1 0-128 0,0 1 0 16,2-1 144-16,-1 2-144 0,2-2 0 0,1 0 0 16,0 1 0-16,0-2 0 0,0 0 0 0,1-1 0 15,2-3 0-15,-1 2 0 16,1-3-736-16,0-2-64 0,2 2-16 0,1-3-18000 16</inkml:trace>
  <inkml:trace contextRef="#ctx0" brushRef="#br1" timeOffset="27445.17">6493 9527 11967 0,'-2'-3'1072'0,"2"3"-864"16,0 0-208-16,0 0 0 0,0 0 128 0,1 0 0 0,-1-2-128 0,1 0 192 0,0 2-192 0,2-2-208 0,1 2 32 0,-4 0 16 0,0 0-176 0,0 0-48 0,21-10 0 0,-14 6 0 31,-1 2 384-31,2-2 128 0,0-1 0 0,0 4 0 0,-2-2 1088 0,1 0 224 15,1 3 32-15,0-4 16 0,1 3 704 0,1 0 144 0,2 1 32 0,1-3 0 0,1 2-768 16,4 1-128-16,-1-3-48 0,0 3 0 0,-2 0-832 0,3 0-160 31,0 0-48-31,1 0 0 0,2 0-384 16,-2 0 0-16,0 0 0 0,-2 0 0 0,-1-2 0 0,-1 2 0 16,-2-1-192-16,-2 1 192 0,-3 0 0 0,0 0 0 15,-2 0 0-15,0 0 0 0,0 0 0 0,-2 0 0 16,1 1 0-16,-3-1 0 0,0 2 0 0,-1-2 0 15,-1 3 0-15,-3 1 0 0,1-2 0 0,-3 2 0 16,-1 2 0-16,0 0 0 0,0-2-128 0,-2 0 128 16,-2 4 0-16,-3 2 0 0,0-1-144 0,-2 1 144 0,-3 2-192 15,-2-1 192-15,-2 4 0 0,-2 1 0 0,-2-1 0 0,2 1 0 16,1 0 128-16,4-4-128 0,1 4 0 16,1-3 0-16,1 3 0 0,0-2 0 0,1 2-208 0,-1-2 64 15,2 1 144-15,2 1 0 0,0-2 0 0,2 1 0 16,1-5 0-16,3 0 0 0,2-2 0 0,2 0 0 15,2 0 0-15,1 0 0 0,0 0 0 0,3 0 128 16,0 0-128-16,2 1 0 0,0-1 0 0,0 0 0 16,1 2 0-16,2-1 128 0,2 1-128 0,-1 0 0 15,3-2 240-15,-2-3-32 0,-1 0 0 0,2-1 0 0,4-4 528 16,0 0 96-16,-1 2 32 0,1-4 0 0,0 2-288 0,1-4-48 16,1 2-16-16,-3-1 0 0,-3 2-352 0,0-3-160 15,3 4 128-15,0-2-128 0,1-2 0 0,0 2 0 16,0-1 0-16,-2 2 0 0,-1-2-160 0,0 0-16 15,0 3 0-15,-2-3 0 16,3 3-896-16,-4-2-176 0,0 2-32 0,-2 0-8576 16,-1 0-1728-16</inkml:trace>
  <inkml:trace contextRef="#ctx0" brushRef="#br1" timeOffset="28236.88">6434 9191 8287 0,'-1'2'736'0,"-1"0"-592"0,2-2-144 0,2 3 0 16,-1-3 432-16,1 1 48 0,1 1 16 0,0 0 0 0,5 0 16 0,1 1 16 0,3-3 0 0,0 0 0 0,3-3-80 0,-1 1 0 0,1 0-16 0,-1-1 0 15,2 0 304-15,2 1 64 16,-1-2 16-16,0 2 0 0,1-2-80 0,-2 4-16 0,0-3 0 0,-1 2 0 0,1 1 32 0,1 0 0 16,0 0 0-16,1 0 0 0,-1 0-48 0,2-2-16 15,0 2 0-15,0 0 0 0,-1 0-32 0,0-3 0 16,0 2 0-16,0 1 0 0,-4 0-224 0,0-3-48 16,0 2-16-16,-2 1 0 0,2-2-368 0,-2-2 128 15,-1 2-128 1,-2-1 0-16,-1 2 176 0,-1-2-48 0,-2 1 0 0,-1 2 0 0,-1-1-128 0,-1 1 0 15,0 0 0-15,-2 0 0 16,0 0 0-16,-2-3 0 0,2 1 0 0,-2 0 0 16,1 0 576-16,1 2 64 0,0 0 32 0,0 0 0 0,0 0-160 0,-19-10-16 0,14 10-16 15,-1-2 0-15,1 0-96 0,-1-3 0 0,0 4-16 16,0-1 0-16,-1-2-80 0,0 0-16 0,1 2 0 0,-2-2 0 16,1-2-16-16,-2 3-16 15,1 0 0-15,0-2 0 0,0 1 16 0,-2 0 16 16,0 1 0-16,1 0 0 0,0 0-112 0,2 0-32 0,0-3 0 0,-1 2 0 15,3 0 64-15,0-1 16 0,0 4 0 0,2-4 0 16,-1 4-208-16,0 1 0 0,2 0 0 0,-1 1 0 0,1 2 0 16,-1-1-192-16,0 2 16 0,0 0 0 15,2 1-1424-15,0 0-304 16</inkml:trace>
  <inkml:trace contextRef="#ctx0" brushRef="#br1" timeOffset="29329.9">6596 10633 11967 0,'0'-5'1072'0,"0"2"-864"0,1 1-208 0,0 0 0 0,0-1 1568 0,1 2 272 0,-1 1 48 0,3-2 16 16,1-1-880-16,2 0-160 0,2-1-32 0,-1 0-16 0,1 3-560 0,1 0-96 0,-1 1-32 0,-2-3 0 0,0 3-128 0,1 0 0 0,-2 3 0 0,1-3 0 0,0 0 656 0,-2 0 48 0,1 0 16 0,-1 0 0 15,1 0 880-15,0-3 160 0,0 2 32 0,3 1 16 16,-2 0-528-16,1-2-96 0,3 2-32 0,0-4 0 16,1 4-528-16,2-3-112 0,0 1-32 0,0-2 0 15,2 2-288-15,-1 0-48 0,1-3-16 0,-1 4 0 16,0-2-128-16,0 0 0 15,1 3 0-15,-2-4 0 0,0 4 0 0,-1 0 0 16,-1 0 0-16,-2 0 0 0,0 0 0 0,-3 0 0 0,1 2 0 0,-3-2 0 0,0 2 0 0,-2-2 0 16,2 0 144-16,-2 0-144 0,-1 0 384 0,1 0 0 15,-2-2 0-15,0 0 0 16,0 2-192-16,-1-2-16 0,2 2-16 0,-2-4 0 0,0 2-160 0,0-1 160 16,0 2-160-16,-2-1 160 15,1-1-160-15,0 2 192 0,-2-3-192 0,1 4 192 0,-2-2-48 0,-1-2 0 16,0 4 0-16,-1-3 0 0,1 3-144 0,-2-2 192 15,1 2-192-15,-2-1 192 0,1 1-192 0,-1 0 0 16,2 0 0-16,-1-3 0 0,1 3 0 0,-2-2 0 16,2 1 0-16,-1-3 0 0,-1 1 144 0,0 1-144 0,0-2 160 15,1 0-160 1,-2 2 192-16,-1-4-64 0,0 2-128 0,0-2 192 0,2 0 0 0,-1 0 0 0,0-1 0 0,1 0 0 16,0-2-64-16,2 3-128 0,0 0 176 0,1 0-176 15,0 0 0-15,1 2 0 16,2-2 0-16,-1 2 0 15,1-1 0-15,1 4 0 0,-1-3 0 0,1 4-144 0,1 0-304 16,1 0-48-16,1 0-16 0,-1 5-18016 0</inkml:trace>
  <inkml:trace contextRef="#ctx0" brushRef="#br2" timeOffset="39625.94">9269 8968 911 0,'-2'-7'0'0,"-1"4"0"0,2 0 0 0,0 1 0 15,0 1 480-15,-1 1 16 0,2 0 0 0,-2-3 0 0,-1 2-80 0,-2 0-16 0,0-1 0 0,-1 2 0 0,1 0 304 0,-1-2 64 0,2 2 16 0,-1 2 0 0,2-2 640 0,-1 2 128 16,0-1 32-16,1 0 0 15,0 3-112-15,2-2 0 0,-2 1-16 0,2 0 0 0,0 4-224 0,0-4-32 16,0 2-16-16,1 0 0 0,-2 1 80 0,1 3 16 0,0-3 0 0,0 2 0 16,-1 0-80-16,1 1-16 15,1 1 0-15,0-3 0 0,0 4-288 0,3-1-48 16,-1 0-16-16,3-1 0 0,0 1-192 0,2 0-64 0,2-2 0 0,1 2 0 16,1 0-192-16,0-1-32 0,3 2-16 0,-1 0 0 15,1 3-144-15,1 0-48 0,1 3 0 0,0-1 0 16,0 2-144-16,1 4 0 0,-1 1 0 0,-1-1 0 0,-2-4 0 15,0 6 0-15,2 3 0 0,-1-1 0 0,-2-4 0 16,0-1 0-16,1 2 0 0,-3-4 0 0,-3-4-128 0,-2-1 128 16,1 4 0-16,-2 1 0 0,-2 1 0 0,1-2 0 15,-3 2 0-15,0-1 0 0,-3 0 0 0,0 0 0 32,-2 0 0-32,-3-3 0 0,1 0 0 0,-3-1 0 0,0-3 0 0,-2-1 0 15,-2 1 336-15,-2 0 48 0,1-3 0 0,-2 1 0 0,-4 0-112 0,-1 0-16 16,-2 1 0-16,-2-3 0 0,-1 2-96 0,-3-2-32 15,2 2 0-15,-2-1 0 16,1-3-128-16,0-2 128 0,3-2-128 0,1-2 128 0,3-2 0 0,1-1-128 0,5-1 192 16,0-2-64-16,2-1-128 0,3-2 0 0,0-1 0 0,1 0 0 15,3 2 0-15,1-1-256 16,3 2 64-16,1 1-11888 16,3 3-2384-16</inkml:trace>
  <inkml:trace contextRef="#ctx0" brushRef="#br2" timeOffset="40276.08">7877 10178 11055 0,'0'0'976'0,"1"-2"-784"0,0 2-192 0,2-1 0 0,-1 1 960 0,2 0 160 0,3-3 32 0,6-1 0 0,4 2-192 0,7-4-16 0,4 2-16 15,4-2 0-15,5 2 96 0,4 2 32 0,1-2 0 0,4 1 0 0,2 3 112 0,3 0 32 0,2 0 0 0,3 0 0 16,0 0 16-16,6 0 0 15,1 0 0-15,2-2 0 0,0 1 144 0,1-2 48 0,1 1 0 0,3-3 0 16,7-1-256-16,2-3-64 0,-4 3 0 0,-8 0 0 16,-6 2-656-16,9 0-144 0,14-2-32 0,1 4 0 15,-5-2-256-15,-6 1 0 0,-2 1 0 0,-3 1 0 16,-4 1 0-16,-4 0 0 0,-5 0 0 0,-7 1 0 31,-2 1-624-31,-4-2-16 0,-3 3-16 0,-6 1 0 0,-3-4-1504 0,-3 2-288 0</inkml:trace>
  <inkml:trace contextRef="#ctx0" brushRef="#br2" timeOffset="46364.32">8473 9583 9215 0,'4'-2'816'15,"-2"-2"-656"-15,-1 4-160 0,-1 0 0 0,0-2 832 0,0 2 128 0,2-3 16 0,-1 0 16 0,1-1 96 0,-1-2 32 0,1-3 0 0,-2 2 0 0,-2 0-768 0,1 1-160 16,-1-4-16-16,-1 0-16 0,1 2-160 16,-1-2 0-16,3-2 0 0,0 2 0 0,0 1 0 0,2-1 192 0,0 4-32 0,-1-3 0 0,-1 3 864 0,2 1 160 31,-1 0 32-31,-1 2 16 0,0 0 304 0,-1 2 48 0,-1 1 16 0,0 0 0 0,-3 1-240 0,-1 2-32 15,-2-1-16-15,-2 2 0 0,0-1-624 0,-2 4-128 16,-2 1-32 0,0 2 0-16,-2 0-384 0,-2 0-144 0,0 5 0 0,-2-3 144 0,3 2-144 0,-2 2 0 0,2 2 0 15,-1-3 0-15,5 3 0 0,-1 0 0 0,3 1 0 0,2-1 0 16,2 2 0 0,1 1 0-16,1-1 0 0,1 2 0 15,3 0 192-15,0-1 144 0,1 2 48 0,1-6 0 16,3-1 0-16,-1-1 16 0,5-2 0 0,0-1 0 15,1-3-272-15,1 0-128 0,1-2 128 0,2 0-128 16,0-5 0-16,2 2 0 0,1-4 0 0,3 0 0 16,0-3 0-16,1 0 0 0,2-4 0 0,1 0 0 15,0-2 128-15,1 0-128 0,2-3 128 0,-2 1-128 0,1-1 0 16,-3-4 0-16,2 0 0 0,-4-3 0 0,-1 1 496 16,-3-3 16-16,1 1 0 0,-4 0 0 0,0 1-80 0,-5-3-16 15,1 0 0-15,-2-3 0 0,-1-1-192 0,-1-2-32 16,-1-6-16-16,-1-1 0 0,-1 0-16 0,-2 0 0 15,-2-5 0-15,-2 1 0 0,-2 1-160 0,-3 0 0 16,-2 3 0-16,-3 2 128 0,1 4-128 0,-5 3 0 16,0 4 0-16,-2 2 0 0,-2 5-192 0,-2 2-32 15,-3 4 0-15,-3-1-12256 16,-1 5-2432-16</inkml:trace>
  <inkml:trace contextRef="#ctx0" brushRef="#br2" timeOffset="48671.32">8641 10794 13823 0,'-1'0'1216'0,"0"0"-960"0,1 1-256 0,0-1 0 0,0 0 832 0,0-1 112 15,0 1 16-15,1 0 16 0,0-2-256 0,0-2-48 0,0 1-16 0,-1 3 0 0,0 0 0 0,7-19 0 0,-5 12 0 0,1-1 0 0,-2 2 192 0,-1-2 48 0,0 2 0 0,-1 0 0 0,-1 0 704 16,0-1 128-16,-2 1 48 0,0 0 0 0,0 0-240 0,-3 2-32 16,1-2-16-16,-1 0 0 0,-3 0-768 0,-1-1-144 15,0 1-48-15,-3 3 0 0,0-1-208 0,-2 1-32 16,-1 3-16-16,0 3 0 15,-1 1-112-15,0 3-32 0,-2 4 0 0,0-1 0 0,0 4-128 16,1 2 0-16,-1 1 0 0,0 3 128 0,2-2-128 0,2-2 0 16,1 1 0-16,2-1-176 0,2 0 176 0,3 1 0 15,-1 0 128-15,3 2-128 16,2-4 0-16,0 2 0 0,2 2 0 0,1 2 0 0,2-4 0 0,0-1 0 0,2 1 0 16,3-3-128-16,4 1 128 0,1-4 0 15,2 0 128-15,5-5-128 0,1 0 128 0,1-2-128 16,0-4 128-16,2-4-128 0,3-2 160 0,1-3-32 15,-4 0-128-15,7-4 192 0,2-2 16 0,2-2 0 0,-1-4 0 0,0 1 0 16,-1-2 0-16,-1-3 0 0,-2-3 0 0,-1-1 0 16,-2 3 32-16,-3-4 0 0,-2 1 0 0,-4 1 0 15,-2-2 48-15,-2 1 16 0,-3-1 0 0,-2-5 0 16,-2-2-16-16,-3 1 0 0,-2-2 0 0,-5 1 0 16,-2-2-64-16,-1 2-16 15,-3 3 0-15,-2 1 0 0,0 1-208 0,-3 0-192 16,-2 1 48-16,-2 3 0 0,-2-1-368 0,0 1-80 0,-2 6-16 0,2-1-12608 15,0 7-2528-15</inkml:trace>
  <inkml:trace contextRef="#ctx0" brushRef="#br2" timeOffset="50592.97">9167 10558 8287 0,'-3'-3'736'0,"1"2"-592"0,0 1-144 0,2 0 0 0,0 0 1536 0,0 0 288 0,-1-2 48 0,-3 2 16 0,1-4-208 15,-1 4-32-15,-1-2-16 0,1 0 0 0,-1 1-640 0,3 1-128 0,1 0-32 0,1 0 0 0,1-1-592 0,1 1-240 0,1 0 176 0,1-3-176 16,1 3 672-16,-5 0 32 0,0 0 16 0,19-3 0 16,-9 3 752-16,-1-3 128 0,2 2 48 0,1-2 0 15,2 3-112-15,2-3 0 0,1 0-16 0,1 3 0 16,-1-2-816-16,2 1-176 0,2 1-16 0,-2 0-16 16,1-3-304-16,0 3-48 0,1 3-16 0,-3-3 0 15,2 3-128-15,-1 0 0 0,-3-3 0 0,2 3 0 0,2 0 0 16,1-3-144-16,0 1 144 0,2 2-208 0,-2-3 208 15,-3 0 0-15,-1 0 0 0,-2-3 0 16,-2 3 0-16,-1 0 0 0,-3 0 0 0,-2 0 0 0,-2 0 0 16,-4 0 0-16,0 3 0 0,-3-1 0 15,-2 2 0-15,-3-2-176 0,-2 3 176 0,-3 0-160 0,-3 1 160 0,-1 1-128 16,-4 2 128-16,-5-1-128 16,-2 3-272-16,-2 3-48 0,-4-2-16 0,-1 2 0 15,0 0-192-15,0 2-48 0,0-1 0 0,1 1 0 0,2 0 528 0,-1 3 176 16,1-3 0-16,0 3-144 0,1-2 144 0,2 2 128 15,1-5-128-15,2 0 176 0,3 1 96 0,3-4 32 0,2 1 0 0,2-1 0 16,4-1 48-16,1 0 16 0,3-1 0 0,2-2 0 16,2-1-112-16,2 3-32 0,2-3 0 0,2-1 0 15,0 4 32-15,4-3 16 0,1-2 0 0,3 2 0 16,2-2-32-16,3 1-16 0,1-2 0 0,4-3 0 16,4 0-32-16,1 0-16 0,2-3 0 0,2 0 0 15,0-1-48-15,-1-1 0 0,1 1 0 0,0-1 0 16,-3 1-128-16,-1 1 0 15,-1 0-160-15,-2 3 160 16,-1-3-448-16,-1 2 16 0,-1-1 0 0,0 0 0 16,-2 0-352-16,0-1-80 0,-2 2-16 0,-1 1 0 15,-2-2-688-15,-2 2-144 0,1-3-16 0,-4 2-12816 0</inkml:trace>
  <inkml:trace contextRef="#ctx0" brushRef="#br2" timeOffset="51336.9">9181 10264 9215 0,'-1'-3'816'0,"0"3"-656"0,1 0-160 0,0 0 0 0,1 0 1312 0,-1 0 224 16,0 0 64-16,1-1 0 0,1 1-736 0,-1 0-144 0,3-3-16 0,-4 3-16 0,0 0-336 0,0 0-64 0,0 0-16 0,0 0 0 0,0 0 496 0,0 0 112 0,0 0 16 15,0 0 0-15,0 0 416 0,0 0 96 0,0 0 0 0,0 0 16 16,0 0-112-16,0 0-32 0,0 0 0 0,0 0 0 15,22 7-496-15,-17-6-96 0,1 0-32 0,1 0 0 16,2-1-16-16,2 0 0 0,2 3 0 0,0-3 0 16,2 0-176-16,2 0-32 0,2 1-16 0,2-1 0 15,0 2-80-15,2-2-16 0,1 0 0 0,2 0 0 16,0 3-64-16,2-3 0 0,1 0-16 0,-1 0 0 0,-1 0-240 16,1 0 0-16,-3 0 0 0,0-3-160 0,-1 0 160 15,-2 0 128-15,0 2-128 0,-2-1 176 0,-1 2-16 16,-2-4 0-16,1 1 0 0,-3 3 0 0,0-2 32 0,-3 1 0 15,0 1 0-15,-1 0 0 0,-1 0-192 16,-2-3 0-16,-2 3 0 0,1 0-176 0,-4 0 176 0,0 0 0 16,-1-2 0-16,-2 1 0 0,-1 1 0 0,-1 0 0 15,-1 0 0-15,-3-3 176 0,0 3-176 0,-3 3 192 16,-2-3-192-16,0 0 192 0,-2 0-192 0,1 0 0 16,0 0 0-16,-1-3 128 0,1 3-128 0,0-2 0 15,-2 0 0-15,0-1 0 0,2 0 0 0,-2-1 0 0,1 2 128 16,-2-2-128-16,0 2 0 0,2-1 0 0,-1 2 0 15,2-4 0-15,-1 4 0 0,1-5 0 0,1 2 0 16,1-2 0-16,2 0 0 0,0-1 0 0,2 1 0 16,1 0 0-16,1 2-320 0,0-2-64 0</inkml:trace>
  <inkml:trace contextRef="#ctx0" brushRef="#br3" timeOffset="65395.25">13222 9012 13823 0,'-1'0'1216'0,"-1"-2"-960"16,0 0-256-16,2 2 0 0,0 0 688 0,0 0 80 0,-1-3 32 0,-1 0 0 0,-1 0-512 0,1 0-96 0,1-3-32 0,1 0 0 0,0 2 176 0,1-1 48 0,1 0 0 0,2 3 0 16,0-1 320-16,-1 2 80 0,1 1 16 0,1 0 0 15,-1 4 880-15,0-2 176 0,-1 2 48 0,1 0 0 16,-2 2-272-16,0 0-48 0,0 3-16 0,-2-2 0 16,1 2-864-16,1 1-160 0,-2-1-32 0,0 4-16 15,0-1-496-15,0 1 128 0,0 3-128 0,0 0 0 16,0 2 0-16,-2-2 0 0,2 7 0 0,-2-1 0 0,1 4 0 15,-1 5 0-15,0 3 0 0,-1 1 0 0,2-4 256 16,-1 5 64-16,-2 5 16 0,0-1 0 0,1 1 64 16,0-3 16-16,2-3 0 0,0-5 0 0,1 1 16 0,-2-3 0 15,1 3 0-15,-1-1 0 0,0 1-176 0,-1 0-16 16,-2-3-16-16,-1 0 0 16,1-5-224-16,-1 0 0 0,-1 2 0 0,0-3 0 0,1-3 0 0,-2 1 0 15,1 1 0-15,1-3 0 0,-2-1 0 0,1 2 0 16,1-1 0-16,0 1 0 0,1-2 0 0,1 2 0 15,0 2 0-15,0 1 0 0,3 0 0 0,-1 1 0 16,0-1 0-16,1-3 0 0,1-1 192 0,-1-2-64 16,1 0-128-16,0-6 192 0,0 2 0 0,-1-4-16 15,1 1 0-15,-3-3 0 0,1 0-16 0,-1-2 0 16,0 2 0-16,0-4 0 0,1 0-160 0,-1 0 160 16,1-2-160-16,-1 2 160 0,2-2-160 0,1 0 192 0,-1 0-192 0,1 0 192 15,1 0-192-15,-1 0 0 0,1 0 0 0,-1 0 0 16,2 0 0-16,-2 0 128 0,0 0-128 0,0 0 0 15,0 0 128-15,0 0-128 0,0 0 128 0,0 0-128 16,0 0 0-16,0 0 128 0,16-12-128 0,-14 6 0 16,-1 2 160-16,2 2-160 0,-1-2 192 0,1-1-192 15,-1 4 0-15,2-4 0 0,0 4 0 0,-1-2 0 0,1 2 0 16,0 0 0-16,1 1 0 0,-2 0 0 16,4 0 0-16,-1 1 0 0,1-1 0 0,1 0 0 0,0 1 0 15,2-1 0-15,1 0 0 0,0 0 0 0,3-1 0 16,0 1 0-16,2-1 0 0,0-1 0 0,-1 2 0 0,1 0 0 15,0 0 128-15,0 0-128 0,-1-2 0 0,-2 2 0 16,2 0 0-16,-1-1 0 0,-1 1 0 0,0 0 0 16,2 0 0-16,-3-3 0 0,3 3 0 0,-2-2 0 15,1 1 0-15,0-2 0 0,0 1 0 0,1-2 0 16,-1 1 0-16,1 2 0 0,-3-4 0 0,0 2 0 16,0-1 0-16,-3 1 0 0,1 0 0 0,-4 3 0 15,2-3 0-15,-3 2 0 0,0 1 0 0,-1 0 0 16,-1-3 0-16,0 3 0 0,-1 0 0 0,1-2 0 0,-1 2 0 0,-1-1 0 15,1 1 0-15,-2 0 0 0,0 0 0 0,0 0 0 16,0 0 0-16,0 0 0 0,1 0 0 0,-1 0 0 16,0-3 0-16,0 3 0 0,-1 0 0 0,1 0 0 15,0 0 0-15,0 0 0 0,0 0 0 0,0 0 0 16,0 0 0-16,0 0 0 0,0 0 144 0,0 0-144 16,0 0 208-16,-20 3-48 0,19-3-16 0,-1 0 0 15,1 0-144-15,0 0 0 0,1-3 0 0,0 3 128 0,0-2-128 0,0 1 0 16,1-6 0-16,0 4 0 15,1-3 0-15,-2-1 0 0,1 2 0 0,0 0 0 0,-1-3 0 0,1 2 160 16,-1-4-160-16,0 1 160 0,2 2 0 0,-2-6 0 16,0 3 0-1,0-2 0-15,0 0-160 0,1-4 192 0,0-1-192 0,1-1 192 0,2-3-192 0,0-3 0 16,2 0 0-16,-1-7 128 16,2 1-128-16,0-5 0 0,1-2 0 0,0-1 0 15,-2 0 0-15,1-3 0 0,-2-1 0 0,-1 1 0 0,0 6 0 0,-3-5 0 0,0-1 0 16,-1 0 0-16,0 5 0 0,-2 2 0 0,0 6 0 15,0 2 0-15,-1-2 0 0,-1-1 0 0,1 3 0 0,1 2 0 16,-1 4 0-16,3-4 0 0,0-2 0 0,-1 1 0 16,1 2 0-16,0 1 0 0,0 1 0 0,-1 1 0 15,1 4 0-15,-2-2 0 0,1-1 0 0,0 3 0 16,0 0-288 0,-1 0 64-16,1-2 16 0,0 1 0 0,0 2 208 0,1 2 0 0,0 0 0 0,-2-1-144 15,2 0 144-15,0-1-208 0,2 4 80 0,-1-1 128 16,0-1-128-16,0 3 128 0,1-2 0 0,0 0 0 15,-1 3 0-15,1 2 0 0,0-2 0 0,-1 1 0 0,1 0 0 16,-1 4 0-16,-1 2 0 0,-1-1 0 0,-1-2 0 16,2 5 0-16,-1 1 0 0,1 2 0 15,0-3-240-15,0 0 80 0,-1 1 16 0,1-1 0 0,0 3 144 0,0-3 0 16,0 0 0-16,0 0 0 0,0 0 0 0,0 0 0 16,0 0 0-16,0 0 0 0,0 0 0 0,0 0 0 15,0 0 0-15,-9 18 0 0,7-15 0 0,-1 0 0 16,0 1 0-16,-1-1-128 0,0 0 128 0,0 0 0 31,1 0 0-31,-2 0 0 0,0-2 0 0,1 4 0 0,-1-4 0 0,1 2 0 0,0-3 0 0,0 1 0 16,0 1 0-16,0 1 0 0,-1-3 0 0,2 0 0 15,-2 1 0-15,0 2 0 0,0-1 0 0,-1-2 0 16,-2 1 0 0,1 2 0-16,-1-3 0 0,-1 2 0 0,-1 2 0 0,-3-1 0 15,1-2 0-15,-2 1 144 0,1 2-144 0,-2-2 160 16,-1 2-160-16,-3-1 128 0,1 0-128 0,-1 0 128 15,2 0-128-15,0 1 0 0,-2 0 0 0,2 1 0 16,-1-1 0-16,2-1 0 0,0 2 0 0,3-1 0 16,-1 0 0-16,2 2 0 0,-1-4 0 0,3 2 0 15,0-2 0-15,3 2 0 0,2-4 0 0,0 3 0 16,0-3-448-16,3 0 0 16,-1 0-16-16,3 0 0 0,0 0-256 0,0 0-48 0,0 0-16 15,0-3-11440-15,2 3-2304 0</inkml:trace>
  <inkml:trace contextRef="#ctx0" brushRef="#br3" timeOffset="69757.66">12341 9827 8287 0,'-3'0'736'0,"1"0"-592"0,2 0-144 0,0 0 0 0,0 0 1088 0,-1 0 176 0,-1 0 32 0,0 0 16 0,-2 1-16 0,0-1 0 0,2 0 0 0,-2-1 0 15,2 1-224-15,-2-2-48 0,3 2-16 0,0-4 0 16,-1 4-80-16,1-5-16 0,1 4 0 0,1-3 0 15,1-2 224-15,0 1 32 0,2 1 16 0,-2 0 0 16,3-2-240-16,-1 3-48 0,0-4-16 0,1 1 0 0,-2 4-64 0,2-4-16 16,-1 2 0-16,1-2 0 0,-1-1-16 15,-1-1 0-15,2 0 0 0,-1-2 0 0,0-1-272 0,-1 0-48 16,0 0-16-16,-1 0 0 0,1-1-96 0,-1-4-32 16,0 1 0-16,-1-4 0 0,1 9-144 0,-1-3-48 15,1-2 0-15,0-5 0 0,1-2-128 0,-1-1 0 16,1 2 0-16,0 2 0 0,1 0 0 0,1 4 0 15,0 2 0-15,0 3 0 0,1 1 0 0,-1 3 0 16,-1 2 0-16,1 1 0 0,0 3 0 0,0 1 0 0,1 2 0 0,-1 4 0 16,0 1 128-16,-2 1-128 15,2 1 0-15,-1 2 128 0,1 1-128 0,0 0 0 0,-1 3 0 0,-1-1 0 16,1-1 0-16,-2 1 0 16,1-2 0-16,-1 2 0 0,3 5 0 0,-1 0 0 0,1 1 0 0,-2-3 0 15,1 2 176-15,0-2 0 0,0-1 0 0,0-1 0 16,1-2-176-16,-2 0 0 0,3 1 0 0,-1-5 0 15,0 0 0-15,0-4 0 0,0 3 0 0,0-5 0 16,0 1 0-16,0-1 0 0,-1-1 0 0,1-2 0 16,-2-2 0-16,1 1 0 0,1-3 128 0,-2-1-128 0,0 2 240 15,0-2 16-15,-1 1 0 0,2-6 0 0,-2 0-256 0,1-1 128 16,-1 0-128-16,1-4 0 0,-1 0 144 0,-1-2-144 16,-1 4 128-16,2-2-128 0,-2 3 144 0,1-3-144 15,-1-4 160-15,1-2-160 0,-1 1 0 0,1-2 0 16,-1 2 0-16,2-1 0 0,-2 1 0 0,1 1 0 15,0 2 0-15,2 3 0 0,-2 0 0 0,1 4 0 16,0-1 0-16,0 4 0 0,2 0 0 0,-2 0 0 16,1-1 0-16,0 4 0 0,0-2 0 0,1 0 0 15,-1 2 0-15,2-3 0 0,-2 2 0 0,0-1 0 16,0 4 0-16,1-1 0 0,-2-2 0 0,-1 4 0 0,1 4 0 0,-2 2 0 16,-2 3 0-16,2-2 0 15,0 2 0-15,-1 1 0 0,1 6 0 0,0 2 0 16,0 1 0-16,1 0 0 0,1 1 0 0,0 1 0 15,2-5 0-15,-1 0 0 0,4 3 0 0,-1-3 0 0,1-1 0 0,1-2 0 16,-1 0 0-16,1-1 0 0,-1 1 0 16,0-4 0-16,0 1 0 0,-1-1 0 0,0 1 0 0,-2-3 0 15,1 2 0-15,-2 0 0 0,1-2 0 0,0 2 0 16,-2-3-192-16,1 1 32 0,0 0 0 0,1 1-18960 16</inkml:trace>
  <inkml:trace contextRef="#ctx0" brushRef="#br3" timeOffset="71531.57">14151 9429 15663 0,'-7'-3'1392'0,"2"3"-1120"0,0 0-272 0,2-1 0 0,3 0 1584 0,0 1 256 0,2 0 48 0,0 0 16 0,2-1-768 0,2 1-160 0,3-4-16 0,2 2-16 0,2 2-688 0,3-4-128 15,4 1-128-15,1 1 192 16,1-2-624-16,-1 2-112 0,2 0-32 0,-4-3 0 0,1 4 912 0,-1 1 176 0,-1-2 48 16,2 2 0-16,0 0 272 0,-1-1 48 0,-1 1 16 0,-2 0 0 15,1 0-672-15,2 0-224 0,1 1 144 0,0-1-144 32,1 0-896-17,0 0-256-15,-2-1-48 0,1 1-16 0,0 0-768 0,-2-3-144 0,-3-1-48 0,0 2-6880 0</inkml:trace>
  <inkml:trace contextRef="#ctx0" brushRef="#br3" timeOffset="72070.75">14173 9632 19343 0,'-2'2'1728'0,"-1"-2"-1392"0,3 0-336 0,0 0 0 0,0 0 832 0,0 1 80 0,0 2 32 0,-1-3 0 0,1 2 480 0,0 2 112 16,1-1 0-16,-1-3 16 0,0 0-448 0,0 0-80 0,29 4-32 0,-16-1 0 0,4-6-272 0,2 2-48 0,5-1-16 15,2 1 0-15,3-2-80 0,4-1 0 16,2 2-16-16,4-2 0 0,0-1-256 0,6 1-48 15,3-3-16-15,3 2 0 16,2-1-560-16,-1 2-96 0,0 1-32 0,2-4-10288 0,2 1-2064 0</inkml:trace>
  <inkml:trace contextRef="#ctx0" brushRef="#br1" timeOffset="124183.74">14981 9660 6447 0,'0'-2'576'0,"0"2"-576"0,0 0 0 0,0-2 0 0,0 2 704 0,0 0 16 0,1-2 16 0,0 2 0 0,1-4-736 0,0 2 0 0,0 1 0 0,-2 1 0 0,0 0 128 0,0 0 16 0,0 0 16 0,0 0 0 16,21-7 0-16,-19 7 0 15,0 0 0-15,-1 0 0 0,-1 2 32 0,0 0 16 0,0-2 0 0,0 3 0 16,0-3 880-16,-1 1 192 0,1-1 16 0,0 2 16 16,0-2 496-16,0 0 112 0,0 0 0 0,0 0 16 15,0 0-448-15,0 0-80 16,0 0-32-16,0 0 0 0,0 0-432 0,19-12-96 0,-16 9-16 0,1 0 0 15,-1-1-192-15,-1 1-32 0,1 0-16 0,-1-1 0 16,1-1 176-16,-2-1 16 0,1 0 16 0,1-2 0 16,-1 2-48-16,-1-2-16 0,2 0 0 0,-1-2 0 15,1 2-224-15,-1-2-32 0,1-3-16 0,1-3 0 16,-1-2-112-16,1-2-32 0,-2 1 0 16,2-2 0-16,0 2-128 0,-2-3-48 0,1 9 0 0,0-6 0 15,0-4-16-15,1-4-128 0,-1 1 192 0,1-3-64 16,1 1-128-16,-3-1 0 0,2 5 144 0,0 1-144 15,-2 4 0-15,1 1 144 0,1 5-144 0,-2-2 0 16,2 4 128-16,-2 0-128 0,2 1 0 0,-2 3 0 0,2 4 0 0,-1 3 0 16,-1-3 0-16,1 3 0 0,-1 3 0 0,0 3 0 15,1 1 0-15,-2 2 0 0,2 0 0 0,-2 1 0 16,1 3 0-16,2 2 0 0,0 4 0 0,0 0 0 16,2 0 0-16,-1 1 0 0,2 1 0 0,0-2 0 15,1 0 0-15,-1 0 0 0,2-2 0 0,-3 0 0 16,0-1 0-16,1 0 0 0,-3-2 0 0,0 2 0 15,0 1 0-15,0-1 0 0,-2 1 0 0,-1-1 0 16,2-2 0-16,-1 0 0 0,1-4 0 0,-2-1 0 0,1 0 0 16,1-2 0-16,-1-1 0 0,1 0 0 0,-1-4 0 15,1 2 0-15,-1-3 0 0,1 2 0 0,0-3 0 0,0 0 0 16,2-3 0-16,0 0 0 0,0-1 0 0,1 0 0 16,1-2 128-16,0 0-128 0,0-3 144 0,0 2-144 15,1-2 128-15,-1-1-128 0,1 0 0 0,-2-2 0 16,0 2 176-16,0-2-176 0,0-1 192 0,-1-3-192 15,-1 2 208-15,0-3-64 0,-1 3-16 0,0 0 0 16,-2 0-128-16,2 0 128 0,-2-3-128 0,-1-1 128 16,0-1-128-16,-1 2 0 0,1 2 0 0,-2-1 0 15,0 0 0-15,-1 1 0 0,1 2 0 0,0 0 0 0,2 1 0 16,-3-2 0-16,2 2 0 0,-2 1 0 0,2 3 0 16,0 2 0-16,1 0 0 0,0-3 0 0,1 4 0 15,-1-1 128-15,1 4-128 0,1-1 128 0,-1 2-128 0,-1 1 0 16,1 0 0-16,-1 0-176 0,1 1 176 0,1 2 0 15,-1-1 0-15,-1-2 0 0,0 0 0 0,0 0 0 16,2 20 0-16,-1-11 0 0,-1-2 0 0,0 2 0 16,2 3 0-16,-2-2 0 0,1 4 0 0,0 0 0 15,0 5 0-15,2-3 0 0,-1 4 0 0,2 1 0 16,0-1 0-16,-1 2 0 0,0-1 0 0,1-1 0 0,-2 0 0 0,1-2 0 16,-1-3 0-16,1 2 0 0,-1 2 0 0,-1 2 0 15,0-4 0-15,1-2 0 0,-2-1 0 0,0 0 0 16,0 2-240-16,-2 4-16 0,2 4 0 0,0-1 0 15,0 0-912 1,2-5-192-16</inkml:trace>
  <inkml:trace contextRef="#ctx0" brushRef="#br1" timeOffset="128850.08">16510 8035 911 0,'-1'-3'0'15,"0"0"0"-15,1-1 0 0,0 2 0 0,0 1 1408 0,0 1 192 0,1-3 32 0,2 1 16 0,-1-2-1104 0,2-2-224 0,0-3-32 0,1 2-16 0,-2 1-272 0,1-1 0 0,-2 4 0 0,1-2 0 16,-2 3 0-16,-1 0 128 0,1 2-128 0,-2 0 160 0,1 0 736 15,0 2 160-15,0-2 32 0,0 2 0 0,1 0 368 16,-1-2 80-16,0 0 0 0,0 0 16 0,0 0-240 0,0 0-48 16,0 0-16-16,0 0 0 0,0 0-272 0,16 15-48 15,-14-11-16-15,-2 2 0 0,0-2-32 0,-2 2-16 16,1 2 0-16,0 2 0 0,-3 3 0 0,1 0 0 16,-1 2 0-16,0 2 0 0,-2 7-192 0,0 2-32 15,0 0-16-15,-3 5 0 0,3-3-480 0,-2 1-144 16,1-3 0-16,-1-2 0 0,1 1 0 0,0-5 0 15,-1-2 0-15,2-1 0 0,0-4 0 0,0 2 0 16,-1-1 0-16,0 3 0 0,0-4 0 0,-1 2-176 16,2-1 176-16,0-4-160 15,2 1-1552-15,0-4-304 0,3 0-64 0,0-1-10704 0</inkml:trace>
  <inkml:trace contextRef="#ctx0" brushRef="#br1" timeOffset="129419.36">16881 7978 15663 0,'-1'0'688'0,"0"0"144"0,0 0-656 0,-1 0-176 0,2 3 0 0,0-3 0 0,0 1 320 0,0 2 16 16,0 0 16-16,0 2 0 0,0 0-352 0,-1 4 0 0,0-1 0 0,-1-1 128 0,0 3-128 0,-1-4 0 0,-1 4 0 0,-1-1 0 0,0 0 128 0,-1 1 0 0,-2 0 0 15,0 0 0-15,0 1 1168 0,-2-4 240 0,0 6 64 0,-2-3 0 16,0 2-336-16,-1-2-64 0,1 2-16 0,-2-2 0 15,2 1-464-15,-2 0-80 0,2 1-32 0,-3-3 0 16,-1 4-96-16,-2-3-32 0,0-3 0 0,1 2 0 16,1-1-480-16,0-3 128 0,-1 0-128 0,2-1 0 15,0-1 208-15,1-3 0 0,3 0 0 0,0 0 0 16,4-3 320-16,-2 1 64 0,3 0 16 0,1-3 0 16,0 4-368-16,0-3-80 0,1 2-16 0,0-1 0 0,1 2-144 15,0 1 0-15,1 0 0 0,-1-2 0 0,1 2 0 16,2 0 0-16,0 0 128 0,0 0-128 0,2 2 544 15,1-2 80-15,-3 0 16 0,0 0 0 16,0 0 80-16,26 11 32 0,-16-4 0 0,2 1 0 16,2 1-496-16,1-2-112 0,2 3-16 0,0 1 0 15,3 0-128-15,0 1 160 0,-1-1-160 0,1 0 160 0,0-1-160 0,0 0 0 16,1-2 0-16,-1 0 0 0,-1 0 0 0,0-1 0 16,-4-1 0-16,0-3 0 0,-1 6 0 0,-1-4 0 15,-2 1 0-15,-1 0 0 0,-1 1-160 0,-2 1-64 16,-2-2-16-16,0 2-17648 0</inkml:trace>
  <inkml:trace contextRef="#ctx0" brushRef="#br1" timeOffset="142874.44">15848 8825 8287 0,'-4'-2'736'0,"0"2"-592"0,3 0-144 16,1-1 0-16,2 1 912 0,0-3 160 0,-1 0 16 0,1-2 16 0,2-3-96 0,2-2-32 0,4-2 0 0,0 2 0 0,5 1-720 0,-3 1-128 0,2-3-128 0,-1 2 144 0,0 3 96 0,-2 2 16 15,0-2 0-15,-2 2 0 0,-2 2 992 0,-1 2 208 0,-1-4 32 0,-1 4 16 16,-1 0 48-16,-1 0 16 0,-1 4 0 0,-1-2 0 15,0 2-592-15,-1 2-112 16,1 0-32-16,-1-2 0 0,1 2-512 0,1-2-96 16,0 2-32-16,0 0 0 0,2-2-192 0,-1 1 0 0,1 1 0 0,-1 0 0 15,1-1 416-15,1 4 96 0,0-3 0 0,0 3 16 16,0-2 432-16,-2 2 64 0,1 1 32 0,-1 2 0 16,-2-2-480-16,2 2-80 0,-4 7-32 0,2 1 0 15,-1-1-224-15,0 2-48 0,1-2-16 0,-3 4 0 0,2 8-176 16,-3 6 0-16,-1 5 0 0,1 3 128 0,-3 4-128 15,2-4 0-15,2-4 0 0,0-3 0 0,1-2 128 0,1-5-128 16,1-3 128-16,0 1-128 0,0-4 352 0,-2 0-16 16,1-5 0-16,0 1 0 0,-2 2-144 0,1 1-48 15,-2 2 0-15,0-1 0 0,1 1-144 0,-1-1 0 16,0 1 0-16,1 0 0 0,-1 1 192 0,0-2-64 16,2 1 0-1,-2-2 0-15,2 0-128 0,-2-3 0 0,1-1 0 0,0 4 0 16,-1 2 0-16,0 3 0 0,0-1 0 0,1-1-176 0,0-4 304 0,2-4 48 0,0-3 16 15,1-3 0-15,1-5-192 0,-1-1 0 0,1-4 0 0,-1 0 0 16,2-3 128-16,-1 0 0 0,0-5 0 0,0-1 0 16,0-2-128-16,-1-2 0 15,0-1 0-15,-1-2 0 0,0-2-176 0,0-1-64 16,-2 0-16-16,1-4-12400 0,-2 1-2480 0</inkml:trace>
  <inkml:trace contextRef="#ctx0" brushRef="#br1" timeOffset="144558.09">15977 10095 1839 0,'0'-5'160'0,"0"2"-160"15,0-1 0-15,2 2 0 0,-1 2 2368 0,-1-3 432 0,1 2 80 0,2-2 32 0,-1 0-1936 0,2-1-384 0,1-2-80 0,0 0 0 0,0-1-256 0,0 1-32 0,0 0-16 16,-2 0 0-16,2 2 768 0,-1-1 160 0,0 1 16 0,-1 1 16 16,0-1 320-16,-1 2 64 0,1 2 16 0,-2 0 0 15,-1 0-208-15,1 0-32 0,-1 2-16 0,0-1 0 16,0 3-496-16,1 1-112 0,-1-5 0 0,0 0-16 16,0 0-128-16,0 0-32 0,17 12 0 0,-11-12 0 15,0 2 32-15,0 0 0 0,2-2 0 0,-1 0 0 16,-1 0-32-16,3 0 0 0,1 0 0 0,0 0 0 15,2 0-64-15,0 0-16 0,2 3 0 0,1-3 0 16,0 0-176-16,2 0-32 0,3 0-16 0,3-3 0 16,4 3-96-16,2-4-128 0,-4 4 176 0,3-2-176 0,9-1 160 15,6 3-160-15,8 0 128 0,2 3-128 0,-1-1 0 16,1 2 0-16,-2-1 0 0,1 0 0 16,4 3 0-16,2-2 0 0,4 2 0 0,-3-3 0 0,3 3 0 0,0-5 0 15,2-1 0-15,-1 0 0 0,-4-1 128 0,-2-2 0 16,1 0 0-16,3 0 0 0,4 0-128 0,-3 0 0 15,-5 1 0-15,-1 0 0 0,1 2 0 0,-3 0 0 16,-6 0 0-16,2 0 0 0,-1 4 0 0,-1-1 0 16,1 0 0-16,-4 1 0 0,-1 1 0 15,-5-4 0-15,-3 3 0 0,-6-2 0 0,-4 1 0 0,0-3 0 0,0 1 0 16,-3 2 0-16,-1-3 128 0,-2 2-128 0,0-2 128 0,-4 0-128 16,-1 0 0-16,-1-2 0 0,-2 2 0 0,-1-3 0 15,-2 2 0-15,-2-4 0 0,1 1 0 0,-4 0 0 16,0-2-304-16,-3 0 64 0,-1 0 16 0,-1-1-11840 15,-1 0-2368-15</inkml:trace>
  <inkml:trace contextRef="#ctx0" brushRef="#br1" timeOffset="145966.64">18451 10074 2751 0,'1'0'256'0,"-1"-2"-256"0,-1 1 0 0,-1 1 0 0,2-3 2080 0,-1 3 368 0,0-1 80 15,0 1 16-15,-2-3-1104 0,-2 1-224 0,0-2-32 0,0 1-16 0,2 0-528 0,-2-1-128 0,2 2 0 0,1-2-16 0,0-2-496 0,1 2 0 0,1-2 0 0,0 0 0 16,0 0 384-16,1-4-32 0,1 4 0 0,-1-3 0 0,0-1 480 0,0 0 80 16,2 2 32-16,-2-2 0 0,0 1 400 0,2-5 96 15,-1-2 16-15,0-2 0 0,1-1-48 0,0 0 0 16,-2-6 0-16,1-1 0 0,1 1-144 0,-1-6-48 16,1 1 0-16,-1 0 0 0,0-1-256 0,-1-2-48 15,-1-5-16-15,0 0 0 0,1-5-544 0,-1 2-112 16,-1-1-32-16,-2-3 0 0,2 1-16 0,-3-2 0 15,1 4 0-15,0 1 0 0,1 6-192 0,-2 3 0 16,2 0 0-16,-2-1 0 0,-1-2 0 0,0 2 0 16,0 2 0-16,0 2 0 0,1 1 0 0,1-1 0 15,-1 1 0-15,1 0 0 0,1-1 0 0,1 3 0 16,1 5 0-16,-1-4 0 0,1 3 0 0,0 2 0 0,1 4 0 0,-1-2 0 16,1 3 0-16,-1 1 0 0,1 4 0 0,-1 2 0 15,-1 2 0-15,1 4 0 0,-1 0 0 0,0 2 0 16,-1 0 0-16,2 2 0 0,-1-2 0 0,1 4 0 15,1-1 0-15,1 0 0 0,-1 1 0 0,1 0 0 16,-2-4 0-16,0 0 0 0,0 0 0 0,0 0 0 16,0 0 0-16,15 15 0 0,-12-15 0 0,-2 0 0 15,0 2 0-15,-1-2 0 0,0 0 0 0,0-2 0 0,0 4 0 16,-1-2 0-16,0 0 0 0,1 0 0 0,-2 0 0 0,2 0 0 16,0 0 0-16,0 0 0 0,0 0 0 0,0 0 0 15,0 0 0-15,0 0 0 0,0 0 0 0,0 0 0 16,0 0 0-16,0 0 0 15,0 0 0-15,0 0 0 0,0 0 0 0,0 0 0 0,0 0 0 0,0 0 0 16,0 0 0-16,0 0 0 0,0 0 0 0,0 0 0 16,0 0 0-16,0 0 0 0,0 0 0 0,-18-9 0 15,15 9 0-15,0 0 0 0,-1 0 0 0,0 0 0 16,0 0 0-16,1 0 0 0,-3 3 0 0,-1-3 0 16,0 4 0-16,0-4 0 0,-1 2 0 0,-1-2 0 15,2 0 0-15,-2 1 0 0,1 2 0 0,-2-3 0 0,0 1 0 16,-2-1 0-16,-1 2 0 0,0 1 0 15,-3-3 0-15,-3 1 144 0,-1 2-144 0,-2-1 160 0,-3 2-160 0,-1-2 160 16,0 2-160-16,-2-2 0 0,-3 3 0 0,-2 0 0 16,-3 2 0-16,-3-1 0 0,-1 0 128 0,-3-2-128 15,4 2 0-15,1-3 0 0,0 4 0 0,1-1 0 16,-1-2 0-16,1 2 0 0,0 0 0 0,0-4 0 16,2 0 0-16,-1 0 0 0,2 1 0 0,-1-3 0 15,-1 3 0-15,-1-3 160 0,0-3-32 0,1 3-128 0,2 0 0 16,-4 0 0-16,-1-3-160 0,-2 3 160 0,3 3 0 0,-2-3 0 15,2 0 0-15,1 0 0 0,3 3 0 0,-2-3 0 16,-2 3 160-16,0-2-160 0,-1 3 0 0,0-2 0 16,1 1-160-16,-2-2 160 0,2 1 0 0,1 1 0 15,1 1 0-15,0-2 0 0,0-2 0 0,3 0 0 16,3 0 0-16,1-2 0 16,3 2 0-16,1-3 0 0,0 2 0 0,1 1 0 15,1 0 0-15,-1-3 0 0,2 1 0 0,0 1 0 16,0 2 0-16,1 1 0 0,-2 1 0 0,3-2 0 0,1 4-128 0,0-4 128 15,3 4 0-15,1-4 0 0,3 3 0 0,1-1 0 0,0-1 0 0,2-1 0 16,3 2-320-16,0-1 64 0,-1 4 16 0,4-2-18320 31</inkml:trace>
  <inkml:trace contextRef="#ctx0" brushRef="#br2" timeOffset="151313.75">19048 8588 4607 0,'-1'0'400'16,"-1"-2"-400"-16,2 0 0 0,0 1 0 0,0 1 576 0,-1 0 48 0,1-1 0 0,-2 1 0 0,0-4-144 0,0 2-32 0,-1 2 0 0,1-3 0 0,-2 2 448 0,2 1 64 0,-1-3 32 0,1 3 0 15,1-2 432-15,-1 1 96 0,1 1 16 0,0-3 0 16,1 3 128-16,1 0 16 0,-1 3 16 0,0-3 0 16,0 0-480-16,0 0-112 0,0 0-16 0,9 26 0 15,-5-16-384-15,0 2-96 0,0 3-16 0,1 1 0 16,0 0-192-16,0 0-32 0,0 3-16 0,0-3 0 0,0 3 192 15,-1 2 32-15,1 2 16 0,-2 1 0 0,0 0-192 16,-1 3-32-16,-1 3-16 0,-1 1 0 0,-1 0-352 0,-3 3 0 16,0 5 0-16,-4 1 0 0,2 0 0 0,-3 3 0 15,1 2 0-15,0-2 128 16,0 2 128-16,0-1 16 0,1 1 16 0,1-8 0 16,1-4 160-16,0 4 48 0,0 4 0 0,0 0 0 0,1 0-272 0,0 3-48 15,1-3-16-15,0-1 0 0,-1-3 112 0,-1 0 32 16,2-1 0-16,-1-2 0 0,2-3-304 0,-2 4 0 15,-1 1 128-15,0-2-128 0,1-2 320 0,1 3 0 16,0 0 0-16,1-1 0 0,-1-2-176 0,1 2-16 0,0-2-128 16,0-4 192-16,1 1-64 0,1-3 0 0,0 2-128 0,-2-1 192 15,2-1-192-15,-1-1 0 16,-1-1 0-16,-1 0 0 0,0 2 0 0,-2 2 0 0,1-2 0 16,0-2 0-16,-1 1 0 0,-1-3 0 0,1-2 0 0,-1-5 0 15,1 1 0-15,0-4 0 16,0-1 0-16,0 1 0 0,0-3 144 0,2-2-144 0,0-1 128 0,1 0-128 15,0-2 176-15,1-2-48 16,1-1-128-16,0 2 192 0,1-3-192 0,1 1 0 0,-1-1 0 0,0 0 0 16,0 3 0-16,1-3 0 15,-1 2 0-15,0-1 0 0,1 2 0 0,0-3 0 0,0 2 0 0,-1 2 0 16,-1-2 0-16,2 2 0 0,-2 2 0 0,0 1 0 16,0-1 0-16,-2-3 0 0,2 4 0 0,-1-4 0 15,0 0 0-15,1 1 0 0,-1-4 0 0,1 0 0 16,-2 0 0-16,2 0 0 0,0-3 0 0,0 2 0 0,0-3 0 0,0 2 0 15,0 2-160-15,0 0 160 16,0 0 0-16,0 0 0 0,0 0 0 0,7-21-128 0,-6 19 128 0,0 0-160 16,0 2 160-16,1 0-160 0,-1 2-160 0,1-2-16 15,0 4-16-15,-1-1 0 32,1-2-224-32,-1 1-32 0,-1 1-16 0,0-3 0 0,0 0 256 0,0 0 48 0,0 0 16 0,0 0 0 0,0 0 304 0,0 0 0 0,0 0 0 0,0 0 0 31,0 0-1024-31,0 0-112 15,0 0-16-15,0 0-8944 0,0 0-1792 0</inkml:trace>
  <inkml:trace contextRef="#ctx0" brushRef="#br2" timeOffset="157139">18982 8541 11967 0,'-5'-4'1072'0,"2"2"-864"0,0 2-208 15,2 0 0-15,0 0 192 0,-2 0-16 0,0-4 0 0,-5 2 0 0,-1-2-176 0,-2 1 0 0,1 2 0 0,1-1-176 0,1 2 176 0,-1 0 0 0,3 0 0 0,1 2-128 0,2-2 832 0,0 1 192 16,2 2 16-16,1-3 16 0,2 1 592 0,3 0 112 0,2 1 32 16,2-2 0-16,4 2-416 0,0-2-80 15,0 0-16-15,2 0 0 0,4 0-400 0,4 0-96 0,-1 1-16 0,1-1 0 16,3 3-480-16,2-3-160 0,1 0 0 0,3 2 0 15,-3-2 128-15,-2 0-128 0,1 0 0 0,1 2 0 16,1-2 0-16,-1 0 0 0,0-2 0 0,-2 2 0 16,0-2 0-16,-1-1 0 0,0 2 0 0,-4-3 0 15,-2 2 0-15,-3-1 0 0,1 2 0 0,-3-1 0 16,-2-2 144-16,-2 2-16 0,-2 2-128 0,-2-3 192 16,1 3 224-16,-3 0 32 0,-2 0 16 0,1 3 0 15,-1-3-336-15,-2 2-128 0,-1-2 0 0,0 1 144 16,-1 2-144-16,-2-3 0 0,-1 2 144 0,-2-1-144 0,1 2 464 15,-1-3 32-15,0 2 0 0,-2 2 0 0,1-4-256 0,1 1-48 16,0 2-16-16,0-3 0 0,1 2 256 0,1-2 48 16,0 4 16-16,2-4 0 0,0 0-32 0,0 2 0 15,1-2 0-15,-2 4 0 0,2-4-144 0,0 3-48 16,0 0 0-16,-1-1 0 0,0 3-272 0,1 1 160 16,-2 0-160-16,2 0 128 0,0-1-128 0,-1 4 0 15,1-3 0-15,1 0 0 0,0 6 128 0,0-2 0 16,1 3 0-16,1-1 0 0,-1 2 48 0,1 1 0 15,0 1 0-15,-1 2 0 0,1 2-176 0,0 2 0 16,0 0 0-16,1 3 0 0,-1-3 144 0,0 4 0 16,1 3 0-16,-1 2 0 0,0 1 96 0,0-4 16 0,-1-3 0 0,2 6 0 15,-1 2-80-15,2 7-16 0,-2 1 0 0,2 1 0 16,0 2-160-16,-2-3 0 0,3-3 144 0,-1 1-144 16,-2 0 0-16,1-3 0 0,-1 5 0 0,-2 2 0 15,0 3 0-15,-2 1 0 0,-3 3 0 0,0-6 0 16,-1 2 0-16,0-3 0 0,0-2 0 0,1-3 0 15,0-3 0-15,2 1 0 0,1 3 0 0,-1 0 0 0,1-4 0 16,1 0 0-16,-1 0 0 0,1-2 0 0,0-1 0 16,0-3 0-16,-1 2 0 0,0-4 0 0,1 0 0 0,-2-2 0 15,1-3 0-15,-2-2 0 0,1 2 0 16,0-1 0-16,2 1 0 0,-2-2 0 0,1 0 0 16,-1 1 0-16,2-3 0 0,0 0 0 15,1-3 0-15,0-2 0 0,-2 2 0 0,4-3 0 0,-2-2 0 0,0-1 0 16,1 1 0-16,0 0 0 0,0-4 176 0,1 1 16 15,-1 2 0-15,-1-3 0 0,1 3-192 16,0-3 0-16,1 1 0 0,-1 0 0 0,0-1 0 0,0-2 0 16,2 0 0-16,-1 0 0 0,1 0 0 0,-1-2 0 15,1 0 0-15,-2-2 0 0,1 2 224 0,1-2-32 16,-1 3-16-16,0-3 0 0,0 1-176 0,-1 1 0 16,0-2 0-16,1 3 0 0,-1-2 0 0,0 1 0 0,-1 1 0 0,1 1 0 15,1-1 0-15,-1 0 0 0,0 3 0 16,0-2 0-16,1-2 0 0,-1 3 0 0,0-2 0 0,0 0 0 15,2 2 0-15,-1-3 0 16,1 0 0-16,-1 0 0 0,1 2 0 0,0-1 0 0,1-2 0 0,-1 1 0 16,0 0 0-16,0 0 0 15,-1 1 128-15,-1-3-128 0,1 3 0 0,-1-3 128 0,0 3-128 0,-1-2 128 16,0 1-128-16,0 1 0 0,-1-3 144 0,1 1-144 16,0 2 0-16,-1-3 0 0,-1 2 0 0,1-2 0 0,1 0 0 15,0 0 0 1,0 0 0-16,0 0 128 0,0 0-128 0,0 0 0 0,0 0 0 0,0 0 0 0,0 0 0 0,0 0 0 15,0 0 0-15,0 0 0 0,0 0 0 0,0 0 0 16,0 0 128-16,0 0-128 16,0 0 240-16,0 0-32 0,0 0 0 0,0 0 0 0,0 0-208 0,0 0 144 15,0 0-144-15,0 0 128 0,-20 14-128 0,13-12 0 16,-2-2 0-16,1 0 0 0,0 1 0 0,-2 2 0 16,-1-3 0-16,1 0 0 0,-1 0 160 0,-2 0-160 15,-2 2 192-15,-3-2-192 0,0 0 224 0,-2 2-64 0,-2 0-16 16,-4 2 0-16,-1 2-144 0,-3 0 192 0,0 0-192 15,-1 0 192-15,-1 1-192 0,1-4 0 0,0 4 0 0,2-1 0 16,0-4 0-16,3 4 0 0,2-2 0 0,0 0 0 31,1-2 0-31,0 4 0 0,1-2 144 0,1 2-144 0,3 1 0 0,2-1 0 16,-1 0 0-16,3-2 0 0,2 2-256 0,3-2-80 16,2-1-16-16,1 2 0 15,2-4-512-15,2 2-96 0</inkml:trace>
  <inkml:trace contextRef="#ctx0" brushRef="#br2" timeOffset="159164.6">19826 9010 4175 0,'0'-2'384'0,"0"2"-384"0,1 0 0 0,-1 0 0 0,0-2 1504 15,1 2 224-15,0 0 64 0,2-1 0 0,1 1 896 0,0 0 192 0,1 1 16 0,2 1 32 0,-1 5-528 0,0-1-96 0,1 4-32 0,2 0 16 0,-2 2-832 0,2 2-176 16,0 3-16-16,-1 3 0 0,-1 2-672 0,-4 3-128 16,1 4-16-16,-3 5 0 0,-2 0-64 0,0 5 0 15,-3 1 0-15,0-1 32 0,2-10-144 0,-3 6-16 16,1 6-16-16,-2 2 16 0,2-1-128 0,-1-1-128 0,3-4 176 16,-1-5-48-16,2 0-128 0,1-3 192 15,1 2-64-15,1-3 0 0,1 1-128 0,0-10-272 0,1-4 64 0,-1-5 16 31,2-4-1840-31,-1-6-368 0</inkml:trace>
  <inkml:trace contextRef="#ctx0" brushRef="#br2" timeOffset="159672.76">20249 9120 21183 0,'-2'-4'944'0,"1"4"192"0,0-2-912 0,0 2-224 0,1 2 0 0,0-2 0 15,-2 0 400-15,1 0 48 0,-1 1 0 0,-2 4 0 16,-1-1 288-16,-1 5 64 16,-3 0 16-16,-1 4 0 0,-1 3-416 0,-1 0-80 0,-1 3 0 0,1-3-16 15,1 2-304-15,0-2 0 0,1-2 0 0,0 1 0 16,1-3 176-16,-1 0-176 16,1 0 160-16,-1-1-160 0,-1-4 432 0,1 2-16 0,0 1 0 0,-1-4 0 15,-3 0-16-15,-1 0 0 16,-1 4 0-16,-1-1 0 0,-2 1 112 0,2 0 0 0,1-1 16 0,1 1 0 0,4-1-80 0,3-3 0 15,2 0-16-15,4 1 0 0,1-4 80 0,2 1 32 16,3 1 0-16,0-1 0 16,3-1-32-16,0 1 0 0,3 2 0 0,2 0 0 0,-2-1-128 0,4 3-48 15,1 2 0-15,2 1 0 16,4 2 16-16,0-3 0 0,4 5 0 0,-1-1 0 16,1-2-160-16,0 3-16 0,1-2-16 15,0 2 0-15,1 1-160 0,2 0 0 0,-1 4 0 0,0 1 0 16,1 2-848-16,-1-4-160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7T16:46:58.3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1363 11935 35935 0,'-7'-8'3200'16,"3"4"-2560"-16,0 4-512 0,1 0-128 0,2 0-736 0,1 4-160 0,0-2-48 0,0 4 0 0,1 4 752 0,1 3 192 0,0-1 0 0,2 4 0 0,1-3 0 0,0 3 0 0,2 0 0 16,1 0 0-16,0 2 0 0,1-2 0 0,1 0 0 0,0 1 0 15,2-1 0-15,0-2 0 0,1 0 0 0,-1 1 0 0,-1-3 0 0,2 1 0 16,-1 0 0-16,-1 1 0 0,-1 1 496 0,-1 0 176 16,-2-2 32-16,0-1 16 0,-2 1-256 0,0-1-48 15,0-2-16-15,0 2 0 0,0 0-96 0,-1 0-32 16,0-1 0-16,-1-3 0 0,0-2-128 0,-1 0-16 15,1-2-128-15,0-2 192 0,0 1 128 0,1-2 0 16,1 1 16-16,0-2 0 0,-1-3-16 0,1 0 0 0,2 1 0 16,-2-2 0-16,1 1-64 0,-1 0 0 0,2-1-16 0,-2 2 0 15,1-2-112-15,-1 0-128 0,1 2 176 0,1-2-176 16,-1 1 0-16,0 0 0 16,0-2 0-16,1 1 0 0,0 0 0 0,1-2 0 15,2-2 0-15,1-2 0 0,0 0 192 0,3-3-192 16,1-3 192-16,2-3-192 0,2-3 0 0,-2-3 0 15,2-3 0-15,-1-1 0 0,2-2 128 0,2-4 32 0,3-1 0 16,2-5 0-16,2 1-32 0,0-4-128 0,2 5 192 0,-1-2-64 16,1 1-128-16,-2 2 0 0,0 2 0 0,-6 5 0 15,-2 3 0-15,3-1 0 0,-1 3-160 0,2-4 160 32,-1 1-624-32,-1 1-16 0,-3 5-16 0,0 1 0 0,-3 6-1840 0,0 4-352 0</inkml:trace>
  <inkml:trace contextRef="#ctx0" brushRef="#br0" timeOffset="758.99">1272 13428 21183 0,'-3'-10'1888'16,"0"4"-1504"-16,2 1-384 0,0 4 0 0,1 1 1392 0,1 0 208 15,1 3 32-15,1 0 16 0,3 3-976 0,3 4-192 0,4 6-32 0,1 3-16 0,1 3-432 0,1 3 0 16,0 1 0-16,-1 0 0 0,2 7-208 0,-2-3 16 0,0 1 16 0,-2-3 0 0,2 4-96 0,-1-3-32 0,-2-1 0 0,1-3 0 0,-2-3 304 0,0-2 0 16,-1 1 0-16,-2-4 0 0,0 0 320 0,0-5 80 15,0-4 16-15,-2-4 0 0,-1-2 736 0,0-4 128 0,-1 1 48 0,-1-4 0 0,2-3 224 0,0-4 48 16,1-2 16-16,2 0 0 0,-2-3-976 0,3-1-208 15,3-7-48-15,5-1 0 0,2-2-160 0,1-1-32 16,-1 1-16-16,1 6 0 0,-1-1-176 0,3 1 128 0,7-6-128 0,-1-4 128 16,2 1-128-16,1-4 0 0,-1-3 0 15,1 1 0-15,-1 4 0 0,-1-1 0 0,0-1 0 0,0-1 0 32,-2 2 0-32,-1-1 0 0,-3-2 0 0,1 2 0 0,-3 3 0 0,-1-2-272 0,-1 1 64 0,1-1-11888 15,1-7-2368-15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7T16:57:20.3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2258 8095 26719 0,'9'-3'2368'0,"0"-1"-1888"0,1 2-480 0,-2-1 0 0,-1 2 0 0,3-1 0 0,10-2 0 0,12-2 0 0,11-4 0 0,4 4 192 0,-5 0-16 0,-2-1-16 0,-5 4 400 0,-1 3 80 15,2-3 0-15,-6 3 16 0,-9 0-384 0,2 0-80 16,9 0 0-16,9 3-16 0,4 0 608 0,5 0 128 16,6 3 32-16,-4-2 0 0,-19-4-112 0,3 3 0 15,8 0-16-15,0-3 0 0,-8 1-144 0,6 2-32 0,11-3 0 16,9 2 0-16,6-2-144 0,0 0-48 0,-3-2 0 16,-1-1 0-16,-4 2-176 0,-3-2-32 0,-6 0-16 0,2-1 0 15,4 2-80-15,2-2-16 0,4 1 0 0,-1 3 0 16,-1 0 16-16,-9 0 0 0,-10 0 0 0,7 3 0 15,9 1 32-15,6 2 0 0,2 0 0 0,-12 0 0 16,-12-2-176-16,7 2 0 0,9 0 0 0,9 0 0 16,3 2 176-16,2-3-48 0,-1 1-128 0,1-2 192 15,-5-3-192-15,-3-1 0 0,1 2-192 0,-5-2 192 16,-3 0 0-16,4 0 144 0,-1-2 16 0,1 1 0 16,-1-2 16-16,1 2 0 0,1 1 0 0,-3 0 0 15,-1 0-32-15,2 0 0 0,0 0 0 0,1 0 0 16,1 0-144-16,-2 1 0 0,0 2 0 0,-1-2 128 0,0 1-128 0,-1 1 0 15,2-2 0-15,-2-1 0 16,0 0 0-16,1-1 0 0,2 1 0 0,-2 0 0 0,-3-3 0 0,2 3 0 16,4-3 0-16,3-1 0 0,1 1 0 0,2 0 160 15,-1-3-160-15,-3 3 160 0,-3-1-160 0,-1 2 192 16,0-2-192-16,-8 2 192 0,-8 1-192 0,4-2 0 16,7 3 0-16,0-2 128 0,-1 0-128 0,-3 2 0 15,1 0 0-15,-1-2 128 0,1 2-128 0,-3-3 0 0,0 2 0 16,-4 1 0-16,-1-2 0 0,-1-2 0 0,0 1 0 0,-1 1 0 15,-1-2 160-15,2 3-160 16,2-4 192-16,-1 1-192 0,-4 2 192 0,-2-2-192 0,1 2 192 0,-1 1-192 16,4-2 128-16,-1-1-128 15,-3 1 0-15,-2 0 0 0,-1-3 0 0,-3 4 0 0,-1-2 0 0,-3 4 0 16,-3-4 0-16,-3 2 0 0,0 2 0 0,-1-3 0 16,1 2-224-16,-1-3-160 15,0 2-16-15,0-2-16 0,0 2 32 0,-2-2 0 0,2-2 0 0,0 3 0 16,-1-3 48-16,-1 2 16 0,1-2 0 0,-2 2 0 15,1-2-80-15,-2 0-16 0,0 2 0 0,2-2-18032 16</inkml:trace>
  <inkml:trace contextRef="#ctx0" brushRef="#br0" timeOffset="916.82">11047 7873 33167 0,'-5'-2'2944'0,"2"-1"-2352"0,0 3-464 0,3 0-128 0,1 0 1024 0,-1 0 192 0,0-1 48 0,0 1 0 0,3-2-1824 0,2-1-352 0,2 2-80 0,4 1-16 16,3 1 448-16,5 2 96 0,3-1 16 0,4-1 0 0,5 2 448 0,5-1 288 15,2 2-32-15,5-2-16 0,2 0 96 0,4 3 32 16,6 2 0-16,1-1 0 0,5 3 208 0,1 1 64 16,-2-4 0-16,5 0 0 0,2 0 32 0,-1 2 16 15,-3-2 0-15,4 3 0 0,5 0-208 0,0 1-32 16,1-3-16-16,0-1 0 0,2-3-144 0,4 4-32 16,5-4 0-16,4 0 0 0,3-1-64 0,2 0-32 0,1-2 0 15,3 2 0-15,2 0-160 0,-1 0 128 0,1 0-128 16,-1-2 128-16,-1 3-128 0,1-3 160 0,1 1-160 0,-2 1 160 15,-4-2-160-15,-18 0 128 0,-9 2-128 0,7 0 128 16,19-2-128-16,12 3 0 0,0-2 0 0,-1 1 0 16,2 1 144-16,0-3 0 0,1 1 0 0,-6-1 0 15,-9 2-16-15,-11-2-128 0,-5 0 192 0,9-2-64 16,7 1-128-16,4-2 192 0,-1 3-192 0,-3-2 192 16,0 1-192-16,-2-2 0 0,1-1 0 0,-3 4 128 0,-1 0-128 0,-4 0 0 15,-4-2 144-15,-13 1-144 0,-9 1 0 0,7 0 128 16,10 0-128-16,-9 0 0 0,-22 0 0 0,4 1 0 15,11-1 0-15,11 0 0 16,4 0 0-16,2 0 0 0,5 0 0 0,-2 2 0 0,-8-2-224 0,-4 0 32 16,1 2 16-16,-6-2 0 0,-9 2-144 0,-1-2-48 15,-1 3 0-15,-2-3-18880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7T17:04:24.8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26843 4349 17503 0,'-2'-4'1552'0,"2"-1"-1232"0,2 2-320 0,1 3 0 0,0-3 1024 0,1 2 128 0,2-4 48 0,4 0 0 0,4-4-608 0,2 1-112 0,2 0-32 16,1 2 0-16,1 0 64 0,-1 0 0 0,1 2 0 0,0-2 0 0,1 2 496 0,0-1 96 0,0 1 32 0,2-2 0 15,1 3 112-15,1-2 32 0,2 3 0 0,1-1 0 16,3 3-192-16,0-3-16 0,3-1-16 0,1 2 0 16,5-2-288-16,1 2-64 0,1-2-16 0,4 0 0 0,4 3-304 15,5 0-48-15,5-2-16 0,5 2 0 0,0 2 0 16,3 2-16-16,4-1 0 0,0 2 0 0,-7-4 16 0,6 0 16 16,3 1 0-16,0 2 0 0,-4-1-336 0,-5 0 0 15,-7 0 0-15,-2-2 0 0,-6 0 0 0,0-4 0 16,-2 2 0-16,-2-1 0 0,-6 2 0 0,-2 1 0 15,-5-2 0-15,-3 0 0 0,-2 1-256 0,-4 1 48 0,-2 1 0 16,-2 3-12576 0,-2-3-2512-16</inkml:trace>
  <inkml:trace contextRef="#ctx0" brushRef="#br0" timeOffset="1482.39">1948 5569 22111 0,'-29'-13'1968'0,"8"4"-1584"0,3 3-384 0,5 2 0 15,7 2 0-15,1 2 0 0,-1-3 0 0,-5 2 0 0,-5-3 544 0,-5-1 80 0,-2 2 16 0,4-1 0 0,1 2-16 0,6-2 0 0,5 1 0 0,3 1 0 0,6 1 208 0,6-3 32 0,3-1 16 0,6 1 0 16,3 1-352-16,5-2-64 0,6 1-16 0,3 1 0 16,7 2-16-16,5-2-16 0,1 3 0 0,3-3 0 15,2-1-64-15,3-2-16 0,-1 0 0 0,1 1 0 16,-1 0 176-16,5 3 48 0,3-2 0 0,5-1 0 0,2-1-128 15,0 0-32-15,3-2 0 0,-1 0 0 0,0 0-128 0,2 3-16 16,4 0-16-16,0 0 0 16,-4 2 64-16,0-4 16 0,2 4 0 0,4-4 0 0,3 4 0 0,1-2 16 15,1 1 0-15,0 0 0 0,-1-2-16 0,-1 4-16 16,1-1 0-16,1 2 0 0,-1-3-304 0,0 2 0 16,0-2 0-16,-3-1 0 0,2 4 192 0,-2 1-64 0,2-3 0 15,-3 1-128-15,-2-2 0 0,1 1 0 0,1-1-160 16,0 1 160-16,3 0 0 0,-3 0 0 0,0 0 0 0,1 0 0 15,2-1 0-15,1 1 288 16,2 0-48-16,0 1-16 0,-1 2-48 0,-1-2-16 16,0 2 0-16,-1-2 0 0,1-1-160 0,-2 0 192 0,0 3-192 0,-5-3 192 15,-2 2-192-15,3-1 0 16,1-1 0-16,-1-1 0 0,-8 1 0 0,1 0 192 16,5 2-192-16,-1-1 192 0,-1-1-192 0,-2 2 128 15,1-2-128-15,-3 3 128 0,-2 0-128 0,-3-2 0 16,-2 1 0-16,3-4 128 0,1 1-128 0,2 3 0 0,-1 1 0 0,0 0 0 15,-5 0 0-15,3 1 160 0,3-1-160 0,0 2 160 16,0-2-160-16,0 0 0 0,-1 2 0 0,-1 0 0 16,-2 1 0-16,0-3 0 0,-1 0 0 0,2 1 0 15,-4-2 0-15,0 1 160 0,1-3-160 0,-3 1 160 0,1 0-160 16,-1 0 0-16,-2 1 0 0,2-4 0 0,-1-1 0 16,2-1 160-16,-2 1 16 0,-1 1 0 0,-8 3-176 0,2-1 0 15,1 2 0-15,-2-1 128 0,0-1 0 0,-2 2-128 16,0 1 192-16,-3 0-64 0,-2 1 16 0,-2 2 0 15,-2-1 0-15,-1-2 0 0,-1 1-144 0,-1 2 0 16,1-3 0-16,-3 0 0 0,0-3 0 16,-3 2 0-16,-1-1 0 0,-2-1 0 0,-1 2 0 0,-1-4 0 0,-1 4 0 0,-2-4 0 31,1 4 0-31,-1-3 0 0,2 1-160 0,-3 3 160 16,-1-3 0-16,-2 0 0 0,-1 1 0 0,-1 0 0 0,0 0 0 0,-1 0 0 0,-3 0 0 0,1 2 0 15,-1 0 128-15,-3 0-128 0,-1 4 0 0,-3-2 0 31,-1 2-336-31,-4 5-128 0,-2 1-32 0,-6 3-19664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7T17:08:41.7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20235 7351 8287 0,'-1'-1'736'0,"1"0"-592"0,1-2-144 0,-1 3 0 0,0 0 960 0,0-1 144 0,0 1 48 0,-1-2 0 15,-1 2 0-15,1 0 16 0,-1 2 0 0,2-2 0 0,0 0-400 0,0 0-64 0,-15 16-32 0,12-12 0 0,1 2 448 0,1 0 96 16,-1 2 0-16,2 0 16 0,0 1 432 0,2 1 64 0,-1 0 32 16,1 0 0-16,1 5-720 0,-1-2-144 15,2 3-16-15,0 0-16 0,0 2-368 0,-1 1-80 16,1 4-16-16,0 1 0 0,2 5-176 0,-1-1-32 0,1 2-16 15,0-2 0-15,0 3 80 0,2-5 0 16,-1-1 16-16,-1-3 0 0,2-1-272 0,-1-5 128 16,-1 1-128-16,1-8 0 0,-1 0 304 0,0-2-48 15,-1-2-16-15,1-1 0 0,-1-4 208 0,0 0 64 0,0-4 0 0,0-2 0 16,1 0 0-16,0-3 0 16,2 0 0-16,-1-6 0 0,3 1-256 0,0-4-64 15,2-2 0-15,-1-3 0 0,2 2-192 0,-2-1 0 0,2-3 0 0,0 2 0 16,-1-2 0-16,0-1 0 0,2-2 0 0,1-6 0 0,3 2 0 15,0-2 0-15,0 4 0 0,0 2 0 0,-4 7 0 0,3 1 0 16,-3 1 0 0,1 3 0-16,-2 4 0 0,-3-1-128 0,-3 5 128 15,-3 0 0-15,-2 5 0 0,-2 0-192 0,0 3 192 0,-2 0-12224 16,-3 4-2368-16</inkml:trace>
  <inkml:trace contextRef="#ctx0" brushRef="#br0" timeOffset="386.06">20343 7938 32255 0,'-3'-2'1424'0,"1"0"304"0,-1-2-1392 16,2 4-336-16,1 0 0 0,0 1 0 0,1 2 896 0,-1-3 128 0,0 4 0 0,1 4 16 0,-1 0-768 15,-1 4-144-15,-1 7-128 0,-2-1 144 0,-1 4-144 0,-1 1 0 0,0 1 0 0,-3 5 0 0,0 3 0 0,-1 3 0 0,2 3 0 0,-2 5 0 16,1 2 0-16,2-3 0 0,1 1 0 0,-1-5 0 16,2-2-144-16,2-2 144 0,-1-5 0 0,2 0 0 31,2-1-1152-31,0-3-112 0,0-7-16 0,0-1-8608 0,1 1-1712 0</inkml:trace>
  <inkml:trace contextRef="#ctx0" brushRef="#br0" timeOffset="867.95">20686 8323 26719 0,'-6'3'2368'0,"1"-3"-1888"15,4 2-480-15,1-2 0 0,1 2 672 0,0-2 32 16,1 2 16-16,-2-1 0 0,2 2 240 0,3-3 32 0,4 2 16 0,2-4 0 16,4-1-400-16,1 0-80 15,2-1-16-15,2-2 0 0,2-1-192 0,2-1-32 16,2 0-16-16,0 0 0 0,0 0 64 0,1-2 16 16,1 2 0-16,-2-5 0 0,-1 4-16 0,0-4 0 0,-2 1 0 0,-2-2 0 0,-2 2-64 0,-3-1-16 15,-1 0 0-15,-4 0 0 0,-4 5-128 0,0-2-128 16,-4 0 144-16,0 1-144 0,-2 2 0 0,-2-2 0 15,-3-1 0 1,-5-2 0-16,-3-4-256 0,-4 1-64 0,-1 2 0 0,-3 3 0 0,0 1 0 0,-2 5 0 16,-1 6 0-1,2 2 0-15,5 0 320 0,-3 6 256 0,-7 9-64 16,-4 5 0-16,-2 5 32 0,-2 7 0 0,2 4 0 0,3 1 0 0,0 6-64 0,3-2-16 0,3-1 0 0,3 1 0 16,4-4 80-16,3-1 16 0,4-5 0 15,2-3 0-15,5-10-32 0,2 1 0 16,4-4 0-16,2 0 0 15,4-3 48-15,1-1 16 0,5-1 0 0,1-3 0 16,4-1-144-16,4-1-128 0,1-2 144 0,4-4-144 0,1 2 0 16,2-3-160-16,3-4 0 0,1 0-12176 15,-3 2-2432-15</inkml:trace>
  <inkml:trace contextRef="#ctx0" brushRef="#br0" timeOffset="1435.81">21862 7944 23951 0,'-6'-10'2128'0,"1"4"-1696"16,0 2-432-16,1-1 0 0,3 4 2192 0,0 1 368 0,-2 0 64 0,0-3 0 0,-2 0-1264 0,-4-1-256 0,-1-1-48 0,-2 4-16 0,-2-2-160 0,1 6-48 0,-3-2 0 0,0 1 0 15,-3 5-432-15,0-1-80 0,0 1-32 0,-1 2 0 16,4-2-64-16,-1 2-16 0,-1 1 0 0,-2 2 0 16,1 3-80-16,1-4-128 0,6 0 176 0,0 2-176 15,-3 0 208-15,1 0-64 0,1 3-16 0,1-6 0 16,6-2 0-16,0 2 0 0,1-4 0 0,1 3 0 0,3-5-128 15,1 2 128-15,1-2-128 0,4-2 128 16,2-1-128-16,0 2 128 0,3-1-128 0,0-1 128 16,1 2-128-16,1-2 0 0,3 2-192 0,1 0 192 15,0 2-144-15,2 1 144 0,-2 1 0 0,1 0 0 16,1 3 0-16,0 1-128 0,-1-1 128 0,0 0 0 0,2 3 0 16,-2 2 0-16,1 0 0 0,-4 1 0 0,1-2 0 0,-1 1 0 15,-1-2 0-15,1 0 0 16,-2-1 0-16,2 0 0 0,-2-2 0 0,0 0 0 0,-1-1 0 0,-1 1 0 15,1 0 0-15,-3-2 0 0,2 2 0 0,-1 0 0 16,-2 2 0-16,-1-3 0 0,-1 1 0 0,-1 2 0 16,0-2 0-16,-3 3 0 0,0-1 0 0,1-1 0 0,-4 4 0 15,-1-1 0-15,-1 0 0 0,-2 2 0 16,-2-1 0-16,-2 1 0 0,-1 0 0 0,-4-2 0 0,-2 2 0 16,-1-4 0-16,-3 1-192 0,-3-1 192 15,-4 1-192-15,-5-1 192 0,-1 0-400 0,-3-2 16 0,-3-2 16 16,1-2-18288-16</inkml:trace>
  <inkml:trace contextRef="#ctx0" brushRef="#br0" timeOffset="3009.08">26737 7286 23951 0,'-2'0'2128'16,"1"0"-1696"-16,1 0-432 0,0 0 0 0,1 0 1008 0,-1 0 112 0,2 0 32 0,-1 0 0 0,1 0 352 0,2 2 80 0,0 2 16 0,-4-4 0 0,0 0-928 0,11 22-176 0,-6-9-48 0,-1-1 0 15,-1 2 48-15,1 0 0 0,0 3 0 0,-1 1 0 0,1-2-48 0,0 1-16 0,1-2 0 0,-1 5 0 32,-1 4-32-32,1 3 0 0,1 4 0 0,-1 0 0 0,-1 3-224 15,0 1-48-15,-2 3-128 0,-1-2 192 0,1 4-192 0,-2-6 0 0,1-2 0 0,-1-2 0 16,1-3 208-16,-1-4-48 0,1-1-16 0,0-6 0 15,1-1 80-15,0-2 16 0,2-3 0 0,-1-1 0 16,0-3 16-16,2-2 16 16,0-2 0-16,0-2 0 0,1-2-16 15,-1-4-16-15,4-2 0 0,1-4 0 0,0-3 48 0,1-4 16 16,3 0 0-16,-1-7 0 0,0-2-48 0,1-1-16 0,0-6 0 0,0-2 0 16,0-4-240-16,1-3 0 15,2-3 0-15,0-1 0 0,0-3 0 0,2 1 0 16,-2 5 0-16,1 0 0 0,4 6 0 0,-1 4-128 0,1 5 128 0,-3 2 0 15,1 6-528-15,-4 1 0 0,-2 3 0 0,-2 1 0 16,-1 3-112-16,-1 2 0 0,0 6-16 0,-3-2 0 16,-1 3-1008-16,0 4-208 0</inkml:trace>
  <inkml:trace contextRef="#ctx0" brushRef="#br0" timeOffset="3454.39">26867 8050 13823 0,'-3'-6'1216'0,"1"3"-960"16,-2 1-256-16,1 1 0 0,2 1 3008 0,1 0 544 0,0 0 112 0,-1 0 32 0,0-3-2192 0,-1 3-432 0,0-2-96 0,1 1-16 0,0 1 320 0,1-3 64 0,1 3 16 0,0 0 0 0,1 3-656 0,1 0-144 0,-1 0-32 0,0 3 0 16,-2-6 112-16,5 20 0 0,-4-5 16 0,-1 1 0 15,0 3-272-15,-3 4-48 0,1 1-16 0,-2 5 0 16,-1 3-192-16,0 3-128 0,-1 2 160 16,-1 2-160-16,1 5 0 0,-1 0 0 0,2-1 0 0,0-4 0 15,4-5 0-15,-3 5-160 0,2 8 0 0,1 7 0 31,0-3-1584-31,-1-7-320 0,4-9-64 0,-1-8-8624 0,1-7-1712 0</inkml:trace>
  <inkml:trace contextRef="#ctx0" brushRef="#br0" timeOffset="3911">27255 8447 38703 0,'-3'-1'3440'0,"1"1"-2752"15,2 0-560-15,0 0-128 0,2 0 320 0,0 0 48 16,-1 0 0-16,1-3 0 0,3 2-128 0,1 1-32 0,2-2 0 0,1-2 0 16,0 1-80-16,3 0 0 0,-1 0-128 0,2-3 192 15,1 2-192-15,1-2 176 0,2 0-176 0,0-3 160 16,4 2-32-16,0-3-128 0,2-1 192 0,-1 0-64 15,0-2 0-15,0 2 0 0,1 0 0 0,0-5 0 16,1 1-128-16,-2-3 0 0,0-2 0 0,-2-1 0 16,-3 1 0-16,1-2 0 0,-5 0 0 0,-2-1 0 15,-3 7 0-15,-2-5 0 16,-1 3 0-16,-3 0 0 0,-3 3 0 0,-3 6 0 16,-2 2 0-16,-5 7 0 0,-3 3-256 0,-2 4 32 0,-5 6 0 0,0-1 0 0,0 2 32 15,-6 7 0-15,-5 7 0 0,-5 7 0 0,-3 3 192 16,2 0 0-16,1 3-160 0,3 0 160 15,6-6 0-15,7-7 0 0,5-2 128 0,1-1-128 16,3 3 144-16,2 4-144 0,4-3 160 0,3-3-160 16,6-1 336-16,2-4-16 0,2-2-16 0,3-3 0 0,1 0-128 0,4-1-32 15,1-2 0-15,3-3 0 0,2-1-144 0,2 0 0 16,2-5-160-16,2 2 160 16,1 0-528-1,2 0-16-15,-1-6 0 0,0 2-17776 0</inkml:trace>
  <inkml:trace contextRef="#ctx0" brushRef="#br0" timeOffset="4444.34">28463 8098 17503 0,'-6'-6'1552'0,"0"2"-1232"0,1 2-320 0,1-1 0 0,1 3 2720 0,1-1 480 0,-1 1 112 0,-3 0 16 0,-2 0-1008 0,-5-2-192 16,-4 2-32-16,-4 2-16 0,-1-1-976 0,-2 4-192 0,2-1-32 0,-2 2-16 0,0 3-656 0,-1 1-208 15,0 2 128-15,3-2-128 0,1 2 0 0,2-2 0 16,5 0 0-16,0 0 0 0,2 0 304 0,2 1-48 15,2-1-16-15,3-1 0 16,2-2-240-16,3 2 176 0,1-3-176 0,1-1 160 16,2 0-160-16,0-1 0 0,2-2 0 0,0-1 0 15,2 2 0-15,0-1 0 0,1-1-192 0,1 2 192 16,0-3-144-16,1 4 144 0,1-1 0 0,2 2 0 16,1 2-128-16,2-1 128 0,3 1 0 0,1 2 0 15,1-3-224-15,1 1 64 0,2 2 16 0,-1-3 0 16,0 2 144-16,1 0 0 0,1 2 0 0,0-1 0 0,-1 1-176 15,-3 0 176-15,-1-2-208 0,-2 5 80 16,-2-2 128-16,-2 4 0 0,-3 1 0 0,-1-1 0 0,-2-2 0 0,-3 2-128 0,-1-1 0 0,-2 0 0 16,-2 2 336-16,-2 1 80 0,-1-5 16 0,0 2 0 15,-3-2-304-15,-1 1 160 16,-2 2-160-16,1-2 128 0,-1-3-128 0,-1-1 0 16,-3 4 0-16,-2 2 0 0,-4-2 0 15,0 2 0-15,-3-1-224 0,-3-2 80 16,-2 0-448-16,-2 1-96 0,-4-1-16 0,-3 2 0 15,-2-4-832-15,-1 2-160 0,-3-3-32 0,1-3-13408 0</inkml:trace>
  <inkml:trace contextRef="#ctx0" brushRef="#br0" timeOffset="20853.5">19967 9914 21183 0,'-2'-4'1888'0,"2"0"-1504"0,2 0-384 0,-1 2 0 0,0 2 528 0,0-4 48 0,1-2 0 0,1-3 0 0,1 0 480 16,0-4 96-16,-1 3 32 0,1 0 0 0,-3 4-96 0,1 1-32 0,-2 4 0 0,0-1 0 0,-2 2-64 0,1 0-16 0,-1 2 0 15,-1-1 0-15,-1 2 32 0,2-1 0 0,-1 2 0 0,1-2 0 0,0 0-256 0,-1 0-48 32,2-1-16-32,0 1 0 0,-1 1-352 0,1-3-64 0,1 0-16 0,0 0 0 15,0 0 64-15,0 0 0 16,0 0 0-16,0 0 0 0,0 0-320 0,0 0 160 0,0 0-160 0,0 0 128 0,0 0-128 0,16-12 0 16,-12 12 0-16,-2-3 128 0,2 2-128 0,-1 1 0 15,-2 0 0-15,1 0 0 0,0 1 0 0,0 2 0 16,-1-1 0-16,-1 0 0 15,1 0 0-15,1-1 0 0,-2 2 0 0,1-1 0 16,-1 2 0-16,0-4 0 0,0 3 0 0,0-2 0 16,0 1 0-16,0-2 192 0,0 3-192 0,0-3 192 0,0 3-192 0,0 0 192 0,0-3-192 0,0 1 192 15,0 2-192-15,0-1 0 16,0 2 0-16,0-3 0 16,1 1 0-16,-1 1 0 0,0 1 0 0,0-2 0 15,1-1 0-15,-1 2 0 0,2 1 128 0,-2-1-128 16,1 0 0-16,0 0 0 0,0 0 0 0,1 1 0 0,0 2 0 15,-1-1 0-15,1 2 0 0,0-1 0 0,-1 3 0 0,0 1 0 16,2 2 0-16,-1 1 0 0,0-2 0 16,0 1 0-16,1 0 0 0,-1 3 0 0,2 1 0 0,-1 7 0 0,1-4 0 0,1 2 0 0,0-1 0 15,0 0 0-15,2-1 0 0,0-1 0 0,-1-2 0 0,1 0 0 32,2 0 0-32,1 2 0 0,-2 1 0 0,1-2 0 15,1 1 0-15,-1 1 0 0,-1-1 0 0,1 2 0 16,0-1 0-16,-1 3 0 0,0-2 0 0,-2 1 0 15,0 1 0-15,-1-6 0 0,-1 0 0 0,-1-4 0 16,0 1 0-16,-1-1 0 0,2-2 0 0,-1 2 0 0,0-2 0 0,0-2 0 0,-1 0 0 0,1-1 0 31,-1-1 0-31,-1-5 0 0,1 1 0 0,-2 1 0 0,1-3 0 16,-1 0 0-16,0 0 224 0,0-3 16 0,1 2 0 16,-1-1 0-16,0 2-48 0,0 0 0 0,0 0 0 15,0 0 0-15,0 0-192 0,0 0 128 0,0 0-128 16,8-28 0-16,-6 24 0 0,0-5 0 0,1 0 0 0,-1 2 0 15,2-3 0-15,-1 1 0 0,0-3 0 0,2-2 0 16,-1-2 0-16,1 1 0 0,0-3 0 0,-1-2 0 16,1-1 0-16,-2-1 0 0,2-2 0 0,0-3 0 15,1-3 0-15,0-1 0 0,1-1 0 0,1-2 0 16,2 2 0-16,1-2 0 0,0 4 0 0,2 2 0 16,-2 3 0-16,4-3 0 0,2-1 0 0,0 1 0 15,1 0 0-15,0 2 0 0,1-3-192 0,-2 4 192 16,2 3-640-16,-2-3-32 0,2 6 0 0,-3-2 0 15,-2 2-480-15,0 2-80 0,-3-2-32 16,-1 3-16624-16</inkml:trace>
  <inkml:trace contextRef="#ctx0" brushRef="#br0" timeOffset="22992.79">20251 10568 12895 0,'0'-1'1152'0,"0"-2"-928"0,0 3-224 16,0 0 0-16,0-2 1152 0,0 0 176 0,1 2 32 0,-1-5 16 0,0 2 352 0,0-1 64 0,0 0 0 0,-1 2 16 0,1-2 240 0,-1 2 32 16,0 2 16-16,1-3 0 0,-2 6-800 0,1-3-144 0,1 0-48 0,0 2 0 0,0-2-576 0,0 0-112 0,0 0-32 0,0 0 0 0,0 0-48 0,-2 20-16 0,2-14 0 0,0 3 0 15,0 2-16-15,1 0-16 0,-1 5 0 0,1 0 0 16,2 4-64-16,-1 5-16 0,2-1 0 0,-1 5 0 16,2 3-16-16,-2 3-16 15,1-4 0-15,-1 1 0 0,1 2-176 0,-2 1 0 0,0 1 144 16,-1 1-144-16,1-1 0 0,-2-3 0 0,0 2 0 15,-1-2 0-15,-1 2 0 0,-1 2-192 0,-1-3 64 16,1-3 0 0,-2-2-560-16,1-7-96 0,0-2-32 0,2-8 0 15,-1 1-464-15,2-3-112 0,0-4-16 0,1-5-13872 0</inkml:trace>
  <inkml:trace contextRef="#ctx0" brushRef="#br0" timeOffset="23783.71">20690 10925 25791 0,'-5'-4'1152'16,"3"2"224"-16,-1 1-1104 0,2 1-272 0,1 0 0 0,0 0 0 0,-1 0 1104 0,1-3 176 0,0 3 16 0,-2-3 16 0,4 0 208 0,-2 2 32 0,0-2 16 0,0 1 0 0,0 1-576 0,0 1-112 0,0 0-32 0,1 0 0 15,-1 0-272-15,0 0-48 0,1 0-16 0,2 0 0 16,-3 0-208-16,0 0-48 0,0 0-16 0,22 3 0 16,-14-3-48-16,4 0-16 0,0-2 0 0,2 1 0 15,0-4-16-15,1 1 0 0,3 0 0 0,-2-2 0 16,1 0-160-16,0 0 128 0,1 0-128 0,-2-1 128 0,0 1-128 16,-1 0 0-16,1 0 0 0,-2-2 128 0,0 2-128 0,-2 0 0 15,1 0 0-15,-2-3 0 0,0 3 0 16,-1 1 0-16,-1-4 0 0,-2 3 0 0,0-2 0 0,0 0 0 15,-2 2 0-15,0-4 0 16,-1 1 0-16,0 0 0 0,0-1 0 0,-2 0 0 16,1-3 0-16,-2 1 0 0,2 0 0 0,-3-2 0 15,1 2 0-15,-1-3 0 0,0 2 0 0,0 0 0 0,-1 3 0 0,-2-2 0 16,1 2 0-16,-2 1 0 0,0-1 0 0,-1 4 0 16,0 0 0-16,-1 0 0 0,-1 2 0 0,-2-1 0 15,2 4 0-15,-2 1 0 0,0 3 0 0,-2 0 0 16,0 1 0-16,-1 2 0 0,-1 4 0 0,0 0 0 0,-2 1 0 15,-1 2 0-15,0 1 0 0,0 1 0 16,0 0 0-16,-1 1 0 0,3 0 0 0,0 2 0 16,0 0 0-16,3 3 0 0,0 1 0 0,1 0 0 15,2 0 0-15,0 1 0 0,2-1 0 0,0-1 0 16,0-1 0-16,1 2 0 0,1-2 0 0,-1 1 0 0,1-1 0 0,2 1 0 16,-2 1 0-16,2 0 0 0,0-2 144 0,0 1-144 15,1-3 0-15,2 0 128 0,-1-3-128 0,1 1 0 16,2-3 144-16,-1 0-144 0,3-1 192 0,0-2-192 0,1-1 256 15,3 1-48-15,2-2-16 0,1 0 0 0,3 0-192 16,1 2 176 0,2-4-176-16,1 3 160 0,4-4-160 0,0 0-192 0,2 1 32 15,2-2 16-15,-1 2-256 0,0-4-48 0,0 2-16 0,2 0 0 32,5 2-512-32,0-2-112 0,3 2 0 0,0-1-10960 0,-2-1-2192 15</inkml:trace>
  <inkml:trace contextRef="#ctx0" brushRef="#br0" timeOffset="24509.05">22040 10517 22111 0,'-6'-7'1968'0,"1"2"-1584"0,0 1-384 0,2 0 0 16,1 4 1248-16,1 0 160 0,-1-2 48 0,-2 2 0 0,-1-4-528 0,-4 0-96 0,1-1-32 0,-4 2 0 0,3 0 352 0,-3 2 80 0,3 1 16 0,-3 0 0 0,0 1-224 0,1 2-32 15,1-3-16-15,-1 2 0 0,-3 2-272 0,-1 2-64 16,3-2-16-16,-3 2 0 0,0 3-304 0,-2-2-64 16,-1 3-16-16,-1 1 0 15,0 3-96-15,-2-2-16 0,0 4 0 0,-1-1 0 16,0 1-128-16,2-4 160 0,3 2-160 0,1-4 160 16,-2 0-160-16,2-2 128 0,2 1-128 0,1-1 128 0,3 0 48 15,3-4 0-15,1-2 0 0,2 2 0 16,0-1-176-16,3-2 192 0,0 1-192 0,1-2 192 0,0 0-64 0,1 0-128 15,0 3 192-15,2-6-64 0,0 3-128 0,2 0 160 16,2 0-160-16,0 0 160 0,3 0-160 0,1 0 192 16,1 0-192-16,2 3 192 15,1 0-192-15,0 1 0 0,3 2 0 0,1 1 0 0,1-1 0 0,2 1 0 0,0 2 0 0,2 1 0 16,-1 0 0 0,1 1 0-16,-1-1 0 0,-1 0 0 15,2-2-192-15,-2 2 192 0,0 0-192 0,-1-1 192 0,0-2-144 16,-1 2 144-16,0 1 0 0,-3-2 0 0,1 0-160 15,-1 0 160-15,0 0-128 0,-1 3 128 0,2-1 0 16,-2 2 0-16,-2-2 0 0,3 0 0 0,-3 2 0 16,-1-4 0-16,-2 0 0 0,0 1 0 0,1 1 176 0,-2-3-48 15,-1 2 0-15,-2-2 0 0,-2 2-128 0,-2 1 0 16,-1 1 144-16,-2 3-144 0,-1-2 0 0,-2-2 0 16,1 0 0-16,-3 0-192 0,0 1 192 0,-2-1-208 15,-2 2 80-15,-1-2 128 0,-1 2 0 0,-1 1 0 16,-2-1 0-16,-1 2 0 0,-1-2 0 0,1 0 128 15,-1 1-128-15,0-3 0 0,0 0 0 0,0 2 128 16,1-5-128-16,0 2 0 0,0-3 0 0,1 0 128 0,0 1-128 16,0-4 0-16,1 0 0 0,0-2-224 0,4 1 32 15,-1-2 0 1,2 0-448-16,1-2-64 0,1 1-32 0,1-2-17856 0</inkml:trace>
  <inkml:trace contextRef="#ctx0" brushRef="#br0" timeOffset="36122.35">27098 11208 16575 0,'-6'8'1472'0,"1"-2"-1168"0,2 0-304 0,1-3 0 0,2-3 416 0,1 0 32 0,-1 0 0 0,1 1 0 0,2-1 608 0,0 0 128 0,2-1 32 0,1-6 0 0,2 1 976 0,1-4 208 0,0 2 32 0,3-6 16 0,-1-1-112 0,0-1-32 16,1 0 0-16,3-5 0 0,0 1-1232 0,-2 0-256 15,-1 6-48-15,0-6-16 0,5-7-288 0,3-5-48 16,1-6-16-16,-1-1 0 0,-2-1-144 0,1-2-16 16,0-5-16-16,-3 0 0 0,0 1 0 0,-4 7 0 15,0 3 0-15,1-4 0 16,-1-2-224-16,2 0 0 0,1-1 128 0,-3 6-128 16,-1 5 144-16,0 3-16 0,-1 6 0 0,0 2 0 0,-1 2-128 0,-1 3 192 15,0 3-192-15,-1 0 192 0,1 3-32 0,-2 2 0 16,1 2 0-16,1-1 0 0,-1 5-160 0,0 2 0 15,2 2-160-15,0 5 160 0,1 1 0 0,-2 2-144 16,2 4 144-16,0 2 0 0,1 2-128 0,-1 3 128 0,1 3-128 0,-1 1 128 16,1-1 0-16,-1 5-128 0,1-1 128 0,0 2 0 15,2 3 0-15,-2-1 0 0,2 3 0 16,1 1 0-16,1 1 0 0,1 0 0 0,0-1 0 0,0-1-128 16,0-4 128-16,0-5 0 0,0-2 0 0,0-5 0 15,-1-2 0-15,0-2 0 0,-1-3 0 0,-2-2 0 16,2-1 0-16,-3-2 0 0,0-4 0 0,-1 0 0 0,0-3 256 0,0-2 0 15,1 1-16-15,-1-5 0 0,0-3 336 0,-1-1 64 16,1-2 0-16,1-4 16 0,2-1-128 0,-2-5-16 16,-1-2-16-16,1-5 0 0,-2-6-240 0,-2 0-64 15,0-9 0-15,0 0 0 0,-2-3-64 0,0-1-128 16,-3-2 176-16,2 4-176 0,-2 1 0 0,1 3 0 16,-2 1 0-16,0 2 0 0,2 5 0 0,-2 2 0 15,3 3 0-15,-2 4 0 16,3 6-272-16,-1-2-16 0,2 5 0 0,-1 2 0 15,2 2-544-15,2 3-96 0,1 2-32 0,2 2 0 16,1 1-512-16,3 4-128 0,3 2 0 0,4 2-17968 16</inkml:trace>
  <inkml:trace contextRef="#ctx0" brushRef="#br0" timeOffset="36587.11">28825 10700 18431 0,'-2'0'816'0,"-1"0"160"16,1 0-784-16,1 0-192 0,1 0 0 0,0 0 0 0,1 0 0 0,-1-2 0 0,0 0 0 0,1 0 0 0,-1-2 704 16,0 4 240-16,0 0 48 0,0 0 16 0,0 0 1440 0,0 0 304 0,0 0 48 0,0 0 16 0,0 0-352 0,0 0-64 0,0 0-16 0,0 0 0 0,-21 0-1584 0,15 8-320 31,-2 3-64-31,-1 2-16 0,-3 6-400 0,0-1 128 15,0 5-128-15,-2-1 0 0,0 0 0 0,2-2 0 16,1-1 0-16,2-1 0 0,1 1 0 0,0-3 0 0,3 0 0 16,2 0 0-16,1 0 0 0,4 0 0 0,0 3 0 0,3-3 0 0,1 0 0 15,2-1 0-15,2-2 0 0,-1 0 0 0,4-1 0 0,0-3 0 16,2 0 0-16,0-2 0 0,2-1 0 0,1-5 0 16,-1 2 0-16,0-6 0 0,1 3 0 0,0-4 0 15,3-2 0-15,0-1 0 0,0-2 0 0,1-3 160 0,1-2 16 16,-2-2 0-16,-1-1 16 0,-1-3 0 0,0 0 0 15,-3-1 0-15,-1-1-192 0,-3-4 0 0,-1 1 0 16,-3-1 0-16,-3 1 272 0,-3 1-16 16,-2 2-16-16,-1-3 0 0,-5 3 112 0,-3 2 32 0,-1 0 0 15,-3 3 0-15,-1 1-64 0,-3 2 0 0,-1 2 0 0,-1 2 0 16,-1 1-48-16,-1 0-16 0,-2 4 0 0,1 0 0 16,1 4-112-16,0 1-16 0,1 0-128 0,1 0 192 15,0 0-192-15,3 4 0 0,1-4-192 0,2 0 192 31,3 2-768-31,0-2-64 0,4 0 0 0,1 0 0 16,2 0-416-16,2-2-96 0</inkml:trace>
  <inkml:trace contextRef="#ctx0" brushRef="#br0" timeOffset="38511.75">19939 13946 24879 0,'-8'-5'2208'0,"2"4"-1760"0,2-1-448 16,4 0 0-16,0 1 528 0,0 0 32 0,-3-5 0 0,1-1 0 0,-1-2 144 0,1-6 48 0,3-3 0 0,4 1 0 0,1 0 96 0,3-1 32 15,0 1 0-15,1 1 0 0,-2 4-16 0,1-3 0 16,-1 1 0-16,0 3 0 0,-1 0 224 0,1-4 64 15,-2 2 0-15,1-2 0 0,0 5-688 0,-1-5-128 0,0 1-16 0,-1-2-16 16,0 0-176-16,1-2-128 16,0-3 144-16,0-3-144 0,2-3 144 0,-2-1-144 0,3-2 128 15,-2-4-128-15,2 0 128 0,1-2-128 16,-2-2 0-16,3-1 128 0,-1-4-128 16,1 5 0-16,0-1 144 0,3 6-144 0,-2 7 0 0,1 4 0 15,-1 1 0-15,1 5 0 0,-1 2 0 0,0 2 0 0,-1 3 0 0,-2 2 0 16,0 4 0-16,-1 2 0 0,-1 2 0 0,-1 2 0 15,-1 3 0-15,-2 1 0 16,1 4 0-16,0 0 128 0,0 7-128 0,0-1 144 16,1 5-144-16,4 3 160 0,0 6-160 0,3-3 128 0,3 5-128 0,1-3 128 0,1 9-128 0,3-3 128 15,0 1-128-15,1 1 128 0,1 3-128 0,-1 2 0 16,-2-4 0-16,-2-1 0 16,-1-1 0-16,0 3 0 0,0 3 0 0,-2-1 0 0,-2-5 0 0,-1-2 0 15,-2-9 0-15,0-2 0 0,-1-5 0 0,1-3 0 16,1-2-160-16,0-3 160 15,1-4 192-15,0-3 128 0,-1-2 16 0,2-4 16 0,1-2 304 0,2-3 64 16,-1-4 16-16,4-3 0 16,-1-2-160-16,0-5-48 0,1-1 0 0,-1-2 0 15,0-3-224-15,-1-3-48 0,0-1-16 0,-4-1 0 0,-1 1-80 0,-3-3-16 0,1-8 0 16,-2-5 0-16,1-3 16 0,-5-2 0 16,0 1 0-16,-3 2 0 15,0 1 32-15,-1 1 16 0,-1 0 0 0,1 2 0 16,0 3-80-16,1-1-128 0,0 1 176 0,2-1-176 0,2 7 128 0,2 1-128 15,4 0 0-15,-1 5 0 0,1 1 0 0,-2 4-272 16,1 2 48-16,-1 1 16 16,1 1-208-16,0 5-32 0,1-1-16 15,0 5 0-15,1 2-608 0,-4 2-112 0,2 4-32 0,-1 4 0 16,-1 2-256-16,-1 6-64 0</inkml:trace>
  <inkml:trace contextRef="#ctx0" brushRef="#br0" timeOffset="38981.56">21505 13444 39615 0,'-5'-6'1760'0,"2"0"352"16,2 2-1680-16,1 0-432 0,1 2 0 0,-1 2 0 0,2-4-1952 0,-1 2-480 0,0-1-80 0,0-1-32 0,-1 1 64 0,-2 0 16 0,-4 6 0 0,-4 0 0 0,-3 6 2864 0,-4 4 576 0,-4 3 112 0,-2 3 32 16,-2 2 2064-16,0 3 400 0,-2 4 96 0,0 1 16 15,3-1-2448-15,2 3-480 0,5 1-112 0,2 3-16 16,5-4-496-16,6-3-144 0,4 1 0 0,5-7 0 16,5-5 0-16,4 1 0 0,3-6 0 0,3-1 0 15,3-2-416 1,1-3 0-16,2 0 0 0,-3-5 0 0,2 2 96 0,-3-3 0 0,2 0 16 0,-1 0 0 15,-3-4 688-15,0-2 128 0,0 0 16 0,-2 0 16 0,-1-4 80 16,1 0 16-16,0-3 0 0,-2-1 0 16,0 0-240-16,-2-2-32 0,0-3-16 0,-4 1 0 0,-1-2-160 0,-1-2-48 15,-2 1 0-15,-2-5 0 0,-3 3 16 16,-2-4 0-16,-3 4 0 0,-2 1 0 0,1 3 80 16,-5-3 16-16,-1-1 0 0,-3 1 0 0,-2 1-16 0,-2 1 0 15,-2-1 0-15,-2 3 0 0,-1 4-96 0,1-1-16 16,-1 4 0-16,-2 5 0 0,0 0-128 0,-1 2 0 15,0-1 0-15,0 4 0 0,2 1 0 0,0 1 0 0,3 4 0 16,1 3-176 0,4 1-288-16,3 1-64 0,4 2-16 0,4 0-13104 0,5 4-2624 0</inkml:trace>
  <inkml:trace contextRef="#ctx0" brushRef="#br0" timeOffset="39886.05">26572 14134 40543 0,'-3'-4'3600'15,"0"1"-2880"-15,2 0-576 0,2 2-144 0,0-1 224 0,1-1 16 0,-1-3 0 16,1-4 0-16,1-2-240 0,2-2 0 0,2-5 0 0,2 3 0 0,1-2 0 0,1 2 0 0,1-3 0 0,2 1 0 0,1-2 128 0,-1 0 16 0,1-2 16 0,3-2 0 16,1-4 160-16,1-2 16 0,2-4 16 0,1-5 0 0,0-2-96 0,1-3-32 15,0-1 0-15,0-2 0 16,1-2-224-16,-2-2 144 0,2 1-144 0,-2-1 128 0,0 3-128 0,-2 1 0 16,0 3 144-16,-2 5-144 15,-1 4 0-15,-2 4 144 0,-1 5-144 0,-2 4 0 16,0 1 208-16,-4 5-64 0,1 2-16 0,-1 2 0 15,-2 3-128-15,1 3 0 0,-2 2 144 0,-1 4-144 0,0 3 0 16,-1 3 0-16,-1 1 0 0,0 8 0 0,1 5 0 0,-1 9 0 16,1 8 0-16,-2 5-128 0,2 5 128 0,0 6 0 15,1 1-144-15,0 3 144 0,0-6 0 0,0 6 0 16,1 8 0-16,0 3 0 0,-1 0-176 16,0-6 176-16,0-5-128 0,0-10 128 0,0-6-256 0,-2-7 16 15,1-3 16-15,0-2 0 0,1-7 224 0,-1 2 0 16,0 0 0-16,1-3 0 0,2-5 0 0,0 0 192 0,0-6-64 0,2-1-128 0,0-3 448 15,1-2-32-15,2-4 0 0,0-4 0 16,3-2 16-16,-1-3 0 16,2-1 0-16,2-8 0 0,3-4-112 0,3-4 0 0,-1-5-16 0,1-6 0 0,1 1-48 0,-1-5 0 31,0-4 0-31,-1-4 0 0,1-2-48 0,-3-1-16 0,-1-1 0 0,-2-1 0 16,0-3 64-16,-4 0 0 0,0 0 0 0,-2 4 0 15,1 5-128-15,-3-2-128 0,-2 2 176 0,0 5-176 0,-2 4 128 0,0-1-128 16,0 4 0-16,0-1 0 15,-1 2 0-15,2 3 0 0,-1 3 0 0,0 5 0 16,1-5 0-16,0 7 0 0,1 0-144 0,0-1 144 16,0 5-528-1,0-1-32-15,0 2 0 0,-1 5 0 16,-1 6-672-16,1 3-144 0,1 6-32 0,0 3 0 0</inkml:trace>
  <inkml:trace contextRef="#ctx0" brushRef="#br0" timeOffset="40389.05">28667 13521 30399 0,'2'-11'2704'0,"0"2"-2160"0,-1 3-544 0,1 2 0 0,1-1 0 0,-1 0 0 0,3-7 0 0,1-4 0 16,2-8-3920-16,-1 1-752 0,-2 4-128 0,-2 3-48 0,-5 6 3600 0,-2 4 720 16,-4 4 144-16,-4 4 16 0,-4 2 4448 0,-3 4 880 15,-3 2 176-15,-4 4 48 0,-1 4-1792 0,-3 7-336 16,-2 4-80-16,2 0-16 0,2 5-2080 0,2-2-432 16,2 2-64-16,5-1-32 0,1-1-352 0,5 1 0 15,0-3 0-15,5-2 0 0,1 0 0 0,2-5 0 0,3 1 0 0,1-2 0 16,-1-5 0-16,2 4 0 0,2-2 0 15,0 3 0-15,2-2 0 0,2-1 0 0,3 2 0 0,2-2-128 16,2-3 288-16,4-2 64 0,1 1 16 0,1-8 0 16,-3 2 0-16,5-3 0 0,7-2 0 0,4-2 0 15,3-2-112-15,0-4-128 0,0-2 176 0,0-3-176 16,-2 0 192-16,0-4-192 0,-4-2 192 0,0-1-192 0,-6 0 320 16,1 0-64-16,-2-6 0 0,-1 2 0 0,-1-3 208 15,-3-1 48-15,-1-1 0 0,-3-3 0 16,-2 3 64-16,-4-1 32 0,-2-2 0 0,-4-3 0 15,-2 2-176-15,-5 1-48 0,-3 0 0 0,-2 2 0 0,-1 3-384 0,-4 1 0 16,-5 0 0-16,-3 0 0 0,-1 3-272 0,-2 0 64 16,0 3 16-16,0 3 0 15,0-2-192-15,-1 1-48 0,0 2 0 0,-2 2 0 16,2 4-160-16,-2-3-48 0,2 6 0 0,-1-2-13248 16,3 3-2640-16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7T17:09:54.136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33192 8332 26719 0,'-2'-9'2368'0,"2"6"-1888"0,0 0-480 0,2 6 0 0,-1-3-688 16,0 2-224-16,1-2-48 0,1 0-16 0,-1 0 64 0,2 4 16 0,-1 2 0 0,-1 0 0 0,1 4 640 0,-2 2 256 0,-1 1-176 0,0 3 176 16,-3 2 304-16,1 0 144 0,-2 3 48 0,-2 1 0 15,1 3 80-15,-2 1 0 0,-2 2 16 0,0 3 0 16,1 1-16-16,-4 3 0 0,1 3 0 0,0 4 0 0,0 2-320 15,-1-4-64-15,-2 2 0 0,1 2-16 16,-1-4 80-16,0 6 32 0,-1 4 0 0,1-3 0 16,-1 1 336-16,-1 0 64 0,1 2 16 0,1-2 0 0,1-4-160 0,-2 6-32 15,-1 3 0-15,-4 4 0 0,1 1 192 0,-2 5 48 16,0 0 0-16,-2 6 0 0,1-2 48 16,-2-1 16-16,1-2 0 0,-2 2 0 0,0 3-368 0,0 1-80 15,1 3-16-15,1 0 0 0,2 0-160 0,0 3-16 16,3 5-16-16,-1 2 0 0,2 5 48 0,0 0 16 0,1-3 0 15,-2 0 0-15,2-2-224 0,0 0 144 16,1 1-144-16,-2-5 128 0,0-2-128 0,-1-2 0 16,2-2 0-16,-2 0 0 0,0-1 0 0,0 1 0 0,-1 1 0 15,1 0 0-15,-1-7 320 0,-1 2-32 0,1-1 0 16,-1 0 0-16,0-1-288 0,-2 2 160 16,-2 1-160-16,1 3 128 0,-2 0-128 0,0 0 0 15,1-1 0-15,0 4 0 0,1-3 0 0,-1 0 160 16,-1 2-160-16,1 2 160 0,0 1-160 0,1 1 0 0,-2 6 0 0,2-6 0 15,0-3 0-15,0-2 0 0,1-1 0 0,-1-1 0 16,2-5 0-16,0-2 240 0,-2-4-16 0,0-2 0 16,1 2-96-16,-3-1 0 0,-2 3-128 0,0 3 192 0,0-6-16 15,0 0-16-15,-1-3 0 0,1 0 0 0,0 1-32 0,1-1-128 16,0 2 192-16,1 1-64 16,1 0-128-16,1-2 0 0,4-5 0 0,-2 4 0 0,-2 4 0 0,0 0 0 15,-1 1 0-15,1 0 0 16,-1-1 0-16,1-4 0 0,-1-3 0 0,1-3 0 15,-1-4 0-15,0-3 0 0,-2-1 0 0,-2-4 0 16,1-1 0-16,-1-1 0 0,-2-2 0 0,0-1 0 0,1-1 0 0,-3 1 192 16,1 1-192-16,0-3 192 0,-1 0-192 0,-2 3 160 15,0 2-160-15,-2-1 160 16,0 3-160-16,-1 1 0 0,-4 6 0 0,-1-1 0 16,-4 5 0-16,-2 3 0 0,-1 3 0 0,-1-4 0 0,2-4 0 0,-3-4 0 0,-1 3 0 15,0 0 0 1,0-2 0-16,0-1 0 0,2-3 0 0,-1 1 0 0,2-2 144 0,2-2-144 15,1-3 160-15,-2-1-160 0,1 0 240 0,0-1-48 16,1-1-16-16,0 3 0 0,2-3-48 0,-1 2-128 16,2-2 192-16,-2-4-64 0,4 2-128 0,1 1 0 15,-1-3 0-15,-1 3-176 0,-4 1 176 0,0-1 0 16,-2 4 0-16,-1-3 0 0,-1 3 0 0,1-3 0 16,-3 0 0-16,1-1 0 0,0-3 0 0,-2 1 0 15,-2-1 0-15,-1-2 0 0,-2 1 0 0,1-1 0 16,0-4 0-16,1 1-128 0,6-2 128 0,-1-1 0 0,0-2 0 15,1 1 0-15,0-3 0 0,1 0 0 0,0-3 0 0,0 2 0 0,0-1 0 16,0 1 0-16,4-5 0 16,-1-1 0-16,-1 0 0 0,-1 1 0 0,1-4 0 0,1 2 0 15,3-3 192-15,1 1 0 0,1-3 16 0,1-3 0 16,1 0-208-16,1-2 0 0,8 1 0 0,-5-5 0 0,-3-3 208 0,-2 1-48 16,0 0-16-16,0-5 0 0,-1 0-144 0,-1 0 192 15,-1-1-192-15,-1-2 192 0,0 2-192 0,-1-5 0 16,3 0 0-16,0 0 0 15,1-2 144-15,1 1-144 0,-1-1 160 0,-3-2-160 0,1 1 224 0,0-3-48 16,0-4-16-16,2 3 0 0,1-2-160 0,3-1 0 16,1 2 0-16,4-1 0 0,1 2 0 0,0-3 0 15,2 1 0-15,-2 0 0 0,0-1 0 0,0-2 0 0,0 2 0 16,-1-5 128-16,0 2-128 0,-2 0 160 16,2-3-160-16,-1-2 160 0,2 1 16 0,-1-2 0 15,1-2 0-15,0 1 0 0,1-2 32 0,-2-2 16 16,-1-2 0-16,-1 1 0 0,0-6-48 0,-2-1-16 15,0 1 0-15,1-2 0 0,-1 1-160 0,4 0 0 16,0 1 0-16,1-7 0 0,0-5 0 0,0 1 0 16,2-2 0-16,1 4 128 0,3 5-128 0,-3-3 0 0,0 2 0 0,1 5 0 0,-1 0 0 15,0-1 0-15,0 1 0 0,-2-1 0 0,1-2 128 0,0 1 80 32,-1 1 32-32,0-2 0 0,1 4-240 0,-1-3 176 15,0-4-176-15,1 2 160 0,2-1-160 0,1 4 128 16,2 1-128-16,-2-1 128 0,1-5-128 0,-1 2 0 0,2 1 0 0,0 0 0 0,-1 1 0 0,1 1 0 15,-1-2 0-15,-1-2 0 0,-1 2 0 0,-3 0 0 16,0 2 0-16,-2 1 0 16,0 1-160-16,-2 2 160 0,0 0-208 0,-2 3 80 15,3 3-16-15,-3-1 0 0,-1 1 0 0,0 3 0 16,-2 3 144-16,1 1 0 0,1 5 0 0,1 2-128 16,2 7 128-16,-2-2 0 0,0 3 0 0,0 3 0 0,0 0 0 0,0 4 0 15,0 0 0-15,1 2 0 0,0 1-144 0,0 5 144 16,3 1-160-16,-2 3 160 15,0 3-384-15,0 1 0 0,0 2 16 0,1 4 0 16,1 2 112-16,1 5 32 0,2 0 0 0,2-1 0 16,1 4 224-16,3 1 0 0,0 2 0 0,2 2-144 0,3 0 144 0,-2 3 0 15,1 4-144-15,2 0 144 0,-1 3 0 0,0 0-176 0,2-1 176 0,-1-2-128 16,1 3 128-16,0-1 0 0,1-2 0 0,0 2 0 0,-1 1 0 16,0 1-128-16,0 2 128 0,1 2-128 0,1-2 128 0,1 3 0 15,-1 7 0-15,1-1 128 0,-1 4-128 0,0-3 0 31,1 5 0-31,0-6 0 0,3-9 0 0,-3 9 0 16,-1 2 0-16,-1 1-128 0,1 1 128 0,-2-1 0 16,1-2 0-16,-1 1 0 0,0-3-128 0,-1-3 128 15,1 2-128-15,0-7 128 0,0-1 0 0,0-1 0 16,0-1 0-16,-1 2-128 0,-3 4 128 0,0-3 0 16,-1-2 0-16,1 1 0 0,-1-5 0 0,0 1 0 15,-1 0 0-15,0-2 0 0,0 1 0 0,-2-4 0 16,3-2 0-16,-2 1 0 0,-2 2 0 0,-1-2 0 15,1 0 0-15,-2-2 0 0,0-2 0 0,1-2 0 0,2-1 0 16,-2 1 0-16,-3-1 0 0,-1-1 0 0,-1-3 0 16,1 0 0-16,1-1 0 0,-2-2 0 0,0 1 0 15,-3 1 0-15,1-3 0 0,-3 2-240 0,-1-3 48 0,-1-1 0 16,1-1 48-16,-4 0 16 0,0-3 0 0,-1 2 0 16,-1 0 128-16,-1-1 0 0,0-3 0 0,-1 1 0 15,1-1 0-15,-2-4 0 0,0-2 0 0,2-2 0 16,2 0 0-16,-4 1 0 0,2-4 0 0,-2 2 0 15,1-1 176-15,2-1-48 0,1 1 0 0,1-1 0 16,0-2-128-16,2-1 0 0,1-3 0 0,0-2 0 0,0-1 0 16,-1-3 0-16,-1 0 0 0,-1-3 0 0,2-3 0 15,0-1 0-15,1 1 0 0,2-3 0 0,4-1 0 0,-1-1 0 16,0-5 0-16,4-1 0 0,0-2 0 16,2-1 0-16,2 2 0 0,1-1 0 0,-1 1 0 0,0 1 0 15,2-1 128-15,-2 2-128 0,1 3 0 0,6 7 0 16,3 6 0-16,-1-4 0 0,-5-5 0 0,-5-3 0 15,-1-1 0-15,-2 1 0 0,2 2 0 0,0 4 0 16,0 2 0-16,-1 2 0 0,1 5 0 0,0 0 0 16,0 0 0-16,-2 1 0 0,2 3 0 0,-1 1 0 15,-1 2 0-15,0-1 0 0,-1 0 0 0,-1 2 0 16,0-1 0-16,-1 2 0 0,1 0 0 0,-1 1 0 16,2 0 0-16,1 2 0 0,-1 4 0 0,3-2 0 15,0 4 0-15,1-2 0 0,2 3 0 0,-2 0 0 16,3 4 0-16,-2 0 0 0,0 2 0 0,0 1 0 15,1 2 0-15,0 0 0 0,1 2 0 0,0 2 0 0,0 1 0 0,-1 3 0 16,2-1 0-16,2-3 0 0,3 0 0 16,-3 2 0-16,-3 7 0 0,-1 1 0 0,0 0 0 15,1 1 0-15,1 3 0 0,1 1 0 0,2-3 0 0,0 2 0 16,0 3 0-16,-1-1 0 0,1 3 0 0,1-4 0 16,1 4 0-16,2-7 0 0,2-4 0 0,-2 3 0 15,-1 2 0-15,1 5 0 0,-1 2 0 0,1-2 0 0,2-3 0 16,0 1 0-16,-2 4 144 0,0 4-144 0,0-2 0 15,-1 0 144-15,0 1-144 0,1-1 0 16,1 2 128-16,-3-4-128 0,1 2 0 0,0-1 0 16,0 0 144-16,0-1-144 0,-1 1 0 0,0-2 144 0,-1-1-144 15,1-2 0-15,0 1 0 0,-3 4 0 16,-2-1 0-16,-2 1 128 0,1-1-128 0,-2-3 192 16,-1-1-192-16,0-1 0 0,0-1 0 0,-3 3 0 0,0 0 0 0,0 1-176 15,3-6 176-15,-2 4-128 0,-4 3 128 0,-3 0 0 16,2-1 0-16,-1 1 0 0,2-3 0 0,0-1 0 15,0-3 0-15,-1 1 0 0,0-1 0 0,0 1 128 16,1-1-128-16,0-2 128 0,0 0-128 0,1-1 0 16,0 0-128-16,-1-3 128 0,-2 1 0 0,-2 1 0 15,1 2 0-15,-4-4 0 0,2 3 0 0,0-3 0 0,-3 2 0 0,2-3 0 16,1 1 160-16,0-2-32 0,1 1-128 16,1-2 192-16,3 2 16 0,0-1 0 0,2-1 0 0,1-3 0 15,-1 0-208-15,2 0 144 0,-1 0-144 0,0-1 128 16,-2 4-128-16,-2-3 0 0,3 2 0 0,-1 2 0 15,-3 0 0-15,1 1 0 0,-2 3 0 0,1-1 128 16,4-6-128-16,0 4 0 0,-1-1 0 0,-1 1 0 16,3-1 0-16,0-2 0 0,3-2 0 0,-1-1 0 15,-3-1 0-15,-1-4 0 0,2 1 0 16,-1 0 0-16,-1 0 0 0,0-1 0 0,0 0 0 16,0-2 0-16,4 0 0 0,-3 2 0 0,-3 1 0 0,-2-1 0 0,3 0 0 15,0 0 0-15,1 2 0 0,-1-3 0 16,0 2 192-16,2 0 64 0,3 1 16 0,-3-2 0 0,1 2-112 15,-2 0-32-15,0-1 0 0,0 1 0 16,1-2-128-16,2 0 0 0,1-1 0 0,-3-2 0 16,-1 2 0-16,0-2 0 0,1 2 0 0,1-3 0 0,-1-2 0 0,0-1 0 15,1 2 0-15,-3-4 0 0,1-1 0 0,-2-1 0 16,3 1 0-16,-1-6 0 0,1 1 0 0,0-2 0 16,2-3 0-16,-1 1 0 0,5-1 0 0,-1-2 0 15,-1-3 0-15,0 1 0 0,3 2 0 0,-1-4 0 16,-1 1 176-16,2 2-176 0,-1-4 192 0,1 5-48 0,-1-4-16 15,-2 4 0-15,2-2-128 0,-2 2 0 0,0 1 0 0,0-1 0 16,0 0 0-16,0 0 0 16,2-1 0-16,0 3 0 0,-1-2 0 0,1-3 0 15,0 2 0-15,0-2 0 0,2 1 0 0,0-4 0 0,1 2 0 16,1-1 0-16,-1 1 0 0,0-2 0 16,1-4 0-16,-2 1 0 0,1-2 0 0,-2 4 0 0,5-1 144 0,2 2-144 15,3 5 128-15,-3-3-128 16,-2 0 128-16,-6-7-128 0,-3 1 0 0,-1-1 128 15,-1 3-128-15,1 0 0 0,2 3 0 0,1 1 0 16,2 3 0-16,-3 0 0 0,1 0 0 0,-1 1 0 0,-4 0 0 0,-1 1 0 16,0-1 0-16,-1 2 0 0,3-3-128 0,-1 1 128 0,1-5-304 15,2-1 32-15,1-1 0 0,2-3 0 16,1 0 272-16,0-4 0 0,-1-5 0 0,1-1 0 16,1 1 128-16,-2-7 16 0,-1-7 16 0,-1-2 0 0,2 0 32 15,0-4 16-15,2 1 0 0,3 1 0 0,2-3 48 16,1-6 0-16,1-8 0 0,0 0 0 0,3 2-256 0,1-2 0 15,1 6 0-15,0-3 0 16,4-1 0-16,-2-5 0 0,3-1 0 0,2-2 0 0,2 2 0 0,-1-6 0 16,2 1 0-16,-1-7 0 0,1-1-176 0,1-2 176 15,2 2-160-15,-2-2 160 0,1 3-384 0,2-1 0 0,1 2 16 16,1-8 0-16,3 1 64 0,0-4 16 0,-1 6 0 16,2-6 0-16,3-5-80 0,-1 1-16 0,1 5 0 15,1 3 0-15,-2 11 32 0,2-4 0 0,1-8 0 16,0 5 0-16,-2 7 352 0,1 1 0 0,-2 4 0 0,1 2 0 15,-1 3 0-15,0-4-176 0,2 0 176 0,-3-2-128 16,1 0 272-16,0 2 64 16,-2 1 16-16,-1 6 0 0,-1 8 0 0,0-2 0 15,0-11 0-15,-2 0 0 0,0 6-32 0,-1 2-16 16,0 2 0-16,0-2 0 0,-1-4-176 0,0 3 0 16,-2 2 0-16,-1-3 0 0,-2 0 0 0,0 3 0 0,-2 9 0 0,0-2 0 0,-4-4-192 15,0 4 16-15,-3 5 16 0,-4-1 0 0,1 6-16 16,-4 1 0-16,-3 1 0 0,-2 2 0 15,2 5 48-15,-5 3 0 0,-2-1 0 0,0 4 0 0,1 3 128 16,-4-1-128-16,-3-1 128 0,-3 3-128 0,-3 3-112 0,1 2-16 31,-3 3 0-31,-3 3 0 0,0 1 0 0,1 2 0 0,-1 4 0 0,-1 0 0 0,1 6 112 0,-2 0 16 16,-1 3 0-16,-1 3 0 0,-1 2-16 0,0 0 0 16,1 2 0-16,1-1 0 0,5-2 144 0,-2 2 0 15,0-3 0-15,-1 2 0 0,10 0 0 0,-3-1 0 0,-1 2 0 31,-2 1 0-31,-1 5 0 0,0-1 0 0,0 3 0 0,1-1 0 0,5 0 0 0,0 0 0 0,2 3 0 16,2-1 0 0,2 2 0-16,5 0 0 0,4 5 0 0,5-1 0 15,4 0 0-15,3 3 0 0,4 2 0 0,4-1 0 0,1-2 0 0,2 1 0 0,2-1 0 0,2 3 0 16,3-1 0-16,0 3 0 16,0-1 0-16,3 1 0 0,-2-3 0 0,1 2-192 0,1 4 64 0,0 3 0 15,1 1 0-15,-3-3 0 0,0 0 0 0,-2 0 0 16,1-3 0-16,-2-1 0 0,1-7 0 0,-2 2 0 15,1-3 128-15,-1-5 0 0,-1-2 0 0,-1-2 0 32,0-3 0-32,-3-1 0 0,0-3 0 0,-1-2 0 0,0 1 0 15,-1-4 0-15,0 0 128 0,-2-2-128 0,1 0 352 16,-2 0 0-16,-1-4 0 0,-1 2 0 0,-1-4-48 0,-3 0-16 16,0 2 0-16,-1-2 0 0,0 0-288 0,-3-1 128 15,-3-1-128-15,-2 0 0 0,1 0 128 0,-3 0-128 16,-2 0 0-16,0 0 0 0,-2-1 0 0,-2 0 0 15,0 0 0-15,-3 3 0 16,0 2 0-16,1-2 0 0,-2-4 0 0,0 1 0 0,1 3 128 0,2-1-128 16,0-2 0-16,3 3 0 0,1 0 0 0,-1-2 0 15,3 0 0-15,0 1 0 0,2 4 0 0,-1-1 128 0,-1 2-128 0,-1-5 160 16,1 1-160-16,0-1-144 0,-2-2 144 0,1 3-208 16,-1 2-48-16,1-2 0 0,-2 2 0 0,-1-1 0 15,2 4 256-15,-1-5-176 0,1 2 176 0,-2-2-160 16,0 1 160-16,-1 1 0 0,1 2 0 0,1 1 0 15,4-2 0-15,0-1 0 0,-1 2 0 0,2-2 0 16,3-2 0-16,2 0 0 0,4 2 0 0,0-6 0 16,-1-5 0-16,-2-4 176 0,2-4-176 0,-2-4 192 0,3 1 0 15,-1-6 16-15,2-1 0 0,0-3 0 16,0-2-48-16,1-3-16 0,1 0 0 0,0-4 0 0,1-2 16 16,-1-1 0-16,3 2 0 0,-1 1 0 0,2-1-32 0,1-2 0 15,0-3 0-15,2 0 0 0,0 1-128 16,1-4 0-16,1 1 0 0,0 1 0 0,1 5-272 0,-1 0 64 15,0 3 16-15,0-1 0 0,-1 4 16 0,0-1 16 16,-1-1 0-16,0 1 0 0,-2-1 160 0,0 1-128 16,-1-4 128-16,-1 4-128 0,1 0 128 0,-1 5-160 15,0 2 160-15,-1-2-160 0,-1-2 160 0,-3-2-192 16,-1 2 192-16,-2 5-192 0,1 0 192 0,-3 5-160 16,-2-2 160-16,-1 2-160 0,1 3 160 0,-3 4 0 0,-1 4 0 15,-2-1 0-15,-2 0 0 0,-2 6 0 0,-3-3 0 16,-1 3 0-16,0 4 0 0,3 0-160 0,2 0 160 0,-6 2 0 15,-4 1-144-15,-4-1 144 0,0 1 0 16,-1 0-144-16,0 2 144 0,1 2 0 0,1 1 0 0,-1-2 0 16,1 3 0-16,-2 0 0 0,0 4 0 0,0 1 0 15,3 2 0-15,-3 2 0 0,-1 3 0 0,-1 4 0 16,0 2 0-16,1 3 0 0,-2 1 0 0,1 6-128 16,-2 1 128-16,2 3 0 0,1 5 0 0,3 4 0 15,1-3-128-15,3 3 128 0,1 4-128 0,2 3 128 0,2 1 0 16,1 3-160-16,2 4 160 0,1 1 0 0,1 1-176 15,3-1 176-15,4-7-160 0,1 6 160 0,0 1 0 16,1 6 0-16,2 1 0 0,-1 6 0 16,2 5 0-16,-1 0 0 0,2 5 0 0,-2-1 0 15,2 1 0-15,-1 4 0 0,1 2 0 0,-2 0 0 0,1 2 0 16,-2-3 0-16,2-9 0 0,-1 9 0 0,-1 14 0 0,-1 2 0 16,1-1 0-16,-1 2 0 0,1-1 0 0,-2 7 0 15,-2-1 0-15,-1-5 0 0,1-11 0 0,-5 16 0 16,-6 10 0-16,-3 3 0 0,-2 1 0 0,-2-2 0 15,-2 0 0-15,-1-3 0 0,2-8 0 0,-2 5 0 0,-2 7 0 16,1-8 0-16,5-16 0 0,-2 3 0 0,-4 6 0 0,0 1 0 31,-1-4 0-31,-3-2 0 0,-2 5 0 0,-5-4 0 0,-3 3 0 16,-3-2 0-16,-6-8 0 0,-3-2 0 0,-2 0 0 0,-12 6 0 0,-8 3 0 0,-13 7 0 16,-8 3 0-16,-11 9 0 0,-11 6 0 0,10-16 0 15,11-11 0-15,-24 17 0 16,-19 17 0-16,-5-2 0 0,7-6-128 0,4-4 128 15,3 2-208-15,3-4 80 0,4-5 128 0,-5 1 0 16,-7 7 0-16,1-13-128 16,19-17-384-16,-26 8-80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7T16:06:26.0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3423 4510 23039 0,'-14'-3'2048'0,"2"6"-1648"0,3-2-400 0,3 1 0 15,1 1 768-15,-2 1 64 0,-7-1 0 0,-9 3 16 0,-11 3-688 0,-9 1-160 0,-5 0 0 0,-2-1 0 0,1-3-256 0,-1-3-64 0,4 1 0 0,-4-1 0 16,-10-2-624-16,-4-1-128 0,-3 2-16 0,9-2-16 15,11 0 416-15,-12 0 96 0,-14 3 16 0,-11-3 0 16,-4 4 864-16,-5-2 176 0,1 4 48 0,-1-2 0 0,4 2 768 0,3-2 144 16,5 2 48-16,3-2 0 0,1 1-320 0,3-2-48 15,5 1-16-15,2 0 0 0,4-2-464 0,4 1-112 16,5-3 0-16,5-3-16 0,1 0-128 0,6-2-32 16,3 0 0-16,6 0 0 0,5 1 368 0,3-2 80 0,4 0 16 0,4 2 0 0,3 1-176 0,3 0-48 15,3 3 0-15,2-3 0 0,0 2-384 0,2 1-192 16,2 1 160-16,1 2-160 0,-1-3 0 0,1 2 0 15,1 2 0-15,0-3 0 0,1 2 0 0,1 0 0 16,-1 2 0-16,0-1 0 0,0 0 0 0,1 1 0 16,-1 0-128-16,0 0 128 15,0 1 0-15,-1 0 0 0,0 1 0 0,0 2 0 16,0 3 0-16,0 2 0 0,1 4 0 0,1 5 0 16,3 3 0-16,1 5 0 0,1 1 0 0,3 5 0 15,1 1 0-15,0 6-128 0,3 6 128 0,-2 7 0 0,0 1-128 16,-1 15 128-16,-1 17 0 0,-4 9 0 15,-3-1-128-15,-3 10 128 0,-3 14 0 0,-5 2 0 16,0-7-128-16,-2-1 128 0,0-1 0 0,0-1 0 0,1-7 0 0,1 1 0 16,-1 5 0-16,2-6 0 0,0-5 0 0,1-11 0 0,3-5 0 0,-1 0 0 15,0 5 0-15,0 0 0 0,1-6 0 0,-1-2 0 16,1-12 0-16,0 4 0 0,-1 1 0 0,-2-1 0 16,0 2 0-16,-2-6 0 0,0-4 0 0,-1 0 144 15,-1-1-144-15,0-6 0 0,-1 1 0 0,0-12 128 0,1-4-128 16,1-11 0-1,3-8 0-15,1-6 0 0,2-1 0 0,-1-7 0 16,1-3 0-16,1-2 128 0,1-1 288 0,1-3 48 16,0-2 16-16,0-1 0 0,0 0-480 0,1-1 0 15,1 1 0-15,1-3 0 0,-1 3 400 0,1 0-16 16,0 0 0-16,1 3 0 0,1 3-240 0,3 1-144 0,1 2 160 0,3 3-160 0,4-1 0 0,3 2 0 16,0-2 0-16,6-1 0 15,8 0 160-15,7 0-160 0,7-4 160 0,1-2-160 16,4-2 320-16,7-4-16 0,5 0-16 15,6 0 0-15,5-1-112 0,2 3-32 0,-1 0 0 16,0 3 0-16,-2-1-16 0,3 2-128 0,4 5 192 0,2 4-64 0,-1 2-128 0,-1 1 0 16,-1 6 0-1,-4 1-176 1,1-1-720-16,-4 3-160 0,0-3-32 0,-4 0-17040 0</inkml:trace>
  <inkml:trace contextRef="#ctx0" brushRef="#br0" timeOffset="535.62">2964 8613 36863 0,'-6'-3'3264'0,"2"0"-2608"0,4 0-528 0,1 3-128 0,2 0 432 0,1 0 48 0,0 0 16 0,5-4 0 0,5 2-496 0,7 2-288 0,6-3 32 0,8 3 16 16,4 3 416-16,7-1 80 0,1 2 0 0,13-1 16 0,18-2-32 15,14-1-16-15,7 0 0 0,7-1 0 16,12-4 32-16,5 1 0 0,3-5 0 0,3 2 0 16,5-3-256-16,-3 1 0 0,0-1 0 0,0 0 0 15,-1-2 128-15,-2 0-128 0,0 2 176 0,0-3-176 16,5 1 144-16,-4 2-144 0,-19 2 0 0,17-2 144 16,16-4-144-16,0 3 0 0,-5 1 0 0,-7 0 0 0,4-2 0 0,1 2 0 15,2 0-192-15,-1 1-17968 0</inkml:trace>
  <inkml:trace contextRef="#ctx0" brushRef="#br0" timeOffset="2898.85">10335 8867 30399 0,'-10'-3'2704'15,"4"2"-2160"-15,4 1-544 0,2-3 0 0,1 3 0 0,-1-2-224 0,-1-2 16 0,-1 0 0 0,2-2 400 0,3 1 64 0,5 0 32 16,5-1 0-16,3 0-288 0,5 1 0 0,1 4 0 0,2 1 0 0,2 0 272 0,1 1 0 0,4 4 0 0,1-2 0 0,1 4 512 0,4-1 112 15,3 0 0-15,1-2 16 0,-3-1-64 0,7 0-16 16,4-6 0-16,8 2 0 0,7-5-96 0,4 3-32 16,6 0 0-16,2-1 0 0,3-2-432 0,0-3-80 15,2 1-32-15,4 0 0 0,5 2-160 0,0 0 160 16,3 2-160-16,-1-2 160 0,-1 2-160 0,2 2 0 16,5 2 0-16,-2-3 128 0,-6 6-128 0,7-3 192 0,4 0-192 15,1 0 192-15,4 2-192 0,-5-4 0 0,-2 2 0 16,6 2 0-16,5-2 0 0,2 0 0 15,-1-2 0-15,-2-1 0 0,-5 2 0 0,8 2 0 16,7 2 0-16,5-1 0 0,2 2 0 0,2-3 0 0,1 2 0 16,2-3 0-16,2 2 0 0,1-2 0 15,-2 0 0-15,1 0 0 0,-1 6 0 0,1-6 0 0,5 0 0 0,-2 2 0 16,0 2 0-16,-3-2 0 0,-2 0 0 0,2 4 0 16,2 1 0-16,-3-4 0 0,-1 1 0 0,2 1 0 15,3 2 0-15,2-1 0 0,-3 1 0 0,-1-5 0 16,0 2 0-16,6 2 0 0,2-2 0 0,4-1 0 0,0 0 0 15,3-1 0-15,3 5 0 0,0-7 0 0,-1-3 144 16,-1 3-144-16,-3 4 160 0,-10-2-160 0,-8-2 240 0,3-2-48 16,5 1-16-16,-3 1 0 15,-3 0-176-15,-4-3 0 0,2 3 0 0,-5 0 0 16,-7 0 336-16,3 0 48 0,-1 3 0 0,-4-2 0 0,-6 1-384 0,1 1 0 16,1-3 0-16,-5 0 0 0,-4 0 0 0,-2-3 0 15,0 6 0-15,3-6-128 0,-3 3 128 0,-1 3 0 16,-3-3 0-16,-1 3 0 0,1 4 0 0,-7-7 0 15,-8 1 0-15,-3 1 0 0,-4 1 0 16,-2 1 0-16,-4 2 128 0,-4-3-128 0,-5 0 0 0,-6-3 0 0,-5 2 0 16,-6-2-128-16,-4 0 128 0,-7 0 0 0,-4 0 128 15,-7-2-128-15,-5-2 0 0,-5 2 0 16,-5 2-192-16,-6-4 64 16,-4-2-448-16,-4-3-64 0,-6 2-32 0,-2-4-18112 0</inkml:trace>
  <inkml:trace contextRef="#ctx0" brushRef="#br0" timeOffset="4040">24254 7978 31327 0,'0'-3'2784'0,"1"0"-2224"0,0 3-560 0,0 0 0 0,2 0 672 0,-1 0 32 0,1-2 0 0,2 0 0 0,2 2 80 16,2 0 32-16,-2 2 0 0,1 3 0 0,-2-2-416 0,-2 4-80 0,-2 1 0 0,1 2-16 0,-2 2 368 0,0 0 80 0,1 0 16 0,1 3 0 15,1 1-304-15,1 0-48 0,0 5-16 0,0 1 0 16,1 0-176-16,-3 4-32 0,1 3-16 0,1-1 0 16,-1 1-176-16,-1-1 0 0,1-2 0 0,0-1 0 15,1-3 0-15,0-3 0 0,0-1 0 0,1-4 128 0,1 1 16 0,0-3 0 16,-1 2 0-16,-1-6 0 16,0-1-144-16,-2 0 192 0,1-3-192 0,0 1 192 0,-1-4 0 0,1-1 0 15,0-1 0-15,-2-2 0 0,3-3 48 0,-2-1 16 16,2-2 0-16,2-4 0 0,2-3 16 0,2-3 16 15,4-5 0-15,2-2 0 0,4-6-160 0,5-5-128 16,5-4 192-16,2-1-192 0,2-1 128 0,7-5-128 16,7-9 0-16,10-9 0 15,6-2 208-15,7 3-64 0,2-1-16 0,3 4 0 0,-1 3-128 0,0 2 0 0,-4 4-192 0,0 1 192 16,3 0-144-16,-2 0 144 0,1 5 0 0,-4-6 0 16,-2 1-288-16,-3-1 48 0,-9 6 16 0,1-4 0 31,0 0-544-31,-1-2-96 0,-2 5-32 0,1 1-18656 0</inkml:trace>
  <inkml:trace contextRef="#ctx0" brushRef="#br0" timeOffset="6356.26">2165 9262 30399 0,'-5'-12'2704'15,"2"4"-2160"-15,-1 3-544 0,3 4 0 0,-1 5 1392 0,2-4 160 0,0-4 48 0,0 4 0 0,-1 0-864 0,0 1-160 0,1 2-48 0,-1-1 0 0,1 2-16 0,0-4-16 0,0 0 0 0,7 25 0 0,-2-9-224 0,1 2-32 0,2 4-16 16,-2 2 0-16,1 7-96 0,1 4-128 0,-2 3 176 0,-1 3-176 31,-2 1 192-31,-1 3-192 0,-2 6 192 0,-2 1-192 0,-2 1 128 16,-4-6-128-16,1-2 0 0,-2-8 0 0,3-5 0 0,-2-4 0 0,0 1 128 0,0-4-128 15,2-2 256-15,1-2 0 16,4-5 0-16,0-3 0 0,1-1-128 0,0-7-128 16,1 0 144-16,0-5-144 15,0-3-320-15,1-3-144 0,-1 0-48 0,-1-1-17968 0</inkml:trace>
  <inkml:trace contextRef="#ctx0" brushRef="#br0" timeOffset="6878.94">2187 9220 37775 0,'0'-15'3360'0,"0"5"-2688"15,2 4-544-15,-1 2-128 0,0 2 208 0,2-4 16 16,2-8 0-16,1-5 0 0,2-5-464 0,2-6-80 0,3 3-32 16,-1 2 0-1,2 3 768-15,0 2 160 0,4 4 16 0,0 1 16 0,3 3-368 0,3 1-80 0,1 2-16 0,2 3 0 31,2-2-144-31,1 6 0 0,1 2-160 0,-2 2 160 16,-2 2 0-16,-1 2 0 0,-3 4 0 0,-1-2 0 0,-2 3 0 0,0 1 0 0,-3 4 0 0,-2-3 0 31,-4 0 0-31,2 2 192 0,0 7-16 0,0 7 0 16,-1 3-176-16,-2 2 0 0,-1 1 144 0,-5 0-144 0,-1-1 0 16,-4 1 0-16,-3-3 0 0,-3-3 0 0,-3-3 0 0,-4-4-128 15,-2-1 128-15,-5-1-192 0,-3-2 0 16,-4 1-16-16,-4-3 0 0,3-4 0 0,7-2 16 0,-6-3 0 15,-8 2 0-15,-5-3 0 0,2-3 192 0,1-3 0 16,1-3 0-16,4 0 0 0,5 0 320 0,0-3 16 16,0 2 0-16,-1 2 0 0,3 2-336 0,0 2 128 15,2 2-128-15,2 5 0 0,3-2-256 0,3 5-112 16,4 1-16-16,3 0-16 16,4 5-400-16,4-1-80 0,3 1-16 0,3 4 0 15,4-3 416-15,4 4 80 0,5-4 16 0,1 0 0 0,7 2 1088 0,3-5 208 16,1 0 48-16,0-4 16 0,1-2 0 0,5-1 0 0,3 1 0 15,-1 0 0-15,1 0-496 0,-4 2-96 0,-5-2-32 0,-1 5 0 16,1 1-208-16,-4 0-144 0,-6-4 192 16,-2 7-192-16,0 3 0 0,-2 4 0 0,-3 2 0 15,-3 1 0 1,-1-4-400-16,-4 1-48 0,-3-4 0 0,-2-4 0 0,0-1-2112 16,-1-5-416-16</inkml:trace>
  <inkml:trace contextRef="#ctx0" brushRef="#br0" timeOffset="7327.88">2910 9760 39615 0,'5'-2'3520'16,"-2"2"-2816"-16,2 0-560 0,0 0-144 0,0 0 400 0,0 0 48 0,2 0 16 0,6 0 0 0,5 1-992 0,6-1-208 0,-1 0-32 0,0-1-16 0,-4-3 576 0,-3-2 208 0,-1 0-144 15,-1-7 144-15,-2 3-256 0,-1-6 48 0,2 2 0 0,-3-3 0 16,1-1 208-16,-1 2 0 16,-4 0-160-16,0 1 160 0,0-2 0 0,-1-2 0 0,-4 1 160 0,-2 1-160 15,-3 1 528-15,-2 4 0 16,-1 0 0-16,-4 5 0 0,0 4-192 0,-4 3-32 0,-1 1-16 0,-2 4 0 15,2 2-288-15,-1 4 0 0,-4 7 128 0,-3 0-128 16,2 1 0-16,0 3-192 0,0 0 16 0,-1 1 16 0,5-4 32 16,-2 2 0-16,0-1 0 0,2 1 0 0,-1 2 128 0,3-4 128 15,4 0-128-15,2-1 176 0,2-1 112 0,5-4 32 16,0 4 0-16,3-3 0 0,2 2 64 0,1 3 0 16,1 0 16-16,2 2 0 0,2 2-272 0,-1-1-128 15,-1-3 0-15,3-1 128 16,2 4-128-16,3-2-144 0,-1 0 144 0,3-2-208 15,3-3-368-15,-1-2-64 0,5-3 0 0,-2-4-11520 16,1-3-2304-16</inkml:trace>
  <inkml:trace contextRef="#ctx0" brushRef="#br0" timeOffset="7759.4">3659 9666 40543 0,'-11'-3'1792'0,"2"0"384"0,2-1-1744 0,3-1-432 15,2 4 0-15,0-2 0 0,0 0-1008 0,-3-3-272 0,-5-4-64 0,-2-2-16 0,-6-3-672 0,-1 1-128 0,-1 2-16 0,1 2-16 32,2 4 144-32,1 0 48 0,0 6 0 0,1 0 0 15,0 3 1104-15,0 3 208 0,3 3 48 0,-2 1 16 0,-1 2 2336 0,1 4 464 0,-1 3 80 0,0 1 32 16,-1 4-304-16,1 1-64 0,-2 5-16 0,1 1 0 16,0-2-384-16,-1 2-80 0,1 2-16 0,0-5 0 15,4-5-976-15,2 0-192 0,1-1-32 0,4-2-16 16,4-4-208-16,1 0 0 0,5 2 0 0,5-3 0 15,5 5 272-15,3-4 64 0,2 0 16 0,1 0 0 0,0-1-112 0,3-1-32 16,-1 1 0-16,1-7 0 0,0 2-208 0,2-4 0 16,0 1 0-16,0-3 0 15,2 1-1024-15,-1-3-112 0,-1 0-16 0,-1-2-15936 0</inkml:trace>
  <inkml:trace contextRef="#ctx0" brushRef="#br0" timeOffset="8017.92">4194 9565 47919 0,'-8'-4'2112'0,"2"2"448"15,2-2-2048-15,3 4-512 0,2-2 0 0,0 2 0 16,2 0-880-16,-1-3-272 0,0 2-64 0,2-2-16 16,-1 3-1056-16,-2 3-208 0,0 1-32 0,-2-1-16 0</inkml:trace>
  <inkml:trace contextRef="#ctx0" brushRef="#br0" timeOffset="8207.77">4078 10081 29487 0,'-6'2'2624'0,"0"-2"-2112"0,-2 1-512 0,5 2 0 16,1-3 3760-16,4 0 640 0,-1 0 128 0,-2 0 16 15,1 0-4288-15,-2 0-880 0,2 2-160 0,0-2-48 16,2 0-528-16,0 0-112 0,-2 0-32 0,0 0 0 0</inkml:trace>
  <inkml:trace contextRef="#ctx0" brushRef="#br0" timeOffset="12628.63">6033 9394 40543 0,'-4'0'3600'0,"1"0"-2880"0,0 0-576 16,3 0-144-16,1 0 0 0,-1 1 160 0,-2 1-160 0,0 1 160 16,-2 1-896-16,-1 5-176 0,0-3-48 0,1 4 0 0,-1 0 640 0,0 2 112 0,0 2 16 15,0 1 16-15,0 1 320 0,1-2 64 0,0 6 16 0,-2-1 0 16,-2 1 480-16,1 1 80 0,-1 5 32 0,-2 2 0 15,2 3-352-15,-1-1-64 16,1 2-16-16,-1-1 0 0,0 0 0 0,1-3 0 0,0-2 0 0,1-1 0 0,2-3-192 0,0 0-64 31,1-3 0-31,2-3 0 0,-1 0 0 0,3-7 0 16,0 1 0-16,0-7 0 0,-1-3-128 0,0 0 0 0,-1 0 0 16,0-6 0-16,0 0 0 0,-2-4 0 0,1 0 0 15,2-5 0-15,-1-3 128 0,2-6-128 16,1-3 192-16,0-5-64 0,4-3 96 0,0-1 16 0,0-3 0 15,1 3 0-15,2-2 32 0,0 0 16 0,1 0 0 0,1 4 0 16,-2 8-288-16,1-2 0 0,1 6 0 0,-1 2 0 0,0 4 0 0,3-1 0 0,0 3 0 0,0-2 0 16,3 0 0-16,0 0 0 15,1 4 0-15,0-4 0 0,1 1 0 0,1 1 0 0,-2 2 0 0,-1 2-144 32,0 1 144-32,-2 1 0 0,1 4 0 0,-2 4 0 15,0 4 0-15,1 4 0 0,-2 1 0 0,1 5-128 16,2 4 128-16,-2 4-128 0,-1 3 128 0,-2 5-128 15,0 4 128-15,-6 4-192 0,1-6 192 0,-4 5-192 16,0-1 192-16,-1 1 0 0,0-5 0 0,-1-4-128 16,1-2 128-16,1-1 0 0,0-5 0 0,0-3-128 15,1-3 128-15,1-4 0 0,-1-4 0 0,0-1 0 0,0-4 0 16,2-1 144-16,-2-3-144 0,2-1 160 0,0-1 48 16,1-5 16-16,0 0 0 0,-2-6 0 0,2 1-96 0,-2-1-128 15,2-4 176-15,-1 1-176 0,0-3 128 0,0 0-128 16,2 0 0-16,2-1 0 0,2-1 0 0,2 1 0 15,-1 5 0-15,-2 4 0 0,0 2 0 0,3 0 0 16,3-4 0-16,0 1 0 0,3 1 0 0,-3 3 0 16,0 1 0-16,-3 3 0 0,0 2 0 0,-1 1 0 15,-4 1 0-15,0 2 0 0,-1-1 0 0,0 1 0 16,0 1 0-16,0 0 0 0,-1 0 0 0,1 0 0 0,1 3-160 16,0-2 160-16,0 6 0 0,2 1 0 0,1 1 0 15,0 5 0-15,1 0-128 0,0 6 128 16,0-1 0-16,0 4 0 0,-1 4 0 0,-2-2 0 15,-1 4 0-15,-1 3 0 0,0 2 0 0,-4 1 0 0,1 3 0 0,-5-3 0 16,2-9 0-16,-2 1 0 0,0-1 0 16,-1-1 0-16,2-5-160 0,0-6-16 0,2 0 0 15,-1-4 0 1,2-4-464-16,1-2-112 0,-1-2-16 0,1-2-12368 0,2-2-2480 0</inkml:trace>
  <inkml:trace contextRef="#ctx0" brushRef="#br0" timeOffset="13159">6973 9379 42383 0,'-6'5'3776'0,"0"-1"-3024"0,2 0-608 0,3 1-144 0,1 0 224 0,-2 1 16 0,-1 6 0 0,-4 7 0 0,-2 6-720 0,-3 3-144 0,1 4-16 0,0-3-16 0,1 1 512 0,3-4 144 16,1 0 0-16,3-1 0 0,3-3 0 0,1-1 0 15,3-1 0-15,0 0 0 0,1-1 0 0,0-1 208 0,0 1-48 16,0-3-16-16,-2 2 32 0,1-4 0 0,0 1 0 16,0-5 0-16,-1-1-176 0,1 0 0 0,1-3 144 15,1-2-144-15,0-3 352 0,3-2 0 0,0-1 0 0,3-2 0 16,0-6-160-16,4-1-16 15,2-3-16-15,1-2 0 0,1-2-160 0,0-5 0 16,1-3 0-16,-1-2 0 0,0 1 0 0,-4 1 0 0,0-3 0 16,-1 5 0-16,-2 0 0 0,0-1 0 0,-1 4 0 0,-2 4 0 15,0 5 160-15,-2-1 0 0,0 7 0 0,-3 0 0 16,0 3 48-16,-3 3 16 0,1 3 0 16,-3 1 0-16,1 4 32 0,-1 2 0 0,-1 5 0 0,1 1 0 15,-2 0-256-15,2 3 0 0,0-2 0 0,2 4 0 0,0-2 0 16,1 0 0-16,0 0-192 0,1-1 192 0,0 5-192 15,1-5 192-15,0 5-192 0,1-1 192 16,0-2 0-16,0 1 0 0,2 1 0 0,-1 0 144 16,0 2 80-16,1 0 16 0,-1 5 0 0,1-4 0 15,-1 0-240-15,1-3 0 0,-1 0 0 0,0-2 0 0,0-2-192 16,0-6-64-16,-1 1-32 0,0-6 0 16,2-1-512-16,-1-6-96 0,2-2-32 15,1-4-12080-15,-2-5-2416 0</inkml:trace>
  <inkml:trace contextRef="#ctx0" brushRef="#br0" timeOffset="13497.04">7768 8911 41471 0,'-9'2'1840'0,"3"2"368"0,0-2-1760 0,1 2-448 0,4 0 0 0,0-2 0 0,1 2 400 0,-2 5 0 0,1 7 0 0,1 2 0 0,0 8-272 0,3 3-128 0,0 3 0 0,2 5 128 15,3 5-128-15,-1 5 0 0,2 4 144 0,-1 2-144 16,-1-1 272-16,-2 3-16 0,-3 0 0 0,-1 0 0 15,-2 4-256-15,-3-3 0 0,2 1 0 0,-3-6 0 16,0-1 0-16,1-8 0 0,2-8 0 0,0-3 0 16,1-2-256-16,2-3-96 0,1-7-32 0,-1-1 0 15,1-2-192 1,1-6-64-16,1-1 0 0,-1-2-17728 0</inkml:trace>
  <inkml:trace contextRef="#ctx0" brushRef="#br0" timeOffset="13969.45">8233 9591 41471 0,'1'4'1840'0,"-2"-2"368"0,-2-2-1760 0,1 0-448 0,1 0 0 0,0 3 0 16,1-3 0-16,0 3 0 0,-2 1-192 0,1 5 192 15,-1 0-2224-15,0 4-320 0,0 0-64 0,1 5-16 0,1-2 1904 0,0 2 368 16,0 2 80-16,0 2 16 16,1 1 1072-16,-1-5 208 0,0 1 64 0,0-2 0 0,1 0 528 15,0-3 112-15,1-4 32 0,-1 0 0 16,1 1-800-16,1-4-144 0,-1 2-48 0,1-3 0 15,-1 0-16-15,-1 2-16 0,2 0 0 0,-1-1 0 16,1 0-256-16,-2 2-48 0,2 1-16 0,-3-2 0 16,0 5-416-16,-2 0 0 0,0 2 0 0,-1-1 0 15,0 2-320-15,-2 2 64 0,0 1 16 0,-1-3 0 16,1 2 240-16,1-1-192 0,0-4 192 0,1 0-192 16,1-1 192-16,1-3 0 0,0-5 0 0,1 1 0 0,1-3 0 0,-1-2 0 15,1-2 0-15,1 0 0 0,0-2 0 0,0-6 128 16,1 2-128-16,-2-6 0 0,2 2 0 0,-2-7-176 15,0-1 0-15,-1-1 0 16,0-1-720-16,-1 2-160 0,0-1-32 0,-2 3-11904 16,2 0-2400-16</inkml:trace>
  <inkml:trace contextRef="#ctx0" brushRef="#br0" timeOffset="14301.22">7981 9822 46991 0,'0'0'2080'0,"-2"0"432"16,2-1-2000-16,0 1-512 0,2 0 0 0,0 0 0 0,3-3 0 0,1 1-128 0,5-2-16 0,7-3 0 0,4-2-128 0,4-1-32 0,4-2 0 0,-2 0 0 0,2-2 304 0,-1 2 0 16,0-3-128-16,1 2 128 15,-2 2-528-15,-1-1-48 0,-2-1-16 0,0 4-12464 16,-3 0-2496-16</inkml:trace>
  <inkml:trace contextRef="#ctx0" brushRef="#br0" timeOffset="14556.75">8861 9834 49759 0,'-2'13'2208'0,"-1"-4"448"0,-1 0-2128 0,3-2-528 0,0-1 0 0,1-3 0 16,1 1-512-16,-1 5-224 0,0 4-32 0,-1 5-16 15,-1 2-96-15,-1-2-16 0,1-2 0 0,-3-3 0 16,0-6-400-16,-1 2-96 0</inkml:trace>
  <inkml:trace contextRef="#ctx0" brushRef="#br0" timeOffset="14729.28">8796 9264 43311 0,'-3'-8'1920'0,"-1"4"384"0,2-2-1840 0,1 3-464 15,1 3 0-15,1 3 0 0,1-3-208 0,1 2-144 16,1 2-32-16,5 3-8032 16,1 5-1616-16,4-3-320 0</inkml:trace>
  <inkml:trace contextRef="#ctx0" brushRef="#br0" timeOffset="15089.78">9165 9632 16575 0,'7'12'1472'0,"-5"-6"-1168"0,-1 0-304 0,0 1 0 0,1-1 5632 0,-2-3 1088 15,1 4 192-15,0 3 64 0,2 8-5280 0,0 4-1056 16,1 8-192-16,1 0-64 0,0-1-384 0,0 2 0 16,2-2 0-16,-1-3 0 15,3-2-384-15,0-1 64 0,1-5 0 0,0 2 0 16,1-4 32-16,0 0 16 0,-1-1 0 0,0-1 0 0,-2-3 272 0,0-1 144 15,-1-3-16-15,-2-2 0 0,0-1 336 0,-1-2 64 16,1-2 16-16,0-2 0 16,-2-2-96-16,2-2 0 0,-1-4-16 0,1 1 0 15,0-6-64-15,1-2-16 0,0-4 0 0,0-2 0 0,2-6-64 0,0-5-16 16,1-1 0-16,0-6 0 0,2 0-112 0,1-3-32 0,1 3 0 16,-1-1 0-16,3 5-128 0,-2 0 128 0,2 7-128 0,-2 5 128 15,-2 3-256-15,-1 4-64 16,-2 1-16-16,0 4 0 15,-1 2-224-15,-2 3-32 0,0-2-16 0,0 5 0 16,-1 4-288-16,-1-1-64 0,2 2-16 16,-1 2-18384-16</inkml:trace>
  <inkml:trace contextRef="#ctx0" brushRef="#br0" timeOffset="15660.72">10045 9606 29487 0,'-9'0'2624'0,"0"0"-2112"0,-1 0-512 0,2 0 0 0,1 1 2480 0,3 1 384 0,-3 1 80 0,-4 3 0 0,-6 5-2368 0,-9 4-576 0,-5 5 0 0,-2 5 0 0,2 1-656 0,-1 2-176 0,-3 3-16 0,3 0-16 16,2 1 352-16,2-1 64 0,2-3 0 0,2-2 16 15,6 0-16-15,3-1 0 0,2-6 0 16,6-3 0-16,1-4 1248 0,3 0 240 0,5 4 48 0,3-2 16 0,2 1-224 0,2-2-48 15,3 0-16-15,2-5 0 0,2-1-304 0,0-4-64 16,2 0-16-16,2-6 0 0,2 0-160 16,1-6-16-16,-1 0-16 0,0-2 0 0,-1-1-240 0,0-3 0 15,3-4 0-15,-3 0 0 0,-4 0 0 0,0-1 0 16,1-2 0-16,-2 0 0 0,0-3 0 0,-1 3 0 16,-2 0 0-16,-2 1 0 0,0 1 0 0,1-2 192 15,-3 2 0-15,1 2 0 0,-1 5 80 0,0 3 16 16,-2 1 0-16,-1 6 0 0,-1 3-288 0,-1 0 0 15,-2 6 0-15,0 0 0 0,-2 10 0 0,-3 3 160 16,1 7-160-16,-3 2 128 0,0 0-128 0,-1 1 0 0,-2-1 144 16,1 3-144-16,-1-2 176 0,1-7-48 15,2 0 0-15,0-2 0 0,0 1-128 0,3-4 0 0,-1-1 0 16,2-1 0-16,1-5 0 0,2-1 0 0,2-6 0 16,1 0 0-1,1-6-608-15,3-3-160 0</inkml:trace>
  <inkml:trace contextRef="#ctx0" brushRef="#br0" timeOffset="16059.37">10439 9912 42383 0,'-4'7'3776'0,"1"-1"-3024"0,0-3-608 0,3 1-144 0,1 0 512 0,1 1 80 0,-1 5 16 0,-1 3 0 0,0 8-1200 0,0 2-240 0,0-1-64 16,0-4 0-16,0 2 160 0,0-5 32 0,-1-3 0 0,1-2 0 16,0 0 64-16,0-4 0 0,0-2 16 0,0-1 0 0,1-2 784 0,-1-1 160 15,1-1 16-15,0-2 16 0,2-1 704 0,-2 1 144 16,1-4 16-16,0-1 16 0,0-2-208 0,-1-5-64 16,1-1 0-16,-4-3 0 0,2 0-288 0,-1-6-64 15,-1-1-16-15,-1-2 0 0,1-7-368 0,-1 3-80 16,2-3-16-16,2 1 0 0,0 1-128 0,3 2-176 0,1 5 48 0,1 4 0 15,1 4-32-15,0-1 0 0,2 3 0 0,-1 1 0 16,2 2 352-16,1 0 64 0,0 0 0 0,3 0 16 16,0 5-48-16,0-2-16 0,3 0 0 0,-1 4 0 15,0-3-208-15,1 5 0 0,2-4 0 0,-1 4 0 16,-1 0-336 0,1 0-64-16,-2 2-16 0,-3 2 0 15,2 0-336-15,0 1-64 0,0 4-16 0,-2-1 0 0,1 5-192 0,-2-3-64 0,0 4 0 0,-3 2-11424 16,-1-2-2288-16</inkml:trace>
  <inkml:trace contextRef="#ctx0" brushRef="#br0" timeOffset="22447.19">11343 9692 8287 0,'-10'3'736'0</inkml:trace>
  <inkml:trace contextRef="#ctx0" brushRef="#br0" timeOffset="22573.96">11306 9675 8287 0,'-1'1'736'0,"-3"2"-592"16,0 0-144-16,0 0 0 0,2-2 5104 0,-2 2 976 0,1-1 208 0,-5 4 48 15,-3 4-2576-15,-4 2-512 0,-2 5-112 16,-2-1 0-16,4 2-2112 0,2 1-400 0,3 1-96 0,1-2-16 0,3 2-512 16,2 1 0-16,3 1 0 0,2 2 0 0,3 0 0 0,2 1 0 15,2 1 0-15,-2-1 0 16,0-5-320-16,1 1-80 0,1-2-16 15,-1-3 0-15,2-1-288 0,0-5-64 0,-1-4-16 0,0-3-17360 16</inkml:trace>
  <inkml:trace contextRef="#ctx0" brushRef="#br0" timeOffset="22761.78">11446 9360 49759 0,'-8'-7'2208'0,"-1"1"448"0,0-1-2128 0,2 4-528 0,4 1 0 0,0 2 0 16,2 2-832-16,-4-2-288 15,-1-2-48-15,-3 2-16 0,3 0 192 0,2 0 32 0,6 0 16 0,1-1-11968 16,5-2-2384-16</inkml:trace>
  <inkml:trace contextRef="#ctx0" brushRef="#br0" timeOffset="23252.19">12090 9654 18431 0,'2'-3'1632'0,"-1"3"-1312"15,-1 0-320-15,0 0 0 0,0 0 1824 0,0 0 288 16,0 0 64-16,-1 0 16 0,-1 0-560 0,-3 0-112 15,-1 3-32-15,-3-1 0 16,0 0 224-16,-1 4 32 0,2 2 16 16,-3 5 0-1,1-1-1760-15,-3 8-464 0,-1 2-48 0,-3 3 0 0,0 3-176 16,-3 1-32-16,-1 1-16 0,0 0 0 0,-1 1-32 0,4-2 0 0,1-6 0 0,3 0 0 0,2-2 512 0,3-3 112 16,2-2 16-16,5-3 0 0,4-4 1552 0,3-2 320 15,4-4 64-15,3-3 16 0,4-3-656 0,3-4-128 0,3-2-16 0,2-3-16 16,0-1-624-16,2-3-128 0,2-3-32 15,-1 1 0-15,0-2-224 0,-1 1 0 0,0-3 128 0,-1 2-128 16,-2-2 0-16,-1 1 0 0,-2-1-192 16,-4-4 192-1,-2 4 0-15,-4-3-128 0,-3 0 128 0,-2 7 0 16,-1 4-176-16,0 2 32 0,-2 5 0 0,-1 5 0 0,-1 4 144 16,0 2 176-16,0 5-48 0,-1-1 0 0,0 8 416 15,-2 2 80-15,1 4 16 0,-2 2 0 0,3-1-48 0,-2 2 0 16,0 1 0-16,0 2 0 0,0 3-176 0,1 0-32 15,1 4-16-15,2-3 0 0,1-4-368 0,1 1 0 16,2-5 0-16,0-4 128 0,3-1-320 0,-1-3-64 16,2-4-16-16,-1-2 0 15,2-6-480-15,0-2-80 0,0-5-32 0,1-6 0 16,0-1-672-16,3-5-144 0</inkml:trace>
  <inkml:trace contextRef="#ctx0" brushRef="#br0" timeOffset="23473.94">12687 9271 35935 0,'0'3'3200'16,"-1"-3"-2560"-16,1 3-512 0,0 0-128 0,0 4 1664 0,1-4 320 0,3 4 64 0,-1 2 16 0,5 8-1488 0,2 7-288 0,1 8-64 0,1 6-16 0,-1 2-208 0,2 5 0 0,-2 2-144 0,0 5 144 0,0 5 0 15,-1 2 0-15,-1 0 128 0,-4 2-128 0,-2-14 0 16,1 1 0-16,-3 5 0 0,2-4 0 0,-1-2 0 15,1-7 0-15,0-4 0 0,1-7 0 0,1-7-240 0,-1-5-96 16,-1-3-32-16,0-5 0 16,-1-6-432-16,0-9-96 0</inkml:trace>
  <inkml:trace contextRef="#ctx0" brushRef="#br0" timeOffset="23664.41">12520 9612 58047 0,'-1'4'5168'0,"1"-2"-4144"15,1-1-816-15,3 2-208 16,2-3-576-16,3 0-176 0,5 0-16 0,10 0-16 16,12 1-624-16,10 1-112 0,3-2-16 0,1 0-16 0,-2 0 944 0,0-2 192 0,1 2 32 0,2-1 16 15,0-3-1088 1,0-1-208-16</inkml:trace>
  <inkml:trace contextRef="#ctx0" brushRef="#br0" timeOffset="24062.72">13488 9843 46991 0,'-3'0'2080'0,"0"0"432"0,1 0-2000 0,2 0-512 16,2 0 0-16,3 0 0 15,1 0-720-15,2 0-240 0,5 0-64 0,6-2 0 16,7 2 352 0,1-4 64-16,3 0 16 0,-1-4 0 0,0-2 368 0,-1-3 80 0,1-3 16 0,-3-2 0 15,-4-1-384-15,-2 1-64 0,-2-2 0 0,-3 0-16 0,-3-1 1104 0,-3 1 208 16,-3-2 48-16,-2 0 16 0,-4-1-16 0,-1 5-16 16,-2 3 0-16,-3-2 0 0,-6-2 0 0,-6 1 0 15,-3-1 0-15,-3 7 0 0,-4 4-752 0,-2 5-384 16,-3 3 32-16,-2 7 16 15,-1 2-112-15,-1 7-32 0,2 2 0 0,2 5 0 16,4-4 16-16,-3 10 0 0,0 3 0 0,-3 5 0 16,4 1 464-16,2-1 0 0,1 2 0 0,4-7 0 0,4 3 640 0,4-9 64 15,3 1 0-15,4-3 16 0,2 0-32 0,5-2-16 0,2-1 0 16,5-1 0-16,5-1-224 0,3-3-64 0,8 2 0 0,5-2 0 0,3-2-64 16,4-2-32-1,7-1 0-15,5-1 0 0,9-6-480 0,-1-2-80 16,-15-2-32-16,9 0 0 15,12-4-1008-15,3-3-208 0</inkml:trace>
  <inkml:trace contextRef="#ctx0" brushRef="#br0" timeOffset="43341.12">3643 11734 29487 0,'6'2'2624'0,"0"-2"-2112"0,-2 0-512 0,0-2 0 0,-1 2 0 0,4-4-144 0,5 2-16 0,6-6 0 15,5-4 544-15,0 0 96 0,-1-7 32 0,-4 0 0 0,-3 1 672 0,-4-2 144 0,-5 2 16 0,-2-1 16 0,-6 3-832 0,-1-1-160 0,-6 4-48 0,-2 1 0 0,-4 2 256 0,-3 4 32 0,-5 3 16 0,-3 0 0 0,-3 4-368 0,-5 1-64 0,-3 2 0 0,-5 1-16 0,-2 1-176 0,-3-2 0 16,-4-3 144-16,-1 0-144 16,-1-1 208-16,-3 0-16 0,2-1-16 0,-6-3 0 0,0 1 64 0,-5-3 16 15,2-1 0-15,-2-3 0 0,1 1-16 0,-1 0 0 16,1 1 0-16,-2 0 0 0,0 2-112 15,-1-4-128-15,1-3 176 0,2 1-176 0,3 3 192 0,1 2-64 16,-1 1 0-16,1 0-128 0,0 2 0 0,2 0 0 0,6-2 0 16,4 4 0-16,2-1 0 0,-1 3 0 0,0 3 0 0,0 0 0 15,0 3 0-15,2 3 0 16,-1-2 0-16,4 2 0 0,1-1 0 0,1-2 0 0,2 2 0 0,1-1 0 16,4 0 0-16,0 2 0 0,1-1 0 0,0 2 0 15,4 3 0-15,-1-4 0 0,3 1 0 0,-1 3 0 16,1-1 0-16,1 0 0 15,3-2 0-15,2 3 0 0,2-3 0 0,-1 0 0 16,3-2 0-16,0 2 0 0,1 0 320 0,2-1-32 0,0 0-16 0,2 1 0 16,0 0-80-16,1 1 0 0,2 3-16 0,-1 1 0 0,1 1 64 0,2 4 16 15,3-1 0-15,0 5 0 16,3-4-256-16,1 2 0 0,3 0-144 0,0 3 144 16,1-3 0-16,2 7 0 0,2-1 0 15,-2 3 0-15,1 2 0 0,-2 5 0 0,0 0 0 16,-2 6-144-16,-1 3 144 0,1 7 0 0,-1 2 128 0,-3 1-128 0,1 4 0 0,-2 4 0 15,-2 10 0-15,-3 6-192 16,-3 7 192-16,-2 4 0 0,-1-1 0 0,-2 4 0 16,-2-3 0-16,-1-3 0 0,-1-8 0 0,1-8 0 15,2-8 0-15,0-8 0 0,-1-4 0 0,0-4 176 0,1-1-176 0,2-5 0 0,4-4 144 16,2-4-144-16,3-2 480 0,2-6 32 0,0-4 0 16,1-4 0-16,0 0-368 0,-2-3-144 0,2-1 128 15,-1-2-128 1,-1 0 0-16,0-1 0 0,-1 1 0 0,0-1 0 0,0-2 128 15,1 2-128-15,-2 1 0 0,-1-4 128 0,-2 4-128 16,0 3 0-16,-4 0-160 0,-1 0 160 0,-2-1 0 0,0 1 0 16,1 0 0-16,0 0 0 0,-1 0 0 0,1-3 0 15,4-4 0-15,0 0 0 0,2 1 0 16,2-1 0-16,-1 1 0 0,2-1 0 0,3-2 192 0,0 2 16 16,2 0 16-16,0 2 0 0,1 4-224 0,0 0 0 15,1 1 128-15,1 0-128 0,-1 3 0 0,2-2 0 0,1 4 0 16,0-5 0-16,0 3 0 0,0-7 0 15,2 4 0-15,0-4 0 0,1-2 0 0,2 3 0 16,2-3 0-16,1-1 0 0,3 4 144 0,-1-6 48 16,-2-1 0-16,3 3 0 0,5 0 128 0,3 1 48 15,2 0 0-15,0-4 0 0,-1-3 16 0,4 0 16 0,10-2 0 16,4-1 0-16,3-1-80 0,1 1-32 0,-2 0 0 0,2 0 0 0,4 0-288 0,3-3 0 16,2 6 128-16,6-3-128 0,5 4 0 0,2-4 0 15,4 2 0-15,2 2 0 0,4-4 0 0,4-3 0 16,5 2 0-16,9-4 0 0,5 0 0 0,9-1 128 15,7-3-128-15,6-1-15696 16,4 1-3216 0</inkml:trace>
  <inkml:trace contextRef="#ctx0" brushRef="#br0" timeOffset="49125.86">926 15284 16575 0,'-11'-4'1472'0,"1"1"-1168"16,4 3-304-16,1-3 0 0,1 3 960 0,-3-2 144 0,-8-2 32 0,-8-2 0 0,-6-4-400 0,-1 1-80 0,2 2-16 0,2-2 0 0,5 2-640 0,1 2 0 0,4 1 0 0,3 2 0 0,3 0 336 0,2 4 48 15,3 0 0-15,4 4 0 0,4 2 432 0,1 4 80 16,5 3 32-16,2-1 0 0,4 0-688 0,0 3-240 16,3-4 144-16,4-1-144 0,3 0 448 0,1-2 16 15,2-1 0-15,0-2 0 0,3-1 176 0,2-3 48 16,2 0 0-16,2-3 0 0,3 0-96 0,2-6-16 0,3-3 0 15,2-3 0-15,0-2-128 0,-3-1-16 16,-3 2-16-16,4-3 0 0,7-3-48 0,1 3-16 16,1-3 0-16,-4 3 0 0,0 4 64 0,-2 2 16 0,0 1 0 15,2 6 0-15,-3 3 0 0,0 0 0 0,-3 2 0 16,-1-2 0-16,2 0-224 0,-1 1-32 0,2-1-16 16,0 0 0-16,0-1-160 0,-4 1 0 0,-1-2 0 0,-3-4 128 15,-1 2-128-15,-1-5 192 0,-2 2-192 0,-3-2 192 16,-1-1-192-16,-1 0 0 0,-2-2-160 0,-1 2 160 15,-3-2 0-15,-1 2 192 0,-2 1-16 0,-2 3 0 16,-4-3 32-16,0 4 16 0,-2 0 0 0,-2 2 0 16,0-1-32-16,1 2-16 0,-1-1 0 0,1 2 0 15,-1-2-176-15,1 1 0 0,3-2 0 0,-1 2 0 0,1 0 0 0,-2 0 0 16,2 1 0-16,-3-2 0 0,2 0-160 0,-4 0 160 16,0-1-208-16,0 4 80 0,-1-2 128 0,-1-2-128 15,-1 2 128-15,-3 1-128 0,1-1 128 0,-3 1-192 16,-1 1 192-16,-1-2-192 0,0 0 192 0,-3 2 0 15,-1-2 0-15,-1-1 0 0,-3 2 144 0,-2-1 16 16,-5-2 0-16,-2 1 0 0,-2 0-32 0,-2-1-128 16,-7-2 192-16,1 0-64 0,4 1-128 0,-3 1 0 15,-5-3 144-15,0-2-144 0,1 0 0 0,4 3 144 16,2 1-144-16,0-1 0 0,4 6 128 0,-1-2-128 16,1 4 0-16,1-2 0 0,-1 4 128 0,1-2-128 15,4 2 0-15,-2 2 0 0,-1 0 0 0,2-2 0 0,4 0-192 16,2-2 48-16,4 1-32 0,1-3 0 0,1 0 0 15,1 0 0-15,4-3 176 0,1 3 0 0,2-2 0 0,2 0 0 16,0 0-144-16,3-2 144 0,3 2-160 0,3-1 160 16,3 0-160-16,2-1 160 0,2 0-160 0,1-1 160 15,2 4 0-15,-1-4 0 0,2 4 0 0,-3 1 0 16,-3 0 0-16,-1 0 0 0,1 1 0 0,-4 4 0 0,-3-1 0 16,-1-2 0-16,2 6 0 0,-2-2 0 0,2 6 0 0,2 1 0 15,-1-1 0-15,-2 1 0 0,2 0 0 0,-1-1 0 16,2 4 0-16,0 0 0 0,-1-1 0 0,-1 3 0 15,3 3 0-15,-1 2 0 16,0 2 0-16,-3 2 160 0,1 5-160 0,-3 0 128 0,-3 0-128 0,-3 2 0 16,-2 0 0-16,-2 1 128 0,-4-3-128 0,-2 3 0 15,-2-3-160-15,-5 0-12256 16,-2 5-2464-16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7T17:10:11.9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21819 9628 4607 0,'-3'-9'400'0,"1"3"-400"0,0 2 0 0,0 1 0 0,1 0 5392 0,1 3 1008 0,0 0 192 0,1-3 32 0,-1 0-4496 15,2-1-896-15,-1 2-176 0,1 1-32 0,2 1-640 0,1 0-112 0,-1 0-16 0,1 1-16 0,-1-1-560 0,1 2-96 0,2 0-32 16,-1 0 0-16,0 1 176 0,-1-3 16 0,0 1 16 0,0 1 0 15,0 1 592-15,0-2 112 0,0 1 32 0,-2 1 0 0,2 1 416 0,0-2 96 16,0-1 16-16,1 2 0 0,-1-3-64 0,2 1 0 16,0-1 0-16,0 2 0 0,2-2-480 0,2 0-96 15,2 3-32-15,0-3 0 0,2 0-160 0,0 1-48 16,1-1 0-16,0 0 0 0,-1 0-144 0,1 3 160 16,1-3-160-16,2 0 160 0,1 2-160 0,-2-1 0 15,1 2 0-15,0-1 0 0,2 2 0 0,2-1 0 16,-1-2 0-16,1 1 128 0,5-2 16 0,0 1 0 15,1 2 0-15,3-3 0 0,1 0 128 0,5 0 32 16,4 0 0-16,3-3 0 0,1 2-304 0,2-2 0 16,4 3 0-16,2-3 0 0,4 3 256 0,3 3 0 15,2-3 0-15,4 0 0 0,2 1-96 0,3-1-32 0,2 2 0 16,-5-1 0-16,-9 2 0 0,9-1-128 16,14 0 192-16,2 0-64 0,-7 1-128 0,3-3 0 15,7 3 0-15,0 0 0 0,-4-3 0 0,-5 1 0 16,-4 1 128-16,0 1-128 0,0 1 0 0,0-1 0 0,-1 0 0 0,-4-2 0 15,-3 2 0-15,-5-1 0 0,-2-2 0 16,-4 1 0-16,0 2 0 0,-4-3 0 0,-2 2 0 0,-1-2 0 16,-2-2 0-16,-4 2 0 0,-2 0 0 0,-3 0 0 0,-2-3 0 15,-4 2 0-15,-2-1 0 0,-4 2 0 0,-2 0 0 16,-4-3 0-16,-1 3 0 0,-6-1 0 0,-2 1-272 0,-3-3-48 16,-3 1 0-16,-4 2-19392 15</inkml:trace>
  <inkml:trace contextRef="#ctx0" brushRef="#br0" timeOffset="1916.23">21347 5624 13823 0,'-8'-6'1216'0,"3"1"-960"0,0 0-256 16,3 4 0-16,1 1 4720 0,2-3 896 0,0 3 176 0,3-2 32 0,1-2-4752 0,5 0-1072 0,6-2 0 0,7 0 0 0,7-3 384 0,7 2 160 0,6 1 32 0,10-1 16 16,10-1-272-16,9 0-64 0,6 0-16 0,6 0 0 15,5 0 0-15,4 4 0 0,6 1 0 0,2 0 0 16,3-1 160-16,2-1 48 0,3 1 0 0,1 4 0 15,3-2 0-15,3 2 16 0,8 2 0 0,-1 1 0 16,1-2-80-16,3 4-32 0,3-1 0 16,3-1 0-16,-1 4-32 0,0-4-16 0,3 2 0 0,-3-1 0 15,-2 0-112-15,-6-2 0 0,-3 2-16 0,-2-4 0 0,-1 2-176 16,-1-2 0-16,-5 0 0 0,-2-2 128 0,-2-2-128 16,-7 0 0-16,-7-4 0 0,-5 2 0 0,-3-1 0 15,-6-2 0-15,-5-1 0 16,-5-2 0-1,-6 1-416-15,-7-1-64 0</inkml:trace>
  <inkml:trace contextRef="#ctx0" brushRef="#br0" timeOffset="42811.25">3784 11699 9215 0,'9'-3'816'16,"-3"3"-656"-16,-3 0-160 0,0 0 0 0,-2 0 880 0,2 0 144 0,3 0 16 0,4 0 16 0,2 0 624 0,0 0 128 0,-2 1 32 0,-2-1 0 0,-5 0 16 0,-1 0 16 0,-4 0 0 0,-3 0 0 15,-2 0-112-15,-5-1-32 0,-3-2 0 0,-5 2 0 16,-2 1-784-16,-5-3-176 0,-4 3-16 0,-6 0-16 16,-3 0-384-16,-3 3-80 0,3-3-16 0,-3 1 0 15,-5 2-96-15,-7 0-32 0,-3 0 0 0,-2 0 0 16,3 4-128-16,-5-4 0 0,-4 4 144 0,1-1-144 16,-1 0 320-16,1 0 0 0,-1 0 0 0,1 0 0 15,5-2 128-15,-3 2 0 0,1 1 16 0,1-5 0 16,4 2-112-16,-1-3-32 0,2 0 0 0,0 0 0 15,3-1-112-15,4 0-16 0,3 3-16 0,3-3 0 16,-2 0-176-16,1 0 0 0,2 0 0 0,-1 0 0 16,1 0 0-16,0 0 0 0,0 0 0 0,2 1 0 15,1 2 0-15,1-1 0 0,2 2 0 0,4-4 0 0,3 2 0 0,6-2 0 16,2 4 0-16,2-4 0 0,3 2 0 0,1 0 128 16,3 0 32-16,1 2 0 0,1 2-160 0,1-3 160 15,3 0-160-15,0 3 160 0,1-3-160 0,1 1 0 16,1-3 0-16,0 0 0 0,2 3 0 0,1-1 0 15,0 0 144-15,0 1-144 0,2-2 176 0,0 4-48 0,0-2 0 16,2 2 0-16,1 2-128 0,0 3 0 16,0-1 144-16,1 2-144 0,1 8 0 0,1 2 0 0,-2 3 0 0,-1 7 0 15,0 3 0-15,-2 5 0 16,0 11 0-16,-2 3 0 0,-2 8 0 0,-2-7 0 0,1-2 0 0,-2-2 0 16,1-1 0-16,-5 5 0 0,1 2 0 0,-4 2 0 15,-1-1 0-15,0-1 0 0,-5-1 0 0,0-6 0 16,-1 1 0-16,2-4 0 0,0-1 0 0,-1 4 0 15,-6 12 0-15,2-1 192 16,2-2-64-16,0-7 0 0,3-2 48 0,1-3 16 0,4 1 0 0,1 0 0 0,2 2-192 16,0-6 0-16,2 3 144 0,0-1-144 0,1 1 0 0,-1 0 0 15,1-6 0-15,0-3 0 16,-1-1 0-16,-1-5 0 0,2-3 0 0,-1-3 0 16,0 1 0-16,1-5 0 0,-1-2 0 0,1-2 0 0,-1 1 0 0,-2-3 0 15,2 0 0-15,-1-4 0 16,1-2 256-16,-1-3 48 0,1 1 0 0,0-3 0 15,1 0 0-15,-1-1 0 0,1-1 0 0,1 0 0 16,-1-1-128-16,0 2-32 0,-1 0 0 0,0 0 0 16,0 1-144-16,-2 1 0 0,2 0 0 0,-1 0 0 15,-1 4 0-15,1-4 0 0,1 2 0 0,-2 0 0 0,3-2 0 0,0 1 0 0,2-4 0 0,-2 1 0 16,1 2 0-16,2 0 0 16,-1-2 0-16,1 1 0 15,0-1 0-15,2-2 0 0,2 2 128 0,0-3-128 0,2 2 160 16,3 0-160-16,2 2 192 0,1-1-192 0,3-4 272 0,3 2-48 15,3-2-16-15,2 2 0 0,5-4-32 16,4 2-16-16,2 0 0 0,-1-2 0 0,1 2-160 0,6-2 160 0,8 0-160 0,3 2 160 16,2 0-160-16,4 2 192 0,3 2-192 0,4 0 192 0,2 0-192 15,5-2 0-15,8-2 0 0,4 3 0 0,8 4 0 16,4-4 0 0,5 0 0-16,2 0 0 0,-5 1 0 0,10-1 0 0,7 7 0 0,-7-4 0 0,-14-3 0 0,7-1 0 15,3 5 0-15,-1-3 0 0,-2 1 0 16,-1-1 0-1,-1 2 0-15,-8-3 0 0,-7 3-192 0,-8-2-80 0,-5-1-16 0,-5 0-14128 16,-3-2-2832-16</inkml:trace>
  <inkml:trace contextRef="#ctx0" brushRef="#br0" timeOffset="59572.12">733 17610 12895 0,'-5'-2'1152'0,"0"-2"-928"16,2 4-224-16,1 0 0 0,1-2-1920 0,0 0-416 0,-4 0-96 0,-1-4 0 0,-3-1 3840 0,2-1 768 0,2 0 144 0,2 5 48 0,2-3 448 0,4 1 112 0,0 1 16 0,2 0 0 16,3 2-1344-16,-2 0-256 0,2 0-48 0,1 2-16 15,1 0-32-15,0 0-16 16,2 2 0-16,2-2 0 0,2 0-144 0,4 0-16 0,1 2-16 0,5-4 0 15,3 0-272-15,5-1-48 0,4 0-16 0,-2-1 0 16,-5-1-384-16,6 1-80 0,6 1 0 0,6-3-16 16,1 2-112-16,1-2 0 0,2-1-128 0,0 4 192 0,2 0-48 15,-2 0-16-15,-1 0 0 0,-3 1 0 0,1 0-128 16,-1 0 160-16,1-1-160 0,-2 2 160 0,-4-1-160 16,-4-1 160-16,-5 2-160 0,3 1 160 0,3-2-160 15,0-1 128-15,-1 2-128 0,1-3 128 0,0-1 64 16,0-1 0-16,-2 0 0 0,0 0 0 0,-2 1-192 15,-3-2 0-15,1 3 0 0,-5 0 0 0,-2 0 0 0,-2-2 0 16,-2 2 0-16,-2 2 0 0,-2-2 0 0,-3 2 192 16,-1-2-192-16,-1 1 192 0,-2 0-64 0,-1 0-128 15,-4 2 192-15,1-2-64 0,-3 0 48 0,-1 3 0 16,-1-3 0-16,-2 1 0 16,-1 1-48-16,-1 1 0 0,0 0 0 0,0-3 0 15,0 3-128-15,-1-4 0 0,0 4 0 0,0-2 0 0,-1 2 128 16,2 0 0-16,0 0 0 0,0 0 0 0,0 0-128 15,0 0 0-15,-14-16 0 0,7 12 0 0,1 2 0 0,-1-2 0 0,-2-1 0 0,-1 1 0 16,0 1 240-16,-1-4 16 0,-1 1 0 0,0 0 0 16,-3-1-256-16,-1-2 0 0,-2 3 0 0,0-4 0 15,0 4 144-15,0-4-144 16,-1 1 128-16,0-1-128 0,-2 2 0 0,-2-2 0 16,0 0 128-16,-1-3-128 0,2 4 0 0,-3 0 0 0,2 2 0 0,-2-2 0 0,3 3-128 15,1-2 128-15,1 3 0 0,3 2 0 16,4-1 0-16,2 0 0 0,3 3 0 0,1 1 0 0,2 0 0 15,2 0 0 1,1 0 0-16,2 1 0 0,0 0-224 0,3 2 32 0,2-2 0 16,2 2 0-16,3 0-16 0,3 2 0 0,4-1 0 0,3-2 0 15,2 3 208-15,1 0 0 16,2-1 0-16,0 2-144 0,1-3 144 0,1 3 0 0,0-2 0 0,0 2 0 16,1-3 0-16,0 4-128 0,-3-4 128 0,2 2 0 0,3-1 0 0,1 0 0 0,-2-2 0 15,1-1-128-15,1 4 128 0,-3-1 0 0,0-1 0 0,-2 3 0 31,-3-3 0-31,-3 1 0 0,0 2 160 0,-6 1-160 16,0-5 176-16,-4 4-176 0,-1 2 192 0,-2-2-192 0,-2 2 240 0,-3 0-64 0,0 1-16 0,-2 0 0 16,-4 4-32-16,-1-3 0 0,-1 2 0 0,-4 0 0 15,-1-2 0-15,-3 4-128 16,-2 1 192-16,-2-2-64 16,0 2 64-16,0-2 16 0,-1 3 0 0,1-4 0 15,2 4 80-15,1 0 16 0,2-3 0 0,2 0 0 16,0-1-304-16,1 5 128 0,-2 0-128 0,1 5 0 0,0-2 0 15,-1 2 0-15,0 0 0 0,1-1 0 0,0 2 0 16,1-6 0-16,0 2 0 0,-1-3 0 16,0 1-384-16,-2-3-96 0,-1 0-16 0,-7 2-20080 15</inkml:trace>
  <inkml:trace contextRef="#ctx0" brushRef="#br0" timeOffset="180461.34">27829 14879 27647 0,'-14'-3'2448'0,"0"3"-1952"0,4 0-496 0,6-2 0 0,-1 2 768 15,-4-2 64-15,-8 2 16 0,-9-2 0 0,-9-2-208 0,-5-1-64 0,0 2 0 0,1 1 0 0,1 2-432 0,1 0-144 0,0 5 0 0,-3 4 0 0,-1 0 0 0,-4 4 0 0,-5 3 0 0,-2 3 0 16,-3 3 368-16,-5 3-48 0,-4 4 0 0,-7 6 0 16,-3 5-16-16,-7 4-16 0,-5 8 0 0,-8 1 0 15,-3 0-288-15,-6 4 160 0,-1 0-160 0,-1-5 128 16,4 0-288-16,-9 3-64 0,-4 4-16 0,0-1 0 15,5-1 368-15,3-1 64 0,5-6 0 16,3 1 16 15,6-3 384-15,6-1 80-16,2-2 16 0,2-1 0 16,5-1-240-16,4 2-32 0,2 1-16 0,0-3 0 0,2-1-400 15,1-2 0-15,4-2 0 0,6-3 0 0,7-3-224 16,1-1-128-16,3 1-32 0,2-4 0 0,0 1 384 0,4-3-176 0,3-2 176 0,3-1-128 15,5-2 128-15,0-4 0 0,4 2 0 0,1-3 0 0,3-2 128 0,3-4-128 0,2 3 128 0,1-7-128 0,4 0 336 16,0-2 0-16,4-4 0 0,2-4 0 0,1 2-96 16,2-8-32-16,3-3 0 0,3-2 0 0,3-2 48 15,1-4 16-15,4-1 0 0,3-3 0 16,1-1-272-16,3 0 128 0,2-2-128 0,4-3 0 0,4-5 128 0,4-1-128 0,4-1 0 0,4-3 0 0,4-3 0 0,3 2 0 16,3-2 128-16,-1-3-128 0,3 2 0 0,0 1 0 0,-1 1 0 0,-2 1 0 15,1 3 0-15,-3 2 0 0,-2 5 0 16,-3 1 0-16,-6 5 0 0,-5 1 0 0,-2 6 0 0,-7 0 0 15,-5 4 0-15,-4 5 0 0,-6 4 0 0,-5 2 0 16,-3 7 0-16,-5 1 0 0,-4 5 0 0,-6 4 0 16,-4 3 0-16,-7 9 0 0,-8 3 0 0,-7 4-144 15,-3 3 144-15,-6 2 0 0,-5 5 0 0,-2 1 0 16,1-1 0-16,-2 5 0 0,-4 4 0 0,0 0 0 0,1-1 0 16,3-1 0-16,2-2 0 0,2-3 0 0,3 3 0 15,4 0 0-15,1 0 0 0,5-2 0 0,1 2 0 16,5-3 0-16,2 1 0 0,3-4 128 0,4-3-128 15,3-7 0-15,3-2 0 0,5-1 0 0,4-5 0 0,3-2 0 16,4-7 0-16,3 1 0 0,2-2 128 0,5 2-128 16,0-3 160-16,2 0-160 0,3-1 256 0,0-1-32 15,1-3-16-15,3 2 0 0,2-2-80 0,0-1-128 16,0 3 176-16,1-3-176 0,2 1 256 16,-2 2-48-16,1 1-16 0,0 0 0 0,0 1-32 15,2-4-16-15,2 3 0 0,3-1 0 0,4-3-16 0,3-2 0 0,2-2 0 16,5-5 0-16,4-6 96 0,6-3 16 15,6-4 0-15,0-4 0 0,2-1-240 0,0-3 0 16,3 1 0-16,0-1 0 16,4-4-528-16,4 3-160 0,8-1-16 0,4-1-18608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2-19T17:43:20.371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002060"/>
    </inkml:brush>
    <inkml:brush xml:id="br3">
      <inkml:brushProperty name="width" value="0.05292" units="cm"/>
      <inkml:brushProperty name="height" value="0.05292" units="cm"/>
      <inkml:brushProperty name="color" value="#7030A0"/>
    </inkml:brush>
    <inkml:brush xml:id="br4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4720 6800 864 0,'0'0'76'16,"0"0"-60"-16,0 0-16 0,0 0 0 0,0 0 176 0,0 0 33 15,0 0 7-15,0 0 0 0,0 0-160 0,0 0-33 16,0 0-7-16,0 0 0 0,0 12-16 0,0-2 0 15,4-1 0-15,-1 4 0 0,-3-13 0 0,7 9 0 16,-3 1 0-16,3-1 0 0,-7 0 0 0,3 4 0 0,1 0 0 0,-4 5 0 16,3 1 0-16,1-3 17 15,0 3-3-15,3-1-1 0,-7 4 25 0,3 0 5 16,-3 0 1-16,0 0 0 0,0 7 13 0,0-4 3 16,7 6 1-16,-7 0 0 0,0 1-7 0,0-1-2 15,0 7 0-15,0-1 0 0,0 4-12 0,0 0-2 0,0 3-1 16,0-4 0-16,0 4-9 0,0-3-3 0,0 3 0 15,0-3 0-15,0 3-8 0,0 6-1 0,0-6-1 0,0 6 0 16,0 3-7-16,0-3-8 0,-7-3 11 0,7 4-11 16,-3-1 8-16,3-3-8 0,0 6 0 0,-7 0 0 15,3 1 8-15,4 5-8 0,-4-2 0 0,4-4 0 16,-3 7 0-16,3-4 0 0,0-6 0 0,0 10 0 16,0-7 27-16,0 4 1 0,0-4 1 0,0 10 0 15,0-1-29-15,0-8 0 0,0-1 0 0,0 7 0 16,0-4 8-16,0 4-8 0,0-4 0 0,0-3 0 15,0 10 14-15,0 0-3 0,0-10-1 0,0 0 0 0,0 7-10 0,0-4 0 16,0-2 0-16,0-1 0 0,0 7 0 0,0-4 13 16,3 7-3-16,1-4-1 15,-4-2-9-15,4-4 0 0,-4 4 0 0,7-1 0 0,-7-3 0 16,0 1 8-16,3-1-8 0,-3 0 8 16,7 1 4-16,-7-1 0 0,0 3 0 0,0-2 0 0,0-7-12 15,0 6 0-15,0-3 0 0,0 3 8 0,0 1-8 16,0-1 0-16,0-3-12 0,0 4 12 0,0-11 0 0,0 8 0 15,0-7 0-15,4-1 0 0,-4 4 0 0,3-3 0 16,-3 0 12-16,0 0-4 0,7-3-8 0,-7 0-11 16,0-7 3-16,0 7 0 0,4-7 8 0,-4 4 16 15,0-3-4-15,7-4-1 0,-7 0-2 0,0 4 0 0,0-4 0 16,0 1 0-16,0-4 1 0,0 3 0 0,0 0 0 0,0 1 0 16,0-7 0-16,0 6 0 0,0-3 0 0,0-2 0 15,0 2-10-15,-7-3-9 0,7 0 9 16,0-3-13-16,0 0 13 0,0-6 0 15,0 2 0-15,7 1 0 0,-7-6 0 0,0-1 0 0,-7 7 0 0,7-10-9 32,7 1-24-32,-7-1-5 0,0-2-1 0,0 2 0 15,0-3-90-15,0-6-19 0,0 3-3 0,0-3-589 0,3 13-117 0</inkml:trace>
  <inkml:trace contextRef="#ctx0" brushRef="#br0" timeOffset="1387.33">1348 10811 403 0,'0'0'36'0,"0"0"-36"0,0 0 0 0,0 0 0 16,0 0 152-16,0 0 24 0,0 0 5 0,0 0 1 15,0 0-100-15,0 0-20 0,0 0-4 0,0 0-1 16,0 0-31-16,0 0-6 0,0 0-2 0,0 0 0 16,0 0 2-16,0 0 0 0,0 0 0 0,0 0 0 15,0 0 27-15,0 0 5 0,0 0 2 0,0 0 0 16,0 0 10-16,0 0 3 0,0 0 0 0,0 0 0 15,0 0-13-15,0 0-2 0,0 0-1 0,3 0 0 16,8-4-13-16,-8-5-2 0,4 9-1 0,4-3 0 16,-11 3-11-16,10-6-1 0,-2 6-1 0,2-3 0 0,-10 3 2 0,11-7 0 15,-1 7 0-15,1-3 0 0,-1 3 0 0,-2-3 0 16,2-3 0-16,1 6 0 0,-1 0-11 0,4 0-1 16,-3 0-1-16,3-3 0 15,7 3-11-15,-7-7 0 0,8 7 9 0,2-3-9 0,1 3 0 16,0-6 0-16,6 3 0 0,-2 0 8 0,-1-4-8 15,4 7 0-15,3 0 8 0,0-3-8 0,4-3 0 16,0 6 0-16,3 0 0 0,-7 0 8 0,4-3-8 0,0 3 8 16,7 0-8-16,0-6 8 0,0 2-8 0,3 4 11 15,4 0-11-15,7 0 12 0,0-9 0 0,0 9 1 16,0-3 0-16,7-3 0 0,-4-1-1 0,8 1 0 16,3 3 0-16,0-3 0 0,4 3-12 0,6-4 9 15,-6 4-9-15,7-6 8 0,3 9-8 0,-4-10 0 16,1 10 0-16,0-3 0 0,-1-3 0 0,1 6 0 0,3-3 0 15,4 3 0-15,-7-3 0 0,3 3 0 16,4-7 0-16,3 7 0 0,0-9 0 0,0 9 0 0,-7 0 0 0,11-3 0 16,4-7 9-16,-1 1 10 0,0 6 1 0,-7-3 1 15,1-7-1-15,6 10-1 0,0-3 0 0,1-4 0 16,-1-2-11-16,0 9-8 0,1-4 12 0,-5-2-12 16,1 6 18-16,-4-7-3 0,1 7-1 0,-5-3 0 15,5 0-14-15,-8-1 8 0,7 7-8 16,-3-9 0-16,-1 9 12 0,-2-3-4 0,-1-3-8 15,0 6 12-15,4-4-12 0,-4 4 0 0,-3-3 0 0,3-3 0 16,-4 6 0-16,1 0 0 0,0 0 0 0,-4 0-10 16,0 0 18-16,0 0 3 0,-7-3 1 0,4 3 0 15,-8 0-12-15,8 3-17 0,-4-3 4 0,4 0 1 16,-11 0 12-16,3 6 0 0,-3-3 0 0,-7 1 0 16,11-4 0-16,-11 9 8 0,0-9 0 0,0 9-8 0,-4-9 11 0,1 7-11 15,-8-4 10-15,0 0-10 0,-3 3 22 0,0-3-2 16,0-3 0-16,-4 10 0 0,1-7-20 0,-1 3-15 15,-7-6 3-15,1 3 0 0,-1-3 12 0,-3 0 16 16,3 7-3-16,-7-4-1 16,0-3-35-16,1 6-7 0,-5-3-2 0,-3-3 0 15,4 3-72-15,0-3-16 0,-8 0-2 0,5 6-643 16,-1-2-129-16</inkml:trace>
  <inkml:trace contextRef="#ctx0" brushRef="#br1" timeOffset="11342.99">2170 10503 403 0,'0'0'36'0,"0"0"-36"16,0 0 0-16,0 0 0 0,0 0 163 0,0 0 25 16,0 0 6-16,0 0 1 0,0 0-135 0,7 10-28 15,-7-1-4-15,3-6-2 0,-3-3-16 0,7 10-10 16,4-10 12-16,-4 6-12 0,3-3 20 0,1 0-4 0,0-3 0 0,3 0 0 15,0-3 14-15,3 3 2 16,-2 0 1-16,-5 0 0 0,4 0 11 0,-3 0 1 0,7-3 1 0,3 3 0 16,-7-6-17-16,7 6-3 15,0 0-1-15,-7-3 0 0,7-4 11 0,-6 7 3 0,2 7 0 16,1-7 0-16,-1 0-19 0,5 0-3 0,-1 0-1 16,3 0 0-16,-6 3 9 0,3-3 2 15,4 0 0-15,0 0 0 0,-1 0 1 0,8 0 1 0,-7 0 0 0,-1 0 0 16,1 0-1-16,7 0-1 0,-7 0 0 0,3 0 0 15,-3 0 2-15,6 0 1 0,-2 0 0 0,2 0 0 16,-6 0-18-16,0 0-3 0,3 0-1 0,4 0 0 16,-8 0 2-16,1 0 0 0,7 0 0 0,-8 6 0 15,5-3-10-15,-5 0 8 0,1-3-8 0,0 0 8 16,-1 0-8-16,8 0 0 0,-11 6 0 0,8-2 0 16,2-4 0-16,-6 0 0 0,0 0 0 0,3 6 0 15,-3-3 11-15,-1-3-3 0,8 0-8 0,-11 6 12 0,4-6 0 0,0 3 0 16,3-3 0-16,-3-3 0 0,-1 3 3 0,1 0 0 15,3 0 0-15,-3 0 0 16,0 0-4-16,-8 0-1 0,1 3 0 0,-1-3 0 0,5 0-2 0,-1 0 0 16,-4 0 0-16,5 0 0 0,-1 4 0 0,-4-4 0 15,5 0 0-15,-1 0 0 0,-4 0-8 0,5 0 10 16,-1-4-10-16,-4 4 10 0,5-3-10 16,-1-3 0-16,-4 6 9 0,5-3-9 0,-1-3 8 0,3 6-8 15,-6-4 10-15,3-2-10 0,4 6 11 0,-4 0-11 16,-3-3 12-16,3 0-12 0,0-3 0 0,-3 6 0 15,-1 0 0-15,1-3-12 0,0 3 33 0,-4-7 7 16,0 7 2-16,7-3 0 0,-7 3-22 0,7-6-8 16,-7 3 0-16,4 3 0 0,0 0 12 0,-4-3-3 15,7-4-1-15,-11 4 0 0,8-3-8 0,3 6 0 16,-7 0 0-16,1-3 0 0,2 0 0 0,1-4 0 0,-4 7 0 0,4 0 0 16,-4-3 0-16,7-3 0 0,-11 6 0 0,5 0 0 15,-1 0 0-15,7-3 0 0,-7 3 0 0,0-6 0 16,0 6 0-16,4 0 0 0,-4 0 0 0,0 0 0 15,7 0 0-15,-7 0 0 0,0 0 0 0,4 0 0 16,7 0 0-16,-11 0 0 0,3 0 0 0,1 0 0 16,0 0 0-16,3 0 0 0,-7 0 0 0,4 0 0 15,-1 0 0-15,-3 0 0 0,4 0 0 0,-4 0 0 16,7 0 0-16,-10-4 8 0,7 4-8 0,-4 0 8 16,3 0-8-16,-6-3 0 0,7 3 0 0,3 0 0 15,-7-6 0-15,7 6 0 0,-10 6 0 0,6-6 0 16,4-6 0-16,1 6 0 0,-8 0 8 0,3 0-8 15,1 0 0-15,0-3 10 0,-1 3-10 0,-6-6 10 16,6 6-10-16,-2 0 0 0,2 0 0 0,-6-4 0 0,3 4 0 16,-4-6 0-16,5 6 0 0,-1 0 0 0,0 0 0 0,0-3 0 15,4 3 0-15,-8-3 0 0,1-3 0 0,3 6 0 16,-4 0 0-16,4 0 0 0,-3 0 0 0,0 0 0 16,3 0 0-16,-7-3 0 0,3 3 10 0,1 0-10 15,0-7 12-15,-1 7-12 0,4 0 12 0,-3 0-12 16,3 0 12-16,-3 0-12 0,3 0 10 0,0 0-10 15,3 0 8-15,-6-3-8 0,3 3 0 0,-3-6 0 16,-1 3 0-16,4 3 0 0,-3 0 0 0,3-3 8 0,-3 3-8 16,-1-7 0-16,8 7 8 0,-4 0-8 0,-3 0 8 0,3 0-8 15,3-3 0-15,-6-3 0 16,7 6 0-16,-4 0 0 0,3 0 0 0,-6-3 8 16,3 3-8-16,0-3 0 0,0 3 0 0,-3 0 0 15,3-7 0-15,4 7 0 0,-11 0 0 0,10 0 0 0,-6 0-12 16,3 0 12-16,-3-3 0 0,6 3 0 15,-3 0 0-15,4 0 0 0,-4 0 0 0,0 0-12 0,4 0 4 0,-1-6 8 16,1 6 0-16,0 0 0 0,-4 0 0 0,3-3 8 16,-2 3-8-16,2 0 0 0,1-6 9 0,-4 6-9 15,7 0 8-15,-10 0-8 0,13 0 8 0,-10-4-8 16,4 4 0-16,0-3 0 0,-4 3 0 0,7-6 0 16,-10 6 0-16,6 0 0 0,1 0 0 0,0-3-12 15,-4-3 12-15,3 6-13 0,1 0 5 0,-4-4 8 16,7-2 0-16,-3 6 10 0,-4-3 1 0,4 0 0 0,-1-3-11 15,8 6 0-15,-7-10 0 0,-1 7 0 0,1-3 21 0,3 3-1 16,4 0 0-16,-4-4 0 0,-7-2-28 0,4 9-7 16,-1-6-1-16,4-1 0 0,-3 4 16 15,3-3 0-15,-7 3 0 0,8-3 0 0,-8 2 10 16,0 1 5-16,0-3 1 0,3-3 0 0,-6 9-16 16,7-10-15-16,-4 7 3 0,3-6 1 0,-9 9 11 15,9-10 0-15,-6 1 10 0,6-4-10 0,-6 4 9 0,3 6-9 16,4-10 8-16,-4 4-8 0,0-1 0 0,7-2 8 15,-10 2-8-15,6 1 0 0,1-4 11 0,0 4-3 16,-1 0-8-16,1-4 12 0,3 4-12 0,-7-1 0 16,7 1-12-16,-10-1 12 0,7 4 0 0,-1-9 0 15,-3 5 0-15,4 4 0 0,0-10 0 0,-1 7 0 0,-3 2 0 16,4-8 0-16,0 9 0 0,-1-10 8 0,-3 6-8 0,0 4 0 16,4-3 0-16,-4-7 8 0,0 4-8 0,0-1 0 15,1 0 0-15,-1-2 0 0,0 2 0 0,3 4 0 16,-2-4 8-16,-1-6-8 15,0 10 0-15,0-3 0 0,-4-1 8 0,5 0-8 0,-1-2 0 0,0-1 0 16,0 0 12-16,0 4-3 0,0-1-1 0,0-6 0 16,-3 10-8-16,3-3 0 0,0 2 0 0,-7-2 8 31,0-1-57-31,0-3-12 0,4 10-3 0,-1-10 0 0,4 7 104 0,-6-4 20 0,2 4 4 0,1-3 0 16,-4-7-53-16,3 12-11 0,4-8 0 0,-7 5 0 15,4-5 0-15,0-4 0 0,-4 9 0 0,3-2 0 16,4-7 0-16,-7 10 0 0,1-4 0 0,-1-6 0 0,7 7 0 0,-7-1 0 15,0 1 8-15,3-4-8 16,-3 3 0-16,4-5 0 0,-4 5 0 0,4 4 8 16,-4-7-8-16,-4 0 0 0,4 4 0 0,4-1 8 0,-4-6-8 15,0 10 0-15,0-7 0 0,0 1 0 0,4 2 0 0,-1-6 0 16,-3 7 0-16,4-7 8 0,-4 6-8 0,4 1 0 16,-1-7 0-16,-3 7 0 0,7-7 8 0,-10 0-8 15,10 6 8-15,-3-2-8 0,-4-1 0 0,3 0 0 16,4 1 0-16,0-1-8 0,-7 0 8 0,4 1 0 15,3-1 0-15,0 3 0 0,-3-5 0 0,-1 5 0 16,1 0 0-16,0 1 0 0,6-4 0 0,-10 4 0 16,4-1 0-16,3-6 0 0,0 7 0 0,0-1 0 15,0-2 0-15,4 2 0 0,-4-6 0 0,0 7 0 16,4-7 0-16,-4 6 0 0,0 4 0 0,0-4 0 16,0-5 0-16,0 8 0 0,4-6 0 0,-4 1 0 15,0 2 0-15,4 4-8 0,-4-4 8 0,4 1 0 16,-4 2 0-16,0-8 0 0,0 8 0 0,0-2 0 0,0-1 0 15,-3 4 0-15,6-4 0 0,-3 1 0 0,1-4 0 0,2 6 0 16,1-2 0-16,-4 2 0 0,0 1 0 0,0 3 0 16,0-10 0-16,0 10 0 0,1-4 0 0,2-5 0 15,1 9 0-15,-4-4 0 0,4 1 0 0,-4-1 0 16,3 1 0-16,1-1 0 0,0 1 0 0,-4 3 0 16,3-10 0-16,-3 10 0 0,1-10 0 0,-1 7 0 15,0 2 0-15,3-8 0 0,-2 5 0 0,2 4 0 16,-3-10 0-16,4 13 0 0,0-6 0 0,-1-1 0 15,-3-2 0-15,4 3 0 0,3-1 0 0,-7 7 0 0,4-3 0 16,0-7 0-16,-1 10 0 0,-3-3 0 0,0 3 0 0,4-7 0 16,-4 1 0-16,4 6 0 0,-1-4 0 0,1 4 0 15,0-6 0-15,3 9 0 0,0-10 0 16,-7 10 0-16,7-9 0 0,-3 6 0 0,0-6 0 16,-1 9 0-16,1-10 0 0,-1 7 0 0,1-3 0 15,0 6 0-15,-1-3 0 0,1-1 0 0,-4 4 8 16,0-6-8-16,4 6 8 0,-4 0-8 0,-3-3 0 0,-1-3 0 15,8 6 0-15,-4-3-8 0,-3-4 8 0,3 7 0 16,3-3-9-16,1 0 9 0,0-3 0 0,-4 6 0 16,-4 0 0-16,1-3 0 0,14 3 0 0,-8 0 12 15,-6 0-2-15,3 0 0 0,7 0-10 0,-3 0 0 16,-4-7 0-16,0 7 0 0,-4 0 0 0,5 0 8 0,-1 0-8 16,0 0 0-16,-7 0 0 0,0 0 8 0,7 0-8 0,-3 0 0 15,-4 0 19-15,0 0-2 0,0 0 0 0,3 0 0 16,1 0-17-16,-4 0 0 15,0 0 8-15,4 0-8 0,-1 0-8 0,1-3-6 16,-11 3-1-16,7 0 0 0,3 0 23 0,1-6 4 0,-4 3 0 16,-3 3 1-16,-1 0-13 0,8 0-16 0,-4 0 3 15,-7 0 1-15,0 0 12 0,0 0 0 0,10 0 0 0,-10 0 0 16,0 0 0-16,0 0 0 0,11-3 0 0,-4 3 0 16,4-7 0-16,-11 7 0 0,0 0 0 0,10 0 0 15,4 0 9-15,-3-3-1 0,-11 3-8 16,7-6 12-16,7 6-12 0,-7 0 11 0,0-3-11 0,-7 3 10 15,7 0-10-15,4-3 0 0,-1-4 0 0,-3 7 0 16,-7 0 0-16,0 0 0 0,11 0 0 0,-11 0 0 0,-7-9 0 0,7 9 0 16,11 0 8-16,-1-9-8 0,1 9 0 15,-11 0 0-15,0 0 0 0,3 0 8 0,11-3-8 0,-7-1 0 16,-7 4 0-16,0 0 0 0,11-6 0 0,-4 6 0 16,-7 0 0-16,0 0 0 0,0 0 0 0,0 0 0 15,0 0 8-15,0 0-8 0,-4-3 0 16,4 3 0-16,0 0 0 0,0 0 0 0,0 0-10 0,0 0-1 15,0 0 0-15,0 0 0 16,0 0-185-16,0 0-36 0</inkml:trace>
  <inkml:trace contextRef="#ctx0" brushRef="#br1" timeOffset="12927.84">10499 7854 115 0,'0'0'10'0,"0"0"-10"16,0 0 0-16,0 0 0 0,-7 3 24 0,7-3 4 15,0 0 0-15,0 0 0 0,-7 0 16 0,7 0 3 0,0 0 1 0,0 0 0 16,0 0 48-16,0 0 11 0,0 0 1 0,7 6 1 15,3-3-3-15,-10-3-1 0,0 0 0 0,0 0 0 16,14-3-29-16,-7 3-5 0,-7 0-2 0,0 0 0 16,0 0-20-16,7-6-4 0,4 6-1 15,-11 0 0-15,0 0-16 0,11-3-4 16,10-1-1-16,-11-2 0 0,1 6 13 0,3 0 4 0,4-3 0 0,-1-3 0 16,1 6-32-16,0-3-8 0,-1-4 0 0,4 4 0 15,4 3 0-15,0-9 0 0,-11 9 0 0,11-3 0 16,-1-4 13-16,1 4-1 0,-4-3-1 0,0 3 0 15,0-7-2-15,1 7 0 0,-1-3 0 0,0 3 0 16,-7 3 8-16,4-3 2 0,3-4 0 0,0 7 0 16,0 0 10-16,-3 0 3 0,3 0 0 0,4 0 0 15,-4 0-3-15,0 0 0 0,0 0 0 0,4 0 0 0,3 7-2 0,-3-7-1 16,-8 0 0-16,12 0 0 0,2 0-26 0,1-7 0 16,-11 7 8-16,1 0-8 0,2 0 17 0,1 0 2 15,0-3 0-15,-4 3 0 16,0 0-7-16,0 0 0 0,0 0-1 0,0-6 0 0,-3 6-11 0,0 0 0 15,3 0 0-15,0 0 8 0,-3 0-8 0,-1 0 8 16,5 0-8-16,-5 0 8 0,1-3-8 0,-1 3 0 16,1-6 0-16,0 6-11 0,-1 0 11 0,1 0 12 15,0-3-2-15,-1 3-1 0,-3-4-9 0,4 4 0 16,-4-6 0-16,0 6 0 0,0 0-9 0,0 0-1 16,1 0 0-16,-1-3 0 15,-4-3-25-15,1 6-5 0,-4 0 0 0,-4 0-969 0</inkml:trace>
  <inkml:trace contextRef="#ctx0" brushRef="#br2" timeOffset="31188.87">10597 10397 748 0,'0'0'67'0,"0"0"-54"15,0 0-13-15,0 0 0 0,11 0 166 0,-11 0 30 16,0 0 7-16,0 0 1 0,14 0-145 0,0 0-29 16,-3 0-6-16,-11 0 0 0,10 3-6 0,-10-3-1 15,11 6 0-15,-11-6 0 0,0 0 3 0,0 0 1 0,4 3 0 0,-4 7 0 16,-8 2-5-16,1-2-2 0,0-1 0 0,-3 4 0 16,3 2-2-16,-7 1 0 0,-8-7 0 0,8 10 0 15,4-6 10-15,-4 5 2 0,-11-5 0 0,4 6 0 16,3-7 28-16,8 1 7 0,-5 6 1 0,1-7 0 15,-7 7-6-15,7 0-1 0,3-3 0 0,1 2 0 16,-11 1-26-16,7 3-6 0,7 0-1 0,-4 0 0 16,-3 0-20-16,0 0 0 0,3 9 0 0,1-2 0 15,-1-4 0-15,-3 6 0 0,3-3 0 0,1-3 0 16,3 4 0-16,0-8-10 0,0 1 1 0,0-3 0 31,3-6-27-31,0 6-4 0,1-7-2 0,-1-2 0 16,1-7-103-16,3-3-21 0,0 0-4 0,0 0-627 0</inkml:trace>
  <inkml:trace contextRef="#ctx0" brushRef="#br2" timeOffset="31592.88">10421 10547 288 0,'0'0'25'0,"4"0"-25"16,-4 0 0-16,0 0 0 0,0 0 164 0,0 0 27 0,0 0 5 0,-7-3 2 16,-8 3-100-16,5-3-20 0,10 3-4 0,0 0-1 15,0 0-7-15,0 0-2 0,0 0 0 0,0 0 0 16,0 0-11-16,-7-6-2 0,7 6-1 0,0 0 0 16,0 0-7-16,0 0-2 0,0 0 0 0,0 0 0 15,0 0-20-15,0 0-4 16,0 0-1-16,-4 9 0 0,-6-6-3 0,10-3-1 0,3 10 0 0,-3-4 0 15,-3-3 12-15,3-3 1 0,10 9 1 0,1-5 0 16,-8 2-26-16,1-3 8 0,3 3-8 0,4-3 0 16,3 7 12-16,-7-7-2 0,-7-3-1 0,7 9 0 15,7 1-1-15,-4-1 0 0,-10 4 0 0,0-1 0 16,8 4 1-16,-1 0 0 0,0 2 0 0,-4 1 0 16,-3-3-1-16,0 9-8 0,11-3 12 0,-4 0-4 15,0 0-8-15,0-3 8 0,-4-4-8 0,4 7 8 0,1-3 0 16,-1 0 0-16,0-3 0 0,3 2 0 0,4-5-8 0,0 6 0 15,-10-10 0-15,7 4-644 16,3-4-132-16</inkml:trace>
  <inkml:trace contextRef="#ctx0" brushRef="#br2" timeOffset="32753.05">4678 6314 345 0,'0'0'15'0,"0"0"4"0,0 0-19 0,0 0 0 0,0 0 0 0,0 0 0 16,0 0 275-16,0 0 51 0,0 0 10 0,0 0 3 16,0 0-262-16,7 0-52 0,0 9-10 0,-4-6-3 15,5 7-12-15,-1-1 8 0,-4 1-8 0,4 2 0 16,-3-2 0-16,-1-1 0 0,4 4 0 0,4-4 0 16,-11 4 20-16,7-4-3 0,0 3 0 0,4-2 0 15,-8 2 11-15,4-2 3 0,-3 9 0 0,6-7 0 16,-6-2-15-16,3 2-2 0,0 7-1 0,-4-7 0 15,4-2-13-15,1 2 11 0,2 4-11 0,-6-3 10 16,6-4-10-16,1 4 0 0,-8-4 0 0,4-6 0 16,0 3 0-16,1-2 0 0,2 2-14 0,-3-3 5 15,4-3-122-15,-4-3-24 0,7-3-5 0</inkml:trace>
  <inkml:trace contextRef="#ctx0" brushRef="#br2" timeOffset="33067.92">5302 6148 1551 0,'0'0'34'0,"0"0"7"0,0 0 2 0,0 0 1 0,0 0-36 15,0 0-8-15,-3 0 0 0,-4 0 0 0,0 9 15 0,0-3 1 0,-4-2 0 0,0 8 0 16,4-3 0-16,-10 10 0 0,3-6 0 0,-4 9 0 16,-3 0 6-16,0-3 2 0,-1 2 0 0,5 1 0 15,-8 10-4-15,4-4 0 0,7 3 0 0,-11 4 0 16,0 6 5-16,1-7 1 0,-1 13 0 0,4 0 0 16,-11-3-3-16,4 6-1 0,3 4 0 0,-7-4 0 15,4 0-22-15,4-3 0 0,-12-3 0 0,12 6 8 31,-8-15-82-31,14 5-16 0,-6-8-3 0,13-1-1 0</inkml:trace>
  <inkml:trace contextRef="#ctx0" brushRef="#br2" timeOffset="48434.75">4396 5994 921 0,'0'0'40'0,"0"0"10"0,0 0-40 0,0 0-10 0,0 0 0 0,0 0 0 16,0 0 157-16,0 0 30 0,0 0 5 0,3 3 2 15,8-3-204-15,-1 0-41 0,-3 0-8 0,0-3-600 16</inkml:trace>
  <inkml:trace contextRef="#ctx0" brushRef="#br1" timeOffset="58405.03">10975 15875 633 0,'0'0'56'15,"0"0"-44"-15,0 0-12 0,0 0 0 16,0 0 192-16,0 0 36 0,0 0 7 0,0 0 1 16,0 0-115-16,0 0-23 0,0 0-5 0,0 0-1 15,0 0-48-15,0 0-11 0,0 0-1 0,11 0-1 16,-1 0-19-16,-10 0-4 0,0 0-8 0,0 0 12 15,11-6 7-15,-11 6 1 0,-4-7 0 0,4 7 0 0,0-9 16 0,0 6 3 16,0-7 1-16,-3 1 0 0,-8 0-8 0,8 6 0 16,3-7-1-16,-4 1 0 0,-10-1-15 0,7-2-2 15,10 2-1-15,-3 1 0 0,-3 3 8 0,-1-4 2 16,-3 1 0-16,4-1 0 0,3 1 2 0,-7 6 1 16,-11-7 0-16,7 4 0 0,8 3-7 0,-4 0-2 15,-11-3 0-15,4 6 0 0,-4 0-9 0,8 0-8 16,-4 0 12-16,0 6-12 0,-8-3 0 0,8 0 0 0,7 7 0 15,-7-1 0-15,-3 0 0 0,2 4 0 16,5-4 0-16,-1 4 0 0,1 6 0 0,-4 0 0 16,-1-7 13-16,8 10-4 0,4 0-9 0,-4 0-11 15,0-3 3-15,0 3 0 0,3 0 8 0,1-4 0 0,-1 1 0 16,1-3 0-16,-1 3 0 0,4-7 0 16,7 7 0-16,-7-6 0 0,0 2 0 0,4-8 14 0,6 2-3 15,1 0-1-15,-8 1-2 0,8-7-8 0,0 3 12 0,3-3-4 16,0-3-8-16,-4 0 0 0,4 0 9 0,1-3-9 15,-1-3 20-15,0 3 0 0,-7-7 0 0,3 1 0 16,5 0-20-16,-5 6-10 0,-3-10 1 0,-3 4 0 16,3-1 9-16,0-2 0 0,0-1 0 0,-4-3 0 15,-6 4 8-15,6-7-8 0,4 10 8 0,1-4-8 16,-12-6 0-16,8 7 8 0,6 2-8 0,-3-2 0 16,0 2 0-16,-3 1 0 0,-1 6 0 0,4-7 0 0,4 7 0 0,-4-3 0 15,-7 6-9-15,0 0 9 0,7-3 0 0,-7 3 0 16,0 0 0-16,0 0 8 0,0 0-8 0,0 0 0 15,0 0 0-15,0 0-11 0,-11 3 11 0,1-3 0 16,10 0 0-16,-4 9 0 16,-3 1 8-16,0-7 3 0,4 6 1 0,3 1 0 0,3 2 4 0,-3-2 0 15,-7-1 1-15,7 1 0 0,7-1-9 16,-3 3-8-16,-11-2 12 0,7 2-12 0,7 1 14 0,-4-4-4 16,-3 7-1-16,0-3 0 0,0-1-9 0,7 7 0 15,0-3 0-15,-3 2 0 0,-4 1 9 0,3 3-9 16,8 0 10-16,-4 6-10 0,-7-3 9 0,7 7-9 15,0 2 8-15,4-2-8 0,-4 5 0 0,-4-5 0 16,-3 2 0-16,0-2 0 0,11-1 13 0,-8 3-2 16,-10-5-1-16,4-1 0 0,10-3 0 0,0 3 0 0,-7-3 0 15,0 7 0-15,-4-4 1 0,8-3 0 0,3 6 0 16,-7-3 0-16,-7-2 0 0,7 2 0 0,4-3 0 0,-1 6 0 16,-6-9 1-16,-5 10 1 0,5-11 0 0,6 5 0 15,5-4-1-15,-12-1-1 0,-7-5 0 0,4 3 0 16,4 0-3-16,-4-7-8 0,-14 1 12 0,3 3-4 15,4-4-8-15,0-9 0 0,-4 7 0 0,-3-1 8 16,0-9-8-16,0 9 0 0,3-9 9 16,-3-6-9-16,-11 3 0 0,7 0 0 0,4-7-10 0,0 1 10 15,-7-3-29 1,3-4 1-16,0 0 0 0,4-3 0 16,7 1-92-16,-4 2-17 0,-3-3-4 0,4 0-677 0,3 7-135 0</inkml:trace>
  <inkml:trace contextRef="#ctx0" brushRef="#br1" timeOffset="60040.16">4759 5756 1900 0,'-14'-3'84'0,"7"-4"18"0,3 7-82 0,-3-3-20 0,0 0 0 0,0-3 0 16,4 3 63-16,-4-4 8 16,7 7 1-16,0 0 1 0,0 0 4 0,0 0 1 0,0 0 0 0,0 0 0 15,0 0-26-15,10 10-6 0,1-10-1 0,3 9 0 16,3-6-2-16,8-3-1 0,3 7 0 0,4-4 0 16,0-3-14-16,10 0-2 0,-3 6-1 0,10-6 0 15,1-6-1-15,6 6 0 0,1-3 0 0,6-4 0 16,1 7 0-16,6-3 0 0,11-6 0 0,1-1 0 15,2 10-3-15,4-3-1 0,-3-3 0 0,7 6 0 16,3-3 1-16,0 3 0 0,4 3 0 0,-4-3 0 16,1 6-21-16,-1-3 0 0,4-3 0 0,-4 7 0 0,4-4 0 0,-8 6 0 15,5-6 0-15,-1 7 0 0,-3-4 0 0,-1-3 0 16,-3 0 0-16,-3 4 0 0,-7-4 0 0,6-3-8 16,-13 0 8-16,3-3-937 15,-7-4-184-15</inkml:trace>
  <inkml:trace contextRef="#ctx0" brushRef="#br1" timeOffset="64097.24">8714 16082 1465 0,'0'0'64'0,"0"0"15"0,0 0-63 0,0 0-16 0,0 0 0 0,0 0 0 16,0-6 76-16,7-1 12 0,3 1 2 0,-3-3 1 15,7 9-24-15,4-10-5 0,3 7-1 0,-7 0 0 0,8-3-7 0,2 6-2 16,4-10 0-16,4 10 0 0,-4 0-25 0,4-3-6 16,0 3-1-16,0-3 0 0,-1-3-12 0,5 6-8 15,-1-10 8-15,0 10-8 0,4-3 8 0,-4-3-8 16,1 3 8-16,-1 0-8 0,4-4 18 0,-1-2-1 16,-2 9 0-16,-4-3 0 0,3-3 11 0,4 2 3 15,-11 4 0-15,4-3 0 0,-8-3 1 0,4 6 0 16,4-3 0-16,-4-3 0 0,1 6-18 0,-1-3-3 15,0 3-1-15,0-7 0 0,-3 4-10 0,3 3 12 16,-7-9-12-16,4 9 12 0,-7-3 6 0,-1-4 2 16,5 7 0-16,-8-3 0 0,-4 0-20 0,4-3 0 15,-3 6 0-15,0 0 0 0,-4 0 10 0,-7 0-2 0,0 0 0 0,7 0 0 16,-7 0-8-16,0 0 8 0,0 0-8 0,0 0 8 16,0 0 0-16,10 0 0 0,-10 0 0 0,0 0 0 15,0 0-8-15,4 9 8 0,-4-9-8 0,0 0 8 16,0 0 0-16,0 0 0 0,0 0 0 0,0 0 0 15,0 0 4-15,0 0 0 0,0 0 0 0,0 0 0 16,0 0 6-16,0 0 2 0,0 0 0 0,-7 3 0 16,7-3-8-16,-11 0 0 0,4 0-1 0,0 0 0 15,-4 0 7-15,4-6 2 0,-3 0 0 0,-1-4 0 16,1 1 0-16,-1 6 0 0,0-7 0 0,-3 1 0 16,0 0-8-16,0-4-2 0,4 4 0 0,-1-4 0 0,0 4-10 15,1 6 0-15,-8-7 0 0,4 1 0 16,0 9 0-16,0-10 0 0,3 10 0 0,-3-9 0 15,0 6 0-15,3 0 0 0,1-4 0 0,3 7 0 16,0-3 0-16,0-3 0 0,0 6 0 0,7 0 0 16,-7 0 0-16,7 0 0 0,-4-9 0 0,4 9 0 0,0 0-12 0,0 0 12 15,0 0-12-15,7 0 12 0,0-4-14 0,4 4 5 16,-1 0 1-16,4 0 0 0,-3 4 8 0,7-4-10 16,-4 6 10-16,7-3-10 0,0 6 1 0,0 1 0 15,0-7 0-15,4 6 0 0,-4 1-1 0,0 2 0 16,1-2 0-16,-5-1 0 0,1-6 10 0,0 7-8 15,-4-1 8-15,0 0-8 0,-4 1 8 0,1 2 0 16,0-2 0-16,-1 2 0 0,-6 4 0 0,3-3 0 0,0-1 0 0,-4 7 0 16,1-3 0-16,-1 2 8 0,-3-5-8 0,0 6 11 15,-3 3 2-15,-1-3 1 16,-3-7 0-16,0 10 0 0,0-6-2 0,-3-1 0 0,-1 1 0 0,0 0 0 16,-3-4 0-16,0 7 0 0,-7-6 0 0,0 5 0 15,-7-5-4-15,3 6-8 0,0-7 11 0,4-2-11 16,-4 2 0-16,1-2 0 0,-1-1 0 0,0 4 0 31,1-7-60-31,-1-3-8 0,4-3-3 0,0 0-827 0,3-9-166 0</inkml:trace>
  <inkml:trace contextRef="#ctx0" brushRef="#br1" timeOffset="71354.73">8865 16019 115 0,'-14'0'10'0,"14"0"-10"0,0 0 0 0,0 0 0 15,0 0 78-15,0 0 14 0,0 0 2 0,0 0 1 16,0 0-66-16,0 0-13 0,0 0-2 0,0 0-1 16,0 0-13-16,0 0-8 0,0 0 8 0,0 0-13 15,0 0 13-15,0 0 0 0,0 0 0 0,0 0 0 16,0 0 61-16,0 0 9 0,0 0 2 0,0 0 0 15,0 0 4-15,0 0 2 0,7 3 0 0,-7-3 0 16,0 0-35-16,0 0-7 0,0 0-2 0,0 0 0 16,7 7-21-16,-7-7-4 0,0 0-1 0,0 0 0 0,0 0 28 0,0 0 6 15,0 0 1-15,0 0 0 0,0 0-18 0,0 0-3 16,0 0-1-16,0 0 0 0,0 0-21 16,0 0 0-16,0 0 0 0,0 0 0 0,0 0 22 0,0 0 0 15,0 0 0-15,0 0 0 0,0 0-3 0,0 0-1 16,0 0 0-16,0 0 0 0,0 0 6 0,0 0 2 15,-3 3 0-15,3-3 0 0,0 0-4 0,0 0-1 16,0 0 0-16,-7 9 0 0,7-9-13 0,0 0-8 16,0 0 10-16,0 0-10 0,-4 0 18 0,4 0-2 15,0 0-1-15,0 0 0 0,0 0 3 0,0 0 1 0,0 0 0 0,0 0 0 16,0 0-19-16,0 0 8 0,0 0-8 0,0 0 0 16,0 0 0-16,0 0 0 15,0 0 0-15,0 0 0 0,-7 3-16 0,7-3 0 16,0 0 0-16,-3 7 0 0,3-7 16 0,-7 0 0 0,7 0-10 15,0 0 10 1,0 0-40-16,-7 0-4 0,7 0-1 0,0 0 0 16,0 0 3-16,0 0 1 0,-4 3 0 0,4-3-418 0,-4 0-83 0</inkml:trace>
  <inkml:trace contextRef="#ctx0" brushRef="#br1" timeOffset="89408.4">1901 15844 806 0,'0'0'72'0,"0"0"-58"16,0 0-14-16,11 0 0 0,3-7 186 0,-3 1 34 15,-1 3 8-15,1-3 0 0,-4 6-94 0,4-3-19 16,-1-7-4-16,-6 10-1 0,-4 0-38 0,0 0-8 16,0 0-2-16,0 0 0 0,0 0-14 0,0 0-2 15,0 0-1-15,0 0 0 0,7 3-3 0,-7-3-1 16,0 0 0-16,0 10 0 0,0-1 3 0,0 0 0 16,-11 4 0-16,1-4 0 0,-1 4-26 0,-3 6-5 0,0 3-1 15,0-3 0-15,-8 2-12 0,1 1 11 0,7 0-11 0,-7 0 10 16,-4-3-10-16,8 3 0 0,-4 0 0 0,-4 0 0 15,4-3 0-15,3 3 0 0,-3 0 0 0,-4 6 0 16,4-6-10-16,7 0 10 0,-7 0-13 0,7 0 5 16,0-3-10-16,-1-1-2 15,5-5 0-15,-1-1 0 16,1-2-25-16,-1 2-6 0,0-2-1 0,8-1 0 16,-1-6-137-16,4-3-28 0,0 0-6 0,-10 0-1 0</inkml:trace>
  <inkml:trace contextRef="#ctx0" brushRef="#br1" timeOffset="89762.49">1503 15840 2109 0,'0'0'46'0,"0"0"10"0,0 0 1 0,0 0 3 0,0 0-48 0,0 0-12 0,0 0 0 0,3 0 0 0,8 4 87 0,-8 2 14 16,8-3 3-16,0 6 1 0,-8 4-58 0,8 3-12 16,-1-1-3-16,1 4 0 0,3 3 16 0,0 0 4 15,4 0 0-15,-4 9 0 0,0-9-20 0,7 10-4 16,-7-1-1-16,7 0 0 0,4 1-15 0,-11-1-2 15,7 7-1-15,-6-7 0 0,6 0-1 0,-7-5-8 16,0 5 12-16,0-3-4 0,4-3-8 0,-11-3 0 0,10 0 0 16,-3 0 0-1,-3-3-48-15,3 0-12 0,-3-7-3 0,3-2 0 16,0-1-132-16,-3-6-26 0</inkml:trace>
  <inkml:trace contextRef="#ctx0" brushRef="#br1" timeOffset="92645.9">2477 16116 288 0,'0'0'25'0,"0"0"-25"0,0 0 0 0,0 0 0 16,0 0 212-16,3-3 38 0,4-3 7 0,-7 6 2 15,4 0-95-15,-4 0-18 0,0 0-4 0,3-3-1 16,-3 3-54-16,7-3-11 0,-7 3-3 0,0 0 0 16,11 0-32-16,-11 0-6 0,3 0-2 0,-3 0 0 15,0 0 0-15,11 0 0 0,-11 0 0 0,0 0 0 16,0 0-8-16,3 3-1 0,4 0-1 0,4-3 0 15,-11 0-7-15,0 0 0 0,4 6-1 0,6-3 0 16,-6-3-3-16,3 7 0 0,3-4 0 0,-3-3 0 16,0 0 4-16,4 6 0 0,-11-6 0 0,7 0 0 15,4 3 3-15,-1-3 1 0,4 0 0 0,4 3 0 16,-11-3-4-16,4 0-1 0,-1 0 0 0,4 7 0 16,-3-7 0-16,0 3 0 0,3-3 0 0,-4 0 0 15,1 0-1-15,-1 0 0 0,4 0 0 0,-3 6 0 16,0-6-4-16,-1 3-1 0,-3-3 0 0,4 0 0 15,-1 0-9-15,1 0 0 0,0 0 0 0,3 0 8 0,-4 3-8 16,4-3 0-16,-3 7 0 0,0-4 0 0,3-3 0 0,-4 0 0 16,1 6 0-16,-4-3 0 0,4-3 0 0,-1 6 8 15,1-2-8-15,-1-1 8 0,4-3-8 0,-3 6 0 16,0-6 0-16,-4 3-11 0,3-3 11 16,1 6 0-16,-1-3 0 0,1-3 0 0,0 0 0 0,-4 0 0 15,3 0 0-15,8 0 0 0,-11 0 0 0,10 0 9 16,-9-3-9-16,2 3 10 0,1 0-10 0,-1 0 0 0,1-6 0 0,-1 6-11 15,-2 0 11-15,2 0 0 0,1-3 0 0,-1 3 0 16,1-6 0-16,-8 6 0 16,4 0 0-16,0 0 0 0,1 0 0 0,-8 0 0 15,10-3 0-15,-6 3 8 0,-4 0-8 0,10 3 0 0,-10-3 0 16,4 0 0-16,-4 0 0 0,7 0 0 16,3 0 0-16,-6 0 0 0,-4 0 0 0,11 0 0 0,-8 0 0 0,4 0 0 15,-7 0 0-15,11 0 0 0,-4 0 0 16,0 0 0-16,-7 0 0 0,10 6 0 0,-10-6 0 0,4 0 0 15,6 0 0-15,-10 0 0 0,0 0 0 0,11 0 0 16,-7 0 0-16,6 0 0 0,-10 0 0 0,0 0 0 16,0 0 0-16,11 0 0 0,-8 0 0 0,-3 0 0 15,0 0 0-15,0 0 0 0,7-6 0 0,0 6 0 16,4 0 0-16,-4 0 0 0,-7 0 0 0,7 0 0 16,0 0 0-16,4 0 0 0,-11 0 0 0,10 0 0 0,-3 0 0 0,-7 0 0 15,0 0 0-15,7 0 0 0,-7 0 0 0,11-3 0 16,-4 3 0-16,-7 0 0 0,0 0 15 0,11-4-2 15,-4-2 0-15,3 6 0 0,-10 0 5 0,4-3 1 16,6-3 0-16,-10 6 0 0,4 0-7 16,-4 0-2-16,11-3 0 0,-11 3 0 0,10-10-10 15,-10 10 0-15,0 0 0 0,0 0 0 0,4 0 0 16,-4 0 8-16,0 0-8 0,7 0 0 0,-7 0 0 0,10-3 0 16,-10 3 0-16,0 0 0 0,7 0 0 0,4-6 12 15,-1 6 0-15,1 0 0 0,0 0-12 0,-8-3-12 16,4-4 2-16,7 7 1 0,-3 0 9 0,-8 0 0 15,8 0 0-15,0-3 0 0,-8 3 0 0,4 0 12 16,-7 0-2-16,7 0-1 0,4 0-9 0,-4 0 0 16,-7 0-10-16,0 0 10 0,7 0 0 0,-7 0 0 0,11 0 0 0,-11 0 0 15,7 0 0-15,-4 0 0 0,8 0-8 0,-11 0 8 16,0 0 0-16,10 0 0 0,-6 0 0 0,3 0 0 16,0 3 0-16,-7-3 0 0,11 0 10 0,-1 0-10 15,1 0 0-15,-1 0 0 0,-6-3 0 0,6 3 0 16,1 0 0-16,-8 0 0 0,-3 0 0 0,0 0 8 15,8 0-8-15,-5 0 0 0,8 0 0 0,-11 0-11 16,0 0 11-16,0 0 0 0,0 0 0 0,0 0 0 16,0 0 0-16,0 0 0 0,0 0 0 15,0 0-8-15,0 0 8 0,0 0 0 0,0 0 0 0,0 0 0 16,10 3 0-16,-6-3 0 0,-4 0 0 0,0 0 0 16,0 0 0-16,7 0 9 0,-7 0-9 0,7-3 0 15,3 3 0-15,-10 0 0 0,0 0 0 0,8 0 0 16,-8 0 8-16,7-3-8 0,0 3 0 0,-7 0 0 15,10-6 0-15,-10 6 0 0,0 0 0 0,0 0 0 0,0 0 0 16,4 0 0-16,-4 0 0 0,10 0 0 0,1 0 0 0,-11 0 13 16,0 0-2-16,0 0-1 0,10 6-10 0,-10-6-11 15,0 0 3-15,8 3 0 0,-8-3 8 0,7 3-8 16,-7-3 8-16,10 0-8 0,-10 0 8 0,11 0 0 16,3 7 0-16,-4-7 0 0,-2 3 0 0,2-3 0 15,8 0 0-15,-11 0 0 0,0 0 0 0,3 0 0 16,5 0 0-16,-5 0 8 0,1 0-8 0,-4 0 0 15,3-3-8-15,1 3 8 0,0 0 0 0,-1-7 0 0,1 7 0 0,-4 0 0 16,0 0 0-16,3 0 0 16,4 0 0-16,-10 0 0 0,7 0 0 0,-4-3 0 15,7 3 0-15,-4 0 0 0,-3-3 0 0,0 3 0 16,4-6 0-16,0 6 0 0,-4 0 0 0,0 6 0 0,3-6 0 16,4 3 0-16,-3-3 0 0,0 0 0 15,-8 3 0-15,8-3 0 0,-8 0 0 0,8 7 0 0,-1-4 0 0,-10-3 0 16,0 0 0-16,0 0 0 0,0 0 0 0,4 0 0 15,-4 0 0-15,0 0 0 0,7 0 0 0,-7 0 0 16,0 0 0-16,0 0 0 0,0 0 0 0,11 0 0 16,-4 0 0-16,-7 0 0 0,0 0 0 0,7 0 0 15,-7 0 0-15,0 0 0 0,10 0 8 0,-10 0-8 16,0 0 0-16,0 0 0 0,0 0 0 0,0-3 0 16,0 3 0-16,0 0 0 0,0 0 0 0,7-7 0 0,-7 7 0 15,0 0 0-15,0 0 0 0,0 0 0 0,0 0 0 0,0 0 0 16,11 0 0-16,-11 0-8 0,7 0 8 0,-7 0 0 15,0 0 0-15,7 0-8 0,0 0 8 16,-7 0 8-16,0 0-8 0,11 0 11 16,-1 0-11-16,-10 0-11 0,4 7 3 0,-4-7 0 15,10 3 8-15,-10-3 0 0,11 0 0 0,-4 0 0 16,-7 0 0-16,11 0 0 0,-4 6 0 0,-7-6 0 0,0 0 0 0,10 3 0 16,4-3 0-16,-10 0 0 0,6 3 0 0,-10-3 0 15,7 7 0-15,8-7 0 0,-12 0 0 0,-3 0 0 16,0 0 0-16,11 3 0 0,-1-3 0 0,1 0 0 15,-11 0 0-15,10 0 0 0,5 0 0 0,-5 0 0 16,-3 0 0-16,4-3 0 0,-1 3 0 0,-3 0 0 16,8-7 0-16,-5 4 0 0,-3 3 0 0,4 0 0 15,-1-3 0-15,1-3 0 0,3 6 0 0,-3 0 0 0,-1-3 0 0,4 3 0 16,-3-7 0-16,3 7 0 0,-7 0 0 0,7 0 8 16,-3 0-8-16,3-3 0 0,-4 3 0 0,1 0 0 15,-11 0 0-15,7 3 0 0,4-3 0 0,-1 0 0 16,1 0 0-16,-1 0 0 0,1 0 0 0,-4 0 0 15,4 0 0-15,-4 0 0 0,7 0 0 0,-11 0 0 16,8 0 0-16,-4 0 0 0,7 0 0 0,-10 0 0 16,6 0 0-16,1 0 0 0,-11 0 0 0,10 0 0 15,-6 0 0-15,6 0 0 0,1 0 0 16,-7 0 0-16,3 0 0 0,7 0 0 0,-4 0 0 0,-6 0-8 16,-4 0 8-16,7 0 0 0,7 0 0 0,-10 0 0 15,3 0 0-15,0 0 0 0,0 0 0 0,3 0 0 16,-6 0 0-16,3 0 0 0,0 0 0 0,0-3 0 15,4 3 0-15,-4 0 0 0,0-3 0 0,3 3 0 16,-6-6 0-16,3 6 0 0,7 0 0 0,-10 0 0 0,3-3 0 0,7-4 0 16,-4 7 0-16,-3 0 0 0,-3-3 0 0,3-3 0 15,3 6 0-15,-2 0 0 0,-8 0 0 0,0 0 0 16,7 0 0-16,0 0 0 0,-7 0 0 0,0 0 0 16,0 0 0-16,0 0 0 0,10 0 0 0,-10 0 0 15,0 0 0-15,4 0 0 0,3 0 0 0,-7 0 0 16,0 0 0-16,14 0 0 0,-14 0 0 0,11 0 0 15,-4 0 0-15,-7 0 0 0,0 0 0 0,7 0 0 16,3 0 0-16,1-3 0 0,-4 3 0 0,-7 0 0 16,10 0 0-16,-3-3 0 0,8-4 0 0,-12 7 0 15,-3 0 0-15,11 0 0 0,-4 0 0 0,7 0 0 16,-14 0 0-16,3 0 0 0,-3 0 0 0,11 0 0 16,0 7 0-16,-1-7 0 0,-10 0 0 0,7 3 9 15,11 0 0-15,-15-3 0 0,-3 0-9 0,11 0-14 0,0 0 3 0,-1 6 1 16,-3-6 10-16,4 0 14 0,-1 0-3 0,1 0-1 15,0 0-10-15,-1 0 0 0,1 0 0 0,3-6 0 16,-4 6 0-16,4 0-14 0,-3 0 3 0,-4 0 1 16,4 0 10-16,-1 0 0 0,-3 0 0 0,7 0 0 15,-10 0 0-15,3 0 0 0,-7 0 0 0,7 0 0 16,4 0 0-16,-11 0 0 0,7 0 0 0,-7 0 0 16,0 0 0-16,0 0-10 0,7 0 10 0,-7 0 0 15,0 0 0-15,0 0 0 0,0 0 0 0,0 0 0 0,0 0 0 0,0 0 0 16,0 0 0-16,0 0 0 0,0 0 0 0,0 0 0 15,0 0 0-15,0 0 0 0,0 0-19 0,3-3 0 16,-3 3 0-16,0-10 0 0,-3 7-1 16,3 3-1-16,0-6 0 0,0 6 0 15,0 0-34-15,0-9-6 0,-4 9-2 16,4 0 0-16,0 0-63 0,-3-3-13 0,-8-1-2 0,11 4-523 16,0 0-105-16</inkml:trace>
  <inkml:trace contextRef="#ctx0" brushRef="#br1" timeOffset="96017.38">5934 15840 288 0,'0'0'25'0,"0"0"-25"0,0 0 0 0,0 0 0 16,0 0 110-16,-7-9 17 0,3 6 3 0,1-3 1 15,3-4-92-15,0 7-19 0,-4-6-3 0,4 6-1 16,0-4 44-16,0 1 8 0,4-3 1 0,-1-1 1 16,-3 1 30-16,4-1 7 0,3 1 1 0,-7 0 0 15,0-4-21-15,3 4-4 0,-3 5-1 0,4-5 0 16,-4 9-20-16,0 0-4 0,0 0-1 0,0-3 0 16,3-3-5-16,-3 6 0 0,0 0-1 0,0 0 0 15,0 0 0-15,0 0 0 0,0 0 0 0,0 0 0 0,0 0 2 0,0 0 1 16,4 6 0-16,-1 0 0 0,4 4-14 0,-7-1-4 15,0-9 0-15,0 9 0 0,0 1-11 0,0-7-2 16,0 13-1-16,4-10 0 0,-4 10-10 0,7-4-3 16,-7 1 0-16,0 6 0 0,0-7-9 15,0 10 0-15,0 0 0 0,-7 9 0 0,7-2-10 0,0-4 10 16,-4 6-13-16,4-3 5 0,0-3 0 0,0 4 0 0,-7-8 0 0,7 8 0 16,-3-4-6-16,3-3-1 0,0-3 0 0,0-1 0 15,0-2 15-15,-4 3 0 0,4 0 0 0,0-4 0 16,-3 4 13-16,3-6 6 0,-4-4 1 15,4 10 0-15,0-10-20 0,-3 4 0 16,3-1 0-16,-7 4 0 0,3-3 0 0,1-1 0 0,-1 1 0 16,1-4 0-16,-1 7 0 0,4-4 0 15,-7 1 0-15,3-4 0 0,-3 1 0 0,7-7 0 0,-3 6 0 16,-1 1 0-16,1-7 0 0,-1 6 0 0,4-9 0 0,0 0 0 16,-3 0 0-16,3 0 10 0,-7 6-10 15,7-6 12-15,0 0 8 0,0 0 3 0,0 0 0 0,0 0 0 16,0 0-23-16,-4 4 0 0,1-1 0 0,-1 3-8 15,4-6 8-15,-7 3 0 0,7-3 0 0,0 0 0 16,0 6 0-16,-7-2 0 0,7-4 0 0,-4 9 0 16,-3-6 0-16,7-3 0 0,0 0 0 0,0 0 0 0,0 0 0 0,0 0 0 15,-7 0 0-15,7 0 8 0,0 0-8 0,0 0 0 16,0 0-8-16,0 0 8 16,0 0 0-16,0 0-10 0,0 0 10 0,0 0 0 0,0 0 0 0,0 0 0 15,0 0 0-15,0 0 0 0,0 0 0 0,0 0 0 16,0 0 0-16,0 0 0 0,0 0 0 0,0 0 0 15,0 0 0-15,0 0 0 0,0 0 0 0,0 0 8 16,0 0 0-16,0 0 1 0,0 0 18 16,0 0 3-16,0 0 1 0,0 0 0 0,0 0-7 0,0 0 0 15,0 0-1-15,0 0 0 0,0 0-11 0,0 0-3 16,0 0 0-16,0 10 0 0,0-10-9 0,0 0 0 16,0 0-10-16,0 0 10 0,0 0 0 0,0 6 0 15,0-6 0-15,0 0 0 0,7 3 0 0,-7-3 0 16,7 3 12-16,4 3-12 0,-7-6 21 0,3 0-2 15,0 0-1-15,3 0 0 0,1 0-18 0,3-6 8 0,-3 3-8 0,3 3 0 16,3-3 15-16,1-3-4 0,0 6-1 0,-1 0 0 16,4-4-10-16,-6 4-12 0,6-6 2 0,-4 6 1 15,1 0 9-15,-4 0 0 0,-3 0 0 0,-1 0 0 16,4 0 0-16,-3 0 0 0,3 0 0 0,-3 0 0 16,-4 0 0-16,10-3 0 0,-6 0 0 0,3-3 0 15,-3 6 0-15,3-10 8 0,3 10-8 0,1-9 0 16,-7 6 0-16,3-1 0 0,3-2 0 0,1 6 0 15,-7-3 0-15,6-3 0 0,-3 6 0 0,-3 0 0 16,7-3 0-16,-11 3 12 0,3 0 0 0,1 0-1 16,-4 0-11-16,7 0 0 0,-11 0 0 0,4 0 0 15,1 0 0-15,-1 0-17 0,3 0 4 0,-6-7 1 16,3 7 12-16,0-3 0 0,3 0 0 0,1-3 0 16,-4 3 0-16,7-4 0 0,0 4 0 0,0-6 0 15,-7-1 0-15,8 7 0 0,-1-3 0 0,0 0 0 0,-4-4 10 0,1 4-2 16,-4 3 0-16,7-3 0 0,-7 3-8 0,0-1 0 15,4-2 0-15,-1 3 0 0,-6-3 0 0,6 6 0 16,1-3 0-16,-7-4 0 0,-4 7 0 0,3 0 0 16,-3 0 0-16,7 0 0 0,-7 0 0 0,11 0 0 15,-11 0 0-15,10 0 0 0,-6 0 0 0,-4 0 0 16,0 0 0-16,0 0 0 0,0 0 0 0,7 7 0 16,-7-7 0-16,0 0 0 0,14 0 0 0,-14 0 0 15,4 0 8-15,-4 0-8 0,7-7 0 0,7 4 0 0,-14 3 0 0,0 0 0 16,3-3 0-16,-3 3 0 0,0 0 0 0,4-6 0 15,-1-4-10-15,1 10 10 16,-1-9 0-16,-3 9-9 0,0 0 9 0,0-3 0 16,0-7 10-16,0 7-10 0,0 3 13 0,0 0-3 15,0-6-1-15,0 0 0 0,0 0-9 0,0-4 0 0,0 7 0 16,0-3 0-16,4-7 0 0,-4 4 10 0,0 6-2 0,0-7-8 16,0 1 15-16,0-4-4 0,0-6-1 0,0 10 0 15,0-4-10-15,0-5 12 0,0 5-12 0,0-9 12 16,0 3-12-16,0 4 8 0,-4-7-8 0,4-3 8 15,-3 3-8-15,3 6 0 0,-4-6 0 0,1-3 0 16,3 3 0-16,-4 6 0 0,1-2 0 0,3-1 0 16,0-3 0-16,0 9 0 0,-7-6 0 0,7 10 0 15,0-4 0-15,0 1 0 0,7-4 0 0,-7 4 0 0,0-1 0 16,3 1 0-16,1-4-9 0,-1 3 9 16,-3 4 0-16,4 0 0 0,-1-4 0 0,1 0 0 0,-1 1 8 0,1-4 0 15,3 10-8-15,-7-10 12 0,4 7-12 0,-1 3 0 16,-6-4 0-16,6 1 0 0,-3-1 0 0,0 1 0 15,0 0 0-15,0 5 0 0,-3-5 8 16,3 0-8-16,0-1 0 0,0 7 0 16,-4-6 0-16,4 6-13 0,0-4 1 0,0-2 0 0,0 6 12 15,0-7 0-15,0 10 0 0,0 0 0 0,0-9 0 0,0 6 0 16,0-3 8-16,0 6-8 0,4-4 0 0,-4-5 0 16,0 6 0-16,3-3-9 0,1-4 9 0,-4 7 0 15,0 0 0-15,0-3 8 0,0 2-8 0,0 4 0 16,3-6 0-16,-3 0-8 0,0 0 8 0,0-4 0 15,0 10 0-15,0 0 0 0,0-3 0 0,4-3-8 0,-4 6 0 16,0 0 0-16,0 0 8 0,0 0 0 0,0 0 0 0,0 0 0 16,0 0 0-16,0 0 0 0,0-6 0 0,0 6 0 15,0 0 0-15,0 0 0 0,0 0 0 0,0 0-8 16,0 0 8-16,0 0 0 0,0 0 0 16,-4-7 0-16,4 7 0 0,0 0-8 0,0 0 8 0,-3 0-8 15,-1 0 8-15,4 0 0 0,0 0 0 0,0 0 0 16,0 0 0-16,0 0 0 0,0 0 0 0,0 0 0 15,0 0 0-15,-7 0 0 0,0 0 0 0,7 0-8 16,-7 0 8-16,0 0 0 0,0 7 0 0,3-4-8 16,4-3 8-16,-10 0 0 0,3 3 0 0,0-3 0 15,-4 6 0-15,4-6 0 0,-4 3 0 0,1-3 0 16,-4 0 0-16,3 0 0 0,-7 0 0 0,4 7 0 16,-3-7 0-16,6 3 0 0,-10-3 0 0,7 6 0 15,-7-3 0-15,3 0 0 0,-3-3 0 0,0 0 0 0,3 0 0 16,-3 6 0-16,0-6 0 0,0 0 0 15,3 0 0-15,0 0 0 0,1 0 0 0,3 0 0 0,-11-6 0 0,7 6 8 16,1 0-8-16,-1-3 0 0,0 0 0 0,-3-3 0 16,7 6 0-16,-7-3 0 0,3-4 0 0,1 7 0 15,-1 0 0-15,0 0 0 0,4 0 0 0,0-3 0 16,0 3 0-16,3 3 0 0,1-3 0 0,-1 7 0 16,-3-4 0-16,0 3 0 0,3-3 0 0,-6 0 0 15,3 3 0-15,3-2-8 0,4-4 8 0,-4 6 0 0,1-3 0 16,3-3 0-16,0 9 0 0,0-5 0 0,0-4 0 15,7 0 0-15,0 0 0 0,-4 6 0 16,-3-3 0-16,7-3 0 0,0 0 0 0,0 0 0 16,0 0 0-16,-7 6 0 0,7-6 0 0,0 0 0 15,-4 3 0-15,4-3-8 0,0 0 8 0,0 0 0 16,0 0 0-16,-7 4-8 0,0 2 8 0,7-6-8 0,0 0 8 0,0 0-8 16,-3 3 8-16,3-3-8 0,0 0 8 0,0 9-8 15,3 1 8-15,-3-7 0 0,0-3 10 0,0 9-10 16,0-9 0-16,0 10 0 0,0-10 0 0,0 9 0 15,0-9 0-15,0 10-13 0,0-10 4 0,0 3 1 16,0-3-19-16,0 0-3 16,0 0-1-16,0 9 0 0,-3 4-25 0,3-13-4 0,0 6-2 0,-4-3 0 15,4-3-77-15,-3 9-15 0,3 1-3 16,-7-7-587-16,0 6-118 0</inkml:trace>
  <inkml:trace contextRef="#ctx0" brushRef="#br1" timeOffset="97050.66">3715 15565 518 0,'0'0'46'0,"0"0"-37"15,0 0-9-15,0 0 0 0,0 0 158 0,10-7 30 16,-10 4 5-16,11-6 2 0,-11 9-94 0,0 0-18 15,7-10-4-15,-7 10-1 0,7-3 26 0,-7 3 4 16,0-6 2-16,0 6 0 0,0 0-14 0,0 0-4 16,0 0 0-16,0 0 0 0,0 0-24 0,0 0-4 15,0 0-2-15,11 0 0 0,-8 6-26 0,-3-6-6 16,0 0-1-16,0 0 0 0,7 3-5 0,-7 7-2 0,4-1 0 0,-1 1 0 16,-3-1-5-16,7 3-1 0,-7 1 0 0,0 0 0 15,0 2-6-15,0 1-2 0,4 3 0 0,3 3 0 16,-7-4-8-16,3 8 12 15,1-8-12-15,3 4 12 0,4-3 3 0,-8-6 1 0,8 9 0 0,-1-13 0 16,1 4 5-16,-8-4 2 0,8 7 0 0,0-10 0 16,-1 0-4-16,-3-3-1 0,0-3 0 0,4 0 0 15,-4 0-10-15,0 0-8 0,-7 0 12 0,11-9-12 16,-8-4 9-16,8 4-9 0,-8 0 0 0,8-4 9 16,-4 1-9-16,0-7 0 0,0 9 0 0,4-2 0 15,-11-7 0-15,7 13 0 0,0-10 0 0,-4 13 0 16,8-7 0-16,-4 7-9 0,-4-3 9 0,8 6-10 15,-1-3 10-15,-2 6 0 0,-8-3 8 0,7 6-8 16,3 1 0-16,1 2-18 0,3 0 3 0,-4 4 1 16,-2 6 14-16,-1-7 8 0,3 4 0 0,1 0-8 0,-11-1 0 15,7-2 0-15,0-1 0 0,3 1 0 0,-10 3 0 0,4-4 0 16,-1-2-8-16,5-1 8 0,-8-9 0 0,0 3 0 16,0-3 9-16,0 0-9 0,0 0 12 0,0 0-3 15,0 0-1-15,0 0 0 0,10-3 11 0,1-3 1 16,-8-7 1-16,8 4 0 0,-8-10 19 0,4 6 4 15,-3-9 1-15,-1 1 0 0,5-1-9 0,-5-7-1 16,4 7-1-16,-3-3 0 0,3-3-22 0,-7 9-4 0,7-6 0 0,0 3-8 16,-4 3 0-16,4 1 0 0,-3-4 0 0,-1 9 0 15,4 1 0-15,-7-4 0 0,4 3 0 0,3 4 0 16,-3 0-14-16,3-4 0 16,-7 10 0-16,3-3 0 15,-3 6-61-15,0 0-12 0,0 0-2 0,11 0-1 16,-11 0-115-16,10 9-23 0</inkml:trace>
  <inkml:trace contextRef="#ctx0" brushRef="#br1" timeOffset="97391.47">4604 15853 2340 0,'0'0'104'16,"3"0"20"-16,4-3-99 0,-3-3-25 0,-4 6 0 0,7 0 0 0,0 0 108 15,-7 0 17-15,4-4 3 0,-4 4 1 0,0 0-56 0,0 0-11 16,0 0-2-16,0 0-1 0,3 10-37 0,1 2-7 0,-4 1-2 15,0 3 0-15,0-1-13 0,-4 1 0 16,1 0 0-16,3 2 0 0,-4-5 0 0,0 6 0 16,1-7 0-16,3 7 0 0,-7-6-10 0,3-1-5 15,4-2-1-15,-7-1 0 16,7 4-139-16,-3-4-28 0,3-3-5 0,0-6-958 0</inkml:trace>
  <inkml:trace contextRef="#ctx0" brushRef="#br1" timeOffset="99811.4">6632 15590 748 0,'0'0'33'0,"0"0"7"0,0 0-32 0,0 0-8 16,0 0 0-16,0 0 0 16,0 0 201-16,0 0 39 0,0 0 7 0,0 0 1 15,0 0-142-15,0 0-29 0,-7 0-5 0,7 0-2 0,-3 0 0 0,-1 0 0 16,-6 0 0-16,6 0 0 0,-3 0-14 0,7 0-2 16,-4 0-1-16,-6 0 0 0,3 0-11 0,-4 6-2 15,4-6-1-15,-3 0 0 0,-1 3-19 0,0-3-3 16,1 0-1-16,-4 6 0 0,0-3-4 0,-1 1-2 15,-2 2 0-15,-1-3 0 0,1 3-10 0,-1-3 0 16,0 7 9-16,-3-7-9 0,3-3 8 0,1 6-8 16,-1-3 10-16,4 4-10 0,0-4 24 0,0-3 0 15,3 6-1-15,-3-3 0 0,4-3-9 0,-1 3-2 16,0-3 0-16,8 7 0 0,-8-7-12 0,4 3 0 16,0 3 0-16,7-6 0 0,0 0 0 0,0 0 0 0,0 0 11 0,0 0-11 15,-3 3 15-15,3-3-4 16,-4 9-1-16,4-9 0 0,4 4-10 0,-4-4 0 15,0 9 0-15,3-3 8 0,-3-6-8 0,7 7 10 16,0-1-10-16,4-3 10 0,-8-3 17 0,8 0 3 0,3 0 1 16,0 0 0-16,-3 6-8 0,-1-6-2 0,5-6 0 0,2 6 0 15,-3 0-13-15,0 0-8 0,0 9 10 0,-3-9-10 16,0 0 8-16,-1 10-8 0,-3-7 0 0,4 3 9 16,-4-3-9-16,-7-3-12 0,3 10 2 0,5-1 1 15,-8-6 9-15,0 7-13 0,0-10 5 0,0 0 8 16,0 9-11-16,0-9 11 0,0 0-8 0,0 0 8 15,0 0 0-15,0 0 0 0,0 0 0 0,0 0 8 16,0 0-8-16,0 10 0 0,0-10 0 0,0 0 0 16,-8 3 0-16,5 6 0 0,-8 0 8 0,4-5-8 0,0 5 0 0,0-3-8 15,-3-3 0-15,3 7 0 16,-1-7 8-16,-2 6 0 0,3-2-9 0,0-4 9 0,3 6 0 16,-10-6 0-16,11-3 0 0,-4 10 0 15,0-10 0-15,7 0 0 0,-4 9 0 0,-3-9 0 0,3 10 0 16,4-10 0-16,-7 3 0 0,4 6 0 0,-1 0 0 0,4-5 0 15,-10 5 8-15,3-3-8 0,0-3 0 0,7 7-11 16,-7-7 3-16,3 6 0 0,-3-2 8 0,0-4 9 16,7 6-1-16,-11-6-8 0,4 4 8 0,4-4-8 15,3-3 0-15,0 0 0 0,-7 9 0 0,7-9 0 16,0 0 0-16,0 3 0 0,0-3 0 0,0 0 0 16,0 10 0-16,3-1 0 0,4-3 9 0,4-2-1 0,-11-4-8 0,7 3 12 15,7 6-3-15,0-9-1 0,0 9 0 0,-3-9 0 16,3 10 0-16,4-7 0 15,-8-3 0-15,8 9 0 0,-8-9-8 0,4 7 12 0,1-4-12 0,-5-3 12 16,1 6-12-16,3-3 10 0,-4 0-10 0,1-3 10 16,0 0-10-16,-1 7 0 0,1-7 0 15,3 0 0-15,-4 0-15 0,-2 0 2 0,9-7 0 0,-10 7 0 32,11 0-11-32,-8 0-1 0,8 0-1 0,-4 0 0 15,4 0-15-15,-8 0-3 0,1 0-1 0,3 0 0 16,-3-3-127-16,3 3-24 0,-11-3-6 0,4-3-1 0</inkml:trace>
  <inkml:trace contextRef="#ctx0" brushRef="#br1" timeOffset="101082.79">6752 15928 748 0,'0'0'67'0,"0"0"-54"0,0 0-13 0,0 0 0 16,11-3 192-16,-11 3 36 0,3 0 8 0,4 0 0 15,-7 0-100-15,7-3-21 0,4 3-4 0,-11 0-1 0,7 0-18 0,4 0-4 16,3 0-1-16,-14 0 0 0,3 3-24 0,8-3-5 16,-1 0-1-16,1 3 0 0,0 4-35 0,3-7-7 15,-7 3-2-15,3-3 0 0,1 0 3 0,0 6 1 16,-4-6 0-16,7 3 0 0,-7-3 7 0,3 0 2 16,-3 0 0-16,4 0 0 0,-8 0-14 0,5 6-4 0,6-6 0 0,-7 3 0 15,3 1-8-15,1-4 0 0,-1 0 0 16,1 6 8-16,3-6 2 0,-3 0 0 0,3 3 0 0,3-3 0 15,-2 0-2-15,-1 6 0 0,7-6 0 0,-11 0 0 16,5 0 2-16,2 3 0 0,-6-3 0 0,3 0 0 16,4 7 6-16,-1-7 2 0,1 3 0 15,-1-3 0-15,1 0 1 0,0 3 0 0,-4-3 0 0,3 0 0 16,-2 0-11-16,2 6-8 0,1-6 9 16,0 3-9-16,-1-3 9 0,4 0-9 0,0 0 8 0,1 0-8 15,2 0 8-15,8 0-8 0,-7 0 8 0,3 0-8 16,4 0 8-16,3 0-8 0,-14 0 8 15,11 0-8-15,0 0 0 0,-4 0 8 0,0 0-8 0,-3 0 0 16,0 0 0-16,-1 0 8 0,-6 0-8 0,0 7 0 16,-1-4 0-16,1-3 0 0,-4 6 0 0,0-3 0 15,-3-3 0-15,-1 3 0 0,1-3 0 0,3 0 0 16,-4 0 0-16,1 7 0 0,0-4 0 0,-1-3 0 0,1 0 0 0,-1 0 0 16,1 0 0-16,0 0 0 0,-1 0 0 0,1 0 0 15,3 0 0-15,-7 0 0 0,0 0 0 0,4 0 0 16,-4 0 0-16,-7 0 0 0,0 0 0 15,7 0 0-15,0 0 0 0,0 0 8 0,-7 0-8 0,7 0 0 16,3-3 0-16,-3 3 0 0,0 0 0 0,-7 0 0 16,0 0 8-16,8 0-8 0,2-7 0 0,-3 7 0 15,-7 0 0-15,11 0 0 0,-4 0 0 0,0 0 0 16,3 0 0-16,-2-3 0 0,2 3 0 0,1 0 0 16,-1 0 0-16,1 0 0 0,-1 0 0 0,1 0 0 15,3 0 0-15,0 0 0 0,-3 3 8 0,3-3-8 16,0 0 12-16,-3 7-4 0,3-4-8 0,-4-3 0 15,1 0 0-15,-1 6 0 0,1-3 0 0,-4-3 0 16,4 3 0-16,-1 4 0 0,-3-4 0 0,0-3 0 0,0 6 0 16,1-3 0-16,-8-3 0 0,10 0 0 15,-3 10 0-15,0-7 0 0,-7-3 0 0,7 0 0 0,0 6 0 0,0-3 0 16,0-3 0-16,0 0 0 0,4 6 0 0,-4-6 0 16,0 0 0-16,7 0 0 0,-10 0 0 0,3 0 0 15,3-6 0-15,-2 6 0 0,-1 0 0 0,0 0 0 16,3 0 0-16,-3-3 0 0,4-3 0 0,-4 6 8 15,-7 0-8-15,7 0 12 0,0 0-12 0,-7 0 12 16,7-3-12-16,0 3 8 0,0 0-8 0,-7 0 8 16,7 0 0-16,0 0-8 0,-7 0 12 0,11-4-4 15,-4 4-8-15,-7 0 0 0,0 0 0 0,0 0 0 16,11 0 0-16,-1-6 0 0,-10 6 9 0,14 0-9 16,-7 0 0-16,0 0 0 0,4 0 0 0,-11 0 0 15,0 0 0-15,7 0 0 0,4 0 0 0,-11 0 0 16,0 0 0-16,0 0 0 0,7 0 0 0,-7 0 0 15,0 0-99-15,0 0-14 0,0 0-3 0,0 0-1 0</inkml:trace>
  <inkml:trace contextRef="#ctx0" brushRef="#br1" timeOffset="103223.47">11522 15800 57 0,'21'0'0'0,"-21"0"0"16,-4 0 0-16,4 0 0 0,0 0 177 0,0 0 31 16,0 0 5-16,0 0 2 0,0 0-140 0,0 0-28 15,0 0-6-15,-7 6-1 0,-3-3 11 0,3-3 1 16,7 0 1-16,0 0 0 0,-14 3 7 0,3 4 2 16,11-7 0-16,0 0 0 0,0 0-6 0,0 0-2 15,0 0 0-15,0 0 0 0,0 0 10 0,0 0 1 16,0 0 1-16,0 0 0 0,0 0 1 0,0 0 0 15,0 0 0-15,0 0 0 0,-7 0 5 0,7 0 2 16,0 0 0-16,0 0 0 0,-7 0-10 0,7 0-1 16,7 3-1-16,-4-3 0 0,1 9-6 0,0-9-2 0,3 9 0 0,3-5 0 15,8-4-25-15,-4 6-5 0,-4-3 0 0,5 3-1 16,6-3 6-16,0 4 2 0,-3-4 0 0,-1 0 0 16,8-3-11-16,-4 6-3 0,4-6 0 15,-1 3 0-15,1-3-2 0,3 0-1 0,1 0 0 16,-1 0 0-16,7 0-14 0,-3 0 8 0,3 0-8 15,-3 0 0-15,3 0 31 0,0 7 0 0,1-4 0 0,-5 3 0 16,5-3-31-16,-5 0 0 0,5-3 0 0,-4 7 0 16,-4-4 0-16,3-3 0 0,1 6 0 0,0-3 0 15,0-3 0-15,-1 10 0 0,5-10 0 0,-4 3 0 16,-1 3 10-16,-3-3-1 0,1-3 0 0,-1 9 0 16,-3-9-9-16,-1 4 0 0,-6 2 0 0,3-3 0 15,-3-3 0-15,-1 9 0 0,-2-9 0 0,-1 7 0 0,0-4 0 16,0-3 0-16,0 3 0 0,-3-3 0 0,3 0 0 15,-4 0 0-15,4 0 0 0,-3 0 0 0,0 0 0 16,3 0 0-16,-4-3 0 0,-3 3 0 16,4-3 0-16,-1-4 0 0,1 4 8 0,0-3-8 0,-4 3 12 0,0-3-4 15,0 2 0-15,0 1 0 0,0-3-8 0,-4 3 8 16,-3 3-8-16,0 0 8 0,4-6 0 0,-4 6-8 16,7-3 12-16,-7 3-4 0,0 0-8 0,0 0 12 15,0 0-12-15,0 0 12 0,0 0-12 0,0 0 0 16,0-10 0-16,0 10 0 0,0 0 0 0,0 0 0 15,0 0 0-15,0 0 0 0,0 0 0 0,0 0 0 16,0 0 0-16,0 0 0 0,0 0 0 0,4-3 0 0,-4 3 0 16,0 0 0-16,0 0 0 0,3-6 10 15,-3 6 1-15,0-10 0 0,-3 7-11 0,3-6 10 16,-4-1-10-16,4 7 10 0,-7-3-2 0,3 0-8 0,1-1 12 16,-4-2-4-16,3 6-8 0,-3-3 8 15,0-1-8-15,0 1 8 0,0-3 0 0,-4-1 0 0,1 7 0 16,3-6 0-16,-4-1-8 0,4 7 0 0,-3-6 0 0,-1 6 0 15,0-4 0-15,4-2 0 0,0 6-14 0,0 0 5 16,0-4 9-16,4 4 11 0,-1-3-3 0,4 6 0 16,-7-3-8-16,7 3-11 0,-3-6 3 0,3 6 0 15,0 0 8-15,0 0 0 0,0 0 0 0,0 0 0 16,0 0 0-16,0 0 0 0,0 0 0 0,0-4 0 16,0-5 0-16,0 9 0 0,0 0 0 0,0 0 0 15,0 0-8-15,10 0 0 0,-3-3 0 0,-7 3 0 16,7 0 8-16,4 0 0 0,-4 0 0 0,4 3 0 15,-4-3 0-15,0 6-10 0,3-3 10 0,-6 1 0 16,3 2-9-16,0-3 9 0,-7-3 0 0,7 0-9 16,-7 0 9-16,7 9 0 0,-7-9 0 0,7 10 0 15,0-7 0-15,0 6 0 0,-3 1 0 0,3-4 0 16,-4 0 0-16,4 1 0 0,0-4 0 0,4 6 0 0,-4 1 0 16,4-7 0-16,-4 6 0 0,3-3-8 0,-3 1-4 0,4 2-1 15,-4 0 0-15,0 1 0 0,4-7 13 0,-8 6 12 16,4 1-3-16,-3-1 0 0,3-6-9 0,-4 7 0 15,-3-1 0-15,0 1-11 0,0-7 11 0,0 6 0 16,-3 0 0-16,-1 1 0 0,-3-7 0 0,0 6 0 16,4 1 8-16,-5-7-8 0,-2 6 8 0,-1 1-8 15,4-1 8-15,-3 1-8 0,-4-1 8 0,-1-3-8 0,1 4 8 0,0-1-8 16,0 4 8-16,0-7-8 0,0 3 8 16,-4 4-8-16,4-4 0 0,0 1 0 0,0 2-12 0,-4-2 4 31,1 2-15-31,-1 1-2 0,0-4-1 0,4 4 0 15,-7 5-122-15,7-5-24 0,-7 3-4 0,3-1-2 16,4-5-88-16,-4 2-18 0,-13 13-3 0,10-18-581 0</inkml:trace>
  <inkml:trace contextRef="#ctx0" brushRef="#br1" timeOffset="105286.8">11299 15132 288 0,'0'0'25'0,"0"0"-25"16,0 0 0-16,0 0 0 0,11-7 203 0,-7-2 35 15,-4 6 7-15,0 3 2 0,7-9-145 0,-4 9-29 16,-3 0-5-16,0 0-2 0,0 0-13 0,0 0-2 16,11 0-1-16,-11 0 0 0,0 0-13 0,0 0-2 15,7 0-1-15,0 9 0 0,-7-9 22 0,0 0 4 0,3 3 0 0,1 6 1 16,3 1-16-16,-7-10-3 0,-7 6-1 0,3 0 0 16,4-6-9-16,-3 10-3 0,-11-4 0 0,0-3 0 15,3-3 10-15,0 10 1 0,1-7 1 0,-8-3 0 16,1 6 7-16,-1-6 2 0,0 0 0 15,-3 0 0-15,-7-6-21 0,0 6-4 0,7-3-1 0,-4 0 0 16,-3-4 16-16,3 7 4 0,4-9 0 16,0 9 0-16,3-3-29 0,-7-4-6 0,-6 7-1 0,2 0 0 15,5 0-8-15,-5-3 8 0,-2 3-8 0,2 0 8 16,1 0-8-16,4 0 0 0,-5 3 0 0,1-3 0 16,-7 0 0-16,7 0 0 0,6 0 0 0,-6 0 0 15,-7 0 0-15,10 0 0 0,8 0 0 0,-1-3 0 16,-3 3 8-16,7 0 0 0,0 0 0 0,-1 0 0 15,8 3 18-15,-7-3 3 0,0 7 1 0,4-7 0 16,3 3-16-16,-1-3-3 0,1 0-1 0,-3 0 0 16,6 0 2-16,4 0 1 0,0 0 0 0,-7 9 0 0,-3-9-5 0,6 10-8 15,4-7 11-15,-3 6-11 0,-4 1 0 0,3-1 0 16,4 4 0-16,0 5 0 0,-4-5 0 0,1 6 0 16,-1-7 0-16,1 10 0 0,3 0 0 0,-4-3 0 15,1 12 0-15,-1-9 0 0,1 0 0 0,-1 10 0 16,1-10 0-16,3 6 0 0,-4-3 0 15,8 3 0-15,-1 3 0 0,1 1 0 0,-4-1 0 0,3 4 0 16,4 5 0-16,0 1 0 0,-3 0 0 0,3 3-9 16,0 0 9-16,0-3 0 0,0 2 0 0,0 1 0 15,-3-3 0-15,-1 3 0 0,1 3 0 0,-1 0 8 16,-10-6-8-16,4 3 8 0,3 6-8 0,-4-6 0 16,-3-3-8-16,0 2 8 0,4-2 0 0,-1-6 0 15,1 6 0-15,-1-10-8 0,-3 0 8 0,3 7 0 0,4-10 0 16,0 10 0-16,0-7 0 0,0 0 0 15,4-5 0-15,-4 5 0 0,3-3 0 0,1-3 0 0,-4 3 0 0,7-6 0 16,0 0 0-16,0 0 0 0,-7 6 0 0,4-6 0 16,-1 0 0-16,1 0 0 0,-8 0 0 0,4 0 0 15,4 6 0-15,-4-6-8 0,0 0 8 0,-4 0 0 16,-3-3 0-16,7 0 0 0,4-3 0 0,-4 2 0 16,-7 1 0-16,7-3 0 0,0-7 0 0,3 4 0 15,-6 3 0-15,3-4 0 0,0-3 0 0,3 1 0 16,4-7 0-16,-7-3 8 0,0 9-8 0,0-9 0 15,7 4 0-15,-3 5 0 0,-1-3 0 0,-3-6 0 16,0 0 0-16,4 3 0 0,3 7 0 0,-7-10 0 16,0 0 0-16,0 0 12 0,11 0-4 0,3 0 0 15,-7 0-8-15,0 0 0 0,10 0 0 0,-6-3 8 16,3-4-8-16,-3 7 0 0,-1 0 0 0,8-3-8 0,3-3 8 16,4 6 0-16,-11-9 0 0,7 9 0 0,7-7 0 0,0 1 0 15,-3 6 0-15,0-3 0 0,0-3 0 0,3 6 0 16,4-4 0-16,-4-2 0 0,-4 3 0 0,8 0 0 15,11-3 0-15,-12-4 0 0,-6 7 0 0,7-6 0 16,3-1 0-16,0 1 0 0,1 9 0 0,-8-6 0 16,0-1 0-16,-3-2 0 0,6 9 0 0,-9-9 0 15,-5 5 0-15,4 1 0 0,4-3 0 0,-7-3 0 0,-4 5 0 0,-4-5 0 16,5 6 0-16,-1-3 0 16,0-4 0-16,-4 7 0 0,-3 0 0 0,4-3 0 15,3 3 0-15,-3-4 0 0,-11 7 29 0,7-3 2 16,3-3 0-16,1 3 0 0,-1 3-23 0,-2 0-8 15,-8 0 0-15,10-3 0 0,8 3 0 0,-11 0 0 16,-7 0 0-16,0 0 0 0,10 0 0 0,1 0 0 0,-11 0 0 0,0 0 0 16,0 0 0-16,0 0 0 0,4 3 0 15,-4-3 0-15,0 0 0 0,0 0 0 0,10 0 0 0,-10 0 0 16,-10 0 12-16,10 0-3 0,0 0-1 16,0 0 0-16,0 0 0 0,0 0-8 0,0 0 12 0,7 0-4 15,7-10 0-15,-4 10-8 0,-10 0 12 0,0 0-4 16,7-9 4-16,0 9 0 0,-7 0 0 0,0 0 0 15,-3-9-12-15,3 9 12 0,7-4-12 0,-7-5 12 16,-7 0 7-16,7 5 1 0,3-5 1 0,-3 0 0 16,-3-1-10-16,-1-2-3 0,1-1 0 0,6-6 0 0,1 7 5 15,-4-7 1-15,-7-3 0 0,7 3 0 16,7-6-4-16,-7-3-1 0,-11 6 0 0,4-3 0 0,4-3-1 0,3-4-8 16,-4 1 12-16,-3 0-4 0,-3-1-8 0,6 1 0 15,4-1 0-15,-7 1 0 0,-7 0 0 0,10-4 0 16,4 1 9-16,0-4-9 0,-10 4 0 15,6-4 0-15,1 10 0 0,3-10 8 0,-4 7-8 0,1-1 0 16,-4 1 0-16,7 0 0 0,3-1 0 0,-3 7 0 16,-11-3 0-16,4 6 0 0,7-3 0 0,0-3 0 15,-3 6 0-15,-4 0 0 0,3 0 0 0,1 0 0 16,-1 0 0-16,1-3 8 0,-8 3-8 0,4-3 0 16,7 3 0-16,-3-6 0 0,-4 9 0 0,3-3-12 15,0-3 2-15,1 3 0 0,3-6 10 0,-4 9 0 16,1-3 0-16,-1 0 0 0,4 0 0 0,0 0 0 0,-10 0 0 15,6 3 0-15,4 1 0 0,0-4 14 0,-3 6-3 0,-1 0-1 16,-3-6-10-16,4 10-14 0,3-7 3 0,-4 6 1 16,-3 1 10-16,3-7 12 0,1 6-2 0,3 1-1 15,-4-4-9-15,1 4 0 0,3-7 0 0,0 6 0 16,0 1 0-16,0-4 0 0,-7 4 0 0,7 2 0 16,3-2 0-16,-3-7 0 0,-3 6 0 0,-1 4 0 15,4-4 0-15,0 1 0 0,-3-4 0 0,-1 4 0 16,1 2-9-16,3-2 9 0,0 2 0 0,0 1 0 15,-4 6-10-15,4-7 10 0,0 1-8 0,4 6 8 16,-4-7 0-16,0 7-10 0,3-3 10 0,1-4 0 16,-4 10-15-16,3-3 4 0,-6-6 1 0,6 6 0 15,-3 3-12-15,0 0-2 0,0-6-1 0,0 6 0 16,0 0-42-16,0 0-8 16,0-4-1-16,-3-2-1 0,-4 3-62 0,0 3-12 0,7 0-2 15,-7 0-1075-15</inkml:trace>
  <inkml:trace contextRef="#ctx0" brushRef="#br1" timeOffset="124502.37">1743 13247 925 0,'0'0'40'0,"0"0"10"0,0-9-40 0,0 9-10 16,0-3 0-16,0-1 0 0,-7-2 104 0,7 6 18 15,0 0 4-15,0 0 1 0,-4-3-10 0,-3-3-1 0,7 6-1 16,0 0 0-16,-3 6-38 0,-1-3-7 16,-7-3-2-16,11 0 0 0,-7 10-13 0,4-7-3 15,-1-3-1-15,-3 6 0 0,7-6-1 0,0 0 0 0,-3 3 0 0,3-3 0 16,-7 6 6-16,7-6 0 0,0 0 1 0,0 0 0 16,-4 4-9-16,4-4-3 0,0 0 0 0,0 0 0 15,0 12-20-15,-7-2-4 0,7-10-1 0,0 9 0 16,-3 0-11-16,3 4-9 0,0-4 12 0,-4 1-12 15,4-1 18-15,-7 4-3 0,7-4-1 0,-4 0 0 16,4 4 4-16,0-4 1 0,0 1 0 0,0 2 0 16,0-2-3-16,0 2-1 0,4 1 0 0,3-4 0 15,-3 4 0-15,-4 2 0 0,0-2 0 0,3 0 0 16,4 5-4-16,-3 1-1 0,3-3 0 0,-4 6 0 16,4-3-10-16,-7 3 12 0,4 0-12 0,-4-1 12 15,3-2-12-15,-3 3 0 0,0 0 9 0,0 3-9 0,0-3 0 0,0-6 0 16,0 6 0-16,-3-3 8 15,3 3-8-15,0-4 0 0,0-5 0 0,0-4 8 0,-4 4-8 0,4-4 0 16,0 1 0-16,0-10 8 16,0 0-8-16,0 0-16 0,0 0 4 0,0 0 0 15,0 0-110-15,0 0-22 0,0 0-5 0,0-13-1096 0</inkml:trace>
  <inkml:trace contextRef="#ctx0" brushRef="#br1" timeOffset="127852.52">2515 13702 1105 0,'0'0'24'0,"0"0"4"0,0-3 2 0,0 3 2 0,0-10-32 0,0 10 0 0,0 0 0 0,7-9 0 16,-3-1 48-16,-4 7 4 0,0 3 0 0,3-9 0 16,4 6 21-16,-7-3 5 0,0 6 1 0,11-7 0 15,-11 1 17-15,7-3 4 0,0 5 1 0,4-2 0 16,-8 3-4-16,8-6-1 0,-1-1 0 0,1 7 0 16,-4-3-32-16,4 3-6 0,-1-7-2 0,1 10 0 15,-1-3-30-15,-6-3-6 0,7 6-2 0,-1 0 0 16,-10 0-18-16,4 0 0 0,3 0 0 0,-7 0 0 15,3 9 0-15,4-2 0 0,-3-1 0 0,6 3-9 0,-6 1 9 16,3-1 0-16,0 0 0 0,0 1 0 0,4-1 0 16,-1-2 8-16,-3 2 0 0,11 3 0 15,-4 4 11-15,0-3 2 0,0-10 1 0,4 6 0 16,0 7 14-16,3-4 4 0,0 1 0 0,4-4 0 16,-1 4-22-16,1-4-4 0,0 4-1 0,-1 6 0 0,-2-7 15 15,2 7 4-15,-6-6 0 0,3 9 0 16,0-4-32-16,4 1 0 0,-11-3 0 0,7 3 0 0,-7 9 0 15,7-6 0-15,-6 0 0 0,-1 0 0 0,0 0 0 0,7 0-16 16,0 0 1-16,-3 0 1 0,3 3 22 0,0-3 4 16,4 0 0-16,-1 0 1 0,5-1-13 0,-5 1 0 15,8 0 0-15,-7 0 0 0,3 0 11 0,0 6-11 16,-3-6 12-16,3-3-12 0,-3 3 16 0,7-3-3 0,-8 3-1 16,1 0 0-16,3-3-12 0,4-4 11 0,-7 7-11 0,3 7 10 15,0-7-10-15,-3-1 0 0,3 1 0 0,-3 0 0 16,7 7 0-16,-4-7 0 0,3 0 0 0,-2-1 0 15,2 1 0-15,-2-3 0 0,2 3 0 0,-2-3 0 16,2-6 0-16,-6 8 12 0,3-2-12 0,4-6 12 16,3 6-12-16,-6-7 0 15,2 1 0-15,-2 6 0 0,2-7 0 0,5 4 0 0,-12-4 0 16,4 1 0-16,4-4 0 0,-7 4 0 0,3-4 0 0,4 4 0 16,-7 6 0-16,3-10 0 0,-3 4 8 0,6-4-8 15,-6 3 0-15,3-2 0 0,4 2 9 0,3-2-9 16,0 6 0-16,1-4 9 0,-8-3-9 0,4 4 0 15,3 0 0-15,-3-4 0 0,3 4 0 0,-3-4 0 16,-4 3 0-16,4-2 0 0,-8 9-12 0,1-7 3 16,0 4 9-16,0 0 8 0,-1 2-8 0,-3-5 11 15,1 6-11-15,2-7 0 0,1 10 0 0,-7-6 0 0,3 0 0 16,0-7 0-16,4 10 0 0,-4-7 0 0,3 1 0 0,-6-4 0 16,0 4 0-16,6-4 0 0,-6 1 0 0,0-1 8 15,-1 1-8-15,-3-7 8 0,4 6-8 0,-7-9 12 16,3 3-12-16,-7 3 12 0,0-6-12 0,-7 0 10 15,11 4-10-15,-11-4 10 0,0 0-10 0,0 0 0 16,0 0 0-16,0 0 0 0,0 0 0 0,0 0 0 16,0 0-12-16,0 0 12 0,0 0-9 0,0 0 9 15,0 0 0-15,0 0 0 0,0 0 0 0,0 0 0 16,0 0 0-16,0 0 0 0,0 0 0 0,0 0 0 16,0 0 0-16,0 0 0 0,0 0 0 0,0 0 0 15,0 0 8-15,0 0-8 0,0 0 0 0,0 0 0 16,0-10 8-16,0 10-8 0,0-3 13 0,0 3 0 15,0 0 0-15,3-9 0 0,-3 9-13 0,0 0-15 0,-3-3 3 16,3 3 1-16,0-7 11 0,0 7 0 0,0 0 0 0,0 0 0 16,0-6 0-16,0 0 0 0,-8 6 0 0,8 0 0 15,-7-3 0-15,7 3 0 0,-3-7 0 0,-1 4 0 16,1-3 12-16,3 3-3 0,-7-7 0 0,3 1 0 16,1 0-9-16,-1-4 10 0,-3 0-10 0,7-5 10 15,-7-4-2-15,4 3-8 0,-5-3 12 0,1 0-4 16,7 3-8-16,-3 3 8 0,-1-5-8 0,4 2 8 15,-3 0-8-15,3-3 0 0,0 9 0 0,0-5 0 16,-7 5 0-16,7 0 0 0,0-2 0 0,-4 9 0 16,1-10 0-16,3 13 0 0,0-10 0 0,0 4 0 15,-4-1 0-15,1 1 0 0,3 0 0 0,-4-1 0 16,4-2 0-16,0 8 0 0,0-5 0 0,-7 3 0 16,7-7 0-16,0 10 0 0,-3-3 0 0,3 6 0 15,0-3 0-15,0 3-9 0,0 0 9 0,0 0 0 16,0 0-11-16,0 0 11 0,0 0-10 0,0 0 10 0,0 0-14 0,10 3 3 15,-6 6 1-15,3 4 0 0,0-4 2 16,0 1 0-16,0 2 0 0,3 4 0 0,-2-4 8 0,2 1-10 16,-6 9 10-16,-1-6-10 0,4-1 10 0,-3 1-10 15,3 0 10-15,-4-4-10 0,1 4 10 0,-1-4 0 16,1 1 0-16,-1-4 0 0,5 4 0 0,-8-4 0 16,0 1 0-16,3 2 0 0,4-2-8 0,-7-1 0 0,0 0 0 15,7 4 0-15,-7-4 8 0,4 4 11 0,3-4-3 0,0 1 0 16,-4 2-8-16,1-2 0 0,-1 2 0 0,1-2 8 15,-1-1-8-15,4 0 0 0,-7 1 0 0,0 2 0 16,0-2 0-16,-7-1 0 16,4 1 0-16,-4-4 0 0,3 3 0 0,1 1 0 15,-8 2 0-15,4-2 0 0,0-4 0 0,-3 0 0 16,2 4 0-16,1-4 0 0,0 3 20 0,-3-2 0 0,-1-1-1 0,4-3 0 16,0 6-19-16,4 1 0 0,-8-7 0 0,4 3-9 15,3-3 9-15,1 4 0 0,-8-4 8 0,8-3-8 16,-8 0 0-16,11 0 0 0,-10 0 0 0,-1 0 8 15,0 0-57 1,1 0-11-16,-4 0-3 0,0-3 0 0,-1-4-110 0,-9 4-23 0,6-3-4 0</inkml:trace>
  <inkml:trace contextRef="#ctx0" brushRef="#br1" timeOffset="128856.61">3845 13859 115 0,'0'0'0'0,"0"-4"10"0,4-2-10 16,3 0 0-16,-7-3 0 0,3 2 0 0,1-2 351 0,3-4 68 16,-3 4 13-16,3 0 4 0,-7 2-285 0,0 1-57 15,0 6-11-15,0-9-3 0,0 9-11 0,0 0-2 16,0 0-1-16,0-4 0 0,0 4-14 0,0 0-4 16,0 0 0-16,0 0 0 0,0 0-16 0,0 0-3 15,0 0-1-15,0 0 0 0,0 0-12 0,0 4-2 16,0 5-1-16,0 0 0 0,0 4-5 0,-7 6 0 0,7-7-8 0,0 7 12 15,-4 0 25-15,4-3 5 0,0 2 1 16,0-5 0-16,0 9-22 0,0-6-4 16,0-1-1-16,0 4 0 0,4-6 2 0,3 5 0 15,-7-5 0-15,10 6 0 0,-6-7-18 0,-1-2 0 16,4 2 0-16,-3-2 0 0,6-1 0 0,1 4 0 0,-8-7 0 0,5-3 0 16,-5 6 28-16,-3-9 3 0,0 0 0 0,11 4 0 15,-11-4-31-15,3 0 0 0,4 0 0 0,4 0 0 16,-4-4 10-16,3-5-1 0,1 6 0 0,0-3 0 15,-1-4-9-15,1 4 0 0,-4-3-10 0,0-1 10 16,3 1 0-16,5-1 0 0,-12 1 0 0,8 6 0 16,-4 0 0-16,0-4 0 0,0 7-9 0,3 0 9 15,-10 0 0-15,0 0-8 0,8 0 8 0,-8 0 0 16,7-3 0-16,3 6-8 0,1 4 8 0,-8-1 0 16,8-6 0-16,-8 9-10 0,4 1 10 0,0 2 0 0,1-2 0 0,-5-1 0 15,4 4 10-15,-3 2-2 0,3-2-8 0,-4-4 0 16,8 13 0-16,-1-19 0 0,-10 7 0 15,4-1 0-15,-1 1 0 0,-3-10 0 0,8 3 0 16,-8-3 0-16,3 9 0 0,-3-9 0 16,0 0 12-16,7 0-4 0,4 0 0 15,-8 0-8-15,8-3 9 0,-8-3-9 0,4 3 10 0,0-4 1 0,0-5 0 16,4 2 0-16,-7-2 0 0,3-7-3 0,0 3 0 16,3-3 0-16,-3-2 0 0,0 2 4 0,11-3 0 15,-14 0 0-15,3 3 0 0,7-3-12 0,-11 10 0 16,8-7 0-16,-1 9 0 0,-6-2 0 0,3-1 0 15,4 4-8-15,-8-1 8 0,1 1-22 0,3 6 0 16,3-3 0-16,-6 2 0 16,-4 4-98-16,0 0-20 0,0 0-4 0,0 0-661 0,0 0-132 0</inkml:trace>
  <inkml:trace contextRef="#ctx0" brushRef="#br1" timeOffset="129455.64">4639 14342 1792 0,'0'0'40'0,"0"0"8"0,0 0 1 0,0-7 1 0,0 4-40 0,4-6-10 16,-4 6 0-16,7-4 0 0,-7 1 30 0,-7 0 4 15,3-4 1-15,4 10 0 0,-3 0-21 0,-5-3-4 16,5-3-1-16,-8 3 0 0,4 0 10 0,0-4 1 16,-3 7 1-16,3 0 0 0,-4 0 11 0,4 0 1 15,0 0 1-15,3 10 0 0,-6-7 3 0,6-3 1 16,4 0 0-16,0 9 0 0,-10 1-10 0,10 2-3 0,-7-2 0 0,7-1 0 15,0 4-12-15,7-4-2 0,-7 4-1 0,3 2 0 16,4 1-10-16,0-7 0 16,0 10 9-16,4-6-9 0,-8-1 0 0,5 7-20 15,6-6 4-15,-4-4 1 0,4 0 15 0,-3 4 0 16,0-4 0-16,3 1 0 0,-4-1 23 0,8-6 7 16,-4 4 2-16,4-4 0 0,-8-3-16 0,4 6-2 0,-3-12-1 15,-1 6 0-15,5 0 31 0,-5-10 7 0,4 7 1 16,-3-6 0-16,-8 6-32 0,4-7-7 0,8 1-1 0,-15-1 0 15,10 1 0-15,-10 0-1 0,0-4 0 0,0 1 0 16,0-1-11-16,0-3 0 0,0 4 0 0,-7 2 0 16,4 1 8-16,-5 3-8 0,1-4 0 0,4 4 8 15,-4 3-8-15,0-3 0 0,3 2 0 0,-10 4 0 16,7-3 0-16,4-3 0 0,-8 6 0 0,4 0 0 16,0-3 0-16,-4 3 0 0,4-6 0 0,0 6 0 15,-3 0 0-15,3-3 0 0,-1-4 0 0,5 4 0 0,-4 0-20 0,0-3 3 16,3 3 1-16,-6-4 0 15,6 4-116-15,-6 0-24 0,-4-3-4 0,3 3 0 0</inkml:trace>
  <inkml:trace contextRef="#ctx0" brushRef="#br2" timeOffset="153824.47">24575 6295 1954 0,'0'0'43'0,"-8"-3"9"0,5-6 1 0,-4-1 3 0,3 1-45 0,-3-4-11 0,4 4 0 0,-4 6 0 15,3-7 28-15,1 1 3 0,-4-1 1 0,3 7 0 16,4-6-7-16,0 9-1 0,-7 0 0 0,7 0 0 16,0 0-8-16,0 0-1 0,4 12-1 0,-1-2 0 15,1 9-2-15,-1-7 0 0,1 10 0 0,-1 9 0 16,1-2-12-16,-1 5 0 0,-3-2 8 0,4 8-8 15,-1 1 0-15,-3 3-13 0,0-3 2 0,4 6 1 0,-4 3 26 16,-4 0 4-16,1 7 2 0,-1-4 0 16,1 10 12-16,-4-1 2 0,0 1 1 0,-4 3 0 15,0 6-4-15,1 0-1 0,3 3 0 0,-4 1 0 16,8-4 8-16,-4 3 2 0,7 0 0 0,0 4 0 0,-7-1-10 16,7-3-3-16,3 7 0 0,1 3 0 0,-1-10-5 0,4 9 0 15,4-2-1-15,-4 3 0 0,3-1-12 0,1-2-3 16,-4-4 0-16,4 7 0 0,-1 6-8 0,-3-3 0 15,4-4 0-15,-4 1 0 0,0-3 9 0,0-7 0 16,0 9 0-16,-3-8 0 0,-1 5-9 0,4-5 0 16,-3-1 0-16,3 6 0 0,-4-5 0 0,1-4 0 15,-4 3 0-15,3 0 0 0,1 0 0 0,-4 4 0 0,0-10 0 16,0 3 0-16,3 0 0 0,-3 0 0 0,-3-3 0 0,3 3-11 16,0-3 11-16,-4 0 16 15,1-6-4-15,3 0-1 0,-4-1-11 0,4 4-12 0,-3-3 2 0,-1 0 1 16,1-1 9-16,-1-2 14 0,4-4-3 0,-3-2-1 15,-1-1-10-15,1 7 0 0,3-4-12 0,-4-3 12 16,1-2 0-16,3 2 0 0,-4 0 0 16,1 1 12-16,-1-1-12 0,4 0 8 0,-4-3-8 15,1 0 8-15,3-2-8 0,-4 2 0 0,1-6 0 16,-1 6 0-16,1-6 0 0,-1 0 0 0,-3 6 0 0,4-6 8 16,-1-4-8-16,1 4 0 0,-1-3 0 0,1-6 0 15,-1 5 0-15,1 1 0 0,3 0 0 0,-4-7 0 16,4 7 8-16,0-10-8 0,-4 4 8 0,4 6-8 15,0-10 16-15,0 0-1 0,0 1-1 0,0-1 0 16,0 1-1-16,0-4 0 0,-3-3 0 0,-1 3 0 16,1-3-13-16,3 7 11 0,0-11-11 0,0 11 10 0,-4-10-10 0,4 6 0 15,4-6 0-15,-1 0 0 0,1 0 0 0,-4 0 0 16,0 0 0-16,3-3 0 0,1 3 8 0,0-7-8 16,-1 1 0-16,-3 3 8 0,4-7-8 0,-1 1 8 15,-6-4-8-15,3 7 8 0,3-10-8 0,1 10 10 16,-4-4-10-16,0-9 10 0,0 7-10 0,0 2 10 15,0-2-10-15,0-1 10 0,0 1-10 0,0-7 0 16,0 6 0-16,0 1 8 0,0-10-8 0,3 9 0 16,-6 0 0-16,3 1 0 0,3-7-21 0,-3 6 0 15,0 1 0-15,0-10 0 16,0 3-15-16,0-3-2 0,-3 9-1 0,3-9 0 0,-4 10 11 0,4-10 3 16,-7 3 0-16,7-3 0 0,0 0 2 0,0 0 1 15,0 0 0-15,0 0 0 16,0 0-19-16,0 9-4 0,0-9-1 0,0 0 0 15,-3 10-91-15,-1-1-19 0,-3-6-3 0,7-3-857 0</inkml:trace>
  <inkml:trace contextRef="#ctx0" brushRef="#br2" timeOffset="154567.43">20313 10895 172 0,'0'0'16'0,"0"0"-16"0,-7 0 0 16,0 0 0-16,0 0 80 0</inkml:trace>
  <inkml:trace contextRef="#ctx0" brushRef="#br2" timeOffset="155326.6">19759 10864 1062 0,'-28'0'47'0,"17"0"9"15,-6 0-44-15,-1 6-12 0,0-6 0 0,-6 0 0 16,-5 0 45-16,1 0 7 0,0 0 2 0,-4 3 0 15,1-3-42-15,-1 0-12 0,0 0 0 0,-3 0 0 16,3 7 0-16,0-7 0 0,0 3 0 0,-3-3 8 16,3 0 25-16,-6 0 6 0,-1 0 1 0,4 0 0 15,6 0 52-15,1 0 12 0,0 0 1 0,0 0 1 16,3 0-14-16,0 0-4 0,1 0 0 0,2 0 0 16,1 0-31-16,4 0-6 0,-1 0-2 0,0 0 0 15,4 0-15-15,0 0-3 0,4 0-1 0,-1-3 0 0,0 3-18 0,4 0-3 16,0 0-1-16,7 0 0 0,0 0-8 0,0 0 8 15,0 0-8-15,0 0 8 0,0 0 1 0,4-7 0 16,3-2 0-16,0 6 0 0,3 0 1 0,5-4 0 16,-1 4 0-16,3-3 0 0,5 3-1 0,2-7 0 15,4 10 0-15,4-9 0 0,0 9 1 0,3-9 0 16,8 5 0-16,-1 1 0 0,4-3-2 0,-4 6-8 16,0 0 12-16,4 0-4 0,4-3 6 15,3-3 1-15,-1 6 0 0,8 0 0 0,0 0-2 0,0 0 0 0,0 6 0 16,0-3 0-16,0-3-1 0,4 0-1 0,6 6 0 0,1-3 0 15,3 1 1-15,0-4 1 16,4 0 0-16,-4 6 0 0,3-3 3 0,5-3 1 0,2 0 0 16,8 0 0-16,-4 0-8 0,4 0-1 15,0 0-8-15,6 0 12 0,5 0-12 0,2 0 0 0,1 0 8 16,0 0-8-16,0 0 0 0,0 0 0 0,3 6 0 0,1-3 0 16,2-3 0-16,-2 4 8 0,-4 2-8 0,3-3 9 15,4 6-9-15,3-2 0 0,-6-1 0 0,-1 0 0 16,7-3 12-16,4 7 4 0,-3-4 1 0,-1 0 0 15,4-6-25-15,-3 10-6 0,3-10-1 0,-4 9 0 16,7-3 15-16,-10-2 0 0,4-1 0 0,-1-3 0 16,4 6 0-16,0-3 0 0,-7-3 0 0,0 6 0 0,3-3 0 0,-3-3 0 15,4 10 0-15,-5-7 0 0,-2 3 16 16,3-3-3-16,3 4-1 0,-3-4 0 0,0 0-4 0,0-3 0 16,0 6-8-16,0-3 12 15,-4-3-12-15,0 7 0 0,1-7 0 0,-1 3 0 0,-3-3 0 0,-7 0 0 16,-1 0 0-16,1 0-10 0,0 0 10 15,7 0 0-15,-4 0 0 0,0 0 0 0,-6-3 0 16,2 3 0-16,5 3 10 0,-5-3-10 0,-6 0 0 16,-4 0 0-16,-3 6 0 0,3-3 0 0,0-3 0 0,1 3 0 15,-5-3 0-15,1 0-10 0,-4 7 10 0,0-4 0 16,0-3 0-16,1 0 0 0,2 0 0 0,-3 6 0 16,-10-6 8-16,-1 3-8 0,-6-3 0 0,-1 0 0 15,1 0 0-15,-1 0 0 16,-3 0-27-16,-7 0-9 0,-3 0-3 0,-4 0 0 15,-8 0-71-15,1 0-14 0,-4 0-4 0,-3 0-634 0,-4 0-127 0</inkml:trace>
  <inkml:trace contextRef="#ctx0" brushRef="#br2" timeOffset="156847.29">30882 10858 1753 0,'0'0'77'0,"0"0"17"0,0 0-75 0,0 0-19 0,0 0 0 0,0 0 0 16,0 0 58-16,0 0 8 0,0 0 2 16,0 0 0-16,0 0-49 0,0 0-10 0,0 0-1 0,0 0-8 0,0 0 8 0,0 0-8 15,0 0 0-15,0 0 0 0,0 0 15 0,-7 0-4 16,4 0-1-16,3 0 0 0,0 0 9 0,-7 6 1 15,-1 3 1-15,1 1 0 0,0 2-5 16,0-2-2-16,0 9 0 0,0-7 0 0,-3 7 13 16,3-7 2-16,0 10 1 0,-4-3 0 15,-3 3 18-15,3-3 3 0,1 3 1 0,-4 0 0 0,-1 0-36 0,1 0-6 16,0 0-2-16,0 6 0 0,0-6-8 0,0 0 0 16,-4 0 0-16,1 6-11 0,-1-3 11 0,4 3 0 15,-7-6 0-15,3 6 0 0,0-2 0 0,4-4-8 16,0-1 8-16,0 1-8 0,-4-3 8 0,8 3 0 15,-1-3 0-15,4-6 0 16,-3-1-60-16,-1 4-6 0,8-7-2 0,-1-3-627 0,4-6-125 0</inkml:trace>
  <inkml:trace contextRef="#ctx0" brushRef="#br2" timeOffset="157287.47">30593 10817 172 0,'0'0'8'0,"-7"-6"1"0,0 2-9 0,0 1 0 15,0-3 0-15,3-3 0 0,-6 6 429 0,-1-4 84 16,4 7 17-16,-4-3 3 0,1-6-425 0,-4 9-86 16,3 0-22-16,0-3 0 0,1 6 41 0,3-3 3 15,-4 0 0-15,11 0 0 0,0 0 15 0,0 0 3 16,0 0 1-16,0 0 0 0,0 0-15 0,4 6-4 16,3 0 0-16,0 1 0 0,0 2-28 0,4-6-5 15,3 10-2-15,0-4 0 0,14 13 11 16,-7-13-10-16,-3 10 0 0,-1-6-10 0,5 6 0 15,-5 3 0-15,1-1 8 0,0 1 0 0,3 0 0 16,-7 10 0-16,3-1 0 0,1 0-23 0,0 1-5 16,-4-1 0-16,0 1-1 0,0-1 13 0,0 0 8 15,4 1-10-15,-1-1 10 0,-2-6 0 0,2 6 0 16,1-2-8-16,3-7 8 0,-7 6-23 0,4-3-1 0,-1-3-1 16,5-3-745-16,-5 3-149 0</inkml:trace>
  <inkml:trace contextRef="#ctx0" brushRef="#br2" timeOffset="158592.29">24652 5405 691 0,'0'0'30'0,"0"0"7"0,0 0-29 0,0 0-8 0,0 0 0 0,0 0 0 16,0 0 252-16,0 0 50 0,0 0 10 0,0 0 1 16,0 0-224-16,4 9-45 0,3-6-8 0,-4 10-3 15,4-4-16-15,-3 4-3 0,-1-7-1 0,4 3 0 16,-3 4 12-16,3-4 3 0,-3 4 0 0,3-4 0 16,-4 4-10-16,1-4-2 0,3 4 0 0,-4-4 0 15,4 4-16-15,-3 2 0 0,-1-2 0 0,1-4 0 16,-1 4-19-16,1-4-7 0,-1 1-2 0,1 2 0 15,-1 1-42-15,5-4-9 0,-5 4-1 0,4 2-1 16,-3 1-103-16,3-7-20 0,0 10-4 0</inkml:trace>
  <inkml:trace contextRef="#ctx0" brushRef="#br2" timeOffset="158960.31">25298 5198 1152 0,'-4'6'102'0,"-3"-3"-82"0,-3 3-20 0,-1 0 0 16,0 4 164-16,-3-1 29 0,0 4 6 0,-3 3 1 16,-5-1-120-16,1 4-23 0,0 3-5 0,-7 6 0 15,3-6 10-15,0 3 2 0,-3 3 1 0,3 7 0 16,-3-4-12-16,-3 10-2 0,2 3-1 0,1 3 0 16,0 0 9-16,0 6 1 0,3 1 1 0,-3-1 0 15,-1 10-20-15,5-10-4 0,-4 10-1 0,3-10 0 16,4 10-36-16,-4-4 0 0,4-2 0 0,3-4 0 15,1 7-110 1,2-7-26-16,5-3-6 0</inkml:trace>
  <inkml:trace contextRef="#ctx0" brushRef="#br3" timeOffset="169565.84">17353 10503 57 0,'-17'0'0'0,"6"0"0"15,-3 7 0-15,0-7 0 0,0 0 0 0,-4 0 0 0,4-7 84 0,-4 7 12 16,4 0 3-16,-4 0 0 0,4-3 42 0,0-3 9 15,4 6 2-15,-1-3 0 0,0 0-39 0,4-4-7 16,-3 4-2-16,-1-3 0 0,4-3-25 0,0 9-6 16,0-7-1-16,0 1 0 0,4 6-4 0,-5-9-2 15,5 9 0-15,3 0 0 0,0 0-20 0,0 0-4 16,0 0-1-16,0 0 0 0,0 0-24 0,0 0-5 16,0 0 0-16,0 0-1 0,0 0-11 0,0 0 12 15,0 0-12-15,7-10 12 0,7 10 10 0,-3-3 2 16,-1 0 1-16,4-3 0 0,4 3 3 0,3-4 1 15,-3 4 0-15,3-3 0 0,0 3-8 0,4-7-1 0,0 10-1 16,3-9 0-16,4 9-11 0,-4-3-8 16,0 3 12-16,-3 0-12 0,-1 0 0 0,1 0 0 0,3 0 0 0,-3 3 0 15,7-3 0-15,-8 0 0 0,1 0 0 0,3 6 0 16,-3-3 12-16,0-3-4 0,3 0 0 0,0 0-8 16,4 0 16-16,0 0-3 0,-1 0-1 0,1-3 0 15,-4 3 10-15,8-6 2 0,-1 6 0 0,0 0 0 16,0 0-15-16,-3 0-9 0,4 0 12 15,-5 6-12-15,5-3 0 0,-8-3 0 0,4 7 0 0,-1-4 0 16,1 0 0-16,0 3 0 0,-4-3 0 0,0 7 0 16,4-4 0-16,-4 0 0 0,0 0 13 0,1-2-4 0,2 5-9 0,-2 0 0 15,2-5 0-15,-2 5 0 16,-1 0 0-16,0-2 0 0,0-4 9 0,4 0-9 16,-4 6 16-16,0-9 0 0,4 7-1 0,0-4 0 15,-4 0-7-15,4 3 0 0,0-3-8 0,-1 7 12 0,-2-4-12 16,-1 0 0-16,0-6 8 0,-3 6-8 0,3-2 0 0,0 2 0 15,-7-3 0-15,4-3 0 0,-7 9 0 0,6-5 0 16,-6 2 0-16,3-3 0 0,-3 6 0 0,-1-9 0 16,1 10 0-16,0-7 0 0,-1-3 10 0,1 0-1 15,3 6 0-15,0-3 0 0,-3-3-1 0,3 0-8 16,0 0 12-16,-3 7-4 0,3-4 4 0,-7-3 1 16,0 0 0-16,-3 0 0 0,7 0-13 0,-1 0 0 0,-6 0 0 0,3 0 0 15,4 0 0 1,-4-3 11-16,0 3-3 0,0-7-8 0,-4 7 18 0,5 0-3 15,-5-3-1-15,4-3 0 0,-3 6-14 0,3-3 9 0,-3 0-9 16,-1-4 8-16,1 4 0 0,3-3 0 0,-4 6 0 0,1 0 0 16,0-9-8-16,-4 9 0 0,0-4 0 0,3 4 0 15,1-3 0-15,-4-3 0 0,-7 6 0 16,7 0 0-16,0-3 0 0,0-3 0 0,4 6 0 0,-8 0 0 16,4-4 0-16,4-2 0 0,-4 3 0 0,0 0 0 15,0-3 0-15,0 6 0 0,0 0 8 0,0-10-8 16,0 10 0-16,0-3 0 0,0-3 0 0,4 3 0 15,0-7 0-15,-1 10 0 0,-3-9 0 0,4 9 0 16,-1-3 0-16,1-7 0 0,-1 7 0 0,1-3 0 16,-4 3 0-16,4-3 0 0,-1 2 0 0,-3 1 8 15,-7 3-8-15,7-6 0 0,0 6 0 0,-7 0-11 0,0 0 11 0,8-9 0 16,-1 5 8-16,3-2-8 0,-3 3 9 16,0-6-9-16,0 9 12 0,4-10-12 0,3 7 8 0,-7-3-8 15,4 3 0-15,-1-7 0 16,1 1 12-16,-4 6-12 0,0-7 12 0,0 10-12 15,0-9 18-15,4 6-3 0,-4-3-1 0,-4 2 0 0,4-5-14 16,0 9-13-16,-7 0 2 0,7-9 1 0,-7 9 10 0,11 0 0 16,-4-4 0-16,0 4 0 0,-7 0 0 0,7-6 0 15,0 3 0-15,0-6 0 0,0 5 0 0,0-2 0 16,4 3 0-16,-4-3 0 0,0 3 0 0,0-7 0 16,0 10 0-16,4-9 0 0,-8 6 0 0,8-7 8 15,-4 10-8-15,0-9 0 0,0 9 0 0,0-9 0 0,0 5 0 16,0 1 0-16,0-3 0 0,0 3 0 15,-3-3 0-15,3 2 0 0,0-2 0 0,-4 0 8 0,5 0-8 16,-1-4 0-16,0 7 8 0,0-6-8 0,-4-1 8 0,4 7-8 16,0-6 10-16,0-1-2 0,0 1-8 0,0-1 12 15,1 7-12-15,-5-6 11 0,4 0-11 0,0-1 10 16,0-2-2-16,0 2-8 0,4-2 12 0,-4 2-4 16,4 1-8-16,-8 3 12 0,4-1-12 0,0-2 12 15,0-1-12-15,-3 4 0 0,-4 0 9 0,0-3-9 16,7-1 0-16,-4 4 0 0,1-10 0 15,-1 13 0-15,4-6 0 0,0-4 0 0,-3 4 0 0,0-1 0 16,6 1 0-16,-3-4 0 0,-3 4 0 0,3-4 0 16,0 4 0-16,0 0 0 0,-4-4 0 0,4 4 0 15,1-4 0-15,-5 4 0 0,4-1 0 0,0 1 0 16,0-1 0-16,0-2 0 0,-3 2 0 0,3 1 0 16,-4 3 0-16,4-10 0 0,-3 13 0 0,3-6 0 15,-3-1 0-15,-1 1 0 0,4-4 0 0,-3 4 0 0,-1-4 11 0,1 4-3 16,3-1 0-16,0-2 0 0,-4-1-8 15,4-2 12-15,0 8-12 0,1-8 12 0,-5 2-12 0,4 1 0 16,0 2 0-16,0-2 0 0,0-4 0 0,0 3 0 16,0 4 0-16,-3-3 8 0,6-1-8 0,-2 0 0 15,-1-2 0-15,0 2 0 0,3 1 0 0,-3 2 0 16,0-9 0-16,0 10 0 0,0-4 0 0,4 1 0 16,-4 3 0-16,0-4 0 0,0-3 0 0,0 4 0 15,4-1 0-15,-4 4 0 0,0-10 0 0,0 13 0 16,0-10 0-16,4 7 0 0,-4-4 0 0,3 1 0 15,1-7 9-15,-1 9-9 0,1-2 8 0,0-1-8 16,-4 1 8-16,0-4-8 0,3 7 9 0,-3-4-9 16,-3-6 12-16,3 7-12 0,0-1 9 0,0 4-9 15,0-1 0-15,0-2 9 0,0-7-9 0,0 6 0 16,4 1 0-16,-4-4 0 0,0 4 0 0,0-1 0 0,0 1 8 16,0-4-8-16,-3 3 0 0,3 1 0 0,3 2 0 0,-6-2 0 15,3-4 0-15,0 4 0 0,4 2 0 0,-1-2 0 16,-3-7 0-16,4 6 0 0,-1 4 8 0,1-4-8 15,0 1 0-15,-4-4 0 0,3 4 0 0,-3-1 0 16,4-6 0-16,-4 10 0 0,3-7 0 16,-3 1 0-16,4 2 0 0,0 0 0 0,-4 1 0 0,0-4 0 15,0 4 0-15,-4-1 0 0,4 4 0 0,-3-4 0 16,-1 4 0-16,5-1 0 0,-5 1 0 0,1 0 0 0,3-1 0 0,-4-2 0 16,4 2 0-16,4-2 0 0,-4 2 0 0,0 1 0 15,0-7 0-15,0 0 0 16,7 4 0-16,0 3 0 0,-7-4 0 0,4-6 0 15,3 13 0-15,-3-10 0 0,-1 7 0 0,-3-4 0 16,-3 4 0-16,6-1 0 0,4 4 0 0,-10-3 0 0,-4 2 0 0,3-5 0 16,15 9 0-16,-11-3 0 0,-7-4 0 0,4 7 0 15,3-6 0-15,3 5 0 0,4-2 0 16,1-3 0-16,-12 6 0 0,8-7 0 0,3 7 0 0,0-3 0 16,-7-4 0-16,4 7 0 0,3-6 0 0,0-1 0 15,0 7 0-15,-4-6 0 0,1 6 0 0,3-3 0 16,0-4 0-16,-3 10 0 0,-4-6 0 0,3 0 0 15,5 2 0-15,-5-2 0 0,-3 6 0 0,4-3 0 16,-4-3 0-16,3 6 0 0,1-3 0 0,-4-1 0 0,-7 4 0 0,11-6-11 16,3 6 11-16,0 0 0 0,-4-3 0 0,1-3 0 15,0 6 0-15,3 0 0 0,0-3 0 0,0 3 0 16,0-7 0-16,0 4 0 0,11-6 0 0,-7 9 0 16,-8-10 0-16,4 7 0 0,7-3 0 0,1 3 0 15,-1 3 0-15,-4-3 0 0,1-4 0 0,0 7 0 16,3 0 0-16,-7 0 0 0,0 0 0 0,-3 0-8 15,10 0 8-15,-7 0 0 0,-4 0 0 0,1 0 0 16,0 7 0-16,-1-4 0 0,1-3 8 0,-1 0-8 16,-3 0 0-16,4 3 0 0,3-3 0 0,-3 6-8 15,-4-6 8-15,3 0 0 0,8 0 0 0,-4 0 0 16,0-6 0-16,0 6 0 0,-3-3 8 0,7 3-8 16,3 0 8-16,-4 0-8 0,-3 0 8 0,4 0-8 15,3 0 0-15,-3 0 0 0,-11 3 0 0,0 3 0 0,4-3 0 16,-1 4 0-16,-3-4 0 0,-7-3 0 0,0 0 0 0,7 6 0 15,7 0 0-15,-7 1 0 0,-7-7 0 0,4 3 0 16,10-3 0-16,-3 9 0 0,-1-9 0 0,-3 6 0 16,4-2 0-16,0-4 0 0,3 3 0 0,-4-3 0 15,-3 6 0-15,4-3 0 0,-1-3 0 0,1 0 0 16,-4 6 0-16,4-2 0 0,-1-4 0 0,-3 6 0 16,0-3 0-16,0 0 0 0,-7-3 0 0,7 10 0 15,4-4 0-15,-7-3 0 0,6 0 0 0,-3 3 0 16,-3-3 0-16,3 4 0 0,0-4 8 0,0 3-8 15,0-3 8-15,0 0-8 0,-3 4 0 0,6-4 0 16,-3 3 0-16,-3-3-12 0,3 4 12 0,0-4 0 16,-7-3 8-16,7 3-8 0,0 6 0 0,0 1 0 0,-3-10 0 0,3 9-8 15,0-6 8-15,3 7 0 16,-3-10 0-16,0 9 0 0,0-6 0 0,0 3 0 0,4-3 0 16,-4 7 0-16,4-4 0 0,-4 0 0 0,3-6 0 0,1 10 0 15,-4-1 0-15,4-2 0 0,-4-1 0 0,0 0 0 16,0-3 0-16,0 7 0 0,3 2 0 0,-6-2 0 15,3-1 0-15,0 0 0 0,0 1 0 0,0-1 0 16,-3-3 0-16,3 4 0 0,-4-1 0 0,4 1 0 16,-3-1 0-16,3 1 0 0,0-4 0 0,0 3 0 15,0 1 0-15,0-1 0 0,0-6 0 0,0 7 0 16,4-1 0-16,-4 3 0 0,0-2 0 0,0-1 0 0,0 4 0 16,4-4 0-16,-8 1 0 0,8 2 8 15,-4-2-8-15,0-1 0 0,0 4 0 0,0-4 0 16,3 4 0-16,-2-4 0 0,-5 0 0 0,4 4 0 15,4-4 0-15,-4 4 8 0,0-4-8 0,0 10 8 0,0-6-8 0,0-4 0 16,-4 4-11-16,5 2 11 16,-1-2 0-16,0-1 0 0,-4 1 0 0,1 6 0 0,3-7 0 0,-4-2 0 15,4 8 0-15,0-5 0 0,0 6 0 16,1-7 0-16,-1 7 0 0,0-6 0 0,-4 9 0 0,4-7 0 16,0-2 0-16,0-1 0 0,0 7 8 0,0-6-8 15,-3-1 0-15,7 7 0 0,-4-6 0 0,0 2 0 16,0-2 0-16,-4-1 0 0,4 1 0 0,0-4 0 15,0 4 0-15,0 3-9 0,-3-4 9 0,3 1 0 16,0 2 0-16,0 1 0 0,-3-7 0 0,6 10 0 0,-6-6 0 0,3-1 0 16,0 7 0-16,0-6 0 15,0-4 0-15,0 4 0 0,0 5 0 0,0-5 0 0,0 3 0 0,-3-1 0 16,3-5 0-16,-4 2 0 0,4 7 0 0,0-6 0 16,1-4 0-16,-1 7 0 0,0-10 0 0,0 13 0 15,0-7 0-15,0 4 0 0,-4-3 0 16,4-1 0-16,0 1 0 0,0 6 0 0,-3-7 0 15,3 7 0-15,-3-7 0 0,3 7 0 0,-4-6 0 16,4-4 0-16,0 10 0 0,-3-6 0 0,3-1 0 0,0 4 0 16,0-4 0-16,0-2 9 0,0 2-9 0,0 1 0 15,0-4 9-15,0 1-9 0,0 2 0 0,4-2 9 16,-4 2-9-16,0-2 0 0,0-1 0 0,0 0 8 16,0 4-8-16,0-4 0 0,4 1 0 0,-4 2 0 15,0-2 0-15,0 2 0 0,0-2 0 0,4 2 0 16,-4-2 9-16,0 2-9 0,3 4 10 0,1-4-10 15,-4-9 0-15,4 13 0 0,-4-6 0 0,0-4 0 0,3 3 0 0,-3 1 0 16,4 2 0-16,-1-2 0 0,-2 2 0 0,2-2 0 16,1-1 0-16,-1 3 0 0,1 4 0 0,3-3 0 15,0-10 0-15,0 13 0 0,4-4 0 0,-8-3 0 16,1 1 0-16,-4-4 0 0,4 4 0 0,3 5 0 16,-4-8 0-16,1 2 0 0,-1 0 0 0,1 4 8 15,0-4-8-15,-4 1 0 0,3-1 0 0,1 0 0 16,-1 4 0-16,1-4 0 0,-4 1 0 0,4-1 0 15,-1-2 0-15,-3 2 0 0,4 0 0 0,-1 4 8 16,1-4-8-16,0 1 0 0,-1-7 0 0,1 6 0 16,-1 1 0-16,5-1 0 0,-5-6 0 0,1 7 0 0,-1-1 0 0,1 4 0 15,-1-4 0-15,1 0 0 16,0 1 0-16,3-1 0 0,-4 1 0 0,1-4 0 0,3 3 0 0,-3 1 0 16,-1-1 0-16,1-6 0 15,-1 7 0-15,1-1 0 0,-1-3 0 0,5 1 0 0,-5-1 0 0,4-3 0 16,0 6 0-16,1-2 0 0,-5-1 0 0,4 0 0 15,-3-3 0-15,-1 7 0 0,8-7 8 0,-4 6-8 16,0-2 0-16,-3-4 8 0,3 6-8 0,0-6 0 16,0 4 12-16,4-4-4 0,-4 6-8 0,0 0 12 15,-3-5-12-15,3 2 0 0,-4-3 0 0,4 6 0 16,4-9 0-16,-7 10 0 0,3-7 0 0,-4-3 0 16,4 0 0-16,1 6 0 0,-1-3 0 0,3-3 0 15,-3 7 12-15,4-7-3 0,0 3-1 0,-4-3 0 16,7 0-8-16,-3 0 0 0,3 0 0 0,-4 0 0 15,1 0 0-15,0 0 0 0,6 0 9 0,-6 0-9 16,0 0 8-16,-1 0-8 0,4-3 8 0,-3 3-8 0,3 0 0 16,-3 0 0-16,0 0 0 0,-1 0 8 15,1 0-8-15,-1 0 0 0,5 0 0 0,-5 0 0 0,1 0 0 0,0 0 0 16,3-7 0-16,-4 7 0 0,1 0 0 0,3 0 0 16,-3 0 0-16,3-3 0 0,-3 3 0 0,3-6 0 15,0 6 0-15,4-3 0 0,-4-3 0 0,-4 2 0 16,1 4 0-16,0 0 0 0,3 0 0 0,-3 0 0 15,-1-3 0-15,4-3 0 0,-3 6 0 0,0 0 0 16,3 0 0-16,-4 0 0 0,5-3 8 0,-5-3 0 0,1 6 0 0,-1-4 0 16,5 4-8-16,-5-3 0 0,4-3 0 0,1 6 0 15,-1 0 0-15,0-3 0 16,4-3 0-16,-4 6 0 0,4-10 0 0,-4 10 0 0,7-3 0 0,-7 3 0 16,0-3 0-16,-3-3 0 0,3 6 0 0,0 0 0 15,-3 0 0-15,3 0 0 16,4 0 0-16,-8 0 0 0,1 0 0 0,3 0 0 0,-3 0 0 15,-1 0 0-15,-2 0 0 0,2 0 0 0,1 0 0 0,-1 0 0 16,1 0 0-16,0 0 0 0,-1 0 0 0,1-3 0 16,0 3 0-16,3-7 0 0,-4 7 0 0,8 0 0 15,0 0 0-15,0 0 0 0,-1 0 0 0,-6 0 0 16,3 0 0-16,-3 0 0 0,6 0 0 16,-2 0 0-16,2 0 0 0,1 0 0 0,0 0 0 0,-1 0 0 15,1 7 0-15,0-4 0 0,-4-3 0 0,0 0 0 16,0 0 0-16,0 0 0 0,4-3 0 0,-4 3 0 0,-3 0 0 0,3 0 0 15,4-7 0-15,-4 7 0 0,4 0 0 0,-1 0 0 16,-3 0 0-16,4 0 0 16,0 0 0-16,-4 0 0 0,4 0 0 0,-4 0 0 15,0 0 0-15,0 0 0 0,0 0 0 0,1 0 0 0,-5 0 0 16,1 0 0-16,-1 0 0 0,1 0 0 0,0 0 0 0,-4 0 0 16,3 0 0-16,1 0 0 0,-4 0 0 15,4 0 0-15,0 0 0 0,-1 0 0 0,1-3 0 0,3 3 0 16,-3 0 0-16,3-6 0 0,0 6 0 15,-3 0 0-15,6 0 0 0,-6 0 0 0,0 0 0 0,-1 0 0 16,1-3 0-16,3 3 8 0,-3 0-8 16,-1 0 0-16,1 0 0 0,3 0 0 0,-3 0 0 0,-1 0 16 15,1 0-4-15,0 0-1 0,3 0-11 0,-4-3 0 16,1-4 0-16,0 7 0 0,-1 0 0 0,1 0-12 16,0 0 2-16,-1 0 1 0,4 0 9 0,-3-3 12 15,0 3-2-15,-1-6-1 0,5 6-9 0,-1 0-12 0,-4 0 2 0,4-3 1 16,1 3 9-16,-1 0 0 0,-4 0 0 0,5 0 0 15,-5 0 8-15,4 0 0 0,1 0 0 0,-1 0 0 16,-4 0-8-16,5 0 0 0,-5 0 0 0,1 0 0 16,-1 0 0-16,1 0-13 0,0 0 3 0,-4 0 1 15,4 0 9-15,-4 0 0 0,0 0 0 0,0 0 0 16,0 0 0-16,0 0 12 0,0 0-2 0,0 0-1 16,4 0-9-16,-4 0-11 0,4 0 3 0,-1 0 0 15,1 0 8-15,0 0 0 0,-1 0 0 0,1 0 0 16,0 0 0-16,-4 0 0 0,7-3 0 0,-4 3 0 15,5-7 0-15,-1 7 11 0,-4 0-11 0,5 0 12 16,-1 0-4-16,0 0-8 0,0 0 12 0,-3 0-4 16,-1 0-8-16,1-3 12 0,0 3-12 0,-1 0 12 15,-3-6-12-15,4 6 0 0,0 0 0 0,-4 0-11 0,3 0 11 16,-2 0 0-16,2 0 0 0,-3 0 0 16,4-3 0-16,0 3 0 0,-4-6 0 0,7 6-8 0,0 0 8 0,-3 0 0 15,3 0 0-15,-4-4 0 0,5 4 0 0,-1 0 0 16,0 0 0-16,-3-3 0 0,3-3 0 0,0 6 0 15,-3 0 0-15,3 0 0 0,0 0 0 0,-3 0 0 16,3 0 0-16,-4 0 0 0,4 0 0 0,-3 6-8 16,0-6 8-16,-1 3-8 0,5-3 8 0,-5 0 0 0,1 0 0 0,-1-3-8 15,1 3 8-15,0 0 0 0,-1 0 0 0,1 0 0 16,-4 0-8-16,4 0 0 0,-1 0 0 0,-2 0 0 16,-5 3 8-16,1 1-13 0,3-8 5 15,-7 4 8 1,-7 0-80-16,0 0-8 0,7 0-1 0,4-3-859 15,-11 3-172-15</inkml:trace>
  <inkml:trace contextRef="#ctx0" brushRef="#br3" timeOffset="170985.52">19480 10491 633 0,'0'0'56'0,"0"0"-44"16,0 0-12-16,0 0 0 0,0 0 187 0,0 0 35 15,0 0 7-15,0 0 2 0,0 0-156 0,0 0-31 0,0 0-7 0,0 0-1 16,0 0 20-16,0 0 4 0,0 0 1 0,0 0 0 16,7 3 5-16,-7-3 1 0,8 0 0 0,-8 0 0 15,7 9-39-15,-7-9-8 16,0 0-2-16,0 0 0 0,0 0-18 0,0 0 8 0,0 10-8 15,-4-7 0-15,-3 6 12 0,0 1-4 16,-4-4 0-16,1 0-8 0,-1-6 33 0,-3 10 0 0,3-10 0 0,-3 6 0 16,4-3-3-16,-4-3-1 0,0 6 0 0,-1-3 0 15,1-3 7-15,0 0 2 0,0 4 0 0,0-4 0 16,0-4-11-16,0 8-3 0,-4-4 0 0,1 0 0 16,-5 0 7-16,1 0 1 0,0 0 0 0,-4 0 0 15,4 0-12-15,-4 0-3 0,1 6 0 0,-1-3 0 16,0-3-1-16,4 0 0 0,-3 0 0 0,-1 0 0 15,0 0-16-15,0 0 0 0,1 0 0 0,3 0 0 0,-4 0 0 0,0 0 0 16,-3 0 0-16,3 0 0 0,1 0 0 16,-1 0 0-16,-3 0 0 0,3 0 0 0,0 0 26 0,-3 0 5 15,0 0 1-15,3 0 0 0,0 6-32 0,1-6-13 16,-1 0 1-16,0 0 0 0,1 3 12 16,2-3 15-16,-2 0-3 0,-1 0-1 0,4 0-11 0,0 0 0 15,-4 0 0-15,4 0 0 0,0 0 12 16,0 0-4-16,-4-3 0 0,4-3 0 0,0 6-8 15,-4 0 0-15,4-9 0 0,-4 9 0 0,0-7 0 16,4 1 10-16,3 6-10 0,-3 0 10 0,-3 0 0 0,2-3 0 16,1-3 0-16,0 6 0 0,0 0-10 0,-21 0 10 15,17 0 0-15,4 0-10 0,0 0 0 16,-1 0-10-16,-2 6 10 0,3-3 0 0,-4-3 0 16,0 0-8-16,0 6 8 0,4-3 0 0,-3-3 0 15,2 0 0-15,-2 0 0 0,6 0 0 0,-3 4 10 0,7-4-10 0,-4 0 12 16,-3 0-4-16,0 0-8 0,0 0 12 0,0 0-4 15,-4 0-8-15,0 0 0 0,4 0-12 0,-4 0 12 16,1-4 0-16,-1 4 0 0,0-3 0 0,1-3 0 16,2 6 0-16,-2 0 0 0,-1-3 0 0,0-3 0 15,1 6 0-15,-1 0 0 0,0 0 0 0,0-4 0 16,1 4 22-16,-1-6 6 0,0 6 0 0,4 0 1 16,0 0-29-16,0 0-10 0,0-3 0 0,0 3 0 15,-1 0 18-15,5 0 3 0,-1-3 1 16,0-3 0-16,1 6-4 0,3 0-8 0,0-3 12 0,0 3-4 15,3 0-8-15,-3-7 0 0,-4 7 0 0,4-3 0 16,0 3 0-16,0-6 0 0,-4 3 0 0,1 3 0 16,2-3 0-16,-2-4 0 0,-1 7 0 0,-3 0 0 15,0-3 8-15,0-3-8 0,0 6 8 0,-1 0-8 0,5 0 8 16,-1 0-8-16,0 0 8 0,1-3-8 16,-1 3 10-16,-3 0-10 0,7-3 12 0,-4 3-12 15,4-7 8-15,0 7-8 0,3 0 0 0,-3 0 0 0,4 0 0 0,3 0 0 16,-4 0 0-16,4 0 0 0,0 0 0 0,7 0 0 15,0 0 0-15,0 0-9 16,0 0-33-16,0 0-6 0,0 0-2 16,0 0 0-16,-7 7-82 0,7-7-16 0,0 0-3 0,0 0-1058 0</inkml:trace>
  <inkml:trace contextRef="#ctx0" brushRef="#br1" timeOffset="-195229.25">15861 10365 511 0,'-11'10'22'0,"8"-7"6"0,-4-3-28 0,-4 0 0 0,4 6 0 0,0-3 0 16,4-3 64-16,-5 0 7 0,5 7 1 0,3-7 1 15,0 0 15-15,-7 3 4 0,-4 0 0 0,4 3 0 16,7-6-32-16,-7 3-7 0,0-3-1 0,7 0 0 15,-7 0-20-15,7 0-4 0,0 0 0 0,0 0-1 16,0 0 15-16,0 0 3 0,0 0 1 0,0 0 0 0,0 0-12 0,0 0-2 16,0 0-1-16,0 0 0 0,0 0 3 0,0 0 1 15,0 0 0-15,0 0 0 0,0 0-11 16,0 0-1-16,0 0-1 0,0 0 0 0,0 0 17 0,0 0 3 16,0 0 1-16,0 0 0 0,0 0-14 0,0 0-2 15,0 0-1-15,0 0 0 0,0 0 7 16,0 0 2-16,11 7 0 0,-11-7 0 0,0 0-26 0,0 0-9 15,7 3 0-15,0 3 9 0,0-3-9 0,-7-3 0 16,0 0-10-16,0 0 10 0,7 3 0 0,-7-3 0 16,7 0 0-16,0 0 0 0,0 6 20 0,4-2 1 15,-11-4 0-15,7 0 0 0,3-4-8 0,-3 4-1 16,4-6-1-16,-1 6 0 0,1 0 1 0,-4 0 0 16,4 0 0-16,-11 0 0 0,10-3 7 0,-3 3 1 15,-7 0 1-15,7-3 0 0,4-3-8 0,-11 6-1 0,0 0-1 16,0 0 0-16,11 0-11 0,-1 0 0 0,-10 0 0 0,11 0 8 15,-1 0-8-15,1-3 0 0,-11 3 0 0,14-7 0 16,-3 7 0-16,-1 0 8 0,1-3 2 0,-1-3 0 16,1 3-1-16,3 3 0 0,-3-3 0 0,-1-4 0 15,1 7-9-15,-1-3 0 0,1-3 0 0,-4 6 0 16,4-3 0-16,-4 3 8 0,-7 0-8 0,7 0 0 16,3 0 0-16,-3 0 8 0,0 0-8 0,0-3 0 15,1 3 9-15,-1 0-9 0,3 0 10 0,-3 0-10 16,-7 0 14-16,7-7-3 0,4 7-1 0,-4 0 0 15,0 0 3-15,-7 0 1 0,7 0 0 0,4 0 0 16,-1 0-14-16,-3 0 0 0,0 0 0 0,0-3 0 16,4-3 11-16,-4 6-11 0,4 0 12 0,-4 0-12 15,-7 0 12-15,7-9-4 0,3 9 0 0,-3-4-8 16,4 1 13-16,-4-3-4 0,4 6-1 0,-1 0 0 16,-3-3-8-16,4 3 0 0,-1-6 0 0,-3 6 8 0,-7 0-8 0,11 0 0 15,0 0 0-15,-1 0 0 0,-3 0 0 0,4 0 0 16,-4 0 8-16,3-4-8 0,1 4 0 0,0 0 0 15,-1-6 0-15,-10 6 0 0,7 0 0 0,4 0 0 16,-11 0 0-16,7-3 0 0,-7 3 0 0,10 0 10 16,-2 0-10-16,-8 0 10 0,0 0-10 0,10 3 0 15,-3-3 9-15,4 6-9 0,-11-6 0 0,7 0 0 16,-7 0 0-16,7 4 0 0,3 2 0 0,-3-3 0 0,1-3 0 0,-1 9 0 16,0-9 0-16,3 4 0 0,-3-4 0 0,0 6 0 15,4-3 0-15,-4-3 0 0,4 0 0 0,-1 6 0 16,-3-3 0-16,7-3 0 15,-3 0 0-15,-1 0 0 0,-2 7 0 0,2-4 0 16,1-3 0-16,-1 3 0 0,1-3 0 0,-1 0 0 0,1 0 0 16,3 0 0-16,-3 0 0 0,-1 0 0 0,4 6 0 0,-3-6 0 15,0 3 0-15,3-3 0 0,-4 0 0 0,-3 0 0 16,7 0 0-16,-3 0 0 0,0 0 0 0,3 7 0 16,-4-4 0-16,1-3 8 0,-1 0-8 0,1 0 0 15,0 0 0-15,-1 3 8 0,-3 3-8 0,4-6 0 16,-1 3 0-16,-2-3 0 0,-8 0 0 0,14 0-8 15,-4-3 8-15,1 3 0 0,-11 0 0 0,10 0 0 16,1 0 0-16,3 0 9 0,-3 0-1 0,-1 0-8 0,1 0 8 0,-1-6-8 16,5 6 0-16,-5 0 0 0,1-3 12 0,3 3-12 15,0 0 12-15,0 0-12 16,0 0 9-16,-3 0-9 0,3 0 0 0,0 0 9 0,4-3-9 16,-8 3 0-16,4 0 0 0,-3 0 0 15,-1 0 15-15,1 0-3 0,0 0 0 0,-4 0 0 0,7 3-12 0,-4-3 0 16,4 0 0-16,-3 0 0 0,3 0 0 15,0 3 0-15,-3-3 0 0,3 0 0 16,0 0 0-16,4 0 0 0,-8-3 0 0,4 3 0 0,1 0 0 0,-1 0 0 16,0 0 0-16,-4 0 0 0,1 0 0 0,3 0 0 15,-3 3 0-15,-1-3 0 0,1 6 0 0,-1-6 0 16,-3 0 0-16,4 3 0 0,0-3 0 0,-1 0 0 16,1 7 0-16,-1-7 0 0,-3 3 0 0,4-3 0 15,0 0 0-15,3 0 0 0,-4 0 0 0,1 0 0 0,-1 6 0 0,1-6 0 16,3 0 0-16,-3-6 0 0,3 6 0 0,-4 0 0 15,4 0 0-15,-3 0 0 0,0 0 0 0,-1 0 0 16,-3 0 0-16,0 0 0 0,0 0 0 0,4 0 0 16,0 0 0-16,-1 0 0 0,1 6 0 0,-4-6 0 15,3 3 9-15,1-3-9 0,0 0 8 16,-1 0-8-16,4 0 8 0,-3 3-8 16,-4-3 8-16,3 0-8 0,1 0 0 0,0 0 0 0,-4 0 0 0,3 0 0 15,1 0 0-15,-1 0 0 0,-3 0 0 0,4 6 0 16,0-6 0-16,-1 4-9 0,1-4 9 0,-4 0-10 15,3 0 10-15,1 0 9 0,0 0-1 0,-1 0-8 16,1 0 0-16,-4 0 0 0,3 0 0 0,1 0-12 16,0 0 12-16,-1 0 0 0,-3 0 0 0,4 0 0 15,-4 0 9-15,3 0-9 0,-2 0 0 0,2 0 9 16,1-4-9-16,-1 4 0 0,1 0 0 0,-1 0 8 16,1 0-8-16,0-6 0 0,-1 6 0 0,1 0 0 0,-1 0 8 0,-3 0-8 15,0 0 0-15,1 0 8 0,-1 0-8 0,3 0 0 16,1 0 0-16,-4 0 0 0,-7 0 0 0,10-3 0 15,1 3 8-15,-4 0-8 0,4 0 0 0,-1 0 0 16,1-3 0-16,-4 3 0 0,3-6 8 0,1 6-8 16,0 0 0-16,-1-3 8 0,1-4-8 0,-1 7 8 15,-3 0-8-15,0-3 8 0,4 3-8 0,0-6 0 16,-4 3 0-16,0 3 0 0,3-3 0 16,-3-4 0-16,4 7 9 0,-4 0-9 0,4-3 0 0,-4 3 9 15,3-6-9-15,1 6 0 0,-1 0 15 0,1-3-4 16,0 3-1-16,-4-3 0 0,3-4-10 0,4 7 0 0,-3 0 0 15,-1 0 0-15,1 0 0 0,0-3 0 16,-1 3 0-16,1 0 0 0,-1 0 0 0,-3 0 0 0,4-6 0 16,0 6 0-16,-4 0 0 0,3 0 0 15,1 0 8-15,-1-3-8 0,1 3 0 0,0-6 0 0,3 6 0 0,-4 0 0 16,-10 0 0-16,0 0 0 0,14 0 0 0,4-4 0 16,0 4 0-16,-4 0 0 0,3-3 0 0,-2-3 8 15,-1 6-8-15,0 0 0 0,0 0 0 0,-4 0 0 16,5-3 0-16,-1-3 0 0,-4 6 0 0,1 0 0 15,-1 0 0-15,1 0 0 0,-4-4 8 0,4 4-8 16,-11 0 0-16,7 0 0 0,3 0 0 0,1 0 8 16,-1-6-8-16,-3 6 0 0,1 0 0 0,2-3 0 0,1 3 0 15,-4 0 0-15,0 0 0 0,3 0 0 0,1-3 0 16,0-3 0-16,-1 6 8 0,1 0-8 0,-1-4 0 0,4-2 8 16,-3 6-8-16,3-3 0 0,-3-3 0 0,-1 3 0 15,4 3 8-15,-3-3-8 16,-4-4 0-16,0 7 0 0,4-3 0 0,-4-3 8 0,3 6-8 15,1-3 0-15,-4-7 0 0,0 10 8 16,4-3-8-16,-8-3 0 0,-3 6 0 0,7 0 0 0,0-9 0 0,4 9 8 16,-4-4-8-16,0 1 0 0,4-3 8 0,-1 6-8 15,1-3 0-15,-1-3 8 0,-3 6-8 0,4-4 0 16,-1-2 0-16,-2 6 0 0,2-3 0 0,-3 0 0 16,4-3 8-16,-4 6-8 0,0-4 0 0,-7 4 0 15,10-6 0-15,1 6 0 0,0-3 0 0,-1-3 0 0,-3 3 0 0,0 0 0 16,4-4 8-16,-1 7-8 0,-2-3 8 0,-1-3-8 15,3 6 9-15,-3-3-9 0,0 0 10 0,4-4-10 16,-4 4 8-16,0-3-8 0,4 6 0 0,-4-10 0 16,0 7 0-16,0 0 0 0,3-3 0 0,-3 6 0 15,4-3 0-15,-4-3 0 16,0 6 0-16,4-4 0 0,-1-2 0 0,1 6 8 0,-1-6-8 16,5 0 0-16,-5 6 0 0,1-4 0 0,-4-2 0 0,3 3 0 15,1-6 0-15,-1 9 0 0,1-10 0 0,0 10 0 16,-1-9 0-16,-3 9 0 0,0-6 8 0,4-1-8 15,-4 4 0-15,4-3 8 0,-1 6-8 0,4-3 0 16,-3-4 0-16,-1 7 8 0,1 0-8 0,-4-3 0 16,4-6 8-16,-1 6 0 0,1-3-8 0,-4 2 12 15,3-2-12-15,-2 3 0 0,-1-6 0 0,0 5 0 16,0-2 0-16,0 3 0 0,0-6 0 0,-4 9 0 16,4-10 0-16,0 7 0 0,-3-3 0 0,3 3 0 0,0-7 0 0,-3 1 0 15,3 6 0-15,-4-4 0 0,4 1 0 0,0 0 14 16,-3-4-4-16,3 10-1 0,0-9-9 0,0 6 0 15,0-6 0-15,0-1 0 0,0 1 0 0,0 6 0 16,0-7 0-16,0 7 0 0,0-3 0 16,0-1 0-16,-3 1 0 0,3-3 0 0,0-1 0 0,-3 7 12 15,3-6-12-15,0-1 12 0,-4 7-12 16,4-6 0-16,0 0 0 0,0 5 0 0,-3-2 0 0,3-3 0 16,-3 2 0-16,3 1 8 0,0-3-8 0,0 2 0 15,0 1 0-15,0-3 0 0,0-1 0 0,0 7 0 16,0-6 0-16,0-1 8 0,4 1-8 0,-4 3 0 15,3-4 0-15,-3 1 0 0,0-4 0 0,4 4 0 16,0 0 8-16,-4-4-8 0,0 4 0 0,-4-1 0 16,4 1 0-16,4-1 0 0,-4 1 0 0,0 6 0 0,3-7 0 15,1 7 0-15,0-3 0 0,-1 0 0 0,1 0 0 0,-1-4 0 16,1 1 8-16,0 2-8 0,-4-2 8 0,3-7-8 16,-3 13 8-16,4-6-8 0,-1-1 0 0,1-2 8 15,0 2-8-15,-1 1 8 0,1-4-8 0,3 4 8 16,-4 0 0-16,-2-4 0 0,2 4 0 0,1-1 0 15,-4 4-8-15,3-3 0 0,-3-1 0 0,0-2-11 16,4 5 11-16,-4-2 0 0,0-4 0 0,0 4 0 16,4 0 0-16,-4-4 0 0,0 1 0 0,3-1 0 15,-6-3 0-15,7 7 0 0,-4-4 0 0,0 1 0 16,3-1 0-16,-3-2 0 0,4 2 0 0,-1-6 0 16,-2 7 0-16,2-1 0 0,4-6 0 0,0 10 8 0,-3-4-8 15,3 1 0-15,-3-1 0 0,3-2 8 0,-4 5-8 0,1-5 0 16,-1-1 0-16,5 3 0 0,-5 1 0 15,1-1 0-15,3-2 0 0,-4 2 8 16,1 4-8-16,0-1 0 0,-1-2 0 0,-3-1 0 0,4 4 0 0,-1-4 0 16,-3 1 0-16,4-4 0 0,-4 7 0 0,4-4 0 15,-4 4 0-15,3-1 0 0,1-2 8 0,0-1-8 16,-4 1 8-16,3-4-8 0,1 3 0 0,-4 4 0 16,3-4 0-16,4-5 0 0,-3 8 0 0,0-2 0 15,-1-1 0-15,1-6-12 0,3 10 12 0,0-4 0 16,-3-6 0-16,3 7 0 0,0 3 0 0,3-4 0 0,-6 0 0 0,0 4 0 15,3-3 0-15,0-4 0 0,-4 3 0 0,1 4 0 16,-4-4 0-16,4 4 0 0,3 0 0 0,-4-4 0 16,-10 0 0-16,7 1 0 0,8 2 0 0,-1-5 0 15,-4 2 0-15,-3 4 0 0,-3-4 0 0,3 1 0 16,3-4 0-16,8 4 0 0,-11 2 0 0,7-2 0 16,0-1 0-16,0 1 0 15,-6-4 0-15,2 3 0 0,4 1 0 0,0-4 8 0,-7 4-8 16,4-1 8-16,-4 0-8 0,4-5 0 0,3-1 0 0,-4 6 0 15,-6-6 0-15,6 7 0 0,1-7 0 0,0 3 0 16,-4-2 0-16,0-1 0 0,3 6 0 0,4-6 0 16,1 4 0-16,-5-4 0 0,1 0-8 0,-1-3 8 15,4 10 0-15,0-7 0 0,-3 0 0 0,0 6 0 16,6-9 0-16,-3 10 0 0,4-7 0 0,-4 0 0 16,-3 7 0-16,6-10 0 0,5 3 0 0,-12 6 0 0,-3-5 0 0,4 2 0 15,3-3 0-15,0 0 0 0,-3 4 0 0,-1-1 0 16,-3-6 0-16,11 6 8 0,-1-2-8 0,-2-1 0 15,-5 0 0-15,4 6 0 0,4-9 0 0,0 10 0 16,-4-7 0-16,0 0 0 0,0-3 0 0,4 7 0 16,-4-4 0-16,0 0 0 0,-4 6 0 0,4-5 0 15,4 5-8-15,-4-6 8 0,-3 7 0 0,6-7 0 16,1 6 0-16,0-5 0 16,-4 5 0-16,0 0 0 0,4-5 0 0,3 8 0 0,3-5 0 0,-2-1 0 15,-8 3 0-15,0 1 0 0,0-1 0 0,4-2 0 16,3-1 0-16,0 0-8 0,0 4 8 0,0-7 0 15,4 6 0-15,-4 1 0 0,0-7 0 0,0 10 0 16,-3-4 0-16,3 0 0 0,0 1 0 0,1 3 0 16,-5-7 0-16,1 10 0 0,3-10 0 0,-7 6 0 0,4-2 0 15,-1 3 0-15,-2-4 0 0,2 4 0 0,1-1 0 0,-4 4 0 16,4-4 0-16,-1 4 0 0,1-3 0 0,-1-4 0 16,5 4 0-16,-5 6 0 0,1-7 0 0,0 1 0 15,3 0 0-15,0-1 0 0,0 4 0 0,-3 0 0 16,6-4 0-16,-6-2 0 0,0 8 0 0,3-2 0 15,-7-3 0-15,7 3 0 0,-3-4 0 0,-1 4 0 16,1-4 0-16,0 4 0 0,-1 0 0 0,4-4 8 16,1 1-8-16,-5 6 0 0,4-6-11 0,1-1 11 15,-1 4 0-15,0 0 0 0,4-4 0 0,-4 1 0 0,-4 6 0 16,5-7 0-16,-1 1 0 0,3 6 0 16,-2-4 0-16,2 1 0 0,-3 0 0 0,4-4 0 15,0 7 0-15,-4-6 0 0,4 6 0 0,-4-3 0 0,0-4 0 0,0 4 0 16,0-4 0-16,1 4 0 15,-1-3 0-15,3 2 0 0,-2-2 0 0,-1 3 0 16,0-4 0-16,4 4 0 0,-1-3 0 0,1 2 0 0,-4 4 0 16,0-6 0-16,1-1 0 0,2 7 0 0,-3-3 0 0,4 0 0 15,-7 0 0-15,-1-4 0 0,5 7 0 0,-5-3 0 16,4-1 0-16,-3-2 0 0,3 3 8 0,-3-4-8 16,3 7 0-16,0 0 0 0,-3-3 0 0,3-4 0 15,0 7 0-15,4-3 0 0,-1 3 0 0,1-7 0 16,3 7 0-16,1-3 0 0,-1 0 0 0,-3 0 0 0,-1-4-8 15,1 10 8-15,3-9 0 0,0 9 0 0,-6-13 0 0,2 13 0 16,1-9 0-16,0 9 0 0,-1-3 0 0,-3-4 0 16,4 4 0-16,-4 0 0 0,4-3 0 0,-4 3 0 15,4-4 0-15,3 7 0 0,0-3 0 0,-3 0 0 16,3-3 0-16,0 6 0 16,1 0 0-16,-1-3 0 0,0-4 0 0,4 7 0 15,-7 0 0-15,3 0 0 0,-4-3 0 0,5-3 0 0,-1 6 0 0,0 0 0 16,-3 0 0-16,3 0 0 0,0 0 0 0,-3 0 0 15,3 0 0-15,4 0 0 0,0 0 0 0,-4 0 0 16,0 0 0-16,4 6 0 0,-4-6-8 0,0 0 8 16,1 3 0-16,-5-3 0 0,4 0 0 0,1 0 0 15,-1 7 8-15,4-4-8 0,-8-3 0 0,5 0 0 16,2 6 0-16,-2-3 0 0,-1-3 0 0,0 3 0 16,0-3 0-16,8 7 0 0,-1-4 0 0,-3 3 0 0,-4-3 0 15,4-3 0-15,3 3 0 0,-7 4 0 16,4-4 0-16,0 3 0 0,-1-6 0 0,-3 3-9 0,1 3 9 0,-1 1 0 15,0-7 0-15,0 0 0 0,4 9 0 0,0-9 0 16,3 6 0-16,0-2 0 0,-6-4 0 0,6 9 0 16,7-6 0-16,-3-3-8 0,0 9 8 0,0-9 0 15,-1 7 8-15,1-4-8 0,-7 0 0 0,0 3 0 16,3-3 0-16,0-3 0 0,1 10 0 16,2-10 0-16,-2 6 0 0,6-3 0 0,-10 0 0 15,3-3 0-15,0 7 0 0,-3-4-8 0,0-3 8 0,0 6 8 16,-4-3-8-16,0-3 11 0,-3 0-11 0,3 6 0 15,-3-2 0-15,6-4 0 0,-2 3 0 0,-1-3 0 16,4 0 0-16,3 0-11 0,0 9 11 0,-3-9 0 16,-4 0 0-16,4 0-8 0,0 6 8 0,-1-6 0 0,-2 4 0 15,-1-4 0-15,0 0 0 0,-3 6 0 0,-1-3 0 0,5 0 0 16,-5-3 0-16,5 0 0 0,-5 0 0 0,4 6 0 16,4-3 0-16,0-3 0 0,3 0 0 0,-3 0 0 15,0 7 0-15,-4-7 0 16,4 0 0-16,-1 0 0 0,1 3 0 0,0-3 0 0,-4 0 0 0,-3 0 0 15,3 0 0-15,-3 0 0 0,0-3 0 0,3 3 0 16,-4 0 0-16,1 0 0 0,3 0 0 0,1 3 0 16,2-3 0-16,-2 0 0 0,-5 0 0 0,1 0 0 15,3 0 0-15,0 0 8 0,-3 0-8 0,3 0 11 16,-7 0-11-16,4 0 0 0,0 0 0 0,-4 0 0 16,0 0 0-16,-3 0 0 0,3 0 0 0,-7 0-11 15,4-3 11-15,-1 3 0 0,1 0 8 0,0 0-8 0,-1-7 0 0,-3 7 0 16,4 0 0-16,-4 0-8 15,7 0 8-15,0-3 0 0,-3-3 8 0,3 6-8 16,-3-3 0-16,3 3 0 0,-3-3 0 0,-1 3 0 0,1-6 0 16,-4 6 0-16,0 0-10 0,0 0 10 15,-3 0-55-15,3-4-4 0,-3 4-1 0,3 0 0 16,0 0-142-16,3 0-29 0</inkml:trace>
  <inkml:trace contextRef="#ctx0" brushRef="#br1" timeOffset="-190769.22">16764 15869 57 0,'0'0'0'16</inkml:trace>
  <inkml:trace contextRef="#ctx0" brushRef="#br0" timeOffset="-187099.16">15924 15797 115 0,'0'0'0'0,"0"0"10"0,0 0-10 0,0 0 0 16,0 0 0-16,0 0 0 0,0 0 96 0,0 0 18 16,0 0 3-16,0 0 1 0,7-7-52 15,4 7-10-15,-11 0-3 0,7-3 0 0,0-6 9 16,4 9 2-16,-1-10 0 0,-3 10 0 0,4-9-5 15,0 9-1-15,-4-3 0 0,0-7 0 0,-7 10-38 0,10 0-8 16,-3 0-2-16,-7 0 0 16,0 0-62-16,0 0-13 0,7 0-3 0,-7 0 0 15,0 0 4-15,0 0 0 0,0 0 0 0,11 0 0 16,-11 0 24-16,7 0 4 0,-7 0 2 0,0 0 0 0,7-3 22 0</inkml:trace>
  <inkml:trace contextRef="#ctx0" brushRef="#br0" timeOffset="-186676.98">16256 15674 691 0,'0'0'61'0,"0"0"-49"0,0 0-12 0,0 0 0 16,7-3 172-16,0 0 31 0,0-3 6 0,-7 6 2 16,4-3-135-16,3-4-28 0,0 4-4 15,0-3-2-15,0 3 12 0,0 0 2 0,-7 3 1 0,7-7 0 16,0 4 12-16,4-3 3 0,-11 6 0 0,0 0 0 15,10 0-6-15,-6 0-1 0,-4 0 0 0,0 0 0 16,0 0-1-16,0 0 0 0,0 0 0 0,0 0 0 16,0 0-19-16,0 0-4 0,0 0-1 0,7 0 0 15,0 0-6-15,-7 0-2 0,0 0 0 0,0 0 0 16,0 0 0-16,3 9 0 0,-3 1 0 0,0-1 0 0,0 1-3 16,-3-1-1-16,3-3 0 0,-4 10 0 0,4-4 2 0,0 1 0 15,-3 6 0-15,-4-7 0 0,-4 10-1 0,4-3 0 16,-3-6 0-16,-1 9 0 0,0 0-9 0,-3-4-3 15,0 4 0-15,0 0 0 0,0 0-17 0,0 3 10 16,3-9-10-16,-3 6 8 0,0-3-8 0,3 0 0 16,-3-4 9-16,0 4-9 0,-3 0 0 0,2 0 0 15,1-7-12-15,-3 1 4 0,-1 9-10 0,0-10-2 16,1 7 0-16,-4-6 0 16,-1-4-4-16,5 7-2 0,-1-4 0 0,4-2 0 15,0-4 0-15,0 3 0 0,3 1 0 0,-3-4 0 16,4-3-56-16,3 0-11 0,-1-3-3 0,1 0 0 15,7 0-71-15,-7-3-14 0,4-6-3 0</inkml:trace>
  <inkml:trace contextRef="#ctx0" brushRef="#br0" timeOffset="-186195.36">15819 15599 518 0,'0'0'46'0,"0"0"-37"0,-4-3-9 0,4-3 0 0,0 2 285 0,0-5 55 16,0 6 12-16,4-3 1 0,-4 6-211 0,7-10-42 16,0 10-9-16,-7 0-2 0,7-3-12 0,-7 3-2 15,10 3-1-15,1-3 0 0,-1 7-10 0,1-4-1 16,0 6-1-16,3 0 0 0,-4 4-6 0,4-4-2 16,1 4 0-16,-1 3 0 0,0-4-5 0,3 1-1 15,-2-1 0-15,6 7 0 0,-4 0-17 0,5-3-4 0,-5 2-1 0,4 4 0 16,-3 0-2-16,3 7-1 0,-3-4 0 0,3 3 0 15,-3-6-23-15,-1 9 9 0,-3-3-9 0,0-3 0 16,1-3 8-16,-5 0-8 16,4 0 0-16,-3-3 0 0,-4 3 0 0,0-3 0 0,7-7-11 0,-7 7 11 15,0-6-25-15,0-4 1 0,-3 1 1 0,3-1 0 32,0 0-15-32,-4-2-3 0,4 2-1 0,4 0 0 15,-4-9-60-15,0 10-12 0,0-7-2 0,4-3-675 0,-4 6-134 16</inkml:trace>
  <inkml:trace contextRef="#ctx0" brushRef="#br1" timeOffset="-177366.04">17194 15881 442 0,'0'0'20'0,"0"0"4"0,-3-6-24 0,-4 6 0 16,0 0 0-16,0-3 0 0,3 3 68 0,-3-3 10 16,0-4 2-16,0 7 0 0,0 0-13 0,3-3-3 15,-3-3 0-15,0 6 0 0,0-3 0 0,4-3 0 16,-4 6 0-16,3 0 0 0,-3-4-3 0,7 4-1 16,-3 0 0-16,3 0 0 0,-7 0-14 0,7 0-3 15,-8 0-1-15,8 0 0 0,0 0-3 0,0 0-1 16,0 0 0-16,0 0 0 0,0 0-9 0,0 0-1 15,0 0-1-15,0 0 0 0,0 0-27 0,0 0 0 16,0 0 8-16,0 0-8 0,0 0 12 0,0 0 0 16,0 0 0-16,0 0 0 0,0 0 32 0,0 0 6 15,0 0 2-15,0 0 0 0,0 0-24 0,0 0-4 16,0 0 0-16,0 0-1 0,-3-3 14 0,3 3 3 16,0 0 1-16,0 0 0 0,0 0-33 0,0 0-8 0,0 0 0 0,0 0 0 15,0 0 8-15,0 0 0 0,0 0 0 0,0 0 0 16,0 0 3-16,0 0 0 0,0 0 0 0,0 0 0 15,0 0 27-15,0 0 6 0,0 0 0 0,0 0 1 16,0 0-20-16,0 0-4 0,0 0-1 0,0 0 0 16,7 7-9-16,-7-7-3 0,0 0 0 0,0 0 0 15,7 6-8-15,-7-6 8 0,0 0-8 0,4 9 8 16,-1 1-8-16,-3-10 0 0,4 6 0 0,-4-6 0 16,3 9 28-16,-3-9 3 0,4 7 1 0,-4-7 0 15,3 9-32-15,-3-9 0 0,0 0 0 0,7 6 0 16,0 1 22-16,0-4-2 0,-7-3 0 0,11 0 0 15,0 6 20-15,-1-3 3 0,1-3 1 0,-1 0 0 0,1 3-30 0,-1-3-6 16,1 7 0-16,3-7-8 16,-3 0 8-16,-1 3-8 0,4-3 0 0,1 0 0 15,-5 0 0-15,4 0 0 0,0 0 0 0,4 0 0 0,0 0 10 16,3 6-10-16,0-3 8 0,0-3-8 16,0 0 14-16,0 0-2 0,4 6-1 0,3-3 0 0,4 1 4 0,0-4 1 15,0 6 0-15,-1-6 0 0,1 3-4 0,0-3-1 16,3 0 0-16,0 9 0 0,4-9-2 0,0 7 0 15,-4-4 0-15,4 0 0 0,0 6-9 0,3-9 8 16,-3 10-8-16,3-1 8 0,-6-6-8 0,2 7 0 16,1-4 0-16,0-3 0 0,-4 7 8 0,4-7 0 0,-4 6 0 0,4-3 0 15,0 1-8-15,3-1-11 0,-3-3 3 0,0 6 0 16,3-2 8-16,1-1 0 0,-5 3 0 0,1 1 0 16,-3-4 0-16,2 0 9 15,1 4-1-15,-4-1-8 0,1 1 0 0,3-1 0 0,-4 0 0 16,4-2 0-16,-4 2 0 0,0 7 0 0,4-10-12 15,0 10 3-15,-4-4 9 0,-3-2 11 0,3 2-3 0,-3-2 0 16,-4 2-8-16,4-2-11 0,0 2 3 0,-1-2 0 16,5-1 8-16,-5 0 0 0,5 1 0 15,-5 2 0-15,5-2 0 0,2 2 0 0,1 1 0 0,0-4 0 16,-4 4 0-16,1-4 0 0,-1 1 0 0,-3 2 0 16,-4-3 0-16,4 1 0 0,-4 2 0 0,7-2 0 15,-3 2 0-15,0-2 0 0,-1 5 0 0,1-2 0 16,0 0 0-16,-4-1 0 0,4-2 0 0,0-1-8 15,-1 3 8-15,1 4 0 0,-4-10 0 0,4 4 0 16,-4 5 0-16,4-8 11 0,-4 2-3 0,4 1 0 0,-4 2-8 0,4-2-9 16,3-1 9-16,-3-6-13 0,0 6 13 0,0-2 0 15,3 2 0-15,-3-3 0 0,-1 4 0 0,-2-4 0 16,-1 4 0-16,-4-4 0 0,1 0 0 0,0-3 0 16,-8 7 0-16,5-10 0 0,-8 9 0 0,3-6 0 15,-3 3 0-15,1-2 0 0,-5 2 0 16,4-3 0-16,0-3 0 0,-3 3 0 0,-4 3 0 15,7-6 0-15,-3 4 0 0,-1-4 0 0,-3 0 0 0,4 0 0 16,0 0 8-16,-1 0-8 0,-3 6 0 0,0-6 8 16,4 3-8-16,-8-3 0 0,-3 0 9 0,0 0-9 15,0 0 0-15,11 0 9 0,-4 9-9 0,-7-9 0 16,0 0 0-16,7 3 8 0,-3 4-8 0,-4-7 0 16,0 0 0-16,0 0 8 0,0 0-8 0,0 0 0 15,7 3 0-15,-7-3 0 0,7 9 0 0,-7-9 0 0,0 0 8 16,0 0-8-16,3 0 0 0,-3 0 0 0,0 0 0 0,0 0 0 15,7 7 0-15,-7-7 0 0,0 0 0 0,0 0 8 16,0 0-8-16,0 0 0 0,0 0 0 0,0 0 0 31,0 0-64-31,4-7-8 0,-1-2-1 0,-3 6-1 0,-3-7-149 0,3 1-29 0</inkml:trace>
  <inkml:trace contextRef="#ctx0" brushRef="#br1" timeOffset="-174321.11">16972 13984 633 0,'0'0'56'0,"0"0"-44"0,0-9-12 0,0 9 0 16,-3-10 232-16,3 7 44 15,0-6 8-15,0-1 3 0,0 1-150 0,0 6-29 16,3-7-7-16,-3 1-1 0,0 9-56 0,0-9-12 0,0 9-3 16,4-4 0-16,-4 4-9 0,0-9-3 0,0 9 0 0,3-9 0 15,-3 9 1-15,0 0 0 0,0 0 0 0,0 0 0 16,0 0-18-16,0 0-16 0,0 0 4 0,0 0 0 16,0 0 12-16,11 0 13 0,-11 0-2 0,0 0-1 15,10 0 28-15,-3-4 6 0,0 4 0 0,4 0 1 16,0 0 15-16,-1 0 4 0,-3 4 0 0,7-4 0 15,-3 0-6-15,3 0-1 0,0 0 0 0,0 6 0 16,4-6-29-16,-4 0-7 0,0 3-1 0,0-3 0 16,4 6-20-16,-4-3 0 0,0-3 0 0,0 4 8 0,-3 5-8 0,3-3 0 15,-3-3 0-15,-1 7 0 0,-3-1 0 0,7 1 0 16,0-1 0-16,1-3-8 0,-1 10 8 0,3-7 0 16,4 4 0-16,-3 3 0 15,-4-7 0-15,4 7 8 0,3-10-8 0,0 13 11 16,4-7 0-16,-4-2 0 0,4 2 0 0,-4 4 0 15,0 0-11-15,0-7 10 0,0 10-10 0,-3-7 10 0,0 7-10 0,-1-6 0 16,-3-1 0-16,4 7 0 16,0 0 0-16,-1-7 0 0,1 7 0 0,0-6 0 0,-1 6 0 15,1-7 0-15,0 7 0 0,3-3 0 0,-4-1 0 0,4 1 0 16,-3-7 0-16,3 10 0 0,-3-6 0 0,7-1 0 16,-4 7 0-16,3-6 0 0,1 2 0 0,0 1 8 15,0 0-8-15,-1-1 8 0,1 1-8 0,-4 0 8 16,0-1-8-16,0 1 8 0,4 0-8 0,-4-1 0 0,-3 4 0 15,3 0 0-15,0-3 0 0,0 6 0 0,1-7 11 0,-1 1-11 16,-4 3 12-16,5-7-3 0,-1 7-1 0,0-6 0 16,4 6 0-16,-1-7-8 0,1 7 12 0,0-7-4 15,3 7-8-15,-3-6 12 0,-1 6-12 0,1-7 12 16,0 1-12-16,-1 2 12 0,1 1-12 0,0-6 12 16,-1 8-12-16,-2-5 0 0,2-1 9 15,-2 7-9-15,2-6 0 0,-3 6 0 0,4-7 0 16,0 7 0-16,-1-7 0 0,1 10 0 0,0-6 0 0,0 0 8 15,3 3-8-15,-4-1 0 0,8 4 8 0,-7-9-8 16,3 9 11-16,-3-6-3 0,0-1 0 0,-1 7 0 16,-3-3-8-16,1 0 8 0,-1 3-8 0,0-3 8 15,0-4-8-15,0 4 0 0,0 0 0 0,-3-3 0 16,3 2 0-16,4 1 0 0,0-3 8 0,-4 0-8 16,-7-1 0-16,3 4 0 0,5-6 0 0,2 5 0 15,-2-5 0-15,2 6 0 0,1-7 0 0,0 7 0 0,-1 0 0 0,-3-3 0 16,1 2 0-16,-1-5 0 0,3 9 0 0,-2-6 0 15,-5-1 0-15,4-5 0 0,1 9 0 0,-5-7 8 16,4 10-8-16,-3-6 0 0,3-1 0 0,-3 1 0 16,3 0 0-16,-3-4 0 0,-1 4 0 0,1 0 0 15,0-1 0-15,-1 1 0 0,1 0 0 0,-4-4 0 16,0 1 0-16,4 6 0 0,-1-7 0 0,1 1 0 16,-4-4 8-16,4 10-8 0,-4-10 0 15,4 4 0-15,-8-1 0 0,4-2 0 0,0 9 0 0,4-7 0 16,-4 1 0-16,0-4 8 0,-3 0-8 0,3 4 0 15,0 6 0-15,-3-7 0 0,3-2 0 0,-4 2 8 16,1 4-8-16,-1-3 8 0,1-4-8 0,0 4 0 16,-1-4 0-16,1 0-11 0,-1 4 11 0,1-4 0 15,-4-6 0-15,4 7 0 0,-4 2 0 0,3-2 0 0,-3-4 0 16,0 3 8-16,0-2-8 0,4-1 0 0,0-3 0 0,-4 7 0 16,-4-4 0-16,4 0 0 0,4 0 0 0,-4-3 8 15,0 7-8-15,0-7 0 0,4 6 0 0,-4-2 0 16,0-4 0-16,3 6 0 0,-3 1 0 0,0-7 0 15,-7-3 0-15,4 6 0 0,-1-3 0 0,4 7 0 16,0-7 0-16,-7-3 0 0,0 0 0 0,4 9 8 16,3-9-8-16,0 10 9 0,-7-10-9 0,0 0 10 15,0 0-10-15,4 9 0 0,3-6 0 0,-7-3 8 0,0 0 0 0,0 0-8 16,7 10 12-16,-7-10-4 0,7 0-8 0,3 9 0 16,-3-9 0-16,4 9 0 15,-11-9 0-15,7 3 0 0,-7-3 0 0,11 7-11 16,-1-4 11-16,1-3 0 0,-4 9 8 0,0-6-8 15,0-3 0-15,0 10 0 0,-7-10 0 0,7 6 8 0,-3-3-8 0,-4-3 0 16,7 10-8-16,-7-10 8 16,7 3 0-16,0 6 0 0,0-9 0 0,-7 0 8 0,7 10-8 0,-4-1 0 15,-3-9 0-15,8 3 0 0,-8-3 0 0,7 6 0 16,-7-6 0-16,7 4 0 0,-4 5 0 0,-3-9 0 16,7 0 0-16,0 9 0 0,-7-9 0 0,4 3 0 15,-4-3-11-15,7 7 11 0,0-4 0 0,-7-3 0 16,0 0 0-16,3 6 10 0,-3-6-10 0,0 0 0 0,11 3 0 0,-11-3 0 15,0 0 0-15,0 0 0 0,7 3 0 0,-7-3 0 16,4 7 0-16,-4-7 0 0,0 0 0 0,0 0 0 16,7 3 0-16,-7-3 0 0,0 0 0 0,0 0-11 15,0 0 11-15,0 0-10 0,0 0 10 0,0 0-10 16,0 0-8-16,0 0-2 0,0 0 0 0,-4-10 0 31,-3 4-50-31,4-3-10 0,-1-1-3 0,-3-2 0 16,-4-4-128-16,1 4-25 0</inkml:trace>
  <inkml:trace contextRef="#ctx0" brushRef="#br0" timeOffset="-170486.58">15917 13369 633 0,'0'0'56'0,"0"0"-44"0,7-6-12 0,-7 6 0 16,7 0 182-16,-3-3 34 0,3-3 8 0,-3 3 0 16,-4 3-90-16,10-10-18 0,-6 10-4 0,-4 0-1 15,7-3-7-15,-4-3-2 0,1 3 0 0,-4 3 0 16,0 0-20-16,3-10-4 0,-3 10-1 0,4 0 0 0,-4 0-52 0,3-9-10 16,4 6-3-16,-7 3 0 0,0 0 13 0,7-7 3 15,1 4 0-15,-5 0 0 0,-3 3 12 0,7-6 4 16,0 6 0-16,-7 0 0 0,7-3 0 0,-7 3 0 15,0 0 0-15,11 0 0 0,-11 0-26 0,0 0-5 16,0 0-1-16,7 3 0 0,-7-3 4 0,7 9 1 16,-4 1 0-16,1-1 0 0,0 4-17 0,-4-1 8 15,3 1-8-15,-3 6 0 0,0 3 8 0,0-4-8 16,0 4 0-16,0 7 0 0,0-4 9 16,0-3-9-16,0 6 0 0,0-3 9 0,4 6-9 0,-1 1 8 15,-3-4-8-15,0-3 8 0,4 3 10 0,-4-3 2 16,0 3 0-16,0-6 0 0,3 0-20 0,-3 0-17 15,4-3 3-15,-4 3 1 0,0-9 13 0,3 5 0 0,1 1 0 16,-4-3 0-16,3 0 0 0,-3-4 0 0,0 1 0 16,0-4 0-1,0 4-41-15,0-4-6 0,0 4-1 0,0-4 0 16,0 0-91-16,-3 4-18 0,3-13-4 0,-4 6-987 0</inkml:trace>
  <inkml:trace contextRef="#ctx0" brushRef="#br1" timeOffset="-164533.12">21855 16336 633 0,'0'0'28'0,"0"0"6"16,10-9-34-16,-6 9 0 0,-4-10 0 0,7 1 0 15,0 6 243-15,3-7 41 0,-3 7 9 0,-3-3 2 16,-4 6-230-16,0 0-45 0,7-3-10 0,-7 3-2 16,0 0 9-16,0 0 2 0,0 0 0 0,0 0 0 15,-7-7 43-15,7 7 9 0,0 0 1 0,0 0 1 16,0 0-6-16,0 0-2 0,0 0 0 0,0 0 0 16,0 0-1-16,0 0-1 0,-7 0 0 0,3-3 0 15,4 3-31-15,0 0-7 0,-7 0-1 0,0 0 0 0,-7 0-9 0,7 3-3 16,0-3 0-16,-4 0 0 0,-6 0 7 0,3 0 1 15,3 0 0-15,-3 7 0 16,3-4-20-16,-3-3 0 0,-3 0 0 0,3 6 0 0,-1-6 12 0,-2 3-12 16,-4-3 12-16,7 6-12 0,-1-6 16 0,-2 0-3 15,3 0-1-15,0 0 0 0,-1 0-12 0,5 0 8 16,-1-6-8-16,1 6 0 0,-1 0 14 0,1 0-3 0,6 0-1 0,-3 0 0 16,0 0 18-16,3 6 3 15,4-6 1-15,-7 4 0 0,4-1-32 0,-4-3 0 16,0 9 0-16,0-3 0 15,0 4-20-15,0-4-9 0,-4 3-3 0,0-2 0 0,4-1 32 0,0 3 0 16,-3 1 0-16,6-4 0 0,-3-3 0 0,4 0 0 0,-4 4 0 0,3-4 0 16,4-3 20-16,0 0 9 15,0 0 3-15,0 0 0 0,0 0-32 0,0 0-13 0,0 0 1 0,0 0 0 16,0 0 12-16,0 0 10 0,0 0-2 0,0 0 0 16,0 0 4-16,7 6 0 0,-7-6 0 0,11 3 0 15,-4 3-12-15,0 1 0 0,-7-7 0 0,7 6 0 16,-7-6 0-16,7 3 0 0,0 7 0 0,0-4 0 15,0 0 0-15,4-6 0 0,-1 9 0 0,1-2 0 16,-1-4 8-16,1 0 2 0,7 3 1 0,-1-3 0 16,1-3 1-16,-1 10 0 0,1-10 0 0,7 6 0 15,3-3-12-15,-3 0 0 0,-11-3 0 0,7 7 0 0,4-4 0 0,-8-3 0 16,-3 6 0-16,-3-3 0 0,3-3 0 0,0 0 0 16,0 6 0-16,-7-2 0 0,-7-4 27 15,11 0 3-15,3 3 1 0,-7-3 0 0,-7 0-23 16,11-3-8-16,-1 3 0 0,-3 0 0 15,-7 0 0-15,11 0 0 0,-4 0 0 0,0 0 0 0,0 0 0 16,-7 0 0-16,0 0 0 0,0 0-10 0,7 3 10 0,-7-3 0 16,0 0 0-16,0 0 0 0,0 0 0 0,0 0 0 15,0 0 0-15,-3 6 0 0,-8-3 0 0,11-3 0 16,0 0 0-16,0 0-8 0,-7 10 8 0,7-10 0 16,0 0 0-16,0 0 0 0,0 0 0 0,-3 9 0 15,-1-6 0-15,4-3 0 0,0 0 0 0,-4 10 0 16,-6-1 0-16,6 0 0 0,-3-6 0 0,4 7 0 0,-11 2-8 0,-4-2 8 15,0-1 0-15,4 4-8 0,4 6 8 0,-11-7 0 16,-4-2 0-16,0 8-8 0,11-5 8 0,-4-1 0 16,-6-2 0-16,6 6 0 0,0-4 0 0,4 1 0 15,0-1 0-15,0-2 0 0,0-1 0 0,3 0 0 16,1 4 0-16,-1-4 0 0,1 1 0 0,3-1 0 16,-4 4 0-16,4-4 0 0,0 0 0 0,0 1 0 15,0-4 0-15,3 4 0 0,-3-4 0 0,4-3 0 16,-4 10 0-16,3-4 0 0,1-3 0 0,-1 0 0 15,0 1 0-15,4-7 16 0,-3 3-4 0,3-3-1 16,0 0-11-16,3 9-16 0,-3 4 4 0,8-4 1 16,-8-9 19-16,3 10 4 0,8-1 1 0,-4 0 0 15,3-5-13-15,4 5 0 0,1-6 0 0,-1 7 0 16,3-4 0-16,1-3 0 0,3 3 0 0,-3-3 0 16,3-3 0-16,0 4 0 0,7-4 0 0,-7 0 0 0,-6 0 0 15,6 0 0-15,3 0 0 0,1-4 0 0,3 4 0 0,-7-3 0 16,-3-3 0-16,3 6 0 15,0-9-97-15,-3 5-26 0,-4-5-5 0,0 0-736 16,4-1-147-16</inkml:trace>
  <inkml:trace contextRef="#ctx0" brushRef="#br1" timeOffset="-163116.45">22049 16032 1576 0,'17'-10'70'0,"-17"10"14"16,0 0-67-16,4-3-17 0,6-6 0 0,-3-1 0 15,4 1 42-15,0-4 5 0,-4 4 1 0,-4 0 0 16,4 2-16-16,0-2-4 0,4 3 0 0,-4 3 0 16,0-7 23-16,-7 10 4 0,0 0 1 0,0 0 0 15,0 0 9-15,0 0 3 0,0 0 0 0,-4 3 0 0,-6 4-20 0,-1-4-3 16,4 3-1-16,-3-3 0 0,-8 6-5 0,4-5-2 16,-4 2 0-16,4-3 0 15,0 6 6-15,-4-2 1 0,-3-1 0 0,4-6 0 0,2 6 0 0,-2-3 1 16,-8-3 0-16,4 0 0 0,3 0-14 15,1 0-3-15,-8 0-1 0,0-3 0 0,1-3-11 0,6 6-1 16,4 0-1-16,-7-3 0 0,-4 3-14 0,0 0 11 16,4 0-11-16,0 0 10 0,0 3-10 0,0-3 0 15,3 0 0-15,-3 9 0 0,7-9 0 0,-4 7 0 16,0-4 0-16,1-3 0 0,-1 9 0 0,4-6 0 16,0 4 0-16,0-4 0 0,0-3 0 0,3 9 0 15,-3-9 0-15,3 3 0 0,-3 4 0 0,0-4 0 16,7-3 0-16,0 9 0 0,-3-9 0 0,6 6 0 0,-3-2 0 15,7-4 0-15,0 0 0 0,-4 3 8 0,4-3-8 0,0 9 8 16,0-9-8-16,0 6 0 0,0-6 9 0,0 10-9 16,0-4 0-16,0 3 0 0,-3 1 0 0,3-1 0 15,-7 4 0-15,3-4 0 0,-3 4 0 0,4-4 0 16,-4 4 0-16,0-4-8 0,0 0 8 16,0 4-8-16,-1-4 8 0,5 1 0 15,3 2 0-15,-7-2 0 0,7-1 0 0,-4 1 0 0,4 2 0 0,0-2 0 16,0 2 0-16,0-2 0 0,0 2 0 15,4 7 8-15,-1 0-8 0,4-4 9 0,-3 4-9 0,7 3 10 16,-4 6-10-16,0-3 0 0,0 4 0 0,-4-4-11 16,4 6 11-16,-3 0 0 0,-1 1 0 0,1 5 0 15,-4-2 0-15,0-1-8 0,-4 7 8 0,1-3 0 16,3-4 0-16,-4 1 0 0,4-4 0 0,-3 7 0 16,-1-13-12-16,1 6 4 0,-1-3 0 0,4-2 0 15,0 2 8-15,-3-6 0 0,-1-3 0 0,4-4 0 0,-3 4 0 0,-1 0 0 16,4-3 0-16,0-1 0 0,-3-2 0 0,3-1 0 15,3-2 0-15,1 2 0 0,-4-2 0 0,0-1 0 16,0-9 0-16,0 0 0 0,3 3 0 0,4 7 0 16,-7-10 0-16,4 6 0 0,-4-6 9 0,0 0 1 15,10 0 0-15,-3 3 0 0,0-3-10 0,-7 0-14 16,11 0 3-16,-4 0 1 0,4-3 18 0,-1 3 4 16,-3-6 1-16,4 6 0 0,-4 0-13 0,4 0 0 15,-1 0 0-15,1 0 0 0,-1 0 0 0,1 0 8 16,3-4-8-16,0 4 0 0,-3-6 0 0,3 6 0 15,3-3 8-15,1 3-8 0,3 0 0 0,4-3 9 16,-7-3-9-16,10 6 8 0,4 0-8 0,-4 0 0 16,-11-3 0-16,8 3 0 0,3-7 0 0,4 7 0 15,0 0 0-15,-4-3 0 0,-7 3 0 0,4 0 0 0,3 0 0 16,-3 0 0-16,-4 3 0 0,-3-3 0 0,6 0 0 0,-3 10 0 16,-3-10 0-16,3 6 0 0,-7-3 0 0,8 0 0 15,-1 3 0-15,-4-2 0 0,-6-4 0 0,7 6 0 16,3-6 0-16,-7 0 0 0,0 0 9 0,-3-6-9 15,-1 6 8-15,4 0-8 0,0 0 10 0,-7-4-10 16,-7 4 10-16,0 0-10 0,11-6 10 0,-4 3-10 16,-7 3 10-16,4 0-10 0,3-9 10 0,0 9-10 15,-4 0 14-15,-3 0-3 0,0 0-1 0,7-10 0 0,0 10 0 16,-7 0 0-16,0 0 0 0,0 0 0 0,7-3-2 0,-3-6-8 16,-4 9 12-16,0 0-4 0,0-3-8 15,-4-4 0-15,1-2 0 0,-4 6 8 16,3-7 1-16,4 1 0 0,4 0 0 0,-4-4 0 15,-7 4 1-15,3-4 0 0,8-6 0 0,-4 7 0 16,-4-10 0-16,1 0 0 0,-1 0 0 0,4-6 0 16,0 3-10-16,-7-4 0 0,-3 4 9 0,2-3-9 0,5-3 0 15,-4-1 0-15,-4 1 0 0,-3 6 0 0,4-3 0 0,3-4 0 16,-1 10 0-16,-2-6 8 0,-4 3-8 0,3-3 0 16,4 6 0-16,4 0 0 0,-8 0 0 0,0-3 0 15,4 0 0-15,4 0 8 0,-4-4-8 0,0 7 0 16,0 1 0-16,3-5 8 0,1 1-8 0,3 0 0 0,-7-3 0 15,3 6 0-15,1 0 0 0,-1 0 0 0,0 0 0 0,-3 3 0 16,0-3 0-16,7 1 0 0,0 2 0 0,-3-3 0 16,-1 9 0-16,1-6 0 0,6-3 0 0,-3 10 0 15,0-7 0-15,0 7 0 16,0-7 0-16,4 9 0 0,-1-5 0 0,-3-1 0 0,0 3 0 0,0 1 0 16,4-1 0-16,-4-2 0 0,-7 2 0 15,3 4-8-15,8-4 8 0,-4 4-8 16,-4-1 8-16,1 7-8 0,-1-6 0 0,1-1 0 15,-1 7 0-15,1-3 0 0,-4 3-10 0,0-3-2 0,7 6 0 0,0 0 0 32,-7 0-15-32,3-4-3 0,4 4-1 0,0 0 0 15,0 0-67-15,-4 10-14 0,1-7-2 0,3 6-1 0,3 1-83 0,1-1-17 16,0 1-3-16</inkml:trace>
  <inkml:trace contextRef="#ctx0" brushRef="#br1" timeOffset="-161448.79">22998 15956 518 0,'0'0'46'0,"0"0"-37"0,0 0-9 0,10 4 0 16,1-4 120-16,-1 0 23 0,-10 0 4 0,0 0 1 15,7 0-81-15,-7 0-16 0,0 0-3 0,0 0-1 16,0 0 13-16,0 0 4 0,0 0 0 0,4 6 0 0,-4-6 25 16,0 0 6-16,7 3 1 0,-7-3 0 0,0 0-8 0,0 0 0 15,4 9-1-15,-1 4 0 16,-3-13-11-16,0 0-3 0,0 6 0 0,0-6 0 0,0 0-13 0,0 0-4 15,-7 10 0-15,0-7 0 16,0 6-6-16,0-6-2 0,-7-3 0 0,0 7 0 16,-1-4-28-16,-2 3-7 0,-1-3-1 0,-6-3 0 0,-1 3-12 15,0 4 8-15,11-7-8 0,-7 0 0 0,0 0 13 16,-4 3-3-16,7-3-1 0,-3 0 0 0,4 0 19 0,-5 0 3 16,1 0 1-16,0 6 0 0,3-3-32 0,1-3 0 15,-4 0 0-15,-1 6 0 0,5-2 0 0,-4-1 0 16,-1-3 0-16,1 9 0 0,-3-9 0 0,2 0 0 15,5 6 0-15,-4-3 0 0,-4-3 17 0,7 0-2 0,8 0-1 16,-1 0 0-16,-10 7 2 0,7-4 0 0,7-3 0 16,7 0 0-16,0 0-16 0,0 0 0 0,-7 3 0 0,7-3 0 15,0 0 16-15,0 0-4 0,-11 0 0 0,4 9 0 16,7-9-12-16,0 0-18 0,0 0 4 0,0 7 1 16,-3 2 13-16,3-3 10 0,7 4-2 15,-4-1 0-15,-10 1-8 0,7 2 0 16,11-2-12-16,-4 2 12 0,-4-3 0 0,1 4 0 0,3 6 14 15,3 0-4-15,5-4-10 0,-5 4 0 0,-3 3 0 0,0 0 0 16,7-3 21-16,-3 12-1 0,-11-9 0 0,7 10 0 16,0-1-20-16,4 0 8 0,-8 1-8 0,1-4 0 15,-4 0 0-15,3 3 0 0,1 1 0 0,3-1 0 16,-11 0 0-16,8 1 0 0,-1-1 0 0,4-3 0 16,-3-2 0-16,-4 5 0 0,3-9 0 0,4 6 0 15,-3-6 0-15,3 6 0 0,-7-6 0 0,4-6 0 0,6 9 0 0,-6-9 0 16,-1 6 0-16,1-4 0 0,-1-5 0 0,1 6 0 15,-4-7 0-15,0 7 0 0,-4-6 0 0,1-4 0 16,6 4 0-16,-3-4 0 0,-7 4 0 0,0-4 0 16,7 0 0-16,-3 4 0 0,-1-4 0 0,1 1 0 15,3-10 0-15,0 0 0 0,0 6 0 0,0-6 0 16,-4 6 0-16,4-6 0 0,0 0 13 0,0 0-1 16,-7 7-1-16,7-7 0 0,0 0 0 0,0 0 0 15,0 0 0-15,0 0 0 16,0 0-11-16,0 0 0 0,11 0 0 0,-11 0 0 0,0 0 0 0,10-7 0 15,4 7 0-15,0-3 0 0,-3 3 0 0,3-3 0 16,0-3 8-16,4 6-8 0,-1-3 0 0,1 3 0 16,-4 0 0-16,7 0 0 0,4 0 0 0,0 3 0 15,-8-3 0-15,8 6 8 0,3-6-8 0,1 3 0 16,-1-3 0-16,0 3 0 0,0-3 0 0,4 0 0 16,0 0 0-16,-1 0 0 0,1 7 0 0,-4-7 0 0,4-7 0 15,-4 7 0-15,-3 0-8 0,3 0 8 0,-6-3 0 0,2 3 0 16,1 0 0-16,-4-3 0 0,-3-3 0 0,-1 6 0 15,5-10 0-15,-5 10 0 0,-6 0 0 0,3-9 0 16,0 9 0-16,-3-3 0 0,-4 0 0 0,3-4 0 16,1 7 0-16,-1-3 0 0,-3-3 0 0,0 3 0 15,4-3 0-15,-4 6 0 0,0-4 0 0,-7 4 0 16,7-9 0-16,-3 6 10 0,-4 3-2 0,7-6-8 16,-4-4 0-16,4 7 0 0,-3-6 0 0,3 5 0 15,-4-2 21-15,1-6-2 0,0 9-1 0,-1-7 0 16,1-2-7-16,-1-4-2 0,1 7 0 0,-1-7 0 15,1-3 5-15,-1 0 1 0,1-3 0 0,3 0 0 16,-4-3-3-16,4 0 0 0,-7 3 0 0,4 0 0 16,-1-9-12-16,1 9 0 0,-4 0 0 0,0-3 0 15,0-3 0-15,0 6 0 0,0-7 0 0,0 8 0 16,-7-1 12-16,7 0 0 0,-4-7 0 0,1 7 0 0,-1 1-12 0,-3-5-10 16,4-2 2-16,-4 6 0 0,3 0 8 0,1-6 0 15,-4 6 0-15,0 0 0 0,3 0 0 0,0-6-10 16,-3 6 10-16,4-3-10 0,-1-3 10 0,1 6 0 15,-4 0 0-15,7 3 0 0,-4-3 0 0,1 6 0 16,3 1 0-16,0-1 0 0,-7 0 0 0,7 4 0 0,-4-7 0 16,1 6 0-16,-1 4-8 0,1 0 0 0,-4-4 0 0,3 4 0 15,-3-1 8-15,3 4-13 16,-3-3 5-16,0 2 8 0,4 1 0 0,-4 0 0 0,3-4 0 0,-3 1 0 16,4 6 0-1,-4 0 0-15,3-4 0 0,-3-2 0 0,3 6 0 0,1-3 0 16,-4 2 0-16,7-5 0 0,0 9 0 0,-4-3-11 15,1-6 11-15,-1-1-8 0,-3 10 8 0,4-9 9 0,-4 9-1 0,3-10-8 16,-3 10 0-16,4-3 0 0,-5-6 0 0,1 9 0 16,0-3-8-16,0-4-3 0,-3 7 0 0,3 0 0 15,-4 0 11-15,0 0 0 0,1 0 0 0,-1 0 8 16,-3 7-8-16,0-7 0 0,4 3 0 0,-5-3 8 16,1 6-8-16,0 0 0 0,0 1 0 0,-4-4 0 15,4 3 0-15,0-3 0 0,0-3 0 0,0 0 0 16,-4 3 0-16,4-3 11 0,0 7-11 0,0-7 12 15,-7 0-12-15,3 0 0 0,1 0 0 0,-1 3 8 16,4-3-8-16,-4 0 0 0,1 0 0 0,2 0 0 0,5 0 0 0,-4 6 0 16,-7-6 0-16,3 3 0 0,7-3 0 15,-3 0 0-15,-3 0 0 0,-1 0 0 0,7 6-28 0,1-3 3 16,-1-3 0-16,1 0 0 16,-4 0-51-16,6 0-11 15,8 0-1-15,-7 0-1 0,0 0-103 0,0 0-20 0,7 0-4 16</inkml:trace>
  <inkml:trace contextRef="#ctx0" brushRef="#br1" timeOffset="-160538.25">22987 16656 1764 0,'0'0'39'0,"0"0"8"0,0 0 1 0,0 0 1 0,0 0-39 0,0 0-10 0,0-7 0 0,0 1 0 16,-4-3 76-16,4 6 14 0,8-4 2 0,-5 1 1 0,-3 6-21 0,0-6-4 16,4-4 0-16,-4 1-1 0,0 9-21 0,0-3-4 15,-4-6-1-15,4 5 0 0,0 4-17 0,0 0-3 16,-11-6-1-16,8 3 0 0,3 3-20 0,-11 3 0 15,-3-3 0-15,-3 6 0 0,3-2-8 0,-4 5 8 16,4 3-8-16,-4-2 8 0,-7-1 0 0,8 1 0 16,6-1 0-16,-3 4 0 0,-4-4 0 0,4 4 0 0,0-1 9 0,4-2-9 15,-1 2 12-15,0 4-12 0,1-4 12 0,-1 1-12 16,8 3 0-16,-4-10 0 0,0 9 0 0,3-2 0 16,4-10 0-16,0 7 8 15,4-1 0-15,-4 0-8 0,0-9 11 0,3 4-11 16,8 5 10-16,-11-9-10 0,0 0 0 0,14 6 0 15,7-6 0-15,0 0 0 0,-3-6 19 0,0 3 10 0,6-3 3 16,1-4 0-16,3 4-24 0,-3-4-8 0,-4 1 0 0,4 0 0 16,-4-1 0-16,0 1 0 0,-3-4 0 0,-4 4 0 15,3-1 16-15,-6-2-4 0,-4 2 0 0,0 1 0 16,0 3 0-16,-3-4 0 0,-1 1 0 0,1 0 0 16,-4-1 10-16,0 1 2 0,-4-4 0 0,4 4 0 15,-3 6 0-15,-1-4 0 0,4 1 0 0,0 6 0 16,0 0-24-16,-3-6 8 0,3 6-8 0,0 0 0 15,0 0 0-15,0 0 0 0,0 0 0 0,0 0 0 0,0 0 0 0,0 0 0 16,0 0 0-16,0 0 0 0,0 0 0 0,0 0 0 16,0 0 0-16,0 0-8 15,0 0 8-15,0 0 0 0,0 0 0 0,0 9 0 0,-4 1 0 0,4-7 0 16,-3 6 0-16,3 4 0 0,0-4 0 0,0 1 0 16,0 2 0-16,3-2 0 0,1 8 0 0,-1-5 8 15,-3 9-8-15,0-3 0 16,4 3 0-16,3 0 8 0,-4 0-8 0,1 6 0 0,-1-3 0 15,1 0 0-15,-1 0 0 0,1 3 0 0,-4-3 0 0,3 4 0 16,1-4 0-16,-1-3 0 0,-6 6 0 0,3-3 0 16,-4 0 0-16,4 0-8 0,-7-3 8 0,4-3 0 0,-8 3 0 0,4-3 0 15,-3-4 0-15,-1 4 0 16,-7-6 0-16,4 5 11 0,0-5-11 0,-3-4 0 16,-1 4 9-16,-3-4-9 0,-7-2 10 0,3-4-2 0,11-3-8 0,-11 0 12 15,-7 3-12-15,4-6 0 0,3 0-9 0,4-4 9 31,-7-2-64-31,3-4-8 0,-3 4 0 0,7-4-776 0,3 1-156 0</inkml:trace>
  <inkml:trace contextRef="#ctx0" brushRef="#br1" timeOffset="-159926.56">23707 16602 1335 0,'0'0'29'0,"0"0"7"0,-11 0 0 0,1 0 2 0,-1 0-30 0,0 0-8 0,-3 7 0 15,4-7 0-15,-4 0 77 0,3 0 15 0,-3 0 2 0,0 0 1 16,7 0 45-16,0 0 8 0,0 0 3 0,7 0 0 16,0 0-29-16,0 0-6 0,0 0 0 0,0 0-1 15,0 0-23-15,0 0-5 0,10 3-1 0,1-3 0 16,6 0-43-16,-3 0-9 0,1 0-2 0,6 0 0 15,-4 6 20-15,8-6 4 0,0 3 1 0,3-3 0 16,0 0-22-16,4 0-5 0,0 0-1 0,-1 0 0 16,5 0-8-16,-1 3-1 0,4-3-1 0,0 7 0 0,-4-7-9 0,0 0-2 15,0 3 0-15,1-3 0 0,-1 0-8 0,4 6 0 16,-4-3 0-16,4-3 8 16,-4 6-8-16,-3-2-9 0,3-1 9 0,-3 3-13 0,0-3-3 15,-1-3-1-15,-6 6 0 0,0-6 0 16,0 4-59-16,-1-4-12 15,-6 0-3-15,-4 0-858 0,-3-4-172 0</inkml:trace>
  <inkml:trace contextRef="#ctx0" brushRef="#br4" timeOffset="-146128.09">15826 10249 115 0,'0'0'0'0,"0"0"10"0,0 0-10 0,0 0 0 15,0 0 0-15,0 0 0 0,-7 0 176 0,7 0 32 16,0 0 8-16,0 0 0 0,0 0-97 0,0 0-20 16,0 0-4-16,0 0-1 0,0 0-35 0,0 0-7 0,0 0-2 0,0 0 0 15,7-3-16-15,-7 3-3 0,-7-6-1 0,7 6 0 16,0 0 7-16,0 0 2 0,0 0 0 0,0 0 0 16,0 0-2-16,0 0 0 15,0 0 0-15,3 9 0 0,-6 1-13 0,-1-1-2 0,4-6-1 16,0 7 0-16,0-10 17 0,0 9 3 0,0-6 1 0,0 7 0 15,4 2-17-15,-1-2-3 16,-3-1-1-16,7-3 0 0,4 1 3 0,-4-7 0 0,-7 0 0 0,14 9 0 16,-4 0-3-16,5-2 0 0,-1-4 0 0,-4 0 0 15,4-3 5-15,-3 6 1 0,3-3 0 0,0-3 0 16,-3 7-13-16,3-4-2 0,-4 0-1 0,1 6 0 16,3-9-11-16,0 10-12 0,-3-10 2 0,3 9 1 15,0-6 34-15,0-3 7 0,0 6 2 0,4-2 0 16,-4-4-34-16,4 6 0 0,-1-6 0 0,1 3 0 0,0-3 14 15,3 6-1-15,0-3 0 0,0-3 0 0,0 4-2 16,-3-4-1-16,0 0 0 0,-1 6 0 0,4-3-2 0,1-3-8 16,-1 0 12-16,0 6-4 0,0-3-8 0,0-3 8 15,-3 0-8-15,3 7 8 0,0-7 2 0,-3 3 0 16,-1-3 0-16,-2 0 0 0,2-3 9 0,1 3 1 16,-4 0 1-16,4 0 0 0,-1 0-7 0,1 3-2 15,-4-3 0-15,4 3 0 0,-4-3-12 16,3 0 0-16,5 0 8 0,-1 6-8 0,-4-3 8 15,5-3-8-15,-1 7 11 0,0-4-11 0,4-3 0 0,-4 3 0 16,3-3 0-16,1 0 0 0,0-3 0 0,-4 3 0 16,4 0 0-16,-1 0 0 0,-2 0 12 0,2-3-12 15,-6-4 12-15,7 7-12 0,-4 0 8 0,0 0-8 16,4 0 0-16,-1 7 0 0,-6-4 0 0,7-3 0 16,-4 0 0-16,3 3 0 0,1 3 0 0,-4-6 0 15,4 3 0-15,-7-3 0 0,-1 0 10 0,1 7-10 0,0-4 8 0,-1-3-8 16,4 0 9-16,1 0-9 0,-5 0 10 0,4 0-10 15,1-3 11-15,-1 3-11 0,-4 0 12 0,4 0-12 16,1 0 8-16,-5 0-8 0,1-7 0 16,3 7 0-16,-3 0 8 0,3 0-8 0,0 0 12 0,0 0-12 15,0 0 0-15,4 0 0 0,0 7 0 16,-4-4 0-16,-3-3 0 0,3 0 0 0,-4 6 0 16,1-3 0-16,3 0 0 0,0-3 0 0,1 10 0 0,-1-4 0 15,0-3 0-15,-3-3 0 0,3 6 0 0,0-3 0 16,-4 1 0-16,1 2 0 0,0-3 0 0,-1-3 0 15,1 0 0-15,3 6 0 0,-3-3 0 0,-1-3 0 16,-2 0 15-16,2 7-1 0,1-7 0 0,3 3 0 16,-3-3-14-16,-4 3-8 0,3-3 8 0,1 6-13 15,0-3 13-15,-4-3 0 0,-4 7 0 0,1-4 0 16,3 0 8-16,4-3-8 0,-4 6 0 0,0-3 0 0,4-3 0 0,-4 7 10 16,3-4-10-16,-3 3 8 0,1-3 0 0,2-3-8 15,1 3 12-15,-4-3-4 0,4 0-8 0,-1 7 10 16,-3-7-10-16,4 3 10 0,-4-3-10 0,4 0 0 15,-4 0 9-15,0 0-9 0,0 0 8 0,0 0-8 16,0 0 8-16,0 0-8 0,1 0 8 0,-1 0-8 16,0 6 10-16,0-6-10 0,0 3 8 0,0-3-8 15,0 0 0-15,0 0 9 0,-3 6-9 0,3-6 0 16,4 3 0-16,-4-3 8 0,-4 0-8 0,4 0 0 0,1 0 9 0,2 0-9 16,1 0 8-16,-1 4-8 15,1-4 8-15,0 0-8 0,-1 0 0 0,-3 0 9 0,4 0-9 0,0 0 0 16,-4 0 8-16,0 0-8 15,0 0 0-15,4 0 0 0,-8 0 0 0,4 0 0 16,1 0 8-16,-5 0-8 0,4 0 0 0,-3 0 0 16,-1 6 0-16,1-3 0 0,0-3 0 0,-1 0 0 0,1 0 0 0,-1 0 0 15,4 0 0-15,1 6 0 0,-1-3 0 0,0-3 0 16,0 0 0-16,0 0 0 0,-3 0 0 0,3 0 0 16,3 0 0-16,-3 0 0 0,4 0 0 0,-4 0 0 15,-3 0 8-15,3 4-8 0,-4-4 0 0,5 6 0 16,-5-6 8-16,4 0-8 0,-3 3 0 0,3-3 0 15,-3 0 0-15,3 6 0 0,-4-3 0 0,4-3 0 16,0 7 0-16,-3-4 0 0,3 0 0 0,0-3 0 0,-3 6 0 0,3-3 0 16,-3 4 0-16,-1-4 0 0,1-3 0 0,3 6 0 15,-4-3 0-15,1-3 0 0,0 3 8 0,-1-3-8 16,1 0 0-16,-1 0 0 16,-3 7 0-16,4-4 0 0,0-3 0 0,-1 0 0 0,1 0 0 0,-1 0 0 15,4 6 0-15,1-6 0 0,-1 0 8 0,-4 0-8 16,4 0 0-16,0 0 0 0,4 0 0 15,-4 0 0-15,0 0 0 0,0 0 0 0,1 0 8 0,-1 0-8 16,-4 0 0-16,4 0 0 0,-3 0 11 0,3 0-11 16,-3 0 10-16,3 0-10 0,-4 3 9 0,1-3-9 15,3 0 8-15,-3 0-8 0,-4 0 0 0,3 0 0 16,1 0 8-16,3 0-8 0,-4 0 0 0,1 0 0 16,-4 0 0-16,4 0 0 0,-1 0 0 0,1 0 0 15,-1 0 8-15,-2 0-8 0,2 0 0 0,1 0 0 0,-1-3 9 0,-3 3-9 16,4 0 0-16,-1 0 0 0,1-6 0 0,0 6 8 15,-4 0-8-15,3 0 0 0,-3 0 0 0,4-3 0 16,0 3 0-16,-4 0 0 0,3-7 0 0,-3 7 0 16,4 0 0-16,-1 0 0 0,1 0 0 0,0 0 8 15,-4-3-8-15,3 3 0 0,1 0 0 0,-1-3 0 16,1-3 0-16,0 6 0 0,3-3 0 0,-4-4 8 16,1 7-8-16,-4 0 0 0,0 0 8 0,3 0-8 15,1-3 0-15,0 3 8 0,-1 0-8 0,1-6 0 16,3 6 0-16,-3 0 0 0,-1 0 0 0,4 0 0 15,-3 0 8-15,3 0-8 0,-4 0 8 0,1-3-8 16,0 3 0-16,-1 0 8 0,1-3-8 0,-1 3 0 16,1-7 0-16,-4 7 0 0,4 0 0 0,-1 0-12 15,-3-3 12-15,4 3 0 0,-1-6 8 0,-3 6-8 16,4 0 0-16,-4 0 0 0,4-3 0 0,-4 3 8 0,3-6-8 16,1 6 0-16,0-4 0 0,-1 4 0 0,1-3 0 0,-1-3 12 15,1 6-2-15,-1 0-1 0,1-9-9 0,-4 9 0 16,4-4 0-16,-1 4 0 0,1-9 8 0,-1 9-8 15,5-9 12-15,-5 9-4 0,1-10-8 0,3 10 0 16,-4-3 0-16,1-6 0 0,3 6 0 0,-3-4 0 16,3 4 0-16,-4-3 0 0,4 0 11 0,1-1-3 15,-1-2-8-15,3 6 12 0,-3-7-12 16,4 1 0-16,-4 6-12 0,0-3 12 0,0-1 0 0,1 1 0 16,-5-3 0-16,4 5 0 0,0-2 0 0,-3 0 0 0,-1 0 11 0,1-4-11 15,3 1 0-15,-3 6 0 16,-1-7 0-16,1 1 0 0,3 3 12 0,0-10-4 15,-3 7 0-15,3 2-8 0,0-2 10 0,0-7-10 0,0 4 8 16,0 2-8-16,-3-2 8 0,3 2-8 0,11-2 8 0,-11-1-8 16,-4-2 0-16,1 2 0 0,3 0 0 0,4 1 0 15,-1-4 0-15,1 4 0 0,-4-1 11 0,4-6-11 16,3 10 11-16,-3-4-11 0,-4-5 12 0,0 5-12 16,3 0 13-16,-2-5-4 0,-8 8-1 0,3-2 0 15,1-7-8-15,-1 6 0 0,4-5 0 0,-7 8 0 16,1-2 0-16,2-7 0 0,1 6 0 0,-1-9 0 15,-3 10 0-15,4-7 0 0,0 0 0 0,3 3 0 16,-4-2 0-16,4 5 0 0,0-6 0 0,1 0 0 0,2 4 0 16,-3-1 0-16,-3-6 0 0,3 10 0 0,4-7 0 0,-1 3 8 15,-3 0-8-15,0-6 0 16,1 10 8-16,-1-7-8 0,0-3 0 0,-4 10 8 16,-6-7-8-16,7-3 8 0,6 9-8 0,-3-6 8 15,-7-2-8-15,7 2 0 0,4 3 0 0,-4-3 8 0,7 0-8 0,-7 7 0 16,-3-7 0-16,3 3 0 0,7-2 0 15,-7-4 0-15,-3 3 0 0,3-3 0 16,0 3 0-16,0 3 0 0,0-2 0 0,-3-1 0 0,-4-3 0 0,7 9 0 16,-3-6 0-16,-1 4 0 0,-3-4 0 0,4 0 0 15,3 0 0-15,0-3 0 0,-3 7 0 0,-1-7 0 16,1 3 0-16,3 0 0 16,0-3 0-16,0 3 0 0,-3 4 0 0,3-4 0 0,4 0 0 0,-1 6 0 15,-3-5 8-15,-3 2-8 0,7-3 0 0,-4 0 0 0,-7-3 0 0,0 10 0 16,3-7 0-16,5 6 0 0,2-5 0 0,-3-1 0 15,0 6 0-15,1-2 0 0,6-4 8 0,-4 0-8 16,1 0 0-16,-4 7 0 0,4-10 0 0,-4 9 0 16,3-6 0-16,-2 7 0 0,2-7 0 0,-3 0 0 15,-3 7 0-15,3-10 0 0,0 3 0 16,-3 6 0-16,3-6 0 0,-4 4 0 0,1-4 0 16,3 0 0-16,-3 7 0 0,3-7 0 0,-4 6 0 0,1-6 0 15,0 4 0-15,-1-4 0 0,4 0-8 0,-3 7 8 16,-4-1 0-16,7-6 0 0,-3 7 0 0,-1-7 0 15,4 6 0-15,-3-5 0 0,3 5 0 0,-3 0 0 16,-1-2 0-16,1 2 0 0,-1 1 0 0,-3-1 0 16,4-3 0-16,3 4 0 0,-3 3 8 0,3-4-8 15,-4-6 0-15,4 10 0 0,-3-4 0 0,0 1 0 16,-1-1 0-16,4-3 0 0,-3 4 0 0,-4-1-11 0,7 1 11 0,-7-4 0 16,4 7 0-16,-1-4 8 15,1-6-8-15,-4 7 0 0,3 2 0 0,1-2-8 0,-4 2 8 0,4 1 0 16,-4-3 0-16,3 2 8 0,1-2-8 0,-4-7 0 15,0 9 0-15,4-2-8 0,-4 2 8 0,3-2 0 16,1 2 0-16,-1 1 0 0,-3 3 0 0,1-4 0 16,-1 1 0-16,0 0 8 0,3-4-8 0,1 4 0 15,-4-1 0-15,3 1 0 16,1-1 0-16,0 1 0 0,-1 3 0 0,1-4 0 0,-4 1 0 0,3-1 0 16,-3 1 0-16,4 0 0 0,-4 2 0 15,0-2 0-15,4 0 0 0,-4-1 0 0,3 1 0 0,1-1 0 16,0-2 0-16,-4 2 0 0,3 1 0 0,1 3 0 15,-1-4 0-15,1 1 0 0,0-1 0 0,-1 1 0 16,1 0 0-16,-1-1 0 0,1-2 0 0,-1 2 0 16,-2-2 0-16,2 2 0 0,1 1 0 0,-1-4 0 0,1 10 0 15,-1-12 0-15,-3 8 0 0,4-2 0 0,0 0 0 0,-1-1 0 16,1 1 0-16,-1-4 0 0,1 4 0 0,0-1 0 16,3 1 0-16,-4-4 0 0,4 4 0 0,0 0 0 15,1 2 0-15,-5-2 0 0,4-1 0 0,0 1 0 16,4 0 0-16,-4-1-8 0,0 4 8 0,0 0-8 15,0-4 8-15,1 1 0 0,-1 3 8 0,0-1-8 16,0-2 0-16,0 0 0 0,-3 2 0 0,3 1 0 16,0-3 0-16,0-1 0 0,0-2 0 0,0 2 0 15,4 7 0-15,-4-6 8 0,0-1-8 0,0 1 0 16,0-4 0-16,0 4 0 0,0 0 0 0,1 2 0 16,2-2 0-16,-3-1 0 0,4 1 0 0,-4 0 0 15,0-4 0-15,4 4 0 0,-4-4 0 0,4 4 0 16,-1-4 0-16,1 4 0 0,0-1 0 0,-1-2 0 15,1 2 0-15,3 1 0 0,0 0 0 0,0-1 0 16,0 4 0-16,1 0 0 0,-5-4 0 0,1 1 0 0,0 3 0 16,-4-4 0-16,3 1 0 0,1-1 0 0,3 1 0 0,-3 0 0 15,-1-1 0-15,-3 7 0 0,1-6 0 0,-1-1 0 16,0-2 0-16,3 8 0 0,-6-5 0 0,3 0 0 16,0-1 0-16,-3 1 0 0,3 6 0 0,4-7 0 15,-4 1 0-15,3 0 0 0,-3 5 0 0,4-5 0 0,3 0 0 16,-3-1 0-16,7 7 0 0,-1-6 0 0,-3-1 0 0,4 1 0 15,-4 6 0-15,0-7 0 0,1 7 0 0,2-3 0 16,-2-4 0-16,2 7 0 0,-3-6 0 0,1 6 0 16,-1-4 0-16,0 4 0 0,-3-6 0 0,-1 6 0 15,1-3 0-15,-1-4 0 16,-2 7 0-16,2 0 0 0,-3-3 0 0,4-4 0 0,-4 10 0 16,4-9 0-16,-4 9 0 0,3-7 0 0,-2 1 0 15,2 3 0-15,1-3 0 0,-1 6 0 0,5-3 0 0,-5-4-8 16,1 7 8-16,0-3 0 0,3-6 0 0,0 9 0 15,-7-3 0-15,4 3 0 0,-1-7 0 0,1 7 0 16,0 0 0-16,-1-3 0 0,1 3 0 0,-1-6 0 16,1 3 0-16,-4 3 0 0,4-3 0 0,-1-3 0 15,-2 6 0-15,2 0 0 0,4 0 0 0,-3 0 0 16,-4-4 0-16,4 4 0 0,-1-6 0 0,5 6 0 16,-5 0 0-16,1-3 0 0,0 3 0 0,3-3 0 0,0 3 0 0,0-6 0 15,4 6 0-15,-4 0 0 0,0 0 0 0,-3 0 0 16,-1 0 0-16,4-4 0 0,1 4 0 0,-1-6 0 15,-4 6 0-15,5 0 0 0,-5-3 0 0,4 3 0 16,1-6 0-16,-5 6 0 0,4-3 0 0,-3 3 0 16,0-4 0-16,-1-2 0 0,4 6 0 0,-3-3 0 15,0-3 0-15,-1 6 0 0,5 0 0 0,-1-3 0 16,0-4 0-16,4 7 0 16,-1 0 0-16,1 0 0 0,-7 0 0 0,3 0 0 0,3 7 0 0,5-7 0 15,-5 0 0-15,5 0 0 0,-5 0 0 0,5 0 0 16,2 0 0-16,-6 0 0 0,0 0 0 0,-1 0 0 15,1 0 0-15,0 0 0 0,-1 0 0 0,1-7 0 16,3 7 0-16,-3 0 0 0,3 0 0 0,1-3 0 0,-1 3 0 16,0 0 0-16,-3 0 0 0,-1-3 0 15,1 3 0-15,-4 0 0 0,0 0 0 0,4 3 0 0,-7-6 0 0,3 3 0 16,0 0 0-16,-3 0 0 0,3 3 0 0,0-3 0 16,-3 0 0-16,3 0 0 0,0 0 0 0,0 0 0 15,0 0 0-15,8 0 0 0,-1 0 0 0,4 3 0 16,-4-3 0-16,3 0 0 0,-6 0 0 0,3 0 0 15,1 7 0-15,-1-4 0 0,0-3 0 0,-3 0 0 16,-1 0 0-16,1 6 0 0,-4-3 0 0,4-3 0 16,-7 0 0-16,3 6 0 0,0-6 0 0,-3 4 0 15,-1-8 0-15,4 4 0 0,1 4 0 0,-1-4 0 16,3 0 0-16,1 0 0 0,3 0 0 0,-3 0 0 16,0 0 0-16,-1 0 0 0,5 3 0 0,-5-3 0 15,5 6 0-15,-1-6 0 0,-3 3 0 0,3-3 0 16,-4 0 0-16,-2 6 0 0,2-2 0 0,-3-4 0 15,4 0 0-15,-4 0 0 0,4 6 0 0,-4-6 0 0,4 3 0 16,0-3 0-16,3 0 0 0,-4 0 0 0,1 0 0 0,3 3 0 16,-3-3 0-16,3 0 0 0,-3 0 0 0,7 0 0 15,-8 6 0-15,5-2 0 0,-1-4 0 0,0 0 0 16,0 0 0-16,-3 0 0 0,0 6 0 0,-4-6 0 16,4 0 0-16,-1 0 0 0,1 0 0 0,0 0 0 15,3 0 0-15,0 0 0 0,-3 0 0 0,7 0 0 16,-4-6 0-16,0 6 0 0,0 6 0 0,0-3 0 0,1 0 0 15,-1 3 0-15,-3-3 0 0,3-3 0 0,-3 10 0 16,-1-10 0-16,4 9 0 0,-3-9 0 0,0 3 8 0,3-3-8 16,-3 7 0-16,6-7 0 0,1 3 0 0,0-3-8 15,-4 0 8-15,4 0 0 16,0 0 0-16,3 6 0 0,-7-6 0 0,4 0 0 16,-4 3 0-16,4-3 0 0,-4 0 0 0,4 6 0 15,-7-6 0-15,3 4 0 0,0-4 0 0,0 0 0 16,-3 0 0-16,7 0 0 0,-1 3 0 0,1-3 0 0,0 0 0 0,0 0 0 15,-1 6 0-15,-2-3 0 0,-5-3 0 0,8 0 0 16,-4 0 0-16,-3 6 0 0,3-2 0 0,-3-4 0 16,0 0 0-16,-1 9 0 0,1-9 0 0,-4 0 0 15,4 3 0-15,-4-3 0 0,4 0 0 0,-4 0 0 16,0 0 0-16,-3 0 0 0,3 0 8 0,0 0-8 16,0 0 0-16,-3 0 0 0,-4 6 0 0,0-2-12 15,4-4 12-15,-1 0 0 0,-3 0 0 0,4 6 0 0,-4-3 0 0,0-3 0 16,0 3 0-16,-3 3 0 0,3-6-11 0,-3 3 11 15,-1-3-13-15,1 7 5 0,-4-4-11 0,4-3-1 16,-4 9-1-16,0-6 0 16,0 4-56-16,0-4-11 0,-4 6-3 0,-3 4-858 15,4-4-172-15</inkml:trace>
  <inkml:trace contextRef="#ctx0" brushRef="#br4" timeOffset="-139137.29">16803 15925 1105 0,'0'0'48'0,"0"0"12"0,-4 3-48 0,4-3-12 15,-10 10 0-15,10-10 0 0,-4 0 33 0,4 0 5 16,-7 6 1-16,0-3 0 0,0-3-14 0,7 0-2 15,0 0-1-15,0 0 0 0,0 0 36 0,0 0 7 16,0 0 2-16,11 0 0 0,-4-9 11 0,3 9 2 16,4-10 1-16,0 7 0 0,4 3-21 0,0-9-5 15,-4 9-1-15,0-3 0 0,7-4-15 0,0 4-3 16,-3 0-1-16,0-3 0 0,-1 6-11 0,1-3-1 0,3-4-1 16,0 7 0-16,-3-3-11 0,3-3-3 15,0 6 0-15,0-3 0 0,4 0 6 0,0-4 1 0,3-2 0 0,0 6 0 16,4-3 19-16,7-1 4 0,0-2 1 0,3 0 0 15,-3-4-19-15,3-3-3 0,0 1-1 0,1-4 0 16,6 0 24-16,-3-3 4 0,0 3 0 0,0-3 1 16,3 7-18-16,0-4-4 0,4 0-1 0,0-3 0 15,0 3-9-15,0 4-1 0,0-4-1 0,-4 0 0 16,1-3-11-16,-1 9 8 0,1-5-8 0,-5 2 8 16,5 0-8-16,-4 1 0 0,3-1 9 0,-3 0-9 15,-4 0 0-15,1 4 0 0,-1-1 0 0,0 1 0 16,1-4 0-16,-5 4 0 0,8-7 12 0,-3 6-4 0,-1-6 1 0,4 4 1 15,-4-7 0-15,4 3 0 16,-7 0-2-16,3 4-8 0,-3-4 12 0,0 0-4 16,-4-3-8-16,0 9 8 0,1-5-8 0,-5-1 8 15,8 3-8-15,-4-3 8 0,1 0-8 0,-1 7 8 16,-3-7-8-16,3 3 12 0,4-2-12 0,-4-1 12 0,4 6-2 0,-4-6 0 16,0 7 0-16,1-7 0 0,-5 7-2 0,1-7 0 15,7 3 0-15,-4-3 0 0,-3 0 9 0,3 7 2 16,4-7 0-16,-4-3 0 0,1 10-3 0,-1-7 0 15,4-3 0-15,-4 9 0 0,-7-6-4 0,4 7-2 16,0-7 0-16,-4 7 0 0,0-7-10 0,-3 6 8 16,0 4-8-16,-1-4 8 0,-3-6-8 0,4 10 0 0,-4-4 0 15,4-5 0-15,-7 5 0 0,6 4 0 16,1-4 0-16,-4 1 0 0,0-7 0 0,1 9 8 0,-5-2-8 0,4-7 0 16,-3 10 8-16,3-4-8 15,-3 1 8-15,3-1-8 0,0-3 8 0,0 10-8 0,0-10 8 16,-3 7-8-16,3-4 12 0,-3 4-4 15,0-4 0-15,-1 4 0 0,4-3-8 0,-3-7 0 0,0 9 0 0,3-2 0 16,-7-1 0-16,7 4 0 0,-3-4 0 0,-1-2 0 16,1 8 0-16,0-2 0 0,3-1 9 0,-4 1-9 15,1 0 8-15,0-1-8 0,-4-2 8 0,3 9-8 16,-6-4 0-16,3-2 0 0,0 6 0 0,0-7-8 16,0 7 8-16,-3-3 0 0,3 3 0 0,-3-7 0 15,-1 1 0-15,1 9 0 0,-4-9 10 0,4 5-10 16,-1-5 0-16,1 6 0 0,-4-3 0 0,0-4 0 15,3 10 0-15,-3-3 0 0,1-6 0 0,-8 9 0 0,10 0 8 16,-3-10 1-16,0 10 1 0,-7 0 0 0,7-3-10 0,4-3 0 16,-4 6 0-16,0-3 0 15,-7 3 0-15,7 0 0 0,0 0 0 0,-7 0 0 0,11 0 0 0,-8 0 0 16,4-10 0-16,0 10 0 0,-7 0 0 0,0 0-11 16,0 0 3-16,0 0 0 0,7 0 8 0,0-3 0 15,-7 3 0-15,0 0 0 0,0 0 0 16,4-6 0-16,-1 3 0 0,-3 3 0 15,0 0 0-15,0 0 0 0,4-10 0 0,-4 10 0 16,0 0-48-16,-4-3-5 0,1-3-1 0,-1-3 0 16,-3 5-113-16,-3-5-22 0,-4 6-5 0</inkml:trace>
  <inkml:trace contextRef="#ctx0" brushRef="#br4" timeOffset="-136646.28">17018 13887 1173 0,'0'0'52'0,"0"0"11"0,0 0-51 0,0 0-12 15,0 0 0-15,0 0 0 0,-4 0 55 0,4 0 8 16,0 0 1-16,-7-6 1 0,4 6-39 0,-1-7-8 0,-3-2-2 0,4 3 0 16,-1-4 8-16,4 7 2 15,-3-6 0-15,-1-1 0 0,4 1 1 0,0 9 0 16,0-3 0-16,0 3 0 0,0-10 28 0,0 10 5 15,4-9 2-15,-4 9 0 0,3-3 2 0,1-7 1 0,3 10 0 16,0-9 0-16,0 6-20 0,4-3-4 0,-1 2-1 0,4-5 0 16,4 9-1-16,0-9-1 0,3 5 0 0,0-2 0 15,7 0-4-15,0 0-1 0,1-4 0 0,2 7 0 16,5-6-14-16,2-1-3 0,-2 7-1 0,2-3 0 16,1-4-15-16,0 7 0 0,0-6 8 0,-4 9-8 15,0-9 0-15,1 9 11 0,-5-4-11 0,5 4 10 16,-5-3-10-16,5-3 0 0,3 6 9 0,-1-3-9 15,1-3 10-15,0 6-2 0,7-4-8 0,-4-2 12 16,4 6-12-16,0-3-8 0,3 3 8 0,1-3-13 16,-4-3 32-16,6 6 6 0,-2-4 2 0,3 4 0 0,0 4-3 15,3-4-1-15,1 0 0 0,-1 0 0 0,-3 0-23 0,0 0 8 16,3 0-8-16,-3 6 0 0,4-3 0 0,-1 0 0 16,-3 3 0-16,3-2 0 15,-3-4 0-15,0 0 0 0,0 6 0 0,-3-3 0 16,-1-3 0-16,0 0 0 0,4 6 0 0,0-3 0 15,4-3 11-15,-4 4-3 0,-1-4 0 0,1 0 0 0,-3 6-8 0,-1-6 8 16,-3 3-8-16,0-3 8 0,0 0-8 16,0 0 12-16,3 6-12 0,-3-3 12 15,-4-3-12-15,4 3 0 0,-4-3 0 0,4 7 8 0,-3-7-8 0,-5 3-11 16,1 3 3-16,0-3 0 0,3 4 8 0,1-4 9 16,-1 0-1-16,4 3-8 0,-7-6 11 0,3 3-11 15,-3-3 10-15,0 7-10 0,-4-4 22 0,0-3-2 0,0 9 0 16,1-6 0-16,-8-3-20 0,0 10 0 0,0-10 0 0,1 0 0 15,-5 9 0-15,-3-9 0 0,4 0 0 16,0 0 0-16,0 6 0 0,-1-6-15 0,-3 0 3 0,4 0 0 16,-4 0 12-16,4 0 0 0,0 0 0 0,-1 0 0 15,1 0 14-15,-4 3-4 0,-3-3-1 0,3 0 0 16,0 0-9-16,-3 0-14 0,-4 0 3 0,4 0 1 16,-4 0 10-16,3 0 0 0,-3 0 0 15,1 0 0-15,-1 0 0 0,0 0 0 0,0 0 0 16,0 0 0-16,-3-9 11 0,-1 9-3 0,4 0 0 0,-7-3 0 15,0-3-8-15,0 6 0 0,4-4 0 0,-7-2 0 32,-4 6-76-32,0 0-16 0,3 0-4 0,1-12-720 0,3 2-143 0</inkml:trace>
  <inkml:trace contextRef="#ctx0" brushRef="#br4" timeOffset="-135363.25">22543 13172 633 0,'0'0'56'0,"0"0"-44"16,0 0-12-16,0 0 0 0,10 0 192 0,-10 0 37 15,0 0 7-15,0 0 2 0,0 0-140 0,0 0-28 16,0 0-6-16,0 0 0 0,0 0-34 0,0 0-6 0,0 0-2 0,0 0 0 15,0 0 2-15,-3 0 0 0,3 0 0 0,0 0 0 16,-7 6 11-16,-1-3 2 0,1 0 1 0,0-3 0 16,0 7-18-16,0-4-3 0,-10 3-1 0,6-3 0 15,0-3 10-15,-3 3 2 0,-3-3 0 0,-4 7 0 16,-1-4 8-16,5 3 1 0,-1-3 1 0,-3-3 0 16,-4 0-10-16,4 6-3 0,3-2 0 0,-6-1 0 15,-1 3-25-15,-3-3 0 0,7 3 8 0,-1-2-8 16,1-4 0-16,7 6 0 0,-3-3 0 0,2 0 0 15,8-3 8-15,-3 6-8 0,-4-2 0 0,7 2 8 16,0-3 0-16,0 3 0 0,-1-3 0 0,1 0 0 16,0 4-8-16,4-4 0 0,-1 6 0 0,-3 1 0 15,-3-7 0-15,3 3 0 0,7-6 0 0,-4 3 0 16,-3 7 0-16,0-1 0 0,3-6 0 0,1 7 0 16,-1-10 0-16,1 9 0 0,-1-6 8 0,4-3-8 15,0 0 15-15,0 0-3 0,-3 10 0 0,3-10 0 0,7 9 8 0,-7-9 2 16,0 0 0-16,7 9 0 0,-7-9 12 0,10 3 2 15,5 4 1-15,-5-4 0 0,-10-3-37 0,11 6 0 16,6-3 0-16,-2-3 0 0,-1 3 0 0,0 4 12 16,3-7-2-16,1 3-1 0,3-3 2 0,-3 0 0 15,-4 0 0-15,7 6 0 0,7-6 6 0,-3 3 2 16,-11-3 0-16,7 0 0 0,4 0-3 16,0 0-1-16,-1 0 0 0,1 0 0 0,-4 0-6 15,0 0-1-15,4 0 0 0,-7 0 0 0,3 0-8 16,-7 7 0-16,0-4 0 0,-3-3 8 0,-1 0-8 0,-3 3 0 15,0 3 0-15,4-3 8 0,-4-3-8 0,-7 0 0 16,0 0 0-16,0 0 0 0,7 10 0 0,-7-10 0 0,-3 9 0 0,3-9 0 16,-4 3 0-16,1 7 13 0,-5-10-3 15,-2 9-1-15,-1-3-9 0,1 1-11 0,-4-1 3 16,-1-3 0-16,-6 6 8 0,4 1 0 16,-1-1 0-16,-3 1 0 0,-7 2 0 0,-1-3 0 0,8 4 0 0,-3 0 0 15,-1-4 0-15,-3 10 0 0,-1-7 0 0,1 7 0 16,0-3 0-16,3 3 0 0,-6-1 0 0,2 4 0 15,1-9-18-15,7 9-5 0,-4-3-1 0,-3 0 0 16,0-4 9-16,7 1 2 0,3-4 0 0,0 1 0 16,-3 0 13-16,4-4 0 0,9 0 0 0,-2 4 0 15,-1-4 11-15,4 1-11 0,4-1 10 0,3-6-10 16,3 7 9-16,1-1-9 0,-4-9 8 0,7 9-8 16,3-5 12-16,1 5-2 0,0 0-1 0,-1 1 0 15,8-7 6-15,-1 6 1 0,5 1 0 0,-5-1 0 16,1 1-16-16,3-1 0 0,7-3 0 0,-3 4 0 15,0-1 0-15,-1 0 12 0,12-5-3 0,-5 5-1 0,-2 0-8 16,2 1-11-16,-2-7 3 0,-1 6 0 0,4-2-12 16,-4-4-3-16,-4 0 0 0,-2 3 0 15,-1-6-69-15,-4 0-13 0,-9 0-3 0,2-6-1 16,1 3-85-16,-1-7-17 0</inkml:trace>
  <inkml:trace contextRef="#ctx0" brushRef="#br4" timeOffset="-133816.33">22931 12971 1144 0,'0'0'51'0,"0"-9"10"0,10-1-49 0,-3 4-12 0,-7-10 0 0,4 7 0 15,-1-4 108-15,1 4 20 0,3 0 3 0,-4-4 1 0,-3 4-53 0,0-4-11 16,4 4-1-16,-8 6-1 0,1-7-23 0,-4 1-5 15,0 9-1-15,-4-3 0 0,1-4-21 0,-5 7-4 16,-9-3 0-16,6-3-1 0,4 6 1 0,-7 0 1 16,-7 0 0-16,-1-3 0 0,8 3 30 0,-3 0 5 15,2 0 2-15,-2 0 0 0,-1-3 3 0,4 3 1 16,0-7 0-16,-1 7 0 0,-2-3-10 16,3-3-1-16,-1 3-1 0,1-3 0 0,-3 3-25 0,-8 3-5 15,4 0 0-15,-4-4-1 0,0-2-11 16,-3 6-17-16,-4-3 4 0,0 3 1 0,7 0 12 0,-3-6 16 15,-4 6-3-15,1 0-1 0,2 0-12 0,5-3 8 16,-1 3-8-16,0 0 0 0,-3 0 20 0,10-4-3 16,7 4 0-16,-6 4 0 0,-1-4 3 0,4 0 1 0,7 3 0 15,0-3 0-15,3 0-21 0,1 6 9 16,-5-3-9-16,5-3 0 0,10 0 8 0,-11 10-8 0,-3-10 0 0,4 3 0 16,2 6 0-16,1-9 0 0,-7 9 0 0,4-2 0 15,-1-1 0-15,1 3 0 0,3 1 0 0,-4-1 0 16,-3 1 0-16,7-1 0 0,0 0 0 0,0-2 0 15,0 8 0-15,0-8 0 0,3 2 0 0,4 7 0 16,-4-10 11-16,1 3-2 0,-1 1 0 16,4-1 0-16,4-6-9 0,-4 7 0 0,0-1 0 0,3 1 0 15,-3-7 13-15,4 6 4 0,-4 4 1 0,0-4 0 16,0 1-3-16,0 2-1 0,0 4 0 0,0-1 0 16,0 1-14-16,0 0 0 0,0 6 0 0,4-3 0 15,-8 9 0-15,8-3 0 0,-1 3 0 0,1-3 0 16,-4 13-10-16,0-7-2 0,3 4 0 0,1-4 0 15,-1 0 12-15,1 4 0 0,-8 2 0 0,1-2 0 16,6-1 8-16,-3 7 4 0,-3 0 1 0,-1 0 0 0,1-7-13 16,3 7 0-16,-7 0 0 0,3-7 0 0,-3 7 0 0,3-10 0 15,4 4 0-15,-3-4 0 0,-1 7 0 0,1-7 0 16,3-6 0-16,0 7 0 0,-4-10 11 0,4 9-1 16,-3-9 0-16,3 3 0 0,-4 0-10 0,1-3 0 15,-1 6 0-15,-3-3 8 0,4-3-8 0,-8 0 0 16,4-3 0-16,0 3 0 0,0-3 0 0,0-7 0 15,3 4 0-15,-3-10 0 0,4 4 8 0,-1-1 0 16,4-9 0-16,0 0 0 0,-3 10-8 0,3-10 10 0,0 0-10 16,0 0 10-16,0 0 6 0,10 0 0 15,-3-7 1-15,4 4 0 0,-1 3 4 0,5-3 1 0,2-3 0 0,1-4 0 16,7 7-22-16,-4-6 0 16,0 6 0-16,0-4 0 0,4 7 0 0,-1-3 0 15,-2 3 0-15,-1-6 0 0,-7 6 0 0,7 0 0 16,7 0 0-16,-3 6 0 0,-4-6 0 0,0 3 0 0,4-3 0 15,3 7 0-15,0-7 0 0,1 0 0 0,2 0 0 0,1 0 0 16,7-7 0-16,0 4 0 0,-7-3 0 16,3 6 0-16,7-3 0 0,-7 0 0 0,-6-4 0 0,-1 7 0 15,-3 0 0-15,3 0 0 0,-4 0 0 0,1 0 0 16,-11 0 0-16,4 0 0 0,3 7 0 0,-3-7 0 16,-4 3 8-16,3-3-8 0,-2 0 10 0,-1 0-10 15,0 0 9-15,3 0-9 0,-6 0 8 0,3 0-8 0,4 0 0 16,-1-3 0-16,-2 3 8 0,-1-7-8 0,3 7 0 0,-3 0 0 15,0-9 0-15,-6 9 0 0,-1-3 0 16,3-3 8-16,4 2-8 0,-3 1 0 0,-11 3 0 0,7-6 8 16,7 6-8-16,-10 0 0 15,-4 0 0-15,0 0 8 0,10-9-8 0,-3 9 0 0,0 0 8 0,-7 0-8 16,0 0 8-16,11-3-8 0,-1 3 10 16,1 0-10-16,-11 0 12 0,0 0-12 0,11 0 8 15,-4-7-8-15,-7 7 0 0,0 0 0 0,0 0 9 0,0 0-1 16,3-3-8-16,-3 3 12 0,0 0 4 0,7-9 0 15,0-1 0-15,-3 7 0 0,-4-6-7 0,3-1-1 16,1 1 0-16,3-4 0 0,-4 4 0 0,1 0-8 16,-4-4 12-16,4 1-4 0,6-7-8 0,-6 6 10 15,-4-6-10-15,0-3 10 0,10 0-2 0,-3 4-8 16,-7-4 12-16,4-3-4 0,-1 3 0 0,1-3 0 0,-1 3 0 0,1 0 0 16,-1-10-8-16,1 10 8 0,-1-9-8 0,1 9 8 15,-4-9-8-15,0 9 0 0,0-10 0 0,4 7 8 16,-8-3-8-16,-3 0 0 0,0 3 0 0,0-3 0 15,3-4 0-15,1 7 8 0,-8-3-8 0,8 3 8 16,-1-3-8-16,-3-4 0 0,0 7 0 0,0-3 0 16,0 3 0-16,0-3 0 0,3-4 0 0,-3 10 0 15,-3-9 0-15,3 9 0 0,7-6 0 0,0 6 0 16,-4-10 0-16,4 10 0 0,0-9 0 0,4 9 0 16,-1 0 0-16,-3 3 0 0,0-3 0 0,4 7 0 15,3-4 0-15,-4 0 0 0,-6 0 0 0,3 7 0 16,3-4 0-16,-3 0 0 0,0 4 0 0,-7 2-11 15,4-2 11-15,-1 3-10 0,1-4 10 0,-4 4-10 16,-4-1 10-16,4 1-12 0,3-1 12 0,-3 7-12 16,0-6 12-16,0 6 0 0,7-4-9 0,0-2 9 0,4 6 0 0,-4 0 0 15,-4-4 0-15,4 7 0 0,7-9-12 0,-7 9 3 16,-7 0 0-16,7 0 0 16,0 0-15-16,0 0-2 0,0 0-1 0,0 0 0 15,0 0-103-15,0 0-21 0,0 0-4 0,0 9-737 16,-14 1-148-16</inkml:trace>
  <inkml:trace contextRef="#ctx0" brushRef="#br4" timeOffset="-132426.22">23618 13649 518 0,'0'0'46'0,"0"0"-37"16,4-4-9-16,3 1 0 0,0-3 161 0,-3-3 31 0,3-1 5 0,-4 7 2 15,4-6-62-15,0 5-12 16,-3-2-2-16,-1-3-1 0,1 6-38 0,-4 3-8 16,3-10-2-16,-3 10 0 0,0 0-18 0,0 0-3 15,0 0-1-15,0 0 0 0,0 0-23 0,-3-3-5 16,-1-3 0-16,1-4-1 0,-1 7-15 0,-3 3-8 0,-3-9 8 15,3 9-8-15,-4 0 0 0,0-3 0 0,1 3 0 0,-4-6 8 16,0 6 0-16,0 0 0 0,3 0 0 0,-3 0 0 16,0 0-8-16,0 0 0 15,0 0 0-15,3 0 0 0,0 0 0 0,1 6 0 0,3-3 0 0,0-3 0 16,0 6 0-16,7-6 0 0,-7 3 0 0,7 10 0 16,-4-7 0-16,8 4 0 0,-4-4 0 0,3 3 0 15,4 7 0-15,-3-10 0 0,3 4 0 0,-4-1 0 16,1 0 0-16,3-5 0 0,0 5 0 15,-7-9 0-15,10 9 0 0,-2-9 0 0,2 3 0 0,1 4 0 16,-1-4 0-16,1-3 0 0,-1 0 0 0,1 0 0 0,0 0 0 0,-1 0 9 16,1-3-9-16,-1 3 10 0,1 0 10 0,3-7 1 15,-3 4 1-15,-1 0 0 0,1-3-6 0,3 3-2 16,-7-3 0-16,4 2 0 16,-4 1-14-16,0-3-13 0,-7 6 2 0,3-3 1 0,1-3 32 15,-1-4 6-15,-3 10 2 0,0-3 0 0,0-6-22 0,0-1-8 16,-3 7 0-16,-1-6 0 0,-3-1 0 0,4 1 0 15,-4 6 0-15,3-7 0 0,-3 1 0 0,3 9 0 16,1-9 0-16,3 9 9 0,-4-4-9 0,4 4-14 16,0 0 3-16,0 0 1 0,0 0 10 0,0 0 14 15,0 0-3-15,0 0-1 0,0 0-10 0,0 0 0 16,-3 10 0-16,6-1 0 0,-3 4 0 0,4-4 0 0,-1 4 0 0,1 5 0 16,3-2 0-16,-3 3 8 0,-1 3 2 0,1 0 0 15,-1-3-2-15,1 0-8 0,-1-4 12 0,-3 4-4 16,0 3-8-16,4 0 0 15,-8-3 9-15,4-7-9 0,-3 10 0 0,3-6 8 16,-4 0-8-16,4 2 0 0,-3 1 8 0,-4-3-8 16,3 9 8-16,1-3-8 0,-1 0 0 0,0 0 0 0,1 0 0 0,-4 0 0 15,3 0 0-15,-3 0 0 16,4 6 0-16,-4-9 0 0,0-4 0 0,0 7 0 0,0-3 0 0,-4 0 8 16,0-3-8-16,1 2 0 0,-4-5 0 0,-4 3 0 15,0-4-15-15,1-9-4 0,-4 7-1 0,-1-10 0 31,1 0-88-31,0-3-17 0,3-10-4 0,1-3-853 0</inkml:trace>
  <inkml:trace contextRef="#ctx0" brushRef="#br4" timeOffset="-130996.64">24098 12908 979 0,'0'0'87'0,"-3"-9"-70"16,-1 9-17-16,1-3 0 0,-1-3 153 0,4 6 27 15,0 0 6-15,0 0 1 0,-3-7-54 0,3 7-10 0,-4-6-3 0,4 6 0 16,0 0-54-16,-7 0-11 0,0-3-3 0,0 3 0 16,0-6-28-16,-4 6-7 0,1 0-1 0,-8 0 0 15,0 0-6-15,1 0-2 0,-1 0 0 0,-7-3 0 16,1 3 3-16,-4 0 0 0,-8 0 0 0,1-4 0 16,0-2-3-16,-4 6-8 0,4-3 12 15,-8-3-4-15,1 3 0 0,-4-4 0 0,0 7 0 0,0-3 0 16,4 0 5-16,0-3 1 0,3 6 0 0,4 0 0 15,3 0 0-15,0 6 0 0,4-3 0 16,7 0 0-16,0-3 2 0,-1 0 1 0,8 10 0 0,-3-10 0 16,-1 9-17-16,4 1 0 0,0-1 0 0,3 0 0 15,1-2 0-15,-1 8 8 0,-3-2 1 0,7-4 0 0,0 4-9 0,-4-1-12 16,1-2 2-16,-1 9 1 16,4-7 9-16,0 1 0 0,-4-4 0 0,4 1-8 15,-3 2 33-15,6-3 7 0,1 1 2 0,-1 2 0 0,-3-2-34 16,4-1 0-16,3 4 0 0,0-4 0 0,0 10 13 0,0-6-4 15,3 5-1-15,1 1 0 0,-1-3-8 0,1 6 0 16,-4 6 0-16,3-3 0 0,8 3 0 0,-8-3 0 16,-3 7 0-16,4-4 0 0,-1 3 0 0,1-6 0 15,-1 7 0-15,-3-1 8 0,0 1-8 0,4 5 0 16,-1-2 0-16,-3 2 8 0,0-2 0 0,4-1 0 0,3-2 0 0,-3 5 0 16,3-2 4-16,-4-1 0 0,4-2 0 0,-3-1 0 15,3 0 4-15,-4 1 2 0,1-1 0 0,3 0 0 16,-4 1-10-16,5-4-8 15,-8-3 12-15,0 6-12 0,3-2 0 0,-3 2 0 16,0-6 0-16,4 6 0 0,-4 1 0 0,3-10 0 0,1 9 8 16,-4-9-8-16,0 6 8 0,3-3-8 0,-3-6 9 15,4 3-9-15,-4 0 14 0,0 0-3 16,0-3-1-16,0 0 0 0,0-4-10 0,0 4 0 16,3-6-10-16,-3 2 10 0,4-2 0 0,-4-1 18 0,0-2-2 0,0-1-1 15,0-6-4-15,0 7-1 0,0-10 0 0,0 0 0 16,3 6 2-16,-3-6 1 0,0 0 0 0,0 0 0 15,0 0-13-15,0 0 8 0,0 0-8 0,4 3 0 16,-4-3 21-16,7 10-1 0,-7-10-1 0,3 3 0 16,-3-3-19-16,4 6 0 0,-4-6 0 0,7 3 0 15,-7-3 0-15,7 10 0 0,-7-10 0 0,4 3 0 0,3 3 0 16,3-3 0-16,-3-3 0 0,4 6 0 0,-1-6 0 0,5 0 0 16,-1 0 0-16,3-6 0 0,1 6 0 0,3 0 13 15,4-3-2-15,3-3-1 0,0 3-10 0,4-1 0 16,3-2 0-16,1-3 0 0,-1 9 0 0,0-3 0 15,4-7 0-15,-4 10 0 0,-3 0 0 16,0-3 0-16,3-3 0 0,-3 12 0 0,-1-6 0 16,1 3 0-16,0-3 0 0,0 3 0 0,-1 4 0 0,-2-4 0 15,-5 3 0-15,5-3 0 0,-5 7 0 0,-3-7 0 16,1 3 0-16,-5-3 0 0,1 3 0 0,0-2 0 16,-1 2 0-16,-3-3 0 0,-3-3 0 0,-1 3 0 15,5-3 0-15,-5 6 0 0,1-3 0 0,-4-3 0 16,3 0 0-16,1 0 0 0,-4-3 0 0,0 3 0 15,0-6 0-15,4 6 0 0,-4 0 0 0,0 0 0 16,-4 0 0-16,4 0 0 0,-7 0 0 0,7-3 0 0,0 3 0 0,-7 0 0 16,0 0 0-16,11-3 0 0,-7 3 0 0,-4 0 0 15,7-6 0-15,-7 6 0 0,0 0 8 0,0 0-8 16,0 0 0-16,3 0 10 0,-3 0-10 0,4-10 10 16,-4 1-2-16,0 2-8 0,0-2 12 0,-4 0-4 15,4-10 1-15,0 9 0 0,-3-12 0 0,3 10 0 16,-4-10 19-16,4 0 3 0,0-6 1 15,0 6 0-15,0-10-23 0,0 1-9 0,0 0 8 0,4-1-8 16,-4-2 28-16,0-4 1 0,-4 4 0 0,4 2 0 16,0-8-29-16,-3 5 0 0,-1 4 0 0,1-4 0 15,-1-2 0-15,-3 2 8 0,0-2-8 0,-4 2 0 16,1 1 0-16,-1-4 0 0,-3 3 0 0,0-5 0 16,3 5 0-16,-3-2 0 0,0 2 0 0,0-6 0 15,0 7-10-15,3-4-2 0,1 7 0 0,-1-4 0 16,1 4 12-16,3 0 0 0,3-1 0 0,-3 1 0 0,3 0 0 15,-3-1 0-15,4 7 0 0,-1-3 0 16,1-3 0-16,-1 9 8 0,1-4-8 0,-1-2 8 0,4 6-8 0,-7 0 0 16,4 0-8-16,-4 4 8 0,-1-1 0 0,1 3 0 15,4 0 0-15,-4 1 0 0,0-1 0 0,0 4 0 16,-4 2 0-16,8 1-8 0,-1-4 8 0,1 4-13 16,-1-4 5-16,4 4 8 0,-3-1-12 0,3 7 12 15,-4-6-10-15,4-1 10 0,4 1 0 0,-4 3 0 0,0-1-8 0,0-2 8 16,3 0-8-16,1 2 8 15,-1 1-13-15,1-3 5 0,-4 9-3 0,3 0 0 16,-3 0 0-16,0 0 0 16,0 0-43-16,0 0-9 0,0 0-1 0,0 0-1 15,0 0-77-15,0 0-15 0,4 9-3 0,-8 10-1072 0</inkml:trace>
  <inkml:trace contextRef="#ctx0" brushRef="#br4" timeOffset="-117883.58">24257 13943 345 0,'0'0'15'0,"0"0"4"0,-4 7-19 0,4-7 0 16,-3 3 0-16,-4 6 0 16,3-6 35-16,-3-3 3 0,4 7 1 0,3-7 0 15,-7 3 7-15,7-3 2 0,-4 0 0 0,-3 9 0 16,7-9 51-16,0 0 10 0,-7 0 3 0,7 0 0 0,0 0-4 0,0 0 0 16,0 0 0-16,0 0 0 0,0 0 8 0,0 0 0 15,0 0 1-15,0 0 0 0,0 0-31 0,0 0-6 16,0 0-2-16,7 9 0 0,0-5-6 0,-7-4-2 15,11 6 0-15,-1-3 0 0,-3-3-23 0,4 6-5 16,0-3-1-16,-1-3 0 0,1 0-13 0,3 4-2 16,-4-4-1-16,5 0 0 0,2 0-2 0,1 0-1 0,3-4 0 0,-3 4 0 15,3-3 7-15,0 3 2 0,7 0 0 0,0 0 0 16,1-6 0-16,2 6 0 0,1 0 0 0,0 0 0 16,-4-3-15-16,4 3-2 0,-4-6-1 0,4 6 0 15,-4 0-13-15,0 0 8 0,-3 0-8 0,0 0 0 16,-1-4 0-16,-2 4-15 0,-5 0 2 0,1 0 0 31,-4 0-91-31,-3 4-17 0,3-4-4 0,0 0-1 16,0 0-57-16,0 6-11 0,0-6-2 0,0 0-1 0</inkml:trace>
  <inkml:trace contextRef="#ctx0" brushRef="#br3" timeOffset="-105546.14">29058 15016 403 0,'0'0'17'0,"0"0"5"0,0 0-22 0,4-7 0 15,-4 7 0-15,3-3 0 16,1-6 318-16,-1 6 59 0,1-3 12 0,-1-4 3 16,1 7-293-16,0-6-59 0,-1 5-11 0,1-2-2 15,-1-3 13-15,-3 9 2 0,0-7 1 0,0 1 0 16,0-3 21-16,0 9 4 0,-3-10 0 0,3 7 1 0,-7-6 3 0,3 9 1 16,0-10 0-16,-3 10 0 0,0-3-20 0,0 0-4 15,0-3-1-15,-3 6 0 0,-1 0-35 0,-3-3-13 16,0-4 9-16,-4 7-9 0,-3 0 10 0,-4 0-10 15,1 7 12-15,-8-4-12 0,4 3 0 0,-8 0 0 16,-2 1 0-16,2-4 0 0,-2 6 21 0,6 1-2 16,-3-7-1-16,3 6 0 0,4 1 4 0,3-7 1 0,0 6 0 15,0-3 0-15,4-2-15 0,0 2-8 0,3-3 8 16,1 0-8-16,3 3 0 0,0-2 0 0,0 2 0 0,3-3 8 16,4-3-8-16,0 6 0 0,0-3 0 0,7-3 0 15,0 0 0-15,0 0 0 0,-4 3 0 0,4-3 0 16,0 0 0-16,0 0 0 0,0 0 0 0,0 0 0 15,0 0 0-15,0 0 0 0,0 0 8 0,4 7-8 16,3-4 11-16,0 6-3 0,-7-9 0 16,7 10 0-16,4-1 3 0,3-6 0 0,-4 7 0 0,1-7 0 15,3 6 1-15,0 1 0 0,0-10 0 16,0 9 0-16,4-6-2 0,-4 7 0 0,4-4 0 0,-1-3 0 16,4 6-10-16,1-6 8 0,-1 4-8 0,0-4 8 15,4 3-8-15,-1 0 10 0,1 1-10 0,0-4 10 16,-4 3-1-16,4-3 0 0,-1 4 0 0,1-1 0 15,0-6-9-15,-4 6 12 0,0-3-12 0,0 7 12 16,0-10-12-16,0 9 0 0,-6-6 9 0,2 7-9 0,1-4 0 0,-4-3 0 16,-3 0 0-16,3 7 8 0,-4-10-8 0,4 9 0 15,-7-9 0-15,0 9 0 0,1-6 0 0,-8-3 9 16,0 0-9-16,3 10 0 16,-3-10 8-16,0 0-8 0,0 0 0 0,0 0 0 0,0 9 0 0,-3 1 0 15,-1-1 0-15,-3 1 0 0,0 2 0 0,-4-9 0 16,1 7-8-16,-4-1 8 0,0 4 0 0,-1-4 0 15,-2 3 0-15,-4-2 0 0,-1-1 0 0,1 4 0 16,-7-4-8-16,3 10 8 16,-3-6 0-16,3-4 0 0,-6 10 0 0,-1-7-9 0,-3 1 9 0,3 6 0 15,0-7-9-15,0 7 9 0,1-6-9 0,2-4 9 0,5 10-12 0,-1-3 12 16,0-7 0-16,4 7 0 16,0-4 0-16,0 1 0 0,7-4 0 0,0 1 0 15,0-1 0-15,3-3 0 0,4 4 0 0,0-1 12 0,0 4-1 16,3-7-1-16,4 3-10 0,0-6 0 15,4 10 0-15,3-4 0 0,0 1 0 0,0-1 0 0,7-6 0 0,0 7 0 16,4-1 0-16,-1-6 8 0,1 7-8 0,7-4 8 16,-1-3 4-16,1 3 1 0,3-3 0 0,1 1 0 15,2-4-5-15,5 0 0 0,-5 0-8 0,1 0 12 16,3 0-12-16,1 0 8 0,-5 0-8 0,-2-4 0 16,-5 4 0-16,1 0-10 0,-4 0 0 0,0 0 0 31,1 0-13-31,-8-3-2 0,3-3-1 0,-3 6 0 0,-3-3-116 0,0-3-23 0,-1 6-5 0,1-3-667 15,-4-7-134-15</inkml:trace>
  <inkml:trace contextRef="#ctx0" brushRef="#br3" timeOffset="-103975.46">29217 14552 1515 0,'0'0'67'0,"0"0"14"0,0 0-65 0,0 0-16 16,0 0 0-16,0 0 0 0,0 0 96 0,7 0 15 0,-3 0 3 0,-4 0 1 15,0 0-19-15,0 0-4 0,0 0-1 0,0 0 0 16,0 0-22-16,0 0-4 0,0 0-1 0,-11 3 0 16,-3 3-26-16,-7-3-6 0,3-3 0 0,-3 10-1 15,0-7 1-15,-4-3 1 0,0 6 0 0,1-3 0 16,-1-3-1-16,0 0 0 0,1 6 0 0,-5-2 0 15,1-4 0-15,0 0 0 0,3 0 0 0,-6 0 0 16,-1-4-21-16,0 4-11 0,0-6 10 0,-3 6-10 16,3 0 12-16,1 6-4 0,2-12-8 0,1 6 12 0,3 6-12 0,-3-6 9 15,0 4-9-15,0-4 8 0,-1 3-8 0,1 3 0 16,0-3 0-16,0 6 0 0,0-9 0 16,-1 10 0-16,5-7 0 0,-1 6 0 0,0-2 0 0,4-4 0 15,0 6 0-15,3-6 0 0,4 7 0 0,0-10 0 16,4 6 0-16,-1-3 0 0,0 0 0 0,8 4 10 15,3-7-10-15,-4 3 10 0,1 6-10 16,3-9 0-16,0 0 0 0,0 13 0 0,0-13 0 16,0 9 8-16,0 1-8 0,0-1 0 0,0-6 0 0,-4 6 0 15,4 1 0-15,-7 2 0 0,4-2 0 0,-1 2 0 16,1 4 0-16,-4-3 0 0,3-4 0 0,-3 4 12 16,3-1-12-16,-3-3 12 0,0 7-12 0,4-3 0 15,-1-1 0-15,1 1 0 0,-4 2 0 0,7 1 0 16,-4 3 0-16,4 0 0 0,0-4 0 0,0 7 0 15,0 7 8-15,4-7-8 0,-1 9 0 0,1-9 0 0,3 9 0 0,-4 1 0 16,4-1 0-16,0-3 0 0,-3 7 0 0,-1-4 0 16,1 4 0-16,-4-4 0 0,0 0 0 0,-4 7 0 15,1-4 0-15,-1-2 0 0,-3-1 0 16,0 0 0-16,0 1 0 0,-3-1 0 0,3 1 0 0,0-1 0 16,-4 0 0-16,4-6 0 0,-4 7 0 0,4-10 0 15,0 6 0-15,0-3 0 0,4 0 0 0,-4-3 0 16,3-6 0-16,-3 6 0 0,7-7 0 0,-4 1 0 15,1 3 0-15,-1-7 0 0,4 4 0 0,0-3 0 16,0-1 0-16,-3 1 0 0,3-4 0 0,0 0 0 16,0 1 0-16,3-1 0 0,-3-6 0 0,4 7 0 15,-4-10 0-15,3 9 0 0,-3-9 0 0,8 3 0 16,-1 4 21-16,0-4 9 0,0-3 2 0,3 6 0 16,1-6-32-16,-1 0 8 0,5 0-8 0,-1 0 0 0,0-6 0 15,7 6 8-15,0 0-8 0,0 0 0 0,8 6 11 0,-5-6-11 16,4 3 12-16,4-3-12 0,0 3 9 0,3 4-9 15,-3-4 0-15,3 3 9 0,1-3-9 0,-1-3 0 16,0 0 0-16,0 0 0 0,4 6 0 0,7-6 0 16,-4 4 0-16,8-4 0 0,-1 0 0 0,-3 0 0 15,0 0 0-15,0 3 8 0,-7-3 0 0,-1 6 0 16,1-6 0-16,-4 3 0 0,-3-3-8 0,3 0 8 0,-3 0-8 0,3 0 8 16,-3 6-8-16,0-6 10 0,-7 3-10 0,3-3 10 15,-3 0-10-15,3 0 0 16,-7 0 9-16,0 0-9 0,0 0 0 0,0 0 9 0,-3 0-9 0,0 0 0 15,-1-3 8-15,-3 3-8 0,1 3 0 0,-5-3 0 16,1-3 0-16,3 3 0 0,-4 0 0 16,1 0 0-16,-4 0 0 0,4 0 0 0,-1 0 0 15,-3 0 0-15,0 0 0 0,4 0 0 0,-4 0 0 16,0 0 0-16,0 0 0 0,0 0 0 0,0 0 0 0,0-6 0 16,0 6 10-16,-3 0-2 0,-4 0 0 0,0 0 0 15,0 0-8-15,7 0 0 0,-7 0 0 0,7 0 0 16,-7 0 15-16,7 0-3 0,-7 0 0 0,0 0 0 15,4-9 0-15,-1 6-1 0,1-7 0 0,-1 1 0 16,-3 6-3-16,4-7-8 0,-4 1 12 0,0-1-4 16,0-5 0-16,0-1-8 0,0 0 12 0,0-2-4 0,0-4-8 0,0 0 12 15,0-7-12-15,-4 4 12 0,4-3-12 0,0-3 0 16,-3-1 0-16,3 1 8 16,-4 0-8-16,1-4 0 0,-1 4 0 0,4-1-11 0,-7 1 11 0,7 0 0 15,-4-1 0-15,4 1 8 0,-3 0-8 0,-4-1 0 16,3 1 0-16,1 0 0 0,-1-4 0 0,-6 4 0 15,3-10 0-15,0 10 0 0,0-4 0 16,-1 4 0-16,-2-1 0 0,3 1 0 0,-4 0 0 0,1 2 0 16,-1 4 0-16,1-3 0 0,-1 6 0 15,0 0 0-15,1 0 0 0,3 0 0 0,-4-6 0 0,4 6 0 16,0 0 0-16,-4 0-8 0,4 0 8 0,0-6 0 16,4 12 0-16,-4-2 0 0,0-1 0 0,3-3 0 15,1 9 8-15,-1-6-8 0,4 4 0 0,-3-1-8 16,-1 0 0-16,1 1 0 0,-1 2 8 0,0-6 0 15,1 7 0-15,-1 2 0 0,4-2 0 0,-3 2-8 0,-1-2 8 0,1 3-8 16,-4-1 8-16,7 1 8 0,-4-4-8 0,4 4 11 16,0 6-11-16,0-7-11 0,0 1 3 0,4 6 0 15,-4-4 8-15,0 7 0 0,3-9 0 0,1 6 0 16,3 0 0-16,-7 3 0 16,0-7 0-16,0 7 0 0,0 0 0 0,0 0-8 0,0 0 8 0,0 0-8 15,0 0 8-15,0 0 0 0,0 0 8 0,0 0-8 16,0 0 0-16,0 0-10 0,0 0 1 0,7 0 0 15,-7 0 9-15,0 0 0 0,0 0 0 0,0 0 8 16,7 7-8-16,-7-7-16 0,0 0 4 0,0 0 0 16,11 3-9-16,-11-3-3 0,0 0 0 0,0 0 0 31,0 0-46-31,0 0-10 0,0 0-1 0,0 0-1 0,0-10-79 0,0 1-16 0,-4 6-3 16</inkml:trace>
  <inkml:trace contextRef="#ctx0" brushRef="#br3" timeOffset="-99664.65">25079 13997 1220 0,'0'0'54'0,"-7"0"11"0,3 0-52 0,-3 0-13 0,7 0 0 0,0 0 0 15,-3-4 116-15,3 4 20 0,0 0 4 0,0 0 0 0,0 0-29 16,0 0-7-16,0 0 0 0,0 0-1 0,7 0-32 0,3 0-7 16,-10 0 0-16,8-3-1 0,2 3-23 0,1 0-5 15,-11 0-1-15,0 0 0 0,0 0-23 0,0 0-11 16,0 0 10-16,7 0-10 0,-7 0 9 0,0 0-9 15,7 0 8-15,-7 0-8 0,10 0 29 0,-3 3 1 16,0-3 0-16,-7 0 0 0,11 4-6 0,-4-4-2 16,4 6 0-16,-1-3 0 0,1 3 2 0,-1 1 1 15,1-1 0-15,0-3 0 0,3 6 2 0,-4 1 0 16,1-7 0-16,3 6 0 0,4 1-1 0,-1-1 0 16,1 1 0-16,0-7 0 0,-1 6-15 0,4 4-3 15,4-4-8-15,-4-3 12 0,0 1-12 0,1 2 0 0,2 0 0 16,1 1 0-16,-4-7 8 0,0 6-8 0,0 1 0 0,1 2 9 15,-1 4-9-15,0-3 0 0,0-1 0 16,0-3 0-16,0 4 0 0,1 3 0 0,-1-1 0 0,0-5 0 16,4 2 10-16,-4 4-10 0,0-3 12 0,4-4-12 15,-1 3 16-15,5-2-3 0,2-1-1 0,-2 4 0 16,-1-4 0-16,0 1 0 0,-3-1 0 0,3-3 0 16,-3 4-12-16,-1-4 0 0,1 0 8 0,0 4-8 15,-1-1 0-15,-6-3 0 0,3 1 0 0,-3-1 0 16,-1-3 0-16,1 6 0 0,0 1 0 0,-4-1 0 15,4-6 0-15,-1 7 0 0,1 2 0 0,-1-2 0 16,1-1 0-16,0 1 0 0,6-7 0 0,-2 6 0 0,-1 4 0 0,3-4 8 16,1 0-8-16,0 1 0 0,0-7 8 0,3 6-8 15,-4 1 0-15,1 2 9 16,0-2 3-16,0-1 0 0,-4-6 0 0,3 7 0 16,-2-1-12-16,-1 4 0 0,-4-4 0 0,1 7 0 0,3-10 0 0,-3 3-17 15,-1 1 4-15,1-1 1 16,-4 4 12-16,4-4 0 0,-1 1 0 0,1 2 0 0,0-2 0 15,-1-1 0-15,5 0 0 0,-5 1 0 0,1-4 0 0,-1 3 0 16,-6-2 0-16,7-4 0 0,-1 6 0 0,1-6 0 16,-4 7 0-16,0-1 0 0,0-9 9 0,4 10-9 15,-4-7 0-15,0 3 9 0,-3-3-9 0,3 3 0 16,0 1 0-16,0-1 8 0,0-3-8 0,0 7 12 16,-3-4-12-16,3-3 12 0,-3 0-12 0,3 7 8 0,0-10-8 0,-4 9 8 15,4-3-8-15,-3 0 0 0,3-6 0 0,-3 10 0 16,3-4 0-16,0-3 0 0,-3 7 8 0,3-1-8 15,0-6 0-15,0 7 0 0,-4-7 9 0,5 3-9 16,-1-3 8-16,0 7-8 0,3-4 8 0,-2 0-8 16,-1 0 8-16,0-2-8 0,0 5 8 0,0-9-8 15,-3 9 8-15,3-6-8 0,0 7 8 0,0-1-8 16,4 1 9-16,-1-7-9 0,-3 6 12 16,4-2-12-16,-4-1 14 0,4 0-4 0,-8 3-1 0,4-5 0 15,4 5-9-15,-4-6 0 0,0 7 0 0,-3-4-11 16,3 0 11-16,-3 4 0 0,-1-4 8 0,-3-3-8 15,0 6 0-15,4-6 0 0,-1 4 0 0,-6-4 0 16,-4-3 11-16,11 6-3 0,-1-3 0 0,-3 4 0 16,-7-7-8-16,7 3 0 0,0 0 0 0,4 3 0 15,-4-3 0-15,-7-3-9 0,7 7 9 0,0-4 0 0,0 6 0 0,-3-6 0 16,3 7 0-16,-7-10 9 0,3 6-9 0,-3-6-11 16,0 0 3-16,0 0 0 0,0 0 8 0,0 0-8 15,0 0 8-15,0 0-8 0,0 0-8 0,0 0-2 16,0 0 0-16,0 0 0 15,0 0-90-15,-3 0-17 0,-4-6-4 0,0 2-1176 0</inkml:trace>
  <inkml:trace contextRef="#ctx0" brushRef="#br3" timeOffset="-98171.2">24910 16772 518 0,'0'0'46'0,"0"0"-37"15,0 0-9-15,0 0 0 0,0 0 111 0,0 0 20 16,0 0 4-16,0 0 1 0,3 9-58 0,-3-9-11 16,0 0-3-16,7 10 0 0,-7-10-9 0,0 0-3 15,0 0 0-15,0 0 0 0,0 0 22 0,0 0 4 16,0 0 1-16,0 0 0 0,0 0 16 0,0 0 3 15,11 0 1-15,-1-4 0 0,-10 4-25 0,7-6-5 16,8 3-1-16,-5-3 0 0,4 3-16 0,-3-7-4 0,3 1-1 0,4 6 0 16,3-7-1-16,0 1 0 0,-7-1 0 0,7 1 0 15,0-3-14-15,4 2-4 0,-7 4 0 0,6-10 0 16,1 7-6-16,0 2-2 0,-1-8 0 0,5 5 0 16,2-2-1-16,5-1-1 0,3-5 0 0,-1 5 0 15,1-6-1-15,3-3 0 0,-3 10 0 0,4-10 0 16,-1 3-3-16,-3-3-1 0,0-6 0 0,3 12 0 15,-3-6-5-15,0 3 0 0,3-9-8 0,0 6 12 16,1 0 3-16,-5 3 0 0,-2-3 0 0,-5 7 0 16,1-4 3-16,0 0 1 0,0 3 0 0,-4-2 0 0,0-1-2 15,0 6 0-15,0-6 0 0,1 4 0 16,-1-1-4-16,0 0-1 0,4-2 0 0,0-1 0 0,3-3-4 16,-3 9-8-16,-1-6 11 0,5 1-11 15,-1 5 8-15,0-6-8 0,-3 7 0 0,0-1 0 16,0-6 0-16,-1 7 0 0,1-1 8 0,-4 4-8 15,0-10 11-15,4 10-2 0,-7-4 0 0,7 4 0 0,-8-1-9 0,5-2 0 16,2-1 0-16,-2 1 0 0,-5-4 0 0,1 7 12 16,-4-4-4-16,4 4 0 0,3-4 1 0,-3 4 0 15,-4-1 0-15,0 4 0 0,4-3-1 0,-4-1-8 16,0 4 12-16,-3-7-4 0,3 10 0 0,-7-6 0 16,7-1 0-16,-7 1 0 0,4 6-8 0,0-3 0 15,-4-4 9-15,7 4-9 0,-7 0 8 0,4-4-8 0,-1 7 8 0,1-6-8 16,-1-1 0-16,1 7 9 0,0-3-9 0,-1 0 0 15,5-1 8-15,-1-2-8 0,-4 6 0 0,-3-3 0 16,8-1 8-16,-5 1-8 0,1 3 0 16,-4-3 0-16,4 6 8 0,-4 0-8 0,0-4 0 0,0-2 0 15,0 3 0-15,-3 3 0 16,3-3 8-16,0-3-8 0,-3 6 0 0,3-4 8 16,-4-2-8-16,1 3 0 0,-1 0 0 0,1-3 0 0,3 6 0 0,-3-3 0 15,-1-4 0-15,-3 7 0 0,4-9 0 16,-4 9 0-16,4-3 8 0,-4 0-8 0,-7 3 12 0,7-7-12 15,0 7 8-15,3-3-8 0,-6-3 0 0,6 6 0 16,-6-3 8-16,6-4-8 0,-10 7 0 0,8 0 0 16,-8 0 0-16,7-3 0 0,3 0 0 0,-3-3 0 15,-7 6 0-15,7-3 0 0,0-3 0 0,-7 6 10 16,7 0-10-16,-7 0 0 0,0 0 0 0,0 0 0 0,0 0 0 0,0 0 0 16,0 0 0-16,0 0 0 0,0 0-17 0,-3-10 4 15,3 10 1-15,0-3 0 16,-4-6-62-16,4 9-12 0,-7-10-2 0,7 10-1 15,-7 0-132-15,0-3-27 0</inkml:trace>
  <inkml:trace contextRef="#ctx0" brushRef="#br3" timeOffset="-92142.98">25837 15514 403 0,'0'0'17'0,"0"0"5"0,0 0-22 0,0 0 0 15,0 0 0-15,0 0 0 0,4-3 95 0,-4 3 14 16,0 0 3-16,0 0 1 0,0 0-9 0,0 0-1 15,0 0-1-15,0 0 0 0,0 0-5 0,0 0-1 16,0 0 0-16,0 0 0 0,0 0 10 0,0 0 2 0,0 0 0 0,0 0 0 16,0 0-20-16,4 3-3 0,3 7-1 0,-4-1 0 15,1 1-45-15,-4 2-10 0,0 1-1 0,-4 9-1 16,4-4-27-16,-3 4 0 0,-1 0 8 0,1 0-8 16,-1 6 0-16,-3-2 0 0,0 2 0 0,0 0 8 15,0-3-8-15,0 6 0 0,3-9 0 0,1 10 0 16,-4-10 0-16,3 6-11 0,-3-6 3 0,3-3 0 31,-3-4-33-31,4 4-7 0,-4-6 0 0,3-4-1 16,4 1-117-16,-3-1-23 0,-1-6-5 0,1-3-1 0</inkml:trace>
  <inkml:trace contextRef="#ctx0" brushRef="#br3" timeOffset="-91183.28">25291 15608 1785 0,'0'0'79'0,"0"0"17"0,0 0-77 0,0 0-19 16,0 0 0-16,0 0 0 0,0 10 54 15,3-1 7-15,1 1 2 0,-1-4 0 0,-3 3-39 0,0 1-7 16,0-1-1-16,0 4-1 0,-3-4-15 0,3 0 0 16,0 1 8-16,-4-1-8 0,4-2 0 0,-3 2 0 15,3 0 0-15,-4 4 0 0,1 3 0 0,-1-1 0 16,1-5 0-16,-1 2 0 0,0 4-9 0,1-7-5 16,3-2-1-16,0 2 0 15,-4 0-21-15,4 4-5 0,0-13-1 0,0 9 0 16,0 1-27-16,0-1-6 0,-3-6-1 0,3-3-432 0,0 0-86 15</inkml:trace>
  <inkml:trace contextRef="#ctx0" brushRef="#br3" timeOffset="-90850.82">25160 15797 2174 0,'0'0'96'0,"0"0"20"0,0 0-92 0,11 0-24 0,-1-7 0 0,8 7 0 0,0 0 24 0,3 0 0 15,-4-3 0-15,8-6 0 16,0 9-1-16,3-3 0 0,-3-4 0 0,-1 4 0 0,1-3-23 0,0 6 0 16,-1 0 0-16,-2 0 0 15,-8 0-36-15,0 0-9 0,0-3-2 0,0 3 0 16,-3 0-183-16,-1 0-37 0,8 0-7 0,-18 0-2 0</inkml:trace>
  <inkml:trace contextRef="#ctx0" brushRef="#br3" timeOffset="-89647.63">25887 13815 345 0,'0'0'31'16,"0"0"-31"-16,0 0 0 0,-7 0 0 15,7 0 57-15,-7 3 6 0,0 3 1 0,7-6 0 0,-7 3 72 0,7-3 16 16,0 0 2-16,0 0 1 0,0 0-47 0,0 0-8 16,0 0-3-16,0 0 0 0,0 0-1 0,0 0 0 15,0 0 0-15,0 0 0 0,10 7 3 0,4-4 0 16,0-3 0-16,1 6 0 0,2-6-42 0,1 3-8 16,-1-3-1-16,5 0-1 15,-5 0-33-15,1 3-6 0,17 3 3 0,-21-2-11 0,0-4-14 16,1 9 3-16,-1-9 1 15,0 9-18-15,-4-5-4 0,4-4-1 16,-3 6 0-16,0-3-34 0,-1-3-6 0,-3 6-2 0,4-6-538 16,-1 3-108-16</inkml:trace>
  <inkml:trace contextRef="#ctx0" brushRef="#br3" timeOffset="-88974.83">26624 13664 1746 0,'0'0'38'0,"0"0"8"0,0 0 2 0,0 0 1 0,0 0-39 0,0 0-10 0,0 0 0 0,0 0 0 16,0 0 39-16,0 0 5 0,0 0 2 0,0 0 0 16,0 0 0-16,0 0 0 0,7 6 0 0,-7-6 0 15,7 10-16-15,-3-1-3 0,-1 1-1 0,4 2 0 16,0 4 6-16,-3 0 0 0,3 6 1 0,4 9 0 15,-4 0 0-15,0 7 0 0,0 0 0 0,0 9 0 0,0 0-2 0,-4 3-1 16,1 3 0-16,-1 0 0 0,1 1-21 0,0-1-9 16,-4-3 8-16,0 0-8 15,0-3 0-15,0-6 0 0,0 0 0 0,0-7 0 0,-4 4 0 0,4-3 0 16,0-14-14-16,0 11-732 16,4-13-146-16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6T14:59:16.95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32039 12172 2055 0,'4'-13'91'0,"-4"10"19"0,3-3-88 0,-3 2-22 0,7-2 0 0,-3 3 0 16,-1-6 19-16,5 6-1 0,-1-4 0 0,3-2 0 15,-3 6-18-15,0-7 0 0,4 10 8 0,-1-9-8 16,-3 9 0-16,4-3 0 0,-4 3 0 0,-7 0 0 16,0 0 0-16,0 0 0 0,0 0-8 0,0 9 8 15,0 4 0-15,-3-1-9 0,-12 7 9 0,-2 3 0 16,-4 0 0-16,-4 9 0 0,-7-2 12 0,-3 2-4 15,-7 3 0-15,-1 1 1 0,1 3 0 0,-7-4 0 0,3 7 15 0,-11 3 2 16,-6 0 1-16,-4 6 0 0,0-6-27 16,3 9 8-16,-3-3-8 0,7 0 0 0,4-6 16 0,-1 0-3 15,1 0 0-15,3-3 0 0,0 3-3 0,7-4-1 16,-3 1 0-16,3 3 0 0,0-13 8 0,7 7 2 16,4-7 0-16,7 1 0 0,0-7-3 0,3-3 0 15,4 6 0-15,3-12 0 0,0 3-3 0,4 3-1 16,0-7 0-16,0-2 0 0,0-1-2 0,0 1-1 15,3-4 0-15,-3 4 0 0,0-4-9 0,0-3 8 16,3-2-8-16,1 5 8 0,-4-9 3 0,7 3 0 16,-4-3 0-16,4 0 0 0,0 0 24 0,0-3 5 15,0-6 0-15,3 5 1 0,-3-2-11 0,4-3-2 0,-1-4-1 16,1 4 0-16,-1-4-10 0,1-6-1 16,-1 7-1-16,1-7 0 0,3 7-15 0,-4-7 0 15,4-3 8-15,0 6-8 0,4-3 0 0,-1-3 0 0,4 4 0 0,-3-4 0 16,3-10 0-16,-4 10-10 0,4-6 2 15,0 6 0-15,0-3 8 0,0 3 0 0,0-6 0 0,-3 9 0 16,3-3 0-16,-3 6 0 0,-4 1 0 0,0 2 0 16,0 1 0-16,0 2 0 0,-4 1 0 0,1-1 0 15,-5 10 0-15,1 0 0 0,-3 0 12 0,-1 7-4 16,-3-4-8-16,0 9 0 0,3 4 0 0,1 0 0 16,-1 3 0-16,1-7-12 0,3 10 4 0,0 6 0 15,3-6 8-15,8 0-12 0,-1 6 12 0,4-3-12 16,4-3 12-16,-1-3 11 0,8 3-3 0,3-3 0 15,4 0 0-15,7-3 0 0,3-1 0 0,0-2 0 16,7-4 26-16,8-6 5 0,10 0 1 0,3-3 0 0,1-3-17 16,3 3-3-16,0-3-1 0,-4-3 0 0,-6-4-27 0,6-2-6 15,-3-7-1-15,-10 3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2-19T17:49:53.363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C0000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50"/>
    </inkml:brush>
    <inkml:brush xml:id="br4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23915 4426 1551 0,'0'0'68'0,"0"0"16"0,0 0-68 0,-4 6-16 15,-3 1 0-15,0-7 0 0,4 0 64 0,3 0 8 16,0 0 3-16,0 0 0 0,-7 6-25 0,3 3-5 15,4-9-1-15,0 3 0 0,-3 10-4 0,3-4 0 16,3 1-1-16,1 2 0 0,-1-2 4 0,1 2 1 16,-4 4 0-16,3 0 0 0,1 3-23 0,-4 2-4 15,0 8-1-15,0-7 0 0,3 3-6 0,-3 6-2 0,0-3 0 0,0 4 0 16,0-1 17-16,-3 4 3 0,-1-4 1 0,1 13 0 16,-4-13-13-16,3 7-4 0,4 3 0 0,-3-4 0 15,-5 4 4-15,5 3 0 0,-1-3 0 0,1 9 0 16,3-6 4-16,-4 6 0 0,4-3 1 0,0 6 0 15,4-3 3-15,-1 4 1 0,-3 5 0 0,0-12 0 16,0 13-17-16,4-4-8 0,-4 7 8 0,0 0-8 16,0-4 0-16,3-2 0 0,1 5 0 0,0 4 0 15,-8-6 0-15,8 3 0 0,-4-1 11 0,3 1-11 16,-3 0 0-16,0-7 0 0,4 7 0 0,-4 0 0 0,3 3 0 16,1-4 0-16,-4 1 0 0,3 0 0 0,1 3 0 0,-1-4 0 15,-6 1 0-15,6 0 0 16,1 6 0-16,-1-4 0 0,1-2 0 0,-1 3 0 15,-6-3 0-15,3 3 0 0,0-4 0 0,0 1 0 16,3 0 0-16,1 6 0 0,-1-10 0 0,-3 4 0 16,4 6 0-16,-1-3 14 0,-3-7-2 0,4 1-1 0,0 3-3 0,-4-4-8 15,0 4 12-15,0 0-4 0,0 0-8 16,0-1 0-16,-4-5 9 0,4 5-9 0,-4-5 0 0,1 6 9 16,-1-4-9-16,1-2 0 0,-1-4 16 0,1 6-4 15,3-5-1-15,0-1 0 0,-4 0 6 0,4 1 2 16,0-1 0-16,-3 0 0 0,3-3-8 0,-4 4-2 0,4-10 0 15,0 9 0-15,-3-3 1 0,3-6 0 0,0 6 0 0,3-6 0 16,1 6 2-16,-1-6 0 0,-3 0 0 0,0-3 0 16,4 3-2-16,-1-3 0 0,1 2 0 0,3 4 0 15,-4-9-10-15,1 3 10 0,3 0-10 0,0-1 10 16,-3-5-10-16,-1 6 8 0,4-10-8 0,0 4 8 16,0-4-8-16,-3 0 0 0,-1 1 0 0,1-1 8 15,-1 0-8-15,1-9 0 0,-1 10 0 16,-3-10 8-16,4 6-8 0,0-6 0 15,-1-3 0-15,1-4 0 0,-4 4 0 0,3-6 0 0,1 5 0 0,-1-5 0 16,-3-4-16-16,4 1-4 0,-4-10-2 0,0 0 0 31,0 0-111-31,0 0-23 0,0 0-4 0,0 0-1039 0</inkml:trace>
  <inkml:trace contextRef="#ctx0" brushRef="#br0" timeOffset="1635.29">16626 9867 864 0,'-7'3'76'0,"-3"-3"-60"15,3 6-16-15,-4-3 0 0,-3-3 167 0,3 3 30 16,4-3 7-16,0 0 0 0,4 0-101 0,3 0-21 16,-7 0-4-16,7 0-1 0,0 0-16 0,0 0-3 15,0 0-1-15,0 0 0 0,0 0-9 0,10 7-1 16,1-14-1-16,3 7 0 0,0 0-46 0,4 0 0 15,3 0 0-15,0-3 0 0,4 0 0 0,3-3 9 16,7 6-1-16,1 0 0 0,6 0 0 0,0 0-8 16,4 0 12-16,4 0-4 0,-1 0 5 0,0 0 1 15,4 0 0-15,0 0 0 0,7 0 10 0,0 6 3 16,0-6 0-16,11 0 0 0,-1 3 5 0,1-3 2 16,3-3 0-16,-4 3 0 0,8 0-9 0,3 0-1 0,4 0-1 15,3-6 0-15,-3 6-4 0,6 0-1 0,5 0 0 0,6 0 0 16,0 0 4-16,4 0 1 0,0 0 0 0,3 0 0 15,4 0-15-15,0 6-8 0,-7-6 8 0,7 3-8 16,3-3 14-16,1 3-2 0,-1-3 0 0,-3 0 0 16,10 0 4-16,-3 7 0 0,4-4 0 0,-1-3 0 15,1 0-8-15,3 0-8 0,0 0 11 0,0 0-11 16,0 0 15-16,7 0-4 0,-4 0-1 0,4 0 0 16,4 6-2-16,0-3 0 0,-4-6 0 0,-7 3 0 15,-4 0-8-15,1 0 12 0,10 0-12 0,-4 0 12 16,-6 0-12-16,6 0 12 0,15-6-12 0,-1 6 12 15,-6 0-3-15,0 0 0 0,3-3 0 0,-7-4 0 16,3 7-9-16,1-3 0 0,-4 3 0 0,4-3 0 16,-4-3 0-16,3 6 0 0,1 0 0 0,-1 0 0 0,1-3 0 0,-4 3 0 15,0-7 0-15,0 7 0 0,0 0 0 16,4 0 0-16,-4-3 0 0,3-3 0 0,1 6 10 0,-4 0 3 16,0 0 1-16,-3-3 0 0,-4 3 3 0,0 0 1 15,-4 0 0-15,-3 3 0 0,-4-3-7 0,4 0-2 16,7 6 0-16,-7-3 0 0,0-3-9 0,4 7 0 15,-1-4 9-15,1-3-9 0,-8 0 0 0,0 6 8 16,4-3-8-16,0 0 0 0,0-3 0 0,-3 7 9 16,-1-7-9-16,1 0 0 0,3 0 10 0,-4 0-10 0,-10 3 8 15,3-3-8-15,4 0 0 0,-7 0 0 0,0 0 8 0,-4 0-8 16,-3 0 0-16,0 0 0 16,6 0 0-16,-6 0 8 0,-7-10-8 0,3 10 8 15,-3 0-8-15,0-3 8 0,-1 0 1 0,-3-3 0 16,-3 6 0-16,-4 0 0 0,0-3 3 0,-3-4 0 0,0-2 0 0,-1 6 0 15,4 0-4-15,-7-3-8 0,-3-4 12 16,0 10-4-16,-1-3-8 0,1-3 8 0,3 3-8 0,0-1 8 16,-4-2-8-16,-3 3 0 0,-3-3 0 0,-1 3 0 15,-3-7 0-15,0 10 0 0,7-3 0 0,-7-3 8 16,0 6-8-16,-3-3 0 0,-4-4 0 0,-4 4 0 16,-3 0 9-16,0-3-9 0,-4 3 10 0,4-4-10 15,0 7 0-15,-4 0 0 0,4-3 0 0,0-3 0 16,0 3 0-16,0 0 0 0,0 3 0 0,-4-6 0 0,0 6 0 0,-3 0 0 15,0-4 0-15,3-2 0 16,0 6 0-16,-3 0 0 0,0-3 0 0,-11 3 0 16,1 0-20-16,-5 0-8 0,4 0 0 15,1 0-1-15,-8 0-91 0,4 0-17 0,-8-6-4 0</inkml:trace>
  <inkml:trace contextRef="#ctx0" brushRef="#br1" timeOffset="26318.19">16619 9657 403 0,'0'0'36'16,"-10"0"-36"-16,3 3 0 0,0-3 0 16,-4 0 137-16,4 0 21 0,0-3 4 0,0 3 1 15,0-7-105-15,-4 7-21 0,4 0-4 0,0 0-1 16,0 0-32-16,-3 0 0 0,2 0 0 0,-2 0 0 16,-1 0 0-16,1 0 0 0,3 0 0 0,0 0 0 0,0 0 32 15,0 0 0-15,-1 0 0 0,8 0 0 16,-3 0 56-16,3 0 12 0,0 0 1 0,0 0 1 0,0 0-30 0,0 0-5 15,0 0-2-15,0-6 0 0,3-3-33 0,5 2-8 16,-1-2 0-16,3 3-1 16,-3-1 15-16,4-2 3 0,-1 6 1 0,1-6 0 0,0 5-24 0,-1-2-5 15,1 6-1-15,3-3 0 0,-4-3-4 0,1 12-8 16,0-3 11-16,-1-3-11 0,4 0 0 0,-3 6 0 0,-1-2 0 16,5-4 0-16,-1 3 0 0,3-3 0 15,-3 0 0-15,4 6 0 0,0-6 37 0,-1 0 1 16,4 0 0-16,-3-6 0 0,0 3 20 0,3 3 4 15,-3 0 1-15,3-10 0 0,-4 10-46 0,5 0-9 0,2-3-8 0,-3-3 12 16,-3 6-12-16,3 0 12 0,0 6-12 0,1-3 12 16,-1-3-4-16,-4 0-8 0,1 0 12 15,0 6-4-15,-1-2-8 0,1-4 0 0,0 0 0 16,-1 3 8-16,1 3-8 0,-1-6 0 0,1 0 9 0,3 0-9 16,-3 0 13-16,3 0-1 0,0-6-1 0,0 3 0 15,4 3 5-15,-4 0 2 0,0-10 0 0,1 10 0 16,-1-9-5-16,3 9-1 0,1-3 0 0,0 3 0 15,-4 0-12-15,0-4 0 0,0-2 0 0,1 6 0 16,-5 0 0-16,1 0 0 0,-4 0 0 0,0 0 0 16,0 0 9-16,0 6-1 0,-3-12 0 0,-1 6 0 15,1 0-8-15,0 0 0 0,-1 0 0 0,4 0 0 16,-3 0 0-16,-1 0 8 0,5 0-8 0,-1-3 8 0,3-3-8 0,-3 6 0 16,4 0 9-16,0-3-9 15,-1-4 13-15,1 4-1 0,-4 0-1 0,4-3 0 0,-1 3-3 16,1-4 0-16,0 7 0 0,-4-3 0 0,3 3-8 0,1-6 0 15,-4 3 0-15,-3 3 0 0,3-3 0 0,-4-4 0 16,1 7 0-16,3-9 8 0,-3 9 0 16,-4-3 0-16,3-6 0 0,1 5 0 0,-1-2 10 15,1 3 2-15,0-3 0 0,-1 3 0 0,4-7-20 0,0 7 0 16,-3-3 0-16,3-4 0 0,4 7 0 0,-4-6 0 16,-4 9 0-16,5-10 0 0,-1 7 0 0,0-6 0 15,-4 6 0-15,5-4 0 0,-5-2 0 0,1 9 0 16,-1-6 0-16,-3-1 0 0,0-2 0 0,0 6 0 15,0-3 0-15,1 3 0 0,-5-1 22 0,4-2-2 0,-3-3-1 0,3 9 0 16,-4-10-7-16,4 7 0 0,0-6-1 0,-3 6 0 16,3-7-11-16,0 1 0 0,-3-1 9 0,6 7-9 15,-3-6 0-15,0-1 0 0,0 1 0 0,0 0 0 16,4-4 0-16,-1 4 0 0,5 6 0 0,-5-10 11 16,1-3-11-16,-1 7 0 0,-3-4 0 0,4 4 0 15,-4-4 0-15,4 4 0 0,-8 0 0 16,8 5-11-16,-8-8 33 0,4 3 6 0,-3-1 2 0,-1 1 0 15,1-4-16-15,-1 4-3 0,-3-1-1 0,4-2 0 16,-1 2-10-16,1 1 0 0,0 0 0 0,3-4 0 16,-4 1 0-16,1-1 0 0,3-3 0 0,-4 1 0 15,4-1 0-15,0 0 0 0,0 1 0 0,0 2 0 16,1-6 0-16,-1 7 0 0,-4-1 0 0,4 1 0 16,0-4 0-16,0 3 0 0,-3 4 0 0,3-7 0 15,0 1 8-15,0 2-8 0,-4-6 0 0,5 7 8 16,-5 2-8-16,4-2 0 0,0-7 0 0,0 6 8 0,0-5-8 0,0 2 8 15,4-3-8-15,-4 0 8 0,0 7-8 0,0-7 0 16,0 3 0-16,4-3 8 0,-4 1-8 0,0 5 0 16,0-6 0-16,0 4 8 0,-4-4-8 0,5 0 0 15,-5 0 9-15,4 3-9 0,-3-2 8 0,-1-1-8 16,1 6 10-16,-4-6-10 0,3 7 9 0,-3-7-9 16,4 7 8-16,-1-4-8 0,-3 0 8 0,4 1-8 15,-1-1 0-15,1 3 8 0,-4-6-8 0,7 7 0 16,-4-7 0-16,5 7 8 0,-5-7-8 0,1 3 0 15,-1-3 0-15,4 0 0 0,-3-3 0 0,-1 7 0 16,-3-4 0-16,7 0 0 0,-3 0 0 0,-1 4 0 16,1-4 0-16,-1-3 0 0,-3 3 0 0,4-3 0 15,-4 0 9-15,0 3-9 0,0-3 8 0,0 10-8 16,0-10 10-16,3 3-10 0,-6 0 11 0,3 4-11 0,0-4 12 0,0 0-12 16,0-3 10-16,-4 10-10 0,4-10 8 0,0 0-8 15,0 3 0-15,0-3 0 0,0 0 8 0,0 0-8 16,4 0 0-16,-4-3 0 0,0 3 0 0,0 0 0 15,3 0 0-15,-3 3 0 0,4-3 0 0,-4 0 0 16,3 0 0-16,-3 0 0 0,4 0 8 0,0 1-8 16,-4 2 0-16,0-3 0 0,0 3 0 0,0-3 0 15,0 0 0-15,0 3 0 0,0-3 0 0,3 0 0 16,-3 4 0-16,4-4 0 0,-8 0 0 0,8 0 8 0,-4 0-8 0,3 0 0 16,-3 0 0-16,0 0 8 0,0 3-8 0,0 0 0 15,0-3 0-15,0 0 0 16,0 0 0-16,0 0 0 0,0 0 0 0,0 4 0 15,0-4 0-15,0 3 0 0,4-3 0 0,-1 3 0 0,1-3 0 16,-1 0 0-16,1 3 0 0,-1-3 0 0,1 1 8 0,-1-1-8 16,-3 3 0-16,4-3 8 0,-1 0-8 15,1 0 0-15,-4 3 0 0,3-3 0 0,1 0 0 16,0 3 0-16,-1-3 0 0,1 7 0 0,3-7 0 0,-4-3 0 16,4 9 0-16,-7-3 0 0,4-3 0 0,3 3 0 15,-4-2 0-15,4 2 0 0,-3-3 0 0,3 0 0 16,0 0 0-16,0 3 0 0,-3-3 0 0,3 6 0 15,0-2 0-15,0-4 0 0,-4 3 0 0,4 0 0 16,-3-3 0-16,-1 6 0 0,4-2 0 0,-3-1 0 0,3-3 0 0,-3 3 0 16,3 6 0-16,0-5 0 0,-4 2 0 0,1-3 0 15,-1 0 0-15,1 4 0 0,-1-4 0 0,4 0 0 16,-3 10 0-16,-1-13 0 0,1 9 0 0,3-6 0 16,-3 7 0-16,-1 2 0 0,1-5 0 0,-1 5 0 15,1-5 0-15,3-1 0 0,-4-3 0 0,1 10 0 16,3-4 0-16,-4 4 0 0,4-4 0 15,0 1 0-15,-3 2 0 0,3-5 0 0,4 2 0 16,-1 0 0-16,-6 1 0 0,6-4 0 0,1 4 0 0,-1 2 0 16,1-2 0-16,0 2 0 0,-4-2 0 0,3 6 0 15,4-10 0-15,-3 6 0 0,-4 1 0 0,4 0 0 16,-4-1 0-16,0 7 0 0,0-6 0 0,0 9 0 16,0-3 0-16,0-4 0 0,0 7 0 0,0-9 0 15,-7 9 0-15,4 0 0 0,3-6 0 0,3-1 0 16,-3 4 0-16,0-3 0 0,0 3 0 0,4-4 0 0,0 7 0 0,-4-12 0 15,0 12 0-15,3-9 0 0,1 9 0 0,-4-4 0 16,-7 4 0-16,7 0 0 0,0-6 0 0,-7 6 0 16,0 0-9-16,0 0 9 0,7 0 0 0,-7 0 0 15,0 0 0-15,7 6 9 0,-7-6-9 0,7 4 0 16,-7-4 0-16,7 9 0 0,0-3 0 0,-7-6 0 16,7 6 0-16,0 1 0 0,0 2 0 0,1-9 0 15,-8 0 0-15,7 3 0 0,3 7 0 0,-3-7 0 16,0-3 0-16,4 6 0 0,-4-3 0 0,0-3 0 15,0 7 0-15,0-4 0 0,0 3 0 0,0 0 0 16,-3 0-11-16,3-2 11 0,-7-4 0 0,3 9 0 16,4 0 0-16,-3 1-8 0,-1-7 8 0,4 10 0 15,-3-7 0-15,0 3 0 0,-1 1 0 0,1-4 0 16,-1 3 0-16,1 1 0 0,3-1 0 0,-4 1 0 16,4-7 0-16,-3 6 0 0,6 0 0 0,1 1 0 0,-4-7 0 15,0 10 0-15,4-13 0 0,-4 15 0 0,0-12 0 0,3 4 0 16,-6-1 0-16,3 0 0 0,4-3 0 0,-4 7 0 15,-4-1 0-15,4-6 0 0,0 7 0 0,0-4 0 16,0 0 0-16,-3 4 0 0,-1-1 0 0,4 4 0 16,-3-7 0-16,-1 3 0 0,5 1 0 0,-5-4 0 15,4 3 0-15,0 7 0 0,0-10 0 0,-3 10 0 0,-1-3 0 16,1-4 0-16,-1 7 0 0,1-7 0 16,3 0 0-16,-4 4 0 0,1 3 0 0,0-4 0 0,-4-2 0 0,3 2 0 15,1-2 0-15,-1-1 0 16,1 0 0-16,-1 4 0 0,1-4 0 0,-1 4 0 0,1-1 0 15,-1 4 0-15,-6-3 0 0,3-1 0 0,3 1 8 16,-3-4 0-16,-3 10 0 0,3-7 0 0,0 1-8 16,-4 3-12-16,1-1 4 0,3-5 0 0,-7 9 8 15,7-7 0-15,-4 1 0 0,4-4 0 16,0 10 0-16,0-7 0 0,-3 4 0 0,3-3 0 0,0-1 0 0,0 1 0 16,0 2 0-16,0-8 0 0,0 12 0 0,0-7 0 15,-4-3 0-15,4 10 0 0,0-6 0 0,0-1 0 16,-3 7 0-16,3-6 0 0,-4 6 0 0,4-7 0 15,0 7 0-15,-4-7 0 0,-3 4 0 0,7 0 0 0,0 3 0 16,0-7 0-16,-3 10 0 0,3-6 0 0,0-1 0 0,3 4 0 16,-3-6 0-16,0 9 0 0,-3-7 0 0,3 1 0 15,-4 3 0-15,4-7 0 0,-3 7 0 0,-1-6 0 16,4 6 0-16,0-7 0 0,-3 4 0 0,3 0 0 16,-4-4 0-16,4 7 0 0,4 0 0 0,-8-7 0 15,1 7 0-15,3 0 0 0,3-3 0 16,-3 6 0-16,0-7 0 0,0 1 0 0,4 6 0 15,-4-3 0-15,0-1 0 0,-4-2 0 16,1 3 0-16,3 3 0 0,-4 0 0 0,4-3 0 0,-7 3 0 0,4-4 0 16,-4 4 0-16,3-3 0 0,-3-3 0 0,3 3 0 15,1 0 0-15,3-4 0 0,-4 4 0 0,1-6 0 16,-1 5 0-16,1 4 0 0,3-3 0 0,0-6 8 16,-4 9-8-16,4 0 0 0,0-4 0 0,0-5 0 15,0 6 0-15,0 3 0 0,0-3 0 0,0-1 0 16,0-2 0-16,0 3 0 0,0-7 0 0,4 7 0 0,-4 0 0 0,3-3 0 15,-3 2 0-15,4 1 0 0,-4-3 0 0,0 3 0 16,3-7 0-16,-3 7 0 0,0-6 0 0,0 9 0 16,0-7 0-16,4 1 0 0,-4 3 0 0,0 0 0 15,3-4 0-15,-3 4 0 0,7-6 0 0,-7 5 0 16,4-5 0-16,0 6 0 0,-1-7 0 0,1 7 0 16,-1-6 0-16,1 6 0 0,3-7 0 0,-4-2 0 15,4 11 0-15,-3-11 0 0,-1 2 0 16,1 7 0-16,-1-6 0 0,4 2 8 0,-7 1-8 0,4 3 0 15,-4-7 0-15,4 7 0 0,-1-6 0 0,1 6 0 16,-1-7 0-16,1 7 0 0,-1-6 0 0,1 5 0 16,-4-5 0-16,3-1 0 0,4 7 0 0,-7-6 0 15,4-4 0-15,-1 4 0 0,4 2 0 0,-3-2 0 16,-1 0 0-16,4-4 0 0,1 3 0 0,-1 4 0 0,0-10 0 0,0 10 0 16,0 0 0-16,0-7 0 0,0 1 0 15,0 2 8-15,-4 4-8 0,5 0 0 0,-5-7 0 0,4 3 0 16,-3 4 0-16,3-3 0 0,-7-1 0 0,3-2 0 15,4 2 0-15,-7 7 0 0,4-6 0 0,-4 2 0 16,3-2 0-16,1-1 0 0,-1 7 0 0,1-6 0 16,-4-1 0-16,3-2 0 0,1 8 0 0,3-5 0 15,-3 0 0-15,-1-4 0 0,4 7 0 0,0-4 0 16,-3 1 0-16,3-1 0 0,0-2 0 0,-4 2 0 16,4-2 0-16,0 5 0 0,1-2 0 0,-1-1 0 15,0-2 0-15,0 2 0 0,0-2 0 0,-4 2 0 16,4 7 0-16,0-6 0 0,-3-4 0 0,3 4 0 0,-4 5 0 0,5-5 0 15,-1 3 0-15,-4-4 0 16,1 1 0-16,3-1 0 0,-4 7 0 0,4-6 0 0,4-4 0 16,-8 0 0-16,4 4 0 0,1 6 0 15,2-10 0-15,1 4 0 0,-4-1 0 0,0-2 0 0,3 5 0 0,1-8 0 16,3 2 0-16,-3 0 0 0,-1 4 0 0,1-4 0 16,-1 1 0-16,5 2 8 0,-8-2-8 0,3-1 0 15,1 1 0-15,-1-1 0 0,-3 0 0 0,0-2 0 16,8 8 0-16,-5-5 0 0,1-4 0 0,-1 3 0 15,1 1 0-15,3 2 0 0,0-2 0 0,-3-1 0 16,3-6 0-16,-4 13 0 0,4-13 0 0,1 10 0 0,-1-7 0 0,-4 3 0 16,4-6 0-16,1 7 0 0,-5-7 0 0,4 6 8 15,0-2-8-15,-3-4 8 0,3 6-8 0,0-6 8 16,0 4-8-16,0-4 0 0,-3-3 0 0,3 9 0 16,0-6 0-16,-3-3 0 0,3 10 0 0,0-4 8 15,0-3-8-15,0 7 0 16,0-7 0-16,0 3 0 0,1-3 0 0,2 3 0 0,-3-2 0 15,0 2 0-15,4-3 0 0,-4 0 0 0,0-3 0 16,4 0 0-16,-4 0 0 0,4 0 0 0,-4 6 0 0,3-6 8 16,1 3-8-16,-4-6 0 0,0-3 0 0,4 6 8 15,-4 0-8-15,0 0 8 0,0 0-8 0,0 0 8 16,-3 0-8-16,7 0 0 0,-4 0 0 0,-4 0 0 16,4 0 0-16,-3 0 0 0,3 0 0 0,0 0 0 15,4 6 0-15,-8-6 0 0,4 0 0 0,1 0 0 16,2 0 0-16,1-6 0 0,-8 6 0 0,8 0 0 15,3 0 0-15,0 0 0 0,-3 0 0 0,-4 6 0 0,0-6 0 0,0 3 0 16,4-6 0-16,-4 3 0 0,-3 0 0 0,6 0 0 16,8 0 0-16,-7 0 0 0,-4-6 0 0,3 6 8 15,5 0-8-15,-5 0 8 0,1 0-8 0,0 0 0 16,-8 6 0-16,8-6 0 0,-1 0 0 0,-2 0 0 16,-1 3-8-16,0-3 8 0,3 0 0 0,-3 0 0 15,1 0 0-15,-5 0 0 0,4 0 0 0,4 0 0 16,0 0 0-16,-4 0 0 0,-4 0 0 0,8 0 0 15,3 7 0-15,-3-7-8 0,-4 3 8 0,0-3 0 16,7 0 0-16,0 0 0 0,4 0 0 0,-4 3 0 16,-7-3 0-16,7 0 0 0,4 0 0 0,-7 0 0 15,-4 0 0-15,3 0 0 0,1 0 0 0,0 0 0 16,-4 0 0-16,0 6 0 0,0-6 0 0,4 0 8 16,-1 3-8-16,-3-3 8 0,4 7-8 0,0-4 0 15,3-3-8-15,4 0 8 0,-11 0 0 0,7 0 0 0,4-3 0 0,-1 3 0 16,1 3 0-16,0-3 0 0,-4 0 0 0,7 0-8 15,0 0 8-15,1 0 0 0,-5 0 0 0,-3 0 0 16,4 0 0-16,0 0 8 0,-4 6-8 0,4-3 8 16,-4-3-8-16,3 3 0 0,-2-3 0 0,-1 7 0 15,0-7 0-15,4 0 0 0,-1 0-8 0,1 0 8 16,0 0 0-16,3 0 0 0,-3 0 0 0,3 0 0 16,0 0 0-16,0 3 0 0,1-3 0 0,-1 0 0 15,-4 0 0-15,5 6 0 0,-8-3 0 0,4-3 8 16,-4 0-8-16,0 6 0 0,0-6-8 0,0 0 8 15,0 4 0-15,4-4 0 0,-4 3 0 0,0-3 8 0,4 0-8 0,0 0 0 16,0 6-8-16,-1-3 8 16,1-3 0-16,0 0 0 0,-4 0 0 0,3 0 0 0,1 0 0 15,0 0 0-15,0 0 0 0,-1 0 0 16,-3 0 0-16,1 0 0 0,2 0 0 0,-3 0 0 0,-3 0 0 0,3 0 0 16,-3 0 0-16,3 0 8 0,-3 0-8 0,3 0 0 15,0 0-8-15,0 0 8 0,4 0 0 0,-4 0 0 16,4 0 0-16,-4 0 8 0,0 0-8 0,0 0 0 15,-3 0-8-15,0 0 8 0,3 0 0 16,-4-3 0-16,1 3 0 0,0-6 0 0,-1 6 0 0,1 0 0 16,0 0 0-16,-1 0 0 0,-3-3 0 0,0 3-8 0,0 0 8 0,1 0 0 15,-5-4 0-15,4 4 0 0,0-6 0 0,-3 6 0 16,3 0 0-16,-3 0 0 0,-1 0 0 0,4 0 0 16,-3 0 0-16,0 0 0 0,-1 0 0 0,1 0 0 15,-1 0 0-15,1 0 0 16,-1-3 0-16,1 3 0 0,0 0 0 0,3 0 0 0,-4-6 0 15,1 6 0-15,-1 0 0 0,-2 0 0 0,6 0 0 16,-4 0 0-16,1 0 0 0,-1 0 0 0,5-3 0 0,-1-4 0 16,-4 7 0-16,4 0 0 0,0 0 0 0,-3 0 8 15,0 0-8-15,-1 0 0 0,4 0-8 0,0 7 8 16,-3-7 0-16,3 0 0 0,0 0 0 0,0 0 8 16,-3 0-8-16,-1 3 0 0,1-3-8 0,-4 0 8 15,4 0 0-15,-4 0 0 0,0-3 0 0,0 3 0 16,3 3 0-16,-2-3 0 0,-8 0 0 0,10 0 0 0,1 0 0 15,-4 0 0-15,3 0 0 0,-3 0 0 0,4 0 0 0,-4 0 0 16,0 0 0-16,4-3 0 0,-1-4 0 0,-3 7 0 16,0 0 0-16,4-3 0 0,0 0 0 0,-1-3 0 15,1 6 0-15,-4 0 0 0,3-3 0 0,-3-4 0 16,0 7 0-16,4-3 11 0,0 3-11 0,-1 0 0 16,-3-6 0-16,4 6 0 0,-1-3 0 0,1 0 0 15,0-4 0-15,3 4 0 0,-4-3 0 16,1 3 0-16,-1 0 0 0,1-3 0 0,-4 2 0 15,4-2 0-15,-1 3 0 0,1-3 0 0,-4 3 0 0,3-1 0 16,1-2 0-16,-4 3 0 0,0-3 0 0,0 3 8 16,4-4-8-16,-4 4 0 0,3 0 0 0,-3-3 8 15,1-4-8-15,-1 10 0 0,3-3 0 0,-3-6 0 16,0 9 0-16,0-10 0 0,-3 7 0 0,3-3 0 0,0 0 0 16,0-1 0-16,-3-2 0 0,3 6 0 0,0-3 0 15,0 3 0-15,-4-7 0 0,4 1 0 0,-3 6 0 0,-1-4 0 16,4 1 0-16,-3-3 0 0,-1 2 0 0,1-5 0 15,3 2 0-15,-3 1 0 0,-1 6 0 16,1-7 0-16,3 1 8 0,-7-3-8 0,3 2 8 0,1-2-8 16,-4 2 0-16,3-2 0 0,-3-4 0 0,0 3 0 15,0 4 0-15,4-4 0 0,-4 4 0 0,0-4 0 16,0-5 0-16,0 5 0 0,0 4 0 0,3-4 0 16,-3-6 12-16,0 10-4 0,0-4 0 0,0 1 0 15,0-1-8-15,0-2 0 0,-3 2 0 0,3-6 0 16,0 7 0-16,0-1 0 0,0-6 0 0,0 7 0 15,0-1 0-15,3-2-17 0,-3 2 4 0,4-6 1 16,-4 7 12-16,0-7 16 0,0 6-3 0,3-5-1 16,-3 5-12-16,4-6 0 0,-4 7 0 0,0-7 0 15,0 6 0-15,0-2 0 0,0-1 0 0,0 0 0 0,0 1 0 16,0-7 0-16,0 9 0 0,0-6 0 0,0 4 0 16,0-4 0-16,0 0-12 0,3 6 12 0,1-5 0 0,-4 5 0 15,4-6 8-15,-4 7-8 0,3-7 0 0,1 3-13 16,-4-3 1-16,3 1 0 0,4 5 12 0,-3-6 0 15,-1 7 0-15,1-7 0 0,-1 6 0 0,1 1 16 16,-1-4-3-16,1 4-1 0,-1-1-12 0,1 0 0 16,-1-2-9-16,1 2 9 0,-4-6-12 0,3 7 12 0,1 2-13 15,0-2 5-15,-1-7 8 0,1 7 0 0,-1-1 0 16,1 0 0-16,-4-2 8 0,3 2 3 0,1-6 1 0,-1 7 0 16,1-1-12-16,-1 1 0 0,1-4 0 15,3 4 0-15,-4 2 0 0,4-2 0 16,-3-1 0-16,3-3 0 0,0 13 0 0,0-6 0 15,0-1 0-15,4 1 0 0,-4-3 0 0,3 2-17 0,-3-2 4 16,4 2 1-16,-4-2 12 0,0 2 0 0,4 1 12 0,-4-4-12 16,0 4 8-16,-4-1-8 0,8 1 0 0,-7-4 0 15,-1 4 0-15,4 6 0 0,0-3 0 0,0-1 0 16,-3 1 0-16,-1-3 0 0,4 6 0 0,-7 3 0 16,4-7 10-16,-4 7-10 0,7-6 8 0,-4 0-8 15,-3 6 0-15,7-3 0 0,1-4 0 0,-8 7 0 16,3-3 0-16,-3 3 0 0,11-6 0 0,-4 3 0 15,-7 3 0-15,10 0 0 0,-3-3 0 0,0-4 0 16,-7 7 0-16,11 0 0 0,-4 0 0 0,0-3 0 0,4 3 0 0,-11 0 0 16,7 0-14-16,0 0 5 0,3 0 9 0,-6 0 0 15,-4 0 0-15,0 0 0 0,10 0 0 0,-10 0 0 16,4 3 0-16,3-3 0 0,-7 0 0 16,7 0 0-16,-7 0 0 0,7 7 0 0,-7-7 0 0,7 3 0 15,0 0 0-15,-7-3 0 16,4 9 0-16,3-9 0 0,0 10 0 0,0-10 0 15,-7 0 0-15,4 9 0 0,3-6 0 0,-4 4 0 0,4-4 0 0,-3 3-8 16,-4-6 8-16,3 3-8 0,4 3 8 0,0-2 0 16,-3-1 0-16,-1 6 0 0,-3-9 0 0,7 6 0 15,-3-3 0-15,3 7 8 0,-3-7-8 0,-4-3 0 16,3 9 0-16,1-2 0 0,-1-1 0 0,4 3 0 16,-3-2 0-16,-1 2 0 0,1-3 0 0,-1 4 0 15,1-1 0-15,-1-3-8 0,1 1 8 0,-1 2 0 0,-3 1 8 0,4-1-8 16,-4-9 0-16,7 9 0 0,-7-6 0 0,4 7 0 15,-1-1 0-15,1 1 0 0,-1-7 0 0,1 9 0 16,-1-5 0-16,-3 2 0 0,4-6 0 16,-1 10-8-16,-3-13 8 0,0 6 0 0,7 3 0 0,-7 1 0 15,4-4 0-15,-4 3 0 0,7 1 8 0,-4-1-8 16,-3 1 0-16,4-1 0 0,-4-3 0 0,3 4 0 16,1-1 0-16,-1 1 0 0,-3-1 0 0,0 0 0 15,0-5 0-15,0 8 0 0,4-2 0 0,0-4 0 16,-4 0 0-16,3 3 0 0,1 1 0 0,-1-1 0 15,-3 1 0-15,4-7 0 0,3 6 0 0,-4 1 0 16,1-1 0-16,-1-6 0 0,-3 7 0 0,4 2 0 16,-1-6 0-16,1 4 0 0,-1 2 0 0,1-9 0 15,-1 7 0-15,-3 2 0 0,4-5 0 0,-4 2 0 16,0 1 0-16,0-4 0 0,4 9 0 0,-8-5 0 0,4 2 0 16,0-2 0-16,4-4 0 0,-1 4 0 0,-3 5 0 0,0-9 0 15,4 4 0-15,-4 6-8 0,3-10 8 0,1 3 0 16,-4 1 8-16,3 2-8 0,4-2 0 0,-3 2 0 15,-1-2 0-15,1 5 0 0,-1-9 0 0,-3 10 0 16,0-3 0-16,0-1 0 0,4-2 0 0,-4 2 0 16,7-2 0-16,-4 2 0 0,-3-2 0 0,0-1 0 15,4 0 0-15,-1 4 0 0,-3-4 0 0,0 1 0 16,0-1 0-16,4 1 0 0,-4-4 0 0,0 3 0 0,0 7 0 16,0-10 0-16,4 4 0 0,-4 5 0 0,0-8 0 0,0 2 0 15,0 7 0-15,3-4 0 16,-3-2 0-16,0 2 8 0,4-2-8 0,-1-1 0 15,-3 3 0-15,0-2 0 0,4-1 0 0,-4-2 12 16,3 8-4-16,1-5 0 0,-4-4-16 0,7 10-4 0,-4-4 0 0,1-2 0 16,-1-7 12-16,4 9 0 0,-3-2 0 0,-1-1 0 15,5 4 0-15,-1-4 0 0,-4 0 0 0,4 1 0 16,-3 2 0-16,3-2 0 0,-4-1 0 0,1 4 0 16,-1-4 0-16,1 4 0 0,-1-4 0 0,4 0 0 15,-3-5 0-15,-1 5 0 0,5 7 0 0,-5-10 0 16,4 3 0-16,-3-2 8 0,3-1-8 0,0 3 11 15,0-2-11-15,0-4 0 0,0 6 0 0,-4-6 0 16,5 7 0-16,2-10 0 0,-3 9-12 0,0-9 12 16,0 10 0-16,0-7 8 0,4 6 2 0,-1-9 0 0,-2 9-10 0,2-2 0 15,1-4 0-15,-1 0 0 0,1-3 0 0,3 6 8 16,-3-3-8-16,-1-3 0 0,1 0 0 0,3 10 0 16,-4-10 8-16,5 0-8 0,-1 3 0 0,0 3 0 15,-4-3 0-15,1-3 0 16,3 7 0-16,0-4 0 0,-7-3 8 0,4 0-8 15,-4 6 0-15,7-3 0 0,0 0 0 0,-3-3 0 0,3 7 0 0,0-4 0 16,0-3 0-16,0 0 0 0,0 0 0 0,4 0 0 16,-4 0 0-16,4 6 8 0,-4-6-8 0,3 0 0 15,-3-6 0-15,1 6 0 0,-1 6 0 0,0-6 0 16,0-6 8-16,0 12-8 0,0-6 0 0,0 0 0 16,-3 0 0-16,3 0 0 0,-3 0 0 0,3 3 0 15,0-3 8-15,-4 0-8 0,4-3 0 0,4 6 0 0,-4-3 0 0,4 0 0 16,-4 0 0-16,0 6 0 15,4-2 0-15,-1-1 0 0,1-3 0 0,0 0 0 16,-4 6 8-16,3-3-8 0,1-3 0 0,0 0 0 0,-4 0 0 0,3 0 0 16,1 0 0-16,-4 0 0 0,-3 0 0 0,3 0 0 15,-4 0 0-15,5 0 0 0,-1 0 0 0,-4 0 0 16,1 0 0-16,-1 0 0 0,1 0 0 0,0 6 0 16,-1-12 0-16,1 6 0 0,-1 6 0 0,1-6 0 15,3 0 0-15,-3 0 0 0,3 0 0 16,0 0 0-16,0 3 0 0,4-3 0 0,-4 0 0 15,3 0 0-15,1 7 0 0,0-4 0 0,6-3 0 0,-6 0 0 16,0 0 0-16,3 0 0 0,0 0 0 0,-3 0 0 16,3 0 0-16,3 0 0 0,-2 0 0 0,-1 0 0 15,-4 0 0-15,5-3 0 0,-5 3 0 0,4 0 0 16,-3-7 0-16,0 7 0 0,-1 7 0 0,1-4 0 16,-4-3 0-16,4 0 0 0,-1 0 0 0,4 3 0 15,-3-3 8-15,3 0-8 0,0 0 0 0,1 0 8 0,2 0-8 0,1 6 0 16,7-3 0-16,-4-3 0 0,-7 0 0 0,7 0 0 15,-3 0 0-15,3 0 0 0,0 0 0 0,-3 0 0 16,3 0 0-16,-3 0 0 0,0 0 0 16,-1-3 0-16,1 6 0 0,0-3 0 0,0 0 0 0,-1 0 0 15,1 0 0-15,3 0 0 0,-3 0 0 0,3 0 0 16,4 0 0-16,-4 0 0 0,4 0 0 0,-4 0 0 16,4 0 0-16,-4 0 0 0,4 0 0 0,-1 0 0 0,-2 0 0 15,2 0 0-15,-2 0 0 0,-1 7 0 16,4-7 0-16,-1 0 0 0,1 0 0 0,3 0 0 15,-6 0 0-15,6 0 0 0,4 0 0 0,-4 0 0 16,0-7 0-16,-3 7 0 0,3 0 0 0,-3 0 0 0,0 0 0 16,-4 0 0-16,0 0 0 0,4 0 0 0,0 0 0 0,0 0 0 15,-1 0 0-15,5-3 0 0,2 3 0 16,-2-6 0-16,-1 6 0 0,0 0 0 0,0 0 0 0,4 0 0 16,-3 0 0-16,-1 0 0 0,-3 0 0 0,3 0 0 15,-3 0 0-15,-1 0 0 0,1 0 0 0,3 0 0 16,-3 6 0-16,3-3 0 0,4-3 0 0,0 0 0 15,-4 0 11-15,4-3-3 0,0 3-8 0,0 0 12 16,-4-6-12-16,4 6-8 0,-4 0 8 0,0-3-13 16,-3 0 13-16,3-4 0 0,1 4 0 0,6-3 0 0,-3 3 0 15,3-3 8-15,-3-1 0 0,0 1-8 0,7 3 0 0,-4-3 0 16,0-4 0-16,1 7-12 0,-5 0 12 0,1-3 0 16,-4 6 0-16,4-3 0 0,0 3 0 15,0 0 0-15,7-7 12 0,-4 7-12 16,4 0 0-16,-4 0 0 0,1 7 0 0,-5-4-12 0,1-3 12 0,0 0 0 15,3 6 0-15,-3-6 0 0,4 3 0 0,-1-3 0 16,4 0 12-16,-4 0-12 0,4 0 0 0,0 0 0 16,0 0 0-16,-4 0 0 0,0 0 0 0,-3 3 0 15,3-6 0-15,-6 3-12 0,-1 0 12 0,0 0 0 16,1-3 12-16,-1-3-12 0,0 6 0 0,-7-3 0 16,-3-4 0-16,3 7 0 0,0 0 0 0,1 0 0 15,-5-3-12-15,5 3 3 16,-1-6-70-16,7 3-13 0,-3 0-4 0</inkml:trace>
  <inkml:trace contextRef="#ctx0" brushRef="#br2" timeOffset="37489.9">16122 9892 691 0,'0'0'61'0,"0"0"-49"0,0 0-12 0,0 0 0 15,0 0 95-15,0 0 16 0,0 0 3 0,0 0 1 16,7 0-94-16,0-3-21 0,-7 3 0 0,7-7-488 16</inkml:trace>
  <inkml:trace contextRef="#ctx0" brushRef="#br2" timeOffset="40648">16087 9723 288 0,'0'0'25'0,"0"0"-25"16,0 0 0-16,0 0 0 0,0 0 260 0,0 0 48 16,-4 9 8-16,4-9 3 0,0 0-249 0,0 0-50 15,0 0-9-15,0 0-3 0,0 0-8 0,0 0 8 16,0-9-8-16,0 9 8 0,0 0 12 0,0 0 3 15,0 0 0-15,0 0 0 0,0 0 1 0,0 0 1 16,0 0 0-16,0 0 0 0,0 0 15 0,7 0 4 16,-7 0 0-16,0 0 0 0,0 0-4 0,11 0-1 0,-4-4 0 15,-7 4 0-15,0 0-8 0,10 0-2 0,-3 0 0 0,1 0 0 16,-1 0-13-16,3-6-4 0,-3 6 0 0,4 0 0 16,-4 0-3-16,3-3-1 0,1-3 0 0,3 3 0 15,0 3 4-15,0-4 1 0,0-2 0 0,1 6 0 16,2 0 12-16,1 0 3 0,0 0 0 0,-1 0 0 15,-6 0 3-15,3 0 1 0,0 6 0 0,0-6 0 16,0 0-6-16,0 4-1 0,4-4 0 0,-4 0 0 16,0 3-25-16,4 3 8 0,-4-3-8 0,0-3 0 15,0 6 0-15,4-2 0 0,-4-4 0 0,0 0 0 16,0 0 0-16,0 0 15 0,-3-4-4 0,6-2-1 16,-2 6-10-16,-1 0 10 0,0 0-10 0,0 0 10 15,-4-3 1-15,8 3 0 0,-4 0 0 0,-3-6 0 16,3 3-11-16,0 3 10 0,4 0-10 0,-1 0 10 0,1 0-10 15,0 0 10-15,-1-4-10 0,1 4 10 16,3 0-10-16,-3 0 8 0,-1-6-8 0,1 6 8 0,0 6-8 16,-1-2 12-16,-3-8-12 0,0 4 12 0,4 0-12 0,-4 0-17 15,0 0 4-15,-3 0 1 0,3 4 12 0,-3-4 0 16,3 0 0-16,-4 0 0 0,1 0 12 0,-1 0 6 16,1 0 1-16,3 0 0 0,-3 0 1 0,-1 0 1 15,4 0 0-15,4 0 0 0,0 0-21 0,-4 0 0 16,3 0 0-16,1-4 8 0,0 4-8 0,3 0 0 0,-3-6 0 15,-1 6 8-15,1 0-8 0,-1 0 8 0,1 0-8 0,0 0 8 16,-8 0-8-16,1 0 9 0,3 6-9 0,-3-6 10 16,3 4-10-16,0-4 0 0,3 0 0 0,1 0 8 15,0 3-8-15,-4-3 8 0,0 0-8 0,0 0 8 16,4 0-8-16,-4 0 0 16,-4-3 0-16,4 3 8 0,-3 0-8 0,0 0 10 0,-1 0-10 15,4 0 10-15,-7 0 3 0,4 0 1 0,0 0 0 16,-1 0 0-16,1 0-5 0,-1-4-1 0,-3 4 0 15,4 0 0-15,0-6 1 0,3 6 0 0,-4-3 0 0,4-3 0 16,-3 6-9-16,3-3-12 0,0-1 2 0,0-2 1 16,0 3 9-16,0-3 0 0,4 3 0 0,-4-4 0 15,-3 4 10-15,3-6-2 0,0 9-8 0,-3-10 12 16,6 10-3-16,1-9-1 0,0 6 0 0,-1-7 0 16,1 1-8-16,-1 6 0 0,1-6 0 0,-4-1 0 15,4 7 0-15,-4-6 0 0,0-1 9 0,0 7-9 0,-3-6 16 0,-1-1 0 16,1 1-1-16,3-1 0 0,-3 7 1 0,-1-6 1 15,1-1 0-15,-4 1 0 0,3 3-9 0,1-10-8 16,0 7 12-16,3-4-12 16,-4 4 8-16,4-1-8 0,4-2 0 0,0 2 0 0,-4-5 13 0,0-1-1 15,4 3 0-15,-4 4 0 0,3-3-12 0,1-7-18 16,-4 9 4-16,0-2 1 0,0-1 13 0,0-6 0 16,0 10 0-16,1-4 0 0,-1 4 0 15,-4-3 10-15,1-7-10 0,-1 9 12 0,1-2 0 0,-4 2 1 16,4-5 0-16,-4-1 0 0,3 3-1 0,-3 1 0 15,0-7 0-15,0 7 0 0,1-7-4 0,-1-3-8 16,0 3 11-16,0 6-11 0,3-9 8 0,-3-6-8 0,4 6 0 0,0 0 0 16,-1 0 0-16,1 4 0 15,-1-4 0-15,-3 0 0 0,4 0 0 0,-1 3 0 16,-2-3 0-16,-1 0 0 0,3 9 13 0,-3-5-4 0,0-4-1 0,0 0 0 16,4 3-8-16,-4-3 0 0,0 0 9 0,4 0-9 15,-8 0 11-15,8 0-3 0,-4 0 0 0,0-3 0 16,0 3-8-16,3 0-17 0,-2 0 4 0,-1 0 1 15,3 0 12-15,-6-6 0 0,6 6 0 0,-3 0 0 16,0 0 0-16,0 0 13 0,1 0-1 0,-1 4 0 16,0-4-12-16,0 3 8 0,-4-3-8 0,4 0 0 15,0 3 12-15,0-3-3 0,0 0-1 0,-3 3 0 16,-1-3 0-16,5 0-8 0,-1-3 12 0,-4 3-4 16,-3 4-8-16,4-11 0 0,3 7 9 0,0 1-9 15,-4 2 8-15,1-3-8 0,3 0 10 0,-4 0-10 16,4 0 10-16,-3 0-10 0,-4 0 10 0,4 0-10 15,-1-3 9-15,1 3-9 0,-8 0 8 0,4-3-8 16,4-3 8-16,-4 6-8 0,-4-10 8 0,4 10-8 0,0-9 0 0,-3 3 0 16,6 6 0-16,-3-3 0 0,-3-3 0 15,3-4 0-15,3 7 9 0,4-3-9 0,-3-3 0 0,3 9 0 16,-4-10 0-16,4 7 0 0,0-3 0 0,0 6 0 16,0-9 0-16,0 9 0 0,1-6 0 0,-1 2 0 15,0-2 0-15,0-3 0 0,0 6 0 0,-4-3 0 16,1 6 0-16,3-3 0 0,0-4 0 0,0 7 8 15,0-6-8-15,-3 3 0 0,3 3 0 0,0-6 8 0,-4 6-8 0,4 0 0 16,-3-3 8-16,3 0-8 16,-4 3 8-16,4 0-8 0,0 0 8 0,-3-3-8 0,3-3 8 0,-3 6-8 15,3-7 0-15,-4 8 9 0,4-5-9 0,-3-2 0 16,3 6 8-16,0 0-8 16,-4-6 0-16,4 3 0 0,1 3 0 0,-1 0 0 0,0-3 0 15,0 3 0-15,-4 6 0 0,4 1 0 0,0-10 0 0,4 6 0 16,-4-3 0-16,0 3 0 0,-3 3 0 0,3 1-9 15,0-7 9-15,0 0 14 0,-4 9-3 0,1-6-1 16,3 4-10-16,0-4 0 0,-4 0 9 0,4 0-9 16,-3 4 0-16,3-4 0 0,0 6 0 0,0-6 0 15,-3 7 0-15,-1-7 0 0,4 7 0 0,0-7 0 16,0 9 0-16,4-2 0 0,-4-7 0 0,4 13 8 16,-4-10-18-16,0 13-3 0,0-10-1 0,0 4 0 15,-4 0 14-15,1-1 16 0,-4 1-3 0,7 6-1 0,0-4-12 0,0 1 0 16,-3 0 0-16,3-4 0 15,0 10 0-15,3-9 0 0,-3 6 0 0,0 0 0 0,0-4 0 16,-7 7 0-16,11 0 0 0,0 0 0 0,-1 0-11 0,-10 0-1 16,11 0-1-16,-1 7 0 0,-3-4 13 0,-7-3 13 15,11 3-2-15,0-3-1 0,-4 6-10 0,3-3 0 16,-10-3 0-16,7 0 0 0,4 10 0 0,-4-10 0 16,0 9 0-16,0-6 0 0,-3 4 0 0,3-4 0 15,-4 6 0-15,4-6 0 0,-3 7 0 16,-1-1 0-16,4-3 0 0,-3 7 0 0,-1-4-11 0,1 4 3 15,-1-4 0-15,1 4 0 0,3-1 8 0,-3 7 11 16,-1-6-3-16,1-4 0 0,-1 4-8 0,1 5 8 0,-1-5-8 16,1 3 8-16,-1-1-8 0,1 4 0 15,-1-6 0-15,1 9 0 0,-4-7-12 0,3 1 1 16,1 3 1-16,-4-7 0 0,0 7 10 0,-4 3 9 0,4-3-1 0,0 3-8 16,0-3 0-16,-3-4 0 0,-1 7 0 0,4-3 0 15,-3 3 0-15,-1 0 0 0,1 6 0 0,3-6-9 16,-4 0 9-16,4 0 0 0,0-3 0 15,0 3 0-15,0 0 0 0,0 0 0 0,4-3 0 0,-4 3 8 16,0-4-8-16,3 4 0 0,-3 0 0 0,4-3 0 16,-4-3 0-16,0 9 0 0,0-9 0 0,0 5 0 15,0 1 0-15,-4-3 0 0,8 3 0 0,-8 0-8 16,4 6 8-16,-3-6 0 0,-1 0 0 0,4 0 8 16,-3 0-8-16,-1 6 0 0,4-6 0 0,-3 0 0 15,3 0 0-15,0 0 0 0,0-3 0 0,0 3-8 16,0 0 8-16,3 0 0 0,-3-3 0 0,4 3 0 15,-1 0 0-15,-3 0 0 0,4-4 0 0,-1 1 0 16,-3 3 0-16,0 0 0 0,4 0 10 0,-4 0-10 16,3 0 0-16,-3 6 0 0,0-6 0 0,0 0 0 0,0 9 0 0,0-9 0 15,0 7 0-15,-3-4-10 0,3 3 10 0,-4-3 0 16,4 3 0-16,0-3-8 0,0 0 8 0,4 0 0 16,-4-3 0-16,3 7 0 0,-3-7 8 0,4 3-8 15,-1-7 10-15,4 4-10 0,-3 0 0 0,-1 0 0 16,1 3 0-16,3-3 0 0,0 3 0 0,-3-3 8 15,-1 0-8-15,1 7 0 0,-1-7 0 16,1-1 0-16,-1 11-12 0,-3-4 12 0,4-3 0 0,-4 3 0 0,0-3 12 0,0 4-3 16,0-4-9-16,3 0 0 0,1-3 0 0,-4 3 0 15,3-3 0-15,1 0 0 0,3 3 0 0,-4-3 0 16,5 0 0-16,-5 3 0 0,4-3 0 16,0-3 0-16,0 9 0 0,-3-6 0 0,3 0 0 15,0 0 0-15,0-3 0 0,0 2-12 0,-4 1 4 16,5 0 8-16,-5 0 0 0,4 0 0 0,-3 6 12 0,-1-6-4 15,-3 4-8-15,4-8 0 0,-1 4 0 0,1 0 0 16,-4 0 0-16,3-3 0 0,1 3 0 0,3 0 0 16,-4-3 0-16,1 3 8 0,-1-4-8 0,5 1 8 15,-5-3-8-15,1 6 0 0,-1-3 0 0,1 3 0 16,3-10 0-16,-4 7 0 0,-3-6 0 0,4 5 0 16,3-5 0-16,0 3 0 0,-4-1 0 0,4-5 0 15,-3 2-12-15,-1 4 1 0,5-4 1 0,-5 1 0 16,4-4 18-16,-3 4 3 0,3-4 1 0,0 4 0 0,0-4-12 0,-4 7 0 15,8-10 0-15,-4 4 0 0,-3 5 11 0,6-8-3 16,-6 2-8-16,6 0 12 0,-3 1-12 16,0-1 0-16,4 1 0 0,-1-4 0 0,-2 3 0 0,-1 1 0 15,3-1 0-15,1-6 0 0,-1 7 0 0,1-1 0 16,-4-3 0-16,4 1 0 0,-1 2 0 16,1-3 0-16,-4-3 0 0,3 7 0 0,-3-7 0 15,4 6 0-15,0 1 0 0,-1-7 0 0,1 6 0 16,-1-2 0-16,-3-4 0 0,4 9 0 0,0-5 0 0,3 2 0 15,-4-6 0-15,4 7 0 0,-3-7 0 0,3 3 0 16,4-3 0-16,-4 7 0 0,3-1 12 0,1-6-4 16,-4 3-8-16,0-3 12 0,4 4-12 0,0-4 0 0,3-3 0 0,-4 3 0 15,1-3 0-15,0 6 0 16,3-3 0-16,-4 7 0 0,5-10 0 0,-5 6 0 16,4-3 0-16,-3 0 0 0,0 4 0 0,-1-4 0 0,-3-3 0 0,4 9 0 15,3-9 0-15,0 6 0 0,-3-2 0 0,3-1 0 16,0-3 0-16,4 0 0 0,-4 6 0 0,0-6 0 15,1 0 0-15,2 0 0 0,-3 3 0 0,4-3 0 16,-4 0 0-16,4 6 0 0,0-6 0 0,3 4 0 16,-3-4 0-16,-1 3 0 0,-2-3 0 0,2 6 0 15,1-3 0-15,-4-3 0 0,4 0 0 0,-4 0 0 16,4 0 0-16,-1 6 0 0,-3-3 0 0,8-3 0 16,2 0 0-16,-2 0 0 0,-5 0 0 0,5 7 0 15,2-4 0-15,-6 0 0 0,0-3 0 0,-1 6 0 16,-2-6 0-16,2 3 0 0,1 4 0 0,-4-4 0 15,0-3 0-15,-3 0 0 0,7 6 0 0,-4-3 0 0,-4 0 0 0,5-3 0 16,2 0 0-16,1 0 0 16,-4 0 0-16,4 0 0 0,0 0 0 0,3 0 0 15,4 0 0-15,-1 0 0 0,-13 0 0 0,10 0 0 0,4 0 9 0,0 0-1 16,-8 0 0-16,-2 0 0 0,6 0-8 0,-4 0 0 16,5 0-12-16,-5 0 12 0,-2 7 0 0,2-7 0 15,4-7 0-15,-3 7 0 0,0 0 0 0,0 0 0 16,6 0 0-16,-3 0 12 0,1 0-12 15,6-3 0-15,-3 3 0 0,3 0 0 0,4 0 0 0,0 0 0 16,-8 0-12-16,1 0 12 0,0 0 0 0,0 0 0 16,-4 0 0-16,4-3 0 0,-8 3 0 0,5-6 0 15,-5 6 0-15,4 0 0 0,1 0 0 0,-1-3 0 0,4 3 0 0,-4-7 0 16,0 7 0-16,0 0 0 16,-3 0 0-16,0-3 12 0,-1 3-12 0,1 0 0 15,0 3-10-15,-1-3 10 0,-2-3 0 0,-5 3 0 0,1 0 0 16,3-6 0-16,-7 3 0 0,4 3 0 0,-4-3 0 15,0 3 0-15,0-7-8 0,-3 7 8 16,3-3 0-16,-4 3-9 0,-3 0 9 0,4-6-12 0,-4 6 12 0,0 0-12 31,-7 0-30-31,7-3-6 0,0 3-2 0,-7 0 0 16,0 0-98-16,4-9-19 0,-4-1-4 0,-7 1-1 0</inkml:trace>
  <inkml:trace contextRef="#ctx0" brushRef="#br2" timeOffset="47327.98">21777 9776 403 0,'-7'0'36'0,"7"0"-36"0,0 0 0 0,-4-10 0 16,-6 10 217-16,3-6 37 0,10-3 7 0,1-1 2 15,-1 1-150-15,-3 0-29 0,0-4-7 0,7 0-1 16,4-2-55-16,-4 2-11 0,-10 4-2 0,6-4-8 15,4 1-12-15,-3 2-8 16,-8 4-3-16,4 6 0 0,0 0 40 0,0 0 8 0,0 0 2 0,-7-3 0 16,-4 0 59-16,11 3 12 0,0 0 2 0,0 0 1 15,-10 6-31-15,6 0-6 0,4-6-2 0,7 3 0 16,0-3 1-16,4 7 0 0,0-4 0 0,3-3 0 16,3 0-30-16,-3 0-5 0,-3 0-2 0,7-3 0 15,3-4 10-15,0 4 3 0,-3-3 0 0,-1 3 0 16,1 0-31-16,3-4-8 0,4 4 0 0,-8-3 0 15,1 3 0-15,3-6 0 0,7 5-11 0,-6-2 11 0,-5 6 0 16,8 0 0-16,0-3 0 0,3 3 0 0,-3 3 0 0,-1-3 0 16,-3 6 0-16,8-2 0 0,-1-4 10 0,4 0 2 15,-8 9 0-15,1-9 0 0,3 3-12 0,0-3 10 16,-3 0-10-16,0 0 10 0,3 0 10 0,0 0 1 16,4 0 1-16,0 0 0 0,-11-3 6 15,7 3 2-15,7-6 0 0,-3 6 0 0,0 0-30 0,3 0 0 16,4 0 0-16,-4 0 0 0,1 6 0 0,-1-3 12 15,-3-3 0-15,-1 0 0 0,1 6-12 0,3-3 0 16,-3 4 0-16,0-4 0 0,0-3 0 0,6 0-8 16,-2 0 8-16,6 0-13 0,-3 0 13 0,-4 3 0 15,4-3 0-15,-4-3 0 0,4 3 11 0,-4 0-2 16,1-3 0-16,-1-4 0 0,-3 7-9 0,3-3 0 16,-3-3 0-16,3 3 0 0,4 3 8 0,-4-6-8 0,0 6 12 15,1-3-4-15,-1 3-8 0,0 0 10 0,0 0-10 16,4 0 10-16,-3-4-2 0,-5 4-8 0,1 0 12 0,0-6-4 15,0 6-8-15,-4 0 10 0,7 0-10 0,-3 0 10 16,3-3-10-16,-3-3 0 0,0 3 0 0,3-1-11 16,-3-2 11-16,3 6 0 0,-3 0 0 0,-1-3 0 15,1 3 0-15,0-6 0 0,-4 6 0 0,0 0-8 16,-3-3 8-16,3-4 0 0,-3 7 0 0,0 0 0 16,-1-3 0-16,5 0 0 0,-1 3 8 0,3 0-8 15,-2 0 0-15,-1 0 0 0,0 0 0 0,0 0-8 16,4 0 8-16,-4-6 8 0,1 6-8 0,-1 0 11 0,0 0-11 15,0 0 0-15,-3 0 0 0,0-3-11 16,-1-4 11-16,-3 7 0 0,4-3 0 0,-4-3-8 16,4 3 8-16,0-7 0 0,3 7 0 0,-3-3 0 15,-4 3 0-15,0-6 0 0,0 9 0 0,0-10 8 16,-3 1-8-16,0 6 0 0,-1-7 0 0,1 10 0 0,-4-9 0 0,0-1 0 16,0 7 0-16,4-6 0 0,-4-1 22 0,-3 7 6 15,-1-6 2-15,1-1 0 0,-1 1-30 0,-3-4 0 16,4 4-13-16,0 0 4 0,-4-4 9 0,0 4 0 15,3-1 8-15,-3-2-8 0,0-7 0 0,0 6 8 16,0 1-8-16,0-7 0 0,1 7 0 0,-1-7 8 16,0 6-8-16,0-6 0 0,0 7 11 0,-4-1-3 15,1-6 0-15,-4 10 0 0,3-7-8 0,1 1 8 0,-4-1-8 0,0 0 8 16,0 1 0-16,0-4 0 0,0 0 0 0,0-3 0 16,-4 0 2-16,8 0 0 0,-4-6 0 0,0 6 0 15,3 0-10-15,-3-9 0 0,7 9 0 0,-3-3 0 16,0 0 0-16,-1-1 0 0,1-2 0 15,-1 6 0-15,4-3 0 0,-3-3-11 0,6 6 11 16,-6-6-8-16,3 6 8 0,0 0 0 0,0 0 0 0,-4 3 0 16,5-3 14-16,-5 7-2 0,4-4 0 0,-3 0 0 15,-4-3-12-15,3 9 0 0,1-5 0 0,-1 5 0 16,-3-6 0-16,4 7 9 0,-4-1-9 0,3-3 8 16,1 4-8-16,-1 2-14 0,1-2 3 0,3-7 1 15,-4 7 18-15,8-1 3 0,0 1 1 0,-1-4 0 16,1 0-12-16,-1 0 0 0,-3 4 0 0,4-7 0 15,3 7 0-15,-3 2 0 0,-1-2 0 0,1 2 0 16,-4-2 0-16,0 2 0 0,4 1 0 0,-1-1 0 0,-6 1 0 0,3 6 0 16,3-7 0-16,-3 7 0 0,0-3 0 0,-7 6 0 15,11 0 0-15,-4-3 0 0,4 3-12 0,-11 0 3 16,0 0 0-16,10 3 0 0,4 3 9 0,-3-3 11 16,0-3-3-16,-1 10 0 0,4-7-8 0,0 3-9 15,0-3 9-15,-3 4-13 0,0-4 13 0,3 3 16 16,-4 0-3-16,1 1-1 0,3-4-20 0,-3 3-5 15,-1-3-1-15,1 7 0 0,-1-1 14 0,1-6 12 16,-4 7-3-16,0 2 0 0,0-2-9 0,0-1 0 16,-3 3 0-16,-1-2 8 0,4 2-8 0,-7 7 0 15,4-6 0-15,-4 2 0 0,0 1 0 0,0 0 0 16,0-4 0-16,3 1 0 0,-3 6 0 0,0 0 0 16,4-4 0-16,-4 4 0 0,3-6 0 0,1 5 0 15,-1-5 0-15,1 6 0 0,-1-7 0 0,1 7 0 0,3-6 9 16,-3 5-9-16,3-5 0 0,-4 0 0 0,4 5 0 0,0-5 0 15,-3 6 0-15,3-7 0 0,-4 7 0 0,-3 0 0 16,4-3 0-16,-1 6 0 0,1-4 0 0,-4-5 8 16,0 6-8-16,0 3 0 0,3-4 0 15,-3 4 0-15,-3-9 0 0,6 9 0 0,1-3 0 0,0 0 8 16,-1-4-8-16,1 4 0 0,3 3 0 0,-4-3 0 16,8-7 0-16,-1 7 0 0,-6-6 0 0,6-1 0 15,-2 4 0-15,2-4 0 0,-3 1 0 0,0-4 8 16,-3 10-8-16,6-6 0 0,1-1 0 0,-1 7 0 15,-2-6 0-15,2 2 0 0,-3 1 0 0,4-7 8 16,-1 4-8-16,1 6 0 0,0-7 0 0,-1-2 0 16,1 9 0-16,-1-10 0 0,-3 4 0 0,4-4 0 0,-1 3 9 0,1-2-9 15,-4-7 12-15,4 6-12 16,-1 1 0-16,4-1 0 0,-7-6 0 0,4 4 0 0,0-4 13 0,3 6-4 16,-4-6-1-16,4 7 0 0,-3-10 0 15,3 6-8-15,-3-3 12 0,3 7-4 0,-4-7-8 0,5 6 8 16,-1-9-8-16,0 9 8 0,0 4-8 0,0-7 0 15,0 4 0-15,4-7 0 0,-1 9 0 0,-3-2 0 16,-6-10 0-16,6 9 0 0,0 1 0 0,3-7 0 16,1 6 0-16,0-3 0 0,-1 1 0 0,4-7 8 15,-3 9-8-15,0-9 0 0,3 10 8 0,-3-10-8 16,3 6 8-16,0-3-8 0,-3 0 0 0,-1-3 8 0,1 6-8 0,-1-3 0 16,1 4 12-16,-4-4-4 0,4-3 0 0,-4 3 0 15,0-3-8-15,0 6 0 0,4-3 0 16,-1-3 8-16,1 10-8 0,0-10 0 0,3 6 0 0,-3-3 0 15,3 0 0-15,0 4 0 0,4-4 0 16,-1 3 0-16,-3-3 0 0,1-3 0 0,2 10 0 16,1-7 0-16,0-3 0 0,-4 6 0 0,0-3 0 0,0 3 0 15,0-2 0-15,-3-4 0 0,3 0 0 0,-3 3 0 16,3 3 0-16,0-3 0 0,4-3 0 0,-1 0 0 16,1 0 0-16,3 6 0 0,8-6 0 0,-1 0 0 15,-3 0 0-15,3 3 0 0,4-3 8 0,0 7-8 16,-4-7 0-16,4 3 0 0,-1-3 0 0,-2 0-11 15,-1 0 11-15,4 0 0 0,0 0 0 0,3 0 0 16,-3 0 0-16,3 0 0 0,-3 0 8 0,0 0-8 16,0 3 0-16,-4-3 0 0,0 6 0 0,0-6-8 0,-3 3 8 0,0-3 0 15,0 0 8-15,-1 7-8 0,5-14 0 16,2 7 0-16,1 0 0 0,0 0 0 0,3 0 0 0,-3 0 0 16,7 0 0-16,-4 0 8 15,4 0-8-15,-3 0 0 0,-5 0 0 0,5 0 8 0,3 7-8 16,-1-7 0-16,5 0 0 0,-1 0 0 0,1 3 0 15,3-3 0-15,-8 0 0 0,5 6 8 0,-4-3-8 0,0 0 0 16,3-3 0-16,-3 0 0 0,0 0 0 16,3-3 0-16,0 3 0 0,4-3 0 0,-3-3 0 0,3 6 0 15,-4 0 0-15,0 0 0 0,-3-10 0 0,0 7-8 16,0-3 0-16,3 3 0 0,-3 0 16 0,4-4 3 16,-8-2 1-16,4 6 0 0,3-3-12 0,-3 3 0 15,-4-7 0-15,1 10 0 0,-1-3 0 0,0-3-17 16,1 3 4-16,-1-7 1 0,4 10 12 0,3-3 16 0,4-3-3 15,-3 6-1-15,-1 0-12 0,0 0-16 0,1-3 3 0,-1 3 1 16,-3-7 12-16,0 4 0 0,-4 3 0 0,1-3 0 16,6 3 0-16,-3-6 16 0,0 3-3 15,-4-4-1-15,4 7-12 0,-7 0 0 0,3 0 0 16,-7 0 0-16,-3 0 0 0,3 0 0 0,1-3 0 0,-5 3 0 16,5 0 0-16,2 0-16 0,1 0 3 0,4 0 1 15,-8-6 12-15,4 6 15 0,3 0-3 0,0 0-1 16,-3 0-11-16,-4 6-16 0,1-3 4 0,-1-3 1 15,0 10 19-15,-7-10 3 0,4 0 1 0,0 9 0 16,-4-6-12-16,0-3 0 0,4 0 0 0,-7 0 0 16,0 7 0-16,-4-4 8 0,3-3-8 0,-2 6 8 15,2-3-8-15,1-3 8 0,-4 10-8 0,7-7 8 0,1-3-8 0,-8 6 0 16,3-3 0-16,-2-3 0 16,-5 6 0-16,4-6-9 0,-3 4 9 0,3-4 0 15,-3 0-22-15,-1 3 2 0,5-3 1 0,-5 0 0 16,1-3-59-16,3 3-12 0,0 0-2 0</inkml:trace>
  <inkml:trace contextRef="#ctx0" brushRef="#br3" timeOffset="94948.59">22147 16991 403 0,'0'0'17'0,"7"-9"5"0,8 6-22 0,-8-7 0 16,-7 1 0-16,3 0 0 0,4 5 312 0,0-5 57 0,-7 9 12 0,0 0 3 15,0 0-238-15,0 0-47 0,0 0-10 0,0 0-1 16,0 0-52-16,0 0-11 0,0 0-1 0,0 0-1 16,0 0 7-16,0 0 2 0,0 0 0 0,0 0 0 15,4 9-2-15,-4-9 0 0,-4 10 0 0,4-7 0 16,7 9 2-16,-7-2 1 0,-3-1 0 0,6 10 0 15,1-6-9-15,3 9-3 0,-7-4 0 0,3 4 0 16,-3 0-1-16,4 0-1 0,3 0 0 0,-3 10 0 16,-4-1-3-16,3 0 0 0,8-2 0 0,-4 5 0 15,-7 4 0-15,3-1 0 0,1-5 0 0,-1 8 0 16,1-8-16-16,-1 2 0 0,-6 4 0 0,3-7 0 16,7-6 0-16,-4 7 0 0,-6-1 0 0,3 0 0 15,3-9 0-15,1 10 0 0,-11-10 0 0,0 6 0 16,3-6 0-16,4 0 0 0,4-3 8 0,-8-1-8 15,-10-2 0-15,7-7 0 0,11 4 8 0,-4-4-8 0,-4 10 0 0,1-6 0 16,-1-1 8-16,1-2-8 0,3 9 0 0,-4-7 0 16,-3 7 0-16,3-7 0 0,8-2 0 0,-4 2 0 15,-7 4 0-15,3-3 0 16,1-4 0-16,3-6 0 0,-4 10 0 0,1-4 0 0,-4-3 0 0,7-2 0 16,0-4 8-16,-4 9-8 0,-3-6 0 0,7-3 0 15,0 0 8-15,0 0-8 0,0 0 0 0,0 0 0 16,0 0 8-16,0 0-8 0,7 0 8 0,-7 0-8 15,0 0 9-15,7 6-9 0,0-6 10 0,-7 0-10 16,0 0 10-16,11 0-10 0,3 3 0 0,-3-3 0 16,-11 0-13-16,0 0 4 0,0 0 9 0,10 0 11 15,4 0-3-15,0 0 0 0,-3 0-8 0,3 0 8 16,11 0-8-16,-1 0 8 0,1-3 10 0,0 3 2 16,7-6 0-16,-4 3 0 0,4-6-10 0,-4 9-2 0,4-10 0 0,-4 10 0 15,11-9-8-15,-8 6-11 0,-6-1 3 0,7-2 0 16,3 6 8-16,0-3 0 0,1-3 0 0,-8 6 0 15,4-3 0-15,-1 3 0 0,1-7 0 0,0 7 0 16,-7 7 0-16,3-7 0 0,-4-7 0 0,1 7 0 16,-4 7 0-16,-3-7 0 0,-4 0 0 0,4 0 0 15,-4-7 0-15,-4 7 9 0,1 7-1 0,-4-7-8 16,0-7 0-16,-7 7 0 0,0 0 0 0,0 0 0 16,0 0 0-16,0 0 0 0,0 0 8 0,0 0-8 15,0 0 0-15,0 0 0 0,0 0 0 0,0 0 0 16,0 0 0-16,0 0 13 0,0 0-4 0,0 0-1 15,0 0 17-15,-3-3 3 0,-1-6 1 0,1-1 0 16,3-2-1-16,-4 2-1 0,0-5 0 0,4-1 0 16,0-6-16-16,0 3-3 0,0-3-8 0,0-9 12 0,0 9-4 0,4-9 0 15,0 6-8-15,-4-4 12 0,0-2-12 16,0 0 8-16,3-4-8 0,1 4 0 0,-1-1 12 0,-3-2-3 16,0-4-1-16,0-2 0 0,0 8-8 0,0-2 8 15,0-7-8-15,0 10 8 0,0-4-8 0,-3 7-9 16,3-3 9-16,0 9-13 0,-4 0 13 0,4 0 0 15,-3 3 0-15,-1-3-9 0,4 9 9 0,-4-5 0 16,4 5 0-16,0-6 0 0,0 7 0 0,0-7 0 16,4 3 0-16,-4 1 0 0,0-7 0 0,0 9 0 0,0-6 0 0,0 4-8 15,0-1 8-15,-4 0-10 0,4 0 10 0,0 1-10 16,-3 5 2-16,3-2 0 0,0 6 0 0,0-4 0 16,-4 7 8-16,4 3-8 0,0-9 8 15,0 9-8-15,0 0 8 0,0 0 0 0,0 0 0 0,-7 0-8 16,7 0 8-16,0 0 0 15,0 0-9-15,0 0 9 0,-7 0 0 0,7 0 0 0,-7 0 0 16,7 0 0-16,-3 6 0 0,-4-6 0 0,0-6 0 0,0 6 0 16,-1 0 9-16,1-4-9 0,-3-2 10 0,-1 6-10 15,4 0 0-15,-3-3 0 0,-8-3-8 0,4 6 8 16,-4 0 0-16,4 0 0 0,-4 0 0 0,-3 0 0 16,0 0 0-16,4 0 0 0,2 0 0 0,-6 0 0 15,-3 0 8-15,2 0 1 0,8 0 1 0,-3 0 0 16,-5 6 0-16,-2-3 0 0,-1-3 0 0,4 0 0 15,-4 6-1-15,1-2 0 0,-1-4 0 0,-3 6 0 0,6-3-1 0,-2 0 0 16,-1-3 0-16,-3 6 0 0,3-2-8 0,4-4 0 16,0 0 0-16,-4 9 0 15,-7-9 0-15,11 3 0 0,7 3 0 0,-4-2 0 0,-6-4-10 0,6 9 10 16,4-9-13-16,0 6 5 0,-4-3-1 0,8 0 0 16,-4 4 0-16,3-4 0 15,4-3-16-15,0 0-3 0,-4 6-1 0,4-3 0 16,7-3-101-16,0 0-20 0,-7 0-4 0,0 0-1099 15</inkml:trace>
  <inkml:trace contextRef="#ctx0" brushRef="#br3" timeOffset="95714.01">23015 17151 2156 0,'0'0'48'0,"-10"6"9"0,10-6 3 0,0 0 0 16,0 0-48-16,0 0-12 0,-11-6 0 0,8 6 0 15,3 0 95-15,-4-6 17 0,-3 0 3 0,0-4 1 16,7 10-45-16,-4-3-9 0,4-3-2 0,-7 0 0 16,0-1-38-16,0 4-8 0,7 3-2 0,-7-6 0 15,-3 6-12-15,-5-3 0 0,8 6 0 0,-3-3 0 0,-4 6 12 0,0-3-1 16,-4 4 0-16,0-4 0 16,8 0-11-16,-4 6 8 0,-4 1-8 0,4-1 8 0,7-6 9 0,-7 7 2 15,0-1 0-15,-4 0 0 0,4-5-10 0,0 5-1 16,3-3-8-16,-3 1 12 0,-4 2-12 0,4 0 0 15,7-2 0-15,-7-1 0 0,0 0 0 0,3-3 0 16,1 7 0-16,3-1 0 0,-4-6 0 0,4 7 0 16,-3-10 0-16,3 9 0 0,7-9-12 0,0 0 4 15,-8 0 8-15,5 9-13 0,3-9 13 0,0 0 0 16,0 0 0-16,0 0 0 0,0 0 0 0,3 4 0 0,5 5 9 0,-1-9-9 16,-7 0 9-16,14 6-9 0,7-3 8 0,-4 1-8 15,1 2 0-15,0-3 0 0,6 3 0 16,1-3 0-16,3 4 0 0,-6-1 0 15,-1 0-8-15,0-3 8 0,7 7-8 0,-7-1 8 0,-10 1-10 16,6-1 10-16,5-3 0 0,-5 4 0 0,-6-4 0 0,-1-3 0 16,1 6 0-16,-4-5 10 0,4 5-2 0,-8-3 0 15,-3-3-8-15,0 7-11 0,0-10 3 0,0 9 0 16,-3-6 8-16,-4 7 0 0,0 2 0 0,-4-2 0 16,-3-1 0-16,-7 4 0 0,-4 2 0 0,4 1 0 15,7-7-23-15,-7 4-5 16,-8 6-2-16,1 0 0 0,3-7 17 0,4 1 3 0,-3 5 1 0,2-5 0 15,8-4 9-15,0 4 0 0,-3 3 0 0,2-4 0 0,-2-9 0 0,3 7 0 16,7 2 0-16,3-5 0 0,-3 2 9 0,4 0 1 16,-1-2 0-16,11 8 0 15,-3-5 1-15,3-4 0 0,0 10 0 0,3-4 0 0,8-9 11 16,0 7 2-16,-4-1 1 0,3 1 0 0,4-7-6 0,8 6-2 16,-5 4 0-16,1-4 0 0,7-3-5 0,0-3 0 15,6-3-1-15,-6-3 0 0,0 3-11 0,0 0 0 16,-1-6 0-16,-6-3 0 15,0 9-108-15,-4-3-18 0,-7-7-3 0,0 1-1106 16</inkml:trace>
  <inkml:trace contextRef="#ctx0" brushRef="#br3" timeOffset="97352.85">16591 9882 748 0,'0'0'33'0,"0"10"7"0,0-10-32 0,-3 9-8 0,-1 1 0 0,4-7 0 15,0 6 180-15,4 1 35 16,-4-10 6-16,3 12 2 0,4-6-139 0,-7-6-28 0,0 0-6 15,7 4-1-15,4 2-7 0,-1-3-2 0,1-6 0 0,0 3 0 16,3 0-21-16,0-6-5 0,0 6-1 0,0 0 0 16,4 0-13-16,-1-4 8 0,8 4-8 0,-4 0 0 15,4-6 0-15,-4 6 0 0,7 0 0 0,-3 0 0 16,0 0 0-16,-1 0 0 0,5 0 0 0,-1 0 0 16,-4 6 0-16,1-6 0 0,3-6 0 0,1 6 0 15,-1 0 0-15,0-3 11 0,0-6-2 0,4 5 0 16,0-2 2-16,3-3 0 0,0 3 0 0,4-4 0 15,-7-6-2-15,7 4 0 0,-4 2 0 0,4-2 0 16,0-1-9-16,-4-2 0 0,0 2 0 0,0 1 0 16,-3 2 0-16,0-9 0 0,0 7 0 0,-4-1 0 15,4-5 9-15,-4 5 0 0,0-6 0 0,0 7 0 0,1-7-1 0,-5 3 0 16,1-3 0-16,0-3 0 0,-1 4-8 16,1-4-12-16,0 0 2 0,-1-7 1 0,1 7 9 15,-4-9-13-15,4 9 5 0,0-3 8 0,-4-3-16 0,4 3 5 16,-1 0 1-16,1 0 0 0,-4-4 10 0,4 7 0 15,-1 0 0-15,1-3 0 0,0 0 0 0,-4 0 0 16,-3-3 0-16,3 3 0 0,4 3 16 0,-4-6 0 16,0 3-1-16,-4-4 0 0,5-2 17 0,-5 6 4 15,1-3 1-15,0-4 0 0,-4 1-13 16,0 0-4-16,-4-1 0 0,4 1 0 0,-3 6-12 0,0-6-8 16,-1-7 10-16,1 7-10 0,3-4 15 0,-3-6-3 0,3 7-1 0,0-7 0 15,0 0-3-15,3-3 0 16,-2 4 0-16,2-1 0 0,1 6-8 0,0-5 10 15,-4-1-10-15,3 6 10 0,1-5 12 0,0 5 2 0,3-6 1 16,-4 0 0-16,1 7 5 0,-4-4 1 0,0 1 0 16,0-1 0-16,0-3-18 0,1 7-3 0,2-7-1 15,-3 7 0-15,0-7 3 0,1 9 1 0,-1-8 0 0,0 5 0 16,0-9-13-16,0 4 0 0,-3-4 0 0,-1 3 0 16,4-3 0-16,0 3 0 0,-3-3 0 0,3 4 0 15,-3-4 0-15,-1-3 8 0,1 3-8 0,3 0 0 16,-4-6 18-16,5 6 1 0,-1 0 0 0,0 0 0 15,-4-3-31-15,5 12-7 0,-1-5-1 0,3-1 0 16,-3 10 20-16,4-4-10 0,-4 1 10 0,4 2-8 16,-4 1 0-16,4-1 0 0,-1 1 0 0,1 3 0 15,-1-3-5-15,-2-1-1 0,6 1 0 0,-4-1 0 0,5 1 14 0,-1 0 0 16,3-1 0-16,-2-2 0 0,-1 9 0 0,0 0 0 16,4-10-13-16,-1 4 5 0,1 6 8 0,0 0 0 15,-1-7 0-15,5 7 0 0,-1-3 0 16,0 3 0-16,7-3 0 0,1 3-8 0,-1 3 8 15,4-7 0-15,-1 11-9 0,5-7 9 0,-1-4 0 16,0 7 0-16,-3 0 0 0,0 4 0 0,0 2 0 16,0-3 0-16,-1 0 0 0,1 4 8 0,0-1-8 0,0 3 0 15,0 1-10-15,0-1 10 0,-1-2-12 0,1 11 12 16,0-5-13-16,0 0 5 16,0 9-21-16,-1-10-4 0,1 7-1 0,-4-6 0 0,8 9 12 0,-4-10 2 15,-1 10 1-15,5-3 0 0,-1-3 5 0,0 6 1 16,4-3 0-16,-3 0 0 15,-1 3-21-15,0 3-4 0,-3-3-1 0,7 0 0 16,0 3-174-16,0-3-35 0,42 9-8 0,-14 1 0 0</inkml:trace>
  <inkml:trace contextRef="#ctx0" brushRef="#br4" timeOffset="103401.49">22186 15207 1292 0,'14'-19'57'0,"-14"19"12"0,0-9-55 0,0 6-14 0,11-7 0 0,-8 1 0 16,-6 6 92-16,3-4 16 16,0 7 4-16,0 0 0 0,0 0-22 0,-7 0-4 0,0 0-1 0,3 0 0 15,4 0-25-15,-7 7-6 0,0-4-1 0,0 6 0 16,0 4-6-16,0-4-2 0,0 1 0 0,0 2 0 15,0 7 0-15,3 3 0 0,1 0 0 0,-1 6 0 16,-3-3-24-16,4 7-5 0,3 5 0 0,0-2-1 16,-7 5-15-16,3-5 11 0,1 6-11 0,-1 3 10 15,-3 9-10-15,0-3 0 0,0 3 0 0,0 1 0 0,3-1 0 0,-3 0 0 16,-3-12 0-16,6 0 0 0,4-7 0 0,-3 4 0 16,-1-7 0-16,1-6 0 0,-5-3 20 0,8 7 0 15,0-11-1-15,0-2 0 0,-3 3 4 0,3-7 1 16,3-2 0-16,1 2 0 0,0-2-12 0,-1-1-1 15,1 1-1-15,3-7 0 0,0-3 13 0,0 0 2 16,-7 0 1-16,7 0 0 0,7 0-11 16,-4 0-3-16,-2-10 0 0,-1 7 0 0,7-6 4 15,-4 6 0-15,1-4 0 0,-1-2 0 0,-6 6-16 16,7-7 0-16,3 7 0 0,-7-3-10 0,0 3 10 0,3 0 0 16,8-4 0-16,-7 4 0 0,3-3 0 0,-4 6 11 15,1 0-11-15,7 0 12 0,3 0-4 0,-4 0 0 16,-3 0 0-16,8 0 0 0,2 0-8 0,1 0 8 15,-7 0-8-15,-1 0 8 0,4 6-8 0,1-6 0 16,-1 0 0-16,-4 0 0 0,1 0 8 0,3 0-8 0,4 3 0 16,-4-3 8-16,-7 0 1 0,4 0 0 0,7 0 0 0,-1 0 0 15,-10 0-9-15,7 0 0 0,-3 0 0 0,7 0 0 16,0 0 11-16,-4 0-3 0,-7 0-8 0,7 0 12 16,4 0-12-16,-4 7-16 0,-4-7 3 0,1-7 1 15,3 7 12-15,0 7 8 0,-6-4 0 0,-1-3-8 16,0 3 0-16,0-3 0 0,0 6 0 0,-3-3 0 15,3-3 0-15,-4 0 0 0,1 7 0 0,-1-4 0 16,-3-3 8-16,1 3-8 0,-8-3 12 0,7 0-12 16,0 6 0-16,0-6 0 0,-7 0 0 0,7 0 0 15,0 0 11-15,0-6-11 0,-4 3 10 0,8 3-10 16,-7 0 14-16,3-3-3 0,0-4-1 0,0 7 0 16,0-9 2-16,0 6 1 0,0 0 0 0,0-4 0 15,0-2-4-15,-4 6-1 0,5-3 0 0,-1-7 0 16,-4 4 8-16,4-1 2 0,-3 4 0 0,3-10 0 0,-4 4 1 15,1-7 0-15,-1 3 0 0,1-6 0 0,-4-6-11 16,3 6-8-16,1-9 12 0,-1-1-12 0,-3 1 8 0,0-3-8 16,4-4 0-16,0-6 0 0,-4 10 0 0,3-4 0 15,1-3 0-15,-1 7 0 0,-3-7 0 0,4 10 0 16,-1-7 0-16,4 0 0 0,0 4 0 0,0-4 0 16,-3 4 0-16,6 2 0 0,-3 1 0 0,1 0 0 15,-1-1 0-15,3 1 0 0,-6 9 0 0,-1-3 0 0,-3 0 0 16,4 3 0-16,-4 0-10 0,0 9 10 0,0-5-10 0,0 8 10 15,-7-2-20-15,3 2 1 0,1 1 1 0,-4 3 0 16,-4-1-2-16,4-2 0 0,-4 9 0 16,1-10 0-16,-1 7 9 0,1 0 2 0,-1-3 0 15,0 3 0-15,1-4 9 0,3 4 0 0,-4-6 0 0,4 9-8 16,0-9 8-16,-3 9 0 0,2-10 0 16,1 10 0-16,0-3 0 0,0-6 0 0,0 9 0 0,-3-4 0 15,3-2 0-15,0 6 0 0,-4 0 0 0,-3 0-8 16,3 0 8-16,-3 0 0 0,-3 0 0 0,2 6-8 15,-6-2 8-15,-3-4 0 0,2 0-9 0,1 6 9 16,0-3 0-16,-4-3 0 0,-6 0 0 0,6 3 0 16,7-3 0-16,-3 0 0 0,-11 0 0 0,4 6 0 15,3-6 0-15,1 0 8 0,-1 0-8 0,-3 0 8 0,-4 4 2 0,7-4 0 16,1 0 0-16,-5 0 0 16,-2 0-10-16,-1 0 0 0,4-4 0 0,-4 4 0 0,0 0 0 0,1 0 0 15,-1 0 0-15,4 0 0 0,3 0 0 0,0 0 0 16,-3 0 0-16,7 0 0 0,0-6 0 0,3 6 0 15,-7 0 0-15,4 0 0 0,3 0 0 0,1 0 0 16,6 0 0-16,-6-3 0 0,2 3-18 16,5 0 4-16,-1-3 1 0,4-3 0 15,-3 6-21-15,3 0-4 0,7 0-1 0,0 0 0 16,0 0-114-16,0-10-23 0,0 1-5 0,0 9-981 16</inkml:trace>
  <inkml:trace contextRef="#ctx0" brushRef="#br4" timeOffset="104199.79">23160 15204 1677 0,'0'0'36'0,"-4"-6"8"0,4 6 2 0,-3-4 2 0,-1-2-38 0,1-3-10 0,3 9 0 0,0 0 0 16,-4 0 112-16,4 0 21 0,0 0 4 0,0 0 1 16,0 0-38-16,0 0-7 0,-7-3-1 0,0 3-1 15,7 0-51-15,-10 0-9 0,-5 0-3 0,1 3 0 16,4-3-28-16,-8 9 0 0,-3-9 0 0,0 10 0 0,-4-1 14 0,0-6-3 15,-3 7-1-15,0-1 0 0,-7-9-10 0,10 9 0 16,7-5 0-16,-6 2 8 0,-5-3 16 0,5-3 4 16,-1 6 0-16,7-3 0 0,-3 0-14 0,0-3-2 15,0 7-1-15,0-4 0 0,3 3-11 0,-3-3 0 16,-7-3 0-16,3 10 0 0,4-1 0 0,-4 1 0 16,-3-7 0-16,3 9 0 0,1-6 0 0,-1 4 0 15,7-7 0-15,4 6 0 0,-7-5 0 0,10 2 0 16,4-3 0-16,0 3 0 0,-3-3 0 0,-1 0 0 0,11-3 0 0,0 0 0 15,0 0 8-15,0 0-8 0,0 0 0 0,0 0 8 16,14 10-8-16,-10-1 0 16,-1 1 0-16,8-7 0 0,6 6 0 0,8 7 12 0,-7-10-12 15,3 4 12-15,4-1 2 0,3 0 1 0,7-5 0 16,-7 5 0-16,1-3-6 0,-1 1-1 16,4-1 0-16,3-3 0 0,-7 3-8 0,0-3 0 0,4 4 0 0,0-4 0 15,-8 0 8-15,5-3-8 0,-5 6 0 0,5-3 8 16,-5-3-8-16,-6 7 0 0,-4-7 0 0,-3 3 0 15,6-3 0-15,-10 0 0 0,-7 0 0 0,0 0 0 16,0 0-16-16,0 0-3 0,0 0 0 0,0 0 0 16,-10 9 7-16,-1-6 2 0,1 7 0 0,-12-4 0 15,1-3 2-15,-3 6 0 0,-1 1 0 0,4-1 0 16,-4-2-8-16,-7 8 0 0,0-2-1 0,4-1 0 16,4 7 6-16,-5-6 2 0,1-1 0 0,3 4 0 0,4 0 9 0,0-7 0 15,-4 10 0-15,1-7 0 0,6 7 0 0,0-6 11 16,1 6-3-16,-1-7 0 0,1 7-8 0,-1-7 0 15,7 7 0-15,4-6 0 0,0-1 0 0,4 4 0 16,6-10 0-16,4 4 0 0,-3-1 18 16,6 4 2-16,-6-4 0 0,10-3 0 15,4-3 25-15,-1-3 6 0,-3 7 1 0,8-7 0 0,2 0-20 0,1-7-3 16,-4 7-1-16,4 0 0 0,3-9-16 0,4 9-3 16,3-9-1-16,-7 5 0 0,-7-5-20 0,11 0-4 15,14 6 0-15,-7-7-1 16,0 1-59-16,-8-1-12 0,5 4-3 0,-8-10-757 15,0 7-151-15</inkml:trace>
  <inkml:trace contextRef="#ctx0" brushRef="#br4" timeOffset="106741.79">16672 9867 1198 0,'0'0'53'0,"0"0"11"0,-7-7-51 0,0 4-13 16,0-3 0-16,0 3 0 0,0 0 53 0,7 3 8 16,0 0 2-16,0 0 0 0,-4-6-19 0,4 6-4 15,-3-10-1-15,3 10 0 0,0 0-23 0,0 0-5 16,0-3-1-16,7-6 0 0,0 9 18 0,0-10 4 15,4 10 1-15,-4-9 0 0,3 6 3 0,1-1 0 16,3-2 0-16,-7 3 0 0,4-3-12 0,-1 6-1 16,4-3-1-16,-3-4 0 0,3 7-2 0,4 0-1 0,-1 0 0 0,1 0 0 15,0 0-3-15,-1 0 0 16,4 0 0-16,1 0 0 0,2 10-16 0,-3-10 10 0,1 6-10 16,2-3 8-16,-3 3 3 0,4-2 0 0,0-1 0 0,0-3 0 15,-1 9 17-15,1-9 4 0,7 6 1 0,-4-2 0 16,4-4-7-16,3 0-2 0,0 0 0 0,4 0 0 15,-4 0-5-15,1 3-2 0,2 3 0 16,5-6 0-16,-4 3-9 0,-4-3-8 0,4 0 12 16,-4 6-12-16,4-2 12 0,-4-4-4 0,7 0 0 0,-3 0-8 15,0 6 16-15,0-3-3 0,0-3-1 0,3 0 0 16,0 0 4-16,4 0 1 0,0 0 0 0,-4 0 0 16,4-3-9-16,-4-3-8 0,1 6 9 0,-1 0-9 15,0-10 8-15,1 10-8 0,-4-3 0 0,3 3 9 16,-3-6-1-16,3 3-8 0,-7 3 12 0,1-4-4 15,-5-2-8-15,-2 6 0 0,-1 0 0 0,0-3 0 16,-3-3 0-16,-4 6 0 0,4-3 0 0,-4-7 8 0,0 7-8 0,-3-3 0 16,3 3 0-16,-4-4 0 0,5-5 8 0,-5 9-8 15,1-7 0-15,-1 4 8 0,1-6-8 0,3 2 0 16,-7 7 0-16,4-6 0 0,0-1 0 0,-1 7 0 16,1-3 8-16,0-1-8 0,-1 1 0 0,-3-3 0 15,0-1 0-15,1-2 0 0,-1 2 0 0,0 7 0 16,-4-9 9-16,1-4-9 0,3 4 32 0,-3-1 3 15,-1 0 0-15,1-5 0 0,-1-1-9 0,1-3-2 16,3 0 0-16,-3-6 0 0,-1 6 12 0,1 0 3 16,-1-3 0-16,1-4 0 0,0-2-24 0,-1 6-5 15,1-3-1-15,-1 3 0 0,1-3-9 0,-1-4 12 16,1 1-12-16,-4-1 12 0,4 1-12 0,-4 0 0 0,0-1 0 16,0 1 8-16,-4 0-8 0,4-1 10 0,-3 7-10 15,3-3 10-15,-7-3 2 0,4-1 0 0,3 1 0 16,-4 0 0-16,4-1-4 0,-3-2-8 0,3 2 12 0,0 1-4 15,0-4 0-15,0-2-8 0,0 5 12 0,0-2-4 16,4-7-8-16,-4 7 12 0,0-4-12 0,0 4 12 16,0-7-12-16,0 9 10 0,0-2-10 0,-3 0 10 15,-1-4-10-15,4 3 0 0,0-2 0 0,-3-1 0 16,-1 0 0-16,1 7 0 0,-1-3 0 0,1-7 0 16,-1 10 0-16,1-10 0 0,-1 9 8 0,1-2-8 15,-1 3 0-15,1-4 0 0,-1-3 0 0,5 4 0 16,-5-4 0-16,4 4 0 0,-3-7 0 0,-1 10 0 0,4-10 0 15,-3 6 0-15,3 1 0 0,0-4 0 16,0 7 0-16,-4-4 0 0,5 4 0 0,-1-3 0 16,0 2 0-16,0 1 0 0,0 0 0 0,0-7 0 15,0 7 0-15,0-1 0 0,3 4 0 0,-2-3 0 16,2 2 0-16,-3-2 0 0,4 6 0 0,3-3 0 0,-4-4-8 16,5 1 8-16,-1 9 0 0,0-6 0 0,3 3 0 0,1-3 0 15,-4 6-9-15,4-4 9 0,-1-2 0 0,5 9 0 16,-1-6 0-16,-4 3 0 0,1-6 0 0,0 6-8 15,3 0 8-15,4 0 0 0,-4-6 0 0,0 6 0 16,4 6 0-16,-1-2 0 0,-3-1 0 0,4-3 0 16,-4 3 0-16,4 7 0 0,-4-7 0 0,4 3 14 0,0 0-4 0,3 4-1 15,0-7-9-15,0 6 0 0,4 4-12 16,3-3 12-16,4-1 0 0,-4 7 0 0,1-16 0 16,-1 12 0-16,4-2 8 0,0 2-8 15,-1-2 12-15,1-1-4 0,-4 4 0 0,-3-4-8 0,3-2 12 0,4 2-4 16,0 4-8-16,-4-4 0 0,4 4 0 0,-4-1 0 15,-3 7 0-15,3-6 0 0,1-1 0 16,-1 7 0-16,-3-3 0 0,-4 0 0 0,0-1 0 16,4 4 0-16,-4-3 0 0,0 6 0 0,1-9 0 0,2 9 8 15,8 0-8-15,-4-13 0 0,1 13 0 0,3-9-11 16,3 6 11-16,-3-4 0 0,-1 4 0 0,-2-6 0 16,-5 6 0-16,5-4 0 0,-4 4 0 0,-1 0 0 15,-6-3 0-15,0 3 0 0,6-4 0 0,-6-2 0 16,0 3-18-16,-4-1 2 0,-3-2 0 0,3 0 0 15,0 2-37-15,-3 1-7 0,-8-3-2 16,4-4 0-16,4 10-136 0,-4-3-27 0,-10-7-6 0,-4 4-1 0</inkml:trace>
  <inkml:trace contextRef="#ctx0" brushRef="#br3" timeOffset="110973.8">23848 9559 1450 0,'-14'0'64'0,"14"0"14"0,-11 0-62 0,4-6-16 15,7 6 0-15,-7 0 0 0,0-3 36 0,7 3 5 16,0 0 1-16,0 0 0 0,0 0 19 0,0 0 4 16,0 0 1-16,0 0 0 0,0 0 16 0,0 0 3 15,7-6 1-15,4 6 0 0,-1 0-29 0,1 0-5 16,3 6-2-16,0-3 0 16,0 7-27-16,0-7-6 0,4 6-1 0,3-9 0 0,0 10-16 0,0-7 0 15,4 6 0-15,0-3 0 0,-4-6 26 0,4 3 2 16,-1-3 0-16,-3 0 0 0,4 0-10 0,0 0-2 15,0-3 0-15,-1 3 0 0,4-6 0 0,1 3 0 16,-1-6 0-16,0 5 0 0,4-2 13 0,-4 3 3 16,0-3 0-16,1 6 0 0,2-7-32 0,-3 1 0 15,1 6 0-15,-1-3 0 0,0-3 0 0,0-4 0 16,1 10 0-16,-5-3 0 0,1-6 12 0,0 6-3 0,-1-4-1 16,5 4 0-16,-5-6 4 0,5-1 0 15,-5 1 0-15,4-3 0 0,1 2 8 0,-5-2 1 0,1-7 1 0,3 6 0 16,-3 1 6-16,0-7 2 0,-1 0 0 0,1 6 0 15,3-5-19-15,0 2-11 0,-3 0 12 0,3 1-12 16,-3-4 0-16,3 0 0 0,1 3 0 0,-1-2 0 16,0-4 0-16,0 0 0 0,4 0 0 0,-4 0 0 15,7-3 0-15,-6 3 0 0,2 0 0 0,-2 0 0 16,-1 3 0-16,-3-3 0 0,-4-3 0 0,0-3 0 16,0 6 0-16,0-3 0 0,-3-4 0 0,0 1 0 0,-4-6 12 0,3 2-4 15,1 1 0-15,0 0-8 16,-4-1 12-16,3 1-12 0,4-4 12 0,-3 4-12 15,0 0 9-15,3-4-9 0,-3 7 0 0,3-3 9 16,0-1-9-16,0 1 0 0,-3 6 9 0,3-3-9 16,4 3 12-16,-8-1-1 0,-6 1-1 0,3-3 0 0,4 6 3 15,-4 0 1-15,0 3 0 0,0-3 0 16,0 1-3-16,4-1-1 0,-1 3 0 0,1-3 0 0,0 0-10 0,3 0 8 16,3 3-8-16,-2-3 8 0,2 6-8 0,1-2 10 15,0-4-10-15,3 3 10 0,0 0-10 0,0-3 0 16,4 6 0-16,0 1 0 0,7-7 0 0,-4 9 0 15,-10-6 0-15,3 4-11 0,0-4 11 0,0 0 0 0,-3 10 0 0,3-7 8 16,-3 0 0-16,3 4 0 16,-3-7 0-16,-1 6 0 0,1 4-8 0,3-3 0 0,-3-1 0 0,3 4 0 15,1-1 0-15,2-2 0 16,1 2 0-16,-4 1 0 0,8-1 0 0,-1 7-10 0,0-3 10 0,0 0-10 16,8-1 10-16,-1-2 0 15,-3 9 0-15,0-9 0 0,-1 5 0 0,5 1 0 0,3-3 0 0,-4-3 0 16,4 9 0-16,0-3 0 0,0-4 0 15,-1 4-8-15,-6 3 8 0,0-3 0 0,0 3 0 16,-4-6 0-16,-3 6 0 0,3 0 0 0,0 6 0 0,4-6-8 16,0 3 8-16,0-3 0 0,0 3 0 0,3 4 0 15,7-4 0-15,1-3-8 0,-1 9 8 0,1-9 0 16,-1 6 0-16,0-3 0 0,1 1 0 0,-1-4 0 16,4 0 0-16,0 6 0 0,3-3 0 0,-3-3-8 15,-3 0-1-15,-1 0 0 0,-3 6 0 0,-4-6 0 16,1 3-6-16,-5-3-1 0,1 0 0 0,0-3 0 15,0 3-21-15,-7 0-5 0,-4 0-1 0,0 0 0 16,0 3-135-16,0-3-27 0,-3 0-6 0</inkml:trace>
  <inkml:trace contextRef="#ctx0" brushRef="#br4" timeOffset="115143.85">24472 9512 1209 0,'0'0'108'0,"0"0"-87"0,-3 0-21 0,3 0 0 15,0 0 221-15,0 0 40 0,0 0 8 0,0 0 2 16,14 0-176-16,0-3-35 0,4 3-8 0,-1 0 0 16,-3-6-36-16,4 3-8 0,0 3 0 0,-1-3-8 0,1-4 0 0,-1 4 0 15,1-3 0-15,3 6 0 0,-3-3 0 0,3 0 0 16,0-3 0-16,0 6 0 0,4 0 0 0,0 6 0 15,0-12 0-15,6 6 0 0,1 0 25 0,3 0-1 16,-3 0-1-16,3 0 0 0,1-10 3 0,2 10 1 16,1-9 0-16,-4 6 0 15,-3-7 10-15,4 7 3 0,-5-3 0 0,5-4 0 16,-1-2-21-16,0 2-4 0,4 7-1 0,-4-6 0 0,-3-1-6 0,0 1-8 16,3 6 11-16,-3 0-11 0,-4-4 0 0,4-2 0 15,-8 6 0-15,1-3 0 0,3 3 0 0,-3 3 0 16,3-4 0-16,-3-2 0 0,3 3 0 0,0-3 0 15,4 6 0-15,0-10 0 0,-4 4 0 0,7 0 0 0,1-4 0 16,-1 7 0-16,0-6 9 0,0-1-9 16,4 1 0-16,-3 3 9 0,-1-10 0 0,0 7 0 0,0-4 0 0,-3 1 0 15,0 2-9-15,3-9 0 0,-7 7 0 0,1-1 8 16,-1-6-8-16,0 7 0 0,-3-7 0 0,-4 0 8 16,4-3 0-16,-4 10 0 0,-4-7 0 0,5 6 0 15,-1-9-8-15,0 1 0 0,-3-8 0 0,3 7 0 16,0 0 11-16,0 0 0 0,0 0 0 0,0-6 0 15,4 6 5-15,-4-3 0 0,4-3 1 0,-4 3 0 16,4-3 5-16,-1-4 1 0,1 1 0 0,0 0 0 16,0-1-3-16,3 1 0 0,7-4 0 0,-7 4 0 15,-3-3-11-15,0 2-9 0,-1 1 12 0,1 3-12 16,3-4 0-16,1 7 0 0,-5-3 0 0,1 6 0 16,0-6 0-16,-4 6 0 0,0 0 0 0,0 0 0 15,0 3 0-15,0-3 0 0,1 0 0 0,-1 3 0 16,3-3 0-16,1 0 0 0,0 1 0 0,3-1 0 15,0 3 0-15,4-3 8 0,-4 0-8 0,4 3 10 16,0-3 1-16,3 6 0 0,-3-2 0 0,3-1 0 0,-7-3-11 0,8 3 8 16,-5 6-8-16,1-5 8 0,3 5-8 0,1 1 0 15,-1-7 0-15,0 9 0 0,4-2 0 0,-4-7 0 16,1 13 0-16,2-10 0 0,1 7 0 0,-4 2 0 16,4-2 0-16,-3 0 0 0,-5-1 0 0,5 1 0 15,-5-1 0-15,5-2 0 0,2 2 0 0,1 1 0 16,7-4 0-16,0 1 0 0,0 2 0 0,0-2 0 0,-1-4 0 15,1 4 0-15,0 2 8 0,-3-2-8 0,2-1 0 0,1 1 8 16,0 2-8-16,0 1 8 16,0-1-8-16,-4 1 8 0,11-3-8 0,-7 5 0 15,0 1 0-15,-4 0 8 0,0-4 0 0,1 7-8 16,-4-6 12-16,3 6-4 0,-3-4-8 0,7 4 0 16,-1-3 0-16,5 3 0 0,3-7 0 0,-7 7 0 0,3-3 0 0,0 3 0 15,-3-3 0-15,4 2 0 0,3-5 0 0,0 6 0 16,-1-3 0-16,1-4 0 0,0 7 0 0,0-6 0 15,0-1 0-15,-4 4 0 0,1-3 0 0,-4 2 0 16,0-2 0-16,-1-4 0 0,1 4 0 0,0 0 0 16,-3-4-47-1,-1 0-11-15,-3 1-2 0,-4-4-1 0,-3 4-111 0,3-7-23 0,-7-3-4 0</inkml:trace>
  <inkml:trace contextRef="#ctx0" brushRef="#br4" timeOffset="117964.89">21967 11494 403 0,'0'0'17'0,"0"0"5"0,0 0-22 0,0 0 0 0,0 0 0 0,0 0 0 16,0 0 423-16,0 0 80 0,0 0 16 0,-3 10 3 16,-4-7-408-16,3 6-82 0,11 4-16 0,-7-4-3 15,0 7 0-15,0-4 0 0,7 1 0 0,1-1 0 16,-1 7-13-16,0-6 9 0,0 2-9 0,0 1 8 15,3 0 7-15,1 0 1 0,-8 2 0 0,5 1 0 0,2-3-2 0,-3 6 0 16,-3-3 0-16,-1 3 0 0,1 6-2 0,-1-3-1 16,1 3 0-16,-8 3 0 0,1-5-3 0,-4 11 0 15,7-2 0-15,0 2 0 0,-7-2-8 0,0-4 0 16,7 4 0-16,-4-4 8 0,1-3 1 0,-1 29 9 16,4-35-9-16,0 0 8 0,0-4 2 15,0 4 0-15,0-3 0 16,4-6-1-16,-1 5 0 0,-3-8 0 0,4 2 0 0,-4-2-6 15,3 2 0-15,4-5-1 0,-3-1 0 0,-4 3-2 16,3-2 0-16,4-4 0 0,-3 6 0 0,-1-6-9 0,4 7 0 16,4-1 0-16,0-3 8 0,-4 1-8 0,3-1 0 15,-3 3 0-15,4-2 0 0,3 2-12 0,-3 0 3 16,-8-2 0-16,8-1 0 0,6 3 9 0,-3 1-12 16,-3-10 12-16,0 9-12 0,3-6 12 0,0-3 0 15,3 7 0-15,-2-4 0 0,-1-3 0 0,3 0-10 0,11 0 10 0,1-3-10 16,-5-4 10-16,1 4 0 0,3 0 0 0,4-3 0 15,-4 3 0-15,1-4 0 0,-1 4-12 0,0-3 4 16,11 6 8-16,-7-6 0 0,-4-1 0 0,3 4-8 16,5 3 8-16,-1-6 0 0,-10 6 10 0,3 0-10 15,0 0 0-15,4 0 0 0,0 0 0 0,-4 0 0 16,-3 0 0-16,6 0 11 0,-2-3-11 0,-1-3 10 16,4 2-10-16,-1 4 0 0,1-9 0 15,0 6 0-15,3-3 10 0,0 3 0 0,-3-7 0 0,0 7 0 16,-4-3-10-16,0 3 0 0,-3-4 0 0,-4 7 0 15,0-3 0-15,-3 3 0 0,-4-3 0 0,-3-3 0 16,-1 6 0-16,-10 0 0 0,0 0 0 0,4 0 0 0,-4 0 8 0,0 0 2 16,0 0 1-16,0 0 0 15,3-10 1-15,-3 7 0 0,-3-3 0 0,-1-7 0 0,1 4-12 16,-4 0 0-16,3-4 0 0,-3 0 0 16,0-5 0-16,-4 5-14 0,1-6 5 0,-1-3 1 0,4 0 8 0,0-3 0 15,-3 0 0-15,6 0 0 0,-3-3 30 0,0-3 5 16,3-1 1-16,1 7 0 0,-4-6-15 0,7-1-2 15,-4 1-1-15,1 0 0 0,3-1 0 0,-4-2 0 16,4-4 0-16,-3 7 0 0,-1-1-6 0,4-5 0 16,0-1-1-16,4 7 0 0,-1-4-11 0,1-5 10 15,-1 5-10-15,4-3 10 0,-3 7-10 0,3-3 0 0,0 2 0 0,0 4 0 16,0-6 0-16,0 12 0 0,0-7 0 0,0 4 0 16,-3-3 0-16,3 6 0 0,-4 0 0 0,1 0 0 15,-4 0 0-15,3 3 0 16,-3-2 0-16,4 8 0 0,-4-6 0 0,3 0 0 15,-3 7 12-15,-3-7-4 0,-1 6-8 0,4 1 0 0,0-7-12 0,-3 10 12 16,-1-4 0-16,1 1 0 16,-1 2 0-16,1-2 0 0,-1 2 0 0,1 1-9 0,-4-1 9 15,0 1-10-15,0-4 10 0,0 10-12 0,-4-3 12 0,0-3-12 16,1 6 12-16,-1-1-8 0,1-2 8 0,-5 6-8 16,-2 0 8-16,-1 0-8 0,-3-3 8 0,0 3-8 15,0 3 8-15,-4-3 0 0,0 6 0 0,-3-2-8 16,3-1 8-16,-6 3 0 0,-1-3 0 0,-7 6 0 15,-3 1 0-15,3 2 0 0,-3-2 0 0,-4 2 0 16,0 4 0-16,0-3 0 0,4-1 0 0,-1 1 8 0,-2 2-8 0,2-8 9 16,8 2-9-16,0 0 10 0,-1 4 1 0,1-7 0 15,-7-3 0-15,10 7 0 16,11-1-11-16,-11-6 10 0,-3 4-10 0,0-4 10 0,6-3 0 0,-2 0 0 16,-5 0 0-16,8 0 0 15,-4 0-10-15,8 0 0 0,-1 0 0 0,4-3 0 16,-7-4-23-16,10 7-3 15,7-3-1-15,-3 0 0 0,0-3-108 0,3 3-21 0,8-4-5 0,3 7-1 0</inkml:trace>
  <inkml:trace contextRef="#ctx0" brushRef="#br4" timeOffset="118865.83">23188 11187 1555 0,'0'0'138'15,"0"0"-110"-15,0 0-28 0,-7 0 0 0,-4 0 174 0,4 0 30 16,-3 3 5-16,3-3 2 16,-4 0-131-16,4 0-25 0,-3 0-6 0,-1 0-1 15,4 0-28-15,-7 0-7 0,-4 0-1 0,4 0 0 16,0 0-12-16,-7 6 0 0,-4-3 0 0,-7-3 0 16,1 7 0-16,-1-1 0 0,4 0 0 0,-4-3 0 15,-3 7 0-15,-1-10 0 0,1 9 0 0,0-6-10 0,3 7 23 0,0-4 5 16,4-3 1-16,0 7 0 0,3-7 24 0,0 6 5 15,-3-9 0-15,3 10 1 0,4-7-27 0,0 6-6 16,-7-3 0-16,3-3-1 0,11 7-15 0,-4-7 0 16,-3 3 0-16,0-3 0 0,-4 7 0 0,8-4 0 15,3 0 0-15,0 1 0 0,-8-4 0 0,8 3 0 16,7-3 0-16,0 7-10 0,-3-7 10 0,3 6 0 0,0-3 0 16,7-6 0-16,0 0 0 0,3 4 0 0,-3-4 0 15,4 12 8-15,6-6 11 0,1-2 2 16,-11-4 1-16,10 6 0 0,8 0 1 0,3-6 0 15,-3 6 0-15,-1-3 0 0,8 4-14 0,0-4-9 0,7 3 12 16,-4-3-12-16,-4 0 9 0,1-3-9 0,3 10 0 0,1-4 9 16,-5-3-9-16,-3 7 0 0,4-7 0 0,0-3 0 15,-4 9 0-15,4-9 0 0,-11 6 8 16,11-2-8-16,3-4 0 0,-7 0 0 0,-7 3 9 0,0-3-9 16,7 6 0-16,-7-3 0 0,1-3 0 0,-15 0 8 15,3 0-8-15,4 6 9 0,4-2-9 0,-4 5 10 16,-7-9-10-16,0 0 0 0,0 0 0 0,0 0 0 15,-4 9-8-15,-3-6 8 0,4 7-10 0,-4 2 10 16,0-2-14-16,-4-1 3 0,-7 1 1 0,4-1 0 16,4 0 10-16,-5-2 0 0,-6 2 0 0,4 1-8 15,-1-4-1-15,4 0 0 0,-4 4 0 0,-3-1 0 0,0 3 9 0,0-2 12 16,3-1-2-16,-3 4-1 0,-7 3-9 0,7-4-11 16,-1 1 3-16,5-1 0 15,-4-2-5-15,3-1-1 0,4 3 0 0,7-2 0 16,3-1 14-16,-3 1 0 0,-3-7 12 0,10-3-12 0,0 0 23 0,0 0-3 15,0 0 0-15,0 0 0 16,0 0-6-16,7 0-2 0,-7 0 0 0,7 9 0 0,-7-9-1 0,10 0-1 16,8 10 0-16,-7-7 0 0,-4 3 8 0,7-3 2 15,3 3 0-15,1-2 0 0,0 5-4 0,-1-6 0 16,1 7 0-16,3-1 0 0,4-3-3 0,-1 1-1 16,-2 2 0-16,6-3 0 0,11-3-1 0,-8 7-1 15,-2-7 0-15,2 6 0 0,5-9-10 0,2 7 0 0,1-4 0 0,0-3 0 16,-4 3-11-16,1-3-7 0,-1-3-2 0,0 3 0 31,0 0-93-31,1-3-19 0,-1 3-4 0,4-7-1 16,3 7-128-16,1 0-26 0,38-3-5 0,-21-3 0 0</inkml:trace>
  <inkml:trace contextRef="#ctx0" brushRef="#br3" timeOffset="123580.97">22084 13012 2606 0,'0'0'57'0,"0"0"12"0,7-6 3 0,-7 6 1 0,0 0-58 0,0 0-15 0,0 0 0 0,0 0 0 15,0 0 17-15,0 0 1 0,0 0 0 0,0 0 0 16,0 0 11-16,0 0 3 0,0 0 0 0,0 0 0 15,3 6 0-15,-3-6 1 0,-3 9 0 0,-1-5 0 16,8 8-9-16,-1-6-1 0,5-3-1 0,-1 7 0 16,0-1-4-16,0 4-1 0,3-4 0 0,1 4 0 15,-4 2-17-15,0-2 8 0,7 0-8 0,-3-1 0 0,-4 7 0 0,3 0 0 16,4-4 0-16,-3 10 0 0,-7 1 12 0,3-4-12 16,-7 6 12-16,3-3-12 0,4 6 0 0,-7 1-12 15,-7 5 0-15,-3-2 0 0,2-4 12 0,1 4 0 16,-3-4 0-16,-4-3 0 0,3 3 0 0,1-5 0 15,6 2 0-15,-3-3 0 0,-4 3 0 0,4-6 0 16,7 0 0-16,-3 6 0 0,-1-12 8 0,1 3-8 16,3 3 0-16,3-4 0 0,-3 1 0 0,0-3 0 0,-3 0 8 15,3-1-8-15,3 1 0 0,-3 0 8 0,-3-1-8 0,-1 1 0 16,1-3 8-16,-1 5-8 0,1-5 0 16,-4 6 0-16,3 0 0 0,-3-4 0 0,3 4 0 15,-3 0 0-15,-3 3 0 0,3-10 0 16,3 7 0-16,4-6 0 0,-3-1 0 0,-1-2 0 15,4 5 0-15,0-8 0 0,7 2 0 0,-7-3 0 0,0-6 10 0,4 10-10 16,3-4 25-16,-4 0 0 0,-3-6 0 0,0 0 0 16,0 0-25-16,7 3 0 0,-7-3 8 0,4 10-8 15,-4-10 8-15,0 0 0 0,0 0 0 0,0 0 0 16,0 0-8-16,0 6 0 0,3 0 0 0,-3-6 0 16,0 0 0-16,0 0 0 0,0 0 0 0,0 0 0 15,8 0 0-15,-8 0 0 0,0 0 8 0,0 0-8 16,7 7 12-16,3-7 0 0,-3 0 0 0,4-7 0 0,-1 7 2 15,1 0 1-15,0-6 0 0,-1 0 0 0,-10 6-15 0,14-3 0 16,4-4 0-16,0-2 0 0,-11 9 0 0,7-6 9 16,3-1-9-16,1 7 12 0,-4-3-12 0,7-3 0 15,4 6-12-15,3 0 12 0,4 0-10 0,-4 0 10 16,-3 0 0-16,7 6-9 16,3-3 9-16,0-3 0 0,-7 0 8 0,4 7-8 0,3-4 0 15,1 0 0-15,-1-3 0 0,-3 0 0 16,-4 9 0-16,4-9 0 0,3 0 0 0,0 7 0 0,-3-4 0 0,0-3 0 15,-1 0 0-15,1 0 0 0,0 0 0 0,-4 0 0 16,-3 0 0-16,-4 0 0 0,-3 0 0 0,3 0 0 16,0 0 0-16,-3-3 0 0,-1-4 0 0,-3 7 0 15,4-9 0-15,-7 9 0 0,3-3 0 0,-4 0 0 16,1-4 0-16,-4 7 0 0,-7 0 0 0,7-3 0 16,0-3 0-16,-7 6 0 0,4 0 0 0,3-9 0 0,0 5 0 0,-4-5-8 15,4 9 8-15,-3-3 0 0,-1-6 0 0,4-1 0 16,0 7 0-16,-3-3 0 0,3-4 0 0,-3 7 8 15,-1-6-8-15,4-1 11 0,-3 1-11 0,-1-4 12 16,1 4 0-16,-1 0 0 0,-3-4 0 0,4 4 0 16,3-7-3-16,-4 0 0 0,1-6 0 0,3 10 0 15,0-10-1-15,-3 3-8 0,-1-6 12 0,4-3-4 16,-3-4-8-16,3 1 0 0,0 0 9 0,0-1-9 16,-4 1 0-16,4 6 0 0,-3-13 0 0,3 7 0 15,0-1 0-15,0 4 0 0,0-3 0 0,0 0 0 16,0 2 0-16,0-2 0 0,0 0 0 0,0 6 0 15,1-4 0-15,2-2 0 0,-3 6 0 0,0 0 0 16,0 0 0-16,0-4 0 0,0 8 0 0,-3-1 0 16,3 0 0-16,-4 0 0 0,1 0 0 0,0 0-8 0,-1 3 8 15,-3 0-8-15,4 7 8 0,-4-7-8 16,0 6 8-16,0 4-10 0,0-4 10 0,0 4-10 0,-4-4 10 0,4 4 0 16,0 0 0-16,-3 5 0 0,3-5 0 0,-4 3 0 15,4-1 0-15,-4 1 0 0,4-3 0 0,-3 6 0 16,-1-4 0-16,1 4-8 0,-1-6 8 0,1 9 0 15,-4-10 0-15,3 10 0 0,-3-3 0 0,0-6 0 16,0 9 0-16,0-10 8 0,0 10-8 0,-4-3 0 16,1-3 0-16,-1 6 0 0,-3 0 0 0,0 0-12 15,-4 0 12-15,1 0-12 0,-1 0 12 0,0 6 0 0,-3-3 0 0,0-3-8 16,0 10 8-16,-4-10 0 0,4 9 0 16,-7-6 0-16,3 7 0 0,0-4 0 15,1 0 0-15,-4 4 0 0,3-1 0 0,-7 1 11 16,0-1-3-16,1-6 0 0,-1 7-8 0,-3-1 0 15,-8-6 0-15,4 6 0 0,1 1 0 0,-1-4 0 16,4-3 0-16,-1 0 0 0,-3 4 0 0,4-7 10 0,7 0-10 0,0 0 10 16,-4 0-10-16,4 0 0 0,3 0 0 0,4 3 8 15,-4-3-8-15,1-3 0 0,-1 3 0 16,4 0 0-16,3 0 0 0,-3 0 0 0,0 0 0 0,3 3 0 16,7-3-14-16,-3 0 5 0,-7 0 1 0,0 0 0 15,7 0-5-15,0 0-1 0,-4 0 0 0,1 0 0 16,-1 0-64-16,4-3-13 0,14 3-2 0,0 0-836 15,-7-7-167-15</inkml:trace>
  <inkml:trace contextRef="#ctx0" brushRef="#br3" timeOffset="124416.35">23248 13275 2487 0,'0'0'55'0,"-7"4"11"0,-4 2 2 0,1-3 2 0,-1-3-56 0,1 6-14 16,-1-3 0-16,4-3 0 0,0 0 9 0,-4 0-1 0,4 0 0 0,0-3 0 15,0-3 7-15,0 6 1 0,-3-3 0 0,3-3 0 16,-8 6 19-16,5-10 4 0,-1 7 1 0,-3 0 0 16,-3-3-32-16,-5 2-8 0,1-2 0 0,0 6 0 15,0-3 0-15,0 3 0 0,-11 3 0 0,7-3 0 16,8 6 0-16,-8-2 0 0,-7 2 0 0,4-3 0 16,3 0 0-16,4-3 11 0,0 10-1 0,-4-4 0 15,1-3 11-15,6 3 3 0,4-3 0 0,0 0 0 16,-8-3 6-16,8 7 2 0,4-4 0 0,-4 3 0 15,0-3-32-15,-1 0 0 0,1 7 0 0,0-1 0 16,7-9 0-16,-7 10 0 0,0-7 0 0,0 6 0 16,10-3 0-16,-3-2 0 0,-7 5 0 0,7-6 0 15,0 3 0-15,7-6 0 0,0 0 0 0,-3 4 0 16,-5 2 10-16,8-6-10 0,11 3 10 0,-11-3-10 0,0 0 19 0,14 6-3 16,7-3 0-16,0 0 0 0,-3 4-4 0,3-4-2 15,4-3 0-15,3 0 0 0,4 0-10 0,-4 0 0 16,-3 6 0-16,7-3 0 0,3-3 0 0,0 10 0 15,-14-7 0-15,8-3 0 0,-1 9 0 0,0-2 0 16,0-4 0-16,-3 0 0 0,-4 6 0 0,4-3 0 16,-1-2 0-16,1 5 0 0,-7-6 0 0,-1 7 0 15,5-4 0-15,-8-3 0 0,3 6 0 0,-3-5 0 16,-3 2 0-16,-4-3 0 0,4 6 0 0,-8 1 0 16,-3-10 0-16,4 3 0 0,-4 6 0 0,-4 4-9 15,-3-4 0-15,-3 1 0 0,-5 2 9 0,1-2 0 16,-7-1-9-16,-3 0 9 0,-5 1-12 0,-2-1 1 15,2-3 1-15,1 4 0 0,-11-1 10 0,8 4 0 0,6-4 0 16,0-2-8-16,0 2 8 0,1-3 0 0,3 10 0 0,-1-4 0 16,8-8 0-16,0 11 0 0,0-8 0 0,0 2 0 15,3 0 0-15,1 1 0 0,-1 2 0 0,1-2 8 16,3-1-8-16,3 0 0 0,-3-5 0 0,3 5 0 16,-3 0 0-16,0-5 8 0,7-4-8 0,0 9 0 15,-3 0 8-15,3-5-8 0,0 5 10 0,0-9-10 16,3 9 16-16,-3-9-4 0,7 7 0 0,0-1 0 15,8-6 15-15,-1 9 2 0,-7-9 1 0,10 10 0 16,12-10-12-16,-5 6-2 0,5-3-1 0,-1 0 0 16,7-3-5-16,0 0-1 0,4 0 0 0,0 0 0 0,-4 7-9 0,4-7 0 15,0 3 0-15,0-3 0 0,-1 0-11 0,-2 0-4 16,3 0-1-16,-1 6 0 16,1-3-119-1,-4-3-24-15,4 6-5 0,0-3-1092 0</inkml:trace>
  <inkml:trace contextRef="#ctx0" brushRef="#br0" timeOffset="128768">17307 14470 172 0,'0'0'16'0,"0"0"-16"0,0 0 0 0,0 0 0 0,0 0 280 0,0 0 54 0,0 0 10 0,7 6 3 15,-7-6-187-15,0 0-38 0,0 0-7 0,0 0-2 16,0 0-5-16,0 0 0 0,0 0-1 0,0 7 0 0,-3 2-14 0,-1-3-2 16,1-3-1-16,-1 7 0 0,-3-1-18 0,4 4-3 15,-4-4-1-15,0 4 0 16,-4-1-25-16,0 7-6 0,1 0-1 0,-1 6 0 16,-3-6-16-16,0 12-3 0,-4-3-1 0,1 4 0 0,-4 2-16 15,-1 1 8-15,-2 6-8 0,-1-4 0 0,0-2 0 0,-3-1 0 16,-4 7 0-16,1-10 0 0,-1 4 0 0,0 2 0 15,0-5 0-15,8-1 0 0,-5-6 0 0,12 3 0 16,-4-6 0-16,3-3 0 16,0-6-23-16,4-1-8 0,0-5-1 0,4-1-1 15,-1-6-117-15,0 0-23 0,1 0-5 0,-1-3-562 16,1-10-112-16</inkml:trace>
  <inkml:trace contextRef="#ctx0" brushRef="#br0" timeOffset="129034.69">16768 14555 1785 0,'0'0'79'0,"0"0"17"0,0 0-77 0,0 0-19 0,0 0 0 16,0 0 0-16,0 0 184 0,7 0 34 0,0 0 6 0,3 0 2 16,4 0-159-16,0 9-32 0,4 1-7 0,0 2 0 15,-1 1 4-15,1 5 0 0,0 11 1 0,3-4 0 16,0 6-22-16,-3 1-11 0,-1 11 10 0,-3-2-10 15,4 3 32-15,-4-3 0 0,0 3 0 0,0-3 0 16,0 2-32-16,1-2-13 0,-1 0 1 0,0 3 0 16,0-7 12-16,-4-2 10 0,5-1-2 0,-1-2 0 15,0-1-28-15,0-3-7 16,-3-3-1-16,3-6 0 0,-4 3-72 0,-3-3-16 0,4-6-2 0,-8-4-1022 16</inkml:trace>
  <inkml:trace contextRef="#ctx0" brushRef="#br0" timeOffset="129663.96">16887 12140 1177 0,'0'0'52'0,"8"0"11"0,2-6-51 0,1 0-12 0,-1-4 0 0,1 1 0 0,-1-4 104 0,1 4 17 15,3-4 4-15,-3 4 1 0,-4 0-55 0,3 2-11 16,-6-2-3-16,3-1 0 0,-4 4-22 0,5 0-5 15,-5 0-1-15,1-4 0 0,-4 10 22 0,3-3 4 16,-3 3 1-16,0 0 0 0,0 0 2 0,0 0 1 16,0 0 0-16,0 0 0 0,0 0-8 0,0 0-2 15,0 0 0-15,4 10 0 0,-1-1-23 0,1 3-5 16,-1 1-1-16,1 9 0 0,-1-3 26 0,1 3 5 0,-1 0 1 0,1 0 0 16,3 9-19-16,-7 0-3 0,3 1-1 0,1-1 0 15,0 0-12-15,-4 10-2 0,-4-6-1 0,0 2 0 16,4 1-14-16,-3 3 11 0,-4 3-11 15,3-4 10-15,-3 1-10 0,4 3 0 16,-4-3 9-16,0 0-9 0,3-10 8 0,1 3-8 0,-1-5 10 0,-3-4-10 16,3 3 9-16,4-6-9 0,-3 0 8 15,-1-10-8-15,-3 7-15 0,4-6-8 0,-1-4-1 0,1 4-1 32,-4-4-98-32,3-3-19 0,-3-2-4 0,0-4-630 0,0 0-125 0</inkml:trace>
  <inkml:trace contextRef="#ctx0" brushRef="#br0" timeOffset="131106.91">17865 12466 288 0,'0'0'25'0,"-7"0"-25"0,0 0 0 0,7 0 0 15,0 0 234-15,-4 0 42 0,-3 0 8 16,7 0 1-16,0 0-170 0,0 0-35 0,0 0-6 0,0 0-2 16,0 0 16-16,0 0 4 0,0 0 0 0,7 10 0 15,0-10 12-15,4 6 4 0,3-6 0 0,0 0 0 16,-4 0-42-16,8 0-8 0,7-6-2 0,3 6 0 16,4 0-25-16,3-3-6 0,4-4-1 0,0 4 0 15,7-3-5-15,3 0-2 0,7-1 0 0,8-2 0 16,6-4 5-16,8 1 1 0,7-7 0 0,10 7 0 0,0-7-13 0,15 0-2 15,2-3-8-15,-2-3 12 0,-1-3 3 0,8 3 0 16,3-4 0-16,-4 4 0 0,-3-3-15 0,3 6 11 16,1-9-11-16,-1 2 10 0,-3 4-10 0,0-3 8 15,0 6-8-15,-4-3 8 0,0 3-8 0,-6 3 0 16,-11-3 0-16,-1 4 8 0,1 5-8 0,-7-6 0 16,-8 7 0-16,-3-1 0 0,-10-3 0 0,-8 10 0 15,-10-9-12-15,0 11 12 0,-11-5-25 0,-7 0 2 16,-3 5 1-16,-4-2 0 15,-7-3-18-15,-3 9-3 0,0-3-1 0,-11 3 0 16,0 0-31-16,0 0-6 0,0 0-2 0,0 0 0 16,0 0-135-16,-7 9-27 0</inkml:trace>
  <inkml:trace contextRef="#ctx0" brushRef="#br0" timeOffset="131776.97">17932 14577 1440 0,'0'0'128'0,"0"0"-103"15,0 0-25-15,0 0 0 0,0 0 158 0,0 0 26 0,0 0 6 0,0 0 1 16,7-3-127-16,-4-7-26 0,4 1-5 0,4-1-1 16,3-2-16-16,0-7-4 0,11 6-1 0,0-5 0 15,-1-4 15-15,8-3 3 0,3-4 1 0,4-2 0 16,0-10 27-16,10 7 6 0,4-7 1 0,7-3 0 16,7-6-11-16,4-3-1 0,6-1-1 15,1-8 0-15,7-1-14 0,10-3-2 0,0 3-1 0,0-9 0 16,1 3-14-16,6-3-2 0,0 0-1 0,4-3 0 15,0-1-8-15,3-5-1 0,-6 9-8 0,2-3 12 16,1-1 0-16,-3 4 0 0,-5 0 0 0,1 3 0 16,-4 0 2-16,-6 3 0 0,-5 0 0 0,-6 7 0 15,-1 2 2-15,-6-2 1 0,-8 5 0 0,-3 4 0 16,-3-3 3-16,-4 6 0 0,-4 0 0 0,-3 3 0 16,-4 0-10-16,-3 3-2 0,-4 1 0 0,1 5 0 15,-8 4 3-15,0-1 0 0,-3 7 0 0,3-3 0 16,-7 6-11-16,4-6 0 0,0 6 0 0,-1 0 0 0,-2 0 0 0,2 0 0 15,1 3 0-15,0-3 0 0,-8 3 0 0,4 7-11 16,4-1 3-16,-4 4 0 0,-7 0-5 0,1-1-1 16,2 7 0-16,-3 3 0 15,-3 0-48-15,-4 0-10 0,-7 0-1 0,3 3-1 16,4 3-55-16,-7 7-11 0,-10 0-3 0,-4 5-649 16,-4 4-129-16</inkml:trace>
  <inkml:trace contextRef="#ctx0" brushRef="#br0" timeOffset="132455.91">17819 12463 1746 0,'0'0'77'0,"0"0"16"0,-7 0-74 0,7 0-19 16,0 0 0-16,0 0 0 0,0 0 132 0,0 0 24 16,0 0 4-16,0 0 0 0,10 0-49 0,1 3-11 15,0-3-1-15,6 0-1 0,1 10-35 0,3-10-7 16,-3 9-2-16,6 1 0 0,5-1-29 0,-1 0-5 15,7 4-2-15,4-1 0 0,0 1-6 0,3 3 0 0,0-1-1 0,8 1 0 16,3 0-11-16,3 3 0 0,4-7-10 0,4 7 10 16,6-7 0-16,4 7 0 0,0-6 0 15,7 9 10-15,8-3-10 0,2-1 0 0,5-2 0 16,-1 6 0-16,4-3 0 0,-1 3 0 0,8 0 0 0,-4 0 0 16,1 6 0-16,-4-6 0 0,-1 6 0 0,1-3 0 15,0 7 0-15,-4-1 8 0,-3 3-8 0,-4-2 8 16,0-1-8-16,0 0 0 0,-3 1 0 0,-4-1-11 15,-3-3 11-15,-4-3 0 0,-3-3 0 16,-1 3 0-16,-3-9 0 0,0 6 9 0,0-3-9 0,-3 3 10 16,-4-3-10-16,-4-7 0 0,-3 1 9 0,-4 2-9 15,1-2 0-15,-4 0 0 0,-1-4 0 0,-2 4 8 16,3-4-8-16,-11 0 0 0,-10 1 0 0,-1-1 8 16,1 1-8-16,-4-4-12 0,-7 3 4 0,-7 1 0 31,-3 2-96-31,-4-2-20 0,0-1-3 0,-11 0-1 0,-10 4-98 0,-4-4-20 0,-35 4-4 0,4-4-1 0</inkml:trace>
  <inkml:trace contextRef="#ctx0" brushRef="#br0" timeOffset="133070.76">17893 15110 532 0,'-18'12'24'0,"11"-2"4"16,-3-1-28-16,-1-3 0 0,0 4 0 0,1-1 0 15,-1 4-68-15,4-13-19 16,-3 9-4-16,6-9-1 0,4 0 225 0,0 0 45 0,0 0 9 0,0 0 1 15,7-9-20-15,4-4-5 0,6 4-1 0,5-4 0 16,2-6-37-16,4-2-7 0,8 5-2 0,10-9 0 16,3 3-12-16,4 0-2 0,10-3-1 0,4-3 0 15,8-4-20-15,6 1-4 0,10-1-1 0,8 1 0 0,0 0-12 0,7-1-2 16,3 1-1-16,1-3 0 0,2-7-18 0,-2 9-4 16,6-8-1-16,-3 5 0 0,7-9 4 0,-4 4 1 15,4-4 0-15,0 0 0 0,-3-3-10 0,-1 3-1 16,-6 3-1-16,2-6 0 0,1 0-13 0,-7 3-2 15,0 3-1-15,-4 7 0 0,1-10-15 0,-1 6 8 16,-7 4-8-16,-7-1 0 0,-7-2 0 0,-3 12 0 16,0-4 0-16,-8 7 0 0,-10 4-16 0,-3 2 1 15,-8 0 0-15,-7 4 0 0,1 2-6 0,-15 7-2 0,-7-3 0 0,-3 3 0 16,3 3 4-16,-11-3 1 0,-10 3 0 16,0 0 0-16,0 0 18 0,0 0-12 0,0 0 12 15,0 0-10 1,0 0-76-16,0 0-15 0,0 0-3 0,-10 6-716 0,-11 0-142 15</inkml:trace>
  <inkml:trace contextRef="#ctx0" brushRef="#br0" timeOffset="133666.18">17819 14859 2484 0,'-4'-13'110'0,"4"7"22"0,-7 3-105 0,4-3-27 15,3-1 0-15,0 7 0 0,-4-6 64 0,4 6 7 16,0-9 1-16,0 9 1 0,4-3-33 0,-4 3-6 0,0 0-2 0,3-10 0 16,1 7 2-16,6-3 0 15,1 6 0-15,7-3 0 0,-1 3-12 0,4 0-2 0,1 0-1 0,6 3 0 16,7 3-19-16,4 0 0 0,3 4 0 0,4-1 0 15,0 10 8-15,3-6-8 0,4 5 0 0,4 1 0 16,-1-3 8-16,8 3-8 0,10 3 9 0,0-4-9 16,3 4 8-16,5 0-8 0,6-3 0 0,3 3 9 15,5 3 12-15,2-3 3 0,-6 6 0 0,7-3 0 16,7 7-24-16,0-4 0 0,-1 3 0 0,5 1 0 16,-1-1 0-16,1 0 12 0,-1 4-4 0,-3-4 0 15,0-2-8-15,-4-4 0 0,7 6 0 0,-6-3 0 16,-5-3 0-16,-2 4 0 0,-5-4-10 0,1-3 10 15,0 3 0-15,-4-3 0 0,-10 0 0 0,-1-1 0 16,-10-2 0-16,4-3 0 0,-4 6 0 0,-7-3 0 16,-11-7 0-16,-3 7 0 0,3 0 8 0,-6-3-8 0,-8-7 0 15,-7 10 0-15,-7-7-12 0,-3-2 12 16,0 2-39-16,-11-2-1 0,-11-1 0 0,-3 1 0 16,0-7-67-16,-7 6-13 0,-14-9-4 0,-4 6-700 15,-3-12-140-15</inkml:trace>
  <inkml:trace contextRef="#ctx0" brushRef="#br0" timeOffset="134785.84">17649 14962 954 0,'0'-15'42'0,"4"8"9"0,-4-2-41 0,4 0-10 0,-1-1 0 0,1 1 0 0,3-1 42 0,-7 4 6 16,3 0 2-16,-3 6 0 0,4-10 30 0,-4 1 7 15,0 9 1-15,0 0 0 0,0 0 5 0,0 0 2 16,0 0 0-16,0 0 0 0,7-3-23 0,-7 3-5 15,0 0-1-15,7 0 0 0,-7 0 6 0,7 0 2 16,3 0 0-16,1 3 0 0,-4-3-10 0,4 9-1 16,-1-2-1-16,4 2 0 0,-3-3-12 0,7 10-2 15,-4-3-1-15,7-1 0 0,4 1-3 0,-4 6-1 16,0-1 0-16,7 1 0 0,7-3-9 0,1 6-2 0,-1 0 0 16,4 6 0-16,0-6-7 0,3 6-1 15,4-3-1-15,3 7 0 0,4-1-9 0,0 3-2 16,7 4 0-16,0-3 0 0,10 5-12 0,1 4 9 0,0-3-9 15,3 3 8-15,3 6-8 0,8 3 0 16,-4 1 0-16,4-1 0 0,-1 0 0 0,5 7 0 0,2-4 0 0,5 4 0 16,2-4 0-16,5 4 0 0,-5-4 0 0,8 4 8 15,4 3-8-15,-5 3 10 0,5-1-10 0,-4-2 10 16,7 9-10-16,-4-6 0 0,-3 6 0 0,-7 3 8 16,-4-2-8-16,0 2 0 0,-3 0 0 0,-1 4 0 15,-6-4 0-15,-4-3 0 0,-7-3 0 0,-3 3 0 16,-8 0 8-16,4-9 2 0,4-7 1 0,-4 4 0 15,0-7-11-15,-7-9 0 0,-7 0 0 0,3-3 0 16,1-4 0-16,-8-2-14 0,1-1 3 0,-5-5 1 0,5-4 18 16,-8 0 3-16,-3-3 1 0,-7-7 0 15,0 7-28-15,-8-3-4 0,4-6-2 0,-10 2 0 16,-7-2-67 0,-4-4-14-16,0 1-2 0,-7-4-749 0,-11 3-150 0</inkml:trace>
  <inkml:trace contextRef="#ctx0" brushRef="#br0" timeOffset="135822.65">18066 12382 1612 0,'-18'-10'144'0,"11"10"-116"16,-4-3-28-16,-3 0 0 0,0-3 136 0,0 6 22 16,7-3 4-16,0-4 1 0,-4 7-100 0,4-3-20 15,0 3-4-15,7 0-1 0,-7 0-13 0,7 0-2 16,0 0-1-16,0 0 0 0,0 0 23 0,0 0 5 0,0 0 1 15,0 0 0-15,0 0 16 0,0 0 3 16,0 0 1-16,0 0 0 0,0 0-29 0,11 3-6 16,-4 4 0-16,4-4-1 0,-1 6-13 0,1-6-2 0,-1 7-1 0,4-1 0 15,-3 0-8-15,0 4-2 0,3-4 0 0,-4 1 0 16,1 2-9-16,-1-2 10 0,-3 2-10 0,4 4 10 16,-4 0-10-16,4 3 0 15,-1-7 0-15,4 10 0 0,-3-3 0 0,3 3 0 0,0 0 0 0,4 0 0 16,-1 0 0-16,5 6 0 0,-1-6 0 0,3 9 8 15,1 1 1-15,3-1 0 0,8 0 0 0,-1 1 0 16,4 2 0-16,0 4 0 0,3-4 0 0,0 10 0 16,4-3-9-16,0 0 0 0,0 3 9 0,0-1-9 15,0-2 9-15,3 3-9 0,4 6 12 0,3-6-12 16,4-3 8-16,-3 3-8 0,-1 6 0 0,1-6 0 0,-4 6 0 0,3-6 8 16,7 6-8-16,4-3 0 0,-7 3 9 15,7-6-9-15,4 10 0 0,-4-4 9 0,-3 3-9 0,3 0 0 16,0 1 0-16,0 5 0 0,0-2 0 15,0-4 0-15,-7 7 8 0,0-4-8 0,0 7 0 0,-7-10 0 16,-1 10 0-16,-2-4 0 0,3-2 0 0,-4 2 0 16,1-2 0-16,-1-4 8 0,0 0-8 0,1 1 0 15,-4-4 0-15,-1 3 0 0,-2-9 0 0,3 6 0 16,-4-6 9-16,7 0-9 0,1 3 10 0,3-3-2 16,-4 0-8-16,0-3 12 0,-3-7-4 0,4 4-8 15,-8-4 11-15,0-2-11 0,-3-1 8 0,-4 4-8 0,1-7 0 0,-1 3 0 16,-3 4 0-16,-1-4 0 0,-2-3 0 0,-1 4 0 15,4-7 0-15,-8 6-9 0,-6-3 9 0,-4-3 0 16,4-3-12-16,-4 6 4 0,-4-6 0 16,-2-3 0-16,-5 0-4 0,4-3 0 15,0 3 0-15,-3-7 0 0,-4 7 0 0,0-7 0 0,3-2 0 0,1-1 0 32,-4 1-24-32,0-10-4 0,0 0-2 0,0 0 0 15,10 3-15-15,-10-3-3 0,0 0-1 0,0 0 0 16,4-10-11-16,-8 1-3 0,-6-7 0 0,-1 1-709 0,8-7-143 0</inkml:trace>
  <inkml:trace contextRef="#ctx0" brushRef="#br0" timeOffset="136776.37">18253 12651 1551 0,'-14'-28'68'0,"10"19"16"0,1-7-68 0,-1-3-16 0,1 0 0 0,-1 7 0 16,0-7 64-16,4 3 10 0,4-2 2 0,0-1 0 16,-4 9-10-16,3-2-2 0,1-1 0 0,3 4 0 15,-4-1-35-15,1 1-7 0,-4 9-2 0,0 0 0 16,0 0-4-16,0 0-2 0,0 0 0 0,7 9 0 15,-7 1 6-15,3-1 2 0,-3 4 0 0,0-1 0 16,-3-2 10-16,3 9 3 0,0-7 0 0,-4 10 0 16,4-9 13-16,0 5 2 0,4 1 1 0,-4 0 0 15,7-3 9-15,-4 6 1 0,4-4 1 0,0 4 0 0,4 0-8 0,0-3-2 16,3 3 0-16,0 0 0 0,3 6-29 16,1-3-7-16,3 7 0 0,4-1-1 15,0 10-3-15,3 0-1 0,4 3 0 0,-1-1 0 16,1 8-3-16,3-1 0 0,-3 6 0 0,7 4 0 15,-4-4-8-15,8 4-14 0,-1-4 3 0,4 7 1 16,0-7 10-16,3 7 16 0,0 0-4 0,4 0-1 0,4-1-2 0,-4 1 0 16,0 0 0-16,3-1 0 0,-3 4-9 0,7 3 0 15,-4-3 0-15,4 0 8 0,4 6-8 0,-4-6 0 16,0 6 0-16,-4 3 8 0,4-3-8 0,-3 4 0 16,-1 2 0-16,1-3 8 0,-5 1-8 0,8-1 0 15,-3 6 0-15,-1-2 8 0,1-4-8 0,-4 4 0 0,-4-4 0 16,0-3 8-16,1-3 0 0,6 3-8 0,-3-3 12 0,4-3-4 15,-4 0 9-15,3-4 2 0,0 1 0 0,-3 0 0 16,-3-10-8-16,-1 7-2 16,4-7 0-16,0-6 0 0,0 6-9 0,0 1 0 0,-4-4 9 15,1-6-9-15,-8 9 0 0,0-3 0 0,-3-6 0 0,-4-3 0 16,1 3 0-16,-5-3 0 0,-2 2 0 16,-1 5-8-16,-3-11 8 0,-1 4 0 0,1-3 8 0,-7-4-8 15,-1-3 0-15,1 1 0 0,3-7 0 0,-3-6-8 16,-11 3 8-16,7 0 0 0,3-4 0 0,1-5 0 15,-4 3 0-15,-3-10 0 0,-1 10 0 0,4-7 0 16,1-3 0-16,-5 0 9 0,-10-6-9 0,7 4 0 16,7 2 8-16,-7-3-8 0,-7-3 0 0,0 0 0 15,0 0 0-15,7 9 0 0,4-5 0 0,-11-4 0 16,-4 9 0-16,4-9 0 0,8 6 0 0,-8-6 0 16,0 0 0-16,0 0 0 0,7 7 0 0,0-7 0 0,-7 0 0 0,3 9 0 15,-3-9-12-15,11 6 3 0,-1-3 17 0,-3 4 3 16,-7-7 1-16,0 0 0 0,11 3-12 0,-4 0 0 15,-3 6 0-15,-1 1 0 0,-3-10 0 0,4 9 0 16,3-6 0-16,-4 13 0 0,-3-10 0 16,4 4 0-16,3-1-14 0,-4 4 5 15,1 2-11-15,-4-2-1 0,7-4-1 0,0 4 0 16,0-1-96-16,0-2-19 0,0 8-4 0,0-8-731 16,4-1-145-16</inkml:trace>
  <inkml:trace contextRef="#ctx0" brushRef="#br1" timeOffset="145781.76">24232 11544 2030 0,'0'0'90'0,"-7"0"18"0,7 0-86 0,-7 0-22 0,0-6 0 0,7 6 0 16,0 0 72-16,0 0 11 0,0 0 1 0,0 0 1 16,0 0-29-16,0 0-5 0,0 0-2 0,0 0 0 15,0 0-16-15,0 0-3 0,0 0-1 0,0 0 0 16,0 0-1-16,0 0 0 0,0 0 0 0,4 10 0 16,-1-1-6-16,-3-9-2 0,0 3 0 0,7 6 0 15,-3 1-6-15,-1-4-2 0,-3-6 0 0,7 6 0 16,-7-6 23-16,7 7 4 0,0-4 1 0,4 3 0 15,-4-3-23-15,7 7-4 0,-3-7-1 0,6 6 0 16,-2 1 4-16,6 2 1 0,3-2 0 0,5 2 0 16,-1 7-6-16,4-7-2 0,3 7 0 0,0 0 0 15,4 3-9-15,3 0 10 0,1 0-10 0,3 0 10 0,-1 0-10 16,8 0 0-16,0 6 0 0,0 0 0 0,7-3 0 0,-3 10 0 16,3-4 8-16,-4 1-8 0,0 5 11 0,4-2 0 15,4 5 0-15,-1-5 0 16,4 6-11-16,-3 3 0 0,3-4 0 0,-7 1 0 0,3 3-8 0,1 0-4 15,-1-3-1-15,1 9 0 0,-1-6 13 0,-3 6 16 16,4-3-3-16,-4 3-1 0,3-6-12 0,-3 6 0 16,0-6 0-16,0 0 0 0,0 6 0 0,0-6 0 15,-3 6 0-15,3-6 0 0,-7-3 0 0,-1 3 0 0,-2 0 0 16,-1-3 0-16,1-1 0 0,-1-5-12 16,7 2 1-16,-3-2 0 0,-3-4 11 0,-4 1 0 0,3-1 8 0,-3 0-8 15,0 1 8-15,-4-4-8 0,0-3 10 0,1-3-10 16,-4 0 0-16,-1 0 8 15,1-3-8-15,-4 3 0 0,4 0 0 0,0-4 0 0,-7 4 0 16,0-9 0-16,-4 6 0 0,-4-1-8 16,5-5-1-16,-8 0 0 15,-4-4-15-15,-2 0-4 0,-1 4 0 0,-4-7 0 16,1-3-103-16,-11-3-21 0,0 0-4 0,0 0-1040 0</inkml:trace>
  <inkml:trace contextRef="#ctx0" brushRef="#br1" timeOffset="146596.04">24098 13533 1555 0,'-7'-4'138'0,"0"1"-110"0,-3-3-28 0,-1 6 0 15,0 0 126-15,1-9 20 0,3 9 4 0,0-4 1 16,0-2-64-16,0 6-13 0,7 0-2 0,-7 0-1 16,3-3-19-16,4 3-3 0,-7 0-1 0,7 0 0 15,0 0-16-15,0 0-3 0,0 0-1 0,0 0 0 0,0 0 6 0,0 0 1 16,7 3 0-16,4 7 0 0,-1-1-3 0,4-3 0 15,0 1 0-15,1 2 0 0,6 0-8 0,0 1-3 16,4-1 0-16,-1 1 0 0,4 2-1 0,4-3-1 16,7 4 0-16,3 0 0 0,4-4-8 0,4 4-2 15,3 2 0-15,3 1 0 0,0 6-9 0,4-3 0 16,4-1 0-16,3 4 8 0,11 0-8 0,-4 0 0 16,0 0 0-16,0 6 0 0,3-2 0 0,5-8 0 15,2 4 0-15,8 0 0 0,0-3 0 0,3-6 0 16,0 5 0-16,4-5 8 0,7 0-8 0,-7-4 12 15,3 0-12-15,0 4 12 0,-3-4-12 0,3 1 0 0,-3-1 9 0,3-6-9 16,-10 7 0-16,3-1 0 16,-3 4 0-16,0-4 8 0,-4 10-8 0,-7-7 0 15,-3 1 0-15,-11-4 0 0,-4 10-15 0,-10-6 3 0,-7 6 0 0,0-7 0 16,-11 1 0-16,4 5 1 0,-7-5 0 0,-4 6 0 16,-3-7 1-16,-4 7 0 0,-4-9 0 0,5-1 0 15,-12 0 10-15,4-2 0 0,0-1 0 0,-3-3 0 31,3 6-27-31,-3-9-6 0,-1 0-2 0,1 0 0 0,-4-3-93 0,0-3-20 0,0-3-3 0,-4 2-962 16</inkml:trace>
  <inkml:trace contextRef="#ctx0" brushRef="#br1" timeOffset="147333.56">24179 15906 1134 0,'0'0'50'0,"0"0"10"0,-7 0-48 15,4-3-12-15,-4-6 0 0,7 9 0 0,0 0 108 0,0 0 20 16,3-10 3-16,1 1 1 0,-1 6-32 0,4-7-7 15,0 7-1-15,8-3 0 0,-1-3-19 0,0 2-4 16,3-2-1-16,5 0 0 0,2-1-23 0,8-2-5 16,-4 2 0-16,11-2-1 0,3-4-22 0,-3 3-4 15,7-5-1-15,0 5 0 0,3-9 23 0,8 3 4 16,-1 4 1-16,8-7 0 0,3-3-15 0,7 3-2 16,3-10-1-16,1 7 0 0,3-6 18 0,4-1 3 15,7-2 1-15,3-4 0 0,0-2-8 0,7 5 0 16,1-6-1-16,3 7 0 0,-4-4-7 0,0 7 0 15,-3-4-1-15,0 4 0 0,-1 0-16 0,-2-1-3 16,-5 7-8-16,-2-3 12 0,-5 6-12 0,1-6 0 16,-7 6 8-16,-1 0-8 0,-3 0 0 0,-3 3 0 0,-4-3 0 15,-7 6 0-15,-7 1 8 0,-4-1-8 0,-3 0 0 0,0 1 0 16,-11-1 12-16,0 0-4 0,1 1-8 0,-5 2 12 16,1-6-4-16,-4 7 0 0,-3-4-8 0,-4 0 12 15,-3 1-12-15,0-1 0 0,-1 4-9 0,-6-7 9 31,3 6-89-31,-7 1-12 0,0-1-3 0,-3-3-736 0,-4 7-148 0</inkml:trace>
  <inkml:trace contextRef="#ctx0" brushRef="#br1" timeOffset="148036.84">24091 17687 1209 0,'0'0'108'0,"0"0"-87"0,0 0-21 0,0 0 0 16,0 0 184-16,0 0 32 0,0 0 6 0,0 0 2 16,11 0-152-16,3 0-29 0,0-3-7 0,0-3 0 15,4-3-2-15,3 2 0 0,4-8 0 0,6 5 0 16,1-2-1-16,3-7 0 0,8-3 0 0,6 0 0 0,1 0 15 0,2-3 4 15,5-6 0-15,3-1 0 0,7-5-15 0,0-4-2 16,14-3-1-16,0 0 0 0,4 0-11 0,0-6-3 16,6-3 0-16,4-10 0 0,11 0-5 0,0 1-2 15,7-1 0-15,0-3 0 0,7 3-13 0,-4 1 0 16,-3-4 0-16,4 0 0 0,-5-3 0 16,1 6 0-16,-3 0 0 0,-4 1 0 0,-4 5 0 0,0-2 0 15,0 5 0-15,-3 1 0 0,-3 0 0 0,-5-1 0 16,-6 4 0-16,-7 6 0 0,-1 0 0 0,-10 1 0 15,0-1 8-15,-7 6-8 0,-7 4 0 0,-7-4 0 16,-7 13 0-16,-4-7 0 16,-10 4-50-16,-4 3-3 0,0-3-1 0,-10 6 0 15,-4 0-77-15,0 3-15 0,-11-3-3 0,1 10-1 16,-4-7-76-16,-4 9-15 0,-24-24-3 0,-1 15-1 0</inkml:trace>
  <inkml:trace contextRef="#ctx0" brushRef="#br1" timeOffset="149930.87">24726 10362 1285 0,'0'0'56'0,"0"0"13"0,0 0-55 0,0 0-14 16,0 0 0-16,-3-6 0 0,-4 3 69 0,7 3 11 15,0 0 3-15,0 0 0 0,-4-6-31 0,4 6-5 16,0 0-2-16,0 0 0 0,0 0-21 0,0 0-4 16,0-4 0-16,0 4-1 0,0 0-3 0,0 0 0 15,0 0 0-15,0 0 0 0,0 0 7 16,0 0 1-16,0 0 0 0,0 0 0 16,0 0 2-16,0 0 1 0,0 0 0 0,0 0 0 0,0 0-8 0,0 0-2 15,0 0 0-15,0 0 0 0,0 0 0 0,0 0 0 16,0 0 0-16,0 0 0 0,0 0 15 0,0 0 2 15,0 0 1-15,0 0 0 0,0 0 9 0,0 0 1 16,0 0 1-16,0 0 0 0,0 0-8 0,0 0-2 16,0 0 0-16,0 0 0 0,0 0-12 0,0 0-2 15,7 4-1-15,0 2 0 0,4-3-5 0,-1 3-2 0,1-3 0 0,3 7 0 16,0-1-14-16,4 1 11 0,-1-4-11 0,5 3 10 16,-5 7-10-16,8-4 8 0,0 1-8 0,-4 0 8 15,0 5-8-15,4-5 0 0,-4 6 0 0,0 0 0 16,-3-4 0-16,6 4 0 0,-2 3 0 0,-1-3 0 15,0 3 0-15,0 0 0 0,4-3 0 0,-4 2 0 16,4 1 0-16,-4-3 0 0,3 3 0 0,5 0-11 16,-1 0 11-16,4 0 0 0,3 0 0 0,-3 6 0 15,6-3 0-15,-2 4 0 0,-1-4 0 0,0 6 8 16,4 0-8-16,0 1 0 0,-4-1 0 0,0 0 8 16,4 1-8-16,-3-1 0 0,6 0 0 0,-3-2 8 15,-1-4-8-15,5 3 11 0,-1-3-11 0,0 3 12 16,-3-3-4-16,0 4 0 0,3-7 0 0,-3 9 0 15,-3-3-8-15,-1-3 0 0,0 7 0 0,0-1 0 16,-3 3 0-16,0-2 0 0,0-4 0 0,-1 3 0 0,5 1 0 16,-8-1 0-16,0 0 0 0,-3 1 0 0,3-1 0 0,0-6 0 15,4 7 0-15,-4-1-11 0,-3 3 11 0,3 4 0 16,-3-7 0-16,-1 4 0 0,5-4 0 0,-5 7 0 16,1-7 0-16,0 4 0 0,-1-1 0 0,1-2 8 15,-4 5-8-15,8-2 11 0,-1-1-11 0,-4-2 0 16,-6-1 0-16,3 0 0 0,0 1 0 0,1-1 10 15,2 0-2-15,-3 1-8 0,1-4 0 0,2-3 0 16,-2 6 0-16,2 1-9 0,1-10 9 0,-4 6 0 16,0-3 0-16,4-3 0 0,-4-3 0 0,0 3 0 15,-3-3 0-15,3-1 0 0,-3-2 0 0,-4 3 0 16,3-7 0-16,-2 7 0 0,-1-6-8 0,0-1 0 16,-7 4 0-16,0-3 0 15,-4-4-85-15,1 0-17 0,-4 4-3 0,-4-10-648 16,1 6-130-16</inkml:trace>
  <inkml:trace contextRef="#ctx0" brushRef="#br1" timeOffset="152093.44">27711 13257 1566 0,'0'0'69'0,"0"0"15"0,3 0-68 0,-3 0-16 16,0 0 0-16,4 0 0 0,-4-4 106 0,3-2 18 15,1 6 3-15,-1 0 1 0,-3-3-33 0,7 3-7 16,-3 0 0-16,-1 3-1 0,5-3-18 0,-5-3-3 15,4 6-1-15,-7-3 0 0,4 0-21 0,-4 0-5 16,7 6-1-16,0-2 0 0,0 2-29 0,0-3-9 16,-7-3 0-16,7 3 0 0,3 7 0 0,-2-1 0 15,-1 0 0-15,-4-6 0 0,4 13 16 0,-3-10-3 16,3 4-1-16,-4-1 0 0,4 1 0 0,-3-1-1 16,-1 0 0-16,1 4 0 0,-1-10 6 0,1 7 2 15,3 5 0-15,-7-9 0 0,4 10-1 0,-4-3 0 16,3-4 0-16,-3 4 0 0,4-4 1 0,-4 4 0 15,0-1 0-15,0-2 0 0,3 5-3 0,-3-2-1 0,0-1 0 16,0 1 0-16,4 6-7 0,-4-7 0 0,3 7-8 0,4-6 12 16,-7 9-12-16,7-1 0 0,-3 8 0 0,-1-7 0 15,4 6 0-15,0-3 0 0,1 6 0 0,-1 7 0 16,-4-4 0-16,4 1 8 0,0 6-8 0,0-1 0 16,-3 4 0-16,3 0 0 0,-4 6 8 0,1 1-8 15,3 2 0-15,-3-6 11 0,-1 3-11 0,1-6 10 16,-1 6-2-16,1-6-8 0,3 0 12 0,-4-3-4 15,-3 3 2-15,7-4 0 0,-3 1 0 0,3-6 0 16,-4 5 2-16,4-8 0 0,0 9 0 0,1-10 0 0,-5 0-1 16,1 1 0-16,3-1 0 0,-4-6 0 15,4 6-11-15,-3-9 0 0,-1 10 0 0,4-7 8 16,-3-3-8-16,-1 3 0 0,-3-3 0 0,4 0 0 16,-4-3 0-16,0 3 0 0,0 0 8 0,0-4-8 15,-4-5 0-15,4 6 0 0,0-7 0 0,-3-2 0 0,-1 2 0 16,1 7 0-16,-1-6 8 0,4-4-8 0,-3 0 0 15,-1 1 8-15,1-1-8 0,-1-6 0 0,4-3 8 0,0 0-8 16,-3 10 0-16,3-10 8 0,0 0-8 0,0 0 0 16,0 0 9-16,0 0-9 0,0 0 0 0,0 0 9 15,0 0-9-15,0 0 0 0,0 0 8 0,0 0-8 16,0 0 0-16,0 0 0 0,0 0 0 0,0 0 0 0,0 0 0 0,0 0 0 16,0 0 0-16,0 0 0 15,0 0 0-15,7 3 0 0,0 6 11 0,0-9-11 0,3 0 10 0,1 0-10 16,0 0 9-16,3 0-9 0,3 0 8 0,-3-3-8 15,1-3 14-15,2 3-2 0,1 0-1 0,7-4 0 16,-4 4-11-16,3-3 0 0,1-4 0 0,3 7 0 16,-7 0 0-16,4-3 0 0,0-3 0 0,3-1 8 15,-3 7-18-15,3 0-4 0,-3-3-1 16,6-4 0-16,1 7 15 0,0-6 0 0,7-1 0 0,-4 7 0 16,0-6 0-16,1-1 18 0,2 1-2 0,-2 6-1 15,-1-7-15-15,0 1 0 0,-3 0 0 0,-4 5 0 16,0-5-15-16,1 6-2 0,-1-3-1 0,-3 2 0 15,-1-2 18-15,1 6 0 0,-4-3 0 0,0 0 0 16,0-3 0-16,1 6 0 0,-5 0 0 0,1-4 0 16,0 4 0-16,-4-6 0 0,0 6 0 0,0 0 0 15,3 0 0-15,1 0 0 0,-4 0-8 0,0 0 8 0,0 0 0 0,1 0 0 16,-5 0-8-16,4 0 8 0,-3 0 0 0,-1 0 0 16,1 0 0-16,0 0 0 0,-4 0 0 0,-7 0 0 15,10 0 0-15,-3 0 9 0,-7 0-9 0,0 0 0 16,11 6 0-16,-4-6 0 0,-7 0 0 0,0 0 0 15,0 0 0-15,11 4 8 0,-4-4 8 0,3 6 2 16,-10-6 0-16,7 3 0 0,0-3-18 0,4 0-16 16,-4 0 4-16,3 0 0 0,-2 0 12 0,-1 0 0 15,0 0 0-15,0 0 0 0,-7 0 0 0,10 0 0 16,-3 0 0-16,-7 0 0 0,0 0 0 0,0 0 0 16,7-3 0-16,-7 3 0 0,7-6 0 0,-7 6 8 15,0 0-8-15,0 0 0 0,4 0 14 0,-4 0-4 16,0 0-1-16,0 0 0 0,0 0-1 0,4-10 0 0,-4 10 0 15,3 0 0-15,-3 0-8 0,0-9 12 0,4 6-12 16,-1-7 12-16,1 10-4 0,-4-9 0 0,3 6 0 0,1-7 0 16,-1 1-8-16,1-1 12 0,-1-2-12 0,1 3 12 15,3-4-12-15,-4-6 0 0,1 4 9 0,-4-11-9 16,3 4 0-16,1-3 9 0,-4-3-9 0,3-3 0 16,-3-4 9-16,0 1-9 0,-3-13 0 0,3 12 9 15,-4-15-9-15,4 9 0 0,-3-3 0 0,-4 4 0 16,0-4 0-16,0 3 0 0,0-3-9 0,3 0 9 15,-3 0 0-15,0-3 0 0,-4 3 0 0,4 4 0 16,0-4 0-16,0 3 0 0,0 3 0 0,0-2 0 16,0-1 0-16,4 0 0 0,-8-3 0 0,7 3 0 0,-3-3 0 15,4 1-8-15,-1-4 8 0,1 3 0 16,-1-3 0-16,4 0 0 0,0 3 0 0,0 3 0 16,0-3-10-16,0 3 10 0,0 0-8 0,0 4 8 0,0-1-8 0,0 7 8 15,-3-4-8-15,3 4 8 16,-4-4-8-16,1 7 8 0,-1-3-8 0,1 9 8 0,-4-6 0 0,0 6-8 15,0 0 8-15,-1 6 0 0,1-3 0 0,0 1-8 16,-3 5 8-16,3-6 0 0,0 10 0 0,0-4-8 16,0 4 8-16,-4-1 0 0,4 7-8 0,0-6 8 15,0 9-8-15,3-3 8 0,-3 3-8 0,7 0 8 16,-7 0-8-16,7 0 8 0,0 0 0 0,-7 3-8 16,0 6 8-16,0-6 0 0,7-3 0 0,-4 10 0 0,-3-1 0 15,0 1 0-15,0-7 0 0,4 6 0 16,-4 1 0-16,-4-1-8 0,4-6 8 0,0 7 0 0,0-4 0 15,3 0 8-15,1 0-8 0,-1 4 0 16,-3-7 0-16,0 6 8 0,0-6-8 0,0 4 0 0,0-4 0 0,0 6 8 16,-4-6-8-16,1 7 0 0,-4-4 8 0,3-3-8 15,-3 7 0-15,0-7 8 0,-4 6-8 16,1 1 0-16,-1-1 0 0,-3-6 9 0,0 6-9 16,-4 1 0-16,0-1 12 0,1-6-12 0,-1 7 12 0,-7-1-12 15,0-6 9-15,1 7-9 0,-5-4 0 0,1-3 9 16,3 3 0-16,-6-2 0 0,-1-1 0 0,3-3 0 15,-2 9-1-15,2-9 0 0,1 0 0 0,-4 0 0 16,4 6-8-16,-7-2 0 0,3-4 0 0,-3 0 0 16,-1 0 0-16,1 6-17 0,0-6 4 0,-1 3 1 15,4 0 12-15,4-3 16 0,0 0-3 0,7 10-1 0,-1-10-12 0,1 9-16 16,7-9 3-16,-4 6 1 0,8-3 12 0,-1 0 0 16,4-3 0-16,0 7 0 0,0-4-19 0,3-3-1 15,-3 0 0-15,7 0 0 16,-4 6-40-16,4-6-8 15,0 0-1-15,4-6-1 0,-1 6-144 16,4 0-29-16,0 0-5 0,21-13-2 0</inkml:trace>
  <inkml:trace contextRef="#ctx0" brushRef="#br1" timeOffset="152969.09">29178 13564 288 0,'0'0'25'0,"0"0"-25"0,-7 0 0 0,0 0 0 16,-3 0 515-16,3 0 97 0,-4 0 20 0,0 0 4 15,4-3-478-15,-3 3-96 0,-1 0-19 0,1 3-4 16,-1-3-13-16,0 0-2 0,1 6-1 0,-1-6 0 16,-6 3 14-16,2-3 3 0,1 0 1 0,0 10 0 15,-7-7-23-15,0-3-5 0,0 9-1 0,0-9 0 16,-8 10 15-16,5-4 2 0,-5-3 1 0,-2 0 0 16,2 3-10-16,-6-2-1 0,0 2-1 0,3-3 0 15,-3-3-6-15,3 9-2 0,-3-5 0 0,0 5 0 16,-1-3-10-16,-3 0 12 0,4 4-12 0,0-1 12 0,3-2-12 0,4-1 0 15,3 0 0-15,4-3 8 16,3-3-8-16,1 10 12 0,6-10-12 0,1 9 12 0,3-6-12 0,0 3 12 16,3-2-12-16,0 5 12 0,4-3-12 0,4 1 0 15,0 2-10-15,-1-3 10 0,4 7 0 0,4-10 0 16,3 6 0-16,-4 4 0 0,5-4 0 0,2 1 0 16,4-1 8-16,0 4-8 0,4-4 18 0,-4 0 0 0,8 1 0 15,-1-1 0-15,-4-2 2 0,5 2 0 16,2 0 0-16,1 1 0 0,3-1-30 0,1 1-6 15,-1-1 0-15,4-3-1 0,0 4 17 0,-4 5 0 16,-3-8 0-16,-1 2 0 0,1 4 0 0,-4-4 0 16,1 0 0-16,-5 1 0 0,1-1 0 0,-4 1 0 0,-3-1 0 15,-1-3 0-15,1 4 0 0,-4-4 0 0,0-3 0 16,0 6 0-16,-3-5 0 0,-4 5 0 16,0-3 0-16,-7-6 0 0,0 0 0 0,4 7 0 0,-4-7 0 0,0 9 0 15,-4-3 0-15,1 4-12 0,-4-4 12 0,-4 3-10 16,0 7 10-16,-3-3 0 0,-3-1 0 0,-1 1 0 15,-3-4 0-15,0 10 0 0,-4-7-10 0,0 7 10 16,-3-6 0-16,0 6-8 0,0-4 8 0,-1 4 0 16,1 3 0-16,0-6 0 0,0-1 0 0,-1 7 0 15,1-3 0-15,0 0 0 0,0-3 11 0,3 9-11 0,0-10 0 16,1 4 0-16,-1 0-10 0,4-3 10 0,-4 3 0 0,8-7 0 16,-8 7 0-16,7-7 12 0,4 4-12 0,-4-3 0 15,8-1 0-15,-1-2 8 16,1 2 8-16,3-2 2 0,0-1 0 0,3 0 0 0,4 1-18 15,0-4 0-15,0 3 8 0,7 1-8 0,-3-4 0 16,3 0 0-16,0 1 0 0,3-4 0 0,4 6 0 0,4 1 0 16,-4-7 0-16,4 6 0 0,7-9 0 0,-4 6 0 15,7-2 0-15,0-4 0 0,4 0 0 0,3 0 0 16,4-4 0-16,3 4 0 0,-3-6 0 0,0 6 10 16,3-9-10-16,-3 9 12 15,0-10-37-15,-4 7-7 0,0-6-2 0,-3 6 0 16,0-7-48-16,0 1-10 0,-1-4-1 0,1 4-1 15,0-4-16-15,0-2-3 0,3 2-1 0,0 1 0 16,1-7-111-16,-1 3-23 0</inkml:trace>
  <inkml:trace contextRef="#ctx0" brushRef="#br1" timeOffset="153997.84">29849 14075 1555 0,'0'0'138'15,"-11"0"-110"-15,0 0-28 0,-3 0 0 16,4 0 134-16,-4 3 22 0,3-3 4 0,0 0 0 0,-3 3-96 0,7-3-20 16,-3 0-4-16,10 0-1 0,-7 0 32 0,7 0 6 15,0 0 2-15,0 0 0 16,0 0-18-16,0 0-3 0,0 0-1 0,0 0 0 0,0 0-10 0,0 0-3 15,0 0 0-15,7 10 0 0,3-10-1 0,-3 9-1 16,0-9 0-16,0 3 0 0,0 7-9 0,1-10-1 16,2 6-1-16,4-3 0 0,-7 6-4 0,7-5-1 15,4 5 0-15,0-3 0 0,3-3-2 0,4 7 0 16,-4-7 0-16,10 6 0 0,1-2-10 0,3-4-2 16,1 6-1-16,6-6 0 0,4 7-11 0,3-4 10 15,1-3-10-15,3 0 10 0,0 7-2 0,3-10 0 16,-3 6 0-16,-4-3 0 0,1-3-8 0,-1 6 0 15,4-3 0-15,-4-3-11 0,1 4 11 0,-1-4 0 0,-3 6 0 16,-4-6 0-16,-3 3 8 0,3-3-8 16,-6 6 8-16,-1-3-8 0,0-3 0 0,-3 0 0 0,-7 0 0 0,3 0 0 15,-3 0 0-15,-1 0 0 0,-2 0 0 0,2 0 8 16,-3-3-8-16,1-3 0 0,-1 6 0 0,-4 0 0 16,1 0 0-16,0 0 8 0,-8 0-8 15,4 0 0-15,-7-3 8 0,0-3-8 0,4 6 8 16,0 0-8-16,-11 0 0 0,7 0 9 15,3 0-9-15,-3 0 0 0,0-4 8 0,-7 4-8 0,0 0 0 0,7 4 0 16,4-4 0-16,0 0 0 0,-11 0 0 16,3 0 0-16,8 0 0 0,-11 0 0 0,0 0 0 0,0 0 0 15,0 0 0-15,3 0 0 0,4 0 0 0,-7 0-9 16,0 0 9-16,11 0 0 0,-4 6 0 0,0-6 0 16,-7 0 0-16,4-6 0 0,-1 2 0 0,-3 4 0 15,7-3 9-15,-7 3-9 0,7-6 12 0,-7 6-12 16,7 0 0-16,-7 0 0 0,0 0 0 0,0 0 0 0,4-9 0 0,-4 9 0 15,0 0 0-15,0 0 0 16,0 0-23-16,-4 0-1 0,1-3-1 0,-4-7 0 16,-7 1-167-16,-1 6-34 0,-23-19-6 0,2 0-2 0</inkml:trace>
  <inkml:trace contextRef="#ctx0" brushRef="#br1" timeOffset="169466.98">25164 11579 864 0,'0'0'76'0,"-4"6"-60"0,4-12-16 0,-7 6 0 15,4 6 76-15,-1-3 12 0,-3-3 2 0,3 3 1 16,-3-3-22-16,4 0-4 0,-4 10-1 0,3-10 0 16,1 0-12-16,3 0-4 0,-4 0 0 0,4 0 0 0,0 0 15 15,0 0 2-15,0 0 1 0,0 0 0 16,0 0-10-16,0 0-3 0,0 0 0 0,11 0 0 0,-1 0-9 0,-3 0-1 15,-7 0-1-15,11 0 0 0,0 0-10 0,-1 0-1 16,1 0-1-16,-4 0 0 0,3 0-17 0,-3 6-3 16,4-3-1-16,-4 4 0 0,0-4-9 0,4 0 0 15,-4 3 9-15,0-3-9 0,3-3 0 0,-3 10 0 16,1-10 0-16,-1 0 0 0,0 3 0 0,3-3 0 16,1 0 0-16,-4-3 0 0,0 3-11 0,4 0-6 15,-1 0-2-15,4-10 0 16,-3 10-55-16,3 0-11 0,-4-3-3 0,1-3 0 15,0 6-115-15,-4-3-23 0,10-7-5 0,-17 10-1 0</inkml:trace>
  <inkml:trace contextRef="#ctx0" brushRef="#br1" timeOffset="171732.08">25598 11501 230 0,'0'0'20'0,"0"0"-20"0,0 0 0 0,0 0 0 15,0 0 191-15,0 0 33 0,0 0 8 0,0 0 0 16,0 0-134-16,0 0-27 0,0 0-6 0,0 0-1 0,0 0-14 0,0 0-3 15,0 0-1-15,0 0 0 0,0 0 1 0,3 6 0 16,-3 3 0-16,0 1 0 0,0 2 10 16,0 7 3-16,0-7 0 0,-3 7 0 0,3 3-3 15,-7 0 0-15,3 0 0 0,0 10 0 16,1-11-34-16,-1 11-7 0,-3-4-2 0,4-3 0 0,-1 3-14 0,-3-3 8 16,4 4-8-16,-1-7 0 0,1 0 0 15,-1 0 8-15,-3-4-8 0,4 4 0 0,-1-9 0 0,4 6 0 16,-4-7 0-16,4 7-10 15,0-6-86-15,4-4-18 0,-4 3-3 0,4-2-1 16,-4-10-62-16,0 0-13 0,0 0-3 0,0 0 0 0</inkml:trace>
  <inkml:trace contextRef="#ctx0" brushRef="#br1" timeOffset="172332.15">25820 11651 230 0,'0'0'20'0,"0"0"-20"0,0 0 0 0,0 0 0 16,0-9 257-16,0 9 47 0,0 0 10 0,0-4 2 15,0 4-250-15,0 0-50 0,0 0-16 0,0 0 10 0,0 0 9 0,0 0 1 16,-7 4 1-16,-4-4 0 0,4 3 7 0,-3 6 2 16,2 1 0-16,1-1 0 0,0 4 18 0,0 5 3 15,-3-5 1-15,6 6 0 0,-6 3-23 0,3-4-4 16,0-2-1-16,3 9 0 0,-3 0-24 0,3-3 0 15,-3 0 8-15,7 0-8 0,-3-3 0 0,3 3 10 16,0 0-10-16,3-3 10 0,1 0 6 0,-1-4 0 16,1 4 1-16,3 3 0 0,0-3-3 0,4-7-1 0,-4-2 0 15,3 2 0-15,1-2-5 0,-1-1-8 0,5-6 11 0,-1 3-11 16,0-2 20-16,3-4-2 16,-2 0-1-16,6-4 0 0,-7 4-6 0,7-6-2 0,0 6 0 15,-3-12 0-15,3 2 9 0,-3 1 2 16,-1-4 0-16,-3 1 0 0,0-7 12 0,-3 3 2 0,-4 1 1 15,0-7 0-15,4 3-16 0,-8-3-3 0,1 0-1 16,-4 0 0-16,0 0 9 0,-4 0 3 0,1-6 0 0,-1 6 0 16,-6 0-7-16,3-3-2 0,-1 0 0 0,1 3 0 15,-7 0 0-15,4 0 0 0,-1 3 0 0,-3 3 0 16,0 1-8-16,0 2-2 0,0 1 0 0,-4 2 0 16,7 1-8-16,-3-1 0 0,4 4-12 0,-1 0 12 15,1 3-43-15,-1-4-1 16,0 7 0-16,1 0 0 0,-1 7-106 0,4-4-22 0,-3 3-4 0,3-3-719 15</inkml:trace>
  <inkml:trace contextRef="#ctx0" brushRef="#br1" timeOffset="172904.68">25262 13078 1872 0,'0'0'83'0,"0"0"17"16,0 0-80-16,0 0-20 0,0 0 0 0,0 0 0 0,0 0 36 0,0 0 4 16,-7 9 1-16,4 1 0 0,-1-7-25 0,4 16-6 15,-3-7-1-15,-1 7 0 0,4 0-9 0,-3 3-12 16,-1 0 2-16,1 3 1 0,-1-6 9 0,4 9 0 15,-3-3 0-15,-1-3 0 0,1 6 0 0,-1-6 0 16,1 0 0-16,-1 0 0 0,-3 0 0 0,3-3 0 16,-3 3 0-16,0-4 8 0,0 4-22 0,0-9-4 15,0 6-1-15,0-7 0 16,0 7-62-16,3-6-13 0,-6-1-2 0,6-2-428 16,1-4-84-16</inkml:trace>
  <inkml:trace contextRef="#ctx0" brushRef="#br1" timeOffset="173152.7">24998 13363 979 0,'0'0'87'0,"0"0"-70"0,0 0-17 0,0 0 0 16,0 0 185-16,0 0 34 0,0 0 6 0,0 0 2 15,0 0-171-15,0 0-35 0,0 0-6 0,0 0-2 16,0 0 27-16,0 0 6 0,0 0 1 0,10 10 0 15,1-10-16-15,0 0-3 0,-1 0-1 0,4 0 0 0,0 0-11 0,4 0-3 16,-4 0 0-16,4 0 0 0,-4 0-13 16,4 0 0-16,-1 0 8 0,1 0-8 0,-4 0-12 0,0 0-6 15,0 0-1-15,0 0 0 16,-3 0-119-16,-1 0-24 16,1 0-5-16,-4 0-596 0</inkml:trace>
  <inkml:trace contextRef="#ctx0" brushRef="#br1" timeOffset="173878.84">25566 13131 1810 0,'0'0'80'0,"0"0"17"0,0 0-77 0,0 0-20 0,-4 0 0 0,4 0 0 15,-10 6 21-15,10-6 1 0,0 0 0 0,0 0 0 16,0 0-22-16,-7 4 0 0,3 5 0 0,-3 0 0 16,4 4 0-16,-1-1 0 0,-3 4-9 0,7 0 9 15,0 12 0-15,-4-3 0 0,1 3 0 0,3 7 0 16,-4-4 67-16,1 1 11 0,-1 5 2 0,4-2 1 15,-3-4-60-15,3 4-12 0,-4-4-9 0,1 0 12 32,-1 1-58-32,1-1-11 0,10-9-3 0,-7 6 0 0,-4-6 31 0,1-3 5 0,3-7 2 0,0 1-550 15,0-4-111-15</inkml:trace>
  <inkml:trace contextRef="#ctx0" brushRef="#br1" timeOffset="174332.89">25972 13141 748 0,'0'0'67'0,"0"0"-54"16,0 0-13-16,0-10 0 0,-8 7 216 0,8 3 41 0,0 0 8 0,0 0 2 15,-7 0-198-15,0 0-39 0,0 0-8 0,0 3-2 16,0 7 4-16,-3 8 0 0,-1 4 0 0,0 0 0 15,1 10-15-15,-1-1-9 0,-3 3 12 0,0-2-12 16,0 5 28-16,0-2 0 0,7-4-1 16,-4 4 0-16,1-4 10 0,3 1 3 0,-1-4 0 15,1-3 0-15,7-6-20 0,-3 3-3 0,6-4-1 0,-3-5 0 16,7-1-16-16,-3-2 10 0,3-1-10 0,0 1 8 16,4-7-8-16,3-3 0 0,3 0 0 0,-2 0 0 15,6-3 0-15,-4 0 0 0,5-4 9 0,-1-2-9 16,0-4 14-16,0 4-2 0,4 0 0 0,-4 2 0 15,0-8 9-15,0 2 2 0,-3 0 0 0,3-2 0 16,-3 2 21-16,-4-6 4 0,-4 7 0 0,-3-1 1 16,0-5-14-16,-3 5-3 0,-4-6-1 0,0 4 0 15,-7-11 1-15,-4 4 1 0,-3 1 0 0,-3-11 0 16,3 7-23-16,-4-3-10 0,-3-3 8 0,0-1-8 0,-4 1 0 0,0-1 0 16,0 1 0-16,1 6 0 0,-1-3 0 0,0 6 0 15,4 0 0-15,0 3 0 16,0 7-65-16,3 2-6 0,1 1-1 0,2 2-698 15,1 1-140-15</inkml:trace>
  <inkml:trace contextRef="#ctx0" brushRef="#br1" timeOffset="175370.6">24836 14903 1364 0,'0'0'60'0,"0"0"13"0,0 0-58 0,0 0-15 0,0 0 0 0,0 0 0 16,0 0 22-16,0 0 2 0,0 0 0 0,0 0 0 15,7-3 6-15,3-4 2 0,-3 4 0 0,7 0 0 16,-3-3-12-16,7 6-1 0,-1-3-1 0,1-4 0 16,0 7 29-16,-1-3 5 0,1-3 2 0,-1 6 0 15,1 0-25-15,3-3-5 0,-7 3 0 0,0 0-1 16,4 3-23-16,-7-3 9 0,3 0-9 0,-4 0 0 15,-3 0 8-15,-7 0-8 0,0 0 0 0,0 0 0 16,0 0 0-16,15 0 0 0,-8 0-11 0,-7 0 11 31,0 0-144-31,14-3-21 0</inkml:trace>
  <inkml:trace contextRef="#ctx0" brushRef="#br1" timeOffset="176302.78">25502 14630 1450 0,'0'0'32'0,"0"0"6"0,0 0 2 0,0 0 1 0,-3 0-33 0,3 0-8 15,-4 0 0-15,4 0 0 0,4-13 49 0,-1 10 8 16,1-6 2-16,3 3 0 0,0-7-19 0,4 10-4 16,3-6-1-16,-4-1 0 0,1 1-3 0,3-1-1 0,4-2 0 0,-4 9 0 15,-4-4 1-15,4-2 1 16,0 6 0-16,-3 0 0 0,0-4-14 0,-1 7-3 0,1 7-1 0,-1-1 0 16,1 0-7-16,0-3-8 0,-4 7 11 0,3 2-11 15,-6-2 20-15,6 2-2 0,-6-2-1 0,3-1 0 16,0 4-1-16,0-4-1 0,-3 0 0 0,3 4 0 15,-4-4-15-15,4 1 9 0,-3 2-9 0,-1-2 8 16,-6-1-8-16,3 4 8 0,0-4-8 0,-4 4 8 16,-3-4 4-16,0 7 1 0,0-4 0 15,-4 1 0-15,4-1-13 0,-3 4-10 0,-8 0 2 0,4-1 0 16,-7 1-12-16,0 0-1 0,0-1-1 0,-4 4 0 31,4-6-7-31,0-1-2 0,-1-2 0 0,1 5 0 0,4-8 31 0,2 2 0 0,1-3 0 0,4-2 10 16,-4-4 10-16,7 0 1 0,7 0 1 0,0 0 0 15,0 0-22-15,0 0 8 0,0 0-8 0,0 0 0 0,7 0 8 0,0 0-8 16,-7 0 8-16,7 6-8 0,3 0 29 0,1 0 2 16,3-2 0-16,0 5 0 0,0 3-7 0,4-2-2 15,-4-4 0-15,4 0 0 0,-1 4-22 0,1-1 0 16,-4 1 0-16,4-7 8 0,-4 6-8 0,0 1-12 16,-4 2 4-16,5-2 0 15,-5-1-139-15,1 3-27 0,-1-2-6 0</inkml:trace>
  <inkml:trace contextRef="#ctx0" brushRef="#br1" timeOffset="176758.12">24941 16273 1792 0,'0'0'80'16,"0"0"16"-16,0 0-77 0,0 0-19 0,0 0 0 0,11-3 0 0,0-3 14 0,-1 6-1 15,-10 0 0-15,11 0 0 0,3 0 7 0,-4 9 2 16,5-6 0-16,-1 7 0 0,-4 9 6 0,1-7 0 15,3 7 1-15,-7 3 0 0,0 0-29 0,0 6 8 16,-3-3-8-16,-1 3 0 0,-3-3 0 0,-3 7 0 16,-1-1 0-16,1-3 0 15,-8 4-64-15,0-7-13 0,-6 6-3 0,-1-9-739 0</inkml:trace>
  <inkml:trace contextRef="#ctx0" brushRef="#br1" timeOffset="176971.7">24818 16593 1670 0,'0'0'74'0,"0"0"15"0,0 0-71 0,0 0-18 0,0 0 0 0,11 6 0 16,-4-3 132-16,7-3 22 0,-4 0 5 0,8 0 1 31,0 0-151-31,-4-3-29 0,0 3-7 0,0 0-1 0,4-6 28 0,-1 6 0 0,-3-3 0 0,0 3 0 15,0 0-8-15,1 0-7 0,-1 0-1 0,-4 0-613 16,-10 0-123-16</inkml:trace>
  <inkml:trace contextRef="#ctx0" brushRef="#br1" timeOffset="177533.41">25404 16032 288 0,'0'0'12'0,"-4"-3"4"0,4-4-16 0,-4 4 0 16,1-6 0-16,3-1 0 0,-4 1 399 0,8 3 77 16,-4-10 15-16,3 7 3 0,1 2-400 0,3-8-80 15,-3 5-14-15,6 4 0 0,-3-3 0 0,4 2 9 0,-4-5 1 0,3 12 0 16,5-3 18-16,-5-4 4 0,-3 7 1 0,7 7 0 15,-3-4-11-15,3 3-2 0,0 0-1 0,-3 1 0 16,3-4-10-16,-4 6-1 0,1 1-8 0,3-1 12 16,-3 0-12-16,-1 4 0 0,1-4 0 0,3 4 0 15,-3-1 8-15,-4-2-8 0,3 9 0 0,1-7 9 16,-4 1 2-16,-4 9 0 0,4-7 0 0,-3 1 0 16,-1 3-11-16,-3 3 0 0,0-3 0 0,0 3 0 15,-3-4 0-15,-4 4 8 0,0 0-8 0,0-3 0 16,0 3 0-16,-4-6 0 0,1 3 0 0,-1-1 0 0,-3-5 0 15,0-1-11-15,0 7 1 0,-4-6 0 16,4-4 2-16,0 4 0 0,-4-4 0 0,4-3 0 16,-4-2 8-16,4-4 0 0,-3 0 8 0,-1 0-8 0,4 0 0 15,-4 0 0-15,4-10-10 0,0 10 10 16,0-3-11-16,7-3 11 0,-4 6-10 0,11 0 10 16,0 0 0-16,0 0 12 0,0 0-1 0,0 0 0 0,0 0 3 0,0 0 1 15,0 0 0-15,0 0 0 0,4 6 3 0,3-3 1 16,3 7 0-16,1 2 0 0,7-3 15 15,-4 1 3-15,0 2 1 0,7-2 0 0,-3-4 2 0,3 0 1 16,4 4 0-16,-4-1 0 0,7 1-23 0,-3-7-5 16,-1-3-1-16,-3 6 0 0,4-3-4 0,0-3 0 15,0 0-8-15,-4 0 12 0,3 0-12 0,1 0-16 0,0-9 3 16,-4 9 1 0,0-7-142-16,-3-2-28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7T23:37:07.889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</inkml:brush>
    <inkml:brush xml:id="br3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1824 7985 9215 0,'-8'-6'816'0,"-1"0"-656"16,2-2-160-16,-2-2 0 0,0 0 3344 0,0 0 640 15,3 1 128-15,-1 2 32 0,2 1-2416 0,5 6-464 16,-5-7-112-16,5 7 0 0,0 0-224 0,-6-5-32 16,6 5-16-16,0 0 0 0,0 0-224 0,0 0-32 15,0 0-16-15,0 0 0 0,0 0-160 0,0 0-16 16,0 0-16-16,7 12 0 0,-1-2-48 0,2 1-16 15,1 0 0-15,2-1 0 0,-2 1 64 0,1 0 16 16,1-2 0-16,1 1 0 0,-1 1 0 0,4 2 0 16,0 1 0-16,1-2 0 0,-4-4-48 0,1-1 0 15,0 3 0-15,1 1 0 0,2 2-32 0,-2-2-16 16,-1-3 0-16,1 2 0 0,1 3-96 0,-1 0-32 16,-1 0 0-16,3 2 0 0,-2-2-48 0,0 0-16 0,2 0 0 0,1 1 0 15,0 0-16-15,1 2 0 0,3 1 0 0,0-3 0 16,-2 1 96-16,1-4 16 0,1 2 0 0,1-1 0 15,0-1-240-15,2 2 0 0,0 1 0 0,3 2 0 16,-3 0 0-16,0 3 128 0,-2 2-128 0,0-1 144 16,2 0 48-16,-4 2 0 0,-1 2 0 0,-1-1 0 15,-1 1-192-15,0 2 192 0,-3-6-192 0,-1 3 192 16,0-4 112-16,2 1 16 0,-2-2 16 0,0 0 0 16,-2-1-336-16,4-2-288 0,-2 2 48 0,-1-3 16 15,-1 0 224-15,2-1 0 0,2-1 0 0,0 1 0 16,1 0 0-16,0 0 0 0,1 0 0 0,-1 0 0 15,1 1 0-15,3 2 0 0,0 0 0 0,0 1 0 16,1 2 160-16,0 0-160 0,0 1 128 0,0 3-128 16,0-1 0-16,-2 0 0 0,-2 0 0 0,0 0 0 0,0 0 0 0,0-1 0 15,-3-1 0-15,1-1 0 0,-2 0 0 0,1-1 192 16,-1-6 0-16,1 1 0 0,2 0-192 0,-2 0 0 16,2-3 0-16,0 2 0 0,-1-3 0 0,1 1 0 15,0 1 0-15,1 2 0 0,1-3 128 0,0 1-128 16,-1 2 0-16,3 0 128 0,-2 1-128 0,1-1 128 15,1 3-128-15,0 3 128 0,-1 1-128 0,2-2 128 16,0 4-128-16,0-2 128 0,-2 1-288 0,1 1-64 16,-2 0-16-16,0-1 0 0,1 0 400 0,0-2 80 15,-1-2 16-15,-1 2 0 0,-2-2-256 0,2-3 0 16,0-2 128-16,-1-2-128 0,0-1 160 0,1 0-16 16,0 0 0-16,1 1 0 0,1 0-144 0,-1 3-176 0,0 0 48 0,0 0 0 15,2 1 128-15,-1 2 0 0,2 0 0 0,0 1 0 16,1-2 0-16,0 4 0 0,1 0 0 15,-1 5 128-15,0 0-128 0,0 1 0 0,-2 0 0 0,1 0 0 16,-2-1 0-16,1 0 0 0,-1-1 0 0,1 0 0 16,-2-3 0-16,0 3 0 0,3-5 0 0,-3-1 0 15,-1-3 0-15,2 2 0 0,-1-2 0 0,3 0 0 16,0 5 0-16,1-4 144 0,0 4-144 0,1 0 0 16,1 2 128-16,2 1-128 0,0 0 0 0,1 4 0 15,1 3 128-15,-1 1-128 0,-1 1 0 0,0 1 0 16,0-1 0-16,-1 0 0 0,-1-1 0 0,-2-1 0 15,-1-2 0-15,2-3 0 0,-1-5 0 0,2 1 0 16,-3-5 0-16,1 4 0 0,2-2 0 0,4 0 0 0,-1 1 128 16,2-1-128-16,2 2 0 0,0 0 0 0,-1 0 192 0,3 3-64 15,-2 4 0-15,-1 2-128 0,0 2 0 0,-2 0 0 16,-2 0 0-16,-1 0-144 0,-1-2 512 16,1 0 96-16,0-2 32 0,2-4 0 0,-1-2-496 0,3-3-288 15,2-3 32-15,2 2 16 0,-1 0 240 0,4-1 0 16,0 2 0-16,1 1 0 0,-2 0 0 0,-3 2 0 15,0-2 0-15,-4 3 0 0,-2-2 272 0,1 6 0 16,-4 1 0-16,2 2 0 0,-2 2-416 0,2 0-96 16,0-2-16-16,0 1 0 0,1-2 256 0,1 0 0 15,2-3 0-15,2 0 0 0,2-3 0 0,-1-1 0 16,2-1 0-16,-3-1 0 0,-1-2 0 0,-1 1 0 0,-3-3 0 16,0 2 0-16,-1-1 0 0,-3-2 0 15,2 2 0-15,-2-2 0 0,0 0 144 0,1 1-144 0,1 2 0 0,1-1 144 16,1 4-16-16,1 3 0 0,2-1 0 0,2 3 0 15,2 0-128-15,-1 2 0 0,1-1 144 0,-2 1-144 16,0 0 0-16,-2-1 0 0,-2-2-160 0,1-2 160 16,-5 1-208-16,1-4 64 0,-1-5 16 0,1 0 0 15,-2 2 320-15,3-2 80 0,-2-2 16 0,1 4 0 16,-1-3-288-16,2 2 0 0,1-1 0 0,1 1 0 16,2 1 0-16,1 3 0 0,0-4 0 0,0 6 0 15,-1 1-144-15,-3 1-96 0,-2 4-16 0,1 0 0 16,-1 1 416-16,-2 1 80 0,0 0 16 0,0 1 0 15,0-2-256-15,2 0 0 0,1-3 0 0,-2-2 0 16,2-5 0-16,2 3 0 0,2-4 0 0,2 2 0 16,0 1 0-16,2 1 0 0,1 0 0 0,0 0 0 15,0 3 0-15,-2 0 128 0,-2 0-128 0,-1 6 0 0,-3 2 0 16,0 2 0-16,-1-4 0 0,0 3 0 0,1 1 0 0,0-2 0 16,0-2 0-16,3-3 0 0,2-1 128 0,1-3-128 15,2-3 0-15,4 4 0 0,-1-1 144 0,-1 0-144 16,-1 0 128-16,-1 2-128 0,-1-1 0 0,-2 0 128 15,-3 4-128-15,2 0 0 0,-2 3 0 0,2 1 128 16,-1-1-128-16,3 1 0 0,4 2 0 0,1-2 0 16,3-1 128-16,3 0-128 0,0-2 0 0,1-2 0 15,-2-1 0-15,-3-1 0 0,-3 0 208 0,-1-1-32 16,1 2-16-16,-2 0 0 0,-2-2-160 0,3 6 0 16,4 2 0-16,3 3 0 0,5 4-176 0,4 2 48 15,0-1 0-15,-3 2 0 0,-4-7 128 0,-1-2 192 0,-2-4-32 16,-1-3-16-16,1-5-144 0,-1 1 0 15,2 0 0-15,3 0 0 0,2 0 0 0,2 1 0 0,0 1-160 0,-1 4 160 16,-3 3 0-16,-4 0 160 0,-3 2 0 0,0 1 0 16,0 1-160-16,1-1-176 0,0 1 48 0,3-2 0 15,3-4 304-15,2 0 64 0,3-1 16 0,-3-2 0 16,-2 1-256-16,-3-1 0 0,-4-1 0 0,-4 0 0 16,-3-2 0-16,2 3 128 0,1 0-128 0,1 2 0 15,-1 3 0-15,2 0 0 0,2 3 0 0,1-1 0 16,0 1 0-16,0-2 176 0,-2-1-176 0,-2-1 160 15,-2-2-160-15,-2-2 0 0,-5-3 0 0,-1-1 0 16,-2-4 0-16,-1 0 0 0,1 0 0 0,-1-2 0 0,-3 0 0 16,1-1 0-16,-1 0 0 0,2 2 0 0,0 1 0 0,0-1 0 15,0 1 0-15,1 0 0 0,-1 1 0 16,1 0 128-16,-1 2-128 0,0-2 0 0,0 1 192 0,-2 0-64 16,-1-1 0-16,1 0 0 0,-2 0-128 0,-2 1 0 15,0-4 0-15,-2 1 0 0,1-2 0 0,-2 1 0 16,-2-2 0-16,1-2 0 0,-2 0 0 0,0-1 0 15,0 1 0-15,-1 0 0 0,1 0-320 0,-1-3 48 16,-2 0 16-16,2 1 0 16,-1-2-512-16,0 4-112 0,-7-11-16 0,0 0 0 0,0 0 608 0,0 0 112 15,11 4 32-15,-11-4 0 0,10 5-112 0,-10-5 0 16,11 8-16-16,-11-8 0 16,0 0-1552-16,10 2-304 0,-10-2-64 0,0 0-17200 0</inkml:trace>
  <inkml:trace contextRef="#ctx0" brushRef="#br1" timeOffset="1">2498 16218 21183 0,'0'0'1888'0,"0"0"-1504"15,0 0-384-15,12-6 0 0,-1 0 896 0,4-1 96 16,-2 1 32-16,2-2 0 0,1-1-688 0,1 0-128 16,0-2-16-16,3 0-16 0,-1-1 208 0,1-1 64 15,-2-2 0-15,3-3 0 0,1 1-48 0,1-2 0 16,1-4 0-16,-1 0 0 0,3-3 80 0,3-3 16 16,1-1 0-16,0 0 0 0,0-2 16 0,1 0 0 15,1 1 0-15,-1 0 0 0,1 0-128 0,1-1 0 16,0 2-16-16,-1-2 0 0,1-1 112 0,1 0 32 15,0 0 0-15,1-3 0 0,1-1-160 0,2-4-32 16,3-1 0-16,-1 1 0 0,0 0-112 0,1 2-16 16,-1 1-16-16,-2 2 0 0,-3-1-32 0,0 6 0 15,2 1 0-15,-1-2 0 0,-3-4 16 0,2-4 0 0,0-4 0 0,5-6 0 16,1 3 64-16,2 1 16 0,2 2 0 0,-4 4 0 16,0 6 64-16,-2 0 16 0,-5 4 0 0,0-4 0 15,-3-1-320-15,-1-3 160 0,-1-1-160 0,2-4 128 16,1-5-128-16,2 1 0 0,3-3 0 0,2 6 128 15,4 5-128-15,-3 4 128 0,0 2-128 0,-4 4 128 16,-2 1-128-16,-1 2 128 0,-6-3-128 0,0-1 128 16,-1-3-128-16,2-3 128 0,-2-5-128 0,-1 2 128 15,1-6 0-15,2 4 0 0,1 5 0 0,2-1 0 16,5 2 128-16,0 5 32 0,2 4 0 0,-2 1 0 16,-2 2-128-16,-2 1-32 0,-2-1 0 0,-3 3 0 15,-4-5 0-15,2-1 0 0,-4-3 0 0,0-1 0 16,0-1 0-16,-2-2 0 0,1-2 0 0,1 1 0 15,1 1-128-15,1 2 0 0,2 4 0 0,1 1-176 0,2 1 176 16,2 1 0-16,0 2 0 0,-1 1 0 0,3 1 160 0,-5 1 16 16,-1 1 0-16,-1 0 0 0,-2-2-176 0,-2 2 0 15,-1-4-160-15,-2-2 160 0,-4-2 0 0,1 0 0 16,3-4 0-16,-1 3 0 0,-1-2 0 0,-2 2 0 16,2-1 128-16,1 2-128 0,-2 0 0 0,2 4 160 15,0 1-160-15,1 2 128 0,2 0-128 0,0 2 0 16,0 2 144-16,1-3-144 0,1 2 160 0,2 0-32 15,-1 1-128-15,1 0 192 0,-2 0-192 0,-1-1 0 16,-3-1 128-16,0 0-128 0,1-4 0 0,-2 2 144 16,-1-2-144-16,-1-1 128 0,-2 0-128 0,0-1 0 15,-1 0 0-15,-1 2 0 0,1 0 0 0,0 0 128 0,1 0-128 16,0 3 128-16,0 0-128 0,0 1 128 16,0-1-128-16,1 2 128 0,1 0-128 0,3 1 192 0,-1-1-192 0,1 2 192 15,0-1-192-15,2 2 160 0,-1-1-160 0,2 0 160 16,0 1-160-16,1 0 0 0,2 0 0 0,-2 0 0 15,0-3 0-15,-1 2 0 0,-3-3 0 0,1 1 0 16,-1-1 0-16,0-4 0 0,-1-1 192 0,0 0-64 16,-1 0-128-16,-2 0 0 0,0-3 0 0,2 1 0 15,0 2 0-15,-1 1 0 0,2 0 0 0,-1 2 0 16,-1 1 176-16,2-1-48 0,0 1-128 0,3 3 192 16,-1-5-192-16,1 3 144 0,3 0-144 0,2 0 128 15,1 1-128-15,3 1 0 0,0-2 144 0,-1 0-144 16,1 0 192-16,0-3-48 0,-2-3 0 0,0-3 0 15,-3-3-144-15,-2-1 0 0,-1 0 0 0,1-1 0 16,2-2 0-16,-1 2-224 0,-1 2 80 0,0 1 16 16,1 2 128-16,0 1 0 0,2 1 0 0,1 1 0 0,0-1 0 0,1 4 0 15,3 1 0-15,2 0 0 0,0-3 0 0,-1-2 0 16,1-1 0-16,-4-1 0 0,1-10 0 0,-2 2 128 16,-2-1-128-16,1-2 0 0,0 1 0 0,0 2 0 15,1 1 0-15,0 3 0 0,3 2 0 0,3-1 0 16,0 0 0-16,5 0 128 0,4 5-128 0,0-2 0 15,-2-2 0-15,0-4 0 0,-2-6 0 0,-1-3 128 16,-5 0-128-16,1-1 0 0,0-1 0 0,-1 3 128 16,-1 0-128-16,3 7 0 0,2-3 0 0,4 5 0 15,6 1 0-15,1-1 128 0,-1 2-128 0,-1-6 0 16,-3-5 0-16,-1-7 0 0,-3-3 0 0,-1 0 128 0,-4 1-128 16,3 3 0-16,0 3 0 0,3 3 0 0,3 1 0 0,2 5 0 15,3-3 0-15,-1 1 0 0,-3-6 0 0,-1-2 128 16,-3-6-304-16,-3 1-48 0,-3-1-16 0,-2 5 0 15,2 3 400-15,-2 3 80 0,0-2 16 0,3 6 0 16,0 1-256-16,4-1 0 0,2-1 0 0,2-4 0 16,0-1 0-16,-2-5 0 0,-3-5 0 0,-2 6 0 15,-3 2 0-15,0 2-288 0,-2 3 32 0,0 3 16 16,-3 4 400-16,2 0 80 0,1-3 16 0,1-2 0 16,0 0-256-16,3-3 0 0,3-2 0 0,1 0 0 15,-2-1 0-15,-1 0 0 0,0 4 0 0,-2 6 0 16,0 3 0-16,-5 4 0 0,-2-2 0 0,-1 5 0 15,-1-2-176-15,0 1-80 0,0 1 0 0,-1-2-16 16,1 1 416-16,-1-1 96 0,2 1 16 0,0-2 0 0,0-2-256 16,1 2 0-16,0 0 0 0,0-1 0 0,0 0 0 0,0 1 0 15,-1 1 0-15,-3 3 0 0,-1 1-144 0,-2 3-80 16,1 2-16-16,-3 3 0 0,-2-1 240 16,0 2 208-16,-3 1-32 0,1 2-16 15,0 2-1824-15,0 0-352 0,0 1-80 0,-3-1-17440 16</inkml:trace>
  <inkml:trace contextRef="#ctx0" brushRef="#br2" timeOffset="2">15899 9794 24879 0,'0'0'2208'0,"-4"-2"-1760"16,4 2-448-16,0 0 0 0,0 0 3280 0,0 0 576 15,-9 0 112-15,9 0 32 0,-8 1-3184 0,0 1-640 16,-1 2-176-16,0 2 0 0,-2 1 0 0,0 4 0 16,-4 1 0-16,-2 2 0 0,-2 2 0 0,-2 3 0 15,-2 1 0-15,-2 6 0 0,0 1 144 0,-2 6 32 16,-2 7 0-16,-1-1 0 0,-3 4 336 0,-1-2 64 16,-2-2 0-16,-1-5 16 0,0-10-112 0,0 1-32 15,2-4 0-15,5 0 0 0,0-3-320 0,0 2-128 0,5-3 0 0,2-2 144 16,1 0-352-16,2-2-80 0,2-3-16 0,0 1 0 31,-2-2-800-31,6-3-176 0,3 1-16 0,2-3-16 16,-1-2-1472-16,2-2-288 0,0-2-64 0</inkml:trace>
  <inkml:trace contextRef="#ctx0" brushRef="#br2" timeOffset="3">15204 9854 19343 0,'0'0'1728'0,"-3"-9"-1392"0,1 2-336 0,2 7 0 15,0 0 5664-15,0 0 1056 0,9 3 224 0,3 1 32 0,2 1-5376 0,2 3-1072 16,-1 2-208-16,3 3-64 0,2 2-16 0,1 3-16 16,1 2 0-16,2 4 0 0,-2 2-224 0,1 6 144 15,-1 0-144-15,0 4 128 0,-2 0-128 0,-2-1 0 16,-1-1 0-16,0-1 0 0,-1-3 0 0,-2-3 0 15,-1-1 0-15,-1-5 0 0,-3 1-208 0,1-1 80 16,2 3 128-16,1 0-208 16,0 0-240-16,0 2-64 0,0 1 0 0,2 1 0 15,-1 0-144-15,3-4-48 0,0-2 0 0,1 0 0 16,2 2-1808-16,-1-5-368 0,1-2-80 0,-1-3-16 0</inkml:trace>
  <inkml:trace contextRef="#ctx0" brushRef="#br2" timeOffset="4">16178 10544 21183 0,'0'0'1888'0,"0"0"-1504"0,0 0-384 0,0 0 0 0,0 0 5152 0,0 0 960 15,0 0 192-15,0 0 32 0,6 9-4992 0,2 3-1024 16,-1-2-192-16,-1 3-128 0,-1 3 0 0,1 3 0 16,0 3 0-16,-1 1 0 0,1 0 0 0,-1 1 0 15,-1 0 0-15,-2 0 0 0,1-1 0 0,-2-1 0 16,2 1 0-16,-2-3 0 0,0 0-256 0,1 2 0 15,0 0 0-15,1 0 0 16,0-1-624-16,0 0-112 0,1 1-32 0,2-1-11168 16,-1 1-2240-16</inkml:trace>
  <inkml:trace contextRef="#ctx0" brushRef="#br2" timeOffset="5">15639 12194 31503 0,'0'0'1392'0,"0"0"288"0,0 0-1344 0,0 0-336 15,0 0 0-15,0 0 0 0,0 0 224 0,0 0-32 0,0 0 0 0,0 0 0 16,0 0-192-16,0 0 0 0,0 0-192 0,0 0 192 16,0 0 160-16,3 12 144 0,-3-12 16 0,-7 12 16 15,-2-3 816-15,0 3 144 0,0-1 48 0,0 4 0 16,-3 0-144-16,1 4-32 0,-1-1 0 0,-1-1 0 16,0 5-336-16,-2-1-80 0,-3-4-16 0,0 2 0 15,0 3-96-15,-5 2-32 0,-3-3 0 0,-2 1 0 16,-4 1-336-16,1 1-64 0,1-1-16 0,1 2 0 15,3 0-192-15,2 0 0 0,0-2 0 0,3-1 0 16,2-1-336-16,0-1-16 0,3-5 0 0,0 0 0 16,2-1-592-16,3 2-112 15,2-1-32-15,1-2 0 0,-1-2-1984 0,-1-6-416 0,-1-6-80 0</inkml:trace>
  <inkml:trace contextRef="#ctx0" brushRef="#br2" timeOffset="6">15115 12215 47167 0,'0'0'2096'0,"0"0"416"0,0 0-2000 0,0 0-512 16,2 16 0-16,3-2 0 0,4 2 528 0,4-2 16 0,1 0 0 15,5 2 0-15,1 0-544 0,4-1-320 0,1 2 32 0,1 0 16 16,0 3 272-16,1-3-192 0,2 2 192 0,-2 1-160 16,-1 3-48-16,0 1-16 0,-1-1 0 0,-1 3 0 15,-2 0-48-15,-1 7-16 0,-2 1 0 0,1 1 0 32,-3 0-176-32,0-1-48 0,0-1 0 0,0-3 0 15,0-3-448-15,-1-2-112 0,-1-7-16 0,0 0 0 16,1-3-1408-16,0-2-304 0,-1 0-48 0</inkml:trace>
  <inkml:trace contextRef="#ctx0" brushRef="#br2" timeOffset="7">15931 12817 29487 0,'0'0'2624'0,"6"-9"-2112"16,-1-1-512-16,1-1 0 0,1 1 2560 0,1 1 384 16,2-3 96-16,1 2 16 0,-1-1-2512 0,0 2-544 15,0 0 0-15,0 1 0 0,0 0 0 0,1-1 256 16,-1 0-48-16,2 3 0 0,0 0-208 0,-1 0 0 15,3-1 128-15,0-3-128 0,0 1 448 0,2 1 32 0,1 0 16 0,-2 2 0 16,1-1-48-16,0 1 0 16,-2 0 0-16,-1 2 0 0,-1 2-64 0,0 1 0 0,-2 1-16 0,0 2 0 15,-10-2-368-15,10 7-128 0,-4 2 0 0,-1 1 0 16,-2 3 128-16,-3 3 224 0,-1 1-48 0,-2 1-16 16,-1 4-160-16,-2 4 0 15,-4 2 0-15,0 0-176 0,0 0 176 0,-2-1 0 0,0-1 0 0,2 3-128 16,-3-4 128-16,1-2 176 0,0-2-48 0,2 1 0 15,-2-2 160-15,2-1 32 0,2 0 0 0,1-1 0 16,1 0-192-16,1 0-128 0,1 1 192 0,1 1-192 16,0 0 0-16,2 0 0 0,2-3 0 0,2-1 0 15,0 3 128-15,1-2-128 0,-1 0 192 0,4 0-192 16,-1-3 0-16,4-1 0 0,0-1 0 0,2-1 0 16,1-1 0-16,1-4 0 0,2 1 0 0,1-5 0 0,2 2-288 0,2-4 32 15,5-4 16-15,2 2 0 16,0-4-368-16,5-3-80 0,3 0-16 15,1-4-12704-15,-2-4-2544 0</inkml:trace>
  <inkml:trace contextRef="#ctx0" brushRef="#br2" timeOffset="8">16927 10269 8287 0,'0'0'368'0,"0"0"80"0,0 0-448 0,0 0 0 0,0 0 0 0,0 0 0 16,-2-9 4272-16,2 9 768 0,0 0 144 0,0 0 48 15,1-10-3952-15,-1 10-768 0,4-6-176 0,-4 6-16 16,0 0 32-16,7-4 16 0,-7 4 0 0,10-1 0 16,0-2 112-16,-10 3 32 0,12 0 0 0,1 3 0 15,0-3 304-15,0 1 64 0,-1 0 16 0,1 1 0 16,0-2 32-16,3 0 16 0,1 0 0 0,2 1 0 15,2 0-272-15,0-1-48 0,0-1-16 0,2 0 0 0,3-1-256 16,3 0-48-16,0-1-16 0,2 6 0 0,0 1-96 0,2-2 0 16,0 0-16-16,-1-2 0 0,1 0-48 0,-1 0 0 15,1 1 0-15,-1 0 0 0,0 0-128 0,-2-1 160 16,-2 0-160-16,1 0 160 0,-2-2-160 0,2-1 192 16,1-1-192-16,0-1 192 0,1-1-192 0,2 2 192 15,2-3-192-15,0 2 192 0,1 0-16 0,-1 1 0 16,-3 0 0-16,0 0 0 0,-4-1 16 0,-2 2 0 15,-1-2 0-15,-3 1 0 0,-2 0-192 0,-2-1 0 16,-3 1 144-16,-2 1-144 0,-2 1 0 0,0-1 0 16,-1 1 0-16,-10 2 128 0,0 0-128 0,9-2 0 0,-9 2 0 0,0 0 0 31,0 0-384-31,0 0-32 0,0 0-16 0,0 0 0 16,0 0-1408-16,0 0-272 0,0 0-64 0,0 0-16 15,-6 8-960-15,6-8-192 0,-9 16-48 0,0-3 0 0</inkml:trace>
  <inkml:trace contextRef="#ctx0" brushRef="#br2" timeOffset="9">17163 12750 22399 0,'0'0'992'0,"-5"-4"208"0,0 0-960 0,0 0-240 0,0-3 0 0,-2 2 0 0,1 0 784 0,-1-2 112 16,1 2 32-16,0 0 0 0,1-2-928 0,0 2 0 15,-3 1-160-15,3-1 16 16,-2 1-224-16,7 4-32 0,-8-4-16 0,8 4 0 0,-7-2 416 0,7 2 0 15,-9-3 0-15,1 2 0 0,1 0 384 0,7 1 96 16,-9-2 32-16,0 2 0 0,1 0 160 0,8 0 32 16,-9 2 16-16,9-2 0 0,0 0 368 0,0 0 64 15,0 0 0-15,0 0 16 0,0 0-80 0,0 0-32 16,0 0 0-16,0 0 0 0,0 0-448 0,0 0-96 16,0 0 0-16,9 6-16 0,2-2-160 0,2 0-16 15,1-2-16-15,2 0 0 0,2 0-128 0,1-2-32 0,2 0 0 0,1-2 0 16,2-1 160-16,2 1 16 0,3-1 16 0,2 0 0 15,0 3 32-15,2-1 0 0,1-2 0 0,1 2 0 16,3 0-112-16,0 0-32 0,1-1 0 0,-2 1 0 16,1 1-80-16,-1-3-16 0,-1 2 0 0,2 0 0 15,1-1 16-15,2 2 0 0,0 0 0 0,1 0 0 16,0-2 32-16,1 2 0 0,0-2 0 0,-3 0 0 16,-1-2-48-16,-3 0-128 0,-4 1 192 0,1 1-64 15,-3 1-128-15,-3-2 192 0,-1 0-192 0,-2 1 192 16,-2 0-192-16,-1-2 160 0,-3 3-160 0,-1 0 160 15,-3 1-160-15,1 1 192 0,-2 4-192 0,-2-2 192 0,-2-3-192 0,1 0 128 16,-10 0-128-16,13 1 128 0,-13-1-128 16,11 0 0-16,-11 0 0 0,0 0 0 0,11 3 0 0,-11-3-176 15,0 0 48-15,0 0 0 16,0 0-560-16,0 0-96 0,0 0-32 0,0 0-12240 16,0 0-2464-16</inkml:trace>
  <inkml:trace contextRef="#ctx0" brushRef="#br2" timeOffset="10">21398 9115 3679 0,'0'0'320'0,"0"0"-320"16,0 0 0-16,0 0 0 0,0 0 3520 0,0 0 640 16,0 0 128-16,0 0 32 0,0 0-2416 0,0 0-496 15,0 0-80-15,0 0-32 0,0 0-368 0,0 0-80 0,0 0-16 0,0 0 0 16,0 0-48-16,0 0-16 0,0 0 0 0,0 0 0 15,-9-3 0-15,1 1 0 0,-1-1 0 0,9 3 0 16,-11-1-96-16,1 1-32 0,-2 0 0 0,1 0 0 16,-3 0-48-16,1 1-16 0,-1 0 0 0,-2 1 0 15,0-2-112-15,-1 1-16 0,0-1-16 0,-2 0 0 16,1 0-96-16,-1 0-16 0,-1 1 0 0,0 2 0 16,1-1-64-16,-1 1-32 0,1-4 0 0,-1 1 0 15,1 0 0-15,0 0 0 0,1-2 0 0,1 1 0 16,0 0-48-16,0 1-16 0,-1-1 0 0,0-1 0 15,0 1-32-15,1 0-128 0,0-3 192 0,1 2-64 16,0 1 48-16,2 0 0 0,1 1 0 0,0-4 0 16,1 1 144-16,0-1 48 0,1 2 0 0,2-1 0 0,-1-1-176 0,3 2-16 15,-1-2-16-15,1 1 0 0,1-2 32 0,-1 2 0 16,7 3 0-16,-10-4 0 0,1 2-192 0,9 2 0 16,0 0 0-16,-9-3 128 0,1 2-128 0,8 1 0 15,-11-1 0-15,2 2 128 0,9-1-128 0,-9 0 0 16,9 0 0-16,-10 1 0 0,-1-1-128 0,11 0 128 15,-10 3 0-15,1 1 0 0,0 0 0 0,9-4 0 16,-10 4 0-16,1-1 0 0,1 1 0 0,8-4 0 16,-9 6 0-16,9-6 0 0,-7 5 0 0,7-5 0 15,-10 6 0-15,10-6 0 0,0 0 0 0,0 0 0 16,-7 4 128-16,7-4-128 0,0 0 192 0,0 0-32 0,-8 5-16 0,8-5 0 16,0 0-144-16,0 0 192 0,-8 4-192 0,8-4 192 15,-7 6-192-15,7-6 128 0,0 0-128 0,0 0 128 16,0 0-128-16,0 0 128 0,0 0-128 0,-7 6 128 15,7-6 0-15,0 0-128 0,0 0 192 0,0 0-64 16,0 0-128-16,-7 7 128 0,7-7-128 0,0 0 128 16,0 0-128-16,-6 6 128 0,6-6-128 0,0 0 128 15,-7 7-128-15,7-7 192 0,0 0-192 0,-9 4 192 16,9-4-192-16,0 0 0 0,0 0 0 0,-8 5 0 16,8-5 192-16,0 0 0 0,0 0 0 0,-9 0 0 15,9 0-64-15,0 0-128 0,0 0 192 0,-9-2-64 16,9 2-128-16,0 0 0 0,0 0 144 0,-9-1-144 15,9 1 0-15,-7-2 144 0,7 2-144 0,0 0 0 16,-8-4 0-16,8 4 0 0,-7-4 0 0,7 4 0 16,-8-4 128-16,8 4-128 0,-8-7 0 0,1 3 0 0,7 4 0 15,-6-4 0-15,6 4 0 0,0 0 0 0,-7-3 0 0,7 3 0 16,-6-3 0-16,6 3 0 0,0 0 0 0,0 0 0 16,0 0 0-16,0 0 0 0,0 0 0 0,0 0 0 15,0 0 0-15,0 0 0 0,0 0 0 0,0 0 0 16,0 0 0-16,0 0 0 0,-8-3 0 0,8 3 0 15,0 0 0-15,0 0 0 0,0 0 0 0,0 0 0 16,0 0 128-16,-6-4-128 0,6 4 0 0,0 0 160 16,0 0-160-16,-7-2 128 0,7 2-128 0,0 0 0 15,-9 0 144-15,9 0-144 0,0 0 0 0,0 0 0 16,0 0 0-16,-8 6 128 0,8-6-128 0,-6 7 0 16,6-7 0-16,0 0 0 0,-6 8 0 0,6-8 0 0,-4 9 0 0,4-9 0 15,-2 10 0-15,2-10 0 0,-3 11 0 0,1-1 0 16,2 2 0-16,0-3 0 0,0-9 0 15,0 14 0-15,0-3 0 0,0 2 0 0,-2 0 0 0,1 0 0 16,0 1 0-16,-1 3 0 0,1 3 0 0,0-1 0 16,-1 1 0-16,2 1 0 0,0 1 0 0,0 0 0 15,0 1 0-15,2 2 0 0,-1-1 0 0,0 2 0 16,1 0 0-16,-2 0 0 0,0-3 0 0,-2 3 0 16,1 4 0-16,0-2 0 0,-2-2 0 0,1 0 0 15,-1-1 0-15,-1 2 0 0,0 3 0 0,0 1 0 16,0 3 0-16,2-1 0 0,-1-2 0 0,0 0 0 15,2-1 0-15,0 0 0 0,0-1 0 0,1 1 0 16,1-3 0-16,0 2 0 0,-1-1 0 0,1-1 0 16,1-4 0-16,-2 2 0 0,0-4 0 0,0 1 0 0,2-2 0 15,0 1 0-15,-2 1 0 0,2-3 128 0,1 0-128 0,0 0 0 16,-1 1 0-16,1-3 0 0,-1 0 0 0,2-2 144 16,0-2-144-16,-1 2 0 0,-1-2 128 0,1 0-128 15,0 0 0-15,0 0 0 0,1-3 0 0,0 3 0 16,-1 0 0-16,0-1 0 0,-1 0 128 0,1-2-128 15,-2-1 0-15,2 0 0 0,-3-9 0 0,2 12 0 16,1-1 0-16,-1 0 0 0,-2-11 0 0,3 12 0 16,-2-3 0-16,1 0 0 0,-2-9 0 0,2 11 0 15,-2-11 0-15,0 9 0 0,0-9 0 0,2 9 0 16,-2-9 0-16,0 0 0 0,0 0 128 0,4 9-128 16,-4-9 0-16,2 12 0 0,-2-12 0 0,0 0 0 15,0 0 0-15,7 10 0 0,0 3 0 0,0-4 0 16,-1-1 0-16,0-1 0 0,-6-7-144 0,1 6-96 0,-1-6-16 0,0 0 0 15,0 0 416-15,0 0 80 0,3 7 16 0,-3-7 0 16,0 0-416-16,0 0-80 0,1 6-16 0,-1-6 0 16,0 0 256-16,0 0 0 0,0 0 0 0,0 0 0 15,0 0 0-15,0 0 0 0,0 0 0 0,0 0 0 16,0 0 160-16,0 0 80 0,0 0 16 0,0 0 0 16,0 0-432-16,0 0-80 0,0 0 0 0,0 0-16 15,0 0 272-15,0 0 0 0,0 0 0 0,0 0 0 16,0 0 0-16,4-10 0 0,-4 10 0 0,0 0 0 15,0 0 128-15,6-11 96 0,-6 11 16 0,7-6 0 16,-7 6-240-16,0 0 0 0,8-7 0 0,-8 7 0 16,9-5 0-16,-9 5 0 0,8-4 0 0,-8 4 144 15,9-4-144-15,-9 4 0 0,10-2 0 0,1-1 0 0,-11 3 0 0,10-4 0 16,-10 4-176-16,13-4 176 0,-2 2 0 0,-1-1 0 16,-10 3 0-16,12-5-128 0,-1 2 128 0,1 1 0 15,-1-1 0-15,0 2-128 0,-11 1 128 0,16 0 0 16,-2 0 0-16,1 1-128 0,0 0 128 0,-2-2 0 15,0-4 0-15,0 1 0 0,4 0 0 0,0 3 0 16,2-1 0-16,-1 1 0 0,0-1 0 0,2 0 0 16,-2 1 0-16,0-2-128 0,3 1 128 0,0-2 0 15,-2 0 0-15,1 1 0 0,-1 1 0 0,0-1 0 16,-1-1 0-16,0 2-128 0,1-1 128 0,0 0 0 16,1 1 0-16,-1 0-128 0,-1 1 128 0,1 0 0 15,-2 0-144-15,1 1 144 0,0 0 0 0,2 0 0 0,-2 0-144 0,1 0 144 16,0-2 0-16,0 2 0 0,2 0 0 0,0 0 0 15,0 0 0-15,1 0 0 0,0-1 0 16,0 0 0-16,-1-1 0 0,0 2 0 0,0 0 0 0,-1 0 0 16,-4 0 0-16,1 0 0 0,-1 0 0 0,0 2 0 15,-2-2 0-15,2 1 0 0,-1 2 0 0,1-2 0 16,0-1 0-16,-2 0 0 0,0 0 0 0,1 1 0 16,-1-1 0-16,0 0 0 0,-1 0 0 0,2 0 0 15,-1 1 0-15,0-1 0 0,-1 0 0 0,-2 0 0 16,-1 0 0-16,2 0 0 0,0 0 0 0,-1-1 0 15,1 1 0-15,0 0 0 0,-12 0 0 0,13 0 0 16,0 0 0-16,-1 0 0 0,-12 0 0 0,11-1 0 16,0 0 0-16,-11 1 0 0,0 0 0 0,13-2 0 15,-3 1 0-15,-10 1 0 0,11-3 0 0,-11 3 0 0,10-2 0 0,-10 2 0 16,11-3 0-16,-11 3 0 0,10-1 0 0,-10 1 0 16,0 0 0-16,11-3 0 0,-11 3 0 0,7-2 0 15,-7 2 0-15,0 0 0 0,0 0 0 0,0 0 0 16,9-6 0-16,-9 6 0 0,0 0 0 0,0 0 0 15,0 0 0-15,7-6 0 0,-7 6 0 0,0 0 0 16,7-9 0-16,-7 9 0 0,2-11 0 0,2 1 128 16,4 1-128-16,-4 0 0 0,-3-3 128 0,-2 0-128 15,2 2 0-15,-4-3 144 0,-2-4-144 0,0 0 0 16,1-3 144-16,0-1-144 0,2 2 0 0,-2-1 0 16,0 1 0-16,1-5 128 0,1 2-128 0,-1 1 0 15,0 0 0-15,2-1 0 0,-2 0 0 0,2-1 0 0,-1-4 0 16,0-1 0-16,0-4 0 0,-1-1 0 0,0-3 0 0,1 2 0 15,-1 2 0-15,1 1 0 0,-1-1 0 0,0 4 0 16,-1 2 0-16,1-2 0 0,-1 6 0 0,0-1 0 16,0 3 0-16,-1-1 0 0,-1 0 0 0,1 0 0 15,0-3 0-15,1-1 0 0,1-1 0 0,2-2 0 16,0-2 0-16,1-3 0 0,1 0 0 0,0 0 0 16,2 1 0-16,1 4 0 0,1 2 0 0,0 2 0 15,-1 1 0-15,2 3 0 0,-1 4 0 0,0 0-128 16,-1 2 128-16,-2 1 224 0,1 0-48 0,1 2-16 15,-1 2-288-15,-1 0-64 0,-1 0-16 0,-1 9 0 16,3-10 208-16,-2 0 0 0,1 1 0 0,-1-1 0 16,-1 10 0-16,1-11 0 0,-1 2 0 0,0 9 0 15,0-11 0-15,0 0 0 0,0 2 0 0,0 0 0 16,0 0 0-16,0 0 0 0,-1 1-128 0,1 1 128 16,0 1 0-16,0-1 0 0,0 7 0 0,0-10 0 0,0-1 0 15,0 5 0-15,0 6 0 0,0 0 0 0,-1-8 0 0,-2 2 288 16,3 6-32-16,0 0-16 15,-3-10-560-15,1 4-128 0,2 6 0 0,-3-8-16 16,3 8 320-16,0 0 144 0,-4-8-128 0,4 8 128 0,-2-6 128 0,2 6 96 16,-7-8 32-16,2 1 0 0,5 7-256 0,-8-5 0 15,0 1 0-15,2 2 0 0,6 2 0 0,-11 0-288 16,1 2 64-16,0-2 16 0,-3 0 208 0,1 3 160 16,0 1-32-16,-1 0 0 0,0 0-128 0,0 1 0 15,0 0 0-15,1 0 0 0,0-2 0 0,1 1 0 16,-1-3 0-16,0 2 0 0,2-1 0 0,-1 1 0 0,1-2 0 15,0 1 0-15,-2-1-208 0,1-1-32 16,1 0 0-16,0 1 0 0,-2 0 240 0,1 2 0 0,-3 0 0 0,1 1 0 16,-1-2 0-16,-1 3 0 0,-2 2 0 0,2-1 0 15,-2 0 304-15,-2-1-48 0,1 0-16 0,0 0 0 16,0-1-240-16,1 0 0 0,0-1 0 0,0-1 0 16,0-2 0-16,3 2 0 0,-1-1 0 0,2 0 0 15,1-1 128-15,2-1-128 0,1 2 0 0,1-1 0 16,8 0 0-16,-9-1 0 0,2 0 0 0,7 1 0 31,0 0-464-31,0 0-48 0,-10 0 0 0,10 0 0 16,0 0-1392-16,0 0-272 0,0 0-64 0,0 0-10544 0,0 0-2096 0</inkml:trace>
  <inkml:trace contextRef="#ctx0" brushRef="#br2" timeOffset="11">18174 10153 10815 0,'0'0'480'0,"0"0"96"0,0 0-448 0,0 0-128 0,0 0 0 0,-8-3 0 15,8 3 1472-15,-7-3 288 0,7 3 48 0,0 0 16 16,-7-1-528-16,7 1-96 0,-8-4-32 0,8 4 0 15,-4-2-208-15,4 2-32 0,0 0-16 0,0 0 0 16,0 0-256-16,0 0-48 0,0 0-16 0,0 0 0 0,8-10 64 16,-8 10 16-16,10-5 0 0,1 1 0 0,-11 4-96 0,13-1-32 15,-2 1 0-15,1 0 0 0,-12 0-176 0,14 1-48 16,-1 1 0-16,-1 0 0 0,0 0-128 0,2-1-16 16,1-1-16-16,-1 0 0 0,-1-1 144 0,0-1 16 15,-1 1 16-15,1 1 0 0,0-1 0 0,0-2 0 16,0 2 0-16,1-1 0 0,1 1-80 0,2-4-32 15,3 4 0-15,0-2 0 0,-2 2-64 0,2-1-16 16,2 2 0-16,1 0 0 0,0-1-16 0,0 1 0 0,-1 0 0 0,0 1 0 16,1-1 112-16,-3 0 16 0,5 0 0 0,0 0 0 15,-2-1-48-15,1 1 0 0,-2 0 0 0,0 0 0 16,2 0-48-16,-1 0-16 0,-1-3 0 16,3 1 0-16,1 1-144 0,-1-1 0 0,0 0 144 0,2-1-144 15,2 2 128-15,1-1-128 0,-2 0 128 16,4-1-128-16,-2 1 160 0,1-4-32 0,-2 2-128 0,-3 1 192 15,-3-3 0-15,1 1 0 0,-1 0 0 0,1 0 0 16,-2 0-64-16,-1 1 0 0,-2 1-128 0,2 0 192 16,-3 2-192-16,2 1 0 0,-2 0 0 0,0 0 0 15,1 1 0-15,-1 2 0 0,0 0 0 0,0-1 0 16,2 0 0-16,-1 0 0 0,0-2 0 0,-1 1 0 16,-1 1 0-16,0-2 0 0,0 0 0 0,0 0 0 15,-2 0 0-15,0-2 128 0,-1 1-128 0,2 1 0 16,-3-2 0-16,0 0 144 0,-1 2-144 0,-2-1 128 0,-1 0-128 15,3 1 192-15,-2-3-192 0,-1 3 192 0,-9 0-192 0,11 0 0 16,-11 0 144-16,12 0-144 0,-2 0 0 0,-10 0 0 16,10-1 0-16,1 1 128 0,-2-2-128 0,0 1 0 15,-9 1 0-15,11 0 0 0,-11 0 0 0,11-3 0 16,0 2 0-16,-1 0 0 0,-10 1 0 0,13-1 144 16,-2 1-144-16,-11 0 0 0,11 0 128 0,1 0-128 15,-2 0 0-15,-10 0 0 0,12 0 0 0,0 0 0 16,0 0 128-16,-12 0-128 0,0 0 0 0,13 0 0 15,-3-3 0-15,-10 3 0 0,13 0 0 0,-1 0 0 16,-12 0 0-16,12-3 0 0,-12 3 160 0,13-1-160 16,-13 1 128-16,11-1-128 0,0 1 128 0,-11 0-128 15,10 0 128-15,-10 0-128 0,11 0 0 0,-11 0 128 0,10 1-128 0,-10-1 0 16,11 1 0-16,-11-1 0 0,0 0 0 0,11 0 0 16,0-1 0-16,-11 1 0 0,0 0 0 0,9 0 0 15,-9 0 0-15,12 0 128 0,2 0-128 0,-5 0 128 16,-9 0-128-16,0 0-176 0,0 0 48 0,0 0 0 31,0 0-1296-31,0 0-256 0,0 0-48 0,0 0-9984 0,0 0-2000 0</inkml:trace>
  <inkml:trace contextRef="#ctx0" brushRef="#br2" timeOffset="12">18375 12683 7359 0,'0'0'656'0,"0"0"-528"15,0 0-128-15,4-10 0 0,-2 2 2880 0,2-3 528 16,0 2 112-16,1 0 32 0,0 1-2688 0,1-1-544 15,-1 1-96-15,1 1-32 0,0-3 48 0,-1 3 0 16,0-1 0-16,1 1 0 0,-6 7 208 0,7-9 32 16,1 1 16-16,-8 8 0 0,8-6 128 0,-8 6 16 15,5-11 16-15,1 4 0 0,0-1 176 0,0 1 48 16,1 1 0-16,-2-1 0 0,1 1-32 0,2-3 0 0,0 1 0 0,-1 0 0 16,2-1-288-16,1-2-64 15,1 1-16-15,0-2 0 0,2 2-176 0,2-5-48 0,-2 1 0 16,0 0 0-16,0-2-48 0,0-1-16 0,1 0 0 0,0 0 0 15,1-4-64-15,-1 2 0 0,-1-1-128 0,3 2 192 16,-3-3 32-16,0 4 0 0,-1-2 0 0,-1 2 0 16,2-3 96-16,2-1 32 0,-2 0 0 0,0 1 0 15,1 0-16-15,-1-1 0 0,0 0 0 0,2 0 0 16,-1 1 32-16,-1-1 0 0,1-1 0 0,3 1 0 16,0-1-80-16,0-1-16 0,1 0 0 0,2-2 0 15,-1-1 32-15,4-3 0 0,0 1 0 0,1 0 0 16,0 1-112-16,-3 2-32 0,-3 3 0 0,2 1 0 15,-3-1-160-15,0 1 128 0,0 2-128 0,0 0 128 16,-3 2 0-16,0-1-128 0,0 0 192 0,0 1-64 0,-2 0-128 0,-1 0 192 16,4-1-192-16,-2-2 192 0,-4-1-32 0,1-1 0 15,2-1 0-15,-2-2 0 0,0-6 0 0,0 1 0 16,-1-2 0-16,3 4 0 0,-2 0-160 0,1 1 0 16,0 1 144-16,1 0-144 0,0 2 0 0,-2 1 128 15,2 1-128-15,0 2 0 0,-3 2 128 0,3 1-128 16,1 1 160-16,1-2-160 0,-1 4 176 0,3 1-176 15,-1 0 192-15,2-2-192 0,2 0 224 0,-1 0-64 16,-1-2-16-16,-2 0 0 0,1-3 0 0,2-1 0 16,-1-4 0-16,-1 0 0 0,-2 0-144 0,1-1 0 15,-1 0 0-15,-2 3 0 0,-3 3 0 0,1 2 208 16,2 0-48-16,-2 1-16 0,-2 1-144 0,0 2 0 0,0 1 144 16,1 1-144-16,-1 0 0 0,0 2 144 0,-1-1-144 0,0 1 0 15,1 0 176-15,-2 0-176 0,0 1 160 0,0 0-160 16,-1-3 144-16,2 3-144 0,-1 0 128 0,1 0-128 15,-1 0 128-15,0-1-128 0,1-3 128 0,1 1-128 16,-1 0 128-16,1-1-128 0,-2 0 128 0,1 0-128 16,0-3 144-16,0 3-144 0,-1-1 160 0,0 1-160 15,0-3 128-15,-1 3-128 0,1 1 0 0,-2 2 0 16,-1 1 0-16,0 0 0 0,1 1 0 0,0 0 0 16,1 2 0-16,0-1 0 0,0-2 0 0,1 2 0 15,0 0 0-15,1 0 0 0,-1-3 0 0,2 2 0 16,0-1 0-16,0 2 0 0,0 1 0 0,-2 0 0 15,1-1 0-15,-1 0 0 0,-1 1 0 0,1-1 0 16,-6 7 0-16,5-6 0 0,-5 6 0 0,4-7 0 0,-4 7 0 16,0 0 128-16,5-8-128 0,-5 8 0 0,0 0 0 0,4-6 0 15,-4 6 128-15,4-7-128 0,-4 7 0 0,4-6 0 16,-4 6 0-16,0 0 0 0,0 0-192 0,4-8-64 16,-4 8-32-16,0 0 0 0,3-7 464 0,-3 7 80 15,0 0 32-15,4-6 0 0,-4 6-288 0,0 0 0 16,0 0 0-16,0 0 0 0,0 0 0 0,0 0-176 15,0 0 176-15,0 0-160 16,0 0-416-16,0 0-96 0,0 0-16 0,0 0 0 16,0 0-1888-16,0 0-384 0,0 0-80 0,-9 5-14640 0</inkml:trace>
  <inkml:trace contextRef="#ctx0" brushRef="#br2" timeOffset="13">15356 6678 19455 0,'0'0'864'0,"0"0"176"0,0 0-832 0,0 0-208 0,0 0 0 0,0 0 0 16,0 0 992-16,0 0 160 0,0 0 16 0,0 0 16 15,-6 7-304-15,6-7-64 0,0 0-16 0,0 0 0 16,0 0-32-16,-3 5 0 0,3-5 0 0,0 0 0 16,-2 5-16-16,2-5-16 0,0 0 0 0,1 7 0 15,0 1-160-15,2 3-16 0,-3-11-16 0,4 12 0 16,1 1-128-16,0 1-32 0,1 2 0 0,-1 2 0 15,0 3-80-15,0-1-32 0,2 3 0 0,-2 1 0 16,1 0-80-16,-2 4 0 0,0-1-16 0,0-1 0 16,-1-1-48-16,-1-3-128 0,2-2 192 0,1-1-64 15,1 1 192-15,0-2 48 0,1 0 0 0,1-2 0 16,-2 0 128-16,1-1 16 0,0 3 16 0,1 1 0 16,0-1-240-16,-1 2-48 0,-2 0-16 0,0 4 0 0,-1 1-80 0,0 2-16 15,0 2 0-15,-2 3 0 0,0-2 64 0,-1 2 0 16,0-1 0-16,1-1 0 0,-2-3-192 0,0-1 0 15,0-2-160-15,0-3 160 0,1-3 0 0,-1-1 0 16,0-2 0-16,0 0 0 0,2-1 160 0,1-1-160 16,0 0 128-16,-1 0-128 0,-2-13 0 0,2 12 0 15,-1-2 128-15,0 0-128 0,-1-10 0 0,2 11 0 16,-2-11-160-16,1 12 160 0,-1-12 0 0,-1 10 0 16,1-10 128-16,-4 11-128 0,0-2 0 0,-2-1-320 15,0-2 32-15,-1 1 16 16,0-1-688-16,-1 2-128 0,-1 0-16 0,2 2-16 15,-2-4-1600-15,3 2-320 0,-1-3-64 0</inkml:trace>
  <inkml:trace contextRef="#ctx0" brushRef="#br2" timeOffset="14">16521 7335 16063 0,'0'0'704'0,"0"0"160"0,-12-2-688 0,2-1-176 0,10 3 0 0,-11 1 0 16,1-1 128-16,1 2-128 0,-1-2 192 0,10 0-64 16,-9 0-128-16,9 0 0 0,0 0 0 0,0 0 128 15,-9-3 464-15,9 3 96 0,0 0 16 0,0 0 0 16,0 0 512-16,0 0 128 0,0 0 0 0,11-6 16 16,-1 0-32-16,3 1-16 0,-1 3 0 0,2 0 0 15,0 1-240-15,2 1-48 0,2-1-16 0,2 2 0 16,2 0-368-16,0 2-80 0,0-1-16 0,2 1 0 0,1 2-160 0,-1-2-48 15,1 1 0-15,1 0 0 0,0-2-16 0,2 2-16 16,0 0 0-16,4-1 0 0,0-2 144 0,1-1 16 16,1-3 16-16,1 1 0 0,0-1 176 0,2 1 48 15,-1-2 0-15,1 0 0 0,-1-1-208 0,-2-1-48 16,1 1 0-16,-2 3 0 0,-3 0-192 0,-1 1-32 16,1 0-16-16,-4 2 0 0,-2-1-208 0,-1 1 0 15,-4-1 0-15,-1 2 0 0,-2-1 176 0,-2 0-176 16,-2 0 192-16,-1-1-192 0,-11 0 0 0,11-1 0 15,-11 1 0-15,11-1 0 0,-11 1-272 0,10-4 32 16,-1 0 16-16,0 0 0 16,-9 4-672-16,11-5-144 0,-1 0-32 0,-1 1 0 15,-1-3-1888-15,0 3-384 0,-8 4-80 0</inkml:trace>
  <inkml:trace contextRef="#ctx0" brushRef="#br2" timeOffset="15">17607 7264 9215 0,'0'0'400'0,"0"0"96"0,0 0-496 0,0 0 0 0,0 0 0 0,0 0 0 16,0 0 3056-16,0 0 512 0,0 0 96 0,0 0 32 15,0 0-2288-15,0 0-464 0,0 0-96 0,5-11-16 16,-1 2-208-16,1 1-48 0,2 0-16 0,-7 8 0 16,7-5-224-16,-7 5-32 0,0 0-16 0,10-4 0 15,-10 4-144-15,0 0-16 0,0 0-128 0,0 0 192 0,0 0-16 0,0 0-16 16,0 0 0-16,0 0 0 0,0 0 144 15,0 0 16-15,-8 11 16 0,0-1 0 16,1-1 80-16,0 0 16 0,-1 1 0 0,1-1 0 0,1 0-16 16,0-3 0-16,6-6 0 0,0 0 0 0,-5 11-112 15,5-11-32-15,0 0 0 0,-1 10 0 0,1-10-48 0,0 0-16 16,0 0 0-16,0 0 0 0,0 0-208 0,9 9 128 16,-9-9-128-16,9 4 0 0,-9-4 0 0,0 0 0 15,11 0 0-15,-11 0 0 0,11-1 128 0,0 0-128 16,-11 1 0-16,9-4 144 0,-9 4-144 0,0 0 192 15,8-6-192-15,-8 6 192 0,0 0-192 0,8-6 0 16,-8 6 0-16,6-8-176 0,-6 8 176 0,7-8 0 16,-7 8 0-16,6-9 128 0,-6 9-128 0,4-10 0 15,1 2 0-15,-5 8 0 0,0 0 0 0,0 0 0 0,5-9 0 16,-5 9 0 0,4-11-1168-16,-4 11-256 0,0 0-48 0,0 0-13120 0</inkml:trace>
  <inkml:trace contextRef="#ctx0" brushRef="#br2" timeOffset="16">17761 7236 19231 0,'0'0'848'0,"0"0"176"0,0 0-816 0,0 0-208 16,0 0 0-16,0 0 0 0,-7-4 384 0,7 4 16 15,0 0 16-15,0 0 0 0,0 0 16 0,0 0 0 16,0 0 0-16,0 0 0 0,0 0 272 0,0 0 64 15,0 0 16-15,0 0 0 0,0 0-16 0,0 0-16 16,0 0 0-16,0 0 0 0,0 0 0 0,0 0 0 16,0 0 0-16,5 12 0 0,-5-12-208 0,7 13-32 15,-7-13-16-15,8 14 0 0,-1 1-32 0,1-5 0 16,-1 2 0-16,-1 0 0 0,2 1-96 0,0 0-32 16,-2 0 0-16,2 0 0 0,0 0-80 0,1-1 0 0,0 1-16 0,2 0 0 15,-1 2-64-15,2-4-16 0,0-2 0 0,2 0 0 16,2 0 176-16,1 0 48 0,1 0 0 0,1 0 0 15,1 2-16-15,-1 2 0 0,1-3 0 0,0 2 0 16,-1 0-96-16,-1 1-16 0,-1-1 0 0,2 3 0 16,-1 2-64-16,0 0-32 0,-1 1 0 0,-1 1 0 15,-2-1-160-15,0-1 128 0,2 2-128 0,-2-2 128 16,-1 3-128-16,2-3 0 0,-2 2 144 0,1-2-144 16,2 3 128-16,-1-2-128 0,1 2 128 0,0-1-128 15,-2 0 208-15,2-1-16 0,1-1-16 0,0-2 0 16,-2-2 64-16,3 2 16 0,2-1 0 0,0 3 0 15,0 0-80-15,0-1-16 0,-2 2 0 0,1 0 0 0,-3 3-160 0,-1-4 128 16,-1 3-128-16,-1-1 128 0,0 5-128 0,0-1 0 16,0 0 0-16,-1 1 128 0,0-2-128 0,0-1 0 15,-1-3 0-15,1 0 128 0,-2 1 64 0,2 2 0 16,1-3 0-16,0 0 0 0,-1 2 128 0,1-5 16 16,3 2 16-16,1-2 0 0,0-1-112 0,-1-1-32 15,0-1 0-15,1 1 0 0,-1-2-80 0,1 2-128 16,-2 1 176-16,1-1-176 0,0 0 128 0,1 1-128 15,-1 0 0-15,0 2 0 0,-2-2 128 0,0 1-128 16,-1-1 0-16,0 2 0 0,-2 2 0 0,1 3 0 16,0 0 0-16,1-2 0 0,-1-2 0 0,-1 0 0 15,0 1 0-15,0-1 0 0,0-4 128 0,2 0-128 16,0 0 0-16,0-1 0 0,0 2 256 0,1 1-48 0,1-2-16 0,-1 1 0 16,0 2-16-16,1-3-16 0,-2 4 0 0,1-3 0 15,-1 0-160-15,1 1 0 0,1-5 144 0,-1 2-144 16,-1 0 0-16,0 1 0 0,2 1 0 0,-2 0 128 15,0-1-128-15,-2 2 0 0,1-2 0 0,-1-3 0 16,-1 2 0-16,0 0 0 0,1-1 0 0,-1 1 0 16,1-3 0-16,-1 2 0 0,-1-1 0 0,0 2 128 15,-1-2-128-15,1 3 0 0,2-4 0 0,-1 2 0 16,1-1 0-16,-1 1 144 0,0-2-144 0,1 1 0 16,1-1 192-16,-1 2-192 0,0-2 192 0,-1 0-192 15,1 2 176-15,-1-1-176 0,-1 0 160 0,0-2-160 16,0 0 128-16,1 1-128 0,-1 3 0 0,-1-3 144 15,-1 0-144-15,1 3 160 0,0-4-160 0,0 2 160 0,-2 2-32 0,1 1-128 16,-2-1 192-16,0-1-64 0,-1 2-128 0,1-2 0 16,1-1 0-16,-1 1 128 0,0 0-128 0,0-1 0 15,2-1 0-15,-1 2 0 0,-6-11 0 0,8 10 128 16,0-3-128-16,0 1 0 0,1-1 144 0,0-1-144 16,0 1 160-16,2-1-160 0,-2 1 144 0,1-1-144 15,-1 0 128-15,2 0-128 0,-2-1 144 0,0 2-144 16,1-1 160-16,0 1-160 0,-3-1 128 0,2 3-128 15,1-2 0-15,-3 1 0 0,1 1 0 0,1 1 128 16,1 0-128-16,0-1 0 0,0 0 0 0,1 1 0 16,-1 1 0-16,1-4 0 0,-1 0 128 0,2-1-128 15,0 0 0-15,-1-1 144 0,4-1-144 0,-2 1 0 0,0-2 144 16,0 1-144-16,-2-1 0 0,1 0 144 0,0 0-144 16,-2 1 0-16,-10-4 128 0,13 5-128 0,-2 0 0 0,-1 2 0 15,-1-4 0-15,-9-3 0 0,0 0 0 0,11 10 0 16,-11-10 0-16,8 9 0 0,-8-9 0 0,6 10 0 15,-6-10 0-15,0 0 0 0,7 12 0 0,-2 0 0 16,-5-12-240-16,5 7 0 0,-5-7 0 0,5 11 0 31,-5-11-2176-31,7 9-432 0,-7-9-96 0</inkml:trace>
  <inkml:trace contextRef="#ctx0" brushRef="#br2" timeOffset="17">21432 9424 8287 0,'0'0'736'0,"0"0"-592"0,9-8-144 0,-1 2 0 15,-2-1 1344-15,-6 7 256 0,0 0 32 0,8-7 16 16,-8 7-1360-16,0 0-288 0,0 0 0 0,5-9 0 15,-5 9 320-15,0 0 112 0,0 0 16 0,0 0 16 16,4-7 1040-16,-4 7 208 0,0 0 32 0,0 0 16 16,0 0-352-16,0 0-80 0,0 0-16 0,0 0 0 15,0 0-640-15,0 0-128 0,0 0-32 0,0 0 0 16,-9 3-192-16,0 1-64 0,0 0 0 0,0 0 0 16,-3 1 0-16,0-1 0 0,1 0 0 0,-1 1 0 15,0 2 128-15,-1-2 32 0,-1-1 0 0,-1 1 0 0,-2 2-32 0,0-1 0 16,0 1 0-16,-1-1 0 0,0 0-80 0,0-1-32 15,-2-3 0-15,1 2 0 0,-1 0-16 0,1 3-16 16,-2 2 0-16,0 0 0 0,-1 1-240 0,-2-2 144 16,1 1-144-16,-1-1 128 0,2 1-128 0,0 0 0 15,-2-2 0-15,1 2 128 0,-2-2-128 0,2-1 192 16,-2-1-192-16,3 2 192 0,-3 2-48 0,0-4 0 16,0 2 0-16,2 1 0 0,-2-1-16 0,3 2-128 15,1-2 192-15,2 1-64 0,0-2-128 0,2 1 0 16,3-2 144-16,1-1-144 0,0 3 192 0,3-6-16 15,0 1-16-15,3 1 0 0,-1 0 32 0,8-3 0 16,-8 4 0-16,8-4 0 0,0 0-192 0,0 0 192 16,0 0-192-16,0 0 192 0,0 0 0 0,0 0 0 15,0 0 0-15,8 10 0 0,2 0 48 0,2-4 16 0,0-6 0 0,1 0 0 16,1 4-96-16,2-2-16 0,2 1 0 0,3-1 0 16,2 1-144-16,2-2 0 0,0 2 144 0,0-1-144 15,-1-2 160-15,3 2-32 0,0-2-128 0,0 1 192 16,-1 0 16-16,0-1 0 0,-1 0 0 0,-1 3 0 15,-2-3-16-15,0 3 0 0,3 4 0 0,-4-1 0 16,-3-2 16-16,0-1 0 0,-2 0 0 0,-1 0 0 16,0 1-64-16,-1 0-16 0,-1-3 0 0,-1 1 0 15,0 1-128-15,-1 0 0 0,1 1 0 0,-2-1-176 16,-10-3 176-16,12 4 0 0,-1 0 0 0,-11-4 0 16,10 3 0-16,-10-3 176 0,8 4-48 0,-8-4 0 15,0 0 32-15,0 0 0 0,0 0 0 0,0 0 0 0,0 0 32 0,0 0 0 16,0 0 0-16,0 0 0 0,0 0-48 0,0 0 0 15,0 0 0-15,0 0 0 16,-8 8-144-16,-1-3 160 0,0 0-160 0,0 0 160 0,-2 2-160 0,2-2 0 16,-1-4 0-16,1 5 0 0,-2-4 0 0,1 2 0 15,-2 0 0-15,0 0 0 0,-1 1 0 0,0-1 0 16,-1 1 128-16,0 2-128 0,-3 1 0 0,0 1 0 16,-2-2 0-16,1 3 128 0,1 0-128 0,0 0 0 15,-1 4 0-15,0-4 0 0,-1 0 0 0,2 2 0 16,1-1 0-16,0 2 0 0,2 0 128 0,1-2 0 15,1 1 0-15,1 1 0 0,1 0-128 0,1-1 0 16,1 0-192-16,-1-2 192 0,0 2 0 0,1 2 0 16,-1-3 0-16,1 2 0 0,0 0-144 0,0 0 144 0,0-2 0 0,1 1 0 15,-1 1 0-15,0-2 0 0,2-1 0 0,-1 2 0 16,-1-4 0-16,3-1 0 0,-2 1 0 0,2 0 0 16,1 1 0-16,4-9 0 0,-5 7 0 0,5-7 0 15,-6 9 144-15,0 0-144 0,2 3 128 0,2-5-128 16,2-7 192-16,0 0-64 0,0 0 0 0,0 0 0 15,0 7 112-15,0-7 16 0,0 0 0 0,0 0 0 16,8 7-80-16,-1-2-16 0,-7-5 0 0,12 4 0 16,-1 0-32-16,-1-2-128 0,1 2 192 0,0-1-64 15,2-2 0-15,0 0 0 0,2 1 0 0,0 0 0 16,1-2 48-16,2 3 0 0,3-2 0 0,0 0 0 16,-3-2 16-16,2 1 0 0,-1 0 0 0,3 1 0 15,3 1-64-15,-3 0-128 0,-2 0 192 0,-1-2-64 16,0-2 16-16,0 1 0 0,0-2 0 0,0 2 0 15,1-1-144-15,1 0 0 0,2 0 0 0,3-1 0 0,1 2 192 0,1-2-32 16,1 2-16-16,-2-1 0 0,-2 1-144 0,-2 1 0 16,-1 0 0-16,0 0 0 0,1 3 0 0,-4-2 0 15,-3 2-160-15,-2-2 160 16,-1 0-1744-16,-2 3-256 0,-11-4-48 16,0 0-19136-16</inkml:trace>
  <inkml:trace contextRef="#ctx0" brushRef="#br2" timeOffset="18">22368 9071 12895 0,'-7'0'1152'0,"-2"-2"-928"16,-1-2-224-16,-1 2 0 0,2 2 2752 0,1 1 512 15,1 0 112-15,-1-2 16 0,8 1-1984 0,-8 1-384 16,8-1-64-16,0 0-32 0,-9 2 48 0,9-2 16 16,0 0 0-16,0 0 0 0,-11 2-32 0,7 11 928 15,2-4-944-15,2-9-112 0,0 0 0 16,-1 8-16-16,1-8 0 0,0 0-48 0,2 11-16 0,-2-11 0 15,3 11 0-15,1 0-48 0,1-1-16 0,-1 2 0 16,1 0 0-16,-1-1-240 0,0 4-32 0,-2-2-16 0,0 0 0 16,-2-1-224-16,2-1-48 0,-2 2-128 0,2-2 192 15,-1 2-32-15,2 1-16 0,-1 1 0 0,1 0 0 16,-1-2-144-16,2 3 128 0,0 1-128 0,0 1 128 16,-1 3 64-16,-1-3 0 0,5 0 0 0,2 3 0 15,-4 4 32-15,2 0 16 0,1 0 0 0,-5-3 0 16,-1-1-48-16,0 2-16 0,1-1 0 0,0 3 0 15,1 0-48-15,-2-3 0 0,-1-1 0 0,2 1 0 16,-2 4-128-16,1-5 0 0,-2 1 0 0,0 2 0 16,0-6 0-16,1 3 192 0,2 1-64 0,-1 3 0 15,1-5 32-15,-1 3 0 0,1 0 0 0,0-2 0 16,1 1-32-16,-1 0-128 0,1-1 192 0,0 0-64 16,0 1-128-16,0-1 0 0,0-1 0 0,0-1 0 0,0 1 0 0,-2-5 0 15,1 2 0-15,0-2 0 0,-1-1 0 0,1 0 0 16,-1 2 0-16,0-2 0 0,-1-1 0 0,-1 2 0 15,0 2 0-15,1-2 0 0,2 0 0 0,-3 0 0 16,-1 0 0-16,1 2 0 0,0-3 0 0,0 0 0 16,-2-1 0-16,2 0 0 0,2-1 0 0,-2 2 0 15,0-1 128-15,1-1-128 0,0-1 0 0,-1 0 0 16,0-11 0-16,0 12 0 0,2 0 0 0,0 1 0 16,1-4 0-16,-3-9 0 0,2 10 0 0,-2-10 0 15,3 11 0-15,-3-11 0 0,4 9 0 0,-4-9 0 16,0 0 0-16,3 10 0 0,-3-10 0 0,1 11 0 15,-1-11 0-15,-1 10 0 0,1-10 144 0,-2 9-144 16,2-9 160-16,0 0-160 0,0 0 0 0,0 0 0 16,0 0 0-16,0 0 0 0,0 0 0 0,0 0 0 0,0 0 0 0,0 0 0 15,0 0 0-15,0 0 0 0,0 0 0 0,0 0 0 16,0 0 0-16,0 0 0 0,-6 6 0 0,6-6 0 16,0 0 0-16,0 0 0 0,0 0 0 0,0 0 0 15,0 0 0-15,0 0 0 0,0 0 0 0,0 0 0 16,0 0 0-16,0 0 0 0,0 0 0 0,0 0 0 15,0 0 0-15,0 0 0 0,0 0 0 0,0 0 0 16,0 0 0-16,0 0 0 0,0 0 0 0,0 0 0 16,0 0 144-16,0 0-144 0,0 0 128 0,10 2-128 15,1 1 0-15,-11-3 128 0,11 0-128 0,1 0 0 16,0-2 0-16,-1 1 0 0,0 0 128 0,-1 0-128 16,1 1 0-16,1 0 0 0,1-2 0 0,1 1 0 0,0 0 0 15,2-1 0-15,0-2 0 0,-1 2 0 0,1-1 0 16,1-1 0-16,1 2 128 0,2-2-128 0,-1 0 0 15,1 0 0-15,-2 0 0 0,1 0 128 16,4-2-128-16,0 2 0 0,2 0 144 0,0 0-144 0,-1 1 0 0,1-2 144 16,0 1-144-16,-3 2 0 0,2-1 128 0,-2 2-128 15,1 1 0-15,-2 1 0 0,0 0 0 0,0 2 0 16,0-1 0-16,0 1 0 0,-1 0 0 0,1-1 0 16,1-2 0-16,1 0 0 0,-3 0 0 0,1-2 0 15,0 0 0-15,1 1 0 0,0 0 0 0,2-1 0 16,-2 0 0-16,0 1 0 0,0-1 0 0,1 1 0 15,0-2 0-15,-1 1 0 0,0 0 128 0,1 0-128 16,-4-2 0-16,-1 1 0 0,1-2 0 0,-2 1 0 0,0 0 0 16,-2 0 0-16,1-1 0 0,-1 2 0 0,1 2 0 0,-2-1 0 15,-1-2 0-15,1 1 0 0,-1 2 128 0,0-3-128 16,-2 1 0-16,1 3 0 0,-2-2 0 0,2 2 0 16,1-2 0-16,0 2 0 0,-1-1 0 0,0 1 0 15,-1 0 0-15,4 0 0 0,-2 1 0 0,-1-1 0 16,-1 0 0-16,1 0 0 0,-2-1 0 0,1 1 0 15,-1 0 0-15,1 0 0 0,-11 0 0 0,12-1 0 16,-2-2 128-16,-10 3-128 0,10 1 0 0,-1-1 0 16,-9 0 0-16,0 0 0 0,10 2 0 0,-10-2 0 15,0 0 192-15,10 2-192 0,-10-2 192 0,0 0-192 16,0 0 0-16,0 0 0 0,0 0 0 0,0 0 0 16,0 0 0-16,0 0 0 0,9 2 0 0,-9-2 0 15,0 0 0-15,0 0 0 0,0 0 0 0,9 2 0 16,-9-2 0-16,0 0 0 0,0 0 0 0,12 3 0 15,-12-3 0-15,9 4 0 0,-9-4 0 0,9 2 0 0,-9-2 0 0,0 0 0 16,11 4 0-16,-11-4 0 0,0 0 0 0,10 2 0 16,-10-2 0-16,11 2 0 0,-11-2 0 0,0 0 0 15,0 0 128-15,0 0-128 0,10-1 0 0,-10 1 0 16,0 0 0-16,0 0 0 0,0 0 0 0,0 0 0 16,0 0 0-16,0 0 0 0,7-7 128 0,-7 7-128 15,0 0 0-15,0 0 0 0,3-9 0 0,-1 0 128 16,-2 9-128-16,0-9 0 0,0 9 128 0,0-9-128 15,0 9 0-15,1-12 0 0,-1 0 128 0,0 2-128 16,-1 1 0-16,1 0 0 0,-2-3 192 0,1 2-192 16,0-2 192-16,0-1-192 0,-1 0 192 0,2 0-192 0,-1-6 192 0,0 2-192 15,-2-1 144-15,0-1-144 0,-1-3 0 0,1-2 144 16,-3-2-144-16,2-3 0 0,-2-2 0 0,2-2 128 16,-1 2-128-16,1-3 0 0,0 0 0 0,0 2 0 15,0 0 0-15,0 2 0 0,0 0 0 0,-1 3 0 16,1 1 0-16,2-1 0 0,-2 2 0 0,1 0 0 15,0 0 0-15,1 2 0 0,-1-1 0 0,1-2 0 16,-1 0 0-16,2 1 0 0,-3 1 0 0,1-1 0 16,1-4 0-16,0 3 0 0,1 1 0 0,0-2 0 15,-2 1 0-15,2 0 0 0,-1 2 0 0,2 0 0 16,0 0 0-16,0 1 0 0,-1-2 0 0,2 1 0 16,1 5 0-16,-1 1 0 0,-1 1 0 0,0 1 0 15,0-1 0-15,0 1 0 0,0 1 0 0,0-3 0 16,-1 2 0-16,-1 2 0 0,1-1 0 0,0 2 0 0,0 3 0 15,1-5 0-15,-3 4 0 0,2 0 0 0,-1-2-128 0,2 0 128 16,0 3 0-16,0-3 0 0,2 1 0 0,-1 0 0 16,-2 2 0-16,2-1 0 0,0 1-128 0,1 1 128 15,-1 0 0-15,0 0 0 0,-1-2 0 0,1 2 0 16,-2 1 0-16,1 8 0 0,1-9 0 0,-1 9 0 16,0 0 0-16,0 0 0 0,-2-8 0 0,2 8 0 15,-5-6 0-15,5 6 0 0,0 0 0 0,0 0 0 16,-9-4 0-16,9 4 128 0,-10-1-128 0,10 1 0 15,-9 0 0-15,9 0 0 0,-10 2 0 0,-1 1 0 16,2-1 0-16,0 0 0 0,9-2 0 0,-10 4 0 0,10-4-192 16,-11 4 192-16,1-3 0 0,10-1 0 0,-12 4 0 0,2 0 0 15,1-2 0-15,-1 0 0 0,-1 0 0 0,-1 2 0 16,-2 1 0-16,-1-1 0 0,-2 0 0 0,0 1 0 16,-2 1 0-16,-2 0 0 0,-2 2 0 0,-2 0 0 15,-1-2 0-15,-2 1 0 0,1 1 0 0,-3-1 0 16,-1 0 0-16,-2-2 0 0,-2 0 0 0,0 1 0 15,-1-1 0-15,3 1 0 0,0-3 0 0,-1 2 0 16,2 2 0-16,-1-1 0 0,0 1 0 0,3-2 0 16,0 0 0-16,3 0 0 0,1-3 0 0,-1-1 0 15,-3-1 0-15,0 0 0 0,-2 0 0 0,1 0 0 16,-2-1 0-16,1 1 0 0,-2-2 0 0,1 2 0 16,2 0 0-16,1 2 0 0,0 0 0 0,4 1 0 15,1-3 0-15,4 1 0 0,3 4 0 0,1-1 0 16,1-4 0-16,0 0 0 0,-1-1 0 0,2 1 128 0,1-1-128 15,-2-1 0-15,-1 1 0 0,0-2 0 0,0 1 0 16,0-1 0-16,2-1 128 0,-1 2-128 0,1-1 0 0,0 2 0 16,2-2 0-16,1 1 0 0,1-2 0 15,0 1 0-15,1 0 0 0,2 2 0 0,1 0 0 0,0-3 0 16,0 1 0-16,2 1 0 0,0-1 0 0,5 3 0 16,0 0 0-16,0 0 0 15,0 0-464-15,0 0-80 0,0 0-16 0,6 11 0 16,2-1-1792-16,1 0-352 0,0 2-80 0,0 1-10896 15,3 3-2176-15</inkml:trace>
  <inkml:trace contextRef="#ctx0" brushRef="#br2" timeOffset="19">22728 10201 6447 0,'0'0'576'0,"0"0"-576"0,-11 0 0 0,11 0 0 16,-10-1 2592-16,10 1 416 0,0 0 64 0,-11-3 32 15,11 3-2384-15,-10-4-464 0,1 0-112 0,9 4-16 16,0 0 768-16,0 0 128 0,-8-6 48 0,8 6 0 15,-9-6 512-15,9 6 96 0,0 0 32 0,0 0 0 16,-4-4-272-16,0 1-48 0,0-3-16 0,2 2 0 16,0 3-608-16,2 1-128 0,0 0-32 0,0 0 0 15,0 0-320-15,0 0-64 0,0 0-16 0,0 0 0 0,0 0 48 0,0 0 16 16,0 0 0-16,12 3 0 0,-12-3 48 0,12 4 16 16,-12-4 0-16,11 2 0 0,0-3-64 0,-1 1-16 15,1-1 0-15,0 1 0 0,0-3 16 0,2 3 0 16,0-1 0-16,1 1 0 0,1 0-80 0,0 0-32 15,4-2 0-15,0 2 0 0,3 0-160 0,0 0 128 16,1 0-128-16,-1 0 128 0,1 0-128 0,1 0 0 16,-1 2 144-16,-1-2-144 0,-1 0 0 0,-1 1 0 15,-2-1 0-15,2 1 128 0,-2 1-128 0,0-1 176 16,2 0-176-16,-2-1 192 0,-2-1-64 0,0 1-128 16,0 0 192-16,1 1-64 0,-1-2-128 0,2 0 128 15,-2-1-128-15,-1 1 128 0,-2-3 0 0,0 4-128 0,-13 0 192 16,12 0-64-16,-12 0 0 0,12 0 0 0,-12 0 0 15,0 0 0-15,0 0 64 0,0 0 16 0,0 0 0 0,0 0 0 16,0 0 144-16,9 5 32 0,-3 3 0 0,-6-8 0 16,0 0-32-16,0 0 0 0,0 0 0 0,0 0 0 15,0 0-352-15,0 0 128 0,0 0-128 0,0 0 0 16,-5-4 128-16,5 4-128 0,0 0 128 0,0 0-128 16,0 0 160-16,-2-8-32 0,2 8-128 0,0 0 192 15,-4-7-32-15,4 7-16 0,-4-7 0 0,4 7 0 16,-3-9-16-16,2 2 0 0,1 7 0 0,0 0 0 15,-1-10 32-15,-1 2 0 0,2 0 0 0,0 1 0 16,0 7-16-16,0-11 0 0,0 2 0 0,0 0 0 0,-1 0-144 16,1 0 192-16,1-2-192 0,-1 2 192 15,-1-3-192-15,1 1 192 0,1-2-192 0,-1 0 192 0,0-3-192 0,0-1 192 16,0 0-192-16,0 0 192 0,-1 0-64 0,0-1-128 16,1-2 192-16,-2 2-64 0,1 0-128 0,0 1 0 15,-1 0 144-15,1 0-144 0,-1-3 0 0,0 1 0 16,1-1 0-16,0-1 128 0,1-2-128 0,-3-1 0 15,2 0 0-15,-1 3 0 0,1 0 0 0,0 1 0 16,0-3 0-16,-1 1 0 0,-2 1 0 0,2 1 0 16,-1 2 0-16,0 1 0 0,2 0 0 0,-1 3 0 15,-1 0 0-15,0 1 0 0,2 1 0 0,0 1 0 16,-1 2 0-16,1 0 0 0,-1 0 0 0,0 0 0 16,2 9 0-16,-2-9 0 0,2 9 0 0,-3-11 0 15,-1 2 0-15,4 9 0 0,-4-8 0 0,4 8 0 16,-2-10 0-16,2 10-128 0,0 0 128 0,0 0 0 15,0 0 0-15,0 0 0 0,-7-7 0 0,7 7 0 0,0 0 0 0,0 0 0 16,-8-7 0-16,8 7 0 0,0 0 0 0,0 0 0 16,0 0 0-16,0 0 0 0,0 0 0 0,0 0 0 15,-4-6 0-15,4 6 0 0,0 0 0 0,0 0-128 16,0 0 128-16,0 0 0 0,0 0 0 0,0 0 0 16,0 0 0-16,6 6 0 0,-6-6 0 0,0 0-128 15,0 0 128-15,0 0 0 0,10 2 0 0,-10-2 0 16,10 1 0-16,-10-1 0 0,11 0 0 0,-1 0 0 15,-1 0 0-15,2 2 0 0,-3-1 0 0,1 0 0 16,-9-1 128-16,13-1-128 0,-1-2 128 0,-1 0-128 16,2 1 128-16,0 2-128 0,2 2 160 0,-1-2-160 15,0 0 0-15,2 0 128 0,1 0-128 0,0 1 0 16,0 0 0-16,0-1 0 0,-2 1 0 0,1 1 0 16,-2-1 0-16,2 0 0 0,-2 2 0 0,1 0 0 0,-2-1 128 0,0-2-128 15,-1 0 0-15,-1 0 0 16,1 0 144-16,1 0-144 0,-3 0 128 0,1 0-128 0,-2-1 0 0,0 1 128 15,-9 0-128-15,12 4 0 0,-3-4 0 0,-9 0 128 16,10 0-128-16,2 0 0 0,-12 0 0 0,11 0 0 16,-11 0 128-16,11 0-128 0,0 0 0 0,-2 0 0 15,-9 0 0-15,10 0 128 0,-10 0-128 0,12-4 0 16,-1 1 0-16,-1 2 0 0,-10 1 0 0,12-1 0 16,-2-1 0-16,-10 2 0 0,0 0 0 0,9-4 0 15,-9 4 0-15,11-2 0 0,-11 2 0 0,0 0 0 16,9-1 0-16,-9 1 0 0,0 0 0 0,0 0-320 0,12 3 48 15,-12-3 16 1,0 0-1040-16,0 0-208 0,0 0-32 0,0 0-12672 0,0 0-2544 0</inkml:trace>
  <inkml:trace contextRef="#ctx0" brushRef="#br0" timeOffset="20">20345 8915 3679 0,'0'0'320'0,"0"0"-320"0,0 0 0 0,-10-1 0 16,4-4 2448-16,6 5 432 0,0 0 64 0,0 0 32 15,-9-7-2160-15,1 2-432 0,0-1-96 0,0 2-16 16,8 4-272-16,-10-5-272 0,-2-1 48 0,2 1 16 31,-2 0-1056-31,2 0-208 0,-2 1-32 0,1-3-16 0,1 2 1520 0,1 0 160 0,-2 2 96 0,2-1 32 16,9 4 1104-16,-11-4 208 0,-1 2 64 0,0 2 0 0,0-4-432 15,1 3-80-15,-1 1 0 0,-1 0-16 0,-2 2-592 0,1 1-112 16,0-3-32-16,1 0 0 16,1 2 16-16,0 1 0 0,-1 0 0 0,2-2 0 0,-1 0 544 0,0 0 96 15,0 3 32-15,2-1 0 0,1-2-64 0,0-1-16 16,-1 0 0-16,10 0 0 0,-9 2-256 0,9-2-48 15,-9 2-16-15,9-2 0 0,0 0-176 0,0 0-48 16,0 0 0-16,0 0 0 0,0 0-16 0,0 0 0 16,0 0 0-16,0 0 0 0,0 0-48 0,0 0-16 15,15 3 0-15,-1-2 0 0,-1-1-64 0,0-1 0 16,0 1-16-16,1-1 0 0,1-1-48 0,0 0 0 0,1 2 0 16,2-2 0-16,2 1 16 0,1 0 0 0,2-1 0 0,2 1 0 15,1 0-32-15,3-1-16 0,1 1 0 16,1 0 0-16,0 0 0 0,1-1 0 0,-1 0 0 0,-1-1 0 15,-2 2 0-15,4 1 0 0,-1-4 0 0,2 3 0 16,-1-1-16-16,2 2 0 0,4-4 0 0,2 3 0 16,3 1 16-16,2-1 0 0,0 1 0 0,1 0 0 15,0 0-48-15,-2 0-16 0,-2-4 0 0,-1 1 0 16,2-1-160-16,2 0 160 0,0 2-160 0,4-2 160 16,-1 0-160-16,0 1 0 0,-2 2 144 0,-2 1-144 15,-1 1 160-15,-1-1-32 0,-3-1-128 0,1 0 192 16,-1-4-192-16,3 3 128 0,1 0-128 0,3-1 0 15,2 2 256-15,0 1-64 0,-1 0 0 0,-1 4 0 16,-2 0-192-16,-2-2 144 0,-3-2-144 0,-1 0 128 16,0-1-128-16,-1 0 0 0,2-1 0 0,2 0 128 15,1-1-128-15,2 3 0 0,0-1 0 0,1 1 0 16,-1 2 128-16,-2 2-128 0,-3-1 128 0,-3-2-128 0,-2-2 256 0,0 0-48 16,0-1 0-16,0-3 0 0,0 1-208 0,2 0 0 15,2 2 0-15,1 0 0 0,0-2 0 0,-1 3 128 16,0 0-128-16,-2 2 0 0,-2-1 0 0,-1 1-240 15,-3 1 32-15,-1-2 0 0,-3-2 400 0,-2 1 64 16,0 0 32-16,2 1 0 0,-1-2-432 0,-1 1-96 16,3 0-16-16,0 1 0 0,2 0 416 0,-1 1 80 15,1 2 16-15,0-2 0 0,-1-1-256 0,1 3 0 16,-3 1 0-16,0-2 0 0,-1 1 0 0,-3 1 0 16,-1-3 0-16,-1 2 0 0,-2-3 176 0,-3 0-176 0,0 0 192 15,-1 0-192-15,2-2 400 0,-2 1-16 0,-1 0-16 0,1-3 0 16,1 1-368-16,0 2 0 0,1 0 0 0,1-2 128 15,0 2-128-15,1-2 0 0,-1-1 0 0,0 0 0 16,-1-1 0-16,-1 0 0 0,0 0 0 0,-1 1 0 16,0 1 0-16,0 0 128 0,-3 0-128 0,0 0 0 15,-2 0 0-15,-9 3 0 0,10-2 0 0,-10 2 128 16,0 0-128-16,11 0 0 0,-11 0 0 0,0 0 0 16,0 0 0-16,10 0 0 0,-10 0 0 0,0 0 128 15,11-3-128-15,-11 3 0 0,10 0 128 0,-10 0-128 16,10-2 144-16,-1 0-144 0,-9 2 192 0,12-4-192 15,-12 4 160-15,11-1-160 0,-11 1 128 0,9-1-128 16,-9 1 128-16,10-7-128 0,-10 7 0 0,8-5 128 16,-8 5 0-16,0 0-128 0,0 0 192 0,8-4-64 15,-8 4-128-15,8-5 0 0,-8 5 0 0,0 0 0 16,0 0-128-16,0 0 128 0,0 0 0 0,0 0 0 0,0 0 0 0,0 0 240 16,8-4-48-16,-8 4 0 0,0 0-192 0,9-3 0 15,-9 3 0-15,9-2 0 0,-9 2 144 0,9-4-16 16,-9 4 0-16,8-5 0 0,-8 5-128 0,0 0 0 15,0 0 0-15,8-3 0 0,-8 3 128 0,0 0 0 16,7 12 0-16,0-6 0 0,-7-6-128 0,0 0 0 16,0 0 0-16,0 0 0 0,6-6 0 0,-6 6 0 15,0 0 144-15,0 0-144 0,0 0 0 0,0 0 128 16,0 0-128-16,11 0 0 0,-11 0 0 0,8 5 0 16,-2 5 0-16,-1-2 128 0,-5-8-128 0,0 0 0 0,7 17 0 0,-1-3 128 15,0-2-128-15,-1-3 0 0,-1 3 0 0,2-2 0 16,-1 2 0-16,2-3 0 0,0 2 0 0,-1 0 0 15,-6-11 0-15,8 19 0 0,0-4 0 0,-2 6 0 16,-2-1 0-16,0 5 0 0,0-1 0 0,-1 5 0 16,-2 2 0-16,-1 2 0 0,0 1 0 0,0 0 0 15,-1 0 0-15,1-7 0 0,0-5 0 0,1 0 0 16,0 0 0-16,0 2 0 0,2 1 0 0,0-1 0 16,-1 4 0-16,1-2 144 0,-1 5-144 0,1 1 160 15,0-1-160-15,-1 1 0 0,0 2 0 0,-1 0 128 16,-1 0-128-16,1 0 0 0,1-1 0 0,-2 0 128 15,-2-1-128-15,1-1 0 0,0-1 0 0,-1 0 0 16,0 0 0-16,-1 1 0 0,0 1 0 0,1 0 0 16,-1 2 0-16,1-3 0 0,-2 2 0 0,1 0 128 15,1-1-128-15,0-2 128 0,1 0-128 0,1-3 128 16,0 1-128-16,1-1 192 0,2-3-192 0,-1-1 192 0,1 1-192 16,0-1 128-16,-1 1-128 0,2-2 128 0,-1 1-128 0,-1 2 0 15,1 1 0-15,0 3 0 0,-2-3 0 0,-1 2 128 16,0 2-128-16,-1 2 0 0,-1-2 0 0,1-2 0 15,0 1 128-15,1-3-128 0,0-1 0 0,0-3 0 16,1 0 144-16,2-5-144 0,-2 0 176 0,2 0-48 16,-2 0 0-16,1-1 0 0,1-1 0 0,0 0 0 15,-2 0 0-15,0-4 0 0,2-1-128 0,-1 1 0 16,2 0 0-16,0-1 0 0,-4-10 0 0,6 11 0 16,-1 0 0-16,-1-1 128 0,-4-10-128 0,4 12 0 15,-1 1 0-15,0-4 128 0,-3-9-128 0,3 12 0 16,-2-2 0-16,-1-10 0 0,0 12 128 0,0-12-128 0,-1 10 0 0,1-10 128 15,0 0-128-15,-2 11 0 16,2-11 0-16,0 0 0 0,-4 10 128 0,4-10 0 0,0 0 0 0,0 0 0 16,0 0-128-16,0 0 0 0,0 0 0 0,0 0 0 15,0 0 0-15,0 0 0 0,-5 8 0 0,5-8 0 16,0 0 128-16,0 0 0 0,0 0 0 0,0 0 0 16,-9 4-128-16,9-4 0 0,-9 4 0 0,9-4 0 15,-9 2 0-15,9-2 0 0,-11 2 0 0,2 0 0 16,0 1 0-16,0 0 0 0,0-2 0 0,-1 1 0 15,-1 0 0-15,1 0 0 0,-2 0 0 0,0 0-176 16,0 1 176-16,-1-3 0 0,0 0 0 0,-1 1 0 16,-2 1 0-16,-3 1 0 0,-2-1 0 0,-2 0 0 15,-2-2 0-15,-3 0 0 0,0 0 0 0,-4 3 0 0,0-3 0 0,-2 0 0 16,-1 0 128-16,-1 0-128 0,1 0 0 0,-1 0 0 16,-2 0 0-16,1 0 0 0,2 0 0 0,-1-3 0 15,-3 1 0-15,-3 0 0 0,-2 0 0 0,-3 1 0 16,-2-1 0-16,1 1 0 0,1 1 0 0,2 1 0 15,0 2 0-15,2 1 0 0,2 1 0 0,-2-1 0 16,0 0 0-16,-2 0 0 0,0-2 0 0,-2 1 0 16,-2-1 0-16,2 2 0 0,3-1 0 0,1 1 0 15,1-4 0-15,2 1 0 0,2-1 0 0,0 0 0 16,-1 0 0-16,-2-1 0 0,-4 1 0 0,-2-3 0 16,-2 2 0-16,-1 1 0 0,1 0 0 0,-1 1 0 15,1 2 0-15,3-2 0 0,4 2 0 0,4 1 0 16,1-2 0-16,0 1 0 0,-1-3 0 0,-1 3 0 15,-1-1 0-15,-2 2 0 0,-2 0 0 0,2 1 0 0,3 0 0 0,0-1 0 16,-2 2 0-16,5-3 0 0,3 0 0 0,2-2 0 16,0 1 0-16,-1-2 0 0,0-2 0 0,-1 1 0 15,-1 0 0-15,-1-1 0 0,-1 0 0 0,-2 1 0 16,0-2 0-16,0 3 0 0,2-4 0 0,0 3 0 16,1-1 0-16,3 2 0 0,2-2 0 0,2 2 0 15,1-1 0-15,0-1 0 0,-2 1 0 0,2 0 0 16,-2-1 0-16,0 1 0 0,-1-2 0 0,0 1 0 15,-1-1 0-15,1 1 0 0,1 0 0 0,1 1 0 16,-1 1 0-16,3-3 0 0,0 1 0 0,1 0 0 16,1-1 0-16,2 0 0 0,3 0 0 0,-1 1 0 15,2-2 0-15,0 1 0 0,-2-1 0 0,2 2 0 16,1-2 0-16,0 0 0 0,-1 0 0 0,-1 1 0 16,1 1 0-16,1 0 0 0,0 2 0 0,0-3 0 15,2 3 0-15,0 0 0 0,1 0 0 0,0 0 0 0,-2-2 0 0,3 2 0 16,1 0 0-16,2 0 0 0,1 0 0 0,0 0 0 15,9 0 0-15,-11 0 0 0,2 0 0 0,9 0 0 16,-8-1 0-16,8 1 0 0,0 0 0 0,-8 1 0 16,8-1 0-16,0 0 0 0,0 0 0 0,0 0 0 15,0 0 0-15,0 0-128 0,0 0 128 0,0 0 0 16,0 0 0-16,0 0 0 0,0 0 0 0,0 0 0 16,0 0 0-16,0 0 0 0,0 0 0 0,0 0 0 15,0 0 0-15,3-8 0 0,-3 8 0 0,4-10 0 16,-1 1 0-16,0 1 0 0,-1 0 0 0,2 0 0 15,0 1 0-15,-2-3 0 0,1 0 0 0,-1 0 0 16,0-2 0-16,-1-1 0 0,0-2 0 0,1 1 128 0,-2-2-128 0,1 2 0 16,-1-2 0-16,-1 0 128 0,-1-4-128 0,1 0 0 15,0 2 0-15,1-1 0 0,0 0 0 0,-2 0 128 16,1-5-128-16,-1 0 128 0,-1-1-128 0,0-1 128 16,-1-3-128-16,0 2 0 0,2-1 0 0,-2-2 0 15,0 0 0-15,0 2 0 0,-2-2 0 0,0-2 0 16,1 5 0-16,0 0 0 0,0-1 0 0,0 2 0 15,-1 0 0-15,2 0 0 0,0 0 0 0,2-1 0 16,-1-3 0-16,2-2 0 0,0-2 0 0,-1 0 0 16,1-2 0-16,1-2 0 0,0 6 0 0,1-5 0 15,1 1 0-15,-1 0 0 0,-1 5 0 0,1 0 0 16,1-1 0-16,0 3 0 0,1 0 0 0,-1 1 0 0,1 1 0 0,1 1 0 16,0-3 0-16,0-1 0 0,0 0 0 15,1 3 0-15,0 0 0 0,0 2 0 16,1 0 0-16,-1-1 0 0,-3-3 0 0,1 5 0 0,-2 0 0 0,1 4 0 15,-2 1 0-15,0-1 0 0,-3 1 0 0,2 2 0 16,-2-3 0-16,-1 3 0 0,0 2 0 0,-1-1 0 16,0 0 0-16,0 1 0 0,-1-2 0 0,1-1 0 15,0-1 0-15,0 0 0 0,-1 2 0 0,3-3 0 16,-1-1 0-16,0 1 0 0,1-3 0 0,-1 3 0 16,2-1 0-16,0 1 0 0,1 1 0 0,-2 0 0 15,0 0 0-15,0 2 0 0,-1 2 0 0,1 4 0 16,1-4 0-16,-1 4 0 0,-1 0 0 0,2 2 0 15,-1 1 0-15,3 8 0 0,-5-10 0 0,0 3-128 16,5 7 128-16,-6-6 0 0,2-2 0 0,1 1 0 0,3 7 0 0,0 0 0 16,0 0-208-16,0 0 32 0,0 0 16 0,0 0 0 31,-10 2-1056-31,10-2-192 0,-1 10-64 0,-1 1 0 16,2-11-1328-16,-4 14-272 0,1 4-48 0,0 2-16 0</inkml:trace>
  <inkml:trace contextRef="#ctx0" brushRef="#br2" timeOffset="21">24429 9768 3679 0,'-18'-4'160'0,"5"4"32"0,-4 0-192 0,0-1 0 15,1 2 0-15,2 3 0 0,0-3 2400 0,-1 1 432 16,0-2 96-16,0 1 16 0,2 2-1440 0,3-3-288 15,1-2-48-15,9 2-16 0,-10 0 400 0,10 0 80 16,-9-1 16-16,9 1 0 0,0 0-192 0,0 0-48 16,-7-3 0-16,7 3 0 0,0 0-464 0,0 0-112 15,-10 0 0-15,10 0-16 0,-7-1-128 0,7 1-32 16,0 0 0-16,0 0 0 0,-10 0 176 0,10 0 16 16,0 0 16-16,0 0 0 0,0 0-144 0,0 0-16 15,0 0-16-15,0 0 0 0,0 0-96 0,0 0-16 16,0 0 0-16,0 0 0 0,8-6-144 0,-8 6-48 0,12-6 0 0,-2 2 0 15,1 0-192-15,-1 2-32 0,1-1-16 0,-1 1 0 16,-10 2-144-16,12-2 0 0,0 1 144 0,-2 0-144 16,-10 1 192-16,12-4-16 0,0 1-16 0,-1 1 0 15,0 0 160-15,0 1 16 16,2-2 16-16,2 2 0 0,-2 1-96 0,4 0-32 0,1-1 0 0,2 1 0 16,-1 0-64-16,2 0-16 0,1-2 0 0,2 2 0 15,-1 0-16-15,2 0-128 0,1 0 192 0,-1 0-64 16,-3 0-128-16,0 2 0 0,0-1 0 0,-1 0 0 15,-1-1 0-15,-1 3 0 0,1-3 0 0,-1 0 0 16,0-3 0-16,-1 3 0 0,-3 3 0 0,1-2 0 16,0-1 0-16,-2 0 0 0,0 0 0 0,1 0 0 15,-1 0 0-15,2 0 0 0,-1 0 0 0,1 2 0 16,0-2 0-16,-1 0 0 0,1-2 128 0,0 1-128 0,-1 1 128 0,0-3-128 16,-2 2 192-16,-2 0-64 0,1-1-128 0,-1 2 0 15,-11 0 0-15,11 0 0 0,-11 0 0 0,11 0 0 16,-11 0 0-16,0 0 0 0,0 0 0 0,0 0 0 15,0 0 0-15,0 0 0 0,0 0-336 0,0 0-48 16,0 0-16-16,0 0 0 16,0 0-528-16,-11 4-96 0,1-1-32 0,-2 1 0 15,0 0-2400-15,1 0-496 0,-2 0-80 0</inkml:trace>
  <inkml:trace contextRef="#ctx0" brushRef="#br2" timeOffset="22">25197 8724 15951 0,'0'0'704'0,"0"0"144"0,0 0-672 0,-8-2-176 0,8 2 0 0,0 0 0 15,0 0 640-15,-6-2 80 0,6 2 32 0,0 0 0 16,0 0-16-16,0 0 0 0,0 0 0 0,0 0 0 16,0 0 32-16,0 0 16 0,0 0 0 0,0 0 0 15,0 0 336-15,0 0 64 0,0 0 16 0,0 0 0 16,0 0 32-16,0 0 16 0,0 0 0 0,0 0 0 15,0 0-144-15,0 0-16 0,0 0-16 0,11 1 0 16,0-1-272-16,-11 0-48 0,13-1-16 0,0 1 0 16,-1 0-304-16,1 0-64 0,-2-1-16 0,2-1 0 15,2-2-160-15,0 2-16 0,1-1-16 0,0 1 0 16,-2 0-160-16,2-2 0 0,-1 2 144 0,1 2-144 16,-2-4 0-16,1 1 144 0,-2 1-144 0,1 0 0 0,2 2 128 15,-1 2-128-15,1 0 0 0,0-2 0 0,-1 3 176 0,2 1-176 16,-1-3 160-16,1 4-160 0,-2-3 0 0,1 3 128 15,-3-3-128-15,-1 4 0 0,-3-1 0 0,-9-5 0 16,0 0 0-16,9 10 0 0,-9-10 128 0,7 9-128 16,-5 2 0-16,-2-11 0 0,0 0 144 0,-4 11-144 15,-2-1 128-15,-3-1-128 0,-2 0 128 0,-1 0-128 16,-2 0 128-16,-3 2-128 0,-1 0 0 0,-3 2 0 16,-4-1 0-16,1 5 0 0,-3 1 0 0,1 0 0 15,-1 1 0-15,-2-2 0 0,1 2 0 0,2 1 0 16,-1-1 0-16,5 1 0 0,-1-3-144 0,2 0 144 15,0-5 0-15,2 2 0 0,-1 3 0 0,3-5 0 0,1-1 0 16,3-2 0-16,3 2 0 0,3-3 0 16,0-2 0-16,7-6 0 0,-6 9 0 0,6-9 128 0,-1 9-128 0,1 1 0 15,0-10 0-15,4 9 128 0,-4-9-128 0,8 9 0 16,0-1 0-16,1-1 0 0,1 1 0 0,3 0 0 16,-1-1 0-16,1-2 0 0,1 1 0 0,1-2 0 15,-1 1-192-15,-1-1-48 0,0 0 0 0,1-1 0 31,2 1-624-31,0-3-128 0,1 2-32 0,0-1 0 16,0-4-1744-16,1 0-368 0,0 0-64 0,0-3-10560 0</inkml:trace>
  <inkml:trace contextRef="#ctx0" brushRef="#br2" timeOffset="23">25834 9154 29951 0,'0'0'1328'0,"0"0"272"0,0 0-1280 0,0 0-320 0,0 0 0 0,0 0 0 0,0 0 1024 0,0 0 160 15,0 0 32-15,0 0 0 0,0 0-528 0,0 0-112 16,0 0 0-16,0 0-16 0,0 0-304 0,0 0-48 0,12 4-16 0,-12-4 0 16,8 6-48-16,-1 5-16 0,-4-2 0 0,1 3 0 15,-1-1 16-15,0 2 0 0,0 2 0 0,0 4 0 16,-2 0-144-16,2 0 0 0,0-1 144 0,-1 2-144 16,-2 0 0-16,0 0 0 0,2 0 0 0,-2 1 0 15,0-2 0-15,1 1 0 0,0 1 0 0,0-2 128 31,-1 0-592-31,0-2-112 0,-1-2-32 0,0 1-10352 0,1-1-2080 0</inkml:trace>
  <inkml:trace contextRef="#ctx0" brushRef="#br2" timeOffset="24">24966 9708 20495 0,'0'0'896'0,"0"0"208"0,0 0-880 0,0 0-224 0,0 0 0 0,0 0 0 15,0 0 368-15,0 0 16 0,0 0 16 0,0 0 0 0,0 0-400 0,0 0 0 16,0 0 0-16,0 0 0 0,0 0 0 15,0 0 0-15,0 0 0 0,0 0 0 16,0 0 512-16,0 0 32 0,0 0 0 0,0 0 0 16,0 0 608-16,0 0 112 0,11-3 16 0,-11 3 16 0,11-2-256 0,0-1-48 15,-11 3-16-15,13-1 0 0,-1 0-272 0,-1 1-48 16,1 0-16-16,1 0 0 0,0 0-96 0,0 1-32 16,1 0 0-16,1 2 0 0,-1-2 0 0,3 2 0 15,-6-2 0-15,2 0 0 0,1 2 0 0,0-3-16 16,2 1 0-16,1 1 0 0,1-1-96 0,2 1-16 15,15-2 0-15,-4 2 0 0,-2-2-64 0,-2 0-32 16,-1 0 0-16,2 0 0 0,0 0-64 0,2 0-16 16,-1-2 0-16,2 2 0 0,2 0-32 0,-1 0-16 0,0 0 0 0,0 2 0 15,0 0 64-15,-1 1 16 16,-2-3 0-16,-2 0 0 0,-2 1-96 0,1 1-16 0,-1-1 0 0,-1 2 0 16,-1-2-128-16,-1-1 128 0,0 0-128 0,0 1 128 15,0 0-128-15,0 2 0 0,1-2 144 0,-1 1-144 16,0-1 0-16,-1 0 128 0,0 1-128 0,-3-1 0 15,-1 1 0-15,0 0 128 0,-2-4-128 0,2 2 0 16,-1 2 0-16,0-2 0 0,-1 0 0 0,0-2 128 16,-2 2-128-16,0-2 0 0,0-1 0 0,-2 2 0 15,1-2 0-15,-1 1 128 0,-11 2-128 0,10-4 0 16,-10 4 0-16,10-4 0 0,-10 4 0 0,0 0 0 31,0 0-1696-31,0 0-256 0,0 0-48 0,0 0-10304 0,-5-8-2064 0</inkml:trace>
  <inkml:trace contextRef="#ctx0" brushRef="#br2" timeOffset="25">20474 12576 16463 0,'0'0'720'0,"0"0"176"0,0 0-720 0,0 0-176 0,0 0 0 0,0 0 0 16,0 0 1872-16,0 0 352 0,0 0 64 0,0 0 16 15,1-9-880-15,-1 9-160 0,0 0-48 0,0 0 0 0,0 0-192 0,0 0-32 16,0 0-16-16,0 0 0 16,0-9 112-16,0 9 0 0,0 0 16 0,0 0 0 15,0 0-128-15,0 0-16 0,0 0-16 0,0 0 0 16,0 0-160-16,0 0-16 0,0 0-16 0,0 0 0 0,0 0-144 15,0 0-32-15,0 0 0 0,0 0 0 0,0 0-128 0,0 0-16 16,0 0-16-16,0 0 0 0,0 0-32 0,0 0-16 16,0 0 0-16,0 0 0 0,0 0-32 0,0 0 0 15,0 0 0-15,9 7 0 0,-9-7-96 0,0 0-32 16,0 0 0-16,7 9 0 0,-7-9-32 0,0 0-16 16,0 0 0-16,6 13 0 0,1-3-160 0,-2 2 160 15,-1 1-160-15,0-1 160 0,-4-12-160 0,5 18 128 16,-1-1-128-16,0 2 128 0,0 1-128 0,1-2 0 15,0 2 0-15,0 2 128 0,-1-1-128 0,1 2 0 0,2 2 0 16,-3 0 0-16,0-2 0 0,0 3 0 16,-1 0 0-16,1 0 0 0,-1 2 0 0,0 1 0 0,-2-3 0 0,0 2 0 15,1 4 0-15,0 0 0 0,-3 2 0 0,0-3 0 16,-1 5 0-16,1-3 0 0,-2 3 0 0,1-2 128 16,-2-2-128-16,0-2 0 0,0 0 0 0,0-4 0 15,1 4 0-15,1-5 128 0,1 1-128 16,-1-1 0-16,0 0 128 0,0 1-128 0,1 0 128 0,-2-2-128 15,1 1 128-15,-1 1-128 0,2 2 128 0,0-2-128 16,-2-3 0-16,0-2 0 0,1 1 128 0,-1-1-128 16,2-1 0-16,-2-2 0 0,1-4 0 0,-1 1 128 15,0-2-128-15,1 2 0 0,-2-4 144 0,1 0-144 16,1 0 128-16,-2-1-128 0,0 2 160 0,0 0-160 16,0-2 128-16,1 1-128 0,0-1 0 0,-1 2 144 0,0-4-144 0,1 1 0 15,0 0 0-15,3-9 128 0,0 0-128 0,-2 10 0 16,-1-2 0-16,3-8 0 0,0 0 0 0,0 0 128 15,-2 12-128-15,0-4 0 0,2-8 0 0,0 0 128 16,0 0-128-16,-2 10 0 0,2-10 0 0,-3 9 128 16,3-9-128-16,-4 9 0 0,4-9 0 0,-2 9 128 15,2-9-128-15,-3 11 0 0,3-11 0 0,0 0 0 16,-3 12 0-16,1-2 0 0,2-10 128 0,0 0 0 16,0 0 0-16,0 0 0 0,-1 10-128 0,1-10 0 15,0 0-160-15,0 0 160 0,0 0 0 0,-4 10 0 16,4-10 0-16,0 0 0 0,0 0 0 0,0 0 160 15,0 0-160-15,0 0 128 0,-4 7-128 0,4-7 128 16,0 0-128-16,0 0 128 0,0 0-128 0,0 0 0 0,0 0 0 16,0 0 128-16,0 0-128 0,-2 11 0 0,2-11 0 0,0 0 0 15,0 0 0-15,0 10 0 0,0-10 0 0,0 0 0 16,0 0 0-16,-1 13 0 0,1-13 0 0,0 0 0 16,0 0 0-16,0 11 0 0,0-11 144 0,0 0-144 15,0 0 0-15,3 10 0 0,-3-10 0 0,0 0 128 16,0 0-128-16,0 0 0 0,5 9 0 0,-5-9 0 15,0 0 0-15,8 9 0 0,-8-9 0 0,0 0 0 16,0 0 0-16,8 8 0 0,-8-8 0 0,0 0 0 16,0 0 0-16,7 9 0 0,-7-9 0 0,0 0 0 15,0 0 0-15,0 0 0 0,0 0 0 0,12 3 128 0,-12-3-128 16,11-1 192-16,0-1-64 0,1-2 0 0,0 2 0 0,-1-3 0 16,1 1 0-16,0 0 0 15,0 0-128-15,1 1 0 0,-2 1 0 0,2 0 0 0,1 1 0 0,1 0 0 16,1-2 0-16,1 2 0 0,0-2 0 0,1 2 0 15,1-2 0-15,1 1 0 0,0-2 0 0,0 1 0 16,1 1 0-16,1-2 0 0,1-1 0 0,0-1 0 16,2 1 0-16,0 0 0 0,-1-2 0 0,4 1 0 15,0-1 0-15,4 1 0 0,-4 2 0 0,4-1 0 16,-1-1 0-16,3 1 0 0,0 1 0 0,0 0 0 16,0-1 0-16,-3 1 0 0,-1 2 0 0,-1-1 0 15,-2 0 128-15,-2 3-128 0,-3-1 0 0,-3 0 0 16,0-2 0-16,-2 2-128 0,0 0 128 0,-2-1 0 15,1 0 0-15,0 0 0 0,-1 1 0 0,2 0 0 16,-1 1 0-16,-1-3 0 0,0 1 0 0,0 0 0 0,1-3 0 0,1 2 0 16,1 2 0-16,2-1 0 0,-1 0 0 0,1 0 0 15,-2-1 0-15,2 2 0 0,-2-1 0 0,0 1 0 16,-1 0 0-16,-1 1 0 0,-2 0 0 0,1 0 0 16,-5 0 0-16,0 0 0 0,1 0 0 0,-11 0 0 15,10 1 0-15,-10-1 0 0,11 0 0 0,-1 0 0 16,1-1 0-16,-11 1 128 0,10 0-128 0,-10 0 0 15,0 0 0-15,12 0 128 0,-2 0-128 0,-10 0 0 16,0 0 0-16,0 0 128 0,12 0-128 0,-2 0 0 16,-10 0 0-16,11 0 0 0,-11 0 0 0,10-4 0 15,-10 4 0-15,9 4 0 0,-9-4 0 0,11 0-128 16,-11 0 128-16,0 0 0 0,0 0 0 0,9 1 0 16,-9-1 0-16,0 0 0 0,0 0 0 0,0 0-128 15,0 0 128-15,0 0 0 0,10 3 0 0,-10-3 0 0,0 0 0 16,0 0 0-16,12-2 0 0,-2 1 128 0,-10 1-128 15,11-4 0-15,-2 0 0 0,-9 4 128 0,10-2-128 0,1-2 0 16,-11 4 0-16,9-4 0 0,-9 4 0 0,10-3 0 16,-10 3 0-16,0 0 0 0,9-5 0 0,-9 5 0 15,0 0 0-15,0 0 0 0,0 0 0 0,0 0 0 16,0 0 0-16,8-5 0 0,-8 5 0 0,0 0 0 16,6-7 128-16,-6 7-128 0,0 0 128 0,3-6-128 15,0-5 128-15,-3 11-128 0,3-9 144 0,1 0-144 16,1 1 192-16,0 2-192 0,-1-3 176 0,0-2-176 15,0 2 160-15,1-1-160 0,0-1 160 0,0-3-160 16,1 0 160-16,-1-3-160 0,-1-3 144 0,0-1-144 16,0-2 128-16,-2-3-128 0,-1-2 160 0,-1-3-160 0,0 1 192 0,0-3-192 15,-1-2 144-15,0 1-144 0,0 2 0 0,-1-1 144 16,0-1-144-16,-1 3 0 0,0 1 0 0,2 0 128 16,-1 0-128-16,-1-3 0 0,0 0 0 0,2-3 0 15,-2 1 0-15,1 0 0 0,-1-2 0 0,1 0 0 16,-1 0 0-16,0 2 0 0,-1 1 0 0,1 1 0 15,0 1 0-15,-1 2 0 0,0 4 0 0,0 1 0 16,-1-2 0-16,1 2 0 0,1-3 0 0,1 4 0 16,-1-1-128-16,2 0 128 0,1 0 0 0,0 2 0 15,-1-1 0-15,1 2 0 0,2 1 0 0,0 2 0 16,-2-1-144-16,1 3 144 0,1 0 0 0,1 4 0 16,-2-2-128-16,1 2 128 0,-1 0 0 0,0 1 0 15,1 1 0-15,-2 0-128 0,0 0 128 0,0 0 0 0,0 0 0 16,0 3 0-16,-2-2 0 0,2-1 0 0,0 4 0 0,0 7 0 15,-2-8 0-15,2 8 0 0,0 0-128 0,0 0 128 16,-3-12 0-16,3 12 0 0,-3-10-128 0,3 10 128 16,-1-8 0-16,1 8 0 0,0 0-144 0,0 0 144 15,-2-8 0-15,2 8-144 0,0 0 144 0,0 0 0 16,-3-5 0-16,3 5-128 0,0 0 128 0,0 0 0 16,0 0 0-16,0 0 128 0,0 0-128 0,0 0 0 15,-3-11-128-15,3 11 128 0,0 0 0 0,0 0 0 16,0 0 0-16,0 0 0 0,-4-6 0 0,4 6 0 15,0 0 0-15,0 0 0 0,0 0-160 0,0 0 160 16,-9-1-192-16,9 1 192 0,-10 1 0 0,1-1 0 0,9 0 0 16,-11 4 0-16,1-3-144 0,-1 2 144 0,1-1 0 0,0 1-144 15,-2 1 144-15,0-4 0 0,0 1 0 0,-1 2 0 16,-1-1 0-16,-3 1 0 0,-3-2 0 0,0 2 0 16,-5-1 0-16,-1 2 0 0,-3 0 0 0,-2 3 0 15,-3-3 0-15,-1 1 0 0,-3 0 0 0,1 2-128 16,0-2 128-16,-1 1 0 0,-1 1 0 0,1-1 0 15,3 0 0-15,-2-1 0 0,1 0 0 0,-2 2 0 16,1-2 0-16,-2 1 0 0,-1-3 0 0,-1 1 0 16,1 0 0-16,2 0 0 0,2-2 0 0,0 1 0 15,1-1 0-15,3 0 0 0,2-1 0 0,2-1 0 16,2 0 0-16,1 0 0 0,1 0 0 0,-1-1 128 16,-1 1-128-16,0 0 0 0,0 2 0 0,0 0 0 15,0-4 0-15,-1 4 0 0,1 0 0 0,3 1 0 16,1 1 0-16,2-3 0 0,2 4 0 0,1-3 0 0,1-1 0 0,3 0 0 15,2-1 0-15,1 3 0 0,1-3-256 0,9 0 16 16,0 0 16-16,0 0 0 16,0 0-896-16,0 0-176 0,0 0-48 0,0 0 0 15,0 0-1248-15,0 0-256 0,12 4-48 0,4 0-10224 16,2 0-2032-16</inkml:trace>
  <inkml:trace contextRef="#ctx0" brushRef="#br2" timeOffset="26">21826 12841 33983 0,'0'0'1504'0,"0"0"304"0,-8-3-1440 0,8 3-368 0,0 0 0 0,-9-1 0 15,9 1 608-15,-10 0 48 0,10 0 16 0,0 0 0 16,-11-1-480-16,0 1-192 0,3 1 176 0,-2-1-176 0,0 0 128 0,-2 3-128 15,0-1 0-15,-1 1 0 0,-1-1 192 0,-3 0-64 16,-1 3-128-16,-2 1 192 0,-1-3 64 0,-1 4 16 16,-1-1 0-16,-2 3 0 0,0-2 208 0,-1 1 32 15,-4-2 16-15,0 1 0 0,0 0 48 16,0 1 0-16,-1-1 0 0,-2 1 0 0,0-2 16 0,2 2 16 16,1-2 0-16,4-2 0 0,1 0-112 0,3 1-32 15,1 2 0-15,2-2 0 0,1 0-272 0,1 1-48 16,1-2-16-16,2-1 0 0,1-1-128 0,1-1 0 15,1 0 0-15,2-1 128 0,9 0 0 0,0 0-128 16,-8 0 192-16,8 0-64 0,-9 3 0 0,9-3-128 16,0 0 192-16,0 0-64 0,0 0-128 0,0 0 128 0,0 0-128 0,0 0 128 15,0 0-128-15,12 7 128 0,1-1-128 0,1-1 128 16,2-1 0-16,1 1-128 0,-1-2 192 0,2-2-64 16,0 2-128-16,-1-1 0 0,0-2 0 0,1 2 128 15,2 0-128-15,-1 1 0 0,1 0 0 0,0 1 0 16,-2-2 0-16,1 1 0 0,0-1 128 0,-1 1-128 15,0 0 0-15,0 0 0 0,-1-1 0 0,3 0 128 16,-1 1-128-16,1 0 128 0,0 1-128 0,-2-3 128 16,0 0-128-16,0 3 0 0,1-4 0 0,0 3 128 15,1-1-128-15,-2 1 160 0,0 1-160 0,-1 0 160 16,-3 1-160-16,-1 4 0 0,-2-5-160 0,1 2 160 16,-1 1 0-16,0 1 0 0,-3 0 0 0,-8-8 0 15,7 10 0-15,-7-10 0 0,8 9 0 0,-1 0 0 0,-7-9 0 16,5 12 0-16,-5-12 0 0,0 0 0 0,4 13 0 15,-1-4 0-15,-3-9 128 0,-2 11-128 0,2-11 0 16,-4 11 0-16,-1 0 128 0,0-2-128 0,-2 0 0 0,-2-1 0 16,-1 0 0-16,-2 2 0 0,-1 1 0 0,-1-1 0 15,-3 0 0-15,-1 2 0 0,-2 1 0 0,0 2 0 16,1-1 0-16,-2 0 0 0,0 1 0 0,-2 0 0 16,-3 0 0-16,0 0 0 0,-1-2 0 0,0 2 0 15,0 0 0-15,-2 2 0 0,-1-3 0 0,0 2 0 16,-1-2 0-16,1 2 0 0,0-2 128 0,1 2-128 15,0 0 0-15,2 1 0 0,-2-2 0 0,3 2 0 16,3-2 0-16,3 0 0 0,1-2 128 0,0 0-128 16,2 2 0-16,2-2 0 0,2-2 0 0,1 2 0 15,2-1 0-15,1 0 0 0,2-2 128 0,2 0-128 16,1-1 0-16,4-9 0 0,-3 11 0 0,3 0 0 0,2-1 0 0,1-2 0 16,4 1 0-16,3-1 0 0,1-3 0 0,2-1 0 15,0 0 144-15,3-1-16 0,2-1-128 0,1-2 192 16,1 2-64-16,2-2 0 0,3 0-128 0,1 0 192 15,0 0-192-15,3 0 144 0,2 0-144 0,3 0 128 16,1 1-128-16,0 0 0 0,0-1 0 0,1 3 0 16,-2-1 0-16,-1 1 0 0,0 0 0 0,-2-1 0 15,-2 0 0-15,0 0 0 0,-1 1 0 0,0-2 0 16,-3-1 0-16,-1 1 0 0,2 1 0 0,-3-2 0 16,-3-2 0-16,3 1 0 0,-1-2-224 0,0 1 80 15,-3 1-368 1,1-2-80-16,0 0-16 0,-2 1 0 0,-1-2-1120 15,-2-1-240-15,0-1-32 0,-1 1-16 0,-1 0-1376 0,0 0-288 16</inkml:trace>
  <inkml:trace contextRef="#ctx0" brushRef="#br2" timeOffset="27">22539 12403 9215 0,'0'0'816'16,"0"0"-656"-16,-8-4-160 0,8 4 0 0,-7-8 3056 0,7 8 576 0,0 0 112 0,0 0 32 15,0 0-2368-15,0 0-480 0,0 0-96 0,0 0 0 16,0 0-192-16,0 0-16 0,0 0-16 0,0 0 0 15,0 0 96-15,0 0 0 0,0 0 16 0,0 0 0 16,-1 12 192-16,1-2 48 0,0 1 0 0,3 0 0 16,1 1-208-16,-1 1-48 0,1 0 0 0,0-1 0 15,0 0-64-15,0-1-32 0,-1 1 0 0,1 0 0 16,0-2 48-16,-1 1 16 0,-3-11 0 0,4 13 0 16,-1 0-80-16,0 1-16 0,-1 2 0 0,1 3 0 15,-1 1-192-15,1 2-64 0,0 4 0 0,-1 2 0 16,0-1-80-16,0 3-32 0,1 0 0 0,-1 4 0 15,0 0-208-15,-1 4 144 0,-1 1-144 0,0 1 128 16,0 0-128-16,1 1 0 0,-1-2 0 0,2 0 0 16,-1 0 128-16,1-4-128 0,0-2 0 0,-1 0 128 0,2-3 112 0,-1 0 16 15,0-2 0-15,0 0 0 0,-2-5-16 0,0 1 0 16,0 2 0-16,0-2 0 0,0 1-240 0,0 1 144 16,0 3-144-16,-1 1 128 0,0 3-128 0,-1-1 0 15,2 3 0-15,0-1 0 0,0-5 0 0,0-2 0 16,0-2 0-16,0-2 0 0,0 0 128 0,0-2-128 15,-1-2 128-15,1-1-128 0,0-1 160 0,0-1-160 16,0-2 192-16,1-1-192 0,-1-1 208 0,-1 0-64 16,0-2-16-16,-1 1 0 0,2-1 64 0,0 2 16 15,2-6 0-15,-2 2 0 0,0-8-208 0,2 11 144 16,-2-4-144-16,2 4 128 0,-2-11-128 0,0 9 0 16,-2 0 0-16,1-1 0 0,1 2 0 0,0-10 0 0,-1 7 128 0,1-7-128 15,1 9 0-15,-1-9 0 0,0 0 0 16,-3 9 128-16,3-9 16 0,0 0 0 0,0 0 0 0,0 8 0 15,0-8 48-15,0 0 0 0,0 0 0 0,2 10 0 16,-2-10-192-16,0 0 0 0,0 0 144 0,0 9-144 16,0-9 0-16,0 8 0 0,0-8 0 0,0 0 0 15,0 0 0-15,0 0 0 0,0 0 0 0,0 0 0 16,0 0 128-16,0 8-128 0,0-8 128 0,0 0-128 16,0 0 272-16,0 0-16 0,0 0 0 0,0 0 0 15,0 0-80-15,0 0-32 0,0 0 0 0,0 0 0 16,0 0-144-16,0 0 0 0,0 0 0 0,0 0 0 15,0 0 0-15,0 0 0 0,0 0 0 0,0 0 0 16,0 0 0-16,0 0 0 0,0 0 0 0,0 0 0 16,0 0 0-16,5-10 0 0,-5 10 0 0,8-8 0 0,-8 8 128 0,11-5 0 15,0 1 0-15,-1 1 0 0,1 2-128 0,-1 1-176 16,-1-4 48-16,2 3 0 0,2 1 128 0,0 0 0 16,0 0 0-16,1 0 0 0,1 0 0 0,1-2 0 15,4 1 0-15,1-2-128 0,1 1 128 0,3 0 0 16,1 0 0-16,1-1 0 0,-1-1 0 0,2 0 0 15,-1 2 0-15,0-2 0 0,0 3 0 0,0-1 0 16,0 0 0-16,1 0 0 0,-1 1 0 0,2 0 0 16,-1 1 0-16,4 0 0 0,2 2 0 0,2-2 0 15,5 0 0-15,0 2 0 0,2 0 0 0,0-2 0 16,0 0 0-16,-2 0 0 0,-5 0 0 0,1 0 0 0,-1-2 0 16,-1-1 0-16,1 0 0 0,-2 0 0 0,-1-1 0 15,1 1 0-15,2 0 0 0,-3 1 128 0,0-2-128 0,0 1 0 16,-2 1 0-16,-2-1 0 0,-1 2 0 0,0-2 0 15,-1 1 0-15,-1 0 0 0,-1 0 0 0,1 0 0 16,-1 0 0-16,-2 0 0 0,1 1 0 0,-1 1 0 16,-1-1 0-16,0 0 0 0,1 1 0 0,-3 1 0 15,1 0 0-15,1 0 0 0,-3-1 0 0,-1 0 0 16,-2 0 0-16,-2 0 0 0,0 0 0 0,-1 0 128 16,-2 0-128-16,-11 0 0 0,10 0 0 0,-10 0 128 15,12-1-128-15,-12 1 176 0,0 0-176 0,10 0 192 16,-10 0-192-16,0 0 160 0,0 0-160 0,0 0 160 15,10-1-160-15,-10 1 0 0,0 0 144 0,0 0-144 16,0 0 128-16,6-7-128 0,-6 7 160 0,4-6-160 16,-4 6 128-16,0 0-128 0,3-11 0 0,-2 2 144 15,-1 9-144-15,1-9 160 0,-2 1-160 0,1-2 160 0,0 2-160 16,-1 0 160-16,-1-1-160 0,1 1 160 0,1-3-160 16,0 0 192-16,-1-2-192 0,1 0 192 0,0-3-192 0,1-2 160 15,-2-3-160-15,-1-1 160 0,1-3-160 0,1-1 128 16,-1-4-128-16,-1-1 128 0,1-4-128 0,0-2 128 15,0-2-128-15,-1 0 128 0,0 1-128 0,0 0 0 16,1 2 0-16,-2-1 128 0,1 1-128 0,-2-1 0 16,-1 0 0-16,-1 0 128 0,1 2-128 0,0 1 0 15,-3-1 0-15,2 1 0 0,-1 0 0 0,1 1 0 16,0 3-128-16,1 0 128 0,1 3 0 0,0 1 0 16,0 3 0-16,1-1 0 0,0-1 0 0,0 4 0 15,2-2-144-15,0 1 144 0,-1-2 0 0,1 4 0 16,-1 0 0-16,-1 0 0 0,0 2-128 0,1 3 128 0,-1-2 0 0,0 2 0 15,0 1-128-15,0 1 128 0,0-1 0 0,-1 0 0 16,1 3-128-16,-1-1 128 0,0 0 0 0,1 2 0 16,-1-3 0-16,2 2 0 0,-1 1 0 0,0 1 0 15,-1-2 0-15,2 2 0 0,1 0 0 0,-1 0 0 16,1 0 0-16,0-2 0 0,-1 2 0 0,2-2 0 16,0-1 0-16,0 1 0 0,0 2 0 0,0-1 0 15,0 10 0-15,-1-9 0 0,1 9 0 0,-3-9 0 16,1 1-128-16,2 8 128 0,0 0 0 0,-3-9 0 15,3 9 0-15,-4-8-128 0,4 8 128 0,0 0 0 16,-5-8 0-16,5 8 0 0,0 0-128 0,-6-5 128 16,6 5 0-16,-7-4 0 0,7 4-128 0,0 0 128 15,-9-1 0-15,9 1 0 0,-9 0-128 0,1 1 128 16,8-1 0-16,-8 4 0 0,8-4 0 0,0 0 0 16,-8 6-128-16,0 1 128 0,1-2 0 0,7-5 0 0,-9 5 0 0,9-5-128 15,-11 7 128-15,1-1 0 0,-2-4 0 0,2 3 0 16,-2-3 0-16,0 6 0 0,-1 0 0 0,0-3 0 15,-1-1 0-15,-2-1 0 0,-2-2 0 0,-2 0 0 16,-3-2 0-16,-1 1 0 0,-2-1 0 0,-1 1 0 16,-3 0 0-16,-1 0 0 0,-1 0 0 0,0 0 0 15,-4 0 0-15,4 1 0 0,1 0 0 0,1 3 0 16,0-4 0-16,1 2 0 0,2-2 0 0,-1 0 0 16,1-2 0-16,-1 2 0 0,0-2 0 0,-2 0 0 15,0 0 0-15,-2 2 0 0,0 0 0 0,1 0 0 16,-2-3 0-16,2 3 0 0,1 3 0 0,1-2 0 0,2 0 0 0,1 3 0 15,-1-2 0-15,4-2 0 0,0 1 0 0,2 0 0 16,0-1 0-16,0 0 0 0,9 0 0 0,-2 0 0 16,-2-1 0-16,-1 0 0 0,0-1 0 0,-1 2 0 15,0 0 0-15,0 0 0 0,-16-4 0 0,6 3 0 16,5 0 0-16,3-2 0 0,2 2 0 0,1 1 0 16,0 0 0-16,2-1 0 0,0-3 0 0,1 1 0 15,-1 2 0-15,2 2 0 0,2 2 0 0,-1-1 0 16,0 2-160-16,1 0 160 0,0 1-128 0,1 1 128 15,-1-4 0-15,2 2-160 0,1 0 160 0,8-4 0 16,-9 5-320-16,9-5 64 0,0 0 0 0,-8 7 0 16,8-7-992-1,-5 9-192-15,5-9-32 0,0 0-16 0,0 0-1456 0,0 9-304 0,1 1-48 16</inkml:trace>
  <inkml:trace contextRef="#ctx0" brushRef="#br2" timeOffset="28">17894 7389 7359 0,'0'0'656'0,"-4"-11"-528"16,0 1-128-16,1 1 0 0,0-2 4288 0,2 2 816 15,1 9 160-15,0-9 48 0,0 9-3232 0,0 0-640 16,0-12-128-16,0 12-32 0,0 0-192 0,0 0-64 16,0-9 0-16,0 9 0 0,0 0-128 0,0 0-16 15,0 0-16-15,0 0 0 0,-2-6-224 0,2 6-32 0,0 0-16 0,0 0 0 16,0 0-240-16,0 0-48 0,0 0-16 0,0 0 0 16,0 0 0-16,0 0 0 0,0 0 0 0,0 0 0 15,-6 9-32-15,6-9-16 0,0 0 0 0,0 0 0 16,0 0 112-16,0 0 32 0,0 0 0 0,0 0 0 15,0 0 0-15,0 0 16 0,0 0 0 0,-4 10 0 16,4-10-80-16,0 0-32 0,0 0 0 0,0 0 0 16,0 0-96-16,0 0-32 0,-3 11 0 0,3-11 0 15,0 0-160-15,0 0 0 0,0 0 0 0,0 0 128 16,0 0-128-16,-3 10 0 0,3-10 0 0,0 0 0 16,0 0 0-16,0 0 0 0,0 0 128 0,0 0-128 15,0 0 0-15,0 0 0 0,-9 3 144 0,9-3-144 0,-9-3 128 16,1 1-128-16,1-2 128 0,0 0-128 0,-3 0 160 0,3 0-32 15,0 1-128-15,1-2 192 0,-2 1-32 0,8 4-16 16,0 0 0-16,-9-4 0 0,-1 0-144 0,10 4 192 16,0 0-192-16,-6-6 192 0,1-1-192 0,5 7 160 15,-4-6-160-15,4 6 160 0,0 0-160 0,-5-7 192 16,1 1-192-16,4 6 192 0,0 0-48 0,0 0 0 16,-7-7 0-16,7 7 0 0,0 0-144 0,0 0 160 15,0 0-160-15,0 0 160 0,-9-4-160 0,9 4 0 16,0 0 0-16,0 0 0 0,0 0 0 0,0 0 0 15,0 0 0-15,0 0 0 0,0 0 0 0,0 0 0 16,0 12 0-16,0-12 0 0,0 0 0 0,1 14 0 16,2-2 128-16,0 0-128 0,-3-12 0 0,3 14 0 0,0-1 0 15,0-1 128-15,1 0-128 0,0 1 0 0,-2-2 0 16,1 4 128-16,1-2-128 0,0-1 192 0,2 1-192 0,-1 0 192 16,-1-2-192-16,1 1 0 0,1 0 144 0,-1 0-144 15,0 2 0-15,2 0 128 0,-1 2-128 0,1 1 0 16,-1-3 0-16,1 1 0 0,-2 0 0 0,1 0 128 15,1-1-128-15,-1 3 0 0,0 2 0 0,-1-2 0 16,0 2 0-16,2 1 0 0,-1-1 0 0,2 0 0 16,-2 1 0-16,2 2 0 0,-1-4 0 0,-1 3 128 15,1 0-128-15,1 0 0 0,1 1 0 0,-1-4 0 16,-2 2 0-16,1-1 144 0,-1 1-144 0,1-1 0 16,-1 1 144-16,2-2-144 0,0 0 0 0,1-2 144 15,1 1-144-15,-1 0 128 0,2-3-128 0,-1 3 128 0,1 2-128 0,-1-4 0 16,-2 1 0-16,1 1 0 0,2 1 0 0,0 0 0 15,1 1 128-15,0-3-128 0,-2 4 0 0,-1-3 0 16,2 3 0-16,-1-1 0 0,1 2 128 0,-1 0-128 16,-1 0 128-16,0 0-128 0,0 1 0 0,1 0 0 15,-1-1 0-15,0-2 0 0,-1 2 0 0,-1-4 0 16,1 3 0-16,1-3 0 0,1 2 0 0,-1-3 0 16,-2-1 0-16,7 4 128 0,-1 4-128 0,-2-6 0 15,0-3 144-15,-2-1-144 0,0-1 128 0,1-1-128 16,0-1 160-16,-1 2-160 0,-2 0 160 0,3-1-160 15,-1 2 160-15,0 0-160 0,1 0 128 0,1 3-128 16,-1 0 0-16,1 3 144 0,-2-1-144 0,-1 5 0 16,1 0 0-16,0 1 0 0,1-2 0 0,1 0 0 0,0 0 0 15,0-1 0-15,-1 0 0 0,1-2 0 0,-1 0 128 0,1-2-128 16,-1-2 0-16,0 1 0 0,2-3 0 0,-3 1 0 16,0 2 0-16,1-4 128 0,-1-1-128 0,1 2 0 15,-1-2 288-15,-1 2-32 0,-1 1 0 0,0 1 0 16,0-1-384-16,1 0-96 0,-2 2-16 0,2 1 0 15,0 0 240-15,0 2 0 0,-2 2 0 0,1 4 0 16,-1-2 0-16,1 3 0 0,-2 2 0 0,1-1 0 16,0 1 0-16,-1-1 0 0,0 0 0 0,0-3 0 15,1-2 0-15,-1-2 0 0,0-4 0 0,3 0 0 16,-2-2 0-16,1 0 0 0,-2-3 0 0,2 1 0 16,-1-2 0-16,1 1 0 0,-1-1 128 0,1-1-128 15,-1 1 0-15,1-3 160 0,-2 4-160 0,1 1 128 16,1-3-128-16,-1 1 0 0,1 2 0 0,1 0 128 15,-2 1-128-15,2-2 0 0,-1 2 0 0,-1 0 0 0,-1 3 0 16,2 4 0-16,-1-3 0 0,1 2 0 0,-1-1 0 0,1 1 0 16,0-2 0-16,0-2 0 0,1 2 0 0,0-3 0 15,0 2 128-15,1-2-128 0,0-1 0 0,1-1 0 16,1 0 0-16,2 0 0 0,-1-2 0 0,1 1 128 16,-2-1-128-16,1 2 0 0,0-2 0 0,0-1 128 15,-2 0-128-15,1 2 0 0,-1-1 0 0,0 1 128 16,-1-1-128-16,1 3 0 0,-3 0 0 0,1 0 0 15,-1 4 0-15,-1-4 0 0,1 2 0 0,-1 0 0 16,1 1 0-16,-1 1 0 0,1 1 0 0,-1 0 0 0,1 1 0 16,1 0 0-16,-2 3 0 0,1-3 0 15,1 1 0-15,-2 1 0 0,1-4 320 0,-1 3 48 16,2-1 0-16,-1 0 0 0,-2-1-592 0,1 0-112 0,-1 0-32 0,2-1 0 16,-1-1 368-16,1 0 0 0,0-2 0 0,-2 0 0 15,0 1 0-15,0-1 0 0,0 3 0 0,1-4 0 16,-2 1 0-16,-1 3 0 0,1 0 0 0,0-1 0 15,0-1 0-15,-1 2 0 0,-2 2 0 0,3-1 0 16,0-1 0-16,1 2 0 0,0-3 0 0,2 0 0 16,-2 2 0-16,3-2 0 0,0-1 0 0,0 0 0 15,-1-1 0-15,1 2 0 0,-1-1 0 0,1 1 0 16,-3 1 0-16,3 0 0 0,-1 1 0 0,1-1 0 16,0-1 0-16,0 1 0 0,-2-1 0 0,2-1 0 15,0-1 0-15,1 2 0 0,0-1 0 0,0 1 0 16,1 1 0-16,0-3 0 0,-1 2 0 0,0 0 0 15,0-1 0-15,-1 4 0 0,0-5 0 0,0 4 0 0,0 0 0 0,-1 1 0 16,1-1 0-16,0-1 0 0,0-2 0 0,0 1 0 16,0 1 0-16,-2-1 0 0,3-1 288 0,3 4-32 15,1 0 0-15,-1-1 0 0,-2-1-256 0,-3-2 160 16,-7-15-160-16,6 11 128 0,2 2-128 0,0 3 0 16,0-4 0-16,-1 1-176 0,1 1 176 0,0-1 0 15,-1 2 0-15,-1-2 0 0,1 1-192 0,-1 2-16 16,1-2 0-16,0 2 0 0,3-2 528 0,-1 0 128 15,-1 1 0-15,-2-2 16 0,1-3-464 0,-1 3-208 16,-1-2 16-16,2 0 0 0,-1 1-32 0,2 0 0 16,1 0 0-16,0 1 0 0,2 0 224 0,-1 0 0 15,1 0 0-15,0 1 0 0,1 0 0 0,0 2 0 0,0 0 0 16,1 1 0-16,0 0 0 0,-2-1 0 0,0 3 0 0,-1-4 0 16,2 2 128-16,0 0-128 0,-2-4 0 0,1 4 0 15,-1-1 0-15,-1-2 0 0,-1-1 0 0,0-4 0 16,0 1 0-16,0-1 0 0,-1 0 0 0,0 0 0 15,-1 1 128-15,1 1-128 0,-7-11 0 0,9 10 0 16,-1 1 160-16,0-2-32 0,-1 0 0 0,1 1 0 16,-1-2-128-16,-1 3 0 0,0-1 0 0,-1 0-176 15,0 1 176-15,0 2 0 0,0-1 0 0,1-1 0 16,-1 0 0-16,0 2 0 0,-1 0 0 0,0 1 0 16,0-1 0-16,1 3 0 0,0-2 0 0,0 2 0 15,-2 0 0-15,1-2 0 0,0-1 0 0,1 1 0 16,-1-2 0-16,1 2 0 0,4 5 0 0,-2-4 0 15,-3 0-128-15,0-4 0 0,-2 0 0 0,2 0 0 16,-1-3 128-16,-1 3 0 0,0 0 0 0,-1-1 0 16,-1-3 0-16,4 3-128 0,-1 1 128 0,-1-3-128 0,-2-8 128 0,3 10 0 15,-1 0 0-15,1 0 0 0,-3-10 0 0,3 10 0 16,-1 1 0-16,2-1 0 0,-4-10 0 0,3 13 0 16,1 0 0-16,-2-1 0 0,0-1 0 0,-1 0 0 15,0 1 0-15,2 0 0 0,-1 0 0 0,1-2 0 16,-2 0 0-16,1 1 0 0,-1 1 0 0,1-3 0 15,-2-9 0-15,3 11 0 0,0-1 272 0,-1-1 96 16,-2-9 16-16,0 0 0 16,3 7-1600-16,-3-7-320 0,0 0-64 0,0 0-16 15,0 0-800-15,0 0-144 0,0 0-48 0,-5-7 0 16,-2-5-1296-16,-2-8-256 0</inkml:trace>
  <inkml:trace contextRef="#ctx0" brushRef="#br2" timeOffset="29">18343 10175 13823 0,'0'0'1216'0,"0"0"-960"0,-9-3-256 0,9 3 0 0,-9-2 2944 0,9 2 560 15,-8-4 96-15,8 4 32 0,-8-3-1792 0,8 3-368 16,-9-3-64-16,3 2 0 0,6 1-400 0,0 0-80 16,-7-5-16-16,7 5 0 0,0 0-144 0,0 0-16 15,-4-7-16-15,2 1 0 0,2 6 144 0,0 0 16 16,0-9 16-16,0 9 0 0,0 0-80 0,2-8-32 15,-2 8 0-15,0 0 0 0,0 0-256 0,0 0-48 16,0 0-16-16,0 0 0 0,3-7-64 0,-3 7-16 16,0 0 0-16,0 0 0 0,0 0-64 0,0 0-16 15,0 0 0-15,0 0 0 0,0 0-48 0,0 0-16 16,0 0 0-16,0 0 0 0,0 0-64 0,0 0 0 0,0 0-16 0,0 0 0 16,0 0-32-16,0 0 0 15,10 0 0-15,-10 0 0 0,12 4-144 0,-1 2 128 16,-11-6-128-16,13 7 128 0,-2 1-128 0,1 3 0 0,0 0 144 0,0 2-144 15,-2-1 0-15,2 2 128 0,1 2-128 16,0 0 0-16,0-1 0 0,4 5 0 0,1-2 0 0,0 3 0 16,0 1 0-16,3 2 0 0,3-3 0 0,-3 2 128 15,-2 2-128-15,1 1 128 0,1 3-128 0,0 1 128 16,-1 0-128-16,3 0 0 0,-1-2 0 0,0 1 128 16,-1-2-128-16,0 1 0 0,-1 0 128 0,3-3-128 15,-1 2 128-15,0-3-128 0,-3-3 160 0,1 0-160 16,1 1 208-16,-2 3-48 0,1 2-16 0,1 2 0 15,2 1-144-15,-1 2 128 0,-2 3-128 0,1 2 128 16,1-1-128-16,-1 1 0 0,0-1 0 0,1-3 0 16,-1 1 0-16,2-1 128 0,1 2-128 0,-1-4 0 0,-1-4 128 0,-2-2-128 15,-3-3 128-15,0 2-128 0,2-2 160 0,-3 1-160 16,-2 1 192-16,1 1-192 0,0 3 176 0,1 1-176 16,-2 1 160-16,3 3-160 0,0-2 0 0,0-1 128 15,0-1-128-15,1-2 0 0,3 2 0 0,-1-5 128 16,-2-1-128-16,2 0 0 0,0-2 128 0,0 4-128 15,-2-2 0-15,1 3 0 0,-3-2 0 0,3 2 128 16,-4 1-128-16,0 0 0 0,-1 2 176 0,-1 0-16 16,-1-2 0-16,1-1 0 0,0-4 32 0,0 1 0 15,0-1 0-15,-1-3 0 0,-1 0-192 0,1-4 0 16,0 1-160-16,0-2 160 0,-1-1 192 0,0 2 144 16,-2-2 32-16,1-2 0 0,1 1-368 0,1 1-288 0,-3-2 48 0,-2 0 16 15,1 0 224-15,0 2 0 0,0 0 0 0,0 2 0 16,0 0 0-16,1 0 0 0,-3 1 0 0,1 0 0 15,1-2 0-15,-1 0 0 0,1-1 0 0,0 0 0 16,0-1 0-16,1 1 0 0,-1-2 160 0,1-1-160 16,1-2 176-16,1 0-48 0,-11-8-128 0,13 10 192 15,-3-2-64-15,1 0 0 0,-2-2-128 0,0 2 192 16,0 0-192-16,0 1 0 0,-2 2 128 0,1-1-128 16,-1 2 0-16,2 1 0 0,1 2 0 0,-3 0 0 15,-1-5 0-15,0 3 0 0,1 0 0 0,-1 0 0 16,1-2 0-16,1 0 0 0,-1-1 0 0,1 0 0 15,-1-2 0-15,1 1 128 0,-1 0-128 0,0 0 0 16,-7-9 0-16,0 0 0 0,6 12 128 0,2-4-128 16,-8-8 0-16,12 11 128 0,1 3-128 0,0-4 0 15,-5-2 144-15,-2 1-144 0,1-1 128 0,-1 0-128 16,2 2 128-16,0-1-128 0,-1-1 0 0,-1 1 128 0,1 1-128 0,-1-3 0 16,1 2 0-16,0 0 0 0,0 3 0 0,-2-3 0 15,-1 2 0-15,1-1 0 0,2 3 288 0,-1-3-32 16,-2 3 0-16,0 1 0 0,0-4-400 0,-1 2-96 15,-1-2-16-15,1 1 0 0,-3-11 256 0,4 13 0 16,-4-13 0-16,2 13 0 0,-2-13 0 0,4 13 0 16,-4-13 128-16,6 11-128 0,-6-11 0 0,5 12 128 15,0-1-128-15,0-2 0 0,-5-9 0 0,7 11 0 16,-7-11 0-16,8 12 0 0,-2-1 0 0,-6-11 0 16,7 10 0-16,-2-1 0 0,-5-9 128 0,6 11-128 0,-6-11 0 0,7 7 0 15,-7-7 0-15,5 10 0 0,-5-10 0 16,0 0 0-16,0 0 0 0,8 5 0 0,-8-5 0 0,0 0-144 31,0 0-848-31,0 0-160 0,0 0-48 0,10-2 0 16,-10 2-2128-16,11-5-448 0,-5-1-64 0</inkml:trace>
  <inkml:trace contextRef="#ctx0" brushRef="#br2" timeOffset="30">18446 12572 21183 0,'-15'0'944'0,"4"0"192"0,-2 0-912 0,0 0-224 0,0 0 0 0,1 0 0 16,1 0 2560-16,-1 0 448 0,0 3 112 0,2-3 16 15,2-1-2480-15,8 1-480 0,-9-2-176 0,9 2 0 16,-8-2 336-16,8 2-32 0,0 0-16 0,0 0 0 16,-8-2 80-16,8 2 16 0,0 0 0 0,0 0 0 15,0 0 160-15,0 0 32 0,0 0 16 0,0 0 0 16,0 0 208-16,0 0 32 0,0 0 16 0,0 0 0 15,0 0-16-15,0 0 0 0,0 0 0 0,0 0 0 16,0 0-192-16,0 0-32 0,12 4-16 0,1-1 0 16,-1 2-224-16,1 2-48 0,0 0-16 0,0 1 0 15,1 1-128-15,2 2-32 0,1 1 0 0,1-1 0 16,0 2-16-16,0-3 0 0,3 0 0 0,1 0 0 0,2-2 64 0,1 0 0 16,-2 0 0-16,1 0 0 0,-2 3 64 0,0-3 0 15,-1 0 16-15,0 1 0 0,0 3-16 0,-1-3-16 16,0 3 0-16,0-1 0 0,-2 3-48 0,0-3 0 15,2 0 0-15,0 0 0 0,3-3 0 0,-1-1 0 16,0-1 0-16,0 2 0 0,2-3 32 0,2 1 0 16,1-1 0-16,3 1 0 0,1 1-96 0,2-1 0 15,-2 1-128-15,0 2 192 0,1-1-64 0,-2 1-128 16,-3 3 176-16,-1-1-176 0,-1 2 208 0,-2 0-64 16,2 3-16-16,-3-3 0 0,2-1-128 0,-3-2 0 15,-2-1 0-15,-1 1 0 0,-1-3 0 0,3 0 0 16,-3 2 160-16,1-2-160 0,0-4 240 0,2 4-64 15,1 1-16-15,1-2 0 0,0 0 32 0,0-4 0 0,-1 2 0 16,0 0 0-16,0 0-192 0,1 1 160 0,0-1-160 16,0 1 160-16,1 3-160 0,-1-1 128 0,-3-1-128 0,0 3 128 15,-4-2-128-15,2 2 0 0,-3 3 0 0,2-3 128 16,-2 2-128-16,1 0 0 0,-2-3 0 0,0 2 0 16,-1-1 0-16,-1-1 0 0,0-1 128 0,-1-5-128 15,1 2 0-15,-1-1 160 0,2 1-160 0,2-3 160 16,-1 0-32-16,0 1-128 0,0-2 192 0,2 1-64 15,0-1 0-15,2 2-128 0,1 1 192 0,1 0-64 16,-1 1-128-16,0 2 0 0,0 1 0 0,2-1 128 16,-3 2-128-16,0 0 0 0,-1 0 0 0,-1-1 0 15,0 1 0-15,-2-1 0 0,-2-2 0 0,0 1 0 16,0 1 0-16,-1-2 0 0,-10-5 0 0,11 4 0 16,-2 0 0-16,-9-4 128 0,0 0-128 0,12 3 128 0,-3-3 16 15,0 1 0-15,-9-1 0 0,0 0 0 0,7-8-144 0,-1 2 0 16,-6 6 0-16,10-3 128 0,-10 3-128 0,0 0 0 15,10-1 144-15,-10 1-144 0,10-3 0 0,-10 3 0 16,11 1 0-16,-11-1 0 0,0 0 0 0,0 0 0 16,12 6 0-16,-12-6 0 0,0 0 0 0,10 6 0 15,-10-6 0-15,0 0 0 0,0 0 0 0,9 7 0 16,-9-7 0-16,0 0 0 0,0 0-208 0,0 0 32 16,0 0 16-16,0 0 0 15,0 0-736-15,9 6-160 0,-9-6-32 0,0 0 0 16,0 0-1664-16,13-1-352 0,-1-4-64 0</inkml:trace>
  <inkml:trace contextRef="#ctx0" brushRef="#br2" timeOffset="31">22760 13806 4607 0,'0'0'400'0,"0"0"-400"15,0 0 0-15,-8 4 0 0,-1-6 6784 0,9 2 1264 0,0 0 256 0,0 0 48 16,0 0-6432-16,0 0-1280 0,0 0-256 0,0 0-48 16,0 0-336-16,0 0 0 0,0 0 0 0,0 0 0 15,0 0 0-15,0 0 0 0,0 0 0 0,0 0 0 16,0 0 0-16,0 0 0 0,0 0 0 0,12 3 0 16,-12-3 176-16,12 2 112 0,-12-2 32 0,14 3 0 15,-1 0 272-15,0-2 64 0,0-1 16 0,2 0 0 16,0 0-64-16,4 0-16 0,-1 0 0 0,1 0 0 15,2 0-272-15,1 1-48 0,1-1-16 0,1 2 0 16,2 0-96-16,0-2-32 0,-1 0 0 0,-1 0 0 16,-2 0-128-16,-1 0 0 0,-2 0 0 0,1 0 0 15,-2-2 0-15,-2 2 128 0,-2 0-128 0,0 0 128 16,-1 0 32-16,0 0 0 0,-1 0 0 0,0 0 0 16,-12 0 96-16,12-2 32 0,-2 1 0 0,1 0 0 15,-1-2 128-15,0 0 32 0,2 0 0 0,-1 0 0 0,-11 3-192 0,13-3-48 16,-2 1 0-16,1 2 0 0,0-4-208 0,-1 3 0 15,0-1 128-15,-1 2-128 0,-10 0 0 0,11 0 0 16,-11 0 0-16,9-2 0 0,-9 2 0 0,0 0 144 16,0 0-144-16,0 0 128 0,0 0 32 0,0 0 0 15,0 0 0-15,0 0 0 0,0 0 48 0,0 0 16 16,0 0 0-16,0 0 0 0,0 0-80 0,0-10-16 16,0 10 0-16,-1-10 0 0,1 2 0 0,0-2-128 15,0 10 192-15,1-13-64 0,2 2-128 0,-1 0 160 16,1-2-160-16,-1 1 160 0,1-1-160 0,0-2 160 15,-1 0-160-15,1-1 160 0,-1-2-160 0,1 1 128 16,-2 0-128-16,-1 3 128 0,0-5-128 0,0 2 192 16,0-1-192-16,-1 1 192 0,0 2-192 0,-2-4 192 15,0 2-192-15,0 0 192 0,-1 1-192 0,0-1 0 0,-1-4 144 0,1 1-144 16,-2-1 144-16,1 3-144 0,0-3 192 16,0 2-192-16,0-2 192 0,-1 3-64 0,1-5 0 0,0 4-128 15,0 1 192-15,1-2-192 0,0 2 192 0,0 1-192 16,1-1 128-16,1 5-128 0,-1-1 0 0,1 3 0 15,-1 2 0-15,0 1 0 0,3 8 0 0,0 0 0 16,-4-8 0-16,4 8 0 0,0 0 0 0,0 0 0 16,-5-7 0-16,5 7 0 0,0 0 0 0,0 0 0 15,-8-1 0-15,8 1-144 0,0 0 144 0,0 0 0 16,0 0 0-16,0 0 0 0,0 0 0 0,0 0 0 16,0 0 0-16,0 0 0 0,0 0 0 0,0 0 0 15,0 0 0-15,0 0 0 0,0 0 0 0,0 0 128 16,-2-9-128-16,2 9 0 0,-2-9 0 0,2 9 128 0,0 0-128 0,0 0 0 15,-1-9 0-15,1 9 128 16,-2-9-128-16,2 9 0 0,0 0 0 0,0 0 0 0,-4-6 0 0,4 6 0 16,0 0 0-16,0 0 0 0,0 0 0 0,0 0 0 15,0 0 0-15,0 0-128 0,0 0 128 0,0 0 0 16,0 0 0-16,0 0 0 0,0 0 0 0,0 0 0 16,0 0 0-16,6-6 0 0,-1-1 0 0,-5 7 0 15,8-4 0-15,-8 4 0 0,11-3 0 0,-1 0 0 16,-10 3 0-16,13-4 128 0,-3 1-128 0,-10 3 0 15,12-3 0-15,-1 0 0 0,-1 0 0 0,-10 3 0 16,12 0 0-16,-2 0 0 0,-10 0 0 0,13 2 0 16,0-2 0-16,0 2 0 0,0 1 0 0,2-1 0 0,-1 1 0 0,2 1 0 15,1-3 0-15,0 1 0 0,-2 3 0 0,1-3 0 16,-7 1 0-16,1-2 0 0,2 2 0 0,1 0 0 16,0-2 0-16,0 0 0 0,0 0 0 0,0 1 0 15,11 2 0-15,-5-2 0 0,0 1 0 0,-4-3 0 16,-2-1 0-16,0 2 128 0,0 1-128 0,0 1 0 15,0-2 128-15,3-1-128 0,-3 0 128 0,2 0-128 16,-1 0 0-16,0 0 128 0,1 3-128 0,0-3 0 16,1 0 0-16,-1-3 0 0,0 2 0 0,-1 1 128 15,-1 0-128-15,2 0 0 0,-1 1 0 0,0-1 0 16,1 0 0-16,-2 0 0 0,-3 0 0 0,0 3 0 16,-10-3 0-16,11 0 0 0,-11 0 0 0,0 0 0 15,0 0-240-15,0 0-16 0,0 0 0 0,8 7 0 16,-8-7-2176-16,2 9-432 15,-3 0-80-15,-3 0-17280 0</inkml:trace>
  <inkml:trace contextRef="#ctx0" brushRef="#br1" timeOffset="32">20607 12094 6447 0,'-16'-1'272'0,"7"-1"80"0,-2 1-352 0,0 0 0 0,-1-2 0 0,0 3 0 16,0 1 3936-16,1 1 720 0,0-2 144 0,1 1 16 15,-1 2-3728-15,1-1-768 0,1-1-128 0,9-1-48 16,-9 3 304-16,9-3 64 0,-9 3 16 0,9-3 0 16,-10 2 336-16,10-2 64 0,-9 2 16 0,9-2 0 15,0 0 0-15,0 0 0 0,0 0 0 0,-9 2 0 16,9-2-144-16,0 0-32 0,0 0 0 0,0 0 0 0,0 0-384 0,0 0-96 15,0 0-16-15,0 0 0 0,0 0-16 0,4 9 0 16,-4-9 0-16,8 7 0 0,-8-7 144 0,13 6 32 16,-1 0 0-16,1-3 0 0,0 3-96 0,0-4-16 15,0 2 0-15,1 0 0 0,1 0-112 0,0 0-16 16,0 1-16-16,3 0 0 0,1-5 96 0,4 2 32 16,1-1 0-16,4 0 0 0,0 3-96 0,5-4-16 15,1 2 0-15,1-2 0 0,2 0 48 0,0 1 0 16,1-2 0-16,1-1 0 0,0 0-64 0,0-1-16 15,2 0 0-15,1 1 0 0,1-2-160 0,1 1 128 0,0 1-128 16,3 0 128-16,1 1-128 0,-2 0 128 0,-2 1-128 16,1 0 128-16,-1 0-128 0,0 0 160 0,1 1-160 0,3 0 160 15,3 1-160-15,2-2 0 0,2 0 144 0,0 0-144 16,0 0 128-16,-2 0-128 0,-2-2 128 0,0 0-128 16,1-2 128-16,3 1-128 0,2-1 160 0,3 2-160 15,0-5 160-15,0 2-160 0,-3 1 160 0,-3 0-160 16,-5-2 144-16,-1 2-144 0,1-3 128 0,-1 2-128 15,3 0 192-15,1-2-64 0,3 1 0 0,-1-1 0 16,1 1-128-16,-3-1 0 0,-2 1 0 0,-2 2 128 16,0 0-128-16,2 0 0 0,1 0 0 0,2 0 128 15,3 0-128-15,0 0 0 0,0 2 0 0,-3-2 0 16,-7 2 0-16,0-1 0 0,-2-1 0 0,-1-2 0 16,-2 0 0-16,2 2 0 0,4-1 0 0,-2 0 128 0,1 1 0 15,0 1 0-15,-1-1 0 0,-2 0 0 0,-4 0-128 0,-2 0 160 16,-3 0-160-16,-3 3 160 0,-2-3-160 0,-2 2 0 15,-2-5 0-15,0 5 128 0,-2 0-128 0,2 1 0 16,-2 0 0-16,1 1 0 0,-2-3 0 0,-1 3 128 16,-2 3-128-16,1-3 0 0,-2 0 176 0,-1 1-48 15,-2 0-128-15,-1 1 192 0,-1 0-64 0,0-2 0 16,-1 1-128-16,-2 1 192 0,1 2-192 0,-1-4 144 16,-10 0-144-16,9 2 128 0,-9-2-128 0,0 0 160 15,9 4-160-15,-9-4 160 0,0 0-160 0,0 0 192 16,0 0-192-16,0 0 192 0,0 0-64 0,0 0-128 15,0 0 192-15,0 0-64 0,0 0 0 0,0 0-128 16,0 0 192-16,7 5-64 0,-7-5-128 0,0 0 160 16,4 8-160-16,-4-8 160 0,0 0-160 0,0 0 0 0,5 11 0 0,-5-11 0 15,0 0 128-15,3 13-128 0,-3-4 0 0,0-9 128 16,0 0-128-16,1 14 128 0,-2-3-128 0,1 0 128 16,0-11-128-16,-3 16 0 0,0 0 0 0,2-1 0 15,-2 2 0-15,2 0 192 0,1 3-64 0,1-1 0 16,-1 5-128-16,2-3 0 0,0 1 0 0,2 1 128 15,0 3-128-15,1 0 0 0,2 0 0 0,-1 2 0 16,0-2 0-16,0 1 128 0,1 1-128 0,-1 0 0 16,1 2 0-16,-1 2 0 0,1 0 0 0,-3 5 0 15,0 2 0-15,-1 1 0 0,0 1 0 0,1-2 0 16,-1 0 0-16,0-3 0 0,0 1 0 0,1-5 0 16,-1-2 0-16,1 2 128 0,-1-4-128 0,1 2 192 15,-1-1-192-15,1 5 128 0,0-4-128 0,0 1 128 16,0 1 112-16,1-1 16 0,1 0 0 0,0 3 0 15,-1-3-128-15,0 2 0 0,1-3-128 0,1-1 192 0,0-2-192 0,0-1 0 16,2 0 0-16,1-1 0 0,-3-3 0 0,3 2 0 16,-3-2 0-16,1 1 0 0,-1 1 0 0,-1 2 0 15,1-3 0-15,-2 2 0 0,-1-3 144 0,-2 2-144 16,0-1 128-16,-1 2-128 0,-1-3 192 0,0-1-32 16,0-2-16-16,0 2 0 0,-1-4-368 0,1 0-80 15,-2-1-16-15,4-3 0 0,-2 0 608 0,0 1 112 16,1-1 32-16,0 0 0 0,-1-2-432 0,3 2 0 15,0 1 128-15,-1-1-128 0,1 1 0 0,-1 2 0 16,1-2 0-16,1-1 0 0,-1-1 0 0,-1 0 0 16,1 2 128-16,-1-1-128 0,1-2 0 0,-2-1 0 15,1 1 0-15,-2 0 128 0,0-3-128 0,0-8 0 16,-2 11 0-16,2 0 0 0,0-11 0 0,0 9 0 0,0-9 144 0,0 11-144 16,0-11 144-16,0 0-144 0,0 0 192 0,2 9-192 15,-2-9 176-15,0 0-176 0,0 0 160 0,0 0-160 16,1 10 128-16,-1-10-128 0,0 0 0 0,3 12 0 15,-3-12 0-15,2 11 128 0,-2-11-128 0,0 0 0 16,0 10 0-16,0-10 0 0,0 0 0 0,0 10 0 16,0-10 0-16,0 0 0 0,-1 12 0 0,1-12 0 15,0 0 0-15,-1 12 0 0,1-12 0 0,0 0 0 16,0 0 160-16,-2 10-160 0,2-10 160 0,0 0-160 16,0 0 128-16,0 0-128 0,0 0 0 0,0 0 0 15,0 0 128-15,0 0-128 0,0 0 0 0,0 0 0 16,0 0 128-16,0 0-128 0,0 0 0 0,-2 11 0 15,2-11 128-15,0 0-128 0,0 0 0 0,0 0 0 0,0 0 144 0,0 0-144 16,-7 9 128-16,7-9-128 0,-6 8 0 0,6-8 128 16,0 0-128-16,-8 5 0 0,8-5 0 0,-9 6 0 15,9-6 0-15,-11 6 0 0,2-1 0 0,9-5 0 16,0 0 0-16,-12 1 0 0,1 0 0 0,0 1 0 16,1-2 0-16,-2 0 0 0,0 0 0 0,1 0 0 15,-3 0 0-15,0 0 0 0,-3-3 0 0,0 3 0 16,0-1 0-16,-1 1 0 0,-1-3 0 0,-5 2 0 15,-2 0 0-15,-1-1 0 0,-3 2 0 0,-2 0 0 16,-2 0 0-16,-2 0 0 0,-3 0 0 0,1 3 0 16,0-2 0-16,0 2 0 0,3 1 0 0,-1 0 0 0,-1 0 0 15,1 0 0-15,-2 1-128 0,-4 0 128 0,-1 0 0 16,-3 0 0-16,-3 2 0 0,-1-3 0 0,2 1 0 0,1 0 0 16,2 0 0-16,0-1 0 0,1 0 0 0,0-1 0 15,-3-2 0-15,-2-1 0 0,0 0 0 0,-3-1 0 16,-3 1 0-16,2-3 0 0,3 3 0 0,0-1 0 15,1 0 0-15,1-1 0 0,1 0 0 0,-3-1 0 16,-3 1 0-16,-5-1 0 0,0 0 0 0,-1 1 0 16,2 0 0-16,2 2 0 0,0 0 0 0,-1 2 0 15,-3-2 0-15,-3 1 0 0,-6 0 0 0,0 2 0 16,2 1 0-16,2 0 0 0,4-2 0 0,5 2 0 16,4-1 0-16,1 0 0 0,-1-2 0 0,-1 1 0 15,-3 1 0-15,0 1 0 0,2-3 0 0,0 2 0 16,3-4 0-16,0 2 0 0,2 0 0 0,0-1 0 15,-2-1 0-15,-1 0 0 0,-2 1 0 0,-2 1 0 0,-4 0 0 0,2 2 0 16,1 1 0-16,1 1 0 0,0 1-176 0,1-2 176 16,-1 2-128-16,0-1 128 0,0 1 0 0,2 1-160 15,1-2 160-15,3 2 0 0,5-2 0 0,2 1-128 16,3-1 128-16,2 1 0 0,3-1 0 0,0 0 0 16,0-1 0-16,1 0 0 0,1-1-128 0,-1 0 128 15,0-1 0-15,1 0 0 0,-1 1 0 0,2-3 0 16,0 1 0-16,2 1 0 0,3-2 0 0,2 0 0 15,4 0 0-15,0 1 0 0,2 0 0 0,-2 0-128 16,2 1 128-16,2-1 0 0,1 0 0 0,2-1 0 16,1 0-128-16,0 0 128 0,2-1 0 0,1 1 0 15,1-1 0-15,8 1 0 0,-8-3 0 0,8 3 0 16,-8-4 0-16,8 4 0 0,0 0 0 0,-6-4 0 16,6 4 0-16,0 0 0 0,0 0 0 0,-6-4 0 0,6 4 0 15,0 0 0-15,0 0 0 0,0 0 0 0,-2-10 0 0,2 10 0 16,0 0 0-16,0-9 0 0,0 9 0 0,4-11 0 15,-2 2 0-15,-2 9 128 0,4-11-128 0,-1 0 0 16,-2 1 0-16,0-1 0 0,2 1 0 0,-2-1 0 16,1-2 128-16,-1-1-128 0,0-2 0 0,2-1 144 15,-2-1-144-15,1-1 0 0,-1-2 0 0,0-3 128 16,0-2-128-16,1-2 0 0,-4-2 144 0,2-2-144 16,-1 2 0-16,0-2 144 0,0 0-144 0,-1 1 0 15,2 0 128-15,0 0-128 0,-1-1 0 0,1-3 0 16,-1-4 0-16,1 0 0 0,-2 0 0 0,2-3 0 15,-1 0 0-15,1 3 0 0,0 0 0 0,0 1 0 0,0 2 0 0,1 2 0 16,1 0 0-16,-2 0 0 0,0-2 0 0,1-1 0 16,0-5 0-16,-1-1 0 0,2-2 0 0,0-4 0 15,1 3 0-15,-1 0 0 0,1-1 0 0,-2 3 0 16,1 1 0-16,-1 2 0 0,-1 2 0 0,1-1 0 16,0 1 0-16,1 1 0 0,-4-1 0 0,4 2 0 15,-1 1 0-15,-1 0 0 0,0 4 0 0,1 2 0 16,2 1 0-16,-2 3 0 0,-2 1 0 0,1 1 0 15,3 0-128-15,-2 3 128 0,0 0 0 0,-1 2 0 16,3 1 0-16,-1-1 0 0,1 1 0 0,0 0 0 16,-2-2 0-16,0 3 0 0,1 0 0 0,-1 2-144 15,0-1 144-15,0 3 0 0,-1-1 0 0,0 1-160 16,3-3 160-16,-2 2 0 0,-1 1 0 0,2 0 0 16,-1-2 0-16,0 4 0 0,-1 3-128 0,2-4 128 0,-2 2 0 0,1 2 0 15,0-4 0-15,0 3-128 0,-1 9 128 0,0-8 0 16,0 2 0-16,0 0 0 0,0-2 0 0,0 8 0 15,0 0-128-15,0 0 128 0,0-9 0 0,0 9 0 16,0-6 0-16,0 6-128 0,2-7 128 0,-2 7 0 16,0 0 0-16,0 0 0 0,0 0 0 0,0 0 0 15,0 0 0-15,0 0-128 0,0 0 128 0,-2-6 0 16,2 6 0-16,0 0 0 0,0 0 0 0,0 0 0 16,0 0 0-16,0 0 0 0,0 0 0 0,0 0 0 15,0 0 0-15,0 0 0 0,0 0 0 0,0 0 0 16,0 0 0-16,0 0-128 0,0 0 128 0,0 0 0 15,0 0 0-15,0 0 0 0,0 0 0 0,0 0 0 16,0 0 0-16,0 0 0 0,0 0 0 0,0 0 0 0,11-3 0 0,-11 3 0 16,13 0 0-16,-13 0 0 0,14 0 0 15,-1 0 0-15,0 0 0 0,0 0 0 0,0-4 0 16,0 3 0-16,3 0 0 0,0-2 0 0,1 0 0 0,1 2 0 16,2-1 0-16,0 0 0 0,1 2 0 0,1 0 0 15,1 0 0-15,-1 2 0 0,0 0 0 0,0 2 0 16,-1 0 0-16,1 1 0 0,2 2 0 0,-2-2 0 15,-1 1 0-15,-2 0 0 0,1 0 0 0,1 1-128 16,-1 1 128-16,3-1 0 0,-1 0 0 0,1-2 144 16,2-1-16-16,0-1 0 0,0-3-128 0,1-2-144 15,1 0 144-15,0-1-208 0,1-1 208 0,-1-1 0 16,-2 0 0-16,0 1 0 0,-3-4-144 0,-1 0-48 16,-2-1 0-16,-1 3 0 15,-2-1-2368-15,-3 2-496 0,-2 2-80 0</inkml:trace>
  <inkml:trace contextRef="#ctx0" brushRef="#br2" timeOffset="33">24544 13257 23727 0,'-20'0'1040'0,"7"0"240"0,-1 0-1024 0,1 0-256 0,0 0 0 0,2 0 0 16,11 0 1280-16,-10 0 192 0,10 0 64 0,0 0 0 15,-9-2-480-15,9 2-96 0,0 0 0 0,0 0-16 16,0 0-192-16,0-9-48 0,0 9 0 0,4-7 0 0,0-3 192 0,2 4 16 15,2 1 16-15,2 2 0 16,2-3 64-16,2 2 16 0,3 1 0 0,2-1 0 0,0 2-288 0,2 2-48 16,1 0-16-16,2 0 0 0,0 0-432 0,1 2-96 15,-3 2 0-15,1-1-128 0,-1 1 0 0,1-1 0 16,2 1 0-16,-2 0 0 0,1 0 0 0,1 0 0 16,1-1 0-16,1-1 0 0,3 4 128 0,4-6-128 15,0 0 0-15,1 0 0 0,2 0 160 0,0 0-32 16,1 0 0-16,-3 0 0 0,-1 0 32 0,0 0 0 15,-1-3 0-15,-2 2 0 0,0-1-160 0,-1 1 192 16,0 1-192-16,3-1 192 0,-2 1-192 0,1 0 0 16,-1 0 0-16,1 0 128 0,0 0-128 0,0 0 128 0,1-2-128 15,-2 1 128-15,-1 0-128 0,-1-1 0 0,-3 0 144 0,-1-1-144 16,-3 1 0-16,-1-1 128 0,-2 0-128 0,0 1 0 16,-3 1 0-16,-2-2 0 0,-3 2 0 0,-2 1 0 15,-9 0-272-15,0 0-80 16,0 0-16-16,0 0 0 15,0 0-336-15,0 0-64 0,0 0 0 0,0 0-16 16,0 0-288-16,0 0-48 0,-5 10-16 0,5-10 0 16,-5 8-2448-16,5-8-480 0,0 0-96 0,0 0-32 15,0 0 2000-15,0 0 400 0,0 0 64 0</inkml:trace>
  <inkml:trace contextRef="#ctx0" brushRef="#br2" timeOffset="34">25288 12521 11967 0,'-10'-3'1072'0,"10"3"-864"0,-8-4-208 0,8 4 0 15,-9-7 1712-15,2 1 288 0,2-1 64 0,5 7 16 16,-5-8-1536-16,2 0-304 0,2-1-64 0,1 9-16 16,0 0 192-16,-1-10 32 0,-1 1 16 0,2 2 0 15,0 7 944-15,0 0 176 0,6-9 32 0,-6 9 16 16,7-8 96-16,1 2 32 0,-8 6 0 0,9-5 0 16,2 1-848-16,-11 4-160 0,12-3-48 0,-1 2 0 15,1-1-384-15,1 2-96 0,1 0-16 0,1 0 0 16,-1 2 48-16,2-2 16 0,-1 0 0 0,4 0 0 15,1 0 144-15,4 0 32 0,2 0 0 0,1 0 0 16,2-2-32-16,1 2 0 0,-1-1 0 0,-1 1 0 16,0 0-224-16,-2 0-128 0,-3 0 128 0,-1 0-128 0,-2 0 0 0,-3 0 0 15,-3 0 0-15,-1 1 128 0,-2-1-128 16,-11 0 0-16,12 3 128 0,-12-3-128 0,10 3 0 0,-10-3 144 16,0 0-144-16,0 0 0 0,0 0 128 0,5 9-128 15,-5-9 0-15,0 9 0 0,0-9 0 0,-6 10 0 16,-3-1 0-16,-2 2 0 0,-1-1 0 0,-3-2-176 15,-6 0 176-15,-1 0-208 0,-2 0-32 0,-1 1 0 16,-1-3 0-16,-1 5 0 0,-3 0 48 0,0 1 16 16,0 1 0-16,1 0 0 0,3-1 176 0,2 2 0 15,1 3-144-15,4-1 144 0,1-3 0 0,1-1-144 16,4 1 144-16,1 0 0 0,1-2 0 0,4 1 0 0,1-1 0 0,2 0 0 16,4-11 0-16,-2 13 0 0,1-2 0 0,2-1 0 15,1 1 0-15,2-1 0 0,2-2 0 0,3 0 0 16,-1 1 128-16,1-3-128 0,-2 1 0 0,4 1 0 15,-1-2 0-15,1 1 0 0,-1-2 0 0,2 0-160 16,0 2-112-16,-1-3-32 0,1 0 0 0,1-2 0 31,0 1-720-31,0-1-128 0,0 1-48 0,0 1 0 16,-1-4-1984-16,1 1-400 0,-1-1-64 0,0 2-32 0</inkml:trace>
  <inkml:trace contextRef="#ctx0" brushRef="#br2" timeOffset="35">25923 12844 13823 0,'0'0'1216'0,"0"0"-960"15,-4-10-256-15,2 3 0 0,2 7 3120 0,0-10 576 16,2-1 112-16,1 2 32 0,-1 1-2992 0,2 1-592 16,0 1-112-16,1-2-16 0,2 3-128 0,-7 5 0 15,12-6 0-15,-1 3 0 0,1-1 320 0,0 0 32 16,1 0 16-16,1 1 0 0,2-1-16 0,-2 3 0 16,-1 0 0-16,0 1 0 0,0 0-192 0,-2 1-32 0,-11-1-128 0,10 4 192 15,-10-4-192-15,9 4 0 0,-9-4 0 0,0 0 0 16,0 0 144-16,6 9-144 0,-6-9 128 0,0 0-128 15,0 10 192-15,0-10-64 0,-4 11 0 0,0-2 0 16,-1-1-128-16,-2 0 128 0,-1-1-128 0,-1 0 128 16,-1 1-128-16,-1 0-144 0,-1-1 144 0,2 1-208 15,-2 0 48-15,1 2 16 0,-2-2 0 0,1 1 0 16,0 2 144-16,3-1 0 0,-1 2-144 0,0-2 144 16,3-2 0-16,0 0 0 0,1 1 0 0,2 0 0 15,0 0 0-15,1-1 0 0,3-8 0 0,0 12 0 16,0-12 0-16,3 10 0 0,1-2 0 0,-4-8 0 15,0 0 0-15,10 8 160 0,-1-1-160 0,0-2 160 16,-9-5-160-16,12 4-144 0,-2 1 144 0,2-1-208 16,0-2-624-16,0 0-112 0,-2-2-16 15,3 0-11824-15</inkml:trace>
  <inkml:trace contextRef="#ctx0" brushRef="#br2" timeOffset="36">25671 13236 10127 0,'0'0'896'0,"0"0"-704"15,0 0-192-15,0 0 0 0,0 0 2688 0,0 0 496 16,0 0 96-16,0 0 32 0,0 0-1904 0,0 0-384 15,0 0-80-15,0 0-16 0,12-3-496 0,-1 1-112 16,-1-2 0-16,2 1-16 0,0 1 256 0,-2-2 48 16,0 1 16-16,2 0 0 0,0 1 240 0,0 1 48 15,-2-2 16-15,2 2 0 0,-2-1-320 0,1 2-64 16,-11 0-16-16,13 2 0 0,0-1-192 0,-2 2-32 16,1-3-16-16,1 1 0 0,0 1-32 0,-1 1-16 15,0-2 0-15,-1 1 0 0,1 0 96 0,1 0 32 0,2-2 0 16,-1 0 0-16,-1 0 208 0,4 1 64 0,4 0 0 0,-2 0 0 15,0-1-192-15,1 0-16 0,3 0-16 0,1 0 0 16,1 0-160-16,1 0-48 0,2 0 0 0,-1 0 0 16,0 0-48-16,-1 0-16 0,-2 0 0 0,-1 0 0 15,0 2-16-15,-1 0 0 0,-1-2 0 0,-2 2 0 16,1-1-128-16,-2 0 0 0,0 1 0 0,0-2 128 16,1 0-128-16,-1 0 0 0,1-2 0 0,0 2 128 15,-4 0-128-15,1 0 0 0,0-1 0 0,-2 1 0 16,-1-1 0-16,-1-1 0 0,-2 1 128 0,-10 1-128 15,11-1 0-15,-11 1 0 0,0 0 144 0,0 0-144 16,0 0 0-16,0 0-192 0,0 0 32 0,0 0 0 16,0 0-288-16,0 0-48 15,0 0-16-15,0 0 0 0,-7-4-464 0,-1 3-112 0,-1-1 0 0,0 1-16 16,0 1-2032-16,1-1-384 16,-5-2-96-16,13 3-16 0</inkml:trace>
  <inkml:trace contextRef="#ctx0" brushRef="#br2" timeOffset="37">26668 13209 14735 0,'0'0'1312'0,"0"0"-1056"0,0 0-256 0,0 0 0 15,0 0 3136-15,0 0 576 0,0 0 128 0,0 0 0 16,0 0-3008-16,0 0-624 0,0 0-208 0,0 0 144 16,0 0-144-16,-10 0-144 0,10 0 144 0,-9 0-208 15,9 0 208-15,0 0 0 0,-9 0 144 0,9 0-144 16,0 0 688-16,-9 1 32 0,-1 0 16 0,10-1 0 15,-10 1 128-15,1-1 32 0,9 0 0 0,0 0 0 16,0 0-192-16,0 0-48 0,0 0 0 0,-7 0 0 16,7 0-144-16,0 0-16 0,0 0-16 0,0 0 0 15,0 0-256-15,0 0-48 0,0 0-16 0,0 0 0 16,0 0-160-16,0 0 0 0,0 0 0 0,0 0 0 16,0 0 0-16,0 0 0 0,11-3 0 0,0-1 0 0,-11 4 0 0,10-3 192 15,1-2-32-15,-1 1 0 0,0 1 64 0,-10 3 16 16,11-5 0-16,-2 2 0 0,-9 3-16 0,9-3 0 15,-9 3 0-15,0 0 0 0,8-7-80 0,-8 7-16 16,0 0 0-16,0 0 0 0,0 0 128 0,0 0 0 16,0 0 16-16,0 0 0 0,-3-9 176 0,3 9 16 15,0 0 16-15,0 0 0 0,-10-3-112 0,1 3-32 16,9 0 0-16,-11 3 0 0,1 0-336 0,2-1 128 16,8-2-128-16,-8 5 0 0,8-5 0 0,-6 7 0 15,-2-2 0-15,8-5 0 0,-4 8 0 0,4-8 0 0,-4 12 0 0,1-2 0 16,3-10 0-16,2 9 0 0,-2-9-144 0,2 11 144 15,-2-11 0-15,4 10 0 0,-4-10 0 0,8 9 0 16,-8-9 0-16,11 7 0 0,-11-7 0 0,13 2 0 16,-2 0 0-16,0-2 0 0,-11 0 0 0,13-4 0 15,-1-2 288-15,-2 3-32 0,0-4 0 0,0 1 0 16,-3-4-48-16,1 4-16 0,-3-2 0 0,2-1 0 16,-7 9-192-16,5-9 144 0,-2 0-144 0,-3 9 128 15,1-9-128-15,-1 9 128 0,0 0-128 0,0 0 128 16,-5-10-128-16,-2 7 0 0,7 3 144 0,-10-4-144 15,1 5 0-15,-2 2 128 0,0 3-128 0,-2 1 0 16,-1-2 0-16,1 3 0 0,2 2 0 0,0-2 0 16,2 1 0-16,-1 1 128 0,2 1-128 0,1 1 0 15,2-6 0-15,5-6 0 0,-5 11 0 0,5-11 0 16,-1 10 0-16,1-10 0 0,5 9 0 0,1-2 0 0,-6-7 0 0,11 5 0 16,2-3 0-16,1 0 0 0,1-2 0 0,0-2 144 15,2 0-144-15,0-1 0 0,0 1 128 0,0-2-128 16,-1-3 0-16,-1 2 0 0,0 1 128 0,-4-2-128 15,-3-1 0-15,-1 0 0 0,-2 0 128 0,-1 0-128 16,-4 7 192-16,4-9-192 0,-3 1 256 0,-1 8-64 16,-4-9-16-16,-1 3 0 0,-2-1 80 0,-2 4 32 15,-1 1 0-15,-2 2 0 0,0 2-288 0,-2 2 160 16,-2 2-160-16,-1-3 128 0,0 5-128 0,1 0 0 16,-1 0 0-16,1 1 0 0,2 0 0 0,2 2 0 15,3-1 0-15,0 0 0 0,-1 1 0 0,4-2 0 0,2 1 0 0,3 1 0 16,1 2-128-16,2-3 128 0,2-3 0 15,-4-7 0-15,8 6 0 0,1 0 0 0,2-4 0 0,2-2 0 16,0-1-208-16,0-3 80 0,-2-6 128 0,0-2-208 31,2 3-304-31,0 0-48 0,-1-4-16 0,-1 0 0 16,1-2-2432-16,0-4-512 0,-2-6-80 0</inkml:trace>
  <inkml:trace contextRef="#ctx0" brushRef="#br2" timeOffset="38">26555 9591 7359 0,'0'0'320'0,"-10"2"80"0,-2 1-400 0,1-2 0 0,-1 2 0 0,0 1 0 16,2 1 3936-16,-1-1 704 0,-1 0 144 0,1 1 16 15,-1 0-3712-15,2 2-768 0,0-2-128 0,1 1-48 16,1-2 320-16,8-4 64 0,-9 4 16 0,9-4 0 16,-6 7 480-16,6-7 112 0,-7 6 16 0,2 3 0 0,0-2-304 0,5-7-48 15,-5 8-16-15,-1 0 0 0,3 1-272 0,0-1-64 16,3-8-16-16,-3 11 0 0,2-2-128 0,0 1-32 15,1-10 0-15,-2 10 0 0,2-1-64 0,0-9-16 16,3 12 0-16,0-2 0 0,-3-10 0 0,6 12 0 16,-6-12 0-16,12 8 0 0,0 0 192 0,-1-3 48 15,1-3 0-15,1 0 0 0,1-1 80 0,1-1 0 16,-2-4 16-16,1 2 0 0,1-1-224 0,0 0-48 16,1-1-16-16,-2 2 0 0,-2-3-240 0,2-2 144 15,1 1-144-15,-2-1 128 0,-2 1-128 0,-3-1 128 16,-1 1-128-16,-7 6 128 0,5-10 0 0,-1 1-128 15,-4 9 192-15,0-10-64 0,-1 2-128 0,1 8 160 0,-8-10-160 16,0 3 160-16,-1 3-160 0,-2 0 0 0,1 2 0 0,-1 2 0 16,1 2 0-16,0 1 0 0,-2-1 0 0,1 2-176 15,1 2 176-15,1-3 0 0,0 1 128 0,1 2-128 16,0 0 0-16,8-6 0 0,-8 7 0 0,8-7 0 16,-8 7 128-16,8-7 64 0,-9 7 16 0,3-3 0 15,6-4 32-15,0 0 0 0,0 0 0 0,0 0 0 16,0 0-112-16,0 0-128 0,0 0 176 0,8 10-176 15,-2-2 176-15,-6-8-176 0,11 3 160 0,0-2-160 16,1-1 0-16,-2 0 128 0,1-3-128 0,-1 1 0 16,2 1 0-16,-12 1 128 0,11-6-128 0,-11 6 0 15,10-4 0-15,-10 4 128 0,10-3-128 0,-10 3 0 16,0 0 0-16,0 0 128 0,9-10-128 0,-9 10 0 0,3-9 176 16,-3 9-176-16,0-9 192 0,0 9-192 15,-4-9 256-15,0 2-64 0,-1 1-16 0,5 6 0 16,-8-7-16-16,2 2 0 0,-1 0 0 0,7 5 0 0,-10-3-32 15,1 2-128-15,0 0 192 0,9 1-64 0,-10 1-128 0,10-1 160 16,-10 4-160-16,2 0 160 0,8-4-160 0,-8 6 0 16,2 1 0-16,6-7 0 0,-5 8 0 0,5-8 0 15,-4 8 0-15,4-8 0 0,0 0 0 0,-2 10 0 16,2-10 0-16,0 0 0 0,0 0-352 0,7 10 0 16,-7-10 0-16,12 4 0 15,-1 0-1376-15,4-2-288 0,0-2-48 0,6-3-16752 0</inkml:trace>
  <inkml:trace contextRef="#ctx0" brushRef="#br2" timeOffset="39">25387 6201 11055 0,'0'0'976'15,"0"0"-784"-15,0 0-192 0,0 0 0 16,-9-8 3520-16,3 2 640 0,-1-1 144 0,7 7 32 0,-5-8-2432 0,5 8-496 15,0 0-80-15,0 0-32 16,0 0-272-16,0 0-64 0,0 0-16 0,0 0 0 16,-4-10-48-16,4 10-16 0,0 0 0 0,0 0 0 0,0 0-272 0,0 0-48 15,8 8-16-15,-2 4 0 0,0-2-208 0,-1 6-32 16,-1 4-16-16,-2 7 0 0,1 4 32 0,0 7 16 16,-1 3 0-16,1 5 0 0,-1-2-48 0,1-2-16 15,0-3 0-15,-1-5 0 0,-1-3-96 0,2 1-32 16,-2-2 0-16,3-4 0 0,-2 0-144 0,0-1 192 15,-1-1-192-15,2 2 192 0,0 0-192 0,-1 0 0 16,0 1 0-16,-1-4 128 0,0-2-128 0,1-2 0 16,-1 1 0-16,0-2 128 15,0-2-464-15,1-6-112 0,-2-10 0 0,0 0-12368 0,-2 12-2480 0</inkml:trace>
  <inkml:trace contextRef="#ctx0" brushRef="#br2" timeOffset="40">26786 6677 9215 0,'0'0'816'0,"0"0"-656"0,0 0-160 0,0 0 0 16,0 0 3200-16,0 0 624 0,-6-7 112 0,-1 2 32 16,7 5-2496-16,0 0-480 0,-9-2-96 0,1-2-32 15,8 4-624-15,-9-3-240 0,0 0 176 0,9 3-176 16,-12-3 144-16,2 0-144 0,-1 0 128 0,1 2-128 15,-1 1 464-15,1 0 16 0,-2 0 0 0,1 3 0 16,-1-1 544-16,-1 2 128 0,0 1 0 0,-2 3 16 16,0 0-272-16,0 4-48 0,2-1-16 0,0 3 0 15,0-3-416-15,2 1-96 0,0 0 0 0,2-2-16 16,1 2-96-16,3 0-16 0,1-3 0 0,4-9 0 16,-3 10 16-16,3-10 0 0,2 13 0 0,2-2 0 15,-4-11-16-15,0 0 0 0,10 7 0 0,1-1 0 16,-1-2-16-16,0-3-16 0,1-4 0 0,1 2 0 15,1-3-160-15,0 0 192 0,-2-1-192 0,2-2 192 16,0 0-64-16,1-3-128 0,-1 1 192 0,0 2-64 0,0-1 0 0,-2 0-128 16,1 0 192-16,-1 0-64 0,-2 0-128 0,-2 1 160 15,-1 0-160-15,-6 7 160 0,6-10-160 0,-6 10 128 16,4-9-128-16,-4 9 128 0,0 0-128 0,0-11 192 16,-1 1-192-16,1 10 192 0,0 0-192 0,-8-8 128 15,0 4-128-15,-1 3 128 0,0 1-128 0,0 1 0 16,0 2 0-16,0-1 0 0,-1 3 0 0,1 1 0 15,1-4 0-15,8-2 0 0,-9 8 0 0,3 1 0 16,6-9 0-16,-5 9 0 0,5-9 0 0,0 0 0 16,0 12 0-16,0-12 0 0,0 0-160 0,9 9 160 15,0-2 0-15,0-2-144 0,-9-5 144 0,13 4 0 0,-1-2 0 0,-2 0 128 16,-10-2-128-16,13 0 192 0,-1-2-64 0,-12 2 0 16,12-2-128-16,-2 0 144 0,-10 2-144 0,11-3 160 15,-11 3-160-15,7-4 0 0,-7 4 144 0,7-7-144 16,-7 7 0-16,5-9 144 0,-2 1-144 0,-3 8 0 15,1-9 160-15,-1 9-160 0,-3-10 128 0,3 10-128 16,-2-12 0-16,-2 1 0 0,-1 2 128 0,5 9-128 16,-7-8 0-16,-1 5 0 0,1-3 0 0,7 6 0 15,-14-1 0-15,3-2 0 0,-1 3 0 0,2 3 0 16,-2 4 0-16,0-1 0 0,0 1 0 0,2 2 0 16,1 0 0-16,0 3 0 0,-2-2 0 0,1 3 0 15,-1-2 0-15,2 2 0 0,3 1 0 0,-1-1 0 16,2-4 0-16,1 1 160 0,4-10-160 0,-2 11 160 15,2-11-32-15,0 0 0 0,0 0 0 0,0 0 0 16,0 0-128-16,13 6 0 0,0 0 144 0,1-9-144 16,2-3-1744-16,2-4-432 0,4 0-64 0</inkml:trace>
  <inkml:trace contextRef="#ctx0" brushRef="#br2" timeOffset="41">29047 9904 19583 0,'0'0'864'0,"0"0"176"0,0 0-832 0,0 0-208 16,0 0 0-16,0 0 0 0,0 0 1616 0,0 0 288 15,9-2 48-15,-9 2 16 0,0 0-416 0,0 0-80 16,0 0 0-16,0 0-16 0,0 0-304 0,0 0-48 15,0 0-16-15,0 0 0 0,0 0-224 0,0 0-48 16,0 0-16-16,0 0 0 0,0 0-128 0,0 0-32 16,0 0 0-16,0 0 0 0,0 0-128 0,0 0-16 15,6 6-16-15,-6-6 0 0,0 0-32 0,7 7-16 0,-7-7 0 16,7 11 0-16,-7-11-144 0,3 13-32 0,-4-1 0 0,1 1 0 16,0 2 112-16,4 1 16 0,1 1 0 0,-1 2 0 15,-3 0-96-15,1 4-16 0,-2-1 0 0,0 4 0 16,0 3-64-16,0 1-16 0,1 1 0 0,-1-2 0 15,0 0-64-15,0-2-128 0,1-1 176 0,-1 1-176 16,0 0 160-16,0 1-160 0,0 2 128 0,2 3-128 16,-1 3 176-16,0 1-48 0,-1-2-128 0,2 0 192 15,-1-18 64-15,1 5 16 0,1 3 0 0,0 0 0 16,-1-2-272-16,0 2 160 0,0 0-160 0,0 0 128 16,-2 18 0-16,-2-5-128 0,1-7 192 0,-2-3-64 0,1 1-128 15,-1 0 192-15,0 0-192 0,1-1 192 0,-2 1-192 16,0 0 0-16,0 2 144 0,2 1-144 0,-1-2 0 0,-1-3 0 15,0-4 0-15,0-3 128 0,2-4-128 0,-1 1 176 16,-1-1-176-16,1-3 192 0,1-1-192 0,1-2 160 16,1 2-160-16,-3-2 160 0,0 0-32 0,1 0-128 15,-1-1 192-15,1 2-64 0,-1-2-128 0,0 0 0 16,3-9 0-16,-2 12 0 0,-2-5 0 0,4-7 0 16,-3 11 0-16,1-2 0 0,2-9 0 0,-6 9 0 15,6-9 0-15,-4 9 0 0,4-9 0 0,0 0 128 16,-3 8-128-16,3-8 0 0,0 0 160 0,-3 9-160 15,3-9 192-15,0 0-192 0,0 0 144 0,0 0-144 16,0 0 0-16,0 0 144 0,0 0-144 0,0 0 160 16,0 11-160-16,0-11 160 0,0 0-160 0,0 0 0 0,0 0 0 15,0 0 128-15,0 0-128 0,0 0 0 0,0 0 0 0,0 0 0 16,0 0 0-16,10 6 0 0,-10-6 128 0,0 0-128 16,0 0 0-16,0 0 0 0,13 3 0 0,-13-3 128 15,11 0-128-15,-11 0 0 0,10-2 0 0,-10 2 128 16,12-1-128-16,-2-3 0 0,-10 4 0 0,13-2 0 15,-1 2 0-15,0-4 0 0,-2 1 0 0,2 0 0 16,0-1 0-16,1 1 0 0,0-1 0 0,1 1 0 16,2 3 0-16,0-3 0 0,-1 1 0 0,5 1 0 15,1-2 0-15,2 2 0 0,2-2 0 0,1 0 0 16,0 2 0-16,1-1 0 0,1-1 0 0,-1 0 0 16,0 2 0-16,0-2 0 0,-3-1 0 0,0 1 0 15,-2-1 0-15,0 0 0 0,0-1 0 0,0-1 0 0,1 0 0 0,-1 1 0 16,0-1 0-16,0 1 0 15,0 0 0-15,2 1 0 0,0-1 0 0,3 1 0 0,-1 1 0 0,0 2 0 16,0-4 0-16,0 2 0 0,-1 1 0 0,-1-1 0 16,0 2 0-16,-2-1 0 0,-4 1 0 0,1 1 0 15,-4 0 0-15,1 0 0 0,-2 0 0 0,-1 0 0 16,-2 0 0-16,0 0 0 0,1 0 0 0,-1 0 0 16,-1 0 128-16,0 0-128 0,1-1 0 0,-1-1 0 15,-10 2 0-15,12-1 0 0,-2 0 0 0,2 1 0 16,-1 0 0-16,-1 0 0 0,0 0 0 0,1 0 0 15,1-1 0-15,-2 1 0 0,0 1 0 0,2-1 0 16,1 0 0-16,0 1 0 0,0 0 0 0,0 2 0 16,-1 0 0-16,1 1 0 0,-1-3 0 0,0 1 0 0,-2 1 0 0,2 1 0 15,-12-4 0-15,13 1 0 0,-3 2 0 0,1 0 0 16,-11-3 0-16,11 1 0 0,-11-1 0 0,12 1 0 16,-12-1 0-16,12 0 0 0,-12 0 0 0,13-1 0 15,-13 1 0-15,13-1 0 0,-13 1 128 16,12 0-128-16,-12 0 0 0,0 0 0 0,11 0 0 0,-11 0 0 15,0 0 0-15,0 0 0 0,11-3 0 0,-11 3 0 16,0 0 0-16,0 0 128 0,0 0-128 0,0 0 0 16,0 0 0-16,0 0 128 0,0 0-128 0,0 0 0 15,0 0 0-15,0 0 128 0,0 0-128 0,9-4 0 16,-9 4 0-16,9-4 0 0,-9 4 128 0,0 0-128 16,0 0 0-16,9-4 0 0,-9 4 0 0,8-5 128 15,-8 5-128-15,0 0 128 0,8-7-128 0,-8 7 128 16,5-7-128-16,-1 0 192 0,0-1-192 0,-2 0 192 0,-2 8 16 15,0-11 16-15,2-1 0 0,-2-4 0 0,-2-1-48 0,1 0-16 16,-3-6 0-16,3 0 0 0,0-4-32 0,-1-1-128 16,1-6 192-16,0 1-64 0,-1-1-128 0,0 2 128 15,-1-2-128-15,2 1 128 0,0 1-128 0,-2 0 0 16,0 1 0-16,-1 1 128 0,1-1-128 0,1 1 0 16,5 2 0-16,-4-4 0 0,-5-7 0 0,1-2 0 15,3 2 0-15,-1 0 0 0,-1-1 0 0,3 3 0 16,-1 2 0-16,2 4 0 0,0-2 0 0,2 3 0 15,-2 3 0-15,2-2 0 0,1 2 0 0,0-2 0 16,0 2 0-16,1-3 0 0,0 2 0 0,-1 1 0 16,-1 0 0-16,2-1 0 0,0 3 0 0,-1 1 0 0,0-2 0 15,-1 3 0-15,-1 4 0 0,1-2 0 0,0 3 0 0,1 2 0 16,1 4 0-16,-2 2 192 0,-2 10-64 0,2-13 0 16,-2 1-128-16,-2 2-192 0,1-1 32 0,1 11 16 15,-2-10 144-15,2 10 0 0,0 0 0 0,-4-12 0 16,0 2 0-16,0 1 0 0,0 2 0 0,4 7 0 15,0 0 0-15,-1-9 0 0,1 9 0 0,0 0 0 16,-3-12 0-16,3 12 0 0,-3-8 0 0,3 8-128 16,-2-10 128-16,2 10 0 0,-3-9 0 0,3 9 0 15,-1-9 0-15,1 9 0 0,0 0 0 0,0 0 0 16,-5-7 0-16,5 7 0 0,0 0 0 0,0 0-128 16,0 0 128-16,0 0 0 0,-9-4 0 0,9 4 0 15,-12-4 0-15,3 3 0 0,-2 1 0 0,2 1 0 16,9-1 0-16,-13 3 0 0,0-3 0 0,1 1 0 0,1 1 0 15,-1-1 0-15,0 1 0 0,-1 1 0 0,0 0 0 0,0-1 0 16,0 3 0-16,-1-2 0 0,-1-3 0 0,0 4 0 16,-2-3 0-16,0 2 0 0,-1 0 0 0,-1 0 0 15,0 1 0-15,-1 0 0 0,-1-1 0 0,0 1 0 16,-2 1 0-16,-1-1 0 0,0 0 0 0,-4 1 0 16,-2-2 0-16,-4-2 0 0,-2-1 0 0,-4 3 0 15,-3-2 0-15,-2 1 0 0,1 4 0 0,2-1 0 16,3 1 0-16,3 1 0 0,2-1 0 0,1 1 0 15,3-1 0-15,1-2 0 0,-1-1 0 0,2 0 0 16,-1-2 0-16,0 2 0 0,-1-1 0 0,0-1 0 16,0-1 0-16,-1 3 0 0,0-3 0 0,0 1 0 0,1-2 0 15,1 2 0-15,1 2 0 0,2 0 0 0,2-3 0 0,0 0 0 16,1 0 0-16,-1 0 0 0,2 0 0 0,1 0 0 16,2 0 0-16,-1 0 0 0,-2 0 0 0,2 0 0 15,1 1 0-15,1 0 0 0,-1-1 0 0,4 1-128 16,2 2-32-16,2-3 0 0,2 0 0 0,9 0 0 31,0 0-240-31,0 0-48 0,0 0-16 0,0 0 0 16,0 0-1264-16,17 0-256 0,3 0-64 0,0 3 0 15,3-1-1328-15,3 2-272 0,1 1-48 0</inkml:trace>
  <inkml:trace contextRef="#ctx0" brushRef="#br2" timeOffset="42">30232 10003 26255 0,'0'0'1152'0,"0"0"256"0,0 0-1120 0,0 0-288 0,10-3 0 0,-10 3 0 16,11-3 608-16,-11 3 64 0,0 0 16 0,0 0 0 15,0 0 64-15,0 0 16 0,0 0 0 0,0 0 0 16,0 0 0-16,0 0 16 0,0 0 0 0,0 0 0 15,0 0 288-15,0 0 48 0,-7 8 16 0,1 0 0 16,-1-1-240-16,-2-1-32 0,-1 1-16 0,-2-1 0 16,0 1-176-16,2 1-32 0,-1-1-16 0,1 1 0 15,-3-1-192-15,0 1-48 0,0-1 0 0,-3 0 0 16,-1 1 0-16,-2-2 0 0,-2-1 0 0,-1 2 0 16,-2-1-160-16,-1 1-32 0,-1 2-16 0,0 0 0 15,-1 0-176-15,-1-1 160 0,1-1-160 0,1 1 160 16,0-2-32-16,1 1-128 0,3-2 192 0,1 0-64 15,0 0-128-15,3 0 128 0,0 1-128 0,3-2 128 16,2-2 0-16,2 2-128 0,2-1 192 0,9-3-64 16,0 0 0-16,-8 5-128 0,8-5 192 0,0 0-64 0,-8 4-128 0,8-4 128 15,0 0-128-15,0 0 128 0,0 0-128 0,0 0 0 16,0 0 0-16,0 0 0 0,0 0 0 0,-1 10 0 16,1-10 0-16,0 11 0 0,0-11 0 0,0 7 0 15,0-7 0-15,-3 11 0 0,0-3 0 0,3-8 0 16,-2 10 0-16,2-10 0 0,1 11 0 0,-1-11 0 15,0 0 128-15,0 0-128 0,0 0 208 0,0 0 16 16,0 0 0-16,0 0 0 0,0 0-48 0,9 4-16 16,2-2 0-16,-1 3 0 0,2 3-160 0,-3-7 0 15,-9-1 144-15,10 0-144 0,-10 0 0 0,16 2 0 16,0 2 0-16,1-3 0 0,0 0 0 0,2 3 128 0,3-1-128 0,3 1 0 16,2-2 128-16,2 0-128 0,2-2 128 0,2 0-128 15,0-2 0-15,-1 2 144 0,1 0-144 0,-3 2 0 16,-4-1 128-16,-1 0-128 0,-3 1 0 0,-3-2 0 15,0 0 128-15,-1 0-128 0,-1 0 0 0,-2 1 0 16,1 0 0-16,-2 2 0 0,-1-2 0 0,-1 2 0 16,-12-3 0-16,12 4 0 0,-12-4 0 0,10 5 0 15,-10-5 128-15,0 0-128 0,7 8 0 0,-7-8 0 16,0 0 0-16,1 13 0 0,-2-3 0 0,-2 1 0 16,-1-2 0-16,-1 1 0 0,-1-1 0 0,-4 0 0 15,0-2 0-15,0 2 0 0,-2 0 0 0,-1 2 0 16,0 0-352-1,0 0-80-15,-4-2-16 0,1 3 0 0,-1-1 720 0,0 1 144 0,-1 1 32 0,-2 0 0 16,-2-1-448-16,0 0 0 0,-1-1 0 0,-1-2 0 16,1 2 0-16,-2 1 0 0,0 1 0 0,2 0 0 0,-3 2 0 15,1-2 0-15,3 0 0 0,1 2 0 0,-1 0 0 0,2 0 0 16,1-2 0-16,0-2 0 0,2 0 0 0,0-1 0 16,2 3 0-16,0-5 0 0,2 1 0 0,2 0 0 15,0 2 0-15,1-3 0 0,-1 0 0 0,4-1 0 16,0 2 0-16,2-1 0 0,1 1 0 0,0-1 0 15,4-8 0-15,-3 9 0 0,3-9 0 0,-2 11 0 16,0-1 0-16,2-1 0 0,0-9 0 0,0 13 0 16,0-13 0-16,2 12 0 0,-1-1 0 0,2-1 0 15,-3-10 0-15,0 0 0 0,6 10 0 0,-6-10 0 16,8 8 0-16,1-1 0 0,-9-7 160 0,17 5 0 0,1-1 0 16,-1 0 0-16,0-2-32 0,2 1-128 0,-1-3 192 15,3 4-64-15,1-1-128 0,4 0 0 0,1 0 144 0,2 2-144 16,2-3 0-16,2 0 0 0,-1 2 0 0,1-1 128 15,-2-1-128-15,-2-2 0 0,-3 0 0 0,-2 0 0 16,-4 0-160-16,-1 3 0 0,-4-1 0 0,-2 0 0 31,-1 0-224-31,0-2-32 0,0 2-16 0,-12-2 0 16,0 0-944-16,0 0-192 0,13 0-32 0,-13 0-16 16,0 0-2384-16,0 0-480 0</inkml:trace>
  <inkml:trace contextRef="#ctx0" brushRef="#br2" timeOffset="43">26535 6772 16815 0,'0'0'736'0,"0"0"160"16,-12 0-704-16,1 0-192 0,11 0 0 0,-9 1 0 0,-1-2 1280 0,10 1 208 16,-8 3 48-16,8-3 16 0,-9-2-336 0,9 2-64 15,0 0 0-15,-8 2-16 0,8-2-384 0,0 0-80 16,0 0-16-16,0 0 0 0,0 0 64 0,0 0 16 15,0 0 0-15,0 0 0 0,0 0 32 0,0 0 0 16,0 0 0-16,0 0 0 0,0 0-48 0,13 5 0 16,1 0 0-16,2-5 0 0,0 0-112 0,3-2-32 15,2 0 0-15,4 0 0 0,4-1-160 0,6-1-32 16,5 0-16-16,-1 0 0 0,-5-2-48 0,4 2 0 16,1 3 0-16,-1-2 0 0,-5 2-64 0,-1-3 0 15,-1 1-16-15,5 1 0 0,5-1-240 0,1 2 0 16,1-3 0-16,1 1 0 0,1 0 0 0,-1 2 0 15,0 0 0-15,-2 1 0 0,-4-3 0 0,-2 1 0 0,0-1 0 0,-4 0 0 16,-3 1 0-16,-2-2 128 0,-2 3-128 0,-1 1 0 16,-4-4 0-16,-1 1 128 0,-6 3-128 0,-2 0 0 15,-11 0 128-15,12 0-128 0,-12 0 0 0,0 0 144 16,0 0-16-16,0 0 0 0,0 0 0 0,0 0 0 16,0 0-128-16,0 0-176 0,0 0 48 0,0 0 0 31,-9 7-320-31,1-3-64 0,0-1-16 0,-1 1 0 15,0-1-656-15,9-3-128 0,-12 4-32 0,3 1-9936 0,0-2-2000 0</inkml:trace>
  <inkml:trace contextRef="#ctx0" brushRef="#br2" timeOffset="44">27554 6781 4607 0,'0'0'400'0,"0"0"-400"0,0 0 0 0,0 0 0 0,3-9 1552 0,-3 9 240 16,2-10 32-16,-2 10 16 0,4-9-800 0,-4 9-144 15,0 0-48-15,1-10 0 0,-1 10 144 0,0 0 32 16,-1-7 0-16,1 7 0 0,0 0 256 0,0 0 48 15,-4-10 16-15,4 10 0 0,0 0-80 0,0 0-16 16,-6-3 0-16,6 3 0 0,0 0-128 0,0 0-32 16,0 0 0-16,0 0 0 0,0 0-288 0,0 0-64 15,0 0-16-15,0 0 0 0,0 0-80 0,0 0-32 16,0 0 0-16,0 0 0 0,0 0-32 0,0 0-16 16,0 0 0-16,-2 13 0 0,2-4-80 0,-1 2-16 15,2 1 0-15,2 0 0 0,-2 1-96 0,2-1-32 16,0-1 0-16,-1 4 0 0,2 0 0 0,1 4 0 15,2-1 0-15,-1 0 0 0,1 0-64 0,-1 2-16 0,1 1 0 0,1 0 0 16,0 2-64-16,1-1-32 0,2 0 0 0,-1 2 0 16,-1-3-32-16,-2 1-128 0,0 3 192 0,1 0-64 15,0-1 128-15,1 1 32 0,-1 0 0 0,1 1 0 16,0 3-16-16,1-1 0 0,2 1 0 0,-3 1 0 16,0 0 48-16,2-1 0 0,-1-1 0 0,2 2 0 15,1 0-128-15,-1-1 0 0,-1 0-16 0,5-2 0 16,4 2-48-16,-7-1 0 0,-7-5 0 0,2 1 0 15,1 1 0-15,1 2-128 0,0 0 192 0,0 1-64 16,-1 2-128-16,0 1 160 0,-2 3-160 0,-1-1 160 16,2-6-160-16,-1 2 192 0,-1 1-192 0,5 0 192 15,3 6-64-15,-1-6 0 0,-4-3 0 0,-4-7 0 16,-3-3 0-16,2 3-128 0,1 2 192 0,1 3-64 0,0-2-128 16,-1 2 160-16,0 1-160 0,-1 0 160 0,0 2-160 15,0 2 160-15,4 0-160 0,-3 1 160 0,0-1-160 0,0 1 128 16,0-1-128-16,1-5 128 0,-1 0 0 0,1-2-128 15,1-3 192-15,-1-3-64 0,1 0 0 0,1 2 0 16,-2 1 0-16,2-1 0 0,1 0-128 0,2-1 192 16,0 0-192-16,0 3 192 0,-2 0-192 0,0 0 160 15,0 1-160-15,0-1 160 0,-1 1-160 0,0-1 0 16,-2-2 0-16,1 1 128 0,1-1-128 0,-2 2 0 16,-1 0 0-16,2 1 0 0,0-1 0 0,-1 0 0 15,-1-2 0-15,2 2 128 0,-1-2-128 0,1-1 0 16,-1 0 0-16,1 0 0 0,-1-1 0 0,2 3 0 15,0-1 0-15,0 0 0 0,0-4 0 0,1 4 0 0,1-1 0 0,1 0 128 16,-1 0-128-16,1 2 192 0,-2-1-192 16,0 2 192-16,0 1-192 0,-1 1 128 0,0 0-128 0,1-2 128 15,0 0-128-15,-1 1 0 0,-2-2 0 0,1 0-176 16,-1 1 176-16,2 0 0 0,2-1 0 0,1 0 0 16,-2-3 0-16,1-1 0 0,2-2 0 0,-1 1 0 15,-1-1 0-15,0 2 0 0,1-1 0 0,1 1 0 16,1-3 0-16,-2 1 0 0,1 2 0 0,1 0 0 15,0-1 0-15,0 2 0 0,2 2 0 0,-4-1 128 16,-2 1-128-16,2 1 0 0,1-1 0 0,-1 2 0 16,1-1 0-16,1 1 0 0,-1 0 0 0,0-1 0 15,-1 0 0-15,1 1 0 0,-2-2 0 0,1 1 0 16,-2-2 0-16,0-1 0 0,0 0 0 0,0-3 128 16,-1 2-128-16,1 1 0 0,-1-3 0 0,0 2 0 0,-2 0 0 15,1-1 0-15,0 0 0 0,-1-1 0 0,1-1 0 0,-1 3 128 16,2-5-128-16,-2 2 0 0,0-1 0 0,-1 0 0 15,0 0 0-15,2 1 0 0,-2 0 0 0,0-3 0 16,-5-10 0-16,5 15 0 0,-1-2 0 0,1-2 0 16,-1 1 0-16,0 0 128 0,0-2-128 0,0 1 0 15,0-2 0-15,-4-9 128 0,4 13-128 0,-4-13 0 16,4 10 0-16,-2 1 0 0,-2-11 0 0,3 10 128 16,-3-10-128-16,0 0 0 0,1 12 0 0,2-2 0 15,2-1 0-15,-5-9 0 0,0 0-320 0,0 0-16 16,0 0-16-16,0 0 0 15,-4-7-1104-15,4 7-208 0,-2-12-64 0,-1 3 0 16,0 0-1696-16,1-1-352 0,-1 0-64 0</inkml:trace>
  <inkml:trace contextRef="#ctx0" brushRef="#br2" timeOffset="45">26540 9752 8287 0,'0'0'368'0,"0"0"80"0,0 0-448 0,0 0 0 16,0 0 0-16,0 0 0 0,0 0 5392 0,0 0 1008 16,0 0 192-16,0 0 32 0,0 0-4768 0,0 0-960 15,0 0-192-15,0 0-48 0,0 0-208 0,0 0-32 16,0 0-16-16,0 0 0 0,9-4 64 0,-9 4 16 15,10-5 0-15,1 3 0 0,-1 2-32 0,-10 0 0 16,11 0 0-16,-11 0 0 0,0 0-64 0,11 2 0 16,-11-2-16-16,13 3 0 0,-2 1 80 0,-1-2 0 0,1 1 16 0,-1-3 0 15,-10 0-128-15,13 3-16 0,-1-2-16 0,2 4 0 16,2 3-48-16,1 0 0 0,1-2 0 0,-4 0 0 16,-2-10-32-16,1 4-16 0,3 4 0 0,1-1 0 15,1 4-32-15,0-1-16 0,1 0 0 0,0-1 0 16,2 4 32-16,1-2 16 0,0 0 0 0,0 2 0 15,2-1-32-15,1 1-16 0,-1 2 0 0,3-1 0 16,0 2-32-16,3 1 0 0,-1-3 0 0,2 4 0 16,1 0 0-16,2 0 0 0,-1 1 0 0,0-1 0 15,-1-1 0-15,1 3-128 0,-14-7 192 0,2 1-64 16,1 2 48-16,3 1 0 0,1 1 0 0,3 3 0 16,2 0 16-16,3-3 0 0,30 15 0 0,-9-8 0 15,-10-5-64-15,-4-3-128 0,-2 1 192 0,-4 2-64 0,-2-2-128 16,0 2 160-16,-1 1-160 0,-4-2 160 0,0 0-160 15,-2-1 160-15,1-2-160 0,1-2 160 0,-1-1-32 0,0 0 0 16,2 0 0-16,0 3 0 16,1-5 32-16,0 2 0 0,1-1 0 0,0 1 0 0,-3 1-160 0,-1-2 192 15,0 0-192-15,1 0 192 0,-2-2-192 0,-3 2 160 16,-2 0-160-16,1 0 160 0,-3-2-160 0,0 1 160 16,-1 1-160-16,-1-1 160 0,-1 0-160 0,2-2 128 15,-1 0-128-15,0 1 128 0,-2-1-128 0,0-3 0 16,1 2 144-16,-2 1-144 0,-2 1 0 0,1-1 0 15,0 0 0-15,0 0 128 0,-1 2-128 0,-1-2 0 0,1 0 0 16,0 2 128-16,0-1-128 0,-2 2 0 0,1 1 0 0,-1-2 0 16,0-2 0-16,0 2 0 0,-10-7 0 15,10 9 0-15,0 0 0 0,0-3 128 0,-3 0-128 0,1-1 0 16,0 0 192-16,-8-5-48 0,9 8 0 0,-9-8 0 16,9 6-144-16,-1 1 0 0,-8-7 0 0,10 6-176 15,0-2 176-15,-1 0 0 0,-9-4 160 0,11 5-160 16,-1 1 128-16,-1-1-128 0,-1-3 0 0,2 2 0 15,-10-4 0-15,10 7 0 0,1-5 0 0,-2 2 0 16,-9-4 0-16,10 4 128 0,-10-4-128 0,11 4 0 16,-3 0 0-16,-8-4 0 0,0 0 0 0,0 0 0 15,9 5 128-15,-9-5-128 0,0 0 0 0,0 0 144 16,0 0-144-16,0 0 0 0,0 0 0 0,0 0 0 16,0 0 0-16,0 0 0 0,0 0 0 0,0 0-176 15,-7-11-1008 1,2 3-208-16,5 8-32 0,-8-9-16 0,-2 1-1664 0,1 0-336 0,-2 1-64 0</inkml:trace>
  <inkml:trace contextRef="#ctx0" brushRef="#br2" timeOffset="46">29116 10857 5519 0,'0'0'240'0,"0"0"64"0,0 0-304 0,0 0 0 16,0 0 0-16,0 0 0 0,-3-8 3312 0,3 8 592 15,0 0 128-15,-4-8 32 0,4 8-2464 0,0 0-480 16,-5-7-96-16,5 7-32 0,-5-6-288 0,5 6-48 15,-5-5-16-15,5 5 0 0,-5-4 320 0,5 4 48 16,0 0 16-16,0 0 0 0,-6-5 160 0,6 5 32 16,0 0 16-16,0 0 0 0,0 0-352 0,0 0-80 15,3 7-16-15,-3-7 0 0,0 0-144 0,0 0-48 0,0 0 0 0,0 0 0 16,0 0-80-16,0 0-32 0,-8 7 0 0,0-1 0 16,-1 0 0-16,3 3 0 15,3 1 0-15,-5 1 0 0,-4-5-128 0,-2 5-32 0,0 2 0 0,-2 1 0 16,-1 0-80-16,0 3-32 0,-2 3 0 0,-3 3 0 15,-2 3-80-15,-2 2 0 0,-1 0-128 0,-1 2 192 16,1-2-192-16,-2 4 176 0,-1 1-176 0,0 0 160 16,2-2-160-16,-2 1 0 0,-3-2 144 0,3 3-144 15,4 1 0-15,-8-1 144 0,-6-3-144 0,-2 0 0 16,1 3 400-16,1 4-16 0,0-1-16 0,-1 2 0 16,-1 0-16-16,3 0 0 0,2 0 0 0,0-2 0 15,1-1-160-15,0-2-48 0,2-2 0 0,1-1 0 16,-3 0-144-16,1 0 0 0,-3 0 0 0,1 1 128 15,-1-1-128-15,0 2 0 0,0-2 144 0,2 0-144 0,2 1 128 0,1 0-128 16,2-1 160-16,1 0-160 0,1 0 224 0,2-4-48 16,-2-1-16-16,2 0 0 0,-1-6 96 0,2 2 0 15,0-1 16-15,3-1 0 0,4 1-16 0,0-3 0 16,-2 0 0-16,0-3 0 0,2 4-64 0,0-1-32 16,2-2 0-16,2 0 0 0,2 1-160 0,1 0 160 15,0-1-160-15,1 1 160 0,-1 1-160 0,0-3 0 16,2 2 0-16,-1 0 0 0,1-1 0 0,1 1 0 15,0-1 0-15,1 2 0 0,1-2 0 0,1 0 128 16,-1-2-128-16,1-1 0 0,0-1 160 0,1-1-160 16,0 0 192-16,0 1-192 0,0 2 160 0,1-4-160 15,-2 1 128-15,3-2-128 0,-3 1 128 0,2 2-128 0,1-2 128 16,-1-3-128-16,4-6 0 0,-10 7 128 0,-1-3-128 0,2 2 0 16,2 1 0-16,2-1 0 0,-2 1 128 0,7-7-128 15,-5 10 0-15,0 0 0 0,-2 0 0 0,4-3 0 16,3-7 0-16,-6 10 0 0,1-2 0 0,5-8 0 15,-5 9 0-15,0 0 0 0,-1-4 0 0,6-5 0 16,-5 8 0-16,0-1 0 0,-2-1 0 0,7-6 0 16,-6 7 0-16,-1-1 0 0,7-6 128 0,0 0-128 15,0 0 0-15,-6 8 0 0,-4 0 0 0,2-2 0 16,8-6 0-16,-8 7 0 0,1-2 0 0,7-5 0 16,-6 7 0-16,-1-2 0 0,7-5 0 0,-5 8 0 15,5-8 0-15,-5 7 0 0,5-7 0 0,-5 10 0 16,5-10 0-16,-4 6 0 0,4-6 0 0,-5 7 0 15,5-7 0-15,0 0 0 0,0 0 0 0,0 0 0 16,0 0-272-16,0 0 64 0,-10 5 16 0,10-5 0 16,0 0-384-16,0 0-64 15,-9 1 0-15,9-1-16 0,0 0-1808 0,0 0-352 0,0-10-80 0,4-2-10352 16,1-1-2048-16</inkml:trace>
  <inkml:trace contextRef="#ctx0" brushRef="#br2" timeOffset="47">31006 9885 16575 0,'0'0'1472'0,"-10"0"-1168"15,1 2-304-15,0-1 0 0,0 0 3568 0,9-1 656 16,0 0 128-16,0 0 16 0,0 0-2816 0,0 0-560 16,0 0-112-16,0 0-32 0,0 0-336 0,0 0-64 15,0 0 0-15,11 0-16 0,1 0 64 0,1 0 16 16,-1 2 0-16,-2 0 0 0,-10-2 64 0,9 7 32 15,-9-7 0-15,9 10 0 0,2 1 16 0,-2-1 0 16,-9-10 0-16,8 20 0 0,-2-3-240 0,0 2-32 16,-8 1-16-16,2 3 0 0,3-2-112 0,-3 4-32 15,-1-1 0-15,1 3 0 0,3 0-48 0,-4-5-16 16,-4-5 0-16,1 1 0 0,3 3-128 0,5 1 0 0,3 7 144 16,-3-4-144-16,-6-4 128 0,0 1-128 15,4 1 128-15,0 3-128 0,1 2 0 0,0 2 0 0,-1-3 0 0,2 3 0 16,1 0 176-16,-1-1-48 0,-1-1 0 0,-1 1 0 15,2 1 16-15,0-1 0 0,-4-1 0 0,2 0 0 16,0-3-144-16,3 1 0 0,1 2 144 0,-1-3-144 16,-3-3 160-16,1 0-32 0,-2 1-128 0,-1-3 192 15,2 1-64-15,-1 1-128 0,-1 3 176 0,0 3-176 16,-1-4 240-16,-1 2-64 0,0 1-16 0,-1 0 0 16,2-2-160-16,-2 1 160 0,1-1-160 0,-1-3 160 15,0-3-160-15,1 0 0 0,-1-3 0 0,1-4 0 16,-6-3 0-16,3 0 0 0,1 1 0 0,1-1 0 15,3-9 0-15,-3 11 208 0,1 0-48 0,2-11-16 16,0 13-144-16,-2 0 0 0,-1 0 144 0,-1 0-144 0,1-1 0 0,0-1 144 16,0-1-144-16,-1-1 0 0,4-9 128 0,-3 11-128 15,3-11 0-15,-3 14 0 0,-1-5 0 0,2 1 0 16,1-1 0-16,-1 0 0 0,2-9 0 0,-2 12 0 16,-2 0 0-16,1 0 0 0,3-12 0 0,-4 10 0 15,0-1 0-15,2 0 0 0,2-9 0 0,-3 9 0 16,3-9 0-16,0 0 0 0,0 0 0 0,-2 9 0 15,2-9 0-15,0 0 0 0,0 0 128 0,0 0-128 16,0 0 0-16,0 0 0 0,0 0 0 0,0 0 0 16,0 0 0-16,0 0 0 0,0 0 128 0,0 0-128 15,11 4 0-15,0-2 0 0,-11-2 0 0,13-2 0 16,0 1 0-16,0-3 0 0,0 2 0 0,0 2 0 16,0-3 0-16,0 2 0 0,0-2 0 0,0 2 0 0,0-1 0 0,1 1 0 15,2-1 144-15,1-1-16 0,0-1-128 0,2 1 192 16,2 2-192-16,2-3-192 0,1 2 48 0,2-2 0 15,2 1 144-15,0-2 0 0,2 0 0 0,2 1 0 16,-1 0 0-16,2 0 0 0,-1 1 0 0,1 2 0 16,-2 0 144-16,-2 1 16 0,-2 1 0 0,-1 0 0 15,0 2-160-15,0-1-256 0,0 1 64 0,0 1 16 16,-1 0 176-16,0 0 0 0,0-2 0 0,1 1 0 16,0 0 0-16,1 1 0 0,1-3 0 0,-2 1 0 15,0 1 0-15,-1 0 0 0,-2-1 0 0,1 1 0 16,-1-2 0-16,-1 2 0 0,-2-1 0 0,-2 1 0 15,-2 0 0-15,-1 1 0 0,0-2 0 0,-2 2 0 16,-2-1 0-16,0 1 0 0,-11-4 0 0,13 1 0 16,-3 1 0-16,-10-2 128 0,12 0-128 0,-2 0 0 0,-10 0 0 0,11-1 144 15,-11 1-144-15,10-2 0 0,-10 2 128 0,11-3-128 16,-11 3 0-16,9-3 0 0,-9 3 128 0,9-4-128 16,-9 4 0-16,9-2 0 0,-9 2 0 0,0 0 0 15,11-5 0-15,-11 5 0 0,9-4 128 0,-9 4-128 16,0 0 0-16,9-5 0 0,-9 5 0 0,8-3 0 15,-8 3 0-15,0 0 0 0,7-7 128 0,-7 7-128 16,7-6 0-16,-7 6 0 0,6-7 0 0,-6 7 0 16,7-6 0-16,-7 6 0 0,0 0 128 0,5-8-128 15,-5 8 0-15,0 0 0 0,4-8 0 0,-4 8 160 16,0 0-160-16,0 0 128 0,3-9 64 0,-2 0 16 16,-1 9 0-16,0 0 0 0,0-11-16 0,0 11-16 0,0-10 0 0,0 1 0 15,0 9-48-15,0-9-128 0,-1 1 192 16,1-2-64-16,0-1 0 0,0 2-128 0,0-3 192 0,0 1-64 15,-2-2 0-15,1-2 0 0,1 1 0 0,1-1 0 16,1-1 48-16,0-3 0 0,1-2 0 0,0-2 0 16,-2-2-48-16,0-2-128 0,2-1 192 0,-2 0-64 15,2-4-128-15,-1 2 160 0,1 0-160 0,1-1 160 16,-2 0-160-16,1-2 128 0,-2 3-128 0,1 0 128 16,-1 0-128-16,0-2 0 0,-1 2 0 0,0 0 0 15,-1 0 0-15,0-3 128 0,-2-1-128 0,-1 0 0 16,-1 1 0-16,0-1 0 0,-1 1 0 0,1 2 0 15,-1-4 0-15,1 2 128 0,1 3-128 0,-2 0 0 16,1-1 0-16,1 2 0 0,2 3 0 0,-1 1 0 16,0-2 0-16,2-2 0 0,0 0 0 0,1 1 0 0,0-1 0 15,0-1 128-15,1 3-128 0,-1 1 192 0,1 0-192 16,-1 2 0-16,0 1-192 0,0-1 192 0,0-1 0 0,0 5 0 16,-1-1 0-16,0 2 0 0,0 2-128 0,-1 2 128 15,1-1 0-15,-2 2 0 0,1-1 0 0,-1 4 0 16,-1-1 0-16,0 2 0 0,0 0-128 0,2 1 128 15,-1 2 0-15,-1 0 0 0,4 7 0 0,-4-7 0 16,2-2 0-16,2 9 0 0,-3-6 0 0,3 6 0 16,0 0 0-16,0 0 0 0,0 0-144 0,0 0 144 15,-2-7 0-15,2 7 0 0,0 0-128 0,0 0 128 16,0 0 0-16,1 11 0 0,-1-11 0 0,0 0-128 16,0 0 128-16,0 0 0 0,0 0 0 0,0 0 0 15,0 0 0-15,0 0 0 0,0 0-128 0,0 0 128 16,-3 11 0-16,3-11 0 0,-2 11 0 0,-2-2 0 0,4-9 0 0,-6 10 0 15,1 0 0-15,1 0 0 0,-1-2 0 0,5-8 0 16,-9 8 0-16,1-1 0 0,2 1 0 0,-1 0 0 16,-1-1 0-16,8-7-128 0,-10 9 128 0,1-1 0 15,-2-3 0-15,1 0 0 0,-2 2 0 0,3-4 0 16,-3 1 0-16,-1 2-128 0,-1-3 128 0,-3 1 0 16,0 0 0-16,-1 2 0 0,-2-5 0 0,-1 1 0 15,-2 5 0-15,-1-2 128 0,-2 0-128 0,0-2 144 16,0 1-144-16,0-1 0 0,1-3 0 0,1 0-176 15,-2 1 176-15,-1 0 0 0,3 0 0 0,-2 2 0 16,0-3 0-16,-1 0 0 0,3 0 0 0,-4 1 0 16,-2-1 0-16,-1 2 0 0,0-1 0 0,-2 2 0 15,1-3 0-15,-1 1 0 0,2-1 0 0,-1 0 128 0,2 0-128 0,2 0 0 16,2 0 0-16,1 0 0 0,0 1 0 0,2 3 0 16,0-1 0-16,4 1 0 0,1-4 0 0,1 0 0 15,-2 2 0-15,5 0 0 0,1-1 0 0,0 0 0 16,0 2 0-16,1-1-128 0,2 1 128 0,1 0 0 15,9-3 0-15,-8 1 0 0,8-1-192 0,0 0 32 16,0 0 16-16,0 0 0 16,0 0-1008-16,0 0-192 0,0 0-32 0,0 0-16 15,10 8-1552-15,3-1-304 0,2 0-64 0,0 1-15120 0</inkml:trace>
  <inkml:trace contextRef="#ctx0" brushRef="#br2" timeOffset="48">31231 11160 13823 0,'0'0'1216'0,"0"0"-960"0,0 0-256 0,0 0 0 16,0 0 2832-16,0 0 528 0,0 0 96 0,0 0 32 16,0 0-2352-16,0 0-480 0,0 0-80 0,0 0-32 15,0 0-208-15,0 0-32 0,11 4-16 0,-11-4 0 16,12 0 240-16,-2 0 48 0,1-1 16 0,-1 1 0 15,2 0 160-15,-2-3 16 0,0-2 16 0,0 1 0 16,0 0-208-16,1 0-32 0,-1 1-16 0,2 0 0 16,1-2-256-16,0 3-48 0,0-1-16 0,2 0 0 15,0 3-208-15,1-3 144 0,1 2-144 0,1-2 128 0,3 1 0 16,0-1 0-16,0 1 0 0,1 0 0 0,0 2 16 0,-1 0 0 16,-2-1 0-16,1 1 0 0,-2 0-144 0,-1 0 192 15,-3 0-192-15,-1 1 192 0,-1 1-192 0,-12-2 0 16,12 1 144-16,-12-1-144 0,10 2 128 0,-10-2-128 15,0 0 128-15,11 4-128 0,-11-4 144 0,0 0-144 16,0 0 192-16,0 0-192 0,0 0 320 0,0 0-32 16,0 0-16-16,0 0 0 0,0 0-32 0,0 0-16 15,0 0 0-15,0 0 0 0,10 4-96 0,-10-4-128 16,0 0 176-16,0 0-176 0,0 0 128 0,0 0-128 16,0 0 0-16,0 0 0 0,0 0 128 0,0 0-128 15,0 0 0-15,0 0 0 0,0 0 128 0,11-2-128 0,-11 2 0 16,0 0 0-16,0 0 0 0,0 0 160 0,7-6-160 0,-7 6 128 15,0 0 160-15,0 0 32 0,4-7 0 0,-4 7 0 16,3-9 16-16,-3 9 16 0,1-10 0 0,1 4 0 16,-2 6-160-16,0-13-16 0,0 2-16 0,1 0 0 15,-2-1-32-15,-1 3 0 0,1-2 0 0,1 0 0 16,-1-1 16-16,-1 0 0 0,1-1 0 0,0-1 0 16,-2-1 0-16,1-1 0 0,0 0 0 0,2-2 0 15,-4 1 16-15,2 0 0 0,-1 1 0 0,1-1 0 16,-2-1-16-16,0-2 0 0,0 1 0 0,1 2 0 15,-1-3-144-15,0 3 160 0,0-2-160 0,2-1 160 16,-1 3-160-16,1-1 128 0,-2 0-128 0,1 0 128 16,2-1-128-16,-2 2 0 0,-1 4 0 0,2-2 0 15,4 0 128-15,-2 2-128 0,-5 2 0 0,0-3 128 16,0 4-128-16,3 2 0 0,2 8 0 0,2-12 0 16,-6 3 0-16,2 2 0 0,2 7 0 0,-1-8 0 0,1 8 0 0,1-11 0 15,-1 11 0-15,3-9 0 0,-3 9-128 0,0 0 128 16,4-9 0-16,-4 9 0 0,6-8 0 0,-6 8 0 15,0 0 0-15,0 0 0 0,0 0 0 0,0 0 0 16,0 0 0-16,0 0 0 0,0 0 0 0,0 0 0 16,0 0 0-16,0 0 0 0,0 0 0 0,0 0 0 15,0 0 0-15,0 0 0 0,0 0 0 0,0 0 0 16,0 0 0-16,0 0 0 0,0 0 0 0,11 0 0 16,-11 0 0-16,0 0 0 0,0 0 0 0,10 0 0 15,-10 0 0-15,0 0 0 0,0 0 0 0,11 3 0 16,-11-3 0-16,0 0 128 0,10 2-128 0,-10-2 0 15,0 0 0-15,12 4 0 0,0 0 160 0,-12-4-160 0,0 0 192 0,0 0-192 16,10 2 240-16,2-2-64 0,0 0-16 0,-2 0 0 16,0 0-16-16,1-2 0 0,-1 1 0 0,2 0 0 15,0 1-16-15,2 0-128 0,0 0 192 0,1 1-64 16,-2-1-128-16,2 1 0 0,5 2 144 0,0-2-144 16,-4 0 0-16,3 2 0 0,-1 0 0 0,0-1 128 15,2-2-128-15,-2 4 0 0,-2-2 0 0,1 0 128 16,0 1-128-16,-2-3 0 0,0 1 0 0,-2 2 0 15,-2-1 0-15,1-2 0 0,-2 0 0 0,-10 0 128 16,0 0-128-16,11 0 0 0,-11 0 0 0,0 0 0 16,0 0 0-16,0 0 0 0,0 0-192 0,0 0 64 15,0 0-384-15,0 0-64 16,0 0 0-16,0 0-16 0,0 0-1424 0,0 0-288 16,0 0-48-16,-9-4-10496 0,9 4-2096 0</inkml:trace>
  <inkml:trace contextRef="#ctx0" brushRef="#br3" timeOffset="49">32477 9402 5519 0,'0'0'496'0,"0"0"-496"0,0 0 0 0,0 0 0 16,0 0 2096-16,0 0 320 0,0 0 64 0,0 0 16 15,0 0-1024-15,0 0-208 0,0 0-48 0,-9 1 0 16,9-1 80-16,-11 1 16 0,0-1 0 0,0 3 0 16,1 0-480-16,-1-2-112 0,1 1-16 0,-2-2 0 15,-2 3-512-15,-1 0-192 0,0-5 144 0,-2 4-144 16,-3 0 0-16,-1 1 128 0,-1-4-128 0,-2 2 0 15,-6 1 128-15,-2 1-128 0,1 0 0 0,-2-2 128 16,-2-1 192-16,0-1 16 0,-2-2 16 0,1 0 0 16,-1 0 352-16,-2-1 64 0,-2 0 0 0,-2 2 16 15,-2-1-160-15,-2 0-48 0,-2-2 0 0,-3 3 0 0,-3 0-256 0,0 0-64 16,-1 1-16-16,-1 0 0 0,-1-2-96 0,-2 1-16 16,-3-2 0-16,-1 0 0 0,-2 0-128 0,0-1 0 15,-1 3 144-15,1 2-144 0,-1-4 192 0,2 3-16 16,-1 0-16-16,-1 1 0 0,1-4-16 0,2 1 0 15,0 1 0-15,4 2 0 0,1 2 96 0,3-2 16 16,2 2 0-16,-1-4 0 0,-1 2-112 0,0-2-16 16,0 0 0-16,0 1 0 0,0 1 0 0,1 0-128 15,0 0 192-15,2 0-64 0,0 0-128 0,0 0 0 16,-4-1 0-16,1 0-176 0,1-2 176 0,1 2 0 16,1-1 0-16,2 2 0 0,2 0 0 0,2 0 144 15,2-1-144-15,0 0 160 0,-2-3 144 0,2 0 16 16,4-1 16-16,2 1 0 0,1 1 48 0,1 2 0 0,2 1 0 0,2 0 0 15,3 0-192-15,3 0-16 0,1 0-16 0,1 0 0 16,0 1-160-16,3 2 0 0,0-1 0 0,3 0 128 16,9-2-128-16,0 1 0 0,-2 0 0 0,1-1 0 15,-1 0 144-15,0 0 0 0,0-1 0 0,1 1 0 16,-10-1 48-16,4 1 16 0,1-2 0 0,4 2 0 16,3 0 48-16,9 0 0 0,-8 0 0 0,8 0 0 15,0 0 0-15,0 0 0 0,0 0 0 0,0 0 0 16,0 0-32-16,0 0 0 0,0 0 0 0,0 0 0 15,0 0-224-15,0 0 0 0,0 0 128 0,0 10-128 16,0-10 0-16,0 0 0 0,0 0 0 0,2 10 0 16,-2-10 0-16,1 10 0 0,-1-10-160 0,0 0 160 15,0 0 0-15,0 0 0 0,0 7 0 0,0-7 0 0,0 0 0 0,0 0 0 16,0 0 0-16,0 0 176 0,0 0-48 0,0 0 0 16,3 10 0-16,-3-10 0 0,0 0 112 0,0 0 16 15,2 12 0-15,-2-12 0 0,0 0-256 0,6 12 0 16,-6-12 0-16,5 10 0 0,-5-10 0 0,0 0 0 15,5 11 0-15,-5-11 0 0,0 0 0 0,5 11 0 16,-5-11 0-16,5 13 0 0,1-2 0 0,-6-11 0 16,0 0 0-16,7 10 0 0,-3 1 144 0,0 0-144 15,0 0 128-15,0 2-128 0,0 1 128 0,0 2-128 16,1 1 0-16,0 0 128 0,-1 1-128 0,0 3 0 16,-1-8 0-16,-1 4 128 0,1 4-128 0,1 0 0 15,0-1 0-15,1 4 0 0,0-1 0 0,0 3 0 0,5 24 0 16,-3-7 128-16,1-5-128 0,0 1 0 0,-1 1 0 15,-1 2 0-15,1-3 0 0,0 3 0 0,0 0 0 0,-1-2 0 16,0-1 0-16,0-1 0 0,1-2 0 16,-1 1 0-16,-1-1 0 0,1 4 0 0,-2 0 0 0,-1 3 0 15,1 0 0-15,0 0 0 0,0-1 0 0,0 0 0 16,0 1 0-16,0-3 0 0,-1-4 176 0,-2 2-176 16,-1 0 0-16,0 1 0 0,0-1 0 0,-1 1 0 15,-1 0 0-15,0 0 0 0,-1 2 0 0,0-2 0 16,-1-3 0-16,2 0 0 0,-2-5 0 0,0-2 0 15,-1-1 0-15,1-3 0 0,-1-3 0 0,0 0 144 16,-1-2-144-16,1-2 0 0,1-2 144 0,0-1-144 16,-1-2 144-16,1-1-144 0,-1-3 192 0,1 0-192 15,0 1 192-15,1-3-64 0,3-7 0 0,0 0-128 16,-5 9 256-16,5-9-64 0,-6 8-16 0,6-8 0 16,-7 7-16-16,7-7 0 0,-9 6 0 0,9-6 0 0,-8 4-160 0,8-4 128 15,-9 7-128-15,9-7 128 0,-9 2-128 0,9-2 0 16,0 0 0-16,0 0 0 0,0 0 0 0,0 0 0 15,0 0 0-15,0 0 0 0,0 0 144 0,0 0-144 16,0 0 160-16,0 0-160 0,0 0 128 0,0 0-128 16,0 0 0-16,0 0 144 0,1 12-144 0,-1-12 0 15,2 12 0-15,-2-12 0 0,0 0 0 0,6 12 0 16,-1-2 0-16,-5-10 128 0,0 0-128 0,11 7 160 16,-11-7-160-16,12 7 160 0,-3 0 32 0,1-2 0 15,1-1 0-15,-1 0 0 0,0 0-48 0,1 1 0 0,1-2 0 16,-1 1 0-16,1-2-144 0,0 2 128 0,-1-1-128 0,3 1 128 15,-1-2-128-15,0 1 0 0,0 1 144 0,1-2-144 16,2 1 0-16,-1 0 144 0,1-2-144 0,1 1 0 16,0 1 144-16,-2-3-144 0,1 1 0 0,0 2 144 15,-1 0-144-15,1-1 0 0,-2 0 0 0,2 0 128 16,0-1-128-16,2 2 128 0,0 0-128 0,0-3 128 16,-1 0 80-16,3 0 16 0,-2 0 0 0,2 0 0 15,-1 0-224-15,3 0-256 0,2-2 48 0,1 1 16 16,2 1 336-16,3 1 80 0,3 2 16 0,2-3 0 15,0-1-240-15,3 2 0 0,0 3 0 0,1 1 0 16,1 2 0-16,-1-4 0 0,-2 1 0 0,2 2 0 16,1-4 144-16,3 1-144 0,3-2 128 0,4 2-128 15,2-2 0-15,1 2 0 0,1-2 0 0,-1 2 0 16,-23-2 0-16,4 0 0 0,2 0 0 0,4 2 0 0,1-3 0 16,4 1 0-16,3 1 0 0,1 2 0 15,41 2 0-15,-13-2 0 0,-10 0 0 0,-9 0 0 0,-4 0 0 0,-3-2 0 16,-2 0 0-16,2 0 0 0,0 0 0 0,0 0 0 15,-2-1 0-15,1 2 0 0,-2 0 0 0,-4 1 0 16,-3-4 0-16,-2 2 0 0,-1 2 0 0,-2-3 0 16,-1-1 0-16,2 2 0 0,-1-1 0 0,2 2 0 15,0-3 0-15,1 2 0 0,-1 1 0 0,0-2 0 16,-3 0 0-16,1 1 0 0,-2-1 0 0,-1 0 0 16,-3-1 0-16,-1 2 0 0,-2 2 0 0,0-4 0 15,1 0 0-15,-2 0 0 0,-1 0 0 0,-1 0 0 16,0 0 0-16,-1 0 0 0,2 0 0 0,-1 1 0 15,-2 2 0-15,0 0 0 0,-1 0 0 0,0 0 0 0,-3-2 0 16,0 2 0-16,2-1 0 0,-2 1 0 0,0-1 0 0,0 1 0 16,1 1 0-16,-2-1 0 0,-2-1 0 0,1 1 0 15,-2 1 0-15,1-3 0 0,-1 0 0 0,0 1 0 16,1 0 176-16,-1-2-48 0,-1 0-128 0,0 0 192 16,-1 0-192-16,0 1 0 0,-1-1-144 0,0 2 144 15,-1 2 0-15,1-4 0 0,-1 1 0 0,-10-1 0 16,12 3 0-16,1-3 0 0,0 0 0 0,0 0 0 15,-1 0 0-15,1 1 0 0,0-1 0 0,0 0 0 16,-3 0 0-16,2 0 0 0,0 0 0 0,-1 0 0 16,0 0 0-16,0 0 0 0,0-1 0 0,-1 1 0 15,-10 0 0-15,12 0 0 0,-2 0 0 0,-10 0 0 16,12 0 0-16,-12 0 0 0,11 1 0 0,-11-1 0 16,10 0 0-16,-10 0 0 0,0 0 0 0,0 0 0 15,12 1 0-15,-12-1 0 0,0 0 0 0,0 0 0 0,0 0 0 0,10 1 0 16,-10-1 0-16,0 0 0 0,0 0 128 0,11 0-128 15,-11 0 0-15,0 0 0 0,0 0 0 0,9-2 0 16,-9 2 128-16,0 0-128 0,8-5 128 0,-8 5-128 16,7-4 144-16,-7 4-144 0,0 0 144 0,8-7-144 15,-3-1 128-15,1 2-128 0,-2-1 128 0,-1 2-128 16,0-4 128-16,0 1-128 0,-1 0 128 0,4-1-128 16,-4 0 0-16,2 0 128 0,0-3-128 0,0 1 0 15,-3 4 144-15,0-2-144 0,1 1 128 0,-1-4-128 16,0 1 128-16,1-2-128 0,-1-4 144 0,0 1-144 15,2-14 192-15,0 4-192 0,-2 1 176 0,0 0-176 0,0 1 160 16,1 0-160-16,-1 1 160 0,-1-2-160 16,0 0 160-16,0-1-160 0,0 0 128 0,0 0-128 0,0 0 0 0,0-2 144 15,0-2-144-15,0-2 0 0,0-1 0 0,0 1 0 16,0-5 0-16,0-1 0 0,0 2 0 0,0 1 0 16,0 3 0-16,0 4 0 0,0 2 0 0,0 1 0 15,-1-1 0-15,-1 2 0 0,1-2 0 0,0 0 0 16,-3-1 0-16,1-6 0 0,1-1 0 0,-1-2 0 15,0-1 0-15,0-2 0 0,-1 0 0 0,0 4 0 16,0 4 0-16,0 3 0 0,-1 0 0 0,-1 3 0 16,3-1 0-16,-1 4 0 0,-2 2 0 0,3-1 0 15,1 0 0-15,2-1 0 0,0-1 0 0,2-1 0 16,0-3 0-16,1-1 0 0,-1-3 0 0,1 2 0 16,1-1 0-16,-2 3 0 0,1-2 0 0,0 5 0 15,-2-2 0-15,0 3 0 0,1 5-144 0,-1 2 144 0,-1 1 0 16,0 2 0-16,0 1 0 0,0-1 0 0,0 1 0 0,-1 2 0 15,-1-1 0-15,1 2 0 0,0 0 0 0,-1 0-128 16,1 5 128-16,0-1 0 0,1-2 0 0,-2 1 0 16,2 6 0-16,-1-7 0 0,0 0 0 0,1-3 0 15,-1-5 0-15,1 3 0 0,0-1 0 0,0 0 0 16,0-1 0-16,0-1 0 0,-2 2 0 0,2-1 0 16,-1 0 0-16,0-1 0 0,-1 1 0 0,1 0-128 15,0-1 128-15,-2 3 0 0,1 1 0 0,-1-1 0 16,-1 2 0-16,1 0 0 0,1 1 0 0,-1 0 0 15,-1 0-128-15,2-3 128 0,0 6 0 0,0-1 0 0,-1 1 0 16,3 6 0-16,0 0 0 0,0 0-128 16,0 0 128-16,0 0 0 0,-2-8 0 0,0 3 0 0,2 5 0 15,-1-8 0-15,1 3 0 0,0 5 0 0,0 0 0 0,0-7 0 16,0 1 0-16,0 6-128 0,0 0 128 0,0 0 0 16,1-8 0-16,-1 8 0 0,0 0 0 0,0 0 0 15,2-4 0-15,-2 4 0 0,0 0-128 0,0 0 128 16,0 0 160-16,0 0 96 0,0 0 0 0,0 0 16 15,0 0-432-15,0 0-96 0,0 0 0 0,0 0-16 16,0 0 272-16,0 0 0 0,0 0 0 0,0 0 0 16,0 0 0-16,0 0 0 0,0 0 0 0,0 0 0 15,0 0 0-15,0 0 0 0,0 0 0 0,0 0 0 16,-4-7 0-16,4 7 304 0,0 0-48 0,0 0 0 16,0 0-400-16,-9-2-96 0,-1 2-16 0,1 2 0 15,9-2 416-15,-13 2 80 0,-1 0 16 0,0 2 0 0,-2 0-448 16,-1 0-64-16,-3 0-32 0,0-1 0 0,-3-2 288 15,0-1 0-15,-3-1 0 0,1-1 0 0,-1-2 208 16,1 2 48-16,0-1 16 0,1 1 0 0,-1-1-272 0,1-2 0 16,1 0 0-16,0-1 0 15,-4 1-576-15,0-1-160 0,-3-2-32 0,-3 0-16 16,-3 1-80-16,-4 0-16 0,-3-1 0 0,-2 1-14560 16,1 2-2928-16</inkml:trace>
  <inkml:trace contextRef="#ctx0" brushRef="#br2" timeOffset="50">32614 10679 3679 0,'0'0'160'0,"0"0"32"0,-9 4-192 0,9-4 0 16,-8 4 0-16,-1-1 0 0,0-2 3632 0,9-1 672 15,-11 1 144-15,2-1 32 0,9 0-3440 0,-9 0-672 16,9 0-144-16,0 0-32 0,-9 0 832 0,9 0 144 15,0 0 48-15,0 0 0 0,0 0 624 0,0 0 128 0,0 0 16 0,0 0 16 16,0 0-592-16,0 0-112 0,0 0-16 0,0 0-16 16,0 0-176-16,10 4-16 0,-10-4-16 0,0 0 0 15,11 2-464-15,-11-2-80 0,0 0-32 0,0 0 0 16,10 5-96-16,-2-1-32 0,-8-4 0 0,12 4 0 16,-1-2-96-16,1 2 0 0,1-1-16 0,1-2 0 15,2 0 144-15,2 2 16 0,2 0 16 0,1-1 0 16,1 2-224-16,1-1-32 0,2-1-16 0,0 1 0 15,1-2-144-15,3-1 160 0,2-1-160 0,-11 1 160 16,3 1-160-16,4 2 0 0,3-2 0 0,4 0 128 0,1 1-128 0,2-1 128 16,-1 0-128-16,26 2 128 0,-13-2-128 0,-8 2 160 15,-7-2-160-15,-6 2 160 0,-3-1-160 0,-3 0 192 16,-4-2-192-16,-1 2 192 0,-2-2-192 0,-2 2 128 16,-3-1-128-16,1-1 128 0,-11 0-128 0,10 0 0 15,-10 0 144-15,0 0-144 0,12 0 144 0,-12 0-144 16,0 0 192-16,0 0-192 0,10-3 256 0,-10 3-64 15,0 0-16-15,0 0 0 0,0 0-176 0,0 0 0 16,0 0 144-16,0 0-144 0,0 0 0 0,0 0 144 16,0 0-144-16,0 0 0 0,-10 4 128 0,-1 1-128 15,0 1 0-15,-2 0 0 0,-3-1 0 0,0 1 0 0,-1-1 0 0,0-3 0 16,-1 2 0-16,0-2 0 16,-3 0 0-16,2 1 0 0,-2-2 0 0,-1 0 0 0,-5-1 0 0,0 2 0 15,-3 0 0-15,12-2 0 16,-4 0 0-16,-3 0 0 0,-1 0 144 0,-2 0-144 0,2 0 0 0,-1 0 144 15,0 0-144-15,-23 0 0 0,10 0 144 16,6 0-144-16,2 0 128 0,4 0-128 16,0 0 160-16,2-2-160 0,0 0 128 0,1 1-128 0,2 0 0 0,0 2 144 15,-1-1-144-15,2 0 0 0,0 0 0 0,1 1 0 16,0 1 0-16,3 0 0 0,2 0 0 0,2 0 0 16,1 1 0-16,1-2 128 0,2 0-128 0,0 1 0 15,10-2 0-15,-9 2 0 0,9-2 0 16,-9 3 0-16,9-3 0 0,0 0 0 0,0 0 0 0,0 0 0 15,-8 4 0-15,8-4 0 0,0 0 0 0,0 0 0 0,0 0-176 0,0 0-16 16,0 0 0-16,0 0 0 16,0 0-1440-16,15 4-288 0,2-4-64 0,4-3-18064 15</inkml:trace>
  <inkml:trace contextRef="#ctx0" brushRef="#br3" timeOffset="51">1789 7256 14735 0,'0'0'1312'0,"0"0"-1056"0,-11 2-256 0,11-2 0 16,-9 4 1760-16,9-4 288 0,0 0 64 0,0 0 16 16,0 0-1488-16,0 0-288 0,5 11-64 0,3-5-16 15,-8-6 96-15,16 7 16 0,-1-5 0 0,2 2 0 16,2 3-128-16,-2-3 0 0,0 0-16 0,1 3 0 15,0 3-112-15,-1 1 0 0,-1 2-128 0,-1 4 192 16,-2 0 112-16,2 3 16 0,-1 1 0 0,0 1 0 16,-2-1 80-16,1 3 32 0,-1 4 0 0,0-3 0 15,-1-1-48-15,1 0-16 0,1-1 0 0,-1-2 0 0,1 0 48 0,0 0 16 16,1-2 0-16,2 1 0 0,-2 0 16 0,3 0 0 16,1-1 0-16,2 0 0 0,0 2-64 0,0 1-16 15,0 2 0-15,2-2 0 0,3 4-112 0,-3-3-32 16,-2 1 0-16,-1 2 0 0,2 1 80 0,0 2 16 15,0 2 0-15,0 2 0 0,-3-3-64 0,0 0-16 16,-1-1 0-16,4 2 0 0,2 1-80 0,0 1-16 16,-6-4 0-16,-2-1 0 0,-1 1 64 0,2 1 16 15,0 0 0-15,-1-1 0 0,0-1 48 0,0 2 16 16,4 2 0-16,-2-2 0 0,0-6-80 0,1 1-16 16,1 1 0-16,0-4 0 0,-1-1-64 0,1 1 0 15,2 3-128-15,0-1 192 0,0-1-64 0,-4 3 0 0,-3 0-128 16,1 4 192-16,-1 2-192 0,0 3 144 0,-1 1-144 0,3-2 128 15,0-4-128-15,-1 0 0 0,2-1 144 0,0-2-144 16,-1 1 0-16,2-2 128 0,2-2-128 0,-1-1 0 16,1-4 144-16,1 2-144 0,-1 0 192 0,1-3-192 15,-1 0 0-15,1 2 0 0,0 1 0 0,-1 1 0 16,1-1 128-16,1 2-128 0,1-1 0 0,0 2 0 16,-1 1 0-16,2 1 160 0,-1-1-160 0,1 1 128 15,-1 1-128-15,1-2 0 0,-2 1 144 0,1 0-144 16,2 0 128-16,0-1-128 0,-2-3 128 0,2-1-128 15,0 0 0-15,0-2 144 0,-1 2-144 0,1-3 0 16,0 1 176-16,1 0-176 0,3 2 160 0,1-1-160 16,0-1 192-16,-2-2-48 0,1 0-16 0,0 0 0 15,-1 1-128-15,2 2 0 0,-1 1 0 0,0-3 0 16,-2 1 0-16,0 2 192 0,1 0-32 0,0-3 0 0,2 2-160 0,-2-1 0 16,-3 1 0-16,1-2 0 0,-2 3 0 0,1-4 0 15,0 3 0-15,0-3 128 0,1 2-128 0,0-2 160 16,0 0-160-16,-1 0 160 0,0-1-160 0,-1-1 128 15,2 2-128-15,-1-4 128 0,-1 2-128 0,-1-1 160 16,1 4-160-16,0-1 160 0,1-1-160 0,-1 1 0 16,0 0 0-16,0 2 0 0,1-2 0 0,-3 3 0 15,0-3 0-15,1 4 0 0,1-1 0 0,-1 3 0 16,1-3 0-16,-1 1 0 0,-2 1 0 0,0-1 128 16,0-4-128-16,1 3 0 0,-2-3 0 0,0 2 0 0,0-2 0 0,-2 3 0 15,0-6 0-15,1 2 0 16,-1-1 0-16,0 1 0 0,-2 0 0 0,1-1 0 0,0 2 0 15,1-1 128-15,-1 1-128 0,1 0 0 0,-1 0 0 16,1 0 0-16,1 0 0 0,-2 0 128 0,0-2-128 0,2 0 0 16,2-1 128-16,-1 0-128 0,-5 1 0 0,2 0 128 15,1 4-128-15,-1-4 0 0,0 0 0 0,0-1 0 16,0 2 0-16,0-2 0 0,-1 0 128 0,-2 1-128 16,-1-2 0-16,1 1 0 0,1 0 0 0,-1 1 128 15,-1-1-128-15,2-1 0 0,-2 1 0 0,2 2 0 16,0-6 0-16,-1 2 0 0,0 0 0 0,2 0 0 15,0-2 0-15,-1 0 0 0,1 0 128 0,-2 0-128 16,1-2 0-16,-2 1 0 0,0-1 0 0,0 1 128 16,0 0-128-16,-2-1 0 0,0 0 144 0,1 1-144 15,-1-1 160-15,1 1-32 0,0-1-128 0,-2 3 192 16,-2 1-64-16,0-3 0 0,1 2-128 0,1-1 192 0,0-1-192 16,-1 0 0-16,-2-1 0 0,3 0 0 0,-3 1 128 0,1-2-128 15,-8-7 0-15,11 7 144 0,-2 0-144 0,0-1 0 16,-1 0 0-16,-8-6 128 0,9 5-128 0,-1 0 192 15,-8-5-192-15,9 4 192 0,-9-4-48 0,0 0 0 16,10 5 0-16,-10-5 0 0,0 0 32 0,11 4 0 16,-11-4 0-16,0 0 0 0,9 5-48 0,-9-5-128 15,9 6 192-15,-9-6-64 0,9 6-128 0,-1-2 0 16,0 1 0-16,-8-5 0 0,9 7 0 0,-1-1 128 16,-8-6-128-16,9 5 0 0,-9-5 0 0,9 6 0 15,-9-6 0-15,0 0 0 0,12 4 0 0,-12-4 0 16,10 2 128-16,-10-2-128 0,0 0 0 0,10 2 0 0,-10-2 0 15,10 2 0-15,-10-2 0 0,10 0 128 0,-10 0-128 0,10 0 0 16,-10 0 144-16,11 0-144 0,-11 0 160 0,12 0-160 16,-3 0 160-16,1 0-160 0,1-2 160 0,-2 0-160 15,-9 2 144-15,11-2-144 0,1-1 128 0,-1 0-128 16,-1-1 128-16,0 1-128 0,2-1 128 0,1 0-128 16,-1-1 0-16,1 1 0 0,0-3 128 0,3 1-128 15,1-4 0-15,-2 3 0 0,0-4 144 0,-1 2-144 16,0-1 128-16,2-1-128 0,-2 2 128 0,1-4-128 15,0 0 160-15,1 0-32 0,-2-3-128 0,-1 1 192 16,3-1-64-16,-2 0 0 0,1 2-128 0,-1-4 192 16,2 1-192-16,1-1 176 0,0-1-176 0,-1 1 160 15,1 0-160-15,3 1 0 0,1 0 0 0,1 0 128 16,-1-4-128-16,2 2 0 0,1-1 0 0,1 0 128 0,-2 1-128 16,2 2 0-16,1-5 0 0,0 1 0 0,-1-1 0 0,0 1 0 15,-2-5 0-15,0 4 0 0,1 0 0 16,-5-1 0-16,2 0 128 0,0-3-128 0,-1 0 0 0,1 1 0 15,-2 2 0-15,1 0 128 0,-1 0-128 0,3-2 0 16,3 2 0-16,0-1 0 0,-2-1 0 0,2 1 0 16,1 1 0-16,-1 1 0 0,-1-5 0 0,0 1 0 15,2 0 0-15,0-3 128 0,1 2-128 0,-3-1 0 16,0 0 0-16,-2-2 0 0,0 2 0 0,-1 2 0 16,0-2 0-16,1 1 0 0,1 3 0 0,0-2 0 15,-4 0 128-15,2 1-128 0,1-1 0 0,4 0 0 16,-1 2 0-16,0-5 128 0,0 0-128 0,1-1 0 15,0-2 0-15,2 0 0 0,2-2 0 0,2-1 0 16,-1-1 0-16,-1 0 0 0,1-3 0 0,-1 4 0 0,0-1 128 16,0 5-128-16,0-2 0 0,-1 2 0 0,1 0 0 0,-1 1 128 15,-1-3-128-15,1-1 0 0,-2 0 0 0,1 1 0 16,-2-3 0-16,4 1 0 0,1 0 0 0,2-2 0 16,-1-2 0-16,1 2 0 0,-1 1 0 0,1 2 0 15,0 2 0-15,-2-2 0 0,-1 1 0 0,-2 1 0 16,1-2 0-16,0-1 0 0,0-2 0 0,-1-1 0 15,1-1 0-15,0-1 0 0,-1 1 128 0,2-3-128 16,2 4 0-16,0-1 0 0,2 3 0 0,-1 2 0 16,-1-3 0-16,1 2 0 0,-1 0 0 0,0-2 0 15,-1 1 0-15,2-3 0 0,-1-4 0 0,2 0 0 16,4 0 0-16,0 1 0 0,2 1 0 0,2 1 0 16,1 1 0-16,1 1 0 0,0-1 0 0,2-1 0 15,-2 1 0-15,1-5 0 0,-2-4 0 0,1 0 0 0,2 0 0 0,-1 3 0 16,0-1 0-16,0 2 0 0,2 3 0 0,2 0 0 15,-5-2 0-15,-1 3 0 0,0-2 0 0,-3-2 0 16,-3-3 0-16,2-1 0 0,-17 22 0 0,4-4 0 16,3-2 0-16,2 0 0 0,3-5 0 0,1 1 0 15,2-1 0-15,1 1 0 0,32-35 0 0,-10 10 0 16,-8 4 0-16,-4 5 0 0,-2 5 0 0,-2 0 0 16,-1 4 0-16,-1 1 0 0,-2 0 0 0,2 8 0 15,2 7 0-15,-1 0 0 0,-1-5 0 0,-1 0 0 16,-5-4 0-16,1 1 0 0,-6-3 0 0,-2 3 0 0,-3 0 0 15,-2 4 128-15,1 1-128 0,-3 4 0 16,-2 2 0-16,-2 3 0 0,-1 2 0 0,-3 2 0 0,-1 1-128 0,1 2 128 31,-3-7-2016-31,0 5-336 0,-3 5-64 0</inkml:trace>
  <inkml:trace contextRef="#ctx0" brushRef="#br3" timeOffset="52">23758 16469 19055 0,'0'0'416'0,"0"0"96"0,0 0 0 0,0 0 32 0,4-13-544 0,-1 1 0 0,3 2 0 0,0 0 0 0,1-1 1920 0,-2-1 256 15,4 1 64-15,-1 1 16 0,0-3-720 0,0 2-160 16,-2 0-32-16,1 1 0 15,-2-1-256-15,-3 1-64 0,2 0-16 0,-1 0 0 16,1-1-320-16,-3-1-64 0,-1 2-16 0,0-2 0 0,0 12-96 0,-1-18-32 16,0-1 0-16,1 2 0 0,1 0-128 0,1-2-32 15,1-2 0-15,1-2 0 0,2-4 64 0,2-4 16 16,1-5 0-16,2-6 0 0,-1-4-272 0,1-1-128 16,0-1 128-16,1 5-128 0,0 5 0 0,-2 2 0 15,-1-1 0-15,1 5 0 0,-4 0 160 0,1 1-160 16,-2-1 192-16,-1-5-192 0,0-1 128 0,-2-5-128 15,0 0 0-15,0 0 0 0,-1 0 160 0,2 4-32 16,-2 5 0-16,1-1 0 0,-1 1 0 0,-1 4 0 0,0 3 0 16,0 1 0-16,1-4 112 0,2 0 16 0,0-4 0 0,0-3 0 15,1-1-256-15,0 2 0 0,3-2 0 0,-1 7 0 16,1 2 0-16,-1 4 144 0,1 6-144 0,-2 2 128 16,-1 3-128-16,-1 0-144 0,-1 5 144 0,1 0-208 15,-2 3 208-15,-1 6 0 0,0 0 0 0,-1-6 0 16,1 6 0-16,0 0 0 0,-7-5-160 0,7 5 160 15,0 0 0-15,-8 0 160 0,8 0-16 0,-7 5 0 16,7-5-144-16,-10 6 0 0,3 2-192 0,0-1 192 16,1 2 0-16,-2 2 0 0,-1 3 0 0,0 2 0 15,-2 1 0-15,1 2 0 0,-2 1 0 0,0 1 0 16,-1 0 0-16,0 0 0 0,0-2 0 0,1 1 0 16,1-2 0-16,-1 1 0 0,-1-3 0 0,1 1 128 15,0-3-128-15,2 1 0 0,0-1 0 0,-1-4 0 0,2 1 0 0,1-1 0 16,2-2 0-16,0-1 0 0,6-7 0 0,0 0 0 15,0 0 128-15,0 0-128 0,0 0 0 0,0 0 128 16,0 0-128-16,0 0 128 0,0 0 0 0,0 0 0 16,0 0 0-16,-2-13 0 0,2-2-128 0,1 4 0 15,3-6 0-15,0 0 0 0,-1-3 0 0,0 1 0 16,0 6 0-16,-2-3 0 0,3 2 0 0,0-3 0 16,0-2 0-16,0 2 0 0,0 0 0 0,0 2 0 15,2-14 0-15,0 8 0 0,-4 4 0 0,3 3 0 16,1 0 0-16,-1 5 0 0,0-1 0 0,0 4 0 15,2-1 0-15,-1 1 0 0,-6 6 0 0,9-5 0 16,-1-1 0-16,1 2 0 0,-9 4 0 0,12-3 0 16,-1 0 0-16,-1 0 0 0,0 2 0 0,1 1 0 15,-1 0 0-15,2 1 0 0,-2 2 0 0,1-2 0 0,-1 4 0 0,-10-5 0 16,8 8 0-16,0 3 0 0,0 0 0 0,0-1 0 16,1 1 0-16,0 0 0 0,-1-2 128 0,-1 3-128 15,1 1 144-15,0 1-144 0,0-1 160 0,0 1-160 16,0 2 192-16,-1-3-48 0,1-1-16 0,3 2 0 15,0 4 16-15,0-1 0 0,-1-2 0 0,1-2 0 16,-3 1-144-16,-1-5 128 0,1 2-128 0,3-1 128 16,-6-3-128-16,1-4 0 0,2 7 0 0,1-4 128 15,0 2-128-15,1 1 0 0,-1-1-160 0,0 1 160 16,5 3-1728 0,-2 3-240-16,-2 5-48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7T17:20:46.2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23363 15572 23039 0,'-2'-1'2048'0,"1"1"-1648"0,-1-2-400 0,2 2 0 0,0 0 272 0,0-3-16 0,-1 2-16 0,-1-4 0 0,-2 1-240 0,-1 1-208 0,-2-1 32 0,-1 1 16 0,0 1 864 0,-2 1 160 0,1 1 32 0,-1 0 16 0,-3 0-320 0,-4 0-64 0,3 0-16 0,-2 1 0 15,1 1-256-15,0 1-64 0,1 1-16 0,1-1 0 31,3 0 512-31,-1 0 96 0,-2 1 32 0,1 1 0 16,0-1-384-16,-1-2-80 0,1 2-16 0,-1-2 0 16,1 2 64-16,-2 0 16 0,2-2 0 0,-3 2 0 15,0-2 160-15,1 2 48 0,1-1 0 0,-2-2 0 0,-2 1-432 16,-3-2-192-16,1 0 160 0,-4 0-160 0,1 0 0 16,0-2 0-16,1 1 0 0,0-2 0 0,1 3 0 0,3-2 0 15,-1 0 0-15,2 2 0 0,1-2 192 0,2 2 0 16,-1-2 0-16,1 2 0 0,-1 0 16 0,0 2 0 15,0-2 0-15,-1 2 0 0,1 0 16 0,-2 0 0 16,0 1 0-16,1 0 0 0,2 0 80 0,-2-2 16 16,-1 2 0-16,0-2 0 0,1-1-176 0,1 0-16 15,2 2-128-15,1-2 192 0,2-2-192 0,2 1 0 16,-1 1 0-16,2-4 0 0,0 4 0 0,2-3 0 0,0 1 0 16,2 1 0-16,-1-2 0 0,1 1-192 0,-1 0 48 0,1 0 0 15,-1 2 0-15,0-2 0 0,-1 0 0 16,0 2 0-16,1 0 144 0,-2-2 144 0,2 2-16 0,0 0-128 15,1-3 256-15,0 2-48 0,1 1-16 0,1 0 0 16,0 0-192-16,0 0 0 0,0 0 128 0,0 0-128 16,1 0-144-16,-2 1-80 0,1-1-16 0,0 0 0 15,-2 0 80-15,2 0 16 0,0 0 0 0,0 0 0 16,0 0 144-16,0 0 256 0,-21 5-64 0,14-5-16 16,-1 4 0-16,0-4 0 0,-2 0 0 0,0 2 0 0,0-2-176 15,-1 0 192-15,1 2-192 0,0-2 192 16,-1 2-192-16,1-2 160 0,0 0-160 0,2 3 160 15,0-3-160-15,1 0 0 0,1 1 0 0,-2 1 0 16,2-2 0-16,0 3 0 0,-2-3 0 0,2 0 0 16,-1 0 0-16,-1 1 0 0,0 2 0 0,-2-3 0 0,0 1 0 0,-1 1 0 15,-3-2 0-15,1 3 0 0,-3-3 0 16,-1 1 0-16,0 1 128 0,-1 1-128 0,-1-3 256 0,-1 1-16 16,-2-1-16-16,1 3 0 0,-2-3-224 0,-1 0 0 15,-2 0 0-15,1 0 0 0,-1-3 0 0,-1 2 0 16,-3 1 144-16,0-3-144 0,-3 3 0 0,1-2 0 0,-2 1 128 15,-1 1-128-15,-2 1 0 0,-3 1 0 0,-2 1 0 16,-3 1 0-16,-1-2 0 0,-1 2 0 0,-1 2 0 0,-3 0 0 16,1 4 0-16,-2-1 0 0,7 1 0 0,-1 0 0 15,3-1 0-15,2 0 0 16,1 1 0-16,2-1 0 0,2-2 0 0,2-1 0 0,-1 0 0 0,1-2 0 16,2 1 0-16,0-1 160 15,4-3-32-15,-1-1-128 0,5-1 0 0,0 1 0 16,2 0 0-16,2-4 0 0,3 2 0 0,1-2 0 0,2-1 0 0,2 1 0 15,3 1 0-15,0-2 0 0,3 0 0 0,0 2 0 16,2-1 0-16,3-2 0 0,1 4 0 0,1-4 0 16,1 2 208-16,2-2-64 0,5 0-16 0,2-1 0 15,3-1-128-15,3-2 0 0,4 0 0 0,1-2 0 16,4-2 0-16,3-1 0 0,1-1 0 0,0-3 0 0,3 2 0 16,0-1 0-16,0 2 0 0,-7 1 0 0,-3 2 0 15,1 1 0-15,8-4 0 0,3 0 0 16,0-3 128-16,-2 6 0 0,-3-3 0 0,-2 3 0 15,-2 1-128-15,-4-1 0 0,1 4 0 0,-6-1 0 0,-2 1 0 0,-3-1 0 16,-1 4 0-16,-3 2 0 0,-3-1 0 0,-3 4 0 16,-3-1 192-16,-3 2-64 0,-1 0-128 0,-3 2 0 15,-2 2 0-15,-5-1 0 0,-2 2 0 0,-4 2-192 16,-3 0 32-16,-2-1 16 0,-5 3 144 0,-1 1-128 0,-4 2 128 16,0 2-128-16,0 1-80 15,1 1-16-15,0 0 0 0,0-3 0 16,3 5 224-16,1-2 0 0,2-3 0 0,1 3 0 15,2 2 0-15,-1-1 0 0,1 4 0 0,0-1 0 0,2 1 0 0,0-1 0 0,1 2 0 16,2-4 160-16,2 1-160 0,2-2 0 16,1 1 0-16,2-5-176 0,3 0 176 0,2-4 0 15,3 1 0-15,2-1 0 0,3-3 160 0,2 0 16 16,3 2 0-16,5-2 0 0,4 3 32 0,5-3 16 16,4 1 0-16,3 2 0 0,2-2 48 0,-5-2 16 0,-5 1 0 0,7 1 0 15,8 3-288-15,8 2 160 16,2-1-160-16,0 1 128 0,1 3-128 0,-1-5-176 0,0 3 48 0,-1-5 0 31,0 2-320-31,-4-3-48 0,-3 2-16 0,5-5-19072 0</inkml:trace>
  <inkml:trace contextRef="#ctx0" brushRef="#br0" timeOffset="3326.02">14040 16887 22111 0,'2'0'1968'0,"1"-4"-1584"0,-1 2-384 0,1 2 0 0,0-3-3200 0,2 2-704 0,3-5-160 0,3 0-32 15,4-1 2240-15,1 1 448 0,-3-1 96 0,0 1 48 0,-2-1 3664 0,-2 1 736 0,-2 1 128 0,0 0 64 0,1 3-32 0,-2-1 0 16,0 6 0-16,-1-3 0 0,-1-3-1312 16,-2 2-272-16,1 1-48 0,-2 0-16 0,0 1-928 0,-1 4-176 15,0 0-32-15,-1-2-16 0,0-3-304 0,0 2-64 16,-2-1-128-16,-2 2 192 0,0-1 144 0,-1-2 32 16,-1 0 0-16,-2 4 0 0,2-4 112 0,-3 3 32 15,-3 0 0-15,-3 0 0 0,0 2-80 0,-1 0-16 0,-2-5 0 16,-1 1 0-16,-2-1-192 0,0 0-32 0,-2 2-16 0,-2-2 0 15,2 0-176-15,-5 3 0 0,0-2 0 16,-2 2 0-16,-1-1 0 0,-1-1 0 0,0 4 0 0,2-1 0 16,3 0 144-16,-1-2-144 0,2-1 160 0,1 2-160 15,3-3 320-15,-2 0-48 0,1 2 0 16,2-2 0-16,0 2-96 0,1 0-32 0,1-2 0 0,-1 2 0 16,-1 2-144-16,-1-1 0 0,1 2 144 0,-1-3-144 15,0 2 0-15,1-2 0 0,0 2 0 0,-3 1 0 0,0-4 0 0,-2 4 0 16,0-1 0-16,-1-3 0 15,-1 4 0-15,0-1 0 0,-4-2 0 0,2 2 0 0,1 0 0 16,-3 1 0-16,0 2 0 0,0-1 0 0,0 0 0 16,4 0 0-16,2-2 0 0,-2 2 0 0,-2-2 0 15,0 1 0-15,2-1 0 0,1-1 0 0,5 2 0 0,-2-1 0 16,-1 0 0-16,-1-2 0 0,0 2 0 0,0-2 0 16,3 2 0-16,-1-1 0 0,1-2 0 0,-2 1 0 15,-3-2 0-15,0 2 0 16,-2 0 0-16,-3 1 0 0,1-2 0 0,1 1 0 0,-2-2 0 15,2 0 0-15,1 0 0 0,2 0 0 0,-1 0 192 0,4 3-16 0,1-3-16 16,1 0 0 0,-4 0-160-16,1 0 0 0,-3 0 0 0,2 0 128 0,2 0-128 0,1 0 0 0,4 0 0 0,1 0 0 15,3-5 0-15,2 1 0 16,3 2 0-16,1-3 0 0,1 2 0 0,3-3 0 16,-1 2 144-16,1-2-144 0,-1 2 0 0,1 2 128 15,1-2-128-15,-1 2 0 0,1-2 0 0,0 2 0 0,1-1 0 16,0 2 0-16,2-2 0 0,-2 0 128 15,3-1-128-15,1-1 0 0,0 1 160 0,1 1-32 16,2-4-128-16,2 1 192 0,1-2-192 0,4 0 144 16,2-4-144-16,2 2 128 0,2-2-128 0,3-3 128 0,1 1-128 0,2 2 128 0,3-1-128 0,2 1 0 15,1 2 0-15,0-2 0 0,-1 2 0 16,0 0 0-16,0 1 0 0,-1-1-176 0,-3 4 176 0,-2 0-192 16,-3 2 192-16,-1 2-192 0,-2 1 192 0,-2-2 0 15,-2-1 0-15,-2 2 0 16,-1 2 0-16,-3-3 256 0,-1 2-64 0,-1 1-16 0,-2 0-32 0,-2 0 0 0,1 0 0 0,-3 0 0 31,-2 0-144-31,-5 1 0 0,-1 2 0 0,-4 3 128 16,-2-2-128-16,-3 2-176 0,-3 3 48 0,-4-2 0 15,-1 2 0-15,-3 3 0 0,-1 2 0 0,-1 1 0 0,-2 1 128 0,0 0 0 0,1 4 0 0,2 1 0 16,1-3 0-16,5-2 0 0,4-2 0 0,1 4 0 16,0-2 0-16,2 3 0 15,4-1 0-15,4-1 0 16,4-4 0-16,2 2 144 0,4-3-16 0,2 1-128 15,0-2 256-15,3 0-64 0,4 3-16 0,0-5 0 0,3 3-176 16,1-1 192-16,3 1-192 0,2 0 192 0,1 3-192 0,2-4 160 16,0 1-160-16,2 1 160 0,2 0-32 0,0-4-128 15,-1 1 192-15,2-1-64 0,-1 0-128 0,0 1 0 16,-1-1 0-16,0 1-176 16,0 3-336-16,-1-1-80 0,-1 4-16 0,-4 3-19040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7T16:07:39.8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21256 13868 43775 0,'10'-10'960'0,"1"-3"208"0,-1-2 48 0,-4 6 0 0,-2 4-976 0,-4 3-240 0,1-2 0 0,-1-5 0 0,2-4 0 0,-10-2 0 0,-7-4 0 0,-16 6 0 0,-11 1-336 0,-18-1-64 0,-17 6-16 0,-19 1 0 0,-18-1-160 0,-18 2-16 0,-13 5-16 0,-10 0 0 15,11 3-736-15,-21-3-160 0,-13 0-32 0,-6 2 0 0,-3 0 1088 0,0-2 192 0,0 0 64 0,0-4 0 0,1 1 1136 0,5 0 224 0,2 0 48 0,11 2 16 0,9-1-80 0,10-2 0 16,11-2-16-16,11-1 0 0,10 1-496 0,16-1-80 0,13 1-32 0,7-1 0 16,8 1-368-16,14-2-160 15,14 1 128-15,15 4-128 0,13 0-208 0,9 2-128 16,8-1-32-16,16-2 0 16,19 1-160-16,21 0-48 0,23-1 0 0,20 1 0 15,16 0 0-15,-2 3 0 0,-1-3 0 0,34 3 0 0,40-2 576 0,21 1 144 0,2 2 16 0,1 4 0 16,3-2 240-16,-3 1 48 15,-5 0 16-15,-3 1 0 0,-2-1 16 0,-5 2 0 0,-2 2 0 16,-5 2 0-16,-2 3-160 0,-9-3-16 16,-7-1-16-16,-10 0 0 0,-11-3-288 0,-4-2 128 0,-6 2-128 0,-16-2 0 15,-10-2 0-15,-17-2 0 0,-13 0 0 0,-15 2 0 16,-12 0 0-16,-15-2 0 0,-13 3 0 0,-13-2 0 16,-10 1 144-16,-11-2-16 0,-7 3-128 0,-12-3 192 0,-5 0-192 0,-16-3 0 15,-14 0-192-15,-12-6 192 0,-4-1 0 0,-14-2 0 16,-15-1 0-16,-5-5 0 0,5 2 144 0,-6 0 48 15,-4-3 0-15,-7 3 0 0,-9 2-192 0,-4 2 0 16,3 3 0-16,-7 3 128 0,-4 5-128 0,3 1 0 16,7 4 0-16,8 2 0 0,9 0 0 0,19 0 0 15,20 0-192-15,2 2 192 0,0 2-128 0,7 1 128 0,11-1 0 16,11-3 0-16,13 2-224 0,9-3 32 0,10-2 0 16,10-1-19488-1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7T16:09:11.3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17046 5785 26719 0,'0'-8'2368'0,"-1"2"-1888"0,-2 4-480 0,1 2 0 0,0 2 896 0,0-4 96 0,-3-1 16 0,-4-1 0 0,-3 1-720 0,-5-4-144 0,-3 5-16 0,-2 1-128 0,-1 1 0 0,0-3 0 0,-1 1 0 0,0 1 0 0,-2-2-160 0,-2 1-32 32,0 0-16-32,-3-3 0 0,0 4 208 0,-3-4 0 0,-1 4-160 0,-2 1 160 15,0 0 256-15,-2 1 112 0,2 2 16 0,-1 0 16 16,-2 2 720-16,0 3 144 0,-1 0 16 0,-1 2 16 0,0 3-352 0,0-1-80 15,2 4-16-15,3 0 0 0,1 3-528 0,2-3-96 16,-1 6-32-16,2-2 0 0,0 5-192 0,1 2 0 16,-1 5 0-16,1 3 0 0,3-1 0 0,3 1-128 15,2 1 128-15,4 1-208 0,6 1 208 0,4-1 0 16,4 2 0-16,4-1 0 0,0-3 0 0,4-1 192 16,1 1-48-16,2-1 0 0,4 8 112 0,1-1 0 0,2 0 16 0,7 1 0 15,4 5-144-15,7 0-128 0,5-2 192 0,7-5-192 16,0-4 240-1,7-2-64-15,9-2-16 0,2-1 0 0,-4-9-32 16,4-2 0-16,3-2 0 0,1-4 0 0,2-2-128 0,-4-3 128 16,-2-2-128-16,4 0 128 0,4-2-128 0,0-8 192 15,0-6-192-15,-2-2 192 0,-3-1-16 0,0-5 0 16,1-1 0-16,-2-4 0 0,0-3-48 0,-4-3 0 16,-2-4 0-16,-3-2 0 0,-2-2 48 0,-3-4 0 15,-4-1 0-15,-3-1 0 0,-5 5 16 0,-1-5 0 16,-4-2 0-16,-5 4 0 0,-7 4-64 0,-3-1 0 0,-3-2 0 0,-7 5 0 0,-3-1 112 0,-7-1 16 15,-4 2 0-15,-4-1 0 0,-2 6-80 0,-8-4-16 16,-6 1 0-16,-8-4 0 16,-1 1-160-16,-5 2 0 0,-3 1 0 0,-3 0 0 0,-3-3 0 0,-3 3 0 15,-3 1 0-15,0-1 0 0,4 1 0 0,2-1 0 16,5 5 0-16,2 1 0 0,2 3 0 0,0 4 0 16,1 0 0-16,-2 7 0 0,1 3 0 0,-3 5 0 15,-3 4-176-15,-4 7 176 16,-2 2-784-16,-7 6-80 0,-3 8-16 0,-5 2-19008 0</inkml:trace>
  <inkml:trace contextRef="#ctx0" brushRef="#br0" timeOffset="2578.42">33337 6953 31327 0,'13'-12'1392'0,"-3"2"272"0,2 1-1328 0,-2 1-336 0,-4 4 0 0,-1 0 0 0,1 1 848 0,3-6 112 0,7-4 0 0,3-3 16 0,-1-3-288 0,-2 0-64 0,-5 3-16 0,-5 4 0 0,-2-1-208 0,-6 1-32 0,-3 6-16 0,-3-2 0 0,-3 3 240 0,-2 2 48 15,-2-1 16-15,-4 1 0 0,-1 3-400 0,-2 0-64 0,-1 0-32 16,-3 3 0-16,1-2-160 0,0 4 192 0,2 1-192 0,-2 2 192 16,2 4-192-16,-2 4 0 0,1-1 0 15,0 5 0-15,-4 2 0 0,-3 4 160 0,-2 7-160 0,0 2 160 16,2 6-160-16,0 3-144 15,2 5 144-15,2 4-208 0,5 1 208 0,3 6 0 16,5 3 0-16,1 0 0 0,5-3 0 0,1-2 240 0,4 2-48 0,3-3-16 16,2-1-176-16,6-2 0 15,1-2 0-15,5-3 0 0,3-2 0 0,3-5 0 0,4 1-128 16,2-1 128 0,2-1 0-16,4 3 0 0,3-5 0 0,-1 1 0 0,0-2 0 15,-2-3 0-15,0 0 0 0,-2 0 0 0,2 0 0 16,0-4 192-16,1-3-192 0,0-6 192 0,-4-2 0 15,0-4 0-15,-2-1 0 0,-2-5 0 0,-1 0-192 0,1-4 0 16,1-1 0-16,0-5 128 0,0-3-128 0,2-5 0 16,7-2 0-16,3-4 128 0,1-4 0 0,0-4 0 15,-2-6 0-15,-3-6 0 0,-6-6-128 0,-3-7 160 16,-6 4-160-16,-19 43 160 0,0 0-160 0,0 0 0 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7T16:10:14.72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13957 15862 23039 0,'1'-5'2048'0,"0"3"-1648"0,1 2-400 0,-2 0 0 15,0 0-1088-15,0-2-320 0,0 2-48 0,-2 0-16 0,0-4-560 0,-2 2-112 0,-2-1-32 0,0 2 0 0,1 1 1344 0,-1 0 256 0,-3 1 48 0,0 2 16 16,2-1 1520-16,1 0 304 0,0 0 64 0,-1-2 16 0,3 2 624 0,-1-2 128 16,1 0 32-16,-1 0 0 0,1 0-64 0,-1 0 0 15,0-2 0 1,2 2 0-16,-2-4-880 0,-2 2-176 0,1-2-32 0,-1 0-16 0,-2 2-1008 0,-2-1-160 16,-1 2-48-16,-4 1-16 31,-2 4-352-31,0-2-64 0,-1 2 0 0,-3 0-16 0,-3 0 656 0,-1 0 224 0,7 0 0 0,-5-1 0 0,-1-2 432 0,1 1 96 15,0-2 16-15,2 0 0 16,2 0-256-16,-1 0-64 0,1-2 0 0,-1 1 0 0,0-2-192 0,0-1-64 16,-1 2 0-16,1-4 0 15,-1 2-192-15,-1-1 0 0,0 4 0 0,-1-3 0 0,1 2 0 0,1 2 0 16,1 0 128-16,-3 0-128 0,-3 0 384 0,-2 0 16 16,2 0 16-16,-1 0 0 0,-2 0-160 0,0 2-16 0,1-2-16 0,0 1 0 15,0 2-224-15,0-3 0 0,1 1 0 16,-1-1 0-16,1-1 0 0,-1 1 0 0,0 0 0 0,3 2 0 15,1 2 0-15,-2-4 0 16,-5 0 0-16,-2 0 0 0,1 0 0 0,0-2 0 0,-1-1 0 0,0 2 0 0,5 1 128 16,-2-3 16-1,-2 2 16-15,-2-1 0 0,1 2 128 0,-1-4 32 16,2 2 0-16,2-1 0 0,6 2-320 0,-5-2 0 16,-4 1 0-16,-6 1 0 0,2-3 0 0,-1 3 0 15,4-1 0-15,2 4 0 0,7 0 0 0,0 1 0 0,-2 0 128 16,-3 4-128-16,-4-1 0 0,1 0 0 0,2-4 0 0,2 2 0 15,0 0 128-15,2-2 64 16,1 2 0-16,1-4 16 0,1-2-208 0,1 0 144 16,0 2-144-16,0-5 128 0,2 4-128 0,-2-5 0 15,1 2 0-15,1 2 0 0,4-2 0 0,-3 2 0 0,-3-2 0 0,-1 1 0 0,9 1 0 16,-4 2 0-16,-7 2 0 16,-8 1 0-16,-2-2 0 0,0 2 0 0,1 0 0 15,3 2 0-15,2-1 0 0,2-2 0 0,1 2 0 0,2 0 0 0,5-2 0 0,-2 2 0 0,-2 0 0 16,-1-2 128-16,0 1-128 0,1 0 0 15,2 1 0-15,-2 0 0 0,3-2 0 0,1 1 0 0,0 0 0 0,1-3 0 16,1 0 0-16,0 0 0 0,-1 0 0 0,0-3 0 31,-1 0 0-31,-1 3 0 0,1-2 0 0,0 1 0 16,-2 1 0-16,-1 0 0 0,-4 0 192 0,-1 1-64 16,2 1-128-16,-1-2 0 0,1 4-160 0,1-2 160 15,1 2 0-15,1-1 0 0,3-1-128 0,1 2 128 0,4-3 0 16,1-1 0-16,1 1 0 0,0-1 0 0,-3-1 0 15,-1 0 0-15,-1-3 0 0,1 2 0 0,-1-2 0 16,1-1 0-16,-1 1 0 0,-1 1 0 0,-1-4 240 16,0 1-16-16,0 2 0 0,0-2 0 0,0 4-64 15,0-4-16-15,1 2 0 0,-1-2 0 0,-2 0-144 16,1 2 0-16,-1-2 0 0,0 1 0 0,1 3 0 0,-2-1 0 16,6 0 0-16,-6 1 0 0,-3-2 0 0,-5 0 0 15,1-1 0-15,-3 2 0 0,2-1 0 0,0 0 0 16,3-1 0-16,1 2 0 0,2 0 0 0,-2 2 192 15,-2-2-64-15,-1 1 0 0,2 1-128 0,-1-2 0 16,3 2 0-16,0-1 0 0,-1 2 128 0,2 0-128 16,0 2 128-16,0-2-128 0,-1 0 0 0,0 0 0 15,-1 0 0-15,0 0 0 0,1 0 128 0,1 1-128 0,-1 2 128 0,-1-2-128 16,0 1 0-16,0-2 0 0,-4 3 0 0,2-3 0 16,3 1 0-16,0-1 208 0,-3 0-48 0,2 0-16 15,-1 0-144-15,1-1 128 0,0-2-128 0,3 0 128 16,1 3 0-16,-1-4 0 0,4-1 0 0,1 4 0 15,3-2-128-15,-1 0 160 0,-2-3-160 0,-2-1 160 0,1 1-32 16,0 0-128-16,-2 0 192 0,4 0-64 16,-1-2-128-16,2 2 0 0,1 1 0 0,0-1 0 15,-1 0 256-15,1 1-16 0,0 0-16 0,0 1 0 16,0 0-96-16,1 2-128 0,-1 2 176 0,1-4-176 16,-1 2 0-16,1 2 0 0,1 0 0 0,1 0 0 0,2 0 0 0,-2 0 0 15,-2 2 0-15,-2-2 0 0,2 0 0 0,-2 1 0 16,5-1 0-16,-1 3 0 0,2-3 0 0,0 0 0 15,4 0 0-15,0 0 0 0,2 2 160 16,3 0-160-16,-1 3 128 0,3-4-128 0,-1 4 192 16,2-2-64-16,0 1 0 0,2 0 0 0,-1 1-128 0,0 1 0 15,2 0 0-15,-1-1 0 0,0 4 0 0,0-1 0 16,-1 2 0-16,0 0 0 0,-1 3 0 0,-1 0 0 16,-2 5 0-16,1-2 0 0,0 3 0 0,-1 1 0 15,2-1 0-15,0 2 0 0,1 1 0 0,1 0 0 16,3 1 0-16,-1-5 0 0,0-6 0 0,0 2 0 15,2 5 0-15,4 3 0 0,1 6 0 0,2 3 208 16,2 1-48-16,-2 0-16 0,-1 3-144 0,1-4 0 0,-3 1 0 0,-1-1 0 16,-1-1 0-16,-1 1 0 0,1 1 0 0,-4-1 0 15,2 1 0-15,-2-1 0 0,-2-1 0 0,0 0 0 0,-1 1 0 16,0 1 0-16,-1 3 0 0,-2 3 0 0,1 0 0 0,-2-3 0 16,1 3 0-1,-2-3 0-15,0-1 0 0,0-6 0 0,1 4 0 16,0-2 0-16,2 1 0 0,1 0 0 0,-1 3 0 0,2 1 0 15,0-3 0-15,0 3 0 0,2 0 0 0,-2-1 0 0,0 1 0 0,0-6 0 16,0 2 0-16,0-1 0 0,0-2 0 0,0 0 0 16,0 0 0-16,1 1 0 15,-1-3 0-15,0 2 0 0,0 3 0 0,1-3 0 16,-1 2 0-16,0 1 0 0,-1-3 0 0,-2 3 0 0,0 1 0 0,-1-1 0 16,-1 1 0-16,-1 1 0 0,0-1 0 0,-2-1 0 0,2 0 0 15,0-3 0 1,0-2 0-16,0 2 0 0,1 3 0 0,0-5 0 15,3-1 0-15,1-6 0 0,1-3 0 0,0 0 0 0,1-3 128 0,2 2 0 16,-1-1 0-16,1 1 0 0,1-3-128 0,-2 2 192 16,0 0-192-16,0 0 192 0,0 1-192 0,1 1 0 0,-1 0 0 15,-1 3 128-15,-1-3-128 0,0 3 0 0,-2 0 0 0,1 2 0 16,-3-1 0-16,0-2 0 0,-1 2 0 0,0-5 0 16,2 1 0-1,-1-4 0-15,0 2 0 0,0 1 0 0,1-2 0 0,2 0 0 16,-1-3 0-16,1 0 0 0,1-4 0 0,0-1 0 0,0-2 0 0,1 0 0 0,1-2 0 15,-1 2 240 1,1-3-64-16,1 0-16 0,-2 0 32 0,1 0 0 16,0 0 0-16,-1 0 0 0,0 0-16 0,-1 0 0 0,0 0 0 0,0 0 0 0,0 0-176 0,0 0 0 15,0 0 0-15,0 0 0 0,0 0 128 0,14-16 0 16,-13 16 0-16,0-3 0 16,0 3 0-16,2 0 0 0,1-2 0 0,1 2 0 0,1-2-128 0,1 2 0 15,1 0 0-15,2 0 0 16,-1-2 0-16,4 2 0 0,0 0 0 0,2-4 0 15,1 1 0-15,3 3 0 0,-1-5-192 0,1 1 192 16,1 0 0-16,-1 2 0 0,3-2 0 0,-3 1 0 0,1 3 0 0,1-3 0 16,-1 3 0-16,-3-3 0 15,-2 2 0-15,0 1 0 0,3-2 0 0,5 2 0 16,6-3 0-16,5 2 0 0,3 1 0 0,1 0 0 0,5 0 0 0,1 0 0 16,-5 0 0-16,-3 0 0 0,-7 0 0 0,0 0 0 0,3 0 0 15,1 0 128-15,0 1 0 0,-2 2-128 0,1-1 192 0,-1-1-64 16,1 5-128-16,-2-3 0 0,1 3 0 0,0 0 0 15,1-2 0-15,0 0 0 16,3-1 0-16,-2 0 128 0,-5-3-128 0,5-3 0 16,6 2 0-16,3-5 0 0,1 2 0 0,1-2 160 15,3 0-16-15,-3 0 0 0,-3 2 0 0,1-1 0 16,3 1 0-16,-11 4 0 0,-8-2-144 0,4 2 0 0,6 2-192 0,6 1 192 16,0 1-128-16,-1-1 128 0,-2 3 0 0,2-2 0 15,1 1 0-15,-2-1 0 16,-5 0 0-16,4 1 0 0,0-4 0 0,2 2 0 0,0 0 0 0,-3-1 0 0,1 2 0 0,-1-1 0 15,2 0 0-15,-2 0 0 16,0 0 0-16,2 0 0 0,2 1 160 0,0-3-160 16,-1 1 0-16,-1-2 0 15,0 0 0-15,0 0 0 0,-1-3 0 0,2 0 0 16,0 2-144-16,0-4 144 0,-7 4 0 0,2 1 0 16,2-3 144-16,3 1-144 0,0 2 0 0,0 0 0 0,0 0 0 15,-2 2 0-15,-2 1 0 0,-1-3 0 0,-1 3-160 16,-4 0 160-16,-3-2 0 0,3 2 0 0,4 0 0 0,1 0 128 15,-4-2-128-15,4 2 0 0,3-1 0 16,3-2 128-16,0 1-128 0,1 2-144 0,4-3 144 16,3 0-208-16,3 0 208 0,1-3 0 0,2 2 0 0,2-1 0 15,0-1 0-15,-2-1 160 0,0 1-160 0,-3 0 192 16,-5 2-192-16,-1 1 0 0,1 1-160 0,-1 2 160 16,0 0 0-16,-3 1 0 0,-2 5 0 0,-2-3 160 15,-1 4-160-15,-3-2-144 0,-3 2 144 0,0 0-208 16,2-1 208-16,1 1 0 0,0-4 0 0,0 0 0 0,-2 0 0 15,3 1 0-15,0-4 0 0,2-2 0 16,-1 4 0-16,0-3 0 0,-1 0 0 0,-2 2 0 0,-4 1 0 16,0-1 0-16,0 2 0 0,0 0 0 0,-2-2 0 0,1 2 0 15,0-3 0-15,-4 2 0 0,-3-1 0 0,2 2 0 16,5 1 0-16,-2-1 0 0,1 0-176 0,-4 1 16 16,1 2 0-16,-2-3 0 0,-1 0-32 15,-2-1 0-15,0 1 0 0,-1-1 0 0,1-1 192 16,-1-4 0-16,0 3 0 0,-2-3 0 0,1 0 0 0,-2 0 0 15,1 0 0-15,-2-3 0 0,0 1 0 0,-3 0 0 16,1 2 0-16,-2 0 0 0,-2-2 0 0,-1-1 144 16,-2 2-144-16,1 1 160 0,-2 0-32 0,-1 0 0 0,0 0 0 15,-2-2 0-15,2 0-128 0,-1 1 0 16,0 0 0-16,1-3 0 0,-2 4 0 0,2-2 0 0,0-2 0 16,2 2 0-16,-2-5 0 0,1 4 0 0,-3-2 0 15,2 0 0-15,0 0 224 0,-1-1 16 0,0 0 0 0,-2-1 0 16,2 2-240-16,-3-3 176 0,0 2-176 15,-1-3 160-15,2 2-160 0,-4 0 0 0,0-3 144 0,-1-2-144 16,1 2 0-16,-2-2 0 0,1-1 0 0,0 0 0 16,1 0 0-16,-1-1-128 0,2-2 0 0,1-1 0 0,0 1 128 0,1-2 0 15,0-2 0-15,1-1 0 16,0-1 0-16,-1 0 0 0,2-1 0 0,-2 1 0 0,-1-3 0 0,0 3 0 16,-2-3 0-16,-1-1 0 0,-1 0 176 0,-2-5 16 15,1-1 0-15,-1-1 0 0,1 3 128 0,0-2 16 16,-1-1 16-16,1-6 0 0,-1-9-176 0,1 1-48 15,1 0 0-15,0-1 0 0,2 3-128 0,1 2 0 16,-2 2 0-16,0 1 0 0,0 1 0 0,1 5 0 16,-2 4 0-16,0-4 0 0,-2-1 0 15,0-4 0-15,-2 0 0 0,0 0 0 0,-1 4 0 16,-1 0 0-16,0 2 0 0,0 0 0 0,2-1 0 0,0-1 0 16,1-1 0-16,1-1 128 0,1 6 96 0,1-7 16 15,-1-3 0-15,1 2 0 0,1-2-240 0,0 4 176 16,0 1-176-16,-1 1 160 0,0 1-160 0,0 0 0 0,1 4 0 15,-2 2-176-15,1 3 176 0,-1-1-208 0,1 2 80 0,1-5 128 16,-2 7-144-16,1-3 144 16,2 2 0-16,-1-1 0 0,2 4 0 0,0-2 0 0,2-3 0 0,0 3 0 15,2 0 0-15,-1 2 0 0,2-1 0 0,-1 2 0 16,0 2 0-16,1-1-160 0,-2 2 32 0,-1-1 0 16,2 1 128-16,-3 2 0 0,0-1 0 0,0 1-128 15,-1 1 128-15,-2 0 0 0,2-2 0 0,-2-1 0 16,1 0 0-16,-1 0 0 0,1-2 0 0,-2-1 0 15,1-1 0-15,0-1 0 0,2 4 0 0,-2 0 0 0,3 5 0 16,-1-2 0-16,0-2 0 0,1-4 0 0,0 1 0 16,0 3 0-16,1 1 0 0,-1 2 0 15,1 0 0-15,1 1 0 0,-1 2 0 0,0 4 0 16,0-3 0-16,1 3 0 0,0 0 0 0,-1 2-128 0,1 0 128 0,-1-1 0 16,0 4-144-16,-1-2 144 15,2 3-320-15,0 0 0 0,0-3 0 0,1 3 0 16,0 0-736-16,0 0-144 15,2 0-16-15,0 0-20960 0</inkml:trace>
  <inkml:trace contextRef="#ctx0" brushRef="#br0" timeOffset="21145.19">22921 15288 28559 0,'-3'0'2544'0,"2"-1"-2032"0,0 1-512 0,0 0 0 0,1 0 1408 0,0-3 176 0,-2 3 32 0,1-4 16 0,0 1-672 0,0-3-144 0,-1-1-32 0,2 1 0 0,2-4-272 0,-2-1-48 0,0 1-16 0,-2-3 0 15,1 0-240-15,0 1-48 16,-2 2-16-16,0-2 0 0,-2 2 128 0,0 1 32 15,-1-1 0-15,-2 4 0 0,1 0-64 0,-1 2-16 16,1-1 0-16,-2 2 0 0,-1 1-224 0,-1 4 176 16,-1 0-176-16,-2 2 160 0,-1 2-160 0,-3 3-272 0,-1-2 64 0,-2 3 16 31,-1 2-240-31,0 3-32 0,-3 2-16 0,-1 2 0 0,0 3 256 0,-1 3 48 0,0 0 16 0,2-2 0 16,3 1 160-16,3 2 0 0,3-2 0 0,3-1 0 15,3 3 192-15,2-2 64 16,5-1 0-16,0-1 16 0,4 0 16 0,2-2 0 0,2 1 0 0,2-5 0 0,4 2-288 0,2-1-192 31,1-1 16-31,3-3 16 0,0 2-112 0,1-5-32 16,3 0 0-16,2-1 0 0,-1-3 304 0,0-3 272 0,2 0-48 0,-1-3-16 15,1-3 112-15,0 0 32 0,0-1 0 0,-1-2 0 0,1-3-32 0,-1-1 0 16,2-2 0-16,0-4 0 0,-2 0-48 0,1-5-16 16,2-3 0-16,-1 0 0 0,-3-5-96 0,1-2-32 0,-2-1 0 15,-1-3 0-15,-1-3-128 0,-5 1 0 0,0 1 0 16,-4-2 0-1,-3-3-128-15,-3 0 128 0,-1 0 0 0,-6-2 0 16,-1 3 0-16,-2-3 0 0,-2 1 0 0,-4 3 0 0,-1 0 224 0,-1 3 16 16,-1 2 0-16,-2-1 0 0,1 7 16 0,-1-1 16 15,-3 2 0-15,0 4 0 0,2-2-128 0,-2 3-16 0,0-1-128 0,-1 2 192 16,0 4-192-16,-1-2-192 16,-1 5 48-16,1 2 0 15,0 4-128-15,-3-1-32 0,-1 4 0 0,-1-1 0 16,0 4-80-16,-2-1 0 0,2 2-16 0,-1 1 0 15,2 0-96 1,2 0-16-16,4 1 0 0,3 4-17888 0</inkml:trace>
  <inkml:trace contextRef="#ctx0" brushRef="#br0" timeOffset="21960.85">23882 15266 22111 0,'1'-4'1968'0,"0"0"-1584"0,0 2-384 0,0-2 0 0,2 0 176 0,-1-1-48 0,3-2-128 0,2-4 192 0,1-3-4240 15,0-2-864-15,-1-2-160 0,-2-1-48 0,-3 5 4560 0,-2 2 912 0,-1 0 176 0,-2 2 48 0,-2 0 3072 0,-3 1 640 16,-2-1 112-16,0 4 16 0,-2 0-256 16,0 0-64-16,-2 2-16 0,-1-1 0 0,0 4-2480 0,-1-2-512 15,-1 6-80-15,-2-2-32 0,-2 4-976 0,-2 1-288 16,-1 2-16-16,0 3 0 16,-2 2-848-16,1 2-192 0,1 3-16 0,2 0-16 0,2 2 864 15,3 3 192-15,2 1 16 0,2 1 16 0,0-1 976 0,2-1 192 0,3 0 32 16,0 1 16-16,2-5-480 0,1 1-112 0,4 1-16 15,1-1 0-15,2-1-192 0,3-1-128 0,3-2 128 0,1-2-128 16,6 3 320-16,1-3 0 0,5-2 0 16,2-2 0-16,1-1-128 0,5-6-16 0,2 0-16 0,3-6 0 15,0 0-160-15,-1-4-256 0,-3 1 64 0,0-4 16 16,0-2 176-16,-1-4 0 0,-1 1-144 0,-2-1 144 16,-3-3 192-16,-1 0 96 0,-1-4 32 0,-4-1 0 15,-1-1-64-15,-2-1 0 0,-3 0 0 16,-4-1 0-16,0-2-64 0,-4 6 0 0,0-2-16 15,-5 3 0-15,2 1 16 0,-3 4 0 0,-1 2 0 0,-1 1 0 0,0 5-64 16,0 1-128-16,-1 2 192 0,2 1-64 16,-1 2-128-16,2 3 0 0,-4-2 0 0,1 4 128 0,0 4-128 15,-3 1-176-15,1 2 48 0,-2 4 0 16,1 0 128-16,-2 5-160 0,1 4 160 0,0 0-160 16,2 0 160-16,0 2 0 0,2 1 0 0,1-1 128 15,1 1 192-15,3-1 64 0,0 3 0 0,2-1 0 16,3 0-64-16,1 1 0 0,2-1 0 0,3-1 0 0,1-2-320 0,2 1 144 15,0-2-144-15,1-2 0 0,-1 0 0 0,1-3-224 16,-2-4 16-16,0 0 0 16,-1-1-288-16,-3-4-48 0,1 0-16 15,-3-2 0-15,-1-2-288 0,-2-1-64 0,-1-3-16 0,-1 0-16880 16</inkml:trace>
  <inkml:trace contextRef="#ctx0" brushRef="#br0" timeOffset="23076.26">23713 14804 28559 0,'-2'-1'2544'0,"1"-3"-2032"15,1 2-512-15,0-1 0 0,1 2-688 0,-1-1-224 0,0-4-48 0,-1-3-16 0,-1-2-976 0,0-2-192 0,-1 4-32 16,-3 2-16-16,0 1 656 0,-4 0 128 0,0 4 16 0,-2 0 16 0,0 2 2208 0,-2 4 432 16,2-3 80-16,-1 4 32 0,1-1 1232 0,1-2 240 15,1 2 48-15,0 0 16 0,1-1-864 0,1 2-192 16,1-1-16-16,3-1-16 0,-1-2-912 0,2 1-176 15,2 1-32-15,1-2-16 0,1 2-112 0,0-1 0 16,3-2-16-16,1 1 0 0,1 2-64 0,0-3-16 16,2 3 0-16,0 0 0 0,0-2-480 0,2 2 0 15,2-1 0-15,0 2 0 0,3-2 160 0,1-2-16 16,3 4 0-16,1-2 0 0,4 0-16 0,1 0 0 0,1-2 0 16,1 0 0-16,1 0-128 0,-1-4 192 0,2 2-192 15,1-2 192-15,-1 2-192 0,-1-2 0 0,0 2 144 0,-2-1-144 16,0 2 128-16,-1-4-128 15,-4 4 128-15,-1-3-128 0,-4 2 0 0,-1-2 0 0,-2-1 0 16,-1 1 128-16,-4 0-128 0,-2-2 0 0,-1 3 0 0,-1-4 0 16,-1 1 0-16,-3 0 0 0,0-3 0 0,0 3 0 15,-2 0 128-15,0-1 16 0,-1 0 0 0,-2 1 0 16,2 0-16-16,-2 0 0 0,-1-2 0 0,-2 2 0 16,1 0 0-16,-2 1-128 0,-1 1 192 0,-2-2-64 0,-2 2-128 15,1 1 0-15,-2-3 0 0,0 1 0 16,1-2-176-16,-1 1 176 0,1 1-128 0,0-3 128 0,0 1 0 0,2-2 0 15,1-1 0-15,0 1 0 0,1-1 0 0,1 0 0 16,1 2 0-16,-1 0 0 0,2 0 0 0,-2 1 0 16,0 1 0-16,3 0-128 0,1 2 128 0,0 1-208 15,0 0 80-15,0-1 128 16,2 2-640-16,0-2 0 0,2 2 0 0,2-1-17680 0</inkml:trace>
  <inkml:trace contextRef="#ctx0" brushRef="#br0" timeOffset="23820.83">24490 15575 4607 0,'0'-3'400'0,"-1"2"-400"0,-1-4 0 0,1 1 0 0,1 2 6592 0,1-2 1248 0,-1 3 240 16,2-5 48-16,-1-5-5536 0,1 0-1120 0,3-8-208 0,2 0-48 0,0 3-816 0,0 0-144 0,1 5-48 0,0 0 0 0,0 2-208 0,0 3 0 15,0 2 0-15,-1 1 0 0,1 0 272 0,-2 1 16 16,0 2 0-16,-1 2 0 0,0-2-48 0,-1 3-16 0,-1 0 0 0,1 0 0 16,-1 1-224-16,-1-1 128 15,1 4-128-15,-1-4 0 0,0 2 128 0,1 0-128 16,1 4 0-16,1-3 0 0,0 0 0 0,-2 0 0 16,2 1 0-16,-1-1 0 0,0 4 0 0,-3-3 0 0,0 2 0 0,-2 3 0 0,-2 0 0 15,-2 1-208 1,-2 0 64-16,-3 3 16 0,-2-1 128 0,-2 4 0 0,-2 1 128 0,-2-2-128 0,0 2 0 0,0-1 128 31,-1-1-128-31,2 1 0 0,0-3 0 0,2 0 144 0,1 0-144 16,2-4 0-16,3 1 128 0,2-2-128 0,0 1 0 0,1 0 0 0,1 3 0 0,2-5 160 0,0 3-160 15,1-4 128 1,0 0-128-16,2 1 0 0,0-3 0 0,2 2 0 16,1-2 0-16,1 2 0 0,0-3 0 0,2 3 0 15,1-4 0-15,5 1 0 0,2-1 0 0,4 1 0 0,1 0 192 0,4-2-64 0,1 0 0 0,1 0 0 16,1 0 80-16,1-2 16 0,2 0 0 0,-1 2 0 15,-1-2-96-15,1 1 0 0,-2-2-128 0,-3 2 192 16,-1-3-400-16,-1 0-96 16,-1 1-16-16,-3 1 0 15,0 1-416 1,-4-2-96-16,0 4 0 0,-5 1-16960 0</inkml:trace>
  <inkml:trace contextRef="#ctx0" brushRef="#br0" timeOffset="24303.54">21708 16375 32255 0,'7'-3'2864'0,"2"2"-2288"0,-1 1-576 0,2 0 0 0,0 1 768 0,5-1 64 0,13 0 0 0,19 3 0 0,21-1-1024 0,18 2-192 0,11 2-32 0,5-3-16 0,0 0 1552 0,2 0 304 16,1 2 64-16,3 0 16 0,0 1-624 0,0 0-128 16,4-2-32-16,1 0 0 0,6 4 160 0,1-4 16 15,0-2 16-15,1-2 0 0,2 4-208 0,-1-4-32 16,-3-2-16-16,1 0 0 0,0 2-320 0,-5-5-64 15,-5 2-16-15,-8-5 0 0,-5 3-400 0,1-1-96 0,2 2-16 16,-5-2 0 0,-4-1-592-16,-8 2-128 0,-7 4-32 0,-8 1 0 15,-5 0-144-15,-9-3-48 0,-4 1 0 0,-10 0-17040 0</inkml:trace>
  <inkml:trace contextRef="#ctx0" brushRef="#br0" timeOffset="25373.57">23100 17399 24879 0,'-1'-4'2208'16,"0"-1"-1760"-1,1 4-448-15,0-2 0 0,0 3-384 0,0-3-144 0,0-4-48 0,0-1 0 0,1-2 576 0,0-4 0 0,1 2 0 0,0 0 144 0,-1 2 624 0,-1-3 128 0,0 5 32 0,0 0 0 16,-1 0 832-16,-2 0 160 0,1 2 48 0,-3 0 0 0,-1 0-512 15,-2-1-112-15,0 1 0 0,-2 3-16 0,1-4-720 0,-1 5-144 16,-1-4-16-16,0 0-16 0,0-2-432 0,-3 2 0 16,-1 0 128-16,0-3-128 0,-1 3 0 0,-2 2 0 15,-1 1 0-15,0 0 0 0,0 3-256 16,-3-2-64-16,1 0-32 0,-2 4 0 0,0 3 352 0,-3 1 0 16,-2 0 192-16,0 4-64 0,1 2-128 0,-1 2 160 15,-3 2-160-15,-1 5 160 16,1 1-688-16,1 4-144 0,3 0-32 0,0 2 0 15,1 3-944-15,5 0-192 0,2 1-32 0,3-1-16 0,4 2 1280 0,1-3 256 0,2 4 48 0,3 0 16 16,1 0 288-16,2-2-128 0,3-1 128 0,1-5 0 16,3-1 0-16,4-6 0 0,3 0 160 0,4-5-32 15,1-2 976-15,3-2 208 0,2-4 32 0,5-4 16 16,4-2-96-16,1-6-32 0,5 0 0 0,1-4 0 16,4-5-544-16,1-2-112 0,0-2-32 0,-3-5 0 15,-1 1-272-15,-1-5-48 0,0 0-16 0,-3-5 0 16,-3-1 16-16,-2-1 0 0,-2-3 0 0,-4 0 0 0,-2-6 96 15,-3 2 0-15,-1-1 16 0,-1-2 0 0,-4 2-48 0,0 1-16 16,-2-2 0-16,-3 0 0 0,-1 6-48 0,-2 6-16 16,-2 5 0-16,0-1 0 0,-4 1-64 0,0 1-16 15,-2 1 0-15,-1 0 0 16,-2 2 0-16,-1 5 0 0,0 2 0 0,0 0 0 0,0-3-128 0,-2 0 0 16,2 3 0-16,0 0 0 0,0 0 0 0,0-1-144 15,1 0 144-15,0-2-208 16,2 3-432-16,0 1-64 0,3 2-32 0,-1 6-18752 0</inkml:trace>
  <inkml:trace contextRef="#ctx0" brushRef="#br0" timeOffset="26077.12">23572 17231 37775 0,'-1'-5'3360'0,"1"1"-2688"0,1 0-544 0,2 2-128 0,1 2-1536 0,1-4-320 0,2 0-80 0,4-4-16 0,6-1 1568 16,3-2 384-16,4 2 0 0,-2 3 0 0,3 2 1456 0,-2 1 368 0,1 0 80 0,0 3 16 16,2 0-768-16,0 1-128 15,3 2-48-15,-1 3 0 0,1 0-592 0,0 3-112 16,0-2-16-16,-1 2-16 0,-3-2-240 0,-2 0 0 16,0-4 128-16,-4 3-128 0,-1 1 0 0,-2-1 0 0,-4 0 0 0,-2 0 0 0,-2 0 0 0,-5 1 0 15,0-1 0-15,-5 0 0 16,0 0 0-16,-5 0-160 0,-2 2 0 0,-5 2 0 0,-1 1-32 0,-4 1 0 31,-5 2 0-31,-2-2 0 0,0 4 192 0,-3-1 0 16,-5 1 0-16,0 0-128 0,-2 0 128 0,2 0 0 15,6-1 0-15,-4 2 0 0,-3 4 0 0,2-1 0 0,2 2 0 16,4 0 128-16,2 0 0 0,3 0 0 0,3-2 0 16,3-2 0-16,2-2 0 0,3-1 16 0,3-5 0 0,3 3 0 0,1-4 32 0,3 0 0 15,2-2 0-15,1 2 0 0,3-1-176 0,2 0 160 16,2-2-160-16,4 4 160 0,2-4-160 0,3 4 192 15,2-1-192-15,3 1 192 16,3 2-16-16,2 1 0 0,3-3 0 0,-2-1 0 0,1 1-176 0,0-1 128 16,-2-3-128-16,2-2 128 15,-1 2-336-15,0-3-80 0,-1 0-16 0,-1-3 0 16,-2 1-464 0,-3 1-80-16</inkml:trace>
  <inkml:trace contextRef="#ctx0" brushRef="#br0" timeOffset="26545.28">24463 17736 34095 0,'2'-5'1504'0,"-1"2"320"0,1 3-1456 0,-2-4-368 0,1 4 0 0,-1-3 0 0,1 1-192 16,2-2-128-16,2 1 0 0,3-4-16 0,6-1 336 0,2 0 0 0,4 2 0 0,1 0 0 0,2-3 752 0,2 3 64 0,0 1 16 0,-1-1 0 0,0 4-528 0,-2-2-112 0,-1 4 0 0,-4 0-16 15,-2 0 64-15,-2 4 16 0,-2-2 0 0,-3 2 0 16,-3 2-128-16,-1 0 0 0,-4 2-128 0,-2 3 192 15,-3 2-608 1,-6 2-128-16,-4 5-32 0,-6 2 0 0,-2-2-464 16,-3 1-112-16,0-3 0 0,-2 2-16 0,-2-1 1168 0,3-3 352 0,2 0 16 0,3 0 0 15,5-4 1456-15,3-2 288 0,4-1 64 0,3-3 16 0,3 4-1344 16,2-1-272-16,4-2-48 0,2 2-16 0,3 1-192 16,5 0-64-16,2 2 0 0,5 0 0 0,2 4-112 0,1 3-16 15,2-1-128-15,2-1 192 0,2 1 80 0,1 2 16 16,1-2 0-16,1 1 0 0,0 1-32 0,3-2-16 15,3 1 0-15,2-2 0 0,2 2-496 0,2-7-112 16,3 2-16-16,1-3 0 16,1-1-464-16,4-4-112 0</inkml:trace>
  <inkml:trace contextRef="#ctx0" brushRef="#br0" timeOffset="28777.76">11829 16097 13823 0,'-4'0'1216'0,"2"0"-960"0,-1 0-256 0,2 0 0 0,0 0 3168 16,-1-3 592-16,-2 3 112 0,-3-1 32 0,-1 1-1376 0,-1-4-272 0,-1 2-48 0,-1-2-16 0,2 2-976 0,-1-5-208 0,1 1-48 0,-1 0 0 0,4 2-592 0,-4-2-128 16,-3-3-32-16,-4 2 0 0,-3 1-400 0,-2 0-64 0,-4 2-32 0,-4 1 0 31,-2 0-384-31,-4 3-80 0,-3-3-16 0,-2 3 0 15,-2 0 96-15,-4 0 16 0,-4 3 0 0,0-3 0 0,4 0 864 0,-2 1 176 0,-2-1 48 16,0 0 0-16,2-1 528 0,3-2 128 16,7 1 0-16,-1-2 16 0,-2 0-592 0,2-2-112 15,3 0-16-15,3 0-16 0,-1 2-368 0,2-2 0 0,2 0 0 16,-3 2 128-16,-2-5-128 0,1 6-128 0,0-3 128 0,5 2-192 0,4 1 192 16,-1 1-192-16,-3 2 192 0,-4 0-192 0,-4 5 192 15,-1-1 0-15,5 2 0 0,0 0 0 0,5 0 0 16,1-2 0-16,4 2 0 15,1-4-128-15,6 0 128 0,1 1 0 0,4 0 0 16,0-1 0-16,5 2 0 0,1-2 0 0,1 2 160 0,2-1-160 0,3 0 176 0,2 1-176 16,0 2 192-1,2 0-192-15,2 1 0 0,1 1 0 0,3 0 0 0,0 0-144 16,0 2 144-16,1 0 0 0,-1 0 0 0,0 1-128 16,-1-1 128-16,-2 2 0 0,1 2 0 0,-4 1 128 0,3 5-128 0,-4 2 0 15,0 3 0-15,-1 1 0 0,0 1 0 0,-2 5 0 16,-2 6 0-16,0 7 128 0,-1-4-128 0,0 3 0 15,-1 3 128-15,-1 6-128 0,1 2 128 16,1 2-128-16,0-4 160 0,2-1-160 0,0-3 0 16,1 6 0-16,0-1 0 0,0 2 0 0,-3-2 0 15,1 3 0-15,-2 6 0 0,-1 3 0 0,-1 4 0 0,0-4 0 0,-1-6 0 0,1-3 0 16,0-6 0-16,0 2 0 0,0 1 0 0,1 0 0 16,2-4 0-16,0 1 0 0,0-10 0 0,1 0 0 15,2-8 0-15,-2-2 0 16,2-3 0-16,-1-2 0 0,1-2 0 0,0-2 0 0,0-5 0 0,1 1 0 15,1-2 0-15,1-3 0 0,1 0 0 0,1-1 0 0,2-2 0 0,0-1-192 16,0-2 192-16,2-2-208 0,-1-1 32 0,1-1 16 16,1-3 0-16,-1 0 0 0,0 0 160 0,1-2 224 15,-2 1-48-15,-2 1-16 0,0-3-160 0,-2 3 160 32,0 0-160-32,-2 0 160 0,-1 3-160 0,1-3 128 0,-2 0-128 0,1-3 128 15,-1 6 64-15,0-3 0 0,0 0 0 16,0 3 0-16,0-3-48 0,0 0 0 0,0 0 0 0,0 0 0 0,6 19-144 0,-1-17 0 15,1 2 0-15,3-3 128 0,2 2-128 0,1-1 0 16,4-2 0-16,3 2 0 0,2 0 0 0,2 0 0 0,5-2 0 16,-1 2 0-16,0 0 0 15,4 2 0-15,6 1 0 0,1 2 0 16,2 2 0-16,1-2-144 0,1 3 144 0,1-1-208 0,2-3 16 0,-2 0 0 0,-1-5 0 16,1-1 0-16,4 3 192 0,0-3 0 15,1 2 0-15,2-2 0 0,0 4 0 0,4-1 0 0,-1 0 0 0,-1 0 0 16,-3 1 0-16,4-2 0 0,3 4 0 15,0 2 0-15,1 0 0 0,-2 0 0 0,1 2-192 0,-3-2 192 16,-2-2 0-16,-4-3-144 0,-4-3 144 16,-6 0 0-1,-6-3 0-15,1 3 0 0,2 0 0 0,-5-2 0 0,0 4 0 16,-7-2 0-16,-2 0 0 0,-4-2 0 0,-4 2 160 16,-3 0 16-16,-3 2 0 0,-1-4 0 0,-1 2 96 15,-2-1 32-15,-1-4 0 0,1 1 0 0,-1-2-96 0,0 0-16 16,0 2 0-16,-1-2 0 0,2 2-192 0,-2-1 0 15,1-2-144-15,-1-2 144 0,1 2-192 0,-1-3 192 16,-1 1-208-16,1-1 80 0,-1 2 128 0,-1-2 0 16,0 1 0-16,-2-2 0 0,2 2 288 0,-2-3-16 15,0-2 0-15,-1-1 0 0,2-1 112 0,-2 0 0 16,1 0 16-16,-1-5 0 0,0-5 48 0,0-2 16 16,1 2 0-16,2-5 0 0,-2-7-32 0,2-3-16 0,-1-4 0 15,1 1 0-15,1-3-48 0,-2-3-16 16,1 0 0-16,-2-2 0 0,0-5-208 0,-1-3-144 15,0 0 192-15,-1 0-192 0,0 6 0 0,0 1 0 0,0 2 0 16,-2 3 0-16,2 1 0 0,-1 2-144 0,-1-2 144 16,1 4 0-16,-1 4 144 0,-2-5 112 0,0 0 32 15,-2 0 0-15,-2 5-160 0,1-4-128 0,-1 1 144 0,1 1-144 16,-1 0 0-16,0 0-240 0,1 3 32 0,1-3 0 16,-1 0-240-1,1-1-32-15,-1-1-16 0,2 5 0 0,1 3-48 16,2 3-16-16,0 1 0 0,2 2 0 0,4 3-144 0,0 4-48 0,1 4 0 15,2 2 0-15,2-1 64 0,-1 6 16 0,3 0 0 0,2 5-18064 16</inkml:trace>
  <inkml:trace contextRef="#ctx0" brushRef="#br0" timeOffset="31987.81">23628 16950 34095 0,'-1'-6'3024'0,"1"2"-2416"0,1-1-480 0,0 4-128 0,0 1-1344 0,1-3-304 15,0 2-48-15,1-5-16 0,-1 0 480 0,1-3 80 0,-1 5 32 0,-1 2 0 0,1 2 2480 0,-2 0 496 0,0 0 112 0,0 0 16 16,0 4 32-16,0-2 16 0,1 1 0 0,1-2 0 16,1 1-912-16,-3-2-176 15,0 0-48-15,0 0 0 0,0 0-384 0,26 3-64 16,-16-6-32-16,1 0 0 0,2 0-160 0,2-1-48 0,2-2 0 0,2 0 0 0,0 2-208 0,0-2-256 16,2 4 48-16,2-2 16 15,-1 0 0-15,0 2 0 0,3-1 0 0,0 3 0 16,-2 3 192-16,2-3 0 0,1 2-160 0,0 2 160 0,-3 0 0 0,1-2 0 15,1 2 0-15,-3 0 0 16,0-2 0-16,-2 0 160 0,0-2-32 0,-1 0-128 0,0 0 320 0,-1-2-32 16,0-2-16-16,-2 2 0 15,-1-1-96-15,0 0-32 0,-2-1 0 0,0 0 0 16,-4 2-144-16,-1-2 0 0,-3 2 144 0,-3-1-144 0,-1 2-192 0,-3 1-128 16,-2-3 0-16,-2 3-16 0,-3-3 16 0,-3 0 16 0,0 1 0 15,-2-2 0-15,-3 0 304 0,0 1 0 0,-1 0 128 16,1-3-128-1,1 0 272-15,0-2-32 0,1 0-16 0,3-2 0 0,0 4 112 16,1-4 32-16,1 1 0 0,0-3 0 0,2-2-80 0,0 2-16 0,1-1 0 0,1 0 0 16,0 2-48-16,-1 1-16 0,4 1 0 0,-3 2 0 15,2-3-208-15,-1 4 128 16,2-1-128-16,0 4 0 0,-1 0 0 0,0 1 0 0,1 2 0 0,-2 0-160 16,-2 2-416-1,3-2-64-15,0 0-32 0,0 3-12592 16,0-3-2528-16</inkml:trace>
  <inkml:trace contextRef="#ctx0" brushRef="#br0" timeOffset="33402.58">25860 16137 31327 0,'-7'0'2784'0,"0"0"-2224"0,4 0-560 0,1-2 0 0,1 2 864 0,0-1 64 0,-3 1 16 0,-1-3 0 0,-1 0-768 16,2-2-176-16,3 0 0 0,4-2 0 0,4 1 320 0,2 0 80 0,4 0 16 0,2 2 0 0,4-2 288 0,2 4 64 0,2-2 16 0,4 1 0 0,3 0-240 16,0 3-48-16,2-3-16 0,1 3 0 15,1 3-480-15,-1 0 0 0,1 0 0 0,-2-2 0 16,2 2-416-16,-2-1-176 15,1-2-48-15,-3 0 0 0,0 0 0 0,1-2-16 0,0-2 0 0,0-2 0 16,-1 1 432-16,-2-3 96 0,-1 2 128 0,-3-3-10720 16,-1 2-2016-16</inkml:trace>
  <inkml:trace contextRef="#ctx0" brushRef="#br0" timeOffset="33721.21">25885 16440 27647 0,'8'0'2448'0,"-3"0"-1952"15,2-2-496-15,-3-1 0 0,1 2 2848 0,-1 1 480 0,2-2 80 0,5 2 32 16,7-4-2448-16,4 0-480 0,4 2-112 0,1 2-16 16,-1 0-384-16,-2 2 0 0,-3 2 0 0,-2 0 0 15,0 2-320-15,0-2 16 0,-2 1 0 0,3-2 0 16,2 0-400-16,1-3-96 0,5-3-16 0,2-3-16208 0</inkml:trace>
  <inkml:trace contextRef="#ctx0" brushRef="#br0" timeOffset="42594.99">30448 14436 18431 0,'2'-5'1632'0,"-1"1"-1312"0,2 2-320 0,-2 0 0 0,0 2 640 0,2-2 48 0,0-4 16 0,2-2 0 0,4 0-1056 15,1-2-208-15,0 0-32 0,-2-2-16 0,2 3-416 0,-2 2-96 16,-1 0-16-16,-1 1 0 0,-1 4 768 0,-1-2 160 0,-3 0 16 0,-1 3 16 16,-2 0 2016-16,-3 1 400 0,-1 0 64 0,-4 0 32 15,0 2-224-15,-5 2-64 0,-1 2 0 0,-5 0 0 16,-3-2-1040-16,-1 2-224 0,-5 0-32 0,-4-2-16 16,-3-1-608-16,-3-3-128 0,-4 0 0 0,-4 0 0 15,-5-3-544-15,-8-1-48 0,-2-1-16 0,-6 2 0 16,-3-1 112-16,-6 0 32 0,-1-4 0 0,-5 0 0 0,-1 3 464 15,-3-1 0-15,-5 0 208 0,1 0-64 0,2 0 240 0,4 1 64 16,2 0 0-16,-1 1 0 0,0 0-448 0,1 2 0 16,4-2 0-16,2-1 0 0,0 4 0 0,-2 1 0 15,-1 2 144-15,1 2-144 0,8-4 0 0,-3 4 0 16,-5-2-160-16,0 4 160 0,2 1 0 0,3-1 0 16,3-2 0-16,6-1 0 0,5 0 272 0,5-3 112 0,2 1 32 0,2 1 0 15,1-2 416-15,3 3 96 0,2 1 16 0,8-2 0 16,5-2-448-16,5 0-96 0,6-2-16 15,2 2 0-15,5-3-224 0,2 2-160 0,2 1 192 0,1 0-192 16,2 0 160-16,1 0-160 0,1 0 128 0,-2 1-128 16,3 2-240-16,1-1-128 0,-3 2-16 0,2-2-16 15,-1 6 400-15,1-2-128 0,0 3 128 0,0-2 0 0,2-1 0 16,-1 3 192-16,1-2 0 0,1 2-16 16,2-3-48-16,0 1-128 0,1 2 192 0,2-3-64 15,0 0 224-15,1 1 32 0,4 0 16 0,-1 2 0 0,2-3-16 16,2 4 0-16,0 0 0 0,0 0 0 15,-2-2-384-15,1 2 0 0,2 6 0 0,-1 5 0 16,0 2 0-16,-1 5 0 0,-1 7 0 0,-2 3 0 0,-1 6 0 0,1 10 0 16,-4 6 0-16,1 11 0 0,-2 4-160 0,0 15 160 15,-2 16 0-15,-2 7-144 16,1 1-112-16,0-6 0 0,0-5-16 0,-1-10 0 16,2-7-224-16,3-13-32 0,-1-10-16 0,2 0 0 15,0 2 544-15,0 6 0 0,-1 7 160 0,-2 1-32 0,2 1 496 0,-1 2 96 16,0-1 32-16,-2 1 0 0,0 7-512 15,0-4-112-15,0 2 0 0,0-6-128 0,1-3-176 0,-1 8-144 16,1 13-16-16,0 0-16 16,1 1-1008-16,-1 1-208 0,-1-3-32 0,0-5-16 15,0-3 112-15,-1-15 32 0,-1-8 0 0,-1-9 0 0,-1-8 1472 0,0-10 0 0,2-1 240 0,-2-11-16 16,2-3 928-16,-1-9 176 0,1 0 32 0,0-10 16 16,1-6-96-16,0-2-32 0,1-6 0 0,-1 0 0 15,1 2-432-15,-2-8-96 16,4-1-16-16,-2-3 0 0,0 5-400 0,1 0-96 15,-1-3-16-15,0-1 0 0,0 0-64 0,-1 4 0 0,-2 0-128 0,1 3 192 16,-1 4-16-16,0 2-16 0,-1 2 0 0,-1 2 0 0,-1 4-160 16,0 1 0-16,-1-2 0 0,0 3 0 0,1-2 0 15,1 2 0-15,1 1-144 0,0-1 144 16,3-3-128-16,1 4 128 0,0-5 0 0,4 2 0 16,1-2-208-16,2-2 64 0,4 0 16 0,3-2 0 15,2-1 128-15,3 2-192 0,3-1 192 0,3-2-192 16,-1 0 192-16,4 2 0 0,1-1-144 0,3 2 144 15,3 1 0-15,1 1 0 0,0 2 0 0,6-1 0 0,7 2-128 0,6 0-16 16,8-2 0-16,1 2 0 16,0 0 144-16,-1 0 0 0,2 3 0 0,-1-4 0 15,1 4 0-15,2-4 176 0,0 3-16 0,2-3 0 16,2 3 32-16,2-5 16 0,2-1 0 0,3-1 0 16,4-1-64-16,2-5-16 0,2 1 0 0,3 0 0 0,4-1-128 0,1-2 0 15,1-3 0-15,2 2 0 0,-6 0 0 16,3-1 0-16,1 3 0 0,4 0 0 15,-2 4 0-15,-2-2 0 0,-5 6 0 0,1 0 0 0,0 2 0 0,-2-1 0 16,-1 4 0-16,-3 2 0 0,-2-1-160 0,-1 1-16 0,-2 2 0 0,2-2 0 31,-1 2-192-31,3-2-32 0,-2 2-16 0,-4-3 0 0,-4-6 416 0,-1 0 144 16,-1-4 0-16,-6 0 0 0,-9 2 208 0,0-4 32 16,3 4 16-16,-5-5 0 0,-3 4-208 0,-5-1-64 15,-2 2 0-15,-6-2 0 0,-4 1-128 0,-5 3 0 0,-4-2 144 16,-7 1-144-16,-3 2 0 0,-4 1 0 0,-3 1 0 0,-4 1 0 0,-2-2 0 0,-2 2 0 15,-2-2 0-15,0-1 0 0,-2 2 0 16,-1 1 0-16,2-4 0 0,-1 0 0 0,1 0 0 0,0-3 0 16,-1 2 0-16,-1-3 128 15,2-1-128-15,1-1 0 0,-3-1 0 0,0-6 128 0,1 1-128 0,-1-4 0 32,-1 0 0-32,-1-3 0 0,-1-1 0 0,1-2 0 0,-2 1 0 0,-1-4 128 15,-1 3-128-15,-1-1 0 0,1 0 0 0,0 0 0 0,2-1 0 0,-2 0 0 16,1-5 0-16,0-3 0 0,2 1 0 0,-1-3 0 15,2-1 0-15,-1-3 128 16,-1-1 80-16,0-5 32 0,-2-1 0 0,0-5 0 16,1-2-32-16,-1-3 0 0,2-5 0 0,-1-7 0 15,2-2-80-15,-1-4 0 0,0-7-128 0,-1-4 192 16,0-1-64-16,1-4-128 0,-2 0 176 0,0-3-176 16,-1 3 0-16,0 2 0 0,0 1 0 0,3 17 0 0,1 8-192 0,-1-5 48 0,1-16 16 15,1-7 0-15,1 4 0 0,1-3 0 16,2 0 0-16,0 2 0 0,4 4 128 0,0-1 0 15,0 8 0-15,2-4 0 0,-1 1 0 0,-1 3 176 16,2 4-48-16,0 4 0 0,-1 0-128 0,1 4-176 0,0 2 48 0,1 0 0 16,1 3-64-16,-1-2 0 0,2 3 0 0,-2 7 0 15,0 1 192-15,-1 5-128 0,-2 4 128 0,1 4-128 16,-2 5 0-16,0-1 0 0,0 5 0 0,1 1 0 16,-1 1 128-16,1 2 176 0,1 1-48 0,1-1 0 15,-1 2-128-15,1 3 128 0,0-2-128 0,1 4 128 16,1 0-272-16,-1 4-64 0,0-1-16 0,0 3 0 0,0 0 64 0,0 2 16 15,0 2 0-15,-2-1 0 0,1 4 144 0,-2-1-160 16,0 1 160-16,-1 3-160 0,-1 0 160 0,-1-3 0 16,-1 4 0-16,-1 1 0 0,-1 1 0 0,-2 4 0 31,-2 0 0-31,-2 2 0 0,-2 6 0 0,-1-1 0 0,-1 1 0 0,-1 2 0 16,-1 2 0-16,0-1-128 0,1-2 128 0,0-1-128 15,0-1 128-15,-1 0 0 0,2-1 0 0,-3-3-128 16,1 2 128-16,-2-2 0 0,-1-3 0 0,-3 2 0 15,-3 0 0-15,-3-2 192 0,1 2-32 0,-7-2-16 16,-3 3 80-16,-7-1 16 0,-6 3 0 0,-3-2 0 0,-4 2 32 0,-2 1 16 0,-7 3 0 0,-1 0 0 16,2-4-288-16,2 1 0 15,-1-1 0-15,0-5 0 0,1 2 144 0,0-3-144 0,0 2 0 0,3-3 144 16,0 1-560 0,-1-1-112-1</inkml:trace>
  <inkml:trace contextRef="#ctx0" brushRef="#br0" timeOffset="66563.5">28391 14817 32255 0,'-2'-4'2864'0,"-1"2"-2288"0,1 0-576 0,2 2 0 0,1 0 352 0,-1-2-32 0,-1-2-16 16,0 0 0-16,-2-2-4464 0,-1-2-896 0,-1 1-192 0,-3 0-16 0,-2 1 1984 16,-2 1 400-16,-3 1 64 0,-4 0 32 0,-2 1 3584 0,-1 0 720 0,-2 0 144 0,1 0 16 15,-1-1 1584-15,0 2 304 0,-2-2 64 0,-2 2 16 16,0-2-896-16,-2 4-160 0,-2 0-32 0,1 0-16 16,0 0-1680-16,2 4-336 0,-1-2-64 0,2 2-16 0,2 0-640 15,2 1-128-15,4-2-16 0,2 0-16 0,4 0 96 16,3-1 0-16,2 0 16 0,4 1 0 0,3 0 240 0,1 0 0 15,1-3-160-15,1 1 160 0,0 2 0 0,2-1 0 16,0-2 0-16,2 4 0 0,-1-1 480 0,1 0 64 16,0-2 16-16,0 4 0 0,0 1-208 0,0 0-32 15,0 2-16-15,-2 2 0 0,0 1-304 0,-2 5 0 16,-1 1 0-16,-2 7 0 0,-1-1 0 0,-2 6-144 16,0 4 144-16,-1 3-128 0,-1 1-208 0,2-1-48 0,1 1 0 15,2 1 0-15,2-1 384 0,2-3 0 0,2-1 0 16,1-3 0-16,0-3 496 0,0-1 160 0,1-5 48 15,-1-1 0-15,0 0-320 0,-3-2-64 0,1 1-16 0,-2-1 0 16,-2-2-176-16,-2 3-128 0,1-3 192 16,-5 0-192-16,4-2 320 0,-5 1-64 0,2-3 0 0,-1 0 0 15,-2-2-112-15,2-2-16 0,-1-2-128 0,1 0 192 16,1-1 64-16,-2-1 0 0,3-1 0 0,0 1 0 16,2 1-256-16,0-4 0 0,1 2 0 15,2-1 0-15,2-1 0 0,2 2 0 0,2-1 0 0,3-2 0 16,2 0 192-16,4 0-16 0,2 0 0 0,3 0 0 15,3-2 16-15,4-1 16 0,2 2 0 0,2-4 0 16,1 1-208-16,0 1 0 0,0 0 0 0,0-3-160 0,-1 5-64 16,0-4-16-16,-1 4 0 0,-2-2 0 0,0-1 64 0,-4 4 16 15,-1 2 0-15,-1 0 0 0,-1 1 160 0,-1 0 0 16,-3 1 0-16,-2-1 0 0,-3 0 0 0,1 0 128 16,-1 0-128-16,1 0 176 0,2-2-176 0,1-1 192 15,0-1-192-15,2-2 192 16,-1-3 16-16,-1 3 16 0,1-6 0 0,1 1 0 0,-1 0-224 0,-1-2 128 15,0 0-128-15,-3 0 0 0,-2 2 208 0,-1-5-48 16,1 0-16-16,-3-2 0 0,0-1 64 0,-3-4 16 0,-1-1 0 16,-3-1 0-16,-2-1 0 0,-4-3 0 0,-2-2 0 15,-4-6 0-15,-1 2-80 0,-4-5-16 0,-3-1 0 0,-2 0 0 16,0-4-128-16,-1 4 0 16,1-4 0-16,0 5 0 0,2-1 0 0,2 3 0 15,1 1-192-15,4 5 192 0,-1 3 0 0,3 8 0 0,2 2 0 0,0 3 0 16,2 7-256-16,0 0 80 0,0 2 16 15,1 2 0-15,0-1-128 0,1 3-32 16,-1 0 0-16,0 3 0 0,-1 0-16 0,-1 2-16 0,-2 3 0 0,0-2 0 31,-1 3-144-31,-1-2-16 0,1 2-16 0,-1 1-11120 16,-1 2-2240-16</inkml:trace>
  <inkml:trace contextRef="#ctx0" brushRef="#br0" timeOffset="67828.25">31173 16726 40543 0,'-3'-1'3600'0,"0"-2"-2880"0,2 1-576 0,1 1-144 0,0 1-592 0,-1-3-160 0,0-1-16 0,-3-2-16 0,-2 0-320 16,-2-3-64-16,-2 2-16 0,-2 1 0 0,-4 2 1184 0,-3-1 320 0,-2 4 32 0,-2-2 0 15,-3 3 528-15,-3 0 96 0,-1 0 32 0,-5 0 0 16,-1 0-256-16,-1 0-48 0,-3 3-16 0,1-2 0 15,-1 4-208-15,2-4-32 0,-2 3-16 0,6-1 0 16,3 0-304-16,0 2-128 0,-2-1 0 0,0-2 128 16,5 2-128-16,1-1 0 0,2-2 0 0,3 2 0 15,2 2 0-15,3 2 0 0,1-1 0 0,2 0 0 0,3 1 0 16,0 0 0-16,2-1 0 0,2 0 0 0,0 3 0 0,2 1 0 16,2-1 0-16,3-2 0 0,1 2 0 0,3 0 0 15,3 1 0-15,1 0 0 0,1-1 192 0,1 0-64 16,1 1 0-16,1-1 0 0,-1 2-128 0,0 2 160 15,-2-1-160-15,-1 0 160 0,-2 3-160 0,-1 1 0 16,-1 4 0-16,-2 1 0 0,0 5 160 0,-4-1-160 16,0 4 192-16,-2 2-192 0,-1 4 160 0,-1 0-160 0,-2 0 128 15,-1 2-128-15,0-2 0 0,-1 0 0 0,2-3 0 16,0-1 0-16,0-2 0 0,1-1 0 0,2-9 0 0,1 4 0 16,-1 1 0-16,-2 0 0 0,1-1 0 15,0 1 0-15,0-2 0 0,-3 0 0 0,2-1 0 0,-2-2 0 16,0 1 0-16,0-2 0 0,-1-2 0 0,-1 3 0 15,-1-3 0-15,1 3 0 0,0-3 0 0,0 0 0 16,1 0 0-16,1-1 0 0,2 1 0 0,2-4 0 16,1-1 0-16,2-2 0 0,2 0 0 0,0-5 0 15,2 1 0-15,1-3 0 0,2 0 0 0,1-2 0 16,3-2 0-16,1 0 0 0,1-4 0 0,1 0 0 0,3-3 0 0,1 3 0 16,-1-1 128-16,3-3-128 15,6 1 0-15,3-3 0 0,4 2 0 0,0 0 0 16,3 0 0-16,2 2 0 0,4 1 0 0,1 4 0 0,0-1-256 0,1 1 64 15,2 3 0-15,-1 0 16 0,1 3 0 0,-2-3 0 16,0 4 0-16,-4-4 0 0,-2 3 176 0,-3-3 0 16,1 0-144-16,-3 3 144 0,-3-3 0 0,-1 0 0 15,-2 1 0-15,-3 2 0 0,-1-3 0 0,-2 2 0 16,-2-1 176-16,-2 2-176 0,0-1 144 0,-2 2-144 16,0 0 128-16,-1-1-128 0,-2 2 0 0,0-1 0 0,-1-2 0 15,-2 2 0-15,-1-1 0 0,0-3 0 16,-1 1 0-16,-1 1 0 0,0 0-128 15,-2-2 128-15,1 1 0 0,-2 0 0 0,0-1 0 0,2 0 0 0,-3 0 192 16,1-1-64-16,0 1 208 0,0-1 48 0,1-1 0 16,-1-4 0-16,0 2 112 0,-1-2 16 15,0 0 16-15,0-6 0 0,-1-1-80 0,0-3 0 16,-1-2-16-16,0-5 0 0,-2-2-272 0,2-4-160 16,-2-4 192-16,0 7-192 0,2 0 128 0,-1-6-128 0,0-9 0 0,-2-12 0 15,0-4 128-15,0-3-128 16,0 0 0-16,0-1 0 0,0 2 0 0,0 8 0 0,1 10 0 15,-1 1 0-15,-2-3 0 0,-2 0 0 0,1 5 0 0,-4 3 0 16,0 6 0-16,1 4 0 0,-3 3 176 0,2 1-48 0,-2 3-128 0,2 2 0 16,0 5 0-16,-1 1 0 0,3 3 0 0,2 1 0 15,2 3 0-15,1 1 0 16,2 4-624-16,1 1-192 0,2-2-32 0,1 1-19968 16</inkml:trace>
  <inkml:trace contextRef="#ctx0" brushRef="#br1" timeOffset="83307.2">23627 9768 4607 0,'0'0'400'0,"0"-3"-400"0,0 2 0 0,0 1 0 0,0 1 448 16,0 2 0-16,0-3 0 0,-1 2 0 0,-2-1-448 0,2 4 0 0,-2 2-192 0,1 0 192 0,1 2-416 0,-2-3 32 0,2 0 16 0,1-2 0 0,-1-1 496 0,1 0 112 16,0-2 16-16,1-1 0 0,0 0 704 0,0-1 128 15,1 1 48-15,0-4 0 0,-1 3-112 0,1-3 0 16,-2 4-16-16,0 0 0 0,0 0-192 0,0 0-48 0,0 0 0 15,0 0 0-15,0 0-432 0,0 0-80 0,0 0-32 16,0 0 0-16,0 0-96 0,0 0-128 0,0 0 176 0,0 0-176 16,-15 15 608-16,14-14 16 15,2 2 0-15,-1-3 0 0,1 0 512 0,1 0 96 0,1 0 32 0,-1-3 0 16,2 2-80-16,-1-1-16 0,0-1 0 0,0 2 0 16,-1-3-208-16,-1 2-32 0,1-1-16 0,-1 2 0 15,-1 1-464-15,-1 0-112 0,1-2-16 0,-2 2 0 16,1 0-320-16,0 0 0 0,0 0 0 0,1 0 128 15,0 0-128-15,0 0 0 0,0 0 0 0,0 0 0 16,0 0 0-16,0 0 0 0,0 0 0 0,0 0 0 0,0 0 0 0,0 0 0 16,7-22 0-16,-3 19 0 0,1 2 576 0,0-6 32 15,1 2 16-15,0 2 0 0,0-5 80 0,1 2 32 16,-1 0 0-16,0-3 0 0,0 1-80 0,-1 0-16 16,0-2 0-16,-1 0 0 0,1-2-320 0,-2 1-80 15,1 0-16-15,-1-2 0 0,0-1-96 0,0 0 0 16,-1-1-128-16,1-1 192 0,-1 0-192 0,2 0 0 15,1 0 128-15,0 0-128 16,1-3 0-16,0 1 144 0,2-2-144 0,-1 3 128 0,0-1 16 16,1 0 0-16,0-1 0 0,1 1 0 0,1-1 96 0,-1-1 16 15,1 2 0-15,-1-2 0 0,1 1 16 0,-1 0 16 16,0 0 0-16,-3 3 0 0,-1 0-160 0,-2-3-128 16,2-2 192-16,-2 4-192 0,-2 0 192 0,0-1-192 0,-1-4 192 0,0-3-192 15,0-1 240-15,0 2-64 0,0-2-16 0,0-1 0 16,2 2-32-16,0 1-128 0,-1-3 192 15,1 1-64-15,0 1-128 0,2 2 0 16,-2-2 0-16,2 0 0 0,-2 3 0 0,2-3 0 0,0 3 0 0,1 0 0 16,0 2 144-16,-2-2-144 15,2 1 160-15,0 1-160 0,-1-1 0 0,1 1 0 16,-1-2 0-16,-1-3 0 0,1 5 0 0,-3-2 128 0,-1 6-128 0,-1-2 0 16,-1-1 0-16,-5-1 0 0,2 2 0 0,-2-1 0 0,0-1 0 0,-2 2 0 15,3-1 0 1,-2 3 0-16,3 0 176 0,0 1-16 0,2-1 0 0,-1 0 0 15,3 3-32-15,-2-2 0 0,2 1 0 0,1 2 0 0,0-1-128 0,1-1 0 16,1 0 0-16,0-2 0 0,2 0 0 0,-1-3 0 16,2 1 0-16,0-1 0 15,-1 1 0-15,1 0 0 0,0 2 0 0,0-2 0 16,0 2 128-16,0-3 0 0,-1 3 0 0,-1-3 0 16,1 3 0-16,-2-2 0 0,2 2 0 0,-3 0 0 0,2 0-128 0,-2 1 0 0,0-1 0 0,1 3 0 15,-2 0 0-15,1 0 0 0,-1 2 0 0,0 0 0 16,1 0 0-16,0 0 0 0,2-2 0 0,-1 4 0 15,1 0 0-15,-1-1 0 0,2 0 0 16,1 1 0-16,-1 3 0 0,-1-2 0 16,1 0 0-16,1 0 0 0,-1 0 0 0,1-2 128 0,-2 2 32 0,2-2 0 15,-1 0 0-15,-2 1 0 0,2-1 0 0,-1 0 0 16,0-2-160-16,0-3 0 0,-1 1 0 0,1 0 0 16,-1 0 224-16,1 2-32 0,-1-1-16 0,1 1 0 0,-1 0-176 15,2-1 160-15,-2 2-160 0,2-1 160 0,0-1-160 16,-2 1 0-1,2 2 0-15,-2 1 0 0,2 0 0 0,-2 0 0 0,1 1 0 0,-2 0 0 16,2 0 0-16,-1 0 0 16,2 0 0-16,-2 2 0 0,2-3 0 0,0 2 0 15,-1-2 0-15,1 3 0 0,1-4 0 0,0 2 0 0,0 0 0 0,0 0 0 0,0-2 0 0,0 1 0 16,-1 2 0 0,-1 0 0-16,0 1 0 0,-1 0 0 0,-1 0 0 0,1 2 0 15,-1-1 0-15,1 2 0 0,0 1 0 16,-2-3 0-16,1 2 0 0,0-1 0 0,0 1 0 0,1 0 0 15,1-2 0-15,1 1 0 0,0 0 0 0,-1-2 0 0,1 2 0 16,0 0 0-16,1-1 0 0,0 0 0 0,-2 1-128 0,1 0 128 16,0-2 0-16,0 4 0 15,-2-2 0-15,1-1 0 0,-2 4 0 0,0-3 0 16,0 2 0-16,-1-2 0 0,1 4 0 0,1-3 0 16,-2 1 0-16,0 1 0 0,1-2 0 0,-1 3 0 15,1-2 0-15,-1 2 0 0,0-2 0 0,1 2 0 16,-1 0 0-16,0 0 0 0,0-2 0 0,0 2 0 15,0 0 0-15,-1 0 0 0,1 2 0 0,-2-2 0 0,-1 2 0 16,1 0 0-16,-3 2 0 0,0 1 0 0,-3-1 0 16,0-1 0-16,-2 3 0 0,-2 1 0 0,-2-1 0 15,-1-3 0-15,3 2 0 0,-2-1 0 0,-1 0 0 16,-3-2 0-16,-3 2 0 0,0-2 0 0,0 0 0 0,2-2 0 16,1-2 0-16,-1 2 0 0,2 0 0 0,1-2 0 15,3 2 0-15,3-2 0 0,3 0 0 0,0 0 0 16,-1 1 0-16,2-2 0 0,1 1 0 0,1 0 0 15,2-3 0-15,1 4 0 0,1-1 0 0,0-1 0 16,2 2 0-16,2-1 0 0,1-2 0 0,0 0 0 0,2 2 0 16,0-2 0-16,3-2 0 0,-1 3 0 0,0 0 0 0,-1-2 0 15,3 0 0-15,3 0 0 0,1-1 0 0,1-1 0 16,-1 4 0-16,0-3 0 0,0 2-192 0,-2 0 192 16,1 2 0-16,-2-1 0 0,-1 2 0 0,0 1 0 15,-1-3 0-15,0 3 0 0,-1 0 0 0,-1-2 0 16,1 2 0-16,0-1 0 0,-1 1 0 15,2 0 0-15,-1 0 0 0,0 3 0 0,2-3 0 0,-3 4 0 16,1 1-128-16,-2-1 128 0,0 2 0 0,-2 0 0 16,0-2 0-16,-1 2 0 0,1 3 0 0,-1 1 0 0,-1 3 0 15,-1 0 0-15,-1-1 0 0,1 2 0 16,-4 0 0-16,1 2 0 0,0-1 0 0,-3-1 0 16,2 1 0-16,-2 1 0 0,0 0 0 0,-1 0 0 0,0 3 0 0,-1-3 0 15,2 0 0-15,0 0 0 0,0-1 0 0,-1 1 0 16,1-4 0-16,0 0 0 0,1 0 0 0,0-1 0 15,1-1 0-15,-1-3 0 0,2-1 0 0,-1 0 0 16,0 1 0-16,1-1 0 16,-1 2-896-16,-1-1-144 0,1 0-48 15,-2 2-12880-15,2-3-2592 0</inkml:trace>
  <inkml:trace contextRef="#ctx0" brushRef="#br1" timeOffset="85009.85">23273 7015 21183 0,'-2'-4'1888'0,"0"1"-1504"16,2 3-384-16,2-3 0 0,-1 3 928 0,-1-1 112 0,0-2 32 0,1-3 0 0,-1 0 1088 0,1-1 208 0,2 2 64 0,-2 1 0 0,0 0-800 0,1 2-160 0,0-2-16 0,-1 2-16 15,0 0-688-15,2 0-144 0,-1-1-32 0,1 2 0 16,1-1-160-16,-1 2-32 16,1-3-16-16,0 2 0 0,1 1-80 0,0 0-16 15,1 1 0-15,-1 2 0 0,2-3-272 0,1 2 0 16,0 2 0-16,1 0 0 0,0-2 0 0,0 2 0 0,3 0 0 0,-1 0 0 15,0 0 0-15,0 0 0 0,0 1 128 0,1 2-128 16,0 2 192-16,-1-2 0 0,-1 3-16 16,0 3 0-16,-1 1-176 0,1 5 192 0,-1 1-192 0,0 0 192 0,-3 4-192 15,-1-1 0-15,-2 4 0 0,2-4 0 0,-2 2 0 16,-1 0 0-16,1-3 0 0,1 0 0 16,0-2 0-16,0 1 0 0,1-1 0 0,0-4 0 0,1 0 320 0,0 3 0 15,2 3-16-15,2 3 0 0,-2 0-176 0,4 0-128 16,-3 0 192-16,3-3-192 15,-3 0 128-15,3 1-128 0,-3-1 0 0,3 0 0 0,-2 0 192 0,-1 0-32 16,1 3 0-16,0 0 0 0,0 1 64 0,-1 0 16 16,-2 1 0-16,1-1 0 15,-2 0-240-15,-1 1 0 0,0 2 0 0,-2-3 0 16,1 2 0-16,-1-5 0 0,-1-5 0 16,2 1 0-16,-2 3 304 0,1 0-48 0,0-3 0 0,0 1 0 15,1-2 112-15,-1-2 16 0,2 3 0 0,-1-6 0 16,0 3-64-16,1 0 0 0,-2-1 0 0,2 4 0 0,-1-3-320 0,0 3 0 0,-1-1 0 0,0 2 128 15,-1 0-128-15,0 1 0 0,0-2 0 16,0 2 0-16,0-1 0 0,-1 2 0 0,1 0 0 0,1 1 0 16,1-2 0-16,-1-1 0 15,2-2 0-15,1-2 0 0,1 1 224 0,-1-3 32 0,2 2 0 0,1-3 0 0,0-2 16 16,1 0 16-16,1-1 0 0,-1 2 0 0,0-2-288 31,-2 0 0-31,1 0 0 0,0 1 0 0,-1-1 0 0,0 2 0 16,-1 1 0-16,-1 3 0 0,-1-3 0 0,0 2 0 15,-1 5 0-15,0-1 0 0,-3 5 0 0,0-1 0 16,-1 0 0-16,-1-1 0 0,0 1 0 0,-1-2 0 16,0 1 0-16,-1 0 0 0,1-2 0 0,-1-2 0 15,2 1 0-15,0-3 0 0,1-1 0 0,0-1 0 16,1 0 0-16,-1-1 0 0,3 0 0 0,-1 0 0 16,1-1 0-16,-1-2 0 0,1 0 0 0,0 0 0 0,1 1 0 15,0 2 0-15,-1-3 0 0,1 5 0 0,1-5 0 16,0 2 0-16,0 1 0 0,0-1 0 0,-1 4 0 15,1 0 0-15,-2 3 0 0,1-3 0 0,0 3 0 16,-1 0 0-16,0 0 0 0,1-1 0 0,-2 0 0 0,1-2 0 16,0 1 0-16,1-5 0 0,-2 5 0 0,2-8 0 15,1 1 0-15,-1-1 0 0,-1 1 0 0,1 0 0 16,0-2 0-16,1-1 0 0,-1 0 0 0,1-1 0 16,-1 0 0-16,1-2 0 0,2 5 0 0,-1-6 0 15,0 1 0-15,-1 1 0 0,2-1 0 0,1-2 0 16,-2 2 0-16,1-1 0 0,1 0 0 0,-2-2 0 0,0 2 0 15,2-3 0-15,-2 2 0 0,1 2 0 16,-1 0 0-16,-1 1 0 0,0 1 0 0,-1-2 0 0,1 2 0 16,0 0 0-16,1 4 0 0,-2-4 0 0,1 2 0 0,-2 0 0 15,2-2 0-15,-1 1 0 0,0-1 0 0,1-5 0 16,0 4 0-16,0-5 0 0,1 4 0 0,0-4 0 16,0 0 0-16,0-3 0 0,2 2 0 0,-2-2 0 15,0 3 0-15,0-2 0 0,0 1 0 0,-1 1 0 16,0-3 0-16,-1 1 0 0,0 1 0 0,-2 1 0 15,-1 0 0-15,1-3 0 0,-1 1 0 0,-1 0 0 16,0 2 0-16,-1-3 0 0,-1 3 128 0,1-3-128 0,-1-1 0 16,-1 2 0-16,1-2 0 0,-2-1 0 0,0 0 0 0,-2-1 0 15,0 0 0-15,0-3 0 16,0-1 0-16,-2-4 0 0,1 0 128 0,-2-2-128 16,1 0 0-16,-1-3 0 0,1 1 0 0,0-2 0 0,0 1 0 0,2 1 0 15,0-1 0-15,1 3 0 0,0 3 0 0,0 2 0 16,1 3 0-16,0-1 0 0,0 6 0 0,0-3 0 15,0-3 0-15,1 4 0 16,-1 5 0-16,0-2 0 0,3 2 0 0,-1-4 0 0,-1 4 0 0,1-5 0 16,0 4 0-16,1-4 0 0,1 3 0 15,0 0 0-15,0-1 0 0,1 2 0 0,1-1 0 0,0 1 0 16,2 2 0-16,-2 1-144 0,3 2 144 0,-5-4 0 16,0 0 0-16,19 22 0 0,-12-12 0 0,1 1-128 15,-1-1 128-15,-2 0 0 0,0-4 0 0,0 4 0 0,2 2 0 0,2 1 0 16,0 5 0-16,-1-2-128 0,1 1 128 0,-3-1 0 15,0-4 0-15,-1 0 0 0,-1 2 0 0,-2-2 0 16,1-3 0-16,-3-2 0 0,0 0 0 0,-1-2 0 16,-2-1 0-16,1 1 0 0,-1-1 0 0,-1 0 0 15,1-2 0-15,0 1 128 0,1-2-128 0,-1 1 0 0,2 2 0 0,0-1 0 16,0 0 0-16,-1 0 0 0,2 1 0 0,0-2 0 16,0 2 0-16,0-2 0 15,0 2 0-15,0-4 0 0,0 2 0 16,2 0 0-16,-2 0 0 0,0-1 0 0,-2 2 0 0,2-3 0 0,-1 0 0 0,-1 2 0 15,-1-2 0-15,0 2 0 0,0 0 0 0,-2 0 0 16,0-2 0-16,-1 2 128 0,0 0-128 0,-2 1 0 16,2-3 0-16,-1 1 0 0,1 1 0 0,-2-2 0 15,2 3 192-15,-1-2-16 16,-1 2-16-16,2 0 0 0,-1-3 256 0,0 4 48 16,2-2 16-16,0 1 0 0,1-3-480 0,1 0 0 0,1 0 0 0,-1 0 0 31,1-3-352-31,2 0-112 0,0-2-32 0,5-3-23616 0</inkml:trace>
  <inkml:trace contextRef="#ctx0" brushRef="#br0" timeOffset="164500.87">28588 16877 29487 0,'-3'-6'2624'0,"2"0"-2112"0,2 2-512 0,-1 1 0 0,2 3-1344 0,-4-3-384 15,2-4-80-15,-2-2-16 0,-1-3 2368 0,0 1 480 0,-3-1 80 0,-1 3 32 0,1 2 848 0,-3 2 192 0,1 1 16 0,-2 4 16 16,-1-2-752-16,-2 4-160 0,1-2-16 0,-3 4-16 16,0 2-560-16,-2 3-96 0,-3 1-32 0,-1 2 0 15,0 0-304-15,-2 4-64 0,-2 1-16 0,-3 1 0 16,0 1-192-16,-1 0 176 0,-1 4-176 0,0-5 160 0,4 2-160 16,0 1 0-16,2 3 0 0,0-2 0 0,4 0 0 15,3 2 128-15,4-5-128 0,1 4 0 0,5 1 192 16,1 0-32-16,2 3-16 0,3-2 0 0,0-3-144 0,2 0 0 15,3 1 0-15,2-1-176 16,2 0 176-16,2-2 0 0,3-2 0 0,1-2-128 0,4-1 128 0,0-5 0 16,3 3 0-16,3-6 0 0,2 2 128 0,0-6-128 15,2 0 160-15,1-3-160 0,0-4 128 0,2-2-128 16,3-3 0-16,-2-4 144 0,2 0-144 0,1-5 0 16,-2-1 0-16,1-1 128 0,-2-2-128 0,-1 0 0 15,-3 0 0-15,-2 1 128 0,-3-5-128 0,-2 1 0 16,-4-4 0-16,-4 1 0 0,-1 2 224 0,-6-2 16 15,-4-1 0-15,-2 1 0 0,-5-1 80 0,-2 1 32 0,-4-1 0 16,-4 2 0-16,1 4-144 0,-1 4-16 0,-2-2-16 0,-3 4 0 16,-1-2-176-16,2 3 192 0,-1 6-192 0,0-2 192 15,1 6-192-15,2-4 0 16,1 4 0-16,1 0 128 0,3 1-128 0,1 1-176 16,1 0 48-16,2 0 0 15,3 2-464-15,2 2-96 0,0-4-16 0,3 4-12640 0,0 0-2528 0</inkml:trace>
  <inkml:trace contextRef="#ctx0" brushRef="#br0" timeOffset="165244.71">30444 14933 24879 0,'-11'-6'2208'0,"1"2"-1760"0,0 2-448 0,4-1 0 0,2 2 1984 0,2 1 304 0,0-3 64 0,-4 2 16 0,-4-1-656 0,-3-2-128 0,-5-2-32 0,1 3 0 0,0 0-832 0,1 0-160 16,1 3-48-16,1 0 0 16,1 3-192-16,0 0-64 0,1 6 0 0,-2-2 0 15,3 6-48-15,-4 2-16 0,2 4 0 0,-3 4 0 16,1 1 32-16,-1 2 0 0,1 3 0 0,0 2 0 15,3-3-80-15,1 4-16 0,-1 5 0 0,3-4 0 16,0-1 0-16,1 2 0 0,2-2 0 0,3-1 0 0,0-2-128 0,2-4 128 0,1-3-128 0,2-2 128 16,2-2-128-16,2-2 128 0,2-1-128 0,-1-1 128 31,3-4-128-31,4-2 0 0,-1 2-192 0,4-6 192 16,6 1-144-16,4-5 144 0,4 0 0 0,1-5 0 0,4-3-160 0,1-1 160 15,0-4-128-15,0-2 128 0,0-1 0 0,-1-4 0 16,-1-2 0-16,-3-1 128 0,-4 3 96 0,0-5 32 15,-5 3 0-15,-2-2 0 0,-2 0 192 0,-5 1 64 0,-2-1 0 0,-6 1 0 16,-3 1-160-16,-4-3-32 0,-2 2 0 0,-6-1 0 0,-2 2 112 16,-4 0 16-16,-4 2 0 0,-3 2 0 0,-5 4-160 0,-4 5-32 15,-4 1 0-15,-4 4 0 32,-3 4-704-32,-4 4-160 0,-2 2-32 0,-2 5 0 15,2 0-256-15,0 4-64 0,1-1-16 0,4 0-19536 0</inkml:trace>
  <inkml:trace contextRef="#ctx0" brushRef="#br0" timeOffset="194769.83">26674 11322 27647 0,'-3'-2'2448'0,"2"-1"-1952"0,1 2-496 0,0-2 0 0,0 3 432 15,1-3-16-15,-1-2 0 0,0-3 0 0,0-2-128 0,0-2-32 0,1 0 0 0,-2-1 0 0,0 0-256 0,0 0 0 0,-2-1-208 16,0 1 80-16,-1 2 128 0,-1-1 0 0,0-3 0 0,-1 5 0 0,-2-2 528 0,1-1 96 0,-2 3 16 0,1 2 0 15,-2 0 240-15,-1 2 48 0,1 0 16 0,-3 0 0 16,2 2-272-16,-1-2-48 0,1 3-16 0,1 2 0 16,0 2-288-16,-1 2-48 0,1-1-16 0,-1 3 0 0,1 4-256 15,0 0 0-15,0 0 128 0,0 4-128 16,-1 3 0-16,1 2 0 0,0 0 0 0,-1 3 0 16,1 1 0-16,-1 3 160 0,1 1-160 0,-1-2 192 15,1-1 208-15,-1 3 48 0,1-2 16 0,0 2 0 16,2-1-224-16,-1-3-48 0,2 1-16 0,0 1 0 0,2-4-32 0,0 2 0 15,2 1 0-15,-1 1 0 0,2 5 32 0,0-4 0 16,1 3 0-16,2-2 0 0,2 2 32 16,-1 1 16-16,3-4 0 0,0 1 0 0,1-4-64 15,-1 0-16-15,3-1 0 0,-1-1 0 0,2-2-144 16,-2-1 0-16,2-3 144 0,0 0-144 0,-1-2 0 0,0-2 0 0,-1-1 0 0,2-3 0 16,3-1-192-16,2 1-64 0,3-1-16 0,0-5 0 31,2 0-416-31,1 0-80 0,1-2 0 0,0-4-17504 0</inkml:trace>
  <inkml:trace contextRef="#ctx0" brushRef="#br0" timeOffset="195099.75">27119 11436 30399 0,'-8'0'1344'0,"3"0"288"0,0 1-1312 0,2-1-320 0,0 3 0 0,2-3 0 0,1 0 1600 0,-2 0 240 0,-1 0 48 0,1 1 16 0,0-1-608 15,4 1-112-15,1 0-32 0,4-1 0 0,1-1-752 0,5 0-144 0,0 0-48 0,4-2 0 16,3 2-16-16,4-4-16 0,2 4 0 0,1-4 0 16,3 4-176-16,-2-4 128 0,2 3-128 0,-2-1 128 0,-1 0-128 0,1 3-256 0,-1-2 64 0,-4 0 16 15,-3 2-384 1,0 0-80-16,2 0 0 0,0 2-16 16,-2 0-2144-16,0-2-416 0</inkml:trace>
  <inkml:trace contextRef="#ctx0" brushRef="#br0" timeOffset="195387.73">27120 11689 22111 0,'-6'3'1968'0,"1"-2"-1584"31,4 2-384-31,2-3 0 0,1 0 2112 0,1 0 352 0,-1 0 64 16,3 1 16-16,5 1-944 0,4 1-176 0,4-3-32 16,6 0-16-16,2 1-192 0,2-1-32 0,3 0-16 0,0-1 0 15,-1 1-704-15,1-3-144 0,-2 3-32 0,1-2 0 16,-4 1-256-16,-1-2 0 0,-1-1 0 0,-3 1 0 16,0 0-672-1,-2-3-240-15,0 0-48 0,-3-4-16432 0</inkml:trace>
  <inkml:trace contextRef="#ctx0" brushRef="#br0" timeOffset="195718.23">28277 11186 32255 0,'-4'1'2864'0,"-3"2"-2288"15,4-2-576-15,1 2 0 0,1-3 1984 0,0 2 272 16,-3 4 64-16,-2 0 16 0,-1 4-1840 0,-2 4-368 0,0 1-128 0,1 1 0 16,-1 2 0-16,0 1 0 0,1 1 0 0,-2-1 0 15,0 2 0-15,-1 2 0 0,0-1 0 16,-2 0 0-16,1 3 0 0,-2 1 144 0,1 2-144 0,-2 1 160 15,-1-1 112-15,-2 3 32 16,1 1 0-16,-3-1 0 0,1-1-304 0,0 1 0 16,2-3 128-16,2-3-128 0,1-3 0 0,3-2 0 0,2-4-176 0,5-1 176 31,1-5-640-31,3-3 0 0,3-1-16 0,0-3-17312 0</inkml:trace>
  <inkml:trace contextRef="#ctx0" brushRef="#br0" timeOffset="196035.91">28303 11161 32255 0,'-3'0'2864'0,"-1"0"-2288"15,4 2-576-15,1 0 0 0,2 1 320 16,-2-3-32-16,0 3-16 0,0 3 0 15,1 3-1424-15,0 1-304 0,-1 6-48 0,-1 0-16 0,0 4 2000 0,0 1 400 0,2 1 80 0,-2 0 0 16,0 1 1184-16,1-1 224 0,0-1 64 0,2 1 0 16,0-2-1296-16,2 0-256 0,-1-2-48 0,2 3-16 15,0-2-432-15,0 3-64 0,3 0-32 0,-1 1 0 16,0-1-288-16,1 1 0 0,0 2 0 0,-1 0 0 16,0 1 0-16,-2 1-304 0,0 2 48 0,-1-3 0 15,0-2-336 1,0 0-64-16,-3 0-16 0,1-1 0 0,-1-5-1216 0,-2 1-240 0,-1-3-48 0,-2 0-16 31,0 0-32-31,-2-1 0 0</inkml:trace>
  <inkml:trace contextRef="#ctx0" brushRef="#br0" timeOffset="196240.84">28102 11728 36863 0,'-5'2'3264'0,"0"-2"-2608"0,2 1-528 0,3-1-128 16,3 0 928-16,-1 0 160 16,0 0 16-16,1-1 16 15,2 1-1120-15,4 0 0 0,3 0 0 0,3 0-240 16,3 1 240-16,1 2 0 0,2-1 0 0,2 2 160 16,1-1-160-16,2 0-192 0,-1 0 32 0,1 0 16 0,-1-1-1136 0,-2-2-208 15</inkml:trace>
  <inkml:trace contextRef="#ctx0" brushRef="#br0" timeOffset="199869.93">28922 11202 34095 0,'0'-5'3024'0,"0"2"-2416"0,1 0-480 15,0 2-128-15,0 1 0 0,-1-4 0 0,2 2 0 0,0-5 0 0,1-1 768 0,-1 0 128 0,1 2 16 0,-2 0 16 0,-1 2-192 0,0 2-32 0,-1 4-16 0,-1 0 0 16,0 4-224-16,-1 2-32 0,1 5-16 0,-1 3 0 0,1 2-96 0,-2 6-32 31,1 7 0-31,-1 0 0 0,-1 1-96 0,0 2 0 16,0 7-16-16,-1-2 0 0,-2 1-176 0,3 1 160 15,0 1-160-15,1-3 160 0,0 1-160 0,0 1 0 16,0-2 0-16,-1-2 0 0,2-2 0 0,-1-1 0 0,-1-4 0 0,1-3 0 0,-1-5-224 0,2-2-80 16,-1-5-16-16,0 1 0 31,-1-6-800-31,2-3-160 0</inkml:trace>
  <inkml:trace contextRef="#ctx0" brushRef="#br0" timeOffset="200579.94">28912 11169 23951 0,'2'-8'2128'0,"1"2"-1696"0,0 2-432 0,1 2 0 16,0-2 320-16,0 2 0 0,2-4-16 0,4-4 0 0,2-5-32 0,0 1 0 15,0 4 0-15,-4 0 0 0,-3 4 1840 0,-1 4 352 16,-2-2 80-16,0 4 16 0,-2 0-656 0,1 0-128 16,0 1-32-16,0 2 0 0,0-1-912 0,3 2-176 15,1-3-32-15,3 2-16 0,-1-1-352 0,4 2-64 16,3-2 0-16,3 2-16 0,2 0-176 0,2 1 0 15,1-2 0-15,3 4 128 0,1-1-128 0,0 0 0 16,-2 1 0-16,-1 2 0 0,-1 1 0 0,-5-1 0 16,-1 1 0-16,-5-1 0 0,-2 1 0 0,-4 3 0 15,-4-1 0-15,-5 2 0 0,-3 0 0 0,-4 0 0 16,-4 1 0-16,-5-3 0 0,-1 1 0 0,-4 0 0 16,-3 0-128-16,-3-3 128 0,-2 2-288 0,-1-2 16 0,1 0 0 15,1-2 0-15,1 1 272 0,2-2 0 0,4 0 0 0,2-1 0 16,2 0-192-16,3-2 0 0,0 1 16 0,5 0 0 15,3-3 176-15,1 2 0 0,4-2 0 0,2 2-128 16,1 1 128-16,4-4-208 0,0 3 80 0,2-2 128 16,2 1-128-16,3 0 128 0,2 0 0 0,1-2 0 15,3 2 0-15,2-1 0 0,2 2 128 0,2-2-128 16,1 2 144-16,0-4-144 0,3 2 160 0,-1 2-160 16,20 2 0-16,-22-2-128 0,1 0 128 15,-4 1-144-15,0 0 144 0,-4 1 0 0,0-1-144 16,-3 1 144-16,-1 0 0 0,-1 0 0 0,-3 2 0 0,1-2 0 0,-2 0 0 15,-1 2 0-15,-1 0 128 16,-2-2-128-16,-2 3 144 0,0 2-144 0,-2 4 160 16,-1-1-160-16,-1 0 0 0,0 5 0 0,-3-2 0 15,2 2 0-15,-1 2 0 0,0-1 128 0,0-2-128 0,1-2 0 0,-1 0 0 16,0 0 0-16,-2-1 128 0,1-2 0 0,-2-1 0 16,0-1 0-16,-2 0 0 0,1-1 32 0,-2 0 0 15,0 0 0-15,-2-1 0 0,2 1-16 0,-2-2 0 0,0 0 0 16,1 0 0-16,-1-2 48 0,1 1 16 0,-1 0 0 15,-1-3 0-15,2 1-208 0,-1-2 128 0,0 0-128 16,0-3 0-16,-1 1 0 0,-1-1 0 16,0-1-176-16,-2-2 176 15,0 0-768-15,0-3-16 0,-1-1-16 0,0-1-18336 0</inkml:trace>
  <inkml:trace contextRef="#ctx0" brushRef="#br0" timeOffset="204873.1">26315 12758 13823 0,'0'0'1216'0,"-1"0"-960"0,0-4-256 0,1 4 0 0,0 0 2752 0,0-2 496 15,0-2 96-15,0-2 32 0,0 0-3792 0,-2-4-752 0,1-3-160 0,0 1-16 0,-3 0 1024 0,0 2 320 0,1 3-128 0,-2 1 128 0,-1 0 1376 0,-1-3 352 16,1 5 64-16,-1-3 0 0,-1 2 160 0,2-1 32 16,-1 2 0-16,-1-2 0 0,1 3-848 0,0-1-176 15,-2 1-16-15,1 0-16 0,0 0-288 16,-2 0-64-16,1 0-16 0,-1-1 0 0,-1 1-288 0,0 0-48 16,-1 3-16-16,-2-2 0 15,2 2-80-15,-1 2 0 0,1-2-128 0,1 3 192 16,1 0-192-16,-1-1 128 0,1 3-128 0,-1 1 0 0,2 0 0 0,-1 1 128 15,-2 6-128-15,-2-3 0 16,1 2 0-16,-1 0 0 0,1 2 0 0,-1 1 0 16,2-3 0-16,0 4 0 0,1 0 0 0,1-1 0 15,2 1 0-15,2 0 0 0,-1 0 0 0,2-3 0 16,2 3 0-16,0-3 0 0,2 5 0 0,1-5 0 0,0 2 0 0,1-4 0 16,1 0 0-16,0 2 0 0,2 3 0 15,-1-3 0-15,2 2 0 0,0-2 0 0,1-2 0 0,-1 0 0 16,2 0 0-16,0 0 0 0,2-3 0 0,-2 0 0 15,3-2 0-15,0-2 0 0,0-1 128 0,1 0-128 16,4-5 0-16,1 2 144 0,2-4-144 0,0-2 160 0,0 0-160 0,1-2 160 16,1 0-32-16,-2-2-128 0,1 0 192 15,-3-2-64-15,0-1-128 0,-1 1 0 0,-3 2 144 0,-1-2-144 16,0-1 224-16,-2 0-32 0,0 0 0 0,-3-2 0 0,0 2 128 0,-2-3 32 16,-1-2 0-16,0 1 0 0,-2 1-32 15,-1-1 0 1,-1-3 0-16,-2 0 0 0,0-2-160 0,-1 1-32 0,-1-4-128 0,-2 3 192 0,0 2-192 0,1-1 0 15,0-2 128-15,0 1-128 0,0 3 0 0,0-4 0 16,1-1 0-16,-2-1 0 0,1 3 0 0,2 2 0 31,1 1 0-31,-1 3 0 0,2 1 0 0,-1 4-192 0,2 3 192 0,0-2-208 0,1 4-160 0,-2 2-16 16,2 1-16-16,0 0 0 16,0 3-320-16,0 1-64 0,2 1-16 0,-1 1-11792 0,1 3-2352 15</inkml:trace>
  <inkml:trace contextRef="#ctx0" brushRef="#br0" timeOffset="205421.8">26849 12429 34095 0,'-2'-3'3024'0,"-1"1"-2416"16,2 1-480-16,1 1-128 0,0-3 1216 0,0 2 208 0,0-2 48 0,-1-3 16 0,-2-4-1216 0,0 1-272 0,-1-3 0 0,-1 0 0 15,0 2-352-15,-1 0-48 0,-2 0-16 0,1 4 0 0,-2 0 416 0,2 0 0 16,-2-2 0-16,2 2 0 0,-2 0 624 0,2 1 96 16,-1 1 32-16,1 2 0 0,-2 1-368 0,2 1-80 15,1 1-16-15,-2 1 0 0,1 5-288 0,-2-1 160 16,1 6-160-16,-1-2 128 0,-1 4-128 0,0 3 0 0,-1-1 0 0,0 4 0 16,0 1 0-16,-3 1 0 0,1 4 0 0,-1 0 0 15,2 2 0-15,0 0 0 16,1-2 0-16,3-2 0 0,-1 2 0 0,2 0 0 0,-1-1 0 0,3 0 0 15,1-3 0-15,2 0 240 0,1 1-64 0,1-5-16 16,2 1 0-16,-1-3 0 0,2 0 0 0,1 0 0 16,1-1-32-16,1 1 0 0,0 0 0 0,1-3 0 15,2 2 64-15,0-1 0 0,-1 1 0 0,1-3 0 16,0 0-192-16,-1 2 0 0,0-5 0 0,2 1 0 16,0-1 0-16,1-2 0 0,0-1-192 0,1-2 192 0,1-2-288 0,-1-4 64 15,1 0 16-15,1-4 0 16,2 0-224-1,0-5-32-15,2 0-16 0,-1-2 0 0,0-2-592 0,-1 2-112 0,-1-2-32 0,0 1-15936 0</inkml:trace>
  <inkml:trace contextRef="#ctx0" brushRef="#br0" timeOffset="205880.1">25801 13223 27647 0,'-23'10'1216'0,"7"-4"256"0,3 0-1168 0,3-4-304 0,5 2 0 0,2-4 0 0,0 3-1088 0,-5 0-288 0,-3 4-48 15,-2-4-16-15,0 3 640 0,3-2 128 16,4 1 32-16,4-1 0 0,3-2 2000 0,1-2 416 0,6 0 80 0,3 0 0 0,4 0 944 0,3 0 176 0,5 2 32 0,2 0 16 15,3-2-1616-15,3 1-336 0,3 2-64 0,5-3-16 16,1-3-576-16,4 2-112 0,-1 1-32 0,5-4 0 16,5-2 48-16,2-3 16 0,4 0 0 0,0-4 0 0,-2 1-48 0,1-2-16 0,2-3 0 0,-3 1 0 15,-3-1-272-15,-2-2 0 0,-1 7 0 0,-3-3 0 16,-4 4-336-16,-3 2 16 0,-5-1 16 16,-2 4 0-1,-2 0-176-15,-3 3-32 0,-3 3-16 0,-2 3-11968 0,-3 0-2400 0</inkml:trace>
  <inkml:trace contextRef="#ctx0" brushRef="#br0" timeOffset="206590.58">26409 13583 39615 0,'-6'3'1760'0,"0"-3"352"0,-1 0-1680 0,3 0-432 0,1 0 0 0,2 0 0 0,0-2 144 0,-3 1-144 0,-2-2 160 0,-2-1-160 0,-4-1-640 16,-2 1-208-16,-1 1-48 0,-2-1-16 0,1 2-272 0,-2 2-48 0,0 2-16 0,1 2 0 0,0 2 1056 0,-1 0 192 15,2 2 0-15,1 3 0 0,1-1 1264 0,0 0 144 16,-1 2 16-16,0 0 16 0,3 2-720 0,-2 1-144 16,2-3-16-16,-2-1-16 0,2 4-544 0,0-2 0 15,-1 3 0-15,2 0 0 0,0-1 0 0,1 1 0 16,-6 18-144-16,11-18 144 0,0 0-208 16,3 3 80-16,2-3 128 0,0-4 0 0,2 1 0 0,2 0 0 15,1-3 0-15,1 0 0 0,3-1 0 0,2 0 144 16,1-5-16-16,3 1-128 0,1-1 144 0,0-1-144 15,3-6 160-15,0 3-160 0,1-4 0 0,1-1 0 0,-2 1 128 16,1-5 0-16,-2 0-128 0,-1-1 192 0,-1 0-64 16,1 1 80-16,-5-4 16 0,0 1 0 0,-2-4 0 15,-1 3 16-15,-3-3 0 0,0 0 0 0,-2-2 0 16,0-2 64-16,-2 1 16 0,1-2 0 0,-1-2 0 16,-1 1-80-16,1-3-16 0,-1 4 0 0,-1-3 0 15,1 2-96-15,-1-3-128 0,0-1 176 0,-1 2-176 16,1 1 192-16,0 1-64 0,-1 0 0 0,1 0-128 0,-2 1 176 15,1 2-176-15,0 2 160 0,-2 1-160 0,3 1 160 16,-1 1-160-16,1 2 160 0,0-1-160 0,0 4 0 16,0 0 0-16,0 0-128 0,-1 4 128 15,1-3-416-15,1 4 32 0,-1-1 0 0,0 4 0 16,0 1-624-16,0 3-112 0</inkml:trace>
  <inkml:trace contextRef="#ctx0" brushRef="#br0" timeOffset="207016.77">26974 13333 34095 0,'-5'-3'3024'0,"1"1"-2416"0,3 1-480 0,1-2-128 0,1 3-672 0,-1-4-160 0,-1 2-16 0,-2-2-16 0,-2 1-1184 0,-2 0-256 0,1-1-32 0,-2 2-16 0,-1 4 3184 0,0 2 640 15,-1 5 128-15,-1 1 32 0,0 0 672 0,0 2 144 16,-1 4 32-16,-1 0 0 0,1 5-1072 0,-2 1-192 16,2 2-64-16,-2 3 0 0,1-1-704 0,-1 2-128 15,0 3-48-15,1 1 0 0,-2 1-272 0,-1 1 0 16,1 1 0-16,0-4 0 0,2 3 0 0,-1-4 0 0,2-1 0 16,1-2 0-16,2-4-304 0,2-2-64 0,2-5-16 0,1-3 0 31,1-1-688-31,2-4-144 0,1-2-16 0,1-4-15744 0</inkml:trace>
  <inkml:trace contextRef="#ctx0" brushRef="#br0" timeOffset="207331.39">26952 13293 31327 0,'-5'-1'1392'0,"0"1"272"0,1-2-1328 0,2 0-336 0,2 2 0 0,0 0 0 16,0 0-432-16,0-2-144 0,-1 2-48 0,1-4 0 0,0 2 352 16,0 2 64-16,1 0 16 0,-1 0 0 0,1 6 1808 0,0 0 368 15,-1 0 80-15,2 2 16 0,0 3-352 0,-1 2-64 16,2 2 0-16,-2 1-16 16,3 0-944-16,-2 3-192 0,3 3-48 0,-1 4 0 15,-1-1-336-15,2 3-128 0,-1 2 0 0,-1 1 0 16,0-5 0-16,0 1 0 0,-1 1 0 0,-1 1 0 15,1-6 0-15,-2 2 0 0,0-4 0 0,0-1 0 0,0-1-192 0,-2-2-48 0,4 0 0 16,-4-1 0 0,1 0-272-1,-1-2-64-15,-1 1-16 0,1-3 0 0,-1-2-1408 0,0-1-288 0,0-3-48 0,1-2-13312 16</inkml:trace>
  <inkml:trace contextRef="#ctx0" brushRef="#br0" timeOffset="207552.39">26685 13725 25791 0,'-5'6'2304'0,"0"-5"-1856"16,1 2-448-16,3-3 0 0,2 0 3456 0,2-3 576 0,0 3 128 0,2-1 32 0,3-1-3360 0,3-2-656 16,4 1-176-16,2-3 0 15,4 4 176-15,-1 0 0 16,1-1 0-16,-1 3 0 0,-1-3-16 0,1 1 0 0,1 1 0 0,0-2 0 0,0 1-160 0,0 0 0 31,0-3 0-31,0 2 0 16,-1-1-528-16,0 0-144 0,-3-2-32 0,1-3-17296 0</inkml:trace>
  <inkml:trace contextRef="#ctx0" brushRef="#br0" timeOffset="208025.89">27437 12930 14735 0,'-5'0'1312'0,"1"0"-1056"0,1 2-256 0,2-2 0 0,1-2 2176 0,0 2 384 0,-1 0 80 0,-1-2 16 0,-2 2 240 0,1 0 48 0,3-3 16 0,2 3 0 0,1-3-752 0,3 3-160 0,4-3-16 0,3 0-16 0,3 1-880 0,4-2-176 0,2 1-48 0,3 0 0 15,1 0-544-15,1 2-112 0,1-1-32 0,2 0 0 31,-2 2-704-31,0 0-144 0,-1 2-16 0,-4 0-16 0,-1-2-352 0,-2 1-64 16,-1 2-16-16,-3-3-17344 0</inkml:trace>
  <inkml:trace contextRef="#ctx0" brushRef="#br0" timeOffset="208308.87">27439 13233 37775 0,'-5'16'1664'0,"3"-8"368"0,0-1-1632 0,4-4-400 15,1 0 0-15,2-2 0 0,1 1 688 0,4 1 48 0,6-2 16 16,8 4 0-16,6-5-336 0,2 0-64 0,2 0-16 15,0 0 0-15,-1-5-176 0,-1 1-32 0,3-4-128 0,-2 0 192 16,1-2-192-16,0-2 0 0,1-4 0 0,2 0-18704 16</inkml:trace>
  <inkml:trace contextRef="#ctx0" brushRef="#br0" timeOffset="-185279.5">28300 13105 9215 0,'1'0'816'16,"-1"-2"-656"-16,0 2-160 0,0 0 0 0,0 0 3264 0,0 0 608 0,1 0 128 0,-1-3 32 0,1 2-1776 0,2-3-336 0,1 2-80 15,-1-2-16-15,3-1-1120 0,1 2-240 0,-1-1-32 0,1-1-16 0,2 0-112 0,-2-1-32 0,2 1 0 0,-2-1 0 0,2-1 240 0,1 0 64 0,-1 1 0 0,1 0 0 0,-1-3-128 16,0 2-32-16,0 0 0 0,-1 1 0 0,1 0-272 15,0-1-144-15,-2 0 160 0,1-1-160 0,0-1 128 0,1 2-128 16,0 1 0-16,-1-1 144 0,1 1-144 0,1 2 0 16,-2 1 0-16,2-3 128 15,0 3-128-15,0-1 0 0,1-1 0 0,-1 4 0 16,0-1 0-16,0-1 0 0,0 2 0 0,0 1 0 0,0 0 0 0,-1 0 0 16,1 0 0-16,0 4 0 0,-1-2 0 0,0-1 0 15,-2 4 0-15,0-1 0 0,0 0 128 0,-1 1 80 16,0 0 32-16,-1 0 0 15,1 1-80-15,-1 0-16 0,0 1 0 0,-1 2 0 0,-1-2-144 16,1 2 0-16,-1-1 0 0,-1 0 0 0,2-2 0 0,-2 3 0 16,1 1-128-16,0-3 128 0,0 2 0 0,1-3 0 15,0 0 0-15,0 1 0 0,2-1 0 0,-1-1 0 16,2 1 0-16,-1-1 0 0,1-1 0 0,-1-2 0 16,2 2 0-16,-1-2 128 0,1-1-128 0,-1 2 0 0,2-1 0 0,-2 0 0 15,0 0 0-15,1-2 0 0,1 1 0 0,-1-1 0 16,2 0 0-16,0-1 0 0,0 1 0 0,0 0 0 15,1-2 0-15,-1-1 0 0,1 2 0 0,0-2 0 16,-1 2-128-16,1-1 128 0,0-2 0 0,0 2 0 16,0-2 0-16,1-1 0 0,-1 0 0 0,0 2 0 15,-1-3-128-15,1 3 128 0,-1-2 0 0,-2 1 0 0,2 0 0 16,1 1 0-16,1 0 0 16,-1-1 0-16,1 4 0 0,0-2 0 0,1-2 0 15,-1 4 0-15,1-2-400 0,-2 2 32 0,-1 0 16 0,-1 0 0 0,0 0 144 0,-1 0 16 16,0 0 16-16,-2 2 0 0,2-2 176 0,-3 0 0 15,0 0 0-15,0 0 0 16,-3 1 0-16,1-1 0 0,-1 3 0 0,-1-3 0 0,2 0 128 0,-2 2-128 16,0 0 128-16,0 0-128 15,2-2 0-15,-2 0 0 0,2 1-160 0,0-1 160 16,1 2-160-16,0-2 160 0,1 1-128 0,1-2 128 0,0-1 0 0,3 1 0 16,-2 1 0-16,2-4 0 0,1 2 0 15,2-2 224-15,0 2-48 0,1-1-16 0,-1 2 208 0,2-4 32 0,-2 0 16 0,2 3 0 16,1-5-272-16,-3 1-144 15,3 3 160-15,-4-4-160 0,0 1 128 0,0 0-128 0,3 0 0 0,-2-3 0 16,2 2 160-16,-2 1-160 0,2-1 160 0,-2 1-160 16,3 2 128-16,-3 1-128 15,2 0 0-15,-2 3 144 0,1-3-144 0,-1 3 0 0,0 1 0 16,1 1 0-16,-1 1 0 0,-1 0 0 16,0 4 0-16,-1-1 0 0,0-2 0 0,-1 2 160 15,-2 0-160-15,1 0 160 0,-1 1 160 0,-1 2 48 0,-1-3 0 0,0 2 0 0,-1 0-144 16,0 1-32-1,-1 1 0-15,1-3 0 0,0 2-192 0,-2-2 176 16,3 2-176-16,-1 0 160 0,-1-3-160 0,1 1 0 0,1 0 0 0,1-4 0 0,0 2 0 0,1-1 0 31,0-3 0-31,-1 2 0 0,3-1 0 0,-2-2 0 0,1 0 0 0,0 1 0 0,1-1 0 0,-1 0 0 16,0 3 0 0,1-1 0-16,-1-2 0 0,0-2 0 0,1 2 0 0,-1-4 0 15,1 0 0-15,2 2 0 0,-1-4 0 0,0 2 0 16,0-2 0-16,0 1 0 0,-1-1 0 0,-1 1 0 0,1-1-176 0,-1-1 48 0,0 1 0 15,-1 1 0-15,-2 0 128 16,1 0-160-16,-2 2 160 0,1-4-160 16,-1 1 160-16,-2 3 0 0,0-4 0 0,2 4 0 0,-1 0 0 0,-2-3 0 15,1 2 0-15,0-1 0 16,0 0 0-16,-1-1 0 0,2 0 0 0,-1 0 0 16,-1 0 0-16,1 2 0 0,-1-2 0 0,-1 1 0 0,1 1 0 0,0 0 0 15,-1 2 0-15,0-2 0 16,0 2 0-16,0 1 128 0,0-2-128 0,-1-1 128 15,-1 2-128-15,0-2 176 0,1 2-176 0,-1-2 192 0,-1 2-192 16,0-2 128-16,-1 1-128 0,0 0 128 0,-1-1-128 16,2-1 192-16,-2 1-192 0,0-2 192 0,0-1-48 0,0 0 0 15,0 1 0-15,-3 0 0 0,2-4 144 0,-1-1 32 16,-2 1 0-16,0 0 0 0,0 0-160 0,-1 1-32 16,0-4 0-16,0 2 0 0,0 1 0 0,0 0 0 15,1 0 0-15,0 0 0 0,0-1-128 0,0 0 192 16,2 3-192-16,-2-5 192 0,3 3-192 0,0 0 0 15,0 4 0-15,1-2 0 0,0 4 0 0,2-2 0 0,1 3 0 16,-1 2 0-16,2-2 0 0,1 1 0 0,1 2 0 0,1 2 0 16,1-2-304-16,1 4 16 0,2-1 0 0,0 3 0 15,3-2-32-15,1 1 0 0,2 2 0 0,2-3 0 16,1 1 192-16,1 2 128 0,1 3-192 0,2 1 192 16,-1 0-224-16,2-2 64 0,-2-1 16 0,0-1 0 15,-1 3 144-15,-2-1-192 0,-1 1 192 0,-3 0-192 16,0 1 192-16,-1-1 0 0,-2 0 0 0,1-1 0 15,-2-2 0-15,0 2 0 0,0 1 0 0,-2-2 0 16,0 4-144-16,-1-1 144 0,1 0-160 0,0 0 160 16,-2-1 0-16,1 0-144 0,-2 0 144 0,2 2 0 15,-3 0 0-15,2-2 0 0,-2 3 0 0,0-4 0 16,-1 3 0-16,0-1 0 0,0 1 0 0,-2 0 0 0,-1 1 0 0,0-1 0 16,-2 1 160-16,-1-2-160 0,-2 1 240 0,-1 0-48 15,0 1-16-15,-3-1 0 0,3 1 144 0,-1-1 16 16,-1-2 16-16,-1 2 0 0,1-2-160 0,1-3-16 15,-1 5-16-15,0-5 0 0,1 2-160 0,0-3 0 16,0 1 0-16,1 4 0 0,-1-3 0 0,-1 0 0 16,-1 0 0-16,3 1 0 0,0-6-320 0,1 3 48 15,2 1 16-15,3-1 0 16,1 0-464-16,1-5-96 0,1 4-16 16,1-1-17120-16</inkml:trace>
  <inkml:trace contextRef="#ctx0" brushRef="#br0" timeOffset="-184221.8">31008 12476 35007 0,'-1'-3'3120'0,"-1"3"-2496"0,1 3-496 0,1-3-128 0,1 1 624 0,1 2 96 0,-1 0 32 0,0 3 0 16,0 3-240-16,2 2-32 0,0 8-16 0,2 2 0 0,0 1-336 0,1 4-128 0,1 5 0 0,-2 1 144 0,1 6 192 0,0 0 48 0,-1 0 0 15,0-1 0-15,0-4-208 0,-1 2-48 0,-1 0 0 0,0 2 0 16,-2-3-128-16,0 1 160 0,-1-3-160 0,-1 0 160 16,-2-1-160-16,1-2-224 0,-2-1 48 15,-1 0 16-15,2-3-224 16,-2-1-64-16,0-3 0 0,0-3 0 0,1 2-592 15,-1-4-128-15,1-1-32 0,-1 1-9792 0,1-4-1952 0</inkml:trace>
  <inkml:trace contextRef="#ctx0" brushRef="#br0" timeOffset="-183468.57">30945 12388 32255 0,'-3'-4'2864'0,"2"2"-2288"0,0-2-576 0,1 4 0 16,2-2 1312-16,1 2 160 0,-1-3 16 0,3 2 16 16,5-1-672-16,1-2-144 0,5-2-32 0,2-1 0 15,0-1-320-15,1 4-64 0,-2-2-16 0,0 2 0 16,-1 2-256-16,0 0 0 0,0 4 0 0,1 0 0 16,0-2 0-16,-1 4 0 0,1 2 0 0,2 3 160 15,-1-3-160-15,1 4 0 0,1 0 144 0,-2 0-144 0,1 2 0 16,-3-3 0-16,-1 0 0 0,-2 1 0 0,1 3 0 15,-2-1 0-15,-2 0 0 0,-1 2 0 16,-1 1 0-16,-3-3 0 0,-1 2 0 0,-3 1 0 0,-1 1 0 16,-2 0 144-16,-2 0-144 0,-2 0 0 0,-1-1 160 0,-3 1-160 15,0 0 128-15,-4-2-128 0,1 0 0 0,-5-1 0 16,2-1 0-16,-1-1 0 0,0-2 0 0,0-3 0 16,3-2 0-16,-1 1-176 0,2-1 176 0,1-1 0 15,0-3 0-15,1 0 0 0,1-2 0 0,0 1 0 16,1-2 0-16,0 2 0 0,1-2 0 0,2 1 0 15,-1 1 0-15,3-2 0 0,0 3 0 0,3-2 0 0,-1 2 0 16,2 0-128-16,2 0-16 0,-1 2 0 16,3 2 0-16,0-2 0 0,3 1 0 0,1 1 0 15,2 2 0-15,3 4 0 0,1 0 144 0,4 2 0 16,2-2 0-16,2 0 0 0,4 1 0 0,1 0 0 0,1 0 0 0,1 1 0 16,-2 0 0-16,-1-1 0 0,-1 0 0 15,-4 0 0-15,-3 5 0 0,-3-2 0 0,-1 0 0 0,-3 3 0 16,-2 1 0-16,-2-2 0 0,-2 0 0 0,-1 3-192 15,-3-3 192-15,-2 0 176 0,-3 2-48 0,-1-1 0 16,-2-1 48-16,-2 0 0 0,-1 0 0 0,-2-1 0 16,-1 1 16-16,-3-1 0 0,-1 1 0 0,-2-3 0 15,0 0-64-15,-3-1-128 0,0 0 192 0,0 1-64 0,-2-3 112 16,0-4 16-16,1 1 0 0,1-2 0 0,1 1 32 16,0-4 16-16,0-2 0 0,-1-2 0 0,1 2-144 0,0-2-32 15,-1-1 0-15,-1 0 0 31,2-1-464-31,0-5-112 0,3 3 0 0,0-4-18960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7T16:12:31.266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18195 584 2751 0,'2'-9'256'0,"-2"5"-256"0,0-2 0 0,1 2 0 0,-1 4 3344 0,2-2 624 0,-1 2 128 0,-1-4 32 0,2 2-3104 0,1-5-640 0,-1 4-112 0,1-3-16 0,-2 2 560 0,1 1 112 16,1 1 32-16,-2 1 0 0,2-2-480 0,-1 3-96 15,-1-2 0-15,2 2-16 0,-2-2 16 0,0 2 16 0,0 0 0 0,-2 0 0 16,1 0 592-16,-2 2 112 0,-1 0 32 0,-2 1 0 16,5-3 0-16,0 0 0 15,-22 17 0-15,12-8 0 0,2-1-624 0,-2 0-112 0,-1 4-16 0,-2-2-16 16,0 5-208-16,-1-2-32 0,-2 3-128 0,0 3 192 16,-3 0-192-16,-1 3 0 15,2 0 0-15,-3 3 0 0,-1 3 0 0,-2 2 144 16,1 1-144-16,-2-3 128 0,1 1 240 0,-2 3 32 0,0 2 16 0,2 4 0 0,-1-3-160 15,-1 6-48-15,1 3 0 0,1 0 0 0,0 4 208 16,1 3 32-16,2 5 16 0,2-2 0 0,3-5-144 16,2 2-48-16,1 0 0 0,2 3 0 15,1 3-272-15,2 0 160 0,3 0-160 0,3-3 128 16,1-3-128-16,1-4 0 0,3-4 0 16,1-1 0-16,2-3 144 0,3 2 48 0,1 2 16 0,1-4 0 0,1 1-80 0,3 2 0 15,2 1-128-15,4-4 192 16,3-4-192-16,3-1 0 0,3-8 0 0,0-1 0 15,3-7-432-15,4-2-80 0,4-2 0 16,3-4-11328-16,3-2-2240 0</inkml:trace>
  <inkml:trace contextRef="#ctx0" brushRef="#br0" timeOffset="1028.33">18200 1978 29487 0,'-2'-2'2624'0,"2"1"-2112"0,2-3-512 0,-1 4 0 0,0-3 480 0,2 0-16 0,0-3 0 0,3-6 0 0,2-1-224 0,2-7-48 0,1-1-16 0,-1-5 0 0,1-2 48 0,-1-3 16 0,0-1 0 0,-2-3 0 15,0 0-240-15,-2 1 0 0,0-2-192 0,-1-1 192 0,-1 0-144 16,-1-2 144-16,-1 1 0 0,-1 1-144 0,-1 2 400 0,-1 3 96 15,-1 4 16-15,1 2 0 0,-1 3 656 0,1 2 128 16,-1 4 16-16,1 5 16 0,1 2-352 16,0 1-64-16,0 5 0 0,0 4-16 0,0 2-496 0,1 3-112 15,1 5-16-15,0 2 0 16,2 5-128-16,-1 4 0 0,2 2 0 0,2 1 0 16,0 2 0-16,2-1 0 0,-1 3 0 0,1 1-176 0,2 5 176 15,-1-1 0-15,0-2 0 0,1 2 0 0,-1 2 0 0,1-1 0 16,0 0 160-16,-1-2-160 0,0-4 0 0,0-2 0 0,0-1 0 15,-2-3-160-15,2-3 160 0,-1-3 0 0,2 0 160 16,0-4-160-16,0-2 0 0,3-1 0 0,-1-3 0 16,2 0 0-16,1-2 0 0,0-4 0 0,2 0 192 15,-1-4-48-15,2-2-144 0,-2-3 192 16,0-1-192-16,-1-4 192 0,0-4-16 0,-2-4 0 16,0-3 0-16,-3-3 0 0,0 1 0 0,-2-3 0 0,-1-5 0 0,1-6 0 15,-2-7-176-15,-1-5 192 0,1-1-192 0,-4-2 192 16,0 2-192-16,-4-1 0 15,-1 6 0-15,-3 4 0 0,2 4 0 0,-4 6 0 0,1 4 0 0,-1 5 0 0,-1 1 0 16,0 3 0-16,0 6 0 0,1 3 0 0,0 3-224 0,2 2-80 16,1 1-16-16,3 4 0 15,-1-1-576-15,2 3-112 0,3 0-16 0,1 2-16608 16</inkml:trace>
  <inkml:trace contextRef="#ctx0" brushRef="#br0" timeOffset="1517.01">19147 1725 29487 0,'1'-4'1296'0,"0"2"288"16,0-1-1264-16,2 2-320 0,-2-1 0 0,0 2 0 0,2-4-240 0,-1 1-96 0,3 0-32 0,0-6 0 0,0 3 928 0,-1 2 176 0,0 0 32 0,-2-1 16 0,-1 4-448 0,-2 1-80 0,-1 4-32 0,-3 2 0 0,-3 0-848 0,-4 7-160 16,-5 3-48-16,-4 3 0 0,-3 4-80 0,-1 1-32 0,-1-1 0 0,0 1 0 15,3-1 736-15,1-1 208 0,3-2 0 0,3 1 0 16,1-1 448-16,4 1 192 16,2-5 64-16,6 2 0 0,0-2 192 0,4 0 32 15,4-3 16-15,4-1 0 0,1-1-224 0,4 0-32 0,0-1-16 0,6-4 0 0,2 1-416 0,2-4-96 16,2 0-16-16,2-3 0 0,2-3-144 0,1-3 192 15,-1 0-192-15,1-1 192 0,-2-6 0 0,1 1 16 16,-2-4 0-16,-3 0 0 0,-3-2 0 0,-3 1 0 16,-3 1 0-16,-5-1 0 0,-4 1 96 0,-3 0 16 15,-1-3 0-15,-3-1 0 0,-2 2 480 16,-1-5 96-16,-1-1 32 0,-2 0 0 0,1-1-416 0,-1 3-96 16,-1 0-16-16,0 3 0 15,1 3-208-15,-2 0-32 0,2 4-16 0,-1 2 0 16,-1-1-144-16,1 3 0 0,0 2 0 0,-1 0 0 0,1 2-384 0,-1 2 64 0,0-2 0 15,-2 0 0 1,1 2-320-16,-1 2-64 0,0-4-16 0,-1 4 0 16,3-2-368-16,-1-2-80 0,2 4-16 0,0-2-14752 0</inkml:trace>
  <inkml:trace contextRef="#ctx0" brushRef="#br0" timeOffset="1824.23">19725 1365 42383 0,'-8'3'1872'0,"0"-2"400"0,1 4-1824 0,3-2-448 0,2 4 0 0,2-5 0 0,0 5 224 0,-1 2-48 16,-3 7-16-16,1 6 0 0,1 7-160 0,-1 1 0 0,2 1 0 0,0 1 0 0,1 1 0 0,0 2 0 0,1 4 0 0,0 5 0 0,1 0 0 0,-1-1 0 0,0-1 0 0,0-1 0 0,1-2 0 0,-1-2-224 0,0-5 80 16,-1-4 16-1,3-2-512-15,-2-1-80 0,0 0-32 0,1-2-11376 0,2-1-2272 0</inkml:trace>
  <inkml:trace contextRef="#ctx0" brushRef="#br0" timeOffset="2046.4">19398 1612 39615 0,'-9'-3'3520'0,"3"-1"-2816"0,3 4-560 0,3 0-144 15,3 0 384-15,-2 0 32 0,-1-3 16 0,-1 0 0 0,0-1-432 0,1 2 0 16,2-2 0-16,2-1 0 0,2 4 256 0,1-3 80 16,5 4 16-16,0-3 0 0,2 3-176 15,3-2-48-15,1 2 0 0,5 0 0 0,0 0-400 0,3 2-96 16,1-2-16-16,2 3-18240 16</inkml:trace>
  <inkml:trace contextRef="#ctx0" brushRef="#br0" timeOffset="2443.61">20004 1810 36863 0,'-2'-2'1632'0,"2"-1"336"0,0 2-1584 0,3-1-384 0,1 0 0 0,1 2 0 15,2-2-384 1,4-1-144-16,5 0-48 0,6-1 0 0,4-2 576 0,4 2 272 0,0-1-16 0,-2 1-16 0,-2 1 528 0,-1 0 128 15,0-3 0-15,-1 2 16 0,0-2-448 0,-1-3-80 16,0 2-32-16,-4-2 0 16,1 0-192-16,-2-1-32 0,-1-3-128 0,-4 1 192 15,0 2-192-15,-3-2 0 0,-3-3 0 0,-3 1 0 32,-3-1-880-32,-3 2-112 0,-3-3-32 0,-5 1 0 15,-5 1-1200-15,-2 2-240 0,-6 2-48 0,-3 5-16 0,-3 4 432 0,-2 1 96 0,-1 6 16 0,1 1 0 0,4 5 2896 16,-2-3 592-16,-1 7 112 0,2 3 32 0,0 1 768 0,3 1 144 15,3 1 48-15,2 2 0 0,6 3-1072 0,3-1-192 0,6 2-64 16,4 1 0-16,3 2-688 0,6-3-144 0,2 2-16 16,3-2-16-16,3 1-48 0,3 1-16 0,3-1 0 0,2-1 0 15,-3-3-352-15,3-3 144 0,6 1-144 0,3-1 0 16,4-4 0-16,2-4-320 0,3 1 32 16,2-5 16-1,2-3-816-15,0-2-176 0</inkml:trace>
  <inkml:trace contextRef="#ctx0" brushRef="#br0" timeOffset="3990.36">21259 1491 35935 0,'-8'0'3200'0,"2"-4"-2560"0,4 4-512 0,2-2-128 0,1 2 960 0,-2-4 160 0,-2 2 32 0,0-2 16 16,-1-2-528-16,0 0-128 0,2 0 0 0,2-1-16 0,2 4-496 0,1-1 0 0,2 3-176 0,-1-1 176 15,4 0-1728-15,-1 2-208 0</inkml:trace>
  <inkml:trace contextRef="#ctx0" brushRef="#br0" timeOffset="4193.53">21110 1987 26719 0,'-3'1'2368'0,"1"2"-1888"0,2-3-480 0,0 0 0 16,2 0 1600-16,-2 0 208 0,0 2 48 0,0-2 16 15,1 4-304-15,-1 0-64 0,2 2-16 0,0 0 0 16,1 0-976-16,1 0-192 0,0 2-32 0,1 0-16 31,1-1-1040-31,1-1-224 0</inkml:trace>
  <inkml:trace contextRef="#ctx0" brushRef="#br0" timeOffset="4894.99">22107 1570 37775 0,'-25'13'1664'0,"8"-1"368"0,3 0-1632 0,6-2-400 0,4-2 0 0,2-3 0 15,2 5 416-15,-4 2 0 0,-4 8 0 0,0 4 0 0,-1 6 160 16,2 1 48-16,2-6 0 0,1-3 0 0,2-2-416 0,0-5-80 15,2 1 0-15,0-6-128 0,2 0 128 0,-1-2-128 16,1 0 0-16,-2-2 0 0,2-1 0 0,-1-2-144 16,-1 0 16-16,1-3 0 31,1-3-240-31,0 0-32 0,1-3-16 0,0-4 0 16,2-3-32-16,1-5-16 0,1-5 0 0,2-3 0 0,0-2 464 0,3-5 0 0,2-6 128 0,2 5-128 0,0 2 160 0,4-3-160 15,4 3 128-15,2-2-128 0,3 5 0 0,-1 2 0 0,-1 3 0 16,-1 2 0-16,-2 3 368 0,-2 4 32 0,-1 5 16 15,-2 2 0 1,-3 3-112-16,-1 2-32 0,-3 3 0 0,-1 3 0 16,-2 1-112-16,-1-1-32 0,-1 6 0 0,-2 1 0 0,0 2-128 0,-3 2 128 0,-1 2-128 0,-1 2 128 15,-1 3-128-15,-1 2 0 16,-2-1 0-16,-1 0 0 0,0-2 0 0,1 1 0 16,2-9 128-16,-1 2-128 0,1-4 0 0,1 0 0 15,1-2 0-15,0-1 0 0,2-5 0 0,1-1 0 0,0-1 0 0,2-3 0 16,1-1-128-16,2-5-64 15,-1-1-16-15,2-2 0 16,0-2-176-16,0-4-48 0,1-3 0 0,0-3 0 0,1 0 32 0,0-5 0 0,2 3 0 0,0-1 0 16,0 2 256-16,0 2 144 15,1 4-160-15,0 3 160 0,0 1 0 0,-1 5 0 16,0 3 176-16,0 1-48 0,-2 3 384 0,0 1 96 0,0 4 16 0,0 1 0 0,0 1-304 16,1 2-48-16,-1 0-16 0,0 0 0 15,1 4-64-15,-1-1 0 16,0 1-16-16,-1-1 0 0,-1 0-32 0,0 2 0 15,-1 0 0-15,1 3 0 0,0 1-144 0,-2 1 0 0,0 1 0 0,1 0 0 0,-2 3-224 0,0 0-80 16,2 4-16-16,-2-1 0 31,1 4-832-31,3 2-160 0,0 3-32 0,4 2-16 0</inkml:trace>
  <inkml:trace contextRef="#ctx0" brushRef="#br0" timeOffset="5476.89">23544 1499 22111 0,'-9'-5'976'0,"3"2"208"0,1-1-944 0,1 2-240 0,2 2 0 0,1-2 0 0,-2 0 896 16,0 0 128-16,-4-2 16 0,-1 2 16 0,-5-2 720 0,-1 1 144 0,-4 6 16 0,1 1 16 0,-3 4-960 0,-2 5-192 0,-2 6-32 0,-3 1-16 0,0 7-176 0,-4 2-16 16,1 3-16-16,-1 3 0 0,2 0-352 0,0 3-192 0,2-4 192 15,5 1-192-15,5-7 128 0,3-3-128 0,5-3 0 0,3-8 0 16,4 1 0-16,3-8 0 15,1-1 0-15,3 1 0 0,1-7-240 0,3 0-48 0,2-3-16 0,3-1 0 16,-1 1 32-16,4-4 0 0,-1 1 0 0,0 0 0 16,2-1 272-16,0-2 128 0,-1-1-128 0,1 0 192 15,1-2-192-15,-1-1 0 0,0 1 0 0,-2-3 0 16,0 2 0-16,-2-1 0 0,-2 2 0 0,0-1 0 16,-1-2 128-16,-1 2-128 0,1-3 0 0,-2 0 144 15,0 1 160-15,-3 1 16 0,1-4 16 0,0 2 0 0,-1-2-80 16,0 2 0-16,1 3-16 15,0 3 0-15,-1-1-64 0,0 3-16 0,-1 2 0 0,0 2 0 16,-3 2 80-16,3-1 16 0,0 3 0 0,0 3 0 0,0-1-112 16,0 2-16-16,0 3 0 0,0 2 0 0,0 3 48 0,0 5 0 15,1 1 0-15,-1 2 0 0,1 2 0 16,1 3 0-16,0 1 0 0,-1 1 0 0,1-3-176 16,1 0 0-16,-2 1 0 0,3-5 128 0,-1 1-128 0,1-1-144 15,1-6 144-15,1 0-208 16,1-2-832-16,1-5-176 0,0 0-16 0,3-4-15984 0</inkml:trace>
  <inkml:trace contextRef="#ctx0" brushRef="#br0" timeOffset="5740.34">23998 988 38703 0,'-1'1'1712'0,"-1"3"352"0,4 2-1648 0,-1 3-416 0,1-3 0 0,1 0 0 15,0 1 192-15,2 6-64 0,3 9 0 0,2 9 0 0,3 10 320 0,1 6 64 0,-1 3 16 0,-1 1 0 0,-4-4-336 0,0-2-192 0,-2-1 192 0,-1-3-192 0,-1-3 144 0,-1 1-144 0,1-2 0 0,-2-3 144 16,2-1-144-16,-1-4 0 0,-1 0-192 0,2-2 192 15,-2-2-1056-15,1-3-96 0,-1-2 0 0,1-6-16016 16</inkml:trace>
  <inkml:trace contextRef="#ctx0" brushRef="#br0" timeOffset="5951.79">23655 1501 40543 0,'-1'-4'3600'0,"2"1"-2880"0,3 0-576 0,1 1-144 16,1 0 144-16,0 0 0 0,5-2 0 0,7-4 0 15,6-2 160-15,9 0 16 16,2 0 16-16,1 4 0 0,1 0-128 0,-1 3-16 16,0 1-16-16,-1 0 0 0,-2 2-176 0,-1 0 0 0,0 0 0 0,-1 0-12736 15,-2-2-2496-15</inkml:trace>
  <inkml:trace contextRef="#ctx0" brushRef="#br0" timeOffset="6411.53">24597 612 35935 0,'-1'6'1600'0,"0"4"320"0,0 0-1536 0,0 0-384 0,2 2 0 15,0-3 0 1,0 1-864-16,0 12-240 0,2 13-48 0,-1 7-16 0,2 7 1472 0,-1 2 288 0,-2-3 64 0,-1-1 16 31,0 0 16-31,-1-2 0 0,-3 2 0 0,0-3 0 16,0 1-320-16,0-2-64 0,0 1-16 0,-1-8 0 0,2-2-288 0,2-6 0 0,0-2 0 0,2-1 0 16,2-5 160-16,2-2-32 15,0-2 0-15,1-3 0 16,2-1 320-16,1-5 48 0,1 0 16 0,1-1 0 0,1-6-192 0,2-4-48 15,0-2 0-15,2-4 0 0,0-2-144 0,0-5-128 0,1-5 192 16,-1-3-192-16,0-3 144 16,0-7-144-16,0-3 0 0,-2-5 144 0,-2 4-144 0,2-5 0 15,0-1 0-15,-1 5 0 0,2 5 0 0,0 4 0 16,-1 8 0-16,-3 6 0 0,-1 6 208 0,-3 5 16 16,0 2 0-16,0 4 0 0,-1 3 240 0,0 3 48 0,0 4 16 0,3 4 0 15,-1 4-96-15,2 4-32 16,0 3 0-16,0 4 0 0,0-1-176 0,1 3-32 15,0 1-16-15,-1 0 0 0,2 0-176 0,-2 2 160 0,2-5-160 0,-1 2 160 0,1-2-160 0,0-1 0 16,2 7 0-16,1-3 128 0,-2-3-128 0,1 3 0 16,1 1 0-16,0 5 0 15,1 4-672-15,2-1-64 0,0-4-16 0,-1-5-12576 0,1-1-2528 16</inkml:trace>
  <inkml:trace contextRef="#ctx0" brushRef="#br0" timeOffset="7105.14">26392 1248 30399 0,'-10'1'2704'0,"2"1"-2160"0,5-2-544 0,1 3 0 0,1-2 832 0,-1 1 64 0,-3 5 16 16,-5 1 0-16,-1 3 240 0,0 4 32 0,2 1 16 0,2 0 0 0,2 3-592 0,2-3-112 0,2 0-32 0,2 3 0 0,2-1-80 0,0 2 0 0,2 5-16 0,-1-1 0 15,1 0-224-15,-1 3-144 0,1-1 192 0,-3-1-192 16,1 1 128-16,-1-1-128 0,-1-3 0 0,0-4 0 16,2 0 176-16,-2-3-32 0,0-3 0 0,2-5 0 0,-1-1 112 15,1-3 0-15,1-3 16 0,1-6 0 16,-1 0-32-16,3-8-16 0,0-5 0 0,-1-3 0 16,0-3-224-16,1-5 0 0,0-6 0 0,2-9 0 15,-1-2-192-15,0-4 0 0,0 1 16 0,0 0 0 16,0 5-16-16,2 5 0 0,2 5 0 0,0 7 0 0,-1 4 192 0,0 8 0 15,0 4 0-15,0 2-128 0,-1 4 320 0,0 1 64 16,-1 4 0-16,-1 1 16 0,0 3-16 0,1 1-16 16,-1 5 0-16,0-2 0 0,0 4-112 0,1 3-128 15,1 1 176-15,0 1-176 0,1 4 0 0,0 2 0 16,1 3-240-16,1-1 80 0,0 5 160 0,1-1 0 16,1 1-144-16,-3-3 144 0,-1 0 0 0,0-2 0 15,1 1 0-15,-3 1 0 0,1-4 0 0,-1 3 0 0,1-3 0 0,0-2 0 16,1 1-336-16,-1 1-48 0,2 1-16 0,0-4-18640 15</inkml:trace>
  <inkml:trace contextRef="#ctx0" brushRef="#br0" timeOffset="8592.08">27353 1210 20271 0,'-3'-1'1792'0,"1"1"-1424"0,0 0-368 0,2-2 0 0,0 2 368 0,0 0 0 0,-1-3 0 0,-1 2 0 0,-2-4 432 16,0 1 96-16,0 1 0 0,2 0 16 0,0-1-912 0,-1 2-256 0,1 1 0 0,-1-2-10544 15</inkml:trace>
  <inkml:trace contextRef="#ctx0" brushRef="#br0" timeOffset="11699.27">27416 1257 25791 0,'-9'-2'2304'0,"3"1"-1856"0,3 1-448 0,3 0 0 0,0 0 384 0,-1-3 0 0,-1 3-16 0,-5-2 0 0,0-2 80 0,-2 0 32 0,1-2 0 16,-1 0 0-16,2 2 640 0,-1-2 128 0,-1 0 32 0,2 2 0 0,-2-1 0 0,0 2 0 0,-3 0 0 0,-1 2 0 0,-2 2-400 0,-2 4-80 15,-2 1-16-15,-2 4 0 0,-1 2-464 0,-3 5-80 16,0 1-32-16,1 2 0 0,1 2-208 0,4 0 176 15,3 1-176-15,3-2 160 16,2 1-160-16,4-2 0 0,2 1 0 0,1-1 0 0,3-4 0 16,2 2 0-16,3-2 0 0,2 0 0 0,2 0 0 0,4-1-224 15,1-2 80-15,5-1 16 0,0-2-208 0,3 0-48 16,1-2 0-16,2 0 0 0,1-2 144 0,-1 0 32 16,4 0 0-16,-1-3 0 0,0 1 208 0,-2-4 0 15,-2 0 0-15,-1-3 0 0,2-1 368 0,-1-2-48 0,1-2 0 16,-2-4 0-16,0 1-80 0,-1-2-32 0,-1-2 0 15,-2-2 0-15,-2-2-48 16,-4-2-16-16,-2-1 0 0,-3-1 0 0,-3 0-144 16,-2-2-176-16,-3-2 48 0,-1-1 0 0,-3-2 128 0,0-1 0 0,-1 0 0 0,-1 4-128 31,0-2-304-31,0 1-48 0,-2 3-16 0,-1 0 0 16,0 6-656-16,0 3-144 0,0 3-32 0,1 7 0 0,0 4-544 0,-1 4-112 0,-1 4-32 0,1 0 0 31,3 4 304-31,-1 0 64 0,2-1 16 0,1 1-8944 0</inkml:trace>
  <inkml:trace contextRef="#ctx0" brushRef="#br0" timeOffset="12000.16">27974 817 38703 0,'-1'0'3440'0,"1"1"-2752"0,1 2-560 15,-1-1-128-15,2 2 160 0,-1 0 0 0,0 2 0 0,0 4 0 0,1 5 368 0,-2 7 80 0,-2 3 16 0,1 3 0 0,-3 4-272 0,1 3-48 0,-3 1-16 0,-1 5 0 16,1-1-160-16,0 5-128 0,0-2 192 0,-2-1-192 15,2 2 0-15,-1-5-192 0,1-2 0 0,-2 0 0 16,2-5-1152 0,1-3-240-16</inkml:trace>
  <inkml:trace contextRef="#ctx0" brushRef="#br0" timeOffset="12237.78">27690 1124 36863 0,'-9'-3'3264'0,"4"3"-2608"0,4 3-528 0,2-3-128 0,1 1 624 0,-1-1 80 0,-1 3 32 31,0-1 0-31,0 2-16 0,1-1 0 0,3 1 0 0,2 1 0 16,2 1-208-16,1-2-64 0,4-1 0 0,3-3 0 15,4 0-272-15,2-3-176 0,6-1 192 0,1-2-192 31,-2 0-368-31,5 0-176 0,10-4-32 0,5-5-18432 0</inkml:trace>
  <inkml:trace contextRef="#ctx0" brushRef="#br0" timeOffset="12640.4">28619 1197 37839 0,'-11'6'832'0,"1"-5"160"0,0 2 32 0,2-3 64 0,5 0-880 0,0-3-208 0,1 3 0 0,-4-1 0 0,-3-1 672 0,-5-5 96 15,-1 1 0-15,-1-1 16 16,2-2-784-16,-3-1 0 0,4 2 0 0,-3 1-192 16,0 4-464-16,-2 3-96 0,0 3-16 0,-2 6 0 15,-2 3 192-15,-2 4 16 0,-2 9 16 0,-1 4 0 0,0 5 928 0,2 2 176 16,3-1 32-16,3-3 16 0,5-1 16 0,2-5 0 16,4 1 0-16,4-5 0 0,2 1-336 0,4-7-64 15,3 2-16-15,1-5 0 16,4-2-592-16,-1-3-112 0,2-2-16 0,-1-3-16 15,1-3 16-15,3 0 0 0,0-5 0 0,4-2 0 0,-2-2 288 16,0-3 64-16,0-1 16 0,-1 0 0 0,0-6 16 0,-1 1 0 16,2-2 0-16,-1-3 0 0,1-1 128 0,-1-1 0 15,3-1 0-15,-4 0 0 0,2-1 0 0,-2 3-160 0,-2 2 16 16,1 5 0-16,-1 6 144 0,-2 0 0 0,-3 7 0 0,1 0 0 16,-3 2 960-16,-1 4 208 15,-1 4 48-15,1 0 16 0,-2 7-560 0,1-2-112 0,-1 5-32 16,0 1 0-16,0 1-208 0,2 0-64 0,1 3 0 15,0-3 0-15,1-1-256 0,1-1 160 0,2 0-160 0,2-2 128 16,1 0-128-16,3 0-272 0,0-2 64 0,2 1 16 31,0-3-1424-31,-1-2-288 0</inkml:trace>
  <inkml:trace contextRef="#ctx0" brushRef="#br0" timeOffset="12896.61">28964 632 40543 0,'-4'6'3600'0,"0"3"-2880"16,3-2-576-16,1-1-144 0,0 0 128 0,0 4 0 0,0 6 0 0,-2 12 0 0,-3 10 256 0,0 9 32 0,-1 7 16 0,-2-1 0 0,2 1-192 0,-1 0-48 0,0-1 0 0,1-5 0 15,0-1-192-15,1-2 0 0,3-4 0 0,-1-5 0 16,3-3 0-16,1-5-320 0,2-4 64 16,2-3 0-1,0-5-1408-15,0-2-256 0</inkml:trace>
  <inkml:trace contextRef="#ctx0" brushRef="#br0" timeOffset="13088.38">28700 1016 42383 0,'-2'4'3776'0,"3"-3"-3024"15,3 2-608-15,2-1-144 16,1-1 176-16,2 2 0 0,5 1 0 0,7 1 0 16,8 1 160-16,8 0 48 0,7-1 0 0,2-3 0 0,2-2-224 0,-1-3-32 15,0-2-128-15,-3-3 192 16,1 0-752-16,-2-4-144 0,-1 0-48 0,-1 0-18416 0</inkml:trace>
  <inkml:trace contextRef="#ctx0" brushRef="#br0" timeOffset="13246.02">29563 1172 43311 0,'-6'16'3840'0,"1"-1"-3072"0,3-8-608 0,1 0-160 15,-1-1-256-15,0 0-96 0,-3 9-16 0,-4 8 0 16,-2 8 768-16,0 0 160 0,0-2 16 0,2-3 16 15,2-8-592-15,3-2-208 16,3-6 0-16,2-6 0 0</inkml:trace>
  <inkml:trace contextRef="#ctx0" brushRef="#br0" timeOffset="13409.55">29683 701 43311 0,'-7'2'3840'0,"2"-2"-3072"0,1 2-608 0,3-2-160 0,1 2 128 0,0-2-128 16,1 3 192-16,-1-3-64 15,2 3-304-15,0-1-64 0,1 0-16 0,0 1-18912 16</inkml:trace>
  <inkml:trace contextRef="#ctx0" brushRef="#br0" timeOffset="13767.47">29947 1026 35007 0,'-5'10'1552'0,"1"-4"320"0,0 0-1488 0,2-2-384 16,1 0 0-16,-1 1 0 0,1-1 560 0,-1 2 32 16,-3 4 16-16,-3 4 0 0,-1 6 272 0,-3 2 48 0,-1 4 16 0,-2 2 0 15,0 0-736-15,0-2-208 0,0 1 0 0,1 0 128 31,1 1-928-31,2-6-176 0,2 0-48 0,3-3 0 16,4-6-992-16,2 0-208 0,4-5-32 0,2 0-16 16,2-2-448-16,5-4-96 0,4-2 0 0,3-2-16 0,2-2-144 0,4-2-32 0,4-4 0 0,2-2 0 31,2-1 1536-31,2 0 320 0,0 1 48 0,0-5 16 0,1 0 1392 0,-1 0 272 16,-1-2 64-16,-4 3 16 0,-2-2 1456 0,-5 2 272 0,-6-3 64 15,-3 5 16-15,-5 0 1248 0,-4 0 256 0,-2 2 64 16,-5-3 0-16,-4-1-992 0,-4 2-192 0,-2-1-32 0,-4 2-16 15,-1 0-1664-15,-5 1-336 0,1 0-64 16,-3-1-16-16,-1 6-448 0,-1 1-80 0,2 1-32 16,-1 3 0-1,3 2-464-15,0 4-80 0</inkml:trace>
  <inkml:trace contextRef="#ctx0" brushRef="#br0" timeOffset="14241.81">30502 1172 37775 0,'-4'10'1664'16,"3"-1"368"-16,0-3-1632 0,0 0-400 0,1-2 0 0,-2-2 0 0,2-1 752 0,-2 4 64 0,-1 3 16 0,1 2 0 0,-2 1-432 0,1-1-80 0,-1-3 0 0,0-1-16 0,3-1-304 15,-2-1 128-15,3 0-128 0,-1-4 0 0,1 0 0 0,1 0-304 16,1-4 48-16,1 0 0 0,1-1 48 0,2-2 16 0,0 1 0 0,2-4 0 16,0-3 192-16,2 1 192 0,3-6-48 0,-1-1 0 15,0 3 128-15,2-6 32 0,0-1 0 16,1-1 0-16,-1 0 16 0,0-1 16 0,1 3 0 15,-3 1 0-15,1 5-112 0,-2 4-32 0,-1 4 0 16,-2 0 0-16,-2 4 32 0,1 1 0 0,-2 3 0 16,-1 3 0-16,0 1-48 0,1 1-16 0,0 2 0 0,0 2 0 15,0-2-160-15,0 5 0 0,0-2 0 0,0 3 0 16,0 2-320-16,0-3 48 0,-2 4 16 0,2 0 0 16,-1 0 32-16,0 3 16 0,1 3 0 0,-2 1 0 15,2 2 208-15,0 0 0 0,0 1 0 0,1 1 0 16,1 2-320-16,0-1 48 0,-1-5 0 0,0 2 0 15,2-6-736-15,-1-3-144 0,3 0-16 0,-1-6-10704 16,1-2-2144-16</inkml:trace>
  <inkml:trace contextRef="#ctx0" brushRef="#br0" timeOffset="14723.97">30727 164 35007 0,'-6'-3'3120'0,"2"-1"-2496"0,2 0-496 0,2 2-128 0,0 2 704 0,1-3 128 0,1 3 32 0,1-1 0 15,1-1-48-15,2-1-16 0,2-1 0 0,4 1 0 0,0 0-560 0,3-1-112 0,2 2-128 0,2 2 176 0,-1 2-176 0,3 0 0 0,1 4 0 0,4 3 128 0,0 0-128 0,5 6 0 16,3 5 0-16,2 2 0 0,2 5 0 0,1 6 0 15,1 1 0-15,0 5 128 0,0-1 0 0,0 5-128 16,-2-1 192-16,-2 3-64 16,0 2 0-16,0 6 0 0,-1 4 0 0,-2 3 0 15,-5 1 0-15,-2-2 0 0,-6-8 0 0,-5 2 0 0,-3 4 192 0,-6 1 16 0,-6-2 16 16,-3-2 0-16,-8 1-32 0,-5-2 0 0,-5-2 0 16,-7-4 0-16,-4 0-16 0,-2-2-16 15,-5 1 0-15,-2-6 0 0,-1-1-288 0,-2-4 0 16,-1-3 0-16,0-4-144 15,1-2-304-15,2-5-48 0,0-4-16 0,1-5-19472 0</inkml:trace>
  <inkml:trace contextRef="#ctx0" brushRef="#br0" timeOffset="27742.19">4319 12600 35935 0,'0'-9'3200'0,"2"3"-2560"0,-1 2-512 0,0 1-128 0,0 2 160 0,0-4 16 0,1-2 0 0,0-5 0 0,2-5 144 0,-2 1 16 0,1 2 16 0,-2 1 0 16,2 3 208-16,-3 0 32 0,1 4 16 0,-2 2 0 15,1 2-224-15,-2-2-64 0,1 6 0 0,0-2 0 0,-2 2-64 0,1 4 0 16,-2-2-16-16,0 1 0 0,1 2 16 0,-3 3 16 16,-2 1 0-16,-1 3 0 0,0 4 192 0,-4 1 48 15,0 3 0-15,-3 1 0 0,-2 2-176 0,0 4-16 16,-2 2-16-16,-2 1 0 0,-3 5-176 0,-1-1-128 16,-1-1 144-16,-2-1-144 0,-2 1 0 0,-1-1 0 15,0 1 0-15,-3 0 0 0,1-1 0 16,-1-2 0-16,6 1 0 0,1-6 0 0,4-1 0 0,1-6-288 15,4-4 32-15,1-5 16 16,5-5-272-16,-1-2-64 0,4-3-16 0,-1-5-12512 0,0-6-2496 16</inkml:trace>
  <inkml:trace contextRef="#ctx0" brushRef="#br0" timeOffset="28025.85">3795 12533 35007 0,'4'-19'1552'0,"-1"7"320"0,2-1-1488 0,0 4-384 0,-1 2 0 16,0 5 0-16,1-2-672 0,2-4-208 0,5-2-32 15,5-4-16-15,0 2 1312 0,-4 2 256 0,0 5 48 0,-3 4 16 16,0 4 416-16,-3 6 96 0,2 1 0 16,-2 6 16-16,0 2-464 0,2 5-112 0,1 3-16 0,1 0 0 0,2 5-48 0,0 1-16 15,3 1 0-15,2-1 0 0,0 3 192 0,2 1 16 16,0 1 16-16,1-5 0 15,0-1-352-15,-2-3-80 0,1 1-16 0,0-1 0 0,2-3-352 0,1-2 144 16,-4 0-144-16,4-1 0 0,1 2 128 0,1-2-128 16,-1-5 0-16,-1-2 0 15,-1-1-144-15,-1-6-96 0,-1 1-16 0,-1-5-13632 16,0-1-2720-16</inkml:trace>
  <inkml:trace contextRef="#ctx0" brushRef="#br0" timeOffset="29358.5">5092 12702 36863 0,'-6'0'3264'0,"1"0"-2608"0,4 0-528 0,2 0-128 0,-1 0-496 0,0 0-128 0,-1 1-16 15,-2-1-16-15,0 0 112 0,0-1 32 0,1 1 0 0,-1 0 0 0,3 1 512 0,0-2 304 16,1 0-48-16,2 1 0 0,1 2 496 0,-1 0 80 15,3-2 32-15,3 2 0 0,3-1-48 0,2 2-16 16,6-1 0-16,1-2 0 0,5 2-400 0,0-2-80 16,1 2 0-16,3-2-16 0,3 0-96 0,2 0-16 0,3 0 0 0,0 0 0 15,1-4-64-15,0 2-128 0,3 2 176 0,-1-4-176 16,0-6 176-16,-1 4-176 0,-1-3 160 0,-1 3-160 16,0-1 128-16,-1 1-128 15,0-1 0-15,-3-1 144 0,0 0-144 0,-3 2 0 16,-2 0 0-16,-4 3 0 0,-3 3 0 0,-3-2 0 0,-6 2 0 0,-1 2 0 15,-4 1-864-15,-3 3-48 0</inkml:trace>
  <inkml:trace contextRef="#ctx0" brushRef="#br0" timeOffset="31841">6122 12612 14735 0,'-2'0'1312'0,"-1"0"-1056"0,2 0-256 0,1 0 0 16,0-3 656-16,0 3 80 0,-1 0 16 0,-2 0 0 0,1 0-944 0,-1 0-176 0,0 0-32 0,-1-2-16 0,1 2 416 0,1-1 0 0,-2 1 0 15,2 0 0-15,-1 1 864 0,2 1 160 0,0-4 16 0,0 2 16 16,1 0 416-16,0-1 96 0,0-2 16 0,0 3 0 0,0 0-864 0,0 0-160 15,0 0-48-15,0 0 0 0,18-12 64 0,-14 9 0 16,0 2 0-16,-1-3 0 16,0 2 320-16,-1-2 80 0,2 2 16 0,-2-2 0 0,1-2-240 15,1 1-48-15,-2 1-16 0,-1 1 0 16,2-1-304-16,0-2-48 0,1-4-16 0,0-1 0 16,2-2-176-16,1 0-144 0,2-3 192 0,4-3-192 15,1-1 384-15,5-2-48 0,4-3 0 0,6-3 0 16,3-4 32-16,3-2 0 0,3-2 0 0,4-1 0 0,0-1-208 0,4-3-32 0,4-1-128 0,2-1 192 15,2 1-192-15,-2-1 144 0,-2-2-144 0,5-2 128 16,3-1-128-16,2-3 0 0,3-6 0 0,-1 2 0 16,-1 3 0-16,-2-2 0 15,2 0 0-15,1-2 0 0,-1-1 0 0,1-1 0 0,3 1 192 0,-2-2-64 16,-2-1-128-16,-1 3-144 16,-3 6 144-16,-2 0-208 0,-2 2 208 0,-1 4 0 15,0 7 0-15,-3 0 0 0,-4 4 0 0,0 0 0 0,-2-2 0 0,-3 4 0 0,-4 3 0 16,-4 1 0-1,-4 5 0-15,-1 1 0 0,-1 4 0 0,-5-1 0 16,-2 3 208-16,-2 4-64 0,-1-4-144 0,-1 3 0 0,-1 1 0 0,-1-1 0 16,0 4 0-16,-2-1 0 15,1 1-192-15,2-1 192 0,-4 4 0 0,1-1 0 16,2-5 0-16,0 3 0 0,-1-1 0 0,-2 3 0 16,0 1 0-16,-3 0 0 0,0 2 0 0,-3 1 0 15,-1 0 0-15,-2-1 0 0,0 4 0 0,-1 0 0 0,0 0 0 0,-1-2 0 0,-1 2 128 0,-1 0 0 16,2 0 0-16,1 0 0 0,-1 0-128 0,1-2 0 15,0 0 144-15,0 0-144 0,0 2 0 0,0 0 0 16,0 0 0 0,0 0 0-16,0 0 0 0,0 0 0 0,0 0 0 15,13-20 0-15,-10 18 0 0,-2-2 0 0,0-1 0 0,-1 1 128 16,2 0-128-16,-1 1 144 0,0 0-144 0,0-3 160 16,1 2-16-16,0-2 0 0,0 0 0 0,0 0 0 15,-1 0-144-15,0-1 160 0,2 4-160 0,-1-6 160 16,-1 3-160-16,2 0 0 0,-1 0 0 0,0 1 0 15,-2 2 0-15,0-3 0 0,-2 2 0 0,0-1 0 16,-2 2 0-16,-1 0 0 0,0 2 0 0,-3-2 0 0,-2 3 0 16,-3 0 0-16,-2 3 0 0,-1-3 0 15,-2 1 128-15,-2 2-128 0,0 0 128 0,-6 2-128 0,2-1 128 16,-5 0-128-16,2-1 0 0,-2 2 128 0,1 2 0 16,1-1 0-16,0 0 0 0,1 0 0 0,5 1-128 15,2 2 0-15,3-5 0 0,2 0 0 0,5-1 0 0,1-2 0 16,3 1 0-16,3 0 0 0,-1-2 0 0,3 1-176 15,1 2 176-15,1-1-128 0,0 2-144 16,1 0-32-16,0-2 0 0,4 1 0 0,0-2 144 0,4 1 32 16,1 0 0-16,2-4 0 0,2 2 128 0,3-2 0 15,-2 1-144-15,4-4 144 0,4 1-272 0,2-2 16 16,0-2 0-16,0 2 0 0,2 0 256 0,-2 1 0 16,0 1 0-16,0-2 0 0,-2 3 0 0,-3 0-128 15,-1-1 128-15,-2 2 0 0,-2 1 0 0,-1-2 0 16,-2 1 0-16,-2 1 144 0,-1 1 112 0,1 0 0 0,-3 0 16 15,1 0 0-15,-1 3 0 0,-2 0 0 0,1 0 0 0,-2 4 0 16,1-1-16-16,-2 4 0 0,2 2 0 0,-4 0 0 16,1 1-112-16,-3 3-16 0,0 0-128 0,-1 0 192 15,-1 0-32-15,-1 3-16 0,-3-1 0 0,-1 4 0 16,-2-2-144-16,1 1 192 0,-2-1-192 0,0-1 192 16,2-1-192-16,0-2 0 0,0 0 0 0,1-2 0 15,1-2 0-15,0-2-304 0,4-1 48 0,0-6 16 31,2 0-544-31,2-3-112 0,2 0-32 0,2-4-17472 0</inkml:trace>
  <inkml:trace contextRef="#ctx0" brushRef="#br0" timeOffset="33210.11">10215 9884 17503 0,'4'1'1552'0,"0"-2"-1232"16,-2 1-320-16,-1 0 0 0,2-3 144 0,-1 3-16 0,3-2-128 0,3 1 192 0,1-3 32 0,0 2 0 0,-1-2 0 0,-1 1 0 0,-2 0 272 0,-1 0 48 16,-1 0 16-16,-1-4 0 0,0 2 224 0,-1 0 48 15,-1-1 16-15,0 0 0 0,-1 0 368 0,-1 0 80 16,-1-3 16-16,-2 5 0 0,0-2-64 0,-1-1-16 0,0 4 0 0,-3-3 0 16,1 2-64-16,-1 2-16 15,-2-2 0-15,-2 4 0 0,0 0-608 0,-1 4-128 0,2 0-32 0,-3 4 0 16,0 0-384-16,-1 3 0 15,0 1 0-15,1 2 0 0,2-4-320 0,-4 5 16 16,-1 3 0-16,1 2 0 16,2-4-224-16,2-1-48 0,2 1-16 0,3 0 0 15,0 0 448-15,2-4 144 0,4 1 0 0,0-1 0 0,4-2 0 0,-1-3 0 16,1 2 0-16,3-3 0 0,3 4 384 0,2-4 64 16,2 0 32-16,1-2 0 0,4 0 0 0,-1-2 0 0,0-2 0 0,0 0 0 0,2-3-176 15,1 0-48-15,-2-1 0 0,1 1 0 0,-2-2-256 0,-2 1 0 31,-1 0 0-31,-2-2 0 0,0 3-176 0,0-4 176 16,-1 1-192-16,0 0 192 0,-1-4 0 0,2 1-128 16,-1-3 128-16,1-2 0 0,1 0 0 0,-1 0 0 0,-1-1 0 0,-2 2 0 0,0 0 0 15,1-3 0-15,0 4 0 0,-3-3 0 16,0 5 256-16,-1 0-32 0,-1 1-16 0,-1 3 0 16,-1 3 64-16,-1-1 16 0,1 1 0 0,-3 3 0 15,1 0-96-15,-1 0-32 0,-2 3 0 0,1 1 0 16,-2-2-160-16,-2 4 160 0,0-2-160 0,-2 2 160 15,2 0 0-15,-3 4 0 0,1-1 0 0,-2 2 0 16,1 4-160-16,2-3 0 0,1 1 0 0,1 3 0 16,0-3 0-16,2 3 0 0,2 5 128 0,0-2-128 15,1-3 0-15,1 0 0 0,2 3 0 0,0 3 0 16,2 4 0-16,3 2 0 0,-2 1 0 0,0-3 0 0,0 5 0 0,-1-5 0 0,0-5 0 0,0 3 0 16,0 2 0-1,0 5 0-15,-1-2 0 0,-1-1 0 0,-1 1 0 16,-1-4 0-16,0-2 0 0,-1-5 0 0,0 2 0 15,-2 2 0-15,-1 6 0 0,1-2 0 0,-3-2 0 0,-2 2 0 16,0-6 0-16,-2 1 0 0,1-5 192 16,-3 0 16-16,-2 0 0 0,-3-1 0 0,0 1-208 0,-2-2 144 15,-3 1-144-15,-3-2 128 0,-1 2-128 0,-2-5 0 0,-3 0 0 0,-2-4 0 0,3-1 0 0,-2-4 0 16,-1-1 0-16,1-1 0 0,1-2 0 0,-2 0-192 16,1-6 0-16,4 0 16 31,4 2-624-31,5-3-128 0,3-2-32 0,6-1-17088 0</inkml:trace>
  <inkml:trace contextRef="#ctx0" brushRef="#br0" timeOffset="33633.87">10581 10229 30399 0,'-2'-3'2704'0,"-1"3"-2160"0,2 0-544 0,1 3 0 0,1-3 1664 0,0 2 208 0,1 0 48 0,0 3 16 0,3 2-1408 0,1 5-272 0,3 4-64 0,1 1-16 0,0 1-320 0,1 2-64 16,1 2-16-16,-1 2 0 15,0-5-672-15,-1 0-128 0,-1 0-16 0,-3-6-16 16,0 2-240-16,-2-4-48 0,-1 0-16 0,-2-3 0 16,1 0-304-16,-2-2-64 0,-1 1-16 0,1-4-9200 0</inkml:trace>
  <inkml:trace contextRef="#ctx0" brushRef="#br0" timeOffset="36499.56">11067 9237 31327 0,'-13'5'2784'0,"0"-4"-2224"0,5 2-560 0,3-3 0 15,0 2 208-15,-4-2-64 0,-10 4-16 0,-13 2 0 0,-10 0-912 0,-6 1-192 0,-1-1-48 0,2-5 0 0,2 1 432 0,-1-2 80 16,-2 0 0-16,-3-2 16 0,3-2 288 0,1 1 48 0,-1-4 16 0,0 5 0 0,-1-2 784 16,0 1 144-16,-2 0 48 0,-1 1 0 0,0 4 512 15,-1-2 128-15,0 6 0 0,-1-2 16 16,2 5-336-16,-1-2-64 0,-1 2 0 0,4 1-16 16,0 2-816-16,4 0-256 0,2-4 128 0,2 0-128 15,5-4 0-15,2 2 0 0,2-3 0 0,6 0 0 0,4 0-128 0,2 1 128 16,0-2-208-16,0 3 80 0,0 0-224 0,1 1-32 15,4-2-16-15,2 0 0 0,0 2 400 0,4-1-160 16,1 2 160-16,3-4 0 0,3 0 320 16,1 1 160-16,2 1 32 0,2 0 16 0,2 0 112 15,3 1 32-15,0 1 0 0,0 0 0 0,2 1-352 16,1 0-80-16,2 3-16 0,1-1 0 0,-5 0-224 0,1 0 0 0,1 4 128 16,1 2-128-16,0 7 0 0,-1 1 0 0,-1 5 0 15,-1 3 0-15,-1 6 0 0,-2 3 0 0,-4 1 0 0,0 4 0 16,-2-1 0-16,0 0 0 0,-2 5 128 0,2 3-128 15,0 4 0-15,-1 3 0 0,2 1 0 0,0 0 0 16,2-5 0-16,-2 0 0 16,1-4 0-16,-2 0 0 0,1-4 0 0,-2-1 0 15,1 8 0-15,-1-2 0 0,-2-3 0 0,-1-3 0 0,1-4 0 0,2-11 0 16,-2 1 0-16,-1-5 0 16,0 1 0-16,-1-3 0 0,-3 0 0 0,2-1 0 15,-2-3 0-15,-1-1 0 0,3-1 160 0,-2-7-16 0,2-2 0 16,1-1 0-16,1-4 112 0,0-2 32 0,1-1 0 0,0-2 0 15,3-1 0-15,0-1 0 0,1 1 0 16,0-4 0-16,2-1-80 0,3-1-16 0,0 2 0 0,4-5 0 0,5 2-64 16,4-5-128-16,6 2 176 0,4-3-176 0,3 4 0 0,4-4 0 15,2 4 0-15,-6 3 0 16,-4 3 0-16,5-4 0 0,11 1 0 0,8-1-144 16,6 1-128-16,-3-1-32 0,-2 4 0 0,-1 0 0 15,1 3 48-15,0 3 16 0,1 4 0 0,-2-1 0 0,-6 3 240 0,-3-2 0 16,-1 2-160-16,4-2 160 0,4 2 0 0,4 1 0 15,3-4 0-15,0 0 0 16,1 1 192-16,-3-5 0 0,0 2 0 0,0-4 0 0,-4 0-64 16,-2 0-128-16,2 0 192 0,-2-3-64 0,-1 3-128 15,-4 0 0-15,-2 3 0 0,-5 0 128 0,-5 4-128 0,-6-4 0 0,-4 4 0 16,-4-3 0-16,-3 1 0 0,-2 0 0 16,-2-1 0-16,-3-1 0 0,0-2 0 0,-1 1 0 15,-1-2 176-15,0 0-176 0,0-3 304 0,1-4-48 0,0-1 0 0,0-2 0 16,2-3 80-16,0-5 16 0,1-1 0 0,-1-4 0 15,1-2-160-15,-1-1-48 16,-1-2 0-16,-1-6 0 0,-1 1-144 0,-2-8 0 16,-2 0 0-16,0-3 0 0,-1 3 0 0,-1 0 0 0,1-3-128 0,-1-3 128 15,1-4 0-15,0 0 0 0,-2 1 160 0,2-1-160 16,0 4 256-16,0 2-64 0,-1 1-16 16,0 1 0-16,-2 1-32 0,2-3 0 0,-1-2 0 0,0 3 0 0,0 3 32 0,1-4 0 15,-2-2 0-15,2-1 0 0,-1-1-176 0,-1 0 0 16,1 8 0-16,-1 1 0 0,-1-2 0 15,-1-2 0-15,-1 0 0 0,0 3 0 0,-1 9 0 0,1 1 0 16,-3 6 0-16,1 5 0 16,0 1-128-16,0 1 128 0,2 5 0 0,-1-2 0 15,1 4-128-15,-1-2 128 0,1 5-160 0,0 0 160 16,1 2 0-16,0 1 0 0,0 1-128 0,1 1 128 16,1-1 0-16,-2 2 0 0,1-2 0 0,-1 1 0 0,0 3 0 0,0 0 0 0,-1 4-128 0,-1 1 128 31,-1 2-416-31,-3 0-32 0,-1 3-16 0,-4 2 0 15,-3 3-176-15,-2 1-16 16,-2 0-16-16,-3 0 0 0,-3 3-240 0,-4 3-48 0,-3 3-16 0,-2 1-17616 0</inkml:trace>
  <inkml:trace contextRef="#ctx0" brushRef="#br0" timeOffset="37814.11">10420 13918 28559 0,'-3'3'2544'0,"-2"-3"-2032"0,1 3-512 0,3-3 0 0,2 0 896 0,-3 0 64 0,-2 0 32 0,-2 0 0 0,-2 0 32 0,0-3 16 0,0-3 0 0,0-1 0 0,1-2-64 0,1-1-16 16,-1-2 0-16,-1 0 0 0,3-3-512 0,-1 1-96 15,2-1-32-15,0 4 0 0,0-1-320 0,0 2-128 16,2 1 0-16,-2 3 0 0,0 0 128 0,-2 2 176 15,1 4-48-15,-5 0 0 16,0 3 144-16,-1 0 32 0,-1 4 0 0,-4 2 0 16,-2 5-128-16,-3 1-32 0,0 1 0 0,-2 0 0 0,1 5-144 0,-1-1 0 15,2 0 0-15,-1 3 0 0,4-1-240 0,0-2 32 0,6-1 0 0,2-3 0 16,1 2 208-16,3 5 0 0,1-1 0 16,3 0-144-16,-1 4 144 0,2-1 0 0,1 0 0 0,1-3 0 15,2 0 0-15,0 0 0 0,2-3 0 0,3-3 0 16,2-2 0-16,2-3 0 15,3-1 0-15,1-4 0 0,3-3 0 0,2 0 128 16,1-6-128-16,3-3 0 0,1-4 192 0,1-2-16 16,0-4-16-16,3 0 0 0,1-6 112 0,-2-1 32 15,1 2 0-15,-2-1 0 0,2-4 16 0,-3-2 16 16,-2 5 0-16,-4-1 0 0,-3 1-80 0,2-3 0 16,4-5-16-16,-2-3 0 0,-3 2-240 0,-6 1 0 15,-3 2 0-15,-4 1 0 0,-2 3-192 0,-3 2 192 0,-3 4-192 0,-2 4 192 0,-1 5-256 0,-1 3 48 16,0 5 16-16,-2-1 0 15,0 6 352-15,-1-1 80 0,-1 4 16 16,0 2 0-16,0 4-32 0,2-3 0 0,0-2 0 0,1 5 0 0,-1 4-96 0,0 6-128 16,2 1 176-16,-1 2-176 0,5-9 0 0,-2 2 0 15,3 1 0-15,0 1 0 0,-1 8 0 0,1 3 0 16,1 5 0-16,0 2 0 0,3 2 0 16,-1-2 0-16,1 0 128 0,0-3-128 0,2-3 256 0,-1-1 0 15,0 0 0-15,-1-9 0 0,0-2-256 0,-1 5 160 16,2 3-160-16,0 7 128 0,-2 0-128 0,0-1 0 0,-1-4 0 15,0 2 128 1,0 1-128-16,-1 2 0 0,0-3 0 0,0-3 0 0,0-3 0 0,-2-2 0 0,1-5 0 0,-2-1 0 16,1-2 240-16,-1-3 64 0,-1-3 16 0,2-4 0 31,-1 0-64-31,1-2-16 0,-1-2 0 0,2-2 0 0,0 0-96 0,-1 0-16 0,0-2 0 0,0-2 0 16,-2-1-128-16,0 1 0 15,1 1 0-15,-3 0 0 0,-2 3-320 0,-2 0 16 16,0 0 0-16,-2 0 0 15,-2 3-224-15,-3 0-48 0,-4 6-16 0,0 1 0 16,2-3 80-16,-3 2 32 0,-3 1 0 0,-1-1 0 16,3-3 336-16,-1 0 144 0,0-2-128 0,0-2 128 0,2-2 0 0,1-2 192 15,2-1 0-15,1-3-16 0,-1-1 240 0,1-6 48 0,0-3 16 0,2 0 0 16,3 1-288-16,0-1-64 0,4 0-128 0,0-2 192 31,1-1-1088-31,2 2-240 0</inkml:trace>
  <inkml:trace contextRef="#ctx0" brushRef="#br0" timeOffset="38467.42">10927 14336 43311 0,'-1'0'3840'16,"0"-4"-3072"-16,1 0-608 0,1 2-160 0,2-1 304 0,-1 0 16 0,3-4 16 0,5-5 0 0,4-2-864 0,4-4-176 0,4 2-48 0,-1 0 0 0,-1 1 432 0,-1 5 96 16,-2 1 16-16,-2 3 0 0,1 2 208 0,-1 2 0 0,1 1 0 0,1 1 160 15,0 0-32-15,1 1-128 0,0 1 192 0,1-2-64 16,1 0-128-16,-3 0 192 0,-1 3-192 0,-2 1 192 16,-3-2-64-16,-3 2 0 0,-1 0 0 0,-5 2 0 15,1 0-128-15,-5 4 0 0,-1 2 144 0,-5 3-144 16,-3 2 0-16,-6 4-256 0,-2 2 32 0,-4 1 16 0,-4 2 64 15,-3 3 16-15,-1-1 0 0,2-6 0 0,6 1 128 16,-3-2 0-16,-1 5 0 0,1-2 0 16,6-1 272-16,4-4 96 0,2 0 16 0,3 0 0 15,4 0-16-15,2 0 0 0,1-3 0 0,3-1 0 0,1 1-368 16,2-2 0-16,1 0 0 0,-1-4 0 0,3-2-160 0,0 0-96 16,1-4-32-16,2 1 0 15,1-5-192-15,0 0-32 0,4 1-16 0,-2-4 0 16,4-1-704-16,0-1-144 0,-1-1-32 15,3-2-15504-15</inkml:trace>
  <inkml:trace contextRef="#ctx0" brushRef="#br0" timeOffset="39874.55">11375 13198 23951 0,'0'-6'2128'0,"0"2"-1696"0,0 0-432 0,0 2 0 0,1 2 1888 0,-1-3 288 0,2-1 64 0,-1-3 16 0,-1 2-1680 0,-1-1-320 0,-1 0-80 0,-1 1-16 0,-5 3-160 0,-3-1 0 15,-1 2 0-15,-6 2-176 0,-4 2 304 0,-5-3 48 16,-3 0 16-16,-2 2 0 0,-3-2 976 0,-3 0 208 16,-3 0 32-16,-4-2 16 0,-1-1-400 0,-4 3-64 15,0 3-32-15,-4-6 0 0,5-3-416 0,0 2-64 16,-1-2-32-16,-4 2 0 0,-6 2-224 0,-2 1-32 0,7-4-16 16,-7 3 0-16,-5-2-144 0,0 0 0 0,2 0 0 0,3 2 0 15,5-1-208-15,3 2 16 0,2-2 16 16,4 2 0-16,4 1 176 0,4 0 0 0,1-2 0 15,3 2 0-15,5-3 0 0,3 3-160 0,1 3 160 0,3-3 0 16,6-4 0-16,-1 4 0 0,1 4 0 0,2-2 0 16,2-1 0-16,4 3 0 0,1 2 0 0,3 3 144 15,3 1-144-15,0 2 0 0,4 3 0 0,1 2 128 16,2 8-128-16,3 0 0 16,0 3 0-16,2 4 128 0,2-1-128 0,1 2 0 15,4 2 0-15,-1 2 0 0,-1-2 0 0,2 3 0 16,0 3 0-16,-1 3 0 0,-3-9 0 0,0 9 0 0,1 13 0 0,-5 1 0 15,0 1 0-15,-3 4 0 0,-4 1 0 0,-2-1 0 16,-2-3 0-16,-2 3 0 0,-2 6 0 16,-3-2 0-16,-1-4 0 0,0-5 0 0,-1-2 0 0,-1-2 0 15,0 6 416-15,-1-4 0 0,2-1 0 16,-2-2 0-16,2-2-96 0,0-7 0 0,3-5-16 16,0-2 0-16,0-3-304 0,1 1 0 0,-1-2 0 0,-1 1 0 15,0 0 128-15,0-2-128 0,0-1 0 0,0-2 0 16,2-3 0-16,-2-2 0 0,1-1 0 0,-1-1 0 0,1 0 0 0,0-3 0 15,1-3 0-15,3-4 0 0,2-6 128 0,0 1-128 0,3-4 0 16,2-1 0 0,1 0 368-16,1-4 16 0,3 0 0 0,3-1 0 15,1-2-16-15,4-3 0 0,1 2 0 0,0-3 0 0,3 3-240 0,-3 0-128 0,1 2 160 0,1 1-160 16,0-2 0-16,1 3 0 0,1 0 0 0,1 2 0 16,1-1 0-16,3 1 0 15,2 3 0-15,1-3 0 16,3 0-208-16,5 0 16 0,7 0 0 0,8-2 0 0,5 1 192 0,5-2 0 15,4 0 0-15,1-4 0 0,2 2 0 0,0 2 0 16,2-1 192-16,-1 0-192 0,0 4 0 0,-3 0-192 16,-2 2 0-16,-3 4 0 15,-3 0-224-15,-3 3-32 0,-4 0-16 0,-1 4 0 0,-2 0 112 0,-1 2 32 0,-1 1 0 0,-2-2 0 16,1-2 192-16,-3-2 128 0,-2-1-160 0,-1-3 160 16,-2 0 192-16,-3-2 128 0,-1 0 16 0,-1 1 16 0,1-4-192 15,-4 1-32-15,-6 1-128 0,-1-3 192 0,1-3-192 16,-6 1 0-1,-1 1 0-15,-5-2 0 0,-1 1 128 0,-3-2-128 16,1-3 176-16,-3 0-176 0,0-1 240 0,0-2-64 0,-2 0-16 0,0-2 0 0,-2-1-32 0,0 1 0 16,-1-1 0-16,2 4 0 0,-2-4 16 0,0 0 0 15,0-6 0-15,-2 0 0 16,4-3 48-16,-2 0 0 0,0 0 0 16,1-6 0-16,-1-1-192 0,0-2 192 0,0-1-192 0,-1-5 192 15,-2 1-64-15,1-5 0 0,-3-6 0 0,-1-6 0 16,-3-5 80-16,1-5 16 0,1 0 0 0,0-4 0 15,-1-5-224-15,1-5 144 0,-2-1-144 0,3 4 128 0,2 1-128 0,2 10 0 16,1 6 0-16,-1 7-176 16,1 6 0-16,1 0 0 0,-1-1 0 0,1-2 0 15,-1 0 176-15,-2 2 144 0,2-1-16 0,-2 6-128 0,2 6 256 0,1 0-64 16,-1 2-16-16,0 7 0 0,-1 8-176 0,2-1 0 16,-1-5 0-16,0-1 0 0,1-2 0 0,-1 1 0 0,-1 5 0 0,2 2-176 15,0 1-160 1,-1 5-48-16,1 0 0 0,-1-1 0 15,0 3 176-15,0 2 16 0,-1 0 16 0,1 2 0 0,0 1 176 16,1 2 0-16,0 1 0 0,0-3 0 0,0 4 0 0,0 1 0 0,0 1 0 0,0 2 0 16,0-3 0-16,1 0 0 0,-1 2 0 0,0-2-128 0,0 0 0 0,0 0 0 15,0 0 0-15,0 0 0 0,0 0 128 0,0 0-128 16,0 0 128-16,-6 20-128 0,6-20 128 0,0 0 0 31,-1 0 0-31,1 0 0 0,0 0 0 0,0-2 0 0,0 0 0 0,0-3 0 0,1 2 0 0,-2-1 0 16,1 0 0-1,0-2 0-15,-2 4 0 0,0-2 144 0,-1 1-144 16,1 0 0-16,-3 0 272 0,0-3-48 16,-1 2-16-16,-1 1 0 0,-1-2 0 0,1-1 0 15,-2-1 0-15,0 2 0 0,1-1-64 0,-1 0-16 0,2-3 0 16,-2 2 0-16,2 1 112 0,-1 0 16 0,-1-1 0 16,2-1 0-16,0 2-256 0,-2-1 0 0,0 0 0 0,-1-2 0 15,1 6 0-15,-4-4 0 0,1 4 0 0,-3-3 0 16,-1-1 0-16,-1 1 0 0,-1 4 0 0,1 0 0 15,0 0 0-15,-3 0-160 0,-1 0 160 0,-3 0-192 32,0 2-432-32,-4 0-80 0,0 0-32 0,0 0-21056 0</inkml:trace>
  <inkml:trace contextRef="#ctx0" brushRef="#br0" timeOffset="41588.18">6266 12666 7359 0,'-4'-3'656'0,"1"0"-528"0,1 3-128 0,1-4 0 0,1 4 1184 0,0-2 208 0,0-4 32 0,0 2 16 0,-2-5 32 16,2 2 16-16,-1-5 0 0,1-1 0 0,-1 3 368 0,1 0 80 0,-1 4 16 0,1 1 0 0,-3 2-208 0,1 0-32 0,-1 2-16 0,1 1 0 16,-1 0-96-16,1 0 0 0,-1 0-16 0,0 0 0 15,-1 1-752-15,0 2-160 0,-1-1-32 0,2 2 0 0,-2-4-304 0,0 2-64 16,1-1-16-16,2-1 0 0,-2 0-96 0,3 0-32 0,-1 0 0 0,1-1 0 15,2-4 112-15,-1 4 16 16,3-4 0-16,-2 1 0 0,0 2 64 16,1 1 0-16,-1-3 16 0,0 2 0 0,2 2-16 15,-2 0-16-15,0 2 0 0,1 2 0 0,1-2-128 0,1 6-32 0,-1 0 0 16,2 0 0-16,0 0-144 0,4 5 0 0,1-3 0 0,2 2 0 16,3 0 0-16,1-1 0 15,5 2 0-15,3-2 0 0,0 3 0 0,6-5 160 16,3 4-160-16,5 2 160 0,0 1 96 0,1 0 32 15,3 0 0-15,0 0 0 0,2 2-112 0,2 1-32 16,1 7 0-16,0-1 0 0,1-2-16 0,1 2 0 16,3 3 0-16,1 3 0 0,3-1-128 0,1 1 0 15,1-5 0-15,0-1-176 0,3-1 176 0,5-4 0 16,10 1 128-16,2 1-128 0,0 7 0 0,-2-3 0 16,-1-1 0-16,-4-1 0 0,-3 0 160 0,-2 1 112 0,-6 0 32 15,-3 6 0-15,-1 0-80 0,-5 1-16 0,-6-1 0 0,6 5 0 16,2 5-80-16,0-3 0 0,1-3-128 0,-4 2 192 15,-2-2-64-15,-2-3-128 0,-2 0 176 0,-4-4-176 16,-3-3 128-16,-4-6-128 0,-5 1 0 0,4-2 0 16,3 2 0-16,-1 1 0 0,-1 1 0 0,-5-5 0 15,-1 1 144-15,-1 2-144 0,3-2 0 0,-2 1 144 16,-2 0 128-16,-2-4 32 0,-1 1 0 0,-3-3 0 16,-2-2-160-16,0 1-16 0,2 3-128 0,0-1 192 15,-1 1-192-15,1-3 128 0,-2-2-128 0,2 0 0 16,-2-2 144-16,0 0-144 0,2-2 128 0,-2 0-128 15,0 0 0-15,-2-2 0 0,-1-2 0 0,-1 2 0 0,0-1 0 16,-3 0 0-16,0 0 0 0,-3 1 0 0,-1-1 0 16,0 2 0-16,-2 0 0 0,1 0 0 0,-3 1 0 0,2 0 0 15,-1 1 0-15,-1-4 0 0,-1 1 0 0,1 2 0 16,-1-2 0-16,-1 1 0 0,1-1 0 0,-1-2 0 16,0-1 0-16,0 2 0 0,1-3 176 0,1 0-48 15,-2-3-128-15,1 2 192 0,-1 1-32 0,1-2-16 16,0 2 0-16,2-4 0 0,-2 4-144 0,-1 0 0 15,0 0 0-15,0 0 128 0,0 0-128 0,17-15 128 0,-12 11-128 0,0 1 128 16,-1 0-128-16,1-3 0 0,-2 2 0 0,0-2 0 16,1 0 0-16,-3 0 0 0,-1 0 0 0,0-1 0 15,-1 0-128-15,-3-2 128 16,1 1 0-16,-3-3 0 0,0-1 0 0,-1 0 0 16,-2-2 0-16,0-2 128 0,1-2 96 0,-1 2 16 0,2-3 0 15,-1-3 0-15,1-4-240 0,1 4 144 0,2 4-144 16,-1-1 128-16,1-4-128 0,-1-3 0 0,2 2 0 15,-2 4 0-15,1 7-384 0,0 1-16 0,-1 2 0 16,2 4 0-16,-2 1 80 0,0 1 32 0,2 4 0 0,0 0 0 16,1 3-32-16,1-2-16 0,1 2 0 0,-1-1 0 15,2 2 16-15,3 2 0 0,-1 1 0 0,5 2 0 16,1-3-96-16,-1 2-16 16,3 0 0-16,2 2 0 0,2-1 240 0,1 1 64 0,2 0 0 0,2-1 0 15,1 3 128-15,-2 0 0 0,-1-5 0 0,-6 2 0 16,0-2-128-16,-3 2 0 0,1 1 0 0,-2-1 0 0,-1 1 128 0,-2-1 0 15,-2 4 0-15,-3-3 0 0,0-2 0 16,-2 2 0-16,-3 0 0 0,0 0 0 0,-1-1 336 16,-1 1 0-16,-4 2 0 0,-3-2 0 0,-1 0 192 0,-2 1 48 15,-2 0 0-15,0 0 0 0,-1 0-192 16,3 0-16-16,0-3-16 0,0 0 0 0,-1 0-192 0,-3 1-32 16,1-3-128-16,1 0 192 0,2 0-192 0,0-2 144 15,1 0-144-15,-3-2 128 16,2 0-432-16,-2-2-80 0,2-2-32 0,-2-2 0 15,1 2-880-15,-6-2-176 0</inkml:trace>
  <inkml:trace contextRef="#ctx0" brushRef="#br0" timeOffset="44657.21">11467 10172 43311 0,'-5'0'3840'0,"1"0"-3072"0,1 0-608 0,2 0-160 16,0 0-592-16,-2 0-160 0,-1 3-16 0,-5-3-16 0,-2 1 624 0,-3 1 160 0,-1 1 0 0,-1 0 0 0,0 1-368 0,1-1-32 15,0 0-16-15,1 0 0 0,-1-2-416 0,0 2-64 0,3-1-32 16,2 2 0-16,0-2 1168 0,4 2 224 0,-1-4 48 0,5 1 16 0,1 2 432 0,1-3 96 16,2 0 16-16,3 2 0 0,3-2-576 0,1 1-112 15,4 2-32-15,3-3 0 0,4 3-160 0,4 2-16 16,1-1-16-16,6 0 0 0,5 5-32 0,6-2 0 16,4 2 0-16,2-2 0 0,3 2-128 0,2-3 0 15,2-2-192-15,2-2 192 16,4-4 0-16,3-2 0 0,4-2 0 0,1-4 0 0,-1 0-160 15,-2-1 160-15,0 0 0 0,-5 2-144 0,0-1 144 0,0 1-208 0,2 2 80 16,-3 1 128 0,1 0-512-16,-3 1 32 0,0 3 0 0,-5-1 0 15,-8 3-768-15,0-2-160 0,5 1-16 0,-2 1-15392 16</inkml:trace>
  <inkml:trace contextRef="#ctx0" brushRef="#br0" timeOffset="45324.75">12293 9441 15663 0,'3'-6'1392'0,"-1"0"-1120"0,0 1-272 0,-1 1 0 0,2 3 2880 0,0-1 512 0,2-2 96 0,4 1 32 0,5-3-2288 0,5-4-448 0,7-2-80 0,7-2-32 31,1 3-928-31,4 1-192 0,3 0-48 0,1 2 0 0,2 0-192 0,-2 2-32 0,-3-4-16 16,0 4 0-16,-6 4 592 0,-2-2 144 16,-1 4 0-16,-6-3 0 0,0 3 448 0,-6 0 112 15,-2 0 16-15,-3 3 16 0,-5 1 192 0,-1-2 48 0,-4 2 0 0,-3-2 0 0,-1 4-640 16,-4 2-192-16,-2-2 0 0,-7 4 0 0,-2 5 0 0,-4-3-224 15,-1-2 16-15,-4 2 0 16,-3 2 208-16,-5 5 0 16,-4 3-160-16,-6 3 160 0,1-2 0 0,0 4-144 15,3-1 144-15,1-4 0 0,2 1 0 0,-3 4 0 0,1-1 0 0,0 0 0 0,5-1 0 0,3-3 0 16,2-2 0-16,4 1 0 16,3-3 176-16,2-2 32 0,5 0 16 0,3-3 0 15,4-1 896-15,2-5 176 0,3 2 48 0,3-5 0 0,1 2-704 0,3-3-128 16,4 0-16-16,1 1-16 0,1 1-32 0,2-4 0 15,6 2 0-15,1-2 0 0,0 0-96 0,2 0-32 0,4 2 0 16,1-2 0-16,-1 1-96 0,2-2-32 16,2 0 0-16,0 0 0 15,1-2-192-15,-3 1 0 0,-1-2-192 0,-1 1 192 16,-1 1-672-16,-2-2-32 0,0 2 0 0,-5-2 0 16,2 3-896-16,-4-2-176 0,0 1-32 0,-2-2-16 15,-1 0-576-15,4 0-112 0,0-1-32 16,3-1-9120-16</inkml:trace>
  <inkml:trace contextRef="#ctx0" brushRef="#br0" timeOffset="45658.55">13219 9597 37775 0,'-2'-4'1664'0,"1"2"368"0,0 1-1632 0,0 1-400 0,0 0 0 0,1 0 0 0,0 1 816 0,0 1 80 0,0 5 0 0,1-1 16 0,0 6-720 0,0 2-192 0,0 4 0 0,2 4 0 0,-1 3 0 0,1-1 0 0,2 0 0 16,0 2 0-1,1-1-128-15,0 0 128 0,2-3 0 0,0 0 0 16,1-2 0-16,-3-3 0 0,0 0 0 0,2 0 0 16,-1 4 0-16,-1-3 0 0,-2-1 0 0,1-1 0 31,0 2-688-31,-1-2-64 0</inkml:trace>
  <inkml:trace contextRef="#ctx0" brushRef="#br0" timeOffset="46764.86">11643 14393 5519 0,'2'-3'496'0,"-1"2"-496"0,0 2 0 16,-1-1 0-16,1 0 3904 0,2 3 704 0,-1-1 128 0,4-1 16 0,4 4-4752 0,4-1-784 0,3 2-240 0,2-2-64 0,-1 0 1088 0,0 0 304 0,-1 0 16 0,-2-1 0 15,0 0 1616-15,-1 1 336 16,0 0 64-16,2-2 16 0,3 1-32 0,0-2 0 15,6 1 0-15,2-2 0 0,6 0-848 0,1 0-192 0,0 0-16 0,5-3-16 0,4 0-720 16,4 0-144 0,4-4-16-16,0 1-16 0,-8 0-224 0,8 0-128 15,11 2 128-15,-1 0-128 0,-4 2 0 0,3 2 0 16,3-3 0-16,0 6 0 0,-14-6 0 0,3 3 0 0,5 3 0 0,0-1 0 0,-5 2-192 0,4-4 0 16,3 1 0-1,-1-2 0-15,-1-5 192 0,-5 0-128 0,-3 0 128 16,-3-3-128-16,-3 2 128 0,-2 0 0 0,-4 1 0 0,-3 0 0 15,-5 2 0-15,-3 1 0 0,-1-2 0 16,0 3 0-16,-4-3-192 0,-1 2-48 0,-3 3-16 0,-1-4 0 16,-1 2-1216-16,-3 0-240 15,-2 2-48-15,-4 0-14624 0</inkml:trace>
  <inkml:trace contextRef="#ctx0" brushRef="#br0" timeOffset="47439.44">12524 13570 35935 0,'-15'-6'3200'0,"4"0"-2560"16,0 0-512-16,5 2-128 0,3-1 320 0,3 4 64 0,-1-3 0 0,0-5 0 0,-2 0-2112 0,-1-8-432 0,2-4-80 0,1 5 0 15,2 0-352-15,0 4-64 0,4 2-16 0,-1 0 0 16,1 4 1264-16,-2 0 240 0,2 1 48 0,-1 4 16 0,2-2 1680 0,0 6 352 0,2-1 64 0,1 2 16 16,0-1 736-16,5 4 160 0,2-1 16 0,4-2 16 15,1 1 240-15,4-2 64 0,3 1 0 0,2-2 0 16,2-4-640-16,-1-2-128 0,0 2-32 0,1-2 0 16,3 0-848-16,0-2-160 0,2 4-48 0,-4-2 0 15,-2 4-384-15,-4-3 128 0,-1 6-128 0,-5-3 0 16,-4 4 0-16,-6-1 0 0,-1 2 0 0,-6 0-176 0,-4 1-48 0,-5 3-16 15,-4 0 0-15,-4 1 0 0,-2 2 240 16,-4-5 192-16,-1 3-48 0,-2 1 0 0,-4 1 112 16,-5 2 0-16,-5 5 16 0,-1 0 0 0,8-3-272 0,-2 3 128 15,-3 2-128-15,2 2 0 0,0 3 0 0,1 0-144 16,3 2-16-16,2 0 0 16,2 0-208-16,2-2-32 0,1-2-16 0,1-1 0 0,4-5 176 0,1 0 48 15,0-4 0-15,4 0 0 0,4-2 192 0,2 1 0 16,1-3 0-16,4-2 0 0,3 2 480 0,-1-4 96 15,1 0 0-15,2-2 16 0,4 2-288 0,6 1-64 16,9-1-16-16,3-3 0 0,5 2-224 0,0-3 0 0,0 0 0 16,1-1-160-16,1 2 0 0,0-1 0 0,-1 0 0 15,-3 0 0 1,-6-2-208-16,4 2-32 0,-1 0-16 0,-2 0 0 16,-3-2-288-16,-2 0-64 0,-2-4-16 0,-3 4 0 15,-3-2-1392-15,-1-2-288 0</inkml:trace>
  <inkml:trace contextRef="#ctx0" brushRef="#br0" timeOffset="47873.61">13224 13972 35935 0,'1'-6'3200'0,"0"-1"-2560"0,0 2-512 0,1 1-128 0,0 0 448 0,2-1 64 0,3-6 0 0,4-7 16 0,5-5-272 0,3-1-48 15,0 1-16-15,-2 7 0 0,0 1 192 0,-2 5 16 0,0 2 16 0,-2 3 0 16,2 2 0-16,-1 1 0 16,1 4 0-16,-3-2 0 0,-1 4-160 0,0 1-16 0,-1 2-16 0,-1 0 0 15,-2-1-224-15,1 3 0 16,-2-2 128-16,0 2-128 0,0 0 0 0,-1-1 0 0,1 1 0 0,-2-3 0 15,1 0-192-15,-5 0-16 0,0 0-16 0,-4 2 0 16,-1 0-64-16,-3 2-16 0,-3 3 0 0,-3 0 0 31,2 0-208-31,-3 1-64 0,-4 5 0 0,-1 1 0 0,-1-2 704 0,0 1 128 0,2 1 16 0,0-2 16 16,2-2 224-16,1 0 64 0,2 0 0 0,3-1 0 0,4 1-224 16,0 0-32-16,5 3-16 0,2 0 0 0,4 3-160 0,3 0-16 15,2 0-128-15,1 1 192 0,2-4-192 0,2 2 0 16,4-1 0-16,3-5-160 31,1-5-288-31,1-6-48 0,1-4-16 0,1-4 0 16,1-2-992-16,4-9-208 0</inkml:trace>
  <inkml:trace contextRef="#ctx0" brushRef="#br0" timeOffset="49015.53">13121 10175 39615 0,'-1'-3'3520'0,"1"3"-2816"0,0 0-560 0,0 0-144 0,0 0 528 0,0 0 80 0,0 0 16 15,0 3 0-15,0-2-624 0,0 2 0 0,1 2 0 0,-1-5 0 0,0 0-384 0,6 19-160 0,-2-12-32 0,1 0 0 16,0-1-144-16,1-3-48 0,1 2 0 0,0-1 0 0,0 0 608 0,2 0 160 0,-1 1 0 15,0-2 0-15,0 3 672 0,2 1 208 16,1-4 32-16,1 3 16 0,2 1-336 0,2-1-64 16,2 0-16-16,3 4 0 0,2-1-144 0,2 0-48 15,2 4 0-15,-1-1 0 0,1 2-48 0,6 1-16 0,4 7 0 16,3 0 0-16,1 2-256 0,1 0 0 0,4 5 0 0,0-4 0 16,-4-2 0-16,2 1 0 0,5 2 0 0,0 2 0 15,2-2 192-15,2 1-32 0,1 2 0 0,0-1 0 16,-1 0 0-16,-3 1 0 0,-1-3 0 0,-5-4 0 15,-2 3 224-15,1 1 64 16,1 2 0-16,-3 1 0 0,-1 5-256 0,-3 3-64 16,-1-2 0-16,-4 3 0 0,-1 1-128 0,-3-3-176 0,-4 1 48 0,-1-3 0 0,-5-2 0 15,-2-1 0 1,-1-5 0-16,-3-1 0 0,-2-5-128 0,-1-2 0 16,0 1-16-16,-1 0 0 0,1-3 48 0,0-4 16 15,2 0 0-15,0-1 0 0,0 1 208 0,1-3-144 16,2-2 144-16,-2-4-128 0,-1 1 128 0,2-1-192 0,0-1 192 0,1-2-192 15,1-2-384-15,0-1-64 0,-1 2-32 0,0-2 0 16,-2 3-144-16,0 3-16 16,-3-3-16-16,0 4 0 0,1-1-112 15,0 3 0-15,-3 3-16 0,2 1-15264 0</inkml:trace>
  <inkml:trace contextRef="#ctx0" brushRef="#br0" timeOffset="50704.12">13691 14496 26719 0,'-2'0'2368'0,"-1"-2"-1888"0,2 1-480 0,0 1 0 0,-1-3-544 0,1 3-208 0,-1-3-32 0,-2-4-16 0,0-1-896 0,2-2-176 0,-1-3-48 0,3 1 0 0,3 0 2480 15,1 2 480-15,0-3 112 0,3 0 0 0,1-2 1728 0,2-1 320 0,3 0 80 16,1-4 16-16,5 2-1184 0,-2-3-256 16,2 1-32-16,4-6-16 0,5-5-1104 0,1-4-240 0,1 3-32 0,-2-3-16 15,1 1-224-15,-3 3-32 16,-4 2-16-16,5-5 0 0,7-12-144 0,5-7 192 0,-1-4-192 0,-2-2 192 15,-3 2-192-15,-5 0 192 0,-1 2-192 0,2-1 192 16,1-5 0-16,1 4 0 16,0 6 0-16,0 1 0 0,3 0-192 0,-1 3 128 0,2 3-128 15,-2 2 128-15,-2 3-128 0,2 2 0 0,4-1-160 0,-1-3 160 0,-1 3 0 16,0 1 0-16,-2-2 0 16,-1 7 160-16,-5 5 0 0,2-3 0 0,-2-1 0 15,-1 1 0-15,-3 0 48 0,0 1 16 0,-4 1 0 0,0 0 0 16,1-3-64-16,-3 2-16 0,-1 1 0 0,-1 2 0 0,-1 3-144 0,-3 1 0 15,-3 4 0-15,-1 2 0 0,-1 4 0 0,-4 3 0 16,-1 1 0-16,-1 3 0 16,-1 2-192-16,-1 0 192 0,-2 2-192 0,0-2 192 0,1 2 0 0,-2 1 0 15,0 0 0-15,1 4 0 0,-1-3 0 0,1 2 0 16,1-1 0-16,-1 2 0 0,1-2 0 0,1-1 0 16,1 4 0-16,1-1 0 0,-1-1 0 15,1-2 0-15,1 1 0 0,-1-1 0 0,1-1 0 16,-1 0 0-16,1 0 0 0,0-1 0 0,1 1 0 0,-1-2 0 15,0 1 0-15,2-2 0 0,-3 3 0 0,0 0 0 0,0 0 0 16,6-18 0-16,-4 10 0 0,0 2 0 16,-1 0 0-16,0-3 0 0,-1 5 0 0,1-2 0 15,-1 0 0-15,0 0 0 0,1 2 0 0,-2-2 0 16,1 0 0-16,0 0 0 0,-1-1 0 0,0 1 0 16,2-1 0-16,-1 1 0 0,0-3 0 0,0 2 0 15,0 0 128-15,1-1-128 0,0 1 0 0,1-1 0 0,1 0 0 0,1 2 0 16,0 0 0-16,1 0 0 15,0 2 0-15,-2 0 0 0,2-1 0 0,0 4 0 16,2-1 0-16,-4-1 0 0,2 2 0 0,-2 1 0 0,0 0 0 0,0 0 0 0,-1 0 0 16,1 1 0-16,-2 2 0 15,1-1 0-15,0 2 0 0,-1-2 0 0,1 3 0 0,0-2 0 16,-1 1 0-16,0 1 0 0,2-4 0 0,-1 1 0 16,1-2 0-16,-1 0 0 0,3-2 0 0,-1-2 0 15,-1 2 0-15,1-2 160 0,0 0-16 0,0 0 0 16,-1 2 48-16,1-2 16 0,-2 2 0 0,1-2 0 0,-1 2-208 15,1-2 0-15,-2 4 0 0,-1-4 0 16,1 3 0-16,-1 1 0 0,2 0 0 0,-2 0 0 16,0 0 0-16,0-1 0 0,1 1 0 0,-1 0 0 0,0 0 0 0,0 0 0 15,0 0 0-15,0 0 0 0,0 0 0 0,0 0 0 16,0 0 0-16,0 0 0 0,0 0 0 0,8-19 0 16,-6 19 0-16,-1-2 0 0,-1 2 0 0,0 0 0 0,0-2 0 15,-1 4 0-15,-2-2 0 16,2 2 0-16,-2 1 0 0,1-3 0 0,1 3 0 15,1-3 0-15,0 0 0 0,0 0 0 0,0 0 0 0,0 0 0 0,0 0 0 0,0 0 0 16,0 0 0-16,0 0 0 0,0 0 0 0,0 0 0 16,22-3 0-16,-18 0 0 0,-2 1 0 0,2 0 0 15,-2-1 0-15,0 3 0 0,-2-3 0 0,1 3 0 16,-2 0 0-16,1 0 0 0,0 0 0 0,-2 3 0 16,2-3 0-16,0 0 0 15,0 0 0-15,0 0 0 0,0 0 0 0,-11 20 0 16,10-18 0-16,0 2 0 0,0 2 0 0,-1-5 0 0,1 4 0 0,1-4 0 15,-1 2 0-15,0-3 0 16,-1 2 0-16,2-2 0 0,-1 0 0 0,1-2 0 0,-1 2 0 0,1 0 0 16,0-3 0-16,0 2 0 0,0 1 0 0,0 0 0 15,0 0 0-15,0 0 0 0,0 0 0 0,0 0 0 16,0 0 0-16,0 0-256 0,0 0 48 0,21-6 16 0,-19 6-128 0,0 0-32 16,-1 0 0-16,-1 0 0 0,0-3 352 0,-1 3 0 15,1-1 0-15,-2 1 0 0,1-1 0 0,0 0 160 16,0-2-160-16,1 3 160 15,0 0 80-15,0 0 16 0,0 0 0 0,0 0 0 0,0 0-256 16,7-20 144-16,-3 18-144 0,0 1 128 0,-1-2-128 0,2 1 0 0,-1 1 0 0,0 1 0 31,1 0-752-15,-3 0-80-16,1 1 0 0,-2 1-16 0,0 2-320 0,-1 2-64 0,-2 3-16 16,-2-3 0-16,0 1-1136 0,-2 0-240 0,-2-1-32 0,1-4-16 15,0-1 1440-15,-1-1 272 16,2 0 64-16,1-1-10800 0</inkml:trace>
  <inkml:trace contextRef="#ctx0" brushRef="#br0" timeOffset="51887.78">15326 12148 2751 0,'-9'-4'256'0,"2"-2"-256"0,1 3 0 0,2 0 0 0,1-1 1216 0,1 2 192 0,-2-1 32 0,-2 0 16 0,-4-3-944 0,-2-1-192 0,-3 1-48 0,-1 2 0 0,1 2 672 0,0 4 128 0,0 1 16 0,2 1 16 0,0 2 1072 0,3-4 192 15,2 3 64-15,0 0 0 0,2-1-288 0,1-4-48 16,0 2-16-16,0 0 0 0,0 0-608 0,-1-2-112 16,3 3-16-16,-2-3-16 15,0 0-560-15,1 0-96 0,0-3-32 0,2 3 0 0,1-2-320 0,1 0-64 16,0 0 0-16,3-2-16 0,3-1 192 0,2 0 32 15,4-1 16-15,4-3 0 0,2 0-192 0,1 0-32 16,4 1-16-16,-1 0 0 0,-2-2-48 0,2 1 0 16,1 2 0-16,0-3 0 0,1 1 0 0,-1-1-16 15,-1 2 0-15,-2 0 0 0,-3 0-48 0,-1 2-128 0,0-4 192 16,0 1-64-16,-2 2 0 0,-1-3-128 0,2-1 192 0,1-1-64 16,0 1 80-16,1-1 16 0,0 1 0 0,1-2 0 15,3 1-224-15,-1 0 128 0,-3-1-128 0,5 1 0 16,0-2 0-16,0 2 0 0,0-3 0 0,-2 4-160 15,-1 2-96-15,-3 1-32 0,0 1 0 0,-3 4 0 16,1-1 80-16,-3 4 16 16,-1 0 0-16,-1 0 0 0,-1 3 192 0,0-3 0 15,-1 3 0-15,1-3-144 0,-2 3 144 0,0-2 0 16,0-1 128-16,0 2-128 0,0-2 272 0,1 0-16 0,-1 0 0 0,-1 0 0 16,0 0-256-16,-2 0 0 0,1 0 0 0,-1 0 0 0,-1 0 0 15,-1 0 0-15,1 0 0 0,-4 0 0 16,1-2 0-16,-1 1 0 0,-1-1 0 0,-2 1 0 15,5 1 0-15,0 0 0 0,-20-3 0 0,12 0 0 0,-1 3 0 0,-1 0 0 16,0 0 176-16,0-2-48 0,3 2-128 0,0 0 0 16,-2 2 128-16,2 1-128 0,0-2 0 0,0 2 0 15,1 0 0-15,1 3 0 16,0-3-176-16,1 0-48 0,2 0-16 0,-1 1 0 16,2-2 32-16,1-1 0 0,0 2 0 0,0-2 0 0,0 0 208 0,-1-1 0 0,1 1 0 15,-2 2 0-15,1-3 0 0,1 0 0 0,-1 1 192 0,0-1-192 16,0 0 336-16,-1 0-32 0,2 0-16 0,0 0 0 31,0 0-112-31,0 0-32 0,0 0 0 0,0 0 0 0,0 0-400 16,0 0-64-16,0 0-32 0,23 0-18192 0</inkml:trace>
  <inkml:trace contextRef="#ctx0" brushRef="#br0" timeOffset="53665.7">15626 10611 27647 0,'-15'1'1216'0,"3"2"256"16,1 0-1168-16,2 2-304 0,6-1 0 0,0-4 0 0,3 4-912 0,-5 2-240 0,-3 3-64 0,-2 1 0 0,0-1-112 0,2 0-16 0,3 1-16 0,2-4 0 0,1 0 2416 0,2-2 480 16,2-1 112-16,0 0 16 0,1-3 864 0,-1 0 176 15,1 0 48-15,-1 0 0 0,-1 0-832 0,1-2-144 0,-1 1-48 0,-1 1 0 0,0-3-768 0,-1 3-144 16,1 0-48-16,0 0 0 0,0 0-192 0,0 0-64 16,0 0 0-16,0 0 0 15,0 0-288-15,0 0-64 16,-20-4-16-16,18 4 0 0,2 2-144 0,-1-2 0 15,1 0 0-15,0-2 128 0,0 2 64 0,1 0 16 16,-1 0 0-16,0 0 0 0,0 0 48 0,0 0 0 16,0 0 0-16,0 0 0 0,0 0 32 0,0 0 16 15,0 0 0-15,0 0 0 0,0 0 80 0,0 0 0 0,0 0 16 16,0 0 0-16,0 0-80 0,0 0-32 0,0 0 0 0,10 20 0 16,-3-11-160-16,1 3-128 0,3 2 144 15,4 4-144-15,1 5 0 0,2-1 0 16,-1 3 0-16,1 3 0 0,1 4 0 0,-3 3 0 0,0 1 0 0,-4 4 0 15,1 10 0-15,-3 7 0 0,-2 7 0 0,-1 5 0 16,-4 3 0-16,1-11 0 0,0-7 0 0,-2 12 0 16,3 9 0-16,0 2 0 0,1-2 0 0,0-6 0 15,2-8 0-15,1-7 0 0,-2-3 0 0,0 0 0 16,1 2 0-16,-3-2 0 0,0-4 0 0,-2-5 0 0,-1 1 0 16,-4-5 0-16,1-3 0 0,-4 0 0 15,0-3 0-15,-1 0 0 0,-1-1 0 0,0-3 0 16,1-3 208-16,0-3 0 0,-1 1 0 0,1-5 0 0,-2-2 48 0,2-2 0 15,0-3 0-15,1-5 0 0,2-1 32 0,1 0 16 16,1-5 0-16,-1 0 0 0,1 1-16 0,0-2 0 16,1 2 0-16,-1-2 0 0,1 1-288 0,-2 0 0 15,2 0 128-15,0 0-128 0,0 0 0 0,0 0 0 16,0 0 0-16,0 0 0 0,0 0 0 0,0 0 0 16,0 0 0-16,0 0 0 0,0 0 0 0,0 0 0 15,0 0 0-15,0 0 0 0,0 0 0 0,0 0 0 16,-17-11 0-16,17 10 0 0,0 2 0 0,0-1 0 0,1 0 0 0,1 0 0 15,0 1 0-15,1-1 0 16,-1 0 0-16,2 0 0 0,-1 0 0 0,0 1 0 0,1-1 0 0,-1 0 0 16,2 3-192-16,1 0 192 0,1 0-208 0,-2-3 80 15,1 4 128-15,0-2 0 0,1-1-144 0,1 2 144 16,0-3 0-16,4 0 0 0,2 0 0 0,4 2 0 16,4-2 0-16,3 0 0 0,7 0-192 15,2 0 192-15,4 4-352 0,5-3 48 0,5 2 16 16,-1 5 0-16,-10 0-176 0,5 0-48 0,10 5 0 0,0-7 0 0,-4 4 272 15,-2-4 48-15,1-2 16 0,-4 2 0 16,-1 0 176-16,-2-2 0 0,-2-2 0 0,1 0-128 16,-4 0 128-16,1 1 0 0,0 3 0 0,0 0 0 15,4 0 0-15,0 4 0 0,2-4 0 0,2 4 0 16,1-3 0-16,1 2 0 0,0 0 0 0,0-3 0 0,-2-1 0 0,-2 0 0 16,0-5 0-16,-2 0 0 0,-1-3 0 0,0 3 0 15,-1-2 0-15,-3 2 0 16,-3 5 0-16,-2-4 0 0,-1-5 0 0,-4 1 0 0,-3 3 0 0,-2-3 0 15,0 2 0-15,-3 1 0 0,-2 4 192 0,-3-4-48 16,-1 0 0-16,-1-3 0 0,-2 2 192 16,-2 1 48-16,-1-3 0 0,-1 1 0 0,-2 1-160 0,-1-2-32 15,1 3 0-15,-2 0 0 0,-2 0-192 0,1 0 144 16,0 0-144-16,-2 0 128 0,1-2-128 16,2 2 0-16,0 0 0 0,0 0 0 0,0 0 0 0,-14-14 0 0,13 11-176 0,0-4 176 15,0 2 0-15,-1-1 0 16,2 3 0-16,0-5 0 0,0 6 0 0,0-5 0 15,0 4 0-15,0-3 0 0,2 2 176 0,-2-1 16 16,1-1 0-16,-1 2 0 0,1 0-192 0,0 2 0 16,1-2 0-16,-2-1 128 0,1 4-128 0,-1-3 0 15,1-1 0-15,0-2 0 0,0 2 0 0,-1-3 0 16,3-1 0-16,-3-4 0 0,1 1 0 0,-1-3 0 0,1-1 0 0,1-4 0 16,-1-2 320-16,1-5-32 0,2-3 0 15,0-5 0-15,1 1-16 0,1-10 0 0,0-1 0 0,2-6 0 16,0-2-128-16,0 0-16 0,0 1-128 0,1-5 192 15,2-6-192-15,0-3 0 0,2 2 0 0,-2 5 0 16,0 3 0-16,-1 4 0 0,-2 5 0 0,0-4 0 16,-1 3 0-16,1-11 0 0,0-2 0 0,0-7 0 0,-2 0 0 0,0 0 0 15,-2 4 0-15,-2-5 0 0,1-3 0 0,-3 1 0 0,-2 8 0 16,1 3 0-16,0 0-160 0,0 6-32 16,0-1 0-16,1 9 0 15,1-1-320-15,0 2-80 0,0 4-16 0,-1 9 0 16,1 5 112-16,-1 1 32 0,0 1 0 0,-1 2 0 0,0 2 336 0,-1 5 128 0,-2-1 0 0,1 5-144 31,1 2 144-31,-1 4 0 0,2 0 0 0,-1 2 0 16,2-1 0-16,-2 4 0 0,2-2 0 0,-1 1-128 0,1 1 128 15,-1 1 0-15,1-3 0 0,-1 3-128 0,-1 0-16 0,0 0 0 16,0 3 0-16,-1-3 0 0,3 0 144 0,0 0 0 16,0 0 0-16,-22 6 0 0,14-2 0 0,0-1 0 0,-2 2 0 0,-1 1 0 0,1 2 0 0,-3-2 0 31,2 3 0-31,-1 1 0 0,-2 0 0 0,1-2 0 15,0 2 0-15,-3 0-128 0,-1 2 128 0,-2-2 0 16,-2 3 0-16,-2-3 0 0,1-2 0 0,-6 2 0 0,-2-3 0 16,-5 2 0-16,-5 1 0 0,0-1 0 15,0-2 128-15,-5 2-128 0,-1-1 208 0,-4-3-16 16,2 2-16-16,-2-3 0 0,2-2-48 0,-1 0 0 16,-5 1 0-16,-9-2 0 0,-8 4-128 0,-2-1 0 15,7-1 144-15,1 0-144 0,-5 0 0 0,-3 0 0 16,-1-2 0-16,5 2 0 0,7-1 0 0,-1 2 0 0,-1 2 0 15,1-2 0-15,5-1 0 0,3 2 0 0,2-3 0 16,4 3 0-16,2-4 0 0,3 1 0 0,5-1 0 16,3 1 0-16,6-1 0 0,3 1-128 0,1-2 128 0,3 2 0 31,3 0-1008-31,1-2-112 0,6 4-32 0,2-2-13600 0,3 1-2720 0</inkml:trace>
  <inkml:trace contextRef="#ctx0" brushRef="#br0" timeOffset="54244.28">17148 10960 35935 0,'-2'-8'3200'0,"0"2"-2560"0,-1 1-512 0,1 4-128 0,-1-3 1152 0,1 2 192 0,-2-8 64 0,-2-2 0 16,-3-7-1120-16,-1-1-288 0,-1 2 0 0,1-1 0 0,0 3 144 0,2 0-144 0,-1 1 128 0,0 2-128 0,2 0 0 15,-2 3 0-15,1-2 0 0,-2 3 0 16,1 2 0-16,0 1 0 0,-2 2 0 0,-2 1 0 16,-1 3 192-16,-3 0 0 0,-2 3 0 0,-2 4 0 15,1 0-192-15,-1 2 192 0,-1 4-192 0,0 2 192 16,1 2-192-16,2 2 0 0,3 2 0 0,1 1 0 0,3 4 0 0,1 2 0 15,2 1 0-15,1-1 0 16,1 3 0-16,4 1 0 0,-1 0 0 0,1 7 0 16,3 5 128-16,0 6 32 0,0 0 16 0,2 3 0 0,-2-2 32 0,1 1 16 15,-1-1 0-15,1-2 0 0,-1-4-224 0,1 6 128 0,-1 3-128 16,0-2 0-16,2-1 0 0,-4-7 0 0,2-3 0 16,0-3 0-16,-1-6 0 0,0-6 0 15,-2 2 0-15,1-6 0 0,0-2 0 0,-2-2 0 16,-1 1 0-16,0-3 0 0,-1-3 0 0,0-2 0 15,1-4 0-15,-2-4-160 16,1 0-416-16,-1-3-64 0,-1-3-32 0,0 0-18016 0</inkml:trace>
  <inkml:trace contextRef="#ctx0" brushRef="#br0" timeOffset="54456.3">16318 11602 43311 0,'1'-2'1920'0,"1"2"384"0,2-2-1840 0,1 2-464 0,1-3 0 0,3 2 0 0,3-1 288 0,9-2-32 15,15-1-16-15,16-2 0 0,15-3 48 0,7 1 16 16,1-1 0-16,1 4 0 16,3-3-304-16,-1 4 160 0,-4 3-160 0,-6-2 128 0,-2 4-128 0,-7 0-272 15,-7 0 64-15,-9 1-13168 16,-7 2-2624-16</inkml:trace>
  <inkml:trace contextRef="#ctx0" brushRef="#br0" timeOffset="55804.54">14735 11506 35935 0,'-6'3'3200'0,"1"-3"-2560"0,3 0-512 0,2 0-128 0,2 0 720 0,-2 0 128 0,0 1 32 0,1-1 0 0,1 0-1920 16,5-1-384-16,4-2-80 0,2 0-16 0,6-4 896 0,2 1 176 0,2 0 48 0,1 0 0 0,3 0 144 0,-1 2 48 15,1 4 0-15,-3 0 0 0,-1 1 944 0,1 4 192 16,-1 5 32-16,-4-1 16 0,-4-4 112 0,1 3 0 15,5 5 16-15,1-1 0 0,3 4-432 0,-1-2-96 16,2 1 0-16,3-3-16 0,-1-2-368 0,3 0-64 16,3-2 0-16,4-4-128 0,3-1 144 0,-1-3-144 0,2-3 0 15,-2-1 144-15,-2-2-144 0,-3 0 0 16,-4 0 0-16,-4 0 0 16,-2 0-896-16,-5-1-192 0</inkml:trace>
  <inkml:trace contextRef="#ctx0" brushRef="#br0" timeOffset="56421.39">17945 11712 43311 0,'-1'-3'3840'0,"1"2"-3072"0,1-2-608 0,3 3-160 0,0-2 288 0,3 1 32 0,4-2 0 15,9-3 0-15,9-1-320 0,10-2 0 0,6-1-208 0,5 0 80 0,8 2 336 0,4-2 80 0,0 3 16 0,-1-1 0 0,4 2-96 0,-5-1-16 0,-3 4 0 16,-4-1 0-16,-3 4-192 0,-6-4 0 16,-2 4 0-16,-3-2 0 0,-3-1-304 0,-4 2-48 0,-1 1-16 0,-2-2 0 31,-3 2-688-31,-2-4-144 0,1-1-16 0,-2 0-11216 0,0 3-2240 0</inkml:trace>
  <inkml:trace contextRef="#ctx0" brushRef="#br0" timeOffset="56919.23">19531 11390 35935 0,'0'0'3200'0,"-1"3"-2560"0,1-3-512 0,0 0-128 0,1 2 816 0,-1 2 144 15,2-2 16-15,0 4 16 0,2 1-240 0,2 3-48 0,3 2-16 0,0-1 0 0,4 1-112 0,0 3 0 0,5 1-16 0,2 4 0 0,2 1-240 0,1 3-64 16,1 3 0-16,-1 1 0 0,0 1-256 15,-4 3 0-15,0-1 0 0,-3 1 0 0,-1-1 128 0,-3-3-128 16,1-2 0-16,-1-6 0 16,-1-3-272-16,1-1-176 0,1-3-16 0,0-3-16 15,0-3-48-15,0-2-16 0,1-1 0 0,1-4 0 16,0 0-688-16,-1-4-144 0,1-2-32 0,0-3-15584 16</inkml:trace>
  <inkml:trace contextRef="#ctx0" brushRef="#br0" timeOffset="57172.15">20438 11190 43311 0,'-10'-4'1920'0,"0"2"384"16,0-2-1840-16,1 4-464 0,4 0 0 0,3 0 0 0,-2 4 288 0,-4-2-32 0,-6 6-16 0,-5 4 0 31,1 8-544-31,-1 7-96 0,3 3-32 0,-1 9 0 0,2 3 432 0,-1 8 0 0,0 5 0 0,-4 11 0 15,-2 7 496-15,-7 8 16 0,-3 5 16 0,-8 9 0 16,-7 13-128-16,-8 8-16 0,-5 7-16 0,-1-9 0 16,2-9-240-16,2-7-128 0,0-7 160 0,1-9-160 0,1-9 384 15,3-9-32-15,5-4 0 0,3-7 0 16,5-2-224-16,5-4-128 0,6-7 160 0,6-4-14288 16,6-5-2848-16</inkml:trace>
  <inkml:trace contextRef="#ctx0" brushRef="#br0" timeOffset="71038.14">16685 4548 24879 0,'-1'-2'2208'0,"-1"0"-1760"0,2 0-448 0,0-1 0 0,0 2 1616 0,0-1 240 0,2-2 64 0,-1-5 0 0,0 2-1712 0,1-5-208 0,0 0-288 0,0 1 64 0,1 3-192 0,-1-2-32 0,2 0-16 0,0-1 0 16,-2 3 16-16,2-4 16 0,-2 2 0 0,1-2 0 0,-3-1 176 0,-2 3 48 15,0 0 0-15,-2 2 0 0,-2-2 896 0,-1-2 176 16,-2 2 32-16,-2 0 16 0,0 1 416 0,-3 3 80 16,-1 0 0-16,0 2 16 0,1 4-400 0,-5 3-96 15,-1 0-16-15,-2 3 0 0,0 2-448 0,-2 3-80 16,1 0-32-16,-3 4 0 0,-3 1-352 0,-2 0 0 15,2 5 0-15,-8 1 0 16,-4 7-512-16,-2 0-112 0,2 0-16 0,4-4-16 16,7-3-944-16,2-2-176 0,3 3-32 0,3-3-16 15,4 2 1120-15,3 3 208 0,4-3 48 0,5 0 16 0,2-3 944 0,3 1 176 0,4 1 32 16,-1-1 16-16,4-2-32 0,1-2-16 0,2 0 0 0,1-3 0 16,1-1-192-16,2 0-48 15,2 0 0-15,3-1 0 0,1-1-48 0,3-4-16 16,3 0 0-16,2-2 0 0,3-4-128 0,-2-4-16 0,3-1-16 15,-3-2 0-15,1-2-32 0,1-1-16 0,2-4 0 0,0 0 0 16,-1-5 176-16,1-1 32 0,3-2 16 0,-3-3 0 16,0-3-160-16,-1-3-48 0,1-1 0 0,-5 2 0 15,-2 2 16-15,1-6 0 0,1-4 0 0,0-7 0 16,0-2-64-16,-1 0-16 0,-2 2 0 0,-2-6 0 16,-3 4-128-16,-3 2 160 0,-1 5-160 0,-6-5 160 15,1-2 0-15,-2-4 0 0,-3 2 0 0,-3 1 0 16,-3 1-32-16,-4 2 0 0,-2 3 0 0,-5 1 0 15,1 2 64-15,-5 5 0 0,3 4 0 0,-2 1 0 16,0 3-192-16,-4-2 192 0,-2 0-192 0,2 2 192 16,0 1-192-16,3 0-176 0,2 6 48 0,2-1 0 15,1 6-400-15,2 1-80 0,3 6-16 0,0-3 0 16,2 5-1120-16,0 1-240 0</inkml:trace>
  <inkml:trace contextRef="#ctx0" brushRef="#br0" timeOffset="71725.36">17365 4219 41471 0,'-8'-6'3680'0,"5"2"-2944"0,2 2-592 0,2 2-144 0,1 2 0 0,-1-2 0 0,1 0 0 0,-1 1-176 0,0 4-336 0,4 5-64 0,1 8 0 0,4 5-16 0,4 3 432 15,1 2 160-15,4 3 0 0,4 2-144 0,1 1 144 0,2-4 0 16,3 1 0-16,-3-3 0 0,0-2 0 0,1-1 0 0,-1-4 0 0,-1 1 0 16,-1-4 0-16,-3-2 0 0,-2-2 0 0,-3-4 0 31,0 0-384-31,-2-4-64 0,-1 1 0 0,0-5-16400 0</inkml:trace>
  <inkml:trace contextRef="#ctx0" brushRef="#br0" timeOffset="71956.58">18091 4146 43311 0,'-4'-2'1920'0,"2"4"384"0,-1-1-1840 0,2 2-464 0,1 1 0 0,1-1 0 0,0 2 192 0,-1 5-64 16,0 4-128-16,-2 9 192 0,-3 6-192 0,-4 5-192 16,-3 5 48-16,-4-1 0 0,-3 0 144 0,-3 3 0 15,-3 4 0-15,-3 2 0 0,-3-3 0 0,-2 4 0 16,-3 2 0-16,-3 0 0 0,1 4-320 0,-2-2 32 16,0-3 0-16,1-4 0 15,3-5-288-15,1 1-48 0,-3-1-16 0,0 3 0 16,-1 2-896-16,-2 2-176 0,1 0-32 0,1 1-14192 0</inkml:trace>
  <inkml:trace contextRef="#ctx0" brushRef="#br0" timeOffset="72400.3">15474 5395 32255 0,'-1'-4'2864'16,"1"2"-2288"-16,1-2-576 0,3-1 0 0,1 4 1936 0,1-4 288 0,4 1 48 0,5-4 16 0,11-3-1760 0,12-8-336 0,10-3-192 0,8 0 192 0,0-1 0 0,3 5 16 0,4-1 0 0,7 3 0 16,11-4-208-16,9-1 128 0,10 3-128 15,5 0 0-15,-1 1 0 0,9 0 128 0,10-1-128 0,5 2 0 16,3 3 0-16,4 0 0 0,3 4 0 0,-2-1 0 15,-10 3 0-15,2-1 0 0,0 2 128 0,-3 2-128 16,-11-2 192-16,-4 2-16 0,-2 4 0 0,-8 0 0 16,-6-2-176-16,-6-1 0 0,-6 6 0 0,-6-3 0 15,-4 2-416-15,-8 2-64 0</inkml:trace>
  <inkml:trace contextRef="#ctx0" brushRef="#br0" timeOffset="73156.39">16918 6539 19343 0,'9'-6'1728'0,"0"0"-1392"0,-5 1-336 0,-1 3 0 0,0 0 976 0,2-2 128 0,5-6 32 0,4-2 0 0,6-4-128 0,2-5-32 0,-2 1 0 0,-5-2 0 0,-4 3 400 0,-3 1 80 16,-3-1 16-16,-3-1 0 16,-2-2-816-16,-4 0-144 0,-1-3-48 0,-3 3 0 15,0 2-320-15,0 2-144 0,-5-1 128 0,-2 0-128 0,1 6 0 0,-4 2 0 16,0 6-144-16,-3 2 144 0,0 3-160 0,-3 4 160 0,2 5-128 15,-5 1 128-15,-5 4-256 0,-3 4 48 0,-2 4 0 16,0 3 0 0,-2 3 208-16,2 1 240 0,3-1-48 0,4 0-16 0,7-5 864 0,2-1 176 0,2 3 48 0,4-1 0 31,4 0-624-31,4 1-128 0,2-1-32 0,3-1 0 0,5-1-320 16,2-4-160-16,3-1 160 0,4-1-160 0,1 0 0 15,3-4 0-15,4 0 0 0,1-2 0 0,3-1 128 0,2-3-128 16,3 2 0-16,3-6 0 0,2 2 0 15,0-7 0-15,-1 0-176 0,-3-1 176 0,-1-2 0 0,-1-4 0 16,0-1 0-16,-1-3 0 0,0-2 192 0,-1-3 96 0,-1 0 32 0,-2-4 0 16,1 0 16-16,-2-3 16 0,0 0 0 0,-2-5 0 15,-2-1 32-15,0-5 0 0,-2-2 0 16,-1-5 0-16,-3-3 0 0,-1-1 0 16,0-2 0-16,-2 2 0 0,-2 1-128 0,-2 3-32 15,-2-3 0-15,-3 2 0 0,-4 1 16 0,-2-1 0 0,-6 0 0 0,-2 2 0 0,-2 7-112 16,1-1-128-1,-2 5 176-15,-1-1-176 0,1 4 0 0,-1 3 0 16,-2 2 0-16,2 1 0 0,2 6 0 0,2 2 0 16,0 2 0-16,2 0 0 0,2 3-144 0,1 4-96 0,3 0-16 0,2 3 0 15,2 3-608-15,0 3-128 0,2 1-32 0,3 4-18400 0</inkml:trace>
  <inkml:trace contextRef="#ctx0" brushRef="#br0" timeOffset="73472.97">18280 5759 33167 0,'0'0'2944'0,"0"0"-2352"0,0 0-464 16,0 3-128-16,0 0 1696 0,-1 1 320 0,-1 4 64 0,0 3 16 0,-3 7-1616 0,-4 5-320 0,-4 4-160 0,-3 2 160 0,-5 3 32 0,-4-1 0 0,-2 5 0 0,-3-2 0 0,-1 5 80 0,-2-1 32 0,-2 2 0 0,2-2 0 0,4-2 64 16,0 1 16-16,-1 4 0 0,0-3 0 0,4 3-384 0,-1-3 144 15,-1 0-144-15,0 0 0 0,4-4 0 0,0-2 0 16,4-7 0-16,3-1-144 15,0-1-496-15,2-7-80 0,3-3-32 0,2-4-11856 16,0-5-2368-16</inkml:trace>
  <inkml:trace contextRef="#ctx0" brushRef="#br0" timeOffset="73694.73">17613 5844 32255 0,'0'-2'2864'0,"0"0"-2288"0,-1 2-576 0,2 2 0 15,1 0 2624-15,1 2 432 0,2-1 80 0,4 6 0 16,5 5-2368-16,4 7-464 0,7 3-112 0,3 5 0 16,3 1-64-16,1 4-128 0,5 1 192 0,3 2-64 15,2 2 288-15,4 1 48 0,3 0 16 0,0-1 0 16,0 0-256-16,-1-5-48 0,-1-4-16 0,-4-2 0 16,1-1-160-16,-3-1 0 0,-2 2 0 0,-4-2 0 15,-7-4-448-15,1 4-64 0,-3 1 0 16,-3 5-13056-16,-3 0-2624 0</inkml:trace>
  <inkml:trace contextRef="#ctx0" brushRef="#br1" timeOffset="82631.78">15604 11712 3679 0,'7'-3'320'0,"-3"2"-320"0,0-2 0 16,-3 3 0-16,0 0 1136 0,-1 0 144 0,2 0 48 0,-1 3 0 0,0-2-432 0,0 4-64 0,2-1-32 0,-3 3 0 0,0 4 608 0,0-1 112 0,-1 0 16 0,-1 3 16 0,1 0 112 0,-1-1 32 16,0 1 0-16,1-1 0 0,0-3-544 0,0 1-128 15,-2 0 0-15,1-2-16 0,-1 2-640 0,0-4-128 16,-1 2-32-16,-2-3 0 0,-1 0-16 0,0 0 0 15,-3-2 0-15,0 0 0 0,3 1 512 0,-4-2 112 0,-3-1 16 16,-3 2 0-16,1-1-96 0,-2-1-16 16,0 3 0-16,-1 1 0 0,1-1-416 0,-1 0-96 0,3 0-16 0,-1 3 0 15,2-4-192-15,-1 4 0 0,0-1 0 0,-1 0 0 16,0-2 0-16,1 2 0 0,3-2 0 0,-5 2 0 16,-1-3 0-16,-4 2 0 0,4-1 0 0,-2-4 0 15,0 3 272-15,0-3 112 0,0 0 32 16,2-3 0-16,0 3 320 0,0-4 64 0,-2-1 16 15,0 2 0-15,-2-3-368 0,2-1-64 0,4 1 0 0,-2 0-16 16,1 2-368-16,-2-2 0 0,2 2 0 0,-1 1-192 16,0-2 192-16,1 1 0 0,-2 0 0 0,-1-1 0 15,1 4 0-15,-2-4 0 0,1 4 0 0,0-3 0 16,0 2 0-16,-1-2 0 0,-2-1 0 0,1 1 0 16,-1 1 0-16,3-4 0 0,0 4 0 0,0-2 128 0,-1-1 128 15,0-1 16-15,-1 1 16 0,2 1 0 16,0-3-288-16,0 1 0 0,4 0 0 0,-1 1 0 0,-2-3 176 0,0-1-32 15,0 4 0-15,0-4 0 16,-1-1 48-16,0 0 16 0,-2 2 0 0,1-3 0 0,1 2 0 16,-2 0 0-16,0 0 0 0,-1-2 0 0,1 1-208 0,-1 1 176 15,0 0-176-15,0 0 160 0,1 0-160 0,-1-1 0 16,1 0 0-16,-1 0 0 0,4 1 0 0,2 0 0 16,-2 0 0-16,-1-2 0 0,-1-1 0 0,-1 1 0 15,0 0 0-15,-1-1 0 0,1 3 0 16,-2 1 0-16,2-1 0 0,-3 1 0 0,1-1 192 0,-1 0-64 0,3 2 0 15,-1-2 0-15,-2-3 0 0,-1 3-128 0,1 1 192 0,-2-4-64 16,-3 3 0-16,1-2 0 16,-1 0 0-16,3 2 0 0,2-2-128 0,0 1 0 15,-2-1-192-15,2-3 192 0,2 2 0 0,-1-2 0 0,3-1 0 16,1 2 0-16,0-2 0 0,1 1 0 16,1 2 144-16,1 0-16 0,-2 1-128 0,1 2 0 0,-2-2 128 0,2 2-128 15,-2 1 0-15,0-1 0 0,-3 4 0 0,1-4 0 16,-2 4 0-16,-1 0 0 0,0-1 0 15,0 1 0-15,3 0 0 0,-1 2 0 0,1-2 0 0,-1 0 0 16,2 0 0-16,0 2 0 0,1-2 0 0,2 1 0 0,2 1 0 16,-3 1 0-16,0-1 0 0,0 1 0 0,1 0 0 15,0 0 0-15,2 3 0 0,-1-3 0 0,0 3 0 0,-2-3 0 16,-1 3 0-16,0 0 0 16,-1 0 0-16,-2 0 0 0,2 0 0 0,-2 0 0 15,1 3 0-15,2-3 0 0,-1 0 0 0,1 0 0 0,1 1 256 0,-1 1-32 16,1-2 0-16,0 0 0 0,-1 3-224 0,0-3 0 15,1 0 0-15,-1 1 0 16,2 1 0-16,-1-2 0 0,1 3 0 0,0-3 0 16,-4 4 0-16,3-3 0 0,-1 1 0 0,-1 1 0 0,-1 0 0 15,-1 0 0-15,1-2 0 0,-1 2 0 16,3-1 0-16,-2-1 0 0,-2-1 0 0,0 0 0 0,2 3 0 0,-1-3 0 16,2 0 0-16,1 0 0 0,1 0 0 0,0 0 144 15,1 0-144-15,-2 0 128 0,0 0 128 0,-2 0 32 16,0 2 0-16,-1-2 0 0,1 0-288 0,-1 2 0 0,0 0 0 15,-1-1 0-15,1 2 0 0,1-1 0 16,1-1-176-16,1 2 176 0,1-1 0 0,1 0 0 0,1 0 0 0,-3 1 0 16,1 0 0-16,-2 0-128 15,1-2 128-15,-2 1 0 0,4 1 0 0,-1-2 0 16,-1 2 0-16,1-3 0 0,-1 1 0 0,0-1 144 16,-1 2-144-16,-2-2 192 0,3 0-192 0,0 0 0 0,-2 0 0 0,-3 0 0 0,0-2 0 0,-1 1 0 15,1-2-160-15,0 2 160 0,1 0 0 0,0 1 0 16,2 0 0-1,0 0 0-15,2 0 0 0,2 0 0 0,1 1 0 16,0-1 0-16,-2 1 0 0,-1 2 0 0,0-2 0 0,0 1 0 0,2-2 0 0,-2 0 0 16,-1 0 128-16,-4 0-128 0,1 0 0 0,-2 0 0 15,0 0 0-15,-1 0 0 16,2-2 0-16,-3 2 0 0,1-1-176 0,-1 1 176 16,2 0 0-16,1 0 0 0,1 1 0 0,2 1 0 15,-1-2 0-15,2 3 0 0,-1-2 0 0,3 2 0 0,1-3 0 16,-1 2 0-16,-1-1 0 0,-1 2 0 15,0-1 0-15,0-2 0 0,-1 1 0 0,0 2 0 0,-1-2 128 0,1 2-128 0,-1-1 0 16,1-1 0-16,1 2 0 0,-2 1 0 16,1 0-128-16,-2-2 128 0,0 3 0 0,-1 0 0 15,-1 0 0-15,-1 1 0 0,-2 0 0 16,-1-2 0-16,0 2 0 0,-1-2 0 0,0-1 128 16,-2 2-128-16,4-1 0 0,0 0 0 0,3 1 0 0,-2-1 0 0,3 3-128 0,-1 1 128 15,2-2 0-15,1 2 0 0,-2-2 0 0,1 3 0 16,0-3 0-16,-1 0 0 0,0 2 0 0,-2 0 0 15,-1 1 0-15,3-2 0 0,3 2 0 0,-1-2 0 0,2 2 0 16,0-3 0-16,0 2 0 0,2 0 0 0,1 0 0 0,-1 3 0 16,2-1 0-16,-2 0 0 0,2 2 0 0,-1 0 0 31,0-2 0-31,1 3 0 0,-1-4 0 0,1 4-128 16,1-5 128-16,-3 4 0 0,1 0 0 0,3 0 0 0,4-3 128 0,-3 1-128 0,-1 2 0 0,-4 2 0 15,-1 2 0-15,0 0 0 16,0 1 0-16,0 1 0 0,0-1 0 0,-3-3 0 15,2 2 0-15,1-2 0 0,0 0 0 16,-1 1 0-16,1 1 0 0,-3 0 0 0,2 0 0 0,-1-1 0 0,0 1 0 0,1 0 0 16,2-2 0-16,2 1 0 15,2-3 0-15,-2 0 0 0,2 2 0 0,-2 1 0 16,0-2 0-16,0 3 0 0,2-1 0 0,-3 3 0 16,-1-1 0-16,1 0 0 0,1-2 0 0,2-1 0 15,1 0 0-15,-1-1 0 0,2-1 0 0,-1-2 0 16,0 0 0-16,3 0 0 0,-2-1 0 0,3 0 0 0,0 0 0 0,1-1 144 0,-1 0-16 0,1 0 0 15,1 0-128-15,0-2 128 0,1 1-128 0,-1-1 128 16,0 1-128-16,1 2 0 0,-1-3 0 0,2 4 0 16,-2-3 0-16,2 0 0 0,-1 1 0 0,1-2 0 31,-2 1 0-31,2-4 0 0,1 3 0 0,-1-3 0 0,2-3 0 0,1 1 0 0,0 2 0 0,0-3 0 0,2 0 192 16,-2 0-64-1,0 2 0-15,-1-2 0 0,2 1-128 0,-4 2 128 16,2-1-128-16,0-2 128 0,1 4-128 0,-1-3 0 0,1 2 0 0,-1-1 0 0,1-2 0 0,0 1 0 15,2 2 0-15,0-3 0 0,-1 0 0 0,1-3 0 32,0 2 0-32,1-2 0 0,0 0 0 0,1-1 0 15,0-2 0-15,0-3 0 0,1 1 128 0,0-3 32 16,2-2 16-16,-1-3 0 0,2-1 80 0,1-3 32 16,-1 2 0-16,1 0 0 0,0 0-128 0,0-7-32 15,2-3 0-15,0-5 0 0,0 0-128 0,0 1 0 16,-1 0 0-16,-1 1 0 0,-1 1 0 0,0 5 0 15,-3 3 0-15,-1 1 0 0,0 4 0 0,-1-1 0 0,-2 5 0 16,1-1 0-16,-2 6 0 0,0-1 0 0,-1 5 0 16,1 1 0-16,0-1 0 0,0 4 0 0,0 0 0 15,-1 1 0-15,1 5 0 0,0 0 0 0,-1 3 0 16,0 5 0-16,0-2-320 0,1 2-32 0,-1 3-16 0,0 3 0 16,0 5 144-16,-1-2 32 0,0 4 0 0,0-3 0 15,1-1 192-15,-3 6 0 0,1 3 0 0,-3 6 0 16,-1-1 0-16,0-1 0 0,2-4 0 0,-1-3 160 15,1-2-160-15,2-5 0 0,1-3 0 0,1-2 0 0,2 0 0 16,2-6 0-16,2 2 0 0,1-5 0 16,0 0 0-16,2-2 0 0,2 0 0 0,0-1 0 15,3-1 0-15,0 0 128 0,2-1-128 0,-1 2 128 0,-3-3 64 0,2 2 0 16,2 0 0-16,1 4 0 0,2 3-64 0,1 1 0 16,2-1 0-16,1 0 0 0,3-1-128 15,0 0 0-15,3-1 144 0,-1-3-144 0,2 1 336 16,0 0 0-16,-3-5 0 0,0-2 0 0,3 0-80 0,0-2 0 15,0-2-16-15,-2-2 0 0,1-1-80 0,-2 1-16 16,-4 0 0-16,2-3 0 0,0 0-144 0,0-5 0 16,-3-1 0-16,-1-5-15552 0,-2-1-3088 15</inkml:trace>
  <inkml:trace contextRef="#ctx0" brushRef="#br1" timeOffset="86723.23">21395 4365 18431 0,'-4'-2'1632'0,"2"0"-1312"0,0 2-320 0,1-2 0 0,1 2 416 0,-1 0 16 16,-2-4 0-16,-2 0 0 0,-1-2-432 0,-1 0 0 0,-1 0 128 0,2 0-128 0,-1-3 0 0,1 2 0 0,1-2 0 0,0 2 0 0,0 0 0 0,0-4 0 0,0 1 0 0,0 0 0 0,-1 4 704 0,0-4 144 0,-2 4 48 0,0-2 0 15,-4 0 672-15,0-1 144 16,1 3 16-16,-1 3 16 0,-2-4-272 0,-1 4-64 0,-2-4-16 0,-2 4 0 15,0 0-432-15,-1 0-96 16,-3 3-16-16,1 0 0 0,-3 0-512 0,2 3-96 0,-2 3-32 0,2-2 0 0,0 2-208 16,0 3 0-16,-2 1 0 0,-1 4 0 0,3 0 0 15,1 5 0 1,2 1 0-16,1-2 0 0,3 7 0 0,3-3-128 16,3 0 128-16,1 1 0 0,3-3 0 0,1 4 0 15,0 1 0-15,1-5 0 0,2-7-128 0,-1 5 128 16,2 1 0-16,0 10 0 0,2-1 0 0,3 1-128 15,1-4 128-15,1-3 0 0,3-4 0 0,2-2 0 16,2 0 176-16,3-3-176 0,3-3 192 0,1-4-192 16,1 0 192-16,2-2-192 0,2-4 288 0,0-3-48 15,1 2-16-15,0-5 0 0,0 0-32 0,-1-3 0 0,4-2 0 0,-2-1 0 16,-1-1 0-16,3-2 0 0,0-2 0 16,1 0 0-16,-2-1-16 0,0 0-16 0,-4-1 0 0,0 0 0 15,-1-2-32-15,2-5-128 0,2-5 192 0,0-5-64 16,-1-1 0-16,-3-4 0 0,-2 3 0 0,-7-1 0 15,0 2 48-15,-5 3 0 0,-3 1 0 0,-4 1 0 16,0 0-48-16,-5 1 0 0,-2 0 0 0,-3-1 0 16,-4 4 112-16,-1-5 16 0,-2 5 0 0,-2 0 0 15,1 0-256-15,-3 2 0 0,1-2 128 0,0 0-128 16,1 2 128-16,-2-2-128 0,2 2 176 0,1 0-176 16,4 2 0-16,-1 1 0 0,3 1 0 0,2-3-144 0,1 6-144 0,1-4-32 15,3 5 0-15,-2-1 0 16,2 4-336-16,1 6-80 0,-1 1-16 0,2 6-17696 15</inkml:trace>
  <inkml:trace contextRef="#ctx0" brushRef="#br1" timeOffset="87325.89">21814 3998 28559 0,'0'-3'2544'0,"0"1"-2032"0,0 2-512 0,0 0 0 0,1 2 640 0,-1-2 48 0,1 0 0 0,1 3 0 0,0 3 640 0,2 0 128 0,1 4 16 0,0 2 16 0,1 1-704 0,0 3-144 0,3 0-16 0,-1 6-16 15,4 3-400-15,0 3-80 0,0 4 0 0,3 4-128 16,0 1 0-16,0-2 0 0,0 0 0 0,0-6 0 16,-1 0 0-16,2-4 0 15,1-1 0-15,0-4 0 0,0 1 192 0,3-2-64 0,3 0 0 0,1-3-128 16,-2 1 256-16,0-5-64 0,1-2-16 0,-2-2 0 31,-3-1-480-31,1-1-80 0,-2-2-32 0,0-2-16960 16</inkml:trace>
  <inkml:trace contextRef="#ctx0" brushRef="#br1" timeOffset="87609.83">22532 3936 42383 0,'-8'-5'1872'0,"2"2"400"0,-1 1-1824 15,4 2-448-15,1 2 0 0,2 1 0 16,0-2-960 0,-1 3-304-16,-1 2-48 0,-2 5-16 0,0 3 1328 0,-2 2 400 0,0 5 16 0,-1-1 0 0,-2 4-32 15,-1 2 0-15,-1 5 0 0,-1 4 0 0,-3 3-192 0,-1 3-64 16,-4 4 0-16,-1 3 0 0,-3-1-128 0,-3 6 0 0,-3 1 144 0,-2 6-144 16,-2-2 0-16,-2 4 0 15,-1 4 0-15,-2-5 0 0,2 0 128 0,5-9-128 0,4-7 128 0,2 0-128 16,2 1 0-16,3-4 0 0,5-4 0 0,5-3-128 15,5-4-560-15,3-7-96 16</inkml:trace>
  <inkml:trace contextRef="#ctx0" brushRef="#br1" timeOffset="88105.55">20131 5206 39615 0,'-23'-4'1760'0,"9"-1"352"0,4 4-1680 0,5-3-432 0,5 4 0 0,4-2 0 0,2-1 0 0,3 0 0 0,7-4 0 16,7-2 0-16,13-4 0 0,11-2 0 0,10 4 0 0,7-4 0 0,3 3 160 0,2 2 96 0,5 1 32 0,4 2 0 0,6 1-288 0,4 2 0 16,3-2 0-16,-2 0 0 0,-7 2 0 0,10-2 160 0,12 0-160 0,0-3 128 0,-9 2 144 0,3 0 32 15,3 3 0-15,0-4 0 0,-8-1 80 0,2 2 0 16,3 1 16-16,-2-3 0 0,-2 2-112 0,-1-2-32 16,-3-3 0-16,1 2 0 0,0 0-256 0,-5-1 0 0,-5 0 0 15,-4-2 0-15,-4-2 0 0,-8 2-144 0,-3 3 16 0,-7-2 0 31,-5 2-416-31,-5 1-80 0,-3-1-16 0,-6 2 0 16,-7 0-1472-16,-4 2-320 0</inkml:trace>
  <inkml:trace contextRef="#ctx0" brushRef="#br1" timeOffset="89095.6">21557 6126 23951 0,'-3'-4'2128'0,"1"-1"-1696"16,1 4-432-16,1-1 0 0,1 2 992 0,-1-2 112 0,-1-3 32 0,-1-2 0 0,0 1 16 0,1-4 0 0,-2-2 0 0,1-1 0 0,-1-2-704 0,0 2-128 15,-1 0-16-15,-1 0-16 0,0 0-288 0,-4 2 0 0,-1 0 0 0,-1-1 0 16,-4 2 240-16,-1-1-16 0,-2 3 0 0,-4 2 0 16,-4 4 192-16,-3 0 32 0,-2 4 16 0,-3 4 0 0,-2 0 64 15,0 4 16-15,-2 2 0 0,2 1 0 0,5 3-416 0,2 0-128 16,3 2 0-16,3 5 0 0,3 1 400 0,2 2-16 31,4 3-16-31,3 2 0 0,2-2-96 0,5 2-16 0,2-2 0 16,4-5 0-16,2-1-256 0,4-1 0 15,1-4 0-15,3 0 0 0,0-3 0 0,4-2-144 0,3 0 16 0,2-5 0 16,0 2-128-16,2-4-32 0,2-2 0 0,3-1 0 16,-1-3 288-16,1-3 0 0,0 2 0 0,-1-8 0 15,1-1 320-15,-2 0 64 0,-1-2 0 0,0-4 16 0,0 1-16 16,0-1 0-16,-1-4 0 0,0-1 0 15,-2 1 0-15,-1-2 0 0,0-3 0 0,-1-1 0 16,-1-4-192-16,-3 1-64 0,-2-3 0 0,1-3 0 16,0-3-128-16,-3-2 0 0,1 1 144 0,-3-2-144 15,-2 0 0-15,-1-2 0 0,-4-3 0 0,0 3 128 16,-2 1 0-16,-1 1 0 0,-4 3 0 0,-1-3 0 0,0 0 0 0,-1 3 16 0,-1 3 0 0,-3 1 0 16,-2-1-144-1,-2 4 128-15,0 6-128 0,-3 2 128 16,1-2-448-16,-3 3-112 0,1 2-16 15,-2 1 0-15,-1 3-320 0,0 2-64 0,-2 0 0 0,-1 5-17472 0</inkml:trace>
  <inkml:trace contextRef="#ctx0" brushRef="#br1" timeOffset="90071.77">19141 5004 18431 0,'0'0'1632'0,"0"-1"-1312"16,1 1-320-16,0 0 0 0,0 0 2016 0,1 0 336 0,-1 0 64 0,2-2 16 0,2-1-192 0,3 2-48 0,2-3 0 0,1-1 0 0,2 2-1040 0,1-1-224 0,3-2-32 0,2-1-16 31,2-1-1536-31,4 0-304 0,1 2-64 0,0-4-16 16,-2 4-1216-16,4 0-240 0</inkml:trace>
  <inkml:trace contextRef="#ctx0" brushRef="#br1" timeOffset="90506.74">19170 5357 41471 0,'-7'3'3680'0,"3"0"-2944"0,4 1-592 0,3-3-144 0,0 1 0 0,1 1 192 0,0 1-192 15,3 2 192-15,4 2-64 0,4 2 0 0,5-4 0 0,2-2 0 31,4-1 0-31,3-3-128 0,0-3 192 0,2-1-64 0,3 2-336 0,-1-4-80 16,0 2-16-16,-1-2-12160 16,1 2-2432-16</inkml:trace>
  <inkml:trace contextRef="#ctx0" brushRef="#br1" timeOffset="92150.15">22129 5759 17503 0,'-5'-7'1552'0,"2"4"-1232"0,0-2-320 0,2 1 0 0,2 4 2768 0,-1-2 496 0,0 0 112 0,1 0 16 16,-1-2-1280-16,2-2-256 0,-1 0-64 0,1 2 0 0,1-1-768 0,1 1-144 0,1 1-48 0,3-1 0 0,2-2-336 0,4 1-80 15,4 1-16-15,3-2 0 0,4 2-128 0,2 1-16 16,3 0-16-16,1-1 0 0,3 4-64 0,2 0-16 0,-1 2 0 0,-1 0 0 15,5 1-160-15,-1 0 0 0,3 1 0 0,-3-1 0 16,1 0 0-16,-5 0 0 16,-2-2 0-16,-4 4 0 0,-5-1 0 0,-3-1 0 15,-4 3 0-15,-5 1 0 0,-3-4 0 0,-5 2 0 16,0 0 0-16,-6 0 0 0,-2 1 0 0,-5 2 0 16,-3 0 0-16,-8 5 0 0,-5-1-256 0,-5 4 64 0,-6 0 0 0,-3 0 16 15,-4 3-544 1,-1-3-112-16,2 0-32 0,1 3 0 0,-1-3-112 15,-2 0-32-15,2 2 0 0,1 1 0 0,3-3 816 0,2-2 192 0,1 0 0 0,6-1 0 16,6-3 0-16,-2 0 0 0,0 4 0 0,1 0 0 0,6-2 384 0,1 1 0 16,3-1 16-1,3 1 0-15,3-2 80 0,4 0 16 0,3-1 0 0,3 2 0 16,3-2-224-16,1 2-32 0,4 1-16 0,0-3 0 16,1-1-224-16,1-2 144 0,6 3-144 0,-1-2 128 0,3 0-128 0,0-2 160 15,1-1-160-15,0-2 160 0,-3 1 32 0,1-1 16 16,1 0 0-16,-1 0 0 0,2-3 0 0,-1 4 0 15,-1-2 0-15,-2-1 0 0,2 2-208 0,-2-3 0 16,-1 1 0-16,-1 0 0 16,1 0-336-1,-2 2-176-15,0-3-16 0,-2 0-16 0,1 4-2048 0,-4-2-416 0</inkml:trace>
  <inkml:trace contextRef="#ctx0" brushRef="#br1" timeOffset="92482.23">23007 6246 13823 0,'-13'6'1216'0,"4"-3"-960"0,3 0-256 0,3-2 0 0,3 2 6032 0,2-1 1168 0,1 2 224 0,1-1 64 0,1 4-5888 0,4 4-1184 15,-1 3-224-15,2 2-64 0,0 2-128 0,-1 2 0 0,-2 2 0 0,-1 1 0 0,-1 1 0 0,-2 1-176 0,-1 0 16 0,-1 1 0 16,-1-4-416-16,0 0-64 0,0 4-32 0,-2 2 0 15,1 0-416-15,-2 0-96 0,1 2-16 0,-2 1-14624 0</inkml:trace>
  <inkml:trace contextRef="#ctx0" brushRef="#br1" timeOffset="93368.34">24763 3969 27647 0,'-7'-5'2448'0,"-1"2"-1952"0,3 1-496 0,2 0 0 0,-1 2 736 0,-3 0 48 0,-3-4 16 0,-10-2 0 0,-6-3-512 0,-4 2-96 0,-1 1-32 0,0 0 0 0,4 3-160 0,0-1-256 15,2 4 64-15,2 0 16 0,-1 0 304 0,1 2 48 0,-1 3 16 16,0 1 0-16,0 0 656 0,-1 1 144 0,1 2 32 0,-1-2 0 15,-1 6-256-15,0-5-32 0,1 5-16 0,-1-2 0 16,2 4-400-16,1 1-64 0,3-1-32 0,2 1 0 16,-3 6-224-16,1 0 0 0,0 4 128 0,3 0-128 15,2 1 0-15,4-2 0 0,2 1 0 0,4-1 0 16,4-3 0-16,1 0 0 0,3 1 128 0,2-5-128 0,2 0 128 16,3-1-128-16,2-1 0 0,2-4 0 15,3 2 0-15,2-4-128 0,4 0-16 0,2-2 0 0,3 1 144 16,2-3 0-16,3-5 0 0,1-2 0 0,2-4 0 0,0-2 224 15,-2-2-48-15,-2-4-16 0,1-2 224 0,-1-1 32 16,-1-4 16-16,-3 1 0 0,0-3 16 0,-2-3 0 16,0-1 0-16,0-5 0 0,-2 3-256 0,-3-4-32 15,-4-2-16-15,-1 1 0 16,-2-4-144-16,-3-1 0 0,-5-6 144 0,-2 0-144 0,-5-4 0 16,-4-2 0-16,-4 2 0 0,-2 1 0 0,-4-1 0 15,-1 3 0-15,-1 4 0 0,-2 4-128 0,1-1 128 16,-2 1 0-16,1 1 0 0,1 3-128 0,-2 3 0 0,4 1 0 0,1 7 0 15,1 0 0 1,2 3-640-16,2 3-128 0,2 1-32 0,1 3 0 16,2 5-1376-16,2-2-256 0</inkml:trace>
  <inkml:trace contextRef="#ctx0" brushRef="#br1" timeOffset="94144.42">25154 3789 34095 0,'0'0'3024'0,"0"0"-2416"0,1 0-480 0,0-3-128 0,2 3 384 0,-1 0 48 0,3 0 16 0,3-3 0 0,3 0 48 0,5 1 16 16,2-2 0-16,3 0 0 0,2-2-512 0,0 2 128 0,4-2-128 0,-2 1 0 16,2 1 0-16,-1 1 0 15,2-2 0-15,-5 4 0 0,-1-3 0 0,-1 4 0 0,-2 1 0 0,-3 2 0 16,-2 3 0-16,-3 0 128 0,-1 6-128 0,-2-1 0 0,-2 4 0 0,1 4 0 16,-4-1 0-16,0 2 0 15,-3 0 0-15,-3 2-192 0,0-1 192 0,-4 1-208 16,-1-3-448-16,-3-2-96 0,-2 2-16 0,-3-1 0 15,-2-1 256-15,-2-1 32 0,0 0 16 16,-2-1 0-16,-4 1 288 0,-4-2 176 0,0 3-192 0,-2 0 192 0,0 0-160 0,-2-1 160 0,0 3-128 0,2-3 128 16,4 0 0-16,2 0-128 15,3-1 128-15,6-2 0 0,1 1 0 0,5-3 0 0,2-1 0 0,5-3 0 16,3 2 0-16,2-3 0 0,3 0 0 0,4 2 128 16,3-2 192-1,2 0 32-15,3-1 16 0,4 1 0 0,4-2 448 16,0 0 80-16,6-2 32 0,1 2 0 0,2-2-224 15,1 0-64-15,0 0 0 0,-1 1 0 0,-5-3-480 0,-2 1-160 0,0 1 0 0,-3 1 0 16,-2 1-480-16,-2-3-208 0,-2 4-32 16,-2-4-16-16,-1 1-1040 0,-3 2-208 0,0-1-32 0,-2 0-12320 15</inkml:trace>
  <inkml:trace contextRef="#ctx0" brushRef="#br1" timeOffset="94467.1">26092 4241 35935 0,'-6'4'1600'0,"3"-1"320"0,-1 0-1536 0,1 1-384 0,3 1 0 0,2-1 0 0,-1-1-880 0,-1 6-240 16,1 5-48-16,0 4-16 0,1 7 1184 0,-1 1 176 0,0 5 64 0,2 3 16 0,-1-1-256 0,0-1 0 0,1 1 0 0,-1-1 0 0,1 0 0 0,-1-1 0 15,1-1 0-15,-3-2 0 0,1 1 0 0,0-2-128 16,1-3 128-16,-4 0-14480 15</inkml:trace>
  <inkml:trace contextRef="#ctx0" brushRef="#br1" timeOffset="94901.87">23987 4826 35935 0,'-16'-6'1600'0,"6"2"320"0,1 2-1536 0,4-2-384 0,3 4 0 0,2-2 0 0,-2 2 0 16,0 0 0-16,-2-4 0 0,-1 2 0 0,0 0 832 0,-1 0 128 16,0 2 48-16,0 2 0 0,1 0-592 0,-1 0-112 15,1 2-32-15,2-2 0 0,2 2-96 0,1 0-32 16,4 1 0-16,2 1 0 0,4-3 0 0,3 1 0 16,6 2 0-16,4 1 0 0,5-4 48 0,4 2 16 0,6 3 0 15,7-2 0-15,8 0 48 0,6-2 0 0,7-2 0 16,4 1 0-16,-2-3 96 0,11 1 32 0,9 1 0 0,4-2 0 15,0 0-256-15,1-2-128 0,-3 1 128 0,-2 1-128 16,-1 3 0-16,-7 1 0 0,-2 0 0 16,-6-2 0-16,-6 1 0 0,-5 0 0 15,-3 1 0-15,-6 2-128 16,-4 3-512-16,-4-3-80 0,-7 2-32 0,-6 0-18320 0</inkml:trace>
  <inkml:trace contextRef="#ctx0" brushRef="#br1" timeOffset="95739.6">24841 5769 22111 0,'-6'-7'1968'0,"1"1"-1584"0,0 2-384 0,3 1 0 0,-1 0 2496 0,2 3 400 0,0-3 96 15,-4-2 16-15,-3-3-1728 0,-3-2-320 0,-4-2-80 0,-2 0-16 0,-3-3-192 0,-3 1-32 0,-3-1-16 0,-3 2 0 0,-2 0-368 0,0 0-80 0,-1 2-16 0,0 3 0 16,-1 2 224-16,-1 6 64 0,1 4 0 0,-2 2 0 16,3 6-208-16,3 7-48 0,0 4 0 0,4 6 0 15,3 4-192-15,2 2 0 0,4 3 0 0,5-2 0 16,2 1 0-16,4-6 128 0,5-3-128 0,3 1 0 0,3-6 0 16,4 2 0-16,2-3 128 0,3-2-128 0,1-1 0 0,2-3 0 15,-1 1 128-15,1-3-128 0,2-4 0 16,1 2 0-16,0-3 0 0,3-6-160 0,-2 3 160 15,0-6-128-15,1-2 128 0,-1-2-128 0,1-4 128 0,1-3 144 16,1-2-16-16,-1-3-128 0,-1-1 304 0,0-3-48 16,2-6-16-16,-3 1 0 0,0-3-48 0,-3-4-16 15,-2-2 0-15,-3-2 0 0,-3-4 16 0,-2-5 0 16,-5-4 0-16,-1 3 0 0,-3 5-32 0,-1-6 0 16,-4-1 0-16,-1 1 0 0,-1 2 64 0,0 5 16 15,-3 1 0-15,0 0 0 0,-1 3-64 0,0 1-16 16,1 1 0-16,-1 5 0 0,0 1-384 0,1 2-80 0,-1 7-16 15,1 1 0 1,-1 5-304-16,2 6-64 0,0 1-16 0,1 6-12064 16,2 1-2416-16</inkml:trace>
  <inkml:trace contextRef="#ctx0" brushRef="#br1" timeOffset="96118.77">25587 5553 32255 0,'-2'-3'1424'0,"1"-2"304"0,0 1-1392 0,1 2-336 0,1 0 0 0,-1 2 0 0,1 0 800 0,-1 0 96 0,2-2 0 0,-2 2 16 16,-2 0 336-16,0 2 64 0,-2 4 16 0,-2 4 0 0,-3 6-928 0,-3 4-176 0,-4 7-32 0,-1 3-16 0,-4 7-176 0,-2 4 0 0,0 4 0 0,-2-1 128 15,-1 6-128-15,-3-2 0 16,0 0 0-16,1-2 0 0,0-4 0 0,1-1 0 15,1-6 0-15,2-1 0 16,1-4-720-16,2-3-32 0,3-4 0 0,-1-2-10912 0,2-2-2192 0</inkml:trace>
  <inkml:trace contextRef="#ctx0" brushRef="#br1" timeOffset="96355.79">25161 5598 42383 0,'-2'0'1872'0,"1"0"400"0,2 2-1824 0,0 2-448 0,2-1 0 0,-1-2 0 0,3 4 192 0,1 2-64 15,5 6-128-15,4 5 192 16,6 8 192-16,1 6 16 0,4 5 16 0,-1 0 0 0,4 5-192 0,-1-1-32 16,3 4-16-16,0-1 0 0,0 3 0 0,-3-2 0 15,-2-2 0-15,0-1 0 16,4 5-176-16,1-2 0 0,1-3-160 0,2-2 160 15,1-2-336-15,1 0 16 0,2-1 16 0,2-2-12928 0,-3-3-2576 16</inkml:trace>
  <inkml:trace contextRef="#ctx0" brushRef="#br2" timeOffset="103407.07">14804 12065 4607 0,'4'-5'400'0,"-3"0"-400"15,-1 0 0-15,0 2 0 0,0 0 4912 0,0 2 896 0,0-1 176 0,0-2 32 0,-1-1-3984 0,-3 0-816 0,2-1-144 0,-3 0-48 0,0 3-768 0,0-1-256 0,-2 2 160 0,3 2-160 0,1 0 320 0,1-3-32 16,0 6 0-16,1-3 0 0,2 0 48 0,1 2 16 16,-1 0 0-16,-1 3 0 0,1-2 272 0,0 3 48 15,-1 4 16-15,0-1 0 0,0 1-304 0,-2 2-64 16,-2 1-16-16,0 0 0 0,-1 2 64 0,-2 1 16 15,1 3 0-15,-2-3 0 0,0 0-96 0,0 2-16 0,0-1 0 16,0-1 0-16,1 0-144 0,-1-4-128 0,1 2 192 16,-2-2-192-16,2 0 192 0,0 1-192 0,-1-3 192 15,1-2-192-15,1 0 336 0,-1-2-32 0,1-2-16 16,1 1 0-16,-1 1-32 0,1-3 0 0,-1 0 0 0,-2 1 0 16,2-2 0-16,0-1 0 0,-1 3 0 15,-2-1 0-15,-1-3-16 0,0 2-16 0,-2 2 0 16,-2-2 0-16,2-1-96 0,-4 2 0 0,1-1-128 0,-4 0 192 15,1 3-192-15,-2-2 144 0,2 1-144 16,0 2 128-16,1-2-128 0,-2 2 128 0,1 3-128 0,1 1 128 16,-2-2-128-16,2 2 0 0,2 0 0 0,0-1 128 15,1 1 64-15,1-3 16 0,3-2 0 0,-1 1 0 16,0-2 48-16,0 2 16 0,-1-2 0 0,0-2 0 16,1 2 16-16,0-2 0 0,0 0 0 0,-2 0 0 0,-2 2-112 15,-1 1-32-15,-2-2 0 0,-1 4 0 0,3-1-144 0,-2-2 160 16,-2 2-160-16,-1 0 160 0,-1 0-160 0,1 0 0 15,0 0 0-15,0-2 0 0,0 2 0 0,-1-2 0 16,3 0 0-16,0-2 0 0,1 2 0 0,2 1 0 16,-1-4 0-16,3 3 0 0,-1-2 144 0,0 1 48 15,1-2 16-15,2 1 0 0,0 1-16 0,-1 3-16 16,1-2 0-16,0 0 0 0,-1-1-48 0,1 2-128 16,1 3 192-16,-2-3-64 0,1 1-128 0,-2 0 128 15,3 1-128-15,-2 0 128 0,-2-1-128 0,-1-3 0 16,-2 6 0-16,2-5 0 0,0 2 0 0,-2-4 192 15,-1 5-192-15,1-4 192 0,0 0-192 0,-2 1 0 16,-1-1 0-16,-1 3 0 0,-1-2 0 0,2 1-144 16,0 3 144-16,1-2-208 0,1-4 208 0,1 2 128 0,2-2 0 0,-2 2-128 15,1-1 368-15,1 1-48 16,1 1 0-16,-1-1 0 0,0-1-192 0,0 0-128 0,0 0 160 0,0-2-160 16,0 1 144-16,-2 1-144 0,1 1 128 0,0-1-128 15,-2-3 0-15,-2 3 128 0,0-2-128 0,-1 2 0 16,1 0 0-16,-3 0 0 0,1 0-192 0,-2 0 192 15,0 1 0-15,-1-2 0 0,2 2 0 0,-2-2 0 16,1-2 0-16,0 0 0 0,3 4 0 0,0-2 0 0,1 2 0 16,0-1 208-16,0-3-16 0,1-3-16 15,1-1 16-15,1 2 0 0,1 4 0 0,0-2 0 16,0 4-192-16,0-4 0 0,-2 0 0 0,0 3 0 16,0-3 0-16,0 0 0 0,0 0 0 0,-2-3 0 0,-5 3 0 0,0 0 0 15,1 0 0-15,-1 3 0 0,1-3 0 0,1 0 0 16,-1 0 0-16,1 0 0 15,2 0 0-15,-1 0 0 0,0-3 0 0,0 1 0 16,1 2 0-16,-1-2 0 0,1 2 0 0,1-2 0 0,-1 2 0 0,-1 0 0 16,4 0 0-16,-2 0 0 0,-2 0 0 0,1 0 0 15,-1-2 0-15,-1 2 0 0,3 0 0 0,-1 0 0 16,-3 2 0-16,-1 0 0 0,0-2 0 0,-1 2 0 16,2-2 0-16,-2-2 0 0,-3 2 0 0,1 0 0 0,3 2 176 15,-1 0-176-15,-2-2 400 0,1 3-16 16,2-3 0-16,0 1 0 0,-1 4-384 0,-1-5 0 0,4 1 0 15,-1-1 0-15,3 0 0 0,-2-1 0 0,2 1 0 0,0 0 0 16,1 0 0-16,0-3 0 0,1 3 0 0,-1-2 0 16,1 1 0-16,-1 1 0 15,-3-5 0-15,0 3 0 0,0 4 0 0,1 0 0 16,3 1 0-16,-2-3 0 0,-3 3 0 0,-2-3 0 0,0 3 0 0,-1-2 0 16,4 2 0-16,-2-2 0 0,2 1 0 15,-1-2 0-15,4 3 0 0,0-6 0 0,0 3 0 16,0 0 0-16,3-2 0 0,-2 2 0 0,0-1 0 0,-1 2 0 0,0-2 0 15,-1 1 0-15,2 0 0 0,-1 0 0 0,0 3 0 0,-1-3 0 16,3-3 0-16,-2 3 0 0,-2-3 0 0,-1 2 0 16,2 1 0-16,-1 1 0 0,0-1 0 0,-1 3 0 15,0-2 0-15,-1 1 0 16,1 1 0-16,-1-3 0 0,1 0 0 0,0 0 0 0,-1 0 0 0,-1-3 0 16,-1 3 0-16,1-2 0 0,2 1 0 0,-2 1 128 15,2-4-128-15,-1 1 128 0,3 3-128 0,-2-2 0 16,1-2 0-16,-1 4-176 0,1-4 176 0,-1 4 0 15,1-2 0-15,-1-2 0 0,2 4 0 16,-3-2 0-16,0-1 0 0,1 2 0 0,-1-1 0 16,-1 0 0-16,1 0 0 0,2-1 0 0,2 3 0 0,-3-1 0 0,-2-1 0 0,-2-2 0 15,1 2 0-15,-1-1 0 16,1 2 0-16,2-2 0 0,-1 1 0 0,3 1 0 16,1-3 0-16,-1 1 0 0,1 1 0 0,0-2 0 15,2 2 0-15,-1-2 0 0,0-5 0 0,-1 2 0 0,-2 1 0 0,1 2 0 16,1-1 0-16,-2 2 0 0,-1 0 0 0,-1 2-128 15,2-3 128-15,-1-1 0 16,1 4 0-16,1-2 0 0,1-3 0 0,-1 0 0 16,4 4 0-16,-1 0 0 0,3-4 0 0,-1 0 0 0,2 0 0 0,1-3 0 0,-1 4 0 15,1-3 0-15,2 1 0 0,-1-1 0 16,3 3 0-16,-2-4 0 0,0 0 0 0,0 2 0 0,-1 1 0 16,0 2 0-16,-2 2 0 0,0-2 0 0,4 1 0 15,-1 0 0-15,0-3 0 0,-2 2 0 16,1-1 0-16,0 1 0 0,1 2 0 15,1-2 0-15,1 0 0 0,-2-1 0 0,1 0 0 0,-2-1 0 16,4 4 0-16,1-2 0 0,-3-1 0 0,1 0 0 0,1-1 0 0,1 0 0 16,-3 0 0-16,3-1 0 15,0 4 0-15,-1-3 0 0,1-1 0 0,1 2 0 16,0 2 0-16,0-1 0 0,0 0 0 0,0-1 0 16,-1 2 0-16,0 0 0 0,1 2 0 0,-1-2 0 0,-1 1 0 0,1 1 0 15,2-2 0-15,0 3 0 16,0-3 0-16,1 0 0 0,2 2 0 0,1-2-128 15,0 0 128-15,2 0 0 0,0-1 0 0,1 2 0 16,0-2 0-16,1-2 0 0,1 2 0 0,1-2 0 0,2 1 160 0,0-1-32 0,0 2-128 0,2-2 192 16,2 0-64-16,0 2 0 0,2-2-128 0,-1 0 192 15,2-1-192-15,-2 0 0 16,1 1 0-16,-1 0 0 0,1 0 0 0,-1 0 0 16,1-1 0-16,-2 4 0 0,2-6 0 0,-1 5 0 15,1-2 0-15,1 4 0 0,2-2 0 0,-1-2 0 16,3 2 0-16,2-2 0 0,-1 2 0 0,2-2 0 0,0 0 0 0,1 1 0 0,0 0 0 15,0 0 0-15,0 1 0 0,1-2 0 16,-2 0 0-16,-1 0 0 16,-1 2 0-16,-1-2 0 0,-1 2 0 0,-3-2 0 15,1 1 0-15,-3 1 0 0,-3 2 0 0,-1 1 0 16,-1-3 0-16,-1 1 0 0,-2 1 0 0,-1 1 0 0,1 1 0 16,-2 0 0-16,-2 1 0 0,2 1 0 15,-1 1 0-15,-1-3 0 0,-2 4 0 0,4-4-128 0,0 0 128 0,-18 12 0 16,9-6-464-16,-2-2 16 0,-2 2 0 0,0 0 0 0,-1 0 192 0,-1 1 32 15,0-1 16-15,-2 0 0 0,-1 1 208 0,-3 0 0 16,3-1 0-16,0 0 0 16,-2 0 0-16,-2 0 0 0,1 0 0 0,-2 2 0 15,4 1 0-15,-4 0 0 0,1 0 0 0,0 1 0 0,3-3 0 0,2 2 0 0,0 1-128 16,2-1 128 0,1 0-144-16,2 1 16 0,0-1 0 0,2-2 0 15,1 3-160-15,0-1-32 0,3 0 0 0,0 1 0 0,0-4 320 0,0 4 0 16,-1 2 0-16,1-2 0 0,2-1 0 15,0 0 0-15,-1 4 0 0,-2-2 0 0,2 0 0 0,2 1 0 0,-1-2 0 0,0 3 0 16,2-2 0-16,1 1 0 16,-1 1 0-16,2-1 0 0,2 0 0 0,1 1 0 0,2 0 0 0,1 3 0 15,2 2 0-15,1-2 0 16,2 0 0-16,0 0 0 0,1 0 192 0,2 2-48 16,1-1-16-16,-1-3 0 0,1 0 0 0,-1 1-128 15,-1 1 192-15,-1 0-64 0,-1 0-128 0,-1 3 0 0,-2-1 0 0,1 2 0 16,-2 2 0-16,0-3 0 0,-2-3 0 0,1 2 0 0,1 0 0 0,-1 0 0 31,2-3 0-31,-1-1 128 16,1-2-816-16,0 0-160 0,2-3-48 0,2-1-21088 0</inkml:trace>
  <inkml:trace contextRef="#ctx0" brushRef="#br2" timeOffset="105556.9">26876 4400 31327 0,'-5'8'2784'0,"2"0"-2224"0,2-5-560 0,2 0 0 0,0-1 128 0,0 2-128 0,-1 2 0 0,0 8 0 16,1 4 784-16,1 5 112 0,3 1 0 0,1 2 16 0,3 2-128 0,0 0-16 0,4 0-16 0,0 5 0 0,2 1-128 0,-1 1-32 15,1-3 0-15,-2 3 0 16,0-3-144-16,-3-1-48 0,-3-3 0 0,-1 1 0 16,-1-5-400-16,-1 0 0 0,-2 1 0 0,-2-7 0 15,0 1 0-15,-2 0 0 0,-4 4 0 0,-1-2 0 16,2-1-448-16,-2 2-32 0,0-6 0 0,-2 2 0 16,0-2-1664-16,1-1-336 15,-1-4-64-15,0 1-16 0</inkml:trace>
  <inkml:trace contextRef="#ctx0" brushRef="#br2" timeOffset="105852.71">26686 4811 34095 0,'-10'-7'3024'0,"3"1"-2416"0,1 2-480 16,3 2-128-16,2-1 1776 0,1 3 336 0,0 0 64 0,0-1 0 16,0 1-1408-16,0-3-272 0,1 0-64 0,2 3-16 15,1-3 144-15,5 1 16 0,3 1 16 0,6 1 0 0,4 0-16 16,5 0 0-16,5 0 0 0,6 3 0 0,5 1-32 0,4 1-16 16,8-4 0-16,5 4 0 0,2-4-336 15,2 2-64-15,0-1 0 0,-1-2-128 0,-3-2 0 16,-6-1 0-16,-3 2 0 0,1-5 0 15,1 0-896-15,-2 0-192 0</inkml:trace>
  <inkml:trace contextRef="#ctx0" brushRef="#br2" timeOffset="108445.55">28796 3963 13823 0,'1'0'1216'0,"0"-2"-960"0,0 2-256 0,-1 0 0 0,2 0 1600 16,-2 0 288-16,1 0 48 0,1-2 16 0,-1 0 272 0,2-1 48 0,-2 2 16 0,-1 1 0 0,0 0-720 0,0 0-144 0,0 0-16 0,0 0-16 0,-8-18-752 0,4 14-128 16,0 1-48-16,-1 0 0 0,0-2-32 0,-1 1-16 15,-1 0 0-15,-1 2 0 0,2-2-80 0,-3 1-16 16,2-4 0-16,-2 2 0 0,1 2 0 0,-4-6 0 15,-1 4 0-15,-3-4 0 0,-3 3 0 0,-2-1-16 0,-3 2 0 16,-5 4 0-16,1 1-80 16,-5 3-16-16,-1 5 0 0,-2 3 0 15,0 3-80-15,-2 2 0 0,-2 5-128 0,1 1 192 16,-1 0-192-16,4 0 144 0,4-2-144 0,2 1 128 16,6 1-128-16,0 1 0 0,2-1 0 0,2 3 0 0,3 1 0 0,1 0 0 15,1 1 0-15,3 1 0 16,0 1 0-16,3-3 0 0,1 2 0 0,2-3 0 0,3-5 0 0,2 1 0 15,5-2 0-15,2-4 0 16,0-1 0-16,4-2 0 0,6 2 0 0,5 1 0 0,4-3-192 0,3-2 192 16,2-3-192-16,4 0 192 0,0-2 0 0,2-5 0 0,0-3 0 15,0-1 128-15,-2-4 0 0,0-2-128 0,-1-3 192 0,-2 0-64 0,-3-3 128 16,-2-3 32-16,-1 1 0 0,-1-2 0 16,-2-4 80-16,0 1 16 0,-3-4 0 0,-2-3 0 15,-2-1-80-15,-2-1-16 16,-1-5 0-16,-3-2 0 0,-2-1 64 0,-2-5 16 15,-4-3 0-15,-2-5 0 0,-2-2-112 0,-3-2 0 16,-1-2-16-16,-2 0 0 0,-1 1-240 0,-2-2 0 16,-2-4 0-16,-1 2 0 0,2 2 0 0,-5 3 0 15,2 2 0-15,-1 6 0 16,1 4-288-16,-1 7-96 0,-1 3-32 0,2 3 0 0,0 4 144 0,0 5 16 16,0 2 16-16,-1 8 0 15,2 3-304-15,0 4-64 0,0 3-16 0,1 3-12480 0,1 3-2496 0</inkml:trace>
  <inkml:trace contextRef="#ctx0" brushRef="#br2" timeOffset="109485.2">29079 3673 24879 0,'0'0'2208'0,"-1"0"-1760"0,1 0-448 0,0 0 0 0,0 0 1200 0,0 0 144 0,0 0 48 0,0 0 0 0,0 0 752 0,-2 2 160 0,2-2 16 0,0 0 16 0,0 0-1344 0,0 0-272 16,0 0-48-16,9 22-16 0,-5-16-272 0,2 4-48 15,0 0-16-15,3 3 0 0,2 3-80 0,0 2-32 16,3 2 0-16,2 1 0 0,0 5-80 0,2-1-128 0,2 1 176 0,1 2-176 16,-1-2 0-16,0 1 0 15,-2 2 0-15,-1-3 0 0,-3-2 0 0,0 1 0 16,-3 1 0-16,0-1 0 0,-2-3 0 0,-2 0 0 15,-1 1 0-15,-1-4-144 16,0 0-368-16,0-7-80 0,-1 2-16 0,-1-3-17728 0</inkml:trace>
  <inkml:trace contextRef="#ctx0" brushRef="#br2" timeOffset="109880.63">29849 3593 13823 0,'-5'0'608'0,"1"-2"128"0,2 2-592 0,1 0-144 0,1 0 0 0,0 0 0 16,0 0 176-16,-1 0 0 0,-1 2 0 0,1-2 0 0,-1 3 2000 16,-1-3 384-16,2 4 96 0,-3-3 16 0,2 4 96 0,-1-2 32 15,-1 1 0-15,1 2 0 0,-1 3-784 0,-1 1-160 16,0 0-16-16,-1 5-16 0,0 3-1072 0,-3 2-224 16,1 6-32-16,-4 5-16 0,1 3-352 0,-4 5-128 15,-2 5 0-15,-3 7 0 0,-2 0 0 0,-5 11 0 16,-5 4 0-16,-4 7 0 0,-4 6 0 0,-1 1 0 15,2-1 0-15,-1-8-160 16,1 0-544-16,0-6-96 0,6-4-32 0,3-4 0 16,4-6-1328-16,4-4-272 0,5-9-48 0,2-3-12480 0</inkml:trace>
  <inkml:trace contextRef="#ctx0" brushRef="#br2" timeOffset="110691.82">27857 4978 34095 0,'-5'0'3024'0,"3"-2"-2416"16,2 1-480-16,2 1-128 0,1 0 304 0,-1-3 32 0,2 2 16 0,1-2 0 0,2 0 544 0,3 0 128 0,4 0 0 0,-1 3 16 0,2 0-368 0,0 1-80 0,0 4-16 0,1-2 0 0,0 4-144 0,1-4-48 0,3 4 0 0,1-5 0 16,0 4 16-16,4-5 0 0,2 2 0 0,5-2 0 15,4-1-80-15,6-1 0 0,6-3-16 0,5-2 0 16,3 1-176-16,7-2-128 0,8 0 144 0,4 1-144 15,4 3 0-15,3-4 0 0,1 1 0 0,-2 0 0 16,0 0 0-16,4 3-128 0,3 2 128 0,-2 1 0 16,0-2 0-16,-5 2-128 15,-2 0 128-15,-2 2 0 16,-3 4-720-16,-6 1-48 0,-3 2 0 0,-9-1 0 16,-5 0-896-16,-5-1-176 0,-4 0-32 0,-6 2-16 0</inkml:trace>
  <inkml:trace contextRef="#ctx0" brushRef="#br2" timeOffset="111494.17">28807 5793 17503 0,'0'0'1552'0,"-2"-2"-1232"0,2 2-320 0,0 0 0 0,2 0 1424 15,-2-3 240-15,0 2 32 0,0-4 16 0,0 0 240 0,-2-1 48 0,0-3 16 0,0 1 0 0,-1 0-272 0,-1 0-48 0,-1 0-16 0,0-2 0 16,-1-2-896-16,-1 2-176 0,-1-2-32 0,1-1-16 16,-3 1-384-16,-1 0-176 0,0-1 160 0,0 0-160 15,-3 0 384-15,1 1-32 0,-4-2 0 0,1 3 0 16,0 4-64-16,-2 1-16 0,-3 2 0 0,-3 1 0 0,-2 6 64 15,-1 1 16-15,-3 2 0 16,1 4 0-16,1 0-352 0,-1 4 0 0,-6 2 0 0,-1 4 0 0,0 2-128 16,4 3 128-16,3-3-128 0,3-2 128 15,5 4-224-15,2-2 32 0,6 0 16 0,1 1 0 16,5-4 176-16,2 2 0 0,3 2 0 0,0 0 0 0,4 2 0 0,0 0-160 16,2 1 160-16,1-5 0 0,-2-2-176 0,4 0 176 15,2 3-160-15,4 0 160 0,3-2-224 16,2-2 48-16,5-5 16 0,1-1 0 0,4-5 160 15,0-4 0-15,2 0-144 0,-1-6 144 0,4 0 0 0,-1-6 160 16,1-1-16-16,-1-3 0 0,-5 0 112 0,1-3 32 16,-2-2 0-16,0-5 0 0,-3 1 16 0,-1-3 0 15,-2-3 0-15,0-4 0 0,-4 1-48 0,-1-4 0 16,-4-6 0-16,-1-3 0 0,-3-4-96 0,-3-6-32 16,-2 0 0-16,-2-3 0 0,0 1-128 0,-3 0 0 0,-2 1 144 15,-1-2-144-15,-3 4 0 0,-1 2 0 0,-2 4 0 0,-2 8 0 16,-1 2 0-16,-1 6-256 0,0 5 32 0,-1 4 16 31,-2 2-224-31,2 5-32 0,0 3-16 0,-2 4 0 0,3 3-784 0,-1 4-144 16,-1 2-48-16,2 4 0 0</inkml:trace>
  <inkml:trace contextRef="#ctx0" brushRef="#br2" timeOffset="112770.85">29157 5566 23039 0,'0'0'2048'0,"0"0"-1648"0,0 0-400 0,0 0 0 0,1 0 1568 16,0 0 224-16,0 0 64 0,2-3 0 0,-1 3 592 0,3-2 128 0,0 1 32 0,1 1 0 0,2 0-1504 0,-1 0-288 0,2 0-64 0,1 0-16 0,2-3-352 0,2 3-64 0,2-1 0 0,2-2-16 0,3 1-128 0,2-2-32 15,1 0 0-15,2 2 0 0,3-2-144 0,0-1 0 16,1 4 144-16,-1-1-144 0,-1 2 0 0,-1 0 144 16,2 2-144-16,-2-2 0 0,0 4 0 15,1-2 0-15,-3 2 0 0,-3 0 0 0,-2 1 0 0,-4 1 0 16,-2-1 0-16,-4 0 0 0,-3 1 0 0,-2 1 0 16,-4 2 0-16,-3-3 0 0,-2 4-160 0,-3-1 160 15,-3 2-160-15,-4 0 160 0,-2 3-288 0,-6 0 32 16,-3 3 16-16,-4 1 0 0,-5-1-48 0,-2 4-16 15,-2 2 0-15,0-4 0 0,4 2 176 0,-2 2 128 16,-2 3-192-16,1-4 192 0,1 3 0 0,4-3 0 0,2 0 0 16,4-3 0-16,4-1 0 0,2 0 224 0,4-2-32 0,1-1-16 15,4-2 0-15,3-2 0 0,1-1 0 16,2-2 0-16,2 0 160 0,2 1 48 0,2-2 0 16,1 2 0-16,3-3 0 0,1 2 0 0,2-2 0 0,0 0 0 15,4 0-96-15,1 0-16 0,2-2 0 0,4 1 0 16,0 0 0-16,5 0 0 0,2-1 0 0,4-2 0 15,-1 2-272-15,5-2 0 0,1-1 0 0,3 2 0 16,0-3 0-16,-1-3-192 0,-4 2 16 0,-2-1 16 16,-1-1-736-16,-4 0-128 15,-1-4-48-15,-6 0-18464 0</inkml:trace>
  <inkml:trace contextRef="#ctx0" brushRef="#br2" timeOffset="113210.33">29952 6138 28559 0,'-6'-2'1264'0,"1"2"272"15,1 0-1232-15,3 0-304 0,-1-1 0 0,2 1 0 0,0-3 1552 0,0-1 256 0,-1 2 48 0,0-5 16 0,0-2-144 0,-1-1-48 0,2-5 0 0,2 2 0 0,-1 0-1024 0,1-3-208 0,2 0-32 0,0-1-16 16,2 3-272-16,0-2-128 0,2 6 0 0,0-1 128 16,1 1-128-16,1 3 0 0,1 2 0 0,-1 1 0 15,1 2 128-15,1 0-128 0,-1 2 128 0,2 0-128 16,0 2 192-16,0 0-64 0,0 4 0 0,0 0 0 16,-2 1-128-16,-1 2 0 0,-3 1 0 0,-1 3 0 0,-2-1 0 15,-4 2 0-15,-2 3 0 0,-3-3 0 0,-3 0-192 16,-3 6 192-16,-6 5-160 0,-5 1 160 0,-4 6-336 15,-3 3 16-15,-2 2 16 0,-1 1 0 16,0 3 64-16,-1 0 16 0,2-3 0 0,2-3 0 16,6-4 224-16,4-5 0 0,4-2 0 0,4-1-144 15,3-1 512-15,4-4 96 0,3 0 32 0,2-3 0 16,4 1-32-16,1-4 0 0,4 0 0 0,2-2 0 0,2 3-304 0,3-7-160 16,3 1 160-16,2-1-160 0,2-2-176 0,0-1-128 15,5-3-16-15,-1-4-16 16,3-2-864-16,0-4-160 0</inkml:trace>
  <inkml:trace contextRef="#ctx0" brushRef="#br2" timeOffset="114123.09">31259 4105 43311 0,'-4'0'3840'0,"3"0"-3072"0,1 0-608 0,0 0-160 0,1 0-1280 16,-1 0-272-16,-1 0-64 0,0 0-16 0,-1-2 1792 0,-1-1 352 0,-1 0 80 0,-1-1 16 0,-1-2-288 0,-3-3-48 16,1 2-16-16,-4-3 0 0,-1-3-128 0,-2 4-128 0,-1-4 192 0,-1 1-192 15,-4-4 0-15,-3 3 0 0,2-1 0 16,-3 2 0-16,2 1 0 0,-2 5 160 0,1 2-160 0,0 7 128 15,-1 1 32-15,-1 4 0 0,0 3 0 0,-1 4 0 16,0 4-160-16,1 3 0 0,1 0 0 0,1 4 0 16,3 1 0-16,0-1 0 0,4 0 128 0,1 2-128 15,2 0 0-15,4-2 0 0,3-1 144 0,2 1-144 16,4-4 160-16,1-1-32 0,4-4-128 0,0 2 192 16,4-3-48-16,3 0-16 0,1-1 0 0,4-3 0 15,4-2-128-15,4-1-272 0,4-4 64 0,4-3 16 0,2-2 32 16,3-4 16-16,5-2 0 0,-1-4 0 0,-1-1 144 15,0-2 0-15,2-2 0 0,-4-3-128 0,-1-3 128 0,-1-1 0 16,-3-4 0-16,-4-2 0 0,-2-4 0 0,-3 1 176 16,-4-4-48-16,-4 0 0 0,-3 1 128 0,-3-2 0 15,-1-1 16-15,-4-5 0 0,-1 1-144 16,-4-3-128-16,-2-2 192 0,-3 0-192 0,-1-5 0 0,-1 4 0 16,-4 0 0-16,-1 0-144 0,0 5-176 0,-1 1-48 15,-1 7 0-15,0 2 0 16,1 3-256-16,0 2-48 0,0 5-16 0,0 2 0 15,2 8-464-15,0-1-80 0,1 6-32 0,3 1 0 16,-1 3-576-16,3 3-112 0,1 3-32 0,0 3-11408 0</inkml:trace>
  <inkml:trace contextRef="#ctx0" brushRef="#br2" timeOffset="114803.06">31695 3778 23039 0,'2'2'2048'0,"-1"-2"-1648"0,0 0-400 0,1 0 0 16,1 0 736-16,-1-2 64 0,2 2 16 0,1 0 0 0,4 0 1552 0,1 0 304 0,0 2 64 0,1-2 16 0,0 3-1072 0,0-3-208 0,0 1-32 0,1 1-16 15,2-2-784-15,0-2-144 0,0 1-48 0,4-2 0 16,2-1-208-16,1-2-48 0,2 0-16 0,1 0 0 0,-1-3-176 16,1 2 128-1,0 1-128-15,-1-1 128 0,-4 4-128 0,1-2 0 16,-1 4 0-16,-2-2-176 0,-1 3 176 0,-2 0 0 0,-3 3 0 0,-1 0 0 0,-2 1 0 0,-3 2 0 15,-1 0 0-15,-3 3 0 0,-2 3-160 0,-4-1 0 16,-2 4 0-16,-3 1 0 16,-5-1-224-16,-2 5-32 0,-4 0-16 0,-4 2 0 31,-4 5-224-31,-3-2-48 0,-1 1-16 0,-2 2 0 0,-1 3 112 0,0-2 32 0,2 0 0 0,2 0 0 0,4-3 576 0,5-1 0 0,4-1 0 0,3-1 0 31,4-1 624-31,2-2 144 0,1 1 16 0,5-3 16 0,-1-1-352 0,3 1-80 16,1-2-16-16,2-4 0 15,2 2-160-15,2-4-48 0,2 1 0 0,3 0 0 0,1 0 16 0,3-3 0 16,1 1 0-16,3 0 0 0,2-3 32 0,1 0 0 0,1-2 0 0,2-1 0 16,2-2-192-16,1-1 0 0,5 0 144 0,0 0-144 15,4 2 0-15,1-2-208 16,-2 3 16-16,-1-3 16 16,1 4-896-16,-4-2-176 0</inkml:trace>
  <inkml:trace contextRef="#ctx0" brushRef="#br2" timeOffset="115603.47">32403 4424 32255 0,'1'-8'2864'0,"1"2"-2288"15,2-1-576-15,0 4 0 0,-1-1 272 0,1 1-48 0,0 0-16 0,3-6 0 0,4 2 736 0,4-8 144 0,3-4 16 0,1-1 16 0,0 4-336 0,-3 0-64 0,0 2-16 0,-2 4 0 16,-2 0-192-16,-1 1-64 0,0 3 0 0,0 2 0 0,1 0-176 15,-3 2-32-15,3 2-16 0,-1 0 0 0,-1 2-224 16,-1-2 0-16,1 4 0 0,0-1 0 0,-1 0 0 16,-2 0 0-16,-1 1 0 0,-1 2 0 0,-1-3 0 0,-1 1 0 15,-2 2 0-15,-1 3 0 0,-3-3 0 16,-2 4 0-16,-2 2 0 0,-3 1 0 16,-2 0 0-16,-3 2 0 0,-4 1 0 0,-2 3 0 0,-3 3 0 0,-5 2 0 15,-2 3 0-15,-2 1 0 0,-2 4-240 0,4-3 16 16,5-3 0-16,3-1 0 15,4-3 224-15,4-4 0 0,6-2 0 0,2-1 0 0,4-1 224 16,3-5 96-16,2 0 0 0,3-2 16 0,1-1-32 0,4-3-16 16,3 4 0-16,1-6 0 0,4 4-160 0,2-4-128 15,2 2 144-15,2-3-144 0,4 0 128 16,-2-3-128-16,-2 2 0 0,4 1 0 0,-1-3 0 16,2 1 0-16,1 2 0 0,0 0 0 0,0 2 0 0,-1 1 0 15,0 1 0-15,-3-1 0 16,-3 3-512-16,-4 1-64 0,-2 1 0 0,-3-2 0 15,-5 4-704-15,-2-3-128 0,-5 0-48 0</inkml:trace>
  <inkml:trace contextRef="#ctx0" brushRef="#br2" timeOffset="116103.43">30727 4946 37775 0,'-16'-6'3360'0,"6"0"-2688"0,4 3-544 0,2 2-128 0,4 1 720 0,1 0 112 0,2 0 32 0,-1 0 0 0,3 0-480 0,2-2-112 0,1 4-16 0,5-2 0 0,-1 1 128 0,2 2 32 0,0-1 0 0,1 2 0 16,1 2-80-16,-1 0-16 0,1-2 0 0,0 2 0 15,2 0-32-15,0 1-16 16,2-1 0-16,2 0 0 0,5-2-272 0,3-1 0 0,3 0 0 0,6-1 0 16,3-2 0-16,8 0 0 0,14-1 128 0,7-3-128 15,8-2 128-15,8 0-128 16,6 0 192-16,4 2-192 0,7 2 128 0,3 0-128 16,-1 0 0-16,9 4 0 0,9 5 0 0,1 0 0 0,-4 4-192 0,-8 0 48 15,-9 4-304-15,-10 1-48 0,-7 3-16 0,-10-3 0 31,-9 0-240-31,-12-1-48 0,-9 1-16 0</inkml:trace>
  <inkml:trace contextRef="#ctx0" brushRef="#br2" timeOffset="116821.33">31434 6382 33167 0,'3'-6'2944'0,"-1"2"-2352"0,0 0-464 0,-1-1-128 0,-1 2 928 0,1-1 160 0,-1-7 48 0,3-7 0 0,-2-6-48 16,0-5-16-16,-2-5 0 0,-2-5 0 0,0 1-736 0,-4-2-144 0,0 1-16 0,-3-1-16 0,-1 4-160 0,-4 2 0 0,-1 2-160 0,-5 3 160 15,-3 5-224-15,-1 5 48 0,-4 7 16 0,1 4 0 16,0 6 160-16,-2 2 0 0,-3 2 128 0,0 4-128 16,-2 2 256-16,3 2-32 0,-1 5 0 0,3 1 0 15,2-2-224-15,4 6 176 0,2 2-176 0,1 1 160 0,5 1-32 16,4 1 0-16,3 1 0 0,3 0 0 15,3-1 16-15,4 0 0 0,2 1 0 0,3-4 0 16,2-1-144-16,3-1 0 0,1-2 0 0,4-2 128 16,1-3-128-16,3-1 0 0,4-2 0 0,3-4 0 0,0 0 0 15,0-5-144-15,2 2 144 0,2-6-160 16,0 0 160-16,1-1 0 0,-1-5-144 0,-3 0 144 0,0-4 0 0,-3 0 0 16,0-5 160-16,-3 1-160 0,-2-2 560 0,-3-2 0 15,-1-1 0-15,-2-4 0 0,-3 0-48 0,0-2 0 16,-3-7 0-16,-1-3 0 0,-3-2-64 0,-2-2 0 15,0-2-16-15,-4-1 0 0,1-2-176 0,-3-2-48 16,-1 3 0-16,-1-1 0 0,-1 2-208 0,-1 5 0 16,0 1 0-16,-1 5 0 0,-1-1-288 0,-1 7 0 15,0 0 0-15,0 5 0 16,0 4-240-16,-2-2-48 0,2 4-16 0,-1 1 0 16,2-1-256-16,1 0-48 0,2 4-16 0,2-2 0 15,1 1-544-15,3 2-96 0,-2-4-32 0,6 4-15808 0</inkml:trace>
  <inkml:trace contextRef="#ctx0" brushRef="#br2" timeOffset="117217.65">32437 5673 38703 0,'-10'-3'1712'15,"3"3"352"-15,-1 0-1648 0,4 0-416 0,1 0 0 0,2 0 0 0,-2 1 640 0,-3 1 32 0,-1 5 16 0,-6-1 0 0,-1 4 240 0,-3 2 48 0,0 2 16 0,-1 4 0 0,2 4-192 0,-2-1-32 0,1 5-16 0,-2-1 0 0,2 1-496 0,-4 3-80 0,-1 3-32 0,-4 2 0 16,-3 3-144-16,-2 4 0 0,-2 1 0 0,-3-1 0 16,0 1 0-16,-2 1 0 15,1-1 0-15,2-2 0 16,2-4-768-16,3-5-16 0,5-5-16 0,6-5 0 0,4-4-16 0,4-5 0 0,3-2 0 15,5-5-12000-15,0-4-2416 0</inkml:trace>
  <inkml:trace contextRef="#ctx0" brushRef="#br2" timeOffset="117436.68">31763 5686 42383 0,'-2'1'1872'0,"2"1"400"0,2 2-1824 0,2 1-448 0,1-1 0 0,0-1 0 16,1 4 448-16,4 3-16 0,9 6 0 0,4 6 0 16,7 5 288-16,4 5 64 0,2 0 16 0,4 3 0 15,1 0-96-15,1 2-32 0,3 1 0 0,2 0 0 16,5 6-464-16,3-2-80 0,-2 1-128 0,0-2 176 0,0-2-176 16,-2 1 0-16,-2-2 0 0,-3-2-14720 15,-4-5-2880-15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7T16:15:23.31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7239 13984 32255 0,'-1'-3'2864'0,"-1"3"-2288"16,2 0-576-16,0 0 0 0,0 0 432 0,0 0-32 0,-1 0 0 0,-1 0 0 0,-2 0-32 0,-1 3-16 0,-1 4 0 0,-4 0 0 0,-3 4-144 0,-3 5-16 0,-5 7-16 0,-3 1 0 0,-7 8-544 15,-6 7-96-15,-4 4-32 0,-1 2 0 0,0-5 496 0,1 0 0 16,-1 1 0-16,-3 2 0 0,0-2 1504 0,0-2 240 0,3-1 48 0,1-4 16 16,0-3-976-16,1 1-208 15,1 0-48-15,2-3 0 0,4-1-576 0,1-3 0 16,2-5 0-16,4-2 0 16,1-2-1056-16,6-6-128 0</inkml:trace>
  <inkml:trace contextRef="#ctx0" brushRef="#br0" timeOffset="305.27">6592 14070 35935 0,'3'-4'3200'0,"-2"2"-2560"0,0 2-512 15,0 0-128 1,0 0 896-16,2 0 176 0,2 2 16 0,2-2 16 0,4 6-816 0,3 2-160 0,0 4-128 16,0 4 144-16,4 5 256 0,0 3 48 15,2 3 16-15,4 3 0 0,-6-3-240 0,7 2-48 16,7 9-16-16,1-3 0 0,1 0-160 0,2 2 192 0,2 1-192 0,4 0 192 16,-4-3-192-16,-2-4 0 0,-4-2-160 0,-1-4 160 15,1 2 0-15,-3-4 0 16,-2-1 0-16,-3-2 160 0,-3 0-160 15,-4-1 0-15,-2-1 0 0,-3-3-12656 16,-2 5-2560-16</inkml:trace>
  <inkml:trace contextRef="#ctx0" brushRef="#br0" timeOffset="2313.62">7668 14313 15663 0,'-4'0'1392'0,"2"3"-1120"0,-1-3-272 0,3 0 0 0,0 0 1520 0,-1 0 240 0,0 1 48 0,-2 2 16 0,0-3-1248 0,1 0-240 0,1 0-48 0,4 0-16 0,0-3 656 0,2 2 128 0,3-5 32 0,0 1 0 0,3 0-512 0,1 0-112 16,1-3-16-16,1 2 0 0,-1 1 336 0,1 0 64 15,0 3 16-15,-2-2 0 0,0 2-96 0,1 2 0 0,-1-3-16 0,0 2 0 16,2 1-112-16,1 0 0 16,0 1-16-16,1 2 0 0,2-1-48 0,2-2 0 0,2 4 0 0,3-4 0 0,0 2-192 0,6-2-64 15,2-1 0-15,4-3 0 16,3 3-64-16,1-5-32 0,2 0 0 0,-2-3 0 0,-3 5-224 0,2-2 176 15,0 0-176-15,0-3 160 0,-2 2-160 0,1-2 128 16,-4 3-128-16,-1 2 128 0,-2 1-128 0,-1-2 0 16,0 4 0-16,-4-2 0 0,0 3 0 15,-1 3 0-15,-1-2 0 0,0 4 0 0,-1-2 0 0,2 0 128 0,0 3-128 0,2-5 0 16,-1 4 0-16,1-3 0 0,-1 0 0 0,2-2 0 31,-2 0 0-31,0-2 0 0,-3 0 0 0,2 2 0 16,1-2 0-16,0-2 0 0,-1-1 0 0,-2 1 0 15,-2 1 0-15,-1-3 0 0,0 2 0 0,-1 1 0 16,-4 0 0-16,-3 0 0 0,0 3 0 0,-2-2 0 16,1 1 160-16,-2 1-160 0,1 0 192 0,-2 0-192 15,-1 1 128-15,0-2-128 0,-2 1 0 0,-1 0 0 16,1-3 0-16,-2 3 0 0,0 0 0 0,-2-2 0 16,1 0 0-16,-2 2 0 0,0 0 0 0,-2-2 0 0,0 1 0 15,-2 1 0-15,-1-3 0 0,1 1 0 0,-2 0 0 0,-1 2 0 16,2 0 0-16,-1 0 0 0,0 0 144 15,0 0-144-15,0 0 0 0,0 0 144 0,1 0 32 0,2 0 0 16,-1 0 0-16,2 0 0 0,0 0-176 0,1 0 0 16,1 0 0-16,-1 0 0 0,0 0 0 0,1 0 0 15,-1 0 0-15,0 0 0 0,0 0 0 0,0 0 0 16,0 0 0-16,0 0 0 0,0 0 0 0,0 0 0 16,20 8 0-16,-19-6 0 0,2-2 0 0,-1 0 0 15,1 0 0-15,-1 0 0 0,1 0 0 0,1 0 0 16,-1 0 0-16,1 2 0 0,1-2 0 0,0 0 0 15,-1 2 0-15,-1-2 0 0,2 0 0 0,-1 0 0 0,1 0 0 16,-1 0 0-16,-2 3 0 0,1-3 0 0,0 0 0 16,-1 0 0-16,-1 0 0 0,-1 0 0 0,0 0 0 0,-1 0 0 15,-1-3 0-15,-1 3 0 0,1-2 0 0,-1 0 0 16,3 2 0-16,0 0 0 0,0 0 128 0,-18-22-128 16,13 12 352-16,0 2-16 0,0-1 0 0,-1-1 0 15,-1-4-144-15,-3 0-48 0,0 0 0 16,0-1 0-16,0 3-144 0,-1-2 0 0,-2-1 0 0,-4-1 0 15,1 3 0-15,-2 0 0 0,-1 3 0 0,1-1 0 16,2 5 0-16,0 1 0 0,0-1 0 0,-2 1 0 16,3 1-128-16,-2 1 128 0,0 0 0 0,-2 1 0 15,2-2 0-15,0 0 0 0,1 2 0 0,3-2 0 16,2 2 0-16,4 0 0 0,0 0 0 0,5 2 0 16,1 0 0-16,2 0 0 0,3 4 0 0,1 0 0 15,2 3-128-15,4-2-16 0,3 3 0 0,2 5 0 16,1-5-240-16,2 3-64 0,4 4 0 0,-1-2 0 15,1-1 192-15,1 4 48 0,5 0 0 0,-1 4 0 0,0 1 80 0,-3-1 128 16,1-2-208-16,-3 1 80 0,-4-2 128 0,-1 0 0 16,-2 3 0-16,-1-1 0 0,-3-3 0 0,-2 2 0 0,-3-2 0 15,0 3 0-15,-4-2 256 0,-1 1 0 0,-2-5-16 16,-4 0 0-16,0 3 64 0,-2-1 16 16,0-2 0-16,-4 0 0 0,-3 3-80 0,-1-4-16 15,-2 4 0-15,-3-4 0 0,-2 4-224 0,-5 1 0 0,-2 1 0 0,-1-4 0 16,8-3-144-16,-4 1-80 15,-8 2-16-15,-9-2 0 16,-4 1-400-16,-2-6-96 0</inkml:trace>
  <inkml:trace contextRef="#ctx0" brushRef="#br0" timeOffset="4971.13">10914 13741 13823 0,'-3'-3'1216'16,"1"2"-960"-16,1 1-256 0,1 0 0 0,0 0-2208 0,0 0-480 0,-2 0-112 0,0-2-16 0,1 2 2240 0,-1-3 432 0,1 2 144 0,1 1 0 0</inkml:trace>
  <inkml:trace contextRef="#ctx0" brushRef="#br0" timeOffset="5850.63">10932 13731 9503 0,'7'-2'192'0,"-5"2"64"0,-1-3 0 0,0 3 16 0,1 0-272 0,-1 0 0 0,0 0 0 16,4-1 0-16,1 1 2704 0,0 0 496 0,1 0 80 0,-2 0 32 15,-2 4-672-15,1-4-128 0,-3 2-16 0,1-2-16 0,-1 1-848 16,0-1-160-16,-1 3-48 0,0-3 0 0,0 2-736 16,-1-2-160-16,1 1-16 0,0-1-16 0,0 0-352 15,0 0-144-15,0 0 128 0,0 0-128 16,0 0 128-16,0 0-128 0,0 0 128 0,0 0-128 0,0 0 416 0,0 0 0 16,0 0 0-16,0 0 0 15,-15-13-96-15,15 10 0 0,0 1-16 0,0 1 0 16,0-6-112-16,0 4-32 0,0-3 0 0,0 1 0 0,0 1-16 0,0-2 0 15,-1-2 0-15,-1 3 0 0,0 2 48 0,-1-4 16 16,0 1 0-16,-2-1 0 0,-1 1 80 0,-2-1 16 16,2 1 0-16,-1 0 0 0,-2 2-48 0,-2-2 0 15,-2 1 0-15,-1 2 0 0,0 0-256 0,-3 2 0 16,-4 1 0-16,0-3-144 0,5 3 144 0,-5 3-192 16,-4 3 192-16,-4 4-192 0,-1 2 64 0,-3 4 0 15,0 3 0-15,0 1 0 0,0 2 128 0,3 3 0 16,0-1-144-16,1 0 144 0,3 1 0 0,2-3 0 15,3 3 0-15,3-9 0 0,5 0 0 0,0 0 0 16,1 5 0-16,1 2 0 0,2 5 0 0,4-2 0 0,2-2 0 0,4 0 0 16,1-3 0-16,4-1 0 15,2-2 144-15,3-3-144 0,0-1 0 0,3-2 0 16,1-2 0-16,2-1 0 0,3-6 0 0,-1 1 0 0,1-2 0 0,1-2 0 0,2-2 0 16,0-2-160-16,2-2 16 15,0-1 0-15,-1-2 144 0,2-1 0 0,1-5 0 16,2 2 128-16,-1-3 48 0,1-3 16 15,-2 0 0-15,-1 0 0 0,0-4-192 0,-4 5 192 0,-1-4-192 16,0-1 192-16,0-1-192 0,-2-1 128 0,-2 0-128 16,-1 2 128-16,-1-2-128 0,-1-1 0 0,-3 4 0 0,-3-3 0 15,-1 3 0-15,-4 1 0 0,-2 3 0 0,-1 4 0 16,-1 1-192-16,-2 6 48 0,-1-2 0 0,-4 5 0 16,1-2 144-16,0 4 0 0,-2 0 0 0,1 2 0 15,1 2 0-15,0 0 224 0,-1 4-32 0,1-2 0 16,1 2-192-16,1 3 0 0,1-2 0 0,0 2 0 0,2 3 0 0,1 1 0 0,-1 0 0 15,1 2 0-15,1 1 0 0,0 0 0 0,1 0 0 0,1-2-160 16,0 3 160-16,-1 1 0 0,2-1 128 0,0 3-128 31,0-2 0-31,1 1 0 0,1 3 0 0,0 0-128 16,-1-2 128-16,3 2 0 0,-2 3 0 0,0-6 0 0,-2-2 0 0,2 2 0 16,3 2 0-16,-1 1 0 0,0-5 0 0,1 4 0 15,1-2 0-15,-1 3 0 0,0-2 0 0,-2 1 0 16,0 5 0-16,-1-4 0 0,-3 3 0 0,1-3 176 0,-3 0-176 0,0-3 192 0,0 1-192 15,-1-2 0 1,-1 4 0-16,1-6 0 0,0-3 0 0,0 0 0 0,-3 2 0 16,0 4 0-16,-1-2 0 0,0 0 0 0,-1 1 0 0,1-3 128 15,0 1-128-15,-2-4 192 16,-2 4-192-16,1-2 192 0,-2 3 0 0,-1-3 0 16,-3 0 0-16,-1 3 0 0,-1-1-64 0,-3 0-128 15,1-1 192-15,-2-2-64 0,2 2-128 0,-5-1 0 16,-1 2 0-16,-4 0 128 0,1 2-128 0,-1-3 0 0,-2-1 0 0,0 1 0 0,0-4 0 0,-1 0 0 15,0-5 0-15,1 0 0 16,2-2 0-16,-2-4 0 0,1-3-144 0,2 0 144 31,3-3-608-31,1-4-16 0,2 0 0 0,4-3-12560 0,2 1-2496 16</inkml:trace>
  <inkml:trace contextRef="#ctx0" brushRef="#br0" timeOffset="12334.05">11431 12447 14735 0,'0'0'1312'0,"0"0"-1056"0,0 0-256 0,0 0 0 0,0 2 448 0,0-2 48 0,0 2 0 0,-2-2 0 0,1 0-496 0,-3 1 0 0,1-1 0 0,3 0 0 16,0 0 912-16,0 0 96 0,-25 0 16 0,16 0 0 15,0 0-208-15,-1 0-48 0,-3 3 0 0,0-3 0 16,-1 2 144-16,-2 0 32 0,-1 2 0 0,-3 0 0 16,0-1 416-16,-3 0 96 15,-2 4 16-15,-5-4 0 0,-2 1-128 0,-1 1 0 16,1-1-16-16,-3-1 0 0,-5 4-624 0,-2-1-128 0,0 0-32 0,-1 0 0 0,-2 0-256 0,2 0-48 15,-1 1-16-15,-1-1 0 0,2 0-32 0,0-2 0 16,1 2 0-16,1-2 0 16,2-2 48-16,0 4 0 0,-2-2 0 0,1 0 0 0,1 1-32 0,1 0 0 15,-2 0 0-15,0 1 0 0,3-3-80 0,1 4-128 16,2-1 176-16,0 0-176 16,6 0 192-16,-2-2-192 0,3 2 192 0,1-2-192 15,3-1 240-15,-1 2-64 0,3-1-16 0,0-1 0 16,3-2-160-16,1 4 0 0,4-4 0 0,1 1 0 0,0 0 208 15,2 0 16-15,2 1 0 0,0 0 0 0,2 0 16 0,0 1 0 16,1 2 0-16,1-3 0 0,2 2-112 0,1 0-128 0,1 2 176 0,0-3-176 16,1 3 144-16,0-4-144 15,2 4 0-15,-1-1 144 0,1 0-144 0,-1 0 192 0,-1 2-192 0,1 0 192 16,-1 0-192-16,0 1 0 0,1 3 0 0,2-3 0 16,1 4 0-16,1-1 128 0,2 2-128 0,0-2 128 15,2 4 192-15,4 3 16 0,1 3 16 0,0 3 0 16,-1 1-352-16,2 2 128 15,2 4-128-15,-1 5 0 0,0 2 0 0,-1 2 0 16,1 6 0-16,-4-2 0 0,0 7 0 0,-4-1 0 0,-1 3 0 0,-2 1 0 0,-2-2 0 0,-2 0 0 16,-1 2 0-16,2-5 0 0,-2 3 0 0,2-2 0 31,0 0 0-31,2 0 0 0,0 2 272 0,0 1-16 16,0 1 0-16,-1 4 0 0,-2 4-128 0,1-4-128 0,-2 4 144 0,0-4-144 0,-1-3 128 0,0 1-128 15,-1 0 0-15,0-4 144 16,-2-2-144-16,1 2 0 0,-1-1 0 15,1 1 0-15,1-6 0 0,-2 0 0 0,2 2 0 16,-3-5 0-16,3-3 0 0,-3 0 0 0,-1 3 0 16,-1-3 0-16,1 0 0 0,-1-2 0 0,0 1 0 15,0-5 0-15,-1-1 0 0,1-4 0 0,0 1 0 16,0 1 0-16,1-1 0 0,-1-1 0 0,1 0 0 0,-1-1 0 0,-1 3 0 0,0-5 0 16,1-3 0-16,-2-2 128 0,2-1-128 0,-1-5 0 0,1-4 0 15,-1 1 0-15,0-1 144 0,1-2-144 0,1-3 160 16,0-2-160-16,3 2 304 0,-2-4-48 0,1-1 0 0,1 3 0 15,-1-4-96-15,1 4-32 0,-1-2 0 16,1 0 0-16,-1 1-128 0,1-1 0 0,1 1 0 0,0-2 0 16,1 2 0-16,0-1 0 0,0-1 0 0,0-1 0 31,0 2 0-31,0-1 0 0,1-2 0 0,-1 2 0 0,1 0 0 16,0-2 0-16,2 3 0 0,-1-3 0 0,2 3 240 15,1-2 16-15,0-1 0 0,1-1 0 0,1 1-128 0,2-3 0 16,3 0-128-16,2-1 192 0,0 2-32 0,4-4-16 15,7-1 0-15,3 0 0 0,5-2-144 0,-1 3 0 16,-1 0 0-16,2 0-176 0,3 2 176 0,0 2 0 16,3 2 0-16,2 2 0 0,0 1-128 0,1 0 128 15,0 1-128-15,2-1 128 0,2-3-192 0,1 1 64 16,1-1 0-16,1-1 0 0,-1-2 128 0,0-1-208 16,2 1 80-16,-1-2 128 0,-1 3 0 0,3 0 0 15,1 2 0-15,0-3 0 0,0 6-128 0,-3-3 128 0,-2 0 0 16,-2 2 0-16,-2-2 0 0,2 2 0 15,-2-2 0-15,-1 0 0 0,-1 0 0 0,-5 0 0 0,-2 0 0 16,-3 0 0-16,-1 2 0 0,-3-2 0 0,-2 3 0 0,-3 0 0 16,-1 1 0-16,-3-1 0 0,2 0 0 15,-2-3 0-15,0 3 0 0,-2-3 0 0,-1 1 0 0,-3 1 0 16,0-2 0-16,-3 3 0 0,-1-3 0 0,-2 0 0 16,-1 0 0-16,-1 0 160 0,-2 0-32 0,1-3-128 15,-2 3 128-15,-1-2-128 0,1 1 0 0,0-2 0 16,1 0 144-16,-2 0-16 0,1 1-128 0,-1 0 192 15,1-1-192-15,-2 0 0 0,1 1 0 0,0 0 0 0,0 2 0 0,-1-2 0 16,-1 2 0-16,1 0 0 16,0-3 192-16,1 2-48 0,-1 1-16 0,-1 0 0 15,1-2-128-15,1 2 0 0,-1-3 0 0,0 2 0 16,1 1 0-16,0 0 0 0,0 0 0 0,0 0 0 0,-3-18 0 16,2 11 0-16,1 1 0 0,0 0 0 0,0 2 0 0,0-2 0 15,-1-4 0-15,1-2 0 0,-1-1 192 0,-1-3 16 16,1-2 0-16,0-4 0 0,-2-4 48 0,2-2 16 15,-1-1 0-15,0-6 0 0,1-3-272 0,1-3 0 16,0-2 0-16,0 1 0 0,0-3 0 0,1-2 0 0,-1 0 0 16,0-4 0-16,0-3 0 0,0-2 0 0,-1 2 0 15,0-7 0-15,-2-2 0 0,0-3 0 16,-2-2 0-16,-1-3 0 0,-1 14 0 0,0-6 0 16,0-4 0-16,-3-2 0 0,0 0 0 0,-1 0 0 15,-2 2 0-15,0-2 0 0,-1 2 0 0,0 6 0 16,1-1 0-16,-1 8 0 0,3 1 0 0,0 2 0 0,1 0 0 0,0 7 0 15,0-3 0-15,3 2 0 0,0 1-128 0,0-3 128 16,1 1 0-16,2 3-144 0,1-2 144 0,0 4-128 16,2-1-208-16,0 3-48 0,1 3 0 0,1-1 0 15,0 1 128-15,0 3 32 0,2 0 0 0,-1 5 0 16,0 0 224-16,-1 2 0 0,0 3 0 0,-1 1 0 0,1 4 0 0,-1-1 0 16,0 3 0-16,0 4 0 0,0 5 0 0,0-6 0 15,2-2 0 1,-1-1 0-16,0 4 0 0,2-2 0 0,2-3 0 0,-1-1 0 15,3 2 0-15,-2 1 0 0,2 2-128 0,0-2 128 0,2-7 0 0,0-1-176 16,-2 5 176-16,1 2-160 0,-1 0 160 0,-3 3-128 16,1 3 128-16,-3 1-128 0,1 2 128 0,-2 1 0 15,0 1 0-15,0 0 0 16,-1 3 0-16,0-2 0 0,2 2 0 0,-4-2 0 16,4 1 0-16,-1 0 0 0,-1 0 0 0,1 0 0 0,-1 0 0 0,0 2 0 15,0-2 0-15,1 3 0 0,-1-3 0 0,1 3 0 16,-1-3 0-16,2 3 0 0,-2-2 0 15,0 0 0-15,0 2 0 0,-2 0 0 0,1 0 0 0,1 0 0 0,0 0 0 16,0 0-128-16,0 0 128 0,0 0 0 16,0 0 0-16,0 0 0 0,0 0 0 0,-20-8 0 0,16 8 0 0,-3 0 0 15,1 0 0-15,-1 0 0 16,-2 0 0-16,-1 2 0 0,0-2 0 0,-2 2 0 16,-3 0 0-16,0 0-128 0,2 0 128 0,-2 0 0 0,-1 1 0 0,-3 0 0 15,-1 0 0-15,2-2-128 0,-1 2 128 0,0-3 0 0,-1 3 0 16,0-3 0-1,0 3 0-15,0-3 0 0,3 1 0 0,0 1 0 16,-2-2 0-16,2 3 0 0,1-3 0 0,-1 1 0 16,0 2 0-16,0-3 0 0,0 2-192 0,1-2-48 15,-2 4-16-15,1-2-14448 0,-3 3-2896 0</inkml:trace>
  <inkml:trace contextRef="#ctx0" brushRef="#br0" timeOffset="14621.72">11763 13785 21183 0,'-5'3'1888'0,"0"-2"-1504"15,2 2-384-15,1-2 0 0,1-1 640 0,-1 1 48 0,-3 3 16 0,-3-1 0 0,-3 1-1616 0,0 1-320 0,-1 1-64 0,1-4-16 0,3 0 1312 16,1-2 480-16,2-4-16 0,1 2 0 16,3-1 1136-16,0 0 240 0,2-1 32 0,0-1 16 0,2 4-224 0,0-3-64 0,2 2 0 0,0 2 0 15,1-4-784-15,1 1-176 16,0 1-16-16,-1 1-16 0,2-2-320 0,-1 0-64 15,0 0-16-15,0 1 0 0,-1-2 176 16,-1 0 48-16,1 0 0 0,-1-2 0 0,0 1 144 0,0-1 48 16,0-1 0-16,1 1 0 0,-1-1-224 0,1-3-32 15,0 1-16-15,3-4 0 0,0 1-112 0,2-4-32 16,0 0 0-16,1 1 0 0,1-4 0 0,3-1 0 16,3-4 0-16,1-1 0 0,-1 5-80 0,1-6-128 15,4 2 176-15,2-5-176 0,3 1 128 0,0-4-128 16,1 3 0-16,1-4 0 0,1-1 128 0,-1 0-128 15,0-1 0-15,-3-2 0 0,1 2 192 0,-2 3 0 0,-2 0-16 0,1-3 0 0,2-2-176 0,-2-1 160 16,1 3-160 0,2 3 160-16,-1-1-160 0,1 3 128 15,-1 2-128-15,0-4 128 0,2-2 64 0,1 2 0 16,0 1 0-16,-5 5 0 0,-3 4-192 0,3-4 160 0,5-5-160 0,3-7 160 0,-1 1-160 0,-2 1 0 0,-1 5 0 16,-4 0 0-16,-2 5 0 0,-1 0 0 0,-4 1 144 0,0 4-144 31,0 1 0-31,-5 2 0 0,1-1 0 0,-1 3-128 15,-3 0 128-15,-1 3 0 0,-2 0 0 0,0 1 0 16,-1 6 0-16,-2-3 0 0,1 2 0 0,-1 0 0 0,0 1 0 16,-1 2 144-16,0-2-144 0,-2 0 160 15,3 0 0-15,-1 0 0 0,0-2 0 0,-1 2 0 16,2 0-160-16,-1-3 0 0,1 2 0 0,-3 1 0 16,2-1 0-16,0 1 0 0,-2 1 0 0,1 0 0 15,-2 0 0-15,0 2 0 0,0 0 0 0,-1 2 0 16,0-1 0-16,-1-2 0 0,1 1 144 0,-1 3-144 0,0-2 176 15,1 2-48-15,-1 0 0 0,1-1 0 0,0 1-128 16,0 0 0-16,0-3 0 0,0 3 0 0,0 0 0 0,0 0 0 16,0 0 0-16,0 0 0 0,0 0 0 0,0 0 0 15,0 0 0-15,0 0 0 0,0 0 0 0,0 0 0 16,6-20 0-16,-6 20 0 0,1 0 0 0,-1 0 0 16,1 2 0-16,-1-2 0 0,0 0 0 0,1 0 0 15,-1-2 0-15,2 2 0 0,-1 0 0 0,0-2 0 16,-1 2 0-16,0 0 0 0,0 0 0 0,0 0 0 15,0 0 128-15,0 0-128 0,0 0 192 0,1-20 16 0,-2 18 0 16,0-2 0-16,0 2-208 0,-1-2 0 0,2 4 128 0,-1-4-128 16,0 4 0-16,0 0 0 0,1-2 0 0,-2 2 0 15,2 0 0-15,0 0 0 0,0-3 0 16,0 3 0-16,2-1 0 0,-2 1 0 0,1 0 0 16,-1-3 0-16,2 3 0 0,0-3 0 0,-1 0 0 0,-1 3 0 15,0 0 0-15,0 0 0 0,0 0 0 0,0 0 0 16,0 0 256-16,9-18-64 0,-8 14 0 0,0 0 0 15,0 2-192-15,2-1 0 0,-2 2 0 0,1-1 0 16,2-1 0-16,0 2 0 0,1-2 0 0,0 2 0 16,-2-1 0-16,1-1 0 0,0 2 0 0,-2-1 0 0,3 2 0 15,-1 0 0-15,0-3 128 0,-2 3-128 0,1 0 0 16,-1 0 0-16,1 0 0 0,-2 0 0 0,1 3 0 0,0-3 0 16,0 0 0-16,1 2 0 0,-1-2 0 15,2 0 0-15,-1 0 0 0,1 0 0 0,2 0 0 0,2 0 0 16,0-2 0-16,0-2 0 0,-1 4 256 0,3-3 16 15,2 0 0-15,3-1 0 0,1 3-272 16,4 1 0-16,-1 1 0 0,0 3 0 0,3-1 0 0,0 0 0 16,0 1 0-16,0-1 0 0,-1 2 0 0,2-4 0 15,1 3 0-15,5-3 0 0,2 1 0 0,2-4 0 16,0 4 0-16,0-5 0 0,0-1 0 0,-1 1 0 16,-2 0 0-16,1 0 0 0,1 0 0 0,0 2 0 15,-1 1 0-15,0 0 0 0,0 1 0 0,-2 2 0 16,0-1 0-16,-2 2 0 0,-1-2 0 0,-5-1 0 0,-2 2-128 0,0-3 128 15,4 1 0-15,-1 0 0 0,1-1 0 0,-2 0 0 16,-1 0-160-16,-1-1 160 16,-1 0-160-16,1 1 160 15,-1-3-480-15,0 2 0 0,-6-1 0 0,0-2 0 16,2 2-144-16,-2-2-16 0,0-2-16 0,-5 2-12992 0,-1 1-2608 0</inkml:trace>
  <inkml:trace contextRef="#ctx0" brushRef="#br0" timeOffset="15801.7">11750 13976 14735 0,'-5'-1'1312'0,"1"1"-1056"0,3-3-256 0,1 3 0 0,0-2 0 0,0 0 0 0,-1 0-128 0,-3-4 128 0,1-2-1408 0,1 0-176 0,-1-2-32 0,2 1-16 0,-1 2 1632 0,1 1 160 16,-2 2 112-16,1 1 32 0,-2 0 1296 0,-1 3 256 16,-1 0 48-16,1 1 16 0,-1 1 336 0,1 2 80 15,0 0 16-15,0 1 0 0,0-4-784 0,2 1-160 16,2 1-16-16,-1-3-16 0,0 4-448 0,2-4-96 16,0 2 0-16,0-1-16 0,0 2-304 0,2-3-64 15,-1 0-16-15,0 0 0 0,-1 0-64 0,3 0-16 0,-1 0 0 0,-2 0 0 16,0 0-96-16,0 0 0 0,0 0-16 0,25-4 0 15,-18 4 0-15,-1 0 0 0,1-2 0 0,-1 2 0 16,0 0 48-16,1 2 16 0,0-2 0 0,-1 0 0 16,1 0 48-16,-1 0 16 0,-1 1 0 0,3-2 0 15,0 1 32-15,2-2 16 0,4-1 0 0,-1 2 0 0,4-4-240 16,-1 1-48-16,-3 1-128 0,4-1 192 0,5-1-32 0,2 1-16 16,5-2 0-16,0 2 0 0,2 2-144 0,1-1 0 15,2 3 0-15,-2 3 0 0,-4 1 0 0,0-2 0 16,0 0 0-16,2 2 0 0,2-1 0 0,1-2 0 15,2-1 0-15,0 2 0 16,2-2 176-16,-2-2-48 0,5 1-128 0,0 1 192 16,2-3-64-16,-2 1 0 0,4 0-128 0,-1 0 192 0,2 2-16 15,-1-2-16-15,3 2 0 0,0 2 0 0,2-2-160 0,-6 0 0 16,-6 2 144-16,6 0-144 0,8 0 0 16,3-2 0-16,-1 0 0 0,-2-4-128 0,-3 2 128 0,-2-2 0 15,-4 2 0-15,0-1 0 0,-1 2 0 0,1-1 0 16,1 0 0-16,-1 0 128 0,0 2-128 0,-1-4 0 15,-3 2 0-15,-1-2 0 0,2 4 0 0,-2-2 128 16,-4-2-128-16,2 4 128 0,-1 0 0 0,0 0 0 0,-2 4 0 0,-2-1 0 16,-2 3-128-16,-2 3-192 15,-2-3 64-15,-3 2 0 0,-3 0-128 0,1-1 0 16,-2-1-16-16,-1-3 0 0,0 0-48 0,-2-2 0 0,-2 2 0 0,-1-3 0 16,2 2 320-16,-2-2 0 0,0 0 0 0,0 0 0 15,0 1 0-15,0 2-128 0,-1-3 128 0,1 0 0 0,-1 0-160 16,1 0 32-16,-1 0 0 0,1 0-12208 15,0 1-2432-15</inkml:trace>
  <inkml:trace contextRef="#ctx0" brushRef="#br0" timeOffset="17086.3">11829 14054 14735 0,'-4'-3'1312'0,"2"3"-1056"0,0-2-256 0,2 1 0 0,3 1 544 0,-3-4 48 0,0-1 16 0,1-3 0 0,0-3 400 0,2 0 80 15,2-4 0-15,1 5 16 0,-1 1 176 0,1 0 48 16,0-1 0-16,-1 6 0 0,-1-1 816 0,-2 4 160 16,0 1 48-16,-1 0 0 0,0 0-816 0,-1 4-176 0,0-2-16 0,0 5-16 15,0-3-576-15,0 1-112 0,0 2-32 0,1-4 0 16,1 3-224-16,1-2-64 15,0 2 0-15,0-2 0 0,1 1-32 0,0-1-16 0,2-1 0 16,2 2 0-16,0-1-112 0,0 0-32 0,1 0 0 0,-1-2 0 16,-2 0-128-16,0 2 0 0,3 0 0 0,1 1 0 0,-3 0 0 15,1 1 0-15,-1 0 0 0,-1 3 0 16,-1-2 0-16,0 2 0 0,-1 0 128 0,-2 0-128 16,1 1 0-16,-1-1 192 0,1 1-192 0,-2 2 192 0,1-2 64 15,1 3 32-15,-1-4 0 0,2 4 0 16,0-1-32-16,1-1-16 0,1 2 0 0,0-1 0 0,3 0-240 0,1 1 128 15,-2-1-128-15,2-2 0 0,1 2 128 0,-1-2-128 16,3 3 0-16,-2-1 0 0,0 0 0 0,1 2 128 16,-1 1-128-16,1-2 0 0,-4 2 0 0,1 1 0 15,2 7 0-15,-1-5 0 0,-3-4 0 16,3 4 0-16,4 11 0 0,4 7 0 0,3 3 0 0,3 3 0 0,1 3 0 16,3-1 0-16,2 0 176 0,1-2-176 0,2 1 192 0,0 1-192 15,2 3 192-15,-3-6-64 0,-1 0 0 0,-1 1-128 16,1-1 192-16,0 3-192 0,2 1 192 0,-2-1-192 15,1 0 128-15,-1-4-128 0,-1-1 0 0,-2-1 0 16,-1-1 0-16,0 8 160 0,2 0-160 0,-2 5 128 16,-2 1-128-16,-3-4 0 0,-2-7 0 0,-5-5 0 15,-2-5 0-15,-2-6 0 16,-1-5-192-16,-2-3 192 0,-1-2 0 0,-1-4 0 16,-1-2 0-16,-1-4 0 0,2 1 288 0,-3-5-32 15,0 0 0-15,0-3 0 0,1-3-256 0,-2 0 160 16,-1-1-160-16,0-2 128 0,-2 3-128 0,0-2 0 15,0 2-192-15,-2 0 192 0,-2 0-384 0,-1 3 32 16,-1 1 16-16,1 1 0 16,-3 1-128-16,0 3-32 0,2 4 0 0,-1-1 0 0,2 0-32 15,1 0-16-15,3 0 0 0,1 0 0 0,-1 1 192 0,2-4 32 0,0 1 16 16,0 0 0-16,3 1 304 0,-2-2 0 0,3 0 0 16,-2 1 144-16,1-2-144 0,-2 2 128 0,1 0-128 0,0-1 128 15,-1 2-128-15,-1-1 0 0,0 0 0 0,-1 1 0 16,1-2 0-16,-2 1 0 0,1 0 0 0,0 1 0 15,-2 1-496-15,1 0 32 0,0-2 0 0,0-3 0 16,1-1-1072-16,1 0-192 0,3-1-64 0,1-3 0 16,4 2-1200-16,-1-1-240 0,-1 2-48 0,6-2-8832 0</inkml:trace>
  <inkml:trace contextRef="#ctx0" brushRef="#br0" timeOffset="17744.09">13033 15969 27647 0,'-1'1'2448'0,"0"2"-1952"0,0-1-496 0,-1-2 0 0,2 4 1392 0,0-4 176 0,0 1 32 0,2 2 16 0,-1-1-1616 0,2 2-320 0,4-4-64 0,1 0 0 0,1-2 944 0,3-2 192 16,4-4 32-16,4 2 16 0,2-5 352 0,4 0 64 15,4-1 0-15,-6-1 16 0,-5 7-464 0,5-4-80 16,14-2-32-16,10-4 0 0,1 5-272 0,3 1-64 16,6 4-16-16,4 4 0 0,-1 0-304 0,0 4 0 15,1 2 0-15,-4 2 0 0,-1 2 128 0,-4 3 0 16,-1 5 16-16,-10-4 0 0,-9 1 16 0,3 0 0 0,3 2 0 15,3-1 0-15,0-2-160 0,0-2 0 0,2-2 0 0,-3-1 128 16,-1-4 128-16,-2-3 0 0,1-2 16 0,2-2 0 16,-1-4-32-16,-3 0-16 0,-2-2 0 0,-1-5 0 15,1-1-224-15,-2-3-128 0,-4 0 128 0,-5-2-208 32,-3-3-608-32,-3-3-112 0</inkml:trace>
  <inkml:trace contextRef="#ctx0" brushRef="#br0" timeOffset="19309.95">13655 10895 30399 0,'-8'0'2704'0,"1"0"-2160"0,4 0-544 0,3 0 0 0,0 0 256 15,-2 0-48-15,0 0-16 0,-4-2 0 0,0 2-880 0,-1-4-176 0,2 2-32 0,2-2-16 0,0 0 704 0,1 2 208 0,-1-1 0 0,2 2 0 16,1-1 624-16,0 2 240 0,1-4 48 0,1 2 16 0,1 2 688 0,2-3 144 15,1 3 32-15,4-1 0 0,1 1-688 16,4-3-128-16,3 1-16 0,0 1-16 0,-1-2-496 0,2 2-112 16,3 1-16-16,-2-3 0 0,-3 3-128 0,3 0-16 15,2 0-16-15,-1 0 0 0,-1 0-160 0,-1 3 0 16,-2-2 0-16,-1 3 0 0,-2 1 0 0,-1-1 128 16,0 4-128-16,-2-2 0 0,0 2 0 0,-1-4 0 15,-3 0 0-15,1 0 0 0,-1 2 0 0,-1-2 0 16,-1 0-192-16,0 1 192 0,-1-2 0 0,-2 4 0 0,0-5 0 15,-1 2 0-15,-2 0-144 16,-1-1 144-16,1 2 0 0,-1-4 0 0,-1 4-192 16,-1-1 192-16,1-1-192 0,-3 0 192 0,-1-2-128 0,-1 4 128 0,-2 2 0 0,-5 3 0 15,0-2-224-15,-3 2 64 16,-1 2 16-16,1 2 0 0,-3 1 16 0,-3 1 0 16,-4 1 0-16,-5 4 0 0,1-2 0 0,0 1 0 15,2-6 0-15,3 3 0 0,4-5 128 0,2-2 0 16,3 2 0-16,4-2 0 0,0 2 0 0,3 1 128 0,1 0-128 0,0 0 176 15,3 0-48-15,-1 2-128 0,1 1 192 0,-1 3-64 16,2-3-128-16,1 0 0 0,2-1 0 0,0-3 0 16,2 2 0-16,3-6 128 0,2 2-128 15,2-2 0-15,3 0 256 0,0-4-48 0,-1 1 0 16,5-1 0-16,5-1-80 0,4 0-128 0,2-3 176 0,1 0-176 16,2 0 176-16,1-3-176 0,2 1 160 0,-4-2-160 0,0 1 0 0,2-4 128 15,3-1-128 1,3 0 0-16,-1 2 0 0,-2-4 0 0,0 5 0 0,-4-2 0 31,-2 2-352-31,-2 0-160 0,1 0-48 0,-4 4-17904 0</inkml:trace>
  <inkml:trace contextRef="#ctx0" brushRef="#br0" timeOffset="20032.8">14423 11143 43311 0,'3'0'3840'0,"-1"2"-3072"0,1-2-608 0,-1 0-160 0,1 2-704 15,-1 0-160-15,3 2-32 0,1 2-16 0,3 3 912 0,-1 4 272 0,0 6 16 0,-2 0 0 0,-5 2-288 0,-1 4 0 0,-2 1 128 0,-3 0-128 0,-1 5 208 0,-2-2-16 0,0 1 0 16,0-4 0-16,1-1-192 0,2-5 128 0,1 1-128 16,0-1 0-16,3-4 0 0,0-1 0 0,2-4 0 0,3-5 0 31,0-1-960-31,2-4-128 0</inkml:trace>
  <inkml:trace contextRef="#ctx0" brushRef="#br0" timeOffset="21201.71">13661 12802 22111 0,'-6'0'1968'16,"0"0"-1584"-16,2 0-384 0,3-2 0 0,1 1 464 0,-1-2 16 0,-3-1 0 0,-2-1 0 0,-1 2-2256 0,2-1-448 0,1 2-80 0,3-2-32 0,2 1 2720 0,1 2 560 0,2 1 96 0,1 0 32 15,1 0 2256-15,3 1 464 0,1 2 96 0,1-1 16 16,2-2-1408-16,1 2-256 0,1-2-64 0,1 2-16 15,4 1-1424-15,2 0-288 0,3 1-48 0,3-2-16 0,1 0-384 16,2-4 0-16,-1 2 128 0,-1 0-128 0,-1 4 0 16,0-1 128-16,-2-6-128 0,-3-3 128 0,-3 6-128 15,-3-4-192-15,-1 4 32 0,-2 1 16 0,-4 4 144 16,-2-1 0-16,-1-4-144 0,-4 0 144 0,0 0 0 0,-5 4 0 16,0 4 0-16,-3 0 0 0,-1 3 0 0,-4-1-144 15,-1 2 144-15,-4 1 0 0,-1 0-256 16,-4 0 48-16,-1 0 16 0,-1 2 0 15,-2 1-224-15,0-1-32 0,-1 2-16 16,0-1 0-16,0 2 144 0,2-2 48 0,-1 0 0 0,0 0 0 0,-1 4 544 16,0 1 112-16,2 1 32 0,1 0 0 0,2-2-32 0,0 5 0 15,1 2 0-15,5 1 0 0,1-2-176 0,5-1-32 16,1-3-16-16,4-2 0 0,4-1-16 0,3-7 0 16,3 0 0-16,0 0 0 0,2-1 48 0,1-1 0 15,1-1 0-15,1 0 0 0,1-3-192 0,-2 1 0 0,1-3 0 16,1 1 0-16,2-1-144 0,1-4-64 0,0 0-16 0,2-2 0 15,1 0 32-15,2-4 16 0,1 1 0 16,2 0 0-16,-2-1-48 0,3 0-16 0,-1 1 0 0,1 1-18112 16</inkml:trace>
  <inkml:trace contextRef="#ctx0" brushRef="#br0" timeOffset="21737.24">14314 13276 40543 0,'0'-3'3600'15,"-1"0"-2880"-15,0-2-576 0,1 1-144 0,2 0 688 0,1 2 96 0,2-2 32 0,2-2 0 0,6-3-1152 0,4-2-240 0,4 0-32 0,2 0-16 16,1 0-208-16,1 3-32 0,2 0-16 0,-4 0 0 15,0 6-304-15,-5-1-64 0,-1 6-16 0,-3-3 0 0,-4 2 1264 0,-3-2 0 0,-2 7 128 0,-2 0 32 16,-5 2 832-16,-2 3 160 0,-4 4 48 0,-4 0 0 16,-2 3-368-16,-3 0-80 0,-3 0-16 0,-1 0 0 15,0 0-416-15,-2 1-96 0,-2 1-16 0,0-2 0 16,4-3-608 0,-1 0-128-16,0-3-32 0,0 2 0 0,4-1-16 0,1-3 0 15,3-1 0-15,0 0 0 0,1-2 752 0,0 0 144 0,2 1 16 0,3 0 16 0,0-2 208 0,3 0 32 16,3 2 16-16,2-1 0 15,0 0-176-15,5 0-48 0,2 0 0 0,6 3 0 16,1-4-176-16,5 2-32 0,0-3-16 0,3 2 0 0,2-2-160 0,5-2 0 16,3 0-192-16,-1 0 192 0,-3-4-224 0,1 3 80 15,1-3 16-15,-2 0 0 16,-1-3-512-16,-1 1-112 0</inkml:trace>
  <inkml:trace contextRef="#ctx0" brushRef="#br0" timeOffset="23212.93">13784 14749 29487 0,'2'-3'2624'0,"0"0"-2112"0,-1 0-512 0,0 1 0 0,1 0 2560 0,2 0 384 0,0-1 96 0,3 0 16 0,6-6-2352 0,4-1-480 0,4 0-96 0,-2 0 0 0,-2 2-304 0,-4 2-48 0,-4 4-16 0,0 0 0 31,-1-1-160-31,0 2-48 0,-2 1 0 0,-1 1 0 0,0-1 720 0,1 3 144 0,0-1 32 0,2-2 0 16,3 0 0-16,0 0 16 0,1 0 0 0,3 0 0 16,1 0-112-16,2-2-32 0,-1 2 0 0,1 2 0 15,1-2-176-15,0 0-144 0,2 2 192 0,-4-2-192 16,0 2 0-16,-3-2 0 0,-1 0 0 0,-1 0 0 0,0 2 0 0,-2-2 0 16,0 0 0-16,-3 0-144 0,1 0 144 0,-4 0 0 15,0 0-144-15,-1 0 144 0,0 4 0 0,-1-1 128 16,-1 0 0-16,-1 0 0 0,0 1 96 0,-1 2 16 15,-2 0 0-15,-1 1 0 0,1 2-112 0,-3-3-128 16,1 4 176-16,-2-3-176 0,1 2 0 0,-2 0 0 16,-1-2 0-16,-1 2 0 0,0 1 0 0,-1-2 0 15,0 0 0-15,-3 0 0 0,-2-1-256 0,0 3 32 0,-1-1 16 0,-3 0 0 16,-3 2 64-16,-2 0 16 0,3 2 0 0,-8-2 0 16,-6 6 128-16,-4 3 0 0,3-1-144 0,-1-1 144 15,-3 4-128-15,2 1 128 16,3-1-160-16,5 0 160 0,6-3 0 0,5-3 0 15,4-4 0-15,4 2 0 0,2-2-144 0,1-2 144 16,3 2-128-16,0-2 128 0,0 5-304 0,1 1 32 16,1 0 0-16,0 0 0 0,1 3 272 0,0-3-128 0,2-1 128 15,1-4 0-15,2 0 144 0,3-1 144 0,3 0 32 0,2-2 0 0,2 2 128 0,4 0 16 16,5-4 16-16,3-2 0 16,2-1-208-16,2-1-32 0,5-2-16 0,3 0 0 15,-1 0-224-15,3-2 128 0,2 2-128 0,-2 0 0 16,-2 0 0-16,-3 0 0 0,-2 2 0 0,-1-2 0 0,-3 4 0 0,-3-3-208 0,-3 1 64 15,-4 1 16 1,-3 1-384-16,-3-2-80 16,-3 4-16-16,-1-2-12192 0,-2 0-2432 0</inkml:trace>
  <inkml:trace contextRef="#ctx0" brushRef="#br0" timeOffset="23842.23">14434 15167 43311 0,'-2'-3'1920'31,"-1"2"384"-31,2 1-1840 0,1-2-464 0,1-1 0 0,2 2 0 0,1-2-352 0,2 0-160 0,4-4-48 0,3-2 0 0,4-3 368 0,3 1 64 0,1 3 128 0,-1-2-208 16,-1 5 208-16,-1 1 0 0,-2 4 0 0,-2 3 160 0,-2 0-32 0,-1 6-128 0,0-2 192 0,-2 3-64 15,0 1-128-15,-2 2 0 0,-3 0 0 0,-2 0 0 16,-2 3 0-16,-3-3 0 0,-2 2 0 0,-4-2 0 15,0 3 0-15,-3-6 0 0,-3-1 0 0,-2 0 0 16,-3 0 128-16,-1-2 64 0,0-1 0 0,0 1 0 16,1-4-16-16,3 0 0 0,0 0 0 0,1 0 0 15,3-3-176-15,2 0 0 0,2 0 0 0,2-3 0 16,2 2 0-16,1-1 0 0,3 2 0 0,0 0 0 16,1 0-144-16,2 0-64 0,1 2-16 0,-1 2 0 0,2 0 64 15,0 2 16-15,3 0 0 0,2 0 0 0,3 7 144 0,1-4 0 16,0 1-144-16,1 3 144 0,-4-7 0 0,2 3 0 15,-1 0-144-15,1-2 144 0,-2 0 0 0,-1-1 0 16,0 0 176-16,-2-3-176 0,1 1 160 0,-2-1-160 16,0 2 128-16,0-1-128 0,0-3 0 0,0 4 0 15,2 1 128-15,-1-2-128 0,1 5 0 0,-1-4 0 16,-1 1 0-16,-2 2 128 0,0-1-128 0,-3 0 0 16,1 4 0-16,-3-1 0 0,1-3 0 0,-2 5 0 15,-2-2 0-15,-3-1 0 0,-1 4 0 0,-3-1 128 16,0 0-128-16,-4 2 0 0,-1 1 304 0,-1 1-32 15,-3-2 0-15,-1 0 0 0,-3-1 80 0,1-1 16 16,-2 2 0-16,-1-6 0 0,1-1-368 0,2-4 144 16,-1-3-144-16,0-3-13120 15,-1-9-2704-15</inkml:trace>
  <inkml:trace contextRef="#ctx0" brushRef="#br0" timeOffset="25162.97">14330 15847 2751 0,'-7'2'256'0,"0"0"-256"0,-1 0 0 0,3 0 0 0,3 0 3088 0,-1 0 576 0,1-2 112 0,-4 3 32 0,-3-2-1456 0,-3 1-304 0,-1 1-48 0,1-2-16 0,2-2-944 0,3 1-192 0,0 0-32 0,2-1-16 15,3-1-352-15,-1-1-64 0,5-2 0 0,-1 3-16 16,3 0 848-16,1-2 160 0,2 2 32 0,0-1 16 16,3 2 176-16,0 1 48 0,1 0 0 0,0 0 0 15,2 1-800-15,0 4-144 0,2-1-48 0,0 0 0 16,-1 1-384-16,2 1-80 0,2 1 0 0,3-1-16 0,3 4-176 16,2-1 0-16,2-3 0 0,2-2 0 0,-4 0 0 15,4-2 0 1,5 1 0-16,4-3 128 0,0-3 64 0,0-1 0 0,1-2 0 15,6 0 0-15,6 0 48 0,1 0 16 0,-1 2 0 0,0 1 0 0,3 1-128 0,-1 1 0 16,0 1-128-16,2-3 192 0,0 0-192 0,-4-1 0 16,-3 3 0-16,-1 1 0 0,1 2-288 0,-2 2-48 15,1 1-16-15,-2-2 0 0,-2 1 112 0,-2 1 32 16,-4-4 0-16,-2 2 0 0,-2 1 208 0,-10-2 128 16,-4-1 0-16,1 2-128 0,3-1 208 0,2-2-64 15,-2 0-16-15,-1-5 0 16,-5 2-432-16,-2-4-80 0,0-3-32 15,-1-6-18192-15</inkml:trace>
  <inkml:trace contextRef="#ctx0" brushRef="#br0" timeOffset="25987.54">13847 13861 39615 0,'-5'4'3520'0,"1"-4"-2816"0,3 0-560 0,1 0-144 0,1 0 0 0,-1 0 160 0,1 0-160 0,-1-3 160 0,3 2-1104 0,1-2-208 0,2-3-64 0,-6 6 0 16,18-12 48-16,-6 4 0 0,2 0 0 0,4 0 0 0,0 2 1312 0,2 1 272 0,0 1 48 0,2 1 16 16,3 3 864-16,2-3 160 0,3 6 32 0,1-3 16 15,3 1-752-15,2 1-160 0,1 1-16 0,1-3-16 16,2 0-208-16,2 0-32 0,-1 1-16 0,3 2 0 16,6-1 80-16,1 2 16 0,3-2 0 0,3-2 0 15,2 0-272-15,2-2-48 0,3-4-128 0,-5-1 192 16,-3-1-48-16,6-2-16 0,6 0 0 0,1-4 0 0,-1 0 0 15,-3 0-128-15,-4 2 192 0,-3-1-64 16,-2 3-128-16,-4-2 0 0,-1 0 0 0,-7 2 0 0,-3 0 0 0,1-1 0 16,3 3 0-16,-2-2 0 0,-2 4 0 0,-5-2 0 15,-3 1-224-15,-5 0 80 16,-2 1-688-16,-5 0-128 0</inkml:trace>
  <inkml:trace contextRef="#ctx0" brushRef="#br0" timeOffset="26688.72">13938 11816 10127 0,'-2'0'896'0,"-1"1"-704"15,3 1-192-15,0-2 0 0,0 0 2144 0,0 3 400 0,0-3 80 0,0 3 0 0,0 0-608 0,3 1-128 0,1-2-32 0,-1 2 0 0,2-4-480 0,3 1-96 0,0 1-32 0,2-4 0 0,1 1-288 16,3 1-48-16,5 0-16 0,-1-3 0 0,4 2-16 16,2 1-16-16,3 0 0 0,4 0 0 0,4 0-272 0,-1 0-48 15,2 0-16-15,0 0 0 0,3-1-272 0,0 1-64 31,2 0-16-31,-2 0 0 0,3-1 144 0,2 1 16 0,-1-3 16 0,-1 2 0 16,4 1-112-16,-1-5-32 0,1 1 0 0,-1 1 0 16,-3-4 176-16,2 2 48 0,3 2 0 0,0-1 0 0,0 0-144 0,0 2-32 15,-1-4 0-15,1-1 0 16,0 1-256-16,-1 0 0 0,-2 0-208 0,-3 2 80 16,-1-2 128-16,-3 0-160 0,-2 2 160 0,0-2-160 15,-2 0-32-15,0 0 0 0,-2-1 0 0,-1 0 0 0,3 1 64 0,-2 0 0 16,2-4 0-16,-1 3 0 0,3 1-128 15,-2-4 0-15,-2 4-16 0,1-2-18288 16</inkml:trace>
  <inkml:trace contextRef="#ctx0" brushRef="#br0" timeOffset="28305.36">18480 12853 28559 0,'3'-4'2544'0,"-2"2"-2032"0,0-1-512 0,-1 3 0 0,1 3-656 0,1-3-240 0,-1 0-32 0,3-4-16 0,2 2 1968 0,-2 0 400 16,2 0 80-16,-1-1 16 0,-2 0-176 0,1-1-48 0,0 2 0 0,-3 2 0 0,0-4-96 0,-1-2-32 0,-1-1 0 0,-1 1 0 0,-2 3-576 0,-1-4-112 16,-1 5-32-16,-3-2 0 0,0-6-208 0,-2 2-48 15,-1-2-16-15,-2-3 0 16,1 4-32-16,-3-4 0 0,1 3 0 0,-3-2 0 16,2 3-144-16,-1 2-176 0,-3 4 48 0,-1 0 0 15,0 3 128-15,-1 3-208 0,-2 4 80 0,1 2 128 16,1 8 0-16,-3 4 0 0,0 1 0 0,3 0 0 15,1 4 0-15,4 1 0 0,1-1 0 0,3 6 0 16,3 3 0-16,4 2 0 0,2 5 0 0,2-1 0 0,2 2 192 0,2 2 48 16,5 5 16-16,0 2 0 15,2 4 0-15,1-2 0 0,1 2 0 0,-3-11 0 16,1-7-80-16,0 3-16 0,3 9 0 0,2 2 0 0,-2 0-160 0,-1-7 0 0,-1-4 0 0,-3-8 0 16,-2-2 0-16,-2-5 0 0,-2-5 0 0,-1-3 0 15,-2-1-256-15,0-8 80 16,-1-2 16-16,0-5 0 15,1-2-240-15,-2-6-48 16,0-3-16-16,1-1-12064 0,-1-8-2400 0</inkml:trace>
  <inkml:trace contextRef="#ctx0" brushRef="#br0" timeOffset="28557.17">17862 13510 38703 0,'-2'1'3440'0,"0"-1"-2752"16,2-1-560 0,2 1-128-16,0 0 672 0,2 0 96 0,1-3 32 0,2 3 0 15,4-2-800-15,3 0 0 0,1 2-144 0,2 0 16 0,3 0 128 0,1 2 0 16,0 3 0-16,1-4 0 0,2 3 128 0,0-2 48 16,1 1 16-16,-2-3 0 15,1 0 336-15,-2 0 80 0,-1-3 16 0,-1 1 0 16,1 0-304-16,1-1-48 0,7-2-16 0,2 1 0 0,1 0-256 0,1-1-144 0,1 4 16 0,0-3 0 31,2 2-704-31,-4-1-128 0</inkml:trace>
  <inkml:trace contextRef="#ctx0" brushRef="#br0" timeOffset="30483.96">18865 12034 27647 0,'0'-2'2448'0,"-1"1"-1952"0,-1-2-496 0,2 2 0 0,2 2 1216 0,-2-1 128 0,0 0 48 0,-2-1 0 0,0 1-2192 0,-2 0-432 15,0 0-96-15,-2 0-16 0,-1 1 96 0,-1-1 16 0,0 3 0 0,-3-2 0 16,0 1 448-16,-2 1 80 0,0 1 32 0,-4-2 0 0,-1 2 1328 0,-3-1 272 16,0 2 48-16,-4 0 16 0,0 0 1088 0,-3 1 224 15,2 1 32-15,-2-4 16 0,0 4-752 0,-1-1-160 16,-2-3-32-16,0 1 0 0,1-1-912 0,-1-1-192 16,0-2-48-16,-1 0 0 0,1 0-256 0,-2 0 0 15,-3 1 0-15,1 2 0 0,2-3 0 0,0 0 0 16,-1 2 0-16,1 0 0 0,2 0 176 0,1 2-32 0,1-2 0 0,0-1 0 15,4 2 112-15,1-1 0 16,-1 2 16-16,3-1 0 0,1-2-272 0,1 4 0 0,3-2 0 0,-1 1 0 16,3-1 0-16,2 0 160 0,0 0-32 0,2-3 0 15,1 4 80-15,1-2 16 0,0-1 0 0,1 2 0 16,2-2 96-16,1 1 0 0,2 1 16 0,-1-2 0 16,1 4-192-16,2-1-144 0,0 2 192 0,1 0-192 0,1 4 0 15,2 2 0-15,-1 1 0 0,1-1 0 0,0 1 0 0,1 3 0 16,1-3 0-16,0 3 0 0,-1 0 0 15,-1 2 0-15,1-2 0 0,-1 1 0 16,-2 2 0-16,1-1 0 0,0 1 160 0,-2 3-160 16,0 3 272-16,-2 1-16 0,2 0-16 0,-1 1 0 15,1 2-112-15,0 2 0 0,-1 2-128 0,0 1 192 0,-1 5-192 16,1 0 0-16,0-1 0 0,0 1 0 0,-1-2 0 0,2 2 128 16,0 7-128-16,0 0 0 0,3 3 192 0,-2 2-64 15,2 6-128-15,-1 4 192 0,1 4-192 16,-3 2 176-16,0 3-176 0,-2 6 160 0,1-1-160 0,-1 1 0 15,-1 0 0-15,2-9 0 0,0-11 0 0,-2-2 0 16,2-3-160-16,-2-4 160 0,0-5 0 0,-2 2 240 16,-1 2-32-16,-1-1 0 0,1 0 320 0,0 1 64 0,0-1 16 0,1-4 0 15,1 1-432-15,1-2-176 0,1-1 128 0,2-2-128 16,3-3 0-16,-1-1 0 0,2-2 0 0,0 1 0 16,2-3 0-16,-2 2 0 0,0 0 0 0,1 1 0 15,-1-3 0-15,0 2 0 0,-2-5 0 0,2-7 0 16,-3-1 0-16,0-2 0 0,-1 4 0 0,0 8 0 15,-1-2 0-15,-1 1 128 0,-1-3-128 0,1-3 0 0,-1-3 256 16,1-4-16-16,-1-2-16 0,1 1 0 0,1-6-224 16,1 2 0-16,0 1 128 0,0 1-128 0,0-1 0 15,1 0 0-15,1-3 0 0,1 2 0 0,1-3 0 0,1 0 144 32,-1 1-144-32,3 0 128 0,-1-3-128 0,-1 3 0 0,1-4 144 0,-1 0-144 15,0 1 0-15,-1-1 144 0,-2 0-144 0,1-2 0 16,-2 1 160-16,0 1-160 0,-1-2 128 0,-1 2-128 15,1-3 192-15,-3 0-32 0,2 0-16 0,-1 2 0 16,-1-1-144-16,1 2 0 0,-2-1 0 0,1 2 128 0,2 0-128 0,-1-1 0 16,2 4 0-16,0-2 0 0,0 1 0 0,2 1 0 15,1-1 0-15,0 3 0 16,1-3 0-16,0-1-144 0,1 1 144 0,-2-1 0 0,4-1 0 16,0 0 0-16,1 1 0 0,1-4 0 0,1 1 0 15,0-2 0-15,5-2 0 0,0 1 0 0,2-2 0 16,2-1 0-16,3 2 0 0,1-1 0 0,5 2 0 0,1 1 0 0,4 0 0 0,0 0 0 15,3 4 0-15,0 0-208 0,-1 1 64 0,0 0 16 16,1-3-144-16,0 1-32 0,0 0 0 0,0-5 0 16,1 1 304-16,2-6 0 0,2 1-128 0,0-3 128 15,2 0 0-15,2-1 0 16,-1 0 0-16,2-3 0 0,-2 4 0 0,0-3 0 0,-4 5 0 0,-1 1 0 0,-3 0 0 0,0 3 0 31,-2 3 128-31,-4 3-128 0,-2-1 0 0,-3-1 0 16,-4 4-208-16,-2-1 64 0,-3 0 144 0,-3-1 0 0,1 4 0 0,-3-2 0 15,0 1 0-15,-1 1 0 0,-1-3 0 0,2 2-128 16,-1 0 128-16,1 0 0 16,-1 1 0-16,0-4 0 0,-1 2 0 0,3-4 0 0,0 2 0 15,0-3 0-15,1 0 0 0,-2 0 128 0,-1 2-128 0,-2-2 176 0,-1-2 0 0,-1-1 0 16,-1 2 0 0,-2 1 0-16,1-2-176 0,-3-2 0 0,1 2 144 15,-2 2-144-15,0-3 0 0,-2 2 0 0,1-3 0 0,-3 2 128 16,2-4-128-16,-1-1 192 0,1-3-64 0,0 1 0 0,0-4 80 0,0-3 32 15,2-1 0-15,-1-3 0 16,-1-2-16-16,1-7 0 0,0 1 0 0,0-4 0 16,-2-5-96-16,1-5-128 0,-2-5 176 0,0-4-176 15,1-6 224-15,-2-2-64 0,0-4-16 0,0-2 0 16,1 0-144-16,2 2 160 0,-1 5-160 0,2-8 160 16,0 3-160-16,1 0 0 0,1 2 0 0,0 4 0 15,0 7 0-15,-1-5 0 0,0-2 0 0,-1 1 0 0,1 2 144 0,0 0-144 16,-1-2 160-16,0-1-160 0,-1 3 0 0,0-3 0 15,1 4 0-15,-2-1 0 0,1-2 0 0,-2-2 0 16,2-2 0-16,-1-3 0 0,-1-1 0 0,1 5 0 0,1 8 0 0,0-3 0 0,1-6 0 0,-3 1 0 16,0-2 0-16,-1 2 0 15,2 5 0-15,-1 3 0 0,1 6 0 0,1 4 0 16,-2 4-192-16,1 2 192 16,0 4-192-16,-3 2 192 0,0 3-128 0,-2 0 128 15,1 5 0-15,-2 1 0 0,-1 4-208 0,2 2 64 16,-1-3 16-16,2 3 0 0,-1 0 128 0,3 2-128 15,0-2 128-15,0 2-128 0,3-1 128 0,1 1 0 16,-1 0 0-16,2-1 0 0,0 2 0 0,0-1 0 16,2 3 0-16,-2-1 0 0,1 0-144 0,0 4 144 15,0-3-160-15,-1 6 160 0,0-1-352 0,-1 2 32 0,-3-2 0 16,1 4 0-16,-2 0 48 0,-3 4 16 0,1-1 0 16,-4 2 0-16,-2 3 112 0,0-2 144 0,-2 2-208 15,1-4 80-15,2 2 0 0,1-2 0 0,0-4 0 0,2 3 0 16,0-3 128-16,3 0 0 0,1 0 0 0,3 0 0 15,-1-3 0-15,2 1 0 0,1 0 0 0,0-1 0 16,0 0 0-16,0-1-208 0,0-1 80 0,1-1 128 31,1 3-464-31,-2-4 16 0,1 4 16 0,-2-1 0 0,1-1-160 16,-2 4-48-16,0-2 0 0,-3 1 0 0,-1 2-16 0,-3 2-16 0</inkml:trace>
  <inkml:trace contextRef="#ctx0" brushRef="#br0" timeOffset="32172.02">15759 11686 35007 0,'-2'0'3120'16,"2"0"-2496"-16,2 0-496 0,-2 0-128 0,1 0-448 0,0 0-96 0,0 1-32 0,2 1 0 0,-2 1 80 16,0 1 16-16,1-1 0 0,-2 0 0 0,-2 3 480 0,1-2 256 0,1-2-16 0,0 2-16 0,1-2 1056 0,2-2 224 15,-1 0 32-15,3 0 16 0,1 2-416 0,1-2-96 0,0 0-16 0,2 0 0 16,-1 2-704-1,2-2-128-15,0 4-48 0,-1-2 0 16,-2-1-144-16,1 4 160 0,-1-1-160 0,0 0 160 0,0 1-16 0,-1-2 0 16,-1 4 0-16,-2-1 0 0,1-2 80 0,0 2 16 0,0 1 0 0,0 2 0 15,0-3-16-15,1 0 0 16,0 0 0-16,1 1 0 0,0-1 32 0,2 1 0 0,1 2 0 0,0-3 0 16,3 1-256-16,-1 2 0 15,0-2 128-15,0 2-128 0,1 0 0 0,1 1 176 16,0 0-176-16,1-1 160 0,1 6 0 0,-2-2 0 15,0-2 0-15,0 4 0 0,2-2-16 0,0 6 0 16,0-1 0-16,0 2 0 0,1 5-144 0,0 1 192 16,0 5-192-16,1 0 192 0,0 3-192 0,2 1 0 15,1-3 0-15,1-4 0 0,1 1 0 0,2-4 0 16,0-3 0-16,4 0 0 0,2-2 0 0,4 1 0 16,3-1 176-16,2-2-176 0,5 2 224 0,-1 1-48 15,-2-1-16-15,1 2 0 0,2 3-32 0,0 0-128 0,-1 3 192 16,-3-1-64-16,-5 0-128 0,1 2 0 0,0 3 0 15,-4 0 0-15,-5-5 0 0,1 3 0 0,0 5 0 0,-2-1 0 16,-1 0 0-16,-3-2 0 0,-2-9 0 0,0 2 0 16,-1 0 0-16,1-3 0 0,1-2 0 15,-2-3 0-15,1-1 0 0,-1-2 0 0,0-2 176 0,1-3-176 16,-3-2 368-16,-1 0-32 0,0 1 0 0,-1-2 0 16,-1 1-336-16,-3-4 0 0,0 3 0 0,-3-2 0 15,-1 2 0-15,-1 0 0 0,-1 1 0 0,-1-1 0 16,-1 0 0-16,0 0 0 0,-1-2 0 0,1-2 0 15,-2 2 0-15,1 0 0 0,0-2 0 0,-1 0-128 0,0 0 128 16,0-2 0-16,2 2 128 0,2-2-128 0,-2 0 176 16,1 0-48-16,0-2 0 0,0 0 0 0,-2 0-128 15,2 0 128-15,-2-1-128 0,-1 2 128 0,1 1-128 16,-1 0 0-16,0 0 144 0,-1 0-144 0,0 0 256 16,0 0 0-16,-1 0-16 0,1-2 0 0,0 2-240 0,0 0 0 15,0-2 128-15,0 0-128 0,-1-2 0 0,1 4 0 16,0 0 0-16,0 0 0 0,-2-27 0 0,2 20 0 15,-1 0 0-15,-1-5 0 0,-1 2 0 0,0-2 144 16,-2-1 16-16,0 0 0 0,0 2 96 0,-1-2 0 16,-2-3 16-16,-1 0 0 0,1 0-112 0,-1-4-32 15,-2-3 0-15,0-1 0 0,1 2-128 0,0 0 0 16,0 3 0-16,2 3 0 0,0 6 0 0,2-1 0 16,0 5 0-16,1 2 0 0,1-2-160 0,0 2 160 0,2 2 0 15,-1 1-144-15,2-2 0 0,0-1 0 0,1 2 0 0,0 2 0 16,1-2-16-16,-1 0 0 0,1 2 0 15,2 0 0-15,-1 0-64 0,2 0-16 0,-4 0 0 0,0 0 0 16,0 0-16-16,19 10 0 0,-13-4 0 0,0 2 0 16,0-2 0-16,0 3 0 0,1 3 0 0,0 2 0 15,2 7 112-15,-1-3 16 0,-2-2 0 0,2 4 0 16,2 6-80-16,0-1-16 0,0-1 0 0,1-5 0 16,1 1 16-16,-1-2 0 0,3 1 0 0,-2-3 0 15,2-4 80-15,-2 2 128 0,1 2-208 0,-2-1 80 16,-1-3 128-16,-3-2 0 0,-2 2 0 0,0-2 128 15,0-2 80-15,-3-2 32 0,-1 3 0 0,1-3 0 16,-2 0-240-16,-2 0 176 0,1-2-176 0,-2 0 160 16,-1 1-160-16,-1-2 0 0,-1 0 144 0,-2-3-144 0,1 1 240 15,-2-1-32-15,-1 0 0 0,0 0 0 0,1 0 112 16,-4 2 0-16,0-2 16 0,-3-2 0 0,-1 1 16 0,1 1 0 16,-1 0 0-16,1 0 0 0,0 1-192 0,1-1-32 15,0-1-128-15,3-5 192 0,-1 1-192 0,4-2-128 16,-1 0 128-16,2-3-208 15,1-2-688-15,1-1-144 0,2 1-32 0,1 2-20768 0</inkml:trace>
  <inkml:trace contextRef="#ctx0" brushRef="#br0" timeOffset="32937.71">16008 13584 34095 0,'-6'5'3024'0,"1"-2"-2416"0,3 0-480 0,2-3-128 0,1 0-272 0,-1 0-80 0,0 0-16 0,-1 0 0 16,0 1-336-16,2-1-64 0,1 0 0 0,-2 0-16 0,0 0 1360 0,21-10 256 0,-8 4 64 0,4-3 16 15,6 2 448-15,5-3 96 0,4-1 16 0,4 1 0 0,3 0-640 0,1 3-112 16,1 1-16-16,2 3-16 15,1-1-416-15,2 2-80 16,0 4 0-16,0 0-16 0,-4 0-176 0,-6 2 0 0,-3 0 0 0,4 2 0 16,5 0 0-16,4 3 0 0,-2-3 0 0,1 0 0 15,1 0 272-15,-2-5-16 0,3 2-16 0,0-3 0 0,3-3-16 0,-2 0 0 16,1-1 0-16,-3 0 0 0,-6 2-64 0,2-2-16 16,1 2 0-16,-2-2 0 15,-2 4-144-15,-3-3 160 0,-5 3-160 0,-2 0 160 0,-4 0-160 0,-2 3 0 16,-3-2 0-16,-3 2 128 0,-1-1 0 0,-4-2 0 0,2 0 0 15,-3 0 0-15,1-2 112 0,-1 2 16 0,-2-4 0 16,1 1 0-16,0 0 48 0,1-3 16 0,-1-1 0 16,0 1 0-16,-1-2-48 15,-1 1 0-15,1 1 0 0,-3 1 0 0,0-1-128 0,-3 1-16 0,0 4-128 16,-1-2 192-16,-2 3-192 0,-3 0 0 16,1 0 0-16,-3 0 0 0,0 3 0 0,-1 1-192 15,-2-2 192-15,0 2-208 0,-4 2 208 0,1-2-176 0,0 2 176 0,5-4-160 16,1 2-48-16,0-2-16 15,0 0 0-15,0 0 0 16,1 1-480-16,3-3-80 0,1 0-32 0,4-3-19104 16</inkml:trace>
  <inkml:trace contextRef="#ctx0" brushRef="#br0" timeOffset="34286.46">15918 15821 5519 0,'-6'-3'496'0,"0"3"-496"0,3 0 0 0,2 0 0 0,0 0 3008 0,-2 0 512 0,-2 0 112 0,-2 0 16 0,-2 0 304 15,2-2 64-15,1 2 16 0,1 0 0 0,4 0-2096 0,1 0-400 0,2 2-96 0,2-2-16 0,2 0-976 0,1 0-208 0,1-2-48 0,0 1 0 0,2-3 64 0,0 1 0 16,0-3 0-16,1 0 0 0,2-6 128 0,-1-2 16 15,3-2 16-15,0-5 0 0,3-4-192 0,2-3-32 16,3-2-16-16,2-1 0 0,2-1-176 16,3-5 128-16,3-1-128 0,3-4 128 15,4-5-128-15,1 0 0 0,-3 2 0 0,3-6 128 16,2-5-128-16,0-1 0 0,2-3 0 0,-2 6 128 0,0-3-128 0,-5 10 0 16,-9 9 0-16,7-6 0 0,6-4 0 0,4-6 0 15,0 1 0-15,-3-2 0 0,-2 5 0 0,0-2 0 16,-3 3 0-16,0 5 0 0,-1 3 0 0,-1 3 0 15,0 1 0-15,-1 4 0 0,0 1 128 0,0 1-128 16,0 3 128-16,-2-1-128 0,1 4 176 0,-4 3-48 0,-1 3-128 16,-2-2 192-16,2 1-192 0,-5 1 0 0,-2 3 0 0,-3 0 0 15,-3 4 0-15,-1-4 0 0,0 1-128 0,-4 1 128 16,0-2-160-16,-4 0 160 0,-2 1-128 0,-2 2 128 16,-1 0 0-16,-2 1 0 0,-1 0 144 15,-1-1-144-15,0 3 336 0,-1 0-32 0,-1 1-16 0,-1-3 0 16,3 5-160-16,-2 1-128 15,0 0 192-15,2-1-192 0,-1 0 128 0,3 1-128 0,0 0 0 16,0 0 0-16,1-1-128 0,1 1-96 0,0 0-16 16,-1 0 0-16,2 0 96 0,-1 2 16 0,0 0 0 0,0-1 0 15,-1 4 128-15,1-1 0 0,-1-1 160 0,0 2-160 16,0 1 240-16,0-3-48 0,1 3-16 0,0-2 0 16,-1 1-32-16,2 1 0 0,-3-3 0 0,1-1 0 15,-1 4-144-15,0-2 0 0,-1 1 0 0,0-2 0 0,-2 0 0 0,1 0 0 16,-1 1 0-16,0 0 0 0,-2 2 0 0,1-2 0 15,0 2 0-15,0 0 0 0,0 0 0 0,-1 2 0 16,0-2 0-16,0 4 0 0,1-4 0 0,-2 3 0 16,-2 0 0-16,-2 1 0 15,1 2 0-15,-4 0 0 0,0 3 128 0,-2-3-128 0,0 2 128 0,-2 0-128 16,-3 5 192-16,-2-3-64 0,4-3 192 0,-3 3 16 16,-1 1 16-16,0-1 0 0,-1-3-96 0,4 2 0 15,0-3-16-15,2 0 0 0,2 0-240 16,1-3 128-16,2 1-128 0,1-1 0 0,0-3 0 15,3 3 0-15,2-3 0 0,1 0 0 0,3-3 0 0,0 1-160 16,2 1 160-16,2-4-192 0,1 1-128 0,4-3-48 0,1 0 0 16,1-1 0-16,5 2 48 0,-1-2 0 15,3-1 0-15,2 0 0 0,1 0 192 0,4-1 128 16,-1 0-160-16,1 0 160 0,3 2 0 0,-1-2 0 16,0 4-128-16,-4-1 128 0,-1 1 0 0,-4 2 0 15,0 1 0-15,-5-2 0 0,-1 4 0 0,-2-2 0 0,0 1 0 0,-1 0 0 16,1 2 0-16,-3 0 0 0,1 0 160 0,-3 2-160 15,2 3 256-15,0 1-16 0,2 1-16 0,-1 6 0 16,0 3-224-16,-1 2 176 0,1 4-176 0,-2 7 160 16,-2-1-160-16,-1 1 128 0,-2 2-128 0,-2 2 128 15,-2 2 48-15,-3 4 0 0,-2 3 0 0,-1 2 0 0,1-5 80 16,-2 1 32-16,0-6 0 0,-1-2 0 0,1-3 128 0,1-4 32 16,1-6 0-1,0 0 0-15,0-3-320 0,0-6-128 0,1-1 128 16,1-8-21952-16</inkml:trace>
  <inkml:trace contextRef="#ctx0" brushRef="#br0" timeOffset="36160.11">19531 13586 19343 0,'-13'-10'1728'0,"3"2"-1392"0,1 0-336 0,3 3 0 0,2 4-256 0,1-1-112 0,-1 2-16 0,-4-4-16 0,-3 0-1904 0,-2-1-384 0,-3 2-80 0,-2-1-16 16,2 4 2400-16,1 0 384 0,2 0 288 0,0 4-48 0,2-4 1744 0,3 2 336 0,1-2 80 15,3 0 16-15,-3 0 736 0,4 0 160 16,-1 0 16-16,1-2 16 0,1 2-448 0,1 0-80 0,1 0-32 15,-1-3 0 1,1 3-1616-16,-2 3-320 0,2-3-64 0,0 0-16 16,0 0-320-16,0 0-64 0,0-3 0 0,0 3-16 15,0 0-368-15,0 0 144 0,0 0-144 0,0 0 0 16,0 0 128-16,0 0-128 0,0 0 0 0,0 0 0 0,0 0 192 0,-11 19-32 0,10-17 0 0,-2 2 0 16,2-2 144-16,0-2 16 0,1 2 16 0,1 0 0 31,2-2 128-31,2 0 32 0,1-2 0 0,5-2 0 15,1 0-128-15,6-1-32 0,1-1 0 0,6-1 0 0,6-2-112 0,6-1-32 0,6 0 0 0,6-2 0 16,4-1-192-16,4 4 0 16,0-4-192-16,2 3 192 0,0-2 0 15,3 2 0-15,4 4 0 0,-2 0 0 0,-3 6 0 16,0-3 0-16,0 3 128 0,-3 0-128 0,-2 0 0 0,-4-1 0 16,-2 1-128-16,4 0 128 0,-1 4 0 0,0-4 0 15,-2 2 128-15,-3-1-128 0,-2 2 0 0,-1-6 0 16,0 0 0-16,-1-1 0 0,2-2 0 0,-3 0 0 15,-3-1 0-15,-1 1 0 0,1 3 0 0,-5-2 0 16,-2 1 0-16,-2 0 0 0,-4-2 0 0,-2 2 0 16,-2 2 0-16,-3-2 0 0,-2 2 0 0,-2-1 0 15,-2 2 0-15,-1 1 0 0,-2 0 0 0,-2 1 0 0,-2-1 0 16,-1 3 0-16,-1-3 384 0,0 0-32 0,-1 2 0 0,-2-2 0 16,1 0-64-16,-1 1-16 0,1-1 0 0,-1-1 0 15,1 2-272-15,-1-2 0 0,1-1-208 16,-1-2 80-16,1 1 128 0,0 2 0 0,0-1 0 15,-2-2 0-15,0 2 0 0,0-2 0 0,-1 4 0 0,-1-3 0 16,0 3 0-16,-2 0 0 0,0 3 0 0,-2 1 0 16,-1-2 0-16,-1 2 0 0,-1-2 0 0,-1 2 0 15,0 0 0-15,1-2 0 0,-1 2 0 0,1-4 0 16,1 2 0-16,0-2 0 0,2 0 0 0,0-2-128 16,0-1 128-16,1 2 0 0,2-1 0 0,-1 2 0 0,0-3 0 15,0 2 0-15,1 1 0 0,-2 0 0 0,2 0 0 0,-2 4 0 16,1-2 0-16,0-2 0 0,0 1 0 0,-1 2 0 15,1-1 0-15,-1-1 0 0,0 4 0 0,2-3 0 16,-2 0 0-16,2-2 0 0,-1 0 0 16,2 0 0-16,0 1 0 0,0-2 0 0,1 1 0 15,0 0 0-15,0-2 0 0,1 2 0 0,-1 0 0 0,0 0 0 16,0 0 0-16,0 0 0 0,0 0 0 0,0 0 0 16,22-8 0-16,-16 8 0 0,0 1 0 0,1 2 0 15,-1-1 0-15,0 2 0 0,-1-3-208 0,1 2 32 16,-1 1 16-16,0-2 0 0,-1 1-80 0,-1-3-16 0,1 1 0 15,-1 1 0-15,0 1 256 0,0-3 0 0,0 0 0 0,2 0 0 16,0-3 0-16,2 3 0 16,0 0 0-16,-1-2 0 0,3 1-240 0,-1 1-48 15,2-3-16-15,0 3 0 16,1-2-288-16,0 0-64 0,1 2-16 0,0 0 0 16,0 0 32-16,-1 2 16 0,1 0 0 0,-3 1 0 0,0 0 192 0,-1 0 48 0,-5 0 0 15,1 0 0-15,-2 1 192 0,-2-2 64 0,0 2 0 0,-1-4-12352 16,0 0-2448-16</inkml:trace>
  <inkml:trace contextRef="#ctx0" brushRef="#br0" timeOffset="37663.83">21354 13390 1839 0,'4'1'160'0,"-1"-1"-160"0,0 0 0 0,-2-1 0 0,2 1 224 0,-1-3 16 15,4 3 0-15,3-2 0 0,1 1 1616 0,1-2 320 0,-1-1 64 0,-2-2 0 0,-1 2 1664 0,-2-2 336 0,-2 4 64 0,-1-2 16 16,-1 4-784-16,-1-2-144 0,0 2-48 0,0 0 0 0,1 0-1904 0,0 0-384 16,2 2-80-16,0-2-16 0,2 0-704 0,2 0-128 15,-1 0-128-15,1-2 144 0,2 2-144 0,-2-3 0 16,2 2-160-16,-2 1 160 0,1-4-144 0,-3 2 144 16,-2-2-128-16,-1 4 128 0,-1-2 0 0,-2 2 0 15,-2 0 0-15,-1-3 128 0,0 3 304 0,-3-1 64 0,0 1 16 16,-1 0 0-16,2-3-16 0,-1 0 0 15,2-2 0-15,0 0 0 0,1-1-80 0,2-1-16 0,-1 2 0 0,3-2 0 16,2-3-144-16,-2 1-16 0,1 3-16 0,-1-1 0 16,0-2-224-16,-3-1 0 0,1 4 128 0,-4 0-128 15,-2-3 0-15,0 3 0 16,-4-1 0-16,0 0 0 0,-3 4 0 0,-2-6 0 16,-3-1 0-16,-2 4 0 0,-2 0 144 0,1 2-16 0,-1-2 0 0,0-3 0 15,-1 3 240-15,3-1 32 0,-1-2 16 0,2 2 0 0,3 0-16 16,2-1 0-16,0-2 0 15,0-2 0-15,1 2-256 0,1-3-144 0,2 3 160 16,2-1-160-16,0 4 0 0,0-3 0 0,3 1 0 16,-2 3 0-16,3 2 0 0,0 2-128 0,1 1 128 0,-1 1-208 15,2 1-144-15,-1 1-32 0,2 2 0 0,1 0 0 0,0 2 208 0,-1 3 48 16,3 3 0-16,3-2 0 16,3-1 0-16,2 0 0 0,5 1 0 0,3-3 0 15,6 1 128-15,3-3-160 0,6 0 160 0,2-1-160 0,4-4 160 16,5 0 0-16,0 0 0 0,3 0-128 15,1 2-16-15,-2 2 0 0,-3 0 0 0,-4 1 0 0,-2 0 16 16,-4 1 0-16,-4 5 0 0,-4-4 0 16,-3 3 128-16,-4 1 0 0,-1-1 0 0,-4 0 0 0,-1 2 0 0,-3-2 176 15,0 0-48-15,-3-1 0 0,0 1 160 16,-1-4 32-16,-1-2 0 0,1 1 0 0,-2 1 0 16,0-1 0-16,0 0 0 0,-1-2 0 0,2 4-320 0,-4-4 0 0,2 4 0 0,-2-1 0 15,-2 2 0-15,-2 5 0 0,-3-2 0 0,-3 4 0 16,0 1 304-16,-3 2 0 0,-4 1 0 0,-1 3 0 15,1 0-96-15,-2 2-16 0,-2 3 0 0,2-1 0 16,4-1-192-16,-4 1 144 0,-3 8-144 0,0 1 128 16,1-4 0-16,2-3 0 15,3 2 0-15,2-3 0 0,0-1 64 0,1-1 16 16,1-2 0-16,-1 1 0 0,3-1-80 0,0 0-128 0,1-2 176 0,0-4-176 0,1 0 0 16,1-3 0-16,3-2 0 0,1-3 0 31,1-4-464-31,2 0-160 0,0-1-16 0,2-4-16 15,3-4-1008-15,3-5-208 0</inkml:trace>
  <inkml:trace contextRef="#ctx0" brushRef="#br0" timeOffset="38646.08">22077 13121 40543 0,'-3'-2'3600'0,"1"1"-2880"16,2-2-576-16,2 3-144 0,0 0 528 0,1-2 80 0,0 0 16 0,4 0 0 0,1-2-192 0,3-1-48 0,2 4 0 0,-1-1 0 15,0 2-48-15,0 2-16 0,-1 4 0 0,-1 0 0 0,-3 1-96 0,2 3-32 0,-3 2 0 0,1-1 0 0,-1 4 0 0,1-3 0 16,1 4 0-16,1-2 0 0,0 3 64 0,0-3 16 16,3 1 0-16,0-2 0 0,0 2 48 0,3-1 16 15,0 1 0-15,0-2 0 0,2 0-80 0,0 3 0 16,1 0-16-16,-1 0 0 0,2 1-240 0,-1 0 0 15,-2 2 0-15,3 1 0 0,1 1 0 0,1 1 0 16,1 0 0-16,0 1 0 0,3-2 128 0,-2 1-128 0,1 0 0 16,-1-2 0-1,0-2 0-15,-4-5 0 0,-3-1 0 0,-1-1 0 16,-1 0-192-16,-3-4 0 0,-2-1 16 0,-3-3 0 16,-4-1-592-16,1-4-112 0,-3-1-16 0,-1-3-16 15,-2-6-256-15,1 1-48 0</inkml:trace>
  <inkml:trace contextRef="#ctx0" brushRef="#br0" timeOffset="38947.75">23166 12995 10127 0,'-2'-2'896'0,"-1"1"-704"0,-2-2-192 0,1-1 0 0,3 4 7184 16,1-2 1408-16,0 2 288 0,-2-3 48 0,2 0-7456 0,-1-1-1472 15,2 0-320-15,1 2-48 16,0-1-224-16,1 6-48 0,-2 0-16 0,0 4 0 0,-2 3 464 0,-2 2 192 16,-2 6-128-16,-2 1 128 0,-3 7 656 0,-3 5 224 15,-2 5 32-15,-4 5 16 16,-2 6-48-16,-2 3-16 0,-3 3 0 0,-4 8 0 16,0 0 80-16,-3 10 16 0,-3 6 0 0,-3 7 0 15,-2 1-336-15,-4 1-64 0,1 0-16 0,-1-4 0 0,4-3-352 0,2-8-192 0,3-2 192 0,4-7-192 16,1-5 0-16,5-7 0 0,2-4 0 0,1 5 0 15,-1 4-192-15,1-4-128 0,1 0-48 0,-1-1-21744 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7T16:15:23.317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7239 13984 32255 0,'-1'-3'2864'0,"-1"3"-2288"16,2 0-576-16,0 0 0 0,0 0 432 0,0 0-32 0,-1 0 0 0,-1 0 0 0,-2 0-32 0,-1 3-16 0,-1 4 0 0,-4 0 0 0,-3 4-144 0,-3 5-16 0,-5 7-16 0,-3 1 0 0,-7 8-544 15,-6 7-96-15,-4 4-32 0,-1 2 0 0,0-5 496 0,1 0 0 16,-1 1 0-16,-3 2 0 0,0-2 1504 0,0-2 240 0,3-1 48 0,1-4 16 16,0-3-976-16,1 1-208 15,1 0-48-15,2-3 0 0,4-1-576 0,1-3 0 16,2-5 0-16,4-2 0 16,1-2-1056-16,6-6-128 0</inkml:trace>
  <inkml:trace contextRef="#ctx0" brushRef="#br0" timeOffset="305.27">6592 14070 35935 0,'3'-4'3200'0,"-2"2"-2560"0,0 2-512 15,0 0-128 1,0 0 896-16,2 0 176 0,2 2 16 0,2-2 16 0,4 6-816 0,3 2-160 0,0 4-128 16,0 4 144-16,4 5 256 0,0 3 48 15,2 3 16-15,4 3 0 0,-6-3-240 0,7 2-48 16,7 9-16-16,1-3 0 0,1 0-160 0,2 2 192 0,2 1-192 0,4 0 192 16,-4-3-192-16,-2-4 0 0,-4-2-160 0,-1-4 160 15,1 2 0-15,-3-4 0 16,-2-1 0-16,-3-2 160 0,-3 0-160 15,-4-1 0-15,-2-1 0 0,-3-3-12656 16,-2 5-2560-16</inkml:trace>
  <inkml:trace contextRef="#ctx0" brushRef="#br0" timeOffset="2313.62">7668 14313 15663 0,'-4'0'1392'0,"2"3"-1120"0,-1-3-272 0,3 0 0 0,0 0 1520 0,-1 0 240 0,0 1 48 0,-2 2 16 0,0-3-1248 0,1 0-240 0,1 0-48 0,4 0-16 0,0-3 656 0,2 2 128 0,3-5 32 0,0 1 0 0,3 0-512 0,1 0-112 16,1-3-16-16,1 2 0 0,-1 1 336 0,1 0 64 15,0 3 16-15,-2-2 0 0,0 2-96 0,1 2 0 0,-1-3-16 0,0 2 0 16,2 1-112-16,1 0 0 16,0 1-16-16,1 2 0 0,2-1-48 0,2-2 0 0,2 4 0 0,3-4 0 0,0 2-192 0,6-2-64 15,2-1 0-15,4-3 0 16,3 3-64-16,1-5-32 0,2 0 0 0,-2-3 0 0,-3 5-224 0,2-2 176 15,0 0-176-15,0-3 160 0,-2 2-160 0,1-2 128 16,-4 3-128-16,-1 2 128 0,-2 1-128 0,-1-2 0 16,0 4 0-16,-4-2 0 0,0 3 0 15,-1 3 0-15,-1-2 0 0,0 4 0 0,-1-2 0 0,2 0 128 0,0 3-128 0,2-5 0 16,-1 4 0-16,1-3 0 0,-1 0 0 0,2-2 0 31,-2 0 0-31,0-2 0 0,-3 0 0 0,2 2 0 16,1-2 0-16,0-2 0 0,-1-1 0 0,-2 1 0 15,-2 1 0-15,-1-3 0 0,0 2 0 0,-1 1 0 16,-4 0 0-16,-3 0 0 0,0 3 0 0,-2-2 0 16,1 1 160-16,-2 1-160 0,1 0 192 0,-2 0-192 15,-1 1 128-15,0-2-128 0,-2 1 0 0,-1 0 0 16,1-3 0-16,-2 3 0 0,0 0 0 0,-2-2 0 16,1 0 0-16,-2 2 0 0,0 0 0 0,-2-2 0 0,0 1 0 15,-2 1 0-15,-1-3 0 0,1 1 0 0,-2 0 0 0,-1 2 0 16,2 0 0-16,-1 0 0 0,0 0 144 15,0 0-144-15,0 0 0 0,0 0 144 0,1 0 32 0,2 0 0 16,-1 0 0-16,2 0 0 0,0 0-176 0,1 0 0 16,1 0 0-16,-1 0 0 0,0 0 0 0,1 0 0 15,-1 0 0-15,0 0 0 0,0 0 0 0,0 0 0 16,0 0 0-16,0 0 0 0,0 0 0 0,0 0 0 16,20 8 0-16,-19-6 0 0,2-2 0 0,-1 0 0 15,1 0 0-15,-1 0 0 0,1 0 0 0,1 0 0 16,-1 0 0-16,1 2 0 0,1-2 0 0,0 0 0 15,-1 2 0-15,-1-2 0 0,2 0 0 0,-1 0 0 0,1 0 0 16,-1 0 0-16,-2 3 0 0,1-3 0 0,0 0 0 16,-1 0 0-16,-1 0 0 0,-1 0 0 0,0 0 0 0,-1 0 0 15,-1-3 0-15,-1 3 0 0,1-2 0 0,-1 0 0 16,3 2 0-16,0 0 0 0,0 0 128 0,-18-22-128 16,13 12 352-16,0 2-16 0,0-1 0 0,-1-1 0 15,-1-4-144-15,-3 0-48 0,0 0 0 16,0-1 0-16,0 3-144 0,-1-2 0 0,-2-1 0 0,-4-1 0 15,1 3 0-15,-2 0 0 0,-1 3 0 0,1-1 0 16,2 5 0-16,0 1 0 0,0-1 0 0,-2 1 0 16,3 1-128-16,-2 1 128 0,0 0 0 0,-2 1 0 15,2-2 0-15,0 0 0 0,1 2 0 0,3-2 0 16,2 2 0-16,4 0 0 0,0 0 0 0,5 2 0 16,1 0 0-16,2 0 0 0,3 4 0 0,1 0 0 15,2 3-128-15,4-2-16 0,3 3 0 0,2 5 0 16,1-5-240-16,2 3-64 0,4 4 0 0,-1-2 0 15,1-1 192-15,1 4 48 0,5 0 0 0,-1 4 0 0,0 1 80 0,-3-1 128 16,1-2-208-16,-3 1 80 0,-4-2 128 0,-1 0 0 16,-2 3 0-16,-1-1 0 0,-3-3 0 0,-2 2 0 0,-3-2 0 15,0 3 0-15,-4-2 256 0,-1 1 0 0,-2-5-16 16,-4 0 0-16,0 3 64 0,-2-1 16 16,0-2 0-16,-4 0 0 0,-3 3-80 0,-1-4-16 15,-2 4 0-15,-3-4 0 0,-2 4-224 0,-5 1 0 0,-2 1 0 0,-1-4 0 16,8-3-144-16,-4 1-80 15,-8 2-16-15,-9-2 0 16,-4 1-400-16,-2-6-96 0</inkml:trace>
  <inkml:trace contextRef="#ctx0" brushRef="#br0" timeOffset="4971.13">10914 13741 13823 0,'-3'-3'1216'16,"1"2"-960"-16,1 1-256 0,1 0 0 0,0 0-2208 0,0 0-480 0,-2 0-112 0,0-2-16 0,1 2 2240 0,-1-3 432 0,1 2 144 0,1 1 0 0</inkml:trace>
  <inkml:trace contextRef="#ctx0" brushRef="#br0" timeOffset="5850.63">10932 13731 9503 0,'7'-2'192'0,"-5"2"64"0,-1-3 0 0,0 3 16 0,1 0-272 0,-1 0 0 0,0 0 0 16,4-1 0-16,1 1 2704 0,0 0 496 0,1 0 80 0,-2 0 32 15,-2 4-672-15,1-4-128 0,-3 2-16 0,1-2-16 0,-1 1-848 16,0-1-160-16,-1 3-48 0,0-3 0 0,0 2-736 16,-1-2-160-16,1 1-16 0,0-1-16 0,0 0-352 15,0 0-144-15,0 0 128 0,0 0-128 16,0 0 128-16,0 0-128 0,0 0 128 0,0 0-128 0,0 0 416 0,0 0 0 16,0 0 0-16,0 0 0 15,-15-13-96-15,15 10 0 0,0 1-16 0,0 1 0 16,0-6-112-16,0 4-32 0,0-3 0 0,0 1 0 0,0 1-16 0,0-2 0 15,-1-2 0-15,-1 3 0 0,0 2 48 0,-1-4 16 16,0 1 0-16,-2-1 0 0,-1 1 80 0,-2-1 16 16,2 1 0-16,-1 0 0 0,-2 2-48 0,-2-2 0 15,-2 1 0-15,-1 2 0 0,0 0-256 0,-3 2 0 16,-4 1 0-16,0-3-144 0,5 3 144 0,-5 3-192 16,-4 3 192-16,-4 4-192 0,-1 2 64 0,-3 4 0 15,0 3 0-15,0 1 0 0,0 2 128 0,3 3 0 16,0-1-144-16,1 0 144 0,3 1 0 0,2-3 0 15,3 3 0-15,3-9 0 0,5 0 0 0,0 0 0 16,1 5 0-16,1 2 0 0,2 5 0 0,4-2 0 0,2-2 0 0,4 0 0 16,1-3 0-16,4-1 0 15,2-2 144-15,3-3-144 0,0-1 0 0,3-2 0 16,1-2 0-16,2-1 0 0,3-6 0 0,-1 1 0 0,1-2 0 0,1-2 0 0,2-2 0 16,0-2-160-16,2-2 16 15,0-1 0-15,-1-2 144 0,2-1 0 0,1-5 0 16,2 2 128-16,-1-3 48 0,1-3 16 15,-2 0 0-15,-1 0 0 0,0-4-192 0,-4 5 192 0,-1-4-192 16,0-1 192-16,0-1-192 0,-2-1 128 0,-2 0-128 16,-1 2 128-16,-1-2-128 0,-1-1 0 0,-3 4 0 0,-3-3 0 15,-1 3 0-15,-4 1 0 0,-2 3 0 0,-1 4 0 16,-1 1-192-16,-2 6 48 0,-1-2 0 0,-4 5 0 16,1-2 144-16,0 4 0 0,-2 0 0 0,1 2 0 15,1 2 0-15,0 0 224 0,-1 4-32 0,1-2 0 16,1 2-192-16,1 3 0 0,1-2 0 0,0 2 0 0,2 3 0 0,1 1 0 0,-1 0 0 15,1 2 0-15,1 1 0 0,0 0 0 0,1 0 0 0,1-2-160 16,0 3 160-16,-1 1 0 0,2-1 128 0,0 3-128 31,0-2 0-31,1 1 0 0,1 3 0 0,0 0-128 16,-1-2 128-16,3 2 0 0,-2 3 0 0,0-6 0 0,-2-2 0 0,2 2 0 16,3 2 0-16,-1 1 0 0,0-5 0 0,1 4 0 15,1-2 0-15,-1 3 0 0,0-2 0 0,-2 1 0 16,0 5 0-16,-1-4 0 0,-3 3 0 0,1-3 176 0,-3 0-176 0,0-3 192 0,0 1-192 15,-1-2 0 1,-1 4 0-16,1-6 0 0,0-3 0 0,0 0 0 0,-3 2 0 16,0 4 0-16,-1-2 0 0,0 0 0 0,-1 1 0 0,1-3 128 15,0 1-128-15,-2-4 192 16,-2 4-192-16,1-2 192 0,-2 3 0 0,-1-3 0 16,-3 0 0-16,-1 3 0 0,-1-1-64 0,-3 0-128 15,1-1 192-15,-2-2-64 0,2 2-128 0,-5-1 0 16,-1 2 0-16,-4 0 128 0,1 2-128 0,-1-3 0 0,-2-1 0 0,0 1 0 0,0-4 0 0,-1 0 0 15,0-5 0-15,1 0 0 16,2-2 0-16,-2-4 0 0,1-3-144 0,2 0 144 31,3-3-608-31,1-4-16 0,2 0 0 0,4-3-12560 0,2 1-2496 16</inkml:trace>
  <inkml:trace contextRef="#ctx0" brushRef="#br0" timeOffset="12334.05">11431 12447 14735 0,'0'0'1312'0,"0"0"-1056"0,0 0-256 0,0 0 0 0,0 2 448 0,0-2 48 0,0 2 0 0,-2-2 0 0,1 0-496 0,-3 1 0 0,1-1 0 0,3 0 0 16,0 0 912-16,0 0 96 0,-25 0 16 0,16 0 0 15,0 0-208-15,-1 0-48 0,-3 3 0 0,0-3 0 16,-1 2 144-16,-2 0 32 0,-1 2 0 0,-3 0 0 16,0-1 416-16,-3 0 96 15,-2 4 16-15,-5-4 0 0,-2 1-128 0,-1 1 0 16,1-1-16-16,-3-1 0 0,-5 4-624 0,-2-1-128 0,0 0-32 0,-1 0 0 0,-2 0-256 0,2 0-48 15,-1 1-16-15,-1-1 0 0,2 0-32 0,0-2 0 16,1 2 0-16,1-2 0 16,2-2 48-16,0 4 0 0,-2-2 0 0,1 0 0 0,1 1-32 0,1 0 0 15,-2 0 0-15,0 1 0 0,3-3-80 0,1 4-128 16,2-1 176-16,0 0-176 16,6 0 192-16,-2-2-192 0,3 2 192 0,1-2-192 15,3-1 240-15,-1 2-64 0,3-1-16 0,0-1 0 16,3-2-160-16,1 4 0 0,4-4 0 0,1 1 0 0,0 0 208 15,2 0 16-15,2 1 0 0,0 0 0 0,2 0 16 0,0 1 0 16,1 2 0-16,1-3 0 0,2 2-112 0,1 0-128 0,1 2 176 0,0-3-176 16,1 3 144-16,0-4-144 15,2 4 0-15,-1-1 144 0,1 0-144 0,-1 0 192 0,-1 2-192 0,1 0 192 16,-1 0-192-16,0 1 0 0,1 3 0 0,2-3 0 16,1 4 0-16,1-1 128 0,2 2-128 0,0-2 128 15,2 4 192-15,4 3 16 0,1 3 16 0,0 3 0 16,-1 1-352-16,2 2 128 15,2 4-128-15,-1 5 0 0,0 2 0 0,-1 2 0 16,1 6 0-16,-4-2 0 0,0 7 0 0,-4-1 0 0,-1 3 0 0,-2 1 0 0,-2-2 0 0,-2 0 0 16,-1 2 0-16,2-5 0 0,-2 3 0 0,2-2 0 31,0 0 0-31,2 0 0 0,0 2 272 0,0 1-16 16,0 1 0-16,-1 4 0 0,-2 4-128 0,1-4-128 0,-2 4 144 0,0-4-144 0,-1-3 128 0,0 1-128 15,-1 0 0-15,0-4 144 16,-2-2-144-16,1 2 0 0,-1-1 0 15,1 1 0-15,1-6 0 0,-2 0 0 0,2 2 0 16,-3-5 0-16,3-3 0 0,-3 0 0 0,-1 3 0 16,-1-3 0-16,1 0 0 0,-1-2 0 0,0 1 0 15,0-5 0-15,-1-1 0 0,1-4 0 0,0 1 0 16,0 1 0-16,1-1 0 0,-1-1 0 0,1 0 0 0,-1-1 0 0,-1 3 0 0,0-5 0 16,1-3 0-16,-2-2 128 0,2-1-128 0,-1-5 0 0,1-4 0 15,-1 1 0-15,0-1 144 0,1-2-144 0,1-3 160 16,0-2-160-16,3 2 304 0,-2-4-48 0,1-1 0 0,1 3 0 15,-1-4-96-15,1 4-32 0,-1-2 0 16,1 0 0-16,-1 1-128 0,1-1 0 0,1 1 0 0,0-2 0 16,1 2 0-16,0-1 0 0,0-1 0 0,0-1 0 31,0 2 0-31,0-1 0 0,1-2 0 0,-1 2 0 0,1 0 0 16,0-2 0-16,2 3 0 0,-1-3 0 0,2 3 240 15,1-2 16-15,0-1 0 0,1-1 0 0,1 1-128 0,2-3 0 16,3 0-128-16,2-1 192 0,0 2-32 0,4-4-16 15,7-1 0-15,3 0 0 0,5-2-144 0,-1 3 0 16,-1 0 0-16,2 0-176 0,3 2 176 0,0 2 0 16,3 2 0-16,2 2 0 0,0 1-128 0,1 0 128 15,0 1-128-15,2-1 128 0,2-3-192 0,1 1 64 16,1-1 0-16,1-1 0 0,-1-2 128 0,0-1-208 16,2 1 80-16,-1-2 128 0,-1 3 0 0,3 0 0 15,1 2 0-15,0-3 0 0,0 6-128 0,-3-3 128 0,-2 0 0 16,-2 2 0-16,-2-2 0 0,2 2 0 15,-2-2 0-15,-1 0 0 0,-1 0 0 0,-5 0 0 0,-2 0 0 16,-3 0 0-16,-1 2 0 0,-3-2 0 0,-2 3 0 0,-3 0 0 16,-1 1 0-16,-3-1 0 0,2 0 0 15,-2-3 0-15,0 3 0 0,-2-3 0 0,-1 1 0 0,-3 1 0 16,0-2 0-16,-3 3 0 0,-1-3 0 0,-2 0 0 16,-1 0 0-16,-1 0 160 0,-2 0-32 0,1-3-128 15,-2 3 128-15,-1-2-128 0,1 1 0 0,0-2 0 16,1 0 144-16,-2 0-16 0,1 1-128 0,-1 0 192 15,1-1-192-15,-2 0 0 0,1 1 0 0,0 0 0 0,0 2 0 0,-1-2 0 16,-1 2 0-16,1 0 0 16,0-3 192-16,1 2-48 0,-1 1-16 0,-1 0 0 15,1-2-128-15,1 2 0 0,-1-3 0 0,0 2 0 16,1 1 0-16,0 0 0 0,0 0 0 0,0 0 0 0,-3-18 0 16,2 11 0-16,1 1 0 0,0 0 0 0,0 2 0 0,0-2 0 15,-1-4 0-15,1-2 0 0,-1-1 192 0,-1-3 16 16,1-2 0-16,0-4 0 0,-2-4 48 0,2-2 16 15,-1-1 0-15,0-6 0 0,1-3-272 0,1-3 0 16,0-2 0-16,0 1 0 0,0-3 0 0,1-2 0 0,-1 0 0 16,0-4 0-16,0-3 0 0,0-2 0 0,-1 2 0 15,0-7 0-15,-2-2 0 0,0-3 0 16,-2-2 0-16,-1-3 0 0,-1 14 0 0,0-6 0 16,0-4 0-16,-3-2 0 0,0 0 0 0,-1 0 0 15,-2 2 0-15,0-2 0 0,-1 2 0 0,0 6 0 16,1-1 0-16,-1 8 0 0,3 1 0 0,0 2 0 0,1 0 0 0,0 7 0 15,0-3 0-15,3 2 0 0,0 1-128 0,0-3 128 16,1 1 0-16,2 3-144 0,1-2 144 0,0 4-128 16,2-1-208-16,0 3-48 0,1 3 0 0,1-1 0 15,0 1 128-15,0 3 32 0,2 0 0 0,-1 5 0 16,0 0 224-16,-1 2 0 0,0 3 0 0,-1 1 0 0,1 4 0 0,-1-1 0 16,0 3 0-16,0 4 0 0,0 5 0 0,0-6 0 15,2-2 0 1,-1-1 0-16,0 4 0 0,2-2 0 0,2-3 0 0,-1-1 0 15,3 2 0-15,-2 1 0 0,2 2-128 0,0-2 128 0,2-7 0 0,0-1-176 16,-2 5 176-16,1 2-160 0,-1 0 160 0,-3 3-128 16,1 3 128-16,-3 1-128 0,1 2 128 0,-2 1 0 15,0 1 0-15,0 0 0 16,-1 3 0-16,0-2 0 0,2 2 0 0,-4-2 0 16,4 1 0-16,-1 0 0 0,-1 0 0 0,1 0 0 0,-1 0 0 0,0 2 0 15,0-2 0-15,1 3 0 0,-1-3 0 0,1 3 0 16,-1-3 0-16,2 3 0 0,-2-2 0 15,0 0 0-15,0 2 0 0,-2 0 0 0,1 0 0 0,1 0 0 0,0 0 0 16,0 0-128-16,0 0 128 0,0 0 0 16,0 0 0-16,0 0 0 0,0 0 0 0,-20-8 0 0,16 8 0 0,-3 0 0 15,1 0 0-15,-1 0 0 16,-2 0 0-16,-1 2 0 0,0-2 0 0,-2 2 0 16,-3 0 0-16,0 0-128 0,2 0 128 0,-2 0 0 0,-1 1 0 0,-3 0 0 15,-1 0 0-15,2-2-128 0,-1 2 128 0,0-3 0 0,-1 3 0 16,0-3 0-1,0 3 0-15,0-3 0 0,3 1 0 0,0 1 0 16,-2-2 0-16,2 3 0 0,1-3 0 0,-1 1 0 16,0 2 0-16,0-3 0 0,0 2-192 0,1-2-48 15,-2 4-16-15,1-2-14448 0,-3 3-2896 0</inkml:trace>
  <inkml:trace contextRef="#ctx0" brushRef="#br0" timeOffset="14621.72">11763 13785 21183 0,'-5'3'1888'0,"0"-2"-1504"15,2 2-384-15,1-2 0 0,1-1 640 0,-1 1 48 0,-3 3 16 0,-3-1 0 0,-3 1-1616 0,0 1-320 0,-1 1-64 0,1-4-16 0,3 0 1312 16,1-2 480-16,2-4-16 0,1 2 0 16,3-1 1136-16,0 0 240 0,2-1 32 0,0-1 16 0,2 4-224 0,0-3-64 0,2 2 0 0,0 2 0 15,1-4-784-15,1 1-176 16,0 1-16-16,-1 1-16 0,2-2-320 0,-1 0-64 15,0 0-16-15,0 1 0 0,-1-2 176 16,-1 0 48-16,1 0 0 0,-1-2 0 0,0 1 144 0,0-1 48 16,0-1 0-16,1 1 0 0,-1-1-224 0,1-3-32 15,0 1-16-15,3-4 0 0,0 1-112 0,2-4-32 16,0 0 0-16,1 1 0 0,1-4 0 0,3-1 0 16,3-4 0-16,1-1 0 0,-1 5-80 0,1-6-128 15,4 2 176-15,2-5-176 0,3 1 128 0,0-4-128 16,1 3 0-16,1-4 0 0,1-1 128 0,-1 0-128 15,0-1 0-15,-3-2 0 0,1 2 192 0,-2 3 0 0,-2 0-16 0,1-3 0 0,2-2-176 0,-2-1 160 16,1 3-160 0,2 3 160-16,-1-1-160 0,1 3 128 15,-1 2-128-15,0-4 128 0,2-2 64 0,1 2 0 16,0 1 0-16,-5 5 0 0,-3 4-192 0,3-4 160 0,5-5-160 0,3-7 160 0,-1 1-160 0,-2 1 0 0,-1 5 0 16,-4 0 0-16,-2 5 0 0,-1 0 0 0,-4 1 144 0,0 4-144 31,0 1 0-31,-5 2 0 0,1-1 0 0,-1 3-128 15,-3 0 128-15,-1 3 0 0,-2 0 0 0,0 1 0 16,-1 6 0-16,-2-3 0 0,1 2 0 0,-1 0 0 0,0 1 0 16,-1 2 144-16,0-2-144 0,-2 0 160 15,3 0 0-15,-1 0 0 0,0-2 0 0,-1 2 0 16,2 0-160-16,-1-3 0 0,1 2 0 0,-3 1 0 16,2-1 0-16,0 1 0 0,-2 1 0 0,1 0 0 15,-2 0 0-15,0 2 0 0,0 0 0 0,-1 2 0 16,0-1 0-16,-1-2 0 0,1 1 144 0,-1 3-144 0,0-2 176 15,1 2-48-15,-1 0 0 0,1-1 0 0,0 1-128 16,0 0 0-16,0-3 0 0,0 3 0 0,0 0 0 0,0 0 0 16,0 0 0-16,0 0 0 0,0 0 0 0,0 0 0 15,0 0 0-15,0 0 0 0,0 0 0 0,0 0 0 16,6-20 0-16,-6 20 0 0,1 0 0 0,-1 0 0 16,1 2 0-16,-1-2 0 0,0 0 0 0,1 0 0 15,-1-2 0-15,2 2 0 0,-1 0 0 0,0-2 0 16,-1 2 0-16,0 0 0 0,0 0 0 0,0 0 0 15,0 0 128-15,0 0-128 0,0 0 192 0,1-20 16 0,-2 18 0 16,0-2 0-16,0 2-208 0,-1-2 0 0,2 4 128 0,-1-4-128 16,0 4 0-16,0 0 0 0,1-2 0 0,-2 2 0 15,2 0 0-15,0 0 0 0,0-3 0 16,0 3 0-16,2-1 0 0,-2 1 0 0,1 0 0 16,-1-3 0-16,2 3 0 0,0-3 0 0,-1 0 0 0,-1 3 0 15,0 0 0-15,0 0 0 0,0 0 0 0,0 0 0 16,0 0 256-16,9-18-64 0,-8 14 0 0,0 0 0 15,0 2-192-15,2-1 0 0,-2 2 0 0,1-1 0 16,2-1 0-16,0 2 0 0,1-2 0 0,0 2 0 16,-2-1 0-16,1-1 0 0,0 2 0 0,-2-1 0 0,3 2 0 15,-1 0 0-15,0-3 128 0,-2 3-128 0,1 0 0 16,-1 0 0-16,1 0 0 0,-2 0 0 0,1 3 0 0,0-3 0 16,0 0 0-16,1 2 0 0,-1-2 0 15,2 0 0-15,-1 0 0 0,1 0 0 0,2 0 0 0,2 0 0 16,0-2 0-16,0-2 0 0,-1 4 256 0,3-3 16 15,2 0 0-15,3-1 0 0,1 3-272 16,4 1 0-16,-1 1 0 0,0 3 0 0,3-1 0 0,0 0 0 16,0 1 0-16,0-1 0 0,-1 2 0 0,2-4 0 15,1 3 0-15,5-3 0 0,2 1 0 0,2-4 0 16,0 4 0-16,0-5 0 0,0-1 0 0,-1 1 0 16,-2 0 0-16,1 0 0 0,1 0 0 0,0 2 0 15,-1 1 0-15,0 0 0 0,0 1 0 0,-2 2 0 16,0-1 0-16,-2 2 0 0,-1-2 0 0,-5-1 0 0,-2 2-128 0,0-3 128 15,4 1 0-15,-1 0 0 0,1-1 0 0,-2 0 0 16,-1 0-160-16,-1-1 160 16,-1 0-160-16,1 1 160 15,-1-3-480-15,0 2 0 0,-6-1 0 0,0-2 0 16,2 2-144-16,-2-2-16 0,0-2-16 0,-5 2-12992 0,-1 1-2608 0</inkml:trace>
  <inkml:trace contextRef="#ctx0" brushRef="#br0" timeOffset="15801.7">11750 13976 14735 0,'-5'-1'1312'0,"1"1"-1056"0,3-3-256 0,1 3 0 0,0-2 0 0,0 0 0 0,-1 0-128 0,-3-4 128 0,1-2-1408 0,1 0-176 0,-1-2-32 0,2 1-16 0,-1 2 1632 0,1 1 160 16,-2 2 112-16,1 1 32 0,-2 0 1296 0,-1 3 256 16,-1 0 48-16,1 1 16 0,-1 1 336 0,1 2 80 15,0 0 16-15,0 1 0 0,0-4-784 0,2 1-160 16,2 1-16-16,-1-3-16 0,0 4-448 0,2-4-96 16,0 2 0-16,0-1-16 0,0 2-304 0,2-3-64 15,-1 0-16-15,0 0 0 0,-1 0-64 0,3 0-16 0,-1 0 0 0,-2 0 0 16,0 0-96-16,0 0 0 0,0 0-16 0,25-4 0 15,-18 4 0-15,-1 0 0 0,1-2 0 0,-1 2 0 16,0 0 48-16,1 2 16 0,0-2 0 0,-1 0 0 16,1 0 48-16,-1 0 16 0,-1 1 0 0,3-2 0 15,0 1 32-15,2-2 16 0,4-1 0 0,-1 2 0 0,4-4-240 16,-1 1-48-16,-3 1-128 0,4-1 192 0,5-1-32 0,2 1-16 16,5-2 0-16,0 2 0 0,2 2-144 0,1-1 0 15,2 3 0-15,-2 3 0 0,-4 1 0 0,0-2 0 16,0 0 0-16,2 2 0 0,2-1 0 0,1-2 0 15,2-1 0-15,0 2 0 16,2-2 176-16,-2-2-48 0,5 1-128 0,0 1 192 16,2-3-64-16,-2 1 0 0,4 0-128 0,-1 0 192 0,2 2-16 15,-1-2-16-15,3 2 0 0,0 2 0 0,2-2-160 0,-6 0 0 16,-6 2 144-16,6 0-144 0,8 0 0 16,3-2 0-16,-1 0 0 0,-2-4-128 0,-3 2 128 0,-2-2 0 15,-4 2 0-15,0-1 0 0,-1 2 0 0,1-1 0 16,1 0 0-16,-1 0 128 0,0 2-128 0,-1-4 0 15,-3 2 0-15,-1-2 0 0,2 4 0 0,-2-2 128 16,-4-2-128-16,2 4 128 0,-1 0 0 0,0 0 0 0,-2 4 0 0,-2-1 0 16,-2 3-128-16,-2 3-192 15,-2-3 64-15,-3 2 0 0,-3 0-128 0,1-1 0 16,-2-1-16-16,-1-3 0 0,0 0-48 0,-2-2 0 0,-2 2 0 0,-1-3 0 16,2 2 320-16,-2-2 0 0,0 0 0 0,0 0 0 15,0 1 0-15,0 2-128 0,-1-3 128 0,1 0 0 0,-1 0-160 16,1 0 32-16,-1 0 0 0,1 0-12208 15,0 1-2432-15</inkml:trace>
  <inkml:trace contextRef="#ctx0" brushRef="#br0" timeOffset="17086.3">11829 14054 14735 0,'-4'-3'1312'0,"2"3"-1056"0,0-2-256 0,2 1 0 0,3 1 544 0,-3-4 48 0,0-1 16 0,1-3 0 0,0-3 400 0,2 0 80 15,2-4 0-15,1 5 16 0,-1 1 176 0,1 0 48 16,0-1 0-16,-1 6 0 0,-1-1 816 0,-2 4 160 16,0 1 48-16,-1 0 0 0,0 0-816 0,-1 4-176 0,0-2-16 0,0 5-16 15,0-3-576-15,0 1-112 0,0 2-32 0,1-4 0 16,1 3-224-16,1-2-64 15,0 2 0-15,0-2 0 0,1 1-32 0,0-1-16 0,2-1 0 16,2 2 0-16,0-1-112 0,0 0-32 0,1 0 0 0,-1-2 0 16,-2 0-128-16,0 2 0 0,3 0 0 0,1 1 0 0,-3 0 0 15,1 1 0-15,-1 0 0 0,-1 3 0 16,-1-2 0-16,0 2 0 0,-1 0 128 0,-2 0-128 16,1 1 0-16,-1-1 192 0,1 1-192 0,-2 2 192 0,1-2 64 15,1 3 32-15,-1-4 0 0,2 4 0 16,0-1-32-16,1-1-16 0,1 2 0 0,0-1 0 0,3 0-240 0,1 1 128 15,-2-1-128-15,2-2 0 0,1 2 128 0,-1-2-128 16,3 3 0-16,-2-1 0 0,0 0 0 0,1 2 128 16,-1 1-128-16,1-2 0 0,-4 2 0 0,1 1 0 15,2 7 0-15,-1-5 0 0,-3-4 0 16,3 4 0-16,4 11 0 0,4 7 0 0,3 3 0 0,3 3 0 0,1 3 0 16,3-1 0-16,2 0 176 0,1-2-176 0,2 1 192 0,0 1-192 15,2 3 192-15,-3-6-64 0,-1 0 0 0,-1 1-128 16,1-1 192-16,0 3-192 0,2 1 192 0,-2-1-192 15,1 0 128-15,-1-4-128 0,-1-1 0 0,-2-1 0 16,-1-1 0-16,0 8 160 0,2 0-160 0,-2 5 128 16,-2 1-128-16,-3-4 0 0,-2-7 0 0,-5-5 0 15,-2-5 0-15,-2-6 0 16,-1-5-192-16,-2-3 192 0,-1-2 0 0,-1-4 0 16,-1-2 0-16,-1-4 0 0,2 1 288 0,-3-5-32 15,0 0 0-15,0-3 0 0,1-3-256 0,-2 0 160 16,-1-1-160-16,0-2 128 0,-2 3-128 0,0-2 0 15,0 2-192-15,-2 0 192 0,-2 0-384 0,-1 3 32 16,-1 1 16-16,1 1 0 16,-3 1-128-16,0 3-32 0,2 4 0 0,-1-1 0 0,2 0-32 15,1 0-16-15,3 0 0 0,1 0 0 0,-1 1 192 0,2-4 32 0,0 1 16 16,0 0 0-16,3 1 304 0,-2-2 0 0,3 0 0 16,-2 1 144-16,1-2-144 0,-2 2 128 0,1 0-128 0,0-1 128 15,-1 2-128-15,-1-1 0 0,0 0 0 0,-1 1 0 16,1-2 0-16,-2 1 0 0,1 0 0 0,0 1 0 15,-2 1-496-15,1 0 32 0,0-2 0 0,0-3 0 16,1-1-1072-16,1 0-192 0,3-1-64 0,1-3 0 16,4 2-1200-16,-1-1-240 0,-1 2-48 0,6-2-8832 0</inkml:trace>
  <inkml:trace contextRef="#ctx0" brushRef="#br0" timeOffset="17744.09">13033 15969 27647 0,'-1'1'2448'0,"0"2"-1952"0,0-1-496 0,-1-2 0 0,2 4 1392 0,0-4 176 0,0 1 32 0,2 2 16 0,-1-1-1616 0,2 2-320 0,4-4-64 0,1 0 0 0,1-2 944 0,3-2 192 16,4-4 32-16,4 2 16 0,2-5 352 0,4 0 64 15,4-1 0-15,-6-1 16 0,-5 7-464 0,5-4-80 16,14-2-32-16,10-4 0 0,1 5-272 0,3 1-64 16,6 4-16-16,4 4 0 0,-1 0-304 0,0 4 0 15,1 2 0-15,-4 2 0 0,-1 2 128 0,-4 3 0 16,-1 5 16-16,-10-4 0 0,-9 1 16 0,3 0 0 0,3 2 0 15,3-1 0-15,0-2-160 0,0-2 0 0,2-2 0 0,-3-1 128 16,-1-4 128-16,-2-3 0 0,1-2 16 0,2-2 0 16,-1-4-32-16,-3 0-16 0,-2-2 0 0,-1-5 0 15,1-1-224-15,-2-3-128 0,-4 0 128 0,-5-2-208 32,-3-3-608-32,-3-3-112 0</inkml:trace>
  <inkml:trace contextRef="#ctx0" brushRef="#br0" timeOffset="19309.95">13655 10895 30399 0,'-8'0'2704'0,"1"0"-2160"0,4 0-544 0,3 0 0 0,0 0 256 15,-2 0-48-15,0 0-16 0,-4-2 0 0,0 2-880 0,-1-4-176 0,2 2-32 0,2-2-16 0,0 0 704 0,1 2 208 0,-1-1 0 0,2 2 0 16,1-1 624-16,0 2 240 0,1-4 48 0,1 2 16 0,1 2 688 0,2-3 144 15,1 3 32-15,4-1 0 0,1 1-688 16,4-3-128-16,3 1-16 0,0 1-16 0,-1-2-496 0,2 2-112 16,3 1-16-16,-2-3 0 0,-3 3-128 0,3 0-16 15,2 0-16-15,-1 0 0 0,-1 0-160 0,-1 3 0 16,-2-2 0-16,-1 3 0 0,-2 1 0 0,-1-1 128 16,0 4-128-16,-2-2 0 0,0 2 0 0,-1-4 0 15,-3 0 0-15,1 0 0 0,-1 2 0 0,-1-2 0 16,-1 0-192-16,0 1 192 0,-1-2 0 0,-2 4 0 0,0-5 0 15,-1 2 0-15,-2 0-144 16,-1-1 144-16,1 2 0 0,-1-4 0 0,-1 4-192 16,-1-1 192-16,1-1-192 0,-3 0 192 0,-1-2-128 0,-1 4 128 0,-2 2 0 0,-5 3 0 15,0-2-224-15,-3 2 64 16,-1 2 16-16,1 2 0 0,-3 1 16 0,-3 1 0 16,-4 1 0-16,-5 4 0 0,1-2 0 0,0 1 0 15,2-6 0-15,3 3 0 0,4-5 128 0,2-2 0 16,3 2 0-16,4-2 0 0,0 2 0 0,3 1 128 0,1 0-128 0,0 0 176 15,3 0-48-15,-1 2-128 0,1 1 192 0,-1 3-64 16,2-3-128-16,1 0 0 0,2-1 0 0,0-3 0 16,2 2 0-16,3-6 128 0,2 2-128 15,2-2 0-15,3 0 256 0,0-4-48 0,-1 1 0 16,5-1 0-16,5-1-80 0,4 0-128 0,2-3 176 0,1 0-176 16,2 0 176-16,1-3-176 0,2 1 160 0,-4-2-160 0,0 1 0 0,2-4 128 15,3-1-128 1,3 0 0-16,-1 2 0 0,-2-4 0 0,0 5 0 0,-4-2 0 31,-2 2-352-31,-2 0-160 0,1 0-48 0,-4 4-17904 0</inkml:trace>
  <inkml:trace contextRef="#ctx0" brushRef="#br0" timeOffset="20032.8">14423 11143 43311 0,'3'0'3840'0,"-1"2"-3072"0,1-2-608 0,-1 0-160 0,1 2-704 15,-1 0-160-15,3 2-32 0,1 2-16 0,3 3 912 0,-1 4 272 0,0 6 16 0,-2 0 0 0,-5 2-288 0,-1 4 0 0,-2 1 128 0,-3 0-128 0,-1 5 208 0,-2-2-16 0,0 1 0 16,0-4 0-16,1-1-192 0,2-5 128 0,1 1-128 16,0-1 0-16,3-4 0 0,0-1 0 0,2-4 0 0,3-5 0 31,0-1-960-31,2-4-128 0</inkml:trace>
  <inkml:trace contextRef="#ctx0" brushRef="#br0" timeOffset="21201.71">13661 12802 22111 0,'-6'0'1968'16,"0"0"-1584"-16,2 0-384 0,3-2 0 0,1 1 464 0,-1-2 16 0,-3-1 0 0,-2-1 0 0,-1 2-2256 0,2-1-448 0,1 2-80 0,3-2-32 0,2 1 2720 0,1 2 560 0,2 1 96 0,1 0 32 15,1 0 2256-15,3 1 464 0,1 2 96 0,1-1 16 16,2-2-1408-16,1 2-256 0,1-2-64 0,1 2-16 15,4 1-1424-15,2 0-288 0,3 1-48 0,3-2-16 0,1 0-384 16,2-4 0-16,-1 2 128 0,-1 0-128 0,-1 4 0 16,0-1 128-16,-2-6-128 0,-3-3 128 0,-3 6-128 15,-3-4-192-15,-1 4 32 0,-2 1 16 0,-4 4 144 16,-2-1 0-16,-1-4-144 0,-4 0 144 0,0 0 0 0,-5 4 0 16,0 4 0-16,-3 0 0 0,-1 3 0 0,-4-1-144 15,-1 2 144-15,-4 1 0 0,-1 0-256 16,-4 0 48-16,-1 0 16 0,-1 2 0 15,-2 1-224-15,0-1-32 0,-1 2-16 16,0-1 0-16,0 2 144 0,2-2 48 0,-1 0 0 0,0 0 0 0,-1 4 544 16,0 1 112-16,2 1 32 0,1 0 0 0,2-2-32 0,0 5 0 15,1 2 0-15,5 1 0 0,1-2-176 0,5-1-32 16,1-3-16-16,4-2 0 0,4-1-16 0,3-7 0 16,3 0 0-16,0 0 0 0,2-1 48 0,1-1 0 15,1-1 0-15,1 0 0 0,1-3-192 0,-2 1 0 0,1-3 0 16,1 1 0-16,2-1-144 0,1-4-64 0,0 0-16 0,2-2 0 15,1 0 32-15,2-4 16 0,1 1 0 16,2 0 0-16,-2-1-48 0,3 0-16 0,-1 1 0 0,1 1-18112 16</inkml:trace>
  <inkml:trace contextRef="#ctx0" brushRef="#br0" timeOffset="21737.24">14314 13276 40543 0,'0'-3'3600'15,"-1"0"-2880"-15,0-2-576 0,1 1-144 0,2 0 688 0,1 2 96 0,2-2 32 0,2-2 0 0,6-3-1152 0,4-2-240 0,4 0-32 0,2 0-16 16,1 0-208-16,1 3-32 0,2 0-16 0,-4 0 0 15,0 6-304-15,-5-1-64 0,-1 6-16 0,-3-3 0 0,-4 2 1264 0,-3-2 0 0,-2 7 128 0,-2 0 32 16,-5 2 832-16,-2 3 160 0,-4 4 48 0,-4 0 0 16,-2 3-368-16,-3 0-80 0,-3 0-16 0,-1 0 0 15,0 0-416-15,-2 1-96 0,-2 1-16 0,0-2 0 16,4-3-608 0,-1 0-128-16,0-3-32 0,0 2 0 0,4-1-16 0,1-3 0 15,3-1 0-15,0 0 0 0,1-2 752 0,0 0 144 0,2 1 16 0,3 0 16 0,0-2 208 0,3 0 32 16,3 2 16-16,2-1 0 15,0 0-176-15,5 0-48 0,2 0 0 0,6 3 0 16,1-4-176-16,5 2-32 0,0-3-16 0,3 2 0 0,2-2-160 0,5-2 0 16,3 0-192-16,-1 0 192 0,-3-4-224 0,1 3 80 15,1-3 16-15,-2 0 0 16,-1-3-512-16,-1 1-112 0</inkml:trace>
  <inkml:trace contextRef="#ctx0" brushRef="#br0" timeOffset="23212.93">13784 14749 29487 0,'2'-3'2624'0,"0"0"-2112"0,-1 0-512 0,0 1 0 0,1 0 2560 0,2 0 384 0,0-1 96 0,3 0 16 0,6-6-2352 0,4-1-480 0,4 0-96 0,-2 0 0 0,-2 2-304 0,-4 2-48 0,-4 4-16 0,0 0 0 31,-1-1-160-31,0 2-48 0,-2 1 0 0,-1 1 0 0,0-1 720 0,1 3 144 0,0-1 32 0,2-2 0 16,3 0 0-16,0 0 16 0,1 0 0 0,3 0 0 16,1 0-112-16,2-2-32 0,-1 2 0 0,1 2 0 15,1-2-176-15,0 0-144 0,2 2 192 0,-4-2-192 16,0 2 0-16,-3-2 0 0,-1 0 0 0,-1 0 0 0,0 2 0 0,-2-2 0 16,0 0 0-16,-3 0-144 0,1 0 144 0,-4 0 0 15,0 0-144-15,-1 0 144 0,0 4 0 0,-1-1 128 16,-1 0 0-16,-1 0 0 0,0 1 96 0,-1 2 16 15,-2 0 0-15,-1 1 0 0,1 2-112 0,-3-3-128 16,1 4 176-16,-2-3-176 0,1 2 0 0,-2 0 0 16,-1-2 0-16,-1 2 0 0,0 1 0 0,-1-2 0 15,0 0 0-15,-3 0 0 0,-2-1-256 0,0 3 32 0,-1-1 16 0,-3 0 0 16,-3 2 64-16,-2 0 16 0,3 2 0 0,-8-2 0 16,-6 6 128-16,-4 3 0 0,3-1-144 0,-1-1 144 15,-3 4-128-15,2 1 128 16,3-1-160-16,5 0 160 0,6-3 0 0,5-3 0 15,4-4 0-15,4 2 0 0,2-2-144 0,1-2 144 16,3 2-128-16,0-2 128 0,0 5-304 0,1 1 32 16,1 0 0-16,0 0 0 0,1 3 272 0,0-3-128 0,2-1 128 15,1-4 0-15,2 0 144 0,3-1 144 0,3 0 32 0,2-2 0 0,2 2 128 0,4 0 16 16,5-4 16-16,3-2 0 16,2-1-208-16,2-1-32 0,5-2-16 0,3 0 0 15,-1 0-224-15,3-2 128 0,2 2-128 0,-2 0 0 16,-2 0 0-16,-3 0 0 0,-2 2 0 0,-1-2 0 0,-3 4 0 0,-3-3-208 0,-3 1 64 15,-4 1 16 1,-3 1-384-16,-3-2-80 16,-3 4-16-16,-1-2-12192 0,-2 0-2432 0</inkml:trace>
  <inkml:trace contextRef="#ctx0" brushRef="#br0" timeOffset="23842.23">14434 15167 43311 0,'-2'-3'1920'31,"-1"2"384"-31,2 1-1840 0,1-2-464 0,1-1 0 0,2 2 0 0,1-2-352 0,2 0-160 0,4-4-48 0,3-2 0 0,4-3 368 0,3 1 64 0,1 3 128 0,-1-2-208 16,-1 5 208-16,-1 1 0 0,-2 4 0 0,-2 3 160 0,-2 0-32 0,-1 6-128 0,0-2 192 0,-2 3-64 15,0 1-128-15,-2 2 0 0,-3 0 0 0,-2 0 0 16,-2 3 0-16,-3-3 0 0,-2 2 0 0,-4-2 0 15,0 3 0-15,-3-6 0 0,-3-1 0 0,-2 0 0 16,-3 0 128-16,-1-2 64 0,0-1 0 0,0 1 0 16,1-4-16-16,3 0 0 0,0 0 0 0,1 0 0 15,3-3-176-15,2 0 0 0,2 0 0 0,2-3 0 16,2 2 0-16,1-1 0 0,3 2 0 0,0 0 0 16,1 0-144-16,2 0-64 0,1 2-16 0,-1 2 0 0,2 0 64 15,0 2 16-15,3 0 0 0,2 0 0 0,3 7 144 0,1-4 0 16,0 1-144-16,1 3 144 0,-4-7 0 0,2 3 0 15,-1 0-144-15,1-2 144 0,-2 0 0 0,-1-1 0 16,0 0 176-16,-2-3-176 0,1 1 160 0,-2-1-160 16,0 2 128-16,0-1-128 0,0-3 0 0,0 4 0 15,2 1 128-15,-1-2-128 0,1 5 0 0,-1-4 0 16,-1 1 0-16,-2 2 128 0,0-1-128 0,-3 0 0 16,1 4 0-16,-3-1 0 0,1-3 0 0,-2 5 0 15,-2-2 0-15,-3-1 0 0,-1 4 0 0,-3-1 128 16,0 0-128-16,-4 2 0 0,-1 1 304 0,-1 1-32 15,-3-2 0-15,-1 0 0 0,-3-1 80 0,1-1 16 16,-2 2 0-16,-1-6 0 0,1-1-368 0,2-4 144 16,-1-3-144-16,0-3-13120 15,-1-9-2704-15</inkml:trace>
  <inkml:trace contextRef="#ctx0" brushRef="#br0" timeOffset="25162.97">14330 15847 2751 0,'-7'2'256'0,"0"0"-256"0,-1 0 0 0,3 0 0 0,3 0 3088 0,-1 0 576 0,1-2 112 0,-4 3 32 0,-3-2-1456 0,-3 1-304 0,-1 1-48 0,1-2-16 0,2-2-944 0,3 1-192 0,0 0-32 0,2-1-16 15,3-1-352-15,-1-1-64 0,5-2 0 0,-1 3-16 16,3 0 848-16,1-2 160 0,2 2 32 0,0-1 16 16,3 2 176-16,0 1 48 0,1 0 0 0,0 0 0 15,2 1-800-15,0 4-144 0,2-1-48 0,0 0 0 16,-1 1-384-16,2 1-80 0,2 1 0 0,3-1-16 0,3 4-176 16,2-1 0-16,2-3 0 0,2-2 0 0,-4 0 0 15,4-2 0 1,5 1 0-16,4-3 128 0,0-3 64 0,0-1 0 0,1-2 0 15,6 0 0-15,6 0 48 0,1 0 16 0,-1 2 0 0,0 1 0 0,3 1-128 0,-1 1 0 16,0 1-128-16,2-3 192 0,0 0-192 0,-4-1 0 16,-3 3 0-16,-1 1 0 0,1 2-288 0,-2 2-48 15,1 1-16-15,-2-2 0 0,-2 1 112 0,-2 1 32 16,-4-4 0-16,-2 2 0 0,-2 1 208 0,-10-2 128 16,-4-1 0-16,1 2-128 0,3-1 208 0,2-2-64 15,-2 0-16-15,-1-5 0 16,-5 2-432-16,-2-4-80 0,0-3-32 15,-1-6-18192-15</inkml:trace>
  <inkml:trace contextRef="#ctx0" brushRef="#br0" timeOffset="25987.54">13847 13861 39615 0,'-5'4'3520'0,"1"-4"-2816"0,3 0-560 0,1 0-144 0,1 0 0 0,-1 0 160 0,1 0-160 0,-1-3 160 0,3 2-1104 0,1-2-208 0,2-3-64 0,-6 6 0 16,18-12 48-16,-6 4 0 0,2 0 0 0,4 0 0 0,0 2 1312 0,2 1 272 0,0 1 48 0,2 1 16 16,3 3 864-16,2-3 160 0,3 6 32 0,1-3 16 15,3 1-752-15,2 1-160 0,1 1-16 0,1-3-16 16,2 0-208-16,2 0-32 0,-1 1-16 0,3 2 0 16,6-1 80-16,1 2 16 0,3-2 0 0,3-2 0 15,2 0-272-15,2-2-48 0,3-4-128 0,-5-1 192 16,-3-1-48-16,6-2-16 0,6 0 0 0,1-4 0 0,-1 0 0 15,-3 0-128-15,-4 2 192 0,-3-1-64 16,-2 3-128-16,-4-2 0 0,-1 0 0 0,-7 2 0 0,-3 0 0 0,1-1 0 16,3 3 0-16,-2-2 0 0,-2 4 0 0,-5-2 0 15,-3 1-224-15,-5 0 80 16,-2 1-688-16,-5 0-128 0</inkml:trace>
  <inkml:trace contextRef="#ctx0" brushRef="#br0" timeOffset="26688.72">13938 11816 10127 0,'-2'0'896'0,"-1"1"-704"15,3 1-192-15,0-2 0 0,0 0 2144 0,0 3 400 0,0-3 80 0,0 3 0 0,0 0-608 0,3 1-128 0,1-2-32 0,-1 2 0 0,2-4-480 0,3 1-96 0,0 1-32 0,2-4 0 0,1 1-288 16,3 1-48-16,5 0-16 0,-1-3 0 0,4 2-16 16,2 1-16-16,3 0 0 0,4 0 0 0,4 0-272 0,-1 0-48 15,2 0-16-15,0 0 0 0,3-1-272 0,0 1-64 31,2 0-16-31,-2 0 0 0,3-1 144 0,2 1 16 0,-1-3 16 0,-1 2 0 16,4 1-112-16,-1-5-32 0,1 1 0 0,-1 1 0 16,-3-4 176-16,2 2 48 0,3 2 0 0,0-1 0 0,0 0-144 0,0 2-32 15,-1-4 0-15,1-1 0 16,0 1-256-16,-1 0 0 0,-2 0-208 0,-3 2 80 16,-1-2 128-16,-3 0-160 0,-2 2 160 0,0-2-160 15,-2 0-32-15,0 0 0 0,-2-1 0 0,-1 0 0 0,3 1 64 0,-2 0 0 16,2-4 0-16,-1 3 0 0,3 1-128 15,-2-4 0-15,-2 4-16 0,1-2-18288 16</inkml:trace>
  <inkml:trace contextRef="#ctx0" brushRef="#br0" timeOffset="28305.36">18480 12853 28559 0,'3'-4'2544'0,"-2"2"-2032"0,0-1-512 0,-1 3 0 0,1 3-656 0,1-3-240 0,-1 0-32 0,3-4-16 0,2 2 1968 0,-2 0 400 16,2 0 80-16,-1-1 16 0,-2 0-176 0,1-1-48 0,0 2 0 0,-3 2 0 0,0-4-96 0,-1-2-32 0,-1-1 0 0,-1 1 0 0,-2 3-576 0,-1-4-112 16,-1 5-32-16,-3-2 0 0,0-6-208 0,-2 2-48 15,-1-2-16-15,-2-3 0 16,1 4-32-16,-3-4 0 0,1 3 0 0,-3-2 0 16,2 3-144-16,-1 2-176 0,-3 4 48 0,-1 0 0 15,0 3 128-15,-1 3-208 0,-2 4 80 0,1 2 128 16,1 8 0-16,-3 4 0 0,0 1 0 0,3 0 0 15,1 4 0-15,4 1 0 0,1-1 0 0,3 6 0 16,3 3 0-16,4 2 0 0,2 5 0 0,2-1 0 0,2 2 192 0,2 2 48 16,5 5 16-16,0 2 0 15,2 4 0-15,1-2 0 0,1 2 0 0,-3-11 0 16,1-7-80-16,0 3-16 0,3 9 0 0,2 2 0 0,-2 0-160 0,-1-7 0 0,-1-4 0 0,-3-8 0 16,-2-2 0-16,-2-5 0 0,-2-5 0 0,-1-3 0 15,-2-1-256-15,0-8 80 16,-1-2 16-16,0-5 0 15,1-2-240-15,-2-6-48 16,0-3-16-16,1-1-12064 0,-1-8-2400 0</inkml:trace>
  <inkml:trace contextRef="#ctx0" brushRef="#br0" timeOffset="28557.17">17862 13510 38703 0,'-2'1'3440'0,"0"-1"-2752"16,2-1-560 0,2 1-128-16,0 0 672 0,2 0 96 0,1-3 32 0,2 3 0 15,4-2-800-15,3 0 0 0,1 2-144 0,2 0 16 0,3 0 128 0,1 2 0 16,0 3 0-16,1-4 0 0,2 3 128 0,0-2 48 16,1 1 16-16,-2-3 0 15,1 0 336-15,-2 0 80 0,-1-3 16 0,-1 1 0 16,1 0-304-16,1-1-48 0,7-2-16 0,2 1 0 0,1 0-256 0,1-1-144 0,1 4 16 0,0-3 0 31,2 2-704-31,-4-1-128 0</inkml:trace>
  <inkml:trace contextRef="#ctx0" brushRef="#br0" timeOffset="30483.96">18865 12034 27647 0,'0'-2'2448'0,"-1"1"-1952"0,-1-2-496 0,2 2 0 0,2 2 1216 0,-2-1 128 0,0 0 48 0,-2-1 0 0,0 1-2192 0,-2 0-432 15,0 0-96-15,-2 0-16 0,-1 1 96 0,-1-1 16 0,0 3 0 0,-3-2 0 16,0 1 448-16,-2 1 80 0,0 1 32 0,-4-2 0 0,-1 2 1328 0,-3-1 272 16,0 2 48-16,-4 0 16 0,0 0 1088 0,-3 1 224 15,2 1 32-15,-2-4 16 0,0 4-752 0,-1-1-160 16,-2-3-32-16,0 1 0 0,1-1-912 0,-1-1-192 16,0-2-48-16,-1 0 0 0,1 0-256 0,-2 0 0 15,-3 1 0-15,1 2 0 0,2-3 0 0,0 0 0 16,-1 2 0-16,1 0 0 0,2 0 176 0,1 2-32 0,1-2 0 0,0-1 0 15,4 2 112-15,1-1 0 16,-1 2 16-16,3-1 0 0,1-2-272 0,1 4 0 0,3-2 0 0,-1 1 0 16,3-1 0-16,2 0 160 0,0 0-32 0,2-3 0 15,1 4 80-15,1-2 16 0,0-1 0 0,1 2 0 16,2-2 96-16,1 1 0 0,2 1 16 0,-1-2 0 16,1 4-192-16,2-1-144 0,0 2 192 0,1 0-192 0,1 4 0 15,2 2 0-15,-1 1 0 0,1-1 0 0,0 1 0 0,1 3 0 16,1-3 0-16,0 3 0 0,-1 0 0 15,-1 2 0-15,1-2 0 0,-1 1 0 16,-2 2 0-16,1-1 0 0,0 1 160 0,-2 3-160 16,0 3 272-16,-2 1-16 0,2 0-16 0,-1 1 0 15,1 2-112-15,0 2 0 0,-1 2-128 0,0 1 192 0,-1 5-192 16,1 0 0-16,0-1 0 0,0 1 0 0,-1-2 0 0,2 2 128 16,0 7-128-16,0 0 0 0,3 3 192 0,-2 2-64 15,2 6-128-15,-1 4 192 0,1 4-192 16,-3 2 176-16,0 3-176 0,-2 6 160 0,1-1-160 0,-1 1 0 15,-1 0 0-15,2-9 0 0,0-11 0 0,-2-2 0 16,2-3-160-16,-2-4 160 0,0-5 0 0,-2 2 240 16,-1 2-32-16,-1-1 0 0,1 0 320 0,0 1 64 0,0-1 16 0,1-4 0 15,1 1-432-15,1-2-176 0,1-1 128 0,2-2-128 16,3-3 0-16,-1-1 0 0,2-2 0 0,0 1 0 16,2-3 0-16,-2 2 0 0,0 0 0 0,1 1 0 15,-1-3 0-15,0 2 0 0,-2-5 0 0,2-7 0 16,-3-1 0-16,0-2 0 0,-1 4 0 0,0 8 0 15,-1-2 0-15,-1 1 128 0,-1-3-128 0,1-3 0 0,-1-3 256 16,1-4-16-16,-1-2-16 0,1 1 0 0,1-6-224 16,1 2 0-16,0 1 128 0,0 1-128 0,0-1 0 15,1 0 0-15,1-3 0 0,1 2 0 0,1-3 0 0,1 0 144 32,-1 1-144-32,3 0 128 0,-1-3-128 0,-1 3 0 0,1-4 144 0,-1 0-144 15,0 1 0-15,-1-1 144 0,-2 0-144 0,1-2 0 16,-2 1 160-16,0 1-160 0,-1-2 128 0,-1 2-128 15,1-3 192-15,-3 0-32 0,2 0-16 0,-1 2 0 16,-1-1-144-16,1 2 0 0,-2-1 0 0,1 2 128 0,2 0-128 0,-1-1 0 16,2 4 0-16,0-2 0 0,0 1 0 0,2 1 0 15,1-1 0-15,0 3 0 16,1-3 0-16,0-1-144 0,1 1 144 0,-2-1 0 0,4-1 0 16,0 0 0-16,1 1 0 0,1-4 0 0,1 1 0 15,0-2 0-15,5-2 0 0,0 1 0 0,2-2 0 16,2-1 0-16,3 2 0 0,1-1 0 0,5 2 0 0,1 1 0 0,4 0 0 0,0 0 0 15,3 4 0-15,0 0-208 0,-1 1 64 0,0 0 16 16,1-3-144-16,0 1-32 0,0 0 0 0,0-5 0 16,1 1 304-16,2-6 0 0,2 1-128 0,0-3 128 15,2 0 0-15,2-1 0 16,-1 0 0-16,2-3 0 0,-2 4 0 0,0-3 0 0,-4 5 0 0,-1 1 0 0,-3 0 0 0,0 3 0 31,-2 3 128-31,-4 3-128 0,-2-1 0 0,-3-1 0 16,-4 4-208-16,-2-1 64 0,-3 0 144 0,-3-1 0 0,1 4 0 0,-3-2 0 15,0 1 0-15,-1 1 0 0,-1-3 0 0,2 2-128 16,-1 0 128-16,1 0 0 16,-1 1 0-16,0-4 0 0,-1 2 0 0,3-4 0 0,0 2 0 15,0-3 0-15,1 0 0 0,-2 0 128 0,-1 2-128 0,-2-2 176 0,-1-2 0 0,-1-1 0 16,-1 2 0 0,-2 1 0-16,1-2-176 0,-3-2 0 0,1 2 144 15,-2 2-144-15,0-3 0 0,-2 2 0 0,1-3 0 0,-3 2 128 16,2-4-128-16,-1-1 192 0,1-3-64 0,0 1 0 0,0-4 80 0,0-3 32 15,2-1 0-15,-1-3 0 16,-1-2-16-16,1-7 0 0,0 1 0 0,0-4 0 16,-2-5-96-16,1-5-128 0,-2-5 176 0,0-4-176 15,1-6 224-15,-2-2-64 0,0-4-16 0,0-2 0 16,1 0-144-16,2 2 160 0,-1 5-160 0,2-8 160 16,0 3-160-16,1 0 0 0,1 2 0 0,0 4 0 15,0 7 0-15,-1-5 0 0,0-2 0 0,-1 1 0 0,1 2 144 0,0 0-144 16,-1-2 160-16,0-1-160 0,-1 3 0 0,0-3 0 15,1 4 0-15,-2-1 0 0,1-2 0 0,-2-2 0 16,2-2 0-16,-1-3 0 0,-1-1 0 0,1 5 0 0,1 8 0 0,0-3 0 0,1-6 0 0,-3 1 0 16,0-2 0-16,-1 2 0 15,2 5 0-15,-1 3 0 0,1 6 0 0,1 4 0 16,-2 4-192-16,1 2 192 16,0 4-192-16,-3 2 192 0,0 3-128 0,-2 0 128 15,1 5 0-15,-2 1 0 0,-1 4-208 0,2 2 64 16,-1-3 16-16,2 3 0 0,-1 0 128 0,3 2-128 15,0-2 128-15,0 2-128 0,3-1 128 0,1 1 0 16,-1 0 0-16,2-1 0 0,0 2 0 0,0-1 0 16,2 3 0-16,-2-1 0 0,1 0-144 0,0 4 144 15,0-3-160-15,-1 6 160 0,0-1-352 0,-1 2 32 0,-3-2 0 16,1 4 0-16,-2 0 48 0,-3 4 16 0,1-1 0 16,-4 2 0-16,-2 3 112 0,0-2 144 0,-2 2-208 15,1-4 80-15,2 2 0 0,1-2 0 0,0-4 0 0,2 3 0 16,0-3 128-16,3 0 0 0,1 0 0 0,3 0 0 15,-1-3 0-15,2 1 0 0,1 0 0 0,0-1 0 16,0 0 0-16,0-1-208 0,0-1 80 0,1-1 128 31,1 3-464-31,-2-4 16 0,1 4 16 0,-2-1 0 0,1-1-160 16,-2 4-48-16,0-2 0 0,-3 1 0 0,-1 2-16 0,-3 2-16 0</inkml:trace>
  <inkml:trace contextRef="#ctx0" brushRef="#br0" timeOffset="32172.02">15759 11686 35007 0,'-2'0'3120'16,"2"0"-2496"-16,2 0-496 0,-2 0-128 0,1 0-448 0,0 0-96 0,0 1-32 0,2 1 0 0,-2 1 80 16,0 1 16-16,1-1 0 0,-2 0 0 0,-2 3 480 0,1-2 256 0,1-2-16 0,0 2-16 0,1-2 1056 0,2-2 224 15,-1 0 32-15,3 0 16 0,1 2-416 0,1-2-96 0,0 0-16 0,2 0 0 16,-1 2-704-1,2-2-128-15,0 4-48 0,-1-2 0 16,-2-1-144-16,1 4 160 0,-1-1-160 0,0 0 160 0,0 1-16 0,-1-2 0 16,-1 4 0-16,-2-1 0 0,1-2 80 0,0 2 16 0,0 1 0 0,0 2 0 15,0-3-16-15,1 0 0 16,0 0 0-16,1 1 0 0,0-1 32 0,2 1 0 0,1 2 0 0,0-3 0 16,3 1-256-16,-1 2 0 15,0-2 128-15,0 2-128 0,1 0 0 0,1 1 176 16,0 0-176-16,1-1 160 0,1 6 0 0,-2-2 0 15,0-2 0-15,0 4 0 0,2-2-16 0,0 6 0 16,0-1 0-16,0 2 0 0,1 5-144 0,0 1 192 16,0 5-192-16,1 0 192 0,0 3-192 0,2 1 0 15,1-3 0-15,1-4 0 0,1 1 0 0,2-4 0 16,0-3 0-16,4 0 0 0,2-2 0 0,4 1 0 16,3-1 176-16,2-2-176 0,5 2 224 0,-1 1-48 15,-2-1-16-15,1 2 0 0,2 3-32 0,0 0-128 0,-1 3 192 16,-3-1-64-16,-5 0-128 0,1 2 0 0,0 3 0 15,-4 0 0-15,-5-5 0 0,1 3 0 0,0 5 0 0,-2-1 0 16,-1 0 0-16,-3-2 0 0,-2-9 0 0,0 2 0 16,-1 0 0-16,1-3 0 0,1-2 0 15,-2-3 0-15,1-1 0 0,-1-2 0 0,0-2 176 0,1-3-176 16,-3-2 368-16,-1 0-32 0,0 1 0 0,-1-2 0 16,-1 1-336-16,-3-4 0 0,0 3 0 0,-3-2 0 15,-1 2 0-15,-1 0 0 0,-1 1 0 0,-1-1 0 16,-1 0 0-16,0 0 0 0,-1-2 0 0,1-2 0 15,-2 2 0-15,1 0 0 0,0-2 0 0,-1 0-128 0,0 0 128 16,0-2 0-16,2 2 128 0,2-2-128 0,-2 0 176 16,1 0-48-16,0-2 0 0,0 0 0 0,-2 0-128 15,2 0 128-15,-2-1-128 0,-1 2 128 0,1 1-128 16,-1 0 0-16,0 0 144 0,-1 0-144 0,0 0 256 16,0 0 0-16,-1 0-16 0,1-2 0 0,0 2-240 0,0 0 0 15,0-2 128-15,0 0-128 0,-1-2 0 0,1 4 0 16,0 0 0-16,0 0 0 0,-2-27 0 0,2 20 0 15,-1 0 0-15,-1-5 0 0,-1 2 0 0,0-2 144 16,-2-1 16-16,0 0 0 0,0 2 96 0,-1-2 0 16,-2-3 16-16,-1 0 0 0,1 0-112 0,-1-4-32 15,-2-3 0-15,0-1 0 0,1 2-128 0,0 0 0 16,0 3 0-16,2 3 0 0,0 6 0 0,2-1 0 16,0 5 0-16,1 2 0 0,1-2-160 0,0 2 160 0,2 2 0 15,-1 1-144-15,2-2 0 0,0-1 0 0,1 2 0 0,0 2 0 16,1-2-16-16,-1 0 0 0,1 2 0 15,2 0 0-15,-1 0-64 0,2 0-16 0,-4 0 0 0,0 0 0 16,0 0-16-16,19 10 0 0,-13-4 0 0,0 2 0 16,0-2 0-16,0 3 0 0,1 3 0 0,0 2 0 15,2 7 112-15,-1-3 16 0,-2-2 0 0,2 4 0 16,2 6-80-16,0-1-16 0,0-1 0 0,1-5 0 16,1 1 16-16,-1-2 0 0,3 1 0 0,-2-3 0 15,2-4 80-15,-2 2 128 0,1 2-208 0,-2-1 80 16,-1-3 128-16,-3-2 0 0,-2 2 0 0,0-2 128 15,0-2 80-15,-3-2 32 0,-1 3 0 0,1-3 0 16,-2 0-240-16,-2 0 176 0,1-2-176 0,-2 0 160 16,-1 1-160-16,-1-2 0 0,-1 0 144 0,-2-3-144 0,1 1 240 15,-2-1-32-15,-1 0 0 0,0 0 0 0,1 0 112 16,-4 2 0-16,0-2 16 0,-3-2 0 0,-1 1 16 0,1 1 0 16,-1 0 0-16,1 0 0 0,0 1-192 0,1-1-32 15,0-1-128-15,3-5 192 0,-1 1-192 0,4-2-128 16,-1 0 128-16,2-3-208 15,1-2-688-15,1-1-144 0,2 1-32 0,1 2-20768 0</inkml:trace>
  <inkml:trace contextRef="#ctx0" brushRef="#br0" timeOffset="32937.71">16008 13584 34095 0,'-6'5'3024'0,"1"-2"-2416"0,3 0-480 0,2-3-128 0,1 0-272 0,-1 0-80 0,0 0-16 0,-1 0 0 16,0 1-336-16,2-1-64 0,1 0 0 0,-2 0-16 0,0 0 1360 0,21-10 256 0,-8 4 64 0,4-3 16 15,6 2 448-15,5-3 96 0,4-1 16 0,4 1 0 0,3 0-640 0,1 3-112 16,1 1-16-16,2 3-16 15,1-1-416-15,2 2-80 16,0 4 0-16,0 0-16 0,-4 0-176 0,-6 2 0 0,-3 0 0 0,4 2 0 16,5 0 0-16,4 3 0 0,-2-3 0 0,1 0 0 15,1 0 272-15,-2-5-16 0,3 2-16 0,0-3 0 0,3-3-16 0,-2 0 0 16,1-1 0-16,-3 0 0 0,-6 2-64 0,2-2-16 16,1 2 0-16,-2-2 0 15,-2 4-144-15,-3-3 160 0,-5 3-160 0,-2 0 160 0,-4 0-160 0,-2 3 0 16,-3-2 0-16,-3 2 128 0,-1-1 0 0,-4-2 0 0,2 0 0 15,-3 0 0-15,1-2 112 0,-1 2 16 0,-2-4 0 16,1 1 0-16,0 0 48 0,1-3 16 0,-1-1 0 16,0 1 0-16,-1-2-48 15,-1 1 0-15,1 1 0 0,-3 1 0 0,0-1-128 0,-3 1-16 0,0 4-128 16,-1-2 192-16,-2 3-192 0,-3 0 0 16,1 0 0-16,-3 0 0 0,0 3 0 0,-1 1-192 15,-2-2 192-15,0 2-208 0,-4 2 208 0,1-2-176 0,0 2 176 0,5-4-160 16,1 2-48-16,0-2-16 15,0 0 0-15,0 0 0 16,1 1-480-16,3-3-80 0,1 0-32 0,4-3-19104 16</inkml:trace>
  <inkml:trace contextRef="#ctx0" brushRef="#br0" timeOffset="34286.46">15918 15821 5519 0,'-6'-3'496'0,"0"3"-496"0,3 0 0 0,2 0 0 0,0 0 3008 0,-2 0 512 0,-2 0 112 0,-2 0 16 0,-2 0 304 15,2-2 64-15,1 2 16 0,1 0 0 0,4 0-2096 0,1 0-400 0,2 2-96 0,2-2-16 0,2 0-976 0,1 0-208 0,1-2-48 0,0 1 0 0,2-3 64 0,0 1 0 16,0-3 0-16,1 0 0 0,2-6 128 0,-1-2 16 15,3-2 16-15,0-5 0 0,3-4-192 0,2-3-32 16,3-2-16-16,2-1 0 0,2-1-176 16,3-5 128-16,3-1-128 0,3-4 128 15,4-5-128-15,1 0 0 0,-3 2 0 0,3-6 128 16,2-5-128-16,0-1 0 0,2-3 0 0,-2 6 128 0,0-3-128 0,-5 10 0 16,-9 9 0-16,7-6 0 0,6-4 0 0,4-6 0 15,0 1 0-15,-3-2 0 0,-2 5 0 0,0-2 0 16,-3 3 0-16,0 5 0 0,-1 3 0 0,-1 3 0 15,0 1 0-15,-1 4 0 0,0 1 128 0,0 1-128 16,0 3 128-16,-2-1-128 0,1 4 176 0,-4 3-48 0,-1 3-128 16,-2-2 192-16,2 1-192 0,-5 1 0 0,-2 3 0 0,-3 0 0 15,-3 4 0-15,-1-4 0 0,0 1-128 0,-4 1 128 16,0-2-160-16,-4 0 160 0,-2 1-128 0,-2 2 128 16,-1 0 0-16,-2 1 0 0,-1 0 144 15,-1-1-144-15,0 3 336 0,-1 0-32 0,-1 1-16 0,-1-3 0 16,3 5-160-16,-2 1-128 15,0 0 192-15,2-1-192 0,-1 0 128 0,3 1-128 0,0 0 0 16,0 0 0-16,1-1-128 0,1 1-96 0,0 0-16 16,-1 0 0-16,2 0 96 0,-1 2 16 0,0 0 0 0,0-1 0 15,-1 4 128-15,1-1 0 0,-1-1 160 0,0 2-160 16,0 1 240-16,0-3-48 0,1 3-16 0,0-2 0 16,-1 1-32-16,2 1 0 0,-3-3 0 0,1-1 0 15,-1 4-144-15,0-2 0 0,-1 1 0 0,0-2 0 0,-2 0 0 0,1 0 0 16,-1 1 0-16,0 0 0 0,-2 2 0 0,1-2 0 15,0 2 0-15,0 0 0 0,0 0 0 0,-1 2 0 16,0-2 0-16,0 4 0 0,1-4 0 0,-2 3 0 16,-2 0 0-16,-2 1 0 15,1 2 0-15,-4 0 0 0,0 3 128 0,-2-3-128 0,0 2 128 0,-2 0-128 16,-3 5 192-16,-2-3-64 0,4-3 192 0,-3 3 16 16,-1 1 16-16,0-1 0 0,-1-3-96 0,4 2 0 15,0-3-16-15,2 0 0 0,2 0-240 16,1-3 128-16,2 1-128 0,1-1 0 0,0-3 0 15,3 3 0-15,2-3 0 0,1 0 0 0,3-3 0 0,0 1-160 16,2 1 160-16,2-4-192 0,1 1-128 0,4-3-48 0,1 0 0 16,1-1 0-16,5 2 48 0,-1-2 0 15,3-1 0-15,2 0 0 0,1 0 192 0,4-1 128 16,-1 0-160-16,1 0 160 0,3 2 0 0,-1-2 0 16,0 4-128-16,-4-1 128 0,-1 1 0 0,-4 2 0 15,0 1 0-15,-5-2 0 0,-1 4 0 0,-2-2 0 0,0 1 0 0,-1 0 0 16,1 2 0-16,-3 0 0 0,1 0 160 0,-3 2-160 15,2 3 256-15,0 1-16 0,2 1-16 0,-1 6 0 16,0 3-224-16,-1 2 176 0,1 4-176 0,-2 7 160 16,-2-1-160-16,-1 1 128 0,-2 2-128 0,-2 2 128 15,-2 2 48-15,-3 4 0 0,-2 3 0 0,-1 2 0 0,1-5 80 16,-2 1 32-16,0-6 0 0,-1-2 0 0,1-3 128 0,1-4 32 16,1-6 0-1,0 0 0-15,0-3-320 0,0-6-128 0,1-1 128 16,1-8-21952-16</inkml:trace>
  <inkml:trace contextRef="#ctx0" brushRef="#br0" timeOffset="36160.11">19531 13586 19343 0,'-13'-10'1728'0,"3"2"-1392"0,1 0-336 0,3 3 0 0,2 4-256 0,1-1-112 0,-1 2-16 0,-4-4-16 0,-3 0-1904 0,-2-1-384 0,-3 2-80 0,-2-1-16 16,2 4 2400-16,1 0 384 0,2 0 288 0,0 4-48 0,2-4 1744 0,3 2 336 0,1-2 80 15,3 0 16-15,-3 0 736 0,4 0 160 16,-1 0 16-16,1-2 16 0,1 2-448 0,1 0-80 0,1 0-32 15,-1-3 0 1,1 3-1616-16,-2 3-320 0,2-3-64 0,0 0-16 16,0 0-320-16,0 0-64 0,0-3 0 0,0 3-16 15,0 0-368-15,0 0 144 0,0 0-144 0,0 0 0 16,0 0 128-16,0 0-128 0,0 0 0 0,0 0 0 0,0 0 192 0,-11 19-32 0,10-17 0 0,-2 2 0 16,2-2 144-16,0-2 16 0,1 2 16 0,1 0 0 31,2-2 128-31,2 0 32 0,1-2 0 0,5-2 0 15,1 0-128-15,6-1-32 0,1-1 0 0,6-1 0 0,6-2-112 0,6-1-32 0,6 0 0 0,6-2 0 16,4-1-192-16,4 4 0 16,0-4-192-16,2 3 192 0,0-2 0 15,3 2 0-15,4 4 0 0,-2 0 0 0,-3 6 0 16,0-3 0-16,0 3 128 0,-3 0-128 0,-2 0 0 0,-4-1 0 16,-2 1-128-16,4 0 128 0,-1 4 0 0,0-4 0 15,-2 2 128-15,-3-1-128 0,-2 2 0 0,-1-6 0 16,0 0 0-16,-1-1 0 0,2-2 0 0,-3 0 0 15,-3-1 0-15,-1 1 0 0,1 3 0 0,-5-2 0 16,-2 1 0-16,-2 0 0 0,-4-2 0 0,-2 2 0 16,-2 2 0-16,-3-2 0 0,-2 2 0 0,-2-1 0 15,-2 2 0-15,-1 1 0 0,-2 0 0 0,-2 1 0 0,-2-1 0 16,-1 3 0-16,-1-3 384 0,0 0-32 0,-1 2 0 0,-2-2 0 16,1 0-64-16,-1 1-16 0,1-1 0 0,-1-1 0 15,1 2-272-15,-1-2 0 0,1-1-208 16,-1-2 80-16,1 1 128 0,0 2 0 0,0-1 0 15,-2-2 0-15,0 2 0 0,0-2 0 0,-1 4 0 0,-1-3 0 16,0 3 0-16,-2 0 0 0,0 3 0 0,-2 1 0 16,-1-2 0-16,-1 2 0 0,-1-2 0 0,-1 2 0 15,0 0 0-15,1-2 0 0,-1 2 0 0,1-4 0 16,1 2 0-16,0-2 0 0,2 0 0 0,0-2-128 16,0-1 128-16,1 2 0 0,2-1 0 0,-1 2 0 0,0-3 0 15,0 2 0-15,1 1 0 0,-2 0 0 0,2 0 0 0,-2 4 0 16,1-2 0-16,0-2 0 0,0 1 0 0,-1 2 0 15,1-1 0-15,-1-1 0 0,0 4 0 0,2-3 0 16,-2 0 0-16,2-2 0 0,-1 0 0 16,2 0 0-16,0 1 0 0,0-2 0 0,1 1 0 15,0 0 0-15,0-2 0 0,1 2 0 0,-1 0 0 0,0 0 0 16,0 0 0-16,0 0 0 0,0 0 0 0,0 0 0 16,22-8 0-16,-16 8 0 0,0 1 0 0,1 2 0 15,-1-1 0-15,0 2 0 0,-1-3-208 0,1 2 32 16,-1 1 16-16,0-2 0 0,-1 1-80 0,-1-3-16 0,1 1 0 15,-1 1 0-15,0 1 256 0,0-3 0 0,0 0 0 0,2 0 0 16,0-3 0-16,2 3 0 16,0 0 0-16,-1-2 0 0,3 1-240 0,-1 1-48 15,2-3-16-15,0 3 0 16,1-2-288-16,0 0-64 0,1 2-16 0,0 0 0 16,0 0 32-16,-1 2 16 0,1 0 0 0,-3 1 0 0,0 0 192 0,-1 0 48 0,-5 0 0 15,1 0 0-15,-2 1 192 0,-2-2 64 0,0 2 0 0,-1-4-12352 16,0 0-2448-16</inkml:trace>
  <inkml:trace contextRef="#ctx0" brushRef="#br0" timeOffset="37663.83">21354 13390 1839 0,'4'1'160'0,"-1"-1"-160"0,0 0 0 0,-2-1 0 0,2 1 224 0,-1-3 16 15,4 3 0-15,3-2 0 0,1 1 1616 0,1-2 320 0,-1-1 64 0,-2-2 0 0,-1 2 1664 0,-2-2 336 0,-2 4 64 0,-1-2 16 16,-1 4-784-16,-1-2-144 0,0 2-48 0,0 0 0 0,1 0-1904 0,0 0-384 16,2 2-80-16,0-2-16 0,2 0-704 0,2 0-128 15,-1 0-128-15,1-2 144 0,2 2-144 0,-2-3 0 16,2 2-160-16,-2 1 160 0,1-4-144 0,-3 2 144 16,-2-2-128-16,-1 4 128 0,-1-2 0 0,-2 2 0 15,-2 0 0-15,-1-3 128 0,0 3 304 0,-3-1 64 0,0 1 16 16,-1 0 0-16,2-3-16 0,-1 0 0 15,2-2 0-15,0 0 0 0,1-1-80 0,2-1-16 0,-1 2 0 0,3-2 0 16,2-3-144-16,-2 1-16 0,1 3-16 0,-1-1 0 16,0-2-224-16,-3-1 0 0,1 4 128 0,-4 0-128 15,-2-3 0-15,0 3 0 16,-4-1 0-16,0 0 0 0,-3 4 0 0,-2-6 0 16,-3-1 0-16,-2 4 0 0,-2 0 144 0,1 2-16 0,-1-2 0 0,0-3 0 15,-1 3 240-15,3-1 32 0,-1-2 16 0,2 2 0 0,3 0-16 16,2-1 0-16,0-2 0 15,0-2 0-15,1 2-256 0,1-3-144 0,2 3 160 16,2-1-160-16,0 4 0 0,0-3 0 0,3 1 0 16,-2 3 0-16,3 2 0 0,0 2-128 0,1 1 128 0,-1 1-208 15,2 1-144-15,-1 1-32 0,2 2 0 0,1 0 0 0,0 2 208 0,-1 3 48 16,3 3 0-16,3-2 0 16,3-1 0-16,2 0 0 0,5 1 0 0,3-3 0 15,6 1 128-15,3-3-160 0,6 0 160 0,2-1-160 0,4-4 160 16,5 0 0-16,0 0 0 0,3 0-128 15,1 2-16-15,-2 2 0 0,-3 0 0 0,-4 1 0 0,-2 0 16 16,-4 1 0-16,-4 5 0 0,-4-4 0 16,-3 3 128-16,-4 1 0 0,-1-1 0 0,-4 0 0 0,-1 2 0 0,-3-2 176 15,0 0-48-15,-3-1 0 0,0 1 160 16,-1-4 32-16,-1-2 0 0,1 1 0 0,-2 1 0 16,0-1 0-16,0 0 0 0,-1-2 0 0,2 4-320 0,-4-4 0 0,2 4 0 0,-2-1 0 15,-2 2 0-15,-2 5 0 0,-3-2 0 0,-3 4 0 16,0 1 304-16,-3 2 0 0,-4 1 0 0,-1 3 0 15,1 0-96-15,-2 2-16 0,-2 3 0 0,2-1 0 16,4-1-192-16,-4 1 144 0,-3 8-144 0,0 1 128 16,1-4 0-16,2-3 0 15,3 2 0-15,2-3 0 0,0-1 64 0,1-1 16 16,1-2 0-16,-1 1 0 0,3-1-80 0,0 0-128 0,1-2 176 0,0-4-176 0,1 0 0 16,1-3 0-16,3-2 0 0,1-3 0 31,1-4-464-31,2 0-160 0,0-1-16 0,2-4-16 15,3-4-1008-15,3-5-208 0</inkml:trace>
  <inkml:trace contextRef="#ctx0" brushRef="#br0" timeOffset="38646.08">22077 13121 40543 0,'-3'-2'3600'0,"1"1"-2880"16,2-2-576-16,2 3-144 0,0 0 528 0,1-2 80 0,0 0 16 0,4 0 0 0,1-2-192 0,3-1-48 0,2 4 0 0,-1-1 0 15,0 2-48-15,0 2-16 0,-1 4 0 0,-1 0 0 0,-3 1-96 0,2 3-32 0,-3 2 0 0,1-1 0 0,-1 4 0 0,1-3 0 16,1 4 0-16,1-2 0 0,0 3 64 0,0-3 16 16,3 1 0-16,0-2 0 0,0 2 48 0,3-1 16 15,0 1 0-15,0-2 0 0,2 0-80 0,0 3 0 16,1 0-16-16,-1 0 0 0,2 1-240 0,-1 0 0 15,-2 2 0-15,3 1 0 0,1 1 0 0,1 1 0 16,1 0 0-16,0 1 0 0,3-2 128 0,-2 1-128 0,1 0 0 16,-1-2 0-1,0-2 0-15,-4-5 0 0,-3-1 0 0,-1-1 0 16,-1 0-192-16,-3-4 0 0,-2-1 16 0,-3-3 0 16,-4-1-592-16,1-4-112 0,-3-1-16 0,-1-3-16 15,-2-6-256-15,1 1-48 0</inkml:trace>
  <inkml:trace contextRef="#ctx0" brushRef="#br0" timeOffset="38947.75">23166 12995 10127 0,'-2'-2'896'0,"-1"1"-704"0,-2-2-192 0,1-1 0 0,3 4 7184 16,1-2 1408-16,0 2 288 0,-2-3 48 0,2 0-7456 0,-1-1-1472 15,2 0-320-15,1 2-48 16,0-1-224-16,1 6-48 0,-2 0-16 0,0 4 0 0,-2 3 464 0,-2 2 192 16,-2 6-128-16,-2 1 128 0,-3 7 656 0,-3 5 224 15,-2 5 32-15,-4 5 16 16,-2 6-48-16,-2 3-16 0,-3 3 0 0,-4 8 0 16,0 0 80-16,-3 10 16 0,-3 6 0 0,-3 7 0 15,-2 1-336-15,-4 1-64 0,1 0-16 0,-1-4 0 0,4-3-352 0,2-8-192 0,3-2 192 0,4-7-192 16,1-5 0-16,5-7 0 0,2-4 0 0,1 5 0 15,-1 4-192-15,1-4-128 0,1 0-48 0,-1-1-21744 16</inkml:trace>
  <inkml:trace contextRef="#ctx0" brushRef="#br1" timeOffset="113245.73">23605 7873 9215 0,'-3'-2'816'0,"1"2"-656"0,2-3-160 0,0 3 0 0,0-1 128 0,-2 1-128 0,1-2 192 0,-1-2-64 0,-2-1 416 16,0 0 80-16,-1-1 16 0,0 1 0 0,0-1-16 0,0 1 0 0,0 2 0 0,1-3 0 0,0 2 544 0,0 2 112 15,0-2 32-15,1 2 0 0,-1-1 368 0,0 2 80 0,1-1 16 0,-1 0 0 16,0 1-496-16,0 0-80 0,2 1-32 0,-2-3 0 16,2 2-400-16,-2 1-64 0,2 0-32 0,-2 0 0 15,0 0-368-15,0 0-80 0,1-2-16 0,-1 2 0 16,0 0-208-16,1-3 0 0,-1 2 0 0,0 1 0 15,1-3 464-15,-1 1 112 0,0 1 0 0,-1-2 16 16,0 0-128-16,1 0-16 0,-2 2-16 0,1 0 0 16,0-1-112-16,0 2 0 0,1-2-16 0,-1 2 0 0,0 0-160 15,0-1-16-15,0 1-128 0,0 0 192 16,0 0-192-16,0 1 0 0,0 1 0 0,0-2 0 0,-1 3 0 16,0-2 0-16,-1 2 0 0,1 0 0 0,0 0 0 15,0 0 0-15,0 0 0 0,0-3 0 0,-1 4 0 0,1-4 0 16,1 0 0-16,0 0 0 0,0 2 368 0,2-2-32 15,-1-2 0-15,1 2 0 0,0-3 0 0,0 2 0 16,1-2 0-16,-1 1 0 0,2 1-208 0,-1-2-128 16,0 0 128-16,1 0-128 0,0 1 0 0,0 0 144 15,-1 2-144-15,1-2 0 0,0 2 0 0,0 0 0 16,-2 0 0-16,2 0 0 0,-1 0 0 0,-2 2 0 16,1 0 0-16,1-1 0 0,-1 0 0 0,1 2 0 0,-1-2 0 15,1 1 0-15,0 1 0 0,-1-2 0 0,1 1 0 16,-1 1 0-16,1-3 0 0,-1 1 0 0,-1 2 0 15,2 0 0-15,-2 0 0 0,1 1 0 0,0-2 0 16,-2 2 0-16,1-2 0 0,-1 2 0 0,2-4 0 16,-2 2 0-16,0 2 0 0,-1-1 0 0,1-2 0 0,-1 2 0 15,1 2 0-15,-2-1 0 0,2 0 0 0,1 1 0 16,0-1 0-16,-1-2 0 0,1 3 0 0,-1 0 0 16,2-1 0-16,-2 2 0 0,1-3 0 0,0 4 0 15,0-1 0-15,2 0 0 0,-2 0 0 0,1 3 0 16,-1-2 0-16,0-1 0 0,0 3 0 0,-1-3 0 0,2 2 288 15,-1-2-48-15,-1 3-16 0,0-3 0 0,0 1-224 16,0-1 0-16,2 3 0 0,-2-3 0 16,0 2 0-16,0-2 128 0,1 0-128 0,-1 0 0 15,-1 0 0-15,0 2 0 0,1 0 0 0,0 1 0 0,-1-2 160 0,1 2-16 16,-2-1 0-16,3 0 0 0,-1 2 16 0,0 2 0 16,1-2 0-16,-1-1 0 0,1 1-160 0,1 2 0 15,-1-2 0-15,0 0 0 0,0 2 0 16,1-2 0-16,0 3 0 0,0-5 0 15,1 2 0-15,1 0 0 0,0-1-176 0,1-3 176 0,-1 1 0 0,1 0 0 16,0 1 0-16,0-2 0 0,0-1 0 0,0 2 0 0,0-2 0 16,0 1 0-16,1-3 0 0,-1 4 0 0,0-1 0 15,0-3 0-15,0 4 0 0,1-1 0 16,-1 0 0-16,0 0 0 0,0 2 0 0,0 0 0 16,0-2 0-16,1 4 0 0,-1-1 0 0,0-3 0 0,2 4 0 0,-2-2 0 15,1 0 0-15,0 0 0 0,1 0 0 0,0-2 0 16,0 1 0-16,1-1 0 15,0 1 0-15,0-1 128 0,1 1 128 0,-1 1 48 0,1-2 0 0,0 1 0 16,-1-1-304-16,1 0 0 0,0-1 0 0,1 1-144 16,-2 0 144-16,1-1 0 0,1 1 0 0,-1 2 0 15,1-2 0-15,-1-2 0 0,2 2 128 0,-3-1-128 16,1 2 0-16,0-3 128 0,1 2-128 0,-2-1 0 16,1 0 160-16,0 1-32 0,0-1-128 0,-1 1 192 15,1-2-192-15,-2 2 0 0,2-2 0 0,0 2 0 0,0-2 0 0,-1 2 0 16,2-1 0-16,-1 1 0 0,1-1 0 0,-1 1 0 15,1 0 0-15,-2-1 0 16,1 2 0-16,1-2 0 0,0 0 0 0,0-2 0 16,0 1 0-16,0 1 0 0,0-1 0 0,1-2 0 0,-1 2 0 0,1-3 0 15,1 1 0-15,0-2 0 0,0 3 0 16,0-3 0-16,2 0 0 0,-3 1 0 0,3 2 0 0,-3-3 176 16,2 0-176-16,0 2 160 0,0-2 32 15,-1 1 0-15,0 2 0 0,2-1 0 0,-1 2-192 0,0 0 0 16,1-2 0-16,-1 2 0 0,1 0 0 0,1 1 128 15,-1-4-128-15,1 1 128 0,-2 1-128 0,2 0 0 0,-1-3 0 0,-1 0 0 16,2 0 0-16,-1 0 0 0,0 0 0 0,-1 0-176 16,0-2 176-16,0 1 0 15,1-2 128-15,0 3-128 0,1-2 0 0,-1 1 0 16,0-2 0-16,0 1 0 0,-2-2 0 0,2 1 0 0,0 2 0 0,0-4 0 16,0 4 0-16,1-3 0 0,0 2 0 0,-1-2 0 15,2 2 0-15,0-2 0 16,0-1 0-16,0 1 0 0,1 2 0 0,0-3 0 15,0 2 0-15,-1-3 0 0,1 3 0 0,-2-2 0 16,0 0 0-16,0-2 0 0,0 2 0 0,0 2 0 0,0-3 0 0,-2-1 0 0,2 4 0 0,-1-3 176 16,1-1-16-16,0-1 0 0,0 0-16 0,0 2 0 15,-1-4 0-15,0 2 0 0,0 0-144 0,-1-1 0 16,1 1 0-16,0 0 0 16,-1 0 0-16,1 0 0 0,-2-2 0 0,2 2 0 15,-2-1 0-15,1 2 0 0,-1-2 0 0,0 2 0 0,0-2 0 0,-1 2 0 16,0-2 0-16,-1 0 0 0,1 2 0 0,-1-2 0 15,0 2 0-15,0-2 128 0,-1-3-128 0,1 2 0 16,-1-3 0-16,-1 1 0 16,1 0 0-16,-1-2 0 0,-1-2 0 0,0 1 0 15,0 2 0-15,-1-3 0 0,0 1 0 0,0 1 0 0,1 2 0 16,-2-3 0-16,0 1 0 0,-2 2 0 0,2-2 0 0,-1 2 0 0,0 0 0 16,0-1 0-16,-2 1 0 0,0-2 0 15,0 2 0-15,-1-1 0 0,-1 1 240 16,-1-1 16-16,0 0 0 0,0 1 0 0,1 2-256 0,-1-1 144 15,-3-3-144-15,-1-2 128 0,0 1-128 0,-1 2 0 0,1-2 0 0,-1 1 0 16,2-2 0-16,0 4 0 16,0-1 0-16,-1 1 0 0,1 0 0 0,1 2 0 15,0 0 0-15,1 0 0 0,-2 1 0 0,2 1 0 16,-2 0 0-16,2 2 0 0,-2 0 0 0,0 2 0 16,1-2 0-16,-2 0 0 0,-1 2 0 0,0-2 0 15,-2 0 0-15,1 1 0 0,0-1 0 0,-2 1 0 16,-1 0 0-16,0-1 0 0,0 2 160 0,1-2 0 15,-4 2 0-15,1 0 0 0,0 2-160 0,-2-2 0 16,2 2 0-16,-1 2 128 0,0 0-128 0,1 0 0 0,-1 2 0 16,2-2 0-16,-1 4 0 0,0-2 0 0,1 2 0 0,1 0 0 0,0-2 0 0,1 2-272 15,1-4 64-15,-1 0 16 16,3 0-448-16,1 0-96 0,3-4-16 0,3-2-12912 16,3 0-2592-16</inkml:trace>
  <inkml:trace contextRef="#ctx0" brushRef="#br1" timeOffset="115304.71">23733 9356 13823 0,'-5'0'1216'0,"0"-3"-960"0,2 3-256 0,1 0 0 0,2 0 384 0,-2 0 48 16,-3-2 0-1,-3 1 0-15,0-4-272 0,-1 1-160 0,0 0 192 0,2 2-192 0,2-2 432 0,0 0-32 0,1 2 0 0,1-2 0 0,0 2 672 0,0-1 128 0,0 2 16 0,1-3 16 0,-1 4 64 16,-1-2 16-16,1-1 0 0,-1 2 0 0,-1-1 240 0,0-2 48 15,-1 4 16-15,0-2 0 0,0 2-160 0,-2 0-48 16,2 0 0-16,-1-3 0 0,-2 2-816 0,0 1-160 0,-1-3-48 0,-1 0 0 0,1 0-384 0,0 2 0 16,-1-4 0-16,0 1 0 0,1 2 0 0,-1 1 0 15,1-2 0-15,0 1 0 0,0 0 192 0,1 0-32 16,-1-1-16-16,0 2 0 0,0 1 192 0,0 0 48 0,-1 0 0 16,0 0 0-1,-2 0-256-15,1 1-128 0,0 2 128 0,-2-1-128 16,0 0 0-16,2 3 128 0,-2 1-128 0,1-3 0 15,1 4 0-15,-1-1 0 0,0 0 0 0,0 0 0 16,2-2 0-16,-1 2 0 0,-1 0 0 0,1-2 0 16,1-2 176-16,0 2-48 0,0-1 0 0,1 0 0 15,-1 0 48-15,-1 1 0 0,3-3 0 0,-3 1 0 16,3 1-176-16,-1 0 128 0,1 0-128 0,0 1 128 16,2 2-128-16,-1-2 0 0,1 2 0 0,-2 0 0 0,2 3 0 0,-2-2 0 15,1 3 0-15,-2 1 0 0,1 0 0 0,-1 1 0 0,0 3 0 16,0-2 0-16,2 0 0 0,-2 2 0 0,2-3 0 0,0 2 0 15,0-2 0-15,1 2 0 0,0 1 0 0,-1-3 0 0,1 2 0 32,-1-2 0-32,2 1 0 0,0-4 0 0,0 4 0 15,0-3 0-15,-1 2 0 0,0 0 0 0,1-2 160 0,0 3 0 16,-1 0 0-16,1 2 0 0,1-2-160 0,0-1 0 16,2 0 0-16,-2 2 128 0,2 1-128 0,1 1 0 15,-1 0 0-15,1 0 0 0,1 0 0 0,-2 0 0 16,2 3 0-16,-2-1 0 0,1 1 0 0,1-2 0 15,-1 2 0-15,1-3 0 0,1 0 0 0,0-1 0 16,0 1 0-16,1-1 0 0,1 1 0 0,-1 0 0 16,0-3 0-16,2 2 0 0,-1 1 144 0,2-3 0 0,0-1 0 15,-1 0 0-15,2 2-144 0,0-5 0 16,1 0 144-16,0 1-144 0,2-1 192 0,-1-2-48 0,2 3 0 0,1 1 0 16,1-1-144-16,0 0 0 0,1-1 144 0,2 1-144 15,2 0 0-15,-1-2 0 0,1 2 0 0,1-2 0 16,-2 0 160-16,1 0-32 0,2 0-128 0,-2-1 192 15,1-1-192-15,-1 0 0 0,0 0 128 0,1 0-128 16,0-2 144-16,-1 2-16 0,1-2 0 16,0 2 0-16,1-2-128 0,-2 1 0 0,1-2 0 0,0 0 128 15,-1-3-128-15,0 1 0 0,0 2 0 0,1-3 0 16,-3 2 0-16,2-4 0 0,1 2 0 0,0-4 0 16,-1 4 0-16,0-3 128 0,0 0-128 0,-2 0 128 0,-1 1-128 15,2-2 192-15,-1 0-192 0,1 1 192 0,-4 0-192 0,1-3 0 16,-1 2 0-16,2-2 128 0,-2-3 112 15,1 2 16-15,0 1 0 0,0-4 0 0,1 1-256 0,1 1 0 16,-1-2 0-16,1 0-160 0,1 0 160 0,-2-1 0 16,2 1 0-16,-1 0 0 0,-2 1 0 0,1 2 0 15,-2-2 0-15,0 2 0 0,-1 1 0 0,0-3 0 16,-2 3 0-16,0 0 0 0,-1-2 0 0,1 2 0 16,-2 0 0-16,-1-3 0 0,0 2 0 0,0-3 0 15,-2 1 0-15,1-1 0 0,-2 0 240 0,2-4 16 16,-1 0 16-16,-1 2 0 0,1-1-112 0,-2-2-32 0,1-4 0 15,1-4 0-15,-1-3-128 0,1 2 0 0,-1-2 0 0,2 1 128 16,-2 0-128-16,1 6 0 16,1-4 0-16,-2 5 0 0,0 2 0 0,0-3 0 15,-1 4 0-15,-1-1 0 0,0 3 0 0,-1-4 0 0,-1 1 0 0,1 4 0 16,-1 0 224-16,-1-1 16 0,0-2 0 0,-2 2 0 16,0-3-32-16,0 1 0 0,-1 1 0 0,-1 0 0 15,1 0-64-15,0-2-16 0,0-3 0 0,0 1 0 16,-2-2-128-16,2 1 0 0,1 3 144 0,-1 0-144 15,-2-2 0-15,2 2 0 0,1 3 0 0,-1 1-128 16,1 2 128-16,-2 0 0 0,1 1 0 0,-2 1 0 0,1 0 0 16,-2 2 0-16,0 2 144 0,0-2-144 0,-1 4 192 15,-3-1-192-15,1 2 192 0,-2-3-192 16,1 2 128-16,-2-1-128 0,-1 2 0 0,0-1 0 0,1-1 128 0,0 2-128 16,-1-1 192-16,1-2-192 0,3-1 144 0,-1 4-144 15,1-3 0-15,2 1 144 16,2 0-144-16,-1 0 0 0,3 0 0 0,1 0 0 15,2-3-656-15,3 0-16 0,2-2 0 0,2-4-21488 0</inkml:trace>
  <inkml:trace contextRef="#ctx0" brushRef="#br1" timeOffset="132632.87">26247 1061 12895 0,'-2'0'1152'0,"0"0"-928"0,1 0-224 0,1 0 0 0,1 0 160 0,-1 0-16 0,0 0 0 0,2 0 0 15,-1 0 560-15,1-3 128 0,0 3 0 0,-2 0 16 0,0 0 656 0,0 0 128 0,0 0 32 0,0 0 0 0,0 0-80 0,0 0-16 0,-3-22 0 0,-1 18 0 0,1 2-80 0,-2-2-16 16,0-1 0-16,0 2 0 0,0-1-464 0,-1 0-112 16,-1 2 0-16,1-1-16 0,-1 2-400 0,-1-2-80 0,2 3-16 15,-2-3 0-15,-1 3-32 16,-2-3-16-16,0 2 0 0,-2-1 0 0,1 2-32 0,0-4-16 16,-2 1 0-16,0 1 0 0,1 1-32 0,0-2-16 0,1 3 0 15,0 0 0-15,1 3-112 0,-2-2 0 0,1 4-128 0,-1-1 192 16,2 2-192-16,-1 4 0 15,0-2 0-15,-1 3 0 0,3 2 0 0,-1 2 0 16,1 1 0-16,-1 0 0 0,1 2 0 0,0 1 0 16,2 1 0-16,0-2 0 0,1 1 0 0,1 1 0 15,0-2 0-15,-1 4 0 0,4-3 0 0,-1 1 0 16,0-2 0-16,2-2 0 0,2 0 0 0,0-1 0 16,1 1 0-16,1-3 0 0,1-6 0 0,1 2 0 0,1-3 0 0,1-2 0 0,2-1 0 15,2 0 0-15,1-1 0 0,1 2 0 16,0-4 128-16,0 1-128 0,2 0 0 0,0-1 0 0,-1 0 144 15,1-1-144-15,1 0 128 0,-1 1-128 16,1-4 0-16,0-1 0 0,0 2 0 16,0-4 0-16,-2 1 128 0,1-1-128 0,0-4 128 0,-2-2-128 15,2 0 288-15,-2-2-32 0,2-2 0 0,-2-2 0 0,0-2-96 16,1-2-32-16,0-2 0 0,-2 0 0 0,-1 2-128 0,0-2 0 16,0-1 144-16,0-7-144 0,-1-3 0 0,-1-3 0 15,-2 5 0-15,1-7 0 0,-2 0 0 0,-2-2 0 0,0 1 0 0,-1 1 0 31,-1 5 0-31,-1 3 0 0,0 3 0 0,-1 2 128 0,0 3 16 16,-3-1 16-16,1 2 0 0,-1 5 0 16,-2 0-160-16,1 3 160 0,-1 2-160 0,-1 3 160 15,1 1-160-15,0 0 0 0,0 2 0 0,0 0 0 0,-2 2 0 16,0-2-192-16,0 4 32 0,-2-2 16 16,0 4-560-16,0 0-96 0,1 2-32 0,-3 2-17920 0</inkml:trace>
  <inkml:trace contextRef="#ctx0" brushRef="#br1" timeOffset="133140.47">26724 948 15663 0,'2'0'1392'0,"-1"-1"-1120"0,0 1-272 0,-1 0 0 0,0 0 1632 16,0 0 272-16,1 1 48 0,-1 2 16 0,0-3 1136 0,0 3 224 0,0 2 64 0,0-5 0 0,0 0-1392 0,-5 23-272 0,3-13-48 0,1-1-16 0,-1 4-1072 0,2-1-208 15,0 1-64-15,0 3 0 0,3 2-320 0,-1-2 0 16,1 0 0-16,2 0 128 0,0 3-128 0,2 0 0 16,2 0 0-16,1 0 0 0,2-3 0 0,-1 2 0 15,2 2 0-15,-1-4 0 0,-1 3 0 0,-1-3 0 16,0 3 0-16,0-6 0 0,-2 2 0 0,-1-3 0 16,-1 1 0-16,-1-3 0 0,0-1-256 0,-2 0-32 0,1-3 0 15,-1 2-12016-15,-1-2-2416 16</inkml:trace>
  <inkml:trace contextRef="#ctx0" brushRef="#br1" timeOffset="133406.1">27230 906 17503 0,'0'-8'1552'0,"0"4"-1232"0,0 0-320 0,0 2 0 0,1 2 448 16,-1 0 48-16,2 0 0 0,-2 0 0 0,-2 2-240 0,1 2-64 15,-3 2 0-15,-1 6 0 16,-1 2 768-16,-2 5 128 0,-2 2 48 0,-1 5 0 0,-1-2 240 0,-1 6 48 16,-3 7 16-16,-3 4 0 0,1 3 0 0,-5 5 0 15,1 5 0-15,-3 3 0 0,-1 0-736 0,2-2-128 16,0-1-48-16,4-6 0 0,3-7-528 0,2-7-192 16,4-2 0-16,3-6 0 0,1-1-16 0,2-6 0 15,4-3 0-15,1-4 0 16,3-4-480-16,0-3-80 0</inkml:trace>
  <inkml:trace contextRef="#ctx0" brushRef="#br1" timeOffset="135563.47">26860 644 14559 0,'-10'3'320'0,"3"-3"64"0,1 0 0 0,1 1 48 0,2 1-432 0,2-2 0 0,-1 0 0 0,-2 3 0 0,-2-2 0 0,-3 1 0 0,1 2 0 0,-2-1 0 0,0 0 448 0,1 0 64 16,2 1 16-16,-1-2 0 15,1 2 784-15,-1-2 160 0,2 2 16 0,1-3 16 0,0 4 304 0,0-1 64 0,3-2 16 0,-1-2 0 0,2 2-224 0,1-2-64 0,3 2 0 0,-1-4 0 16,2 2-656-16,2-2-144 0,3 0-32 0,-1-2 0 16,3 2-240-16,2-2-48 0,0 1-16 0,1 0 0 0,1 0-96 15,0 0-32-15,2 0 0 0,-1-1 0 0,1 2-144 16,1-2-48-16,0 2 0 0,2 0 0 0,-1-1-144 15,0 3 0-15,1-3 0 0,0 1 0 0,-1 1 0 0,0-2 0 16,0 3 0-16,-1-4 0 0,1 4 0 0,0-2 0 16,0-1 0-16,1 2 0 0,0-4 0 0,1 2 128 15,1 1-128-15,-2-3 0 0,0 2 176 0,-2-1-48 16,1 1-128-16,-2 0 192 0,-1-2-192 0,-1 1 0 16,0 0 128-16,-2 1-128 0,-1 0 0 0,-1 0 0 15,-1-2 0-15,-2 3 0 0,1-3 160 0,-3 2-160 16,0-1 160-16,-2 0-160 0,-2 2 176 0,0-2-176 0,-1-1 192 15,-2 1-192-15,-1 1 224 0,0-1-64 0,-2-1-16 0,-2 1 0 16,0-2 0-16,-3 0 0 0,1 0 0 0,-2-2 0 16,0 2-16-16,-1-4 0 0,-2 2 0 0,1-1 0 15,1 2-128-15,-2-3 0 0,2 1 0 0,1-1 128 16,1 4-128-16,-1 0 0 0,0 2 0 0,1 2 0 16,0-2 0-16,0 4 0 0,1 1 0 0,0 2 0 15,-2-1 0-15,1 2 0 0,2-1 0 0,-2 0 0 16,3 3-304-16,1-2 16 0,1 0 0 0,2-2 0 15,0 0-384-15,4 0-80 0,1-2-16 0,2 0 0 16,0-2-1552-16,3 2-320 0,0-2-64 0,2-2-12192 16</inkml:trace>
  <inkml:trace contextRef="#ctx0" brushRef="#br1" timeOffset="136337.18">25540 1792 21183 0,'-3'3'1888'0,"2"0"-1504"0,1-3-384 0,1 2 0 0,0-2 640 0,1 0 48 16,0 2 16-16,2 1 0 0,2 2 1120 0,3-1 224 0,3 0 64 0,4-2 0 0,4 1-608 0,3-2-112 0,5-1-32 0,5-1 0 0,7-4-416 0,4 1-96 31,6-2-16-31,6-2 0 0,5 2-384 0,7-3-64 0,4-3-32 16,4 2 0-16,1-2-352 0,6 2 0 0,6-2 0 0,3 2 0 0,-2 0 0 0,-1 1 0 16,-3-1 0-16,-4 7-128 0,-7 0 128 0,-7 1 0 15,-4 0 0-15,-4 2 0 0,-2 0 0 0,-3 0 0 16,-3 4 0-1,-4 2 0-15,-4 0 0 0,-3 4 0 0,-3-1 0 0,-3-2 0 16,-3 2 0-16,-1-3 0 0,-2 0-160 0,-3 1-11760 16,-2-2-2352-16</inkml:trace>
  <inkml:trace contextRef="#ctx0" brushRef="#br1" timeOffset="137031.97">26361 2584 7359 0,'5'-6'656'0,"-2"1"-528"0,1 1-128 0,0 1 0 0,-2-1 4160 0,1 2 784 0,-1-1 176 0,2-1 16 0,1-2-3344 0,1-4-656 0,2-2-144 0,-2 0-32 0,-1-1 512 0,-3 3 80 0,-1 0 32 0,-2 1 0 31,0-3-656-31,-3 3-128 0,-1-1-32 0,-2-3 0 16,-2 3-320-16,-1-2-64 0,-1-2 0 0,-1 2-16 0,-3-3-32 0,-1 2 0 16,-1-3 0-16,-2 3 0 15,0 5-144-15,1 0-48 0,-1 6 0 0,1 2 0 16,1 2 0-16,-3 6 0 0,-1 4 0 0,0 4 0 16,1 0-144-16,-1 5 0 0,0 1 144 0,-1 7-144 15,1 0 0-15,-3 6 0 0,2 3 0 0,1 2 0 16,4-4-528-16,0-3-32 15,4-1 0-15,2-2 0 0,2 1 192 0,2-3 48 0,2 1 0 0,1-4 0 0,3-1 320 16,1-1 0-16,2-4 0 0,2 0 128 0,1-6 0 0,2 0-128 16,2-1 192-16,1-3-64 0,1-3 16 15,0-2 0-15,3-1 0 0,-1-5 0 16,2 1 128-16,0-3 32 0,0 2 0 0,1-7 0 0,2-1-80 0,2-4-16 16,2-3 0-16,-1 0 0 0,1-4 80 0,-3-3 16 15,1 0 0-15,-3-7 0 0,1 1 16 0,-3-3 16 16,-2 0 0-16,0-1 0 0,-2-5-32 0,-3 1-16 15,1-3 0-15,-3-3 0 0,0-1-112 0,-1 0-32 0,0-1 0 16,-2-1 0-16,-1 4-16 0,-2 0 0 0,-1 3 0 0,0 1 0 16,-2 5-128-16,-1-1 0 0,0-3 0 0,-3 3 0 15,0 3-160-15,0 1 160 16,-2 3 0-16,0 2-144 0,2 2 0 0,-1 4 0 16,2 2 0-16,1 2 0 15,2 6-272-15,0 0-48 0,2 4-16 0,0 3 0 16,2 2-224-16,0 5-64 0,0 2 0 0,3 4-17552 0</inkml:trace>
  <inkml:trace contextRef="#ctx0" brushRef="#br1" timeOffset="137619.03">27183 2307 17503 0,'1'-3'1552'16,"1"-1"-1232"-16,-1 1-320 0,-1 0 0 0,1 3 2448 0,-1 0 432 0,1-3 96 0,1 1 16 0,-1 1-1328 0,1-4-272 0,1 1-48 0,-2 0-16 0,-1 4-224 0,-1 0-32 0,-1 3-16 0,-1 4 0 0,-2 2-496 0,-3 4-112 15,0 6 0-15,-3 1-16 16,-1 1-240-16,0 3-32 0,-3 5-16 0,-1 1 0 15,1-2-144-15,-1 3 192 0,-3 4-192 0,-3 3 192 16,1-1-16-16,-3 3 0 0,-1-1 0 0,0-1 0 16,1 1-176-16,-2-2 0 0,1-1 0 0,0-5-176 0,2-2 176 0,0-4 0 0,4-3 0 0,0-1 0 15,2-7-544 1,1-2-80-16,2-2-16 0,3-4-10736 0,2-3-2144 0</inkml:trace>
  <inkml:trace contextRef="#ctx0" brushRef="#br1" timeOffset="137886.1">26710 2377 18431 0,'-4'-3'1632'0,"0"2"-1312"16,2 1-320-16,0 0 0 0,4 1 3888 0,-1 2 704 0,1-3 144 0,2 2 16 0,1 4-3280 0,2 2-672 15,6 4-128-15,0 0-32 0,3 7 112 0,2-2 16 16,0 4 0-16,2 2 0 15,-4-5-432-15,1 4-80 0,4 4 0 0,3 6-16 16,-2 6-240-16,1-4 128 0,-2 5-128 0,-3-2 0 16,-1 1 128-16,-3-3-128 0,-3-3 0 0,-1-1 144 15,-1-5-144-15,-2-2 0 0,-1 0 0 0,2-3 0 0,-3-3-176 0,1-2-64 0,-1-2-16 0,0-3 0 32,1-1-352-32,-2-4-80 0,1-4-16 0,-3 0-16784 0</inkml:trace>
  <inkml:trace contextRef="#ctx0" brushRef="#br1" timeOffset="138500.79">26748 2133 22687 0,'-15'2'496'0,"4"0"96"0,1 0 32 15,4 1 16-15,3-2-512 0,3 1-128 0,-1-2 0 0,-1 0 0 0,-2 4-144 0,-1-1-64 16,0-3-16-16,0 1 0 0,1-1 1312 0,3-1 256 0,0-2 48 15,1-1 16-15,0-1 192 0,2 0 64 0,2 3 0 0,0-4 0 16,1 2-512-16,0 2-80 0,0-2-32 0,2 0 0 16,0 3-128-16,2 0-16 0,0 1-16 0,1 0 0 15,2 0-352-15,2 0-64 0,0 2-16 0,3-1 0 16,0 2-304-16,1 1-144 0,1-4 128 0,2 2-128 16,-1-1 0-16,2-1 0 0,0 0 0 0,-1 0 0 15,2-1 0-15,-2 1 0 0,0-2 0 0,-3-1 0 16,1 2 0-16,-2-2 0 0,-2 1 0 0,-2 1 0 0,0-3 208 15,-3 2-32-15,-2-1-16 0,0 2 0 16,-2 1 48-16,-2-3 16 0,1 3 0 0,-2-2 0 16,0 1-224-16,1-2 128 0,-2 1-128 0,0 0 0 0,2-3 0 0,0 2 0 15,-2-1 0-15,3-2 0 0,0-3 0 16,1 2 0-16,1 1 0 0,-1-1 0 0,0 1 0 0,0 0 0 16,-1 2 0-16,0 1 0 0,-1 0 0 0,-1-1 0 15,0 2 0-15,-2 0 0 0,-1 0 160 0,-1 2-16 16,-2 0 0-16,0 0 0 0,-2 0 144 0,-3-2 32 15,-3 2 0-15,-1 0 0 0,-2-3-64 0,-1 3 0 16,-1-1 0-16,0-1 0 0,-1 0-256 0,0 0 0 0,-1-2 0 16,2-1 0-16,1 2 144 0,1-1-144 0,1-2 0 15,2 2 144-15,2-2-416 0,3 1-96 16,1 1-16-16,2 0 0 16,1 2-304-16,2-2-64 0,3 1-16 0,-1 0-18304 0</inkml:trace>
  <inkml:trace contextRef="#ctx0" brushRef="#br1" timeOffset="139388.6">27966 1652 16575 0,'-4'0'1472'0,"0"1"-1168"0,2 2-304 0,1-3 0 0,1 0 800 0,-2 0 96 0,1 0 32 0,-2 2 0 0,-2-1 1328 0,0 2 272 0,1-1 48 0,1 0 16 0,3 0-1312 16,3-1-256-1,1 2-48-15,3-3-16 0,3 0-368 0,4 0-80 0,3 0 0 0,4-3-16 0,5 3-240 0,2-1-32 0,3 1-16 0,3-2 0 16,3 0-1296-16,2 0-256 0,1-1-48 0,-3 2-8208 0,-4-1-1632 16</inkml:trace>
  <inkml:trace contextRef="#ctx0" brushRef="#br1" timeOffset="139654.65">27882 1962 38703 0,'-1'0'3440'0,"1"3"-2752"15,2-3-560-15,3 0-128 0,0 0 224 0,1 0 16 16,3 0 0-16,7 0 0 0,6 0 112 0,6-3 32 16,7 0 0-16,5 0 0 0,3-1-384 0,3 2 0 15,4-4-160-15,2-2-17952 0</inkml:trace>
  <inkml:trace contextRef="#ctx0" brushRef="#br1" timeOffset="142021.84">30043 353 13823 0,'0'-2'1216'0,"0"1"-960"0,0-3-256 0,0 4 0 0,0-2-224 0,0 2-96 0,1 0 0 0,-2-4-16 0,1 1 336 0,-1 0 0 0,-1-3 192 0,-1 1-64 0,-2 0 784 0,-1 0 160 0,0 1 16 0,-3 0 16 0,-1 2 384 0,-1 2 80 16,-1-4 16-16,-1 4 0 16,-1 0-16-16,-4 0 0 0,1 1 0 0,-4 2 0 0,-3-1-992 0,0 4-208 15,-5-2-48-15,0 0 0 0,0 0-320 0,-1 1 144 16,-2-4-144-16,1 4 0 0,2-4 560 0,-2 1 0 15,0-2 0-15,0 3 0 16,-2-2 80-16,-1 2 32 0,0-3 0 0,0 2 0 0,1 2 96 0,-2-3 0 16,2 4 16-16,-1-1 0 0,2-2-400 0,3 2-96 15,1 0-16-15,0 1 0 16,2-1-272-16,0 3 0 0,4-1 0 0,1 0 0 16,1-1 0-16,1 2 0 0,2 0 0 0,2-1 0 0,3 0 416 0,1 0-32 0,1 0 0 0,1 0 0 15,2-2-64-15,-1 2 0 0,2-2-16 16,0 2 0-16,1 0-128 0,0 1-32 0,3-4 0 0,-1 6 0 15,2-3-144-15,1 2 0 0,0 0 0 0,0 2 0 16,0 0 160-16,1 2-160 16,0 1 192-16,1-3-192 0,-1 2 0 0,1 3 0 0,1 1 0 0,-1 2 0 15,1 2 0-15,0 3 0 0,0 3 0 0,1 1 160 16,-2 2-160-16,2 2 0 16,-2 1-160-16,2 2 160 0,-2-2 0 0,2 0 0 0,0-1 0 0,1 4 160 0,0 3-160 15,-2-2 0 1,4 3 0-16,-1 6-176 0,1 6 176 0,3 2 0 0,0 4 0 0,0-3 128 15,0-7-128-15,-2 1 0 0,4 1 0 0,-3 3 0 16,0-1 0-16,0 0 0 16,-3 2 0-16,0-4 0 0,-1 0 0 0,-2-2 0 0,0-5 0 15,-1-4 0-15,-2 2 0 0,-2-2 0 0,1 3 0 0,-3 1 0 0,-1 1 176 0,0 2-48 16,1 1 0-16,-1-1 0 0,0 1-128 0,-2 0 0 16,4-4 0-16,-2-1 0 0,1-3 0 0,0 0 0 15,1 2 0-15,-1 2 0 0,1-1 0 0,1 1 0 16,0 1 0-16,2-2 0 0,-2-5 0 0,2-1 0 0,2-5 0 15,-2 0 0-15,0 4 128 0,-2-2-128 16,1 2 192-16,-1-2-64 0,-2-1-128 0,0-1 0 0,-1-2 0 0,-1 1-176 16,0 2 176-16,-2-3 0 0,1 3 0 0,-2 1 128 31,2-1-128-31,0 1 0 0,-1 1 0 0,1 0 128 16,-1-1-128-16,1-3 0 0,2-1-176 0,-1-6 176 15,2-3-208-15,2-2 48 0,-2 5 16 0,1-1 0 0,2-1 144 0,0-1 0 0,0-4 0 0,1-6 0 16,0 1 128-16,1-6 64 0,-1-1 16 0,1-3 0 0,0 0-16 15,1-4 0-15,-1 1 0 0,1 1 0 0,0 1-64 16,-1-2 0-16,0 3-128 0,0 0 192 0,-1 0-32 16,0 0-16-16,0 0 0 0,0 0 0 15,0 0-144-15,15 19 160 0,-10-16-160 0,1 4 160 0,2-5-160 0,0-1 0 16,1 2 0-16,2-3 0 0,1-3 0 16,2 2 0-16,1-5 0 0,2 0 0 15,3 0 0-15,2-4 0 16,4 1 144-16,0 2-144 0,4-5 144 0,1 3-144 0,0-1 192 0,3 1-192 0,2 2 0 15,1 0 0 1,2 4 0-16,0 0 0 0,-1 1 0 0,2 4 0 16,2 2 0-16,0 1 0 0,0 0 0 0,3 0 0 15,0 2 0-15,5-1 0 0,1 1-144 0,-1-1 16 0,0-4 0 16,2 2 0-16,2-2-80 0,1-2-16 0,-4 0 0 0,3 0 0 16,-2-2 224-16,-1-1 0 0,-1 2 0 0,-2 1 0 15,-1-2 144-15,-1-2 32 0,0 2 0 0,-2 0 0 16,-1 0-48-16,-2-2 0 0,1 4 0 0,-1-2 0 15,0 2-128-15,1 0 0 0,-1 2 0 0,1-1 0 0,1 2 0 0,2 1-176 0,-3-2 48 0,2 2 0 16,2-4-176-16,1 2-16 0,1-2-16 0,3 1 0 16,-3 2 336-16,0-1-144 15,1 2 144-15,-5-1 0 16,-3 0 0-16,3 0-128 0,5 0 128 0,0 1 0 0,2-4 0 16,1 0 0-16,0 0 0 0,0-4 0 0,-4 2 0 15,0-2 0-15,0-2 0 0,-1 0 0 0,-2-3 0 16,-2 2 0-16,2-2 0 0,-3 2 0 0,1-2 0 0,-2 2 0 0,-2 0 0 0,-2 3 0 15,3 0 0-15,-1 0-192 0,0 0 192 0,-2-1-160 16,-1 4 160-16,0-1-160 0,-2-2 160 0,1 2-160 0,-2 2 160 0,1-3 0 16,-2 2 0-16,-1-2 0 0,-2 1 0 0,-1-2 0 31,-2 3 0-31,-3-4 128 0,1 4-128 0,-3-4 192 16,0 1-64-16,-2 0 0 0,-1 2-128 0,-2-1 144 15,-4 2-144-15,-1-2 160 0,-1 3-160 0,-2 0 0 16,-4-3 0-16,3 3 0 0,-5 0 0 0,1 0 0 15,-3 0 0-15,0 3 0 0,1-3 0 0,-1 1 0 16,-1 1-192-16,1-2 192 0,0 1-144 0,0-1 144 0,0 0 0 16,0 0 0-16,0 0-128 0,0 0 128 0,0 0 0 15,0 0 0-15,0 0 0 0,0 0 0 0,0 0 0 16,0 0 0-16,5-19 304 0,-5 13-48 0,0-2 0 16,0-1 0-16,0 0 64 0,0-1 16 0,-2-5 0 15,2-1 0-15,-1-3 48 0,-1-3 0 0,-3-4 0 0,0-9 0 16,-1 1-96-16,-2-11-16 0,-1-6 0 0,-2-5 0 15,0-7-272-15,0-7 0 0,-3-3 0 0,1-6 0 16,2 0-128-16,-2-6 128 0,3-6-208 0,2 1 80 16,0 5-112-16,1 0-16 0,2 3 0 0,0 4 0 15,1 8 256-15,2 4 0 0,-1 5 0 0,1 5 0 16,-2 2 384-16,1 6-48 0,-2-3 0 0,-3 7 0 0,1-1-32 16,-3 1-16-16,1 1 0 0,-2 1 0 0,0-2-80 15,0 2-16-15,0-1 0 0,0 2 0 0,1 3-192 16,1-3 0-16,2 3 0 0,-1-1 0 0,3 1-320 0,0-3-48 15,3 0-16-15,-1 1 0 0,3-1 48 0,0 2 0 16,3-4 0-16,-1 5 0 0,2 2 160 0,0 1 48 16,1 2 0-16,0 3 0 0,1 5 128 0,-1 0 0 15,0 2 0-15,0 2-128 0,-2 3 128 0,2 0 0 0,-1 2 0 16,0 1 0-16,-2 6 0 0,-1-4 0 16,2 0 0-16,-3 0 0 0,1 1 0 0,-1 0 0 0,-1 2 0 15,1-3 0-15,0 3 0 0,0-2 0 16,0 2-144-16,1-2 144 0,0-1-320 0,1 1 16 15,0 0 0-15,1-1 0 0,0 0 144 0,0 0 32 0,0 1 0 0,0 0 0 16,1 2 128-16,-1-4 0 16,0 5-144-16,-1 0 144 0,0 2 0 0,-1-3 0 0,0 6 0 15,-1 0 0-15,0 0 0 0,0 2 0 0,-1 2 0 0,0-4 0 16,-1 4 0-16,1 0 0 0,0-3 0 16,1 3 0-16,-1-1-192 0,1 1 16 0,0-2 16 0,0-1 0 15,0 2 160-15,0-5-128 0,0 3 128 0,0-3-128 16,0 2 128-16,0-4 0 0,1 2 0 0,-1-2 0 15,1 2 0-15,-2 0 0 0,1 0 0 0,0-1 0 16,-1 4 0-16,-1-1 0 0,1 2 0 0,-1-1 0 16,-1 2 0-16,-1 1 0 0,1 0 0 0,-1 0 0 0,0 0 0 0,1 0 0 15,-2 0 0-15,1 0 0 0,-1 0 0 0,1 0 0 16,-1 0 0-16,-1 0 0 16,1 1 0-16,-1-2 0 0,-1 1 0 0,-2 0 0 15,0 0 0-15,-2 1 0 0,1-1 128 0,-2 0-128 0,-2 0 0 0,1 3 144 16,-3-3-144-16,-3 1 0 0,1 0 144 15,-3 0-144-15,-3 2 0 0,-3 0 144 16,-2 0-144-16,-2 3 0 0,-3-2 0 0,-4 0 0 0,-3 0 0 16,-3 4 0-16,0-4 0 0,-2 1 0 0,2 1 0 15,-5-1 0-15,-3 1 0 0,-2 0 0 0,1 0 0 0,-2-1 0 0,-1 3 0 16,-3-5 0-16,4 2 0 0,0-1 0 16,1-2 0-16,2-2 0 0,1 4 0 0,1-1 0 15,0-3 0-15,0 1 0 0,-4 1 0 0,1-4 0 16,-1 1 0-16,1 1 0 0,1-3 0 0,-3 1 0 15,-2 2 0-15,-2-2 0 0,0 0 0 0,-3 0 0 0,-2 0 0 0,-2 2 0 16,4 0 0-16,-1 4 0 16,-1-4 0-16,0 2 0 0,-1 2 0 0,1-1 0 15,1 2 0-15,1 0 0 0,4-2 0 0,1 3 0 16,0 1 0-16,0-1 0 0,3 0-128 0,-1 1 128 0,1 0 0 0,1-2 0 0,1-2-352 16,4 1 0-16,-1 2 0 0,6-3-12192 15,2 0-2432 1</inkml:trace>
  <inkml:trace contextRef="#ctx0" brushRef="#br1" timeOffset="146587.69">29991 2067 3679 0,'-3'-1'320'0,"-1"-1"-320"0,0 2 0 0,0 2 0 0,3-2 5360 0,0 1 992 0,-1 2 208 0,-2-1 32 0,-2 2-4224 0,-1 2-864 0,-1 0-160 16,-2 1-48-16,1-1 208 0,3-2 32 0,1 2 16 0,0-4 0 0,3 2-976 0,0-3-208 0,2 2-48 0,0-3 0 0,3 2-144 0,-2-2-48 16,0 4 0-16,1-2 0 0,-2-1 192 0,0 4 16 15,0 2 16-15,-2 0 0 0,1 5-96 0,-1 1 0 16,-1-1-16-16,0 4 0 0,-2 3-32 0,0 1 0 0,0 2 0 15,-2-2 0-15,3 3 64 0,0-1 16 0,0 1 0 0,3-1 0 16,-2 0-288-16,3-2 0 0,0 1 128 0,0-1-128 16,3-2 0-16,-2-2 0 0,3-1 0 0,0 1 0 15,0 2 0-15,1-1 0 16,2-1 0-16,-2 0 0 0,-2 0 192 0,1-1-32 16,0 2 0-16,-3 2 0 0,0-3-16 0,-1 2 0 0,-1 1 0 0,-2 0 0 15,1 0-144-15,-3 0 0 0,1-1 0 0,-2-2 128 16,2 1-128-16,-1-4 0 0,2 0-192 0,-1-1 192 0,0-3 0 15,-1 0 0-15,2-2 0 0,-1-1 0 16,0 0 0-16,-1-2 0 0,-1-1 0 16,1 1 0-16,-1 1 0 0,1-4 0 0,1 2 0 0,2-3 0 15,-1 0 0-15,2 0 0 0,1-4 0 0,1 2 0 16,1-1 352-16,0 2-16 0,3-3 0 0,-1 2 0 16,1-2-208-16,0 2-128 0,1-2 128 0,0-2-128 0,1 3 0 0,0-1 0 15,1 1 0-15,0-2 128 0,2 4-128 0,1-4 0 16,1 1 0-16,3 0 0 0,0-1 0 0,3 2 0 15,2-1 0-15,2 0 0 16,2-1 0-16,1 4 0 0,2-2 0 0,0 3 0 0,1 0 0 0,3 0 0 16,2 0 0-16,-1 0 0 0,0 0 0 0,0 0 0 0,-2-2 0 15,-3 2 0-15,0-1 0 0,-2-2 0 0,-2 3 0 0,0-3 0 32,-2 0 0-32,-2 2 0 0,0-2 0 0,-3 1 0 0,-4 1 0 0,-1-2 0 15,-1 3 0-15,-1 0 0 0,-3 0 0 0,0 0 0 16,-1 0 0-16,-2 3 0 0,-1-3 0 0,0 1 0 15,-1 1 0-15,-1-2 0 0,-1 3 0 0,-1 1 0 16,2-3 0-16,-2 1 0 0,-1 2 0 0,0 1 0 0,0-4 0 0,2 2 0 16,-2-1 0-16,2 2 0 15,1-4 0-15,-1 2 0 0,1-2 0 0,1 0 0 16,0 0 0-16,1-2 0 0,0-1 0 0,-2 3 0 0,0 0 0 0,0 0 0 16,0 0 0-16,11-19 0 15,-8 15 0-15,-2-2 0 0,1-1 0 0,1 3 0 16,-1-3 0-16,1 2 0 0,-1-3 0 0,2 2 0 0,-1-3 0 0,0 1 0 0,0 2 0 0,0 0 0 15,2-3 0 1,0 2 0-16,0-3 0 0,-1 2 0 0,1-2 0 16,-1-3 0-16,-1 1 480 0,0-2 32 0,1-1 0 0,-2-3 0 0,2-2-288 0,-2-5-48 15,-1-1-16-15,2-5 0 0,-2-1-160 0,0-2 128 0,2-2-128 16,-2-7 128-16,2 1-128 0,-2-4 0 16,2 1 0-16,0 4 0 15,-1 2 0-15,1-1 0 0,-1 1 0 0,1 2 0 0,-1 4-240 0,0 5 80 0,0 3 16 0,-1 6 0 16,1 0 144-16,-1 4-160 0,0 5 160 0,0 0-160 15,2 2 160-15,-2 0 0 0,0 2 0 0,2 1 0 16,-1 1 0-16,1 1 0 16,0-1 0-16,0 2 0 15,0-1 0-15,0 2 0 0,1-2 0 0,-1 0-128 16,1 3-176-16,-1-3-16 0,0 3-16 0,-1 0 0 0,0 3 336 16,-2-3-176-16,1 1 176 0,-2 1-128 0,1 2 128 0,-1-1 0 0,0 0 0 0,-2 2 0 0,1 0 0 31,-1 0 0-31,1-1 0 0,-1 2 0 0,1-4 0 15,-1 2 0-15,-1 2 0 0,2-4 0 0,0 0 0 16,-1 1 0-16,1 0 0 0,-1-3 0 0,2 3 0 0,-2-2 0 16,1-1 0-16,1 0 0 0,-2 0 0 0,1 2 0 15,-1-2 0-15,0 0 0 0,-1 0 0 0,0 0 0 16,-1 3 0-16,-1-3 0 0,1 1 0 0,-2 2 144 16,-1-1-144-16,-2-2 160 0,0 4-32 0,-2-3 0 15,0 4 0-15,-4-1 0 0,-2-1-128 0,-1 2 0 16,-2 2 0-16,-4 0 0 0,-5 2 0 0,-2 0 0 0,-4 1 0 15,0 0 0-15,2 1 0 0,0-3 0 16,2 2 0-16,2-2 0 0,2-1 0 0,1-1 160 0,0 0-32 16,3 0-128-16,3-2 128 0,0 2-128 0,0-2 0 15,0 2 0-15,1 0 0 0,0-3 0 0,3 1 0 0,0 1 0 16,3-3 0-16,-1 0 0 0,3 1 0 0,0-3 0 16,0 0 0-16,4-3 0 0,0 3 0 0,2-4 0 15,1 4-224-15,0-3 0 0,3 1 0 0,-2 1 0 31,3-1-432-31,-2 1-96 0,2-2-16 0,-1 3 0 0,2-2 352 0,-2 0 64 0,2 2 16 0,-1-2 0 16,1 2 336-16,0-3-144 0,0 2 144 0,0 1 0 16,0 0 0-16,0 0 0 0,1 0 0 0,-1-2 0 15,0 4 0-15,2-2 0 0,-2 0 0 0,0 0 0 0,0 0 0 16,0 0 0-16,0 0 0 0,0 0 0 0,0 0 0 16,0 0 0-16,0 0 0 0,0 0 144 0,0 0 16 0,0 0 0 15,21-2 0-15,-20 2 0 0,1 0-32 0,1 0-128 16,-1 0 192-16,1 2-64 0,-2-2-128 0,2 4 0 15,-2-2 0-15,1 2 128 0,0 0-128 0,-1 1 0 16,0 2 0-16,0-1 0 0,0 3 0 0,-1 1 0 16,-1 2 0-16,1-2 0 0,-1 3 0 0,0-1 0 0,0 4 0 15,-2 2 0-15,1 5 0 0,-2 0 0 16,1 4 0-16,0 2 0 0,-1 3 0 0,0-1 0 16,2-3 0-16,1 1 0 0,-1-1 0 0,1-2 0 15,1 3 0-15,0-3 0 0,0-2 0 0,0 1 0 0,-1 1 0 16,0-4 0-16,-1 1 0 0,1-5 0 15,-1 1 0-15,0-6 0 0,0 0 0 0,1-1 192 16,-2-2-192-16,2-1 192 0,-1-2 160 0,0 2 32 16,1-6 16-16,0 4 0 0,0-4-400 0,-1 2 0 0,0-4 0 15,1 2 0-15,-1-1 0 0,1 0 0 0,-1 0 0 16,-1-1 0-16,1 2 0 0,-2-1 0 0,-1 2 0 0,0-2 0 16,-1 2 0-16,0 2 0 0,-2-3 0 0,2 1 0 15,0-1 0-15,1 1 0 0,1-2 0 0,2 1 0 16,1-3 0-16,1 0 0 0,1 0 0 0,1 0 0 15,2 0 0-15,1-3 0 0,1 3 0 0,2-3 0 0,3 0 0 0,0 1 192 16,2-2-32-16,5 0 0 0,0 2 16 0,5-2 0 16,1 2 0-16,4-2 0 0,-1 2-176 0,2 0 0 15,4 2 0-15,-1-2 0 0,-3 2 0 0,0-4 0 16,1 4 0-16,-2-4 0 0,-1 2 0 0,-2 2 0 16,0-3-192-16,-3 3 192 0,-1-1 0 0,-1 1 0 15,1 0 0-15,-3 0 0 0,2 0 0 0,-3 0 0 16,2 0 0-16,-3 0 0 0,-1 0 0 0,-2 0 0 15,1 0 0-15,-2-2 0 0,0 2 0 0,-1-3 0 0,-1 2 0 16,-2-1 0-16,1-1 0 0,-2 2 0 0,3-4 0 16,-1 0 0-16,-1 2 0 0,1-3 128 0,-1 3-128 0,-2 0 0 15,0-3 0-15,-1 2 0 0,0 1 0 0,-1 0 0 16,-2-1 0-16,0 4 0 0,0-2 0 0,-2 2 0 16,0 0 0-16,-2 0 0 0,1 0 0 0,0 0 0 15,-1 0 0-15,-1 2 0 0,1-2 0 0,-1 0 0 16,2 0 0-16,-2-2 0 0,2-2 0 0,1 2 0 15,0-2 0-15,0-2 0 0,1 0 0 0,1-1 0 16,0-2 0-16,1-1 0 0,0 1 0 16,0-3 0-16,2 2 0 0,-2 0 0 0,2-1 0 0,0 0 0 0,-1 2 0 15,0-1 0-15,-2 1 0 0,1 2 0 16,-1-4 208-16,1 0-32 0,-2 0-16 0,1-1 0 0,-2-2 16 0,2 0 0 16,-2-1 0-1,-2-1 0-15,1-4-48 0,-1 2 0 0,-2-5 0 0,0-1 0 16,-1-1-128-16,-1-3 128 0,-1-2-128 0,-1-1 128 15,2 3-128-15,0-1 0 0,-2-3 0 0,3 1 0 16,1 5 0-16,-1-1 0 0,1 1 0 0,1 0 0 0,1 5 0 0,2 5 0 16,0 0 0-16,0 3 0 15,1 6 0-15,2-2 0 0,-1 6 0 0,-1 0 0 16,2-1 0-16,-2 2 0 0,2 2 0 0,-2 0 0 16,-1 0 0-16,1-4 0 0,0 4-128 0,-1 0 128 0,0 0 0 0,-1 0 0 0,1-2 0 15,-1 1 0-15,1-2 0 0,0 3 0 0,0 0 0 16,0 0 0-16,0 0 0 0,0 0 0 0,-6-18 0 15,4 14 0-15,2 0 0 0,0 4 0 16,0-2 0-16,2 2 0 0,-2 0-240 0,-2 2 32 0,2-1 0 0,0 2 0 16,-1 3 208-16,0-2 0 15,1-4 0-15,0 0 0 0,0 0 0 0,-10 22 0 16,8-18 0-16,-3 1 0 0,0 1 0 0,0 0 0 0,-2-2 0 0,0 2 0 0,-2-2-144 16,1-1 16-16,-3 2 0 0,0-1 0 0,-2 0 0 15,-3-2 0-15,-2 2 0 0,-4 0 0 16,-2-2 128-16,-5 0-192 0,-3 0 192 0,-1 0-192 0,-1-2 32 0,-1 0 0 15,-6 0 0-15,-3 0 0 0,0 0-64 0,-1 3-16 16,0 0 0 0,1 4 0-1,2-1-400-15,5 6-96 0</inkml:trace>
  <inkml:trace contextRef="#ctx0" brushRef="#br1" timeOffset="150871.2">28614 2373 24879 0,'-5'0'2208'0,"1"0"-1760"0,2 0-448 0,0 0 0 0,1 0 544 16,-1 1 32-16,-2 2 0 0,-5-1 0 0,-1 2 928 0,-2 2 192 0,-2 0 32 0,2 4 16 0,1-1-1360 0,0 1-256 0,1-1-128 0,1 0 0 15,3 1 0-15,0 0 128 0,1 0-128 0,0 2 0 0,3 1 544 16,-2-1 64-16,1 0 16 0,0 2 0 0,-1 1-176 15,0-3-16-15,1 5-16 0,-1-1 0 0,1 3-416 0,1 0 0 16,1-3 0-16,2-2 0 0,1 3 0 16,2-5 0-16,1-5 0 0,2 2 0 0,2-2 0 0,2 0 0 15,2-5 0-15,1 1 0 16,4-6-1680-16,-1-1-224 0</inkml:trace>
  <inkml:trace contextRef="#ctx0" brushRef="#br1" timeOffset="151464.73">28801 1972 30399 0,'0'0'2704'0,"0"0"-2160"0,1 3-544 0,-1-3 0 0,0 0 0 0,-1 0 0 0,1 0 0 0,-2 3 0 0,0 0 0 0,-2-2 0 0,0 4 0 0,-1-1 0 0,-1 2-1424 0,1-2-304 0,2 2-48 0,-4 0-16 0</inkml:trace>
  <inkml:trace contextRef="#ctx0" brushRef="#br1" timeOffset="156286.03">30073 95 13823 0,'-1'-4'1216'0,"1"3"-960"0,0-1-256 0,0 2 0 0,1 0 0 15,-1 0 0-15,1-3 0 0,0 2-160 0,-1-5 160 0,2 0 0 0,-1 1 0 0,0 0 0 0,-1-2 272 0,0 5 96 0,1-2 16 0,-1 2 0 0,2-2 1424 0,-1 2 304 0,0 0 48 0,0 2 16 16,1 0-656-16,-1 0-128 16,0 0-32-16,-1 2 0 0,1 0-176 0,-1-2-32 15,0 0-16-15,0 0 0 0,0 0-464 0,-2 24-96 0,-1-16 0 0,2 1-16 16,-3 2-192-16,2 1-48 0,-2 3 0 0,2 1 0 15,0 0-112-15,1 3-16 0,0 0-16 0,2-2 0 16,0 4 176-16,2-3 32 0,2 2 16 0,-1-1 0 16,1 1-224-16,1-2-48 0,0 1-128 0,1-3 192 0,-1-1-192 15,-1-2 0-15,2 2 0 0,-2-1 0 0,-2-2 0 0,-1 2 0 16,-1-2 0-16,-1 0 0 16,-1 1-432-16,-2 0 32 0,-1 2 0 0,1-3 0 15,-2 1-1168 1,1-3-224-16,0 0-64 0,1-2-12208 0</inkml:trace>
  <inkml:trace contextRef="#ctx0" brushRef="#br1" timeOffset="156815.66">30406 189 17503 0,'-2'-2'1552'0,"1"0"-1232"0,0 2-320 0,1 0 0 0,0 2 208 0,0 0-16 0,-1-2 0 16,-1 3 0-16,0-2 656 0,-2 4 128 0,0-2 32 0,-2 4 0 0,0-1-368 15,-1 0-64-15,1-2 0 0,-2-1-16 0,2 2-144 0,0-1-32 0,0 0 0 0,-1-1 0 0,1 2-80 0,1-1-32 0,-1-1 0 0,1 3 0 0,-1-3 608 0,0 1 112 16,0 2 32-16,-1-2 0 16,0 2-64-16,0 0-16 0,0 1 0 0,0-1 0 15,1 0-400-15,0 0-80 0,-2 0-16 0,2 1 0 16,0-4-320-16,-2 3-128 0,1 1 0 0,0-4 144 15,-2 3-144-15,1-2 0 0,1 1 0 0,1-1 0 16,2-2-528-16,0 0 16 0,3-2 0 0,1 2 0 0,1-2 336 0,2 0 176 16,-1 0-160-16,3 0 160 15,0 0 0-15,0 3 0 0,1 0 128 0,1 1-128 0,-1 0 416 0,1 4-32 16,1 1 0-16,-1 1 0 0,2 2 192 0,-1-1 16 16,1 0 16-16,1 1 0 0,1 2-224 0,1-1-32 0,3-1-16 0,0 1 0 15,1-4-192-15,0-2-144 0,3-1 192 16,-1-2-192-16,1-2 0 15,-1-2 0-15,2 0 0 0,-1 0 0 16,1-2-384-16,-2 2-128 16,1-3-16-16,-1 2-15904 0</inkml:trace>
  <inkml:trace contextRef="#ctx0" brushRef="#br1" timeOffset="179254.51">7505 14419 33167 0,'-5'-4'2944'0,"1"1"-2352"0,3 2-464 0,1 1-128 0,0 0 240 0,0-4 16 15,0 2 16-15,-3-2 0 0,1-4 304 0,-1 1 64 0,0 0 16 0,0-2 0 0,1 6 128 0,-1-2 32 0,2 1 0 0,-2 1 0 0,3 2-464 0,-1-1-96 0,1 1 0 0,0 1-16 0,1 1-64 0,-1 2-16 0,2 2 0 0,-1-1 0 16,0 2-160-16,-1 4 128 0,1 0-128 0,1 1 128 16,-2 3 64-16,0-2 0 15,0 4 0-15,-2-3 0 0,2 0 16 0,-1 2 16 16,1-1 0-16,-2 3 0 0,0-1-224 0,1 3 144 16,0-3-144-16,0 1 128 0,2 0 0 0,0-1-128 15,3 0 192-15,0 3-64 0,1-3-128 0,1 6 0 16,1-2 0-16,3 2 128 0,-1 3-128 0,1-3 0 0,-2 1 0 0,1 1 0 15,1 1 0-15,-4-5 0 0,-1-5 0 16,-1 5 0-16,-1 4 0 0,0 8 0 0,-3-1-128 0,-1-5 128 16,-3-1-288-16,0-5 16 0,-2-4 0 0,0-4 0 15,-2-3 96-15,2-3 32 0,0-5 0 0,-1-2 0 32,-1-4-384-32,1-5-80 0,-2-3-16 0,3-6-17264 0</inkml:trace>
  <inkml:trace contextRef="#ctx0" brushRef="#br1" timeOffset="179762.17">7757 14579 4607 0,'-5'0'400'0,"0"3"-400"0,0-3 0 0,1 1 0 0,2 1 4800 0,1-2 896 0,-2 3 160 0,-2 1 32 0,-1 2-2576 0,0 0-528 0,-2 1-96 0,3 0-32 16,3-2-1232-16,0-2-240 16,2 0-48-16,0 0-16 0,1-1-928 0,0 0-192 15,1 1 0-15,-2 0 0 0,2 0-304 0,-2 1-16 16,-2-1-16-16,1 2 0 0,-1 1 208 0,-3 4 128 0,-1 0-160 0,-2 3 160 15,0 3 144-15,-4 0 128 16,4-1 32-16,-5 1 0 0,1 0 144 0,-2 0 16 16,1 0 16-16,-1-4 0 0,3 2-32 0,1-6 0 0,3-1 0 0,1-5 0 0,1-1-64 15,2 2-32-15,1-3 0 0,0 0 0 0,1 0-224 0,1-3-128 16,1 2 160-16,-1 1-160 0,3-2 0 0,-1 2-240 16,2-3 32-16,0 3 0 15,1 3-112-15,-1-1-32 0,-1 4 0 0,1-1 0 0,0 4 224 0,-1 1 128 16,0 2-160-16,1 1 160 15,-3-1 0-15,1 0 0 0,-1 2 0 0,1-2 0 16,0 1 192-16,1-6 16 0,2 2 16 0,0-6 0 0,1 2 352 16,1-1 64-16,3-1 0 0,1-2 16 0,3-1-208 0,1 0-32 15,2-1-16-15,0-1 0 0,1 1-272 0,1-1-128 0,6 0 128 16,5 2-128-16,8 0 0 0,-1 2 0 16,-5 0 0-16,-3 1 0 15,-3 0-640-15,-3 3-96 0,-2 1-32 0,-1 2-19072 0</inkml:trace>
  <inkml:trace contextRef="#ctx0" brushRef="#br1" timeOffset="181463.61">23628 13510 35935 0,'0'0'3200'0,"0"-3"-2560"15,0 3-512-15,0 0-128 0,1 0 496 0,-1 0 80 0,1 0 0 0,2-2 16 0,-2 2-96 0,0-2-32 0,1 2 0 0,-2 0 0 0,0 0-272 0,0 0-48 0,0 0-16 0,0 0 0 0,0 0 16 0,0 0 0 16,-20 17 0-16,12-11 0 0,-1 0 32 0,-1 4 0 16,-3 0 0-16,1 2 0 0,0 2 32 0,-2 0 16 15,0 3 0-15,1-1 0 0,-1 2 64 0,1 1 16 16,-1-1 0-16,2 2 0 0,-1 2-304 0,1 1 0 15,2-2 0-15,1 1 0 0,2 0 0 0,1 0 0 16,2 1 0-16,0-4 0 0,3 6 224 0,0-3-16 16,2 1 0-16,2-1 0 0,0-1-208 0,1-1 0 15,0-2 128-15,1-2-128 0,-2 0 288 0,4-3 16 16,-1 3 0-16,1-4 0 0,1 1-64 0,0-1-16 16,2-2 0-16,1 0 0 0,0-2-80 0,2 0-16 15,-1 1 0-15,-1-2 0 0,2 2-128 0,-2-2 0 16,0 2 0-16,0-3 0 0,-1 3-272 0,-1-2-96 15,-1-1-16-15,0 0 0 16,-1 0-320-16,0 1-64 0,1-1 0 0,-3-2-16 16,1-1-496-16,-2 0-112 0,-1-1-16 0,0-1-10272 15,-2 2-2064-15</inkml:trace>
  <inkml:trace contextRef="#ctx0" brushRef="#br1" timeOffset="182090.2">23775 13251 23039 0,'-5'-6'2048'0,"2"0"-1648"0,0-2-400 0,2 2 0 0,1 1 1472 0,0 4 224 0,0-4 32 0,0-1 16 0,-1-5-1312 0,-1-2-272 0,2-3-160 0,0 5 192 0,-1 1 768 0,1 7 176 0,0-4 16 0,0 5 16 15,-1 2 336-15,0 2 64 16,-1 1 16-16,0 4 0 0,-1 3-752 0,0 1-128 16,0-1-48-16,-2 3 0 0,2-1-208 0,-2-2-32 15,1 0-16-15,0 0 0 0,1 2-144 0,-1-3-16 0,1-2-16 0,1 2 0 16,-1-6-96-1,2 0-128-15,1 1 176 0,-1-4-176 16,1 0 0-16,0 0 0 0,0 0 0 0,-3-4 0 0,2 1 0 0,0 0-272 0,-1-3 16 0,2 6 16 31,0 0-720-31,-10-17-160 0</inkml:trace>
  <inkml:trace contextRef="#ctx0" brushRef="#br0" timeOffset="185567.87">7179 10741 26719 0,'0'-6'2368'0,"2"0"-1888"0,-1 2-480 16,0 4 0-16,0 0 0 0,-1 0 0 0,2-5 0 0,-1 0 0 0,0-1-176 0,-1 1-80 0,-1 4 0 0,-3-2-16 0,-2 6 32 0,-1-2 16 0,-2 1 0 0,-2 4 0 0,-3 1 1088 0,2-4 224 15,-1 4 32-15,0-1 16 0,-2 0 880 16,-1 4 176-16,1-2 48 0,1 2 0 16,2 0-832-16,-2 3-144 0,1-3-48 0,-1 2 0 15,2 1-736-15,2-1-160 0,0 0-16 0,-1 2-16 0,0 5-288 0,-4 5 0 16,0 2 0-16,-2 2 0 0,-3 3 128 16,-1 5-128-16,-4 1 192 0,-1 1-192 0,0-2 0 0,-3 4 0 15,-5 2-160-15,-2-1 160 0,2-7-224 0,-1-5 80 16,2-7 16-16,1-6 0 0,3-1-160 0,3-5-32 15,5-6 0-15,5-2 0 16,3-4-912-16,0-2-192 0</inkml:trace>
  <inkml:trace contextRef="#ctx0" brushRef="#br0" timeOffset="185884.65">6523 10434 40543 0,'-9'4'1792'0,"2"-2"384"0,1 2-1744 0,3-1-432 16,3-2 0 0,1 1 0-16,2 2 304 0,0 2-32 15,2 4 0-15,3 5 0 0,3 1-272 0,1 3 0 0,3 3 0 0,3 0 0 16,3 7 240-16,0 1 32 0,1 3 16 0,3 1 0 0,1 5-160 0,1-5-128 15,2 1 192-15,-1-1-192 16,-2 2 192-16,2 1-64 0,2 5 0 0,-1 2-128 16,0 3 208-16,-1 1-64 0,1-1-16 0,-3 0 0 0,0-3-128 0,-5-5 0 15,-2-5-192-15,0-3 192 0,-2-1 0 0,-2-4 0 16,-1-3 0-16,-3 0 0 16,0-7-576-16,-1-4 16 0,0-1 0 0,-2-5-11952 0,0-1-2400 15</inkml:trace>
  <inkml:trace contextRef="#ctx0" brushRef="#br0" timeOffset="186246.48">7594 11320 45151 0,'-3'6'2000'0,"1"0"416"0,-2 0-1936 0,2-2-480 0,0 0 0 0,1 1 0 0,1 1 384 0,-1 5 0 0,-2 7-16 0,0 3 0 0,1 3-368 0,-1 1 0 0,0-3 0 0,1-2 0 0,-2-2-176 0,-1 3 0 0,0 3 0 16,-2 3-13456-16,-1-4-2688 0</inkml:trace>
  <inkml:trace contextRef="#ctx0" brushRef="#br0" timeOffset="187348.45">7157 12095 24879 0,'9'-11'2208'0,"-4"2"-1760"0,0-1-448 0,0 4 0 0,0 0 2816 0,0 2 496 0,1 2 80 0,4-8 32 0,6-3-3152 0,2-1-624 0,1 0-128 0,-2 4-32 0,-5 2 272 0,-3 5 48 15,-4 3 16-15,-4 5 0 0,-1 1 304 0,-3 0 48 0,-2 1 16 16,-2 2 0-16,-2 5 256 0,-4 1 48 0,0 1 16 0,-3 2 0 0,-3 0 272 0,-1 0 64 31,-1 3 16-31,-4 3 0 0,-3 1-304 0,-4 1-64 0,-2 4-16 16,-3-1 0-16,-2 2-128 0,-2-3-32 0,1 1 0 15,1-1 0-15,-1 4-320 0,-1-1 0 0,1 1 0 0,-1 3 0 16,0 0 0-16,0-3-288 0,2-1 48 0,0-3 16 31,6-2-768-31,5-7-160 0,3-3-16 0,3-4-10704 0,4-2-2144 0</inkml:trace>
  <inkml:trace contextRef="#ctx0" brushRef="#br0" timeOffset="187675.68">6576 11953 26719 0,'-4'0'2368'0,"1"2"-1888"16,0 1-480-16,3-3 0 0,0 3 2048 0,0 0 304 16,0 1 64-16,0 3 16 0,0 4-1648 0,1-1-320 15,4 4-64-15,3 0-16 0,2 3 480 0,3 1 96 16,3 2 0-16,4 2 16 0,4 5-560 0,2 3-112 0,-1 3-32 16,3 6 0-16,0 2-128 0,1 3-16 15,-3 1-128-15,-3 2 192 0,-3-3-192 0,-2 3 0 0,0 4 0 0,-1 0 0 16,-2-3 0-16,0-5 0 0,-3-8 0 0,0-6-160 31,0-1-544-31,-3-9-96 0,3-3-32 0,-3-1-10960 0,1-5-2208 0</inkml:trace>
  <inkml:trace contextRef="#ctx0" brushRef="#br0" timeOffset="188196.59">7322 12550 40543 0,'0'-12'1792'0,"0"4"384"0,0 0-1744 0,1 1-432 0,0 4 0 0,2 0 0 16,-1 0-448-16,2-1-160 0,3-6-32 15,3-2-16 1,2-1-400-16,3 3-80 0,0 0-16 0,-1 2 0 0,1 2 896 0,-2 2 256 0,1 1-128 0,-1 3 128 16,2 0 0-16,-1 4 0 0,-2 1 0 0,-1 1 0 0,-2 0 256 0,-2 2 128 15,-2 2 32-15,-2 2 0 16,-2 0 496-16,-2 1 112 0,-2 0 0 0,-2 2 16 15,-1-2-416-15,-2 3-96 0,-4 0-16 0,-1-1 0 0,-5 4-512 0,0 0 0 16,1 3 0-16,-1 0 0 31,0 1-432-31,0-5-80 0,1 0-32 0,1-4 0 16,-1 0 32-16,2-3 0 0,3-1 0 0,0 0 0 0,4-4 1008 0,2 3 208 0,1 1 32 0,1-4 16 0,1-2-176 0,3-1-16 0,2 2-16 16,3-1 0-16,1-2-176 0,2 0-48 0,5 1 0 15,4 0 0-15,4-1 48 16,1 0 0-16,4 0 0 0,0 0 0 0,3 5-368 0,-2 0 0 0,-1 2 0 0,-1-3 0 31,-6 0-384-31,3 2-112 0,0 0-16 0,-1 5-18576 16</inkml:trace>
  <inkml:trace contextRef="#ctx0" brushRef="#br0" timeOffset="189478.1">7251 16703 38703 0,'-5'0'3440'0,"1"-3"-2752"0,3 3-560 0,1-2-128 0,0 2 128 0,-1-2 0 15,-1 0 0-15,-2-2 0 0,-1 2-128 0,0-2-224 0,1 5 48 0,1 2 16 0,0-3 160 0,-1 2 0 0,-1 2 128 0,0 5-128 0,-1 4 0 0,-1 6 0 16,-1-1 0-16,-3 8 0 0,0 3 224 0,-2-1-32 0,-4 3 0 0,0 4 0 16,-1 3 384-16,-1 3 80 0,-2 1 16 0,-1-5 0 15,4-5-16-15,-4 3 0 16,-3 3 0-16,-2 0 0 0,0-1-208 0,-1-4-32 0,0-2-16 0,4-3 0 15,1-2-272-15,0-4-128 16,3-1 128-16,-1-1-128 16,3-5-416-16,0 1-160 0,0-2-48 0,-1-2 0 15,1-3-688-15,0-5-144 0,2 1-16 0,0-3-10592 16,4 0-2112-16</inkml:trace>
  <inkml:trace contextRef="#ctx0" brushRef="#br0" timeOffset="189777.8">6627 16764 43311 0,'-5'7'3840'0,"0"1"-3072"0,1-2-608 0,3 1-160 16,1-4 768-1,0 6 128-15,-1 5 32 0,-1 8 0 16,5 6-1296-16,4 3-256 0,4-2-48 0,3-5-16 0,5 5 512 0,2-3 176 16,5 0 0-16,3 1-144 0,1-1 144 0,1-1 0 15,2-2 0-15,1 2 0 0,-2 0 0 0,0-1 256 16,4 8-64-16,-3-2-16 0,1 1-48 0,-4 0 0 0,1 1 0 0,-3 3 0 16,-4-1-128-16,-3-1 0 0,0-1 0 0,-1 1 0 15,-3-4-192-15,1 0-80 0,-3 0-16 0,-2-5-19472 16</inkml:trace>
  <inkml:trace contextRef="#ctx0" brushRef="#br0" timeOffset="194283.12">7558 17149 38703 0,'-1'-3'3440'0,"-1"0"-2752"0,4 0-560 0,-1 2-128 0,0 1-512 0,0-2-128 0,2-2-16 0,-1-2-16 16,2-4 272-16,2-5 48 0,-1 5 16 0,0 0 0 0,0 2 336 0,-1 1 0 0,-2 6 0 0,-1 2 128 15,-1 2 112-15,0-2 16 0,-1 4 0 0,0 1 0 0,-2 2 448 0,0 4 112 32,-1 4 16-32,2 3 0 0,-1-7-272 0,2 7-48 0,0 0-16 15,2 2 0-15,0 2-208 0,3-1-32 0,2-2-16 0,3-2 0 0,0 1-32 16,3 3 0-16,0-2 0 0,0 1 0 15,2 1-64-15,-2 2-16 0,-1 0 0 0,1 1 0 16,-4 0 0-16,1 3-128 0,0 4 192 0,-3 3-64 16,-3 3-128-16,0 3 0 0,-2 1 0 0,-2-1 0 15,0-4 0-15,-3 1 0 0,0-2 0 0,-1-2 0 16,0-6 0-16,2-4 0 0,0 0 0 0,-1 5 0 16,2-1 0-16,0 1 0 0,0-3 0 0,1-3 0 15,0-3-480 1,-2-7-32-16,1-1 0 0,-1-5 0 0,1-5-512 0,-1-5-96 0,0-3-32 15,-3-3-16144-15</inkml:trace>
  <inkml:trace contextRef="#ctx0" brushRef="#br0" timeOffset="195174.6">8101 17174 11967 0,'1'-3'1072'0,"-1"3"-864"0,0 3-208 0,-1-3 0 0,-1 0 3424 0,1 0 640 0,0 1 128 0,-2 1 32 0,1 2-3184 0,-3 2-624 0,1 0-128 0,-1 1-32 16,3 1 256-16,-1-3 64 0,0 0 0 0,0 1 0 16,1 1 176-16,1-1 32 0,-2 4 16 0,-1-3 0 15,1 4-224-15,-2-1-32 0,1 0-16 0,-2 2 0 16,-2 4-80-16,0 0 0 0,-1 6-16 0,-2 0 0 15,-1-2 0-15,0-2 0 0,1-2 0 0,-1 3 0 16,-2-1-16-16,0 0 0 0,0-2 0 0,0 1 0 16,-2-1-48-16,1-4-16 0,1-2 0 0,1 0 0 0,3-4-96 15,0-3 0-15,3 1-16 0,0-4 0 0,0 0-240 0,2 0 144 16,1 1-144-16,-1-1 128 0,1 0-128 0,-1-1 0 16,2 2 0-16,0-1 0 0,0 0 128 0,1 1-128 15,1-1 0-15,-1 1 128 0,1 2-128 0,0-2 0 16,1-1 0-16,0 2 128 0,0 1-128 0,0-3 128 15,1 0-128-15,0 0 128 0,1 0 64 0,0-3 16 16,2 3 0-16,-2-2 0 0,1 1 16 0,-1-2 0 16,1 2 0-16,-1 0 0 0,1 0-224 0,-2-2 144 0,0 3-144 15,0 0 128-15,1 0-128 0,-2 0 0 0,0 3 144 16,-2-1-144-16,2 2 160 0,-1 2-32 0,1-6-128 0,0 0 192 16,0 0-16-16,0 0-16 0,0 0 0 15,0 0 0-15,0 0 0 0,0 0 0 16,0 0 0-16,0 0 0 0,0 0-160 0,6 17 160 0,-3-17-160 0,0 3 160 15,1-3-16-15,-1 2 0 0,0-2 0 0,1 0 0 16,-2 4-144-16,2-4 192 0,-1 4-192 0,-1-2 192 16,1 4-192-16,-1-3 128 0,1 4-128 0,-1-1 128 15,0-2 0-15,2 1 0 0,1 1 0 0,1-2 0 16,1 2-128-16,0 0 0 0,2 0 0 0,0 1 0 0,1 0 128 16,0 2-128-16,0-2 192 0,0 2-64 15,0-2-128-15,0 2 0 0,-2 0 0 0,1-2 0 16,0 2 0-16,-2-3 128 0,1 0-128 0,-2-2 128 0,1-1 128 0,2 4 0 15,1-4 16-15,0 2 0 0,2 0-80 0,-1 1 0 16,3 3-16-16,-2 0 0 0,3 1-176 0,-1-1 0 16,-1 4 0-16,-2-1 0 15,3 4 0-15,-3 3 0 0,0 3 0 0,-1 0 0 16,-3-3 0-16,0 3-144 0,0 4 144 0,-2-1-160 16,-1-2-112-16,-1-4-32 0,-1-3 0 0,-1-5 0 0,-1-1 304 0,0-6 0 15,0-2 0-15,0-2 0 0,1-2 0 0,-1-2 128 16,-1-2-128-16,1-4 144 15,0 1-640-15,-1-1-128 0,-2-4-16 0,1-6-20496 0</inkml:trace>
  <inkml:trace contextRef="#ctx0" brushRef="#br0" timeOffset="197582.45">22333 10826 13823 0,'-2'-3'1216'0,"1"0"-960"16,1 1-256-16,-2 0 0 0,2 0 592 0,0-2 80 0,0-1 16 0,-1-2 0 0,-1-6 784 0,2 1 144 0,0 2 48 0,-2-2 0 0,2 3 544 0,0 4 112 0,2-1 32 0,-4 1 0 0,2 4-336 0,0-2-64 16,0 6-16-16,0-3 0 0,0 4-816 0,2 2-160 15,-1 1-48-15,3 4 0 0,-1 2-624 0,2 0-128 16,3 2-32-16,2 1 0 0,0 0-128 0,2 3 0 16,0-3 0-16,2 2 0 0,1 0 128 0,0 0-128 0,1 3 128 15,1-1-128-15,-2-1 0 0,1 3 0 0,0 4 0 16,0 1 0-16,-1 1 0 0,-2 1 0 15,0 1 0-15,-3-2 0 0,-2-2-128 0,0 1 128 16,-2-2 0-16,-1-3 0 16,0-2-432-16,0-1-16 0,-2-7 0 0,1 0-11568 15,2-4-2320-15</inkml:trace>
  <inkml:trace contextRef="#ctx0" brushRef="#br0" timeOffset="199070.98">23047 10751 9215 0,'-1'-3'816'0,"-1"2"-656"0,2 1-160 0,0 0 0 0,2-2 896 16,-2 2 160-16,1-3 32 0,-1-1 0 0,2 1 144 0,0-3 48 0,1-1 0 0,1 4 0 0,0-4 64 0,1 4 0 0,0-3 16 0,0 1 0 0,1 1 400 0,-1-2 80 0,0 0 16 0,0 2 0 15,-2-2-192-15,2 2-16 0,-1-2-16 0,0 0 0 16,-1 2-800-16,2-2-144 0,-1 3-48 0,-2-3 0 16,2 2-400-16,-3 1-96 0,2 0-16 0,-1-1 0 15,0-1-128-15,-1 2 0 0,-1 0 144 0,0 2-144 16,-1-1 224-16,-1-1-32 0,0 6 0 0,-2-3 0 15,2 2 64-15,-2 2 16 0,-1-2 0 0,-1 4 0 0,0-1 16 0,-1 4 0 16,0 0 0-16,-2 1 0 0,1 2-144 0,-2 4-16 16,-3 0-128-16,1 4 192 0,-3 5-32 0,-1-3-16 15,-2 5 0-15,-3 5 0 0,-3 3 16 0,-4 7 0 16,-2 5 0-16,-5 4 0 0,-2 3-160 0,-5 8 128 16,-5 5-128-16,-3-3 128 0,0-1-128 0,-1-6 0 15,2-4 0-15,2-4 0 0,2-3 192 0,3-2 0 16,4 0 0-16,2-6 0 0,3 3-192 0,3-6 0 0,4-1 144 0,4-5-144 15,3-7 0-15,5-6-208 0,2-6 16 16,6-5 16 0,3-1-736-16,4-8-160 0</inkml:trace>
  <inkml:trace contextRef="#ctx0" brushRef="#br0" timeOffset="199524.26">23342 11155 37775 0,'-6'6'3360'0,"1"1"-2688"15,3-4-544-15,1 0-128 0,1 0 0 0,-2 4-144 0,0 5 144 0,-6 7-208 0,0 6 208 0,-1 4 0 0,-1 3 0 0,2-1-144 0,0 1 144 0,1-3 0 0,-2-1 160 0,3-3-160 16,0-2 576-16,0-2 0 0,1-2 16 0,1-3 0 16,3 0-336-16,-1-4-64 0,4 1 0 0,-1-3-16 31,0 0-688-31,3-4-144 0</inkml:trace>
  <inkml:trace contextRef="#ctx0" brushRef="#br0" timeOffset="201620.71">22567 16175 28559 0,'-5'0'2544'0,"1"-3"-2032"0,3 3-512 0,2 0 0 0,1 0 864 0,-1-2 80 0,-1 0 16 0,0-3 0 0,1 2-832 0,0-1-128 0,2-2 0 0,-1 6 0 0,0-3 432 0,1 6 208 0,1-2 32 0,1 4 16 16,0 1 288-16,2 0 64 0,2 4 16 0,2 3 0 15,0 0-160-15,2 3-16 0,1 5-16 0,2-2 0 16,2 3-448-16,0 0-96 0,2 4 0 0,2-1-16 0,-1 1-160 15,2 2-16-15,-2-2-128 0,0 2 192 0,0-5-192 16,0 4 0-16,1-2 0 0,-1-1 0 16,1-2 0-16,-2-1 0 0,0-4 0 0,-3 0 0 15,0-3 0-15,-2-2 0 0,-1-3 0 0,-2-1 0 16,1-2-1072-16,-3-3-144 0</inkml:trace>
  <inkml:trace contextRef="#ctx0" brushRef="#br0" timeOffset="201941.6">23476 15808 28559 0,'-7'7'1264'0,"0"-1"272"0,1-2-1232 0,2 2-304 0,2-4 0 0,1 2 0 15,-2 2 320-15,-3 4 16 0,-1 9 0 0,-7 4 0 16,-1 10 1200-16,-5 3 224 0,1 4 48 0,-4 6 16 0,-1 3-576 16,-4 8-112-16,0 10-32 0,-4 2 0 0,0 6-464 15,-3 6-112-15,-1 7-16 0,-2 3 0 0,0 7 112 16,-3-3 16-16,2 3 0 0,2-9 0 0,3-4-272 0,2-8-48 16,3-4-16-16,6-8 0 15,0-2-304-15,6-10 0 0,3-8 0 0,3 0 0 31,4-3-368-31,2-5-176 0,4-3-32 0,4-5-19120 0</inkml:trace>
  <inkml:trace contextRef="#ctx0" brushRef="#br0" timeOffset="203481.51">23499 17351 11967 0,'-3'4'1072'0,"-2"1"-864"0,0-3-208 0,2 0 0 0,2-2 6304 0,2-2 1216 0,1 0 240 0,-1 2 48 16,0-2-5856-16,2-2-1184 0,0-2-224 0,3 0-48 0,1 0-240 0,-1-1-64 0,0 0 0 0,-1 1 0 0,1 0 64 0,-2 0 16 0,0-1 0 15,-2-1 0-15,0-2 320 0,0-3 64 0,-1-3 16 0,-1-2 0 16,0-2-96-16,1-2 0 0,-1 0-16 0,0-7 0 16,0-4-160-16,0-3-16 15,1 1-16-15,1-2 0 0,1-2-176 0,4-2-48 16,0 1 0-16,3 4 0 0,1 2-144 0,3 5 0 15,-1 3 0-15,1 8 0 0,-1 5 0 0,1 0 0 16,0 0 0-16,-1 1 0 0,0 3 0 0,-2 6 0 0,0 3-144 0,0 2 144 0,0 3 0 0,-1 1 0 31,1 0 0-31,0 3 0 0,-1 1-176 0,1 2 176 0,4 4-160 0,0 5 160 0,1-1-256 16,1 5 64-16,2 1 0 0,1 2 0 16,-2 1 0-16,1 3 0 15,-2 1 0-15,-1 2 0 0,-1-3 48 0,-3 0 16 16,1 3 0-16,-3-3 0 0,-3 1 128 0,-1 0 0 0,0-4-144 0,-2-2 144 0,-1-1 0 0,0-1 0 15,0-3 0-15,-2-3 0 0,1-3 0 0,1 0 0 32,-1-4 128-32,2-4-128 0,2 1 240 0,-1-7-48 15,3 2 0-15,-1-7 0 0,3 2 96 0,-1-5 16 0,1-4 0 16,-2-5 0-16,1-1 80 0,-1-5 0 0,1-1 16 0,-3-4 0 0,1-3-16 0,-1-5 0 16,0 2 0-16,-1-1 0 15,0 5-64-15,1-5 0 0,1 0-16 0,2 1 0 0,0 1-48 0,-1 3 0 0,1-1 0 0,-2 4 0 31,1 0-32-31,-3 3-16 0,1-1 0 0,-2 5 0 16,-1-1-208-16,-1 3 0 0,-1 0 0 0,0-3 0 0,-2 3 0 0,0 0-320 16,1 4 64-16,-3 0 0 15,2-1-1152 1,0 2-240-16,1-6-32 0,2-1-20640 0</inkml:trace>
  <inkml:trace contextRef="#ctx0" brushRef="#br0" timeOffset="207103.4">19384 13510 19343 0,'-5'0'1728'0,"2"-3"-1392"0,0 1-336 0,3 2 0 0,1-2 2544 0,-1 2 432 0,0-4 96 0,0 0 0 16,2-5-784-16,2-1-176 0,4 0-16 0,2-2-16 0,1 5-1264 0,1-6-256 0,6 1-48 0,-1 2-16 0,4-1-256 0,-3 1-48 0,2 3-16 0,0-3 0 0,-3 1 16 15,1 3 0-15,0 2 0 0,0-2 0 0,-2 2-64 0,-2-2-128 0,3 0 192 0,-1-3-64 16,0-1 48-16,0-2 0 15,2-2 0-15,1-4 0 0,-1-7 16 0,3-1 0 0,3-5 0 0,1-1 0 0,1-1-192 16,0-3 192 0,0 1-192-16,7-9 192 0,6-6-192 0,7-2 192 15,4-1-192-15,2-4 192 0,2 0-48 0,0 0 0 0,1 3 0 0,-3 1 0 0,-3 8-144 16,4-4 160-16,3 1-160 0,1 1 160 0,-4 2-160 0,-2 3 128 16,-3 1-128-16,-3 0 128 15,-6 3-128-15,-3 0 0 0,-3 4 0 0,-2 2 0 0,-2 4 0 0,-3 2 0 16,0-5-176-16,-4 6 176 0,-2 3 0 0,-1 2 0 15,1-2 0-15,-1 3 0 16,-2-2 0-16,-1 1 0 0,2 1 0 16,-1-2 0-16,0 1 0 0,2-2 0 0,-1-1 0 0,0 5 0 0,-2 2 192 0,0 0-48 15,-1 3 0-15,-3 3 0 0,0 2-144 0,-3 2 0 16,0-1 0-16,-3 4 0 0,0 0 0 0,-2 2 0 16,-1 1 0-16,0 0 0 0,1 0 0 0,-3-3 0 15,1 3 0-15,0 0 0 16,0 0 0-16,-1-2 0 0,0 2 0 0,1 0 0 0,0-1 0 0,1-2 0 0,-1 3 128 0,2-3-128 15,-2 3 0-15,1 0 0 0,0-3 0 0,1 3 0 16,0-2 0-16,-2 0 0 0,1 2 0 0,-2 0 0 31,0 0 0-31,2 0 0 0,-3 0 0 0,0 0 0 16,1-2 0-16,-1 2-176 0,-1 0 176 0,1 0-128 0,0 0 128 0,0 0 0 0,0 0 0 0,0 0 0 16,0 0 0-16,0 0 0 0,8-20 0 0,-5 18 0 0,2-2 0 15,-1-2 0 1,-1 2 0-16,1-1 0 0,1 1 0 0,-1 1 0 15,-1 0 0-15,1 1 0 0,-1 1 0 0,-1 1 0 16,-1-3 0-16,2 3 0 0,-2-2 0 0,-1 0 0 0,2 0 0 0,-2 1-128 0,2-2 128 0,-2-1 0 16,0 2 0-16,-2-2 0 0,2 2 0 15,-2-2 0-15,1 2 0 0,-2 0 0 16,0 1 0-16,-2 0 0 16,0 1 0-16,-4 0 128 0,0 0-128 0,-3 1 192 15,-2 0-64-15,-3 3 0 0,-3 0-128 0,-1 2 176 16,-2-2-176-16,-3 2 192 0,-4 0-192 0,-2 3 0 15,-3-2 0-15,1 2 0 0,2-2 0 0,-2 2 0 0,1-3 144 16,2-2-144-16,2 2 0 0,3-4 0 16,3-2 0-16,2 0 128 0,1 0-128 0,3-2 0 0,3-1 0 15,3 0 128-15,4-1-128 0,1 0 0 0,3-2 0 0,2 0 0 16,2 0 0-16,4-4 0 0,4-1 0 0,1 0-128 16,3 0-96-16,2-1-16 0,2 4 0 0,6-5 0 15,6 0 64-15,6-2 16 0,4-1 0 0,1 3 0 16,1 1 160-16,-4 5-160 0,-9 1 160 0,4 3-160 15,1-1 160-15,-2 2-128 0,-4 2 128 0,-4 2-128 16,-4-2 0-16,-3 4 0 0,-1-1 0 0,0 0 0 0,-3 3 128 16,-2 1 0-16,-2-1 0 0,0 0 0 15,-1 4 0-15,-1 0 176 0,1 2-48 0,-4 0 0 16,1-2 0-16,0 0 0 0,1 6 0 0,-3 5 0 16,2-2-128-16,-2 3 0 0,1 0 144 0,-3 4-144 0,0-1 0 0,-3 0 128 15,0 1-128-15,-3-4 0 0,-2 3 0 0,-2 1 128 16,0-1-128-16,0-2 0 0,1-1 192 15,-4 3-48-15,-2 2 0 0,0-1 0 0,-1 5 96 0,-1-2 16 16,0 0 0-16,1 0 0 0,0-2-256 0,1-1 0 16,1-6 128-16,3-2-128 0,1-5-176 0,2-1-80 15,1-6 0-15,5-2-13248 16,3-2-2656-16</inkml:trace>
  <inkml:trace contextRef="#ctx0" brushRef="#br0" timeOffset="208654.12">19274 13720 22111 0,'3'-8'1968'0,"-2"2"-1584"0,1 3-384 0,0 0 0 0,-1-1 560 0,0 2 16 0,1-7 16 0,2-2 0 0,1-4-416 0,0 2-176 0,-1 0 128 0,-3 1-128 0,2 6 752 0,-3 0 64 15,1 2 16-15,0-1 0 0,-2 4 784 0,1 1 176 16,0 0 16-16,1 0 16 16,-1 0-288-16,1 3-48 0,2-3-16 0,0 3 0 15,2 1-640-15,-1-2-144 0,2-1-32 0,-1 2 0 0,-1-1-144 0,2-2-48 16,0 4 0-16,2-4 0 0,-1 2-128 0,1-2-16 0,-2 2-16 0,1 0 0 31,1-1-16-31,-1 2 0 0,0-1 0 0,2 2 0 0,0 2-160 16,1 0-128-16,1 4 192 0,0 0-192 0,1 5 128 0,2 1-128 15,-1 3 0-15,2 3 0 0,3 3 0 0,-1 3 0 16,3 4 0-16,1 0 0 0,2 1 0 0,2 1 0 0,-2 0 0 0,5-1 0 0,5 6 256 16,4 2 0-1,1-1 0-15,6-3 0 0,-1 0 128 0,3-1 32 16,2-1 0-16,-4-1 0 0,-3-3-160 0,4 5-16 16,4 11-16-16,-1 1 0 0,-2 5-224 0,-2 2 0 15,0 7 0-15,-2-2 0 0,-6-7 0 0,-3 4 128 0,1 4-128 0,0 15 0 0,3 15 0 0,-1 4 0 16,-1 3 0-16,-5-15 0 0,-2-11-208 0,-4-15 64 15,-6-10 16-15,2-2 0 0,3-2 128 0,3-1 0 16,4-5 0-16,2-3 0 16,6-1 144-16,2-4 112 0,1-4 32 0,1 0 0 0,1-3-80 0,-2 3-16 15,0-3 0-15,2 2 0 0,0 4-192 0,1 3 0 16,-4 0 128 0,-4-2-128-16,-4 3 0 0,1-1 144 0,-2 5-144 0,-2-2 128 0,-2 1-128 0,-2-3 0 15,0 0 0-15,-4-3-176 16,0-2 176-16,-1-2 0 0,-1-6 0 15,0 0 0-15,1-3 0 0,0-2 0 0,-1-2 0 0,0 0 0 0,2-6 0 0,-1 3 0 0,1-3 0 0,0 2 0 32,2-2 0-32,-2 3 0 0,-1-2 0 0,-1 2 0 15,-2 3 0-15,-1-1 0 0,-2 4 128 0,-5 1-128 0,1-1 0 0,-3 2 0 0,-5 1 0 0,1 1 0 32,-3-3 0-32,-2 3 0 0,1 1 0 0,1-4 0 0,0 1 0 0,-1-6 0 0,1 0 0 0,0-4 0 0,0-3 0 15,1-1 0-15,0-3 0 0,2-1 0 0,0-4 0 0,1 1 0 31,1 2 0-31,-1-5 0 0,1 1 0 0,-2-1 0 16,2-2 0-16,0 2 0 0,-2-4 0 0,-1 3 0 16,0 6 0-16,-1-2 0 0,-1 0 0 0,-1 2 0 15,-1-2 0-15,1 4 0 0,-1 0 0 0,-1-2 0 16,1 0 0-16,-1 0 0 0,-1-2 0 0,2 2 144 16,0-2-144-16,-1-2 0 0,-1-3 176 0,1-1-176 15,-2-2 160-15,1-2-160 0,0-4 304 0,-1-3-48 16,-1-3 0-16,1-3 0 0,-1-1-96 0,0-1-32 0,0 3 0 15,-1-2 0-15,1 2-128 0,0 1 0 16,1 4 0-16,1 4 0 0,0 2 0 0,0 3-176 16,-1 0 48-16,0 4 0 0,1-1-16 0,0 3 0 0,1 2 0 15,0 2 0 1,0 0-384-16,0 2-80 0,2 0-16 0,-2 0 0 0,1 0 288 0,1 0 48 0,-1 0 16 0,0 0 0 16,2 2 272-16,0 0-160 0,0 2 160 0,2 1-128 15,3 2-64-15,2 3-16 0,0 3 0 0,3 1 0 16,1 0-16-16,1 1 0 0,2 1 0 0,2-1 0 15,0 1 32-15,-1-5 0 0,0 1 0 0,-2-1 0 16,0 1 32-16,-2-1 16 0,-1-4 0 0,-3 2 0 16,-1-3 144-16,-1-2-160 0,-2 2 160 0,-2-4-160 15,0 2 160-15,-1 0 0 0,-1-1 0 0,0 0 0 16,0-1 0-16,-1 2 176 0,0-4-176 0,1 3 192 16,-2-3 160-16,1 1 32 0,0 1 16 0,0-2 0 15,0 3-80-15,-2-2-32 0,1 1 0 0,1 0 0 0,-2 3-288 16,-1-2 0-16,0 4 128 0,-2-1-128 15,1 0 0-15,-3 1 0 0,-2 4 128 0,-3 1-128 0,-1-1 208 16,-2 1-16-16,-3-1 0 0,-2 0 0 0,-3-1 256 0,-2-4 64 16,-3 1 0-16,-2-1 0 0,-1 1-16 0,-3 2 0 15,0 1 0-15,-1-3 0 0,-1-2-240 0,-2 1-32 16,2-2-16-16,-2-2 0 0,1 2-208 0,2-6-128 16,2 0 128-16,4-4-208 15,4 0-592-15,3-6-112 0,2-1-32 0,4-3 0 16,0-3-528-16,2-10-96 0</inkml:trace>
  <inkml:trace contextRef="#ctx0" brushRef="#br0" timeOffset="210569.74">7774 11326 40543 0,'-16'-3'3600'16,"5"3"-2880"-16,5 3-576 0,5-3-144 0,2 0 352 0,-2 2 32 0,-6-2 16 0,0 2 0 0,0 1-544 0,3 2-112 0,6 1-32 0,6-2 0 15,3 2-112-15,1 2-32 0,3 3 0 0,-3-1 0 16,2 2-656-16,-2 0-144 0,1 5-32 0,-3-1 0 15,-2 6 240-15,-3 0 32 0,0-3 16 0,-2-1 0 0,0 2 1584 0,-1 2 320 0,0 9 64 0,1 1 16 16,3-1 528-16,0-5 96 0,4 3 32 16,0-5 0-16,3 2-720 0,2-1-144 0,2 1-32 0,3-1 0 15,1 3-304-15,2 4-64 0,0 1-16 0,-1 4 0 16,1 3-384-16,-2 5 0 0,0 2 0 0,-2 4 0 16,-1 7 0-16,-2 1 0 0,-3-2 0 0,-2-4 0 15,-3-5-240-15,-1-3 32 0,-2-4 0 0,1 0 0 16,2-3 208-16,-1-1 0 0,3-1 0 0,1-3-144 0,3-3 400 15,2-3 96-15,3-5 16 0,2-2 0 0,1-5 256 16,1-1 48-16,3-2 16 0,1 2 0 0,3 0-304 16,2 2-64-16,-2 4-16 0,-3-1 0 0,0 2-304 0,-2-1 128 15,-3 4-128-15,-1 0 0 0,-3 1 0 0,-2 3 0 16,-1 3 0-16,-2 4 0 0,0 3 0 0,-2-1-256 16,0 1 64-16,-2-6 0 0,0-7-16 0,1-1 0 15,1-3 0-15,2-5 0 0,-1 0 208 0,3-1 0 16,0-5 0-16,1-1 160 0,0 0 160 0,3-3 48 15,5 2 0-15,2 0 0 0,1 0-48 0,1 0-16 16,-2 2 0-16,-2 3 0 0,-1-1-304 0,-5 0 0 16,-2 1 128-16,-1 3-128 0,0 0 0 0,-3 0 0 15,-1 3 0-15,-1-3 0 0,0 2-192 0,-1 2-64 16,-2-1 0-16,1-6 0 0,-1 0 48 0,2-4 0 0,-2 3 0 0,2-6 0 16,1-1 208-16,-2 0 0 0,2-2 0 0,1 1 0 15,3-1 0-15,1 0 0 0,0 0 0 0,-2 0 0 16,1 1 0-16,-2 2 0 0,-1 0 0 0,1 3 0 15,-3-1 0-15,-1 3 0 0,-1-1 0 0,-3-1 0 16,0 4 0-16,-2 3 0 0,1-1 0 0,-3 1 0 16,1-3 0-16,0-3-256 0,0-1 64 0,-1 0 0 0,3-3 192 15,-2 1 0-15,3-4 0 0,-1 0 160 16,4-3 80-16,-1 0 16 0,-1 0 0 0,1 0 0 16,1-3-16-16,3-2 0 0,0 0 0 0,0 0 0 15,-3 1-112-15,1 0 0 0,1 2-128 0,-3 0 192 0,0 2-192 0,-2-2 0 16,-2 4 0-16,-1 0 0 0,-1 2 0 0,0 1-208 15,0-2 64-15,0 0 16 0,-2 4-224 0,-1 3-32 16,1 0-16-16,-1 1 0 0,1-5 240 0,1 1 160 16,1-6-192-16,1 1 192 0,0-2 0 0,0 0 0 15,3-2 0-15,0-2 0 0,1 0 128 0,-2-2 48 16,0 4 0-16,-1-2 0 0,2-2-176 0,-1 0 160 0,-1-3-160 16,-1 3 160-16,-1 1-160 0,-1 0 0 15,0 1 0-15,-3 0 0 0,0 0 128 0,-1 0-128 16,1 0 0-16,-4-1 128 0,1 0 0 0,-2-1-128 15,0 0 192-15,1 0-64 0,-1-3-128 0,-1-1 0 16,2 0 0-16,-1-2 0 0,0-3 128 0,2-2-128 16,-2 1 128-16,2-5-128 0,-1-2 0 0,0-1 0 15,0 0 0-15,2-1 0 0,0 3 192 0,0-3-64 0,1-3 0 0,-1-2 0 16,3 6-320-16,1-1-80 0,0 6-16 0,2 3 0 16,0 6 32-16,0 2 0 0,0 4 0 0,0 4 0 15,0 0 0-15,-1 2 16 0,1 2 0 0,0 2 0 0,0 2 0 16,1 3 0-16,2 1 0 15,1-2 0-15,-3-4-16 0,4 2 0 0,2 4 0 0,4 3 0 16,4 1 112-16,2 0 16 0,3 0 0 0,-4-4 0 0,-5-2-192 0,4 0-16 16,5 5-16-16,6 4 0 0,0 0 48 0,-1 0 16 15,-2 3 0-15,-3 3 0 0,-3-2 32 0,-3 2 0 16,-4 0 0-16,-3-3 0 16,1 3 80-16,-3 2 32 0,-3 0 0 0,-1-2 0 15,1-3 144-15,0 1 0 0,-2-6 0 0,1 0 0 16,0-1 0-16,1-3 224 0,0-3-48 0,-1-4-16 15,1 0 288-15,0-2 64 0,1-1 16 0,-1 0 0 0,1-1-176 0,-2-2-32 16,0 0-16-16,-1 0 0 0,1-2-144 0,-2-1-32 16,0 2 0-16,-3-1 0 0,4 2 144 0,0 0 32 15,-17-15 0-15,6 10 0 0,-4-4 32 16,-4 3 16-16,-2-4 0 0,-2 4 0 0,0-4-32 0,-5 1 0 16,-8-4 0-16,-2-2 0 0,-3-1-16 0,1 0-16 0,1 0 0 0,-2 1 0 15,3 1-288-15,1-2 0 0,5-1 0 0,2 1 0 31,3 0-896-31,2 0-64 0,-1-4-32 0,2 3-13296 16,5 3-2672-16</inkml:trace>
  <inkml:trace contextRef="#ctx0" brushRef="#br0" timeOffset="211566.58">7809 12776 6447 0,'-10'-5'576'16,"3"2"-576"-16,0-1 0 0,4 2 0 0,0-1 5888 0,2 2 1088 0,-2-3 192 0,1 2 64 0,-3-5-4672 0,-1-1-944 0,0-3-176 0,2 2-32 0,0 3-1136 0,2 2-272 0,1 4 0 0,-1 0 0 0,1 0 0 0,0 0 128 16,1 6-128-16,1-2 0 0,0-2 272 0,3 2-48 15,2-1-16-15,2-2 0 0,3 1 368 0,2 1 80 16,3 2 16-16,3 1 0 0,3 3-400 0,3 1-80 15,1 2 0-15,2 0-16 0,2 2-176 0,0 7 0 16,1 5 0-16,2 0 128 0,-1 1-128 0,0 5 0 16,0-1 0-16,-2 1 0 0,-3-3 0 0,2-1 0 15,0 4 0-15,2-3 0 0,-1-2 0 0,-2-1 0 0,3-4 0 16,-1 0 0-16,2-1 0 0,3-1 0 16,-1 2 0-16,1-3 0 0,1 1 128 0,1-2 32 15,0 1 16-15,-1-3 0 0,0 0-176 0,0-1 192 0,2 1-192 0,0-4 192 16,-1 2-192-16,-1 1 160 0,0 1-160 0,-4-3 160 15,-4 2-160-15,-1-2 0 0,-1 0-160 0,-4 0 160 16,-2-1 0-16,-3 0 0 0,-1 2 0 0,-2-2 0 16,-3 2 0-16,-2 1 0 0,-1-3 0 0,-3 0 0 0,0 5 0 15,-2-4 0-15,-1 3 0 0,1 2 160 0,-3-2-160 16,-2-3 128-16,1 2-128 0,1-3 128 16,-1-2-128-16,1-3 0 0,0-6 0 0,2 1-176 15,0-2 176-15,0-3 0 0,2 0 0 0,1-1-128 0,0-2 128 0,1-3 0 16,0 2-144-16,0-3 144 0,2-1-256 0,-2 1 32 15,0 3 0-15,-1-2 0 16,0 3-192-16,-1 2-32 0,-2-2-16 0,-1 4-11616 16,0 2-2320-16</inkml:trace>
  <inkml:trace contextRef="#ctx0" brushRef="#br0" timeOffset="213101.56">8013 17095 17503 0,'-4'-3'1552'0,"0"1"-1232"0,3 0-320 0,1 0 0 0,1-1 1344 0,1 0 192 0,0-5 64 0,1-3 0 0,0-5-704 16,4-2-144-16,4-5-32 0,2 0 0 0,3 1 448 0,2-2 96 0,1 4 16 0,1-2 0 15,2-3-512-15,2 2-80 0,1-6-32 0,-1 1 0 0,2 3-176 16,0-3-32-16,2-4-16 0,-2 1 0 0,-3-2 352 0,1 0 80 16,1-3 16-16,3-2 0 0,1-3-112 0,2-3-32 15,0-3 0-15,0-4 0 0,2 0-432 0,2-6-96 16,1 0-16-16,-5 2 0 0,-3 7-192 0,2-3 0 15,1-4 0-15,0 3 0 0,0 4 0 0,1-6-160 16,4-3 160-16,-3 4-192 0,1 5-128 0,-6 2-16 16,0 6-16-16,-3 6 0 0,-4 5 352 0,0 1 0 0,4 1-144 15,-3 1 144-15,0 0 0 0,1 1 0 0,-2 0 0 16,-2 3 0-16,3 0 0 0,-4-1 128 0,1 1-128 0,-2 2 144 16,-1-1 16-16,-1 3 0 0,-2 0 0 0,0 0 0 15,-2-1 48-15,-1 3 16 0,-3 0 0 0,-1 0 0 16,-2 5-48-16,-3-1-16 0,1 2 0 0,-4 0 0 15,1 0-16-15,-1 0 0 16,-1 1 0-16,1 2 0 0,0 1-144 0,1 0 0 0,0-1 0 16,1 1 128-16,0 0-128 0,1-3 0 0,3 2 0 15,0-3 0-15,1 1-256 0,1 1 64 0,1 0 0 16,2-2 16-16,-3 2-80 0,3-1 0 0,1-1-16 0,1-2 0 0,0 1 144 16,-1 0 128-16,0 3-192 0,-4-2 192 15,0 2 0-15,-1-2 0 0,0 4 0 0,-3-3 0 16,1 5 0-16,-1-2 0 0,0 2 0 0,-1 2 0 0,0-2 256 0,0 2-64 15,0 0 0-15,2 0 0 0,-1-1-192 0,2 2 0 16,1-1 0-16,-2-2 0 0,-1 4 0 16,1-2-208-16,0-2 32 0,0 1 16 0,-2 3-48 0,0-2-16 15,0 1 0-15,-1 1 0 0,-1 0 224 0,0 1 0 16,-3 4 0-16,4-5 0 0,0 0 128 0,-22 13 0 0,10-4 16 16,-6 1 0-16,-3 2-16 0,-3 2-128 0,-5 1 192 0,-3 1-64 15,-4 2-128 1,0-1 0-16,-1 1 0 0,-4-2 0 0,-1 3 176 0,4-6-48 15,5 0-128-15,3-5 192 0,5-3 0 0,2 0-16 16,3-4 0-16,3 2 0 0,-1-3-176 0,6-3 0 0,2 2 0 0,1 1 128 16,3-5-304-16,2 4-64 0,3-5-16 0,1 2 0 15,4 2-656 1,2-5-144-16,4-2-32 0,5 0 0 16,5-1 112-16,2 0 16 0,1 0 0 0,5-1 0 0,1 0 960 0,1 0 0 0,2 0 0 0,-2 0 208 0,-3 3 112 15,-2 0 0 1,-1 0 16-16,0-1 0 0,-2 0 160 0,0 2 16 15,-1-3 16-15,-1 4 0 0,0-4-160 0,2 2-48 0,3-2 0 0,2 0 0 16,3 1-112-16,0-1-16 16,2 2-16-16,-1 0 0 0,-2 2-176 0,-1 4 160 0,-4-2-160 0,-1 4 160 0,-4 4-160 15,-1-2 128-15,-4 4-128 16,1 1 128-16,-1 2 192 0,-4 1 48 0,0 3 0 16,-4-1 0-16,-1-2-128 0,-1 4-32 0,-3 3 0 0,-1 0 0 0,0-6-48 0,-3 3-16 15,0 6 0-15,-5 3 0 0,-1-1 80 0,1 1 16 16,-3 0 0-16,1-1 0 0,0 1 96 0,1-5 32 15,1 3 0-15,1-3 0 0,1 0-240 0,3-2-128 16,-1-1 160-16,0 1-160 16,2 0 0-16,0 3-320 0,1 1 64 0,0-2 0 15,-2 3-640 1,2-1-128-16,0-5-32 0,0-2-17168 0</inkml:trace>
  <inkml:trace contextRef="#ctx0" brushRef="#br1" timeOffset="-205310.31">7793 13586 43311 0,'0'-12'3840'0,"-1"5"-3072"0,-1-2-608 0,1 5-160 0,1 2-560 16,-1-2-144-16,0-8-16 0,-4-4-16 0,-2-7-480 0,-2-1-112 0,-5 1-16 0,-2 2 0 0,-1 4-336 0,-3 5-80 0,-1-1-16 0,-3 1 0 16,-2 4 496-16,-3 0 80 0,-1 2 32 0,-2 2 0 15,-2 0 752-15,0 4 160 0,-5 0 16 0,-1 1 16 0,-5 6 656 0,-4 1 128 16,-7 6 16-16,-5 1 16 0,3 1 528 15,-7 0 96-15,-4 2 32 0,2-2 0 16,9 3-736-16,-10 3-128 0,-9 4-48 0,-3 5 0 16,0 1-720-1,0 3-160-15,1 3-32 0,2 6 0 0,4 1-384 16,2 5-96-16,3-3-16 0,2-1 0 0,4 3 864 0,2 3 208 0,1 7 0 0,-1 8 0 0,-3 11 0 0,2 1 0 16,4 1 0-16,7-2 0 15,3-5-1152-15,6 9-176 0,6 3-32 0,11-2-16 16,10-4-992-16,10-1-208 0,9-4-48 0,10 4 0 15,12 5 1024-15,9-4 192 0,9-3 32 0,8-7 16 0,6-8 1168 0,4-8 192 0,1-3 0 16,14-1 192-16,10 0-192 0,11-1 128 0,6 1-128 16,5-9 128-1,2-5-768-15,9-8-176 0,9-13-16 0,-4-10-16 16,-4-11 160-16,-2-3 48 0,-2 1 0 0,-6-10 0 0,-6 0 480 0,-4-7 160 0,-5 1 0 0,1-10 0 16,-5-2 1344-16,0-5 368 0,-1-3 80 0,2-8 0 15,-3-1-1072-15,-6-6-208 0,-3-3-64 0,-8-6 0 16,-7-4 1248-16,-7-4 240 0,-3-2 48 0,-9-2 16 0,-3 5-1104 15,-11-3-208-15,-3 2-48 0,-10 2-16 16,-7 2 192-16,-9 6 32 0,-6 4 16 0,-11 0 0 0,-5 1 224 16,-8-2 32-16,-8-5 16 0,-4 6 0 0,0 6-48 0,-9-6 0 15,-6 2 0-15,-1 4 0 0,2 4 48 16,-1 2 0-16,0 3 0 0,-1-1 0 16,1 3-432-16,0 5-96 0,0 4-16 0,-4-1 0 15,-1 1-416-15,-6 7-176 0,-2 1 128 0,-1 7-128 16,-4 4-256-16,-4 2-144 0,-4-1-32 0,-1 5 0 15,1 6-592 1,-5 6-128-16,-1 6-32 0,-1 4-13504 0</inkml:trace>
  <inkml:trace contextRef="#ctx0" brushRef="#br1" timeOffset="-204216.2">23586 12647 36863 0,'-6'-9'3264'0,"1"0"-2608"16,4 3-528-16,1 5-128 0,0-3-288 0,-2 2-96 0,0-8 0 0,-2-6-16 0,-2-3-880 16,-3-3-160-16,2 0-32 0,-2-1-16 0,1 2 416 0,-4 1 96 0,0 2 16 0,-5-1 0 0,-2 3 448 0,-5 0 80 0,-5 4 32 0,-4 2 0 0,-7 0 256 0,-6 4 144 0,-7 1-160 0,-6 4 160 0,-4 1 0 15,-8 6 0-15,-3 1 0 0,-6 6 0 0,-3 5 0 0,-4-2 0 0,1-2 0 0,-2 3 0 16,1 3 0-16,3 0 0 0,3 7 192 0,5-1-192 0,5 2 544 0,-1 3 0 0,3 8 0 0,4 1 0 0,6 7-304 0,5 2-64 0,2 4-16 0,1 5 0 0,1 4-480 0,1 6-112 0,0 7-16 0,-2 13-11456 15</inkml:trace>
  <inkml:trace contextRef="#ctx0" brushRef="#br1" timeOffset="-204028.65">21193 14169 19343 0,'37'125'848'0,"-22"-83"192"0,-7-24-832 0,-3-12-208 0,1 1 0 0,9 12 0 0,34 38 1024 0,38 32 176 0,37 24 16 0,24 1 16 0,6-13-656 0,7-19-128 0,5-18-16 0,4-17-16 15,2-19-1696-15,1-12-320 0,0-9-80 0,1-14-16 16,2-6 80-16,-4-11 16 0,-7-5 0 0,-7-6 0 0,-1-6-384 16,-4-3-64-16,-3-6 0 0,-8-8-16 0,-6-11 976 15,-12-4 208-15,-9-6 48 0,-15-3 0 0,-12 3 2576 0,-12-10 528 16,-9-5 96-16,-10-4 32 0,-7 2 512 0,-11-4 96 15,-5 2 32-15,-13-3 0 0,-9-5-1504 16,-11 9-288-16,-9 5-64 0,-11 1-16 0,-7 2 16 0,-10 1 0 0,-7 0 0 0,-10 8 0 0,-7 1-672 16,-13 6-144-16,-11 7-32 0,-15-1 0 0,-7 1-336 0,-9 6 0 15,-6 10 0-15,-5 5 0 16,-3 0-192-16,-4 8-128 0,-1 5 0 0,-1 4-16 16,0-1 1424-16,4 8 272 0,8 10 64 0,-1 3 16 0,3 1-208 15,5 4-32-15,7 4-16 0,2 1 0 0,4 5-672 0,0-1-144 16,4 1-32-16,5 6 0 0,5 3-208 0,7 1-128 15,5 3 160-15,6-2-160 16,6 4-448-16,3 4-192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7T16:20:39.51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9123 9682 1839 0,'-6'0'160'0,"1"-2"-160"0,4 2 0 0,0 0 0 0,1 0 256 0,0-1 32 0,-3 1 0 0,-2-4 0 0,0 1-288 0,2-3-272 16,0 3 48-16,2-2 16 0,2 1-80 0,2 0-16 0,0 1 0 0,1 0 0 16,2-1 496-16,0 2 80 0,1-2 32 0,-1 2 0 15,-1 2 944-15,0-3 192 0,0 3 32 0,-2 0 16 16,0 0 352-16,0 0 64 0,1 0 16 0,0 3 0 16,1-3-1120-16,1 0-224 0,0 0-32 0,0 0-16 15,2 0-304-15,0-3-64 0,2 2-16 0,3-2 0 16,0 3 192-16,2-3 48 0,1 0 0 0,3 2 0 15,-1-1 240-15,2-2 48 0,0 1 16 0,1 3 0 16,1-2-240-16,-1 1-64 0,-3 1 0 0,1 0 0 16,5-3-384-16,1 3 0 0,-1-2 0 0,0 1 0 0,-1 1 0 0,1-3 128 15,-2 3-128-15,-1-2 128 16,-1 0 480-16,-2-1 96 0,0 3 0 0,-1-3 16 16,-2-1 16-16,1 4 0 0,-1-2 0 0,-2-2 0 0,2 2-480 0,-2-1-112 15,-1 2-16-15,-2-4 0 16,0 4-128-16,0-3 0 0,-1 2 0 0,1-2 0 0,0 2 0 0,0-2 0 15,-2-1 0-15,-1 4 0 0,-1-2 0 0,-1-1 0 16,1 4-144-16,-3-3 144 0,-1 3-128 0,-1-3 128 16,1 3-192-16,-4-2 192 15,1 1-576-15,-1 1 0 0,-1 0 0 0,-2-3 0 16,2 3 256-16,-5 0 64 0,1 0 0 0,-3 0 0 0,1 0 256 0,-1 0 0 16,0 3 0-16,-1-3 0 0,0 1 0 0,0 1 128 0,-1-2-128 0,-2 3 192 15,2-3-192-15,1 0 0 0,-1 1 0 0,1 1 0 16,-1-2 0-16,1 0 0 0,1 0 0 0,0 2 0 15,1-2 0-15,1 2 128 0,-1 1-128 16,0-2 0-16,2 1 0 0,-2 1 0 0,3 1 0 0,0-2 0 16,2-1-192-16,2 2-16 15,2-1-16-15,0-2 0 16,1 1-224-16,4 2-32 0,1-3-16 0,2 0 0 0,2 0-704 0,-1-3-144 0,5 3-16 16,0-1-16-1,-3 1 160-15,1-2 16 0,0-1 16 0,1 2 0 16,2-1 400-16,-2 2 80 0,2-4 0 0,-3 1 16 0,1 1 432 0,-1 1 64 0,1-2 32 0,-2 3 0 0,0-2-32 0,-3 0 0 15,1 2 0-15,-3-2 0 16,-1 4 192-16,-1-2 224 0,-3 0-48 0,0 2-16 0,1 0-160 0,-5-2 0 16</inkml:trace>
  <inkml:trace contextRef="#ctx0" brushRef="#br0" timeOffset="4993.55">8917 9211 8287 0,'-1'-3'736'0,"1"0"-592"16,0 3-144-16,1 0 0 0,-1 0 1040 0,0 0 176 16,0-2 48-16,0 0 0 0,0-1-1264 0,0 0-368 0,0-1-16 0,0 4 0 0,-1 0 80 0,-2 0 16 0,-1-2 0 0,-1 2 0 15,0-2 736-15,-1 4 160 0,-2 4 32 0,-1 0 0 16,-1 2 256-16,-1 3 64 0,-1-1 16 0,-1 3 0 15,1 2-176-15,-1-1-32 0,4 1-16 0,0-2 0 0,0 0-544 0,2 1-208 16,1-1 176-16,-1 0-176 16,1 1 160-16,1-3-160 0,0 2 160 328,0 3-160-313,2 0 304-15,-2 2-48 0,1-4 0 0,-1 2 0 0,1 2 16 0,2 7 0 0,-2-1 0 0,3 3 0 0,0 3-272 0,1-2 0 0,1 0 0 0,3-3 0 0,1 0-320 0,2-7 16 0,2-1 16 0,1-4 0 0,1-2 288 16,0-1-160-16,0-2 160 0,1-2-128 0,1-3 448 0,-2-1 112 0,0-2 16 0,0-2 0 0,2-1-672 16,-2-3-128-16,1 2-32 0,-1-5-8832 0</inkml:trace>
  <inkml:trace contextRef="#ctx0" brushRef="#br0" timeOffset="5093.99">8578 9454 32255 0,'-1'-5'1424'0,"-1"1"304"0,1 0-1392 0,1 2-336 0,1 2 0 16,1 0 0-16,0-3 624 0,3 2 48 0,4-4 16 0,3 0 0 0,4-1-240 0,4-3-64 0,2 1 0 0,2 0 0 0,-2 5-192 0,2-4-32 0,0 2-16 0,2 2 0 0,0 3-144 0,-1-4 0 0,-5 4 0 0,1-2 0 0,1 4 0 0,-1 2 0 0,0-2-176 0,-2 2 176 0,-1 0-1616 0,-1 1-240 0</inkml:trace>
  <inkml:trace contextRef="#ctx0" brushRef="#br0" timeOffset="7876.71">10333 9459 14735 0,'-2'-2'1312'0,"1"2"-1056"0,1-2-256 0,0 1 0 15,0 1 272-15,0-3 0 0,1 1 0 16,-1-2 0-16,-1-2 336 0,2-3 64 0,-2 2 16 0,0 1 0 16,0-1 256-16,-2 1 48 0,-1 2 16 0,2 2 0 15,-2-1-176-15,-1 2-48 0,0 1 0 0,-1 0 0 16,0 1-784-16,-1 1-384 0,-1 1 48 0,-2-1 0 15,2 3 0-15,-1-2 0 0,0 0 0 0,1 1 0 16,-2-2 336-16,0 3 0 0,-1 4 0 0,1-3 128 16,0 2 592-16,-1-1 112 0,1 3 32 0,-1 2 0 15,2-1-272-15,1 0-48 0,1-3-16 0,1 0 0 0,1 5-528 16,0-4 0-16,3 4 0 0,1-3 0 0,1-3 0 0,1 2 0 16,3-5 0-16,-1 0 0 0,1 0-304 0,0-4-16 15,1 0 0-15,0 0 0 0,2 0 320 0,0-2 0 16,1-2 0-16,-1 2 0 0,1-2 288 0,-1 1-32 15,0 0-16-15,2-1 0 0,-1 0 128 0,-1 2 16 16,0-2 16-16,-2 2 0 0,-1-1-272 0,1 2-128 16,0-2 128-16,0 1-128 0,1 1 0 0,0-2 0 15,-1-1 0-15,1 1 0 0,1 0 0 0,-1-3 0 0,0 0 0 16,-1 2 0-16,0-2 0 0,-1 2 128 16,-1-1 32-16,1 2 0 0,0-4 736 0,-2 0 128 15,2 2 48-15,0-1 0 0,-2 0-240 0,0 0-32 0,0 1-16 16,-1 2 0-16,0-1-480 0,0 2-112 0,1-2 0 0,-2 2-16 15,0-1-176-15,-2 2 0 0,2 1 0 0,0 0-176 16,-1 0 32-16,1 4 0 0,-1-2 0 0,1 2 0 16,0 2-144-16,0-6-32 0,0 0 0 0,0 0 0 15,7 25 320-15,-2-15-128 0,0-4 128 0,0 1 0 16,0 0 0-16,1 1 0 0,1 2 0 0,0-1 0 16,-1-2 0-16,-1 2 0 0,1 1 0 0,-1 0 0 15,0 0 0-15,-1 1 0 0,1 0 0 0,-3 0 0 16,1 2 0-16,-1-3 0 0,-1 5 0 0,1-2 0 0,-1 3 0 0,0 2 0 15,-1-2 0-15,0 2 0 0,0-1 208 0,0 0-48 16,1-2-16-16,-1-1 0 16,0-2 0-16,0 0 0 0,-1 1 0 0,1-5 0 0,-1 2 16 0,-2-2 0 15,0 3 0-15,-2-1 0 0,-1 0 288 0,-2-2 64 16,0 2 16-16,-2 0 0 0,-1-1-144 0,-2 1-16 16,3-4-16-16,-3 4 0 0,-3 0-112 0,-4 0-32 0,0 1 0 15,0-1 0-15,0-1-208 0,3-2 144 0,0-4-144 16,0 1 128-16,0-2-128 15,0-2 0-15,4-2 0 0,-4-2 0 0,3-2-304 0,-2-1-32 16,-1-2-16-16,3-1-11408 16,0 0-2272-16</inkml:trace>
  <inkml:trace contextRef="#ctx0" brushRef="#br0" timeOffset="9642.62">10574 9157 16575 0,'-1'-3'1472'0,"-2"1"-1168"0,2 1-304 0,1 1 0 0,0 3 288 15,-3-3 0-15,1 0 0 0,-3 3 0 0,-1-3-480 0,-4 4-112 0,-1 2-16 0,-2 0 0 0,0 0-832 16,-3 0-160-16,0 0-32 0,0 1-16 0,-2 0 32 0,2-1 16 16,-2-3 0-16,-1-2 0 0,0-1 944 0,0 0 192 0,-2 2 48 0,-2-2 0 15,1 3 1936-15,0-3 400 0,1 0 80 0,-1-3 16 16,1 6 128-16,0-2 16 0,0-1 16 0,1 3 0 15,0-1-1200-15,1-2-240 0,2-2-64 0,1 2 0 0,0 0-960 16,1 2 0-16,0 2-144 0,0-7 0 16,2 2-368-16,0-1-64 0,0 2 0 0,-1 2-16 15,2-1 592-15,-2 3 0 0,2 1 0 0,0-1 0 0,-1-1 0 0,1 2 0 16,-1 2 0-16,2-3 0 0,1 3 0 16,4 1 288-16,1-2-32 0,2 2 0 0,-1-2-96 15,3 0-32-15,1 3 0 0,0-3 0 0,2 0 16 0,1 0 0 16,0 4 0-16,1 0 0 0,0-1-144 15,-1 2 0-15,0 4 0 0,-1-2 0 0,1 2 0 0,-2 4-224 16,0 3 80-16,1 3 16 0,-4 7 128 0,1 0 0 16,0 7 0-16,0 0 0 15,2-1-448-15,1-3-64 0,3-5-16 0,3-3 0 16,-2-5 16-16,3-2 16 0,0 1 0 0,0-4 0 16,0 1 912-16,-3-2 176 0,1 0 48 0,-2 0 0 0,-1-3-416 0,0 2-80 0,-2 4-16 0,-1-3 0 15,-1 2-128-15,0-1-176 16,-1-1 48-16,-1 2 0 0,-1 2 128 0,0 1 0 15,-2 1 0-15,0 0 0 16,-3 4-640-16,2-6-112 0,0 1-16 0,-2-5 0 16,4-3 128-16,-3-3 32 0,4-2 0 0,-1-2 0 0,-1-2 1392 15,1-1 288-15,2 0 48 0,-1-3 16 0,2 2-32 0,1-4 0 0,0 2 0 0,3-3 0 0,-1 0-64 16,3-1-16-16,1 2 0 0,3-2 0 0,1 2-688 16,2-2-144-16,0 2-16 0,2-2-16 15,0 4-160-15,0 0 0 0,3-3 0 0,-1 6 0 16,-2-3-304-16,3 1 16 0,0 2 0 0,3-3 0 15,1 0 144-15,2 0 144 0,3-3-208 0,4 2 80 0,1-4-80 0,1 0-16 16,-1 0 0-16,0 1 0 0,2-2 592 0,-1 2 112 16,2-1 32-16,-5 2 0 0,1 2-512 0,-3-2 0 15,-1 1 0-15,-1 0 0 16,-3 2 0-16,0 0 0 0,-1 0 0 0,-2-2 0 16,-3 2 160-16,0-4-16 0,0 2 0 0,-1-2 0 15,0 0 432-15,-3 2 64 0,1-1 32 0,-4 2 0 0,3-1-464 0,-4 2-80 0,1 0-128 16,0 0 176-16,-1 0-304 0,0 0-64 0,0 2-16 15,0-2 0-15,-1 0 48 0,-1 0 16 0,-1 1 0 0,0-1 0 16,0 0 144-16,-1-1 0 16,-2 1 128-16,1-2-128 0,1-1 336 0,-3 2 0 0,0-4 0 0,-1 1 0 15,0 1 272-15,-2-4 48 0,0-1 16 16,0 0 0-16,-1 2 0 0,1-3 0 0,-1 2 0 0,-2-4 0 16,-1-3-288-16,-2-5-64 15,-1-3-16-15,2-2 0 0,-2 0-80 0,1 2-16 0,2 0 0 0,0-3 0 16,-1-3-208-16,1-3 0 15,-2-1 0-15,2-1 0 0,0 0 0 0,0 1-128 0,1 3 128 16,0 1 0-16,-2-1 0 0,1 1 0 0,0 2 0 0,0 1 0 16,0 1 0-16,2 1 0 0,-1 5 0 15,0-2 0-15,0-2 0 0,-1 0 128 0,1-1-128 16,-1 2 192-16,1 8-16 0,-1-3-16 0,-2-7 0 16,1 1 0-16,1 3-160 0,1 1 192 0,0-7-192 0,1 3 192 0,0 2-192 0,3 2 0 15,-1-2 0-15,2 1 0 16,1 3-176-16,0-2-16 0,0 5 0 0,2 3 0 0,-2-2-64 0,0 5-32 15,1 4 0-15,-2-1 0 16,1 2-752-16,-1-1-160 0,0 3-16 0,0 3-15616 0</inkml:trace>
  <inkml:trace contextRef="#ctx0" brushRef="#br0" timeOffset="10278.82">10748 9467 17503 0,'-2'0'1552'0,"0"0"-1232"0,2 0-320 0,0 0 0 0,2 0 1824 0,-1-2 304 0,0 1 64 0,0-2 16 0,3-1-1184 0,3-1-224 0,3-2-48 0,3-2-16 0,-1-1-480 0,2 3-112 0,2-2-16 0,-1 1 0 15,2 0 0-15,0-2-128 0,1-2 192 0,-1 2-64 0,0-2 80 0,0 2 16 16,2 4 0-16,-2-3 0 0,2-1-32 0,1 0-16 0,-1-2 0 15,4-1 0-15,-1-1-176 0,0 0 0 0,2-2 0 16,-2 1 0-16,-1 2 0 0,0-4 0 0,3 3 0 16,-3-2 0-1,0 3-816-15,-4 0-80 0,-1 0-32 0,-1 1 0 16,-2 2-1088-16,-1 0-224 0</inkml:trace>
  <inkml:trace contextRef="#ctx0" brushRef="#br0" timeOffset="11305.15">10758 9591 7359 0,'-1'-1'656'0,"1"1"-528"0,0-3-128 0,0 3 0 0,1 0 720 0,-1 0 112 0,1 0 32 0,0 0 0 0,3 0 96 0,0 3 0 0,3-2 16 16,2 1 0-16,2 2-96 0,1-1-32 0,5-2 0 0,2 1 0 0,2-2-208 0,4 0-64 0,2 0 0 0,-1 0 0 0,-2-2-128 16,0 1-48-16,6-2 0 0,2-1 0 0,-2 1 144 0,1 0 32 15,0-1 0-15,-2 2 0 0,2 2-576 0,-1-2 0 16,-1 2 0-16,-2 2-6672 16,-1 0-1328-16</inkml:trace>
  <inkml:trace contextRef="#ctx0" brushRef="#br0" timeOffset="11859.69">10777 9774 24879 0,'-2'0'2208'0,"2"-3"-1760"0,0 3-448 0,2 0 0 0,0 0 1200 0,0 3 144 0,3-3 48 0,3 0 0 16,3 2-1392-16,4 2-496 0,1 0 16 0,0 2 0 0,3 3 160 0,-1 1 48 0,1-2 0 15,-2 3 0-15,1 0-96 0,0 3-16 16,-1-4 0-16,0 2 0 0,1 3 96 0,0-3 16 0,2 2 0 0,-1-2 0 16,2-2 112-16,1-1 32 0,1-3 0 0,3-1 0 15,2 0 368-15,0-5 80 0,4-2 0 16,-1 2 16-16,-5-4 480 0,-1 4 80 0,2-3 32 0,-1 2 0 16,2 1-928-16,-3 0-256 0,-3 0 0 0,-2 1-16 15,-1 2-1088-15,-3 1-224 0,-1-2-32 16,-3 2-9168-16</inkml:trace>
  <inkml:trace contextRef="#ctx0" brushRef="#br0" timeOffset="13032.62">11692 10008 6447 0,'0'0'576'0,"0"0"-576"0,1 0 0 0,-1-3 0 0,0 3-176 0,0-1-144 0,1 1-16 0,-1-3-16 0,1 1 752 0,1-2 160 15,-1 2 16-15,-1-2 16 0,0 4 240 0,0 0 32 0,0-2 16 0,0 2 0 0,0 0-176 0,1-2-48 16,1 2 0-16,2-3 0 0,1 0-528 0,4-1-128 0,3-4 0 0,4-1 0 16,0 2 928-16,2-6 160 0,0 3 16 0,2-4 16 15,1 1 208-15,-1 2 32 0,1-4 16 0,-1 2 0 16,1 0-960-16,-3-2-192 0,1 2-32 0,0-2-16 16,1-1 144-16,0 2 16 0,-1-3 16 0,-2 3 0 15,-1-2-352-15,-1 6 128 0,-2-2-128 0,0 0 0 31,-2 2-528-31,-1 1-176 0,0 2-48 0,-2-2 0 16,2 0-832-16,0 2-160 0,0-3-48 0,-1 1 0 0,1 0 352 0,1-1 64 0,1-3 16 0,0 1 0 16,2 2 544-16,0 0 112 0,0-1 32 0,0 4 0 31,-2-2 32-31,-2 5 0 0</inkml:trace>
  <inkml:trace contextRef="#ctx0" brushRef="#br0" timeOffset="14207.59">11305 9581 10127 0,'0'2'896'0,"0"-2"-704"0,1 0-192 0,0 0 0 0,1 0 704 16,1 0 96-16,1 0 32 0,2 0 0 0,3 0-1024 0,3-2-192 0,3 0-32 0,3-2-16 0,5 0-656 0,1-2-128 0,1 0-16 0,1 0-16 15,0-3-160-15,-1 1-16 0,1 2-16 0,1 0 0 0,0 0 1904 0,-1 0 384 0,-3 3 80 0,0 2 16 16,-1-1 784-16,0 2 144 0,2 2 48 0,0-2 0 16,-1 1-1184-16,0 0-224 0,4 1-64 0,2 0 0 15,-1-2-448-15,-2 0 0 0,-2 0 0 0,3-2 0 16,4 0 240-16,0 0 48 0,-1-2 16 0,-3-1 0 16,-1 2 272-16,-5-1 64 0,-3-1 16 0,-2 4 0 0,0-4-32 15,-2 4-16-15,0-2 0 0,-5 2-6048 16,1 1-1216-16</inkml:trace>
  <inkml:trace contextRef="#ctx0" brushRef="#br0" timeOffset="14834.68">11413 9028 10127 0,'-3'0'896'0,"0"0"-704"0,2 0-192 0,1 0 0 0,1 3 992 0,-1-3 160 0,1 2 48 0,-1-1 0 0,3 2-944 0,2 1-256 0,2-4 0 16,3 2 128-16,1 2 112 0,3-2 16 0,2-1 0 0,1 2 0 0,3 1-256 0,4-2 176 0,2 2-176 0,-1 2 160 15,1 3-160-15,-2 1-144 16,-1-1 144-16,1 4-208 0,-1-1 208 0,0 7-176 15,-2-2 176-15,0 2-160 0,1-3 160 0,0 0 0 16,1 1 0-16,0-3 0 0,0-2 656 0,2 0 176 0,1 1 16 0,1-3 16 0,2 2 176 0,-2 0 48 16,-1-2 0-16,-2 3 0 0,-2-3-832 15,0-1-256-15,-2-2 128 16,-3 1-128-16,-1 2 0 0,-2 0-256 0,-2-3 64 0,-1 2 0 16,0-6-592-16,-1 3-112 15,-1-2-32-15,-2 2 0 0,0-3-640 0,-2 4-128 0</inkml:trace>
  <inkml:trace contextRef="#ctx0" brushRef="#br0" timeOffset="17085.22">12943 9262 4607 0,'0'2'400'0,"0"-2"-400"0,0-2 0 0,0-1 0 0,0 2 768 0,0-1 64 0,-1-2 0 0,1 0 16 0,0-1 64 0,-1 2 16 0,1-6 0 0,-2 2 0 0,1-3-176 0,0 1-48 16,0 2 0-16,-1-2 0 15,0-1-576-15,-2-2-128 0,2-1 0 0,-3 1 0 0,1 0-256 0,-1-1-32 16,0 2-16-16,0 2 0 0,-1 1 624 0,0 0 128 0,-2 0 32 16,1 4 0-1,0 0 704-15,-1 1 144 0,3 1 16 0,-2 2 16 16,-2 2-528-16,-1 1-96 0,0 1-32 0,0 0 0 0,2 1-704 0,0 1 0 0,1-2 0 0,2 3 0 16,0 4 0-16,1 0 0 0,2 4 0 0,1-1 0 31,1 3 0-31,0 3 0 0,0-2 0 0,0 5 0 0,-2 1 304 0,2 2 112 15,-1 3 32-15,0-1 0 0,0 1 80 0,-2 2 32 16,2 3 0-16,0-5 0 0,0-3-432 0,-2 3-128 0,3 6 0 0,-1 2 0 16,0 0 0-16,-1-5 0 0,2-3 0 0,-1-5 0 0,1-4 0 15,-2-1 0-15,0-2 0 0,0-5 0 16,-1 0 0-16,1-3 0 16,-1-2 0-16,1-4 160 0,1-3-336 0,-2 0-64 15,1 0-16-15,-1-3-10640 0</inkml:trace>
  <inkml:trace contextRef="#ctx0" brushRef="#br0" timeOffset="17323.48">12545 9538 11055 0,'-1'-5'976'0,"1"2"-784"0,0 1-192 0,0 1 0 15,0 1 2864-15,1 0 528 0,1-3 96 0,2 1 32 16,1 0-2048-16,5 0-384 0,6-2-96 0,2-1-16 16,1 4-528-16,1-3-96 0,2 4-32 0,2 0 0 15,0 0 64-15,1 0 16 0,2 0 0 0,0 2 0 16,-2 0-400-16,-3 0 0 0,-1 0 0 0,2 0 0 16,0-1-1360-16,-1 2-208 0,-3-1-32 0,-4-2-9984 15</inkml:trace>
  <inkml:trace contextRef="#ctx0" brushRef="#br0" timeOffset="19121.41">13098 8978 6447 0,'-4'6'576'0,"1"-6"-576"0,2 2 0 0,0-2 0 0,2 0 224 0,-1 0-64 0,1 1-16 0,-1-1 0 0,2 3-768 0,-1-3-144 0,0 0-48 15,-1 0 0-15,0 0 816 0,0 0 0 0,0 0 0 0,0 0 0 0,0 0 1104 0,0 0 176 16,0 0 48-16,-20 0 0 0,14 0 1168 0,-3 2 256 15,-2 2 32-15,-4-1 16 16,1-2-880-16,-2 1-160 0,1 1-32 0,-3-2-16 0,1 1-960 0,-1 0-192 16,-1 0-48-16,0-2 0 0,-2 0-320 0,3 0-192 15,2 0 192-15,0-2-192 16,0 0 128-16,-2-3-128 0,1 2 0 0,0 2 0 16,2-2 272-16,0-1-48 0,1 2-16 0,2-2 0 0,2-1-208 0,2 2 0 15,-1 0 128-15,1 2-128 0,1 1 0 0,1 0 0 0,0 0 0 0,-1 1 0 16,4-1 208-16,-2 0-48 0,1 3-16 0,-1-1 0 15,0-1 64-15,0 2 16 0,2-1 0 0,-1 2 0 16,0 0-224-16,-1 1 0 0,2-2 0 0,-1 3 0 16,0-2 0-16,2 2 0 0,-1 1 0 0,1-1 0 15,0 0 0-15,1 4 0 0,0-2 0 0,0 2 0 16,-1-3 128-16,2 2 48 16,-1 1 0-16,1 3 0 0,-1 3-48 15,0 2 0-15,1 1 0 0,-3 3 0 0,2-2-128 0,-1 2 0 0,-1 3 0 0,1 0 0 0,-1 1 128 0,1-2-128 16,-1-1 128-16,2 0-128 0,0 1 400 0,0-2 0 15,-1 4 0-15,0-1 0 0,1 0-208 0,-1 1-64 16,0-1 0-16,-1 1 0 16,1 1-128-16,-3-1 0 15,0 2 0-15,-1 0 128 0,0 0-128 0,-3-2 0 16,3 0 0-16,-2-1 0 0,1-3 0 0,1-3 0 0,2-3 0 0,0-2 0 0,2-3 0 0,-1-1 0 31,2-1 0-31,0 0 0 0,0-1 272 0,-2-2-16 16,2 0-16-16,1 0 0 0,-1 0 176 0,0-3 32 15,-1 2 16-15,1 0 0 0,0-2-32 0,-2 0-16 0,1 1 0 16,1-2 0-16,-2-1-416 0,-1 4 0 0,2-1 0 16,-2 0 0-16,2-2 0 0,-2 2 0 0,-1 0 0 0,0 0 0 15,0 3 0-15,3-4-144 0,-1 1 144 0,2-4-208 16,0 3-48-16,2-3 0 0,2-3 0 0,-1 3 0 16,2-2 256-16,1 0 256 0,1-1-48 0,-1 0-16 15,1 1 0-15,-1 0-16 0,1 0 0 0,0-2 0 16,0 2-176-16,-1 2 0 0,2-3 144 0,-1 3-144 15,1-1 0-15,1 1 0 0,-1 0 0 0,3 0 0 16,2 0 0-16,4 0 0 0,4 0 0 0,2 0-128 16,2 0-112-16,2 0-16 0,0 0 0 0,2-2 0 15,4-1-16-15,-1-1-16 0,0 3 0 0,-2-4 0 16,-2 4-112-16,-2-4-32 0,-3 4 0 0,-1-2 0 0,-3 1 432 16,0 1 0-16,-1 1 0 0,-2-3 128 0,-1 1 224 0,0 0 48 15,0 2 16-15,1-2 0 0,0 1-224 0,-2 1-64 16,0 0 0-16,-1 0 0 0,0 0-128 0,-1 0-192 15,1 1 32-15,0 1 16 16,-1 0-336-16,1-2-64 0,1 2-16 16,-2-2 0-16,-1 0 80 0,1 0 16 0,-1 0 0 0,1-2 0 0,-2 0 304 0,-2 0 160 15,1 1-160-15,-5-2 160 0,2 3 320 0,-2-3 144 16,0 0 48-16,0 1 0 0,1 0 448 0,-3-3 112 0,0 4 16 16,-1-3 0-16,1 2-336 0,-1-2-64 0,1 2-16 15,-1-2 0-15,0 2-448 0,0-2-96 0,0 1 0 0,-1 0-128 16,2-3 0-16,-1 2-320 15,2-2 32-15,-1-3 16 0,0 2 96 0,2-2 32 0,-1 0 0 0,-1-2 0 16,3 3 144-16,-3-5 0 0,2 3-144 0,-1-2 144 16,0-3 0-16,-1 1 0 0,-1 0 0 0,0 0 0 15,0-2 400-15,-1 0 0 0,1 1 0 0,-2-1 0 16,1 0-80-16,0-6 0 0,1 1-16 0,-1-2 0 16,2 0-176-16,-1 1-128 0,2-7 144 0,1 1-144 15,0 0 0-15,0 3 128 0,-1 2-128 0,1-4 0 16,-1 1 0-16,0 0 0 0,-1 1 0 0,0-1 0 0,0 2 0 15,-1 1 0-15,0 5 0 0,0 2 0 16,-1 2 0-16,-1 2 0 0,0-3 0 0,-1 1-160 0,0 2 160 16,-1 0-192-16,2 2 192 0,0 0-192 15,-1 1 48-15,1 3 0 0,0-1 0 0,0 0 0 16,1 1-64-16,-2 0-16 0,3 0 0 0,-2 1 0 0,2 1 224 0,-3 1 0 16,2 0 0-16,0 2-144 0,-1-2 16 15,0 1 0-15,1 2 0 0,-2-1 0 0,1 1-128 0,1-3-32 16,-2 3 0-16,1-4 0 0,-1 4 288 0,1-3 0 15,-1 3 0-15,1-2 0 0,-2 2 0 0,0 0 0 16,1 0 0-16,-1-1 0 0,-1 1 0 0,0 0 144 16,0 0-144-16,0 0 192 0,0 0-16 0,0 1 0 0,-1 1 0 15,1-1 0-15,-1-1-176 0,-1-1 128 0,0-1-128 16,0 1 128-16,-2 1-128 0,-1 0 128 0,0 0-128 16,-2 0 128-16,1 0 32 0,-1 0 0 0,0 0 0 0,1 0 0 15,0 0-160-15,-1 0 0 0,-3-2 0 0,1 2 0 16,0-1 0-16,0 1 0 15,2-3 0-15,-1 3 0 16,3-2-592-16,-1 0 0 0,3 2 0 0,-2 0-16464 0</inkml:trace>
  <inkml:trace contextRef="#ctx0" brushRef="#br0" timeOffset="19765.16">13403 9464 28559 0,'-4'0'2544'0,"2"0"-2032"0,1 0-512 0,-1-3 0 0,1 3 448 0,0 0 0 0,-2 0 0 0,-2 0 0 0,-2 0 320 0,0 0 64 0,-1 0 16 0,2 0 0 0,1 3-272 16,3-3-64-16,0 0-16 0,2 0 0 0,2-3-80 0,-1 3-16 16,1 0 0-16,2-2 0 0,-2 0-80 0,1 2 0 0,-1 2-16 15,-2-2 0-15,0 0-304 0,0 0 0 0,0 0 128 16,0 0-128-16,0 0 0 0,0 0 160 0,0 0-160 0,0 0 128 16,25 5 272-16,-17-5 48 15,-2 0 16-15,2 0 0 0,6 0-160 16,3 1-48-16,6-1 0 0,4 2 0 0,5-2-400 0,4 0-96 15,3 0-16-15,0 0 0 0,-7 0-816 16,4 0-160-16,3-3-48 0,3-2 0 0,2 0-720 16,-5 0-160-16,-3 1-16 0,-4 0-11184 0</inkml:trace>
  <inkml:trace contextRef="#ctx0" brushRef="#br1" timeOffset="82078.39">10888 11096 17503 0,'-3'0'1552'0,"1"2"-1232"15,1-2-320-15,1 0 0 0,-2 3 448 0,1-3 48 0,-1 1 0 0,-2 1 0 0,-2 0-912 0,0 0-176 0,-1 1-48 0,1-3 0 16,0 0-144-16,1 0-48 0,0-3 0 0,1 1 0 0,1-2 352 0,-1 3 64 16,2-2 16-16,-3 0 0 0,-2-2 1152 0,0 3 224 15,0-3 48-15,-2 4 16 0,-1-1 1168 0,0 0 224 0,-2 2 64 0,-1 0 0 16,0 2-528-16,-2 0-112 0,-2-1 0 0,-3 2-16 15,0-1-960-15,-2 2-192 0,0-1-48 0,-1-2 0 16,2 1-512-16,-2 1-128 0,1-3 0 0,1 1 0 16,-2-1 0-16,4 0 0 0,-1 0 0 0,1-1 0 15,1 1 0-15,2-3-144 0,-2 1 144 0,2 1-160 32,1 1-1008-32,2-3-208 0,-1 3-32 0,3 3-12224 0</inkml:trace>
  <inkml:trace contextRef="#ctx0" brushRef="#br1" timeOffset="82569.14">10825 11364 27647 0,'-6'0'2448'0,"1"0"-1952"0,2 0-496 0,2 0 0 16,0 0 160-16,-3 0-160 0,-2 0 160 0,-4 0-160 15,-5 0 0-15,-2 0 0 0,-3 0 0 0,-1 0 0 0,1 3-256 0,0-3 64 0,-1 0 16 0,-1 1 0 0,-3 1-32 0,-1 1-16 0,-1 1 0 0,-1-2 0 0,-2-1 480 0,0 2 112 0,3 0 16 0,-5 0 0 16,-3-2-144-16,-2 4-32 0,-1-1 0 0,2 2-12704 16</inkml:trace>
  <inkml:trace contextRef="#ctx0" brushRef="#br1" timeOffset="84320.42">9092 10912 911 0,'0'-3'0'0,"-1"2"0"0,1 1 0 0,0-3 0 0,0 3 1632 0,0 0 240 0,-1 0 48 0,1-2 16 0,-1 1-96 0,-1-2-32 0,1-3 0 0,0 2 0 0,0-2-240 0,1 2-48 0,-2-2-16 15,2 0 0-15,2-3-192 0,-2 2-32 0,1-4-16 0,-1 3 0 0,0-1-112 16,-1 0-32-16,-2-1 0 0,1 0 0 15,-2 4-736-15,-1 0-128 0,-1 3-48 0,-1 0 0 16,-1 3-624-16,-3 0-128 0,-1 1-32 0,-3 4 0 16,0-2-144-16,-1 4-48 0,-1-1 0 0,-1 4 0 15,3-2 496-15,1 2 80 0,-1 0 32 0,-1 2 0 0,1 2 672 0,0 1 144 16,3-1 32-16,-2 3 0 0,2-1-192 0,0 4-48 16,0 2 0-16,2-3 0 0,3-3-448 0,1-2 0 15,-1 4 0-15,2 0 0 16,3 1-496-16,1-6 16 0,2 2 0 0,3-1 0 15,1-3 48-15,0-1 16 0,2 0 0 0,2-6 0 0,1 0 224 0,-1 0 32 0,4-4 16 0,0-2 0 16,1 0 800-16,0-2 176 16,0 0 16-16,1-2 16 0,0-1 112 0,1 1 32 0,2-1 0 0,-2-4 0 15,1 1-176-15,-1 0-16 0,0 0-16 0,0-2 0 16,0-2-288-16,-1 2-48 0,-1-1-16 0,-1-2 0 16,1-1-320-16,-1-2-128 0,1 1 0 0,-3-4 0 15,-1 1 144-15,-1-1-144 16,-1 3 128-16,-1-3-128 0,0-1 448 0,-2-4 0 15,0 4 0-15,-4-3 0 0,0 3 240 0,-1-3 48 0,-2 3 16 0,-1 2 0 0,1 2-336 16,-2 2-64-16,1 1-16 0,-2 1 0 0,0 3-336 16,-3 0 128-16,1-2-128 0,-2 1 0 0,2 3 0 15,-1 2 128-15,1-2-128 0,-2 2 0 32,-1-2-256-32,-2 2-128 0,-2-2-32 0,1 3 0 15,-2 0-928-15,0 2-176 0,2 4-32 0,0 1-14512 0</inkml:trace>
  <inkml:trace contextRef="#ctx0" brushRef="#br1" timeOffset="84933.18">9765 10520 18431 0,'3'-7'1632'15,"-1"1"-1312"-15,-1 2-320 0,-1 2 0 0,1 2 768 0,1-4 96 0,0 2 16 0,1-6 0 0,-1-3 256 0,2-1 48 0,-2 1 16 0,0-2 0 0,-2 4-32 0,-4 0 0 0,0-1 0 0,-2 1 0 16,-1 2-80-16,-1-2-32 0,-2 3 0 0,0-4 0 16,0 2-800-16,-2 0-256 0,0 2 160 0,-1 0-160 15,3 2-208-15,-1 2-128 0,-1-1-32 0,1 6 0 16,-2-1 0-16,1 4 0 0,1 2 0 0,0 0 0 16,0 5 368-16,1 0-176 0,0 2 176 0,0 2-128 15,3 4 128-15,-2 2 0 0,3-1 0 0,0 3-128 16,1 1 128-16,0-2 0 0,0 5 0 0,2-1-128 0,1 4 128 15,2 1 0-15,2-1 0 0,1 1 0 0,0-3 672 16,1-2 112-16,0-1 32 0,1-1 0 0,0-1-224 0,0-3-32 16,1 1-16-16,0-5 0 0,1 2-544 0,2 1 0 15,-1-4 0-15,0-1 0 16,0 2-336-16,-1-7-128 0,-1 0-32 0,-1-1 0 16,-1 0-928-16,-3 0-192 0,0-2-48 0,-2 1-11840 0</inkml:trace>
  <inkml:trace contextRef="#ctx0" brushRef="#br1" timeOffset="85205.89">9338 10820 40543 0,'-1'-2'1792'0,"0"0"384"0,2 0-1744 0,2-1-432 0,2 2 0 0,0-1 0 0,2-2 160 16,4-1-160 0,8-2 192-16,5-3-192 0,7-3 0 0,0 1-192 0,3-3 0 0,-2 2 0 15,0-2-608-15,-1 1-112 0,1 0-32 0,-4 2 0 16,0 0-464-16,-5 2-112 0,-2-2-16 0,-2 3 0 31,-2 1-400-31,-3 2-96 0,-3 0-16 0,-3 1 0 16,-1 4-192-16,-4 1-32 0</inkml:trace>
  <inkml:trace contextRef="#ctx0" brushRef="#br1" timeOffset="85795.8">8752 11414 2751 0,'-16'-2'256'0,"4"1"-256"0,1 1 0 0,2-2 0 0,5 0 3968 0,1 2 736 0,-1 0 160 0,-3-2 16 0,-6-2-5328 0,-3 2-1056 0,1-4-224 0,3 2-32 0,2 1 352 0,3 1 64 0,2 1 0 0,2-3 16 15,2 4 1136-15,2-2 192 16,0 2 128-16,3 0-128 0,1 0 1600 0,0 0 208 16,0 2 48-16,2-2 16 0,6 1 944 0,3 2 176 0,4 0 32 0,3 0 16 15,3-3-512-15,4-3-96 16,1 1-32-16,1 1 0 0,2-5-992 0,6-1-208 0,5-1-48 0,1 0 0 0,5-2-672 15,1-1-144 1,3 0-16-16,-1-1-16 0,-1-1-304 0,-2 1 0 16,-5-2 0-16,-1 3 0 15,1 1-288-15,-1 0-112 0,-2 4-32 0,-4-4 0 16,1 4-1120-16,-5 3-240 0,-3 0-32 0,-5 3-13920 0</inkml:trace>
  <inkml:trace contextRef="#ctx0" brushRef="#br1" timeOffset="86546.02">9160 11845 8287 0,'-5'0'736'0,"0"-1"-592"0,2 1-144 0,0 0 0 0,1-3 960 0,-2 3 144 0,-2-2 48 0,-5-2 0 16,-4 1-800-16,-2-4-160 0,-1 1-16 0,1 0-16 0,0-3 880 0,1 4 176 0,-2-1 48 0,1 4 0 15,1-1 112-15,-1 3 32 16,1 3 0-16,-1 3 0 0,3 0-544 0,-4 4-96 0,1 2-32 16,0 2 0-16,-1 3-224 0,2-1-32 0,0 0-16 0,-1 4 0 15,-4 5-224-15,-1 1-48 0,2 1-16 0,0-1 0 16,2-1-176-16,3 1-144 0,4 0 144 0,2-3-208 0,4 0 208 16,2-4-192-16,3 1 192 0,3-3-192 0,1 0 448 15,-1-4 80-15,4 2 32 0,-1-3 0 0,2-1-368 16,2 1 0-16,1-6 0 0,3-1-192 0,-2 0 192 0,2-4 0 15,1-2 0-15,0-3 0 0,2-2 272 0,0 0 48 16,1-3 0-16,-2-1 0 0,1 0-320 0,0-5 160 16,-1 3-160-16,-1-2 128 0,0-2 144 0,-1 1 32 15,-2-3 0-15,0 1 0 0,-2-4 512 0,1 1 96 16,-1-3 32-16,-1 1 0 0,0 1 16 0,-1-4 0 16,0 0 0-16,0-8 0 0,1-1-224 15,-3-1-32-15,2-2-16 0,-3 1 0 0,-2 2-288 0,1-1-48 16,-2 3-16-16,0 1 0 0,-2 2-144 0,-2 3-16 15,0 4-16-15,-2 0 0 0,-2 0-160 0,0 3 160 0,-2 3-160 16,2 4 160-16,0 2-160 0,0-1-176 0,0 3 48 16,0 0 0-1,-2 1-256-15,1 1-64 0,-1 2 0 0,1 1 0 16,2-1-1216-16,0 2-240 0,0-1-48 0,3 2-8640 16,-1 1-1728-16</inkml:trace>
  <inkml:trace contextRef="#ctx0" brushRef="#br1" timeOffset="87034.64">9571 11560 23039 0,'-10'1'2048'0,"1"1"-1648"0,2-2-400 0,1 3 0 0,3-2 1904 0,2 1 288 0,-1 1 64 0,-3 1 16 16,-4 2-2272-16,-2 4-464 0,-3 5-96 0,3 1-16 0,1 0-576 0,3 0-112 0,2 0-16 0,1-1-16 15,2 2 528-15,0 0 96 0,2 1 32 16,2 0 0-16,-2-2 1424 0,-2 3 304 0,2-3 48 0,-1 2 16 0,-1 5-192 16,-1-5-16-16,1 4-16 0,-2 1 0 0,0-1 96 0,2 0 32 15,-2 1 0-15,3-2 0 0,-2 1-320 16,3 0-64-16,2-5-16 0,0 1 0 0,2-2-656 0,1 0-256 15,0-4 16 1,2 1 0 0,2-4-1680-16,0 1-320 0,-1-1-80 0,3-5-16 15,0-4-384-15,2 0-80 0,0-4-16 0,2-2 0 16,0-3 1728-16,1 2 320 0,0-6 80 0,0 2-5936 0</inkml:trace>
  <inkml:trace contextRef="#ctx0" brushRef="#br1" timeOffset="87327.38">9191 11927 42383 0,'-6'0'1872'0,"2"0"400"0,2 0-1824 0,2 0-448 0,2 0 0 0,3 0 0 0,3-3 128 0,4 0-128 16,8-1 0-16,8-5 0 0,12 2 208 0,6-4-48 0,6 0-16 0,6-2 0 31,5-2-464-31,5 2-112 0,5-3-16 0,1-3-18224 16</inkml:trace>
  <inkml:trace contextRef="#ctx0" brushRef="#br1" timeOffset="90268.48">16059 10862 10127 0,'-1'-1'896'0,"0"1"-704"0,1 0-192 0,0 0 0 0,0 0-144 0,0-3-64 0,0 1-16 0,0 1 0 0,-2-6-736 0,1 4-160 0,1-2-32 0,-1 1 0 0,0 2 992 16,-1 0 160-16,0 0 0 0,-2 2 160 0,-2-3 1104 0,0 3 208 0,-2-1 64 16,0 1 0-1,-1 0-48-15,-1 1 0 0,-1 2 0 0,-1-3 0 0,1 2-400 16,0 0-64-16,-1 0-32 0,0 1 0 0,1-3 224 0,-1 1 32 0,0 1 16 0,3 1 0 16,0-2-112-16,-1 1 0 15,0 2-16-15,0 2 0 0,2 1-720 0,-4-1-144 16,1 2-16-16,-1 2-16 0,1-2-240 0,-2 3 0 0,-1 2 0 0,-1 2-160 15,1-1 160-15,-1-1 0 16,0 5-144-16,1-2 144 0,0 0 0 0,2-4 0 16,2 2 0-16,0-2 0 0,4 1 0 0,1-3 0 0,1 2 0 0,2 0 0 15,2-2 336-15,0 3 48 0,1-4 0 0,4 1 0 16,0 1 384-16,1-3 96 0,4 1 16 0,2-6 0 16,3 0-304-16,2-2-48 0,2 1-16 0,1-4 0 0,-1 1-144 15,1 1-48-15,1-3 0 0,3-3 0 0,-1 2-320 16,-1-2 128-16,-3 2-128 0,0-2 0 0,0 0 0 0,1-3 0 15,-1 0 0-15,-1 0 0 0,-2-1 0 0,0 0 128 16,-2 0-128-16,-2-2 0 0,-2-1 464 0,-2 1 32 16,-3 2 0-16,-2-2 0 0,-1-2 16 0,-4-4 0 15,0-3 0-15,-3-3 0 0,-1-1-256 0,-3-1-32 0,0-2-16 16,-1-5 0 0,-1-2 32-16,0-1 0 0,0 2 0 0,0 1 0 15,0 2-80-15,0 1-16 0,0 4 0 0,-1 0 0 16,3 5-144-16,-3 1 0 0,3 1-160 0,-1 1 160 0,1 4-416 0,3 2 16 0,0 2 0 0,2 1 0 31,0 2-304-31,0 1-48 16,2 1-16-16,1 3 0 0,0 0-1024 0,1 2-224 15,-2 0-32-15,2 2-12864 0</inkml:trace>
  <inkml:trace contextRef="#ctx0" brushRef="#br1" timeOffset="91126.22">16681 10567 21183 0,'1'-7'1888'0,"1"2"-1504"0,-2 2-384 15,1 0 0-15,0 2 1584 0,0-4 240 0,2 0 48 0,0-7 16 0,4-3-1312 0,-4-1-272 0,2 0-48 0,-2 1-16 0,-3 1-240 0,-4 2 0 0,0-2 0 0,-3 0 0 0,-2 0 160 0,-3 2 32 16,-2-1 16-16,-1 1 0 0,-1 2-208 0,2-2 0 16,-3 5 128-16,1-1-128 15,2 3 176-15,-1 2-16 0,0 3 0 0,1 0 0 16,1 3 16-16,-1 0 0 0,-1 1 0 0,-1 2 0 15,1 1-176-15,-1-1 160 0,1 0-160 0,1 1 160 16,1 2-16-16,2 1 0 0,1 2 0 0,2 1 0 0,-1 3 560 16,0 2 96-16,3 4 32 0,-1 1 0 0,2 1-544 0,0 2-96 15,2 0-32-15,1 3 0 0,2-1 256 0,0 1 48 16,1-1 16-16,1 3 0 0,2 0 80 0,-1-1 16 16,-1-3 0-16,1 1 0 0,-1 4-576 0,-1-3 0 0,2 2 0 0,-3-3 0 31,0-4-336-31,0-2-176 0,0 3-48 15,-1-3 0-15,-1-1-912 0,0-1-192 0,-1-4-48 0,0 0-8224 0,-1-1-1648 0</inkml:trace>
  <inkml:trace contextRef="#ctx0" brushRef="#br1" timeOffset="91364.56">16204 10840 41471 0,'1'-1'1840'0,"-1"-2"368"0,1-1-1760 0,3 2-448 0,1-1 0 0,1 2 0 16,4-2 128-16,5-4-128 0,10-1 128 0,9-6-128 0,7-3-160 0,1 1-112 16,-1 2-32-16,-3-2 0 31,-1 1-512-31,-3 2-96 0,-3 0-32 0,-3 1 0 0,-3-1-1200 15,-3 4-240-15,0 0-48 0,-1 2-11664 0</inkml:trace>
  <inkml:trace contextRef="#ctx0" brushRef="#br1" timeOffset="91795.31">15448 11541 43311 0,'4'-4'1920'0,"0"-1"384"0,2-1-1840 0,1 1-464 0,1 0 0 0,2 2 0 16,2-4-480-16,11-3-192 0,16-8-32 0,16-8-16 0,12-7 464 0,5 0 80 0,-2 2 32 0,-2 4 0 15,-2 3-48 1,-4 1-16-16,-3 1 0 0,-2 1 0 31,-1 2-1120-31,-3 2-208 0,0 5-64 0,-4-4 0 0,-3 5 464 0,-4-1 96 0,0 1 16 0,-2 0 0 16,-2 3 64-16,-2-2 0 0,-1 0 16 15,-4 1 0-15,-4 3 240 0,-2-2 32 0,-3 4 16 0,-4 0-10528 16</inkml:trace>
  <inkml:trace contextRef="#ctx0" brushRef="#br1" timeOffset="92439.62">15958 12075 8287 0,'5'-10'736'16,"-2"2"-592"-16,0 0-144 0,-1 2 0 0,1 0 2560 0,-2 0 496 0,0-1 80 0,2-2 32 0,2-7-2368 0,0-9-480 0,1-4-80 0,-2-2-32 16,-4 2 576-16,-2 4 112 0,-1 3 32 0,-4 6 0 0,1-2 448 0,-1 7 96 0,1 0 0 0,-2 4 16 15,2 3-112-15,0 2-32 0,-2-1 0 0,-2 6 0 0,1-1-560 0,-3 4-112 16,0 4-32-16,-1 0 0 0,-1 4-640 0,0 0 0 16,-1 2-208-16,2 3 48 15,-2 0-336-15,-2 4-64 0,-2 4-16 0,-1-1 0 16,1 3-48-16,-1-3-16 0,-1 5 0 0,0-3 0 15,0 3 64-15,0-1 16 0,2 3 0 0,6-7 0 16,3-1-48-16,5-6-16 0,3 0 0 0,6-7 0 0,2-2 1264 0,2-4 256 0,0-2 64 0,2-1 0 16,1-2 0-16,2-2 16 0,-1 1 0 15,2-7 0-15,1-2-768 0,2-3-208 0,0 1 0 0,2-4 0 16,-2-1 576-16,2 0 16 16,-2-2 16-16,0 2 0 0,1-3-288 0,-4-1-48 15,3-2-16-15,-1 0 0 0,-3 1-256 0,1-4 0 0,-1 2 0 0,-1-2 0 0,-3-1 208 16,0-3-16-16,-1 5 0 0,-4-1 0 0,0 0 192 15,-4-1 48-15,-1-2 0 0,-4 2 0 0,-1-1-432 16,-2 3 0-16,-2-1 128 0,1 6-128 0,-3 0 0 0,3 3 0 16,-1 0 0-16,0 1 0 15,1 2-336-15,0-2-112 0,2 5 0 0,0 0-16 16,2 4-1008-16,-1 0-208 0,1-1-48 0,-2 1 0 16,1 2-1056-16,1 2-224 15,2 2-32-15,-1 0-16 0</inkml:trace>
  <inkml:trace contextRef="#ctx0" brushRef="#br1" timeOffset="92865.24">16501 11506 28559 0,'-12'3'2544'0,"3"1"-2032"0,-1-2-512 0,3-1 0 0,5 2 1344 0,-1-1 160 0,1 2 32 0,-3 0 16 0,-4 4-1552 0,-2 2-256 0,0 0-64 0,-2 5-32 0,-2 5 112 0,-1-2 32 15,0 4 0-15,-1 3 0 16,0 4 0-16,0 3 0 16,1 2 0-16,0 1 0 0,2 0 32 0,1 1 16 0,0 4 0 0,3-3 0 0,3-2 1024 0,2-2 208 15,1-2 32-15,3 0 16 0,0-5-192 0,2-1-32 16,0 0-16-16,3-3 0 0,1-2-496 0,1-4-112 0,1 0-16 16,2-1 0-16,5-3-400 0,-1-4-96 0,5-2-16 15,1-4 0 1,4-1-800-16,-1-2-160 0,1-1-48 0,0-2 0 15,-1-2-496-15,0-3-96 0,0-1-32 0,-2 0 0 16,0 1-640-16,-1-4-128 0</inkml:trace>
  <inkml:trace contextRef="#ctx0" brushRef="#br1" timeOffset="93135.62">16062 11760 43311 0,'-4'2'3840'0,"3"1"-3072"16,1-3-608-16,1 0-160 0,1 0-240 0,1 1-80 15,2 2 0-15,2-3-16 0,4 2 336 0,5-1 0 16,4-1 0-16,2 0 128 0,4-1-128 0,4 1 0 15,3-5 0-15,7 4 0 0,5-4-128 0,3 1-64 16,7 0-16-16,7-2 0 16,5-4-976-16,7-2-192 0</inkml:trace>
  <inkml:trace contextRef="#ctx0" brushRef="#br1" timeOffset="97889.78">9450 12616 5519 0,'1'7'496'0,"-2"-5"-496"0,-2-2 0 0,2 3 0 0,0-2 6928 0,0-1 1296 0,1-1 256 0,-2 1 48 16,0-3-6288-16,-1 0-1280 0,1 0-240 0,2 3-48 15,0 0-1568-15,0 0-304 0,0 0-64 0,0 0-16 16,2-19 880-16,2 14 160 0,0 1 48 0,-1 0 0 15,2 0 400-15,-2 2 96 0,1-2 16 0,-1 2 0 16,1 2 480-16,-1-3 96 0,-1 3 32 0,0 0 0 16,0 0-48-16,-1 3-16 0,1-3 0 0,0 2 0 0,-1 2-176 0,0-2-48 15,0 0 0-15,1 0 0 16,-2 1-64-16,1-2 0 0,0 1-16 0,-1 0 0 0,1 3-304 0,1-2-64 16,-2 1-16-16,1 1 0 0,-1 0-176 0,1 3 0 15,-1-1-192-15,0 5 192 0,-1-2-128 0,0 0 128 16,-1 1 0-16,0 0 0 15,-2 4 0-15,0 1 0 0,-1 3 0 0,1 0 0 16,-3 0 0-16,1 1 0 0,-1 4 0 0,1-1 0 16,-1-2 0-16,2 2 128 0,0 4-128 0,2-1 192 15,-1 3-32-15,2-7 0 0,0-2 0 0,1-3 0 16,1-3-160-16,0-2 0 0,1-3 0 0,-1-3 0 0,-1-1 0 0,1-3 0 0,-1 1 0 0,-2-3 0 16,0-3 128-16,-1 0 0 0,0-1 0 0,-2-1 0 15,1-2 112-15,0-5 16 16,3 5 0-16,-1-3 0 0,2 1-256 0,1 1 0 15,0 3 0-15,1-4 0 0,3 3 0 0,0 2 0 16,1-2 0-16,1 0 0 0,2 0 128 0,2 0-128 0,1-1 0 0,2 1 0 16,-1 3 0-16,3-4 0 0,4-1 0 0,0 0 0 15,2 2 0-15,-1-3 0 0,-1 3 0 0,-1 1 0 0,1 3 0 16,-4-1 0-16,1 6 0 0,-3-3 0 0,2 2 0 16,-2 2 0-16,0 0 0 0,0 2 0 15,-2-2 0-15,0 2 0 0,0 0 0 0,0 0 0 0,-1-3 0 0,1 0 0 16,0 0 0-16,0-3 0 0,0 1 0 0,2 2 0 15,0-1 0-15,1-1 0 0,0 2 0 0,-3-1 0 16,1-1 0-16,-3 2 0 0,-2-3 0 0,2 1 0 16,-1-1 0-16,2 0 0 0,-1 0 0 0,0-1 0 15,-2 1 0-15,-1-3 0 16,-1 3 0-16,-1-1 128 0,0 1-128 0,-2-2 192 0,-1 2-32 0,1-3-16 0,-2 2 0 16,1-1 0-1,-1-2 64-15,0 1 16 0,0-3 0 0,-1 2 0 0,2-2-96 0,-1 0-128 0,1 0 176 0,0 0-176 31,1 2 256-31,0-5-48 0,0 3-16 0,2-1 0 0,2-6-192 0,-1 3 144 0,2-1-144 0,-1 1 128 16,-1 3-128-16,1-2 0 16,-1-1 0-16,0 1 128 15,0 0-128-15,-2 2 160 0,2-2-160 0,-2-1 160 0,1 0-160 0,-2 1 0 0,2 0 144 0,-2-4-144 16,1-3 128-16,-2-2-128 16,-1-1 128-16,0-1-128 0,-1-2 0 0,-2 0 0 15,1-3 0-15,-2 3 0 0,0 3 0 16,1-1 0-16,-2-2 0 0,0 4 0 0,0 3 0 0,1 2 0 15,2 6 0-15,-2 1 0 0,1 0 0 0,2 2 0 16,-1 1 0-16,0 0 0 0,1 3 0 0,1-4 0 0,-1 1 0 0,1 1-128 0,1 1 128 16,-1 1 0-1,1 0 0-15,-1 0 0 0,0-3 0 0,0 3 0 16,0 0 0-16,0 0 0 0,0 0 0 0,0 0 0 0,0 0 0 0,0 0 0 0,0 0 0 0,0 0 0 16,0 0 0-16,0 0 0 0,-22-6 0 0,16 6 0 15,-1 3 0-15,-2-2 0 0,0 4 0 16,1-2 0-16,-2 1 0 0,0 2 0 15,-1 1 0-15,0-1 0 0,-2 2 0 16,0-3 0-16,-1 4 0 0,-1-3 0 0,0 0 0 0,-1-2 0 16,1 2 0-16,-2 0 0 0,0 1 0 0,1-1 0 15,0-2 0-15,-2 2 0 0,1 0 0 0,-2-2 0 16,1 1 0-16,-2 1 0 0,2-3 0 0,-2 4 0 0,2-4 0 0,0 4 0 16,-1-1 0-16,0 0 0 15,0-2 0-15,2-1 0 0,1 2 0 0,2-4 0 16,2 4 0-16,-1-5 0 0,1 4 0 0,1-4 0 15,1 1 0-15,1 4 0 0,1-3 0 0,0 0 0 16,3 1 0-16,0-3 0 0,0 0 0 0,0 0 0 16,0 0 0-16,2 0 0 0,-1-3 0 0,0 3 0 15,1-2 0-15,-1 0 0 0,1 0 0 0,0 1 0 16,0-2 0-16,1 1 0 0,1 0 0 0,-2 0 0 0,1-1 0 16,-1 0 0-16,2-1 0 0,0 4 0 0,1-2 0 0,0 2 0 15,0-3 0-15,1 2 0 0,-1 1 0 0,1 1 0 16,2 2 0-16,-1-3 0 0,2 3 0 0,-2 2 0 15,2 1 0-15,0 4 0 0,-1-2 0 0,0 3 0 16,1 2 0-16,-2 4 0 0,1 1 0 0,-3 1 0 16,1-1 0-16,-2 4-128 0,-1 1 128 0,0 0 0 15,-1 2 0-15,1-4 0 0,-1 1 0 0,0-2 0 16,1-1 0-16,0-1 0 0,-1-2 0 0,3-3 0 0,0 0 0 16,0 0 0-16,0-4 0 0,2 1 0 0,0-1 0 15,1-2 128-15,0 2-128 0,0-6 0 16,-1 0 0-16,1 1 0 0,-1-2 0 0,2 1 0 15,0-3 0-15,-2 0 0 0,-1 1 0 0,3-1 0 0,0-1 0 0,1-2 0 16,-2 0 0-16,2 0 0 0,2-3 0 16,0 0 0-16,3-2 0 0,0 2 0 0,0-2 0 0,1 1 0 15,-1 4 0-15,0-3 0 0,-2 3 0 0,1 2 0 16,1 1 0-16,1 0 0 0,1 0 0 0,2 0 0 16,2 0 0-16,3 0 0 0,-1-3 0 0,3 0 0 15,0 0 0-15,0-1 0 0,-1 1 0 0,0-2-128 16,-4 4 128-16,0-2 0 0,0-1 0 0,-1 2 0 0,0 4 0 15,-2-2 0-15,1 0 128 0,-2 2-128 0,1 0 0 16,-1 1 0-16,-1-2 0 0,0 1 0 0,-1 1 0 0,0-2 0 16,0 1 0-16,0 0 0 15,0-2 0-15,1 0 0 0,1-2 0 0,1 0 0 0,-1 1 0 0,1 1 0 16,1 0 0-16,2-3 0 0,0 0 0 0,0 0 0 16,-1 3 0-16,-2-2 0 0,-2 4 0 0,-3-2 0 15,0 0 0-15,-2 0-128 0,-1 0 128 0,-1 0 0 16,-1 3 0-16,0-3 0 0,-2 1 0 0,-1 1 0 15,1 1 0-15,-2-3 0 0,1 1 0 0,-1-1 0 16,1 0 0-16,-2 0 0 0,1 0 0 0,1 0 0 0,0 0 0 16,0 0 0-16,0 0 0 0,-3-22 0 15,3 14 0-15,0-4 0 0,1 0 0 0,0-3 0 0,1-1 0 0,0 0 128 16,0-4-128-16,-2-2 0 0,1 1 0 0,-1-2 0 16,0 1 0-16,-1-3 0 0,0 5 0 0,0 2 0 15,-1 2 0-15,0 0 0 0,0 0 0 0,-1 0 0 16,-1 3 0-16,1-2 0 0,-1 3 0 0,-1 0 0 15,1 2 0-15,1 2 0 0,-1-3 0 0,0 1 0 16,-1 3 0-16,0-2 0 0,0 2 0 0,0-2 0 16,-1 3 0-16,-1-3 0 0,-2 4 0 0,0-1 0 0,2 0 0 15,-2 0 0-15,1 0 0 0,0 2 0 0,1-2 0 0,-1 1 0 16,-1 4 0-16,-3-2 0 0,3 6 0 0,-4-6 0 16,0 6 0-16,-3-3 0 0,-2 0 0 0,0 0 0 15,-1 3 0-15,-4 6 0 0,-6 1 0 0,-3 0 0 16,-1 3 0-16,-2 0 0 0,4-2 0 0,-4 2-208 15,-2 4 48-15,-3 1 16 0,2-2 144 16,0 0-192-16,0 0 192 0,-1-1-192 0,4-1-144 0,0-3-48 16,4-1 0-16,4-7 0 15,2 1-320-15,5-8-64 0</inkml:trace>
  <inkml:trace contextRef="#ctx0" brushRef="#br1" timeOffset="99631.9">16059 12514 28559 0,'-1'-2'2544'0,"1"-1"-2032"0,0 2-512 0,1 1 0 0,0 0 1056 0,1-2 112 0,1 0 32 0,1-4 0 0,1 4-496 0,1-2-80 0,-1 1-32 0,0 1 0 0,-3 4-16 0,1 1 0 0,-1 3 0 15,1 0 0-15,-2 4 64 0,-1 0 0 0,-1 4 0 0,1 1 0 0,0-3-272 0,-3 0-48 16,2 2-16-16,-1-2 0 0,2 2-80 0,0 1-16 16,0-5 0-16,1 2 0 15,1 0 48-15,2 1 0 0,0-6 0 0,1 8 0 16,-1 3-80-16,-1 5-16 0,1-3 0 0,-2 1 0 15,2-2-160-15,-1 1 192 0,-1 1-192 0,1-5 192 16,-2 0-192-16,1-1 0 0,1-1 0 0,-1 1 0 0,-1-4 0 0,2 0 0 16,-3-5 0-16,1 1 0 15,-1-3 192-15,-1 1 0 0,1-5 0 0,-1 0 0 0,1 0 192 0,-2-2 64 16,2-1 0-16,0-1 0 0,2-2-32 0,-1 0 0 0,0-1 0 16,2-2 0-1,0 2-288-15,1 0-128 0,0-1 128 0,1 2-128 16,0 2 0-16,0 0 0 0,0-1 0 0,2 1 0 0,0 1 0 0,2-2 0 0,1 4-192 0,2-2 192 15,2 2-160-15,2 1 160 0,4-3 0 0,3 0-144 16,2-4 144-16,2 1 0 0,2 0 0 0,-1 0 0 16,-1 2 0-16,-1 4 0 0,-1 0 0 0,0 0 0 15,-3-2 0-15,-1 2-128 16,-1 2 128-16,-4-1 0 0,0 2 0 0,-4-1 0 0,1 2 0 0,-2 0 0 16,-1-2 0-16,-3 0 0 0,0 0 0 0,0 0 0 0,-1 0 0 15,-2-2 0-15,0 2 0 0,0 1 0 0,-1-3 0 16,-1 1 0-16,2 1 0 0,0-2 0 0,-2 0 0 15,2 0 0-15,-1 3 0 0,1-2 0 0,1-2 0 0,0-4 0 16,0 1 0-16,-1 2 0 0,-1 0 0 0,0 0 0 16,-1 2 0-16,1-4 0 15,-2 4 0-15,-1-2 0 0,1-2 0 16,1 0 128-16,-1 2 96 0,0-2 32 0,0-2 0 16,-1 1 0-16,2-1-128 0,-1-2-128 0,0 2 176 0,0-4-176 0,0-6 0 0,1 2 0 15,-1 0 0-15,0-3 0 0,0-6 192 0,1 0-64 16,-1-2 0-16,0-1-128 0,0 4 160 0,1-3-160 15,-2-2 128-15,0 1-128 0,0 0 0 0,0 4 0 16,0 1 0-16,-2 3 0 0,2 4 0 0,-1 0 0 0,0 5 128 16,-2 1-128-16,0 4 0 0,0 0 0 0,0 4 0 0,-2 0 0 31,1 0-224-31,-2 0 80 0,1 0 16 0,-1 0 0 16,-1 0-64-16,2 1 0 0,-1-1 0 0,-1 0 0 15,1 0 192-15,-2 0 0 0,2 3 0 0,0-3-128 0,1 0 128 0,-1 0 0 16,-2 0 0-16,2 2 0 0,-1 0 0 0,-2 0 0 15,0 1 0-15,1-2 0 0,-2 1 0 0,-3 2 0 16,1 2 0-16,0-2 0 0,-2 2 0 0,1 0 0 16,-2 0 0-16,0 3 0 0,0-3 0 0,1 0 0 15,1-2 128-15,-1 0-128 0,-1 1 0 0,1-4 0 0,-5 2 0 0,0 0 128 16,1-3-128-16,-3 3 0 16,-3-2 0-16,0 1 0 0,-1-2 0 0,-1 0 0 15,0 0 0-15,0 0 128 0,-2-2 64 0,2 4 32 16,1-2 0-16,-1 3 0 0,-1-2-224 0,-2 2 128 15,2-1-128-15,1 2 0 0,1-2 0 0,3 2 0 16,1 0-128-16,3-2 128 16,0-1-864-16,3 2-64 0,3-1-16 0,1-2-19520 0</inkml:trace>
  <inkml:trace contextRef="#ctx0" brushRef="#br1" timeOffset="100893.6">10589 12496 2751 0,'-3'0'256'0,"1"-4"-256"0,0 4 0 0,2 0 0 0,-1-3 0 0,0 3 0 0,-3-2-144 0,-2 1 144 0,-1-4-256 0,-3 1 64 0,-1 0 0 0,1 2 0 0,2 1 1568 0,3-2 320 0,0-1 64 0,2 2 16 16,0-2 1040-16,2 2 224 0,0-1 32 0,0 2 16 15,1-1-448-15,0 0-80 0,1 2-32 0,1 0 0 16,-1 0-464-16,3 0-80 0,0 0-32 0,1 2 0 16,1 0-800-16,1-1-176 0,3 2-16 0,3-3-16 15,4 2-672-15,2 2-128 0,2-2-16 0,1 2-128 16,-4 0 0-16,3 1 0 0,3-1 0 0,-2-3 0 15,-3 1-336-15,2-2-32 0,5-2 0 16,3-2 0 0,0 0-848-16,-1 1-192 0,-2-2-16 0,-1 1-16 15,-3 0-592-15,-2-1-112 0,-1 2-32 0,-6 1-10112 0</inkml:trace>
  <inkml:trace contextRef="#ctx0" brushRef="#br1" timeOffset="101252.08">10512 12707 41471 0,'9'0'1840'0,"-4"0"368"0,-2 0-1760 0,1-2-448 0,-2 2 0 0,3 0 0 0,2 2 128 0,4-2-128 0,8 1 128 16,9 2-128-16,5-1-512 0,3-2-176 0,0-2-32 0,-2-1-16 0,1 3 352 0,-5 0 64 0,-1 3 0 0,-4-6 16 0,0 2 64 0,-4-3 16 15,-1 6 0-15,-2-2-10896 16,-1 2-2176-16</inkml:trace>
  <inkml:trace contextRef="#ctx0" brushRef="#br1" timeOffset="171486.9">11359 12264 13823 0,'-3'-2'1216'15,"2"-2"-960"-15,1 4-256 0,0 0 0 0,1 0-144 0,-1-2-80 0,0 1-16 0,-1-2 0 0,1-1-400 0,-1 2-96 0,0-1-16 0,1 2 0 0,-1 1 592 16,1 0 160-16,-2 1 0 0,2 2 0 0,0-1 832 0,0 0 256 0,0 0 32 0,2 2 16 16,-1-2 512-16,0 2 96 0,0 2 32 0,-1-2 0 15,1 2-400-15,1 0-80 0,-2 0-16 0,1-2 0 0,-1 1-960 0,1 1-320 16,-1-1 160-16,0 0-160 15,1 1 304-15,-1-2-32 16,0 2 0-16,2-2 0 0,-2 2 240 0,0 3 32 16,-2-2 16-16,2 2 0 0,0 1-240 0,-1 2-32 0,0 0-16 0,1 2 0 15,0 1-272-15,0 1 0 0,-1 2 0 0,1-1 0 0,-2 1 0 0,1-2 0 16,1 0 144-16,-1-2-144 0,1 1 432 0,0-3-16 16,-1 2 0-16,0-2 0 15,-2 0-32-15,1-3-16 0,0 1 0 0,0-3 0 16,1 2-368-16,-1-5 0 0,1 2 0 0,0-4 0 15,0 2-1024-15,-1-4-240 0,0 3-32 0,0-3-11808 0</inkml:trace>
  <inkml:trace contextRef="#ctx0" brushRef="#br1" timeOffset="175244.11">11343 12660 7359 0,'-1'0'656'0,"1"0"-528"0,0 0-128 0,-2 0 0 0,2 0 496 15,0 3 64-15,0-3 16 0,-1 3 0 0,-1 0 64 0,0 0 0 0,1-3 16 0,1 0 0 0,0 0-352 0,0 0-80 0,0 0-16 0,0 0 0 0,0 0 352 0,0 0 64 0,0 0 16 0,0 0 0 16,0 0 928-16,0 0 192 0,0 0 32 0,0 0 16 16,0 0-672-16,0 0-144 0,0 0-32 0,0 0 0 15,0 0-656-15,0 0-144 0,0 0-32 0,4-18 0 0,-2 18-128 16,1 0 0-16,1 2 0 0,-2 0 0 0,2 4 0 0,-2-4 0 31,2-2 0-31,-2 0 0 0,2 0 0 0,-1 0 0 0,0 3 0 16,1-3 0-16,0 0 512 0,1 1 64 0,0-1 0 0,1 0 16 15,-1-1 352-15,-2 1 64 0,2 0 16 0,0-3 0 16,-1 3-720-16,1 0-144 0,-1 0-32 0,-1-2 0 16,1 1-256-16,0 1-64 0,0-3-16 0,-1 3 0 0,1 0 16 0,0 0 16 15,-2 3 0-15,2 0 0 0,0-3 176 0,-1 3 0 0,1-3 0 16,0 0 0-16,-1 5 192 0,1 0 32 16,1-4 0-16,-1 4 0 15,1-1-32-15,-2-2 0 0,2-4 0 0,0 2 0 16,0 0-192-16,0 0-256 0,0-3 48 0,0 2 16 0,0-2 192 0,0 3 0 0,0 0 0 0,1-2 0 15,-1 2 0-15,1-1 0 0,2-2 0 0,-3 3 0 16,1-1 0-16,0 1 0 0,0-3 128 0,2 3-128 31,-2-2 0-31,1 2 0 0,1-1 0 0,0 1 0 0,1 0 288 16,0 0 0-16,-1 0 0 0,1 0 0 0,1 0 16 16,0 0 0-16,1 1 0 0,0-1 0 0,0-1-304 0,1 1 0 0,1-3 0 0,-2 3 0 0,-1 0 0 15,2-2 0 1,2-2 0-16,-1 2 0 0,2 4 320 0,-1-2-64 15,-2-4 0-15,1-1 0 0,-1 4 240 0,-1-1 32 0,-1-2 16 0,1 0 0 16,0 4-384-16,3-2-160 16,-2-1 128-16,1 2-128 0,-1-5 0 0,-1 3 0 0,0 3 0 0,-1 0-176 15,1 0 176-15,2-2 0 0,-2 2-144 0,1-1 144 16,-2 1 0-16,2-3 0 0,1 2 0 0,-1 1 0 16,2 0 0-16,-1 0 0 0,0 0 0 0,-1 0 0 0,0 0 0 0,1 0 0 15,-2 1 0-15,1 2 0 0,1-6 0 0,-2 3 0 16,0-1 0-16,-1 1 0 0,0-1 0 0,0 1 0 15,-2 0 0-15,2 0 0 0,-1 0 0 0,1 1 0 0,1 3 0 16,0-3 0-16,1-2 0 0,-1-2 0 0,-1 6 0 16,-1-3 0-16,0 0 0 0,-1-3 0 0,3 1 0 15,3-2 0-15,0 0 0 0,-2 1 0 0,2 0 0 16,-3 1 0 0,0 1 0-16,-1-2 0 0,-2 1 0 0,1 2 0 15,0-2 0-15,-2 2 0 0,2 0 0 0,-3 0 0 16,1 0 0-16,0 0 0 0,-1 0 0 0,0 0 0 15,1 0 0-15,-1-2 0 0,1 1 0 0,0 1 0 16,-1 0 128-16,0-2-128 0,-1 1 128 0,0 1-128 0,0 0 304 16,-1 0-32-16,-2 0 0 0,1 0 0 0,-1 0-144 0,0 0-128 15,-1 0 144-15,0 0-144 0,0 1 0 0,-1-1 0 16,0 2 0-16,0-1 0 0,0-1 0 0,0 0 0 16,0 0 0-16,0 0 0 0,0 0 224 0,0 0 0 15,0 0 0-15,0 0 0 0,0 0-48 0,0 0-16 16,0 0 0-16,0 0 0 0,0 0-160 0,0 0 160 15,0 0-160-15,0 0 160 0,0 0-160 0,0 0 0 0,0 0 0 16,0 0 0-16,0 0 0 0,0 0 0 0,0 0 0 16,0 0 0-16,0 0 0 0,0 0 0 0,0 0 0 0,0 0 0 15,0 0 256-15,0 0 32 0,0 0 0 0,0 0 0 16,0 0-160-16,0 0-128 0,0 0 192 0,0 0-192 16,0 0 0-16,0 0 0 0,0 0 0 0,0 0 0 15,0 0 0-15,0 0 0 0,0 0 0 0,0 0 0 16,0 0 0-16,-1-20 0 0,2 14 0 0,1 2 0 15,-1-1 128-15,-1-1-128 0,1 2 0 0,-1-2 0 16,0 0 224-16,0-1-16 0,0 0 0 0,0-1 0 16,0-2 0-16,0-3 0 0,1 1 0 0,1-2 0 0,1 2-208 15,0 0 0-15,-1-3 128 0,-1 1-128 0,3 4 0 0,-3-2 0 16,2-3 0-16,-1 4 0 16,0-1 0-16,-1-3 0 0,0 5 0 0,-1-2 0 15,0 4 0-15,-1-3 0 0,1 4 0 0,-1-3 0 16,1 1 0-16,0 0 0 0,0 2 128 0,1-2-128 0,-1 2 128 0,0 1 0 15,0-3-128-15,0 2 192 0,0-2-192 0,0 2 0 16,0 0 0-16,1 1 0 0,0 0 0 0,-1 1 0 16,1 0 0-16,1 3 0 0,-2-2 0 0,1-2 0 15,-1 3 0-15,1 0 0 0,-1 0 0 0,0 1 0 16,0 0 0-16,-1 2 0 0,-2 0 0 0,2 0 0 16,-1 0 0-16,-1 2 0 0,1 0 0 0,-2 1 0 15,2-3 0-15,-1 1 0 0,2-1 0 0,0 0 0 0,-1 0 0 16,1-1 0-16,1 1 0 0,-1 0 0 15,1 0 0-15,-1-3 0 0,0 3 0 0,-1 0 0 0,0 0 0 16,2 0 0-16,0 0 0 0,0 0 0 0,0 0 0 0,0 0 0 16,-21-2 0-16,16 2 0 15,-1 2 0-15,-1 1 0 0,1-3 0 0,0 0 0 0,-1 1 0 16,-2 1 0-16,2 1 0 0,-3 1 0 16,0-2 0-16,-1 2 0 0,-2-2 0 0,1 2 0 15,-2 2 0-15,0-2 0 0,-1-2 0 0,-1 2 0 16,-2 0 0-16,1-2 0 0,-2 2 0 0,0 0 0 0,-1-2 0 0,0 2 0 0,2-2 0 15,-2 1 144-15,0 0-144 16,0-3 192-16,2 3-192 0,-2-2 0 0,1 2 0 16,1-2 0-16,0 0 0 0,1 3 0 0,0-4 0 0,0 1 0 15,2 1 0-15,0-2 0 0,0 0 0 0,-1 0 0 0,1-3 0 0,0 0 0 16,0 2 0-16,2 0 0 0,-2 0 0 0,0 1 0 16,2 0 0-16,-2 0 0 15,1 0 0-15,-2 1 0 0,1 1 0 0,-2 1 0 16,1 0 0-16,-3 0 0 0,1 3 0 0,-1-2 0 15,-1 2 0-15,1-2 0 0,1 2 0 0,0-2 0 16,-1 2 0-16,2-1 0 0,2 0 0 0,0-3 0 0,4 1 0 0,0-2 0 16,2-1 0-16,1-1 0 0,0 1 0 0,0-4 0 0,1 3 0 15,0-1 0-15,1-1 0 0,-2 0 0 16,1 0 0-16,-1 0 0 0,2-1 0 16,-1 2 0-16,1 2 0 0,-2-3 0 0,1 2 0 0,-1 1 0 15,1 0 0-15,0 1 0 0,-1 2 0 0,1-3 0 0,-1 2 0 0,1-2 0 16,1 2 0-16,1-2 0 0,0 2 0 0,0-2 0 15,1 0 0 1,2 0 0-16,-1 0 0 0,2-2 0 0,0 0 0 0,0 0 0 16,-1-1 0-16,1 2 0 0,1 1 0 0,-1-2 0 0,1 1 0 0,-1-1 0 15,1 2 0-15,0-1 0 0,-2 1 0 0,1-2 0 0,-1 0 0 0,0 2 0 16,0 0 0-16,-1-2 0 0,0 2 0 0,-1 0 0 31,2 0 0-31,-3 0 0 0,1 2 0 0,-2 0 0 16,1 3-192-16,-1-1 192 15,-1 1-464-15,1 2 16 0,1-1 16 0,-1-3 0 16,2 4-256-16,-1-4-48 0,3 0-16 0,0 1-11040 0,0-2-2224 0</inkml:trace>
  <inkml:trace contextRef="#ctx0" brushRef="#br1" timeOffset="182111.31">13090 11785 18431 0,'-4'-4'1632'0,"2"1"-1312"0,1 2-320 0,1 0 0 0,1 0 1072 0,-1-2 144 0,0 0 16 0,-1-4 16 0,2-1-592 0,0-2-112 0,3 0-32 0,1 1 0 0,0 2-512 0,1-2 0 16,-1 3 0-16,0 2-144 0,0-2 144 0,-1 5 0 16,-1-2 0-16,0 1-128 0,-2 4 416 0,0-2 96 15,-1 3 0-15,-1 2 16 0,0 1 736 0,-3 3 144 16,2 1 16-16,-2 2 16 0,-1 0-352 0,1-2-64 16,0 3 0-16,1-4-16 0,0 1-432 0,2-1-96 15,0-2-16-15,0 0 0 0,1-1 80 0,-2 0 16 16,4-1 0-16,-2 1 0 0,1 1 128 0,0 0 16 0,0 3 16 15,2-1 0-15,0 4-400 0,1 2-64 0,1-2-128 16,-1 6 176-16,-2-4-176 0,2 2 0 0,-2 4-160 0,0-2 160 16,-2 3 0-16,0 0 0 0,-2 2 0 0,0 3 0 15,0-5 0-15,-2 3 0 0,-1 1-128 0,0-2 128 16,0 2 0-16,0-3 0 0,3-1 0 0,-1-2 0 16,1-2 400-16,0-2 80 0,1 2 16 0,0-2 0 15,1 0-368-15,-1-3-128 0,1 6 0 0,-2-3 0 16,2 3 0-16,-1-1 0 0,1 1 0 0,-2-2 0 15,0-2 0-15,0 1 0 0,1 2 0 0,0 1 0 16,-2 3 0-16,1-2 0 0,-1 0 0 0,-1-2 0 0,1 1 0 0,0-4 0 16,-2-4 0-16,2 0 0 15,0 0 0-15,1 0 0 0,-2-3 0 0,1 0 0 0,2-1 192 16,0-1-64-16,1 1-128 0,-1-1 192 0,1 1-192 16,0-4 128-16,0 2-128 0,0-1 0 0,-2-2 0 0,1 2 0 15,0-1 0-15,-1 0 0 0,-1 3 0 0,1 1 0 16,-2-1 0-16,0 0 0 0,-1 1 0 0,2 2 0 15,-2-3 0-15,0 2 0 0,1 0 0 0,1-4 0 16,1 2 0-16,1-3 0 0,-1-3 0 0,2 0 0 16,0 0 0-16,2 0 0 0,-1 0 128 0,0 1-128 0,2 1 0 15,-2-2 144-15,-1 0-144 0,0 0 0 16,0 0 144-16,0 0-144 0,0 0 0 0,0 0 0 0,16 13 0 16,-15-12 0-16,-1 4 0 0,0-4 0 0,1 2 0 15,-1-3 0-15,0 0 0 0,-1-3 0 16,1 2 0-16,0 1 0 0,0-3 0 0,-1 3 0 0,1 0 0 0,0 0 0 15,0 0 0-15,0 0 0 0,0 0 0 0,0 0 0 16,0 0 0-16,-2-19 0 0,2 16 0 0,0 3 0 16,1 0 0-16,-2 0 0 0,3 0 0 0,-1 0 0 15,0 3 0-15,1-2 0 0,-1 1 0 0,0-2-128 16,2 0 128-16,-3 0-192 0,0 0 192 0,0 0-192 16,0 0 192-16,0 0 0 0,0 0 0 0,0 0 0 15,0 0 0-15,0 0 0 0,0 0 0 0,0 0 128 0,0 0-128 0,0 0 192 16,0 0-64-16,0 0 0 0,0 0-128 0,22-3 0 15,-17 0 0-15,-1 1 0 0,1 0 0 0,-2 2 128 16,2 0-128-16,-1 0 0 16,1 2 0-16,0 0 0 0,0 1 0 0,0-2 0 15,1 1 0-15,1 1 0 0,1-2 0 0,0 2 0 0,3 0 0 16,-1-3 0-16,1 3 0 0,1-3 0 0,0 0 0 0,-2 0 0 16,-1-3 0-16,-1 1 0 0,3 2 0 0,0-1 0 15,2 1 0-15,-2-4 0 0,0 1 0 0,1 0 0 16,1 0 0-16,-1 1 128 0,2 0-128 0,-1 0 0 15,0 2 128-15,0-2-128 0,1 2 0 0,0 0 0 16,0-2 0-16,0 2 0 0,1 0 0 0,-2 0 0 0,1-2 0 16,0-1 0-16,-2 0 0 0,-1-1 0 0,0 4 0 15,0-3 0-15,-1 2 0 0,-2-1 0 0,-1 2 0 0,1 0 0 16,-2 0 0-16,-1 0 0 16,0 0 0-16,-2 0 0 0,2 0 0 0,-1 0 0 15,0 2 0-15,-1 2 0 0,0-4 0 0,1 0 0 16,-1 0 0-16,0 0 0 0,2 2 0 0,-3-4 0 0,2-2 0 15,0 4 0-15,-1 0 0 0,0 1 0 16,-1 2 0-16,-1-3 0 0,1 0 0 0,-2 2 0 0,0 0 0 16,0 1 0-16,0 0 0 0,-3 3 0 0,2-4 0 15,-3 2 0-15,2-1 0 0,-2-2 0 0,0 1 0 0,1-2 0 0,-2-2 0 0,1 1 192 16,0 4-64-16,1 0 0 16,-1-3 80-16,0 0 32 0,2 0 0 0,-1 0 0 15,1-3-240-15,1 0 144 0,-1 0-144 0,2-1 128 16,2-2-128-16,-2 1 0 0,1 0 0 0,0 0 0 15,1-1 0-15,-2 3 0 0,2-4 0 0,-2 4 0 0,0-4 0 16,0 1 0-16,-2 0 0 0,1-4 0 0,0 2 0 0,0-2 0 16,0 0 0-16,-1 0 0 0,1-2 192 0,0-1-64 15,0-3 0-15,1 0 0 0,0-1 0 0,0-1 0 16,1 0 0-16,-1-1 0 0,0 3-128 16,1-4 0-16,0-2 0 0,-1-1 128 0,2-3-128 15,-2 0 0-15,0 1 0 0,0 3 0 0,0-1 0 0,0 5 0 16,0-1 0-16,-2 0 0 0,2-2 0 0,0 1 0 15,0 4 0-15,0-3 0 0,-1 1 0 0,1 0 0 16,0 0 0-16,1 2 0 0,-1-2 0 0,0 1 0 0,0-1 0 0,0-1 0 16,-1 0 144-16,1 0 0 0,-1-1 0 0,1-1 0 0,0 1 48 15,0-1 0 1,-3-1 0-16,3 0 0 0,0-1-192 0,0-1 0 16,0 4 0-16,2-3 0 0,-2 5 0 0,1 2 0 15,-1 0 0-15,0 3 0 0,0 1 0 0,-1 2 0 0,-1-2 0 0,1 2 0 0,-1 1 0 0,-2 2 0 16,1 1 0-16,1-1 0 0,-2 2 0 15,2 1 0 1,-2-3-128-16,0 1 128 0,2 0 0 0,-1-3 0 0,2 3 0 0,0-1 0 0,1 1 0 0,-1-3 0 16,2 1 0-16,-1 2 0 15,1-2 0-15,0 1 0 0,1 0 0 0,0 1 0 0,-1 1 0 0,1-3 0 16,-1 2 0-16,0 0 0 0,0 2 0 0,-1-1 0 16,2 2 0-16,-2 2 0 0,0 1 0 0,-2 0 0 15,1 0 0-15,1 0 0 16,-1 0-192-16,0 0 192 0,1 0-160 0,-2 1 160 15,2 1-144-15,0-2 144 0,-1 0-128 0,1 0 128 0,0 0 0 0,0 0 0 0,0 0 0 0,0 0 0 16,0 0 0-16,0 0 0 0,0 0 0 0,0 0 0 16,0 0 0-16,0 0 0 0,0 0 0 0,0 0 0 15,0 0 0-15,0 0 0 0,0 0 0 0,0 0 0 16,0 0 0-16,0 0 0 0,0 0 0 0,-2 20 0 16,2-18 0-16,-2 1 0 0,1-3 0 0,1 0 0 15,-1 0 0-15,1 0 0 0,-1 0 0 0,0 0 0 16,-1 0 0-16,1-3 0 0,-1 3 0 0,2 0 0 15,0 0 0-15,0 0 0 0,0 0 0 0,-19-6 0 0,13 4 0 16,0 2 0 0,-2-1 0-16,1 1 0 0,-1 0 192 0,0 0 0 0,-2 0 16 0,-1 1 0 0,0 1-208 15,-2-2 128 1,1 3-128-16,-3 0 0 0,0 1 0 0,0 2 0 0,-1-3 0 0,1 3 0 16,-1-2 0-16,0-2 0 0,4-1 0 0,-2 2 0 0,1-1 0 0,-1-2 0 15,2 2 0-15,2-4 0 0,2 2 0 0,2 0 0 16,3-2 0-16,1-2-13552 31,4 2-2704-31</inkml:trace>
  <inkml:trace contextRef="#ctx0" brushRef="#br1" timeOffset="197518.96">17345 12362 20271 0,'-2'-2'1792'0,"-1"2"-1424"0,2 0-368 0,0 0 0 0,-1 0 976 0,1 0 128 0,-2 0 32 0,-2 0 0 16,-2 0-816-16,1 0-144 0,-1 0-48 0,2 0 0 0,1 0 576 16,0 0 128-16,2 0 0 0,1 0 16 0,1-3 624 0,1 3 112 31,1 0 16-31,2 3 16 0,0-1-80 0,1-1 0 0,1-1-16 0,3 3 0 0,1 1-1008 0,1-2-192 31,1-2-32-31,3 1-16 16,2 2-560-16,2-1-112 0,0-1-32 0,1 2 0 15,4 3-208-15,-3-2-64 0,1 2 0 0,-2-2 0 16,-2 1 112-16,0 1 16 0,-1-3 0 0,-1 1 0 0,0 0-832 16,-2-2-176-16,-1 1-16 0,0-2-16 15,-2 2-176-15,-4-1-48 0,2-1 0 0,-3 2-8848 0</inkml:trace>
  <inkml:trace contextRef="#ctx0" brushRef="#br1" timeOffset="197931.24">17288 12616 35007 0,'-1'0'1552'0,"0"0"320"0,0 0-1488 0,1 0-384 0,0 0 0 0,0 0 0 0,1 0 688 0,0 0 64 0,1 0 16 16,2 0 0-16,1-3-560 0,-5 3-208 0,0 0 176 0,27-4-176 0,-16 2 192 0,3 1-48 0,2-4-16 0,1 4 0 0,3-2-128 0,1-1-144 0,0 4 144 0,2-2-208 31,1 2-176-31,0 2-48 0,2 2 0 0,-3-1 0 16,-1 0-960-16,-2 1-192 0,1 1-32 0,-1 0-8240 0,-1 0-1664 0</inkml:trace>
  <inkml:trace contextRef="#ctx0" brushRef="#br1" timeOffset="202924.94">19462 11964 4991 0,'1'-3'0'0,"1"1"0"0,-1 1 0 0,0 1 0 0,0 0 560 0,1 0 176 0,-1 0 32 0,2-3 16 0,2 0 112 0,0-2 32 0,2 3 0 0,-3-1 0 0,0 0 352 0,-1 1 64 0,-1 0 0 0,1 0 16 0,-1 2 560 16,-1-4 128-16,2 2 0 0,-1-1 16 16,1 2-176-16,-1-3-32 0,1 3-16 0,0 0 0 15,1 1-1200-15,1-3-256 0,-1 2-32 0,1 1 0 0,-2 0-352 0,2 0 0 16,-2 0 0-16,1 0-192 0,-2-2 0 0,0 2 0 15,0 0 0-15,0 0 0 0,-1-3 192 0,1 2 224 16,0 1-48-16,-1-2-16 0,1 2 416 0,-1-3 96 16,1 2 16-16,1 1 0 0,-1-3-112 0,-1 3-32 15,2 0 0-15,-2 0 0 0,2 0 64 0,-3 3 16 16,1-3 0-16,-1 0 0 0,0 0 16 0,0 0 16 16,0 0 0-16,0 0 0 0,0 0-352 0,0 0-80 15,0 0-16-15,0 0 0 0,0 0-208 0,0 0 0 0,0 0 0 0,20-6 0 16,-18 6 0-16,-1 0 0 0,1-4 0 0,-1 3 0 15,-1-1 0-15,0 2 0 16,1 0 0-16,-1 0 0 0,0 0 0 0,-1 0 0 16,2 0 0-16,-1 0 0 0,0 0 208 0,0 0 0 15,0 0 0-15,0 0 0 0,0 0-80 0,0 0-128 16,0 0 176-16,0 0-176 0,0 0 0 0,0 0 0 16,0 0 0-16,0 0 0 0,0 0 0 0,0 0 0 0,0 0 0 0,0 0 0 15,0 0-144-15,0 0 144 0,0 0-128 0,-21 0 128 0,19 3 0 0,-1-2 0 16,1 2 0-16,2-3 0 0,-2 0 0 0,2 1 128 15,2-1 0-15,-2 0 0 0,1 2-128 0,0-2 0 16,2 0 0-16,-3 0 0 0,0 0-320 0,0 0-48 16,0 0 0-16,0 0 0 15,0 0-1696-15,0 0-352 0,18 9-64 0,-18-8-16 16,-1 2-656 0,0-1-144-16</inkml:trace>
  <inkml:trace contextRef="#ctx0" brushRef="#br1" timeOffset="205602.23">19646 11921 4607 0,'3'-2'400'0,"-2"0"-400"15,0 2 0-15,-1-3 0 0,2 2 2944 0,-1 1 496 0,0 0 96 0,1-2 32 0,3-2-2592 0,2 2-512 0,0-5-96 0,0 4-32 0,1-1 48 0,-1-1 16 0,1 1 0 0,-2 1 0 16,1-2 752-16,1 1 160 0,-2-3 32 0,3 0 0 0,-2 1-192 0,2 0-48 0,-1 0 0 0,1-3 0 15,-2 5-144-15,1 1-48 0,-1-2 0 0,-2 1 0 16,0 2-32-16,-1 0-16 0,-1 4 0 0,1 3 0 16,-1-2-160-16,-1 0-16 0,-1 3-16 0,1-1 0 15,-1 1-208-15,-1 3-32 0,1-1-16 0,0 0 0 16,-1 0-224-16,2 2-32 0,-2-1-16 0,0 2 0 16,0-2 80-16,-2 3 16 0,2-4 0 0,-1 3 0 15,1-1-32-15,0 2 0 0,0 2 0 0,1 0 0 0,1 2-80 16,-1 0 0-1,1 3-128-15,0 3 192 0,0 2-192 0,-1 3 0 0,2 1 0 0,-2 1 0 0,-1 3 0 0,0-1 0 16,0 1 0-16,-1-3 0 0,-1 1 0 0,1 0 0 31,-1-3 0-31,1 2 0 0,-2-1 0 0,2-6 0 16,-2 1 0-16,2-3 0 0,-1 1 0 0,-2-2 0 16,1-3 0-16,0-1 0 0,-1-1 208 0,0-2 0 15,1-3 0-15,0 1 0 0,1-7-32 0,-1 4-16 16,2-4 0-16,0 2 0 0,-1-1-160 0,1-3 0 0,0 2 0 15,0 3 128-15,1-4-128 0,-1 2 0 0,-1 2 0 16,1-2 0-16,1 5 0 0,-1-2 0 0,1 5 0 0,-1-2 0 16,1-1 0-16,0 1 0 0,0 0 0 0,0-2 0 15,1 2 0-15,1-3 0 0,0-1 0 0,-1 0 0 16,1-2 0-16,-1 1 0 0,1-2 0 0,-1-3 0 16,0 4 0-16,0-2 0 0,1 0 0 0,-2 0 0 15,-2-2 0-15,1 3 0 0,1-2 0 0,-1 4 0 16,0-2 0-16,-1 0 128 0,1-2-128 0,1 2 192 15,-1-2-192-15,2 1 128 0,-1-2-128 0,1 3 128 16,2 1-128-16,-2-2 0 0,2-1 0 0,-1 2 0 0,1-1 0 16,-2-1 0-16,1 2 0 0,0-3 0 0,-2 4 0 0,1-2 0 15,0-1 0-15,-1 2 0 0,0-1 0 0,0-2 0 16,1 4 0-16,-1-4 0 0,0 2 0 16,0 2 0-16,0-4 0 0,1 3 0 0,1-3 0 0,-1 0 0 15,0 1 0-15,2 1 0 0,-2 1 0 0,1-2 0 16,2 2 0-16,-1 0 0 0,0 0 0 0,1 0 0 15,0-3 0-15,1 3 0 0,-2-2 0 0,0 2 0 16,1-1 0-16,-1 2 0 0,0-2 0 0,0 2 0 16,0 2 0-16,-1-2 0 0,2 0 0 0,-1 1 0 15,0-2 0-15,0 1 0 0,0 0 0 0,0-2 0 16,-1 1 0-16,1-3 0 0,1 1 0 0,-1 1 0 16,0-2 0-16,0-2 0 0,2 2 128 0,0-1-128 0,0 1 192 0,0-3-64 15,-1 3-128-15,0-2 0 16,2 2 144-16,-1 2-144 0,0-2 0 0,0 3 128 0,2 0-128 0,-1 0 0 15,4 3 0-15,-1-2 0 0,0 2 0 0,0-2-128 16,1-2 0-16,-1 2 0 0,0-2 0 0,-1 2 0 16,1-2 128-16,-2-2 0 0,1 2 0 0,-2-2 0 0,0 2 160 15,-1-2 64-15,1 0 16 0,-1 1 0 0,0 1-48 16,0-2-16-16,0 1 0 0,0 1 0 0,1-2-176 16,0 0 160-16,2 0-160 0,-2-2 160 0,1 1-160 0,1-1 0 15,0 1-160-15,1-1 160 0,0 0 0 0,-1 0 0 16,1 2 0-16,-2-3 0 0,0 2-208 0,-2 1 48 15,1 0 16-15,-2-2 0 0,-2 2 144 0,2 0 0 16,-2-3 0-16,1 2 0 16,-2 1 0-16,-1 0 0 0,1 0 0 0,-1-2 0 15,0 2 0-15,0 0 0 0,-1-3 0 0,1 3 176 0,0 0-176 0,0 0 128 16,0 0-128-16,0 0 128 16,0 0-128-16,0 0 0 0,0 0 0 0,0 0 0 0,0 0 0 0,0 0 0 15,0 0 0-15,0 0 0 0,0 0 0 0,0 0 0 0,0 0 0 0,0 0 0 16,0 0 0-16,0 0 0 0,0 0 128 0,0 0-128 15,0 0 0-15,1-20 0 0,0 17 0 0,-1 0 0 16,0 3 0-16,2-2 0 0,-2 2 0 16,0-2 0-16,0 2 128 0,1-2-128 0,-1 1 128 15,1-2-128-15,0 3 128 0,1-3-128 16,-1 3 0-16,0-3 128 0,1-1-128 0,0 4 128 0,0-2-128 0,1-1 128 16,-1 2 0-16,-1-4-128 0,3 4 192 0,-3-3-64 15,2 2-128-15,-1-2 192 0,-1-1-192 0,2 1 192 0,-1-2-16 16,0 3 0-16,0-7 0 0,1 3 0 0,-2-1-16 0,1-2 0 15,0 1 0-15,-1-3 0 0,0-2 16 0,0-2 0 16,1 1 0-16,-1-2 0 0,1-8 48 0,-1-2 16 16,1-3 0-16,-1 2 0 0,-1-3-240 0,1 1 176 15,0 0-176-15,-1-5 160 0,0 3-160 0,2-3 0 16,-1 4 0-16,-1 2 0 16,0 0 0-16,-1 1 0 0,-1 0 0 0,1 2 0 15,0 2 0-15,0-2 0 0,-1 4 0 0,2-3 0 0,-1 3 0 0,0-1 0 16,0 2 0-16,0 1 0 15,-1 1 0-15,1-4 0 0,0 2 0 0,0-1 0 0,1 0 0 0,0 2 0 0,0-3 0 16,0 3 0-16,0 0 0 0,1-1 0 0,-1 1 0 0,0 4 0 16,-1 0-128-16,-1 4 128 0,1-1-160 15,-1 3 160 1,-1 4-160-16,1 0 160 0,0 0-160 0,0 0 160 16,1 0 0-16,-1 2 0 0,1-1-128 0,0 4 128 0,1-2 0 0,0 3 0 15,0-2 0-15,0 0 0 0,1 2 0 0,-1 0 0 0,0-2 0 0,1 1-144 16,-1 1-32-16,0 0 0 0,0 0 0 0,0 0 0 0,0 0 48 15,0 0 0-15,0 0 0 0,0 0 0 16,0 0-16-16,0 0 0 0,0 0 0 0,0 0 0 0,0 0 144 0,0 0 0 16,0 0 0-16,0 0 0 0,0 0 0 0,0 0 0 15,0 0 0-15,0 0 0 0,0 0 0 0,3 22 0 32,-4-16 0-32,-1-1 0 0,1 0 0 0,-1 1 0 15,1-2 0-15,-1 2 0 0,1-2 0 0,0 0 0 16,-3-2 0-16,3 1 0 0,0 0 0 0,-2 0 0 15,2-3 0-15,-2 1 0 0,0 1 0 0,-2-2 0 16,0 3 0-16,-3-3 0 0,0 0 0 0,-3 1 0 0,-2 2 0 16,0-2 0-16,-1 0 0 0,0 0 176 0,0-1-176 15,-1 0 192-15,0-1-64 0,-1 0-128 0,0 0 192 16,-1 1-64-16,0-3 0 0,-1 2 0 0,1 1 0 0,-2 1 0 16,-1-1-128-16,0 3 0 0,1-1 0 15,-1 3 0-15,-1 0 0 0,2 1 0 16,1-2-160-16,2-4 160 15,2 2-608-15,4-4-32 0,3-2 0 0,4-2-20144 0</inkml:trace>
  <inkml:trace contextRef="#ctx0" brushRef="#br1" timeOffset="211237.84">19340 12138 5519 0,'2'0'496'0,"-2"-2"-496"0,1 2 0 0,1-1 0 16,-1 1 1472-16,0 0 192 0,0-3 32 0,2 3 16 0,2-4-2624 0,0 2-528 0,1-2-96 0,0-1-32 0,-1 2 624 15,-1 1 128-15,-2 0 32 0,-1 2 0 0,1-3 1008 0,-1 3 208 0,0 0 32 0,-1 0 16 16,0 0 736-16,0 3 128 0,-1-3 48 0,0 2 0 16,1-2 624-16,0 0 128 0,0 0 32 0,0 0 0 15,0 0-704-15,0 0-128 0,0 0-16 0,-19 5-16 0,18-6-976 0,0 1-192 16,-1-4-144-1,2 4 192-15,-1-2-192 0,-1-1-224 0,0 2 48 0,-1 1 16 16,1 0 160-16,-1 0 0 0,-2 0 0 0,-3 1 128 0,2 2 320 0,-2-1 80 16,0-2 16-16,0 4 0 0,-1-3-128 15,-1 2-32 1,0-1 0-16,0 2 0 0,0-2-64 0,0-2 0 0,-2 2-16 0,1-4 0 0,-1 2 208 0,-2-2 32 16,0 2 16-16,1-4 0 0,-2 4 160 0,-1-2 48 15,0-2 0-15,-2 2 0 0,1 0-384 0,-1 0-64 16,-2 2 0-16,-2-3-16 0,2 2-176 0,-3 1-128 0,0-2 144 15,-1 2-144-15,1-3 0 0,-2 3 0 0,-1 0 0 16,0 0 0-16,0 3 0 0,0-3 0 0,0 2 0 0,-1 2-160 16,0-2 160-16,0 3 0 0,1 1 0 0,0-1 0 15,1 2 0-15,2-1 0 0,0-1 0 0,2 0 0 16,3-2 0-16,-1 1 0 0,4-1 0 0,1-1 0 31,1-2 0-31,0 0 0 0,2 0 0 0,1 0 0 0,0 0 0 16,1-2 0-16,0-2 0 0,2 1 0 0,0 0 240 15,0 0-32-15,1-1 0 0,0 1 0 0,-1-2 336 0,0 1 64 16,1 4 16-16,-1-2 0 0,1 0-432 0,-1 2-192 0,3 0 160 16,-3 0-160-16,4 0 0 0,-2 0 0 0,1 0 0 0,0 0 0 15,1 0 192-15,0 0-16 16,1 0 0-16,-1 0 0 0,2 0 80 0,-2 0 32 16,2 0 0-16,0 0 0 0,1 0-288 0,0 0 0 0,0 0 0 0,0 0 0 0,0 0 128 0,0 0-128 15,0 0 0-15,0 0 0 0,0 0 192 0,0 0-64 16,0 0 0-16,0 0-128 0,0 0 128 0,0 0-128 15,0 0 0-15,-12 20 0 0,9-16 0 0,-1 1 0 16,2 1 0-16,1-2 0 0,-2-1 0 0,3 4 0 16,0-5 0-16,0 2 0 0,0-2 0 0,0 2 0 0,1-2 0 15,1 0 0-15,-1 0 0 0,0 2 0 16,0-2 0-16,-1 2 0 16,0 0 160-16,0 1-160 0,0-2 128 0,-1 4-128 15,0-1 192-15,0 0-32 0,1-2-16 0,-3 2 0 16,2 0 80-16,0 0 16 0,-2 2 0 0,2-2 0 15,-1 2-240-15,0-1 144 0,0 0-144 0,2 2 128 16,-1-1-128-16,-2 2 0 0,2 0 0 0,-2 0 0 16,1 2 0-16,-1 1 0 0,2-1 0 0,0 1 0 15,0-4 0-15,1 4 0 0,0-3 0 0,1-3 0 0,1 2 0 16,1-3 0-16,1 0 0 0,-2-2 0 0,1 0 0 16,-1 0 0-16,1-2 128 0,-1 3-128 0,-1-2 224 15,0 0-32-15,1 2-16 0,-2 1 0 0,0 3-176 0,-2-3 0 16,1 4 0-16,0 0 128 0,0 1-128 0,-2 2 0 15,2 0 0-15,0-1 0 0,0-5 0 0,-1 2-176 16,1 1 176-16,1-4-192 0,0 0 16 0,0-2 0 16,0 0 0-16,0-2 0 0,0 1 176 0,0 0 0 15,-1 0 0-15,1 1 0 0,0-4 0 0,-1 2 0 16,-2-1 160-16,1 4-160 0,0-1 224 0,1 0-48 16,-1-1-16-16,1-3 0 0,-1-4-160 0,2-1 192 15,0 3-192-15,0 2 192 0,0 0-192 0,2 0 0 0,-2-2 0 0,0 2 0 16,0 0 160-16,0 0-160 0,0 0 192 0,0 0-192 15,0 0 128-15,0 0-128 0,0 0 0 0,0 0 0 16,0 0 128-16,0 0-128 0,0 0 0 0,0 0 0 16,0 0 144-16,0 0-16 0,0 0-128 0,0 0 192 15,0 0-32-15,0 0-16 0,0 0 0 0,0 0 0 16,0 0-144-16,0 0 192 0,0 0-192 0,0 0 192 16,19 12-192-16,-13-14 0 0,1-1 0 0,0 0 0 0,1 3 176 15,-1-2-48-15,0 0-128 0,-2 2 192 0,1 0-192 0,1 0 0 16,0 0 128-16,1 0-128 0,1 2 0 0,3-2 0 15,-1 0 0-15,2 0 0 0,1 0 0 0,1-2 0 16,0 2 128-16,2-4-128 16,0 2 0-16,-1-2 0 0,0-1 0 0,2 1 0 15,-1 2 0-15,1 1 0 0,0-2 0 0,-1 2 0 0,2 1 0 0,-2-3 0 16,0 6 0-16,1-3 0 16,-1 1 0-16,-1 2 0 0,0-2 0 0,-1 0 0 15,0-1 0-15,-2 1 0 0,-3 2 0 0,4-3 0 0,1-4 0 0,2 2 0 16,3 2 0-16,-2 0 0 0,3 0 0 0,0-4 0 15,0 1 0-15,-1 1 0 0,1 4 0 0,-2-2 0 16,-3 0 0-16,1 0 0 0,2 0 0 0,-1-2 0 16,-2 1 0-16,0 1 0 0,0 0 0 0,-2 1 0 0,-2-1 0 0,0 0 0 15,0 2 0-15,-2-2 0 0,0 3 0 0,0-2 0 16,-2 2 0-16,0-2 0 0,-2 1 0 0,1 1 0 16,1 0 0-16,-1 0 0 0,2-2 0 0,-1 2 0 15,1-1 0-15,0 2 0 0,1-2 0 0,-2-2 0 16,1 2 0-16,-2-2 0 0,0 2 0 0,-1-4 0 15,0 0 0-15,0 2 0 0,0-2 0 0,-1 2 0 0,1 0 0 16,-1-3 0-16,2 2 176 0,-3-1-176 0,3 2 144 0,-2 0-144 16,0 0 0-16,-2 0 144 0,0 0-144 15,-1 0 0-15,-1 2 0 0,1-2 0 0,-2 0 0 0,0 0 0 16,0 1 0-16,-2 2 0 0,2-3 0 0,0 0 0 16,0 0 0-16,0 0 0 15,0 0 0-15,0 0 160 0,0 0-160 0,0 0 160 0,0 0-160 0,0 0 128 16,0 0-128-16,0 0 128 0,0 0-128 0,8-20 160 15,-4 15-160-15,-2 1 160 16,2-2-160-16,-3 3 160 0,1-4-160 0,0 2 160 0,-2 0-160 0,0-1 0 0,0 4 0 16,-3-2 0-1,1-2 0-15,-1 2 128 0,0-1-128 0,0 2 0 16,-1-4 192-16,1 1-32 0,-1 0-16 0,1 0 0 0,1 0 96 0,-2-1 16 16,2 0 0-16,-1-3 0 0,1 1-32 0,-1-4 0 0,0 2 0 0,0-3 0 15,1 2-224-15,-1-1 128 0,0 0-128 0,0 0 0 16,-1 1 0-16,2-3 0 0,-1 4 0 0,1-4 0 15,-1-1 0-15,1 4 0 0,1-1 0 0,0 1 0 16,-1 1 0-16,1-1 0 16,-1 3 0-16,-1-3 0 0,1 2 208 0,-1 0 0 15,1 1 0-15,-1 2 0 0,2 2-16 0,0 1-16 16,0 0 0-16,1-1 0 0,0 4-176 0,0-3 0 16,1-1 0-16,0 2-176 0,3-1-128 0,-2-2-16 0,3 1-16 0,-1 0 0 0,0-1 128 15,0 0 16 1,0-1 16-16,0 1 0 0,0 0 48 0,-2 2 0 0,-1-1 0 0,1 2 0 31,-1-1-240-31,-1 2-32 0,0 0-16 0,-1 0-13216 0,1 2-2624 0</inkml:trace>
  <inkml:trace contextRef="#ctx0" brushRef="#br1" timeOffset="-195409.91">9189 13668 6447 0,'4'-3'576'0,"-2"0"-576"0,-1 3 0 0,-1-3 0 0,1 3 528 0,-1-2 0 0,3-2 0 0,-1 0 0 0,2-2-1104 0,0-2-240 0,-3 1-32 0,0 2-16 0,1-1 368 0,-4 1 80 0,1 2 16 0,-1-1 0 15,0 1 1280-15,0 0 256 0,1-1 48 0,-1-2 16 16,2 1 1104-16,0-1 240 0,0 2 32 0,-1-2 16 16,1 2-336-16,0-2-64 0,-1 2-16 0,0-1 0 0,-1 2-1136 0,1-1-224 15,0 0-48-15,0 2-16 16,-2-2-1040-16,1 1-208 0,-1 3-32 0,1-2-16 15,-2 2-192-15,-1 0-32 0,2 2-16 0,-4-2 0 0,0 3 352 0,-1 1 80 16,0 2 16-16,0-2 0 0,0 2 336 0,0 0 256 16,2 3-32-16,0-2-16 0,0 2 304 0,2 0 48 15,0 1 16-15,1 0 0 0,1 1-576 0,1-1 0 16,1 0 0-16,0-1 0 0,1-2-208 0,1 2 0 16,-1-2 0-16,0 3 0 0,0 1-32 0,1-1 0 15,-2 3 0-15,1-1 0 0,0-1 240 0,-1 0 0 16,3-1 0-16,-1-2 0 0,2 0 0 0,1 1 160 15,1-4-160-15,0 0 128 0,3-2 880 0,1 1 160 16,-1-1 48-16,3-1 0 0,-1-1-448 0,0 2-96 16,0-3-16-16,-1 0 0 0,0 0-512 0,1-3-144 0,1 2 0 15,1-4 0-15,0 1 0 0,1-4-208 16,-2 3 16-16,1-6 16 0,-1 3 176 0,-1-2 176 0,-1-1-48 16,0 0 0-16,-1-4-128 0,-3 3 160 0,0 2-160 0,-2-2 160 15,-1-2 704-15,1 2 144 0,-2-4 16 0,0 1 16 16,0-1 48-16,1 0 0 0,-1 0 0 0,-1 0 0 15,2 1-416-15,-2-1-80 0,2-3-16 0,-2 3 0 16,-1-4-352-16,1 3-80 0,-1 1-16 0,-1 0 0 16,-2 3-128-16,1 0 0 0,-3-2 0 0,-1 1 0 15,-2 2-208-15,1 2-80 0,-2 0-16 0,-1 2 0 16,-1 1-208 0,-1 1-32-16,-2 0-16 0,1 0 0 0,0 0 240 0,1 2 32 0,2 0 16 0,0 4 0 15,1-2 80-15,3 2 32 0,3-3 0 0,0 2 0 16,2 1-448-16,0-2-96 15,2 2 0-15,0 0-14512 0</inkml:trace>
  <inkml:trace contextRef="#ctx0" brushRef="#br1" timeOffset="-194668.57">9967 13188 5519 0,'-5'-6'496'0,"1"3"-496"16,0 2 0-16,2 1 0 0,-1-2 3872 0,2 2 672 0,0 0 144 0,-3 0 32 0,-1 0-2448 0,-1-1-480 0,0 1-112 0,0-3-16 0,2 6-1280 0,-2-3-384 0,1 0 144 0,-1 0-144 15,-2 0 0-15,2-3 0 0,-1 3 0 0,-2-2 0 16,1 0-192-16,0-3 32 0,-1 4 16 0,1-4 0 15,0 2 144-15,2-1 0 0,0 1 160 0,0 2-160 16,-1-1 544-16,2 2 16 16,-1 2 0-16,-1-2 0 0,-1 4 96 0,1 2 32 15,1-2 0-15,-3 2 0 0,2 3-432 0,-2 0-96 0,0 5-16 0,0 1 0 0,-1 1 0 16,0 0 0-16,1 3 0 0,-1-3 0 0,3-3-144 16,-1 5 0-16,1 1 0 0,1-3 0 0,0-3 0 15,2 2 0-15,3 2 0 0,-2-2 0 0,3-3 0 16,0 1 0-16,0 0 0 0,1 1 0 15,1 1 128-15,-1 1 0 0,0 0 0 16,0 2 0-16,1-2-128 0,-1 5 0 0,1 2 0 0,1 0 0 16,0 4-496-16,1-1-80 0,1 0 0 0,-1 1-16 15,1-1-1280-15,-3-1-256 16,1-6-48-16,-2-2-16 0,0-2 128 0,0-3 16 0,1-2 16 0,-2-4-6688 16</inkml:trace>
  <inkml:trace contextRef="#ctx0" brushRef="#br1" timeOffset="-194366.17">9523 13489 25791 0,'-2'-2'1152'0,"1"2"224"0,0 0-1104 0,1-1-272 0,0 1 0 0,0 0 0 0,0 0 0 0,1 0 160 0,0 0-160 0,2 0 128 0,1 0 192 0,-4 0 16 0,0 0 16 0,0 0 0 16,27-4 1024-16,-19 3 208 15,5-1 32-15,0-4 16 0,4 2-624 0,0-2-128 0,3-1-32 0,-2 1 0 16,1 0-304-16,-3 2-64 0,1-2-16 0,-2 1 0 0,0 2-464 0,-3-1 128 15,-2 1-128-15,2 2 0 16,1-1-864-16,-2 2-224 0,0 0-32 0,-1 0-9440 16,0 0-1904-16</inkml:trace>
  <inkml:trace contextRef="#ctx0" brushRef="#br1" timeOffset="-193687.98">8970 13962 3679 0,'-3'0'320'0,"1"0"-320"0,2 1 0 0,0-1 0 0,-1 0 1520 0,1 3 224 0,-3-3 48 0,1 2 16 0,-1 2 1232 0,1-1 240 0,-1-2 48 0,1 1 16 0,2 1-688 0,1 0-144 16,3-3-16-16,2 3-16 15,3-3-976-15,2 0-192 0,2 0-32 0,5 0-16 0,3 0-688 0,2-3-128 16,4 3-16-16,-2 0-16 0,-5-2-96 0,3 1-32 16,7-2 0-16,2 0 0 0,3 0-288 0,0-1 0 15,-1 2 0-15,0-1 0 0,0 3 0 16,-12-1 0-16,-4 1 0 0,-1 0 0 0,5 0 0 0,7 1 0 15,4-1 0-15,4 0 0 0,-3-1 0 0,-1-1 0 16,5-2 0-16,1 0 0 0,-6-2 160 0,-2 0 32 16,4-4 0-16,-4 1 0 0,-3 1 0 0,-1 0 0 0,-1 0 0 15,-2 0 0 1,-2 2-784-16,-4 1-160 0,0 1-16 0,-5 3-16 16,-2-1-1504-16,-1 2-288 0</inkml:trace>
  <inkml:trace contextRef="#ctx0" brushRef="#br1" timeOffset="-192880.66">9434 14409 24879 0,'-2'-2'2208'0,"1"-4"-1760"16,1 4-448-16,0-2 0 0,1 4-1392 0,1-5-352 0,-2-1-80 0,0-4-16 0,-2-6-528 0,1 0-96 0,-1 0-32 0,-3 0 0 0,0 3 2288 0,-3 5 448 0,1 0 80 16,-4 3 32-16,0 2 1664 0,-2 1 336 0,-1 2 64 0,-1 0 16 15,0 2-176-15,1-2-16 0,1 2-16 0,-3-1 0 16,-4 2-1392-16,-2 1-288 0,-2 2-48 0,2-1-16 16,0-4-352-16,0 1-128 0,3 2 0 0,0 0 0 15,1 1 0-15,3-2-288 0,1 0 32 0,2 1 16 16,2-1-240-16,1 4-48 0,2-1-16 0,-1 0 0 0,3 0 208 0,2 1 32 0,-1 2 16 15,2-3 0-15,0 4 0 0,1-1 0 0,1 1 0 0,1-2 0 16,2 0 96-16,-1-2 32 0,3 3 0 16,3-2 0-16,0 2 160 0,3-2 0 0,3 2 0 0,1-3 0 15,-2 0 240-15,2-2 16 0,1 2 16 0,-1-3 0 16,-2-2-272-16,-5 1 128 0,0 1-128 0,-1-3 0 31,2 1 176-31,-1-1-176 0,0 0 160 0,-2-1-160 0,0-2 480 0,-1 0 0 16,1 0 0-16,-1-1 0 0,0-2 368 0,0 0 80 0,-1 0 16 0,1-3 0 0,1-1-48 15,0-2 0 1,2-2 0-16,-2-2 0 0,1 1-432 0,1-1-80 16,0 0-32-16,-2-2 0 0,2 2-352 0,-2 0 0 15,0-3 0-15,-1 3 0 0,0-3 0 0,-1 0 0 0,-2 0 0 0,0 3 0 16,-1-3 144-16,0 1 16 16,-2-1 0-16,0 0 0 0,1-1 416 0,-3 1 64 15,1 1 32-15,-1-2 0 0,-1 3-240 0,-1-1-48 16,1 0-16-16,-3-1 0 0,1 6-368 0,1 0 0 0,1 1 0 0,0 6 128 15,0-1-1104-15,1 4-224 0,1 0-32 0,-1 1-14896 0</inkml:trace>
  <inkml:trace contextRef="#ctx0" brushRef="#br1" timeOffset="-192313.38">9625 14151 35935 0,'-5'0'3200'0,"2"0"-2560"0,-1 0-512 0,3 0-128 0,1 0 704 0,-2 0 128 0,0 0 32 16,-2 2 0-16,1 0-1840 0,-2 1-368 0,1-2-80 0,0 3-16 15,2 1 592-15,1-2 112 0,-1 6 32 0,0-3 0 0,1 5 336 0,-1 0 80 0,4 3 16 0,-2 1 0 16,2-2 272-16,1 2 0 0,-1 1 0 0,0 0 0 15,2-3 192-15,0 3-48 0,0-3-16 0,-1 2 0 16,2-2 448-16,0-1 96 0,3 2 16 16,-1 0 0-16,3-4 16 0,0 3 16 0,1-3 0 0,1-1 0 15,2 0-144-15,-3-1-48 0,1 0 0 0,0-2 0 16,-5-2-336-16,2-1-192 0,-2-3 192 0,0 0-192 16,0-3 272-16,-1-1-48 0,-1 2-16 0,1-4 0 0,0 2 288 15,0-2 48-15,2 0 16 0,-1-4 0 0,1 1-160 16,-1-1-16-16,-1 2-16 0,0 0 0 15,-1-1-240-15,0 0-128 0,0-1 160 0,1-5-160 16,1 1 0-16,-1-1 0 0,2-1 0 0,1-3 0 0,0 0 160 16,-1-3-16-16,1 1 0 0,0-2 0 15,-1 1 16-15,0-1 0 0,-1 0 0 0,1-1 0 16,-1 3-160-16,-2-2 0 0,1 1 0 0,0 2 0 0,-2 4-192 0,1-2 48 16,0-5 0-16,-3 5-12688 15,2 2-2528-15</inkml:trace>
  <inkml:trace contextRef="#ctx0" brushRef="#br1" timeOffset="-183365.75">9043 15044 21183 0,'-1'-1'1888'0,"-1"1"-1504"0,1 0-384 0,1-2 0 16,1 2 560-16,-1 0 32 0,2-3 16 0,-1 2 0 0,1-2-2240 0,0 0-448 0,1-2-96 0,0 3 0 0,-2-1 1472 0,0 3 288 0,1 0 64 0,-2 0 16 0,-2 0 1184 16,1 0 240-16,0 1 64 0,1 1 0 0,-1-2 176 15,1 0 32-15,0 0 16 0,0 0 0 0,0 0 736 0,0 0 128 16,0 0 48-16,0 0 0 0,0 0-496 16,0 0-80-16,0 0-32 0,0 0 0 0,21 7-880 0,-19-7-176 15,2 1-48-15,-1 1 0 0,1 1-448 0,-1 1-128 16,-1-2 0-16,1 2 0 0,-2-1 0 0,1 2 0 15,-2 3 0-15,2-2 0 0,-1 0 0 0,0 3 0 16,-1 1 0-16,0 2-128 0,1-1 128 0,-1 2 0 16,0 1 0-16,0-1-128 0,-1 3 128 0,0 0 0 0,0-2 0 15,1 0 0-15,-2 2 0 0,1 1 0 0,0 1 0 16,0-6 0-16,1 5 0 0,-2-5 0 16,1 0 0-16,-1-2 0 0,0 0 0 0,1-1 0 0,-1-2 0 0,0-1 0 15,0 0 192-15,0-3-16 16,0-2-16-16,0 4 0 0,-1-5 80 0,1 4 16 15,-1-2 0-15,1 0 0 0,-1 0-64 0,2-1-16 0,-1 1 0 0,1-1 0 16,-1 1-176-16,1-2 160 0,0 0-160 0,1 1 160 0,0-1-160 16,-1 3 0-16,1-3 0 0,1 0 0 15,-1 0 0-15,0 0 0 0,0 0 0 0,0 0 0 16,0 0 0-16,0 0 0 0,0 0 0 0,0 0 0 0,0 0 0 16,-9 20 0-16,8-18 0 0,-2 1 0 0,2-2 0 0,1 1 0 15,-1-2 0-15,1 0 0 0,0-2 0 0,0 1 0 16,1 2 0-16,-1-1 0 0,0 0 0 0,0 0 192 15,0 0-192-15,0 0 192 0,0 0-192 0,0 0 0 16,0 0 0-16,0 0 0 0,0 0 0 0,0 0 0 16,0 0 0-16,0 0 0 0,0 0 0 0,0 0 0 15,0 0 0-15,0 0 0 0,0 0 0 0,0 0 0 0,0 0 0 16,0 0 0-16,21 9 128 0,-18-9-128 0,2 0 0 0,0 0 128 31,1-3-128-31,0 2 160 0,3-2-160 0,-2 0 160 16,3-2-160-16,-1 0 0 0,2 2 144 0,-3-3-144 15,2 2 0-15,-1-1 144 0,1 4-144 0,-3-4 0 0,2 4 128 0,-2-3-128 16,-1 2 0-16,1 2 0 0,-4-3 0 0,4 2 0 16,-1-1 0-16,4-1 0 0,0 2 0 0,1-2 0 15,0 3 0-15,1-2 0 0,-1 2 0 16,-1 0 0-16,1 0 0 0,0 0 0 0,1 0 0 0,-4 0 0 16,1 0 0-16,-2 2 0 0,2-2 0 0,0 3 0 15,-2-3 0-15,0 1 0 0,0 2 0 0,-1-3 0 0,2 0 0 0,1 0 0 16,-1 2 0-16,-1-2 0 0,3 0 0 0,0 0 0 15,1 0 0 1,1 0 0-16,1-2 0 0,0 2 0 0,1-3 0 0,-1 2 0 16,3-2 0-16,-3 1 0 0,-1 1 0 0,-1-2 0 15,2 3 0-15,-2 3 0 0,0-2 0 0,-2 1 0 16,0 1 0-16,0-3 0 0,1 1 0 0,-1 2 0 16,-1-3 0-16,2 2 0 0,-1-2 0 0,1 0 0 15,0 0 0-15,-2-2 0 0,2 2 0 0,-1-3 0 16,-2 2 0-16,2 1 0 0,2-3 0 0,1 0 0 0,2 3 0 15,-2-4 0-15,0 2 0 0,-1 2 160 0,-3-3-160 16,1 3 128-16,0 0-128 0,-2 0 128 0,2 0-128 0,-2 3 128 16,1-3-128-16,-2 2 0 0,1-2 0 15,-1 1 0-15,-1-1 0 0,1 0 0 0,1 3 0 0,0-6 0 16,1 2 0-16,-1 1 128 0,3-2-128 0,-2 2 128 16,1 0-128-16,0 0 160 0,1 0-160 0,0-3 160 15,-1 2-160-15,0 1 0 0,0-3 144 0,-2 1-144 16,1 1 0-16,-2 1 128 0,0-3-128 0,-1 3 0 15,0 0 0-15,-1 0 0 0,-2 0 0 0,1 0 0 16,-1 0 0-16,0 0 0 0,0 3 0 0,-1-3 0 16,0 1 144-16,0 1-144 0,-1-2 192 0,0 0-192 15,2 0 144-15,-2 0-144 0,0 0 0 0,0 0 144 0,0 0-144 16,0 0 192-16,0 0-192 0,0 0 192 0,0 0-192 16,0 0 0-16,16-12 144 0,-15 12-144 0,0 0 0 0,0 0 0 15,1 0 0-15,-2 0 0 0,0 0 0 0,0 0 0 16,0 3 0-16,0-3 0 0,1 1 0 0,-1 1 0 15,0-2 0-15,0 0 0 0,0 0 0 0,0 0 0 16,0 0 0-16,0 0 0 0,0 0 0 0,0 0 0 16,18 6 0-16,-15-8 0 0,-2 2 0 0,0-1 0 15,1 1 0-15,-1 0 0 0,0 0 0 0,-1 0 0 16,0-3 0-16,0 3 0 0,0 0 0 0,0 0 0 16,0 0 0-16,0 0 0 0,0 0 0 0,0 0 0 15,0 0 0-15,0 0 0 0,0 0 0 0,0 0 0 0,0 0 0 0,0 0 0 16,0 0 0-16,0 0 0 0,0 0 0 0,0 0 0 15,0 0 0-15,0 0 0 0,0 0 0 0,0 0 0 16,1-20 0-16,-2 15 144 0,1 2-144 0,-1-3 160 16,-2-1 128-16,2 1 32 0,-1 3 0 15,0-4 0-15,1 1-144 0,0 0-32 0,0 0 0 16,0 0 0-16,1 2-144 0,0-2 0 0,0 0 0 0,0 2 0 16,0-2 0-16,1-3 0 0,-1 3 0 0,1-2 0 15,-1 2 0-15,0 0 0 0,0 0 0 0,1-4 0 16,-1 1 0-16,0 2 0 0,0-5 0 0,0 2 0 15,0-3 0-15,0 1 0 0,-1 0 0 0,1-2 0 0,-1-1 0 16,0 1 0-16,-2-3 0 0,2 1 0 0,-2 2 0 0,1 0 0 16,1 0 0-16,-2 2 0 0,2 2 0 15,1 1 0-15,0 3 0 0,0 0 0 16,0 2 0-16,0 0 0 0,1 1 0 0,-1 3 0 0,1-3 0 16,1 3 0-16,-1 0 0 0,0 0 0 0,0 0 0 0,1 0 0 15,0 0 0-15,-2 0 0 0,1 0 0 0,1 0 0 0,-2-2 0 16,1 2 0-16,-1 0 0 15,0 0 0-15,0 0 0 0,0 0 0 0,0 0 0 0,0 0 0 16,0 0 0-16,0 0 0 0,0 0 0 0,0 0 0 16,0 0 0-16,0 0 0 0,0 0 0 0,0 0 0 0,0 0 0 0,0 0 0 15,0 0-128-15,0 0 128 0,0 0 0 0,0 0 0 16,0 0 0-16,-20 5 0 0,17-4 0 0,2 1 0 16,0 0 0-16,0 0 0 0,0-2 0 0,-1 0 0 15,1 0 0-15,0 0 0 0,0-2 0 0,-1 0 0 16,0 2 0-16,2 0 0 0,0 0 0 0,0 0 0 15,0 0 0-15,0 0 0 0,0 0 0 0,-15-15 0 0,10 14 0 16,1 1 0-16,-1 0 0 0,1 0 0 0,-3 0 0 0,1 0 0 16,0 4 0-16,-1-4 0 15,0 2 0-15,1 0 0 0,0 0 0 16,-1-2 0-16,0 3 0 0,-1-3 0 0,2 1 0 0,-2-1 0 16,1-1 0-16,-1 1 0 0,0 0 0 0,-1 0 0 15,0 0 0-15,1-3 0 0,-2 3 0 0,0 0 0 16,1 3 0-16,-1-3 0 0,-1 0 0 0,1 1 0 15,0 1 0-15,1-2 0 0,-3 4 0 0,0-1 0 0,1 0 0 0,-1 0 0 16,-1 0 0-16,0 0 0 0,0 1 0 0,1-4 0 0,-1 2 0 16,1 2 0-16,0-4-128 0,-1 1 128 0,2 1 0 15,-1-2 0 1,1 0 0-16,-2 0 0 0,1 0 0 0,-2-2 0 16,2 4 0-16,-2-2 0 0,2 0 0 0,1 0 0 0,0 3 0 0,0-2 0 0,0 4 0 0,-2-4 0 15,2 2 0-15,0-1 0 0,-1 2 128 0,-1-1-128 16,2 0 0-1,-3-2 0-15,2 2 0 0,1-1 0 0,0 2 0 0,0-4-176 16,-2 3 16-16,1-3 0 0,1 1 160 0,-1-1-192 16,0 0 192-16,1-1-192 0,0 1 192 0,0-3 0 15,0 3 0-15,0-4 0 0,0 4 0 0,-1-2 0 0,3-1 0 0,-1 2 0 16,1-1 0-16,-1 1 0 0,-1 1 0 0,1 0 0 16,-1 1 0-16,1 1-160 15,-1-1 160-15,0 2-160 0,-2 1 160 0,2-2 0 16,-1 2 0-16,2-2 0 0,-1 1 0 0,2-3 0 15,2 1 0-15,1 1 0 0,0-2 0 0,1 0 0 0,0-2 0 0,-2 1 0 0,3 1 0 0,-3-3 0 16,2 0 0 0,0 0 0-16,0-1 0 0,1-1 0 0,-1 4 0 0,0-4 0 0,0 4 0 0,1 1 128 15,-1-2-128-15,1 2 128 0,1-2-128 0,-2 4 0 16,1 0 0-16,1-2 0 0,1 0 0 0,-2 3 0 16,3-2 0-16,0 1 0 0,0-1 0 15,1 2 0-15,0-1-176 0,1-2 176 16,0 4 0-16,2-4 0 0,-1 3 0 0,3-2 0 15,1-1-224-15,2 2 48 0,0-4 16 0,1 1 0 16,-2 1 0-16,2-3 0 0,0 1 0 0,-1 0 0 0,2 0 160 0,-1-2 0 0,-1 2 0 0,0 1 0 16,-1-1 0-16,1 1 0 15,-1 1 0-15,-1 0 0 0,3 0 0 0,-2 0 0 16,2 0 0-16,0 1 0 0,1 2 0 0,-2-1 0 0,1-1 0 0,1 2 0 16,0-1 0-16,1 2 0 0,1-1 0 0,1-2-128 15,0 1-48-15,1 1 0 0,1-2 0 16,-2 1 0-16,3-2 176 0,-1 0-192 0,0 0 192 15,-1-2-192-15,-2 2 192 0,2-1 0 0,-1 1 0 0,-1 0 0 0,2 0 0 16,-2 1 0-16,2-1 128 0,0 0-128 0,-3 0 0 16,0 2 0-1,0-2-160-15,1 0 160 0,1 2 0 0,0-1 0 16,1 0 0-16,0 2 0 0,-1-2 0 0,0 1 0 0,-1 1 0 16,-1 1 0-16,-2-2-320 0,1-1 32 0,1 4 16 0,0-1 0 0,0 2 80 0,-1-2 32 15,-1-2 0-15,-1-2 0 0,2 4 160 0,-1-6 0 31,-1 2 0-31,0-2 0 0,-2 0 0 0,3-2 0 16,-1 0 0-16,2-1 0 0,1 2 0 0,2-1 0 0,-2-1 0 16,0 1 0-16,0 2 0 0,-2 1 0 0,1-2 0 15,0 3 0-15,-2 0 0 0,1 3 0 0,-1-3 0 0,1 3 0 0,-1 0 0 0,0-2 0 16,0 4 0-16,-1-4 0 0,-1 2 0 0,0-1 0 16,1-1 0-1,-1-1-128-15,1 3 128 0,1-6 0 0,-2 3 0 0,1-1 0 16,-1-1 0-16,2-1 0 0,-1 2 0 0,1-5 0 15,2 1 0-15,1-3 0 0,0 2 0 0,0 0 0 16,-1-3 0-16,-1 3 0 0,-3 3 0 0,0-1 0 16,-1 1 0-16,0 2 0 0,-3-1 0 0,1-2 0 0,-2 4 144 0,0-3-144 15,-1 3 192-15,0 0-192 0,1 0 256 0,-2-2-48 0,1 2-16 0,-1-1 0 32,1 1-64-32,-1-4 0 0,2 2-128 0,-1-1 192 15,0 3-192-15,0 0 0 0,0 0 0 0,0 0 0 0,0 0 0 16,0 0 0-16,5-20 0 0,-5 17 0 0,1 0 0 15,0-1 0-15,-1 2 0 0,0-1 0 0,0 2 0 16,-1-1 0-16,0 2 0 0,1 0 0 0,-1 2 0 16,-1-2 0-16,2 0 0 0,0 0 0 0,0 0 0 0,0 0 0 15,0 0 128-15,0 0-128 0,-16 10 0 0,14-10 176 16,1 3-176-16,-2-3 160 0,2 0-160 0,1 0 0 16,0 1 0-16,-1-1 0 0,2 0 0 0,-1 2 0 15,1-2 0-15,-1 4 0 0,0-4 0 0,0 0 0 16,0 0 0-16,0 0 0 0,0 0 0 0,6 26 0 15,-4-15 0-15,-2 0 0 0,1 4 0 0,0-3 0 16,-1 7 0-16,0-3 0 0,-1 0 0 0,0 3 0 16,-1-3 0-16,1 0 0 0,-1-3 0 0,0 0 0 15,0 2 0-15,1-3 0 0,-1 0 0 0,1-2 0 0,1 3 0 16,0-3 0-16,0-1 0 0,0 1 0 16,0 3 0-16,1-5 0 0,-1 0 0 0,2 0 0 0,0-1 0 0,-1-1 0 15,1 0 0-15,0 0 0 0,-1-1 0 0,2 1 0 16,-1-1 0-16,0 1 0 0,-1-2 0 0,0 0 0 15,0 0 0-15,-1-2 0 0,0 1 0 0,0 0 0 16,0-3 0-16,0 0 0 0,0 3 0 0,-1-3 0 16,0 0 0-16,0 0 0 0,1 0 0 0,0 0 0 15,0 0 0-15,0 0 0 0,0 0 0 0,0 0 0 0,-7-21 0 16,6 17 0-16,0-2 0 0,1 2 0 0,-1-1 0 16,-1 1 0-16,1 3 0 0,0-1 0 15,0 2 0-15,-1-3 0 0,0 6 0 0,1-3 0 16,-2 0 0-16,1 2 0 0,-2 2 0 0,2-3 0 0,0 2 0 15,0-1 0-15,-1-2 0 0,0 4 0 0,0-4 0 16,1 2 0-16,-2-2 0 0,2 1 0 0,-2 2 0 16,1-3 0-16,0 0 0 0,-1 0 0 0,-1 0 0 15,0 0 0-15,0 2 0 0,-1-4 0 0,1 2 0 16,0 0 0-16,-1 0 0 0,0-3 0 0,0 2 0 0,-2 1 0 16,1-2 0-16,-2 2 0 0,0-3 240 0,1 2-48 15,-1 1 0-15,-1 0 0 0,2-2-192 0,-2 2 128 16,0 0-128-16,-1 2 0 0,1-1 208 0,-1 2-48 15,-1 0-16-15,0 2 0 0,0-1-144 0,-1 0 0 16,2-2-160-16,-1 2 160 0,2-1 0 0,0 0 0 0,1 0 0 0,1-2 0 16,-2 1 0-16,2-2 0 0,0 3 0 0,-1-3 0 15,-1 1 0-15,2-1 0 0,-2-1 0 0,-1 1 0 16,-1-3 0-16,1 3 0 0,0-3 0 0,0 3 0 16,0-3 0-16,-1 0 0 0,0 3 0 15,1 0 0-15,1 0 0 0,-1 0 0 0,1 0-128 0,0 3 128 16,-1 0 0-16,0 0 0 0,0 0 0 0,1 1 0 15,2-2 0-15,0 2 0 0,1-1 0 0,-2 0 0 0,2 1 0 0,-1-2 0 16,1-2 0-16,1 1 0 16,-2 2 0-16,0-1 0 0,0-2 0 0,1 2 0 15,-1-2 0-15,-2 2 0 0,2-4 0 0,-1 2 0 16,-1-2 128-16,0 0-128 0,2 2 0 0,-2-4 0 16,0 2 0-16,0-1 0 0,1 2 0 0,-1-2 0 15,2 3 0-15,-2 0 0 0,1 0-128 0,1 3 128 0,-2-2-144 0,1 2 144 16,0-1-128-16,2 2 128 0,-3-2-256 0,0 2 48 15,0 2 0-15,-1-2 0 0,0-2 208 0,1 0 0 16,0 3 0-16,2-5 0 0,-2 1 0 0,2 1 0 16,1-2 0-16,1-2 0 0,1 1 0 0,-1-2 0 0,1 1 0 15,0-2 0-15,0 1 0 0,1 0 0 0,-1-1 0 0,1 0 0 16,1 2 0-16,-1-2 0 0,-1 2 0 16,1 2 0-16,1-3 0 0,-1 2 0 15,1 1 0-15,0 0 0 0,0 0 0 0,-1 1 0 16,1 2 0-16,-1-1 0 0,0-2 0 0,1 4 0 15,-1-4 0-15,-1 2 0 0,2 0 0 0,1 0 0 0,0-2 0 0,0 0 0 16,2 0 0-16,-1-2 0 0,2 0 0 0,-1 2 0 16,2-2 0-16,-1-2 0 0,1 2 144 0,1-2-144 15,-1 1 0-15,1 0 0 0,0-1-128 0,0 2 128 16,-1 2 0-16,0-4 0 0,0 1 0 0,-1 1 0 0,1 1 0 16,-2 1 0-16,0-3 0 0,0 1 0 0,0 1 0 0,0-4 0 15,-2 1 0-15,2 0 0 16,-1 0 0-16,1-1 0 0,1-1 0 0,1-1 0 15,-1 1 0-15,0-4 272 0,1 1-48 0,1-3-16 16,-1 2-208-16,1-2 0 0,-1 2 0 0,0-3 0 16,-1 0 0-16,-1 0 0 0,0 3 0 0,0-2 0 0,0 0 0 0,0-1 0 15,-1 3 0-15,-1 2 144 0,2 0 0 16,-1 0 0-16,0-2 0 0,0 0 0 0,1 4-144 0,0-3 160 16,0 3-160-16,0 2 160 0,1 0-160 0,-1-2 0 0,1 1 0 15,-1 2 0-15,1-1 0 16,1 1 0-16,-2 2 0 0,1-1 0 0,-1-1 0 0,1 2 0 15,-1 1 0-15,1-2 0 0,-1 2 0 0,0 0 0 0,0 0 0 0,0 0 0 16,0 0 0 0,0 0 0-16,0 0 0 0,0 0 0 0,0 0 0 0,0 0 0 0,0 0 0 0,0 0 0 15,0 0 0 1,0 0 0-16,0 0 0 0,0 0 0 0,0 0 0 0,0 0 0 0,0 0 0 0,0 0 0 16,0 0-128-16,0 0 128 0,0 0 0 0,0 0 0 15,0 0 0-15,0 0 0 16,0 0 0-16,0 0 0 0,0 0 0 0,16 14 0 15,-12-15 0-15,0 1 0 0,1-1 0 0,0 1 0 16,2-3 0-16,-1 2 0 0,0-1 0 0,1-1 0 16,0 2 0-16,0 1 0 0,2-2 0 0,-1 2 0 0,-1 0 0 15,2 2 0-15,-1-2 0 0,1 1 0 16,0 2 0-16,-1-1 0 0,1-1-192 0,1 2 48 16,0-2 0-16,1-1 0 0,0 0 144 0,-1-1-128 0,0 1 128 15,2-4-128-15,0 2 128 0,3-2 0 0,0-1 0 16,-4 1 0-16,-1 2 0 0,1-2 0 0,2 0 0 15,2 1 0-15,1 0 0 0,-2 0 0 0,-2-2 0 0,-1 3 0 16,0 0 0-16,0-1 0 0,0 2 0 0,0 1 0 16,-1 0 0-16,0-2-208 0,0 2 80 0,1-1 128 15,0 1-192-15,1 0 192 0,1-2-192 0,-1 2 192 16,1 0-128-16,-1 0 128 0,0 2 0 0,2-2 0 0,0 1 0 0,0 1 0 0,0-2 0 0,0 0 0 16,-1 0 0-16,0 0 0 0,-1 0 0 0,0 0 0 15,1-2 0-15,-1 1 0 0,-1-2 0 0,0 1 0 16,-1 0 0-16,0-3 0 15,0 4 0-15,0-4 0 0,1 1 0 0,0 1 0 0,-1-3 0 0,-1 2 0 16,1 1 0-16,-3 0 0 16,2 0 0-16,-2 1 0 0,-1 1 0 0,0 1 0 15,1 0 0-15,-2 0 0 0,-1 3 0 0,1-3 0 16,0 4 0-16,0 1 0 0,1-4 0 0,-1 4 0 16,0-4 0-16,0 2 0 0,0-2 0 0,1 1 0 0,-1-2 0 0,0 0 0 15,0 0 0-15,0 0 0 16,0-2 0-16,0 1 0 0,1-2 0 0,-1 2 0 15,0-4 0-15,0 4 0 0,0-4 0 0,-1 1 0 16,-2 2-192-16,0 1 192 0,0-2-512 0,-1-1 32 0,0 1 0 0,-1 0-12224 16,-1 3-2448-16</inkml:trace>
  <inkml:trace contextRef="#ctx0" brushRef="#br1" timeOffset="-179187.99">10502 14958 4607 0,'4'1'400'0,"-3"1"-400"0,0-2 0 0,0 0 0 15,-1 3 4000-15,2-3 720 0,-1 0 144 0,0 1 16 0,2 2-2864 0,0-1-576 0,2 2-112 0,0-3-32 0,0 1-1296 0,0-2-384 0,0 0 0 16,0 0-16-16,0 0 80 0,-1-2 0 0,2 1 16 0,-1-2 0 0,1 2 304 0,1-1 0 0,1 2 0 0,-1 0 0 0,1 0 0 0,0 0 0 16,2 2 0-16,0-1 0 0,-1 2 0 0,-1-2 0 15,1 4 0-15,0-4-160 16,1 4-976-16,0 1-192 0,-1-2-32 0,1 2-4992 16,0-2-1008-16</inkml:trace>
  <inkml:trace contextRef="#ctx0" brushRef="#br1" timeOffset="-178539.73">10526 15110 29487 0,'-7'1'2624'0,"1"0"-2112"0,4-1-512 0,0 0 0 0,2 0-336 0,-1-1-176 0,-1 1-48 0,-2-1 0 16,0-2-752-16,2 0-160 0,3-1-16 0,2-2-16 0,2 0 2208 0,1-1 448 0,2 4 96 0,2-4 16 0,1 3-176 0,0 0-48 0,2 0 0 0,-1 4 0 0,-1-2-320 0,2 4-64 15,-1-1-16-15,0 2 0 16,0 1-64-16,-1 0-32 0,-1 0 0 0,-2 2 0 0,1 1-320 0,-2-1-64 0,1 0-16 0,-2 0 0 31,0 2-816-31,-1 0-160 0,1-2-48 0,0 1-13856 0</inkml:trace>
  <inkml:trace contextRef="#ctx0" brushRef="#br1" timeOffset="-170904.19">11152 14907 6447 0,'3'-2'576'0,"-2"-2"-576"0,2 1 0 0,-2 1 0 0,0 1 0 0,2-2 0 0,0-1 0 0,3 1 0 16,2-3-160-16,-1-1 16 0,-1 1 0 0,-1 0 0 0,0 4 2304 0,-1 0 464 0,-1 2 80 0,-2 0 32 0,0 0 736 0,0 0 160 0,-1 2 16 0,-1 0 16 15,-1-1-1056-15,-1 4-224 0,1-4-32 0,-2 4-16 0,4-5-1408 16,0 0-288-16,0 0-48 0,-15 14-16 0,11-8-416 0,1-2-160 16,0 1 0-16,2 1 144 0,1-2-144 0,-1-2 0 15,1 2 0-15,0-3 128 0,1 4-128 0,-1-1 128 16,1-2-128-16,0 4 128 0,2-2-128 0,-3 2 0 15,1 1 0-15,-1-1 128 0,0 0 16 0,0 0 0 16,0 1 0-16,-1 2 0 16,0 1 32-16,-1 0 0 0,1 2 0 0,-1 2 0 0,2 3-48 0,-2-1 0 15,2-3 0-15,0 4 0 0,3 4-128 0,-2 1 0 0,2-2 0 16,0 1 0-16,0-4 0 16,-1 1 0-16,2-5 0 0,-2 0 0 0,2-1 0 15,0-2 128-15,-2-1-128 0,1-3 128 0,-1-1-128 0,0 0 0 0,0-2 144 0,-2 0-144 16,0 1 144-1,0-2-144-15,-1 2 192 0,1-2-192 0,0-1 192 16,-1 2-192-16,-1 1 192 0,2-4-192 0,0 2 160 0,0-1-160 0,0 2 128 0,0-1-128 16,0-2 0-16,2 4 0 15,-1-2 0-15,1-2 0 0,0 2 0 0,0 0 0 16,-1-2 0-16,2 0 0 0,-1 0 0 0,1 0 0 16,-2 0 0-16,1 0 0 0,-2 0 0 0,0 0 0 0,2 0 0 0,-2 0 0 0,0 0 0 0,-2-2 0 15,0 0 0-15,2 2 0 16,0 0 144-16,0 0-144 0,0 0 160 0,0 0-160 15,0 0 160-15,0 0-160 0,0 0 160 0,0 0-160 16,0 0 0-16,0 0 0 0,0 0 0 0,0 0 0 16,0 0 0-16,0 0 0 0,0 0 0 0,0 0 0 15,0 0 0-15,0 0 0 0,0 0 0 0,0 0 0 0,0 0 0 0,0 0 0 16,15-14 0-16,-14 14 0 16,-1-3 128-16,1 2-128 0,2 1 176 0,-2 0-176 15,0 0 208-15,2-3-64 0,-2 3-16 0,1 0 0 16,0 0-128-16,0 0 0 0,2 0 0 0,1-1-176 15,0 1 176-15,1 0 0 0,0 0 0 0,0 0 0 16,3-2 0-16,-3 2 0 0,1 0 0 0,1 0-128 0,-1 0 128 0,1 0 0 0,-2 0 0 0,-1 0 0 16,1 0 0-16,-1 0 0 0,1 0 0 0,0 0 0 31,1 0 0-31,-1 0 0 0,1 0 0 0,1 0 0 0,0 0 128 16,2 0-128-16,0-3 128 0,0 3-128 0,1-1 0 0,1 1 0 0,-1-2 0 0,2 2 0 0,-1-4 0 15,-1 1 0 1,2 3-160-16,-2 0 160 0,0-2 0 0,-1 1 0 15,1 1 0-15,-1 0 0 0,1 0 0 0,-2 0 0 16,1 1 0-16,-1 1 0 0,0-2 0 0,0 0 0 16,1 0 0-16,0 0 0 0,1 0 0 0,0 0 0 0,0-2 0 0,1 1 0 15,2-2 0-15,-2-1 0 16,1 2 0-16,-2 1 0 0,1-2 0 0,-2 0 0 16,1 0 0-16,0 1 0 0,-1 0 0 0,-1 0 0 15,-1-2 0-15,0 4 0 0,1-2 0 0,-2 2 0 16,-1 0 0-16,0 0 0 0,1 2 0 0,0-2 0 15,-2 1 0-15,1 2 0 0,3-1 0 0,-2 0 0 0,1 0 0 16,-1-2 0-16,0 3 0 0,2-3 0 0,-2 1 0 16,2 1 0-16,0-2 0 0,1 0 0 0,-2 0 0 15,2 3 0-15,0-3 0 0,0 0 0 0,0 1 0 0,1 1 0 16,-1-2 0-16,0 0 0 0,0 0 0 0,-2 0 0 16,1 0 0-16,0 0 0 0,1 0 0 0,-2 0 0 15,2 0 0-15,0 0 0 0,0 0 0 0,1 0 0 16,0-2 0-16,2 2 128 0,-2-1-128 0,1 1 0 15,0 0 0-15,0-3 0 0,-1 3 0 0,-1 0 0 16,-1 0 0-16,1 0 0 0,-2 0 0 0,0 0 0 16,2-2 0-16,0 2 0 0,0-1 0 0,-1 1 0 0,-1 0 0 15,1-3 0-15,0 3 0 0,1-4 0 16,-2 2 0-16,0-1 0 0,0 2 0 0,1-1 0 16,-2-1 0-16,1 2 0 0,0-3 0 0,0 2 0 0,-2-1 0 15,2 2 0-15,-1 1 0 0,-1 0 0 0,0 0 0 16,0 0 0-16,-1 0 0 0,0 0 0 0,-1 0 0 0,0 4 0 15,-1-4 0-15,2 0 0 0,-1 0 176 16,1 0-176-16,1 0 192 0,2-3-192 0,-1 2 160 0,2-1-160 16,-1-2 128-16,2 1-128 0,0 0 0 0,-1-2 0 15,1 1 128-15,0 0-128 0,-2 2 0 0,0 1 0 16,-1-2 0-16,1 3 0 0,-2-2 0 0,-1 2 0 16,0 0 0-16,-2 0 0 0,1 0 0 0,0 0 0 15,-2 2 0-15,1-2 0 0,-1 3 0 0,1-2 0 16,-1 1 0-16,1 1 0 0,0-3 0 0,0 1 0 0,0 2 0 0,1-3 0 15,2 0 0-15,1 0 0 0,1-3 0 16,2 2 0-16,-1-2 0 0,-2 1 160 0,3 1-160 16,-1-2 160-16,-2-1-160 0,-1 2 0 0,2 2 0 0,-5-2 0 15,1 2 0-15,-1 0 0 0,-2 0 0 0,0 0 0 16,-2 0 0-16,0 2 0 0,-1 0 0 0,0 0 0 16,1 0 0-16,-1 1 0 0,1 0 0 0,1-3 0 0,0 0 0 15,0 0 0-15,0 0 0 0,0 0 0 0,0 0 0 16,0 0 0-16,0 0 128 0,24 7-128 0,-18-10 0 15,0 2 0-15,2-2 0 0,-2 1 0 0,0 1 0 16,-1 1 0-16,0 0 0 0,0-3 0 0,-2 3 0 16,0 0 0-16,-1 0 128 0,1 0-128 0,-1 3 0 0,-2-3 0 15,2 0 0-15,-2 0 0 16,1 1 0-16,-1 1 0 0,0-2 0 0,0 0 0 16,1 0 0-16,-1 0 0 0,0 0 0 0,1-2 0 0,-1 1 0 0,2 1 0 15,-2 0 0-15,0 0 0 0,0 0 0 0,0 0 0 16,0 0 0-16,0 0 128 0,0 0-128 0,0 0 0 15,0 0 0-15,0 0 0 0,0 0 0 0,0 0 0 16,0 0 0-16,0 0-176 0,0 0 176 0,0 0 0 16,0 0 0-16,0 0 0 0,0 0 0 0,0 0 0 0,0 0 0 0,0 0 128 15,0 0-128-15,0 0 0 0,0 0 0 0,0 0 0 16,0 0 0-16,17-13 0 0,-16 11 0 0,-1-2 0 16,1 2 0-16,1-2 0 0,-2 1 0 0,1 0 0 15,0-1 160-15,0 2-32 0,0-2-128 0,1 1 192 16,-1 0-32-16,1 0-16 0,0 2 0 0,0-1 0 15,-1-1-144-15,1 2 0 0,0 1 0 0,1-3 0 16,-1 3 0-16,0-3 0 16,0 3 0-16,0 0 0 0,1-3 0 0,-2 3 0 15,0-2 0-15,0 2 128 0,-1-2-128 0,2 2 0 0,-2-2 0 0,0-1 0 16,1 2 0-16,-1-2 0 0,1-4 0 0,0 2 0 16,2 2 160-16,-2-3 96 0,3-1 32 0,-1 0 0 0,0 1-128 0,1-3-32 15,1-1 0-15,-2 0 0 16,1-2-128-16,0 2 0 0,-2-1 0 0,1 1 0 15,-1 0 0-15,-1 4 0 0,-1-4 0 0,0 4 0 0,-1-4 0 0,0 0 0 16,0 1 0-16,-3 1 0 0,1 0 128 0,1 2 0 16,0 0 0-16,0 0 0 15,-1 0 0-15,-1-4 0 0,0 0 0 0,-1-6 0 16,2 1 0-16,0-1 0 0,2 0 0 0,0 1 0 16,1 3-128-16,1 0 0 0,1 0 0 0,1 1 0 15,-1 4 0-15,1 0-176 0,-2 1 48 0,1 0 0 0,0 3 0 0,-2 2 0 0,0 1 0 0,-2 0 0 16,1 0 0-1,-1 1 0-15,-2 1 0 0,2-1 0 0,-2 1 0 0,4-2 0 16,0 0 0-16,0 0 0 0,0 0 128 0,0 0 0 0,0 0 0 0,0 0-128 16,0 0 128-16,0 0 0 0,0 0 0 0,0 0 0 15,0 0 0-15,0 0 0 0,0 0 0 0,0 0 0 16,0 0 0-16,0 0 0 16,0 0 0-16,0 0 0 0,0 0 0 0,0 0 0 0,0 0 0 0,0 0 0 0,-10 19 0 15,9-19-128-15,-2 4 0 0,1-3 0 0,-1 1 128 16,0 1 0-16,0-3 0 0,1-3 0 0,0 3 0 15,1 0 128-15,0 0-128 0,0-3 176 0,1 0-176 16,-2 2 0-16,2-1 0 0,-1 2 0 16,1-4 0-16,-1 4 0 0,-2-3 0 0,1 3 128 0,0-2-128 0,-2 1 0 15,-1 1 0-15,-1 0-176 16,0 0 176-16,-4 0 0 0,0 1 0 0,-3 1 0 0,1 1 0 0,0-2 0 16,1 2 0-16,-3-1 0 15,-3 2 0-15,-3-1 0 0,0 4 0 0,0-5-128 0,2-1 128 0,0 2 0 16,4-1 0-16,0-2 0 0,-1 0 0 0,0 0 0 0,-1 0 0 15,-1 0 0 1,1-2 0-16,1 2 0 0,3 0 0 0,-3 0 0 16,-4 0 0-16,-3 0-160 0,-2 0 160 0,1 2 0 0,1-1 0 0,1 2 0 15,2-1 0-15,-2 2 0 0,-2 0-160 0,-2 2 160 0,1-2-128 16,2-2 128-16,1 2 0 0,3-2 0 0,-1 1 0 0,3 1 0 16,0-3 0-16,1 1 0 0,0-2 0 0,2 0 0 15,0 3 0-15,1-3 0 0,2 0 0 0,-2 0 0 16,-4 1-224-16,-2-1 32 15,1 0 16-15,1 0 0 0,0 0-144 16,1-1-16-16,1 1-16 0,1-3 0 0,-1 1 352 0,2 1 0 16,-1-3 0-16,2 4 0 0,3-3-128 0,-2 3 128 15,-1-3 0-15,-2 3 0 0,1 0 0 16,-1-3 0-16,1 3 0 0,0 0 0 0,2 0 0 0,-1 0 0 0,-2-2 0 0,2 0 0 0,0 2 0 0,0-2 0 31,1 2 0-31,-1 0 0 0,0 0 0 0,0-2 0 16,1 2 0-16,-3 0 0 0,2 0 0 0,-2 2 0 15,0-2 0-15,0 0 0 0,0 0 0 0,1 0 0 16,-2 0 0-16,2 2 0 0,0-2 0 0,-1 0 0 16,2-2 0-16,0 2 0 0,1 0 0 0,1 0 0 15,1 0 0-15,0 0 0 0,1 0 0 0,-2-2 0 16,1 2 0-16,-1 0 0 0,-1 0 0 0,0 2 0 16,2-2 0-16,1 0 0 0,1 0-128 0,1 0 128 0,-2 0 0 0,-1 0 0 15,1 0 0-15,0 0 0 0,0 0 0 0,2-2 0 16,2 0-128-16,-1 2 128 0,2-2 0 15,-1 2 0-15,1 0 0 0,-1-3 0 0,1 3 0 0,-2 0 0 16,1 3 0-16,-1-3 0 0,0 0 0 0,0 2 0 16,-1 2 0-16,-1-4 0 0,1 2 0 0,0 0 0 15,0 0 0-15,0 1 0 0,0 0 0 0,0 0 0 16,2-3 0-16,-2 4 0 0,2-4 0 0,1 1 0 16,-2 1 0-16,0 1 0 0,2-2 0 0,-2 1 0 15,2-2 0-15,-1 3 0 0,1-3 0 0,-1 0 0 0,0 1 0 0,-1-1 0 16,0 3 0-16,-1-3 0 0,1 2 0 0,1-2 0 15,-1 1 0-15,2 2 0 0,-1-3 0 0,1 0 0 16,0 0 0-16,0 0 0 0,1 0 0 16,-1 0 0-16,1 0 0 0,1 0 0 0,-1 0 0 15,0 0 128-15,1 2-128 0,-2-2 192 0,2 2-192 0,0 0 0 16,0-2 0-16,0 0 0 0,0 0 0 0,0 0 0 16,0 0 0-16,0 0 0 0,0 0 0 0,0 0 0 15,0 0-128-15,0 0 128 0,0 0 0 0,0 0 0 16,2 19 0-16,-1-18 0 0,-1-1 0 0,0 0 0 15,1 2 0-15,0-2 0 0,1 3 0 0,0-2 192 16,2 3-64-16,-2-2 0 0,0 1-128 0,0-2 128 0,2 4-128 16,1-1 128-16,2 2-128 0,1 1 0 0,0 2 0 0,0-1 0 15,0 0 0-15,0 4 0 0,-1-2 0 0,-1 2 0 16,-1 1-160-16,-1-1 160 0,0 2-208 0,-1 1 80 16,-1 1-16-16,-1 0 0 0,0 0 0 0,0-1 0 15,-1-5 144-15,0 0 0 0,0-2 0 0,0-2 0 16,2 1 0-16,-2-4 0 0,1 3 0 15,0-2 0-15,0-1 144 0,-1 0-144 0,1 0 192 0,-1 1-192 16,0-2 144-16,0 2-144 0,0 2 0 0,-1-2 144 16,0 2-144-16,-1 0 0 0,-1 0 0 0,-1 0 0 15,1 2 0-15,-1 0 0 0,-1-1 0 0,0 0 0 0,0 2 0 0,0-3 0 16,1 0 0-16,1-2 0 16,0-1 0-16,1 0 0 0,-1-1 0 0,2 0 0 15,1-2 208-15,-1 2-32 0,1-2-16 0,-1 0 0 0,1 0-160 0,-2 0 0 16,2-2 0-16,0 2 0 15,0 0 0-15,0 0 0 0,0 0 0 0,0 0 0 0,0 0 0 0,-13-14 0 16,10 12 0-16,1 0 0 0,-1 2 0 0,1-2 0 16,-1 2 0-16,1-3 0 0,1 3 0 0,-3 0 0 0,0 3 0 15,2-3 0-15,-1 2 0 0,0 2 0 16,0 0 0-16,-1-2 0 0,1 2 0 0,0-2 0 0,2-2 0 0,0 2 0 16,1-2 0-16,-1 0 0 15,1 0 0-15,0-2 0 0,0 2 0 0,0-2 0 16,0-1 0-16,0 3 0 0,0 0 0 0,0 0 0 0,0 0 0 0,0 0 0 15,0 0 0-15,0 0 0 0,0 0 0 0,0 0 0 16,0 0 128-16,16-13-128 0,-11 13 128 0,-1-3-128 16,0 3 0-16,2 0 0 0,1 0 128 0,0 3-128 0,0-3 0 15,0 2 0 1,0 0 0-16,0 0-176 0,1-1 16 0,-2 2 0 0,1-1 0 16,1-2 0-16,1 1 160 0,-1 2-128 0,1-3 128 0,1 0-128 0,1 0 128 15,0 0 0-15,1-4 0 0,2 4 0 0,1 0 0 0,0 0 176 16,-2 0-176-16,2 0 192 15,-1 0-192-15,-1-2 0 0,2 2 0 0,0 0 0 16,0 0 0-16,-2 0 0 0,2 0 0 0,-1 0 0 16,-2 0 0-16,1-3 0 0,-1 6 0 0,-1-3 0 15,0 0 0-15,0-3 0 0,2 3 0 0,-1-1 0 0,2 1 0 0,-2 0 0 0,3 0 0 16,0 0 0-16,0 0 0 0,-1 1 0 16,1-1 0-16,1 0 0 0,-1-1 0 0,1-1 0 15,2 0 0-15,-1 0 0 16,0-2 0-16,0-2 0 0,2 1 0 0,-2-1 0 15,1 1 0-15,-1 0 0 0,3-1 0 0,0 0 0 0,-2 2 0 16,1 0 0-16,-2 2 0 0,-1 0 0 0,-1 2 144 16,-2 0-144-16,2 2 160 0,-2 0-160 0,0-1 0 15,0 4 0-15,-1-3 0 0,0 0 0 0,1 0 0 0,-2 0-128 0,1 0 128 0,1-2 0 16,-2-2 0-16,1 0 0 0,0 2 0 0,2-4 0 16,-2 0 0-16,1 0 0 0,2 0 0 0,-1-2 0 15,3 1 0-15,-1 2 0 0,-2-4 0 0,1 1 144 0,0 3-144 16,0-1 0-1,-3-1 144-15,2 4-144 0,-2-2 0 0,1-1 0 16,-2 4 0-16,-3 0 0 0,2 0 0 0,-1 0 0 0,0 2 0 0,-1-2 0 0,2 2 0 0,0-2 0 16,-1 0 0-16,-1-2 0 0,1 0 0 15,0 0 0-15,1 1 0 0,-1-2 0 16,3 0 0-16,-3 0 0 16,4-1 0-16,-1-1 0 0,2 2 0 0,-2-1 0 15,-1 2 0-15,2-1 0 0,0-1 0 0,1 3 0 0,-1-1 0 0,2-2 0 0,-2 4 128 16,-1 0-128-16,-1-3 128 0,2 3-128 0,-4 0 0 0,1 3 0 15,0 1 0-15,0-1 0 0,0 0 0 0,-1-1-192 16,-1 2 32-16,0 0 0 16,-2-2 0-16,1-2 0 0,1 1 0 0,-1-1 0 15,2 0 160-15,-1-1 0 0,4 1 0 0,-1-2 0 0,-1-2 0 0,1 0 224 0,-1 2-48 16,0-2-16-16,-1 4-160 0,0-2 160 0,-1 2-160 0,-1-3 160 31,0 3-160-31,0 0 0 0,-3 3 0 0,1-3 0 0,-1 2-160 0,-1 2-16 0,-2-4 0 0,0 1 0 16,-1 0-16-16,0-1-16 0,-1 0 0 0,0 0 0 15,-1 2 208 1,0-4 0-16,-1 1 0 0,3 1 0 0,0 0 256 16,0 0-64-16,-18-5-16 0,13 3 0 0,1-2-176 15,1 1 0-15,-1 1 0 0,1 1 128 0,1-4-128 0,-1 1 0 16,2 2 0-16,-1-2 0 0,-1 3 0 0,1-4 0 0,-2 3 0 0,0 0 0 0,1-2 0 0,-1 2 0 16,-1-1 0-16,0 2 0 15,1-3-160-15,1 3 160 16,-2 0 0-16,1-3-144 0,-1 2 144 15,1-2 0-15,2 2 0 0,-2-2 0 0,3-2 160 0,-2 2-32 16,2 1-128-16,-1 0 192 0,0-2-192 0,2-1 0 16,-1-2 0-16,1 2 0 0,0-4 0 0,1 1 128 15,-1 0-128-15,2 2 0 0,-2-1 0 0,0-2 0 16,1-3 0-16,0 0 0 0,0 3 0 0,-1-1 0 16,0 0 144-16,2-4-144 0,-2 5 0 0,0 0 0 0,0 4 0 15,0 0 0-15,0 0 0 0,0-1 0 0,-2 1 0 16,1 2 0-16,1 2 0 0,-1-2 0 0,0-1 0 15,-1 0 0-15,1 0 0 0,-1 2 0 0,0-1 0 0,1-1 0 16,0-1 0-16,0 1 0 0,0-4 0 0,1 3 0 16,0-1 0-16,0 1 0 0,0 1 0 0,-2-2 0 15,2 4 0-15,0-1 0 0,-1 0 0 0,-1 2 0 16,0 2 0-16,-1-3 0 0,0 2 0 0,-1 1 0 16,1 0-128-16,-1 0 128 0,0 0 0 0,-1 0 0 15,0 0 0-15,-1 1 0 0,0 2 0 0,1-3 0 16,-1 1 0-16,1 0 0 0,0-1 0 0,0 0 0 15,1 2 0-15,1-2 0 0,-2 0 0 0,0 2 0 16,0-2 0-16,-1 0 0 0,1 0 0 0,-3 0 0 0,2-2 0 16,0 0 0-16,0 1 0 0,0 1 0 0,-2-1 0 15,2 1 0-15,-1 0 0 0,-2 0 128 0,1 1-128 0,-1 0 0 16,-1 1 0-16,0 0-176 0,1-1 176 0,-1 2-160 16,-2 0 160-16,-3 2-160 0,-1 2 32 0,-1-3 0 15,2 3 0-15,-1-1 0 0,1 0 128 0,0-1 0 16,0-4-144-16,0 2 144 0,2 0 0 0,0-3 0 15,1-2 0-15,0 1 0 0,-1-2 0 0,0 2 0 16,0 1 128-16,1-2-128 0,-2 2 0 0,1 0 0 16,-3 0 0-16,0 0 0 0,1 0-160 0,-1 0 160 15,-3 0 0-15,2 0-144 0,-2 2 144 0,1-2-192 16,3 4 192-16,-2-1-192 0,-2 0 192 0,1 1-160 0,3-2 160 16,-3 2-160-16,-3 2 160 0,-2 0 0 0,1 0 0 15,1-2-128-15,2-4 128 0,0 2-160 0,1-2 160 16,-1 0-160-16,3 2 160 0,1-4 0 15,2 2 0-15,-2-2 0 0,1-2 0 0,0 2 0 0,-1-2 0 16,1 0 0-16,3 2 0 0,-3-1 0 16,-2 2 0-16,0-1 0 0,-1 2 0 0,-2 0 0 0,2 0 0 15,0 2 0-15,-2 2 0 0,1-2 0 0,-1 3 0 0,-1 0-128 16,3-1-16-16,-1-2 0 0,1 0 0 0,0 0 0 0,1 1 144 16,1-3 0-16,2 0 0 0,-1 0 0 15,2 1 0-15,1-1 0 0,3 0 0 0,-2-1 0 16,0 1 0-16,-1-3 0 0,3 3 0 0,-1-4 0 15,-1 2 0-15,-2 0 0 0,-1 0 128 0,0 0-128 0,-1-1 0 0,0 2 0 16,0 1 0-16,-1 1-128 0,0 2 128 0,0-1 0 16,0 4 0-16,-1-2 0 0,0 0 0 0,1 1 0 15,2-1 0-15,-1 2 0 0,3-3 0 0,1 0 0 16,1-2 0-16,1 2 0 0,0-3 0 0,1 0 0 16,2 0 0-16,0 0 0 0,1 0 0 0,-1 0 0 0,2 0 0 15,-1-3 0-15,1 3 0 0,0-1 0 0,0-2 0 16,0 3 128-16,0-2-128 0,1 2 0 15,-1 0 128-15,-1 0-128 0,2 0 0 0,-3 0 0 16,1 2 0-16,1 1 0 0,-2-2 0 0,1 2 0 0,0-1 0 0,2 2 0 16,2-2 0-16,-1 2 0 0,1 0 0 0,1-2 0 15,1-1 160-15,2 2-32 16,0-1-128-16,1 2 192 0,0-1-64 0,1-3 0 16,0 3-128-16,-1 0 192 0,0-2-192 0,0 1 0 15,0 2 0-15,-2 0 0 0,0 1 0 0,-1 1 0 0,1 0 0 0,-2 2 0 16,2-2 0-16,-2 2 0 0,0 0 0 0,0 1 0 0,0 0 0 15,1 0 0-15,0 1 0 0,1 0 0 16,-1 2 0-16,2-2 0 0,0 0 0 16,-1 2 0-16,1-2 0 0,1 3 0 0,0 1 0 0,0-1 0 15,0 0 0-15,1 0 0 0,-1-1 0 0,0 2 0 16,0 1 0-16,-2-3 0 0,0 2 0 0,-1-2 0 16,0 2-256-16,-2 0 48 0,0-1 16 0,-3 0 0 15,-1 2-48-15,1-2 0 0,-3-2 0 0,1 0 0 16,-2-1-160-16,1-3-48 15</inkml:trace>
  <inkml:trace contextRef="#ctx0" brushRef="#br1" timeOffset="-102468.59">13447 13994 2751 0,'-1'0'256'15,"1"0"-256"-15,0 0 0 0,-1 0 0 0,1 0 928 0,0-2 144 0,0 2 16 0,-1-1 16 0,0 1 512 0,1-4 112 0,-2 1 0 0,2 3 16 0,0 0-16 16,0 0 0-16,0 0 0 0,0 0 0 0,2-18-960 0,-1 14-192 0,-1 4-32 0,0-3-16 0,0 3-96 0,0 0-32 16,0-3 0-16,0 3 0 15,0 0 688-15,0 0 144 16,0 0 32-16,0 0 0 0,0 0-144 0,0 0-32 16,0 0 0-16,0 0 0 0,0 0-512 0,0 0-96 0,0 0-32 0,0 0 0 0,-3 22-192 0,5-18-64 31,-1 1 0-31,0 2 0 0,1 0-192 0,0 1 0 0,0 0 0 0,1 2 0 0,-1 1 0 0,-1-1 0 15,2 2 0-15,-1 0 0 0,0 2 0 0,-1-2 0 16,0 1 144-16,0-1-144 0,1 2 512 0,-2 0 0 16,1-2 16-1,-1 0 0-15,0-1-144 0,0 0-16 0,1 2-16 16,-1-1 0-16,0-2-48 0,1 0-16 0,-1 1 0 0,0-1 0 16,1 2 48-16,-1-2 16 0,0-1 0 0,0 2 0 15,0 1-128-15,0 1-32 0,0 1 0 0,0-3 0 0,-1 4-192 0,2 1 0 0,1 3 128 0,-2-3-128 16,1 4 0-16,0-2 0 15,-1 1 0-15,0-4 0 16,0-4 0-16,0 1 0 0,0-2 0 0,0 1 0 16,0 2 0-16,1 0 0 0,-1-3 0 0,0 2 0 15,0-2 256-15,0 2-32 0,-1-1-16 0,1 0 0 16,-1 0-208-16,0 0 128 0,-1-1-128 0,1 0 0 0,0-2 0 16,0 2 0-16,0 0 0 0,-1 3 0 0,2-1 160 15,0 0-160-15,0 2 160 0,-1-2-160 0,1 1 144 16,0-3-144-16,0 2 128 0,0-2-128 0,-1 2 0 0,1 1 128 15,0-4-128-15,0 1 0 0,-1 3 0 0,-1-5 0 16,2 0 0-16,0 0 0 0,0-1 0 16,0-1 0-16,2 4 0 0,-2-3 0 0,1 2 0 0,0-1 0 15,0 0 0-15,1 1 0 0,-1-3 0 0,0 1 128 16,0 2-128-16,2 3 0 0,-1 1 0 0,-1-2 0 16,1-3 0-16,-1 2 0 0,-1 3 128 0,0 0-128 15,0 2 0-15,-1-1 128 0,1-2-128 0,-2 0 0 0,2 1 144 16,0-3-144-16,-1-1 0 0,1 0 128 0,-1 1-128 15,0-1 0-15,-1 1 128 0,1-2-128 0,-1 0 128 16,-1 0-128-16,1 2 0 0,-1-4 0 0,1 2 0 0,-1 0 0 16,1-1 0-16,-1-1 0 0,2 1 0 15,1-1 0-15,0 3 192 0,0-3-16 0,1 0-16 0,-1 2 0 16,2 1-32-16,-2-1 0 0,0 2 0 0,0-3 0 16,0 2-128-16,0-1 0 0,0 0 0 0,0 1 0 15,0-3 0-15,0 1 0 0,0-4 0 0,0 1 0 16,-2 2 128-16,2-4 0 0,0 2 0 0,2-1 0 15,-2 0-128-15,0-2 0 0,-2 4 0 0,2-1 0 0,-1-1 0 16,1 3 0-16,-2-3 0 0,0 4 0 0,1-4 0 16,-1 1 0-16,1 1 0 0,-1-1 0 0,1 2 0 15,0 0 0-15,0-2 0 0,1 2 0 16,0 0 0-16,0 0 0 0,0 1 0 0,1-1 0 0,0 0 0 16,0 4 0-16,2-3 0 0,-2 2 0 0,0 0 0 0,0 0 0 15,-1-2 0-15,0-1 0 0,0-2 0 0,-1 2 0 16,0-3 0-16,0 1 0 0,-2 1 0 0,2-4 0 15,-1 2 0-15,-1-1 0 0,2-1 128 0,0-1 0 16,-1 3 0-16,1-6 0 0,-1 3-304 0,0 0-64 16,2 0-16-16,-1 3 0 15,1-3-400-15,1 4-96 0,1 2-16 0,-1 0-17680 16</inkml:trace>
  <inkml:trace contextRef="#ctx0" brushRef="#br1" timeOffset="-99194.39">13439 15550 5631 0,'-4'-1'0'0,"3"1"0"0,1 0 0 0,0 0 0 0,1 0 0 0,-1-3 0 0,0 3 0 0,0-3 0 0,0 0 0 16,1-1 128 0,1 1 848-16,-1 0 176 0,1 1 16 0,0 1 32 0,-2-2-352 0,1 3-64 0,-1-2-16 0,-1 2 0 0,1 2-16 0,-3-2-16 0,1 3 0 0,-1-2 0 0,-1 1 80 0,4-2 16 31,0 0 0-31,0 0 0 0,0 0 496 0,0 0 96 15,-17 13 32-15,16-12 0 0,1-1-512 0,-1 0-112 0,2 0 0 16,-1-1-16-16,2-2-48 0,1 1-16 16,1 0 0-16,-1-1 0 0,1 1 48 0,0 1 16 0,1-1 0 0,-2 1 0 0,1 1-48 0,0 0-16 15,-1 0 0-15,0 0 0 0,-1 1-80 0,2 1-16 16,-1 1 0-16,-1 0 0 16,2 1-208-16,-1-1-64 15,1 0 0-15,1 0 0 0,0-2 96 0,1 2 16 0,2-3 0 0,-1 0 0 16,3 0-240-16,0-4-32 0,0 1-16 0,1 0 0 15,1 0-208-15,-1-1 128 0,2 1-128 16,0 0 0-16,0 0 0 0,0 0 128 0,1 3-128 0,-2 0 0 16,-1-2 0-16,2 4 0 0,-1-2 0 15,1 3 0-15,-2 0 0 0,0 1 0 0,1 2 0 0,-2-2 0 16,1 1 192-16,0-1-48 0,-1 2-16 0,1-3 0 16,0 0 0-16,2 1 0 0,0-4 0 0,1 0 0 15,0 0-128-15,-1-4 192 0,2 1-192 0,0 0 192 16,0-1-48-16,0-1 0 0,-2 1 0 0,1 1 0 15,-2 3-144-15,-2-3 0 0,0 3 0 0,-1-2 0 0,-1 4 128 16,-2-2-128-16,1 0 192 0,-2 3-64 0,-1 0 0 0,1 1-128 16,-1 1 192-16,0 0-64 0,-2 0-128 0,1-1 0 15,1-2 0-15,-1 2 0 0,1-2 128 0,2 2-128 16,0-4 192-16,2 0-64 0,2 2 64 0,0-4 0 16,1-2 0-16,-1 2 0 0,1-2-192 0,-1-2 192 15,-1 2-192-15,0 2 192 0,-1-2-192 0,-2 2 0 16,0 2 0-16,-1-3 0 0,-1 6 0 0,-2-3 0 15,0 0 0-15,1 2 0 0,-2 2 128 0,2-3-128 16,-2 4 0-16,0-4 128 0,2 2-128 0,-1-1 0 16,-1 2 0-16,2-4 128 0,-1 2-128 0,1-2 0 0,0 0 0 15,0 0 128-15,2 0-128 0,0-2 0 0,1 2 0 16,-1-4 0-16,1 4 0 0,-1-2 0 0,0 2 0 16,-1 0 0-16,-1 0 160 0,0 0-160 0,-1 0 192 0,-2 2-192 15,2-2 192-15,-2 1-64 0,-2 2 0 16,1-1-128-16,-1-1 160 0,-1 2-160 0,-1-1 128 0,1 2-128 15,0-3 0-15,-2 2 128 0,2-3-128 0,-1 0 0 16,1 2 0-16,0-2 0 0,0 0 0 0,1 0 0 16,-1-2-240-16,1 2-16 0,1-3-16 0,-2 2 0 15,2-3-176-15,-2-2-48 16,2 1 0-16,0-2 0 0,0 1-352 0,1-3-80 0</inkml:trace>
  <inkml:trace contextRef="#ctx0" brushRef="#br1" timeOffset="-94509.31">14182 15619 18431 0,'0'0'1632'0,"0"-2"-1312"0,1 2-320 0,-1-1 0 0,1 1 1200 0,1-3 160 0,1 2 48 0,2-4 0 0,2 1-1856 0,0-2-352 0,-1 2-80 0,-1-1-16 15,0 2-144-15,-2 1-48 0,-1 2 0 0,-2 0 0 16,0 2 192-16,0 0 16 0,-1-2 16 0,0 4 0 0,-1-4 1888 0,2 2 368 15,-1-2 80-15,1 0 0 0,0 0 1520 0,0 0 288 16,0 0 64-16,0 0 16 0,0 0-1456 0,0 0-304 0,0 0-48 0,0 0-16 16,0 0-1024-16,5-18-224 0,-3 14-32 0,2-1-16 0,0 1-240 0,0 2 0 15,-1 1 0-15,1-3 0 0,-2 4 0 0,1-2 0 16,-1 2 0-16,0 0 0 0,-1 0 128 0,-1 0 96 16,0 0 16-16,0 2 0 0,0-2 384 0,-1 0 80 15,1 0 0-15,0 0 16 0,0 0-256 0,0 0-48 16,0 0-16-16,0 0 0 0,0 0-80 0,0 0-32 15,0 0 0-15,1-19 0 16,3 13-64-16,-2-2-16 0,2 4 0 0,1-5 0 16,-2 3-208-16,0 1 0 0,-1 3 0 0,1-2 0 15,-1-1-128-15,1 1 128 0,-2 1 0 0,0-2 0 16,-1 1 0-16,0 3 0 0,-1-2 0 0,0 1 0 0,-2 0 0 0,1 2 224 0,1-2-64 16,-2 2-16-16,1-4 128 0,-1 4 32 0,1-2 0 0,-1-2 0 15,1 0 48-15,1 2 16 16,1-4 0-16,0 2 0 0,1-2-368 0,0 0 0 0,3-1 0 15,-2 1 0-15,2 0 0 0,-2-3-128 16,2 2 128-16,-3-2-192 16,2 2 192-16,-3 1 0 0,1 0-144 0,-2-1 144 15,1 1 0-15,-3 3 0 0,2-2 0 0,0 1 0 16,-2 3 0-16,1-2 0 0,-2-1 128 0,2 2-128 0,1-2 288 0,-2-1-32 0,2 2 0 0,0-4 0 16,-1 4 48-16,2-3 0 0,0-1 0 0,-1-1 0 0,1 0-112 15,0-2 0 1,0-1-16-16,0 1 0 0,-1 0-176 0,1-2 0 0,0 0 0 0,1-1 128 0,-1 2-128 0,0-1 0 15,3 0 0-15,-3-1 0 0,1 3 144 0,0-2-144 16,0 2 160-16,-1 0-160 0,0-2 0 0,0 2 0 16,0 1 0-16,0-1 0 0,0 4 0 0,-1-4 0 15,1 2 0 1,-1-2 0-16,1-3 144 0,-1 3-144 16,1-2 128-16,1 0-128 0,-1-2 160 0,0-1-160 15,1 3 192-15,-1-2-192 0,0 2 0 0,1 0 0 0,-1-1 0 0,0 3 0 0,0 0 0 0,2 2 0 16,-1-2 0-16,0 0 0 0,0 4 0 0,-1-3 0 15,1 3 0-15,-1 2 0 0,0 0 0 0,0 0 0 16,0 0 0-16,0 0 0 0,-1 0 0 0,0-1 0 0,0 2 0 0,0-3 0 16,-1-1 0-16,1 0 0 15,0 1 0-15,0-3 0 0,-1 0 0 0,1-2 0 0,0-1 0 0,1-3 0 32,-1 2 0-32,-1-2 0 0,2 1 0 0,0-1 0 15,-1 3 128-15,0 1-128 0,1-2 0 0,0 1 0 16,-1 3 0-16,-1-1 0 0,1 2 0 0,-1 0 0 15,-1 2 0-15,1 0 0 0,-1-1 0 0,2 2 0 16,0 1 0-16,-2-2 128 0,2 0-128 0,0-2 160 0,0 0-160 16,1-1 0-16,0 1 0 0,1-1 0 0,1 0 0 15,0-1 0-15,-1-2 0 0,-1-1 0 0,1 3 0 0,-1-2 0 16,0-2 0-16,0 2 0 0,0 0 0 16,0 2 0-16,-1 1 0 0,0-1 0 0,-2 0 0 0,2 4 0 15,0 0 0-15,-2 0 0 0,2-3 0 0,-2 3 0 16,3 2 0-16,-1 1 0 0,1-2 0 0,0 0 0 15,0-2 0-15,1-1 0 0,2 0 0 0,-2 0 0 16,2-2 0-16,-1 0 0 0,1 1 0 0,-1-3 0 16,1 2 0-16,-1 1 0 0,0 2 0 0,0 1 0 15,0-4 0-15,-1 1 0 0,1 1 0 0,-1 0 0 16,0-1 0-16,-1 2 0 0,0 1 0 0,0 0 0 16,1 0 0-16,-1-1 0 0,0 4 0 0,0-4 0 0,0 1 0 15,2 3 0-15,-2-4 0 0,1 1 0 0,0 0 0 16,-1-3 0-16,1 3 0 0,1-1 0 0,-1-2 0 0,0 2 0 15,2-2 0-15,-1 0 0 0,0-1 0 16,1 1 0-16,-1-1 0 0,1 0 0 0,-2 4 0 0,0-1 0 16,2-1 0-16,-2-2 0 0,0 1 0 0,-1 2 0 15,0 1 0-15,0-1 0 0,0 1 0 0,0-1 0 16,-1 4 0-16,0-3 0 0,0 4 0 0,-1-2 0 16,1 2 0-16,-1 0 0 0,0 0 0 0,0-2 0 15,-1 4 0-15,2-4 0 0,0 2 0 0,0-2 0 16,0 2 0-16,-2-1 0 0,2 2 0 0,-2 1 0 15,1-2 0-15,-1 2 0 0,2-4 0 0,-1 4 0 16,-1-3 0-16,1 3 128 0,-1-3-128 0,1 3 192 0,1-4-192 16,-2 1 0-16,1 1 0 0,-1 1 0 0,1-2 0 15,-2 3 0-15,1-2 0 0,0 1 0 16,-1 1 0-16,0 0 0 0,1 0 0 0,-2 0 0 0,1 0 0 16,-1 0 0-16,-1 0 0 0,1 1 0 0,0 1 0 0,-2 1 0 15,0-2 0-15,1 1 0 0,1 1 0 0,-1 1 0 16,0-3 0-16,-2 4 0 0,2-1 0 0,1-2 0 15,-1-1 0-15,1 2 0 0,1-3 0 0,0 0 0 16,-1 2 0-16,-3-2 0 0,2 1 0 0,-3 2 0 16,-1-1 0-16,-1 2 0 0,4-4 0 0,-3 4 0 15,0-2 0-15,-2 0 0 0,1 2 0 0,-1-4 0 0,3 2 176 0,-1 0-176 16,0-2 0-16,0 0 0 0,0 0 0 0,0-2 0 16,1 0 0-16,1 2 0 15,-1-2 0-15,-1-2 0 0,0 4 0 0,-1-2 0 16,0-2 0-16,2 0 0 0,1 3 0 0,2 0 0 0,-1-2 0 0,-1 2 0 15,-1 1 0-15,-3-2 0 0,-1-1 0 0,0 3 0 16,-1 3 0-16,1-3-208 0,0 0 64 0,1 2 16 16,-2-1 128-16,2 2-128 0,0-1 128 15,-2 0-128-15,3 0 128 0,0-2 0 0,1 0-144 16,1 0 144-16,2 0 0 0,-1 0 0 0,1 0 0 0,-1-2 0 16,1 0 0-16,0 0 0 0,0 2 0 0,1-3 0 0,0 2 0 15,-1-1 0-15,0 2 0 0,1-3 0 16,0 3 0-16,0 0 0 0,-2 0 0 0,1 0 0 15,1 0 0-15,-3 3 0 0,1-1 0 0,-1 2 0 0,0-3-240 0,2 4 32 16,-1-5 0-16,0 4 0 0,2 0 208 0,-1 0 0 16,1 0 0-16,1-1 160 0,0 0-160 0,3-1 0 15,-1 0 0-15,1 1 0 0,1-2 0 0,-2 1 0 16,2-2 0-16,0 3 0 0,-1-3 0 0,0 0 0 16,2 0 0-16,-1 0 128 0,0 0-128 0,-1 0 0 15,1 0 0-15,1 0 0 0,0 0 0 0,0 0 0 0,0 0 0 16,0 0 0-16,0 0 0 0,0 0 0 0,0 0 0 0,0 0 0 15,0 0 0-15,0 0 0 0,0 0 0 0,0 0 0 16,0 0 0-16,0 0 0 0,-15 13 0 0,15-10 0 16,1-2 0-16,-1 0 0 15,2 3 0-15,-2-3 0 0,0 2 0 0,1-1 0 16,-1-1 0-16,1 4 0 0,2-1 0 0,-2 2 0 16,1 0 0-16,0 1 0 0,1-1 0 0,0 1 0 15,-1 2 0-15,1-3 0 0,-1 4 0 0,-1 0 0 16,2-2-160-16,-1 2 160 0,0 0 0 0,-1 0 0 0,0 3 0 0,0-5 0 15,-1 2 0-15,2-1 0 0,-2 1 0 0,0 0 0 16,0-1 0-16,-2 4 0 0,2-3 0 16,0 0 160-16,0 1-160 0,0 1 0 0,3 2 0 0,-2-2 0 15,1 0 0-15,1 1 0 0,1 0 0 0,-1 0 0 0,2-1 0 16,-1-2 0-16,0 2-160 0,-2 1 160 0,2-6 0 16,-3 3 0-16,2 2 176 0,-2 0-48 15,0-5-128-15,-1 3 176 0,0 2-176 0,-1 3 192 16,0-5-192-16,-2 4 0 0,1 3 0 0,-2 0 0 0,-1 2 0 0,0-3 0 15,3-1-192-15,-1-3 192 0,1-2 0 0,0-3 0 16,1 4 0-16,0 1 0 0,1-1 0 0,0 1 0 16,1-1 0-16,0 0 0 15,1 3 0-15,0-2 0 0,-1 1 0 0,-1-3 0 0,2 2 0 16,-2-2 0-16,0 0 0 0,0 0 0 0,0 1 0 0,-2-1 0 16,1 0 0-16,0-2 0 0,0 2 0 15,1-1 0-15,-2 1 0 0,2-4 0 0,2 4 0 0,-1 0 0 16,0-2 0-16,0 2 0 0,2 0 0 0,-2-1 0 15,2-2 0-15,-2 2 0 0,1-6 0 0,0 6 0 16,1-3 0-16,1 4 0 0,0 0 0 0,-1-1 128 0,1-2-128 0,0 2 0 16,-2 1 0-16,1 0 0 15,-1-1 0-15,-1 3 0 0,-1-2 0 0,0 2 0 16,0-2 0-16,-1 2 0 0,0-1 0 0,-2 0 0 16,2-1 0-16,-1 0 0 0,-1 3 0 0,2-5 0 15,-1 2 0-15,0 0 0 0,2-1 0 0,-1-3 0 16,2 4 0-16,-1-4 0 0,2 0 0 0,-2 0 0 0,1 2 0 0,-1-2 0 15,0 0 0-15,-1 0 0 0,-1 4 0 0,1-4 0 0,-1 3 0 0,0-2 0 16,0 2 0 0,-2-3 0-16,2 4 0 0,-1-2 0 0,2 0 0 15,0-2 0-15,1 2 0 0,-1-2 0 0,2 0 0 0,0-1 0 16,0 1 0-16,1-1 0 0,0 1 160 0,-2 1-160 0,1-1 0 0,0 0 0 16,-1 3 0-16,0-3 0 15,2 0 144-15,-2 0-144 0,0-1 0 0,0 0 144 16,0 1-144-16,0 0 0 0,0 1 0 0,1-2-176 0,-1 1 176 0,0 0 0 15,0 3 0-15,0-3 0 0,-1 1 0 0,1-1 0 16,0 3 0-16,-2-2 0 0,1 2 0 0,1 0 0 16,-1-3 0-16,0 4 0 15,0-3 0-15,-1 2 0 0,1-3 0 0,0 0 0 16,0 2 0-16,1-2 0 0,-2 0 0 0,1 0 0 0,0 0 0 0,0-2 0 0,1 1 0 16,-2-1 0-16,1-3 0 0,1 0 0 0,-1 3 0 15,0-3 0-15,1 2 0 0,-2-1 0 0,1-2 0 0,0 1 0 16,1 2 0-16,-1-1 0 0,-2-2 0 0,2 2 0 15,0 0 0 1,-2 1 0-16,2-2 0 0,-1 2 0 0,-1 2 0 0,1-1 0 0,-1 2 0 0,-1 1 0 16,3-1 0-16,-1-3 0 0,-1 6 0 0,0-3 0 15,1 0 0-15,0 2 0 0,-1-2 0 0,1 0 0 16,-1 0 0-16,2 1 0 0,-1-4 0 0,1 0 0 0,-1-2 0 16,2 1 0-1,0-2 0-15,0 0 0 0,0 0 0 0,2-2 0 16,0 1 160-16,-1-2-160 0,2 1 176 0,-3 2-176 15,0 0 192-15,0 0-192 0,0 0 128 0,0 0-128 0,15-18 0 0,-12 18 0 0,0-2 0 0,0 2 0 16,0 0 0-16,1-2 0 16,1 2 0-16,-1 0 0 0,3 0 0 15,-1 2 0-15,1-2 0 0,1 2 0 16,-1-2 0-16,2 4 0 0,-1-4 0 0,1 3 0 0,1-3 0 0,-1 0 0 16,2 0 0-16,-1 0 0 0,0-3 0 0,1 1 0 0,1-2 0 15,2 0 0-15,-3-1 0 0,0 2 0 0,-1-1 0 0,1 0 0 16,4-1 0-16,-2 2 0 0,2 0 0 0,-2 2 0 15,-2 2 0-15,-1 2 0 16,-2-1 0-16,1 2 0 0,0-2 0 0,-2 4 0 16,2-1 0-16,-2 0 0 0,2 1 0 0,-1-2 0 0,2-1 0 0,-1 0 0 0,0-3 0 15,0 0 0-15,3 0 0 16,0-3 0-16,0-2 0 0,1 1 0 0,0-2 0 0,0 2 0 0,0-2 0 0,0 2 0 16,0-1 0-16,-2 4 0 0,-1-1 0 0,-2 2 0 15,0 0 0-15,-1 0 0 0,-1 2 0 0,0-2 0 16,0 4 128-16,-2-2-128 15,1-1 0-15,-3 2 0 0,2-1 0 0,-2-2 0 16,1 2 0-16,1 0 0 0,-2-2 0 0,2 0 0 16,1 0 0-16,0 0 0 0,1 0 0 0,1-2 0 15,-1 0 0-15,1 0 0 0,0-1 0 0,0 2 0 16,2-1 0-16,0-2 0 0,-1 4 0 0,0-2 0 16,0 2 0-16,-1 0 0 0,-1 0 0 0,-1 2 0 15,1-1 0-15,-2 2 0 0,-1 0 0 0,0 2 0 16,-1-1 0-16,0 0 0 0,-1-2 0 0,-1 2 0 0,1-2 0 0,-1 0 0 0,1 0 0 0,1 1 0 31,-2-3 0-31,1 0 0 0,0 0 0 0,1 0 0 16,1 0 0-16,-1 0 0 0,1-3 0 0,-1 3 0 15,2 0 0-15,0-2 0 0,-1 0 0 0,2 0 0 0,-1 0 0 16,0 2 0-16,0-2 0 0,-3 2 0 0,1 0 0 0,0 0 0 16,-1 2 0-16,-1 0 0 0,0 0 0 0,-1 2 0 15,1-1 0-15,-2 0 0 0,2 0 0 0,-1-2 0 16,0 2 0-16,1-2 0 0,-1 1 0 0,1-4-144 15,1 2 144-15,-1-1 0 0,2-3 0 0,1 1 0 16,-1 0 144-16,2-2 16 0,1-1 0 0,0-1 0 16,0 2-160-16,0-1 192 0,-2 1-192 0,2 2 192 15,0-4-192-15,0 4 0 0,0-3 0 0,-1 3 0 0,-2-1 0 16,0 4 0-16,-1-2 0 0,-1 1 0 0,0 1 0 16,0 0 0-16,-1 0 144 0,-1 0-144 0,2 0 0 15,-1-3 0-15,0 3 0 0,1-2 0 0,0 2 0 0,0 0 0 16,0 0-128-16,0 0 128 0,0 0 0 0,6-24 0 15,-1 14 0-15,-1 2 0 0,1-1 0 0,0 2 0 16,1-3 0-16,-2 1 128 0,0 3-128 0,0-3 0 16,0 4 0-16,-2-1 0 0,0 1 0 0,-1 1 0 15,-1 1 0-15,-1-1 0 0,-1 3 0 0,1-1 0 16,-1-1 0-16,-1-2 0 0,-1 1 0 0,1 0 0 16,0-1 0-16,0-1 0 0,0-1 0 0,-1 1 0 15,3-1 0-15,-1 0 0 0,-1-5 0 0,1-1 0 16,1-3 0-16,-1-2 0 0,2-3 0 0,2 3 128 0,-1 0-128 15,0-1 128-15,1-1-128 0,0 4 0 16,0 2 0-16,-2-2 0 0,1 3 0 0,-1-3 128 0,0 4-128 0,-1-2 128 16,0 2-128-16,-2-1 0 0,1 1-128 0,-2 0 128 15,2 2 0-15,-2-3 0 16,0 0 0-16,1-2 0 0,-1 3 0 0,0-2 192 0,1-2-32 0,-2-3-16 16,1 3-144-16,0 0 0 0,0-1 144 0,1-3-144 15,-2-2 0-15,0-4 0 0,1 2 0 0,2 2 0 16,-1 2 0-16,1-2 0 0,2 0 0 0,-1 0 0 15,-1 1 0-15,2 3 0 0,2 3 0 0,-4 2 0 16,2 2 0-16,0 1 0 0,0 0 0 0,-1-3 0 0,2 1 0 16,-1 2 0-16,0 0 0 0,0 0 0 0,0 2 0 15,0 2 0-15,0-4 0 0,2-5 0 0,-2 4 0 16,1 0 0-16,-1-2 0 0,0 0 0 16,0-2 0-16,0 1 0 0,0-2 0 0,1-2 0 15,0 2-256-15,-1-3 48 0,1 0 0 0,1 2 0 0,-1 2 208 0,0 2-192 16,-1 0 192-16,1 1-192 0,-1 0 192 15,2 2-192-15,-2 0 192 0,1 1-192 0,-1 0 192 16,0 2 0-16,1 1 0 0,0 0 0 0,1-3 0 0,0 2 0 16,-1 0 0-16,1 1 0 0,0 3 0 0,-1-4 0 15,0 1 0-15,-1 0 0 0,2-3 0 0,-1 2 0 0,0-2 0 16,0-1 0-16,-1 2 0 0,2-2 0 0,-1 2 0 16,-1-3 0-16,1 1 0 0,0 0 0 15,-1 2 0-15,2-2 0 0,-2 0 0 0,0 0 0 16,1 1 0-16,-1 2 0 0,0-2 0 0,0 2 0 15,-1 1 0-15,1 0-144 0,-2-1 144 0,2 1-192 16,-1 3 192-16,1-4-192 0,-1 2 192 0,0-1 0 0,1 1 0 0,-2 0 0 16,2 2 0-16,-1-1 0 0,1 1 0 0,-1 0-128 15,1 0 128-15,-1 0 0 0,1-1 0 0,0 1 0 16,-2 1 0-16,2-2 0 0,0 2 0 0,0-2 0 16,-1 0 0-16,1 2-160 0,0-2 160 15,0-2-160-15,0 2 160 0,0-2 0 0,1 0-144 0,1 0 144 16,-1-1 0-16,0-1 0 0,0 4 0 0,-1-2 0 15,2 3 0-15,-2 2 0 0,-2-2 0 0,1 1 0 16,0 2 0-16,0 2 0 0,-2-1-128 0,1 1 128 16,-1-2-256-16,1 4 32 0,-2 0 0 0,-1 1 0 0,0-2 224 0,3 3-192 15,-1-3 192-15,1 1-192 16,1-4 192-16,-1 1 0 0,2-1 0 0,-1-1 0 16,1 1 0-16,-1 0 192 0,1-3-64 0,-1 1-128 0,-1 0 160 0,1 0-160 15,0 1 128-15,0-2-128 0,1 3 0 0,0 0 0 16,0 0 128-16,0 0-128 0,-21-3 0 0,13 3 0 0,1 1 0 15,-3 1 0-15,1-2 0 0,-1 3 0 16,-1-2 0-16,0 1 0 0,-1 1 0 0,-2 1 0 0,2-3 0 16,-1 1 0-16,0 1 0 15,-1-2 0-15,1 2 0 0,0-3 0 0,0 2 0 0,2-2 0 16,2 0 0-16,-2 1 0 0,0 2 0 16,-3-3 0-16,0 2 0 0,0-1 0 0,-1 2-320 0,-1-1 64 15,0 2 16-15,-3 0 0 0,3-2 80 0,-1 2 16 16,1-2 0-16,-1-2 0 0,6 2 144 0,-1 0 0 15,-2-2 0-15,1 3-128 0,0-3 128 0,1 0 0 0,3 0 0 0,-1 0 0 16,2 0 0-16,2-3 0 0,-1 3 0 0,3 0 0 0,-4 0 0 16,-1-2 0-16,1 4 0 0,-1-2 0 15,-1 0 0-15,2 0 0 16,0-2 128-16,-2 2-128 0,2 0 0 0,-2-2 0 0,0 2 0 16,1 0-128-16,1 0 128 0,-1 0 0 0,-1-2 0 15,0 2 0-15,0-2 0 0,2 2 0 0,0-2 128 0,1 2-128 0,-2 2 0 0,0-2 0 16,2 2 0-16,1-2 0 0,1 0 0 0,0 2 0 15,1-2 0-15,0-2 0 16,0 2 0-16,0 0 0 0,-1 2 0 0,1-4 0 16,2 2 0-16,-1 0-192 0,-2 2 32 0,0-2 0 15,-1 4 160-15,1-4 0 0,-1 3 0 0,0-3 0 0,0 1 0 0,-1 1 0 16,3-2 0-16,-1 2 0 0,0-2 0 0,1 0 0 0,1 0 0 16,1-2 0-16,-1 2 0 0,2 0 0 0,1 0 0 0,-1-2 0 15,1 2 0-15,-1 0-128 0,1-1 128 0,0 1-128 16,0 0-208-16,0 0-48 0,0 0 0 15,0 0-20144-15</inkml:trace>
  <inkml:trace contextRef="#ctx0" brushRef="#br1" timeOffset="-77294.19">9644 15000 911 0,'1'-3'0'0,"-2"2"0"16,0 1 0-16,1 0 0 0,0 0 1488 0,0 0 224 0,-2 0 32 0,1 0 16 0,0 0-544 0,-2 1-128 0,1-1 0 0,2 0-16 0,0 0-304 0,0 0-48 0,0 0-16 15,0 0 0-15,0 0 240 0,0 0 32 0,0 0 16 0,0 0 0 0,0 0 192 0,0 0 32 0,0 0 16 0,0 0 0 16,0 0-336-16,0 0-80 0,0 0-16 0,0 0 0 16,0 0-416-16,0 0-96 0,0 0-16 0,0 0 0 15,0 0 48-15,0 0 0 0,-3 21 0 0,0-15 0 16,0 1-80-16,0-4-16 0,0 4 0 0,-1-4 0 16,1 2 112-16,0-1 32 0,1 2 0 0,1-2 0 15,-1-2 32-15,1 4 16 0,1-2 0 0,0 0 0 0,0 1 0 0,0 2 0 16,0-1 0-16,3 1 0 0,-2 0-112 0,0 2-32 15,1-1 0-15,0 2 0 0,-1 3-64 0,0-1-16 16,0 2 0-16,-1-5 0 0,2 4-192 0,-2 2 0 16,-2-2 0-16,2 2 0 0,-1 1 0 0,-1 0 0 15,-1 0 0-15,-2-3 0 0,2 3 0 0,-2-6 0 16,1 0 0-16,-1-2 0 16,0-2 0-16,1-2 0 0,3-1 0 0,0-6 0 15,1-1 0-15,1-4 0 0,-1-2 0 0,1-4-14832 0</inkml:trace>
  <inkml:trace contextRef="#ctx0" brushRef="#br1" timeOffset="-74605.19">11695 14819 11055 0,'-1'0'976'0,"0"0"-784"0,1 0-192 0,0 0 0 0,0 0 848 0,0-2 128 0,-1 2 32 0,-1-2 0 0,2 2-1760 16,-2 0-336-16,1-2-80 0,1 2-16 0,0 0 784 0,0 0 144 0,0 0 48 0,0 0 0 0,0 0 1104 0,0 0 208 0,0 0 48 0,0 0 16 15,0 0-384-15,0 0-80 0,0 0 0 0,0 0-16 16,0 0 0-16,0 0 0 0,0 0 0 0,0 0 0 15,0 0 128-15,0 0 16 0,0 0 16 16,0 0 0-16,0 0-128 0,0 0-16 0,10 22-16 0,-12-16 0 16,2 1-336-16,0-1-64 0,0 1-16 0,2 2 0 15,-1 0-272-15,1 0 0 0,-1-1 0 0,2 1 0 16,-1-3 0-16,1 1 0 0,-1 2 0 0,1-1-144 16,-1 6 144-16,1 2 0 0,-2 3 0 0,0-4 0 0,-1 2 0 15,0 1-128-15,-1-2 128 0,0 3-192 16,-3 0-672-16,0 0-144 15,1 2-16-15,-2-3-16 0,0-1 848 0,1-3 192 0,0-2 0 0,2-5 0 0,2 0 640 0,1-3 96 16,2-2 16-16,-2-4 0 16,3 2-752-16,-2-2 0 0</inkml:trace>
  <inkml:trace contextRef="#ctx0" brushRef="#br1" timeOffset="-73629.14">12065 14854 20271 0,'-1'0'1792'0,"1"0"-1424"0,1-3-368 0,0 3 0 0,1 0-544 0,-1-1-176 0,1-1-48 0,1-1 0 0,0-1-368 0,1 1-80 0,-1 0 0 0,-1 1-16 0,-1 2 1104 0,1 2 128 0,-1 1 192 0,-1 0-32 31,0 4 1248-31,0-1 256 0,-1 0 64 0,1-2 0 0,0-2-128 0,0 4-32 15,0-2 0-15,0 2 0 0,1 4-384 0,-1-1-80 16,0 3-16-16,-1-2 0 0,1-4-544 0,0 2-112 16,-2 4-32-16,1 3 0 0,-1-4-400 0,-1 4 0 15,2-3 0-15,-2 1 0 0,1-1 0 16,-2 2 0-16,2-5-128 0,-2 4 128 0,2-5 0 0,0-1 128 16,1-1 0-16,0-1 0 0,0 0 400 0,-1-5 80 15,2 3 16-15,-1-3 0 0,1 0-368 0,0-2-80 16,0 1-16-16,-1-2 0 0,1 1-320 0,0 1-64 15,0 1-16-15,0 0 0 16,0 0-1360-16,0 0-256 0,0 0-64 0,0 0-10800 0</inkml:trace>
  <inkml:trace contextRef="#ctx0" brushRef="#br1" timeOffset="-71592.2">12455 14841 13823 0,'-2'0'1216'0,"2"0"-960"0,0 0-256 0,0 0 0 16,0 0 0-16,0 0 0 0,0 0 0 0,0-2 0 0,0 1 0 0,0-2 0 0,0 3 0 0,0 0 0 0,0 0 784 0,0 0 112 0,0 0 32 0,0 0 0 0,0 0 864 0,0 0 160 0,0 0 32 0,-15-13 16 15,12 13-80-15,0 0-32 0,0 0 0 0,1 1 0 16,1 1-880-16,0 1-176 0,1 2-48 0,0 0 0 16,2 5-528-16,1-2-128 0,2 2 0 0,-3-2-128 15,1-2 0-15,-1 0 0 0,2 3 0 0,1 3 0 16,2 2 320-16,1 0-64 0,0 4 0 0,-1-1 0 15,-3-7 256-15,1 2 32 0,-1 2 16 0,0 2 0 0,-2 0-560 16,0 1 0-16,-2 3 0 0,-4 5 0 16,0 1-1136-16,-3 2-272 0,-1 3-64 0,-2 1-13616 15</inkml:trace>
  <inkml:trace contextRef="#ctx0" brushRef="#br1" timeOffset="-69195.58">13491 14297 7359 0,'1'0'656'0,"0"-2"-528"0,0 2-128 0,1 0 0 0,-1 0 1408 0,-1 0 240 15,2 0 48-15,2 0 16 0,0 2-432 0,0-2-96 0,-2 0-16 0,2 2 0 0,-1-1-672 0,1-1-144 0,-1 1-32 0,0 2 0 0,1 0-144 0,1-3-48 16,0 3 0-16,1-3 0 0,2 0 480 0,0-3 96 0,1 1 0 0,-2 1 16 0,2-2-240 0,-2 2-48 15,1-2-16-15,-1 3 0 0,1 0-160 0,-2 0-48 16,1 0 0-16,2 2 0 0,1-4-208 0,0 2 0 16,2 2 0-16,-1-2 0 0,2 0-208 0,-1 0-48 15,0 1 0-15,2-1 0 0,1 1-32 0,0 2-16 16,-2-3 0-16,1 0 0 0,1 0 304 0,1 0 0 16,0 0 0-16,0-3 0 0,1 1 464 0,0 0 112 15,-1-1 0-15,2 0 16 0,-1-1-16 0,2-2-16 16,-1 4 0-16,2-4 0 0,0 3-48 0,-2-1 0 0,1 1 0 15,-1-1 0 1,1 4-32-16,-3-2-16 0,-1 2 0 0,-3-3 0 0,-1 6-464 0,-3-1 0 16,-1-1 0-16,-2 4 0 15,-1-4-736-15,-2 3-96 0,0 1 0 0,-1 1-16 16,-1-2-1328-16,-1 2-256 0,1-2-48 0,0-2-16 16,1 2 768-16,0-1 128 0,3-3 48 0,-1 0-4736 0</inkml:trace>
  <inkml:trace contextRef="#ctx0" brushRef="#br1" timeOffset="-68387.96">13469 14686 6047 0,'-4'0'528'0,"0"0"-528"0,2 1 0 0,-1-1 0 0,2 2 192 0,1-2-64 0,-1 2 0 0,-2-1 16 15,1 3 1408-15,-2-1 288 0,0 3 48 0,2-3 32 0,1-2 336 0,-1 2 80 0,4-3 16 0,-1 0 0 0,3 0-432 0,-1-4-64 0,1 4-32 0,0-3 0 16,1 0-928-16,-2 0-192 0,2 3-48 0,1-3 0 0,-1 3-432 16,3-3-96-16,-1 3 0 0,3-1-128 0,1 1 512 0,2 0-16 15,-1 0 0-15,2 0 0 16,2 0-272-16,1 0-48 0,2 0-16 0,-1-1 0 0,3-1-160 0,-1 0-176 15,1 1 48-15,0-4 0 0,0 3 128 0,0-2 176 16,0 2-48-16,-4 0 0 0,1-1 256 0,-2 2 32 16,2 1 16-16,-2 0 0 0,-2 0-176 0,-2 0-16 15,3 4-16-15,-1-2 0 0,-1-2-224 0,2 2 0 16,2 0-192-16,3-4 192 16,0 0-816-16,1-3-48 0,1 2-16 0,-1-4 0 0,0 1 608 0,-1 0 112 15,0 0 32-15,-3 1 0 0,1 0 128 0,-4 1 0 16,0 2 0-16,-3 2-128 15,-1 0-656-15,-1 2-128 0,-3 1-32 0,-1 0-12240 16</inkml:trace>
  <inkml:trace contextRef="#ctx0" brushRef="#br1" timeOffset="-67674.02">13592 15135 911 0,'-2'-3'0'0,"-1"1"0"0,2 2 0 0,1-2 0 0,-1 2 192 0,0 0-64 0,-3-2 0 0,-1-2 0 15,-1 2 624-15,-1-2 112 0,3 0 32 0,-1 2 0 0,0 2 1392 0,0-3 272 0,1 2 64 0,0 1 16 0,1-2-624 0,0 2-128 0,1-3-32 0,0 2 0 16,1 1-1248-16,1-3-256 0,1 3-48 0,2-3-16 31,-1 3-640-31,2-3-128 0,-4 3-32 0,0 0 0 0,0 0 960 0,24-3 192 0,-15-1 48 0,3 3 0 16,0-1 288-16,2 0 64 0,3 1 16 0,0-2 0 15,3-1-32-15,-3 2-16 0,-2 2 0 0,4 0 0 16,2-2-752-16,5 0-128 0,2 2-128 0,-1 0 144 16,-2 0 48-16,1 0 0 0,-1-2 0 0,1 2 0 15,0-3 192-15,-3 2 64 0,-1 1 0 0,3-2 0 16,1 0-240-16,1 0-32 0,1-1-16 0,-3 0 0 16,3 0 32-16,-4 2 0 0,1-1 0 0,-4-2 0 0,-2 1-464 0,-4 3-96 15,-4 0-16-15,-1 0-14224 16</inkml:trace>
  <inkml:trace contextRef="#ctx0" brushRef="#br1" timeOffset="-66505.36">13880 13952 12895 0,'-1'0'1152'0,"1"0"-928"0,0 0-224 0,0 0 0 0,0 0 1504 0,1 0 256 0,1 0 48 0,-1 0 16 0,1 0-992 0,1-2-192 0,0 2-32 0,-3 0-16 0,0 0-800 0,0 0-176 16,0 0-16-16,0 0-16 0,0 0-64 0,21 9-16 0,-18-6 0 16,-1 1 0-16,1 2 816 0,-1-2 176 15,2 4 16-15,-1-1 16 0,-1 0 816 0,0 2 144 0,1 1 48 0,-1-2 0 16,1 5-224-16,-2-3-32 0,2-1-16 0,-2 6 0 0,0-1-944 0,0-2-192 16,1 1-128-16,-1-1 144 15,-1-1-272-15,-1 1-64 0,-1 3-16 0,1-2 0 16,0 0 208-16,-2 2-192 0,1 1 192 0,-2 3-192 0,2-2 192 0,-1-1 0 15,2 1 0-15,0 0 0 16,1-1 224-16,0-4-64 0,0 4-16 0,-1-2 0 0,-1 3 16 0,1-6 0 16,0 0 0-16,0 0 0 15,-2 4 496-15,1 1 112 0,0-3 0 0,1-1 16 16,0 0-448-16,1 1-80 0,-1 4-32 0,1 4 0 0,0 1-224 0,0 1 0 0,1-1 0 16,0-4 0-16,-1 0-176 0,0-1 176 15,0-1-160-15,0-4 160 0,-1 1 0 0,0 0 0 16,-2 0 0-16,-1-1 0 0,1 2 0 0,-2 1 160 0,0-3-160 0,1-1 128 15,0 0 96-15,2-1 16 0,0 0 0 0,0-1 0 16,1-2-240-16,1 2 0 0,3 1 128 0,0-2-128 16,2 2 176-16,0-2-16 15,3 0 0-15,-4 0 0 0,1-2 16 0,0 3 0 0,3 0 0 0,-1 4 0 16,-1-1 80-16,-1 2 0 0,-1-2 16 0,-1 3 0 0,-2 1-80 0,-1 3 0 16,-3 3-16-16,0 4 0 0,-2-1-176 0,0-2 0 31,-3 1 0-31,2-2 128 0,0-2-320 0,1-8-80 15,0 0-16-15,1-2 0 0,1-1 288 0,-1-2 0 0,1-1 0 0,3 1 0 16,-1-5 0-16,1 2 0 0,1-2 0 0,-1 2 0 16,3 0 192-16,-1-2 64 0,2 2 0 0,1-2 0 0,-1 5 64 0,-1-4 0 15,0 1 16-15,-1 2 0 16,1 0-128-16,-1 1-16 0,0 1-16 0,-1 2 0 0,0-3-176 0,-1 5 0 16,0-2 0-16,0 2 0 0,-1-2 0 0,-2 0-176 15,2-2 48-15,-1-1 0 0,0-3 128 0,1 1 0 0,1-1-144 31,-1-1 144-31,0 0 0 0,-1 0 0 0,1-3 0 0,1 0 0 0,0 1 0 0,0-1 128 0,0 2-128 0,0-2 0 16,1 3 0-16,-1 1 0 16,2-1 0-16,-2 1 0 0,1 2 0 0,-1-1 0 0,1 1 0 0,-1 2 0 31,1-2-480-31,-1 3 32 16,0 1 0-16,0-3 0 0,0 2 304 0,0 1 144 0,0-2-128 0,-1 2 128 0,1-4 128 0,-1 0 96 15,1 1 32-15,-1-4 0 0,2 0 160 0,-1-2 32 16,0 2 16-16,0-3 0 15,1 0-304-15,0-4-160 0,1 1 160 0,0-5-160 16,-1 1-608-16,-1 7-224 16,0 0-32-16,0 0-16256 0</inkml:trace>
  <inkml:trace contextRef="#ctx0" brushRef="#br1" timeOffset="-63648.53">15968 13672 20271 0,'-3'0'1792'0,"1"0"-1424"0,0 0-368 0,1 0 0 0,2 0 1600 16,-1 0 256-16,-1-3 64 0,1 2 0 0,-1-2-3632 0,0 0-720 15,1-2-128-15,0 1-48 0,1 0-1072 0,-1 1-224 0,0 3-32 0,0 0-16 0,0 0 3584 0,-1 1 720 0,-1 1 144 0,1-2 16 16,0 3 1952-16,-1-3 384 0,0 1 80 0,2-1 16 0,0 0-320 0,0 0-48 15,0 0-16-15,0 0 0 0,0 0-1152 0,-20 6-224 16,16-6-48-16,-3-3-16 0,1-4-288 0,-1 4-48 16,-2-6-16-16,-1 0 0 15,-2-1-624-15,-1 1-144 0,-1 0 0 0,-1 1 0 0,-1 2 320 16,0 4 64-16,0 2 0 0,-2 2 16 0,2 2-240 0,-1 1-160 16,2 2 192-16,1 0-192 0,5-4 352 0,-4 6-32 15,-3 3-16-15,-2 4 0 0,-1 4-304 0,3 1 0 16,2-1 0-16,4-1-144 15,4-1-624-15,4-2-128 0,1-2-32 0,1 1 0 16,2-6 304-16,0 4 64 0,2-1 16 0,0-2 0 0,2 2 544 0,0-2 0 0,0 3 0 16,1-6 0-16,0 2 368 0,2-1 80 0,1 0 0 0,2-2 16 15,2 0 176-15,-2-2 48 0,-1-2 0 0,3 1 0 16,2-6-80-16,1 0-16 16,-1-2 0-16,-1 0 0 0,0-1-208 0,2-3-32 0,5-5-16 0,2 0 0 15,-2-3-48-15,-1 1-16 16,-2 0 0-16,-3-1 0 0,-1 1 192 0,-3 0 48 15,-1 0 0-15,-2-3 0 0,-2 3-256 0,-3 0-64 16,0-4 0-16,-4 2 0 0,0 2-48 0,-2-5-16 0,0 1 0 16,-3-2 0-16,1 3 16 0,-2-1 0 0,1 2 0 0,-2 2 0 15,-1-3-144-15,1 1 128 0,1 3-128 0,-1 1 128 0,3 4-128 16,0 0 0-16,-1 2 0 16,1-1 128-16,-1 3-128 0,0-2 0 0,2 2 0 0,-1 0 0 0,0 2-224 0,0-2-128 15,1 2-32-15,-1 2 0 16,0-2-912-16,2-1-192 0,-1 4-48 0,1-4-9536 15,-1 4-1904-15</inkml:trace>
  <inkml:trace contextRef="#ctx0" brushRef="#br1" timeOffset="-62905.48">16663 13345 12895 0,'0'-2'1152'0,"1"-2"-928"0,0 4-224 0,0-2 0 0,0-1-432 15,1 2-128-15,0-5-16 0,2-4-16 0,1 1-16 0,0-1 0 0,-2 0 0 0,-1 2 0 0,-1 1 2336 0,-1 1 448 0,0 3 112 0,-3-1 16 16,1 1 416-16,-3 0 96 0,1-2 0 0,-2 1 16 0,0-2-816 0,0 2-160 16,-2-2-48-16,1 0 0 0,-2 0-864 0,1-1-176 15,-1 0-48-15,0-2 0 0,2 3-720 16,-3 0 0-16,-1-1 0 0,-1 0 0 16,-2 1-640-16,-1 4 0 0,0-1-16 0,0 3 0 0,1 5 304 0,-1-1 64 15,0 5 16-15,0 0 0 0,0 4 656 0,3 0 144 16,0 0 32-16,2 3 0 0,0 0 272 0,0 2 64 15,1 1 16-15,2 0 0 0,-1 0-592 0,2 0-128 16,0-3-32-16,1 3 0 0,1-3-160 0,1 2 0 16,0 2 0-16,-1-2 0 0,2-1 0 0,-2 1 0 15,2 2 160-15,-1 1-160 0,0-1 240 0,0 2-64 0,2-1-16 0,-2-1 0 16,3 0-160-16,0-2 0 0,-1 3 0 0,1-5 0 16,0 3-192-16,-1 1-80 0,1-4-16 0,-1-2 0 31,-1 0-1552-31,1-4-304 0,0-1-64 0,1-2-12544 0</inkml:trace>
  <inkml:trace contextRef="#ctx0" brushRef="#br1" timeOffset="-62626.4">16111 13599 35007 0,'3'0'3120'0,"-2"-3"-2496"0,0 2-496 0,1-2-128 15,2 3 1568-15,0-2 288 0,3 1 64 0,4-5 16 0,7-1-1424 0,6-1-272 0,5-2-64 0,1-2-16 0,-8 4-320 0,0-1-64 16,3 3-16-16,0-2 0 0,-1 0 48 0,1 4 0 16,-3-2 0-16,1 0 0 0,-2 2 192 0,-2 2 0 0,2-1 0 15,-1 0 0-15,1-1 0 0,1 2 0 0,1-5-160 0,-1 1 160 16,3 2-256-16,-2-2 32 0,-1 0 0 15,2 0 0 1,-2-1-1312-16,-1-2-256 0</inkml:trace>
  <inkml:trace contextRef="#ctx0" brushRef="#br1" timeOffset="-61768.77">15552 14117 23951 0,'0'0'2128'0,"0"0"-1696"0,0 0-432 15,1 0 0-15,1 0 2432 0,-1 0 384 0,1 0 96 0,3-3 16 0,1 3-1840 0,3-2-352 0,2 1-80 0,2-4-16 0,1 3-304 0,0 0-64 0,1 1-16 0,0-2 0 0,0 0-64 16,3 0-32-16,2 1 0 0,1 0 0 0,1 0 192 15,3-2 32-15,1 2 16 0,2-2 0 0,2 0-80 16,-2-1 0-16,2 2-16 0,1-4 0 0,4 1 16 0,0-1 0 16,5-2 0-16,1-1 0 0,-4 0-64 0,0 2 0 15,1-2 0-15,1-3 0 0,2 1-256 0,-1-1 160 16,1-2-160-16,-3 1 128 0,-4 2-128 0,0-1 0 16,5 1 0-16,-2-2 128 0,-2 3-400 0,-3 1-96 15,-6 2-16-15,-2 3 0 0,1-4 0 0,-3 3 0 16,-2 2 0-16,-4 1 0 15,-2 1-896-15,-3 2-176 0,-2 2-32 0,-2-1-15008 0</inkml:trace>
  <inkml:trace contextRef="#ctx0" brushRef="#br1" timeOffset="-60920.42">16123 14484 5519 0,'0'-2'496'0,"0"0"-496"0,2 0 0 0,-2-1 0 0,0 3 272 0,0-1-32 0,0-4-16 0,0 0 0 0,-2-3 1440 0,1-1 304 0,1 2 48 0,-1 0 16 0,0 1 1264 0,-1-2 256 0,1 1 48 0,0 0 16 15,0 1-1200-15,0-3-240 0,-1 3-64 16,1-1 0-16,0 3-1280 0,-2-1-256 0,1 1-48 0,-2-2-16 16,0 2-512-16,-2 1-176 0,1 0 0 15,-2-1 0 1,1 4-368-16,-2-2-80 0,1 4-16 0,-2-2 0 0,1 0 384 0,-1 0 64 0,-1 2 0 0,3-2 16 15,-1 2 656-15,-2-2 128 0,0 4 32 0,-1-1 0 16,-1 2 256-16,0 2 64 0,-1-1 16 0,0 0 0 16,-1 1-400-16,0 2-96 0,4 1-16 0,1-4 0 15,1 4-464-15,1-1 0 0,-1-2 0 0,0 5 0 16,-2 5-608-16,-3 4-160 0,1 5-48 0,1-2 0 16,1 0-1024-16,3 0-208 0,2-5-32 0,0 0-16 15,1 0 1056-15,3 0 208 0,0-3 32 0,1-1 16 0,1-2 1360 0,0-3 256 16,3-1 64-16,-2-3 16 0,3-2-128 0,0 0-16 15,2-2-16-15,2-2 0 0,2-2-752 0,2 0-288 16,0-3 16-16,2-1 0 0,1-1 0 0,-1 1 0 16,1-4 0-16,0-1 0 0,0 1 464 0,-1 0 80 15,-1 0 32-15,2-2 0 0,2-5 288 0,1-1 64 16,-2-1 16-16,-2 3 0 0,-1 0 192 0,-1-4 32 16,3-1 16-16,-2-1 0 0,-3 0-432 0,-2 0-96 15,-3-1 0-15,-2 1-16 0,-2-3 80 0,-3-1 32 0,-2 2 0 0,-3-5 0 16,0 1-160-16,-4-1-48 0,0-2 0 0,-1 5 0 15,1 4-96-15,-1 0-32 0,1 0 0 0,0 3 0 16,3 3-144-16,-1 4 0 0,2-4 0 16,0 6 128-16,1 0-128 0,-1 1 0 15,0-1-160-15,0 2 160 0,-1 1-320 0,0 4 48 0,2-1 0 16,0 4 0 0,1 0-688-16,2 0-144 0,-1 0-32 0,2 0 0 0,1 4-1424 0,1 2-272 0</inkml:trace>
  <inkml:trace contextRef="#ctx0" brushRef="#br1" timeOffset="-60431.23">16367 14254 38703 0,'-2'-4'1712'0,"-1"1"352"0,1-4-1648 0,0 4-416 0,2 3 0 0,0-3 0 0,0 3 368 0,0-3-16 0,2-2 0 0,-1 1 0 16,0-3-608-16,0 4-128 0,1 3-32 0,-1 0 0 0,-1 3 144 0,0 1 16 0,-1 5 16 0,1 0 0 15,0 1 240-15,-2 2 256 0,1 4-48 0,1-4-16 16,0 5 128-16,1-4 32 0,2 3 0 0,-1 2 0 15,2-5 32-15,0 2 0 16,1 1 0-16,1-2 0 0,0 0-208 0,0-1-48 0,2-2 0 0,-1 1 0 16,0 1-128-16,1-5 0 15,-1 5 144-15,1-3-144 0,-2 0 0 0,-1-4 0 0,-2 0 0 16,1-2 0-16,0 2 0 0,1 0 0 0,-1-2 0 16,-1-2 0-16,0 2 0 0,0-2 0 0,0 0 0 15,-1-2 0-15,2 0 0 0,0-2 144 0,1-1-144 0,0-2 0 16,2-2 368-16,-1-2-48 0,2-4 0 0,-2 3 0 15,-2 4 48-15,1-6 0 0,1-4 0 0,1-7 0 16,2-3-128-16,-1-2-32 0,-1 1 0 0,-1 1 0 16,0 0-208-16,-2-3 0 0,1 2 128 0,-2 1-128 15,0 4 0-15,1 1 0 0,-1 1 0 0,1 2 0 0,1 2-224 16,-1 2-96-16,-2 3 0 0,2-3-16 16,1 2-320-16,1-4-64 0,0 1-16 15,0 1-18032-15</inkml:trace>
  <inkml:trace contextRef="#ctx0" brushRef="#br1" timeOffset="-59886.03">17371 13729 17503 0,'0'0'1552'0,"0"0"-1232"0,0 2-320 0,0-2 0 0,0 0 2240 0,1 0 400 15,2 0 80-15,-1 1 16 0,3 2-1760 0,1-1-336 0,4 2-80 0,-1 2-16 0,1-2 416 0,1-1 96 0,1 2 16 0,2-1 0 0,2-1-48 0,1-3-16 0,3 1 0 0,2-1 0 16,2-1-208-16,-1-2-32 16,0-1-16-16,1-1 0 0,2 2-608 0,1-3-144 15,1 2 0-15,-1-2 0 16,1 0-800-16,0-1-192 0,-1 1-32 0,-1 2-16 15,-2 1-1712-15,-1 0-320 0</inkml:trace>
  <inkml:trace contextRef="#ctx0" brushRef="#br1" timeOffset="-59564.63">17332 13981 43311 0,'-3'3'3840'0,"2"-3"-3072"0,1 3-608 0,1-3-160 0,2-3 0 0,0 3 192 16,2 0-192-16,5-2 192 0,5-2-464 0,3 1-96 0,8-4-16 0,4 1 0 31,1-4-80-31,-1 4-32 0,-3 0 0 0,1 0 0 0,2 2-160 0,-2-2-48 0,-8 6 0 0,1-3-10864 31,6 1-2176-31</inkml:trace>
  <inkml:trace contextRef="#ctx0" brushRef="#br1" timeOffset="-52004.39">16543 14872 4607 0,'-2'2'400'0,"0"0"-400"0,-2-2 0 0,3 3 0 16,1-6 5456-16,1 3 1008 0,0 0 208 0,-1-4 48 0,3 2-4752 0,-2-2-944 0,3-2-192 0,-4 6-48 0,0 0-784 0,8-19-352 0,-5 13 32 0,-2 0 0 0,-1 2 464 0,0 1 112 15,0 3 0-15,-1-3 16 0,0 3 640 0,1 0 128 16,-2 3 32-16,1-2 0 0,0 4-224 0,1-1-32 15,0-1-16-15,0 0 0 0,1 0-176 0,0 0-48 16,2 3 0-16,1 0 0 0,1 2-240 0,0 0-48 16,1-1-16-16,-1 0 0 0,0 2-80 0,0-3-32 15,0 4 0-15,-2 0 0 0,1 2-160 0,-3 0 0 0,0 2 144 16,-2 2-144-16,-1 1 0 0,-2 3 128 0,0 2-128 0,-2 1 0 16,0 4 144-16,-2 0-144 0,2 3 192 0,0-3-192 15,4 1 208-15,0-3-64 0,1-3-16 0,1-1 0 16,0-5-128-16,1 1 160 0,-2-5-160 0,0 1 160 15,-2 0-160-15,-1 2 0 0,0-3 0 0,-2 4 0 16,-2-3 0-16,2 0 0 0,0-4 0 0,-2 1 0 16,1 2 0-16,-2-1 0 0,-1 2 0 0,1-1 0 0,0 0 0 15,3-3 0-15,0-2 0 0,2 2 0 16,-1-3 192-16,2 0-64 0,1-2 0 0,2-1 0 0,0 0-128 0,1-3 128 16,3 0-128-16,-2-2 128 0,3 1-128 0,-1-2 128 15,1-1-128-15,0 2 128 0,-1-1-128 0,-1 2-176 16,0-1 48-16,-1 2 0 15,1-3 128-15,-2 2 0 0,1-1 0 0,0 0 0 0,0 1 0 0,1 0 0 16,-1 1 0-16,3 0 0 0,1 0 0 0,2 0 176 16,0 0-48-16,2-3 0 0,1 3-128 0,3-1 160 15,2 1-160-15,3-2 160 0,0-1-160 0,0 2-256 16,-2-2 64-16,1 3 16 0,3-2-48 0,-2 2-16 16,0 2 0-16,-2 1 0 0,-2-2 240 0,-3 2 0 0,0-1 0 15,-1 2-144-15,0-2 144 0,-1 2 144 0,0 0-16 0,-2-1-128 16,2 2 368-16,0-3-48 0,0 0 0 0,1-2 0 15,0 0-176-15,-1 0-144 0,1 0 192 0,2 0-192 16,-1 0 0-16,2 0-256 0,-2 3 32 0,-2 0 0 16,0 0-80-16,-3 2-16 15,-1 0 0-15,-2 1 0 0,0 0 80 0,-2-1 16 0,-1 1 0 0,1 0 0 16,-1-1 352-16,-1-1 80 0,-1 2 16 0,1-2 0 16,0 0 176-16,0-2 48 0,0 0 0 0,1 0 0 0,0-2-128 15,2-2-32 1,-1 2 0-16,2-2 0 0,-1 0-288 0,0 0 0 0,1-3 0 0,-2 0 0 15,2 3 0-15,-3-2 0 0,0-2 0 0,-1 0 0 16,0 1 0-16,0 0 0 0,-1-4 0 0,-1 1 0 0,0-2 144 0,0 0-16 16,1 0-128-16,-1-5 192 0,1 5 96 15,1-6 16-15,0 0 0 0,0-2 0 0,1-1-144 0,1-1-32 16,0-2 0-16,-1-5 0 0,2 1-128 0,1 0 0 16,0 1 0-16,0-3 0 0,1 3 0 0,0 1 0 15,0 0 0-15,-2 3 0 0,-1 3 0 0,-1-3 0 16,-1 3 0-16,-1 0 0 0,0-3 0 0,0 8 0 0,-1 0 0 15,-1-3 0-15,-1-2 144 0,-2-4 0 0,-2-4 0 16,1 1 0-16,-1 0-144 0,2 0 0 0,1 3 144 0,3 2-144 31,-1-2 0-31,2 4 0 0,2-2 0 0,1 4 0 0,-1 1-192 0,1 3 32 0,1 2 16 0,-2 1 0 16,1 3-96-16,0 1-16 0,-1 2 0 0,0 0 0 16,-1 0 80-16,0 1 16 0,0 0 0 0,-1 2 0 15,1 0 160-15,0 0 0 0,-1 0 0 0,-1 2 0 16,2-2 0-16,0 0 0 0,0 0 0 0,0 0 0 15,0 0 0-15,0 0 0 0,0 0 0 0,0 0 0 0,-7 18 0 16,10-18 0-16,-1 0 0 16,0 0 0-16,1 0 0 0,1 0 0 0,-1-2 0 0,0 1 0 0,-1 1 0 0,1 0 0 15,-2 0 0-15,-1 0 0 0,0 0 0 0,0 0 0 16,-1 1 0-16,-2 1 0 0,1-2 128 0,-2 3 16 16,-1 0 0-16,5-3 0 0,0 0-144 0,0 0 0 15,-17 13 0-15,13-11 0 0,0 0 128 0,1 0 0 16,0-1 0-16,0-1 0 0,0 0-128 0,1-1 0 15,-2 1 0-15,0 0 0 0,-1-2 0 0,0-1 0 16,-1 2 0 0,0 1 0-16,-1-3 0 0,-3 2 0 0,0 1 0 0,-3 0 0 0,0 1 0 0,-1 2 0 0,-2 1 0 15,-2 2 0-15,-1 0 0 0,-1 0 0 16,-1 1-144-16,0 2 144 16,1 0 0-16,2-2-192 0,1 2 192 0,2-5-160 15,4-2 16-15,1 2 0 0,1-4 0 0,3 0 0 16,1-4 144-16,1 2-208 0,2-2 80 0,0-2 128 31,4-3-768-31,-2 2-16 0,2-5-16 0,-1 3-18624 0</inkml:trace>
  <inkml:trace contextRef="#ctx0" brushRef="#br1" timeOffset="-51562.27">16566 15163 34095 0,'-1'0'1504'0,"0"-2"320"0,-1 2-1456 0,2-3-368 0,0 2 0 0,2-2 0 15,-1 1-384-15,0-2-160 0,2-2-32 0,0-1 0 0,2 0-1696 0,0-1-352 0,1 2-64 0,1 2 0 0,-1 0 2944 0,0 4 608 16,1 0 112-16,1 1 32 0,0 2 1168 0,4-3 224 0,1 2 48 0,4 0 16 16,2 0-1184-16,2-2-224 0,6 0-48 0,2 0-16 15,2 0-352-15,-2 0-64 0,2-4 0 0,-2 2-16 0,-2-2-368 0,0 2-64 16,-1-5 0-16,-3 4-128 16,-2 0-320-16,-1 0-160 15,-2-2-32-15,-4 3-17088 0</inkml:trace>
  <inkml:trace contextRef="#ctx0" brushRef="#br1" timeOffset="-49974.09">17562 15032 28559 0,'-3'-1'2544'0,"2"1"-2032"0,0 0-512 0,1-3 0 0,-2 3-2224 0,1 0-528 0,-1-1-128 0,-3 1 0 0,-3 0-448 0,1 0-96 0,-2 4-16 0,2-3 0 0,-1 4 4400 16,1-1 896-16,2-2 160 0,0 4 32 0,0-2 1776 0,3-2 336 0,-1 2 80 0,3 0 16 15,1-2-1408-15,2 2-288 16,2-4-48-16,1 2-16 0,3 0-1264 0,2 0-256 16,2-4-48-16,6 0-16 0,6 0-784 0,3-2-128 15,5-2 0-15,2 0-176 16,-2 0-160-16,5 0-48 0,0-1 0 0,0-1 0 0,-1 3 0 0,-3-1-16 0,-5-1 0 0,0 1 0 31,-2 0-176-31,-2 2-16 0,-2-1-16 0,-3 2 0 16,-4-1 144-16,-4 1 16 0,1 3 16 0,-4-2-14912 15</inkml:trace>
  <inkml:trace contextRef="#ctx0" brushRef="#br1" timeOffset="-49512.47">17493 15271 23951 0,'2'3'2128'0,"-2"-3"-1696"0,1 0-432 0,0 0 0 0,2 0 1408 0,0 0 192 0,4-2 32 0,1-2 16 0,6 0-4176 0,6-2-832 16,6 0-160-16,1 0-48 0,1 0 3280 0,1-1 656 0,0 4 128 0,0 0 16 0,-2 0 2928 0,-1 3 576 0,0 0 112 15,-1 0 32-15,-2 0-2096 0,-2 1-400 16,-1 1-96-16,0 1-16 0,-3-3-1360 0,-1 1-192 15,-1 1-192-15,-1-2-17232 0</inkml:trace>
  <inkml:trace contextRef="#ctx0" brushRef="#br1" timeOffset="-40138.53">18479 14703 8287 0,'-4'5'736'0,"1"-1"-592"16,-1-1-144-16,1 0 0 0,3-1 4576 0,-1 0 880 0,1 0 176 0,-1-1 48 0,-2 2-3648 0,2 0-736 0,0 2-144 0,2-3-16 0,2 0-800 0,-1-2-144 0,2 0-48 0,-2-2 0 0,2 0-144 0,-1 0 128 16,-1 2-128-16,0 0 128 15,0 0-128-15,-2 0 128 0,1 2-128 0,-2 0 128 0,-1 3 432 0,1-2 80 16,0 1 0-16,-1 2 16 0,-1 0 240 0,-1 1 32 16,1-1 16-16,-2 0 0 0,1 1-336 0,0-1-64 15,1-1-16-15,0 3 0 0,2-2-320 0,0 0-64 16,-1 3-16-16,2 1 0 0,0-4-128 0,0 4 0 15,2 0 0-15,-1-2 0 0,0 2 0 16,0 0 0-16,1-1 0 0,-1 1 0 0,-1 3 0 0,0 2-176 16,-1 1 48-16,-1 0 0 0,1-1 128 0,-1 1 0 15,0 0 0-15,0 3 0 0,-1 3 0 0,0 0 0 0,0 1 0 16,1-1 0-16,1 0 0 0,-2 0 0 0,2 1 0 16,1-2 0-16,0-2 0 0,0 0 0 15,0-3 0-15,0 0 0 0,1-3 0 0,-1-1 0 16,1 0 0-16,-1 1 0 0,-1-3 0 0,1-3 128 15,-1-1-128-15,0 0 0 0,-2 0 128 0,1 1-128 0,-1-1 128 0,-1 0-128 16,2 0 0-16,0 0 0 0,-1 1 0 0,1-1 0 16,-1-1 0-16,2 0 0 0,0 1 0 0,-1-2 0 15,2 2 0-15,0-3 0 0,0 4-160 0,2-1 160 16,-1 0-208-16,-1-2 64 0,1 1 16 0,-1-2 0 0,1 0 128 16,-1 1 0-16,0-3 0 0,2 1 0 0,-2 1 0 15,0-3 0-15,-2 0 0 0,2 0 0 16,2 0-432-16,-2-3 0 0,1 3 0 0,1-2-17360 0</inkml:trace>
  <inkml:trace contextRef="#ctx0" brushRef="#br1" timeOffset="-37039.22">18421 15424 4607 0,'-1'-1'192'0,"-1"1"64"0,1 0-256 0,0-3 0 0,2 3 0 0,0-1 0 0,2 0 0 0,-1-3 144 15,1 0-144-15,1 1 176 0,-1-4-176 0,1 5 0 0,-2-2 144 0,-2 1-144 0,0 0 128 0,-2 3-128 0,0 1 0 0,-2 1 0 0,0 1 3456 0,-1 1 576 0,0 2 112 0,0-2 48 0,0 1-2880 0,2-2-576 0,0 1-112 0,1-1-32 16,0-2 624-16,1-1 128 0,1 0 32 0,1-1 0 16,1-2-384-16,0 1-80 0,1-2-16 0,0 0 0 15,-3 4-368-15,0 0-80 0,0 0 0 0,0 0-16 31,16-18 32-31,-13 17 16 0,-1-1 0 0,0 2 0 0,-1 0 48 0,0 2 16 0,0-1 0 0,-1 2 0 16,2 0-112-16,-1 3-32 0,1-3 0 0,-1 3 0 16,2-3-208-16,-1 4-64 0,2-4 0 0,0 0 0 15,0 1 160-15,-1-2 32 0,2-2 0 0,0 1 0 16,1-1 0-16,0-1 0 0,1 1 0 0,0-2 0 0,2-2-192 16,1-1-128-16,-2 0 144 0,2 2-144 0,0 0 256 0,-2 0-32 15,-2 3-16-15,1-2 0 0,3 4-208 0,0-2 128 16,1 3-128-16,-1 0 0 0,-3-1 0 0,2 3 0 15,0-2 0-15,1 4 0 0,-1-1 0 0,3-4 0 16,-1 3 0-16,-1-2 0 0,1-1 0 0,0 2 0 16,0-4 0-16,0 2 0 0,1-2 0 0,0 0 0 15,0 0 0-15,-1-2 0 0,3-2 0 0,-1 0 128 16,0 2-128-16,-1-2 0 0,0-1 0 0,1 2 0 16,-2-1 0-16,0 1 0 0,1 1 0 0,0 1 0 0,0 1 0 15,0-3 0-15,-1 3 0 0,2 3 0 0,0-3 0 16,0 3 144-16,0 0-144 0,0-2 0 15,-2 2 0-15,0-1 0 0,-1 2 0 0,-2-4 0 16,2 2 0-16,0-2 0 0,-1 0 208 0,0 0 16 16,3-2 0-16,0-2 0 0,3 2 16 0,0-2 0 0,2-2 0 15,-1 1 0-15,2 0-240 0,-3-1 0 16,1-1 128-16,-2 2-128 0,1 1 0 0,-2-1 0 0,0 1 0 0,-3 0 0 16,1 2 0-16,-2 2 0 0,-2 2 0 15,1-2 0-15,-1 0 0 0,-1 1 0 0,-1 2 0 0,0-1 0 0,1 2 0 16,1-1 176-16,1 0-176 0,1 1 160 0,1-2-160 15,0 2 0-15,1-4 0 0,0 0 0 0,0 0 0 16,0-2 0-16,2 0 0 0,0 0 0 0,0-2 0 0,-1 2 128 16,0-2-128-16,2 0 128 0,-1 2-128 0,0-2 0 15,0 2 0-15,0-1 0 0,-2 2 0 0,0 1 0 16,-1 0 224-16,-1 0-64 0,-2 4-160 0,0-4 0 16,0 2 0-16,-2 2 0 0,0 0 0 0,-2-1 0 15,1 2 0-15,0 1 0 0,-2-2 0 0,2-1 0 16,-2 0 144-16,1 0-144 0,1-3 128 0,-1 0-128 15,1 0 128-15,1 0-128 0,0 0 144 0,0-3-144 16,0 3 192-16,0-3-192 0,1 3 128 0,-1-3-128 16,0 3 0-16,0 0 0 0,-2 0 0 0,1 0 0 15,0 0 0-15,-3 3 0 0,2-3 0 0,-2 1 0 0,1 1 0 0,-1-2 0 16,1 4 0-16,-2 0 0 0,0 1 0 0,0-2 0 16,0 1 0-16,0-1 0 0,1-1 0 0,-1-1 0 15,1 2 0-15,0-3 0 16,2 0 0-16,1 0 0 0,-2-3 0 0,2 2 0 15,-1 1 0-15,2-2 0 0,0 2 0 0,0-4 0 16,0 4 0-16,0-3 0 0,0 3 0 0,0-2 0 0,0 2 0 0,-1 0 0 0,-1 0 0 16,1 2 0-16,-1 1 0 0,-2-2 0 0,1 4 0 15,0-4 0-15,-1 2 0 0,-1-1 0 0,1 2 0 16,-1-3 0-16,1 2 0 0,-1-1 0 0,2-1 0 0,-1 2 0 16,1-3 0-16,2 0 0 0,0-3 192 0,2 2-32 15,0-4 0-15,0 4 0 0,0-3-160 0,2 2 0 16,-1-1 0-16,1 2 0 15,-1-1 0-15,-2 2 0 0,0-3 0 0,-1 3 0 0,-1 3 0 0,-1-3 0 16,0 2 0-16,-1 2 0 0,-1-2 0 0,2-1 0 16,-2 3 0-16,0-1 0 0,0-1 0 0,0 2 0 0,0-2 0 15,1-2 0-15,0 0 0 0,0-2 192 0,3 2-64 0,0-4 0 16,1 0 16-16,1-1 0 0,1 2 0 0,1-3 0 31,-1 2-144-31,1-1 0 0,-2 1 0 0,0 0 0 16,-1 4 0-16,0-2 0 0,-2 1 0 0,-1 1 128 0,0 0-128 0,-1 1 0 0,-1 1 0 0,2 0 0 15,-2 0 0-15,-2 1 0 0,2 0 0 0,0 0 0 16,0 1 0-16,0-4 0 16,2 2 0-16,-1-2 0 0,3 0 0 15,-1 0 0-15,4-2 0 0,-1-2 0 0,0 1 0 0,0 0 0 0,0 0 0 0,0 1 0 0,2-2 0 16,-1 3 0-16,1-2 0 0,-2 1 0 0,-1 1 0 16,-1 1-256-16,-1 0 64 0,-2 0 16 15,1 0 176-15,-1 1 0 16,-1 1 0-16,0-2 0 0,0 3 0 0,0-2 0 15,0 1 0-15,0-2 0 0,0 0 0 0,0 0 176 0,0 0-48 0,0 0 0 0,0 0-128 0,0 0 0 16,0 0 0-16,18-12 0 0,-11 8 0 16,-1-1 0-1,0 4 0-15,-1-4 0 0,0 4 0 0,-1-3 128 16,1 4-128-16,-3-2 0 0,1 2 0 0,-2 0 0 16,0 0 0-16,-1 0 0 0,0 2 0 0,0-2 0 0,0 2 0 0,-1 0-176 0,0 1 176 0,-1-2 0 15,2-1 0-15,0 0 0 0,0 0 0 0,0 0 0 0,0 0 128 16,0 0-128-16,0 0 0 0,0 0 144 0,0 0-144 15,0 0 0-15,0 0 0 0,0 0 0 16,0 0 0-16,0 0 0 0,20-8 0 0,-17 6 0 0,-2 2 0 16,0-3 0-16,0 2 128 0,0 1-128 0,-1 0 0 0,0 0 0 15,0 1 256-15,0-1-64 0,0 3-16 0,-1-3 0 16,1 0-176-16,0 0 0 0,0 0 144 0,0 0-144 16,0 0 0-16,0 0 0 0,0 0 0 0,0 0 0 15,0 0 0-15,0 0 0 0,0 0 0 0,0 0 0 16,0 0 0-1,0 0 0-15,9-22 0 0,-7 19 0 0,0 2 0 16,-1-2 0-16,1 0 0 0,-2-2 0 0,2 1 0 16,-2 0 0-16,0 1 0 0,0 0 0 0,0-1 192 0,-2-2-48 15,2 0 0-15,0 0 0 0,0-3 48 16,2-1 16-16,-2 2 0 0,1-3 0 0,-1-2-208 0,1-3 128 16,-1 1-128-16,0-3 0 0,0 0 0 0,-1-3 0 15,0 2 0-15,-2 0 0 0,2-1 0 0,-2 2 0 16,1-1 0-16,-1 1 0 0,1-1 0 0,-2 3 0 15,2 2 0-15,-1 0 0 0,0 0 0 0,-1-1 0 16,1 2 0-16,0-2 0 0,0 1 0 0,2-2 0 16,1 1 0-16,-1 2 0 0,1-2 0 0,-1-1 0 15,1 0 0-15,-2-3 0 0,2 3 0 0,0-3 0 16,0 1 0-16,-1 1 0 0,1-1 0 0,0 2 0 0,-1 3-128 0,0 0 128 16,-1 1-176-16,1 2 32 0,0 1 0 0,1 2 0 15,-1-2 144-15,-1 3-192 0,0 2 192 0,2-2-192 16,-1 4 192-16,1-2-208 0,0 4 80 0,0-4 128 15,0 4-256-15,0 0 80 0,0-2 16 0,1 2 0 16,-1-1 160-16,0-1 0 0,1 1-144 0,-1 1 144 16,0 0 0-16,0 0 0 0,0 0 0 0,0 0 0 15,0 0 0-15,11-16 0 0,-9 13 0 0,-1 1 0 0,0 1 0 16,-1 1 0-16,0 0 0 0,-1 0 0 0,1 1 0 16,-1 1 0-16,-1 1 0 0,1-2 0 15,1 4-128-15,0-5 128 0,0 0 0 0,0 0 0 16,0 0 0-16,0 0 0 0,0 0 0 0,0 0 0 15,0 0 0-15,0 0 0 0,0 0 0 0,-9 17 0 0,9-17 0 0,-1 0 0 16,1 0 0-16,-1 0 0 0,1 0 0 0,-3 0 0 16,1 0 0-16,0 0 0 0,-2 0 0 15,-1 3 0-15,0-3 0 0,-1 2 0 0,0 2 0 0,-2-4 0 0,2 3 0 16,-1-3 0-16,-1 0 0 0,-1 0 0 0,1 0 0 16,0 0 0-16,-2 0 0 0,1-3 128 0,0 1-128 0,-1 0 192 15,0 0-192-15,0-2 0 16,0 1 0-16,0 0 0 0,2-1 0 0,-2-1 0 15,-1 2 0-15,0-4 0 0,0 4 0 0,-2 0-192 16,1 0 32-16,-2 3 16 0,1 0 144 0,-2 0-128 16,0 1 128-16,1 0-128 0,-1 4 128 0,-2 0 0 15,1 1 0-15,-2-2 0 0,0 2 0 0,1-2 0 0,-2 2 0 0,1-4-128 16,1 0 128-16,-1 0 0 0,1 1 0 0,1-3 0 16,0 1 0-16,0-1 0 0,0-1 0 0,-2 1 0 15,2-3 0-15,1 3 0 0,1-2 0 0,-3 0-128 16,-2 2 128-16,-2-2-208 15,0 2 80-15,-3 2 128 0,1 0-160 0,-2 3 160 0,1 1 0 0,1 0-144 16,1 4 0-16,-2-4 0 0,1 4 0 0,-2 0 0 16,1-2 16-16,2 2 0 0,1 0 0 0,1-4 0 15,2 1 128-15,2-4-128 0,2 1 128 0,1-1-128 16,1-1 128-16,1-2 0 0,1 0 0 0,1 0 0 16,-1-2 0-16,1 0 0 0,-2 2 0 0,0-1 0 15,-2 0 0-15,1 1 0 0,0 1 0 0,-2 0 0 16,2 1 0-16,-1 0 0 0,1-1 0 0,2 2 0 15,1-3 0-15,-1 2 0 0,-2-1 0 0,0-1 0 16,-1 3 0-16,1-3 0 0,0 2 0 0,1-2 0 16,1 0 0-16,0 0 0 0,1 2 0 0,0-2 0 0,0 0 0 15,-1 0 0-15,0 0 0 0,0 0 0 0,1-2-128 0,1 2 0 16,-1 0 0-16,0-2 0 0,2 2 128 16,-2-3 0-16,-1 2 0 0,-1-4 0 0,1 4 0 15,-1-1 0-15,0 0 0 0,0 1 0 0,-2 0 0 0,1-2 0 16,1 2 0-16,0 1 0 0,0 0 0 0,0-2 0 15,2 2 0-15,-1 0 0 0,3 0 0 0,-2 0 0 16,2 0 0-16,-1 0 0 0,2 0 0 0,-1 0 0 16,-1 0 0-16,1 0 0 0,1 0 0 0,-2 0-128 15,1 0 128-15,0 0-128 0,1 0 128 0,0 0 0 0,1 0 0 0,-1 0 0 16,1 0 0-16,1 0 0 0,1 0 0 0,-1 0 0 16,0 0 0-16,2-3 0 0,-1 3 0 0,2-1 0 15,0 1 0-15,1 0 0 0,-1 0 0 0,1 0 0 0,0 0 0 0,1 0 0 16,-1 1 0-16,0 2-128 15,1-1 128-15,-1 2 0 0,0-4 0 0,0 0-128 16,0 0 128-16,0 0 0 0,0 0 0 0,0 0-128 0,0 0 128 16,16 16 0-16,-15-16 0 0,1 2-128 0,-1-2 128 0,-1 2 0 15,1 0 0-15,-1-2 0 0,0 0 0 0,1 0 0 16,-1 3 0-16,0-3 0 16,0 0 0-16,0 0-192 0,0 0 192 0,0 0-192 15,0 0-256-15,0 0-64 0,0 0-16 0,13-19-17920 0</inkml:trace>
  <inkml:trace contextRef="#ctx0" brushRef="#br1" timeOffset="-35653.12">18397 15091 5519 0,'-3'0'496'0,"0"-2"-496"0,1 1 0 0,1-2 0 0,1 2 1184 16,0 0 144-16,1-1 16 0,0 0 16 0,-1-2-1360 0,1 0-208 0,2 0-80 0,-2 0-16 0,1 0 1104 0,1 0 224 16,-2 4 32-16,2 0 16 0,-2 2 800 0,0 0 176 0,2-1 16 0,-1 2 16 15,2-1-80-15,-2 2-16 0,3-4 0 0,0 2 0 16,0-2-208-16,1 0-48 0,2-2-16 0,-1 2 0 15,0-4-800-15,2 4-144 0,1-2-48 16,1-2 0-16,-1 2-560 0,2-1-160 0,3-1 0 16,0 3 0-16,1-1 0 0,-1-2 0 0,1 4 0 15,-1-2 128-15,-1 2 128 0,-1-3 16 0,-2 3 16 16,0 0 0-16,2 3 176 0,-3-1 48 0,0-1 0 0,-1 2 0 16,1-1-192-16,0 2-16 0,-1-2-16 0,1 0 0 15,0 0-144-15,0-2-16 0,1 0-128 0,0-2 192 16,1-1-64-16,2-1 0 0,1 1-128 0,-1-1 192 15,1-2-32-15,0 1-16 0,0 0 0 0,0 0 0 0,1 1-144 16,0 1 160-16,0 0-160 0,-2 3 160 0,0 0-160 0,-1 3 0 16,-2 0 0-16,-2 0 0 0,-1 3 0 0,1 1 0 15,-2 0 0-15,0-1 0 0,-1 0 160 0,0 0 0 16,0-2 0-16,1 2 0 0,1-4-160 0,1 2 160 16,0-1-160-16,3-3 160 0,0-3 48 0,0 3 16 15,2-4 0-15,1 2 0 0,-2-2-80 0,1-2-16 16,0 2 0-16,-2 2 0 0,-1-2-128 0,-1 2 0 15,-1-1 0-15,-1 2 0 0,0 1 0 0,-2 0 0 16,1 0 0-16,-2 0 0 0,1 4 144 0,-1-4 0 0,2 2 0 16,-1 2 0-16,0-3 0 0,0 4 0 0,0-4 0 0,2 2 0 15,-1-1 0-15,2-2 0 0,-1-2 0 16,1 2 0-16,1-4-144 0,1 2 0 16,3-2 0-16,-2 0 0 0,3-1 192 0,-1 2-32 15,0-4-16-15,0 4 0 0,0-1-144 0,-2 1 0 0,2 1 0 0,-2 1 0 16,-2 1 0-16,0 0 0 0,0 0 0 15,-1 1 0-15,0 1 240 0,0 1 16 0,-2 1 0 0,1-1 0 16,0 0-256-16,0 1 0 0,-1-1 0 0,1 2 0 16,-1-1 0-16,2-3 0 0,-2 4 192 0,2-1-48 15,-2-2-144-15,2 0 0 0,-1 0 0 0,4-2 0 0,-4 0 0 0,2 0 0 16,0 0 0-16,-1-2 0 16,1 0 0-16,-1 0 128 0,1 2-128 0,-1-4 0 0,0 4 208 0,-2-2-32 15,2 0-16-15,-2 1 0 0,-1 1-160 0,2 0 0 16,-1 0 144-16,-1 3-144 0,-1-1 128 0,1 2-128 15,-1 0 128-15,2 0-128 0,-1 3 0 0,0-4 0 16,1 4 0-16,1-4 0 0,0 0 0 0,0 0 0 16,2-3 0-16,-2 0 0 0,2 0 0 0,1-3 128 15,-1 0-128-15,1 1 128 0,2-2-128 0,-2 0 128 0,1 1-128 16,2 0 128 0,0-3-128-16,-1 2 0 0,1-2 0 0,-1 0 0 0,1 2 128 15,-2-1 0-15,-2 2 0 0,-1 3 0 0,-1-3-128 0,0 2 0 0,-2 1 128 0,-1 1-128 16,-1 2 0-16,-1-3 0 15,1 2 0-15,0-2 0 0,0 1 0 0,-2-1 0 16,3 3 0-16,-1-3 0 0,1 0 0 0,1-3 0 16,0 2 0-16,0-1 0 0,2-2 0 0,0 1 0 15,3-3 0-15,-1 2 0 0,1 1 0 0,1-3 0 0,-3 3 0 0,0-1 0 16,-1 2 0-16,-2-2 0 16,1 4 0-16,-1-2 0 0,0 1 0 0,-1-1 0 15,0 2 0-15,-2 0 0 0,-1 0-128 0,0-1-64 0,-1 1 0 0,-1 0 0 16,-1 0-704-1,-3 0-160-15</inkml:trace>
  <inkml:trace contextRef="#ctx0" brushRef="#br1" timeOffset="-34737.51">19388 14734 29487 0,'-3'0'2624'0,"2"0"-2112"0,1-3-512 0,0 2 0 0,1-1 1072 0,1-1 96 16,0-2 32-16,-1-1 0 0,2 0-960 0,-1-3-240 0,1 2 0 0,-1 4 0 0,-1 0-320 0,1 0-96 0,-2 3-32 0,0 0 0 0,0 3 448 0,0 0 0 15,-2 1 0-15,1 2 0 0,-1 0 976 0,-1 1 128 0,1-1 32 0,-2 1 0 16,-1 2-112-16,0 0-32 0,0 0 0 0,-1 1 0 15,1-1-560-15,0 1-112 0,0 0-32 0,2-2 0 16,0 2-288-16,1 0 0 0,0 3 0 0,1-4 0 16,1 6 0-16,0-1 0 0,-1 2 0 0,0 3 0 15,-1 0 0-15,1 2 0 0,-1 2 0 0,0-1 0 16,0 0 128-16,1 3-128 0,-2 1 0 0,1 2 0 16,1-2 160-16,-2 1-32 0,2 2 0 0,0-1 0 15,-1-2-128-15,1 0 0 0,1-2 0 16,0-2 0-16,0-6 0 0,0-4 0 0,1 0 0 0,2-4 0 15,-2-2 0-15,0-3 0 0,1-2-160 0,-1-2 160 32,1-2-624-32,0 0-16 0,1-3-16 0,0-3-17072 0</inkml:trace>
  <inkml:trace contextRef="#ctx0" brushRef="#br1" timeOffset="-33706.44">18928 14785 5519 0,'-8'2'496'0,"4"-2"-496"0,-1 1 0 0,2-1 0 0,2-1 5888 0,1 1 1072 0,0 0 208 0,1-2 64 0,0-1-5376 0,2-1-1056 16,2 1-224-16,1-1-32 0,-1 2-2080 0,0-1-400 0,1 3-96 0,-2 3-16 0,-2 3 1216 0,-2 1 256 0,-2 4 32 0,-2 0 16 0,-2 4 1424 0,-2-1 272 15,0 3 64-15,0-3 16 0,2-4 192 0,0 2 32 16,-3 0 16-16,1 1 0 0,-1-1-80 0,0 2-32 16,2 1 0-16,0-3 0 0,2 1-752 0,1 0-160 15,0 0-16-15,3 5-16 0,0-1-240 0,1 4-64 16,1-1 0-16,0 5 0 0,2-1-128 0,-2 0 0 15,0 3 0-15,-1-3 0 0,0 3 0 0,0-1 0 16,-1-2 0-16,0 1 0 0,-2-5-320 0,2-1 48 16,-2-1 16-16,0-2 0 15,0-2-176-15,1-2-16 0,-1-2-16 0,1-4 0 16,1 0-736-16,1-6-144 0,0 0-16 0,1-3-14256 0</inkml:trace>
  <inkml:trace contextRef="#ctx0" brushRef="#br1" timeOffset="-33122">19811 14614 25791 0,'-4'2'2304'0,"0"2"-1856"0,3-4-448 0,1 3 0 0,1-3 2288 0,-1 0 352 0,-1 3 80 0,0 1 16 0,1 5-1376 0,0-3-272 0,2 0-48 0,2 1-16 15,2 2-752-15,-1-1-144 0,1 3-128 0,1 2 144 0,-1 0-144 0,-1 3 0 0,-2 0 0 0,1 2-176 16,-3-2 176-16,-1 5 0 0,0 2 0 0,-2 3 128 0,-2 2 96 0,-1 4 32 16,-1 3 0-16,-3 2 0 0,1 1-256 0,-2-2 128 15,0 1-128-15,0 0 0 0,1-4 208 0,2-1-48 0,0-1-16 16,0-7 0-16,4-1 16 0,0-7 0 0,3-4 0 15,0-5 0-15,3 0-160 0,-1-5 0 0,1-4 0 0,0-2-18608 32</inkml:trace>
  <inkml:trace contextRef="#ctx0" brushRef="#br1" timeOffset="-23660.79">20809 14003 12895 0,'0'-2'1152'15,"0"-2"-928"-15,0 1-224 0,0 1-3776 0,1 1-816 0</inkml:trace>
  <inkml:trace contextRef="#ctx0" brushRef="#br1" timeOffset="-21684.99">20816 13966 575 0,'1'-14'0'0,"-1"9"0"15,0 4 0-15,0 1 0 0,-1 0 0 0,1 0 0 0,-1 0 2768 0,0 0 512 0,-2 1 112 0,-1 2 0 0,2-1-64 0,0 2 0 0,0-4-16 0,1 3 0 16,1 0-848-16,1-2-160 0,2 2-48 0,-1-1 0 16,2 2-1232-16,1-1-240 0,-1-2-48 0,1 4-16 15,-3-4-512-15,2 1-208 0,-2 2 176 0,-1 0-176 16,1 1 0-16,-1 1 0 0,0 0 0 0,-1 0 0 16,0 2 0-16,0 0 144 0,1 0-16 0,-1 2 0 0,2 2 416 15,-1 3 80-15,-1-3 16 0,2 4 0 0,0 1-256 0,-2-1-32 16,1-2-16-16,0 4 0 0,0-1-160 0,2 3-48 15,-2-2 0-15,0 1 0 0,0 1-128 16,1 2 0-16,-1-3 0 0,-1 0 0 0,0 0 0 0,0-1 0 16,1 2-192-16,-1 1 192 0,0-3-128 0,0 3 128 15,0-3 0-15,0-1 0 0,-1 1 0 0,1-2 0 16,-1 0 0-16,-1 0 0 0,2 3 0 0,-1-1 0 16,0 2 0-16,0-2 0 0,-1 5 128 0,1-1 0 0,-1 0 0 15,-1 3 0-15,1-3-128 0,-1 2 0 16,1-2 144-16,-1 1-144 0,1-3 0 0,1 0 0 0,-1-1 0 15,2-1 0-15,0-2 0 0,0-1 0 0,2 1 0 16,-2-4 0-16,1-2 0 0,-1 0 0 16,1 3 0-16,0-1 0 0,1 0 0 0,-2-1 0 0,0 4 0 15,-2-2 128-15,1 0-128 0,-1 0 0 0,-1 1 0 16,0-2 0-16,-1 0 0 0,0-1 0 0,2 3 0 0,-1-2 0 16,2 0 0-16,-2 1 144 0,2 3-144 0,1-4 0 15,0 2 0-15,0 1 0 0,0-2 0 0,-1 2 0 16,1-1 0-16,-1-2 0 0,0 2 0 0,1-2-144 15,0-1 144-15,-2-1-128 0,2 0 128 0,0-1-128 0,0 1 128 16,-1-1 0-16,-1 1 0 0,-1-1 0 16,1 1 128-16,-2 0 16 0,1-2 0 0,1 0 0 15,-2 0-144-15,2-1 0 0,1 0 0 0,-2 2 128 16,2-2-128-16,0 2 0 0,-1 1 0 0,1-2 0 0,0 2 0 0,-2-1 0 16,3-2 0-16,-1 2 0 0,1-2 0 0,-1 0 0 15,1 1 0-15,-1-4 0 0,1 2 0 0,0 0 0 16,-2 1 0-16,2-5 0 0,0 2 0 0,0-1 0 15,0 0 0-15,0 1 0 0,0-4 0 0,0 0 0 16,0 2 0-16,-1-2 0 0,-1 1 0 0,1 2 0 0,-1-1 0 16,1-1 0-16,0 2 0 0,0-1 0 0,-1 2-144 0,1-3 144 15,0 4-144-15,1-3 144 0,-1 0-208 0,1 0 80 16,-2 0 128-16,2 0 0 16,-1 1 0-16,1 0 0 0,-1-3 0 0,1 3 0 15,0-2 0-15,0 2 0 0,-1-3 0 0,1 1 0 0,-2 1 0 0,1 1-128 16,1-2 128-16,-1 1 0 0,0 1 0 0,-1 1 0 15,2-2 0-15,-1 2 0 0,1-2 0 16,0 0 0-16,1 0 0 0,1-2 0 0,-1 0 0 16,0 0 0-16,0-2 0 0,1 2 0 0,0-2 0 0,-1 0 0 15,2-1-128-15,-1 2 128 0,0-1-128 0,-1-1 128 16,0 2 0-16,0-2 0 0,1 3 0 16,-1-2-128-16,-1 2 128 0,0 2 0 0,1-2 0 0,0 3 0 0,0-3 0 0,1 1 0 15,-2-1 0-15,0 0 0 16,0 0 0-16,0 0 0 0,0 0 0 0,23 3 0 0,-19-3 0 0,1-3 0 15,0 2 0-15,0-2 0 0,1 0 0 0,-1 3 0 16,0-3 0-16,0 1 0 16,1 1 0-16,-1-3 0 0,1 1 0 0,-1 1 0 15,0 1-128-15,0 1 128 0,1 0-128 0,-1 3 128 16,0 0 0-16,0 1 0 0,0-1 0 0,0 1 0 16,2 1 0-16,-1 1 0 0,1-2 0 0,1-2 0 15,1-2 0-15,2 0-128 0,3 0 128 0,-1-2 0 0,1-2 0 0,1-1 0 0,-2 1 0 0,-2 1 128 16,-1-2-128-16,0 0 0 15,3 0 0-15,0-1 0 0,0 2 0 0,-4 0 0 16,1 2 0-16,-2-1-128 0,-2 3 128 0,0 0 0 16,-1 3 0-16,-1-1 0 0,-1 2 208 0,0-2-16 15,-1 2-16-15,1 0 0 0,-1 1-176 0,1-4 192 16,1 2-192-16,-2 0 192 0,3 0-192 0,0-3 0 0,0 1 0 16,0-1 128-16,1 0-128 0,0 0 0 15,0-1 0-15,1 1 0 0,-1-3 0 0,-1 3 0 16,1-3 0-16,-1 3 0 0,0 0 0 0,-3 0 0 0,2 0 0 0,-2 0 0 15,1 0 0-15,-2 0 0 0,2 1 0 0,-3 1 0 16,1 1 0-16,-1-2 0 0,1 1 0 0,0 2 0 16,-1-1 0-16,0-1 0 0,2-1 0 0,-2 2 0 0,1-1 0 0,0 0 0 15,0 0 0-15,-1-2 0 0,1 1 0 0,-1-1 0 16,2 0 0-16,-2-1 0 0,1 1 0 0,-1 0 0 16,0 0 0-16,0 0 0 15,0 0 0-15,0 0 0 0,0 0 0 0,0 0 0 0,0 0 128 0,0 0-128 0,0 0 128 16,0 0-128-1,0 0 128-15,0 0-128 0,0 0 0 0,0 0 128 16,0 0-128-16,0 0 0 0,-11-16 0 0,10 13 0 16,1 1 0-16,0-2 0 0,0 1 128 0,0-4-128 0,0 1 0 0,0 0 0 0,0 2 0 15,0-2 0-15,0 0 128 0,0-4-128 16,0-1 128-16,-2 0-128 16,1 0 160-16,0 0-160 0,-2-2 192 0,1 1-192 15,-1-4 176-15,-1 0-176 0,0 1 160 0,0-4-160 0,-1 1 192 16,0-2-48-16,0 0-16 0,0 2 0 0,2-1 0 0,-2-1 0 15,1-1 0-15,0 3 0 0,2-2-128 0,-1 0 128 0,1-1-128 0,1 1 128 16,1 2-128 0,-2-2 0-16,2 3 0 0,-1 1 0 0,1-2 0 15,-1 3 0-15,0-1 0 0,-1 0 0 0,1 1 0 0,0 2 0 0,0-3 0 0,-1-3 0 16,2 1 0-16,0-2 0 0,2-1 0 0,-2-1 0 16,2-4 128-16,-1 1 0 15,1-1 0-15,0-3 0 0,-1 5-128 0,1-5 0 16,-1 1 0-16,-1-1 0 0,-1 1 0 0,1 3 0 15,0 2 0-15,0 2 0 0,-2 1 0 0,2-1 0 16,0 1 0-16,-1 4 0 0,0-2 0 0,0-1 0 0,-1 5 0 0,1-2 0 0,0 1 0 0,1-1 0 16,1 0 0-16,0 0 0 15,1-1 0-15,1 0 0 16,2-2 0-16,0 1 0 0,0 1 0 0,-1-2 0 0,2 0 0 0,-2-2 0 16,-2 1-144-16,2-1 144 0,-2 4 0 0,2 1 0 0,-1 4-176 0,-2-3 176 0,1 5-160 15,-2-3 160-15,2 1 0 0,-2 2-144 0,1 3 144 0,-1-2 0 31,0-1 0-31,0 4 0 0,0-3 0 0,0 3 0 16,0 0 0-16,0-1 0 0,0 0 0 0,0 1 0 16,1-2 0-16,0-2 0 0,-1 2 0 0,2 0 0 15,0-2 0-15,0 0 0 0,1 1 0 0,-1-1 0 16,1 2 0-16,-1 0 0 0,0 0 0 0,0 0-128 16,-1 2-64-16,1-3 0 0,-2 2 0 0,0 1 0 15,0-1 192-15,-2 3 0 0,1-3 0 0,0 2-128 16,0 0 128-16,-2 2 0 0,2-1 0 0,-2 2 0 0,1-2 0 15,-1 1 0-15,1 3 128 0,0-2-128 0,0 1 0 0,0 1 0 16,1 0 0-16,-1 0 128 0,1 1-128 0,0-1 0 16,1 0 0-16,0 0 0 0,0 0-192 0,0 0 64 15,0 0 0-15,0 0 0 0,0 0 128 0,0 0 0 16,0 0-144-16,0 0 144 0,0 0 0 0,0 0 0 16,0 0 0-16,0 0 0 0,0 0 0 0,-21 9 0 15,18-7 0-15,1-1 0 0,-1 2 0 0,1-1 0 16,-1-2 0-16,2 1 0 0,0 2 0 0,0-3 0 0,0 2 0 15,-1 2 128-15,-1-3-128 0,1 2 0 0,1-1 0 16,0 2 0-16,0-2 0 0,-1 0 0 16,0 0 0-16,1-2 0 0,-2 0 0 0,1 0 0 0,1 0 0 0,-2 0 0 15,-1 0 0-15,1-2 0 16,-1 2 0-16,0-2 0 0,0 2 0 0,0 0 192 16,0 0-192-16,-1 2 192 0,0-2-32 0,0 2 0 0,-1-2 0 0,1 0 0 15,0 3-160-15,0-3 0 0,0 0 0 0,0 0 0 16,0 0 0-16,0 0 0 0,-1 0 0 0,-1-3 0 15,0 3 0-15,0 0 0 0,0-2 0 0,-2 2 0 16,1-2 128-16,-1 2-128 0,-1 0 192 0,-3 0-64 16,3 0-128-16,-1 0 0 0,1-2 0 0,2 2-176 0,-2 0-16 0,0 2 0 15,1-2 0-15,1 2 0 16,0 0-144-16,2 1-48 0,0-2 0 0,2 1 0 16,2 1-1024-1,-2 1-192-15,3-1-64 0,0 3-14864 0</inkml:trace>
  <inkml:trace contextRef="#ctx0" brushRef="#br1" timeOffset="-20959.52">20896 14330 28559 0,'-2'2'2544'0,"0"-2"-2032"16,2 0-512-16,0 0 0 0,0 0 304 0,0 0-48 0,0 0 0 0,0 0 0 0,0 0-256 0,1-2-176 0,0 0 32 0,-1 2 0 0,0 0 144 0,0 0-128 16,0 0 128-16,24-6-128 0,-17 4 416 0,3 2 96 15,1-4 0 1,0 4 16-16,1 0 640 0,0 0 128 0,-1 0 32 0,-1 1 0 15,1 2-672-15,-3-1-128 0,2 2-16 0,-2-2-16 16,0 2-368-16,-1 0 0 0,-1 2 0 0,0-4 0 16,0 0-256-16,0 0-32 0,3-2 0 0,1 0 0 31,2-2-1088-31,3-2-224 0,2-2-32 0,3 0-12128 0</inkml:trace>
  <inkml:trace contextRef="#ctx0" brushRef="#br1" timeOffset="-20262.18">20862 14760 6447 0,'-4'2'576'0,"2"1"-576"16,0-3 0-16,4 0 0 0,-2 0 1776 0,0 0 240 0,0 1 48 0,0 2 16 0,0-3 368 0,2 2 80 0,2-1 16 0,-4-1 0 0,0 0-784 0,0 0-160 15,27 4-16-15,-15-4-16 0,2 2-352 0,1-2-64 0,0 0 0 0,-2 3-16 16,0-3-80-16,0 1-16 0,3 2 0 0,2-1 0 16,-1 2-656-16,-2-2-128 0,0-1-16 0,-2 2-16 0,0-1-416 0,-3 0-96 15,-1 0-16-15,-1-2 0 31,-1 0-976-31,-1 0-208 0,1 1-48 0,-2-1 0 16,-2 3-704-16,2-6-128 0</inkml:trace>
  <inkml:trace contextRef="#ctx0" brushRef="#br1" timeOffset="-19488.89">20840 15274 23951 0,'-7'6'2128'0,"2"-4"-1696"0,1 0-432 0,1-2 0 0,3 0 1760 0,1-2 272 0,1 0 48 0,-1 2 16 0,2-3-1840 0,2-2-256 0,4-1-288 0,2-1 64 15,2 4-416-15,1-5-96 0,2 2-16 0,3 0 0 0,1 0 1520 0,1 0 288 16,1-1 64-16,0 4 16 0,-1-4 416 0,0 5 96 15,0-2 16-15,0 2 0 0,0 2-992 0,-2 0-192 0,0 0-32 0,-3 0-16 16,1 2-432-16,-2 0 0 0,-2 0-192 0,-1 0-11520 16,-3 2-2304-16</inkml:trace>
  <inkml:trace contextRef="#ctx0" brushRef="#br0" timeOffset="8770.13">8790 18010 28559 0,'0'-1'2544'0,"0"-1"-2032"0,0 0-512 0,1 2 0 0,1 0-368 0,-2-2-160 0,2-1-48 0,-1 2 0 0,2-5-320 0,-1 4-64 0,1-2 0 0,-2 0-16 0,0 3 2048 0,-1 1 400 0,1-1 96 0,-1 1 16 16,2 0-80-16,-2 1-16 0,1 0 0 0,1 0 0 15,1 2-144-15,-3-3-48 0,0 0 0 0,0 0 0 16,0 0-352-16,16 16-80 16,-11-12-16-16,-3-2 0 0,2 2-336 0,-2 0-80 15,3 1-16-15,0-2 0 0,-1 0-224 0,1 0-64 0,1 0 0 0,-1 1 0 16,1 2-128-16,-1-3 0 16,0 4 0-16,0-4 0 0,0 6 0 0,0-3 0 15,0 4 0-15,1 2 0 0,0 1 128 0,1-1 0 0,-1 2 0 0,0 1 0 16,1-2-128-1,1 3 0-15,0-1 0 0,0 1 0 0,0 0 192 0,0-2-32 16,-1 1-16-16,2-3 0 0,-2 0 48 0,1 2 16 16,0-2 0-16,1 2 0 0,1-3-208 0,-3 2 176 15,1-4-176-15,-2 1 160 0,-1-1-160 0,0-2 0 16,0 2 0-16,-3-3 0 0,2 0 0 0,-1 1 0 16,-2-2 0-16,1 0 0 0,-1 1 0 0,-1-5 0 15,2 1 144-15,-2 1-144 0,1-3 192 0,0-3-48 0,0 3 0 16,2-2 0-16,-2 1-16 0,0-5 0 0,2-1 0 0,-1-3 0 15,1 4 0-15,1-5 0 0,-1 0 0 0,0 0 0 16,-1 0-128-16,2-2 0 0,-2 1 0 0,2-4-176 16,0 4 176-16,-2-5 0 0,2 3 0 0,-2 0 0 15,1-2 0-15,-2 1 0 0,2-1 0 0,-2 1 0 16,1 4 0-16,0-1 0 0,1-4 0 0,0 3 0 16,-2 5 144-16,1-2 16 0,1-5 0 0,-1 1 0 15,2-2-160-15,0 0 0 0,-2 1 0 0,1 2 0 16,-1 0 0-16,-1 1 0 0,1 2 0 0,-1 0 0 15,-1 5 0-15,0-1 0 0,-1 2 0 0,1 1 0 16,-3 0 0-16,2-1 0 0,0 4-144 0,-2-2 144 16,2 1 0-16,1 1 0 0,-1 0 0 0,1 0 0 0,0 1 0 15,0-2-128-15,0 1 128 0,0 0 0 0,1 0 0 0,0 0 0 16,1 0 0-16,-1 1 0 0,-1-1 0 16,0 0 0-16,0 0 0 0,0 0 0 0,0 0 0 0,13 15 0 15,-11-11 0-15,-2 2 0 0,0-4 0 0,-2 3-128 16,1 0 128-16,0 1 0 0,0 0 0 0,-2-2 0 15,1 2 0-15,-1 1 0 0,1-1 0 0,-1 0 0 16,1 1 0-16,-1-1 0 0,1 1 0 0,-1-1 0 16,1 4 0-16,-1 2 0 0,0 0 0 0,-1 2 0 15,0 1 0-15,2 3 0 0,-2-1 0 0,2 1 0 16,-1 2 0-16,1 0 0 0,-1 1 0 0,0-3 0 0,0 2 0 16,-1-1 0-16,2-3 0 0,-1 0 0 0,1-4 0 15,-1 0 0-15,2-2 0 0,0-3 0 0,0-1 0 0,1 0 0 16,0-2 0-16,-1-1 0 0,2 0 0 15,-1-1 0-15,1 2 0 0,-1-4 0 0,1 2 0 16,-1-2 0-16,1 0 0 0,-1 2 0 0,0-2 0 0,2 0 0 16,-2 0 0-16,0 0 0 0,0 0 0 0,0 0 0 15,0 0 0-15,0 0 0 0,0 0 0 0,0 0 0 16,0 0 0-16,0 0 0 0,0 0 0 0,0 0 0 16,0 0 0-16,0-20 0 0,0 17 0 15,0 2 0-15,0-1 0 0,0-1 0 0,-2 2 0 0,1-4 0 16,0 4 0-16,-1-4 0 0,0 1 0 0,1 0 0 0,-1 1 0 0,-1 0 0 15,1-3 0-15,0 0 0 0,0 2 0 16,-2-2 0-16,3 0 0 0,-3 0 0 0,1-4 0 0,-1 0 0 16,-1 1 0-16,0-3 0 0,-1 2 0 0,0-2 192 15,-2-2-48-15,2 5-16 0,2-1 64 16,-2 1 16-16,-3-9 0 0,0-2 0 0,0 4-208 0,-1 0 128 16,0-2-128-16,-1-1 0 0,-1-1 0 0,0-1 0 15,1 4 0-15,0 0 0 0,1 3 0 0,2 2 0 0,0 2 0 16,2 0 0-16,-1-1 0 15,0 3 0-15,3 2 0 0,-1 0 0 0,1 0 0 16,0 2 0-16,0-1 0 0,2 0 0 0,1 3 0 0,-2-2 0 16,2 2 0-16,0 2 0 0,0-3-208 15,1 2 64-15,0 1 16 0,0 0 0 0,0 1-128 0,0-1-32 16,0 3 0-16,1-1 0 0,-1-2 96 0,0 0 0 0,0 0 16 0,0 0 0 16,11 22 16-16,-7-15 0 0,2-1 0 0,-1 4 0 15,0-4 160-15,0 4 0 16,2 0 0-16,-1 4 128 0,2 0-128 0,-1 1-160 0,2 1 160 0,-3-4-208 0,0 2-48 15,2 1-16-15,0 2 0 0,2 4 0 0,1 1 112 16,0 1 32-16,-1-1 0 0,0-4 0 16,0 1 128-16,-1-2 0 0,-1 2 0 0,0-3 0 0,-1 2 0 15,1-3 0-15,-2 1 0 0,-1 0-128 16,0-3 128-16,0 3 0 0,0 0 0 0,-2-2 0 0,0-2 0 0,0-1 0 16,0-1 0-16,-1-4-128 0,2 0 128 0,-1-2 0 15,-1-3 0-15,1-1 0 16,0-1 0-16,1 1 0 0,0-4 0 0,-1-2 128 15,1-3 80-15,0 0 32 0,-1 0 0 0,0-1 0 16,1-4-112-16,-2 0-128 0,1 0 176 0,-2-1-176 0,1 2 128 0,-2-2-128 0,0-1 0 16,0-3 0-16,2 3 0 0,-2-4 0 15,1 3 0-15,0 0 0 16,-1 1 0-16,1-2 0 0,1 1 0 0,-1 2 0 0,0-1 0 16,0 0 128-16,-2 4-128 0,2-1 0 0,-1 0 192 15,1-2-192-15,1-1 192 0,-2 3-192 0,1 1 128 0,0 2-128 0,0 0 0 0,-1 4 0 16,2 0 0-16,-2 0 0 0,0 2 0 0,0-2 0 15,-2 3-304-15,2 2-16 16,-1 1 0-16,0 0 0 16,0-2-112-16,-2 2-16 0,1 2-16 0,-2-2-12512 0,0 1-2496 0</inkml:trace>
  <inkml:trace contextRef="#ctx0" brushRef="#br0" timeOffset="14111.08">9475 18212 10127 0,'-4'0'896'0,"1"-3"-704"0,0 3-192 0,1-1 0 0,1 1 2400 0,1 0 448 0,0 0 96 0,0-2 0 0,-2 1-4544 0,0 1-928 0,1-3-176 0,-1 3-48 15,2 0 2192-15,-1 0 560 0,1 0-128 0,-1 3 128 0,0-3 2144 0,1 0 480 16,-2 3 80-16,1-2 32 0,0 4-1392 0,0-3-288 15,-1 3-48-15,1-2-16 0,-1 1-304 0,-1 1-64 16,2 2-16-16,0-4 0 0,1 3-32 0,0-5 0 16,1 2 0-16,0-3 0 0,2 0-384 0,0 0-192 0,2 0 160 0,2-4-160 15,-1-1 256-15,0 1-32 16,0-2-16-16,0 0 0 0,0 0-208 0,1-2 176 16,-1 2-176-16,0-4 160 0,0 2 624 0,-1-2 128 15,-1 4 32-15,0-1 0 0,-2 1-272 0,-1 3-48 0,1 0-16 0,-2-1 0 16,0 4-608-16,-2 2-192 0,0 0 0 0,-1 1 0 31,-2 0-592-31,0 3-128 0,-2 3-32 0,0-2 0 0,-2 3 560 0,-1 2 128 0,-1-3 0 0,1 1 16 16,3-1 240-16,-1-2 0 0,-2 6 192 0,0-5-192 15,2 4 752-15,-1-1 32 0,3-5 16 0,1 1 0 0,1-4-208 0,3-2-32 16,1 1-16-16,1-4 0 16,3-2-544-16,0 1 0 0,2-4 0 0,0 1 0 15,0-2-144-15,0 0-48 0,3-2 0 0,0-1 0 16,-1 1-112-16,0 0-16 0,2 4-16 0,-3-4 0 0,-1 4 336 0,0 0-144 15,-1 0 144-15,0 2 0 0,-1-1 0 0,0 4-128 16,-1-2 128-16,0 2 0 0,-2 1 0 0,0 1 128 16,1 2-128-16,-2-2 192 0,1 4 320 0,-2-4 48 15,-1 4 16-15,2-5 0 0,0 0-128 16,0 0 0-16,0 0-16 0,-18 20 0 0,13-16-32 0,0 1 0 16,0-2 0-16,0 0 0 0,-2 0-224 0,1 1-48 15,-1 0-128-15,2-2 192 0,0 1-336 0,3 1-80 16,1-4-16-16,-1 0 0 15,2 2-816-15,2-2-160 0,-1 1-48 0,3-1-14544 16</inkml:trace>
  <inkml:trace contextRef="#ctx0" brushRef="#br0" timeOffset="18790.98">9444 18230 5503 0,'0'-2'0'0,"-1"1"0"0,1 1 0 0,-1 0 0 0,1-3 0 0,0 3 0 0,-2 0 0 0,1-2 192 0,0 1-48 0,0-2 32 0,0 3 1744 0,1 0 336 0,0 0 80 0,0 0 32 0,0 0-400 0,0 0-80 16,0 0-16-16,0 0 0 0,0 0-1248 0,0 0-256 15,0 0-48-15,0 0-16 0,0 0-304 0,0 0-144 16,0 0 16-16,0 0 0 0,0 0-48 0,0 0 0 16,0 0 0-16,0 0 0 0,0 0 176 0,0 0 0 15,0 0 128-15,0 0-128 0,0 0 704 0,0 0 80 16,0 0 16-16,0 0 0 0,0 0 512 0,0 0 96 15,0 0 32-15,0 0 0 16,0 0-32-16,0 0-16 0,0 0 0 0,0 0 0 0,0 0-544 0,0 0-96 16,0 0-32-16,-4-20 0 15,5 18-464-15,0-2-112 0,1 2-16 0,0-2 0 0,-1 1-128 0,2 0 0 16,0-3 0-16,1-1 0 0,0 1 256 0,0 0 0 0,-1 0 16 0,2-2 0 16,3 2-128-1,-1-2-16-15,4 0-128 0,0-4 192 16,-2 6 0-16,2-7-16 0,4 1 0 0,2-7 0 15,1 3 64-15,3 0 16 0,2-4 0 0,2-2 0 0,0 1-256 0,-1 1 0 0,2-1 0 0,0 2 0 16,-1-2 160-16,-2 3-160 0,0 0 160 0,-2-1-160 16,0 3 128-1,-1-3-128-15,-1 3 0 0,1 0 0 0,-1 2 208 16,-1 0-48-16,-1 2-16 0,1-1 0 0,-3 0-144 0,-2 0 0 0,1 5 0 0,-3 0 0 0,0-1 0 16,-3 2 0-16,-1 2 0 0,-2 1 0 0,1 2 0 0,-1-2-192 31,0 4 64-31,-1 0 128 0,-1 0-160 0,-1 0 160 15,0 0 0-15,1 0-144 0,-2 0-32 0,0 0 0 16,0 3 0-16,-1-3 0 0,2 1-48 0,-2 1-16 0,-2-2 0 0,2 0 0 31,0 0-464-31,0 0-80 0,0 0-32 0,0 0 0 0,-15 14-880 0,10-9-176 0,2-4-48 0,-1 2-12096 0</inkml:trace>
  <inkml:trace contextRef="#ctx0" brushRef="#br0" timeOffset="19221.25">9518 18263 4607 0,'-1'0'400'0,"-1"-2"-400"0,0 2 0 0,1 0 0 16,1-2 3216-16,0 2 560 0,0-3 128 0,0 0 0 0,3-1-3184 0,-2-5-720 0,-1-1 0 0,0 1 0 0</inkml:trace>
  <inkml:trace contextRef="#ctx0" brushRef="#br0" timeOffset="19628.9">9491 18234 18431 0,'-6'9'816'0,"4"-5"160"0,0-4-784 0,2 0-192 0,0 0 0 0,-1 2 0 0,0-1 0 0,-2 4 0 0,1-1-192 0,-2-2 192 15,2 2-1552-15,0-3-208 16,1 2-32-16,0-1-16 0,0-2 1440 0,1 2 368 0,-1 0 0 0,-1-2 0 0,1 2 736 16,0-2 224-16,0 2 32 0,-1 0 16 0,1-2 208 0,0 3 32 15,0-3 16-15,1 0 0 0,-2 0 336 0,2-3 64 16,0 3 0-16,2-2 16 0,-1 0-352 0,3 0-80 15,-1-2-16-15,1-1 0 0,1 4-768 0,0-3-144 16,0-1-48-16,1 2 0 16,0 0-272-16,0 2 0 0,2-4 0 0,-2 4 0 15,1-4 368-15,1 0 64 0,0 2 16 0,1-3 0 16,0 3 336-16,1-4 80 0,0 2 16 0,1-2 0 0,1-2-400 16,-1 2-80-16,0 1-16 0,2-3 0 0,-2 2-192 0,1-2-32 0,2 2-16 0,-1-2 0 15,1-1 288-15,1-2 48 0,2 2 16 0,-5-1 0 16,-2 3-176-16,3 0-48 15,3-5 0-15,2-3 0 0,2-1-272 0,0 2 160 16,0-5-160-16,-2 3 128 0,-3 3-128 0,1-2 0 16,3 0 0-16,-2 0 128 0,0 1-128 0,-2 2 0 15,1-2 0-15,-1 1 0 0,0 2 0 0,-1 2 0 0,-1 1 0 0,1-1 0 16,1 2 0-16,1 0 0 0,-1-3 0 0,1 1 0 16,-2 0 0-16,3 1 0 0,-4-1 0 0,1-1 0 15,-1 3 0-15,-3-1 192 0,1 2-192 0,-2 1 192 16,-2 1-192-16,0 1 0 0,-1 2 0 0,-3 0-176 15,0 0-560-15,-2 1-112 0,0 1-32 0,-2 1-16496 16</inkml:trace>
  <inkml:trace contextRef="#ctx0" brushRef="#br0" timeOffset="20564.12">9544 18285 12895 0,'-1'-1'1152'0,"0"1"-928"0,1 0-224 0,0 0 0 0,1 0 448 0,-1 0 32 0,0 0 16 0,0-3 0 16,0 3-240-16,0-2-32 0,1 2-16 0,-1 0 0 0,0 0 560 0,0 0 96 0,0 0 32 0,0 0 0 0,0 0 448 0,0 0 112 15,0 0 16-15,0 0 0 0,20-8-112 0,-15 6-16 16,0 2 0-16,0-3 0 0,0 2-496 0,1 1-96 16,0-4-32-16,2 2 0 0,-2-2-16 0,1 2-16 15,1-2 0-15,0-2 0 0,1 1-304 0,1 0-48 0,0-1-16 0,1 0 0 16,1 1-112-16,1-2-16 0,0 0-16 16,1 1 0-16,1 0 336 0,0-3 64 15,1 4 0-15,-2-4 16 0,0 3-144 0,1-2-16 16,-1 0-16-16,0 2 0 0,0 0-80 0,0 0-16 0,-1-2 0 0,0 2 0 15,-4 0-128-15,1 0-16 0,0-1-16 0,3-2 0 16,3-4-32-16,2-3-128 0,6-1 192 0,0-3-64 16,1 0-128-16,0 2 0 0,-3-1 0 0,-2 1 128 15,-4 5-128-15,-1 0 0 0,2-2 0 0,-1 1 0 0,-1 2 0 16,0 2 0-16,-3 1 0 0,1 2 0 16,-2 1 0-16,-1-1 0 0,0 4 0 0,-2-3 0 0,1 1 0 0,-2 1 192 15,2 0-192-15,-2 2 192 0,0 1-192 0,-1-2 0 16,0 3 0-16,-2 0 0 0,-1 0 0 15,0 0 0-15,-1 0 0 0,-2 3 0 16,0-3 0-16,-1 1-144 0,0 1 144 0,-2-1-160 0,1 2 160 0,2-3-128 16,0 0 128-16,0 0-128 0,0 0 128 0,0 0-160 15,-20 2 160-15,18-4-160 16,-1 2-224-16,1-3-32 0,-1 2-16 0,3-2-11456 16,0 0-2288-16</inkml:trace>
  <inkml:trace contextRef="#ctx0" brushRef="#br0" timeOffset="21690.02">10086 17607 7727 0,'-3'0'688'0,"1"-2"-560"0,1 2-128 0,0 0 0 0,-1 2 0 0,2-2 0 0,0 0 1408 0,-1 0 384 0,0 4 64 16,0-4 0-16,-1 2 80 0,2-2 16 0,0 0 0 0,0 0 0 0,0 0-656 0,0 0-128 0,0 0-16 0,21 10-16 0,-16-10-736 0,2 2-144 15,-1 0-16-15,0-2 0 0,0 0-240 0,-1 3 0 0,0-3 0 16,-1 0 0-16,1 1 0 0,-2-1 0 15,0 0 0-15,-1 0 0 0,1 0 400 0,0 0-16 16,1 0 0-16,1 0 0 0,0-1-192 0,1 1-32 0,2 0-16 16,0 0 0-16,1 1 208 0,0 1 32 0,1-2 16 0,-1 0 16 15,3 3-96-15,-3-3 0 0,3 0-16 0,-1 0 0 16,0 0-304-16,0 0 0 0,0 0-176 0,-2 0 176 16,-2 0-176-16,2 0 176 0,1 0-160 0,-2 0 160 15,1 1 0-15,-2 1 0 0,0 2 0 0,-1 1 0 0,0 0 0 16,-1 1 0-16,0 0 0 0,1 1 128 0,-2-1 0 15,2-3-128-15,1 2 192 0,2-1-64 0,0-1-128 16,1-2 0-16,-1-2 0 0,1-2 0 0,-1 1 0 16,1-2 0-16,0-2 0 0,0 2 0 0,-2-2 128 0,0 2 112 15,-2 2 16-15,0-2 0 16,-2 1-96-16,-2 3-16 0,1 0 0 0,-1 0 0 16,-1 0-592-1,-1 3-128-15,-1 1-32 0,0 2-8544 0,0 0-1728 0</inkml:trace>
  <inkml:trace contextRef="#ctx0" brushRef="#br0" timeOffset="22895.79">10330 17858 4607 0,'-3'3'400'0,"1"-3"-400"0,-1 0 0 0,2-3 0 0,1 3 1904 0,0-1 288 16,0 1 64-16,0-2 16 0,1-1-1696 0,0-1-320 0,1-2-80 0,-1 0-16 0,0 2-160 0,0-2 0 0,1 2 0 0,-2 2 0 0,1-2-128 0,-1 4 128 0,0-3-128 0,1 0 128 0,0 3 832 15,2-4 240-15,-2 4 32 0,3-2 32 0,-2-1-704 0,2 3-144 16,0-1-32-16,-2 1 16 0,2 0-272 0,-1-2 0 16,1 2-208-16,-1-4 208 15,0 1-496-15,2 1 32 0,2-3 0 0,-1-1 16 0,2 0 448 0,0 0 240 16,-1-1-32-16,1-1 16 15,0 0 688-15,1 2 144 0,0 0 32 0,-2 0 16 0,0 0-128 16,1 2-16-16,-1 1-16 0,-1 0 16 0,-1 3-352 0,-1-3-64 16,-1 3-16-16,-1 0-7968 15,-1 3-1616-15</inkml:trace>
  <inkml:trace contextRef="#ctx0" brushRef="#br0" timeOffset="25454.2">11096 17627 18431 0,'-1'0'1632'0,"0"0"-1312"0,1 0-320 0,0 0 0 0,0 0 2112 0,0 0 368 0,0-2 64 0,0 0 16 0,0 0-2384 0,0-1-480 16,0 2-80-16,0 1-32 0,0 0-272 0,0 0-48 0,0 0-16 0,0 0 0 0,0 0 1008 0,0 0 208 15,0 0 48-15,0 0 0 0,0 0-128 0,-14-16-32 16,10 16 0-16,-2-2 0 0,1-1 384 0,-1 2 80 16,-1 1 16-16,-3 0 0 0,0 0-48 0,-1 0 0 0,-2 1 0 0,2 4 0 15,0-1-176-15,0 2-32 0,1 1-16 0,0 2 0 16,3-3-560-16,-2 3 0 0,1 2 0 15,-2 1 0 1,0 4-448-16,0 2-192 0,1-2-32 0,1-3-16 16,0 2 112-16,3-2 0 0,3-3 16 0,2-1 0 0,2-2 304 0,2-1 48 0,2-3 16 0,1 0 0 15,5 1 576-15,-2-7 128 0,2 3 32 0,0-1 0 16,1-2-544-16,0 1 0 0,1-2-160 0,-2 3 160 16,1-1-320-16,-2-2 64 0,1 1 16 0,0 0 0 15,-2 0 32-15,0 0 0 0,0 0 0 0,-3-1 0 16,1 1 208-16,-2 0 256 0,0-1-48 0,-1 2-16 0,0-2 608 15,-1-2 112-15,1 4 32 0,-3-6 0 0,1 3-272 16,-1-1-48-16,-1 0-16 0,1-2 0 0,-1 2-160 16,-1-2-16-16,-1 0-16 0,-2-2 0 0,2 2-208 0,-1-1-32 15,-2 2-16-15,0-3 0 16,0-1-576-16,-1 1-112 16,1 2-32-16,0 0 0 0,0 1 240 0,2 1 32 0,-1 3 16 0,2 0 0 0,0 2-48 0,-1 1 0 15,2 0 0-15,0 0 0 0,-1 1 320 0,1 2 0 16,0-1 128-16,1 2-128 0,-1-4 272 0,0 0-32 15,4 24-16-15,0-14 0 0,-2 0-96 0,1 0 0 16,1-1-128-16,-2-2 192 0,2 2-192 0,-1-2 0 16,1 2 0-16,0 0 0 0,1-3 0 0,0 1-128 15,1 3 128-15,-1 1 0 0,1-1 0 0,0 2 0 16,2 0 0-16,-1 2 0 0,-1 0 0 0,-1 1-192 0,1 1 192 0,-2-1-160 16,-1-2-32-16,-2 0 0 15,0-1 0-15,-1 0 0 0,0-2 192 0,-1 0 0 16,1-4 0-16,0 1 0 0,0 0 0 0,-1-2 0 0,1 1 0 0,0 0 128 15,-2-2-128-15,2 0 0 0,-1-2 0 0,0 2 0 16,-2 0 192-16,2 1-48 0,-1-2 0 16,-2 0 0-16,0 1 112 0,-1-1 32 0,-1 2 0 15,-1-1 0-15,-1 2-288 0,0-5-192 0,-1 4 16 16,2-4 16-16,0 2-1008 0,0-1-208 0,-3 0-32 16,-5 3-16-16,0-2-432 0,-2 4-96 0,1-4-16 0,-1 1 0 15,6-2 320-15,-3 2 64 0,-1-1 16 16,0-1-6928-16</inkml:trace>
  <inkml:trace contextRef="#ctx0" brushRef="#br0" timeOffset="26946.23">11235 17380 22111 0,'-3'0'976'0,"0"0"208"15,0 1-944-15,1 1-240 0,-1-2 0 0,1 3 0 0,-1-3 1840 0,-3 4 320 0,-1-1 64 0,-5 3 16 0,0 1-1504 0,-2-1-288 0,1 0-64 0,-2-2-16 0,0 2-368 0,-2-4 0 0,1 5 0 0,-3-4 0 16,2 0 432-16,-2-2 112 0,2-1 32 0,-1-1 0 0,1 1-192 0,0-3-16 0,2-3-16 15,-1 2 0-15,1 2 544 0,-1-2 96 0,1 1 32 16,1 3 0 0,-1-3-448-16,0 6-96 0,1-3-16 0,0 3 0 15,1 1-464-15,0 0 0 0,0 1 0 0,1-2 0 16,1 3-224-16,1-2-96 0,2 0 0 0,1 1-16 16,1-4 112-16,1 4 32 0,1-4 0 0,2 2 0 0,2-1 192 0,0-2 192 0,0 1-48 0,0-1 0 15,1 3 16-15,-1-3 0 0,1 1 0 0,2 0 0 16,-3-1-32-16,0 0 0 15,0 0 0-15,0 0 0 0,0 0-128 0,0 0 192 16,0 0-192-16,19 14 192 0,-15-12-192 0,-1 5 0 0,0-1 0 0,0 1 0 0,0 2 0 0,1 1 0 31,0 2 0-31,-3-2 0 0,2-4 0 0,-2 4 0 0,1 3 0 16,0 0 0-16,-1 2 0 0,1 1 0 0,-1 3 0 0,1-3 0 16,-1 2 0-16,-1 1 0 0,2 1 0 0,0-2 0 0,-2 4 0 0,0 1 0 31,-2 1 0-31,1 2 0 0,-1-3 0 0,-2-1-144 15,2-2 144-15,-2 1 0 0,0-3 0 0,-1-1 0 0,0 1 0 16,2-2 0-16,-1 0 0 0,0-4 176 0,0 4 0 16,1-3 0-16,-1-1-16 0,0-1 0 0,2 0 0 15,-2-1 0-15,3 0-160 0,-2-4 0 0,3 1 0 0,0-5 0 16,2-1 0-16,-2 2 0 0,1-3 128 0,1-4-128 16,1 4 144-16,-1-2 0 0,3-5 0 0,-1 4 0 15,1-2-144-15,-1 1 160 0,-1 0-160 0,2 1 160 16,0-2-32-16,1 1-128 0,1-2 192 0,-1 0-64 15,1 2 0-15,1-2 0 0,0 2 0 0,1-1 0 16,1 4-128-16,0-3 0 0,0 2 0 0,-1 2 0 16,4-3 0-16,-1 3-224 0,3 3 48 0,0-2 16 0,1 0 32 0,0 0 0 15,-1 2 0-15,0-3 0 0,-2-3 128 0,1 3 0 16,-1-1 0-16,2 1 0 0,-1-1 0 0,-2 1 0 16,-1-1 144-16,2 1-144 0,-2 0 192 0,0 1-192 15,0 0 192-15,0-1-192 0,2 0 0 0,2-1 0 16,4 0 0-16,1-2 0 0,1-1 0 0,0-2 0 15,-2 3 0-15,2-6 0 0,1 3 0 0,1-2 0 16,0 0-240-16,-4 1 80 0,1 0-16 0,-2 2 0 16,-1 1 0-16,-2 1 0 0,-2 0 176 0,0-1 0 15,-5 4 0-15,0 0 0 0,-2 0 320 0,-1 0-16 16,-1 0 0-16,-3 0 0 0,1 2-80 0,0 0-16 16,-1-2 0-16,-1 3 0 0,1-3-80 0,0 0-128 15,1 0 176-15,-2 0-176 0,0-3 0 0,0 3 0 0,0 0 0 16,0 0 0-16,0 0-192 0,0 0 48 0,0 0 16 15,0 0 0-15,0 0 128 0,-19-16 0 16,15 16 0-16,1-4 0 0,-1 2 256 0,0-1-32 0,0 2 0 0,1-1 0 16,-1-2-80-16,0 0-16 0,1 2 0 0,-1-2 0 15,1-1-128-15,1 1 0 0,-1-2 144 0,1-1-144 16,-1 1 0-16,2-3 0 0,-1-1 0 0,-1 0 0 0,1-2 0 16,1-1 0-16,-2 1 0 0,1-1 0 0,-1 0 0 15,-1-3 0-15,2 1 0 0,-2-1 0 0,2 0 144 16,-2 0-144-16,2-1 192 0,-1-1-192 15,1 2 176-15,-2-2-176 0,2 2 160 0,-2 3-160 16,1 3 0-16,2-2 128 0,-1 0-128 0,-2-4 0 0,0 0 0 0,0 1 0 16,2 1 0-16,0 2 0 0,-1 2 0 0,2 1 0 15,0 1 0-15,-1 0 0 16,2 2 0-16,0-3 0 0,0 3 0 0,2 2 0 16,0-3-128-16,-2 2 128 0,1 1-192 0,1 2 192 0,-2-2-256 15,1 0 64-15,-1 2 16 0,0-1 0 0,0 3 32 0,0-1 0 16,0 1 0-16,-1 0 0 0,1 0 144 15,0 0 0-15,0 0-144 0,0 0 144 0,0 0 0 0,0 0 0 16,0 0 0-16,0 0 0 0,0 0-144 0,0 0 144 16,0 0 0-16,0 0 0 0,0 0-128 0,0 0 128 0,-19-8 0 15,17 6 0-15,-1 2 0 0,2 0 0 16,-2-2 0-16,2 2 0 0,0 0 0 0,0 0 0 0,-1 0 0 0,1 0 0 16,0-3 0-16,0 2 0 0,-2 1 0 0,2 0 0 15,0 0 0-15,-1 0 0 0,1 0 0 0,-1 0 0 16,1 0 0-16,-1 0 0 0,0-2 0 0,-1 2 0 15,1-3 0-15,-2 2 0 0,2 1 0 0,-2-3 0 16,-1 1 0-16,1 1 0 16,-1-2 0-16,0 2 0 0,-1 1 208 0,-1-2-48 15,-1 2-16-15,1 0 0 0,-3 0-144 0,0 2 128 0,-1-4-128 0,-1 2 128 16,-1 0-128-16,1 0 0 0,0 0 0 0,-1-3 0 0,2 2-192 16,1-2-128-16,2 0-32 0,-1-2-18848 15</inkml:trace>
  <inkml:trace contextRef="#ctx0" brushRef="#br0" timeOffset="30844.54">10717 18411 35935 0,'-2'0'3200'0,"2"-2"-2560"0,2 2-512 16,-1-2-128-16,0 2-640 0,2-2-160 0,-1 1-32 0,2-2 0 0,1 3-1472 0,1-2-288 0,1 2-64 0,-3 2-16 0,0-1 2352 0,-3 4 448 0,-1-1 112 0,0 0 16 0,0 2 880 0,-1 0 176 0,-1 3 32 15,1-2 16-15,1 2 64 0,-1 1 16 0,1-2 0 0,0 2 0 32,0 0-384-32,1 0-80 0,0 1-16 0,2-1 0 15,1 0-464-15,-1 0-112 0,2 0 0 0,0 1-16 0,1 2-368 0,1 0 0 0,0 0 0 0,0 5 0 16,1-2 0-16,-1 2-192 0,-1-2 192 0,-1 1-192 31,0 1 192-31,-2-2 0 0,-2 1 0 0,0 1 0 0,-2-1 368 16,-1 4 0-16,-1-1 0 0,-1-2 0 0,2 1-48 15,-1-3-16-15,2-6 0 0,0-1 0 0,1-2-32 16,0-2 0-16,-1 1 0 0,2-2 0 0,0 0 32 0,-1-2 0 16,1-2 0-16,-1 1 0 0,2 2-480 15,-2-3-80-15,0 0-32 0,0 0 0 0,1 0 144 0,-1 0 144 16,0 0-208-16,1 0 80 0,-1-3 320 0,0 3 64 15,1 0 0-15,-1 0 16 0,2 0-112 0,-2 0-32 16,0 0 0-16,0 0 0 0,0 0-128 0,0 0 192 16,0 0-192-16,0 0 192 0,0 0-192 0,22 9 0 15,-18-7 0-15,-2-2 0 0,2 4 0 0,-2-1 0 0,1-2-176 16,-1 1 176-16,1 2 0 0,-1-1-128 0,-1 3 128 16,1-3 0-16,-1 1 0 0,-1 1 0 0,1-1 0 15,-1 0 0-15,3-4 0 0,-1 2 0 0,1-2 0 0,1-2 0 16,3-1 192-16,-1-1 32 0,1 1 0 0,2-1 0 15,3-5-96-15,2 3 0 0,3-1-128 0,-1 0 192 16,3 1-192-16,-2 0 0 0,-1 1-192 0,2 1 192 16,-1 3-256-16,1-1 48 0,1 2 16 0,-1 0 0 15,1 0 64-15,0 0 128 0,-1 2-208 0,-2-4 80 16,0 2 128-16,0 0 0 0,-1 0 0 0,-4 0 0 16,0 0 192-16,-1-4-48 0,1 4 0 0,1-2 0 0,-1 2-144 15,-1-4 128-15,-2-2-128 0,1-1 128 16,-2 1-128-16,1 0 0 0,-1 0 0 0,-1 0-176 15,1 2 48-15,-2 0 0 0,-1-1 0 0,1 4 0 0,-1-1 0 0,0 2 0 16,-2-3 0-16,1 3 0 0,-1 3 128 0,-1-3 0 16,1 0 0-16,-2 0-128 0,1 0 128 0,-1 2 224 15,-1-1-48-15,1 2-16 0,0-1-32 0,0 0 0 16,0 0 0-16,0-2 0 0,0 0 0 0,0 0 0 16,0 0 0-16,0 0 0 0,0 0-128 0,0 0 0 15,0 0 0-15,22-12 0 0,-17 5 0 0,0 4 0 16,0-2 144-16,-3 4-144 0,1-2 0 0,-2 2 128 15,0 1-128-15,-2 0 0 0,1 0 272 0,-1 1-16 16,0 2 0-16,-1-2 0 0,1 1-96 0,0 1-32 16,1-3 0-16,0 0 0 0,0 0-128 0,0 0 0 15,0 0 0-15,0 0 0 0,0 0 0 0,0 0 0 16,0 0 0-16,0 0 0 0,22 1 0 0,-19-2-144 16,-1-3 144-16,0 2-160 0,0-1 160 0,-2 2 0 0,0 1 0 15,-2-3 0-15,2 3 160 0,-2-3 64 0,1 3 16 0,-3-3 0 16,2 0 32-16,-2-4 16 0,1 4 0 0,1-4 0 15,-1-1-32-15,1-2-16 0,0-2 0 0,0-1 0 16,1 0 128-16,0-6 16 0,1 0 16 0,0-3 0 0,0 2-400 16,0-1 0-16,1-1 0 15,-1 2 0-15,1-1 0 0,-1 3-272 0,-1 0 32 16,1 0 16-16,-1 2 48 0,0 1 16 0,-2 1 0 16,2 2 0-16,-2 0 160 0,2-2 0 0,-1 2 0 0,0 1 0 15,0-1 0-15,-1 0 0 0,1 0 0 0,-2-1 128 16,2 3-128-16,-2-2 0 0,2 2 0 0,-1-1 0 15,1 1 0-15,-1 0-160 0,2 2 16 0,0 0 0 0,1 2-128 0,0-3-32 16,0 4 0-16,0 0 0 0,0 4 16 0,0-4 0 16,1 4 0-16,0-1 0 0,0 2 96 0,1-3 0 15,0 2 16-15,-2 1 0 0,1 0 176 0,1 0 0 16,-2 0-144-16,0 0 144 0,0 0 0 0,0 0 0 0,0 0 160 16,0 0-160-16,0 0 0 0,0 0 0 0,0 0 0 15,0 0 0-15,0 0 0 0,0 0 0 16,0 0 128-16,0 0-128 0,0 0 0 0,-8-19 0 0,8 16 0 0,0-2 0 15,0 1 0-15,1 0-192 16,-1 1 48-16,-1 0 16 0,1-1 0 0,-1 4 0 0,0 0 0 0,0 0 0 16,-2 0 128-16,-2 4 0 0,0-1 0 0,-1-2-128 15,-1 2 128-15,-2 2 0 0,0-1 0 0,-1 0 128 16,-1 2 16-16,-1-1 16 16,-1 2 0-16,1-3 0 0,-1 1 0 0,-1 1 0 0,0-2 0 0,-1-2 0 0,1 2-160 15,-2 0 0 1,-1 0 144-16,1 0-144 0,0-2 0 0,-1 3 0 0,-2-4 0 0,1 3 0 0,-2 1 0 15,-1-2 0-15,3 1 0 0,-2 1 0 0,1 1 0 16,-1 0 0-16,3-1 0 0,0 1 0 16,1 1 0-16,1-2 0 0,1-1 0 0,2 1 0 15,2-1 0-15,1 0 0 0,2-2 0 0,2-2 0 0,1 3 0 0,1-3-288 16,-1 0 48-16,1 0 16 31,2 0-480-31,1 0-112 0,0-3-16 0,1 1 0 16,2 1-160-16,-1-2-32 0,2 1-16 0,0 0-10816 0,1-1-2160 0</inkml:trace>
  <inkml:trace contextRef="#ctx0" brushRef="#br0" timeOffset="31591.38">10978 18426 42383 0,'-2'4'3776'0,"2"-4"-3024"16,2 1-608-16,-1 0-144 0,0 0-832 0,1 2-192 0,1 0-32 0,1 4-16 0,1 5-768 0,0 2-144 0,-2 4-48 0,0 3 0 0,-2-1 2032 0,-1 5 208 0,0-2 144 0,-3 2 32 16,2 0 512-16,-1-1 128 15,1-1 0-15,-2-4 16 0,2 0-16 0,-2-3 0 0,0-2 0 0,-1 1 0 16,1-3-384-16,1-2-96 16,1-2-16-16,1-3 0 0,-1 0-400 0,1-1-128 0,1-1 0 0,-1-3 0 15,1-3 128-15,1 3-128 0,1-4 0 0,1-1 0 0,-1 0 208 0,0-3-16 16,-1-2 0-16,1-2 0 0,0 2-192 0,0-3 0 15,-1 1 0-15,1-3 0 0,-1 1 256 0,1-2 0 32,-1 2 0-32,1-3 0 0,1 4-256 15,-2 0 144-15,3 1-144 0,-1 2 128 0,1 0-128 0,0 4 0 16,-1 0 0-16,1 3-176 0,0 0-64 0,2 0-16 16,0 6 0-16,-1-3 0 0,0 1 32 0,1 4 0 15,-1-1 0-15,0-2 0 0,0 4 224 0,0 1 0 16,-1 2 0-16,0-2 0 0,0 0 208 0,0 2-16 0,-1-2 0 0,-2 2 0 15,2-1-64-15,-2 2-128 0,1 0 176 0,-2 0-176 16,0 2 128-16,2-2-128 0,-2 3 0 0,2-1 0 16,-1 0 0-16,0 1 0 0,2-2 0 0,0 1 0 15,2-1 0-15,-1-1 0 0,1 0 0 0,-1-1 0 16,1-3 0-16,1-1 0 0,-3 0 0 0,3-4 0 16,-2 2 0-16,-2-3 0 0,2 0 0 0,-2-4 0 15,-1 4-320-15,-1-3-160 0,1 1-32 0,-1 1-18192 16</inkml:trace>
  <inkml:trace contextRef="#ctx0" brushRef="#br0" timeOffset="32622.42">9337 18374 23039 0,'-3'2'2048'0,"1"1"-1648"0,0-3-400 0,2 0 0 0,2 0 2464 0,-1 0 416 16,0 1 64-16,2-2 32 0,3 1-2976 0,2-4-640 0,4-1-96 0,1-1-32 0,-2 2 48 0,3-2 0 0,0 2 0 16,-2-1 0-16,3 4 720 0,-2 1 0 15,0-2 128-15,0 4-128 0,0-1 384 0,-2 2-16 0,1-1-16 0,-1 2 0 16,0-1 528-16,1 0 96 0,-1 4 32 0,0-5 0 0,0 2 144 0,0-2 16 15,0 2 16-15,-1 0 0 16,1-2-432-16,0-1-96 0,-1 2-16 0,1-1 0 0,-1-2-432 0,0 0-80 16,1 0-128-16,-1 0 176 0,0 0-176 0,-1-2 0 15,-1 2 0-15,0-3 0 0,0 2 128 0,0-1-128 16,-2 2 0-16,1-4 128 0,2 0 96 16,1 2 16-16,0-2 0 0,1 2 0 0,-2-2-80 0,-1 1-16 15,3 0 0-15,2 0 0 0,-2-1-144 0,1 4 0 16,1 0 0-16,-1 0 0 15,0 2 0-15,0 0 0 0,1 2 0 0,0 1 0 16,0 2 0-16,-3-2 0 0,-1-1 0 0,1 2 0 0,-1 0 0 0,3 4 0 16,-1-2 0-16,-1 0 128 0,1 1-128 0,0-3 0 0,0 4 0 0,0-4 0 31,1 0 0-31,1-2 0 0,2 0 0 0,0-2 0 0,3-1 0 0,1 2 0 0,0-3 0 0,1 0 0 16,-1 0 176-16,2 0 0 0,1 2 0 0,-1 2 0 15,0 0-176-15,-2 1 160 0,-1 2-160 0,-3 2 160 0,-3-3-160 16,1 1 0-1,3 6 0-15,-1 2 0 0,-1-2 0 0,0 0 0 16,0-1-128-16,-2-6 128 0,-2 0 0 0,2-2 128 16,2-1 0-16,1-3 0 0,2-3 0 0,2-1 0 0,0 2 0 0,-3-2 0 0,-1 2-128 0,1-2 0 15,2 1 0-15,-1 3 128 0,-2 0-128 0,-2 0 0 16,1 4 0-16,-5 1 0 0,-2-1-176 16,-1 2 48-16,-2 0 0 0,0 0 0 0,-2 1-64 0,1-1-16 15,-2 0 0-15,0-2 0 16,0 2-32-16,-1-5 0 15,0 2 0-15,0-3 0 16,0-3-352-16,0 2-80 0,0-2-16 0,0 0-17232 0</inkml:trace>
  <inkml:trace contextRef="#ctx0" brushRef="#br0" timeOffset="33679.81">9536 18228 27647 0,'-2'0'2448'0,"2"0"-1952"0,0 0-496 0,2-1 0 0,-1 1-1472 0,0-3-384 0,0 3-64 0,2-3-32 15,-1 0-496-15,1-1-112 0,1-1 0 0,-2 4-16 0,-1-1 3600 0,0 1 704 0,2-2 160 0,-2 3 32 16,0 0-192-16,2 3-16 0,-1-3-16 0,1 0 0 16,1 3-224-16,1 1-64 0,-1-2 0 0,1 2 0 15,2 2-432-15,-1 0-80 0,1 1-32 0,2-1 0 16,1 0-256-16,0 0-48 0,1-2-16 16,1 2 0-16,0-2-32 0,2-2 0 0,0 2 0 0,1 0 0 15,1 1-160-15,0-2-32 0,0-1-16 0,1 0 0 16,-1 1 32-16,0-3 16 0,2 1 0 0,-4-1 0 0,4-1 16 15,-2 1 0-15,2-3 0 0,0 3 0 0,0-1-48 16,-1 1 0-16,2 4 0 0,-2-4 0 0,-2 3-160 0,1 0-32 31,0 0-128-31,0 4 192 0,-1-1-192 0,0 0 0 0,1 0 128 16,-3 0-128-16,-1 1 0 0,0-3 176 0,1 1-176 0,-1-1 160 16,3 0-32-16,0-2-128 0,2-2 192 0,2 0-64 0,-1 0 128 0,2-3 32 15,0-2 0-15,1 1 0 0,-2 1-80 0,0 0-16 16,0 2 0-16,-2 1 0 15,-1 0-192-15,0 0 0 0,-1 3 0 0,-3-2 0 16,1 4 0-16,-2-1 0 0,0 2 0 0,0-2 0 16,-1 2 176-16,-1 0-176 0,0 1 192 0,0-5-192 15,-2 2 240-15,1-1-64 0,1 2-16 0,0-3 0 0,1 0-160 0,1-2 0 16,2 0-160-16,0 0 160 0,1 1 0 16,1-2 0-16,1-1 0 0,-1-2 0 15,0 1 0-15,-1 0 0 0,0 3 0 0,-2-4 0 16,1 4 0-16,-3 0 0 0,0 1 0 0,-3 2 0 0,-1-1 0 0,0-1 0 0,-1 4-128 15,-1-1 128-15,0 2-128 16,-1-2 128-16,1 5-208 0,-3-3 80 0,2-1-96 0,-2 1-16 0,2 3 0 0,-2-3 0 16,1 0-64-16,0-2-16 0,0 2 0 0,-1-4 0 15,2 0-48-15,-2 0-16 0,1-4 0 0,0 0 0 16,-1 0-784-16,0-1-176 0</inkml:trace>
  <inkml:trace contextRef="#ctx0" brushRef="#br0" timeOffset="34806.9">9518 18363 32255 0,'-1'1'2864'0,"0"2"-2288"0,1-3-576 0,0 0 0 0,1 0 448 0,0 0 0 0,1 0-16 16,1 2 0-16,2 2-1424 0,0-3-288 0,3 4-48 0,-1-1-16 0,-1 2 1088 0,0-4 256 0,1 2 0 0,0 2 0 0,0-2 624 0,1 0 176 15,-1 2 32-15,-1-1 16 0,2-2 32 0,-2 0 0 16,1 1 0-16,0-1 0 0,0 3 0 16,-1 1 0-16,2-1 0 0,-1 0 0 0,2 0-368 15,-1 0-64-15,4 2 0 0,-3-2-16 0,1 3-240 0,1-3-64 16,2 1 0-16,-1 2 0 0,-1-3 32 0,-2-2 0 0,0-2 0 16,1 4 0-16,4-2-160 0,4 2 192 0,1-2-192 0,1-1 192 15,1 0 32-15,0-3 16 0,0 3 0 0,-2-3 0 16,-3 0-48-16,2 0-16 15,4 3 0-15,-4 0 0 0,-3-2-176 0,0 4 0 16,1-1 0-16,0 2 128 0,1 0-128 0,-1 2 0 16,-1 0 0-16,0-2 0 0,0 1 0 0,-2 0 128 0,2 2-128 0,0-6 192 15,0 4-192-15,0-5 160 16,2-2-160-16,0 4 160 0,1-4-160 0,-2 2 0 16,-3-1 144-16,2 2-144 0,0 1 0 0,-1 2 128 0,0-2-128 0,-1 0 0 0,-2 4 0 15,0 1 0-15,0-2 0 0,-2 2 0 0,-2-3 128 16,2 0 0-16,-2 4 0 0,1 0 0 0,-1 0-128 0,1-2 0 15,-2 1 0-15,1-4 0 16,-1 0 0-16,2 1 0 0,-1-2 0 16,2-2 128-16,1-1-128 0,0-1 128 0,1-1-128 0,1 1 128 0,2-5 128 0,2 2 16 15,1-1 16-15,1-1 0 0,-4 4-160 0,0-3-128 16,2 2 192-16,-1-1-192 0,-2 3 144 0,-1 3-144 16,0-3 0-16,-2 3 144 0,0 1 32 0,-2 2 0 15,0 0 0-15,-2 0 0 16,0 3-16-16,0 1 0 0,-1-4 0 0,0 3 0 15,0 1-160-15,-1-4 0 0,0 0 0 0,-2 0 0 0,1-1 0 0,-1 0 0 0,1-1 0 16,-2-2 0-16,1 2-288 0,-1-4 64 16,1 0 16-16,-2 3 0 0,1-3-128 0,-1-3-32 15,1 3 0-15,0-4 0 16,1 4-176-16,-1-2-32 0,1-2-16 16,1-2-12400-16,-1 2-2496 0</inkml:trace>
  <inkml:trace contextRef="#ctx0" brushRef="#br0" timeOffset="36353.1">10179 17690 18431 0,'-2'-4'1632'0,"2"2"-1312"0,0-1-320 0,0 2 0 0,2 1 0 16,-1 0 0-16,3-2 0 0,-3-2 0 0,0 0 0 0,-1-1-128 0,-2 4 128 0,-3 1-144 0,-1 0 144 0,1 4-160 0,0-2 160 0,0 2-160 0,1 0 160 0,0-4-160 0,1 0 160 0,-1-3-160 0,0 2 160 16,2-1-192-16,-1 0 192 0,2 0-176 0,1-1 176 0,0 2 0 15,1-4 160-15,0 1-32 0,2 2-128 0,1 1-176 16,-1-2 48-16,1 2 128 15,0-1-2592-15,-2 2-416 16,2 0-96-16,-2 2 16 0,3 2 3472 0,-2-1 688 0,-1 0 144 0,0 1 16 0,0 2 1360 0,-1-2 272 16,2 2 48-16,-2-4 16 0,0 2-816 0,0 0-144 15,1 1-48-15,-1-2 48 0,1 1-720 0,2-2-144 0,0-2-16 16,-1 0-16 0,2 0-256-16,2-2-48 0,-2 1-16 0,1-2 0 15,0 0-496-15,0 0-80 0,3-1-32 0,-3-2 48 16,1 4-192-16,1-2-224 0,-1 0 48 0,-1 2 16 15,1-2 160-15,0 4 0 0,-1-2 128 0,0 2-128 0,-1 2 0 0,0-2 0 0,1 4 0 0,-1 0 160 16,3-2-160-16,-3 2 0 16,1 2 0-16,0 0-176 0,0-2 176 15,0-2-160-15,-1-2 160 0,2 0-160 0,0-2 160 16,0 1 0-16,2-2 0 0,-1-1 0 0,0 2 0 16,1-1 0-16,2 0 0 0,1-1 0 0,1 0-416 0,-2-1 16 15,1 4 0-15,-1-4 0 0,0 4-32 0,-2-2 0 0,-1 1 0 16,-1 2 0-16,2 0-960 0,-1 2-192 0</inkml:trace>
  <inkml:trace contextRef="#ctx0" brushRef="#br0" timeOffset="36985.75">11502 17574 1839 0,'-1'-4'160'0,"-1"0"-160"0,1 4 0 0,0-3 0 0,2 0 1664 0,0 1 320 15,1 1 48-15</inkml:trace>
  <inkml:trace contextRef="#ctx0" brushRef="#br0" timeOffset="37412.58">11473 17533 14735 0,'-2'-1'640'0,"-1"1"160"0,3-3-640 0,-1 2-160 16,0 1 0-16,1 0 0 0,0 0 0 0,-1-2 0 0,-1 2 0 15,1-4 0-15,-1 1 0 0,-2 1-128 0,0 1 128 0,-1-2 0 16,2 1-192-16,-1 1 192 15,0 1-192-15,-1 0 192 0,2 0 1280 0,0-3 368 0,1 3 64 16,0 0 32-16,2 0-16 0,-1 0-16 0,1 0 0 0,0 3 16 16,0-3 96-16,0 0 32 0,0 0 0 0,0 0 16 15,0 0-720-15,0 0-160 0,0 0-32 0,0 0 16 16,0 0-304-16,0 0-64 0,0 0-16 0,18 9 32 16,-16-6-160-16,-1-2-16 0,2 2-16 0,-1-3 16 0,1 2 48 15,-2-2 0-15,0 0 0 0,2 1 16 0,-2-1-208 16,1 3-48-16,0-3 0 0,0 0 32 0,0 0-288 15,1 0 0-15,1 0 0 0,-2 1 128 0,2 0-128 0,-2 1-240 16,1 0 64-16,-1-2 48 0,2 1-32 0,1 2 0 16,1-1 0-16,0-1 32 0,2 2 0 0,0-3 0 15,0 0 0-15,2-3 128 0,0 2 0 0,-1 1 0 16,0 0 0-16,2-2 224 0,0 2-224 0,2 0 0 16,-1 2 0-16,-2-1 0 15,-1 2 0-15,-1-1-192 0,2 2 16 0,0 0 0 16,1-1-144-16,-1 0-48 0,0-1 0 0,0 0 0 31,-1 0-208-31,0-2-64 0,1 3 0 0,1-3 0 0,1 0-400 16,-3 0-96-16,1-3-16 0,0 3 0 0,1-2-736 0,-2 0-160 0</inkml:trace>
  <inkml:trace contextRef="#ctx0" brushRef="#br0" timeOffset="38126.61">11440 17715 4607 0</inkml:trace>
  <inkml:trace contextRef="#ctx0" brushRef="#br0" timeOffset="38188.83">11466 17696 16575 0,'-3'3'1472'16,"1"-3"-1168"-16,2 1-304 0,0-1 0 0,2-1 192 0,-2 1-32 16</inkml:trace>
  <inkml:trace contextRef="#ctx0" brushRef="#br0" timeOffset="39121.21">11439 17706 12895 0,'-3'3'1152'0,"1"-3"-928"0,-1 0-224 16,3 0 0-16,0 0 2848 0,0 0 528 0,0 0 96 15,2-3 32 1,-1 1-5248-16,0 0-1056 0,0-1-208 0,-1 3-32 16,0 0 1024-16,0 0 208 0,0 0 32 0,0 0 16 0,0 0 3488 0,0 0 688 0,0 0 144 15,0 0 16-15,0 0-464 0,0 0-80 0,0 0-32 0,0 0 0 16,0 0-144-16,0 0-16 0,0 0-16 0,0 0 0 0,0 0-848 15,0 0-160-15,0 0-48 0,0 0 0 16,0 0-304-16,-5 20-64 0,5-18-16 0,2 2 0 0,-2-2 0 0,0-1 0 16,0 2 0-16,0-3 0 0,0 0 112 0,0 0 16 15,0 1 0-15,0-1 0 0,0 0-64 0,0 0 0 16,0 0 0-16,0 0 0 0,0 0-128 0,0 0-48 16,0 0 0-16,0 0 0 15,0 0-96-15,0 0-32 0,0 0 0 0,0 0 0 0,0 0-144 0,0 0 0 16,0 0 0-16,0 0 0 0,0 0 0 0,0 0 0 15,0 0-176-15,0 0 176 0,0 0 0 0,0 0 0 16,0 0 0-16,0 0 0 16,0 0 0-16,0 0 0 0,0 0 0 0,0 0 0 15,0 0 208-15,0 0-16 0,0 0-16 0,0 0 0 0,0 0-48 0,0 0-128 16,0 0 192-16,0 0-64 0,0 0-128 0,0 0 0 16,16 13 0-16,-14-13 0 0,1 2 0 0,-1-2 0 15,1 0-144-15,-1 0 144 0,0 2-144 0,0-2 144 0,0 0 0 0,2 2-144 16,-2 0 144-16,2-2 0 0,0 0 0 15,-2 0 128-15,2 0-128 0,0 0 192 16,-1 3-64-16,1-3 0 0,0 0-128 0,0 0 0 16,0-3 0-16,1 3 0 0,0 0 0 0,0 0 0 0,1 0 0 0,1 0 0 0,-1-2 0 0,-1 2-208 31,1 0 48-31,-1 0 16 0,0 0 144 0,0 2 0 0,0-2 0 0,-2 3 0 0,2-2 0 0,-1 1 0 31,1 2 0-31,-1 0 0 0,1 1 0 0,-2 1 0 16,4-2 0-16,-2-2 0 0,1 2 0 0,-1-1 0 0,2 0 0 0,-1-2 0 0,2 2 0 0,-1-3 0 15,2 2 0-15,-2-2 128 0,2 0-128 0,0 0 0 16,-2 4 0-16,-1-4 128 16,0 0-128-16,1 2 0 15,-3 2 0-15,1-1 0 0,0-2 0 0,-1 2 0 0,0 2 0 0,1-1 0 16,-2 0 0-16,2 1 128 0,0-2-128 0,1 0 0 0,1 1 0 0,0-4 144 16,1 0-144-16,0 0 0 0,2 0 128 15,0 0-128-15,2-3 0 0,-1 2 0 16,-2 1 0-16,1 0 0 0,0 0 0 0,0 0 0 15,-3 1 0-15,1 2 0 0,-2 0 0 0,-1 0 0 16,0 3 0-16,-2-2 0 0,0-1 0 0,1 0 0 0,-3 1 0 0,1-2 160 0,2 2-160 0,-2-4 192 16,3 2 32-16,-1-2 16 0,2 0 0 0,1 0 0 31,-1 0-240-31,1 0 144 0,1 0-144 0,-1 0 128 16,0 2-128-16,1 0 0 0,-1-2 0 0,-1 2 0 15,2 2 0-15,-3-1 0 0,0 0 0 0,1 0 0 16,-2 1 0-16,1-1 0 0,-2 0 0 0,1-2 0 0,0 1-128 15,-1 1 128-15,1 1 0 0,-1-2 0 0,0-2 0 0,1 0 0 16,1 0 128-16,0-2-128 0,1 2 0 0,0 0 0 16,0-3 0-16,1 2-176 0,-2 1-16 0,1 0-16 15,0 0 0-15,0 0 0 0,-1 1 64 0,0-1 16 16,0 0 0-16,1 0 0 0,-1 3 128 0,0-3-160 16,-1 0 160-16,-1 0-160 0,0 0-144 0,-1 0-16 15,1-3-16-15,-2 3 0 16,0 0-480-16,1 0-80 0,0 0-32 0,-1 0 0 15,1 3-640-15,0-3-128 0,-1 2-32 0,0-1 0 16,2 2 768-16,-2-3 128 0,0 0 48 0,1 0-12592 0</inkml:trace>
  <inkml:trace contextRef="#ctx0" brushRef="#br0" timeOffset="41435.96">11758 17579 21183 0,'-1'-3'1888'0,"-1"3"-1504"0,2 0-384 0,0 0 0 0,0 0-1232 16,2 0-320-16,-2 0-64 0,1-2-16 0,-1 2-1152 0,1-1-224 0,0 2-64 0,-1-1 0 0,0 0 4256 0,0 0 848 0,0 0 160 0,0 0 48 0,0 0 528 16,-11 18 112-16,10-14 32 0,-2-1 0 0,3-1-480 15,-1 2-112-15,1-2-16 0,0 2 0 16,1-2-576-16,1 2-112 0,0-1-16 0,1 0-16 0,0-3-608 0,0 4-112 16,0-1-32-16,0 0 0 0,1 0-416 0,-1 0-96 15,1 1 0-15,-1 1-16 0,0 0-176 0,1 0-128 16,0-1 144-16,-1 2-144 0,2-4 208 0,-1 2-48 15,0 0-16-15,-1-2 0 0,2-2-144 0,0 0 192 16,0 1-192-16,2 2 192 0,-3-3-48 0,1 2 0 16,0 0 0-16,2 3 0 0,-3-2-144 0,1 3 0 15,0 1 144-15,0 3-144 0,0-2 144 0,-1 2-144 16,1 0 192-16,-1-1-192 0,1-2 208 0,0-1-64 0,1-2-16 16,1 1 0-16,1-5 192 0,0 0 16 15,3 0 16-15,0-3 0 0,1 0-96 0,0 0 0 16,3 0-16-16,-2-2 0 0,2 3-240 0,-2 0 0 0,-2 2 0 0,-3 0 0 15,1 2 0-15,-2 0 0 0,0 0 0 16,-1 4 0-16,-1-2 0 0,0 1 0 0,-2 2 0 16,1-1 0-16,1 1 176 0,0-1-176 0,0-2 192 0,0 1-192 15,2-2 272-15,1 1-48 0,-1-2-16 0,2 2 0 16,1-4 0-16,0 3 0 0,0-2 0 0,-2 1 0 16,1 1-208-16,-2 0 128 0,-1 0-128 0,1 1 0 15,-1 2 0-15,-3 0 0 0,2 0 0 0,0-1 0 16,-1 4 0-16,-1-3 0 0,0 0 0 0,1-2 0 15,1 1 144-15,2-1-144 0,1-1 128 0,2 0-128 16,0-3 144-16,-1 1-144 0,4-1 160 0,-1 0-160 16,2 0 160-16,-1 0-160 0,0 0 160 0,-1 0-160 0,-1 2 0 15,-1 1 0-15,-1-2 0 0,-2 4 0 0,2 0 0 0,-3 0 0 16,0 1 0-16,0 0 0 0,-1 1 0 0,0-4 0 16,0 3 0-16,-1 1 0 0,2-1 128 0,-1-2-128 15,1-2 0-15,-1 2 0 0,1-3 224 0,2 0-48 16,-2 0-16-16,1 2 0 0,1-3-160 0,-2 0 0 15,0 1 0-15,-1 2 0 0,0-3 0 0,-1 2 0 16,-2-2 0-16,1 0 0 0,-1 1 0 0,1 2-176 16,-2-3 48-16,0 2 0 0,0-2-128 0,1 1-32 15,-1 2 0-15,0-3 0 16,-1 0-176-16,1 2-48 0,1-2 0 0,-1 0 0 16,-1 0-400-16,0 0-96 0,0 0-16 0,0 0-18352 0</inkml:trace>
  <inkml:trace contextRef="#ctx0" brushRef="#br0" timeOffset="42461.23">11575 18569 26719 0,'-3'3'2368'0,"2"-3"-1888"0,0 0-480 0,1 0 0 0,0 0 688 0,0-3 32 0,0 3 16 0,0-1 0 0,0 1-3648 0,1 0-736 0,0-2-128 0,-1 2-48 16,0 0 2800-16,0 0 576 0,0 0 96 0,0 0 32 15,0 0 1296-15,0 0 272 0,0 0 48 0,0 0 16 16,0 0-128-16,0 0-32 16,0 0 0-16,0 0 0 0,0 0 320 0,0 0 48 0,0 0 16 0,0 0 0 0,0 0-128 0,0 0-32 15,0 0 0-15,0 0 0 0,0 0-416 0,0 0-96 16,0 0-16-16,0 0 0 0,21-15-464 0,-12 11-112 16,1 0-16-16,-1 1 0 0,-2 0-512 0,3-1-128 15,1-2 0-15,1 1-16 0,1-1 240 0,0 2 160 16,0 1-192-16,0-1 192 15,1-1 0-15,-1 1 272 0,1 2-16 0,0-2-16 0,1-2 336 0,-3 2 80 16,-2 2 16-16,2-2 0 16,5-2-160-16,6-3-48 0,0 2 0 0,2-6 0 0,0 4-320 15,-1-4-144-15,1 1 128 0,-1-1-128 16,0 4 0-16,1-1 0 0,-1-3 128 0,-1 3-128 0,-1 1 0 0,-1-3 0 16,0 3 0-16,-2 1 0 0,-1-1 0 15,0 0 0-15,-2 0 0 0,-4 1 0 16,2 2 0-16,-1 0 0 0,1 0 128 0,-2 2-128 15,0-1 208-15,0 2-32 0,1-1-16 0,2-2 0 0,0 2-32 0,-1-2-128 0,1 0 192 0,-2 1-64 32,0 1-128-32,-2-2 0 0,0 2 0 0,-4 0 0 0,1 2 0 15,-3-1 0-15,0 2 0 0,-3 1-176 0,-1 1-96 16,-1 2-32-16,-1-1 0 0,-1 2 0 16,-2 0-272-16,0 2-48 0,-1-2-16 15,-1 1 0-15,1 1-928 0,-1-3-192 0,1 0-32 0,-1 1-13632 16</inkml:trace>
  <inkml:trace contextRef="#ctx0" brushRef="#br0" timeOffset="43221.99">11494 18797 22111 0,'-2'0'1968'0,"1"0"-1584"0,1 0-384 15,0 0 0-15,1-1-1344 0,0 1-336 0,0-2-80 0,2 1-16 0,-1 1 224 0,2-2 32 0,1 0 16 0,-5 2 0 0,0 0 1664 0,0 0 336 0,0 0 64 0,20-5 16 16,-18 4 816-16,2 1 160 0,0 0 48 15,-2 0 0-15,2 0 720 0,-2-2 160 16,2 2 16-16,-1 0 16 0,0-3-656 0,2 2-144 0,1-1-32 0,2-2 0 16,0 0-640-16,4-1-128 0,1-2-16 0,4 1-16 0,2-4-112 15,3 1-32-15,2-3 0 0,1-1 0 16,0 1-336-16,-2 1-64 0,-1 0-16 0,1-2 0 16,5 0-144-16,0-2-48 0,2 4 0 0,-10-2 0 0,-4 5 16 15,1 0 0-15,6-4 0 0,6-4 0 0,-2-1 48 16,2 1 0-16,1-1 0 0,3 1 0 15,-2 0-192-15,-2 1 0 0,0 4 0 0,-5-1-176 0,0 0 176 0,-2-1 0 16,-2 1 0-16,-3 2 0 16,-1 0 0-16,-1 1 0 0,-2 3 0 0,-4 3 0 0,0-4 0 0,-2 4 0 15,-2 0 0-15,-2 1 0 0,-2 0 0 0,0 0-160 16,-1 2 160-16,-1 0-160 0,1 2-16 0,-2-2 0 0,0 2 0 16,0 0 0-1,1 1-416-15,-1-3-96 16,2 0-16-16,0 0 0 0,0 0-1040 0,0 0-224 0,0 0-32 0,0 0-12960 0</inkml:trace>
  <inkml:trace contextRef="#ctx0" brushRef="#br0" timeOffset="45380.7">13188 17798 31327 0,'-2'0'2784'0,"2"0"-2224"15,0 0-560-15,0-3 0 0,1 3-608 0,0-1-224 0,2-2-64 0,-1 0 0 0,3-3-1952 0,0-1-400 0,0 1-80 0,-2-2 0 0,0 0 3328 0,-1 0 736 0,-1 1 112 0,-1 0 32 32,-1 1 688-32,-1 0 144 0,1-1 16 0,-3 1 16 0,2-1 16 15,-3 1 0-15,0-1 0 0,0 1 0 0,0 0-528 0,-1 0-96 0,0 0-32 0,-2 2 0 16,2-1-560-16,0 1-112 0,-1 3-32 0,0 0 0 16,3 0-528-16,-3 1-128 15,2 2 0-15,-1-1-16 16,1 3-176-16,-1 1-48 0,0-1 0 0,0 2 0 0,0 0 192 0,-1 0 48 0,2 4 0 0,-1-1 0 15,0 2 464-15,0 1 112 16,2 3 0-16,0-1 16 0,1 4 240 0,0 1 32 0,2 1 16 0,0 1 0 0,1 2-80 16,0-1-16-16,2 3 0 15,1 0 0-15,-1 0-336 0,2 1-64 0,1 2 0 16,-1 0-128-16,-1-2 128 0,1 3-128 0,-2-1 0 16,1-1 0-16,-1 2 192 0,0-3-64 0,-1-1 0 15,-1-3-128-15,1-2 256 0,-1 1-48 0,0-5-16 0,0 0 0 16,1-3 0-16,-1 0-16 0,0-1 0 0,2-3 0 0,-1-3-176 0,-1 0 0 15,1-1 0-15,2 0 128 16,-2 1-480-16,0-2-96 0,0-2-32 0,-1 0 0 16,1-4-1984-16,-3 2-400 0</inkml:trace>
  <inkml:trace contextRef="#ctx0" brushRef="#br0" timeOffset="45662.14">12903 18151 41471 0,'-3'4'1840'0,"2"-1"368"0,0-3-1760 0,1 0-448 0,2 0 0 0,1-3 0 0,2 3 0 0,2-6 0 15,3 0 0-15,2-2 0 0,7 0-944 0,1-5-112 0,-4 3-32 0,0 2 0 0,2 0 1536 0,1-2 320 0,-2 2 48 0,-1 4 16 0,0-2-416 16,-2 3-80-16,1 6-16 0,0-3 0 15,-2 0-320-15,2 4 0 0,-2-2 0 0,-2 2 0 16,-3-2-192-16,1-1-64 0,-2 4-16 0,1-5 0 16,-2 2-816-16,0-4-176 0,-1 2-16 0,1-2-15424 15</inkml:trace>
  <inkml:trace contextRef="#ctx0" brushRef="#br0" timeOffset="46977.31">13360 17550 29487 0,'-2'2'1296'0,"-1"-4"288"0,1 0-1264 0,1 2-320 0,-1-3 0 0,2 2 0 16,2-4-3216-16,0-1-704 0,-1-1-144 15,2-6-32-15,1 0 3216 0,-2-2 640 0,1 2 240 0,-3 6-128 0,1-2 128 0,-2 6-128 16,-1-1 128-16,0 1-128 0,-1 3 128 0,1 3-160 16,-2-2 160-16,-1 3-128 0,0 1 3120 0,-1-1 624 15,0-1 128-15,-3 2 32 0,-1 1-864 0,0-1-160 16,-2 2-48-16,1-1 0 0,-3-1-1040 0,1-2-192 15,-1 4-64-15,1-4 0 0,-1 0-848 0,2-3-176 16,-1 1-48-16,0-1 0 0,-3-1-208 0,-2-2-128 16,0 0 128-16,-1-4-128 0,1 1 0 0,-2 0 128 15,1 0-128-15,-1-2 0 0,1 2 176 0,-2 1-48 16,1 2 0-16,-1-1 0 0,0-1-128 0,-1 4 0 0,1 1 144 0,-2 1-144 16,0 4 0-16,-1-1 0 0,1 2 0 0,-1 1-192 15,2 2 192-15,1-1-208 0,1-1 80 16,3 3 128-16,1-4-192 0,4 1 192 0,0 2-160 15,4-3 160-15,2 0-144 0,1-2 144 0,1 2-128 0,0 1 128 16,3 2 0-16,0 0 0 0,1-5 0 0,0 2 0 16,2 1 0-16,1 2 0 0,0-1 0 0,1 2 0 0,2 3 0 15,2-3 0-15,0 2 0 0,1 0 0 0,0 2 0 16,1 1 0-16,-1 2 0 0,3 2 0 0,-3 2 0 0,1 1 0 16,0 1 0-16,0 5 0 0,0-2 0 15,-3-2 0-15,2 2 0 0,-3 0 0 16,2 1 0-16,-2-2 0 0,0 1 0 0,-1-1 0 15,0-3 0-15,-1 4 0 0,1 0 0 0,-2-1 0 0,1 0 0 0,-1-6 0 16,-1 2 0-16,-1-5 0 0,-1 3 144 0,0 1-16 16,1-2-128-16,-2 1 192 0,1-3-64 15,-1 1 0-15,0 2-128 0,0-1 192 0,-1 2-192 0,0 1 0 16,-1-2 0-16,1-2 0 0,-2 0 0 0,0 1 0 16,2-2 0-16,-1 1 0 0,2-6 0 0,1-2 0 0,-1-3 0 15,1 0 0-15,1 0 0 0,0 1 0 0,-1 0 0 16,0 2 0-16,2-3 0 0,-4 0 0 0,2 0 0 0,0 0 0 15,0 1 0-15,0-4 0 16,0-2 0-16,0 2 0 0,0-1 144 0,0 0-144 16,2-2 128-16,-1 0-128 0,-1 0 256 0,1 2-48 0,0-2 0 0,2 0 0 15,-3 0-64-15,0 0-16 0,0 0 0 0,0 0 0 16,0 0-128-16,21 3 0 0,-14-6 0 0,2 3 128 0,1-2-128 16,1-2-192-16,1 4 32 0,1-4 16 0,-1 1 144 15,2 0 0-15,2-1 0 0,0-1 0 16,-1 2 0-16,1-1 0 0,2-1 0 0,2 1 0 15,-1 3 0-15,-2-1-240 0,0-1 64 0,-1 2 16 16,2 1 160-16,-1 0-160 0,0-3 160 0,2 1-160 16,-1 1 160-16,2-2 0 0,0 0 0 0,1 0 0 15,1-1-192-15,-1 2 64 0,0 1 0 0,0-2 0 16,0-1-160-16,0 2-32 0,0 0 0 0,-3 0 0 0,-3 0 128 16,-2 2 0-16,-2 2 16 0,-2 0 0 0,-3 2 176 0,-1 0 0 15,-1-1 0-15,-3 2-128 0,0 1 272 0,0 2 64 16,-1 2 16-16,-1-1 0 0,0 1 16 0,0-1 0 15,1-5 0-15,0 1 0 0,1 2-240 0,0-6 144 0,2 1-144 16,-1 1 128 0,2-3-128-16,0 0 160 0,-1-3-160 0,1 3 160 0,0-2-160 15,1 1 0-15,-2 1 0 0,1-3 0 0,0 1 0 16,-2 0 0-16,2 0 0 0,-2 2 0 0,1-3 128 16,-2 2 80-16,2 1 32 0,-2-2 0 0,0 1 208 0,0-2 32 0,1-1 16 0,-1-2 0 15,0 4 16-15,-1-5 0 0,1 1 0 0,1-1 0 16,-2 1-208-16,1-7-48 15,-1 3 0-15,0-2 0 0,0 0-256 0,0-1 0 0,0-5 0 0,-3-2 0 16,2-2 0-16,-3 0-144 16,2-3 16-16,-2 0 0 0,0-1 128 0,-2-2 176 0,0-5-48 15,-1 0 0-15,-1 5 0 0,0-5 0 16,-2-2 0-16,0-2 0 0,2 6 0 0,0-5 0 0,0-3 0 0,0-1 0 0,-1 1 0 16,2 2-128-16,0 5 192 0,1 1-64 0,1 0-128 0,0 3 0 15,2 2 0-15,-4-3 0 16,4 1 0-16,-3 3-144 0,1 2 144 0,0 0-208 0,-2 0 208 0,1 1 0 15,1 2 0-15,0 0 0 0,2 2 0 0,0-1 0 16,-1 0-128-16,2 3 128 0,1 3-176 0,0-2 16 16,1 3 0-16,0 2 0 0,0 0-32 0,1 1-16 15,-1 2 0-15,0 1 0 16,0 3-176-16,0 1-16 0,-1 0-16 0,-1 2 0 0,1 0 32 0,0 0 0 16,0-2 0-16,-2 2 0 0,-1 2 64 0,2 0 32 0,-2 0 0 15,-1 1-13264 1,0-2-2640-16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9176F-685A-E1FE-AF06-4CEAC29AC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D2719A-F5A3-E755-2396-83189691CE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D30606-1DCC-CDE8-D5C0-64E82FFBC0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25603-EBB2-9846-86F9-F87D2D3497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55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041C7-B041-D675-687C-00E96DFA7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C591F4-B03F-DC41-4415-7380D26D8B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70E620-B5C4-D334-A73A-F1E4731FA2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4423CA-5B0E-13D1-0593-E63FCAB63F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55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91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customXml" Target="../ink/ink7.xml"/><Relationship Id="rId4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customXml" Target="../ink/ink8.xml"/><Relationship Id="rId4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3.png"/><Relationship Id="rId13" Type="http://schemas.openxmlformats.org/officeDocument/2006/relationships/image" Target="../media/image444.png"/><Relationship Id="rId3" Type="http://schemas.openxmlformats.org/officeDocument/2006/relationships/image" Target="../media/image442.png"/><Relationship Id="rId7" Type="http://schemas.openxmlformats.org/officeDocument/2006/relationships/image" Target="../media/image422.png"/><Relationship Id="rId12" Type="http://schemas.openxmlformats.org/officeDocument/2006/relationships/image" Target="../media/image443.png"/><Relationship Id="rId17" Type="http://schemas.openxmlformats.org/officeDocument/2006/relationships/image" Target="../media/image432.png"/><Relationship Id="rId2" Type="http://schemas.openxmlformats.org/officeDocument/2006/relationships/image" Target="../media/image441.png"/><Relationship Id="rId16" Type="http://schemas.openxmlformats.org/officeDocument/2006/relationships/image" Target="../media/image4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1.png"/><Relationship Id="rId11" Type="http://schemas.openxmlformats.org/officeDocument/2006/relationships/image" Target="../media/image427.png"/><Relationship Id="rId5" Type="http://schemas.openxmlformats.org/officeDocument/2006/relationships/image" Target="../media/image420.png"/><Relationship Id="rId15" Type="http://schemas.openxmlformats.org/officeDocument/2006/relationships/image" Target="../media/image446.png"/><Relationship Id="rId10" Type="http://schemas.openxmlformats.org/officeDocument/2006/relationships/image" Target="../media/image4420.png"/><Relationship Id="rId4" Type="http://schemas.openxmlformats.org/officeDocument/2006/relationships/image" Target="../media/image419.png"/><Relationship Id="rId9" Type="http://schemas.openxmlformats.org/officeDocument/2006/relationships/image" Target="../media/image424.png"/><Relationship Id="rId14" Type="http://schemas.openxmlformats.org/officeDocument/2006/relationships/image" Target="../media/image4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13" Type="http://schemas.openxmlformats.org/officeDocument/2006/relationships/image" Target="../media/image580.png"/><Relationship Id="rId18" Type="http://schemas.openxmlformats.org/officeDocument/2006/relationships/image" Target="../media/image62.png"/><Relationship Id="rId3" Type="http://schemas.openxmlformats.org/officeDocument/2006/relationships/image" Target="../media/image500.png"/><Relationship Id="rId7" Type="http://schemas.openxmlformats.org/officeDocument/2006/relationships/image" Target="../media/image4220.png"/><Relationship Id="rId12" Type="http://schemas.openxmlformats.org/officeDocument/2006/relationships/image" Target="../media/image570.png"/><Relationship Id="rId17" Type="http://schemas.openxmlformats.org/officeDocument/2006/relationships/customXml" Target="../ink/ink10.xml"/><Relationship Id="rId2" Type="http://schemas.openxmlformats.org/officeDocument/2006/relationships/image" Target="../media/image490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10.png"/><Relationship Id="rId11" Type="http://schemas.openxmlformats.org/officeDocument/2006/relationships/image" Target="../media/image560.png"/><Relationship Id="rId5" Type="http://schemas.openxmlformats.org/officeDocument/2006/relationships/image" Target="../media/image520.png"/><Relationship Id="rId15" Type="http://schemas.openxmlformats.org/officeDocument/2006/relationships/image" Target="../media/image60.png"/><Relationship Id="rId10" Type="http://schemas.openxmlformats.org/officeDocument/2006/relationships/image" Target="../media/image550.png"/><Relationship Id="rId4" Type="http://schemas.openxmlformats.org/officeDocument/2006/relationships/image" Target="../media/image510.png"/><Relationship Id="rId9" Type="http://schemas.openxmlformats.org/officeDocument/2006/relationships/image" Target="../media/image540.png"/><Relationship Id="rId14" Type="http://schemas.openxmlformats.org/officeDocument/2006/relationships/image" Target="../media/image59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13" Type="http://schemas.openxmlformats.org/officeDocument/2006/relationships/image" Target="../media/image580.png"/><Relationship Id="rId18" Type="http://schemas.openxmlformats.org/officeDocument/2006/relationships/image" Target="../media/image65.png"/><Relationship Id="rId3" Type="http://schemas.openxmlformats.org/officeDocument/2006/relationships/image" Target="../media/image500.png"/><Relationship Id="rId7" Type="http://schemas.openxmlformats.org/officeDocument/2006/relationships/image" Target="../media/image4220.png"/><Relationship Id="rId12" Type="http://schemas.openxmlformats.org/officeDocument/2006/relationships/image" Target="../media/image570.png"/><Relationship Id="rId17" Type="http://schemas.openxmlformats.org/officeDocument/2006/relationships/image" Target="../media/image64.png"/><Relationship Id="rId2" Type="http://schemas.openxmlformats.org/officeDocument/2006/relationships/image" Target="../media/image63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10.png"/><Relationship Id="rId11" Type="http://schemas.openxmlformats.org/officeDocument/2006/relationships/image" Target="../media/image560.png"/><Relationship Id="rId5" Type="http://schemas.openxmlformats.org/officeDocument/2006/relationships/image" Target="../media/image520.png"/><Relationship Id="rId15" Type="http://schemas.openxmlformats.org/officeDocument/2006/relationships/image" Target="../media/image60.png"/><Relationship Id="rId10" Type="http://schemas.openxmlformats.org/officeDocument/2006/relationships/image" Target="../media/image550.png"/><Relationship Id="rId19" Type="http://schemas.openxmlformats.org/officeDocument/2006/relationships/image" Target="../media/image66.png"/><Relationship Id="rId4" Type="http://schemas.openxmlformats.org/officeDocument/2006/relationships/image" Target="../media/image510.png"/><Relationship Id="rId9" Type="http://schemas.openxmlformats.org/officeDocument/2006/relationships/image" Target="../media/image540.png"/><Relationship Id="rId14" Type="http://schemas.openxmlformats.org/officeDocument/2006/relationships/image" Target="../media/image59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customXml" Target="../ink/ink11.xml"/><Relationship Id="rId3" Type="http://schemas.openxmlformats.org/officeDocument/2006/relationships/image" Target="../media/image650.png"/><Relationship Id="rId21" Type="http://schemas.openxmlformats.org/officeDocument/2006/relationships/image" Target="../media/image81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image" Target="../media/image640.png"/><Relationship Id="rId16" Type="http://schemas.openxmlformats.org/officeDocument/2006/relationships/image" Target="../media/image78.png"/><Relationship Id="rId20" Type="http://schemas.openxmlformats.org/officeDocument/2006/relationships/customXml" Target="../ink/ink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19" Type="http://schemas.openxmlformats.org/officeDocument/2006/relationships/image" Target="../media/image80.png"/><Relationship Id="rId4" Type="http://schemas.openxmlformats.org/officeDocument/2006/relationships/image" Target="../media/image660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1.png"/><Relationship Id="rId13" Type="http://schemas.openxmlformats.org/officeDocument/2006/relationships/image" Target="../media/image750.png"/><Relationship Id="rId3" Type="http://schemas.openxmlformats.org/officeDocument/2006/relationships/image" Target="../media/image651.png"/><Relationship Id="rId7" Type="http://schemas.openxmlformats.org/officeDocument/2006/relationships/image" Target="../media/image690.png"/><Relationship Id="rId12" Type="http://schemas.openxmlformats.org/officeDocument/2006/relationships/image" Target="../media/image740.png"/><Relationship Id="rId17" Type="http://schemas.openxmlformats.org/officeDocument/2006/relationships/image" Target="../media/image790.png"/><Relationship Id="rId2" Type="http://schemas.openxmlformats.org/officeDocument/2006/relationships/image" Target="../media/image800.png"/><Relationship Id="rId16" Type="http://schemas.openxmlformats.org/officeDocument/2006/relationships/image" Target="../media/image7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0.png"/><Relationship Id="rId11" Type="http://schemas.openxmlformats.org/officeDocument/2006/relationships/image" Target="../media/image730.png"/><Relationship Id="rId5" Type="http://schemas.openxmlformats.org/officeDocument/2006/relationships/image" Target="../media/image670.png"/><Relationship Id="rId15" Type="http://schemas.openxmlformats.org/officeDocument/2006/relationships/image" Target="../media/image770.png"/><Relationship Id="rId10" Type="http://schemas.openxmlformats.org/officeDocument/2006/relationships/image" Target="../media/image720.png"/><Relationship Id="rId4" Type="http://schemas.openxmlformats.org/officeDocument/2006/relationships/image" Target="../media/image661.png"/><Relationship Id="rId9" Type="http://schemas.openxmlformats.org/officeDocument/2006/relationships/image" Target="../media/image710.png"/><Relationship Id="rId14" Type="http://schemas.openxmlformats.org/officeDocument/2006/relationships/image" Target="../media/image7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customXml" Target="../ink/ink14.xml"/><Relationship Id="rId3" Type="http://schemas.openxmlformats.org/officeDocument/2006/relationships/image" Target="../media/image650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84.png"/><Relationship Id="rId2" Type="http://schemas.openxmlformats.org/officeDocument/2006/relationships/image" Target="../media/image102.png"/><Relationship Id="rId16" Type="http://schemas.openxmlformats.org/officeDocument/2006/relationships/customXml" Target="../ink/ink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19" Type="http://schemas.openxmlformats.org/officeDocument/2006/relationships/image" Target="../media/image85.png"/><Relationship Id="rId4" Type="http://schemas.openxmlformats.org/officeDocument/2006/relationships/image" Target="../media/image82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1.png"/><Relationship Id="rId13" Type="http://schemas.openxmlformats.org/officeDocument/2006/relationships/image" Target="../media/image750.png"/><Relationship Id="rId3" Type="http://schemas.openxmlformats.org/officeDocument/2006/relationships/image" Target="../media/image651.png"/><Relationship Id="rId7" Type="http://schemas.openxmlformats.org/officeDocument/2006/relationships/image" Target="../media/image690.png"/><Relationship Id="rId12" Type="http://schemas.openxmlformats.org/officeDocument/2006/relationships/image" Target="../media/image740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0.png"/><Relationship Id="rId11" Type="http://schemas.openxmlformats.org/officeDocument/2006/relationships/image" Target="../media/image730.png"/><Relationship Id="rId5" Type="http://schemas.openxmlformats.org/officeDocument/2006/relationships/image" Target="../media/image670.png"/><Relationship Id="rId15" Type="http://schemas.openxmlformats.org/officeDocument/2006/relationships/image" Target="../media/image770.png"/><Relationship Id="rId10" Type="http://schemas.openxmlformats.org/officeDocument/2006/relationships/image" Target="../media/image720.png"/><Relationship Id="rId4" Type="http://schemas.openxmlformats.org/officeDocument/2006/relationships/image" Target="../media/image820.png"/><Relationship Id="rId9" Type="http://schemas.openxmlformats.org/officeDocument/2006/relationships/image" Target="../media/image710.png"/><Relationship Id="rId14" Type="http://schemas.openxmlformats.org/officeDocument/2006/relationships/image" Target="../media/image7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0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9" Type="http://schemas.openxmlformats.org/officeDocument/2006/relationships/image" Target="../media/image341.png"/><Relationship Id="rId21" Type="http://schemas.openxmlformats.org/officeDocument/2006/relationships/image" Target="../media/image318.png"/><Relationship Id="rId34" Type="http://schemas.openxmlformats.org/officeDocument/2006/relationships/image" Target="../media/image336.png"/><Relationship Id="rId42" Type="http://schemas.openxmlformats.org/officeDocument/2006/relationships/image" Target="../media/image344.png"/><Relationship Id="rId47" Type="http://schemas.openxmlformats.org/officeDocument/2006/relationships/image" Target="../media/image349.png"/><Relationship Id="rId7" Type="http://schemas.openxmlformats.org/officeDocument/2006/relationships/image" Target="../media/image303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9" Type="http://schemas.openxmlformats.org/officeDocument/2006/relationships/image" Target="../media/image326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0.png"/><Relationship Id="rId37" Type="http://schemas.openxmlformats.org/officeDocument/2006/relationships/image" Target="../media/image339.png"/><Relationship Id="rId40" Type="http://schemas.openxmlformats.org/officeDocument/2006/relationships/image" Target="../media/image342.png"/><Relationship Id="rId45" Type="http://schemas.openxmlformats.org/officeDocument/2006/relationships/image" Target="../media/image347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38.png"/><Relationship Id="rId49" Type="http://schemas.openxmlformats.org/officeDocument/2006/relationships/image" Target="../media/image4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4.png"/><Relationship Id="rId44" Type="http://schemas.openxmlformats.org/officeDocument/2006/relationships/image" Target="../media/image346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37.png"/><Relationship Id="rId43" Type="http://schemas.openxmlformats.org/officeDocument/2006/relationships/image" Target="../media/image345.png"/><Relationship Id="rId48" Type="http://schemas.openxmlformats.org/officeDocument/2006/relationships/customXml" Target="../ink/ink3.xml"/><Relationship Id="rId8" Type="http://schemas.openxmlformats.org/officeDocument/2006/relationships/image" Target="../media/image305.png"/><Relationship Id="rId3" Type="http://schemas.openxmlformats.org/officeDocument/2006/relationships/image" Target="../media/image299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5.png"/><Relationship Id="rId38" Type="http://schemas.openxmlformats.org/officeDocument/2006/relationships/image" Target="../media/image340.png"/><Relationship Id="rId46" Type="http://schemas.openxmlformats.org/officeDocument/2006/relationships/image" Target="../media/image348.png"/><Relationship Id="rId20" Type="http://schemas.openxmlformats.org/officeDocument/2006/relationships/image" Target="../media/image317.png"/><Relationship Id="rId41" Type="http://schemas.openxmlformats.org/officeDocument/2006/relationships/image" Target="../media/image3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customXml" Target="../ink/ink19.xml"/><Relationship Id="rId4" Type="http://schemas.openxmlformats.org/officeDocument/2006/relationships/image" Target="../media/image1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0.xm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0.png"/><Relationship Id="rId4" Type="http://schemas.openxmlformats.org/officeDocument/2006/relationships/customXml" Target="../ink/ink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0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3.png"/><Relationship Id="rId13" Type="http://schemas.openxmlformats.org/officeDocument/2006/relationships/image" Target="../media/image428.png"/><Relationship Id="rId3" Type="http://schemas.openxmlformats.org/officeDocument/2006/relationships/image" Target="../media/image418.png"/><Relationship Id="rId7" Type="http://schemas.openxmlformats.org/officeDocument/2006/relationships/image" Target="../media/image422.png"/><Relationship Id="rId12" Type="http://schemas.openxmlformats.org/officeDocument/2006/relationships/image" Target="../media/image427.png"/><Relationship Id="rId17" Type="http://schemas.openxmlformats.org/officeDocument/2006/relationships/image" Target="../media/image432.png"/><Relationship Id="rId2" Type="http://schemas.openxmlformats.org/officeDocument/2006/relationships/image" Target="../media/image417.png"/><Relationship Id="rId16" Type="http://schemas.openxmlformats.org/officeDocument/2006/relationships/image" Target="../media/image4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1.png"/><Relationship Id="rId11" Type="http://schemas.openxmlformats.org/officeDocument/2006/relationships/image" Target="../media/image426.png"/><Relationship Id="rId5" Type="http://schemas.openxmlformats.org/officeDocument/2006/relationships/image" Target="../media/image420.png"/><Relationship Id="rId15" Type="http://schemas.openxmlformats.org/officeDocument/2006/relationships/image" Target="../media/image430.png"/><Relationship Id="rId10" Type="http://schemas.openxmlformats.org/officeDocument/2006/relationships/image" Target="../media/image425.png"/><Relationship Id="rId4" Type="http://schemas.openxmlformats.org/officeDocument/2006/relationships/image" Target="../media/image419.png"/><Relationship Id="rId9" Type="http://schemas.openxmlformats.org/officeDocument/2006/relationships/image" Target="../media/image424.png"/><Relationship Id="rId14" Type="http://schemas.openxmlformats.org/officeDocument/2006/relationships/image" Target="../media/image42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tiff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38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38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4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0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customXml" Target="../ink/ink24.xml"/><Relationship Id="rId4" Type="http://schemas.openxmlformats.org/officeDocument/2006/relationships/image" Target="../media/image11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hyperlink" Target="https://playground.tensorflow.org/#activation=sigmoid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hyperlink" Target="https://cs.stanford.edu/people/karpathy/convnetjs/demo/classify2d.html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hyperlink" Target="https://cs.stanford.edu/people/karpathy/convnetjs/demo/classify2d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2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9" Type="http://schemas.openxmlformats.org/officeDocument/2006/relationships/image" Target="../media/image28.png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42" Type="http://schemas.openxmlformats.org/officeDocument/2006/relationships/image" Target="../media/image31.png"/><Relationship Id="rId7" Type="http://schemas.openxmlformats.org/officeDocument/2006/relationships/image" Target="../media/image27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41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2.png"/><Relationship Id="rId11" Type="http://schemas.openxmlformats.org/officeDocument/2006/relationships/image" Target="../media/image280.png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40" Type="http://schemas.openxmlformats.org/officeDocument/2006/relationships/image" Target="../media/image29.png"/><Relationship Id="rId5" Type="http://schemas.openxmlformats.org/officeDocument/2006/relationships/image" Target="../media/image328.png"/><Relationship Id="rId15" Type="http://schemas.openxmlformats.org/officeDocument/2006/relationships/image" Target="../media/image28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image" Target="../media/image279.png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4" Type="http://schemas.openxmlformats.org/officeDocument/2006/relationships/image" Target="../media/image32.png"/><Relationship Id="rId4" Type="http://schemas.openxmlformats.org/officeDocument/2006/relationships/image" Target="../media/image210.png"/><Relationship Id="rId9" Type="http://schemas.openxmlformats.org/officeDocument/2006/relationships/image" Target="../media/image278.png"/><Relationship Id="rId14" Type="http://schemas.openxmlformats.org/officeDocument/2006/relationships/image" Target="../media/image28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Relationship Id="rId43" Type="http://schemas.openxmlformats.org/officeDocument/2006/relationships/customXml" Target="../ink/ink4.xml"/><Relationship Id="rId8" Type="http://schemas.openxmlformats.org/officeDocument/2006/relationships/image" Target="../media/image277.png"/><Relationship Id="rId3" Type="http://schemas.openxmlformats.org/officeDocument/2006/relationships/image" Target="../media/image2721.png"/><Relationship Id="rId12" Type="http://schemas.openxmlformats.org/officeDocument/2006/relationships/image" Target="../media/image28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38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hyperlink" Target="https://cs.stanford.edu/people/karpathy/convnetjs/demo/classify2d.html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0.png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2.png"/><Relationship Id="rId18" Type="http://schemas.openxmlformats.org/officeDocument/2006/relationships/image" Target="../media/image7.png"/><Relationship Id="rId26" Type="http://schemas.openxmlformats.org/officeDocument/2006/relationships/image" Target="../media/image39.png"/><Relationship Id="rId39" Type="http://schemas.openxmlformats.org/officeDocument/2006/relationships/image" Target="../media/image28.png"/><Relationship Id="rId21" Type="http://schemas.openxmlformats.org/officeDocument/2006/relationships/image" Target="../media/image35.png"/><Relationship Id="rId34" Type="http://schemas.openxmlformats.org/officeDocument/2006/relationships/image" Target="../media/image41.png"/><Relationship Id="rId42" Type="http://schemas.openxmlformats.org/officeDocument/2006/relationships/image" Target="../media/image31.png"/><Relationship Id="rId7" Type="http://schemas.openxmlformats.org/officeDocument/2006/relationships/image" Target="../media/image27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3.png"/><Relationship Id="rId20" Type="http://schemas.openxmlformats.org/officeDocument/2006/relationships/image" Target="../media/image34.png"/><Relationship Id="rId29" Type="http://schemas.openxmlformats.org/officeDocument/2006/relationships/image" Target="../media/image18.png"/><Relationship Id="rId41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2.png"/><Relationship Id="rId11" Type="http://schemas.openxmlformats.org/officeDocument/2006/relationships/image" Target="../media/image280.png"/><Relationship Id="rId24" Type="http://schemas.openxmlformats.org/officeDocument/2006/relationships/image" Target="../media/image38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40" Type="http://schemas.openxmlformats.org/officeDocument/2006/relationships/image" Target="../media/image29.png"/><Relationship Id="rId5" Type="http://schemas.openxmlformats.org/officeDocument/2006/relationships/image" Target="../media/image328.png"/><Relationship Id="rId15" Type="http://schemas.openxmlformats.org/officeDocument/2006/relationships/image" Target="../media/image284.png"/><Relationship Id="rId23" Type="http://schemas.openxmlformats.org/officeDocument/2006/relationships/image" Target="../media/image37.png"/><Relationship Id="rId28" Type="http://schemas.openxmlformats.org/officeDocument/2006/relationships/image" Target="../media/image17.png"/><Relationship Id="rId36" Type="http://schemas.openxmlformats.org/officeDocument/2006/relationships/image" Target="../media/image42.png"/><Relationship Id="rId10" Type="http://schemas.openxmlformats.org/officeDocument/2006/relationships/image" Target="../media/image329.png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4" Type="http://schemas.openxmlformats.org/officeDocument/2006/relationships/image" Target="../media/image43.png"/><Relationship Id="rId4" Type="http://schemas.openxmlformats.org/officeDocument/2006/relationships/image" Target="../media/image210.png"/><Relationship Id="rId9" Type="http://schemas.openxmlformats.org/officeDocument/2006/relationships/image" Target="../media/image278.png"/><Relationship Id="rId14" Type="http://schemas.openxmlformats.org/officeDocument/2006/relationships/image" Target="../media/image283.png"/><Relationship Id="rId22" Type="http://schemas.openxmlformats.org/officeDocument/2006/relationships/image" Target="../media/image36.png"/><Relationship Id="rId27" Type="http://schemas.openxmlformats.org/officeDocument/2006/relationships/image" Target="../media/image40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Relationship Id="rId43" Type="http://schemas.openxmlformats.org/officeDocument/2006/relationships/customXml" Target="../ink/ink5.xml"/><Relationship Id="rId8" Type="http://schemas.openxmlformats.org/officeDocument/2006/relationships/image" Target="../media/image277.png"/><Relationship Id="rId3" Type="http://schemas.openxmlformats.org/officeDocument/2006/relationships/image" Target="../media/image2721.png"/><Relationship Id="rId12" Type="http://schemas.openxmlformats.org/officeDocument/2006/relationships/image" Target="../media/image28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38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customXml" Target="../ink/ink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2310075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Neural Networks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00DD74D-1192-2A9D-4F31-9C278F7ED02C}"/>
                  </a:ext>
                </a:extLst>
              </p14:cNvPr>
              <p14:cNvContentPartPr/>
              <p14:nvPr/>
            </p14:nvContentPartPr>
            <p14:xfrm>
              <a:off x="10383840" y="4369680"/>
              <a:ext cx="1411560" cy="935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00DD74D-1192-2A9D-4F31-9C278F7ED02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74480" y="4360320"/>
                <a:ext cx="1430280" cy="95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Exercise: Multivariable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sin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+5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+7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4C61B4-AF93-47F0-BB10-D8FBA8AD737F}"/>
                  </a:ext>
                </a:extLst>
              </p:cNvPr>
              <p:cNvSpPr txBox="1"/>
              <p:nvPr/>
            </p:nvSpPr>
            <p:spPr>
              <a:xfrm>
                <a:off x="8271931" y="251336"/>
                <a:ext cx="3630436" cy="859402"/>
              </a:xfrm>
              <a:prstGeom prst="rect">
                <a:avLst/>
              </a:prstGeom>
              <a:noFill/>
              <a:ln w="19050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𝑑𝑥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x-IV_matha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+ </m:t>
                      </m:r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4C61B4-AF93-47F0-BB10-D8FBA8AD73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1931" y="251336"/>
                <a:ext cx="3630436" cy="8594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0952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Exercise: Multivariable Chain Rule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5457650" cy="2039539"/>
              </a:xfrm>
            </p:spPr>
            <p:txBody>
              <a:bodyPr/>
              <a:lstStyle/>
              <a:p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sin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  <m:sSup>
                      <m:sSup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+5</m:t>
                    </m:r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+7</m:t>
                    </m:r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5457650" cy="2039539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DEAE6A5-30DC-4043-8E4D-AB3EEB76DD76}"/>
                  </a:ext>
                </a:extLst>
              </p:cNvPr>
              <p:cNvSpPr txBox="1"/>
              <p:nvPr/>
            </p:nvSpPr>
            <p:spPr>
              <a:xfrm>
                <a:off x="8400957" y="142093"/>
                <a:ext cx="3630436" cy="859402"/>
              </a:xfrm>
              <a:prstGeom prst="rect">
                <a:avLst/>
              </a:prstGeom>
              <a:noFill/>
              <a:ln w="19050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𝑑𝑥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x-IV_matha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+ </m:t>
                      </m:r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DEAE6A5-30DC-4043-8E4D-AB3EEB76D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0957" y="142093"/>
                <a:ext cx="3630436" cy="8594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7">
                <a:extLst>
                  <a:ext uri="{FF2B5EF4-FFF2-40B4-BE49-F238E27FC236}">
                    <a16:creationId xmlns:a16="http://schemas.microsoft.com/office/drawing/2014/main" id="{7B48E7F0-4862-6E1F-2DDF-5B7B057132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33718" y="1113178"/>
                <a:ext cx="3638434" cy="2039539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𝑑𝑥</m:t>
                    </m:r>
                  </m:oMath>
                </a14:m>
                <a:r>
                  <a:rPr lang="en-US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dirty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𝑑𝑥</m:t>
                    </m:r>
                  </m:oMath>
                </a14:m>
                <a:r>
                  <a:rPr lang="en-US" dirty="0">
                    <a:solidFill>
                      <a:srgbClr val="00B0F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=3</m:t>
                    </m:r>
                    <m:sSup>
                      <m:sSupPr>
                        <m:ctrlP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=4</m:t>
                    </m:r>
                    <m:sSubSup>
                      <m:sSubSupPr>
                        <m:ctrlP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p>
                      <m:sSupPr>
                        <m:ctrlP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  <m:r>
                      <a:rPr lang="en-US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+5</m:t>
                    </m:r>
                  </m:oMath>
                </a14:m>
                <a:endParaRPr lang="en-US" b="0" dirty="0">
                  <a:solidFill>
                    <a:srgbClr val="0070C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  <m:sSup>
                      <m:sSupPr>
                        <m:ctrlPr>
                          <a:rPr lang="en-US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n-US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  <m:r>
                      <a:rPr lang="en-US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+7</m:t>
                    </m:r>
                  </m:oMath>
                </a14:m>
                <a:endParaRPr lang="en-US" b="0" dirty="0">
                  <a:solidFill>
                    <a:srgbClr val="0070C0"/>
                  </a:solidFill>
                </a:endParaRPr>
              </a:p>
              <a:p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7">
                <a:extLst>
                  <a:ext uri="{FF2B5EF4-FFF2-40B4-BE49-F238E27FC236}">
                    <a16:creationId xmlns:a16="http://schemas.microsoft.com/office/drawing/2014/main" id="{7B48E7F0-4862-6E1F-2DDF-5B7B057132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3718" y="1113178"/>
                <a:ext cx="3638434" cy="20395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8CA9BA2-FA92-54F8-6607-DFD27897C342}"/>
                  </a:ext>
                </a:extLst>
              </p:cNvPr>
              <p:cNvSpPr/>
              <p:nvPr/>
            </p:nvSpPr>
            <p:spPr>
              <a:xfrm>
                <a:off x="734857" y="4846295"/>
                <a:ext cx="46807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8CA9BA2-FA92-54F8-6607-DFD27897C3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857" y="4846295"/>
                <a:ext cx="468077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Line 6">
            <a:extLst>
              <a:ext uri="{FF2B5EF4-FFF2-40B4-BE49-F238E27FC236}">
                <a16:creationId xmlns:a16="http://schemas.microsoft.com/office/drawing/2014/main" id="{D58DFE16-BB84-727B-B87E-3E50ADD41C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5136" y="5366854"/>
            <a:ext cx="577804" cy="5191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A7F9B12-F795-22DE-0AD4-B4757B3CEA08}"/>
                  </a:ext>
                </a:extLst>
              </p:cNvPr>
              <p:cNvSpPr/>
              <p:nvPr/>
            </p:nvSpPr>
            <p:spPr>
              <a:xfrm>
                <a:off x="3084784" y="5552170"/>
                <a:ext cx="59792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dirty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𝑧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00B0F0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A7F9B12-F795-22DE-0AD4-B4757B3CEA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4784" y="5552170"/>
                <a:ext cx="597921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2360324-C0FE-06CF-E7DB-A46D11FF118C}"/>
                  </a:ext>
                </a:extLst>
              </p:cNvPr>
              <p:cNvSpPr/>
              <p:nvPr/>
            </p:nvSpPr>
            <p:spPr>
              <a:xfrm>
                <a:off x="3039904" y="4230313"/>
                <a:ext cx="57259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800" i="1" baseline="-25000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2360324-C0FE-06CF-E7DB-A46D11FF11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9904" y="4230313"/>
                <a:ext cx="572593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7CC7757-FF0B-4254-4085-3B1DD718E189}"/>
                  </a:ext>
                </a:extLst>
              </p:cNvPr>
              <p:cNvSpPr/>
              <p:nvPr/>
            </p:nvSpPr>
            <p:spPr>
              <a:xfrm>
                <a:off x="2473287" y="4491923"/>
                <a:ext cx="468076" cy="51803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sSub>
                        <m:sSub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e>
                        <m:sub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7CC7757-FF0B-4254-4085-3B1DD718E1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3287" y="4491923"/>
                <a:ext cx="468076" cy="5180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301AD54-31F1-618D-189F-1CCD2A465380}"/>
                  </a:ext>
                </a:extLst>
              </p:cNvPr>
              <p:cNvSpPr/>
              <p:nvPr/>
            </p:nvSpPr>
            <p:spPr>
              <a:xfrm>
                <a:off x="4190533" y="5087126"/>
                <a:ext cx="468076" cy="51803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301AD54-31F1-618D-189F-1CCD2A4653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0533" y="5087126"/>
                <a:ext cx="468076" cy="5180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3DF4D2B-9E37-C5A2-4C11-7F1F7639274C}"/>
                  </a:ext>
                </a:extLst>
              </p:cNvPr>
              <p:cNvSpPr/>
              <p:nvPr/>
            </p:nvSpPr>
            <p:spPr>
              <a:xfrm>
                <a:off x="2473287" y="5813780"/>
                <a:ext cx="468076" cy="51803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sSub>
                        <m:sSub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e>
                        <m:sub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3DF4D2B-9E37-C5A2-4C11-7F1F763927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3287" y="5813780"/>
                <a:ext cx="468076" cy="5180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B56DC1C-5C42-19DC-C720-AEE7938FF1EB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1222940" y="5370637"/>
            <a:ext cx="1250347" cy="702158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5743800-07AF-F54A-E747-839585DFAB18}"/>
              </a:ext>
            </a:extLst>
          </p:cNvPr>
          <p:cNvCxnSpPr>
            <a:cxnSpLocks/>
            <a:stCxn id="16" idx="1"/>
            <a:endCxn id="22" idx="1"/>
          </p:cNvCxnSpPr>
          <p:nvPr/>
        </p:nvCxnSpPr>
        <p:spPr>
          <a:xfrm flipV="1">
            <a:off x="1222940" y="4750938"/>
            <a:ext cx="1250347" cy="615916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D2A6A51-6D86-7E70-D411-FD2FB3E229B6}"/>
              </a:ext>
            </a:extLst>
          </p:cNvPr>
          <p:cNvCxnSpPr>
            <a:cxnSpLocks/>
            <a:endCxn id="22" idx="3"/>
          </p:cNvCxnSpPr>
          <p:nvPr/>
        </p:nvCxnSpPr>
        <p:spPr>
          <a:xfrm flipH="1">
            <a:off x="2941363" y="4750938"/>
            <a:ext cx="716014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BF8D52F-83EF-850D-2C19-5F64B19145FE}"/>
              </a:ext>
            </a:extLst>
          </p:cNvPr>
          <p:cNvCxnSpPr>
            <a:cxnSpLocks/>
            <a:endCxn id="24" idx="3"/>
          </p:cNvCxnSpPr>
          <p:nvPr/>
        </p:nvCxnSpPr>
        <p:spPr>
          <a:xfrm flipH="1" flipV="1">
            <a:off x="2941363" y="6072795"/>
            <a:ext cx="689512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9367F72-D9EA-206F-6D22-27B85FC271F8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3657377" y="4753533"/>
            <a:ext cx="533156" cy="592608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43C39A3-8124-5772-0672-05C6506D504D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3630875" y="5346141"/>
            <a:ext cx="559658" cy="726654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</p:spPr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6B6ACB5-D876-083B-E842-6F01CCFC5E40}"/>
              </a:ext>
            </a:extLst>
          </p:cNvPr>
          <p:cNvCxnSpPr>
            <a:cxnSpLocks/>
            <a:endCxn id="23" idx="3"/>
          </p:cNvCxnSpPr>
          <p:nvPr/>
        </p:nvCxnSpPr>
        <p:spPr>
          <a:xfrm flipH="1">
            <a:off x="4658609" y="5346141"/>
            <a:ext cx="689512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FCCF1449-E59A-5F20-96FC-291E71AD343F}"/>
                  </a:ext>
                </a:extLst>
              </p:cNvPr>
              <p:cNvSpPr/>
              <p:nvPr/>
            </p:nvSpPr>
            <p:spPr>
              <a:xfrm>
                <a:off x="4841502" y="4859705"/>
                <a:ext cx="47295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FCCF1449-E59A-5F20-96FC-291E71AD34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1502" y="4859705"/>
                <a:ext cx="472950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B256A3E-02A2-DF5A-D94E-75312DA27B61}"/>
                  </a:ext>
                </a:extLst>
              </p:cNvPr>
              <p:cNvSpPr txBox="1"/>
              <p:nvPr/>
            </p:nvSpPr>
            <p:spPr>
              <a:xfrm>
                <a:off x="5930532" y="3573734"/>
                <a:ext cx="5087147" cy="239071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x-IV_matha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𝑑𝑥</m:t>
                          </m:r>
                        </m:den>
                      </m:f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x-IV_matha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x-IV_mathan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x-IV_matha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+  </m:t>
                      </m:r>
                      <m:f>
                        <m:fPr>
                          <m:ctrlPr>
                            <a:rPr kumimoji="0" lang="x-IV_mathan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x-IV_matha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>
                  <a:defRPr/>
                </a:pPr>
                <a:r>
                  <a:rPr lang="x-IV_mathan" sz="2800" dirty="0">
                    <a:solidFill>
                      <a:srgbClr val="7030A0"/>
                    </a:solidFill>
                  </a:rPr>
                  <a:t> </a:t>
                </a:r>
                <a:r>
                  <a:rPr kumimoji="0" lang="x-IV_mathan" sz="28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          </a:t>
                </a:r>
                <a14:m>
                  <m:oMath xmlns:m="http://schemas.openxmlformats.org/officeDocument/2006/math"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8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sSubSup>
                          <m:sSubSupPr>
                            <m:ctrlPr>
                              <a:rPr lang="en-US" sz="28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8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bSup>
                        <m:sSup>
                          <m:sSupPr>
                            <m:ctrlPr>
                              <a:rPr lang="en-US" sz="28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sz="2800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p>
                        </m:sSup>
                        <m:r>
                          <a:rPr lang="en-US" sz="2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+5</m:t>
                        </m:r>
                      </m:e>
                    </m:d>
                    <m:func>
                      <m:funcPr>
                        <m:ctrlPr>
                          <a:rPr lang="en-US" sz="28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2800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endParaRPr lang="en-US" sz="2800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:pPr>
                  <a:defRPr/>
                </a:pPr>
                <a:r>
                  <a:rPr kumimoji="0" lang="en-US" sz="28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	      	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8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8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bSup>
                        <m:sSup>
                          <m:sSupPr>
                            <m:ctrlPr>
                              <a:rPr lang="en-US" sz="28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sz="2800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p>
                        </m:sSup>
                        <m:r>
                          <a:rPr lang="en-US" sz="2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+7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lang="en-US" sz="2800" i="1" dirty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28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B256A3E-02A2-DF5A-D94E-75312DA27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0532" y="3573734"/>
                <a:ext cx="5087147" cy="239071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1249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2775301" cy="2874622"/>
              </a:xfrm>
            </p:spPr>
            <p:txBody>
              <a:bodyPr/>
              <a:lstStyle/>
              <a:p>
                <a:pPr fontAlgn="ctr"/>
                <a:r>
                  <a:rPr lang="en-US" dirty="0"/>
                  <a:t>Scalar:</a:t>
                </a:r>
              </a:p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x-IV_mathan" dirty="0">
                    <a:solidFill>
                      <a:schemeClr val="tx1"/>
                    </a:solidFill>
                  </a:rPr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>
                    <a:solidFill>
                      <a:schemeClr val="tx1"/>
                    </a:solidFill>
                  </a:rPr>
                  <a:t> </a:t>
                </a:r>
                <a:endParaRPr lang="x-IV_mathan" i="1" dirty="0">
                  <a:solidFill>
                    <a:schemeClr val="tx1"/>
                  </a:solidFill>
                </a:endParaRPr>
              </a:p>
              <a:p>
                <a:pPr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x-IV_mathan" sz="4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𝑑𝑧</m:t>
                        </m:r>
                      </m:den>
                    </m:f>
                    <m:f>
                      <m:fPr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𝑑𝑧</m:t>
                        </m:r>
                      </m:num>
                      <m:den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x-IV_mathan" sz="3200" dirty="0"/>
                  <a:t> </a:t>
                </a:r>
                <a:endParaRPr lang="x-IV_mathan" dirty="0"/>
              </a:p>
              <a:p>
                <a:pPr fontAlgn="ctr"/>
                <a:endParaRPr lang="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2775301" cy="2874622"/>
              </a:xfrm>
              <a:blipFill>
                <a:blip r:embed="rId2"/>
                <a:stretch>
                  <a:fillRect l="-4615" t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5">
                <a:extLst>
                  <a:ext uri="{FF2B5EF4-FFF2-40B4-BE49-F238E27FC236}">
                    <a16:creationId xmlns:a16="http://schemas.microsoft.com/office/drawing/2014/main" id="{4608BB35-52CF-4614-913B-76012BFAD2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31899" y="1113178"/>
                <a:ext cx="3664301" cy="2874622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Multivariate: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𝒛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𝒛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𝑔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𝑑𝑦</m:t>
                        </m:r>
                      </m:num>
                      <m:den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𝑑𝑥</m:t>
                        </m:r>
                      </m:den>
                    </m:f>
                    <m:r>
                      <a:rPr kumimoji="0" lang="x-IV_mathan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  <m:sup/>
                      <m:e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den>
                        </m:f>
                      </m:e>
                    </m:nary>
                  </m:oMath>
                </a14:m>
                <a:r>
                  <a:rPr kumimoji="0" lang="x-IV_matha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x-IV_matha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ontent Placeholder 5">
                <a:extLst>
                  <a:ext uri="{FF2B5EF4-FFF2-40B4-BE49-F238E27FC236}">
                    <a16:creationId xmlns:a16="http://schemas.microsoft.com/office/drawing/2014/main" id="{4608BB35-52CF-4614-913B-76012BFAD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899" y="1113178"/>
                <a:ext cx="3664301" cy="2874622"/>
              </a:xfrm>
              <a:prstGeom prst="rect">
                <a:avLst/>
              </a:prstGeom>
              <a:blipFill>
                <a:blip r:embed="rId3"/>
                <a:stretch>
                  <a:fillRect l="-3322" t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5">
                <a:extLst>
                  <a:ext uri="{FF2B5EF4-FFF2-40B4-BE49-F238E27FC236}">
                    <a16:creationId xmlns:a16="http://schemas.microsoft.com/office/drawing/2014/main" id="{8E67C1F3-5B80-4C15-81E5-242D6BCAF2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21600" y="1113178"/>
                <a:ext cx="3664301" cy="2874622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Multivariate: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𝐲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𝒛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𝒛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𝑔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𝐱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sSub>
                          <m:sSub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i</m:t>
                            </m:r>
                          </m:sub>
                        </m:sSub>
                      </m:num>
                      <m:den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sSub>
                          <m:sSub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k</m:t>
                            </m:r>
                          </m:sub>
                        </m:sSub>
                      </m:den>
                    </m:f>
                    <m:r>
                      <a:rPr kumimoji="0" lang="x-IV_mathan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  <m:sup/>
                      <m:e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kumimoji="0" lang="en-US" sz="4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k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r>
                  <a:rPr kumimoji="0" lang="x-IV_matha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x-IV_matha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ontent Placeholder 5">
                <a:extLst>
                  <a:ext uri="{FF2B5EF4-FFF2-40B4-BE49-F238E27FC236}">
                    <a16:creationId xmlns:a16="http://schemas.microsoft.com/office/drawing/2014/main" id="{8E67C1F3-5B80-4C15-81E5-242D6BCAF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600" y="1113178"/>
                <a:ext cx="3664301" cy="2874622"/>
              </a:xfrm>
              <a:prstGeom prst="rect">
                <a:avLst/>
              </a:prstGeom>
              <a:blipFill>
                <a:blip r:embed="rId4"/>
                <a:stretch>
                  <a:fillRect l="-3494" t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205E0EA-0F8A-4419-C7A2-AFAB7B356E4E}"/>
                  </a:ext>
                </a:extLst>
              </p14:cNvPr>
              <p14:cNvContentPartPr/>
              <p14:nvPr/>
            </p14:nvContentPartPr>
            <p14:xfrm>
              <a:off x="2274480" y="3905280"/>
              <a:ext cx="6065640" cy="1855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205E0EA-0F8A-4419-C7A2-AFAB7B356E4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65120" y="3895920"/>
                <a:ext cx="6084360" cy="187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2484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1C79C-17A9-F918-3083-D6931B3B1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E57BD-09CA-AA89-D75D-42852287B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869F236-E5BC-1721-3293-79A27460DB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2775301" cy="2874622"/>
              </a:xfrm>
            </p:spPr>
            <p:txBody>
              <a:bodyPr/>
              <a:lstStyle/>
              <a:p>
                <a:pPr fontAlgn="ctr"/>
                <a:r>
                  <a:rPr lang="en-US" dirty="0"/>
                  <a:t>Scalar:</a:t>
                </a:r>
              </a:p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x-IV_mathan" dirty="0">
                    <a:solidFill>
                      <a:schemeClr val="tx1"/>
                    </a:solidFill>
                  </a:rPr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>
                    <a:solidFill>
                      <a:schemeClr val="tx1"/>
                    </a:solidFill>
                  </a:rPr>
                  <a:t> </a:t>
                </a:r>
                <a:endParaRPr lang="x-IV_mathan" i="1" dirty="0">
                  <a:solidFill>
                    <a:schemeClr val="tx1"/>
                  </a:solidFill>
                </a:endParaRPr>
              </a:p>
              <a:p>
                <a:pPr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x-IV_mathan" sz="4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𝑑𝑧</m:t>
                        </m:r>
                      </m:den>
                    </m:f>
                    <m:f>
                      <m:fPr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𝑑𝑧</m:t>
                        </m:r>
                      </m:num>
                      <m:den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x-IV_mathan" sz="3200" dirty="0"/>
                  <a:t> </a:t>
                </a:r>
                <a:endParaRPr lang="x-IV_mathan" dirty="0"/>
              </a:p>
              <a:p>
                <a:pPr fontAlgn="ctr"/>
                <a:endParaRPr lang="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2775301" cy="2874622"/>
              </a:xfrm>
              <a:blipFill>
                <a:blip r:embed="rId2"/>
                <a:stretch>
                  <a:fillRect l="-4615" t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5">
                <a:extLst>
                  <a:ext uri="{FF2B5EF4-FFF2-40B4-BE49-F238E27FC236}">
                    <a16:creationId xmlns:a16="http://schemas.microsoft.com/office/drawing/2014/main" id="{7CFF6666-A256-24C8-8785-27FB427431D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31899" y="1113178"/>
                <a:ext cx="3664301" cy="2874622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Multivariate: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𝒛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𝒛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𝑔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𝑑𝑦</m:t>
                        </m:r>
                      </m:num>
                      <m:den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𝑑𝑥</m:t>
                        </m:r>
                      </m:den>
                    </m:f>
                    <m:r>
                      <a:rPr kumimoji="0" lang="x-IV_mathan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  <m:sup/>
                      <m:e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den>
                        </m:f>
                      </m:e>
                    </m:nary>
                  </m:oMath>
                </a14:m>
                <a:r>
                  <a:rPr kumimoji="0" lang="x-IV_matha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x-IV_matha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ontent Placeholder 5">
                <a:extLst>
                  <a:ext uri="{FF2B5EF4-FFF2-40B4-BE49-F238E27FC236}">
                    <a16:creationId xmlns:a16="http://schemas.microsoft.com/office/drawing/2014/main" id="{4608BB35-52CF-4614-913B-76012BFAD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899" y="1113178"/>
                <a:ext cx="3664301" cy="2874622"/>
              </a:xfrm>
              <a:prstGeom prst="rect">
                <a:avLst/>
              </a:prstGeom>
              <a:blipFill>
                <a:blip r:embed="rId3"/>
                <a:stretch>
                  <a:fillRect l="-3322" t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5">
                <a:extLst>
                  <a:ext uri="{FF2B5EF4-FFF2-40B4-BE49-F238E27FC236}">
                    <a16:creationId xmlns:a16="http://schemas.microsoft.com/office/drawing/2014/main" id="{800153B5-FFA4-B1EC-0DDB-3E7F7BF4985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21600" y="1113178"/>
                <a:ext cx="3664301" cy="2874622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Multivariate: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𝐲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𝒛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𝒛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𝑔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𝐱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sSub>
                          <m:sSub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i</m:t>
                            </m:r>
                          </m:sub>
                        </m:sSub>
                      </m:num>
                      <m:den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sSub>
                          <m:sSub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k</m:t>
                            </m:r>
                          </m:sub>
                        </m:sSub>
                      </m:den>
                    </m:f>
                    <m:r>
                      <a:rPr kumimoji="0" lang="x-IV_mathan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  <m:sup/>
                      <m:e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kumimoji="0" lang="en-US" sz="4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k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r>
                  <a:rPr kumimoji="0" lang="x-IV_matha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x-IV_matha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ontent Placeholder 5">
                <a:extLst>
                  <a:ext uri="{FF2B5EF4-FFF2-40B4-BE49-F238E27FC236}">
                    <a16:creationId xmlns:a16="http://schemas.microsoft.com/office/drawing/2014/main" id="{8E67C1F3-5B80-4C15-81E5-242D6BCAF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600" y="1113178"/>
                <a:ext cx="3664301" cy="2874622"/>
              </a:xfrm>
              <a:prstGeom prst="rect">
                <a:avLst/>
              </a:prstGeom>
              <a:blipFill>
                <a:blip r:embed="rId4"/>
                <a:stretch>
                  <a:fillRect l="-3494" t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C32D937-E3B6-B28C-B6AD-775421CBB9BB}"/>
                  </a:ext>
                </a:extLst>
              </p14:cNvPr>
              <p14:cNvContentPartPr/>
              <p14:nvPr/>
            </p14:nvContentPartPr>
            <p14:xfrm>
              <a:off x="1946160" y="14040"/>
              <a:ext cx="9960120" cy="6523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C32D937-E3B6-B28C-B6AD-775421CBB9B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36800" y="4680"/>
                <a:ext cx="9978840" cy="6542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5902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Multivariable Chain Rule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4FD1FA-7894-489B-B1B6-2585E1B5F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6BF40F-0838-4BD5-B151-3DBD7DBA9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3" y="1054211"/>
            <a:ext cx="12031133" cy="57165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870A4F2-4932-7163-7376-06405AD68EE4}"/>
                  </a:ext>
                </a:extLst>
              </p14:cNvPr>
              <p14:cNvContentPartPr/>
              <p14:nvPr/>
            </p14:nvContentPartPr>
            <p14:xfrm>
              <a:off x="3086640" y="3230640"/>
              <a:ext cx="4561560" cy="3598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870A4F2-4932-7163-7376-06405AD68EE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77280" y="3221280"/>
                <a:ext cx="4580280" cy="361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03541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EB866-7715-AE3E-B754-887034D65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3B88B-F19D-68EB-E6BA-B79A53B9F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 (vector version)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B91F4B-AF93-C1B9-CDE7-C177878150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559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E37AD-9CAC-19CC-0968-DE9A8FFDC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ine 6">
            <a:extLst>
              <a:ext uri="{FF2B5EF4-FFF2-40B4-BE49-F238E27FC236}">
                <a16:creationId xmlns:a16="http://schemas.microsoft.com/office/drawing/2014/main" id="{AA7510BA-CD36-91D2-A396-C51C442173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582275" y="2153400"/>
            <a:ext cx="959442" cy="8961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FC9AF5-7EB6-7143-D799-F45B5E3B9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Layer Implementation (updated)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4D4B6FB-CA63-C03A-3311-86AC5DA1A7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derivatives per layer, utilizing previous derivatives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Arbitrary layer: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out</m:t>
                        </m:r>
                      </m:sub>
                    </m:sSub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sub>
                        </m:sSub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Need: </a:t>
                </a:r>
              </a:p>
              <a:p>
                <a:pPr fontAlgn="ctr"/>
                <a:endParaRPr lang="en-US" sz="8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  <m:r>
                      <a:rPr lang="en-US" sz="28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x-IV_mathan" sz="28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den>
                    </m:f>
                    <m:r>
                      <a:rPr lang="en-US" sz="28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+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x-IV_mathan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den>
                    </m:f>
                  </m:oMath>
                </a14:m>
                <a:endParaRPr lang="x-IV_mathan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4D4B6FB-CA63-C03A-3311-86AC5DA1A7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83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E87B15CD-E654-7DCF-A706-B00811D75B46}"/>
              </a:ext>
            </a:extLst>
          </p:cNvPr>
          <p:cNvGrpSpPr/>
          <p:nvPr/>
        </p:nvGrpSpPr>
        <p:grpSpPr>
          <a:xfrm>
            <a:off x="5470260" y="3315631"/>
            <a:ext cx="6386186" cy="3560802"/>
            <a:chOff x="2256323" y="3703862"/>
            <a:chExt cx="5887710" cy="35608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4113CC82-AA60-06C9-75B6-B95A7325BCED}"/>
                    </a:ext>
                  </a:extLst>
                </p:cNvPr>
                <p:cNvSpPr/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Layer</a:t>
                  </a:r>
                  <a:r>
                    <a:rPr lang="en-US" sz="2000" dirty="0">
                      <a:solidFill>
                        <a:srgbClr val="4472C4">
                          <a:lumMod val="75000"/>
                        </a:srgbClr>
                      </a:solidFill>
                      <a:latin typeface="Calibri" panose="020F0502020204030204"/>
                    </a:rPr>
                    <a:t>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z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out</m:t>
                          </m:r>
                        </m:sub>
                      </m:sSub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z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in</m:t>
                              </m:r>
                            </m:sub>
                          </m:sSub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</m:d>
                    </m:oMath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4113CC82-AA60-06C9-75B6-B95A7325BC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D34C7593-8219-901E-188C-DDE62FDF56CA}"/>
                    </a:ext>
                  </a:extLst>
                </p:cNvPr>
                <p:cNvSpPr/>
                <p:nvPr/>
              </p:nvSpPr>
              <p:spPr>
                <a:xfrm>
                  <a:off x="7248260" y="4360789"/>
                  <a:ext cx="895773" cy="8570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𝑜𝑢𝑡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D34C7593-8219-901E-188C-DDE62FDF56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4360789"/>
                  <a:ext cx="895773" cy="85702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C7B5238-5DB3-DB99-F7EF-C1BDCF238612}"/>
                    </a:ext>
                  </a:extLst>
                </p:cNvPr>
                <p:cNvSpPr/>
                <p:nvPr/>
              </p:nvSpPr>
              <p:spPr>
                <a:xfrm>
                  <a:off x="7248260" y="3703862"/>
                  <a:ext cx="73042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𝑜𝑢𝑡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C7B5238-5DB3-DB99-F7EF-C1BDCF2386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3703862"/>
                  <a:ext cx="730427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190A64E-3FC2-5ED4-B9A8-1E9DDAC96483}"/>
                    </a:ext>
                  </a:extLst>
                </p:cNvPr>
                <p:cNvSpPr/>
                <p:nvPr/>
              </p:nvSpPr>
              <p:spPr>
                <a:xfrm>
                  <a:off x="2256323" y="4360789"/>
                  <a:ext cx="751886" cy="8570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𝑖𝑛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190A64E-3FC2-5ED4-B9A8-1E9DDAC964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4360789"/>
                  <a:ext cx="751886" cy="85702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E2A8B7E0-1FD8-8D79-79C4-5C797BAD6789}"/>
                    </a:ext>
                  </a:extLst>
                </p:cNvPr>
                <p:cNvSpPr/>
                <p:nvPr/>
              </p:nvSpPr>
              <p:spPr>
                <a:xfrm>
                  <a:off x="2256323" y="3799302"/>
                  <a:ext cx="58654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𝑖𝑛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E2A8B7E0-1FD8-8D79-79C4-5C797BAD678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3799302"/>
                  <a:ext cx="586541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BC6E413C-1AA3-DB09-6B1A-C2F1E8F5707A}"/>
                    </a:ext>
                  </a:extLst>
                </p:cNvPr>
                <p:cNvSpPr/>
                <p:nvPr/>
              </p:nvSpPr>
              <p:spPr>
                <a:xfrm>
                  <a:off x="5194255" y="6470088"/>
                  <a:ext cx="559879" cy="7945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BC6E413C-1AA3-DB09-6B1A-C2F1E8F5707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4255" y="6470088"/>
                  <a:ext cx="559879" cy="79457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689D2AD2-F70B-5ED8-D1A8-1B0E85609A83}"/>
                    </a:ext>
                  </a:extLst>
                </p:cNvPr>
                <p:cNvSpPr/>
                <p:nvPr/>
              </p:nvSpPr>
              <p:spPr>
                <a:xfrm>
                  <a:off x="4288322" y="6409265"/>
                  <a:ext cx="40174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𝜃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689D2AD2-F70B-5ED8-D1A8-1B0E85609A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8322" y="6409265"/>
                  <a:ext cx="401747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EBE9465-BD81-2F25-A8ED-AFECF5CE5589}"/>
                </a:ext>
              </a:extLst>
            </p:cNvPr>
            <p:cNvCxnSpPr/>
            <p:nvPr/>
          </p:nvCxnSpPr>
          <p:spPr>
            <a:xfrm>
              <a:off x="2752549" y="3983968"/>
              <a:ext cx="84578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3C3FE91-28AD-778B-A325-A848FFC3EBDB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H="1">
              <a:off x="3008209" y="4789304"/>
              <a:ext cx="59012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483F7C9-6B1F-B1D9-E93F-B54674E9A10F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6352486" y="3920570"/>
              <a:ext cx="895773" cy="1412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7A64DC5-C5E0-ABB7-BA1E-E762D37CA6E6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6352486" y="4772056"/>
              <a:ext cx="895773" cy="172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A4AFD22-69F5-0F84-70DA-5BFF8D52FCD7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V="1">
              <a:off x="4489195" y="5852161"/>
              <a:ext cx="6234" cy="55710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974C3DB-AA25-7463-D324-C4B9998702CB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5465483" y="5852160"/>
              <a:ext cx="8712" cy="61792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Line 6">
            <a:extLst>
              <a:ext uri="{FF2B5EF4-FFF2-40B4-BE49-F238E27FC236}">
                <a16:creationId xmlns:a16="http://schemas.microsoft.com/office/drawing/2014/main" id="{ECB387E9-237B-E716-21A8-9B4A9DA2DB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09899" y="2175063"/>
            <a:ext cx="2959451" cy="1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F1B7B02-B559-3B2A-F2C3-847840162304}"/>
                  </a:ext>
                </a:extLst>
              </p:cNvPr>
              <p:cNvSpPr/>
              <p:nvPr/>
            </p:nvSpPr>
            <p:spPr>
              <a:xfrm>
                <a:off x="7961890" y="1762255"/>
                <a:ext cx="52245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𝑖𝑛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F1B7B02-B559-3B2A-F2C3-8478401623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1890" y="1762255"/>
                <a:ext cx="522451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ACD2EAD-E0C2-8EEE-E348-4A88F36A7A3A}"/>
                  </a:ext>
                </a:extLst>
              </p:cNvPr>
              <p:cNvSpPr/>
              <p:nvPr/>
            </p:nvSpPr>
            <p:spPr>
              <a:xfrm>
                <a:off x="6965778" y="19431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ACD2EAD-E0C2-8EEE-E348-4A88F36A7A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5778" y="1943137"/>
                <a:ext cx="375996" cy="4619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7521086-2E15-26C7-4BA0-07713B724C5D}"/>
                  </a:ext>
                </a:extLst>
              </p:cNvPr>
              <p:cNvSpPr/>
              <p:nvPr/>
            </p:nvSpPr>
            <p:spPr>
              <a:xfrm>
                <a:off x="8452152" y="2399709"/>
                <a:ext cx="39414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𝜃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7521086-2E15-26C7-4BA0-07713B724C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2152" y="2399709"/>
                <a:ext cx="394147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7FA9732-8209-7D13-1EF4-5873E718EFFE}"/>
                  </a:ext>
                </a:extLst>
              </p:cNvPr>
              <p:cNvSpPr/>
              <p:nvPr/>
            </p:nvSpPr>
            <p:spPr>
              <a:xfrm>
                <a:off x="8790172" y="1564614"/>
                <a:ext cx="62857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𝑜𝑢𝑡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7FA9732-8209-7D13-1EF4-5873E718EF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0172" y="1564614"/>
                <a:ext cx="628570" cy="4001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6E164A3-7739-3B91-0ACC-0F1347D4214D}"/>
                  </a:ext>
                </a:extLst>
              </p:cNvPr>
              <p:cNvSpPr/>
              <p:nvPr/>
            </p:nvSpPr>
            <p:spPr>
              <a:xfrm>
                <a:off x="8421416" y="1932943"/>
                <a:ext cx="414682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6E164A3-7739-3B91-0ACC-0F1347D421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1416" y="1932943"/>
                <a:ext cx="414682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78FA7D9-5B95-F6DC-CE53-20109DEA73F9}"/>
                  </a:ext>
                </a:extLst>
              </p:cNvPr>
              <p:cNvSpPr/>
              <p:nvPr/>
            </p:nvSpPr>
            <p:spPr>
              <a:xfrm>
                <a:off x="11563153" y="1721263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78FA7D9-5B95-F6DC-CE53-20109DEA73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63153" y="1721263"/>
                <a:ext cx="345159" cy="400110"/>
              </a:xfrm>
              <a:prstGeom prst="rect">
                <a:avLst/>
              </a:prstGeom>
              <a:blipFill>
                <a:blip r:embed="rId15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DAEC069-EAB7-38AC-ED63-9198EE1E6A18}"/>
                  </a:ext>
                </a:extLst>
              </p:cNvPr>
              <p:cNvSpPr/>
              <p:nvPr/>
            </p:nvSpPr>
            <p:spPr>
              <a:xfrm>
                <a:off x="10764233" y="1917395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DAEC069-EAB7-38AC-ED63-9198EE1E6A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4233" y="1917395"/>
                <a:ext cx="375996" cy="4619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4EA16C4-6BD2-6E66-4DE1-545E024E803E}"/>
                  </a:ext>
                </a:extLst>
              </p:cNvPr>
              <p:cNvSpPr/>
              <p:nvPr/>
            </p:nvSpPr>
            <p:spPr>
              <a:xfrm>
                <a:off x="6228268" y="19431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4EA16C4-6BD2-6E66-4DE1-545E024E80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268" y="1943137"/>
                <a:ext cx="375996" cy="4619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Line 6">
            <a:extLst>
              <a:ext uri="{FF2B5EF4-FFF2-40B4-BE49-F238E27FC236}">
                <a16:creationId xmlns:a16="http://schemas.microsoft.com/office/drawing/2014/main" id="{DF7953C2-6E7E-FB8F-708D-891B5D16D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9526334" y="1762255"/>
            <a:ext cx="761136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60DBE5B-6771-15F2-3308-62F20648DB24}"/>
                  </a:ext>
                </a:extLst>
              </p:cNvPr>
              <p:cNvSpPr/>
              <p:nvPr/>
            </p:nvSpPr>
            <p:spPr>
              <a:xfrm>
                <a:off x="9719719" y="151728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60DBE5B-6771-15F2-3308-62F20648DB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719" y="1517288"/>
                <a:ext cx="375996" cy="4619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Line 6">
            <a:extLst>
              <a:ext uri="{FF2B5EF4-FFF2-40B4-BE49-F238E27FC236}">
                <a16:creationId xmlns:a16="http://schemas.microsoft.com/office/drawing/2014/main" id="{C5628875-973D-5036-B231-FFBEFF6037D9}"/>
              </a:ext>
            </a:extLst>
          </p:cNvPr>
          <p:cNvSpPr>
            <a:spLocks noChangeShapeType="1"/>
          </p:cNvSpPr>
          <p:nvPr/>
        </p:nvSpPr>
        <p:spPr bwMode="auto">
          <a:xfrm>
            <a:off x="9552940" y="2585749"/>
            <a:ext cx="761136" cy="0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28ADB91-DAE1-32B0-D9F1-792E4E35D47D}"/>
                  </a:ext>
                </a:extLst>
              </p:cNvPr>
              <p:cNvSpPr/>
              <p:nvPr/>
            </p:nvSpPr>
            <p:spPr>
              <a:xfrm>
                <a:off x="9746325" y="234078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28ADB91-DAE1-32B0-D9F1-792E4E35D4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6325" y="2340782"/>
                <a:ext cx="375996" cy="4619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Line 6">
            <a:extLst>
              <a:ext uri="{FF2B5EF4-FFF2-40B4-BE49-F238E27FC236}">
                <a16:creationId xmlns:a16="http://schemas.microsoft.com/office/drawing/2014/main" id="{0B763524-34AE-99A6-2268-6EBE614DA1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46299" y="1762253"/>
            <a:ext cx="697905" cy="400109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5" name="Line 6">
            <a:extLst>
              <a:ext uri="{FF2B5EF4-FFF2-40B4-BE49-F238E27FC236}">
                <a16:creationId xmlns:a16="http://schemas.microsoft.com/office/drawing/2014/main" id="{E07C3E3F-0CA4-E07D-2B49-72FB756959F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287469" y="1771215"/>
            <a:ext cx="303699" cy="391143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7" name="Line 6">
            <a:extLst>
              <a:ext uri="{FF2B5EF4-FFF2-40B4-BE49-F238E27FC236}">
                <a16:creationId xmlns:a16="http://schemas.microsoft.com/office/drawing/2014/main" id="{7B79288B-C877-F640-CB0C-2F6212BB1C4B}"/>
              </a:ext>
            </a:extLst>
          </p:cNvPr>
          <p:cNvSpPr>
            <a:spLocks noChangeShapeType="1"/>
          </p:cNvSpPr>
          <p:nvPr/>
        </p:nvSpPr>
        <p:spPr bwMode="auto">
          <a:xfrm>
            <a:off x="8836099" y="2162356"/>
            <a:ext cx="727884" cy="428227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8" name="Line 6">
            <a:extLst>
              <a:ext uri="{FF2B5EF4-FFF2-40B4-BE49-F238E27FC236}">
                <a16:creationId xmlns:a16="http://schemas.microsoft.com/office/drawing/2014/main" id="{922F6060-9AA5-E2CB-F4E8-565BBBB476F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95386" y="2171315"/>
            <a:ext cx="286889" cy="419266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6163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77223-F9DA-1692-4084-6C05AF422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ine 6">
            <a:extLst>
              <a:ext uri="{FF2B5EF4-FFF2-40B4-BE49-F238E27FC236}">
                <a16:creationId xmlns:a16="http://schemas.microsoft.com/office/drawing/2014/main" id="{7D9950E7-8F9A-C72E-5794-254358DF7E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124538" y="2153400"/>
            <a:ext cx="959442" cy="8961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0DC75D-4570-F6E5-041E-C1346389B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8" y="367131"/>
            <a:ext cx="11340665" cy="627812"/>
          </a:xfrm>
        </p:spPr>
        <p:txBody>
          <a:bodyPr/>
          <a:lstStyle/>
          <a:p>
            <a:r>
              <a:rPr lang="en-US" dirty="0"/>
              <a:t>Generic Layer Implementation (vector output version)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0E15C67-28F5-F449-3580-BCA4662AD7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derivatives per layer, utilizing previous derivatives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Arbitrary layer: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out</m:t>
                        </m:r>
                      </m:sub>
                    </m:sSub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sub>
                        </m:sSub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Need: </a:t>
                </a:r>
              </a:p>
              <a:p>
                <a:pPr fontAlgn="ctr"/>
                <a:endParaRPr lang="en-US" sz="8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r>
                      <a:rPr lang="en-US" sz="28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x-IV_mathan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0E15C67-28F5-F449-3580-BCA4662AD7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856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AECA43AD-EA05-77C2-95DD-B4D0C88F470C}"/>
              </a:ext>
            </a:extLst>
          </p:cNvPr>
          <p:cNvGrpSpPr/>
          <p:nvPr/>
        </p:nvGrpSpPr>
        <p:grpSpPr>
          <a:xfrm>
            <a:off x="5470260" y="3315631"/>
            <a:ext cx="6403305" cy="3560802"/>
            <a:chOff x="2256323" y="3703862"/>
            <a:chExt cx="5903493" cy="35608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177947D1-4847-1722-FBDB-ADBCF338D09F}"/>
                    </a:ext>
                  </a:extLst>
                </p:cNvPr>
                <p:cNvSpPr/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Layer</a:t>
                  </a:r>
                  <a:r>
                    <a:rPr lang="en-US" sz="2000" dirty="0">
                      <a:solidFill>
                        <a:srgbClr val="4472C4">
                          <a:lumMod val="75000"/>
                        </a:srgbClr>
                      </a:solidFill>
                      <a:latin typeface="Calibri" panose="020F0502020204030204"/>
                    </a:rPr>
                    <a:t>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z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out</m:t>
                          </m:r>
                        </m:sub>
                      </m:sSub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z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in</m:t>
                              </m:r>
                            </m:sub>
                          </m:sSub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</m:d>
                    </m:oMath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𝒇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𝒇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𝜽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177947D1-4847-1722-FBDB-ADBCF338D09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77C7171B-D200-05B9-D256-7ACC25342EA9}"/>
                    </a:ext>
                  </a:extLst>
                </p:cNvPr>
                <p:cNvSpPr/>
                <p:nvPr/>
              </p:nvSpPr>
              <p:spPr>
                <a:xfrm>
                  <a:off x="7248260" y="4360789"/>
                  <a:ext cx="911556" cy="8570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1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𝐳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𝑜𝑢𝑡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77C7171B-D200-05B9-D256-7ACC25342EA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4360789"/>
                  <a:ext cx="911556" cy="85702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68368B5-3639-8D3A-9258-2294B8FBFD71}"/>
                    </a:ext>
                  </a:extLst>
                </p:cNvPr>
                <p:cNvSpPr/>
                <p:nvPr/>
              </p:nvSpPr>
              <p:spPr>
                <a:xfrm>
                  <a:off x="7248260" y="3703862"/>
                  <a:ext cx="74621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𝐳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𝑜𝑢𝑡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68368B5-3639-8D3A-9258-2294B8FBFD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3703862"/>
                  <a:ext cx="746211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CD786A5-F8AD-5A47-8605-4B417751D54C}"/>
                    </a:ext>
                  </a:extLst>
                </p:cNvPr>
                <p:cNvSpPr/>
                <p:nvPr/>
              </p:nvSpPr>
              <p:spPr>
                <a:xfrm>
                  <a:off x="2256323" y="4360789"/>
                  <a:ext cx="751886" cy="8570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𝑖𝑛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190A64E-3FC2-5ED4-B9A8-1E9DDAC964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4360789"/>
                  <a:ext cx="751886" cy="85702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FCEE83EF-E231-1851-335E-5CACD666E11B}"/>
                    </a:ext>
                  </a:extLst>
                </p:cNvPr>
                <p:cNvSpPr/>
                <p:nvPr/>
              </p:nvSpPr>
              <p:spPr>
                <a:xfrm>
                  <a:off x="2256323" y="3799302"/>
                  <a:ext cx="58654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𝑖𝑛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E2A8B7E0-1FD8-8D79-79C4-5C797BAD678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3799302"/>
                  <a:ext cx="586541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7AB7BECD-9590-930F-824C-E86FAEB953AA}"/>
                    </a:ext>
                  </a:extLst>
                </p:cNvPr>
                <p:cNvSpPr/>
                <p:nvPr/>
              </p:nvSpPr>
              <p:spPr>
                <a:xfrm>
                  <a:off x="5194255" y="6470088"/>
                  <a:ext cx="569280" cy="7945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𝜽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7AB7BECD-9590-930F-824C-E86FAEB953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4255" y="6470088"/>
                  <a:ext cx="569280" cy="79457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7FFEA4B5-0FCD-CF4C-C540-AD7F3C7C489A}"/>
                    </a:ext>
                  </a:extLst>
                </p:cNvPr>
                <p:cNvSpPr/>
                <p:nvPr/>
              </p:nvSpPr>
              <p:spPr>
                <a:xfrm>
                  <a:off x="4288322" y="6409265"/>
                  <a:ext cx="41114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𝜽</m:t>
                        </m:r>
                      </m:oMath>
                    </m:oMathPara>
                  </a14:m>
                  <a:endParaRPr kumimoji="0" lang="en-US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7FFEA4B5-0FCD-CF4C-C540-AD7F3C7C48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8322" y="6409265"/>
                  <a:ext cx="411146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C8D4350-C278-3E1A-6812-03DA436E2174}"/>
                </a:ext>
              </a:extLst>
            </p:cNvPr>
            <p:cNvCxnSpPr/>
            <p:nvPr/>
          </p:nvCxnSpPr>
          <p:spPr>
            <a:xfrm>
              <a:off x="2752549" y="3983968"/>
              <a:ext cx="84578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6D2F168-63C6-0CC3-9EC2-648DC5023C45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H="1">
              <a:off x="3008209" y="4789304"/>
              <a:ext cx="59012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05F63E9-C835-C062-B9CE-C6A991064BD4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6352486" y="3920570"/>
              <a:ext cx="895773" cy="1412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6B8F9C9-EA7D-20A1-5350-B8D48985ADF3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6352486" y="4772056"/>
              <a:ext cx="895773" cy="172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9515E86-E136-03F3-010D-EEC50AB44295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V="1">
              <a:off x="4493896" y="5852161"/>
              <a:ext cx="1533" cy="55710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3B57EC2-BCF1-A359-D71E-CB85D6E9C32A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5465483" y="5852160"/>
              <a:ext cx="13412" cy="61792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Line 6">
            <a:extLst>
              <a:ext uri="{FF2B5EF4-FFF2-40B4-BE49-F238E27FC236}">
                <a16:creationId xmlns:a16="http://schemas.microsoft.com/office/drawing/2014/main" id="{77D48168-533C-F7E2-1D61-7BE87F3CC0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38876" y="2171314"/>
            <a:ext cx="3949686" cy="1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918D0A3-7C33-A638-E000-87EEB5264B59}"/>
                  </a:ext>
                </a:extLst>
              </p:cNvPr>
              <p:cNvSpPr/>
              <p:nvPr/>
            </p:nvSpPr>
            <p:spPr>
              <a:xfrm>
                <a:off x="7373105" y="1712087"/>
                <a:ext cx="52245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𝑖𝑛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918D0A3-7C33-A638-E000-87EEB5264B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3105" y="1712087"/>
                <a:ext cx="522451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AC6B2A5-A491-6341-5B70-A81606145296}"/>
                  </a:ext>
                </a:extLst>
              </p:cNvPr>
              <p:cNvSpPr/>
              <p:nvPr/>
            </p:nvSpPr>
            <p:spPr>
              <a:xfrm>
                <a:off x="6763757" y="19431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AC6B2A5-A491-6341-5B70-A816061452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3757" y="1943137"/>
                <a:ext cx="375996" cy="4619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5037C35-59A9-6246-B88C-497CF20A10B0}"/>
                  </a:ext>
                </a:extLst>
              </p:cNvPr>
              <p:cNvSpPr/>
              <p:nvPr/>
            </p:nvSpPr>
            <p:spPr>
              <a:xfrm>
                <a:off x="7632501" y="2399709"/>
                <a:ext cx="107651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𝜽</m:t>
                      </m:r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∈</m:t>
                      </m:r>
                      <m:sSup>
                        <m:sSupPr>
                          <m:ctrlP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pPr>
                        <m:e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ℝ</m:t>
                          </m:r>
                        </m:e>
                        <m:sup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𝑀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5037C35-59A9-6246-B88C-497CF20A10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2501" y="2399709"/>
                <a:ext cx="107651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EE91D58-45C0-07E1-57AC-65686E512289}"/>
                  </a:ext>
                </a:extLst>
              </p:cNvPr>
              <p:cNvSpPr/>
              <p:nvPr/>
            </p:nvSpPr>
            <p:spPr>
              <a:xfrm>
                <a:off x="8341506" y="1703129"/>
                <a:ext cx="138367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𝐳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𝑜𝑢𝑡</m:t>
                      </m:r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∈</m:t>
                      </m:r>
                      <m:sSup>
                        <m:sSupPr>
                          <m:ctrlP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pPr>
                        <m:e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ℝ</m:t>
                          </m:r>
                        </m:e>
                        <m:sup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𝐾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EE91D58-45C0-07E1-57AC-65686E5122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1506" y="1703129"/>
                <a:ext cx="1383670" cy="4001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4D815E4-0A21-DCD6-3E3E-5C2B3EE21727}"/>
                  </a:ext>
                </a:extLst>
              </p:cNvPr>
              <p:cNvSpPr/>
              <p:nvPr/>
            </p:nvSpPr>
            <p:spPr>
              <a:xfrm>
                <a:off x="7942947" y="1932943"/>
                <a:ext cx="414682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4D815E4-0A21-DCD6-3E3E-5C2B3EE217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947" y="1932943"/>
                <a:ext cx="414682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02CF628-16C7-3BA2-CFF1-94D7B100814C}"/>
                  </a:ext>
                </a:extLst>
              </p:cNvPr>
              <p:cNvSpPr/>
              <p:nvPr/>
            </p:nvSpPr>
            <p:spPr>
              <a:xfrm>
                <a:off x="11892764" y="1721263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02CF628-16C7-3BA2-CFF1-94D7B10081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2764" y="1721263"/>
                <a:ext cx="345159" cy="400110"/>
              </a:xfrm>
              <a:prstGeom prst="rect">
                <a:avLst/>
              </a:prstGeom>
              <a:blipFill>
                <a:blip r:embed="rId15"/>
                <a:stretch>
                  <a:fillRect l="-5263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5B2A11D-D7ED-17B5-0BF4-1ECFA0F10D33}"/>
                  </a:ext>
                </a:extLst>
              </p:cNvPr>
              <p:cNvSpPr/>
              <p:nvPr/>
            </p:nvSpPr>
            <p:spPr>
              <a:xfrm>
                <a:off x="11306496" y="1917395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5B2A11D-D7ED-17B5-0BF4-1ECFA0F10D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6496" y="1917395"/>
                <a:ext cx="375996" cy="4619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5372A18-9059-5C33-945D-72372CC0DAE6}"/>
                  </a:ext>
                </a:extLst>
              </p:cNvPr>
              <p:cNvSpPr/>
              <p:nvPr/>
            </p:nvSpPr>
            <p:spPr>
              <a:xfrm>
                <a:off x="6026247" y="19431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5372A18-9059-5C33-945D-72372CC0DA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6247" y="1943137"/>
                <a:ext cx="375996" cy="4619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Line 6">
            <a:extLst>
              <a:ext uri="{FF2B5EF4-FFF2-40B4-BE49-F238E27FC236}">
                <a16:creationId xmlns:a16="http://schemas.microsoft.com/office/drawing/2014/main" id="{72C31BB4-B498-2B20-247F-84C94FDE300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68597" y="1762255"/>
            <a:ext cx="761136" cy="0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2" name="Line 6">
            <a:extLst>
              <a:ext uri="{FF2B5EF4-FFF2-40B4-BE49-F238E27FC236}">
                <a16:creationId xmlns:a16="http://schemas.microsoft.com/office/drawing/2014/main" id="{1D6CA59D-EB09-5E0E-3580-FE5F0DDB9F2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95203" y="2585749"/>
            <a:ext cx="761136" cy="0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4" name="Line 6">
            <a:extLst>
              <a:ext uri="{FF2B5EF4-FFF2-40B4-BE49-F238E27FC236}">
                <a16:creationId xmlns:a16="http://schemas.microsoft.com/office/drawing/2014/main" id="{84E62F33-979B-22A2-B756-5455D6E315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88562" y="1762253"/>
            <a:ext cx="697905" cy="400109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5" name="Line 6">
            <a:extLst>
              <a:ext uri="{FF2B5EF4-FFF2-40B4-BE49-F238E27FC236}">
                <a16:creationId xmlns:a16="http://schemas.microsoft.com/office/drawing/2014/main" id="{B0B0A497-F954-6A51-B90C-EA031EFAD0D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829731" y="1771215"/>
            <a:ext cx="419925" cy="386020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7" name="Line 6">
            <a:extLst>
              <a:ext uri="{FF2B5EF4-FFF2-40B4-BE49-F238E27FC236}">
                <a16:creationId xmlns:a16="http://schemas.microsoft.com/office/drawing/2014/main" id="{0E4B87B3-CB0F-301B-4711-36F2BBA83AE3}"/>
              </a:ext>
            </a:extLst>
          </p:cNvPr>
          <p:cNvSpPr>
            <a:spLocks noChangeShapeType="1"/>
          </p:cNvSpPr>
          <p:nvPr/>
        </p:nvSpPr>
        <p:spPr bwMode="auto">
          <a:xfrm>
            <a:off x="9378362" y="2162356"/>
            <a:ext cx="727884" cy="428227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8" name="Line 6">
            <a:extLst>
              <a:ext uri="{FF2B5EF4-FFF2-40B4-BE49-F238E27FC236}">
                <a16:creationId xmlns:a16="http://schemas.microsoft.com/office/drawing/2014/main" id="{043D04DD-AD25-4197-CF3D-5776FB95ECA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821319" y="2175155"/>
            <a:ext cx="440322" cy="415426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8" name="Line 6">
            <a:extLst>
              <a:ext uri="{FF2B5EF4-FFF2-40B4-BE49-F238E27FC236}">
                <a16:creationId xmlns:a16="http://schemas.microsoft.com/office/drawing/2014/main" id="{A2B1F556-4E2C-752E-3714-0F85A6327D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98762" y="2162306"/>
            <a:ext cx="1697462" cy="8963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E444E0D-A613-4804-75F6-DD6F6DD17CD9}"/>
                  </a:ext>
                </a:extLst>
              </p14:cNvPr>
              <p14:cNvContentPartPr/>
              <p14:nvPr/>
            </p14:nvContentPartPr>
            <p14:xfrm>
              <a:off x="308520" y="1439640"/>
              <a:ext cx="11887560" cy="53704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E444E0D-A613-4804-75F6-DD6F6DD17CD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99160" y="1430280"/>
                <a:ext cx="11906280" cy="538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80913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C6720-1C6C-91C3-3577-A0DD3D253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ine 6">
            <a:extLst>
              <a:ext uri="{FF2B5EF4-FFF2-40B4-BE49-F238E27FC236}">
                <a16:creationId xmlns:a16="http://schemas.microsoft.com/office/drawing/2014/main" id="{A0A723C4-3093-79C6-4001-8DB9C8544C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124538" y="2153400"/>
            <a:ext cx="959442" cy="8961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AC303D-0A4E-96BE-930A-ACAAAF04A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8" y="367131"/>
            <a:ext cx="11340665" cy="627812"/>
          </a:xfrm>
        </p:spPr>
        <p:txBody>
          <a:bodyPr/>
          <a:lstStyle/>
          <a:p>
            <a:r>
              <a:rPr lang="en-US" dirty="0"/>
              <a:t>Generic Layer Implementation (vector output version)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E2980B8-303D-0D56-74C9-436B1C594D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derivatives per layer, utilizing previous derivatives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Arbitrary layer: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out</m:t>
                        </m:r>
                      </m:sub>
                    </m:sSub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sub>
                        </m:sSub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Need: </a:t>
                </a:r>
              </a:p>
              <a:p>
                <a:pPr fontAlgn="ctr"/>
                <a:endParaRPr lang="en-US" sz="8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f>
                          <m:fPr>
                            <m:ctrlPr>
                              <a:rPr lang="x-IV_mathan" sz="2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x-IV_mathan" sz="28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x-IV_mathan" sz="28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num>
                          <m:den>
                            <m:r>
                              <a:rPr lang="x-IV_mathan" sz="28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𝑜𝑢𝑡</m:t>
                                </m:r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x-IV_mathan" sz="28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x-IV_mathan" sz="280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𝑜𝑢𝑡</m:t>
                                </m:r>
                                <m:r>
                                  <a:rPr lang="en-US" sz="28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num>
                          <m:den>
                            <m:r>
                              <a:rPr lang="x-IV_mathan" sz="280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𝑖𝑛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r>
                      <a:rPr lang="en-US" sz="28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f>
                          <m:fPr>
                            <m:ctrlPr>
                              <a:rPr lang="x-IV_mathan" sz="2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x-IV_mathan" sz="28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x-IV_mathan" sz="28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num>
                          <m:den>
                            <m:r>
                              <a:rPr lang="x-IV_mathan" sz="28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𝑜𝑢𝑡</m:t>
                                </m:r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x-IV_mathan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x-IV_mathan" sz="28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num>
                          <m:den>
                            <m:r>
                              <a:rPr lang="x-IV_mathan" sz="28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endParaRPr lang="x-IV_mathan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E2980B8-303D-0D56-74C9-436B1C594D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871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DE65849E-A34E-3C59-520B-4441402D2406}"/>
              </a:ext>
            </a:extLst>
          </p:cNvPr>
          <p:cNvGrpSpPr/>
          <p:nvPr/>
        </p:nvGrpSpPr>
        <p:grpSpPr>
          <a:xfrm>
            <a:off x="5470260" y="3315631"/>
            <a:ext cx="6403305" cy="3560802"/>
            <a:chOff x="2256323" y="3703862"/>
            <a:chExt cx="5903493" cy="35608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B57E4D00-4F08-4779-36A6-687AC4B78064}"/>
                    </a:ext>
                  </a:extLst>
                </p:cNvPr>
                <p:cNvSpPr/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Layer</a:t>
                  </a:r>
                  <a:r>
                    <a:rPr lang="en-US" sz="2000" dirty="0">
                      <a:solidFill>
                        <a:srgbClr val="4472C4">
                          <a:lumMod val="75000"/>
                        </a:srgbClr>
                      </a:solidFill>
                      <a:latin typeface="Calibri" panose="020F0502020204030204"/>
                    </a:rPr>
                    <a:t>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z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out</m:t>
                          </m:r>
                        </m:sub>
                      </m:sSub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z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in</m:t>
                              </m:r>
                            </m:sub>
                          </m:sSub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</m:d>
                    </m:oMath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𝒇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𝒇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𝜽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B57E4D00-4F08-4779-36A6-687AC4B780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BC150777-28E9-A03E-C2DC-3775B57E8896}"/>
                    </a:ext>
                  </a:extLst>
                </p:cNvPr>
                <p:cNvSpPr/>
                <p:nvPr/>
              </p:nvSpPr>
              <p:spPr>
                <a:xfrm>
                  <a:off x="7248260" y="4360789"/>
                  <a:ext cx="911556" cy="8570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1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𝐳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𝑜𝑢𝑡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BC150777-28E9-A03E-C2DC-3775B57E88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4360789"/>
                  <a:ext cx="911556" cy="85702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F5BDC469-F632-7251-0666-D1CAB1098ACF}"/>
                    </a:ext>
                  </a:extLst>
                </p:cNvPr>
                <p:cNvSpPr/>
                <p:nvPr/>
              </p:nvSpPr>
              <p:spPr>
                <a:xfrm>
                  <a:off x="7248260" y="3703862"/>
                  <a:ext cx="74621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𝐳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𝑜𝑢𝑡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F5BDC469-F632-7251-0666-D1CAB1098AC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3703862"/>
                  <a:ext cx="746211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155C3E1A-8006-66F1-62D0-3B786FEFB71B}"/>
                    </a:ext>
                  </a:extLst>
                </p:cNvPr>
                <p:cNvSpPr/>
                <p:nvPr/>
              </p:nvSpPr>
              <p:spPr>
                <a:xfrm>
                  <a:off x="2256323" y="4360789"/>
                  <a:ext cx="751886" cy="8570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𝑖𝑛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190A64E-3FC2-5ED4-B9A8-1E9DDAC964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4360789"/>
                  <a:ext cx="751886" cy="85702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CD1BA5B0-B690-3640-DF05-0DA5E51577C8}"/>
                    </a:ext>
                  </a:extLst>
                </p:cNvPr>
                <p:cNvSpPr/>
                <p:nvPr/>
              </p:nvSpPr>
              <p:spPr>
                <a:xfrm>
                  <a:off x="2256323" y="3799302"/>
                  <a:ext cx="58654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𝑖𝑛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E2A8B7E0-1FD8-8D79-79C4-5C797BAD678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3799302"/>
                  <a:ext cx="586541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76F99EA-3C0F-8855-C569-136E9D1652B7}"/>
                    </a:ext>
                  </a:extLst>
                </p:cNvPr>
                <p:cNvSpPr/>
                <p:nvPr/>
              </p:nvSpPr>
              <p:spPr>
                <a:xfrm>
                  <a:off x="5194255" y="6470088"/>
                  <a:ext cx="569280" cy="7945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𝜽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76F99EA-3C0F-8855-C569-136E9D1652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4255" y="6470088"/>
                  <a:ext cx="569280" cy="79457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C645E6E-E97B-A23E-5415-AB838928E4FF}"/>
                    </a:ext>
                  </a:extLst>
                </p:cNvPr>
                <p:cNvSpPr/>
                <p:nvPr/>
              </p:nvSpPr>
              <p:spPr>
                <a:xfrm>
                  <a:off x="4288322" y="6409265"/>
                  <a:ext cx="41114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𝜽</m:t>
                        </m:r>
                      </m:oMath>
                    </m:oMathPara>
                  </a14:m>
                  <a:endParaRPr kumimoji="0" lang="en-US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C645E6E-E97B-A23E-5415-AB838928E4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8322" y="6409265"/>
                  <a:ext cx="411146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26BF3AE-AD3E-698E-2C26-1B874EF35B98}"/>
                </a:ext>
              </a:extLst>
            </p:cNvPr>
            <p:cNvCxnSpPr/>
            <p:nvPr/>
          </p:nvCxnSpPr>
          <p:spPr>
            <a:xfrm>
              <a:off x="2752549" y="3983968"/>
              <a:ext cx="84578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CD3F441-DEEE-88F9-7303-72E14EADBC63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H="1">
              <a:off x="3008209" y="4789304"/>
              <a:ext cx="59012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CCA9F19-4539-B531-F7F4-11AC7BE8BA67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6352486" y="3920570"/>
              <a:ext cx="895773" cy="1412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1C96FA9-6717-E428-C9A5-35B4C76368B4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6352486" y="4772056"/>
              <a:ext cx="895773" cy="172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F3B7BBE-871B-F4E7-8F51-95289ABE8225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V="1">
              <a:off x="4493896" y="5852161"/>
              <a:ext cx="1533" cy="55710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26CC403-D0B1-8B7E-4B01-A90E0A0DDF06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5465483" y="5852160"/>
              <a:ext cx="13412" cy="61792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Line 6">
            <a:extLst>
              <a:ext uri="{FF2B5EF4-FFF2-40B4-BE49-F238E27FC236}">
                <a16:creationId xmlns:a16="http://schemas.microsoft.com/office/drawing/2014/main" id="{D8E44455-CA1E-F012-7755-04F05156E1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38876" y="2171314"/>
            <a:ext cx="3949686" cy="1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E10B94D-DECA-8924-8FF5-EA34F57C9DC8}"/>
                  </a:ext>
                </a:extLst>
              </p:cNvPr>
              <p:cNvSpPr/>
              <p:nvPr/>
            </p:nvSpPr>
            <p:spPr>
              <a:xfrm>
                <a:off x="7373105" y="1712087"/>
                <a:ext cx="52245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𝑖𝑛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E10B94D-DECA-8924-8FF5-EA34F57C9D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3105" y="1712087"/>
                <a:ext cx="522451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7F540DB-4717-D84B-D781-C8D8C6768071}"/>
                  </a:ext>
                </a:extLst>
              </p:cNvPr>
              <p:cNvSpPr/>
              <p:nvPr/>
            </p:nvSpPr>
            <p:spPr>
              <a:xfrm>
                <a:off x="6763757" y="19431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7F540DB-4717-D84B-D781-C8D8C67680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3757" y="1943137"/>
                <a:ext cx="375996" cy="4619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E7192FB-56EB-B390-DB1F-D413343F7601}"/>
                  </a:ext>
                </a:extLst>
              </p:cNvPr>
              <p:cNvSpPr/>
              <p:nvPr/>
            </p:nvSpPr>
            <p:spPr>
              <a:xfrm>
                <a:off x="7632501" y="2399709"/>
                <a:ext cx="107651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𝜽</m:t>
                      </m:r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∈</m:t>
                      </m:r>
                      <m:sSup>
                        <m:sSupPr>
                          <m:ctrlP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pPr>
                        <m:e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ℝ</m:t>
                          </m:r>
                        </m:e>
                        <m:sup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𝑀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E7192FB-56EB-B390-DB1F-D413343F76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2501" y="2399709"/>
                <a:ext cx="107651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4D44E95-AC8A-9D65-643B-3CF2E5ED5AF1}"/>
                  </a:ext>
                </a:extLst>
              </p:cNvPr>
              <p:cNvSpPr/>
              <p:nvPr/>
            </p:nvSpPr>
            <p:spPr>
              <a:xfrm>
                <a:off x="8341506" y="1703129"/>
                <a:ext cx="138367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𝐳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𝑜𝑢𝑡</m:t>
                      </m:r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∈</m:t>
                      </m:r>
                      <m:sSup>
                        <m:sSupPr>
                          <m:ctrlP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pPr>
                        <m:e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ℝ</m:t>
                          </m:r>
                        </m:e>
                        <m:sup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𝐾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4D44E95-AC8A-9D65-643B-3CF2E5ED5A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1506" y="1703129"/>
                <a:ext cx="1383670" cy="4001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91A82FC-6EBA-97E4-1F37-2C9D11E09A1D}"/>
                  </a:ext>
                </a:extLst>
              </p:cNvPr>
              <p:cNvSpPr/>
              <p:nvPr/>
            </p:nvSpPr>
            <p:spPr>
              <a:xfrm>
                <a:off x="7942947" y="1932943"/>
                <a:ext cx="414682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91A82FC-6EBA-97E4-1F37-2C9D11E09A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947" y="1932943"/>
                <a:ext cx="414682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8D1D81B-B1FB-74B3-0304-F567990116DE}"/>
                  </a:ext>
                </a:extLst>
              </p:cNvPr>
              <p:cNvSpPr/>
              <p:nvPr/>
            </p:nvSpPr>
            <p:spPr>
              <a:xfrm>
                <a:off x="11892764" y="1721263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8D1D81B-B1FB-74B3-0304-F567990116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2764" y="1721263"/>
                <a:ext cx="345159" cy="400110"/>
              </a:xfrm>
              <a:prstGeom prst="rect">
                <a:avLst/>
              </a:prstGeom>
              <a:blipFill>
                <a:blip r:embed="rId15"/>
                <a:stretch>
                  <a:fillRect l="-5263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BC6DBC5-2C11-B7B7-6485-60BC566044BF}"/>
                  </a:ext>
                </a:extLst>
              </p:cNvPr>
              <p:cNvSpPr/>
              <p:nvPr/>
            </p:nvSpPr>
            <p:spPr>
              <a:xfrm>
                <a:off x="11306496" y="1917395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BC6DBC5-2C11-B7B7-6485-60BC566044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6496" y="1917395"/>
                <a:ext cx="375996" cy="4619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5F4FDA3-B28E-080B-39EF-01735F610EB8}"/>
                  </a:ext>
                </a:extLst>
              </p:cNvPr>
              <p:cNvSpPr/>
              <p:nvPr/>
            </p:nvSpPr>
            <p:spPr>
              <a:xfrm>
                <a:off x="6026247" y="19431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5F4FDA3-B28E-080B-39EF-01735F610E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6247" y="1943137"/>
                <a:ext cx="375996" cy="4619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Line 6">
            <a:extLst>
              <a:ext uri="{FF2B5EF4-FFF2-40B4-BE49-F238E27FC236}">
                <a16:creationId xmlns:a16="http://schemas.microsoft.com/office/drawing/2014/main" id="{D182BBBC-B90E-07AB-6BB4-2F08A225B1B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68597" y="1762255"/>
            <a:ext cx="761136" cy="0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2" name="Line 6">
            <a:extLst>
              <a:ext uri="{FF2B5EF4-FFF2-40B4-BE49-F238E27FC236}">
                <a16:creationId xmlns:a16="http://schemas.microsoft.com/office/drawing/2014/main" id="{DD25A88C-8BED-0C32-9FD7-57BC5566719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95203" y="2585749"/>
            <a:ext cx="761136" cy="0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4" name="Line 6">
            <a:extLst>
              <a:ext uri="{FF2B5EF4-FFF2-40B4-BE49-F238E27FC236}">
                <a16:creationId xmlns:a16="http://schemas.microsoft.com/office/drawing/2014/main" id="{C953885A-1E75-E81C-7EBB-35452792B1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88562" y="1762253"/>
            <a:ext cx="697905" cy="400109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5" name="Line 6">
            <a:extLst>
              <a:ext uri="{FF2B5EF4-FFF2-40B4-BE49-F238E27FC236}">
                <a16:creationId xmlns:a16="http://schemas.microsoft.com/office/drawing/2014/main" id="{CD792EBE-5BBB-0B26-A3F7-1981E19B306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829731" y="1771214"/>
            <a:ext cx="419925" cy="376337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7" name="Line 6">
            <a:extLst>
              <a:ext uri="{FF2B5EF4-FFF2-40B4-BE49-F238E27FC236}">
                <a16:creationId xmlns:a16="http://schemas.microsoft.com/office/drawing/2014/main" id="{BA3E3717-93C4-9DAB-6106-9A995DF8FA0E}"/>
              </a:ext>
            </a:extLst>
          </p:cNvPr>
          <p:cNvSpPr>
            <a:spLocks noChangeShapeType="1"/>
          </p:cNvSpPr>
          <p:nvPr/>
        </p:nvSpPr>
        <p:spPr bwMode="auto">
          <a:xfrm>
            <a:off x="9378362" y="2162356"/>
            <a:ext cx="727884" cy="428227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8" name="Line 6">
            <a:extLst>
              <a:ext uri="{FF2B5EF4-FFF2-40B4-BE49-F238E27FC236}">
                <a16:creationId xmlns:a16="http://schemas.microsoft.com/office/drawing/2014/main" id="{8220DA41-DE04-ED43-18DF-59E8D023D9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821319" y="2177067"/>
            <a:ext cx="440322" cy="413514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4" name="Line 6">
            <a:extLst>
              <a:ext uri="{FF2B5EF4-FFF2-40B4-BE49-F238E27FC236}">
                <a16:creationId xmlns:a16="http://schemas.microsoft.com/office/drawing/2014/main" id="{D12AACCF-4CDF-300D-1C54-36F0D8D5C8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98762" y="2162306"/>
            <a:ext cx="1697462" cy="8963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382ACE6-2D56-7342-5067-902924FF49BB}"/>
                  </a:ext>
                </a:extLst>
              </p:cNvPr>
              <p:cNvSpPr/>
              <p:nvPr/>
            </p:nvSpPr>
            <p:spPr>
              <a:xfrm>
                <a:off x="10019507" y="1341091"/>
                <a:ext cx="836832" cy="4135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𝑧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𝑜𝑢𝑡</m:t>
                          </m:r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,1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382ACE6-2D56-7342-5067-902924FF49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9507" y="1341091"/>
                <a:ext cx="836832" cy="41351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7375D55-9157-6E56-C427-C4A80E0EBE66}"/>
                  </a:ext>
                </a:extLst>
              </p:cNvPr>
              <p:cNvSpPr/>
              <p:nvPr/>
            </p:nvSpPr>
            <p:spPr>
              <a:xfrm>
                <a:off x="10019507" y="1775672"/>
                <a:ext cx="836832" cy="4135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𝑧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𝑜𝑢𝑡</m:t>
                          </m:r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7375D55-9157-6E56-C427-C4A80E0EBE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9507" y="1775672"/>
                <a:ext cx="836832" cy="41351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764A310-C737-DAAB-9D6B-273F505943A7}"/>
                  </a:ext>
                </a:extLst>
              </p:cNvPr>
              <p:cNvSpPr/>
              <p:nvPr/>
            </p:nvSpPr>
            <p:spPr>
              <a:xfrm>
                <a:off x="10013195" y="2191824"/>
                <a:ext cx="836832" cy="4135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𝑧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𝑜𝑢𝑡</m:t>
                          </m:r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,3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764A310-C737-DAAB-9D6B-273F505943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3195" y="2191824"/>
                <a:ext cx="836832" cy="41351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8723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E0584-8685-2EF6-81F1-3509E90F2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D2AD6-3369-DD25-9788-9E24F954F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Layer Implementation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0155C71-D179-0189-CD94-B3961F7EA5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5401805" cy="2039539"/>
              </a:xfrm>
            </p:spPr>
            <p:txBody>
              <a:bodyPr/>
              <a:lstStyle/>
              <a:p>
                <a:r>
                  <a:rPr lang="en-US" dirty="0"/>
                  <a:t>Compute derivatives per layer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Layer: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𝐳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𝐚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Scalar version (no formatting)</a:t>
                </a:r>
              </a:p>
              <a:p>
                <a:pPr fontAlgn="ctr"/>
                <a:endParaRPr lang="en-US" sz="8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x-IV_mathan" sz="2800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0155C71-D179-0189-CD94-B3961F7EA5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5401805" cy="2039539"/>
              </a:xfrm>
              <a:blipFill>
                <a:blip r:embed="rId2"/>
                <a:stretch>
                  <a:fillRect l="-2370" t="-5090" b="-129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D773C91-9BD9-063E-0848-BE71D9838EE6}"/>
                  </a:ext>
                </a:extLst>
              </p:cNvPr>
              <p:cNvSpPr/>
              <p:nvPr/>
            </p:nvSpPr>
            <p:spPr>
              <a:xfrm>
                <a:off x="9459400" y="4321640"/>
                <a:ext cx="607280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𝐛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D773C91-9BD9-063E-0848-BE71D9838E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9400" y="4321640"/>
                <a:ext cx="607280" cy="7945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F48DE6E-D0A3-8958-C6D0-D571AF7C61A5}"/>
                  </a:ext>
                </a:extLst>
              </p:cNvPr>
              <p:cNvSpPr/>
              <p:nvPr/>
            </p:nvSpPr>
            <p:spPr>
              <a:xfrm>
                <a:off x="7653023" y="1649089"/>
                <a:ext cx="2714038" cy="194233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Layer</a:t>
                </a:r>
                <a:r>
                  <a:rPr lang="en-US" sz="2000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/>
                  </a:rPr>
                  <a:t>   </a:t>
                </a:r>
                <a14:m>
                  <m:oMath xmlns:m="http://schemas.openxmlformats.org/officeDocument/2006/math">
                    <m:r>
                      <a:rPr kumimoji="0" lang="en-US" sz="2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𝐚</m:t>
                    </m:r>
                    <m:r>
                      <a:rPr kumimoji="0" lang="x-IV_matha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𝐚</m:t>
                        </m:r>
                        <m:r>
                          <a:rPr kumimoji="0" lang="x-IV_mathan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x-IV_matha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𝐛</m:t>
                        </m:r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𝒇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𝐚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0"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𝒇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F48DE6E-D0A3-8958-C6D0-D571AF7C61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3023" y="1649089"/>
                <a:ext cx="2714038" cy="19423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8634F24-1A1E-C159-56CC-0F8ADD0ABE2B}"/>
                  </a:ext>
                </a:extLst>
              </p:cNvPr>
              <p:cNvSpPr/>
              <p:nvPr/>
            </p:nvSpPr>
            <p:spPr>
              <a:xfrm>
                <a:off x="11492580" y="2212341"/>
                <a:ext cx="579453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𝐳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8634F24-1A1E-C159-56CC-0F8ADD0ABE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2580" y="2212341"/>
                <a:ext cx="579453" cy="7945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BC2B6B4-7C22-9262-EFB8-D7B4053BBA3F}"/>
                  </a:ext>
                </a:extLst>
              </p:cNvPr>
              <p:cNvSpPr/>
              <p:nvPr/>
            </p:nvSpPr>
            <p:spPr>
              <a:xfrm>
                <a:off x="11492580" y="1555414"/>
                <a:ext cx="412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𝒛</m:t>
                      </m:r>
                    </m:oMath>
                  </m:oMathPara>
                </a14:m>
                <a:endPara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BC2B6B4-7C22-9262-EFB8-D7B4053BBA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2580" y="1555414"/>
                <a:ext cx="41229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680B0FC-1715-DC5C-AFA7-4AB2F730B77E}"/>
                  </a:ext>
                </a:extLst>
              </p:cNvPr>
              <p:cNvSpPr/>
              <p:nvPr/>
            </p:nvSpPr>
            <p:spPr>
              <a:xfrm>
                <a:off x="6078007" y="2212341"/>
                <a:ext cx="615873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𝐚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680B0FC-1715-DC5C-AFA7-4AB2F730B7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8007" y="2212341"/>
                <a:ext cx="615873" cy="7945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C044C55-E2B4-BDBC-4DE1-0D05437E8C6D}"/>
                  </a:ext>
                </a:extLst>
              </p:cNvPr>
              <p:cNvSpPr/>
              <p:nvPr/>
            </p:nvSpPr>
            <p:spPr>
              <a:xfrm>
                <a:off x="6264132" y="1572495"/>
                <a:ext cx="4235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</m:oMath>
                  </m:oMathPara>
                </a14:m>
                <a:endPara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C044C55-E2B4-BDBC-4DE1-0D05437E8C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132" y="1572495"/>
                <a:ext cx="423513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2541CCF-A896-0F1F-A9C7-421E7D0F0537}"/>
                  </a:ext>
                </a:extLst>
              </p:cNvPr>
              <p:cNvSpPr/>
              <p:nvPr/>
            </p:nvSpPr>
            <p:spPr>
              <a:xfrm>
                <a:off x="8699725" y="4321640"/>
                <a:ext cx="728917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𝑊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2541CCF-A896-0F1F-A9C7-421E7D0F05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9725" y="4321640"/>
                <a:ext cx="728917" cy="7945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6289F71-0F82-CF67-A829-ABDB92A48679}"/>
                  </a:ext>
                </a:extLst>
              </p:cNvPr>
              <p:cNvSpPr/>
              <p:nvPr/>
            </p:nvSpPr>
            <p:spPr>
              <a:xfrm>
                <a:off x="7651969" y="4321640"/>
                <a:ext cx="87799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𝑊</m:t>
                      </m:r>
                      <m:r>
                        <a:rPr lang="en-US" sz="2400" b="0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 </m:t>
                      </m:r>
                      <m:r>
                        <a:rPr lang="en-US" sz="2400" b="1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𝐛</m:t>
                      </m:r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6289F71-0F82-CF67-A829-ABDB92A486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969" y="4321640"/>
                <a:ext cx="877997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03775FB-DCC3-DF22-5E60-472B4FEA3EC0}"/>
              </a:ext>
            </a:extLst>
          </p:cNvPr>
          <p:cNvCxnSpPr>
            <a:cxnSpLocks/>
          </p:cNvCxnSpPr>
          <p:nvPr/>
        </p:nvCxnSpPr>
        <p:spPr>
          <a:xfrm>
            <a:off x="6807032" y="1835520"/>
            <a:ext cx="7266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CB1FFE3-1763-EBD0-FEF3-5EA5C42C1FC1}"/>
              </a:ext>
            </a:extLst>
          </p:cNvPr>
          <p:cNvCxnSpPr>
            <a:cxnSpLocks/>
          </p:cNvCxnSpPr>
          <p:nvPr/>
        </p:nvCxnSpPr>
        <p:spPr>
          <a:xfrm flipH="1">
            <a:off x="6807032" y="2640856"/>
            <a:ext cx="7266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596C9D2-3A73-9A2D-C932-80EF82D09A3F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10520967" y="1772122"/>
            <a:ext cx="971613" cy="1412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4C7AE31-7B54-861D-82B5-732B8814357C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10520967" y="2609629"/>
            <a:ext cx="971613" cy="13979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07D28A2-53C4-08A7-1EAC-1169C183BBDA}"/>
              </a:ext>
            </a:extLst>
          </p:cNvPr>
          <p:cNvCxnSpPr>
            <a:cxnSpLocks/>
          </p:cNvCxnSpPr>
          <p:nvPr/>
        </p:nvCxnSpPr>
        <p:spPr>
          <a:xfrm flipV="1">
            <a:off x="7899793" y="3703712"/>
            <a:ext cx="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56C9340-0632-6596-ECBE-BE713D7F42EA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9064184" y="3703712"/>
            <a:ext cx="11748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425DAEB-572E-3031-E7FF-BFAFFD81F175}"/>
              </a:ext>
            </a:extLst>
          </p:cNvPr>
          <p:cNvCxnSpPr>
            <a:cxnSpLocks/>
            <a:endCxn id="40" idx="0"/>
          </p:cNvCxnSpPr>
          <p:nvPr/>
        </p:nvCxnSpPr>
        <p:spPr>
          <a:xfrm>
            <a:off x="9753591" y="3703712"/>
            <a:ext cx="945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4498B97-159B-480A-FE3B-23CFEFBEF7DA}"/>
              </a:ext>
            </a:extLst>
          </p:cNvPr>
          <p:cNvCxnSpPr>
            <a:cxnSpLocks/>
          </p:cNvCxnSpPr>
          <p:nvPr/>
        </p:nvCxnSpPr>
        <p:spPr>
          <a:xfrm flipV="1">
            <a:off x="8314965" y="3703712"/>
            <a:ext cx="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9129F21A-1DA4-415E-FF09-E5EE040BD793}"/>
              </a:ext>
            </a:extLst>
          </p:cNvPr>
          <p:cNvGrpSpPr/>
          <p:nvPr/>
        </p:nvGrpSpPr>
        <p:grpSpPr>
          <a:xfrm>
            <a:off x="7289157" y="193362"/>
            <a:ext cx="4110914" cy="1179447"/>
            <a:chOff x="7289157" y="193362"/>
            <a:chExt cx="4110914" cy="1179447"/>
          </a:xfrm>
        </p:grpSpPr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B7B0AC89-A45F-E4EA-9BF3-8E95A7A892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41246" y="677000"/>
              <a:ext cx="959442" cy="8961"/>
            </a:xfrm>
            <a:prstGeom prst="lin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27406EC-A750-F30E-C86F-2F6B3DDFAB18}"/>
                    </a:ext>
                  </a:extLst>
                </p:cNvPr>
                <p:cNvSpPr/>
                <p:nvPr/>
              </p:nvSpPr>
              <p:spPr>
                <a:xfrm>
                  <a:off x="7707153" y="209990"/>
                  <a:ext cx="123142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𝐚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27406EC-A750-F30E-C86F-2F6B3DDFAB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7153" y="209990"/>
                  <a:ext cx="1231426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42CECA6-9BA8-E087-969D-870F1B885116}"/>
                    </a:ext>
                  </a:extLst>
                </p:cNvPr>
                <p:cNvSpPr/>
                <p:nvPr/>
              </p:nvSpPr>
              <p:spPr>
                <a:xfrm>
                  <a:off x="7797557" y="911144"/>
                  <a:ext cx="276806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𝑊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×</m:t>
                            </m:r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sup>
                        </m:sSup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,</m:t>
                        </m:r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𝐛</m:t>
                        </m:r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42CECA6-9BA8-E087-969D-870F1B8851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7557" y="911144"/>
                  <a:ext cx="2768065" cy="46166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95C966FE-CF45-DBA2-7B8E-6AF597D1F58E}"/>
                    </a:ext>
                  </a:extLst>
                </p:cNvPr>
                <p:cNvSpPr/>
                <p:nvPr/>
              </p:nvSpPr>
              <p:spPr>
                <a:xfrm>
                  <a:off x="9459717" y="193362"/>
                  <a:ext cx="11798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𝐳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95C966FE-CF45-DBA2-7B8E-6AF597D1F58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9717" y="193362"/>
                  <a:ext cx="1179874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253D0A7B-56BA-3ED2-FFED-FC1CD5BFE853}"/>
                    </a:ext>
                  </a:extLst>
                </p:cNvPr>
                <p:cNvSpPr/>
                <p:nvPr/>
              </p:nvSpPr>
              <p:spPr>
                <a:xfrm>
                  <a:off x="10988805" y="255541"/>
                  <a:ext cx="41126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𝐽</m:t>
                        </m:r>
                      </m:oMath>
                    </m:oMathPara>
                  </a14:m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253D0A7B-56BA-3ED2-FFED-FC1CD5BFE8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88805" y="255541"/>
                  <a:ext cx="411266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F0F1BEFE-217C-C310-D98D-7704974FAB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27365" y="670969"/>
              <a:ext cx="1708451" cy="8956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0CA49F53-6CF7-2A69-409E-1AD8CEF5F957}"/>
                    </a:ext>
                  </a:extLst>
                </p:cNvPr>
                <p:cNvSpPr/>
                <p:nvPr/>
              </p:nvSpPr>
              <p:spPr>
                <a:xfrm>
                  <a:off x="8884667" y="335248"/>
                  <a:ext cx="505057" cy="572718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0CA49F53-6CF7-2A69-409E-1AD8CEF5F9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84667" y="335248"/>
                  <a:ext cx="505057" cy="572718"/>
                </a:xfrm>
                <a:prstGeom prst="rect">
                  <a:avLst/>
                </a:prstGeom>
                <a:blipFill>
                  <a:blip r:embed="rId15"/>
                  <a:stretch>
                    <a:fillRect b="-1010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Line 6">
              <a:extLst>
                <a:ext uri="{FF2B5EF4-FFF2-40B4-BE49-F238E27FC236}">
                  <a16:creationId xmlns:a16="http://schemas.microsoft.com/office/drawing/2014/main" id="{FCE14638-D022-A02A-022A-178A7A45E8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89157" y="679924"/>
              <a:ext cx="959442" cy="8961"/>
            </a:xfrm>
            <a:prstGeom prst="lin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0D91F75-D1BB-2318-664A-CE9187CC0879}"/>
                  </a:ext>
                </a:extLst>
              </p:cNvPr>
              <p:cNvSpPr txBox="1"/>
              <p:nvPr/>
            </p:nvSpPr>
            <p:spPr>
              <a:xfrm>
                <a:off x="8196534" y="5626749"/>
                <a:ext cx="348092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𝐳</m:t>
                      </m:r>
                      <m:r>
                        <a:rPr lang="en-US" sz="2800" b="1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800" b="1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US" sz="28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1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28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0D91F75-D1BB-2318-664A-CE9187CC0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6534" y="5626749"/>
                <a:ext cx="3480926" cy="52322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6DC664-5798-574B-1B13-8D936EF13ED8}"/>
                  </a:ext>
                </a:extLst>
              </p:cNvPr>
              <p:cNvSpPr txBox="1"/>
              <p:nvPr/>
            </p:nvSpPr>
            <p:spPr>
              <a:xfrm>
                <a:off x="8724619" y="6210197"/>
                <a:ext cx="3480926" cy="572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800" i="1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6DC664-5798-574B-1B13-8D936EF13E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4619" y="6210197"/>
                <a:ext cx="3480926" cy="57233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F8C05D7-EAB3-4BD0-792B-5BC0317930EB}"/>
                  </a:ext>
                </a:extLst>
              </p14:cNvPr>
              <p14:cNvContentPartPr/>
              <p14:nvPr/>
            </p14:nvContentPartPr>
            <p14:xfrm>
              <a:off x="2121120" y="3913560"/>
              <a:ext cx="2655360" cy="24073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F8C05D7-EAB3-4BD0-792B-5BC0317930E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111760" y="3904200"/>
                <a:ext cx="2674080" cy="242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3C9C0D0-6652-B2C6-2078-D50DC530CB70}"/>
                  </a:ext>
                </a:extLst>
              </p14:cNvPr>
              <p14:cNvContentPartPr/>
              <p14:nvPr/>
            </p14:nvContentPartPr>
            <p14:xfrm>
              <a:off x="2071800" y="3053520"/>
              <a:ext cx="2613240" cy="10051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3C9C0D0-6652-B2C6-2078-D50DC530CB7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062440" y="3044160"/>
                <a:ext cx="2631960" cy="1023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3671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1034F-085E-24C7-7825-4FEBC4A8E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3A299-FF38-E49C-6E38-BDA4CE627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Last time: Neural Networks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Three-neuron network + optimization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Neural network structure (adding more neurons)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Forward pass and Backpropagation (scalar version)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Today: Neural Networks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Calculus: multi-variate chain rule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Backpropagation (vector version)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Neural Network Properties and Intuition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04622A8-7A12-6BE3-964F-B019550CFEF7}"/>
                  </a:ext>
                </a:extLst>
              </p14:cNvPr>
              <p14:cNvContentPartPr/>
              <p14:nvPr/>
            </p14:nvContentPartPr>
            <p14:xfrm>
              <a:off x="181800" y="1622520"/>
              <a:ext cx="9236880" cy="3968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04622A8-7A12-6BE3-964F-B019550CFE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2440" y="1613160"/>
                <a:ext cx="9255600" cy="398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13713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00DFB-6CA4-77B5-DD96-3D13EF4EF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8C310-3859-74F4-2D8A-2FE4ABC35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Layer Implementation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F425B6C-D567-36CD-5745-0F7FD57FA2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5401805" cy="2039539"/>
              </a:xfrm>
            </p:spPr>
            <p:txBody>
              <a:bodyPr/>
              <a:lstStyle/>
              <a:p>
                <a:r>
                  <a:rPr lang="en-US" dirty="0"/>
                  <a:t>Compute derivatives per layer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Layer: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𝐳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𝐚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Scalar version (no formatting)</a:t>
                </a:r>
              </a:p>
              <a:p>
                <a:pPr fontAlgn="ctr"/>
                <a:endParaRPr lang="en-US" sz="8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num>
                          <m:den>
                            <m:r>
                              <a:rPr lang="en-US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den>
                        </m:f>
                      </m:e>
                    </m:nary>
                    <m:f>
                      <m:fPr>
                        <m:ctrlPr>
                          <a:rPr lang="en-US" sz="28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num>
                      <m:den>
                        <m:r>
                          <a:rPr lang="en-US" sz="28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sz="28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num>
                          <m:den>
                            <m:r>
                              <a:rPr lang="en-US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den>
                        </m:f>
                      </m:e>
                    </m:nary>
                    <m:f>
                      <m:fPr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num>
                      <m:den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sz="28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num>
                          <m:den>
                            <m:r>
                              <a:rPr lang="en-US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den>
                        </m:f>
                      </m:e>
                    </m:nary>
                    <m:f>
                      <m:fPr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num>
                      <m:den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endParaRPr lang="x-IV_mathan" sz="2800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F425B6C-D567-36CD-5745-0F7FD57FA2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5401805" cy="2039539"/>
              </a:xfrm>
              <a:blipFill>
                <a:blip r:embed="rId2"/>
                <a:stretch>
                  <a:fillRect l="-2370" t="-5090" b="-129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054BF8A-36C9-341C-7FEB-253DBDD32018}"/>
                  </a:ext>
                </a:extLst>
              </p:cNvPr>
              <p:cNvSpPr/>
              <p:nvPr/>
            </p:nvSpPr>
            <p:spPr>
              <a:xfrm>
                <a:off x="9459400" y="4321640"/>
                <a:ext cx="607280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𝐛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054BF8A-36C9-341C-7FEB-253DBDD320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9400" y="4321640"/>
                <a:ext cx="607280" cy="7945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C54A547-7D4E-009A-32ED-EF17C96DE79C}"/>
                  </a:ext>
                </a:extLst>
              </p:cNvPr>
              <p:cNvSpPr/>
              <p:nvPr/>
            </p:nvSpPr>
            <p:spPr>
              <a:xfrm>
                <a:off x="7653023" y="1649089"/>
                <a:ext cx="2714038" cy="194233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Layer</a:t>
                </a:r>
                <a:r>
                  <a:rPr lang="en-US" sz="2000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/>
                  </a:rPr>
                  <a:t>   </a:t>
                </a:r>
                <a14:m>
                  <m:oMath xmlns:m="http://schemas.openxmlformats.org/officeDocument/2006/math">
                    <m:r>
                      <a:rPr kumimoji="0" lang="en-US" sz="2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𝐚</m:t>
                    </m:r>
                    <m:r>
                      <a:rPr kumimoji="0" lang="x-IV_matha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𝐚</m:t>
                        </m:r>
                        <m:r>
                          <a:rPr kumimoji="0" lang="x-IV_mathan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x-IV_matha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𝐛</m:t>
                        </m:r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𝒇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𝐚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0"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𝒇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C54A547-7D4E-009A-32ED-EF17C96DE7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3023" y="1649089"/>
                <a:ext cx="2714038" cy="19423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EC95DA2-CE15-122D-BC5B-59D8A3201511}"/>
                  </a:ext>
                </a:extLst>
              </p:cNvPr>
              <p:cNvSpPr/>
              <p:nvPr/>
            </p:nvSpPr>
            <p:spPr>
              <a:xfrm>
                <a:off x="11492580" y="2212341"/>
                <a:ext cx="579453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𝐳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EC95DA2-CE15-122D-BC5B-59D8A32015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2580" y="2212341"/>
                <a:ext cx="579453" cy="7945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3C55FE3-BCEB-2E38-04F7-AC7BB6E2EEF4}"/>
                  </a:ext>
                </a:extLst>
              </p:cNvPr>
              <p:cNvSpPr/>
              <p:nvPr/>
            </p:nvSpPr>
            <p:spPr>
              <a:xfrm>
                <a:off x="11492580" y="1555414"/>
                <a:ext cx="412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𝒛</m:t>
                      </m:r>
                    </m:oMath>
                  </m:oMathPara>
                </a14:m>
                <a:endPara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3C55FE3-BCEB-2E38-04F7-AC7BB6E2EE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2580" y="1555414"/>
                <a:ext cx="41229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E597B0B-AD98-BB82-4489-BB6BADEF6998}"/>
                  </a:ext>
                </a:extLst>
              </p:cNvPr>
              <p:cNvSpPr/>
              <p:nvPr/>
            </p:nvSpPr>
            <p:spPr>
              <a:xfrm>
                <a:off x="6078007" y="2212341"/>
                <a:ext cx="615873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𝐚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E597B0B-AD98-BB82-4489-BB6BADEF69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8007" y="2212341"/>
                <a:ext cx="615873" cy="7945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F482F12-8F50-1476-1B45-3CF2C8DC6B9D}"/>
                  </a:ext>
                </a:extLst>
              </p:cNvPr>
              <p:cNvSpPr/>
              <p:nvPr/>
            </p:nvSpPr>
            <p:spPr>
              <a:xfrm>
                <a:off x="6264132" y="1572495"/>
                <a:ext cx="4235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</m:oMath>
                  </m:oMathPara>
                </a14:m>
                <a:endPara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F482F12-8F50-1476-1B45-3CF2C8DC6B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132" y="1572495"/>
                <a:ext cx="423513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A832244-5566-363F-88DF-FE2624F45721}"/>
                  </a:ext>
                </a:extLst>
              </p:cNvPr>
              <p:cNvSpPr/>
              <p:nvPr/>
            </p:nvSpPr>
            <p:spPr>
              <a:xfrm>
                <a:off x="8699725" y="4321640"/>
                <a:ext cx="728917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𝑊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A832244-5566-363F-88DF-FE2624F457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9725" y="4321640"/>
                <a:ext cx="728917" cy="7945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6889701-04A8-940E-2B0A-6CFCD8E9FEF2}"/>
                  </a:ext>
                </a:extLst>
              </p:cNvPr>
              <p:cNvSpPr/>
              <p:nvPr/>
            </p:nvSpPr>
            <p:spPr>
              <a:xfrm>
                <a:off x="7651969" y="4321640"/>
                <a:ext cx="87799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𝑊</m:t>
                      </m:r>
                      <m:r>
                        <a:rPr lang="en-US" sz="2400" b="0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 </m:t>
                      </m:r>
                      <m:r>
                        <a:rPr lang="en-US" sz="2400" b="1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𝐛</m:t>
                      </m:r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6889701-04A8-940E-2B0A-6CFCD8E9FE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969" y="4321640"/>
                <a:ext cx="877997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04C0474-02B2-2277-0B22-8C480AD359A4}"/>
              </a:ext>
            </a:extLst>
          </p:cNvPr>
          <p:cNvCxnSpPr>
            <a:cxnSpLocks/>
          </p:cNvCxnSpPr>
          <p:nvPr/>
        </p:nvCxnSpPr>
        <p:spPr>
          <a:xfrm>
            <a:off x="6807032" y="1835520"/>
            <a:ext cx="7266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C2B85F0-3A32-3CC8-9140-92085554181C}"/>
              </a:ext>
            </a:extLst>
          </p:cNvPr>
          <p:cNvCxnSpPr>
            <a:cxnSpLocks/>
          </p:cNvCxnSpPr>
          <p:nvPr/>
        </p:nvCxnSpPr>
        <p:spPr>
          <a:xfrm flipH="1">
            <a:off x="6807032" y="2640856"/>
            <a:ext cx="7266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523C50F-57B1-EF93-85F2-B27CF7E6D6E2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10520967" y="1772122"/>
            <a:ext cx="971613" cy="1412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97ABB71-33E4-06F5-5E38-DF27731E4DF1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10520967" y="2609629"/>
            <a:ext cx="971613" cy="13979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19FE786-DBA0-B3C4-8F82-E529FDD9BDA4}"/>
              </a:ext>
            </a:extLst>
          </p:cNvPr>
          <p:cNvCxnSpPr>
            <a:cxnSpLocks/>
          </p:cNvCxnSpPr>
          <p:nvPr/>
        </p:nvCxnSpPr>
        <p:spPr>
          <a:xfrm flipV="1">
            <a:off x="7899793" y="3703712"/>
            <a:ext cx="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D973ABF-815C-0B73-D50D-60DF3044D0D7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9064184" y="3703712"/>
            <a:ext cx="11748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0EF496B-D1B2-15A2-757A-D13CF20A35D3}"/>
              </a:ext>
            </a:extLst>
          </p:cNvPr>
          <p:cNvCxnSpPr>
            <a:cxnSpLocks/>
            <a:endCxn id="40" idx="0"/>
          </p:cNvCxnSpPr>
          <p:nvPr/>
        </p:nvCxnSpPr>
        <p:spPr>
          <a:xfrm>
            <a:off x="9753591" y="3703712"/>
            <a:ext cx="945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07027EC-5EA9-2791-04D5-A15393D4364B}"/>
              </a:ext>
            </a:extLst>
          </p:cNvPr>
          <p:cNvCxnSpPr>
            <a:cxnSpLocks/>
          </p:cNvCxnSpPr>
          <p:nvPr/>
        </p:nvCxnSpPr>
        <p:spPr>
          <a:xfrm flipV="1">
            <a:off x="8314965" y="3703712"/>
            <a:ext cx="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C25813F8-BE0C-17C1-AE0C-A0482E527FCF}"/>
              </a:ext>
            </a:extLst>
          </p:cNvPr>
          <p:cNvGrpSpPr/>
          <p:nvPr/>
        </p:nvGrpSpPr>
        <p:grpSpPr>
          <a:xfrm>
            <a:off x="7289157" y="193362"/>
            <a:ext cx="4110914" cy="1179447"/>
            <a:chOff x="7289157" y="193362"/>
            <a:chExt cx="4110914" cy="1179447"/>
          </a:xfrm>
        </p:grpSpPr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842C19F8-F243-4D10-2508-6DA2ABF112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41246" y="677000"/>
              <a:ext cx="959442" cy="8961"/>
            </a:xfrm>
            <a:prstGeom prst="lin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44E662A-31A4-7DFE-8105-26C16D6B0663}"/>
                    </a:ext>
                  </a:extLst>
                </p:cNvPr>
                <p:cNvSpPr/>
                <p:nvPr/>
              </p:nvSpPr>
              <p:spPr>
                <a:xfrm>
                  <a:off x="7707153" y="209990"/>
                  <a:ext cx="123142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𝐚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44E662A-31A4-7DFE-8105-26C16D6B06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7153" y="209990"/>
                  <a:ext cx="1231426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1D99E4A-F610-CB75-E79D-8F4E665D7A79}"/>
                    </a:ext>
                  </a:extLst>
                </p:cNvPr>
                <p:cNvSpPr/>
                <p:nvPr/>
              </p:nvSpPr>
              <p:spPr>
                <a:xfrm>
                  <a:off x="7797557" y="911144"/>
                  <a:ext cx="276806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𝑊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×</m:t>
                            </m:r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sup>
                        </m:sSup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,</m:t>
                        </m:r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𝐛</m:t>
                        </m:r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1D99E4A-F610-CB75-E79D-8F4E665D7A7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7557" y="911144"/>
                  <a:ext cx="2768065" cy="46166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09CE6E60-BF31-B89B-6367-B62AF96026BC}"/>
                    </a:ext>
                  </a:extLst>
                </p:cNvPr>
                <p:cNvSpPr/>
                <p:nvPr/>
              </p:nvSpPr>
              <p:spPr>
                <a:xfrm>
                  <a:off x="9459717" y="193362"/>
                  <a:ext cx="11798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𝐳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09CE6E60-BF31-B89B-6367-B62AF96026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9717" y="193362"/>
                  <a:ext cx="1179874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E6A69347-3BF4-5CD7-B795-5F19BCB9608C}"/>
                    </a:ext>
                  </a:extLst>
                </p:cNvPr>
                <p:cNvSpPr/>
                <p:nvPr/>
              </p:nvSpPr>
              <p:spPr>
                <a:xfrm>
                  <a:off x="10988805" y="255541"/>
                  <a:ext cx="41126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𝐽</m:t>
                        </m:r>
                      </m:oMath>
                    </m:oMathPara>
                  </a14:m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E6A69347-3BF4-5CD7-B795-5F19BCB960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88805" y="255541"/>
                  <a:ext cx="411266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2807ABF1-028D-7DC7-CC4E-C0D265BA34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27365" y="670969"/>
              <a:ext cx="1708451" cy="8956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083EC95-586D-6B74-A015-0DBD071BB159}"/>
                    </a:ext>
                  </a:extLst>
                </p:cNvPr>
                <p:cNvSpPr/>
                <p:nvPr/>
              </p:nvSpPr>
              <p:spPr>
                <a:xfrm>
                  <a:off x="8884667" y="335248"/>
                  <a:ext cx="505057" cy="572718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083EC95-586D-6B74-A015-0DBD071BB1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84667" y="335248"/>
                  <a:ext cx="505057" cy="572718"/>
                </a:xfrm>
                <a:prstGeom prst="rect">
                  <a:avLst/>
                </a:prstGeom>
                <a:blipFill>
                  <a:blip r:embed="rId15"/>
                  <a:stretch>
                    <a:fillRect b="-1010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Line 6">
              <a:extLst>
                <a:ext uri="{FF2B5EF4-FFF2-40B4-BE49-F238E27FC236}">
                  <a16:creationId xmlns:a16="http://schemas.microsoft.com/office/drawing/2014/main" id="{6CC29636-5468-54D6-BADC-D8B95A2517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89157" y="679924"/>
              <a:ext cx="959442" cy="8961"/>
            </a:xfrm>
            <a:prstGeom prst="lin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825EDA5-48F7-F56C-6820-DE87438714E3}"/>
                  </a:ext>
                </a:extLst>
              </p:cNvPr>
              <p:cNvSpPr txBox="1"/>
              <p:nvPr/>
            </p:nvSpPr>
            <p:spPr>
              <a:xfrm>
                <a:off x="8196534" y="5626749"/>
                <a:ext cx="348092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𝐳</m:t>
                      </m:r>
                      <m:r>
                        <a:rPr lang="en-US" sz="2800" b="1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800" b="1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US" sz="28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1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28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825EDA5-48F7-F56C-6820-DE8743871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6534" y="5626749"/>
                <a:ext cx="3480926" cy="52322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2D9DF93-163D-38F6-E505-48D9C690118E}"/>
                  </a:ext>
                </a:extLst>
              </p:cNvPr>
              <p:cNvSpPr txBox="1"/>
              <p:nvPr/>
            </p:nvSpPr>
            <p:spPr>
              <a:xfrm>
                <a:off x="8724619" y="6210197"/>
                <a:ext cx="3480926" cy="572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800" i="1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2D9DF93-163D-38F6-E505-48D9C6901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4619" y="6210197"/>
                <a:ext cx="3480926" cy="57233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7156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4C892-7E09-5A42-CD51-DCA7C0580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9C0D7-CE2E-A3B7-A29E-67E1AAAC4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Layer Implementation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D1CFCBB-0AE5-7DD9-B361-A995535F0B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5401805" cy="2039539"/>
              </a:xfrm>
            </p:spPr>
            <p:txBody>
              <a:bodyPr/>
              <a:lstStyle/>
              <a:p>
                <a:r>
                  <a:rPr lang="en-US" dirty="0"/>
                  <a:t>Compute derivatives per layer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Layer: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𝐳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𝐚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(Denominator format)</a:t>
                </a:r>
              </a:p>
              <a:p>
                <a:pPr fontAlgn="ctr"/>
                <a:endParaRPr lang="en-US" sz="16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𝐚</m:t>
                        </m:r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32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32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</m:den>
                    </m:f>
                  </m:oMath>
                </a14:m>
                <a:endParaRPr lang="x-IV_mathan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D1CFCBB-0AE5-7DD9-B361-A995535F0B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5401805" cy="2039539"/>
              </a:xfrm>
              <a:blipFill>
                <a:blip r:embed="rId2"/>
                <a:stretch>
                  <a:fillRect l="-2370" t="-5090" b="-155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ED7C197-7B73-DC5C-A6EE-14402145A0CB}"/>
                  </a:ext>
                </a:extLst>
              </p:cNvPr>
              <p:cNvSpPr/>
              <p:nvPr/>
            </p:nvSpPr>
            <p:spPr>
              <a:xfrm>
                <a:off x="9459400" y="4321640"/>
                <a:ext cx="607280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𝐛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ED7C197-7B73-DC5C-A6EE-14402145A0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9400" y="4321640"/>
                <a:ext cx="607280" cy="7945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6376820-B464-EAE2-E0F0-3C7BF90A9AF4}"/>
                  </a:ext>
                </a:extLst>
              </p:cNvPr>
              <p:cNvSpPr/>
              <p:nvPr/>
            </p:nvSpPr>
            <p:spPr>
              <a:xfrm>
                <a:off x="7653023" y="1649089"/>
                <a:ext cx="2714038" cy="194233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Layer</a:t>
                </a:r>
                <a:r>
                  <a:rPr lang="en-US" sz="2000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/>
                  </a:rPr>
                  <a:t>   </a:t>
                </a:r>
                <a14:m>
                  <m:oMath xmlns:m="http://schemas.openxmlformats.org/officeDocument/2006/math">
                    <m:r>
                      <a:rPr kumimoji="0" lang="en-US" sz="2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𝐳</m:t>
                    </m:r>
                    <m:r>
                      <a:rPr kumimoji="0" lang="x-IV_matha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𝐚</m:t>
                        </m:r>
                        <m:r>
                          <a:rPr kumimoji="0" lang="x-IV_mathan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x-IV_matha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𝐛</m:t>
                        </m:r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𝒇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𝐚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0"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𝒇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6376820-B464-EAE2-E0F0-3C7BF90A9A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3023" y="1649089"/>
                <a:ext cx="2714038" cy="19423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1EB3413-6F35-D911-D2EE-0C3996EE0553}"/>
                  </a:ext>
                </a:extLst>
              </p:cNvPr>
              <p:cNvSpPr/>
              <p:nvPr/>
            </p:nvSpPr>
            <p:spPr>
              <a:xfrm>
                <a:off x="11492580" y="2212341"/>
                <a:ext cx="579453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𝐳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1EB3413-6F35-D911-D2EE-0C3996EE05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2580" y="2212341"/>
                <a:ext cx="579453" cy="7945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3759455-7F63-E3ED-A3AB-2386E6F24EFB}"/>
                  </a:ext>
                </a:extLst>
              </p:cNvPr>
              <p:cNvSpPr/>
              <p:nvPr/>
            </p:nvSpPr>
            <p:spPr>
              <a:xfrm>
                <a:off x="11492580" y="1555414"/>
                <a:ext cx="412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𝐳</m:t>
                      </m:r>
                    </m:oMath>
                  </m:oMathPara>
                </a14:m>
                <a:endPara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3759455-7F63-E3ED-A3AB-2386E6F24E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2580" y="1555414"/>
                <a:ext cx="41229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E1F3D65-D1C0-D771-A14B-F274F95C4FF9}"/>
                  </a:ext>
                </a:extLst>
              </p:cNvPr>
              <p:cNvSpPr/>
              <p:nvPr/>
            </p:nvSpPr>
            <p:spPr>
              <a:xfrm>
                <a:off x="6078007" y="2212341"/>
                <a:ext cx="615873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𝐚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E1F3D65-D1C0-D771-A14B-F274F95C4F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8007" y="2212341"/>
                <a:ext cx="615873" cy="7945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01CB362-5B8B-6CD9-3C71-2183475E55F8}"/>
                  </a:ext>
                </a:extLst>
              </p:cNvPr>
              <p:cNvSpPr/>
              <p:nvPr/>
            </p:nvSpPr>
            <p:spPr>
              <a:xfrm>
                <a:off x="6264132" y="1572495"/>
                <a:ext cx="4235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</m:oMath>
                  </m:oMathPara>
                </a14:m>
                <a:endPara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01CB362-5B8B-6CD9-3C71-2183475E55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132" y="1572495"/>
                <a:ext cx="423513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1FF1968-91A4-249C-3942-617FD83BBE87}"/>
                  </a:ext>
                </a:extLst>
              </p:cNvPr>
              <p:cNvSpPr/>
              <p:nvPr/>
            </p:nvSpPr>
            <p:spPr>
              <a:xfrm>
                <a:off x="8699725" y="4321640"/>
                <a:ext cx="728917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𝑊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1FF1968-91A4-249C-3942-617FD83BBE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9725" y="4321640"/>
                <a:ext cx="728917" cy="7945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C8B01F9-FF86-55F2-0963-9A9DCA2E2209}"/>
                  </a:ext>
                </a:extLst>
              </p:cNvPr>
              <p:cNvSpPr/>
              <p:nvPr/>
            </p:nvSpPr>
            <p:spPr>
              <a:xfrm>
                <a:off x="7651969" y="4321640"/>
                <a:ext cx="87799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𝑊</m:t>
                      </m:r>
                      <m:r>
                        <a:rPr lang="en-US" sz="2400" b="0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 </m:t>
                      </m:r>
                      <m:r>
                        <a:rPr lang="en-US" sz="2400" b="1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𝐛</m:t>
                      </m:r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C8B01F9-FF86-55F2-0963-9A9DCA2E22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969" y="4321640"/>
                <a:ext cx="877997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5FD4E21-9842-0363-4B19-175FE564AD8E}"/>
              </a:ext>
            </a:extLst>
          </p:cNvPr>
          <p:cNvCxnSpPr>
            <a:cxnSpLocks/>
          </p:cNvCxnSpPr>
          <p:nvPr/>
        </p:nvCxnSpPr>
        <p:spPr>
          <a:xfrm>
            <a:off x="6807032" y="1835520"/>
            <a:ext cx="7266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1996D78-9849-2C4D-5FB5-773AC6B30E32}"/>
              </a:ext>
            </a:extLst>
          </p:cNvPr>
          <p:cNvCxnSpPr>
            <a:cxnSpLocks/>
          </p:cNvCxnSpPr>
          <p:nvPr/>
        </p:nvCxnSpPr>
        <p:spPr>
          <a:xfrm flipH="1">
            <a:off x="6807032" y="2640856"/>
            <a:ext cx="7266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6284A4B-BEB8-EFF9-6B3C-10A1D31F7674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10520967" y="1772122"/>
            <a:ext cx="971613" cy="1412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6BD4CA8-6F25-6CA2-491E-33D0846D6A9C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10520967" y="2609629"/>
            <a:ext cx="971613" cy="13979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1378155-BCE7-6D50-EDCA-48128C14D00A}"/>
              </a:ext>
            </a:extLst>
          </p:cNvPr>
          <p:cNvCxnSpPr>
            <a:cxnSpLocks/>
          </p:cNvCxnSpPr>
          <p:nvPr/>
        </p:nvCxnSpPr>
        <p:spPr>
          <a:xfrm flipV="1">
            <a:off x="7899793" y="3703712"/>
            <a:ext cx="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09C134E-BD40-5AF5-7AA4-29A70529AB9B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9064184" y="3703712"/>
            <a:ext cx="11748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EF19B97-B645-EAF9-66F8-21BE0CF00418}"/>
              </a:ext>
            </a:extLst>
          </p:cNvPr>
          <p:cNvCxnSpPr>
            <a:cxnSpLocks/>
            <a:endCxn id="40" idx="0"/>
          </p:cNvCxnSpPr>
          <p:nvPr/>
        </p:nvCxnSpPr>
        <p:spPr>
          <a:xfrm>
            <a:off x="9753591" y="3703712"/>
            <a:ext cx="945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2691C2-E10B-228F-57C1-D9F7C3943AAA}"/>
              </a:ext>
            </a:extLst>
          </p:cNvPr>
          <p:cNvCxnSpPr>
            <a:cxnSpLocks/>
          </p:cNvCxnSpPr>
          <p:nvPr/>
        </p:nvCxnSpPr>
        <p:spPr>
          <a:xfrm flipV="1">
            <a:off x="8314965" y="3703712"/>
            <a:ext cx="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6D47386D-C268-60B3-D8B2-BF116ED20CD0}"/>
              </a:ext>
            </a:extLst>
          </p:cNvPr>
          <p:cNvGrpSpPr/>
          <p:nvPr/>
        </p:nvGrpSpPr>
        <p:grpSpPr>
          <a:xfrm>
            <a:off x="7289157" y="193362"/>
            <a:ext cx="4110914" cy="1179447"/>
            <a:chOff x="7289157" y="193362"/>
            <a:chExt cx="4110914" cy="1179447"/>
          </a:xfrm>
        </p:grpSpPr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2E9574B9-7FE8-28A3-F4C0-4B33B1373B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41246" y="677000"/>
              <a:ext cx="959442" cy="8961"/>
            </a:xfrm>
            <a:prstGeom prst="lin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A6C0E64-8B92-8BE7-5EF9-75E96C151A5B}"/>
                    </a:ext>
                  </a:extLst>
                </p:cNvPr>
                <p:cNvSpPr/>
                <p:nvPr/>
              </p:nvSpPr>
              <p:spPr>
                <a:xfrm>
                  <a:off x="7707153" y="209990"/>
                  <a:ext cx="123142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𝐚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A6C0E64-8B92-8BE7-5EF9-75E96C151A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7153" y="209990"/>
                  <a:ext cx="1231426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25D180D-43EF-378B-622E-C2031CFBB282}"/>
                    </a:ext>
                  </a:extLst>
                </p:cNvPr>
                <p:cNvSpPr/>
                <p:nvPr/>
              </p:nvSpPr>
              <p:spPr>
                <a:xfrm>
                  <a:off x="7797557" y="911144"/>
                  <a:ext cx="276806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𝑊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×</m:t>
                            </m:r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sup>
                        </m:sSup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,</m:t>
                        </m:r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𝐛</m:t>
                        </m:r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25D180D-43EF-378B-622E-C2031CFBB28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7557" y="911144"/>
                  <a:ext cx="2768065" cy="46166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67099DB9-76E6-BD49-91AF-F4B321489927}"/>
                    </a:ext>
                  </a:extLst>
                </p:cNvPr>
                <p:cNvSpPr/>
                <p:nvPr/>
              </p:nvSpPr>
              <p:spPr>
                <a:xfrm>
                  <a:off x="9459717" y="193362"/>
                  <a:ext cx="11798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𝐳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67099DB9-76E6-BD49-91AF-F4B3214899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9717" y="193362"/>
                  <a:ext cx="1179874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9688A1C-42DB-3DFE-C75D-418E2D66BB94}"/>
                    </a:ext>
                  </a:extLst>
                </p:cNvPr>
                <p:cNvSpPr/>
                <p:nvPr/>
              </p:nvSpPr>
              <p:spPr>
                <a:xfrm>
                  <a:off x="10988805" y="255541"/>
                  <a:ext cx="41126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𝐽</m:t>
                        </m:r>
                      </m:oMath>
                    </m:oMathPara>
                  </a14:m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9688A1C-42DB-3DFE-C75D-418E2D66BB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88805" y="255541"/>
                  <a:ext cx="411266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DCE0B364-8E32-23D8-3980-8CCA7B35DA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27365" y="670969"/>
              <a:ext cx="1708451" cy="8956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7274B2CD-7BA3-2770-03AE-EF97D398514F}"/>
                    </a:ext>
                  </a:extLst>
                </p:cNvPr>
                <p:cNvSpPr/>
                <p:nvPr/>
              </p:nvSpPr>
              <p:spPr>
                <a:xfrm>
                  <a:off x="8884667" y="335248"/>
                  <a:ext cx="505057" cy="572718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7274B2CD-7BA3-2770-03AE-EF97D39851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84667" y="335248"/>
                  <a:ext cx="505057" cy="572718"/>
                </a:xfrm>
                <a:prstGeom prst="rect">
                  <a:avLst/>
                </a:prstGeom>
                <a:blipFill>
                  <a:blip r:embed="rId15"/>
                  <a:stretch>
                    <a:fillRect b="-1010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Line 6">
              <a:extLst>
                <a:ext uri="{FF2B5EF4-FFF2-40B4-BE49-F238E27FC236}">
                  <a16:creationId xmlns:a16="http://schemas.microsoft.com/office/drawing/2014/main" id="{B3857834-5BFD-7D73-0CC5-7658123377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89157" y="679924"/>
              <a:ext cx="959442" cy="8961"/>
            </a:xfrm>
            <a:prstGeom prst="lin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B8FCAC0-746A-3322-0F84-872A04E5B3D7}"/>
                  </a:ext>
                </a:extLst>
              </p14:cNvPr>
              <p14:cNvContentPartPr/>
              <p14:nvPr/>
            </p14:nvContentPartPr>
            <p14:xfrm>
              <a:off x="611640" y="1474200"/>
              <a:ext cx="11397600" cy="5083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B8FCAC0-746A-3322-0F84-872A04E5B3D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02280" y="1464840"/>
                <a:ext cx="11416320" cy="510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B955D44-7BB0-CEA4-100D-CF9825007FD5}"/>
                  </a:ext>
                </a:extLst>
              </p14:cNvPr>
              <p14:cNvContentPartPr/>
              <p14:nvPr/>
            </p14:nvContentPartPr>
            <p14:xfrm>
              <a:off x="1550160" y="2867760"/>
              <a:ext cx="5772960" cy="1166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B955D44-7BB0-CEA4-100D-CF9825007FD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540800" y="2858400"/>
                <a:ext cx="5791680" cy="118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3770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2A984-3B3F-BA28-99F5-C6A2A315C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CA59A-5D30-0D78-6678-537974AAC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Layer Implementation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92BB669-2917-7DDF-2796-CA004A0260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5401805" cy="2039539"/>
              </a:xfrm>
            </p:spPr>
            <p:txBody>
              <a:bodyPr/>
              <a:lstStyle/>
              <a:p>
                <a:r>
                  <a:rPr lang="en-US" dirty="0"/>
                  <a:t>Compute derivatives per layer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Layer: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𝐳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𝐚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(Numerator format)</a:t>
                </a:r>
              </a:p>
              <a:p>
                <a:pPr fontAlgn="ctr"/>
                <a:endParaRPr lang="en-US" sz="32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𝐚</m:t>
                        </m:r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32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32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</m:den>
                    </m:f>
                  </m:oMath>
                </a14:m>
                <a:endParaRPr lang="x-IV_mathan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92BB669-2917-7DDF-2796-CA004A0260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5401805" cy="2039539"/>
              </a:xfrm>
              <a:blipFill>
                <a:blip r:embed="rId2"/>
                <a:stretch>
                  <a:fillRect l="-2370" t="-5090" b="-166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E62D8BD-BFE9-2781-C02B-887B4B2C2F4D}"/>
                  </a:ext>
                </a:extLst>
              </p:cNvPr>
              <p:cNvSpPr/>
              <p:nvPr/>
            </p:nvSpPr>
            <p:spPr>
              <a:xfrm>
                <a:off x="9459400" y="4321640"/>
                <a:ext cx="607280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𝐛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E62D8BD-BFE9-2781-C02B-887B4B2C2F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9400" y="4321640"/>
                <a:ext cx="607280" cy="7945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E913325-6527-98EE-177E-C1E1CF239F8C}"/>
                  </a:ext>
                </a:extLst>
              </p:cNvPr>
              <p:cNvSpPr/>
              <p:nvPr/>
            </p:nvSpPr>
            <p:spPr>
              <a:xfrm>
                <a:off x="7653023" y="1649089"/>
                <a:ext cx="2714038" cy="194233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Layer</a:t>
                </a:r>
                <a:r>
                  <a:rPr lang="en-US" sz="2000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/>
                  </a:rPr>
                  <a:t>   </a:t>
                </a:r>
                <a14:m>
                  <m:oMath xmlns:m="http://schemas.openxmlformats.org/officeDocument/2006/math">
                    <m:r>
                      <a:rPr kumimoji="0" lang="en-US" sz="2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𝐳</m:t>
                    </m:r>
                    <m:r>
                      <a:rPr kumimoji="0" lang="x-IV_matha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𝐚</m:t>
                        </m:r>
                        <m:r>
                          <a:rPr kumimoji="0" lang="x-IV_mathan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x-IV_matha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𝐛</m:t>
                        </m:r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𝒇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𝐚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0"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𝒇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E913325-6527-98EE-177E-C1E1CF239F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3023" y="1649089"/>
                <a:ext cx="2714038" cy="19423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CA808A2-4CCC-25ED-9DC9-C2300B335DAB}"/>
                  </a:ext>
                </a:extLst>
              </p:cNvPr>
              <p:cNvSpPr/>
              <p:nvPr/>
            </p:nvSpPr>
            <p:spPr>
              <a:xfrm>
                <a:off x="11492580" y="2212341"/>
                <a:ext cx="579453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𝐳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CA808A2-4CCC-25ED-9DC9-C2300B335D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2580" y="2212341"/>
                <a:ext cx="579453" cy="7945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5B66779-3ECE-C94D-6C35-6973878F1609}"/>
                  </a:ext>
                </a:extLst>
              </p:cNvPr>
              <p:cNvSpPr/>
              <p:nvPr/>
            </p:nvSpPr>
            <p:spPr>
              <a:xfrm>
                <a:off x="11492580" y="1555414"/>
                <a:ext cx="412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𝐳</m:t>
                      </m:r>
                    </m:oMath>
                  </m:oMathPara>
                </a14:m>
                <a:endPara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5B66779-3ECE-C94D-6C35-6973878F16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2580" y="1555414"/>
                <a:ext cx="41229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282D05F-324B-F0ED-1116-189E63EDB5DA}"/>
                  </a:ext>
                </a:extLst>
              </p:cNvPr>
              <p:cNvSpPr/>
              <p:nvPr/>
            </p:nvSpPr>
            <p:spPr>
              <a:xfrm>
                <a:off x="6078007" y="2212341"/>
                <a:ext cx="615873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𝐚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282D05F-324B-F0ED-1116-189E63EDB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8007" y="2212341"/>
                <a:ext cx="615873" cy="7945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F02A196-ACF9-6182-AB8F-CFFD79A6CC5A}"/>
                  </a:ext>
                </a:extLst>
              </p:cNvPr>
              <p:cNvSpPr/>
              <p:nvPr/>
            </p:nvSpPr>
            <p:spPr>
              <a:xfrm>
                <a:off x="6264132" y="1572495"/>
                <a:ext cx="4235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</m:oMath>
                  </m:oMathPara>
                </a14:m>
                <a:endPara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F02A196-ACF9-6182-AB8F-CFFD79A6CC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132" y="1572495"/>
                <a:ext cx="423513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E763D48-F7FC-FA98-F3B1-5444DDB5E293}"/>
                  </a:ext>
                </a:extLst>
              </p:cNvPr>
              <p:cNvSpPr/>
              <p:nvPr/>
            </p:nvSpPr>
            <p:spPr>
              <a:xfrm>
                <a:off x="8699725" y="4321640"/>
                <a:ext cx="728917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𝑊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E763D48-F7FC-FA98-F3B1-5444DDB5E2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9725" y="4321640"/>
                <a:ext cx="728917" cy="7945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CC1F0C7-9D5C-F277-8F45-23E74D7FD817}"/>
                  </a:ext>
                </a:extLst>
              </p:cNvPr>
              <p:cNvSpPr/>
              <p:nvPr/>
            </p:nvSpPr>
            <p:spPr>
              <a:xfrm>
                <a:off x="7651969" y="4321640"/>
                <a:ext cx="87799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𝑊</m:t>
                      </m:r>
                      <m:r>
                        <a:rPr lang="en-US" sz="2400" b="0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 </m:t>
                      </m:r>
                      <m:r>
                        <a:rPr lang="en-US" sz="2400" b="1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𝐛</m:t>
                      </m:r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CC1F0C7-9D5C-F277-8F45-23E74D7FD8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969" y="4321640"/>
                <a:ext cx="877997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A7065E-6C3B-ED18-A791-D2D20FEDC9FB}"/>
              </a:ext>
            </a:extLst>
          </p:cNvPr>
          <p:cNvCxnSpPr>
            <a:cxnSpLocks/>
          </p:cNvCxnSpPr>
          <p:nvPr/>
        </p:nvCxnSpPr>
        <p:spPr>
          <a:xfrm>
            <a:off x="6807032" y="1835520"/>
            <a:ext cx="7266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D86F272-79A2-DD78-FAD4-16C85B3FF418}"/>
              </a:ext>
            </a:extLst>
          </p:cNvPr>
          <p:cNvCxnSpPr>
            <a:cxnSpLocks/>
          </p:cNvCxnSpPr>
          <p:nvPr/>
        </p:nvCxnSpPr>
        <p:spPr>
          <a:xfrm flipH="1">
            <a:off x="6807032" y="2640856"/>
            <a:ext cx="7266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DE21445-3B3C-1DC1-B079-BFB3E8F5E871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10520967" y="1772122"/>
            <a:ext cx="971613" cy="1412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4117D58-0B22-7C58-4AC4-FD1A6047C7E7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10520967" y="2609629"/>
            <a:ext cx="971613" cy="13979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7482AD0-22A3-E587-8D18-AB69460B92CD}"/>
              </a:ext>
            </a:extLst>
          </p:cNvPr>
          <p:cNvCxnSpPr>
            <a:cxnSpLocks/>
          </p:cNvCxnSpPr>
          <p:nvPr/>
        </p:nvCxnSpPr>
        <p:spPr>
          <a:xfrm flipV="1">
            <a:off x="7899793" y="3703712"/>
            <a:ext cx="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8CD81F1-FB39-B7C7-5CE0-AFD50C77B073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9064184" y="3703712"/>
            <a:ext cx="11748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92A133B-E349-4BDA-510C-4E22A1AC8278}"/>
              </a:ext>
            </a:extLst>
          </p:cNvPr>
          <p:cNvCxnSpPr>
            <a:cxnSpLocks/>
            <a:endCxn id="40" idx="0"/>
          </p:cNvCxnSpPr>
          <p:nvPr/>
        </p:nvCxnSpPr>
        <p:spPr>
          <a:xfrm>
            <a:off x="9753591" y="3703712"/>
            <a:ext cx="945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96A5DB6-39DC-FF2D-D43C-381662EE4DF9}"/>
              </a:ext>
            </a:extLst>
          </p:cNvPr>
          <p:cNvCxnSpPr>
            <a:cxnSpLocks/>
          </p:cNvCxnSpPr>
          <p:nvPr/>
        </p:nvCxnSpPr>
        <p:spPr>
          <a:xfrm flipV="1">
            <a:off x="8314965" y="3703712"/>
            <a:ext cx="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8705E3B9-95E9-09B4-E938-07B4A862CD6E}"/>
              </a:ext>
            </a:extLst>
          </p:cNvPr>
          <p:cNvGrpSpPr/>
          <p:nvPr/>
        </p:nvGrpSpPr>
        <p:grpSpPr>
          <a:xfrm>
            <a:off x="7289157" y="193362"/>
            <a:ext cx="4110914" cy="1179447"/>
            <a:chOff x="7289157" y="193362"/>
            <a:chExt cx="4110914" cy="1179447"/>
          </a:xfrm>
        </p:grpSpPr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57ACD12F-961A-DEF4-027F-1EC09C775F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41246" y="677000"/>
              <a:ext cx="959442" cy="8961"/>
            </a:xfrm>
            <a:prstGeom prst="lin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A1C663-6F9D-CF61-EF1A-736F60146901}"/>
                    </a:ext>
                  </a:extLst>
                </p:cNvPr>
                <p:cNvSpPr/>
                <p:nvPr/>
              </p:nvSpPr>
              <p:spPr>
                <a:xfrm>
                  <a:off x="7707153" y="209990"/>
                  <a:ext cx="123142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𝐚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A1C663-6F9D-CF61-EF1A-736F6014690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7153" y="209990"/>
                  <a:ext cx="1231426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F7B76DEA-C738-C6D4-83DC-F4460D618C3B}"/>
                    </a:ext>
                  </a:extLst>
                </p:cNvPr>
                <p:cNvSpPr/>
                <p:nvPr/>
              </p:nvSpPr>
              <p:spPr>
                <a:xfrm>
                  <a:off x="7797557" y="911144"/>
                  <a:ext cx="276806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𝑊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×</m:t>
                            </m:r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sup>
                        </m:sSup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,</m:t>
                        </m:r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𝐛</m:t>
                        </m:r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F7B76DEA-C738-C6D4-83DC-F4460D618C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7557" y="911144"/>
                  <a:ext cx="2768065" cy="46166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EA3619A0-5C5C-0E49-991E-FA4F3BDDD42F}"/>
                    </a:ext>
                  </a:extLst>
                </p:cNvPr>
                <p:cNvSpPr/>
                <p:nvPr/>
              </p:nvSpPr>
              <p:spPr>
                <a:xfrm>
                  <a:off x="9459717" y="193362"/>
                  <a:ext cx="11798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𝐳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EA3619A0-5C5C-0E49-991E-FA4F3BDDD4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9717" y="193362"/>
                  <a:ext cx="1179874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609512B8-A07B-C9DA-C3F9-040E5EE86765}"/>
                    </a:ext>
                  </a:extLst>
                </p:cNvPr>
                <p:cNvSpPr/>
                <p:nvPr/>
              </p:nvSpPr>
              <p:spPr>
                <a:xfrm>
                  <a:off x="10988805" y="255541"/>
                  <a:ext cx="41126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𝐽</m:t>
                        </m:r>
                      </m:oMath>
                    </m:oMathPara>
                  </a14:m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609512B8-A07B-C9DA-C3F9-040E5EE867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88805" y="255541"/>
                  <a:ext cx="411266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51F2569F-19F1-1B64-1AD2-1733FD8DA8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27365" y="670969"/>
              <a:ext cx="1708451" cy="8956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1C7796FF-40E9-964B-33C3-C544867D9080}"/>
                    </a:ext>
                  </a:extLst>
                </p:cNvPr>
                <p:cNvSpPr/>
                <p:nvPr/>
              </p:nvSpPr>
              <p:spPr>
                <a:xfrm>
                  <a:off x="8884667" y="335248"/>
                  <a:ext cx="505057" cy="572718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1C7796FF-40E9-964B-33C3-C544867D908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84667" y="335248"/>
                  <a:ext cx="505057" cy="572718"/>
                </a:xfrm>
                <a:prstGeom prst="rect">
                  <a:avLst/>
                </a:prstGeom>
                <a:blipFill>
                  <a:blip r:embed="rId15"/>
                  <a:stretch>
                    <a:fillRect b="-1010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Line 6">
              <a:extLst>
                <a:ext uri="{FF2B5EF4-FFF2-40B4-BE49-F238E27FC236}">
                  <a16:creationId xmlns:a16="http://schemas.microsoft.com/office/drawing/2014/main" id="{460E7FA7-F165-C37C-2C55-F1F0FF6395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89157" y="679924"/>
              <a:ext cx="959442" cy="8961"/>
            </a:xfrm>
            <a:prstGeom prst="lin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9512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44A80-D463-614B-6C13-4575EFE23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7650A-A892-6284-5E83-6E3326626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144F1-7C1E-C7DA-3ED3-9BFF2C98A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Last time: Neural Networks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Three-neuron network + optimization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Neural network structure (adding more neurons)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Forward pass and Backpropagation (scalar version)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Today: Neural Networks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Calculus: multi-variate chain rule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Backpropagation (vector version)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Neural Network Properties and Intuition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04406DF-4433-D9EC-1890-663F62C62313}"/>
                  </a:ext>
                </a:extLst>
              </p14:cNvPr>
              <p14:cNvContentPartPr/>
              <p14:nvPr/>
            </p14:nvContentPartPr>
            <p14:xfrm>
              <a:off x="455040" y="4124160"/>
              <a:ext cx="411480" cy="887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04406DF-4433-D9EC-1890-663F62C6231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5680" y="4114800"/>
                <a:ext cx="430200" cy="90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24498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66346-0179-4564-B040-8998A77AC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Properties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2F4E3-FBF4-42FE-86C3-1CCDCE70E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920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690856"/>
          </a:xfrm>
        </p:spPr>
        <p:txBody>
          <a:bodyPr/>
          <a:lstStyle/>
          <a:p>
            <a:r>
              <a:rPr lang="en-US" sz="2400" dirty="0"/>
              <a:t>Practical considerations</a:t>
            </a:r>
          </a:p>
          <a:p>
            <a:pPr lvl="5"/>
            <a:endParaRPr lang="en-US" sz="800" dirty="0"/>
          </a:p>
          <a:p>
            <a:pPr lvl="1"/>
            <a:r>
              <a:rPr lang="en-US" dirty="0"/>
              <a:t>Large number of neurons</a:t>
            </a:r>
          </a:p>
          <a:p>
            <a:pPr lvl="3"/>
            <a:r>
              <a:rPr lang="en-US" sz="2400" dirty="0"/>
              <a:t>Danger for overfitting</a:t>
            </a:r>
          </a:p>
          <a:p>
            <a:pPr lvl="1"/>
            <a:r>
              <a:rPr lang="en-US" dirty="0"/>
              <a:t>Modeling assumptions vs data assumptions trade-off</a:t>
            </a:r>
          </a:p>
          <a:p>
            <a:pPr lvl="5"/>
            <a:endParaRPr lang="en-US" sz="900" dirty="0"/>
          </a:p>
          <a:p>
            <a:pPr lvl="1"/>
            <a:r>
              <a:rPr lang="en-US" dirty="0"/>
              <a:t>Gradient descent can easily get stuck local optima</a:t>
            </a:r>
          </a:p>
          <a:p>
            <a:endParaRPr lang="en-US" sz="1000" dirty="0"/>
          </a:p>
          <a:p>
            <a:r>
              <a:rPr lang="en-US" sz="2400" dirty="0"/>
              <a:t>What if there are no non-linear activations?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 deep neural network with only linear layers can be reduced to an exactly equivalent single linear layer</a:t>
            </a:r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2400" dirty="0"/>
              <a:t>Universal Approximation Theorem: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 two-layer neural network with a sufficient number of neurons can approximate any continuous function to any desired accuracy.</a:t>
            </a:r>
          </a:p>
          <a:p>
            <a:pPr marL="685800" lvl="4" indent="0">
              <a:buNone/>
            </a:pPr>
            <a:endParaRPr lang="en-US" sz="1600" dirty="0"/>
          </a:p>
          <a:p>
            <a:pPr marL="685800" lvl="4" indent="0">
              <a:buNone/>
            </a:pPr>
            <a:endParaRPr lang="en-US" sz="16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751C005-F7F4-8BE6-5720-4CF35F184639}"/>
                  </a:ext>
                </a:extLst>
              </p14:cNvPr>
              <p14:cNvContentPartPr/>
              <p14:nvPr/>
            </p14:nvContentPartPr>
            <p14:xfrm>
              <a:off x="812880" y="2829960"/>
              <a:ext cx="5490000" cy="928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751C005-F7F4-8BE6-5720-4CF35F18463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3520" y="2820600"/>
                <a:ext cx="5508720" cy="11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41868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0D016-2C07-FCEF-413F-B5083AAA9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296C2-FBA2-21E0-D1AC-2FEB02D3C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FE243-7EBA-9547-094B-106509824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690856"/>
          </a:xfrm>
        </p:spPr>
        <p:txBody>
          <a:bodyPr/>
          <a:lstStyle/>
          <a:p>
            <a:r>
              <a:rPr lang="en-US" sz="2400" dirty="0"/>
              <a:t>Non-linearity</a:t>
            </a:r>
          </a:p>
          <a:p>
            <a:endParaRPr lang="en-US" sz="1000" dirty="0"/>
          </a:p>
          <a:p>
            <a:r>
              <a:rPr lang="en-US" sz="2400" dirty="0"/>
              <a:t>Fitting complex functions</a:t>
            </a:r>
            <a:endParaRPr lang="en-US" sz="800" dirty="0"/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2400" dirty="0"/>
              <a:t>Fitting any! function (universal approximation theorem)</a:t>
            </a:r>
            <a:endParaRPr lang="en-US" sz="1600" dirty="0"/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2400" dirty="0"/>
              <a:t>Overfitting</a:t>
            </a:r>
            <a:endParaRPr lang="en-US" sz="1600" dirty="0"/>
          </a:p>
          <a:p>
            <a:pPr marL="685800" lvl="4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960897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A3816-C0F1-923C-BD02-9A1A1434C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7DF90-116F-F17A-8129-2C366FE07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Properties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A49F7-BA9D-CFBA-754F-95E20777A1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Non-linearity</a:t>
            </a:r>
          </a:p>
        </p:txBody>
      </p:sp>
    </p:spTree>
    <p:extLst>
      <p:ext uri="{BB962C8B-B14F-4D97-AF65-F5344CB8AC3E}">
        <p14:creationId xmlns:p14="http://schemas.microsoft.com/office/powerpoint/2010/main" val="3260527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075DC-87EE-AA0F-B3F4-A4A70726B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FEA8D-C428-7351-FFD9-E640D8D04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F57D69-F00C-7DED-0ABA-4268598B78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1470534"/>
              </a:xfrm>
            </p:spPr>
            <p:txBody>
              <a:bodyPr/>
              <a:lstStyle/>
              <a:p>
                <a:r>
                  <a:rPr lang="en-US" sz="2400" dirty="0"/>
                  <a:t>Neural network prediction function,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, is definitely not linear. The non-linear activation functions provide this non-linearity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What if there are no non-linear activations?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1"/>
                    </a:solidFill>
                  </a:rPr>
                  <a:t>A deep neural network with only linear layers can be reduced to an exactly equivalent single linear layer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rgbClr val="7030A0"/>
                    </a:solidFill>
                  </a:rPr>
                  <a:t>Example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What happens with you add to linear functions together?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1"/>
                    </a:solidFill>
                  </a:rPr>
                  <a:t>Adding two lines?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1"/>
                    </a:solidFill>
                  </a:rPr>
                  <a:t>Adding two planes?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F57D69-F00C-7DED-0ABA-4268598B78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1470534"/>
              </a:xfrm>
              <a:blipFill>
                <a:blip r:embed="rId2"/>
                <a:stretch>
                  <a:fillRect l="-928" t="-5809" b="-231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9CD196F-DA4B-CF89-9489-6DE4EF3936E5}"/>
                  </a:ext>
                </a:extLst>
              </p14:cNvPr>
              <p14:cNvContentPartPr/>
              <p14:nvPr/>
            </p14:nvContentPartPr>
            <p14:xfrm>
              <a:off x="618840" y="1515240"/>
              <a:ext cx="9818640" cy="489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9CD196F-DA4B-CF89-9489-6DE4EF3936E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9480" y="1505880"/>
                <a:ext cx="9837360" cy="50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925602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F8B81-1963-6987-88F9-EB3295554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02AA5-2C7C-10B4-4FCE-78B45480A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Function is Not Convex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6A81200-8F65-1B97-FEF4-E55F3B63872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2099" y="1368333"/>
          <a:ext cx="11079257" cy="3898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8147">
                  <a:extLst>
                    <a:ext uri="{9D8B030D-6E8A-4147-A177-3AD203B41FA5}">
                      <a16:colId xmlns:a16="http://schemas.microsoft.com/office/drawing/2014/main" val="4260379494"/>
                    </a:ext>
                  </a:extLst>
                </a:gridCol>
                <a:gridCol w="2570555">
                  <a:extLst>
                    <a:ext uri="{9D8B030D-6E8A-4147-A177-3AD203B41FA5}">
                      <a16:colId xmlns:a16="http://schemas.microsoft.com/office/drawing/2014/main" val="386678804"/>
                    </a:ext>
                  </a:extLst>
                </a:gridCol>
                <a:gridCol w="2570555">
                  <a:extLst>
                    <a:ext uri="{9D8B030D-6E8A-4147-A177-3AD203B41FA5}">
                      <a16:colId xmlns:a16="http://schemas.microsoft.com/office/drawing/2014/main" val="3152169113"/>
                    </a:ext>
                  </a:extLst>
                </a:gridCol>
              </a:tblGrid>
              <a:tr h="94379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Objective function for…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Convex?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Closed-form solution?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9896656"/>
                  </a:ext>
                </a:extLst>
              </a:tr>
              <a:tr h="94379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Linear regression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5167102"/>
                  </a:ext>
                </a:extLst>
              </a:tr>
              <a:tr h="94379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Logistic regression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6346150"/>
                  </a:ext>
                </a:extLst>
              </a:tr>
              <a:tr h="94379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Neural networks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9960081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F55CE26-3418-3958-92D9-D4BC37C87958}"/>
                  </a:ext>
                </a:extLst>
              </p14:cNvPr>
              <p14:cNvContentPartPr/>
              <p14:nvPr/>
            </p14:nvContentPartPr>
            <p14:xfrm>
              <a:off x="7167960" y="2572560"/>
              <a:ext cx="3312720" cy="2516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F55CE26-3418-3958-92D9-D4BC37C8795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58600" y="2563200"/>
                <a:ext cx="3331440" cy="253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70972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35080-F5A7-5A32-2E4D-75E862B70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55AC6-86B4-5A00-1BAF-B075E1BDB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3D4C-1354-D2CD-D41F-C5440E024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Width 1 deep network (no bias) (dumb but will help with calculus)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23F7C9B-B35B-23BB-6B07-42FE8F9CF836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CF3DADC-7AF4-9440-86F4-5841BDC980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640F9534-5137-A098-0E26-A427A26EC0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CAF91AC-32C8-CF83-989E-5D185A4218F7}"/>
              </a:ext>
            </a:extLst>
          </p:cNvPr>
          <p:cNvGrpSpPr/>
          <p:nvPr/>
        </p:nvGrpSpPr>
        <p:grpSpPr>
          <a:xfrm>
            <a:off x="846637" y="2117873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5D975939-CF62-0FE5-38D4-A3D3D17EA5AD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22C48D7-5746-8F67-999D-31588034660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2B58D1D5-46EF-E01A-54C3-4F6600AB16B1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39AE1FD2-FE9B-BEF5-6F39-5D28C0DE40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759BC335-950B-F352-C70E-B783BAB45A01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C54B9DE-36C9-2A05-8D70-0668EDBB7F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7543B21D-A84F-D095-682E-8FB4B2E63BA1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4C40D408-7BC8-F863-3594-3D00941530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A1370C5D-9D05-0F64-CB30-07EB66D2EE66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6611DAB8-9E28-ACD4-D855-FCE0F485FD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1BDC062-B277-EA4B-B5D7-24DBD8D0DBB5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D6B89FD-D7C4-6CC5-5271-E5F9A77482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215C5B67-B65B-70D5-C8CE-CED834BD8B5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24767FED-ACE0-368E-EBB2-C4F3ECE6850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C569A09-01D9-E85A-2B18-0DC24DE05CC6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F1094BF-6DC9-DA66-F84E-60A5CBE64C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6F4A2227-0292-EB94-A8FA-06C1908466C4}"/>
              </a:ext>
            </a:extLst>
          </p:cNvPr>
          <p:cNvGrpSpPr/>
          <p:nvPr/>
        </p:nvGrpSpPr>
        <p:grpSpPr>
          <a:xfrm>
            <a:off x="2704313" y="212323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0DC00E6-31C3-5897-E2F9-664CB4C0ABB0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116B008A-0BE6-3569-B5D1-4554F1C32B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080F3545-249D-C37C-CB4F-08035FB3AB47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5E57515-B6A8-79A9-2221-4D1ADA8E33B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95AE05F4-EF5B-C083-4122-B07BAE668A76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59FA738D-7CC0-94FE-B366-BCD77882BD5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4D05938-1160-8F63-35D5-4BFE9C2112B8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568FAA4C-F10F-1067-4E06-EDF130872D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4E2E3B1E-224F-0416-F3FC-EC8C83EAA764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7019D6D-D8CE-79CC-55D3-3EB3340872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9F92DB-592C-DBFC-5A82-E7A52E0439D6}"/>
              </a:ext>
            </a:extLst>
          </p:cNvPr>
          <p:cNvGrpSpPr/>
          <p:nvPr/>
        </p:nvGrpSpPr>
        <p:grpSpPr>
          <a:xfrm>
            <a:off x="454841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B10F760-933E-DA0C-C695-8B8620D3BA55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52B4D0E-B797-41E9-3C7E-EB8DF5667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C62C64F9-23F1-B7CF-8161-02E36F40D561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A938CD72-17A0-D5C9-9725-1D3C8ED8A2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1DA5795B-8A1A-9ED1-FE60-CFB41D803D48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6A5638C-33A6-9285-8936-0665E90D00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46D37F7-4F7E-8C28-F209-66CC7F236F5A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99D7844-D655-EE48-050C-6C1D8E5FFE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7AD3B680-0179-86EB-3020-A88A18A60CAB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589DED13-A238-D1CA-56C9-E0FB5D21FC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633C4DC-442C-0DD8-8387-4A27ECC6A309}"/>
              </a:ext>
            </a:extLst>
          </p:cNvPr>
          <p:cNvGrpSpPr/>
          <p:nvPr/>
        </p:nvGrpSpPr>
        <p:grpSpPr>
          <a:xfrm>
            <a:off x="637199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2394A6E-9335-0C27-A95E-CE1775859BBB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12E1647-C693-84E8-D59A-426E1EB261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F148BBC6-3613-EAB3-F762-4BF4F713A4E3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F2371905-8DEB-2A72-9366-8CCA53E3AD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632725A3-D614-002D-C253-AFA44F18B6BD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049AF3A-5F66-E3CA-1A13-528A6738B5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F46C4561-BC79-FE3F-6133-85AB01B7F6F1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AD76BD71-B5AF-1300-91D1-66B51FA168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12CE0C5C-FB7A-00BD-3C7B-EB49118CB37B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BA0FEB8E-6114-9551-478B-04B8254A8B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7C741A1-ED89-82D5-61F0-965403945743}"/>
              </a:ext>
            </a:extLst>
          </p:cNvPr>
          <p:cNvGrpSpPr/>
          <p:nvPr/>
        </p:nvGrpSpPr>
        <p:grpSpPr>
          <a:xfrm>
            <a:off x="8314940" y="2134660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42FE848A-534B-813E-39CA-9469782018C9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63928072-85DE-D132-45DF-D9466BFB2FB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5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3C28A360-8824-ED35-D56D-EDB0827A8B54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E8BFA48E-90AE-0E89-CB57-DFC80E36ED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A2D46E8C-BD1F-0F07-69F7-F8249A785ECE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29D1C04C-BED2-78A7-877F-81C04FF213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E5B4693-273F-7078-BC10-1512B24B544D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D3CBB5B9-26D1-9944-7194-CFE2E6830AA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28E309BD-8540-6C3C-9DB2-9503435A9A6B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E1396536-E450-B259-9228-243B8518CD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577A50D-A25D-3197-05D3-8CE01CF53F19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544251F-CE06-BDB0-05EB-C2166F37C4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C38BBAEA-BDD2-C730-8202-0B8146E833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7561" y="3978099"/>
                <a:ext cx="11003672" cy="2610404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tx1"/>
                    </a:solidFill>
                  </a:rPr>
                  <a:t>To do gradient descent we need the partial derivative of the objective with respect to each parameter,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The backward pass propagates the change in the objective with respect to intermediate values (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 back through the network to produce each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E03FD053-36E4-09A8-F027-25A147D943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61" y="3978099"/>
                <a:ext cx="11003672" cy="2610404"/>
              </a:xfrm>
              <a:prstGeom prst="rect">
                <a:avLst/>
              </a:prstGeom>
              <a:blipFill>
                <a:blip r:embed="rId31"/>
                <a:stretch>
                  <a:fillRect l="-1163" t="-3972" r="-1108" b="-8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F80D0479-9397-CA54-50AF-1AA6DF3685FD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F22BB94D-9B68-12AC-4AA0-9E34A98604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2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0B201590-1485-097A-13A7-FE021E3D22F2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E9776F4E-E27B-5E45-B614-AEEC6CA915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6540EF5B-889F-1C52-C7B3-28AC05A7A795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A5C2D3D0-64A7-7E02-BDCA-827B6C93EF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E8C5471-D2A3-7776-7E8E-B4A6F66CCD32}"/>
                  </a:ext>
                </a:extLst>
              </p:cNvPr>
              <p:cNvSpPr txBox="1"/>
              <p:nvPr/>
            </p:nvSpPr>
            <p:spPr>
              <a:xfrm>
                <a:off x="8228292" y="2879826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F6249817-CCFC-B501-872E-BE75504A3E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8292" y="2879826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55984F09-D037-B6DA-195A-7BB8AD6539A3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35ED4261-14EC-D32B-1935-B0A62191DB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CA3E5E02-E3A6-ED26-E086-E40A4A0C923F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671883F-1F09-6028-D001-F44F0F30C2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AAB2A6D6-4287-8C93-9E4F-F455DB88A734}"/>
                  </a:ext>
                </a:extLst>
              </p:cNvPr>
              <p:cNvSpPr txBox="1"/>
              <p:nvPr/>
            </p:nvSpPr>
            <p:spPr>
              <a:xfrm>
                <a:off x="6281947" y="289001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3BC58BEF-544C-B5BB-CEE7-0B5C4DC0A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947" y="2890017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A32CE98C-A723-CFF2-EA57-F3A9E903B70E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08D8891B-2BF3-FD9C-84EB-227E36E0C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B1E12994-77A2-54BF-5D19-7EF25C7C9870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3B2A7D60-A111-24E0-44F9-06A200F2B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5F8FE1AD-E9B5-B60A-3BC2-0B9CE5E287DC}"/>
                  </a:ext>
                </a:extLst>
              </p:cNvPr>
              <p:cNvSpPr txBox="1"/>
              <p:nvPr/>
            </p:nvSpPr>
            <p:spPr>
              <a:xfrm>
                <a:off x="4430159" y="2893212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499D20A1-D877-9D21-AC9E-45E2274CE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159" y="2893212"/>
                <a:ext cx="601401" cy="665631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7CD85C5C-BC67-A2F9-C153-C493C7815CF2}"/>
                  </a:ext>
                </a:extLst>
              </p:cNvPr>
              <p:cNvSpPr txBox="1"/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03634B93-170B-3B8B-EB64-914DC7A72D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32B5F6FE-1C61-03B2-F881-4BACB8E5DE0F}"/>
                  </a:ext>
                </a:extLst>
              </p:cNvPr>
              <p:cNvSpPr txBox="1"/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2AEA2605-A75C-787F-28F5-9B1087001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D504BDBC-6DD1-C2F8-3A27-1D0612F69B3B}"/>
                  </a:ext>
                </a:extLst>
              </p:cNvPr>
              <p:cNvSpPr txBox="1"/>
              <p:nvPr/>
            </p:nvSpPr>
            <p:spPr>
              <a:xfrm>
                <a:off x="2568407" y="2889089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49AE87E6-34BE-10A5-723E-EE563F038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8407" y="2889089"/>
                <a:ext cx="601401" cy="665631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FF65352-3B13-55CB-0B16-4A05E724643F}"/>
                  </a:ext>
                </a:extLst>
              </p:cNvPr>
              <p:cNvSpPr txBox="1"/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A9694A70-1B02-6288-8875-2875A8614E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5663C668-F149-1EB7-33C8-4A7C318DB717}"/>
                  </a:ext>
                </a:extLst>
              </p:cNvPr>
              <p:cNvSpPr txBox="1"/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0EF00EDC-8BE1-3B47-EEF7-46836C7B1D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EEC37882-3A09-1DD7-51CD-1C7E8B48C40C}"/>
                  </a:ext>
                </a:extLst>
              </p:cNvPr>
              <p:cNvSpPr txBox="1"/>
              <p:nvPr/>
            </p:nvSpPr>
            <p:spPr>
              <a:xfrm>
                <a:off x="721726" y="2900162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9AEF9BE2-8EAE-CBDF-9961-1A4CB5790D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726" y="2900162"/>
                <a:ext cx="601401" cy="665631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3EFCFDC-6D2B-FE7D-0E4B-C4CDC444D9E9}"/>
                  </a:ext>
                </a:extLst>
              </p14:cNvPr>
              <p14:cNvContentPartPr/>
              <p14:nvPr/>
            </p14:nvContentPartPr>
            <p14:xfrm>
              <a:off x="6156000" y="4871520"/>
              <a:ext cx="1779840" cy="121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3EFCFDC-6D2B-FE7D-0E4B-C4CDC444D9E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146640" y="4862160"/>
                <a:ext cx="1798560" cy="14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5252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120" grpId="0"/>
      <p:bldP spid="121" grpId="0"/>
      <p:bldP spid="122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3CE32-4590-DCC8-26A9-57E4BB949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54DB9-D10A-AE42-DCF4-D9D992D3F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F6E288-D945-A288-4948-7E0A4D49F8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7341326" cy="5014245"/>
              </a:xfrm>
            </p:spPr>
            <p:txBody>
              <a:bodyPr/>
              <a:lstStyle/>
              <a:p>
                <a:r>
                  <a:rPr lang="en-US" dirty="0"/>
                  <a:t>Convex function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convex, then: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∀ 0≤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dirty="0">
                  <a:solidFill>
                    <a:schemeClr val="tx1"/>
                  </a:solidFill>
                  <a:latin typeface="Calibri Light" panose="020F0302020204030204" pitchFamily="34" charset="0"/>
                  <a:ea typeface="Cambria Math" panose="02040503050406030204" pitchFamily="18" charset="0"/>
                  <a:cs typeface="Calibri Light" panose="020F0302020204030204" pitchFamily="34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F6E288-D945-A288-4948-7E0A4D49F8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7341326" cy="5014245"/>
              </a:xfrm>
              <a:blipFill>
                <a:blip r:embed="rId2"/>
                <a:stretch>
                  <a:fillRect l="-1744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D73739B-FA67-D846-ED15-3196F1B31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735" y="2400521"/>
            <a:ext cx="4515192" cy="41851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A009197B-0390-D304-F0AD-2387A0F0B33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2098" y="3056671"/>
                <a:ext cx="5009716" cy="3434198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Convex optimization</a:t>
                </a:r>
              </a:p>
              <a:p>
                <a:pPr lvl="0"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If second derivative 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 everywhere then function is convex</a:t>
                </a:r>
              </a:p>
              <a:p>
                <a:pPr lvl="0">
                  <a:defRPr/>
                </a:pPr>
                <a:endParaRPr lang="en-US" sz="800" dirty="0">
                  <a:solidFill>
                    <a:prstClr val="black"/>
                  </a:solidFill>
                </a:endParaRPr>
              </a:p>
              <a:p>
                <a:pPr lvl="0"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convex, then: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Every local minimum is also a global minimum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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A009197B-0390-D304-F0AD-2387A0F0B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3056671"/>
                <a:ext cx="5009716" cy="3434198"/>
              </a:xfrm>
              <a:prstGeom prst="rect">
                <a:avLst/>
              </a:prstGeom>
              <a:blipFill>
                <a:blip r:embed="rId4"/>
                <a:stretch>
                  <a:fillRect l="-2558" t="-2837" r="-974" b="-3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7D55CBF-1967-F7EE-EE3A-0BB6A76225D0}"/>
                  </a:ext>
                </a:extLst>
              </p14:cNvPr>
              <p14:cNvContentPartPr/>
              <p14:nvPr/>
            </p14:nvContentPartPr>
            <p14:xfrm>
              <a:off x="1500120" y="2994120"/>
              <a:ext cx="10457280" cy="3694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7D55CBF-1967-F7EE-EE3A-0BB6A76225D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90760" y="2984760"/>
                <a:ext cx="10476000" cy="371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47509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4CF76-EABF-CD32-F4E1-FE104A713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958A1-9E53-169B-592A-B5CD58EE9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AC48C7-0869-ECDC-2A4D-E41175C60A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1470534"/>
              </a:xfrm>
            </p:spPr>
            <p:txBody>
              <a:bodyPr/>
              <a:lstStyle/>
              <a:p>
                <a:r>
                  <a:rPr lang="en-US" sz="2400" dirty="0"/>
                  <a:t>Prediction function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Neural network prediction function,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is definitely not linear. The non-linear activation functions provide this non-linearity</a:t>
                </a: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sz="2400" dirty="0"/>
                  <a:t>Objective function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Neural network prediction function,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is definitely not linear. The non-linear activation functions provide this non-linearity</a:t>
                </a:r>
              </a:p>
              <a:p>
                <a:r>
                  <a:rPr lang="en-US" sz="2400" dirty="0"/>
                  <a:t>Just because it can fit any function will it?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1"/>
                    </a:solidFill>
                  </a:rPr>
                  <a:t>Objective function is non-convex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       it will get stuck in local minima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sz="2400" i="1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Stochastic </a:t>
                </a:r>
                <a:r>
                  <a:rPr lang="en-US" sz="24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gradient decent take pseudorandom steps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       Helps pop out of local minima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Is getting stuck at a local minima necessarily a bad thing??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endParaRPr lang="en-US" sz="2400" dirty="0">
                  <a:solidFill>
                    <a:schemeClr val="tx1"/>
                  </a:solidFill>
                </a:endParaRP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AC48C7-0869-ECDC-2A4D-E41175C60A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1470534"/>
              </a:xfrm>
              <a:blipFill>
                <a:blip r:embed="rId2"/>
                <a:stretch>
                  <a:fillRect l="-928" t="-5809" b="-2784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B916CAB-190B-A960-F7B7-F6171EE26D29}"/>
                  </a:ext>
                </a:extLst>
              </p14:cNvPr>
              <p14:cNvContentPartPr/>
              <p14:nvPr/>
            </p14:nvContentPartPr>
            <p14:xfrm>
              <a:off x="244800" y="1962720"/>
              <a:ext cx="9774000" cy="4451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B916CAB-190B-A960-F7B7-F6171EE26D2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5440" y="1953360"/>
                <a:ext cx="9792720" cy="446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6939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205EE-E262-4C1B-499E-CA0929DDD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9CADA-1A40-F050-8292-CB5DF1671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Properties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B4A43-1AB7-0CF3-418D-AF6319F759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Fitting complex functions (with 1-D input)</a:t>
            </a:r>
          </a:p>
        </p:txBody>
      </p:sp>
    </p:spTree>
    <p:extLst>
      <p:ext uri="{BB962C8B-B14F-4D97-AF65-F5344CB8AC3E}">
        <p14:creationId xmlns:p14="http://schemas.microsoft.com/office/powerpoint/2010/main" val="36382077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3C6CCC48-E32F-42A1-887F-8E07AE32D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6" y="931186"/>
            <a:ext cx="5486400" cy="5486400"/>
          </a:xfr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C065AA5E-8B3A-41E3-8D34-701AFBB14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99" y="994943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17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CA789-70FF-4D80-B268-74600A7AD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 for Nonlinear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E8BC2-7B41-44B5-9120-D36789329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910301"/>
          </a:xfrm>
        </p:spPr>
        <p:txBody>
          <a:bodyPr/>
          <a:lstStyle/>
          <a:p>
            <a:r>
              <a:rPr lang="en-US" dirty="0"/>
              <a:t>Linear classifiers have linear decision boundaries</a:t>
            </a:r>
          </a:p>
          <a:p>
            <a:r>
              <a:rPr lang="en-US" dirty="0">
                <a:solidFill>
                  <a:srgbClr val="7030A0"/>
                </a:solidFill>
              </a:rPr>
              <a:t>Feature mapping can convert nonlinear data to higher dimensions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Today, instead of choosing a feature mapping function, we’ll use neural networks to learn nonlinear decision boundaries and regression functions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94354B-E3E3-4AE6-901E-5D775BFEC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054" y="2065514"/>
            <a:ext cx="5677891" cy="307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091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3C6CCC48-E32F-42A1-887F-8E07AE32D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6" y="931186"/>
            <a:ext cx="5486400" cy="5486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FB3E38-5CBB-4A82-B283-34127BFA2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899" y="963065"/>
            <a:ext cx="5486400" cy="5486400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C065AA5E-8B3A-41E3-8D34-701AFBB14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99" y="994943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434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59EE62-5E10-46D3-B03A-14FEC1CDE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1112838"/>
            <a:ext cx="10515600" cy="2039937"/>
          </a:xfrm>
        </p:spPr>
        <p:txBody>
          <a:bodyPr/>
          <a:lstStyle/>
          <a:p>
            <a:r>
              <a:rPr lang="en-US" dirty="0"/>
              <a:t>Design a network to approximate this function using:</a:t>
            </a:r>
          </a:p>
          <a:p>
            <a:r>
              <a:rPr lang="en-US" dirty="0"/>
              <a:t>Linear, Sigmoid, Step, or </a:t>
            </a:r>
            <a:r>
              <a:rPr lang="en-US" dirty="0" err="1"/>
              <a:t>ReLU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2A4BD9C-9419-404C-B477-0B1CAD66EF38}"/>
                  </a:ext>
                </a:extLst>
              </p14:cNvPr>
              <p14:cNvContentPartPr/>
              <p14:nvPr/>
            </p14:nvContentPartPr>
            <p14:xfrm>
              <a:off x="485280" y="1871280"/>
              <a:ext cx="10913400" cy="4416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2A4BD9C-9419-404C-B477-0B1CAD66EF3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5920" y="1861920"/>
                <a:ext cx="10932120" cy="443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5493504-3C3F-4116-88EC-26EC344606FE}"/>
                  </a:ext>
                </a:extLst>
              </p14:cNvPr>
              <p14:cNvContentPartPr/>
              <p14:nvPr/>
            </p14:nvContentPartPr>
            <p14:xfrm>
              <a:off x="10929600" y="4350240"/>
              <a:ext cx="642960" cy="510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5493504-3C3F-4116-88EC-26EC344606F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920240" y="4340880"/>
                <a:ext cx="661680" cy="52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961870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3A524-E556-2B52-ED59-1D6B797EC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A27AC-7030-97A3-63C9-9CDB84439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FE1180-9587-3C3E-433F-B2F68673A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95" y="962084"/>
            <a:ext cx="5486400" cy="5486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A33F6CE-8734-49A4-2E3F-ED5B3BB6B656}"/>
                  </a:ext>
                </a:extLst>
              </p14:cNvPr>
              <p14:cNvContentPartPr/>
              <p14:nvPr/>
            </p14:nvContentPartPr>
            <p14:xfrm>
              <a:off x="5789880" y="1593360"/>
              <a:ext cx="6269040" cy="49492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BDC70F4-F388-4D9C-B2EE-10B257C8760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80520" y="1307520"/>
                <a:ext cx="6287760" cy="524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45920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9726E-9613-7662-F408-5DD6C5758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6650-DABF-84CD-6D9B-CD0FD9F0C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Properties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95965-8A9C-001E-6716-6214810872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Fitting complicated functions (with 2-D input)</a:t>
            </a:r>
          </a:p>
        </p:txBody>
      </p:sp>
    </p:spTree>
    <p:extLst>
      <p:ext uri="{BB962C8B-B14F-4D97-AF65-F5344CB8AC3E}">
        <p14:creationId xmlns:p14="http://schemas.microsoft.com/office/powerpoint/2010/main" val="2355801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BF4EF-9CC5-C44B-C19B-F7DF18944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D8DEF-AB93-D29A-98EC-A951BA4EC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/>
              <a:t>Classification Design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ECBC9-CCEF-90A5-81FA-1B602E91B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629" y="1015194"/>
            <a:ext cx="7485854" cy="965199"/>
          </a:xfrm>
        </p:spPr>
        <p:txBody>
          <a:bodyPr/>
          <a:lstStyle/>
          <a:p>
            <a:r>
              <a:rPr lang="en-US" sz="2800" dirty="0"/>
              <a:t>How could you configure three specific </a:t>
            </a:r>
            <a:r>
              <a:rPr lang="en-US" sz="2800" dirty="0" err="1"/>
              <a:t>perceptrons</a:t>
            </a:r>
            <a:r>
              <a:rPr lang="en-US" sz="2800" dirty="0"/>
              <a:t> to classify this data?</a:t>
            </a:r>
          </a:p>
        </p:txBody>
      </p:sp>
      <p:sp>
        <p:nvSpPr>
          <p:cNvPr id="68" name="Line 6">
            <a:extLst>
              <a:ext uri="{FF2B5EF4-FFF2-40B4-BE49-F238E27FC236}">
                <a16:creationId xmlns:a16="http://schemas.microsoft.com/office/drawing/2014/main" id="{02A20948-3E6A-FEB0-6C57-B9DABF2A1F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360" y="4322108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3FEA6943-4405-E290-5D78-AFB1E3801DF8}"/>
                  </a:ext>
                </a:extLst>
              </p:cNvPr>
              <p:cNvSpPr/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>
            <a:extLst>
              <a:ext uri="{FF2B5EF4-FFF2-40B4-BE49-F238E27FC236}">
                <a16:creationId xmlns:a16="http://schemas.microsoft.com/office/drawing/2014/main" id="{333C4A0E-1550-CD87-7175-46EBC342165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13696" y="2776606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319E027-5533-3F1E-8DCF-18A1E5518E65}"/>
                  </a:ext>
                </a:extLst>
              </p:cNvPr>
              <p:cNvSpPr/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85F0048E-0446-BB29-E4FA-6C8776A61030}"/>
              </a:ext>
            </a:extLst>
          </p:cNvPr>
          <p:cNvSpPr/>
          <p:nvPr/>
        </p:nvSpPr>
        <p:spPr>
          <a:xfrm>
            <a:off x="1512454" y="334106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0831E655-E734-03FD-6485-9AFC228F99BD}"/>
              </a:ext>
            </a:extLst>
          </p:cNvPr>
          <p:cNvSpPr/>
          <p:nvPr/>
        </p:nvSpPr>
        <p:spPr>
          <a:xfrm>
            <a:off x="891476" y="3367127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06480D11-A3C3-204A-D522-9221B9BA81B5}"/>
              </a:ext>
            </a:extLst>
          </p:cNvPr>
          <p:cNvSpPr/>
          <p:nvPr/>
        </p:nvSpPr>
        <p:spPr>
          <a:xfrm>
            <a:off x="1266708" y="28039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9CA97CB8-AC0B-2DA9-4D58-ABD34D59A996}"/>
              </a:ext>
            </a:extLst>
          </p:cNvPr>
          <p:cNvSpPr/>
          <p:nvPr/>
        </p:nvSpPr>
        <p:spPr>
          <a:xfrm>
            <a:off x="1849331" y="302350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C2F30E27-98FC-A843-1D26-BAF71E9A491C}"/>
              </a:ext>
            </a:extLst>
          </p:cNvPr>
          <p:cNvSpPr/>
          <p:nvPr/>
        </p:nvSpPr>
        <p:spPr>
          <a:xfrm>
            <a:off x="2313696" y="312258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80B8CA50-E989-E850-E925-2A8F69200C4C}"/>
              </a:ext>
            </a:extLst>
          </p:cNvPr>
          <p:cNvSpPr/>
          <p:nvPr/>
        </p:nvSpPr>
        <p:spPr>
          <a:xfrm>
            <a:off x="1957308" y="35194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6AC48DF4-34BA-5679-219A-E3FBBEE83E3C}"/>
              </a:ext>
            </a:extLst>
          </p:cNvPr>
          <p:cNvSpPr/>
          <p:nvPr/>
        </p:nvSpPr>
        <p:spPr>
          <a:xfrm>
            <a:off x="2176536" y="390294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0007DCB6-2609-7E23-12ED-C15759A0D6B2}"/>
              </a:ext>
            </a:extLst>
          </p:cNvPr>
          <p:cNvSpPr/>
          <p:nvPr/>
        </p:nvSpPr>
        <p:spPr>
          <a:xfrm>
            <a:off x="2474859" y="369429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B3EC6F2F-7F3F-FC5D-C4BE-EDCA626178EC}"/>
              </a:ext>
            </a:extLst>
          </p:cNvPr>
          <p:cNvSpPr/>
          <p:nvPr/>
        </p:nvSpPr>
        <p:spPr>
          <a:xfrm>
            <a:off x="2739610" y="2918233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50C6CE9F-884E-2A1F-2432-018A08EFF45B}"/>
              </a:ext>
            </a:extLst>
          </p:cNvPr>
          <p:cNvSpPr/>
          <p:nvPr/>
        </p:nvSpPr>
        <p:spPr>
          <a:xfrm>
            <a:off x="3055689" y="27470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6B4B4E5B-CFD9-59A5-B4FC-350DCF547144}"/>
              </a:ext>
            </a:extLst>
          </p:cNvPr>
          <p:cNvSpPr/>
          <p:nvPr/>
        </p:nvSpPr>
        <p:spPr>
          <a:xfrm>
            <a:off x="2732693" y="332094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6BDA6E61-2DBC-55A0-EFAD-0C16D39314DC}"/>
              </a:ext>
            </a:extLst>
          </p:cNvPr>
          <p:cNvSpPr/>
          <p:nvPr/>
        </p:nvSpPr>
        <p:spPr>
          <a:xfrm>
            <a:off x="1688169" y="27982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27A7E76A-C7D8-2AB7-8000-301ECB2DB28C}"/>
              </a:ext>
            </a:extLst>
          </p:cNvPr>
          <p:cNvSpPr/>
          <p:nvPr/>
        </p:nvSpPr>
        <p:spPr>
          <a:xfrm>
            <a:off x="1349358" y="38642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6897327F-E55E-12C2-09CE-509AC6E7697A}"/>
              </a:ext>
            </a:extLst>
          </p:cNvPr>
          <p:cNvSpPr/>
          <p:nvPr/>
        </p:nvSpPr>
        <p:spPr>
          <a:xfrm>
            <a:off x="998151" y="375568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44099788-5289-40DD-15F5-A062AD2AD249}"/>
              </a:ext>
            </a:extLst>
          </p:cNvPr>
          <p:cNvSpPr/>
          <p:nvPr/>
        </p:nvSpPr>
        <p:spPr>
          <a:xfrm>
            <a:off x="1712626" y="409889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B52F8DD8-5004-EC7A-3B44-90D7B262012D}"/>
              </a:ext>
            </a:extLst>
          </p:cNvPr>
          <p:cNvSpPr/>
          <p:nvPr/>
        </p:nvSpPr>
        <p:spPr>
          <a:xfrm>
            <a:off x="1190158" y="432210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AECE830D-4C11-C5AD-6F01-3147B41ECBF8}"/>
              </a:ext>
            </a:extLst>
          </p:cNvPr>
          <p:cNvSpPr/>
          <p:nvPr/>
        </p:nvSpPr>
        <p:spPr>
          <a:xfrm>
            <a:off x="1873641" y="45067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20C31DBD-FFDB-76F6-C029-E168D168D124}"/>
              </a:ext>
            </a:extLst>
          </p:cNvPr>
          <p:cNvSpPr/>
          <p:nvPr/>
        </p:nvSpPr>
        <p:spPr>
          <a:xfrm>
            <a:off x="1474046" y="467560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EDBCAC3E-5216-0302-14BF-2DB9E6F67ED4}"/>
              </a:ext>
            </a:extLst>
          </p:cNvPr>
          <p:cNvSpPr/>
          <p:nvPr/>
        </p:nvSpPr>
        <p:spPr>
          <a:xfrm>
            <a:off x="1548765" y="50779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92ED408C-E2CC-FD5C-3649-D76C76BA7A36}"/>
              </a:ext>
            </a:extLst>
          </p:cNvPr>
          <p:cNvSpPr/>
          <p:nvPr/>
        </p:nvSpPr>
        <p:spPr>
          <a:xfrm>
            <a:off x="2463312" y="435293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Minus Sign 39">
            <a:extLst>
              <a:ext uri="{FF2B5EF4-FFF2-40B4-BE49-F238E27FC236}">
                <a16:creationId xmlns:a16="http://schemas.microsoft.com/office/drawing/2014/main" id="{956BC69B-7569-3CEA-91C7-CA732D734F1F}"/>
              </a:ext>
            </a:extLst>
          </p:cNvPr>
          <p:cNvSpPr/>
          <p:nvPr/>
        </p:nvSpPr>
        <p:spPr>
          <a:xfrm>
            <a:off x="3146795" y="453754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Minus Sign 40">
            <a:extLst>
              <a:ext uri="{FF2B5EF4-FFF2-40B4-BE49-F238E27FC236}">
                <a16:creationId xmlns:a16="http://schemas.microsoft.com/office/drawing/2014/main" id="{A724903F-8B8F-F1B4-C408-8CBF8E6FC85B}"/>
              </a:ext>
            </a:extLst>
          </p:cNvPr>
          <p:cNvSpPr/>
          <p:nvPr/>
        </p:nvSpPr>
        <p:spPr>
          <a:xfrm>
            <a:off x="2747200" y="470643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822BC698-0EE8-FAA3-6E34-426508353239}"/>
              </a:ext>
            </a:extLst>
          </p:cNvPr>
          <p:cNvSpPr/>
          <p:nvPr/>
        </p:nvSpPr>
        <p:spPr>
          <a:xfrm>
            <a:off x="2821919" y="510881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Minus Sign 50">
            <a:extLst>
              <a:ext uri="{FF2B5EF4-FFF2-40B4-BE49-F238E27FC236}">
                <a16:creationId xmlns:a16="http://schemas.microsoft.com/office/drawing/2014/main" id="{D2F67035-17CC-2E08-05CB-38C24B8E258B}"/>
              </a:ext>
            </a:extLst>
          </p:cNvPr>
          <p:cNvSpPr/>
          <p:nvPr/>
        </p:nvSpPr>
        <p:spPr>
          <a:xfrm>
            <a:off x="3424994" y="32899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Minus Sign 52">
            <a:extLst>
              <a:ext uri="{FF2B5EF4-FFF2-40B4-BE49-F238E27FC236}">
                <a16:creationId xmlns:a16="http://schemas.microsoft.com/office/drawing/2014/main" id="{A20962FC-D6AA-A831-8814-E6F3C55F773F}"/>
              </a:ext>
            </a:extLst>
          </p:cNvPr>
          <p:cNvSpPr/>
          <p:nvPr/>
        </p:nvSpPr>
        <p:spPr>
          <a:xfrm>
            <a:off x="3675420" y="35899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Minus Sign 53">
            <a:extLst>
              <a:ext uri="{FF2B5EF4-FFF2-40B4-BE49-F238E27FC236}">
                <a16:creationId xmlns:a16="http://schemas.microsoft.com/office/drawing/2014/main" id="{FAB042AC-CE9B-E3E6-1DBD-84C30E7D217F}"/>
              </a:ext>
            </a:extLst>
          </p:cNvPr>
          <p:cNvSpPr/>
          <p:nvPr/>
        </p:nvSpPr>
        <p:spPr>
          <a:xfrm>
            <a:off x="3504703" y="39686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28904D80-8D19-0E07-61F7-14125A35111F}"/>
              </a:ext>
            </a:extLst>
          </p:cNvPr>
          <p:cNvSpPr/>
          <p:nvPr/>
        </p:nvSpPr>
        <p:spPr>
          <a:xfrm>
            <a:off x="189278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Minus Sign 55">
            <a:extLst>
              <a:ext uri="{FF2B5EF4-FFF2-40B4-BE49-F238E27FC236}">
                <a16:creationId xmlns:a16="http://schemas.microsoft.com/office/drawing/2014/main" id="{974F8BA7-C1E3-EB4F-D2FE-590E22980951}"/>
              </a:ext>
            </a:extLst>
          </p:cNvPr>
          <p:cNvSpPr/>
          <p:nvPr/>
        </p:nvSpPr>
        <p:spPr>
          <a:xfrm>
            <a:off x="2576264" y="494503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545943EE-DF54-3EED-6F27-59ADD1787E3A}"/>
              </a:ext>
            </a:extLst>
          </p:cNvPr>
          <p:cNvSpPr/>
          <p:nvPr/>
        </p:nvSpPr>
        <p:spPr>
          <a:xfrm>
            <a:off x="217666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ED66EE19-E150-0A6E-A8C3-E982D7C1ED89}"/>
              </a:ext>
            </a:extLst>
          </p:cNvPr>
          <p:cNvSpPr/>
          <p:nvPr/>
        </p:nvSpPr>
        <p:spPr>
          <a:xfrm>
            <a:off x="225138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42CE35CF-C414-C14B-1238-CB588B07C901}"/>
              </a:ext>
            </a:extLst>
          </p:cNvPr>
          <p:cNvSpPr/>
          <p:nvPr/>
        </p:nvSpPr>
        <p:spPr>
          <a:xfrm>
            <a:off x="88300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EC192BFD-A2D5-5F92-599E-F12DDAC3218B}"/>
              </a:ext>
            </a:extLst>
          </p:cNvPr>
          <p:cNvSpPr/>
          <p:nvPr/>
        </p:nvSpPr>
        <p:spPr>
          <a:xfrm>
            <a:off x="1733711" y="537209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F28FB6F2-D559-F39F-8A9C-06A0A9E06BE8}"/>
              </a:ext>
            </a:extLst>
          </p:cNvPr>
          <p:cNvSpPr/>
          <p:nvPr/>
        </p:nvSpPr>
        <p:spPr>
          <a:xfrm>
            <a:off x="116688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08BFBA94-0FF3-5526-A685-6E4C3C78BBC2}"/>
              </a:ext>
            </a:extLst>
          </p:cNvPr>
          <p:cNvSpPr/>
          <p:nvPr/>
        </p:nvSpPr>
        <p:spPr>
          <a:xfrm>
            <a:off x="124160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Minus Sign 63">
            <a:extLst>
              <a:ext uri="{FF2B5EF4-FFF2-40B4-BE49-F238E27FC236}">
                <a16:creationId xmlns:a16="http://schemas.microsoft.com/office/drawing/2014/main" id="{86955EEA-8755-7ADF-E16D-159A44DD8AE6}"/>
              </a:ext>
            </a:extLst>
          </p:cNvPr>
          <p:cNvSpPr/>
          <p:nvPr/>
        </p:nvSpPr>
        <p:spPr>
          <a:xfrm>
            <a:off x="3192849" y="489758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Minus Sign 64">
            <a:extLst>
              <a:ext uri="{FF2B5EF4-FFF2-40B4-BE49-F238E27FC236}">
                <a16:creationId xmlns:a16="http://schemas.microsoft.com/office/drawing/2014/main" id="{A233D8C2-2609-820B-4A67-0390AF72B260}"/>
              </a:ext>
            </a:extLst>
          </p:cNvPr>
          <p:cNvSpPr/>
          <p:nvPr/>
        </p:nvSpPr>
        <p:spPr>
          <a:xfrm>
            <a:off x="3663483" y="47049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Minus Sign 73">
            <a:extLst>
              <a:ext uri="{FF2B5EF4-FFF2-40B4-BE49-F238E27FC236}">
                <a16:creationId xmlns:a16="http://schemas.microsoft.com/office/drawing/2014/main" id="{410587C6-CA9B-C83D-04CF-2F152A24D2F1}"/>
              </a:ext>
            </a:extLst>
          </p:cNvPr>
          <p:cNvSpPr/>
          <p:nvPr/>
        </p:nvSpPr>
        <p:spPr>
          <a:xfrm>
            <a:off x="3476737" y="525108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Minus Sign 74">
            <a:extLst>
              <a:ext uri="{FF2B5EF4-FFF2-40B4-BE49-F238E27FC236}">
                <a16:creationId xmlns:a16="http://schemas.microsoft.com/office/drawing/2014/main" id="{8713966F-7196-6114-7D99-0EA7BFF840ED}"/>
              </a:ext>
            </a:extLst>
          </p:cNvPr>
          <p:cNvSpPr/>
          <p:nvPr/>
        </p:nvSpPr>
        <p:spPr>
          <a:xfrm>
            <a:off x="3551456" y="565346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89930213-91EA-92D9-7E00-024F6CB917CA}"/>
              </a:ext>
            </a:extLst>
          </p:cNvPr>
          <p:cNvSpPr/>
          <p:nvPr/>
        </p:nvSpPr>
        <p:spPr>
          <a:xfrm>
            <a:off x="2950903" y="536415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D1336E15-0920-005C-8909-FD4E60112E0C}"/>
              </a:ext>
            </a:extLst>
          </p:cNvPr>
          <p:cNvSpPr/>
          <p:nvPr/>
        </p:nvSpPr>
        <p:spPr>
          <a:xfrm>
            <a:off x="2832449" y="564641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Minus Sign 77">
            <a:extLst>
              <a:ext uri="{FF2B5EF4-FFF2-40B4-BE49-F238E27FC236}">
                <a16:creationId xmlns:a16="http://schemas.microsoft.com/office/drawing/2014/main" id="{030CC7C1-2C62-8A46-9A53-F6067AB88252}"/>
              </a:ext>
            </a:extLst>
          </p:cNvPr>
          <p:cNvSpPr/>
          <p:nvPr/>
        </p:nvSpPr>
        <p:spPr>
          <a:xfrm>
            <a:off x="3768209" y="298998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Minus Sign 78">
            <a:extLst>
              <a:ext uri="{FF2B5EF4-FFF2-40B4-BE49-F238E27FC236}">
                <a16:creationId xmlns:a16="http://schemas.microsoft.com/office/drawing/2014/main" id="{353F69DD-5697-FFAB-409D-B8FD05F4CCF3}"/>
              </a:ext>
            </a:extLst>
          </p:cNvPr>
          <p:cNvSpPr/>
          <p:nvPr/>
        </p:nvSpPr>
        <p:spPr>
          <a:xfrm>
            <a:off x="3102778" y="366575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Minus Sign 79">
            <a:extLst>
              <a:ext uri="{FF2B5EF4-FFF2-40B4-BE49-F238E27FC236}">
                <a16:creationId xmlns:a16="http://schemas.microsoft.com/office/drawing/2014/main" id="{459EF291-E3B4-BA94-3CDF-9E97ECDDEB03}"/>
              </a:ext>
            </a:extLst>
          </p:cNvPr>
          <p:cNvSpPr/>
          <p:nvPr/>
        </p:nvSpPr>
        <p:spPr>
          <a:xfrm>
            <a:off x="2932061" y="40443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584D5BD-2319-78FB-1009-B4AA978D0F10}"/>
                  </a:ext>
                </a:extLst>
              </p:cNvPr>
              <p:cNvSpPr/>
              <p:nvPr/>
            </p:nvSpPr>
            <p:spPr>
              <a:xfrm>
                <a:off x="7807580" y="191671"/>
                <a:ext cx="4157548" cy="1551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𝐱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𝐰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⊤</m:t>
                              </m:r>
                            </m:sup>
                          </m:sSubSup>
                          <m:r>
                            <a:rPr kumimoji="0" lang="en-US" sz="28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𝐱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𝐱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𝐰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⊤</m:t>
                              </m:r>
                            </m:sup>
                          </m:sSubSup>
                          <m:r>
                            <a:rPr kumimoji="0" lang="en-US" sz="2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𝐱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𝒛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𝐰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⊤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𝒛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584D5BD-2319-78FB-1009-B4AA978D0F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580" y="191671"/>
                <a:ext cx="4157548" cy="15513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4688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A356A-7DB3-42B7-E065-AD2B0900A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45601-88FD-DE14-F2C8-B658CA93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Layer Implementation (so-far)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839E16E-993E-8A5C-3D47-0CA5666154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derivatives per layer, utilizing previous derivatives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Arbitrary layer: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out</m:t>
                        </m:r>
                      </m:sub>
                    </m:sSub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sub>
                        </m:sSub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Need: </a:t>
                </a:r>
              </a:p>
              <a:p>
                <a:pPr fontAlgn="ctr"/>
                <a:endParaRPr lang="en-US" sz="8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x-IV_mathan" sz="28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x-IV_mathan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den>
                    </m:f>
                  </m:oMath>
                </a14:m>
                <a:endParaRPr lang="x-IV_mathan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839E16E-993E-8A5C-3D47-0CA5666154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83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C1699C0B-151A-50F1-279D-27FDE945DBBA}"/>
              </a:ext>
            </a:extLst>
          </p:cNvPr>
          <p:cNvGrpSpPr/>
          <p:nvPr/>
        </p:nvGrpSpPr>
        <p:grpSpPr>
          <a:xfrm>
            <a:off x="5470260" y="3315631"/>
            <a:ext cx="6386186" cy="3560802"/>
            <a:chOff x="2256323" y="3703862"/>
            <a:chExt cx="5887710" cy="35608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B2FC4099-D553-54F0-B695-6E3E447655EB}"/>
                    </a:ext>
                  </a:extLst>
                </p:cNvPr>
                <p:cNvSpPr/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Layer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z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out</m:t>
                          </m:r>
                        </m:sub>
                      </m:sSub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z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in</m:t>
                              </m:r>
                            </m:sub>
                          </m:sSub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</m:d>
                    </m:oMath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B2FC4099-D553-54F0-B695-6E3E447655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3F133A81-7FAB-5B89-B0E5-D2442732A148}"/>
                    </a:ext>
                  </a:extLst>
                </p:cNvPr>
                <p:cNvSpPr/>
                <p:nvPr/>
              </p:nvSpPr>
              <p:spPr>
                <a:xfrm>
                  <a:off x="7248260" y="4360789"/>
                  <a:ext cx="895773" cy="8570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𝑜𝑢𝑡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3F133A81-7FAB-5B89-B0E5-D2442732A14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4360789"/>
                  <a:ext cx="895773" cy="85702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C2D90DA-BD9C-104E-8C46-AB511101549E}"/>
                    </a:ext>
                  </a:extLst>
                </p:cNvPr>
                <p:cNvSpPr/>
                <p:nvPr/>
              </p:nvSpPr>
              <p:spPr>
                <a:xfrm>
                  <a:off x="7248260" y="3703862"/>
                  <a:ext cx="73042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𝑜𝑢𝑡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C2D90DA-BD9C-104E-8C46-AB51110154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3703862"/>
                  <a:ext cx="730427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C06CFB04-A467-C1C5-4123-829A602FA8D5}"/>
                    </a:ext>
                  </a:extLst>
                </p:cNvPr>
                <p:cNvSpPr/>
                <p:nvPr/>
              </p:nvSpPr>
              <p:spPr>
                <a:xfrm>
                  <a:off x="2256323" y="4360789"/>
                  <a:ext cx="751886" cy="8570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𝑖𝑛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C06CFB04-A467-C1C5-4123-829A602FA8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4360789"/>
                  <a:ext cx="751886" cy="85702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3C879D8-EEBD-4810-611B-21BA1ECD0ADD}"/>
                    </a:ext>
                  </a:extLst>
                </p:cNvPr>
                <p:cNvSpPr/>
                <p:nvPr/>
              </p:nvSpPr>
              <p:spPr>
                <a:xfrm>
                  <a:off x="2256323" y="3799302"/>
                  <a:ext cx="58654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𝑖𝑛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3C879D8-EEBD-4810-611B-21BA1ECD0A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3799302"/>
                  <a:ext cx="586541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F662264B-A728-E023-1073-B1F503A5F95E}"/>
                    </a:ext>
                  </a:extLst>
                </p:cNvPr>
                <p:cNvSpPr/>
                <p:nvPr/>
              </p:nvSpPr>
              <p:spPr>
                <a:xfrm>
                  <a:off x="5194255" y="6470088"/>
                  <a:ext cx="559879" cy="7945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F662264B-A728-E023-1073-B1F503A5F9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4255" y="6470088"/>
                  <a:ext cx="559879" cy="79457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AF8B185B-0962-C5F3-58A0-CEDB41C6E4CB}"/>
                    </a:ext>
                  </a:extLst>
                </p:cNvPr>
                <p:cNvSpPr/>
                <p:nvPr/>
              </p:nvSpPr>
              <p:spPr>
                <a:xfrm>
                  <a:off x="4288322" y="6409265"/>
                  <a:ext cx="40174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𝜃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AF8B185B-0962-C5F3-58A0-CEDB41C6E4C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8322" y="6409265"/>
                  <a:ext cx="401747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2DC4632-7C1D-4271-7B2B-200FE30715F7}"/>
                </a:ext>
              </a:extLst>
            </p:cNvPr>
            <p:cNvCxnSpPr/>
            <p:nvPr/>
          </p:nvCxnSpPr>
          <p:spPr>
            <a:xfrm>
              <a:off x="2752549" y="3983968"/>
              <a:ext cx="84578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CD783D3-99BB-8FEC-3F22-E8ADB10DEE72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H="1">
              <a:off x="3008209" y="4789304"/>
              <a:ext cx="59012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9D390AB-05A6-A1AB-C897-4E3DD2018EFA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6352486" y="3920570"/>
              <a:ext cx="895773" cy="1412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37B2001-659F-9A8B-CE28-355FCEAE8961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6352486" y="4772056"/>
              <a:ext cx="895773" cy="172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BFC31B8-E092-84D2-461F-EEFF4F9FB8BB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V="1">
              <a:off x="4489195" y="5852161"/>
              <a:ext cx="6234" cy="55710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81AA437-8328-E8F0-0F6D-C0A9E05A82D1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5465483" y="5852160"/>
              <a:ext cx="8712" cy="61792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CDEAD58-B904-A05A-18A1-0B220D8A555E}"/>
              </a:ext>
            </a:extLst>
          </p:cNvPr>
          <p:cNvGrpSpPr/>
          <p:nvPr/>
        </p:nvGrpSpPr>
        <p:grpSpPr>
          <a:xfrm>
            <a:off x="5821460" y="1684413"/>
            <a:ext cx="6098413" cy="1078556"/>
            <a:chOff x="5821460" y="1684413"/>
            <a:chExt cx="6098413" cy="1078556"/>
          </a:xfrm>
        </p:grpSpPr>
        <p:sp>
          <p:nvSpPr>
            <p:cNvPr id="3" name="Line 6">
              <a:extLst>
                <a:ext uri="{FF2B5EF4-FFF2-40B4-BE49-F238E27FC236}">
                  <a16:creationId xmlns:a16="http://schemas.microsoft.com/office/drawing/2014/main" id="{6E82A54F-B856-AA91-1703-C428E4827A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21460" y="2115433"/>
              <a:ext cx="5947699" cy="905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7968A14B-5B44-A107-BFFC-2FC54BF86437}"/>
                    </a:ext>
                  </a:extLst>
                </p:cNvPr>
                <p:cNvSpPr/>
                <p:nvPr/>
              </p:nvSpPr>
              <p:spPr>
                <a:xfrm>
                  <a:off x="7973451" y="1725405"/>
                  <a:ext cx="522451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𝑖𝑛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7968A14B-5B44-A107-BFFC-2FC54BF864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73451" y="1725405"/>
                  <a:ext cx="522451" cy="4001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40131222-1DE8-3363-A8D0-D7277BD43F64}"/>
                    </a:ext>
                  </a:extLst>
                </p:cNvPr>
                <p:cNvSpPr/>
                <p:nvPr/>
              </p:nvSpPr>
              <p:spPr>
                <a:xfrm>
                  <a:off x="7174189" y="1906287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40131222-1DE8-3363-A8D0-D7277BD43F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189" y="1906287"/>
                  <a:ext cx="375996" cy="4619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922A6DF-38D3-E7EF-67B3-BD8D5102E4B5}"/>
                    </a:ext>
                  </a:extLst>
                </p:cNvPr>
                <p:cNvSpPr/>
                <p:nvPr/>
              </p:nvSpPr>
              <p:spPr>
                <a:xfrm>
                  <a:off x="9848388" y="1885373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922A6DF-38D3-E7EF-67B3-BD8D5102E4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48388" y="1885373"/>
                  <a:ext cx="375996" cy="4619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4C8BE32F-62C4-54C9-DADE-3543C8108B17}"/>
                    </a:ext>
                  </a:extLst>
                </p:cNvPr>
                <p:cNvSpPr/>
                <p:nvPr/>
              </p:nvSpPr>
              <p:spPr>
                <a:xfrm>
                  <a:off x="8463713" y="2362859"/>
                  <a:ext cx="39414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𝜃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4C8BE32F-62C4-54C9-DADE-3543C8108B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3713" y="2362859"/>
                  <a:ext cx="394147" cy="40011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943F8AD-9D67-678C-C15A-B1AA465D1B67}"/>
                    </a:ext>
                  </a:extLst>
                </p:cNvPr>
                <p:cNvSpPr/>
                <p:nvPr/>
              </p:nvSpPr>
              <p:spPr>
                <a:xfrm>
                  <a:off x="8857860" y="1715324"/>
                  <a:ext cx="628570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𝑜𝑢𝑡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943F8AD-9D67-678C-C15A-B1AA465D1B6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57860" y="1715324"/>
                  <a:ext cx="628570" cy="40011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F5A4412-DD1A-4469-E894-83C05EADCB63}"/>
                    </a:ext>
                  </a:extLst>
                </p:cNvPr>
                <p:cNvSpPr/>
                <p:nvPr/>
              </p:nvSpPr>
              <p:spPr>
                <a:xfrm>
                  <a:off x="8432977" y="1896093"/>
                  <a:ext cx="414682" cy="461932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F5A4412-DD1A-4469-E894-83C05EADCB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32977" y="1896093"/>
                  <a:ext cx="414682" cy="461932"/>
                </a:xfrm>
                <a:prstGeom prst="rect">
                  <a:avLst/>
                </a:prstGeom>
                <a:blipFill>
                  <a:blip r:embed="rId1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B5A662B-A366-2163-E91A-CCD1C9FFFAE4}"/>
                    </a:ext>
                  </a:extLst>
                </p:cNvPr>
                <p:cNvSpPr/>
                <p:nvPr/>
              </p:nvSpPr>
              <p:spPr>
                <a:xfrm>
                  <a:off x="11574714" y="1684413"/>
                  <a:ext cx="345159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𝐽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B5A662B-A366-2163-E91A-CCD1C9FFFA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74714" y="1684413"/>
                  <a:ext cx="345159" cy="400110"/>
                </a:xfrm>
                <a:prstGeom prst="rect">
                  <a:avLst/>
                </a:prstGeom>
                <a:blipFill>
                  <a:blip r:embed="rId16"/>
                  <a:stretch>
                    <a:fillRect l="-5357" b="-106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C8B4F9C-66C9-2CB5-760E-4912C1E5CA52}"/>
                    </a:ext>
                  </a:extLst>
                </p:cNvPr>
                <p:cNvSpPr/>
                <p:nvPr/>
              </p:nvSpPr>
              <p:spPr>
                <a:xfrm>
                  <a:off x="10680544" y="1880545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C8B4F9C-66C9-2CB5-760E-4912C1E5CA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80544" y="1880545"/>
                  <a:ext cx="375996" cy="4619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775677D-FBBB-8FE0-0F74-8F65CC686A3C}"/>
                    </a:ext>
                  </a:extLst>
                </p:cNvPr>
                <p:cNvSpPr/>
                <p:nvPr/>
              </p:nvSpPr>
              <p:spPr>
                <a:xfrm>
                  <a:off x="6341429" y="1906287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775677D-FBBB-8FE0-0F74-8F65CC686A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1429" y="1906287"/>
                  <a:ext cx="375996" cy="4619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999699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/>
              <a:t>Perceptron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6629" y="1015194"/>
                <a:ext cx="7485854" cy="965199"/>
              </a:xfrm>
            </p:spPr>
            <p:txBody>
              <a:bodyPr/>
              <a:lstStyle/>
              <a:p>
                <a:r>
                  <a:rPr lang="en-US" sz="2800" dirty="0"/>
                  <a:t>Classification: Hard threshold on linear model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h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𝐱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pPr>
                            <m:e>
                              <m:r>
                                <a:rPr kumimoji="0" lang="en-US" sz="2800" b="1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𝐰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⊤</m:t>
                              </m:r>
                            </m:sup>
                          </m:sSup>
                          <m:r>
                            <a:rPr kumimoji="0" lang="en-US" sz="28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𝐱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629" y="1015194"/>
                <a:ext cx="7485854" cy="965199"/>
              </a:xfrm>
              <a:blipFill>
                <a:blip r:embed="rId2"/>
                <a:stretch>
                  <a:fillRect l="-1711" t="-10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7353330" y="229750"/>
                <a:ext cx="4691797" cy="10534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r>
                            <a:rPr kumimoji="0" lang="en-US" sz="28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𝐳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eqArrPr>
                            <m:e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1,     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𝑖𝑓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 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𝑧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≥0</m:t>
                              </m:r>
                            </m:e>
                            <m:e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−1,  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𝑖𝑓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 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𝑧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&lt;0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330" y="229750"/>
                <a:ext cx="4691797" cy="10534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>
            <a:extLst>
              <a:ext uri="{FF2B5EF4-FFF2-40B4-BE49-F238E27FC236}">
                <a16:creationId xmlns:a16="http://schemas.microsoft.com/office/drawing/2014/main" id="{7F603AA8-6686-4F8E-B8D8-B3F5A331F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135" y="2610788"/>
            <a:ext cx="4381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23D6958-4A37-4D2B-89AC-49D4978FB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29" y="2458727"/>
            <a:ext cx="3629411" cy="354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AC328EE-9BD2-47F4-AD79-00A9AC2AF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682" y="2974749"/>
            <a:ext cx="325755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7615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9B039-97C6-40F2-8D1A-CC7DDB305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Perceptron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762DA-FD06-4B4E-B0B6-D540B3F41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Frank Rosenblatt, 1957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650FA4-4580-488C-9990-A5A9EDAE4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937" y="1626343"/>
            <a:ext cx="7066729" cy="49598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5C8301-BF3B-491D-998A-23023E349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173" y="3828438"/>
            <a:ext cx="2026647" cy="2539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9006D7-9C1C-4531-AE33-0CBED35C8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036" y="1723156"/>
            <a:ext cx="2465784" cy="198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340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Exercise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</p:spPr>
            <p:txBody>
              <a:bodyPr/>
              <a:lstStyle/>
              <a:p>
                <a:r>
                  <a:rPr lang="en-US" sz="2800" dirty="0"/>
                  <a:t>Which of the following perceptron parameters will perfectly classify this data?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sz="2800" dirty="0">
                    <a:solidFill>
                      <a:schemeClr val="tx1"/>
                    </a:solidFill>
                  </a:rPr>
                  <a:t>None of the above</a:t>
                </a:r>
              </a:p>
              <a:p>
                <a:pPr marL="514350" indent="-514350">
                  <a:buFont typeface="+mj-lt"/>
                  <a:buAutoNum type="alphaUcPeriod"/>
                </a:pP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  <a:blipFill>
                <a:blip r:embed="rId2"/>
                <a:stretch>
                  <a:fillRect l="-1817" t="-10759" r="-346" b="-4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4951002" y="4622975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6496338" y="3077473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7842483" y="374987"/>
                <a:ext cx="4153188" cy="24016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charset="0"/>
                      </a:rPr>
                      <m:t>h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charset="0"/>
                          </a:rPr>
                        </m:ctrlPr>
                      </m:dPr>
                      <m:e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𝐱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Arial" charset="0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𝑠𝑖𝑔𝑛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8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kumimoji="0" lang="en-US" sz="2800" b="1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𝐰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⊤</m:t>
                            </m:r>
                          </m:sup>
                        </m:sSup>
                        <m:r>
                          <a:rPr kumimoji="0" lang="en-US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𝐱</m:t>
                        </m:r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+</m:t>
                        </m:r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𝑏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𝑠𝑖𝑔𝑛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r>
                          <a:rPr kumimoji="0" lang="en-US" sz="28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𝐳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1,     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𝑖𝑓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𝑧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≥0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−1,  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𝑖𝑓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𝑧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483" y="374987"/>
                <a:ext cx="4153188" cy="24016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C477D3DD-B43D-42C2-A578-1BEBEC625E9B}"/>
              </a:ext>
            </a:extLst>
          </p:cNvPr>
          <p:cNvSpPr/>
          <p:nvPr/>
        </p:nvSpPr>
        <p:spPr>
          <a:xfrm>
            <a:off x="5695096" y="3641936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A4AF09E3-FA1A-4DF0-9F30-742E7C24A472}"/>
              </a:ext>
            </a:extLst>
          </p:cNvPr>
          <p:cNvSpPr/>
          <p:nvPr/>
        </p:nvSpPr>
        <p:spPr>
          <a:xfrm>
            <a:off x="5074118" y="3667994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12DF9806-2F89-4EEB-BA02-6AE9A3F25DEB}"/>
              </a:ext>
            </a:extLst>
          </p:cNvPr>
          <p:cNvSpPr/>
          <p:nvPr/>
        </p:nvSpPr>
        <p:spPr>
          <a:xfrm>
            <a:off x="5449350" y="3104865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63BEDD7C-5CDA-4929-A952-16B7E377D97A}"/>
              </a:ext>
            </a:extLst>
          </p:cNvPr>
          <p:cNvSpPr/>
          <p:nvPr/>
        </p:nvSpPr>
        <p:spPr>
          <a:xfrm>
            <a:off x="6031973" y="3324375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244C0E9A-89C8-4047-A4F2-03083B95D781}"/>
              </a:ext>
            </a:extLst>
          </p:cNvPr>
          <p:cNvSpPr/>
          <p:nvPr/>
        </p:nvSpPr>
        <p:spPr>
          <a:xfrm>
            <a:off x="6496338" y="342345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3CA526B1-64A8-4744-9BED-3E8C5BD44B72}"/>
              </a:ext>
            </a:extLst>
          </p:cNvPr>
          <p:cNvSpPr/>
          <p:nvPr/>
        </p:nvSpPr>
        <p:spPr>
          <a:xfrm>
            <a:off x="6139950" y="3820365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7E6F6BC7-021B-4487-8E1F-C64E8E82095F}"/>
              </a:ext>
            </a:extLst>
          </p:cNvPr>
          <p:cNvSpPr/>
          <p:nvPr/>
        </p:nvSpPr>
        <p:spPr>
          <a:xfrm>
            <a:off x="6359178" y="42038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5F7387C4-8CDE-407E-B571-D8E3A0F48777}"/>
              </a:ext>
            </a:extLst>
          </p:cNvPr>
          <p:cNvSpPr/>
          <p:nvPr/>
        </p:nvSpPr>
        <p:spPr>
          <a:xfrm>
            <a:off x="6657501" y="399515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9CB6A410-578F-49E6-A21D-9E5B20F2DDFE}"/>
              </a:ext>
            </a:extLst>
          </p:cNvPr>
          <p:cNvSpPr/>
          <p:nvPr/>
        </p:nvSpPr>
        <p:spPr>
          <a:xfrm>
            <a:off x="6922252" y="321910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D32D2A08-18F4-441F-AF28-8E28E2309F9E}"/>
              </a:ext>
            </a:extLst>
          </p:cNvPr>
          <p:cNvSpPr/>
          <p:nvPr/>
        </p:nvSpPr>
        <p:spPr>
          <a:xfrm>
            <a:off x="7238331" y="304788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B487CABA-0F1F-4A46-80AB-FB59AD360807}"/>
              </a:ext>
            </a:extLst>
          </p:cNvPr>
          <p:cNvSpPr/>
          <p:nvPr/>
        </p:nvSpPr>
        <p:spPr>
          <a:xfrm>
            <a:off x="6915335" y="362180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51992132-311D-47E2-BAF6-029814F71D05}"/>
              </a:ext>
            </a:extLst>
          </p:cNvPr>
          <p:cNvSpPr/>
          <p:nvPr/>
        </p:nvSpPr>
        <p:spPr>
          <a:xfrm>
            <a:off x="5870811" y="309908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76DF48D7-FFEA-4F20-B018-C7DD2E023E4E}"/>
              </a:ext>
            </a:extLst>
          </p:cNvPr>
          <p:cNvSpPr/>
          <p:nvPr/>
        </p:nvSpPr>
        <p:spPr>
          <a:xfrm>
            <a:off x="5532000" y="416516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04F26440-5494-46CB-82FF-C0F6472DA29A}"/>
              </a:ext>
            </a:extLst>
          </p:cNvPr>
          <p:cNvSpPr/>
          <p:nvPr/>
        </p:nvSpPr>
        <p:spPr>
          <a:xfrm>
            <a:off x="5180793" y="405654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EC944298-7E68-4B79-B48B-E748A863587C}"/>
              </a:ext>
            </a:extLst>
          </p:cNvPr>
          <p:cNvSpPr/>
          <p:nvPr/>
        </p:nvSpPr>
        <p:spPr>
          <a:xfrm>
            <a:off x="5895268" y="439976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0AD2329-FF33-491B-9977-B3E21F263004}"/>
              </a:ext>
            </a:extLst>
          </p:cNvPr>
          <p:cNvSpPr/>
          <p:nvPr/>
        </p:nvSpPr>
        <p:spPr>
          <a:xfrm>
            <a:off x="5372800" y="462297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914FF665-80FC-4CA3-9F8D-D6D9640B68D3}"/>
              </a:ext>
            </a:extLst>
          </p:cNvPr>
          <p:cNvSpPr/>
          <p:nvPr/>
        </p:nvSpPr>
        <p:spPr>
          <a:xfrm>
            <a:off x="6056283" y="480757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018E9D35-9AB1-4427-9222-AB4C0DF445CD}"/>
              </a:ext>
            </a:extLst>
          </p:cNvPr>
          <p:cNvSpPr/>
          <p:nvPr/>
        </p:nvSpPr>
        <p:spPr>
          <a:xfrm>
            <a:off x="5656688" y="497647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2DA9BEA5-1196-418A-90EA-42870F620C3F}"/>
              </a:ext>
            </a:extLst>
          </p:cNvPr>
          <p:cNvSpPr/>
          <p:nvPr/>
        </p:nvSpPr>
        <p:spPr>
          <a:xfrm>
            <a:off x="5731407" y="537885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0923378C-3DFF-46F7-9115-085E5515C50B}"/>
              </a:ext>
            </a:extLst>
          </p:cNvPr>
          <p:cNvSpPr/>
          <p:nvPr/>
        </p:nvSpPr>
        <p:spPr>
          <a:xfrm>
            <a:off x="6631430" y="491053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FD9B18D4-C21C-4962-B9AE-3126FE85A1D4}"/>
              </a:ext>
            </a:extLst>
          </p:cNvPr>
          <p:cNvSpPr/>
          <p:nvPr/>
        </p:nvSpPr>
        <p:spPr>
          <a:xfrm>
            <a:off x="7004561" y="540968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B9ACD4B3-B2B2-4D9C-8D77-38ED40EFC200}"/>
              </a:ext>
            </a:extLst>
          </p:cNvPr>
          <p:cNvSpPr/>
          <p:nvPr/>
        </p:nvSpPr>
        <p:spPr>
          <a:xfrm>
            <a:off x="6075423" y="506129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617F9ED4-30B1-40F6-9E95-2FAD346B404B}"/>
              </a:ext>
            </a:extLst>
          </p:cNvPr>
          <p:cNvSpPr/>
          <p:nvPr/>
        </p:nvSpPr>
        <p:spPr>
          <a:xfrm>
            <a:off x="6359311" y="54147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C7451439-D6C8-4F27-B8A3-3EC2F6F7A120}"/>
              </a:ext>
            </a:extLst>
          </p:cNvPr>
          <p:cNvSpPr/>
          <p:nvPr/>
        </p:nvSpPr>
        <p:spPr>
          <a:xfrm>
            <a:off x="6434030" y="58171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81ECBAD7-9EE3-4F45-9505-A22FD08B3BC8}"/>
              </a:ext>
            </a:extLst>
          </p:cNvPr>
          <p:cNvSpPr/>
          <p:nvPr/>
        </p:nvSpPr>
        <p:spPr>
          <a:xfrm>
            <a:off x="5065643" y="506129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1461C094-BE28-4BA1-9AEA-3E2041F20A8A}"/>
              </a:ext>
            </a:extLst>
          </p:cNvPr>
          <p:cNvSpPr/>
          <p:nvPr/>
        </p:nvSpPr>
        <p:spPr>
          <a:xfrm>
            <a:off x="5916353" y="567296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242C9734-4932-4056-9DDF-FF08B867FBC5}"/>
              </a:ext>
            </a:extLst>
          </p:cNvPr>
          <p:cNvSpPr/>
          <p:nvPr/>
        </p:nvSpPr>
        <p:spPr>
          <a:xfrm>
            <a:off x="5349531" y="54147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EDB4E91E-4852-498D-8844-92D9C4B8A96D}"/>
              </a:ext>
            </a:extLst>
          </p:cNvPr>
          <p:cNvSpPr/>
          <p:nvPr/>
        </p:nvSpPr>
        <p:spPr>
          <a:xfrm>
            <a:off x="5424250" y="58171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D758D220-1D30-4291-B685-8846632F108A}"/>
              </a:ext>
            </a:extLst>
          </p:cNvPr>
          <p:cNvSpPr/>
          <p:nvPr/>
        </p:nvSpPr>
        <p:spPr>
          <a:xfrm>
            <a:off x="7133545" y="566502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4B578C5A-7B3C-4A97-B58D-37C48F285DD3}"/>
              </a:ext>
            </a:extLst>
          </p:cNvPr>
          <p:cNvSpPr/>
          <p:nvPr/>
        </p:nvSpPr>
        <p:spPr>
          <a:xfrm>
            <a:off x="7015091" y="59472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us Sign 4">
            <a:extLst>
              <a:ext uri="{FF2B5EF4-FFF2-40B4-BE49-F238E27FC236}">
                <a16:creationId xmlns:a16="http://schemas.microsoft.com/office/drawing/2014/main" id="{F05418FD-F6A2-4FD7-A982-03C993F6D209}"/>
              </a:ext>
            </a:extLst>
          </p:cNvPr>
          <p:cNvSpPr/>
          <p:nvPr/>
        </p:nvSpPr>
        <p:spPr>
          <a:xfrm>
            <a:off x="7305158" y="4740885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us Sign 5">
            <a:extLst>
              <a:ext uri="{FF2B5EF4-FFF2-40B4-BE49-F238E27FC236}">
                <a16:creationId xmlns:a16="http://schemas.microsoft.com/office/drawing/2014/main" id="{2683F931-768E-4E71-9260-7B9BE5666C02}"/>
              </a:ext>
            </a:extLst>
          </p:cNvPr>
          <p:cNvSpPr/>
          <p:nvPr/>
        </p:nvSpPr>
        <p:spPr>
          <a:xfrm>
            <a:off x="7059412" y="42038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lus Sign 8">
            <a:extLst>
              <a:ext uri="{FF2B5EF4-FFF2-40B4-BE49-F238E27FC236}">
                <a16:creationId xmlns:a16="http://schemas.microsoft.com/office/drawing/2014/main" id="{B68C1E59-1486-46E6-810A-148020A2B33A}"/>
              </a:ext>
            </a:extLst>
          </p:cNvPr>
          <p:cNvSpPr/>
          <p:nvPr/>
        </p:nvSpPr>
        <p:spPr>
          <a:xfrm>
            <a:off x="7642035" y="442332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lus Sign 9">
            <a:extLst>
              <a:ext uri="{FF2B5EF4-FFF2-40B4-BE49-F238E27FC236}">
                <a16:creationId xmlns:a16="http://schemas.microsoft.com/office/drawing/2014/main" id="{35D9C3E2-3E1F-4A10-8866-BB5BCA0FA066}"/>
              </a:ext>
            </a:extLst>
          </p:cNvPr>
          <p:cNvSpPr/>
          <p:nvPr/>
        </p:nvSpPr>
        <p:spPr>
          <a:xfrm>
            <a:off x="7480873" y="419803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us Sign 10">
            <a:extLst>
              <a:ext uri="{FF2B5EF4-FFF2-40B4-BE49-F238E27FC236}">
                <a16:creationId xmlns:a16="http://schemas.microsoft.com/office/drawing/2014/main" id="{50EB1084-BD17-4807-8716-F8312BCB770A}"/>
              </a:ext>
            </a:extLst>
          </p:cNvPr>
          <p:cNvSpPr/>
          <p:nvPr/>
        </p:nvSpPr>
        <p:spPr>
          <a:xfrm>
            <a:off x="7616490" y="499940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lus Sign 11">
            <a:extLst>
              <a:ext uri="{FF2B5EF4-FFF2-40B4-BE49-F238E27FC236}">
                <a16:creationId xmlns:a16="http://schemas.microsoft.com/office/drawing/2014/main" id="{B02789B8-0D43-4567-8EAE-22350FD6C0D2}"/>
              </a:ext>
            </a:extLst>
          </p:cNvPr>
          <p:cNvSpPr/>
          <p:nvPr/>
        </p:nvSpPr>
        <p:spPr>
          <a:xfrm>
            <a:off x="7305158" y="372357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lus Sign 12">
            <a:extLst>
              <a:ext uri="{FF2B5EF4-FFF2-40B4-BE49-F238E27FC236}">
                <a16:creationId xmlns:a16="http://schemas.microsoft.com/office/drawing/2014/main" id="{DE914BCB-C92B-4655-B8D7-1A39981F1DE9}"/>
              </a:ext>
            </a:extLst>
          </p:cNvPr>
          <p:cNvSpPr/>
          <p:nvPr/>
        </p:nvSpPr>
        <p:spPr>
          <a:xfrm>
            <a:off x="7628740" y="3576212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lus Sign 13">
            <a:extLst>
              <a:ext uri="{FF2B5EF4-FFF2-40B4-BE49-F238E27FC236}">
                <a16:creationId xmlns:a16="http://schemas.microsoft.com/office/drawing/2014/main" id="{E9C0DA6F-6C5A-48EC-84BE-13EEB8AB3576}"/>
              </a:ext>
            </a:extLst>
          </p:cNvPr>
          <p:cNvSpPr/>
          <p:nvPr/>
        </p:nvSpPr>
        <p:spPr>
          <a:xfrm>
            <a:off x="7467578" y="335091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1460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</p:spPr>
            <p:txBody>
              <a:bodyPr/>
              <a:lstStyle/>
              <a:p>
                <a:r>
                  <a:rPr lang="en-US" sz="2800" dirty="0"/>
                  <a:t>Which of the following perceptron parameters will perfectly classify this data?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sz="2800" dirty="0">
                    <a:solidFill>
                      <a:schemeClr val="tx1"/>
                    </a:solidFill>
                  </a:rPr>
                  <a:t>None of the above</a:t>
                </a:r>
              </a:p>
              <a:p>
                <a:pPr marL="514350" indent="-514350">
                  <a:buFont typeface="+mj-lt"/>
                  <a:buAutoNum type="alphaUcPeriod"/>
                </a:pP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  <a:blipFill>
                <a:blip r:embed="rId2"/>
                <a:stretch>
                  <a:fillRect l="-1817" t="-10759" r="-346" b="-4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4951002" y="4622975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6496338" y="3077473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7842483" y="374987"/>
                <a:ext cx="4153188" cy="24016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charset="0"/>
                      </a:rPr>
                      <m:t>h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charset="0"/>
                          </a:rPr>
                        </m:ctrlPr>
                      </m:dPr>
                      <m:e>
                        <m:r>
                          <a:rPr kumimoji="0" lang="en-US" sz="2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𝐱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Arial" charset="0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𝑠𝑖𝑔𝑛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8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kumimoji="0" lang="en-US" sz="2800" b="1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𝐰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⊤</m:t>
                            </m:r>
                          </m:sup>
                        </m:sSup>
                        <m:r>
                          <a:rPr kumimoji="0" lang="en-US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𝐱</m:t>
                        </m:r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+</m:t>
                        </m:r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𝑏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𝑠𝑖𝑔𝑛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r>
                          <a:rPr kumimoji="0" lang="en-US" sz="28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𝐳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1,     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𝑖𝑓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𝑧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≥0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−1,  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𝑖𝑓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𝑧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483" y="374987"/>
                <a:ext cx="4153188" cy="24016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C477D3DD-B43D-42C2-A578-1BEBEC625E9B}"/>
              </a:ext>
            </a:extLst>
          </p:cNvPr>
          <p:cNvSpPr/>
          <p:nvPr/>
        </p:nvSpPr>
        <p:spPr>
          <a:xfrm rot="16200000">
            <a:off x="5498192" y="5156326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A4AF09E3-FA1A-4DF0-9F30-742E7C24A472}"/>
              </a:ext>
            </a:extLst>
          </p:cNvPr>
          <p:cNvSpPr/>
          <p:nvPr/>
        </p:nvSpPr>
        <p:spPr>
          <a:xfrm>
            <a:off x="5524250" y="5777304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12DF9806-2F89-4EEB-BA02-6AE9A3F25DEB}"/>
              </a:ext>
            </a:extLst>
          </p:cNvPr>
          <p:cNvSpPr/>
          <p:nvPr/>
        </p:nvSpPr>
        <p:spPr>
          <a:xfrm rot="16200000">
            <a:off x="4961121" y="5402072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63BEDD7C-5CDA-4929-A952-16B7E377D97A}"/>
              </a:ext>
            </a:extLst>
          </p:cNvPr>
          <p:cNvSpPr/>
          <p:nvPr/>
        </p:nvSpPr>
        <p:spPr>
          <a:xfrm rot="16200000">
            <a:off x="5180631" y="481944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244C0E9A-89C8-4047-A4F2-03083B95D781}"/>
              </a:ext>
            </a:extLst>
          </p:cNvPr>
          <p:cNvSpPr/>
          <p:nvPr/>
        </p:nvSpPr>
        <p:spPr>
          <a:xfrm rot="16200000">
            <a:off x="5279707" y="435508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3CA526B1-64A8-4744-9BED-3E8C5BD44B72}"/>
              </a:ext>
            </a:extLst>
          </p:cNvPr>
          <p:cNvSpPr/>
          <p:nvPr/>
        </p:nvSpPr>
        <p:spPr>
          <a:xfrm rot="16200000">
            <a:off x="5676621" y="4711472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7E6F6BC7-021B-4487-8E1F-C64E8E82095F}"/>
              </a:ext>
            </a:extLst>
          </p:cNvPr>
          <p:cNvSpPr/>
          <p:nvPr/>
        </p:nvSpPr>
        <p:spPr>
          <a:xfrm rot="16200000">
            <a:off x="6060070" y="449224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5F7387C4-8CDE-407E-B571-D8E3A0F48777}"/>
              </a:ext>
            </a:extLst>
          </p:cNvPr>
          <p:cNvSpPr/>
          <p:nvPr/>
        </p:nvSpPr>
        <p:spPr>
          <a:xfrm rot="16200000">
            <a:off x="5851414" y="419392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9CB6A410-578F-49E6-A21D-9E5B20F2DDFE}"/>
              </a:ext>
            </a:extLst>
          </p:cNvPr>
          <p:cNvSpPr/>
          <p:nvPr/>
        </p:nvSpPr>
        <p:spPr>
          <a:xfrm rot="16200000">
            <a:off x="5075356" y="392917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D32D2A08-18F4-441F-AF28-8E28E2309F9E}"/>
              </a:ext>
            </a:extLst>
          </p:cNvPr>
          <p:cNvSpPr/>
          <p:nvPr/>
        </p:nvSpPr>
        <p:spPr>
          <a:xfrm rot="16200000">
            <a:off x="4904137" y="361309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B487CABA-0F1F-4A46-80AB-FB59AD360807}"/>
              </a:ext>
            </a:extLst>
          </p:cNvPr>
          <p:cNvSpPr/>
          <p:nvPr/>
        </p:nvSpPr>
        <p:spPr>
          <a:xfrm rot="16200000">
            <a:off x="5478063" y="393608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51992132-311D-47E2-BAF6-029814F71D05}"/>
              </a:ext>
            </a:extLst>
          </p:cNvPr>
          <p:cNvSpPr/>
          <p:nvPr/>
        </p:nvSpPr>
        <p:spPr>
          <a:xfrm rot="16200000">
            <a:off x="4955337" y="498061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76DF48D7-FFEA-4F20-B018-C7DD2E023E4E}"/>
              </a:ext>
            </a:extLst>
          </p:cNvPr>
          <p:cNvSpPr/>
          <p:nvPr/>
        </p:nvSpPr>
        <p:spPr>
          <a:xfrm>
            <a:off x="6021417" y="531942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04F26440-5494-46CB-82FF-C0F6472DA29A}"/>
              </a:ext>
            </a:extLst>
          </p:cNvPr>
          <p:cNvSpPr/>
          <p:nvPr/>
        </p:nvSpPr>
        <p:spPr>
          <a:xfrm>
            <a:off x="5912805" y="56706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EC944298-7E68-4B79-B48B-E748A863587C}"/>
              </a:ext>
            </a:extLst>
          </p:cNvPr>
          <p:cNvSpPr/>
          <p:nvPr/>
        </p:nvSpPr>
        <p:spPr>
          <a:xfrm>
            <a:off x="6256016" y="495615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0AD2329-FF33-491B-9977-B3E21F263004}"/>
              </a:ext>
            </a:extLst>
          </p:cNvPr>
          <p:cNvSpPr/>
          <p:nvPr/>
        </p:nvSpPr>
        <p:spPr>
          <a:xfrm>
            <a:off x="6479231" y="547862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914FF665-80FC-4CA3-9F8D-D6D9640B68D3}"/>
              </a:ext>
            </a:extLst>
          </p:cNvPr>
          <p:cNvSpPr/>
          <p:nvPr/>
        </p:nvSpPr>
        <p:spPr>
          <a:xfrm>
            <a:off x="6663833" y="479513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018E9D35-9AB1-4427-9222-AB4C0DF445CD}"/>
              </a:ext>
            </a:extLst>
          </p:cNvPr>
          <p:cNvSpPr/>
          <p:nvPr/>
        </p:nvSpPr>
        <p:spPr>
          <a:xfrm>
            <a:off x="6832729" y="519473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2DA9BEA5-1196-418A-90EA-42870F620C3F}"/>
              </a:ext>
            </a:extLst>
          </p:cNvPr>
          <p:cNvSpPr/>
          <p:nvPr/>
        </p:nvSpPr>
        <p:spPr>
          <a:xfrm>
            <a:off x="7235109" y="512001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0923378C-3DFF-46F7-9115-085E5515C50B}"/>
              </a:ext>
            </a:extLst>
          </p:cNvPr>
          <p:cNvSpPr/>
          <p:nvPr/>
        </p:nvSpPr>
        <p:spPr>
          <a:xfrm>
            <a:off x="6766789" y="421999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FD9B18D4-C21C-4962-B9AE-3126FE85A1D4}"/>
              </a:ext>
            </a:extLst>
          </p:cNvPr>
          <p:cNvSpPr/>
          <p:nvPr/>
        </p:nvSpPr>
        <p:spPr>
          <a:xfrm>
            <a:off x="7265939" y="384686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B9ACD4B3-B2B2-4D9C-8D77-38ED40EFC200}"/>
              </a:ext>
            </a:extLst>
          </p:cNvPr>
          <p:cNvSpPr/>
          <p:nvPr/>
        </p:nvSpPr>
        <p:spPr>
          <a:xfrm>
            <a:off x="6966711" y="467116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617F9ED4-30B1-40F6-9E95-2FAD346B404B}"/>
              </a:ext>
            </a:extLst>
          </p:cNvPr>
          <p:cNvSpPr/>
          <p:nvPr/>
        </p:nvSpPr>
        <p:spPr>
          <a:xfrm>
            <a:off x="7279734" y="426803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C7451439-D6C8-4F27-B8A3-3EC2F6F7A120}"/>
              </a:ext>
            </a:extLst>
          </p:cNvPr>
          <p:cNvSpPr/>
          <p:nvPr/>
        </p:nvSpPr>
        <p:spPr>
          <a:xfrm>
            <a:off x="7673430" y="441739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81ECBAD7-9EE3-4F45-9505-A22FD08B3BC8}"/>
              </a:ext>
            </a:extLst>
          </p:cNvPr>
          <p:cNvSpPr/>
          <p:nvPr/>
        </p:nvSpPr>
        <p:spPr>
          <a:xfrm>
            <a:off x="6917552" y="578577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1461C094-BE28-4BA1-9AEA-3E2041F20A8A}"/>
              </a:ext>
            </a:extLst>
          </p:cNvPr>
          <p:cNvSpPr/>
          <p:nvPr/>
        </p:nvSpPr>
        <p:spPr>
          <a:xfrm>
            <a:off x="7529222" y="493506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242C9734-4932-4056-9DDF-FF08B867FBC5}"/>
              </a:ext>
            </a:extLst>
          </p:cNvPr>
          <p:cNvSpPr/>
          <p:nvPr/>
        </p:nvSpPr>
        <p:spPr>
          <a:xfrm>
            <a:off x="7271050" y="550189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EDB4E91E-4852-498D-8844-92D9C4B8A96D}"/>
              </a:ext>
            </a:extLst>
          </p:cNvPr>
          <p:cNvSpPr/>
          <p:nvPr/>
        </p:nvSpPr>
        <p:spPr>
          <a:xfrm>
            <a:off x="7673430" y="542717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D758D220-1D30-4291-B685-8846632F108A}"/>
              </a:ext>
            </a:extLst>
          </p:cNvPr>
          <p:cNvSpPr/>
          <p:nvPr/>
        </p:nvSpPr>
        <p:spPr>
          <a:xfrm>
            <a:off x="7666382" y="353998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4B578C5A-7B3C-4A97-B58D-37C48F285DD3}"/>
              </a:ext>
            </a:extLst>
          </p:cNvPr>
          <p:cNvSpPr/>
          <p:nvPr/>
        </p:nvSpPr>
        <p:spPr>
          <a:xfrm>
            <a:off x="7803542" y="383633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us Sign 4">
            <a:extLst>
              <a:ext uri="{FF2B5EF4-FFF2-40B4-BE49-F238E27FC236}">
                <a16:creationId xmlns:a16="http://schemas.microsoft.com/office/drawing/2014/main" id="{F05418FD-F6A2-4FD7-A982-03C993F6D209}"/>
              </a:ext>
            </a:extLst>
          </p:cNvPr>
          <p:cNvSpPr/>
          <p:nvPr/>
        </p:nvSpPr>
        <p:spPr>
          <a:xfrm rot="16200000">
            <a:off x="6597141" y="354626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us Sign 5">
            <a:extLst>
              <a:ext uri="{FF2B5EF4-FFF2-40B4-BE49-F238E27FC236}">
                <a16:creationId xmlns:a16="http://schemas.microsoft.com/office/drawing/2014/main" id="{2683F931-768E-4E71-9260-7B9BE5666C02}"/>
              </a:ext>
            </a:extLst>
          </p:cNvPr>
          <p:cNvSpPr/>
          <p:nvPr/>
        </p:nvSpPr>
        <p:spPr>
          <a:xfrm rot="16200000">
            <a:off x="6060070" y="379201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lus Sign 8">
            <a:extLst>
              <a:ext uri="{FF2B5EF4-FFF2-40B4-BE49-F238E27FC236}">
                <a16:creationId xmlns:a16="http://schemas.microsoft.com/office/drawing/2014/main" id="{B68C1E59-1486-46E6-810A-148020A2B33A}"/>
              </a:ext>
            </a:extLst>
          </p:cNvPr>
          <p:cNvSpPr/>
          <p:nvPr/>
        </p:nvSpPr>
        <p:spPr>
          <a:xfrm rot="16200000">
            <a:off x="6279579" y="320938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lus Sign 9">
            <a:extLst>
              <a:ext uri="{FF2B5EF4-FFF2-40B4-BE49-F238E27FC236}">
                <a16:creationId xmlns:a16="http://schemas.microsoft.com/office/drawing/2014/main" id="{35D9C3E2-3E1F-4A10-8866-BB5BCA0FA066}"/>
              </a:ext>
            </a:extLst>
          </p:cNvPr>
          <p:cNvSpPr/>
          <p:nvPr/>
        </p:nvSpPr>
        <p:spPr>
          <a:xfrm rot="16200000">
            <a:off x="6054285" y="337054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us Sign 10">
            <a:extLst>
              <a:ext uri="{FF2B5EF4-FFF2-40B4-BE49-F238E27FC236}">
                <a16:creationId xmlns:a16="http://schemas.microsoft.com/office/drawing/2014/main" id="{50EB1084-BD17-4807-8716-F8312BCB770A}"/>
              </a:ext>
            </a:extLst>
          </p:cNvPr>
          <p:cNvSpPr/>
          <p:nvPr/>
        </p:nvSpPr>
        <p:spPr>
          <a:xfrm rot="16200000">
            <a:off x="6855659" y="3234932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lus Sign 11">
            <a:extLst>
              <a:ext uri="{FF2B5EF4-FFF2-40B4-BE49-F238E27FC236}">
                <a16:creationId xmlns:a16="http://schemas.microsoft.com/office/drawing/2014/main" id="{B02789B8-0D43-4567-8EAE-22350FD6C0D2}"/>
              </a:ext>
            </a:extLst>
          </p:cNvPr>
          <p:cNvSpPr/>
          <p:nvPr/>
        </p:nvSpPr>
        <p:spPr>
          <a:xfrm rot="16200000">
            <a:off x="5579827" y="354626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lus Sign 12">
            <a:extLst>
              <a:ext uri="{FF2B5EF4-FFF2-40B4-BE49-F238E27FC236}">
                <a16:creationId xmlns:a16="http://schemas.microsoft.com/office/drawing/2014/main" id="{DE914BCB-C92B-4655-B8D7-1A39981F1DE9}"/>
              </a:ext>
            </a:extLst>
          </p:cNvPr>
          <p:cNvSpPr/>
          <p:nvPr/>
        </p:nvSpPr>
        <p:spPr>
          <a:xfrm rot="16200000">
            <a:off x="5432468" y="3222682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lus Sign 13">
            <a:extLst>
              <a:ext uri="{FF2B5EF4-FFF2-40B4-BE49-F238E27FC236}">
                <a16:creationId xmlns:a16="http://schemas.microsoft.com/office/drawing/2014/main" id="{E9C0DA6F-6C5A-48EC-84BE-13EEB8AB3576}"/>
              </a:ext>
            </a:extLst>
          </p:cNvPr>
          <p:cNvSpPr/>
          <p:nvPr/>
        </p:nvSpPr>
        <p:spPr>
          <a:xfrm rot="16200000">
            <a:off x="5207174" y="338384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4195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</p:spPr>
            <p:txBody>
              <a:bodyPr/>
              <a:lstStyle/>
              <a:p>
                <a:r>
                  <a:rPr lang="en-US" sz="2800" dirty="0"/>
                  <a:t>Which of the following parameters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charset="0"/>
                            <a:cs typeface="Arial" charset="0"/>
                          </a:rPr>
                          <m:t>h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𝐶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800" b="1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𝐳</m:t>
                        </m:r>
                      </m:e>
                    </m:d>
                  </m:oMath>
                </a14:m>
                <a:r>
                  <a:rPr lang="en-US" sz="2800" dirty="0"/>
                  <a:t> will perfectly classify this data?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sz="2800" dirty="0">
                    <a:solidFill>
                      <a:schemeClr val="tx1"/>
                    </a:solidFill>
                  </a:rPr>
                  <a:t>None of the above</a:t>
                </a:r>
              </a:p>
              <a:p>
                <a:pPr marL="514350" indent="-514350">
                  <a:buFont typeface="+mj-lt"/>
                  <a:buAutoNum type="alphaUcPeriod"/>
                </a:pP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  <a:blipFill>
                <a:blip r:embed="rId2"/>
                <a:stretch>
                  <a:fillRect l="-1817" t="-10759" b="-3658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4951002" y="4622975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6496338" y="3077473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7842483" y="374987"/>
                <a:ext cx="4396460" cy="24016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𝐳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𝐰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⊤</m:t>
                              </m:r>
                            </m:sup>
                          </m:sSubSup>
                          <m:r>
                            <a:rPr kumimoji="0" lang="en-US" sz="28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𝐳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𝑠𝑖𝑔𝑛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r>
                          <a:rPr kumimoji="0" lang="en-US" sz="28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𝐱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1,     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𝑖𝑓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≥0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−1,  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𝑖𝑓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483" y="374987"/>
                <a:ext cx="4396460" cy="24016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Plus Sign 14">
            <a:extLst>
              <a:ext uri="{FF2B5EF4-FFF2-40B4-BE49-F238E27FC236}">
                <a16:creationId xmlns:a16="http://schemas.microsoft.com/office/drawing/2014/main" id="{0C96AF56-4B15-4A52-8C35-29693777FE99}"/>
              </a:ext>
            </a:extLst>
          </p:cNvPr>
          <p:cNvSpPr/>
          <p:nvPr/>
        </p:nvSpPr>
        <p:spPr>
          <a:xfrm rot="16200000">
            <a:off x="7407865" y="343874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Minus Sign 15">
            <a:extLst>
              <a:ext uri="{FF2B5EF4-FFF2-40B4-BE49-F238E27FC236}">
                <a16:creationId xmlns:a16="http://schemas.microsoft.com/office/drawing/2014/main" id="{A2ECD5BA-7F3C-4882-B80B-571BEB3A981E}"/>
              </a:ext>
            </a:extLst>
          </p:cNvPr>
          <p:cNvSpPr/>
          <p:nvPr/>
        </p:nvSpPr>
        <p:spPr>
          <a:xfrm>
            <a:off x="7407865" y="555795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Minus Sign 16">
            <a:extLst>
              <a:ext uri="{FF2B5EF4-FFF2-40B4-BE49-F238E27FC236}">
                <a16:creationId xmlns:a16="http://schemas.microsoft.com/office/drawing/2014/main" id="{B41865BC-0424-4A7B-A8F3-EF221D1E4D39}"/>
              </a:ext>
            </a:extLst>
          </p:cNvPr>
          <p:cNvSpPr/>
          <p:nvPr/>
        </p:nvSpPr>
        <p:spPr>
          <a:xfrm>
            <a:off x="5340109" y="555795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Minus Sign 17">
            <a:extLst>
              <a:ext uri="{FF2B5EF4-FFF2-40B4-BE49-F238E27FC236}">
                <a16:creationId xmlns:a16="http://schemas.microsoft.com/office/drawing/2014/main" id="{F36762C2-6607-4914-B00F-3B594717CC00}"/>
              </a:ext>
            </a:extLst>
          </p:cNvPr>
          <p:cNvSpPr/>
          <p:nvPr/>
        </p:nvSpPr>
        <p:spPr>
          <a:xfrm>
            <a:off x="5340109" y="343159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C0836A-E3A0-45B8-871C-8AF65873335E}"/>
              </a:ext>
            </a:extLst>
          </p:cNvPr>
          <p:cNvCxnSpPr/>
          <p:nvPr/>
        </p:nvCxnSpPr>
        <p:spPr>
          <a:xfrm>
            <a:off x="6377203" y="3533714"/>
            <a:ext cx="2418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EF01211-BBA9-4796-A0B4-49A7111E1AC2}"/>
              </a:ext>
            </a:extLst>
          </p:cNvPr>
          <p:cNvCxnSpPr/>
          <p:nvPr/>
        </p:nvCxnSpPr>
        <p:spPr>
          <a:xfrm>
            <a:off x="6377203" y="5668296"/>
            <a:ext cx="2418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6D4DFE3-A16E-4B71-9A5A-B175A8537FD2}"/>
              </a:ext>
            </a:extLst>
          </p:cNvPr>
          <p:cNvCxnSpPr>
            <a:cxnSpLocks/>
          </p:cNvCxnSpPr>
          <p:nvPr/>
        </p:nvCxnSpPr>
        <p:spPr>
          <a:xfrm>
            <a:off x="7561248" y="4511039"/>
            <a:ext cx="0" cy="2438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14BE9AE-13C6-4590-B43A-5187A26D2CF5}"/>
              </a:ext>
            </a:extLst>
          </p:cNvPr>
          <p:cNvCxnSpPr>
            <a:cxnSpLocks/>
          </p:cNvCxnSpPr>
          <p:nvPr/>
        </p:nvCxnSpPr>
        <p:spPr>
          <a:xfrm>
            <a:off x="5460095" y="4511039"/>
            <a:ext cx="0" cy="2438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1214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/>
              <a:t>Classification Design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29" y="1015194"/>
            <a:ext cx="7485854" cy="965199"/>
          </a:xfrm>
        </p:spPr>
        <p:txBody>
          <a:bodyPr/>
          <a:lstStyle/>
          <a:p>
            <a:r>
              <a:rPr lang="en-US" sz="2800" dirty="0"/>
              <a:t>How could you configure three specific </a:t>
            </a:r>
            <a:r>
              <a:rPr lang="en-US" sz="2800" dirty="0" err="1"/>
              <a:t>perceptrons</a:t>
            </a:r>
            <a:r>
              <a:rPr lang="en-US" sz="2800" dirty="0"/>
              <a:t> to classify this data?</a:t>
            </a:r>
          </a:p>
        </p:txBody>
      </p:sp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768360" y="4322108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2313696" y="2776606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C477D3DD-B43D-42C2-A578-1BEBEC625E9B}"/>
              </a:ext>
            </a:extLst>
          </p:cNvPr>
          <p:cNvSpPr/>
          <p:nvPr/>
        </p:nvSpPr>
        <p:spPr>
          <a:xfrm>
            <a:off x="1512454" y="334106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A4AF09E3-FA1A-4DF0-9F30-742E7C24A472}"/>
              </a:ext>
            </a:extLst>
          </p:cNvPr>
          <p:cNvSpPr/>
          <p:nvPr/>
        </p:nvSpPr>
        <p:spPr>
          <a:xfrm>
            <a:off x="891476" y="3367127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12DF9806-2F89-4EEB-BA02-6AE9A3F25DEB}"/>
              </a:ext>
            </a:extLst>
          </p:cNvPr>
          <p:cNvSpPr/>
          <p:nvPr/>
        </p:nvSpPr>
        <p:spPr>
          <a:xfrm>
            <a:off x="1266708" y="28039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63BEDD7C-5CDA-4929-A952-16B7E377D97A}"/>
              </a:ext>
            </a:extLst>
          </p:cNvPr>
          <p:cNvSpPr/>
          <p:nvPr/>
        </p:nvSpPr>
        <p:spPr>
          <a:xfrm>
            <a:off x="1849331" y="302350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244C0E9A-89C8-4047-A4F2-03083B95D781}"/>
              </a:ext>
            </a:extLst>
          </p:cNvPr>
          <p:cNvSpPr/>
          <p:nvPr/>
        </p:nvSpPr>
        <p:spPr>
          <a:xfrm>
            <a:off x="2313696" y="312258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3CA526B1-64A8-4744-9BED-3E8C5BD44B72}"/>
              </a:ext>
            </a:extLst>
          </p:cNvPr>
          <p:cNvSpPr/>
          <p:nvPr/>
        </p:nvSpPr>
        <p:spPr>
          <a:xfrm>
            <a:off x="1957308" y="35194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7E6F6BC7-021B-4487-8E1F-C64E8E82095F}"/>
              </a:ext>
            </a:extLst>
          </p:cNvPr>
          <p:cNvSpPr/>
          <p:nvPr/>
        </p:nvSpPr>
        <p:spPr>
          <a:xfrm>
            <a:off x="2176536" y="390294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5F7387C4-8CDE-407E-B571-D8E3A0F48777}"/>
              </a:ext>
            </a:extLst>
          </p:cNvPr>
          <p:cNvSpPr/>
          <p:nvPr/>
        </p:nvSpPr>
        <p:spPr>
          <a:xfrm>
            <a:off x="2474859" y="369429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9CB6A410-578F-49E6-A21D-9E5B20F2DDFE}"/>
              </a:ext>
            </a:extLst>
          </p:cNvPr>
          <p:cNvSpPr/>
          <p:nvPr/>
        </p:nvSpPr>
        <p:spPr>
          <a:xfrm>
            <a:off x="2739610" y="2918233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D32D2A08-18F4-441F-AF28-8E28E2309F9E}"/>
              </a:ext>
            </a:extLst>
          </p:cNvPr>
          <p:cNvSpPr/>
          <p:nvPr/>
        </p:nvSpPr>
        <p:spPr>
          <a:xfrm>
            <a:off x="3055689" y="27470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B487CABA-0F1F-4A46-80AB-FB59AD360807}"/>
              </a:ext>
            </a:extLst>
          </p:cNvPr>
          <p:cNvSpPr/>
          <p:nvPr/>
        </p:nvSpPr>
        <p:spPr>
          <a:xfrm>
            <a:off x="2732693" y="332094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51992132-311D-47E2-BAF6-029814F71D05}"/>
              </a:ext>
            </a:extLst>
          </p:cNvPr>
          <p:cNvSpPr/>
          <p:nvPr/>
        </p:nvSpPr>
        <p:spPr>
          <a:xfrm>
            <a:off x="1688169" y="27982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76DF48D7-FFEA-4F20-B018-C7DD2E023E4E}"/>
              </a:ext>
            </a:extLst>
          </p:cNvPr>
          <p:cNvSpPr/>
          <p:nvPr/>
        </p:nvSpPr>
        <p:spPr>
          <a:xfrm>
            <a:off x="1349358" y="38642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04F26440-5494-46CB-82FF-C0F6472DA29A}"/>
              </a:ext>
            </a:extLst>
          </p:cNvPr>
          <p:cNvSpPr/>
          <p:nvPr/>
        </p:nvSpPr>
        <p:spPr>
          <a:xfrm>
            <a:off x="998151" y="375568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EC944298-7E68-4B79-B48B-E748A863587C}"/>
              </a:ext>
            </a:extLst>
          </p:cNvPr>
          <p:cNvSpPr/>
          <p:nvPr/>
        </p:nvSpPr>
        <p:spPr>
          <a:xfrm>
            <a:off x="1712626" y="409889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0AD2329-FF33-491B-9977-B3E21F263004}"/>
              </a:ext>
            </a:extLst>
          </p:cNvPr>
          <p:cNvSpPr/>
          <p:nvPr/>
        </p:nvSpPr>
        <p:spPr>
          <a:xfrm>
            <a:off x="1190158" y="432210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914FF665-80FC-4CA3-9F8D-D6D9640B68D3}"/>
              </a:ext>
            </a:extLst>
          </p:cNvPr>
          <p:cNvSpPr/>
          <p:nvPr/>
        </p:nvSpPr>
        <p:spPr>
          <a:xfrm>
            <a:off x="1873641" y="45067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018E9D35-9AB1-4427-9222-AB4C0DF445CD}"/>
              </a:ext>
            </a:extLst>
          </p:cNvPr>
          <p:cNvSpPr/>
          <p:nvPr/>
        </p:nvSpPr>
        <p:spPr>
          <a:xfrm>
            <a:off x="1474046" y="467560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2DA9BEA5-1196-418A-90EA-42870F620C3F}"/>
              </a:ext>
            </a:extLst>
          </p:cNvPr>
          <p:cNvSpPr/>
          <p:nvPr/>
        </p:nvSpPr>
        <p:spPr>
          <a:xfrm>
            <a:off x="1548765" y="50779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0923378C-3DFF-46F7-9115-085E5515C50B}"/>
              </a:ext>
            </a:extLst>
          </p:cNvPr>
          <p:cNvSpPr/>
          <p:nvPr/>
        </p:nvSpPr>
        <p:spPr>
          <a:xfrm>
            <a:off x="2463312" y="435293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Minus Sign 39">
            <a:extLst>
              <a:ext uri="{FF2B5EF4-FFF2-40B4-BE49-F238E27FC236}">
                <a16:creationId xmlns:a16="http://schemas.microsoft.com/office/drawing/2014/main" id="{3537AFDB-E165-4DD1-9546-AB0777642547}"/>
              </a:ext>
            </a:extLst>
          </p:cNvPr>
          <p:cNvSpPr/>
          <p:nvPr/>
        </p:nvSpPr>
        <p:spPr>
          <a:xfrm>
            <a:off x="3146795" y="453754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Minus Sign 40">
            <a:extLst>
              <a:ext uri="{FF2B5EF4-FFF2-40B4-BE49-F238E27FC236}">
                <a16:creationId xmlns:a16="http://schemas.microsoft.com/office/drawing/2014/main" id="{0F85C068-C495-49BF-8110-CD203280007C}"/>
              </a:ext>
            </a:extLst>
          </p:cNvPr>
          <p:cNvSpPr/>
          <p:nvPr/>
        </p:nvSpPr>
        <p:spPr>
          <a:xfrm>
            <a:off x="2747200" y="470643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FD9B18D4-C21C-4962-B9AE-3126FE85A1D4}"/>
              </a:ext>
            </a:extLst>
          </p:cNvPr>
          <p:cNvSpPr/>
          <p:nvPr/>
        </p:nvSpPr>
        <p:spPr>
          <a:xfrm>
            <a:off x="2821919" y="510881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Minus Sign 50">
            <a:extLst>
              <a:ext uri="{FF2B5EF4-FFF2-40B4-BE49-F238E27FC236}">
                <a16:creationId xmlns:a16="http://schemas.microsoft.com/office/drawing/2014/main" id="{01214D43-FC6D-45A1-9C69-C13E79E8452E}"/>
              </a:ext>
            </a:extLst>
          </p:cNvPr>
          <p:cNvSpPr/>
          <p:nvPr/>
        </p:nvSpPr>
        <p:spPr>
          <a:xfrm>
            <a:off x="3424994" y="32899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Minus Sign 52">
            <a:extLst>
              <a:ext uri="{FF2B5EF4-FFF2-40B4-BE49-F238E27FC236}">
                <a16:creationId xmlns:a16="http://schemas.microsoft.com/office/drawing/2014/main" id="{A3D501F9-6582-4F16-8E9C-24F01002C79A}"/>
              </a:ext>
            </a:extLst>
          </p:cNvPr>
          <p:cNvSpPr/>
          <p:nvPr/>
        </p:nvSpPr>
        <p:spPr>
          <a:xfrm>
            <a:off x="3675420" y="35899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Minus Sign 53">
            <a:extLst>
              <a:ext uri="{FF2B5EF4-FFF2-40B4-BE49-F238E27FC236}">
                <a16:creationId xmlns:a16="http://schemas.microsoft.com/office/drawing/2014/main" id="{77476CF1-BA07-4211-A157-CC58AA36C88B}"/>
              </a:ext>
            </a:extLst>
          </p:cNvPr>
          <p:cNvSpPr/>
          <p:nvPr/>
        </p:nvSpPr>
        <p:spPr>
          <a:xfrm>
            <a:off x="3504703" y="39686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B9ACD4B3-B2B2-4D9C-8D77-38ED40EFC200}"/>
              </a:ext>
            </a:extLst>
          </p:cNvPr>
          <p:cNvSpPr/>
          <p:nvPr/>
        </p:nvSpPr>
        <p:spPr>
          <a:xfrm>
            <a:off x="189278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Minus Sign 55">
            <a:extLst>
              <a:ext uri="{FF2B5EF4-FFF2-40B4-BE49-F238E27FC236}">
                <a16:creationId xmlns:a16="http://schemas.microsoft.com/office/drawing/2014/main" id="{51ABD048-A203-4C8E-AA26-1BD681E75171}"/>
              </a:ext>
            </a:extLst>
          </p:cNvPr>
          <p:cNvSpPr/>
          <p:nvPr/>
        </p:nvSpPr>
        <p:spPr>
          <a:xfrm>
            <a:off x="2576264" y="494503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617F9ED4-30B1-40F6-9E95-2FAD346B404B}"/>
              </a:ext>
            </a:extLst>
          </p:cNvPr>
          <p:cNvSpPr/>
          <p:nvPr/>
        </p:nvSpPr>
        <p:spPr>
          <a:xfrm>
            <a:off x="217666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C7451439-D6C8-4F27-B8A3-3EC2F6F7A120}"/>
              </a:ext>
            </a:extLst>
          </p:cNvPr>
          <p:cNvSpPr/>
          <p:nvPr/>
        </p:nvSpPr>
        <p:spPr>
          <a:xfrm>
            <a:off x="225138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81ECBAD7-9EE3-4F45-9505-A22FD08B3BC8}"/>
              </a:ext>
            </a:extLst>
          </p:cNvPr>
          <p:cNvSpPr/>
          <p:nvPr/>
        </p:nvSpPr>
        <p:spPr>
          <a:xfrm>
            <a:off x="88300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1461C094-BE28-4BA1-9AEA-3E2041F20A8A}"/>
              </a:ext>
            </a:extLst>
          </p:cNvPr>
          <p:cNvSpPr/>
          <p:nvPr/>
        </p:nvSpPr>
        <p:spPr>
          <a:xfrm>
            <a:off x="1733711" y="537209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242C9734-4932-4056-9DDF-FF08B867FBC5}"/>
              </a:ext>
            </a:extLst>
          </p:cNvPr>
          <p:cNvSpPr/>
          <p:nvPr/>
        </p:nvSpPr>
        <p:spPr>
          <a:xfrm>
            <a:off x="116688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EDB4E91E-4852-498D-8844-92D9C4B8A96D}"/>
              </a:ext>
            </a:extLst>
          </p:cNvPr>
          <p:cNvSpPr/>
          <p:nvPr/>
        </p:nvSpPr>
        <p:spPr>
          <a:xfrm>
            <a:off x="124160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Minus Sign 63">
            <a:extLst>
              <a:ext uri="{FF2B5EF4-FFF2-40B4-BE49-F238E27FC236}">
                <a16:creationId xmlns:a16="http://schemas.microsoft.com/office/drawing/2014/main" id="{9276CFC0-81F7-45A9-A0B1-9E824894F65B}"/>
              </a:ext>
            </a:extLst>
          </p:cNvPr>
          <p:cNvSpPr/>
          <p:nvPr/>
        </p:nvSpPr>
        <p:spPr>
          <a:xfrm>
            <a:off x="3192849" y="489758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Minus Sign 64">
            <a:extLst>
              <a:ext uri="{FF2B5EF4-FFF2-40B4-BE49-F238E27FC236}">
                <a16:creationId xmlns:a16="http://schemas.microsoft.com/office/drawing/2014/main" id="{3E3F09F1-84EA-40C0-B64D-BEC80FF718F5}"/>
              </a:ext>
            </a:extLst>
          </p:cNvPr>
          <p:cNvSpPr/>
          <p:nvPr/>
        </p:nvSpPr>
        <p:spPr>
          <a:xfrm>
            <a:off x="3663483" y="47049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Minus Sign 73">
            <a:extLst>
              <a:ext uri="{FF2B5EF4-FFF2-40B4-BE49-F238E27FC236}">
                <a16:creationId xmlns:a16="http://schemas.microsoft.com/office/drawing/2014/main" id="{828E0596-DF93-4DB1-B085-03BA91BCC5F8}"/>
              </a:ext>
            </a:extLst>
          </p:cNvPr>
          <p:cNvSpPr/>
          <p:nvPr/>
        </p:nvSpPr>
        <p:spPr>
          <a:xfrm>
            <a:off x="3476737" y="525108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Minus Sign 74">
            <a:extLst>
              <a:ext uri="{FF2B5EF4-FFF2-40B4-BE49-F238E27FC236}">
                <a16:creationId xmlns:a16="http://schemas.microsoft.com/office/drawing/2014/main" id="{DA6BC6B7-F807-4E15-84E2-40CBF083CA06}"/>
              </a:ext>
            </a:extLst>
          </p:cNvPr>
          <p:cNvSpPr/>
          <p:nvPr/>
        </p:nvSpPr>
        <p:spPr>
          <a:xfrm>
            <a:off x="3551456" y="565346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D758D220-1D30-4291-B685-8846632F108A}"/>
              </a:ext>
            </a:extLst>
          </p:cNvPr>
          <p:cNvSpPr/>
          <p:nvPr/>
        </p:nvSpPr>
        <p:spPr>
          <a:xfrm>
            <a:off x="2950903" y="536415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4B578C5A-7B3C-4A97-B58D-37C48F285DD3}"/>
              </a:ext>
            </a:extLst>
          </p:cNvPr>
          <p:cNvSpPr/>
          <p:nvPr/>
        </p:nvSpPr>
        <p:spPr>
          <a:xfrm>
            <a:off x="2832449" y="564641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Minus Sign 77">
            <a:extLst>
              <a:ext uri="{FF2B5EF4-FFF2-40B4-BE49-F238E27FC236}">
                <a16:creationId xmlns:a16="http://schemas.microsoft.com/office/drawing/2014/main" id="{FC4EB71E-963C-43AA-91CB-11168C159A15}"/>
              </a:ext>
            </a:extLst>
          </p:cNvPr>
          <p:cNvSpPr/>
          <p:nvPr/>
        </p:nvSpPr>
        <p:spPr>
          <a:xfrm>
            <a:off x="3768209" y="298998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Minus Sign 78">
            <a:extLst>
              <a:ext uri="{FF2B5EF4-FFF2-40B4-BE49-F238E27FC236}">
                <a16:creationId xmlns:a16="http://schemas.microsoft.com/office/drawing/2014/main" id="{3033DC96-C645-4023-A2DD-2D60831FC5DB}"/>
              </a:ext>
            </a:extLst>
          </p:cNvPr>
          <p:cNvSpPr/>
          <p:nvPr/>
        </p:nvSpPr>
        <p:spPr>
          <a:xfrm>
            <a:off x="3102778" y="366575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Minus Sign 79">
            <a:extLst>
              <a:ext uri="{FF2B5EF4-FFF2-40B4-BE49-F238E27FC236}">
                <a16:creationId xmlns:a16="http://schemas.microsoft.com/office/drawing/2014/main" id="{0576E346-DD32-4CC0-A432-C9396BFC1FC5}"/>
              </a:ext>
            </a:extLst>
          </p:cNvPr>
          <p:cNvSpPr/>
          <p:nvPr/>
        </p:nvSpPr>
        <p:spPr>
          <a:xfrm>
            <a:off x="2932061" y="40443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37C5812-28C5-18AE-F05B-C45FD074C2F6}"/>
                  </a:ext>
                </a:extLst>
              </p:cNvPr>
              <p:cNvSpPr/>
              <p:nvPr/>
            </p:nvSpPr>
            <p:spPr>
              <a:xfrm>
                <a:off x="7807580" y="191671"/>
                <a:ext cx="4157548" cy="1551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𝐱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𝐰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⊤</m:t>
                              </m:r>
                            </m:sup>
                          </m:sSubSup>
                          <m:r>
                            <a:rPr kumimoji="0" lang="en-US" sz="28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𝐱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𝐱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𝐰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⊤</m:t>
                              </m:r>
                            </m:sup>
                          </m:sSubSup>
                          <m:r>
                            <a:rPr kumimoji="0" lang="en-US" sz="2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𝐱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𝒛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𝐰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⊤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𝒛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37C5812-28C5-18AE-F05B-C45FD074C2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580" y="191671"/>
                <a:ext cx="4157548" cy="15513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6305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6191F-DB78-4B86-8855-0E6A15D5E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5A520-2599-8C0D-6734-733BA4AB3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/>
              <a:t>Classification Design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CBCAC-BEA8-0596-C4C6-229146A0B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629" y="1015194"/>
            <a:ext cx="7485854" cy="965199"/>
          </a:xfrm>
        </p:spPr>
        <p:txBody>
          <a:bodyPr/>
          <a:lstStyle/>
          <a:p>
            <a:r>
              <a:rPr lang="en-US" sz="2800" dirty="0"/>
              <a:t>How could you configure three specific </a:t>
            </a:r>
            <a:r>
              <a:rPr lang="en-US" sz="2800" dirty="0" err="1"/>
              <a:t>perceptrons</a:t>
            </a:r>
            <a:r>
              <a:rPr lang="en-US" sz="2800" dirty="0"/>
              <a:t> to classify this data?</a:t>
            </a:r>
          </a:p>
        </p:txBody>
      </p:sp>
      <p:sp>
        <p:nvSpPr>
          <p:cNvPr id="68" name="Line 6">
            <a:extLst>
              <a:ext uri="{FF2B5EF4-FFF2-40B4-BE49-F238E27FC236}">
                <a16:creationId xmlns:a16="http://schemas.microsoft.com/office/drawing/2014/main" id="{13375CE0-9CF5-F646-0569-560B0F4F58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360" y="4322108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8A382721-B6A4-5258-8B05-1CEB4ECF5316}"/>
                  </a:ext>
                </a:extLst>
              </p:cNvPr>
              <p:cNvSpPr/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8A382721-B6A4-5258-8B05-1CEB4ECF53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>
            <a:extLst>
              <a:ext uri="{FF2B5EF4-FFF2-40B4-BE49-F238E27FC236}">
                <a16:creationId xmlns:a16="http://schemas.microsoft.com/office/drawing/2014/main" id="{987F0B38-6238-7D41-0A60-031F34077B6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13696" y="2776606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F282A35A-5988-F2DD-2BAE-03BE802A289C}"/>
                  </a:ext>
                </a:extLst>
              </p:cNvPr>
              <p:cNvSpPr/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F282A35A-5988-F2DD-2BAE-03BE802A28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3870A7-4B93-E65C-13B6-570A17A48CF7}"/>
                  </a:ext>
                </a:extLst>
              </p:cNvPr>
              <p:cNvSpPr/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𝐱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𝐰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𝐱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𝐱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𝐰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𝐱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𝒛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𝐰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𝒛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3870A7-4B93-E65C-13B6-570A17A48C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173949D4-8133-3BD2-11F7-661270485DF8}"/>
              </a:ext>
            </a:extLst>
          </p:cNvPr>
          <p:cNvSpPr/>
          <p:nvPr/>
        </p:nvSpPr>
        <p:spPr>
          <a:xfrm>
            <a:off x="1512454" y="334106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5E38F990-27B4-52A9-63AE-D229E3A1878B}"/>
              </a:ext>
            </a:extLst>
          </p:cNvPr>
          <p:cNvSpPr/>
          <p:nvPr/>
        </p:nvSpPr>
        <p:spPr>
          <a:xfrm>
            <a:off x="891476" y="3367127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E8CA6EF5-2DD2-F751-CEB2-3BBAA787824F}"/>
              </a:ext>
            </a:extLst>
          </p:cNvPr>
          <p:cNvSpPr/>
          <p:nvPr/>
        </p:nvSpPr>
        <p:spPr>
          <a:xfrm>
            <a:off x="1266708" y="28039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236A4E6E-6F7B-0074-4302-F6500FBBAD69}"/>
              </a:ext>
            </a:extLst>
          </p:cNvPr>
          <p:cNvSpPr/>
          <p:nvPr/>
        </p:nvSpPr>
        <p:spPr>
          <a:xfrm>
            <a:off x="1849331" y="302350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FE440D82-82CA-CD76-9922-AC37E87AAA0E}"/>
              </a:ext>
            </a:extLst>
          </p:cNvPr>
          <p:cNvSpPr/>
          <p:nvPr/>
        </p:nvSpPr>
        <p:spPr>
          <a:xfrm>
            <a:off x="2313696" y="312258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D59FF3DC-321D-3683-5996-17BC5C1BB02D}"/>
              </a:ext>
            </a:extLst>
          </p:cNvPr>
          <p:cNvSpPr/>
          <p:nvPr/>
        </p:nvSpPr>
        <p:spPr>
          <a:xfrm>
            <a:off x="1957308" y="35194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1AAD0E56-7523-0186-3949-1C5EBC38D027}"/>
              </a:ext>
            </a:extLst>
          </p:cNvPr>
          <p:cNvSpPr/>
          <p:nvPr/>
        </p:nvSpPr>
        <p:spPr>
          <a:xfrm>
            <a:off x="2176536" y="390294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8102ECE3-987C-DA92-2CA2-CE48D95F6187}"/>
              </a:ext>
            </a:extLst>
          </p:cNvPr>
          <p:cNvSpPr/>
          <p:nvPr/>
        </p:nvSpPr>
        <p:spPr>
          <a:xfrm>
            <a:off x="2474859" y="369429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1326CA15-939F-B1E9-AB3F-9B0D2CDCFD00}"/>
              </a:ext>
            </a:extLst>
          </p:cNvPr>
          <p:cNvSpPr/>
          <p:nvPr/>
        </p:nvSpPr>
        <p:spPr>
          <a:xfrm>
            <a:off x="2739610" y="2918233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2F43764C-8D29-7260-C908-58A6F4DA4CC6}"/>
              </a:ext>
            </a:extLst>
          </p:cNvPr>
          <p:cNvSpPr/>
          <p:nvPr/>
        </p:nvSpPr>
        <p:spPr>
          <a:xfrm>
            <a:off x="3055689" y="27470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D4F6A00D-7924-C875-BF56-D6BA06D6D788}"/>
              </a:ext>
            </a:extLst>
          </p:cNvPr>
          <p:cNvSpPr/>
          <p:nvPr/>
        </p:nvSpPr>
        <p:spPr>
          <a:xfrm>
            <a:off x="2732693" y="332094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F12DC2BB-9337-2B61-A6EC-14CF1D7D8DE7}"/>
              </a:ext>
            </a:extLst>
          </p:cNvPr>
          <p:cNvSpPr/>
          <p:nvPr/>
        </p:nvSpPr>
        <p:spPr>
          <a:xfrm>
            <a:off x="1688169" y="27982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2D13AD33-8CAE-A3E8-0009-531FD173EC7E}"/>
              </a:ext>
            </a:extLst>
          </p:cNvPr>
          <p:cNvSpPr/>
          <p:nvPr/>
        </p:nvSpPr>
        <p:spPr>
          <a:xfrm>
            <a:off x="1349358" y="38642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91EFF491-2245-402C-C3D5-139A8FE886E6}"/>
              </a:ext>
            </a:extLst>
          </p:cNvPr>
          <p:cNvSpPr/>
          <p:nvPr/>
        </p:nvSpPr>
        <p:spPr>
          <a:xfrm>
            <a:off x="998151" y="375568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383F0E9E-E24C-9CBE-5722-CD47AB860896}"/>
              </a:ext>
            </a:extLst>
          </p:cNvPr>
          <p:cNvSpPr/>
          <p:nvPr/>
        </p:nvSpPr>
        <p:spPr>
          <a:xfrm>
            <a:off x="1712626" y="409889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6A0E6FF1-B876-00B4-9A8D-11F362350366}"/>
              </a:ext>
            </a:extLst>
          </p:cNvPr>
          <p:cNvSpPr/>
          <p:nvPr/>
        </p:nvSpPr>
        <p:spPr>
          <a:xfrm>
            <a:off x="1190158" y="432210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65D2DDA4-DA47-5069-81F6-B9ED89CF50C0}"/>
              </a:ext>
            </a:extLst>
          </p:cNvPr>
          <p:cNvSpPr/>
          <p:nvPr/>
        </p:nvSpPr>
        <p:spPr>
          <a:xfrm>
            <a:off x="1873641" y="45067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44F98816-737A-9D01-85A1-74B761E82F8F}"/>
              </a:ext>
            </a:extLst>
          </p:cNvPr>
          <p:cNvSpPr/>
          <p:nvPr/>
        </p:nvSpPr>
        <p:spPr>
          <a:xfrm>
            <a:off x="1474046" y="467560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4185E480-44AD-45D9-1A00-D6C32AEAF0DC}"/>
              </a:ext>
            </a:extLst>
          </p:cNvPr>
          <p:cNvSpPr/>
          <p:nvPr/>
        </p:nvSpPr>
        <p:spPr>
          <a:xfrm>
            <a:off x="1548765" y="50779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94DA2295-C90D-DE4D-9514-E8BD5AADAAB1}"/>
              </a:ext>
            </a:extLst>
          </p:cNvPr>
          <p:cNvSpPr/>
          <p:nvPr/>
        </p:nvSpPr>
        <p:spPr>
          <a:xfrm>
            <a:off x="2463312" y="435293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Minus Sign 39">
            <a:extLst>
              <a:ext uri="{FF2B5EF4-FFF2-40B4-BE49-F238E27FC236}">
                <a16:creationId xmlns:a16="http://schemas.microsoft.com/office/drawing/2014/main" id="{6B0D1FBB-0758-6041-049E-EF9BCE9A3A00}"/>
              </a:ext>
            </a:extLst>
          </p:cNvPr>
          <p:cNvSpPr/>
          <p:nvPr/>
        </p:nvSpPr>
        <p:spPr>
          <a:xfrm>
            <a:off x="3146795" y="453754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Minus Sign 40">
            <a:extLst>
              <a:ext uri="{FF2B5EF4-FFF2-40B4-BE49-F238E27FC236}">
                <a16:creationId xmlns:a16="http://schemas.microsoft.com/office/drawing/2014/main" id="{5D5AA4A7-028F-7987-3FA3-9EC42473A311}"/>
              </a:ext>
            </a:extLst>
          </p:cNvPr>
          <p:cNvSpPr/>
          <p:nvPr/>
        </p:nvSpPr>
        <p:spPr>
          <a:xfrm>
            <a:off x="2747200" y="470643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0041D72F-0578-9087-D9A4-013572881A85}"/>
              </a:ext>
            </a:extLst>
          </p:cNvPr>
          <p:cNvSpPr/>
          <p:nvPr/>
        </p:nvSpPr>
        <p:spPr>
          <a:xfrm>
            <a:off x="2821919" y="510881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Minus Sign 50">
            <a:extLst>
              <a:ext uri="{FF2B5EF4-FFF2-40B4-BE49-F238E27FC236}">
                <a16:creationId xmlns:a16="http://schemas.microsoft.com/office/drawing/2014/main" id="{7DEBE61F-CC10-5D89-20C7-D37C81E6FFF5}"/>
              </a:ext>
            </a:extLst>
          </p:cNvPr>
          <p:cNvSpPr/>
          <p:nvPr/>
        </p:nvSpPr>
        <p:spPr>
          <a:xfrm>
            <a:off x="3424994" y="32899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Minus Sign 52">
            <a:extLst>
              <a:ext uri="{FF2B5EF4-FFF2-40B4-BE49-F238E27FC236}">
                <a16:creationId xmlns:a16="http://schemas.microsoft.com/office/drawing/2014/main" id="{139B7EE6-49C8-2ADC-0BF3-F678F73AB62C}"/>
              </a:ext>
            </a:extLst>
          </p:cNvPr>
          <p:cNvSpPr/>
          <p:nvPr/>
        </p:nvSpPr>
        <p:spPr>
          <a:xfrm>
            <a:off x="3675420" y="35899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Minus Sign 53">
            <a:extLst>
              <a:ext uri="{FF2B5EF4-FFF2-40B4-BE49-F238E27FC236}">
                <a16:creationId xmlns:a16="http://schemas.microsoft.com/office/drawing/2014/main" id="{84806719-6482-4E68-4A75-9B53E1DE9491}"/>
              </a:ext>
            </a:extLst>
          </p:cNvPr>
          <p:cNvSpPr/>
          <p:nvPr/>
        </p:nvSpPr>
        <p:spPr>
          <a:xfrm>
            <a:off x="3504703" y="39686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C2597979-0620-30EE-4D40-249F92B957AA}"/>
              </a:ext>
            </a:extLst>
          </p:cNvPr>
          <p:cNvSpPr/>
          <p:nvPr/>
        </p:nvSpPr>
        <p:spPr>
          <a:xfrm>
            <a:off x="189278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Minus Sign 55">
            <a:extLst>
              <a:ext uri="{FF2B5EF4-FFF2-40B4-BE49-F238E27FC236}">
                <a16:creationId xmlns:a16="http://schemas.microsoft.com/office/drawing/2014/main" id="{51E9E6B3-2F82-F2D4-9442-483516BD8443}"/>
              </a:ext>
            </a:extLst>
          </p:cNvPr>
          <p:cNvSpPr/>
          <p:nvPr/>
        </p:nvSpPr>
        <p:spPr>
          <a:xfrm>
            <a:off x="2576264" y="494503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62C3DD59-8FA9-1EBF-2EA0-65B6D1D43789}"/>
              </a:ext>
            </a:extLst>
          </p:cNvPr>
          <p:cNvSpPr/>
          <p:nvPr/>
        </p:nvSpPr>
        <p:spPr>
          <a:xfrm>
            <a:off x="217666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93DB631E-F7E5-7AF1-8783-80D63BB79220}"/>
              </a:ext>
            </a:extLst>
          </p:cNvPr>
          <p:cNvSpPr/>
          <p:nvPr/>
        </p:nvSpPr>
        <p:spPr>
          <a:xfrm>
            <a:off x="225138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824B9C3E-8CC6-3133-1FB5-86BF89E7FBEE}"/>
              </a:ext>
            </a:extLst>
          </p:cNvPr>
          <p:cNvSpPr/>
          <p:nvPr/>
        </p:nvSpPr>
        <p:spPr>
          <a:xfrm>
            <a:off x="88300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E34C787B-9FB1-2CEB-320C-C353D718674D}"/>
              </a:ext>
            </a:extLst>
          </p:cNvPr>
          <p:cNvSpPr/>
          <p:nvPr/>
        </p:nvSpPr>
        <p:spPr>
          <a:xfrm>
            <a:off x="1733711" y="537209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0E8E847C-755E-6F1A-0F1C-5BF2432164A1}"/>
              </a:ext>
            </a:extLst>
          </p:cNvPr>
          <p:cNvSpPr/>
          <p:nvPr/>
        </p:nvSpPr>
        <p:spPr>
          <a:xfrm>
            <a:off x="116688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5FF574D4-BC50-7AA8-8A68-FC7EFDB8B340}"/>
              </a:ext>
            </a:extLst>
          </p:cNvPr>
          <p:cNvSpPr/>
          <p:nvPr/>
        </p:nvSpPr>
        <p:spPr>
          <a:xfrm>
            <a:off x="124160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Minus Sign 63">
            <a:extLst>
              <a:ext uri="{FF2B5EF4-FFF2-40B4-BE49-F238E27FC236}">
                <a16:creationId xmlns:a16="http://schemas.microsoft.com/office/drawing/2014/main" id="{99FD1135-C8A9-9F2F-4FAD-E7D18365A803}"/>
              </a:ext>
            </a:extLst>
          </p:cNvPr>
          <p:cNvSpPr/>
          <p:nvPr/>
        </p:nvSpPr>
        <p:spPr>
          <a:xfrm>
            <a:off x="3192849" y="489758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Minus Sign 64">
            <a:extLst>
              <a:ext uri="{FF2B5EF4-FFF2-40B4-BE49-F238E27FC236}">
                <a16:creationId xmlns:a16="http://schemas.microsoft.com/office/drawing/2014/main" id="{C007C753-352A-B8C1-0C45-8E09411FDBA6}"/>
              </a:ext>
            </a:extLst>
          </p:cNvPr>
          <p:cNvSpPr/>
          <p:nvPr/>
        </p:nvSpPr>
        <p:spPr>
          <a:xfrm>
            <a:off x="3663483" y="47049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Minus Sign 73">
            <a:extLst>
              <a:ext uri="{FF2B5EF4-FFF2-40B4-BE49-F238E27FC236}">
                <a16:creationId xmlns:a16="http://schemas.microsoft.com/office/drawing/2014/main" id="{2665D526-399C-B5E2-7406-41C77D7D780B}"/>
              </a:ext>
            </a:extLst>
          </p:cNvPr>
          <p:cNvSpPr/>
          <p:nvPr/>
        </p:nvSpPr>
        <p:spPr>
          <a:xfrm>
            <a:off x="3476737" y="525108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Minus Sign 74">
            <a:extLst>
              <a:ext uri="{FF2B5EF4-FFF2-40B4-BE49-F238E27FC236}">
                <a16:creationId xmlns:a16="http://schemas.microsoft.com/office/drawing/2014/main" id="{85DC3CDE-0F47-56F2-92DC-858D625DC173}"/>
              </a:ext>
            </a:extLst>
          </p:cNvPr>
          <p:cNvSpPr/>
          <p:nvPr/>
        </p:nvSpPr>
        <p:spPr>
          <a:xfrm>
            <a:off x="3551456" y="565346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9C26B3C3-E087-3B62-BA10-29C7B470531D}"/>
              </a:ext>
            </a:extLst>
          </p:cNvPr>
          <p:cNvSpPr/>
          <p:nvPr/>
        </p:nvSpPr>
        <p:spPr>
          <a:xfrm>
            <a:off x="2950903" y="536415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B0CEA587-965E-EC9D-905B-0A0C418EE8FD}"/>
              </a:ext>
            </a:extLst>
          </p:cNvPr>
          <p:cNvSpPr/>
          <p:nvPr/>
        </p:nvSpPr>
        <p:spPr>
          <a:xfrm>
            <a:off x="2832449" y="564641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Minus Sign 77">
            <a:extLst>
              <a:ext uri="{FF2B5EF4-FFF2-40B4-BE49-F238E27FC236}">
                <a16:creationId xmlns:a16="http://schemas.microsoft.com/office/drawing/2014/main" id="{178BDC70-FDBB-78C2-7731-69D19BF9F0BA}"/>
              </a:ext>
            </a:extLst>
          </p:cNvPr>
          <p:cNvSpPr/>
          <p:nvPr/>
        </p:nvSpPr>
        <p:spPr>
          <a:xfrm>
            <a:off x="3768209" y="298998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Minus Sign 78">
            <a:extLst>
              <a:ext uri="{FF2B5EF4-FFF2-40B4-BE49-F238E27FC236}">
                <a16:creationId xmlns:a16="http://schemas.microsoft.com/office/drawing/2014/main" id="{56D414E4-5554-D3CE-7295-12921356C79E}"/>
              </a:ext>
            </a:extLst>
          </p:cNvPr>
          <p:cNvSpPr/>
          <p:nvPr/>
        </p:nvSpPr>
        <p:spPr>
          <a:xfrm>
            <a:off x="3102778" y="366575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Minus Sign 79">
            <a:extLst>
              <a:ext uri="{FF2B5EF4-FFF2-40B4-BE49-F238E27FC236}">
                <a16:creationId xmlns:a16="http://schemas.microsoft.com/office/drawing/2014/main" id="{F6FCCA6B-735B-8E8B-1D92-7C1558DAAAC3}"/>
              </a:ext>
            </a:extLst>
          </p:cNvPr>
          <p:cNvSpPr/>
          <p:nvPr/>
        </p:nvSpPr>
        <p:spPr>
          <a:xfrm>
            <a:off x="2932061" y="40443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D70FC53-B2D8-DBA8-A191-A03E1E8BD283}"/>
                  </a:ext>
                </a:extLst>
              </p14:cNvPr>
              <p14:cNvContentPartPr/>
              <p14:nvPr/>
            </p14:nvContentPartPr>
            <p14:xfrm>
              <a:off x="627840" y="2196360"/>
              <a:ext cx="11438640" cy="37328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D70FC53-B2D8-DBA8-A191-A03E1E8BD28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8480" y="2187000"/>
                <a:ext cx="11457360" cy="3751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972558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Binary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BD522-AA03-46E9-AB34-7D7DB90F4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https://playground.tensorflow.org/#activation=sigmoid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147C95-D725-48AC-A764-55980CB9B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267" y="1654172"/>
            <a:ext cx="9674942" cy="50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273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Binary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BD522-AA03-46E9-AB34-7D7DB90F4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Approximate arbitrary decision boundary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FC0481-5036-4C1C-99B1-1AFA1FA23CF3}"/>
              </a:ext>
            </a:extLst>
          </p:cNvPr>
          <p:cNvSpPr/>
          <p:nvPr/>
        </p:nvSpPr>
        <p:spPr>
          <a:xfrm>
            <a:off x="552099" y="6192508"/>
            <a:ext cx="8178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https://cs.stanford.edu/people/karpathy/convnetjs/demo/classify2d.html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D03927-2B66-49AC-8B9C-3E55AD22B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916" y="2299755"/>
            <a:ext cx="3197197" cy="32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170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Binary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BD522-AA03-46E9-AB34-7D7DB90F4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Approximate arbitrary decision boundary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FC0481-5036-4C1C-99B1-1AFA1FA23CF3}"/>
              </a:ext>
            </a:extLst>
          </p:cNvPr>
          <p:cNvSpPr/>
          <p:nvPr/>
        </p:nvSpPr>
        <p:spPr>
          <a:xfrm>
            <a:off x="552099" y="6192508"/>
            <a:ext cx="8178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https://cs.stanford.edu/people/karpathy/convnetjs/demo/classify2d.html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180EE1-9618-4B91-B2D7-AEE629E40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916" y="2299755"/>
            <a:ext cx="3197197" cy="3204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CD3C4A-F3A6-48DC-8EC2-AA8F27BB2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3148" y="2299755"/>
            <a:ext cx="3204286" cy="3204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650EE5-79AF-4A1A-9D94-9668AA0E5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683" y="2320958"/>
            <a:ext cx="3197198" cy="318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214C5-6DD9-D3D6-D561-E62AC1A28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5F448-0F0E-8AE9-5FFE-939CB35B0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E70B9-3386-4083-4A5A-D46D414BD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Tons of repeated partial derivatives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1FF650A-40CC-E80F-C248-37B32BBF9956}"/>
                  </a:ext>
                </a:extLst>
              </p:cNvPr>
              <p:cNvSpPr/>
              <p:nvPr/>
            </p:nvSpPr>
            <p:spPr>
              <a:xfrm>
                <a:off x="4211738" y="117549"/>
                <a:ext cx="7980262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3,1</m:t>
                              </m:r>
                            </m:sub>
                          </m:sSub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naryPr>
                            <m: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3,</m:t>
                                  </m:r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1</m:t>
                                  </m:r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 </m:t>
                          </m:r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2,</m:t>
                                  </m:r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naryPr>
                                <m:sub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2,</m:t>
                                      </m:r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𝑘</m:t>
                                      </m:r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,</m:t>
                                      </m:r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 </m:t>
                              </m:r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1,</m:t>
                                      </m:r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1,</m:t>
                                          </m:r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𝑖</m:t>
                                          </m:r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302F802-4297-4DFC-F074-37206DCF6F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738" y="117549"/>
                <a:ext cx="7980262" cy="11269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88DA0D0-4411-CC5C-4FFF-568A62BC2419}"/>
                  </a:ext>
                </a:extLst>
              </p:cNvPr>
              <p:cNvSpPr/>
              <p:nvPr/>
            </p:nvSpPr>
            <p:spPr>
              <a:xfrm>
                <a:off x="520112" y="3918706"/>
                <a:ext cx="3227422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88DA0D0-4411-CC5C-4FFF-568A62BC24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12" y="3918706"/>
                <a:ext cx="3227422" cy="8853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9F6E9F6-850C-618F-E368-9C9314C92362}"/>
                  </a:ext>
                </a:extLst>
              </p:cNvPr>
              <p:cNvSpPr/>
              <p:nvPr/>
            </p:nvSpPr>
            <p:spPr>
              <a:xfrm>
                <a:off x="554470" y="4811765"/>
                <a:ext cx="4643515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9F6E9F6-850C-618F-E368-9C9314C923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470" y="4811765"/>
                <a:ext cx="4643515" cy="8853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467CC41-57EE-0722-491A-E59DC06C578A}"/>
                  </a:ext>
                </a:extLst>
              </p:cNvPr>
              <p:cNvSpPr/>
              <p:nvPr/>
            </p:nvSpPr>
            <p:spPr>
              <a:xfrm>
                <a:off x="546509" y="5679784"/>
                <a:ext cx="5970352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467CC41-57EE-0722-491A-E59DC06C57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509" y="5679784"/>
                <a:ext cx="5970352" cy="8853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49B10585-827E-58B4-F3E2-4CE47CA18724}"/>
              </a:ext>
            </a:extLst>
          </p:cNvPr>
          <p:cNvGrpSpPr/>
          <p:nvPr/>
        </p:nvGrpSpPr>
        <p:grpSpPr>
          <a:xfrm>
            <a:off x="3995428" y="1722276"/>
            <a:ext cx="7981260" cy="2860881"/>
            <a:chOff x="4630994" y="1722276"/>
            <a:chExt cx="7981260" cy="2860881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E5EA4AE1-3E57-4899-31AE-530F8B491E3E}"/>
                </a:ext>
              </a:extLst>
            </p:cNvPr>
            <p:cNvGrpSpPr/>
            <p:nvPr/>
          </p:nvGrpSpPr>
          <p:grpSpPr>
            <a:xfrm>
              <a:off x="4630994" y="1722276"/>
              <a:ext cx="7981260" cy="2860881"/>
              <a:chOff x="857179" y="1940893"/>
              <a:chExt cx="10991728" cy="4021462"/>
            </a:xfrm>
          </p:grpSpPr>
          <p:sp>
            <p:nvSpPr>
              <p:cNvPr id="86" name="Line 6">
                <a:extLst>
                  <a:ext uri="{FF2B5EF4-FFF2-40B4-BE49-F238E27FC236}">
                    <a16:creationId xmlns:a16="http://schemas.microsoft.com/office/drawing/2014/main" id="{5692BD06-1F36-62D3-3CC5-305E7C479D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29570" y="2131857"/>
                <a:ext cx="526394" cy="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87" name="Line 6">
                <a:extLst>
                  <a:ext uri="{FF2B5EF4-FFF2-40B4-BE49-F238E27FC236}">
                    <a16:creationId xmlns:a16="http://schemas.microsoft.com/office/drawing/2014/main" id="{27C73C15-8D04-C958-3536-E3CC242FA5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29571" y="3755048"/>
                <a:ext cx="601593" cy="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88" name="Line 6">
                <a:extLst>
                  <a:ext uri="{FF2B5EF4-FFF2-40B4-BE49-F238E27FC236}">
                    <a16:creationId xmlns:a16="http://schemas.microsoft.com/office/drawing/2014/main" id="{9D79C308-F6EC-C8EC-6D56-02F670EBCF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9466" y="5268138"/>
                <a:ext cx="1991230" cy="1462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89" name="Line 6">
                <a:extLst>
                  <a:ext uri="{FF2B5EF4-FFF2-40B4-BE49-F238E27FC236}">
                    <a16:creationId xmlns:a16="http://schemas.microsoft.com/office/drawing/2014/main" id="{00C9A679-2EFD-A836-E1D3-6AC4F6AC0C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1914" y="2227340"/>
                <a:ext cx="1428785" cy="3055418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0" name="Line 6">
                <a:extLst>
                  <a:ext uri="{FF2B5EF4-FFF2-40B4-BE49-F238E27FC236}">
                    <a16:creationId xmlns:a16="http://schemas.microsoft.com/office/drawing/2014/main" id="{8A2583C4-3639-A046-9045-689E52C292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1913" y="3755049"/>
                <a:ext cx="1428785" cy="1527709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1" name="Line 6">
                <a:extLst>
                  <a:ext uri="{FF2B5EF4-FFF2-40B4-BE49-F238E27FC236}">
                    <a16:creationId xmlns:a16="http://schemas.microsoft.com/office/drawing/2014/main" id="{1C08BB4C-3CC1-581E-A219-1E249244AA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29569" y="5282757"/>
                <a:ext cx="524400" cy="1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2" name="Line 6">
                <a:extLst>
                  <a:ext uri="{FF2B5EF4-FFF2-40B4-BE49-F238E27FC236}">
                    <a16:creationId xmlns:a16="http://schemas.microsoft.com/office/drawing/2014/main" id="{D648CF07-7A0B-16BA-1812-99C53DF10E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31162" y="3755049"/>
                <a:ext cx="1353585" cy="763855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3" name="Line 6">
                <a:extLst>
                  <a:ext uri="{FF2B5EF4-FFF2-40B4-BE49-F238E27FC236}">
                    <a16:creationId xmlns:a16="http://schemas.microsoft.com/office/drawing/2014/main" id="{2D81CBD3-BA9C-0CFB-012E-88CCB20638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36537" y="4518904"/>
                <a:ext cx="1448211" cy="775272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4" name="Line 6">
                <a:extLst>
                  <a:ext uri="{FF2B5EF4-FFF2-40B4-BE49-F238E27FC236}">
                    <a16:creationId xmlns:a16="http://schemas.microsoft.com/office/drawing/2014/main" id="{3EF41130-6DD2-5FF2-F224-2DAD797A71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20639" y="2131856"/>
                <a:ext cx="1464108" cy="2387048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5" name="Line 6">
                <a:extLst>
                  <a:ext uri="{FF2B5EF4-FFF2-40B4-BE49-F238E27FC236}">
                    <a16:creationId xmlns:a16="http://schemas.microsoft.com/office/drawing/2014/main" id="{07BDE0E4-C4EA-E1E6-1DBF-7C3D188642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78378" y="4518904"/>
                <a:ext cx="1276392" cy="1462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6" name="Line 6">
                <a:extLst>
                  <a:ext uri="{FF2B5EF4-FFF2-40B4-BE49-F238E27FC236}">
                    <a16:creationId xmlns:a16="http://schemas.microsoft.com/office/drawing/2014/main" id="{7775D33C-36C4-8D5D-062B-5B34FEA18D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55963" y="2131857"/>
                <a:ext cx="1428785" cy="859336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7" name="Line 6">
                <a:extLst>
                  <a:ext uri="{FF2B5EF4-FFF2-40B4-BE49-F238E27FC236}">
                    <a16:creationId xmlns:a16="http://schemas.microsoft.com/office/drawing/2014/main" id="{C33CF17D-C0D5-8710-2418-7BE2C928CD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31162" y="2991193"/>
                <a:ext cx="1353585" cy="763855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8" name="Line 6">
                <a:extLst>
                  <a:ext uri="{FF2B5EF4-FFF2-40B4-BE49-F238E27FC236}">
                    <a16:creationId xmlns:a16="http://schemas.microsoft.com/office/drawing/2014/main" id="{933D4057-2A94-016A-A0C3-8632167B70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55963" y="2991193"/>
                <a:ext cx="1428785" cy="2291564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9" name="Line 6">
                <a:extLst>
                  <a:ext uri="{FF2B5EF4-FFF2-40B4-BE49-F238E27FC236}">
                    <a16:creationId xmlns:a16="http://schemas.microsoft.com/office/drawing/2014/main" id="{999CE7E1-679B-5AEC-2A25-2F1B22C898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79763" y="2941396"/>
                <a:ext cx="1264925" cy="1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0" name="Line 6">
                <a:extLst>
                  <a:ext uri="{FF2B5EF4-FFF2-40B4-BE49-F238E27FC236}">
                    <a16:creationId xmlns:a16="http://schemas.microsoft.com/office/drawing/2014/main" id="{27D7D749-B99F-384B-327E-E3B71735CA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41590" y="2941396"/>
                <a:ext cx="1084831" cy="822934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1" name="Line 6">
                <a:extLst>
                  <a:ext uri="{FF2B5EF4-FFF2-40B4-BE49-F238E27FC236}">
                    <a16:creationId xmlns:a16="http://schemas.microsoft.com/office/drawing/2014/main" id="{EA21DFCB-0133-0B9B-F9AF-C4DAE771B2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141591" y="3733112"/>
                <a:ext cx="1084829" cy="800412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2" name="Line 6">
                <a:extLst>
                  <a:ext uri="{FF2B5EF4-FFF2-40B4-BE49-F238E27FC236}">
                    <a16:creationId xmlns:a16="http://schemas.microsoft.com/office/drawing/2014/main" id="{AE20A91C-DF13-2214-136D-5A50E64130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02416" y="3751845"/>
                <a:ext cx="2246491" cy="28084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991FE319-BD36-D409-8A49-F4798DD20EE9}"/>
                      </a:ext>
                    </a:extLst>
                  </p:cNvPr>
                  <p:cNvSpPr/>
                  <p:nvPr/>
                </p:nvSpPr>
                <p:spPr>
                  <a:xfrm>
                    <a:off x="857180" y="1940894"/>
                    <a:ext cx="739046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𝑥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1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7008736B-BE18-98CF-AB68-7FC02441D06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7180" y="1940894"/>
                    <a:ext cx="739046" cy="56242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4" name="Line 6">
                <a:extLst>
                  <a:ext uri="{FF2B5EF4-FFF2-40B4-BE49-F238E27FC236}">
                    <a16:creationId xmlns:a16="http://schemas.microsoft.com/office/drawing/2014/main" id="{BA2BCA62-CDD5-6E5A-81D7-77E9274E26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9467" y="2227339"/>
                <a:ext cx="1991230" cy="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8211577E-8505-224A-BCD1-D2CBF709119A}"/>
                      </a:ext>
                    </a:extLst>
                  </p:cNvPr>
                  <p:cNvSpPr/>
                  <p:nvPr/>
                </p:nvSpPr>
                <p:spPr>
                  <a:xfrm>
                    <a:off x="857179" y="3453983"/>
                    <a:ext cx="739046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𝑥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2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4216968A-6F83-7C31-C36E-B818A10DB75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7179" y="3453983"/>
                    <a:ext cx="739046" cy="56242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A79046C5-EFF7-B3BA-A562-D6960CB8D9B2}"/>
                      </a:ext>
                    </a:extLst>
                  </p:cNvPr>
                  <p:cNvSpPr/>
                  <p:nvPr/>
                </p:nvSpPr>
                <p:spPr>
                  <a:xfrm>
                    <a:off x="857181" y="4981692"/>
                    <a:ext cx="739046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𝑥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3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178FE1B8-364A-E2A7-0F2D-E95DB375EAC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7181" y="4981692"/>
                    <a:ext cx="739046" cy="56242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7" name="Line 6">
                <a:extLst>
                  <a:ext uri="{FF2B5EF4-FFF2-40B4-BE49-F238E27FC236}">
                    <a16:creationId xmlns:a16="http://schemas.microsoft.com/office/drawing/2014/main" id="{0D154B58-1612-21D8-02A2-C60833764F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1914" y="2227339"/>
                <a:ext cx="1428785" cy="1527709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8" name="Line 6">
                <a:extLst>
                  <a:ext uri="{FF2B5EF4-FFF2-40B4-BE49-F238E27FC236}">
                    <a16:creationId xmlns:a16="http://schemas.microsoft.com/office/drawing/2014/main" id="{D7926C97-53AA-72E4-2771-179E8609EC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1914" y="2227339"/>
                <a:ext cx="1428785" cy="3055418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9" name="Line 6">
                <a:extLst>
                  <a:ext uri="{FF2B5EF4-FFF2-40B4-BE49-F238E27FC236}">
                    <a16:creationId xmlns:a16="http://schemas.microsoft.com/office/drawing/2014/main" id="{B468BA1A-B523-EDB5-E444-89B5FE00C4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9467" y="3740427"/>
                <a:ext cx="1991230" cy="1462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10" name="Line 6">
                <a:extLst>
                  <a:ext uri="{FF2B5EF4-FFF2-40B4-BE49-F238E27FC236}">
                    <a16:creationId xmlns:a16="http://schemas.microsoft.com/office/drawing/2014/main" id="{ECE3E0F3-840D-EAB5-4DAF-2AE8E08E52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1915" y="2227339"/>
                <a:ext cx="1428785" cy="1527709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11" name="Line 6">
                <a:extLst>
                  <a:ext uri="{FF2B5EF4-FFF2-40B4-BE49-F238E27FC236}">
                    <a16:creationId xmlns:a16="http://schemas.microsoft.com/office/drawing/2014/main" id="{09E719BA-4E66-632A-EF70-784845684D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1915" y="3755048"/>
                <a:ext cx="1428785" cy="1527709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D2FE94C9-2B15-88AF-AD11-F743A47DD780}"/>
                      </a:ext>
                    </a:extLst>
                  </p:cNvPr>
                  <p:cNvSpPr/>
                  <p:nvPr/>
                </p:nvSpPr>
                <p:spPr>
                  <a:xfrm>
                    <a:off x="3205073" y="2344616"/>
                    <a:ext cx="889260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11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8DA1FE16-272A-F8F8-E129-DD6A9BA40A6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05073" y="2344616"/>
                    <a:ext cx="889260" cy="56242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17CA180F-5F8D-9C06-8D75-54EB0D8F040B}"/>
                      </a:ext>
                    </a:extLst>
                  </p:cNvPr>
                  <p:cNvSpPr/>
                  <p:nvPr/>
                </p:nvSpPr>
                <p:spPr>
                  <a:xfrm>
                    <a:off x="3366912" y="3863818"/>
                    <a:ext cx="525524" cy="56242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1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2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DFBD28E6-94B2-2414-FAB9-75C1F37E7FB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6912" y="3863818"/>
                    <a:ext cx="525524" cy="56242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32143" r="-89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D0C8047F-88D4-85FD-62FE-BEC08F94EB6A}"/>
                      </a:ext>
                    </a:extLst>
                  </p:cNvPr>
                  <p:cNvSpPr/>
                  <p:nvPr/>
                </p:nvSpPr>
                <p:spPr>
                  <a:xfrm>
                    <a:off x="3373434" y="5399931"/>
                    <a:ext cx="525524" cy="56242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1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3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C07F99DB-93DF-4139-D3B3-A386FDD9F2F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73434" y="5399931"/>
                    <a:ext cx="525524" cy="56242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34545" r="-90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0DF3EF8A-A1FE-984A-56E7-9158FB99B071}"/>
                      </a:ext>
                    </a:extLst>
                  </p:cNvPr>
                  <p:cNvSpPr/>
                  <p:nvPr/>
                </p:nvSpPr>
                <p:spPr>
                  <a:xfrm>
                    <a:off x="6340031" y="3118994"/>
                    <a:ext cx="889260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21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317DAA0A-BDEC-D990-2821-9C5FBABD970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40031" y="3118994"/>
                    <a:ext cx="889260" cy="562424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E24E42AD-275F-2561-FF81-9BA9718FDDE8}"/>
                      </a:ext>
                    </a:extLst>
                  </p:cNvPr>
                  <p:cNvSpPr/>
                  <p:nvPr/>
                </p:nvSpPr>
                <p:spPr>
                  <a:xfrm>
                    <a:off x="6538125" y="4643310"/>
                    <a:ext cx="525524" cy="56242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22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4FD7CAC0-AD68-8232-5734-9DA71E0CDE2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38125" y="4643310"/>
                    <a:ext cx="525524" cy="56242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32143" r="-89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99F908A8-2CCB-2545-5E93-C6F21B978BCF}"/>
                      </a:ext>
                    </a:extLst>
                  </p:cNvPr>
                  <p:cNvSpPr/>
                  <p:nvPr/>
                </p:nvSpPr>
                <p:spPr>
                  <a:xfrm>
                    <a:off x="9054712" y="3901833"/>
                    <a:ext cx="889260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31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952F5623-180A-2BC6-9028-BE32B8AC09F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54712" y="3901833"/>
                    <a:ext cx="889260" cy="56242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8" name="Line 6">
                <a:extLst>
                  <a:ext uri="{FF2B5EF4-FFF2-40B4-BE49-F238E27FC236}">
                    <a16:creationId xmlns:a16="http://schemas.microsoft.com/office/drawing/2014/main" id="{6A4FA0B7-C9CC-A335-FDEA-318580F554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7402" y="2153928"/>
                <a:ext cx="602275" cy="5527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19" name="Line 6">
                <a:extLst>
                  <a:ext uri="{FF2B5EF4-FFF2-40B4-BE49-F238E27FC236}">
                    <a16:creationId xmlns:a16="http://schemas.microsoft.com/office/drawing/2014/main" id="{1CD96EB6-3125-D680-20AD-6FBF120C5F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5594" y="3752790"/>
                <a:ext cx="540358" cy="851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20" name="Line 6">
                <a:extLst>
                  <a:ext uri="{FF2B5EF4-FFF2-40B4-BE49-F238E27FC236}">
                    <a16:creationId xmlns:a16="http://schemas.microsoft.com/office/drawing/2014/main" id="{380416B6-5C60-055E-842C-B8825D18AA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35592" y="5294175"/>
                <a:ext cx="524400" cy="1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F60C8F00-29A9-82DC-3E81-0D799F88FF02}"/>
                      </a:ext>
                    </a:extLst>
                  </p:cNvPr>
                  <p:cNvSpPr/>
                  <p:nvPr/>
                </p:nvSpPr>
                <p:spPr>
                  <a:xfrm>
                    <a:off x="4247352" y="1940893"/>
                    <a:ext cx="375995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F60C8F00-29A9-82DC-3E81-0D799F88FF0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47352" y="1940893"/>
                    <a:ext cx="375995" cy="46193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8000" r="-4000" b="-8621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EC1AE9A0-6D28-629E-95DA-09F54091E7B2}"/>
                      </a:ext>
                    </a:extLst>
                  </p:cNvPr>
                  <p:cNvSpPr/>
                  <p:nvPr/>
                </p:nvSpPr>
                <p:spPr>
                  <a:xfrm>
                    <a:off x="4247352" y="3468602"/>
                    <a:ext cx="375995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EC1AE9A0-6D28-629E-95DA-09F54091E7B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47352" y="3468602"/>
                    <a:ext cx="375995" cy="461932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8000" r="-4000" b="-6780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60523FCD-BF45-2A4E-A8B7-EDF417B4C2E0}"/>
                      </a:ext>
                    </a:extLst>
                  </p:cNvPr>
                  <p:cNvSpPr/>
                  <p:nvPr/>
                </p:nvSpPr>
                <p:spPr>
                  <a:xfrm>
                    <a:off x="3360697" y="4996313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60523FCD-BF45-2A4E-A8B7-EDF417B4C2E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0697" y="4996313"/>
                    <a:ext cx="375996" cy="461932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6327" r="-10204" b="-15254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5E6255A6-1B2F-84B3-173A-4CB1E880ED81}"/>
                      </a:ext>
                    </a:extLst>
                  </p:cNvPr>
                  <p:cNvSpPr/>
                  <p:nvPr/>
                </p:nvSpPr>
                <p:spPr>
                  <a:xfrm>
                    <a:off x="4247352" y="4996314"/>
                    <a:ext cx="375995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5E6255A6-1B2F-84B3-173A-4CB1E880ED8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47352" y="4996314"/>
                    <a:ext cx="375995" cy="461932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8000" r="-4000" b="-6780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66ADC97B-E703-177C-AC20-38FDEB292B07}"/>
                      </a:ext>
                    </a:extLst>
                  </p:cNvPr>
                  <p:cNvSpPr/>
                  <p:nvPr/>
                </p:nvSpPr>
                <p:spPr>
                  <a:xfrm>
                    <a:off x="6494257" y="4247936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66ADC97B-E703-177C-AC20-38FDEB292B0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94257" y="4247936"/>
                    <a:ext cx="375996" cy="461932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16000" r="-8000" b="-13559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D3A8BF5E-05AC-4ED3-335C-4DA132011FB9}"/>
                      </a:ext>
                    </a:extLst>
                  </p:cNvPr>
                  <p:cNvSpPr/>
                  <p:nvPr/>
                </p:nvSpPr>
                <p:spPr>
                  <a:xfrm>
                    <a:off x="7377219" y="4247936"/>
                    <a:ext cx="375997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D3A8BF5E-05AC-4ED3-335C-4DA132011FB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77219" y="4247936"/>
                    <a:ext cx="375997" cy="461932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8000" r="-4000" b="-6780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1AF03004-7234-6994-6E79-805386EC6A84}"/>
                      </a:ext>
                    </a:extLst>
                  </p:cNvPr>
                  <p:cNvSpPr/>
                  <p:nvPr/>
                </p:nvSpPr>
                <p:spPr>
                  <a:xfrm>
                    <a:off x="6494257" y="2720225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1AF03004-7234-6994-6E79-805386EC6A8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94257" y="2720225"/>
                    <a:ext cx="375996" cy="461932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16000" r="-8000" b="-15254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CD833CD2-6D40-ED60-BA5C-965C917F604E}"/>
                      </a:ext>
                    </a:extLst>
                  </p:cNvPr>
                  <p:cNvSpPr/>
                  <p:nvPr/>
                </p:nvSpPr>
                <p:spPr>
                  <a:xfrm>
                    <a:off x="7377219" y="2720225"/>
                    <a:ext cx="375997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CD833CD2-6D40-ED60-BA5C-965C917F604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77219" y="2720225"/>
                    <a:ext cx="375997" cy="461932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8000" r="-4000" b="-8475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7DC2A043-4C62-B195-12A2-35F608C4EE2C}"/>
                      </a:ext>
                    </a:extLst>
                  </p:cNvPr>
                  <p:cNvSpPr/>
                  <p:nvPr/>
                </p:nvSpPr>
                <p:spPr>
                  <a:xfrm>
                    <a:off x="3360697" y="1940893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7DC2A043-4C62-B195-12A2-35F608C4EE2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0697" y="1940893"/>
                    <a:ext cx="375996" cy="461932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16327" r="-10204" b="-15517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5B9521A7-1B61-A87D-6150-6AAA12E05B79}"/>
                      </a:ext>
                    </a:extLst>
                  </p:cNvPr>
                  <p:cNvSpPr/>
                  <p:nvPr/>
                </p:nvSpPr>
                <p:spPr>
                  <a:xfrm>
                    <a:off x="3360698" y="3468602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5B9521A7-1B61-A87D-6150-6AAA12E05B7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0698" y="3468602"/>
                    <a:ext cx="375996" cy="461932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16327" r="-10204" b="-15254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8C55678D-3459-B36F-8AAB-57B8E8092978}"/>
                      </a:ext>
                    </a:extLst>
                  </p:cNvPr>
                  <p:cNvSpPr/>
                  <p:nvPr/>
                </p:nvSpPr>
                <p:spPr>
                  <a:xfrm>
                    <a:off x="9226420" y="3491112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8C55678D-3459-B36F-8AAB-57B8E80929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26420" y="3491112"/>
                    <a:ext cx="375996" cy="461932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14000" r="-10000" b="-15254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34DC8A57-24E8-6FC2-712C-A187C6C9E3E1}"/>
                      </a:ext>
                    </a:extLst>
                  </p:cNvPr>
                  <p:cNvSpPr/>
                  <p:nvPr/>
                </p:nvSpPr>
                <p:spPr>
                  <a:xfrm>
                    <a:off x="10153435" y="3484081"/>
                    <a:ext cx="375995" cy="461929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34DC8A57-24E8-6FC2-712C-A187C6C9E3E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53435" y="3484081"/>
                    <a:ext cx="375995" cy="461929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 l="-8000" r="-4000" b="-6780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C63765EE-78C4-1289-E908-EF535674BE29}"/>
                    </a:ext>
                  </a:extLst>
                </p:cNvPr>
                <p:cNvSpPr/>
                <p:nvPr/>
              </p:nvSpPr>
              <p:spPr>
                <a:xfrm>
                  <a:off x="8939198" y="1963917"/>
                  <a:ext cx="56938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C63765EE-78C4-1289-E908-EF535674BE2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39198" y="1963917"/>
                  <a:ext cx="569387" cy="400110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A610A49-5B7D-1B74-0DCD-CC3F9EF2AD68}"/>
                    </a:ext>
                  </a:extLst>
                </p:cNvPr>
                <p:cNvSpPr/>
                <p:nvPr/>
              </p:nvSpPr>
              <p:spPr>
                <a:xfrm>
                  <a:off x="8912555" y="3050821"/>
                  <a:ext cx="56938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A610A49-5B7D-1B74-0DCD-CC3F9EF2AD6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12555" y="3050821"/>
                  <a:ext cx="569387" cy="400110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8B1BCA6-5BA5-43BB-E3A0-26974FC7DAA0}"/>
                    </a:ext>
                  </a:extLst>
                </p:cNvPr>
                <p:cNvSpPr/>
                <p:nvPr/>
              </p:nvSpPr>
              <p:spPr>
                <a:xfrm>
                  <a:off x="9650171" y="1975215"/>
                  <a:ext cx="59343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8B1BCA6-5BA5-43BB-E3A0-26974FC7DA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50171" y="1975215"/>
                  <a:ext cx="593432" cy="400110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FFB71552-2C4D-7332-8520-01AECE7C4978}"/>
                    </a:ext>
                  </a:extLst>
                </p:cNvPr>
                <p:cNvSpPr/>
                <p:nvPr/>
              </p:nvSpPr>
              <p:spPr>
                <a:xfrm>
                  <a:off x="9635550" y="3062119"/>
                  <a:ext cx="56938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FFB71552-2C4D-7332-8520-01AECE7C49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35550" y="3062119"/>
                  <a:ext cx="569387" cy="400110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6A88B00B-995C-6976-3EE3-A4531503F6E6}"/>
                    </a:ext>
                  </a:extLst>
                </p:cNvPr>
                <p:cNvSpPr/>
                <p:nvPr/>
              </p:nvSpPr>
              <p:spPr>
                <a:xfrm>
                  <a:off x="10937788" y="2489728"/>
                  <a:ext cx="56938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6A88B00B-995C-6976-3EE3-A4531503F6E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37788" y="2489728"/>
                  <a:ext cx="569387" cy="400110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00EB20EC-2112-5EA5-83F0-0934BCA5EAE8}"/>
                    </a:ext>
                  </a:extLst>
                </p:cNvPr>
                <p:cNvSpPr/>
                <p:nvPr/>
              </p:nvSpPr>
              <p:spPr>
                <a:xfrm>
                  <a:off x="11749976" y="2501026"/>
                  <a:ext cx="391004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00EB20EC-2112-5EA5-83F0-0934BCA5EA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49976" y="2501026"/>
                  <a:ext cx="391004" cy="400110"/>
                </a:xfrm>
                <a:prstGeom prst="rect">
                  <a:avLst/>
                </a:prstGeom>
                <a:blipFill>
                  <a:blip r:embed="rId33"/>
                  <a:stretch>
                    <a:fillRect t="-6061" r="-12500"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376BD9E-3FB7-482C-A6AD-B7BD6DD06A55}"/>
                  </a:ext>
                </a:extLst>
              </p:cNvPr>
              <p:cNvSpPr/>
              <p:nvPr/>
            </p:nvSpPr>
            <p:spPr>
              <a:xfrm>
                <a:off x="11410160" y="2832957"/>
                <a:ext cx="273016" cy="328618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376BD9E-3FB7-482C-A6AD-B7BD6DD06A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0160" y="2832957"/>
                <a:ext cx="273016" cy="328618"/>
              </a:xfrm>
              <a:prstGeom prst="rect">
                <a:avLst/>
              </a:prstGeom>
              <a:blipFill>
                <a:blip r:embed="rId34"/>
                <a:stretch>
                  <a:fillRect l="-4000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60C4040-C36A-25B5-B994-E2E3BD76DD32}"/>
                  </a:ext>
                </a:extLst>
              </p:cNvPr>
              <p:cNvSpPr/>
              <p:nvPr/>
            </p:nvSpPr>
            <p:spPr>
              <a:xfrm>
                <a:off x="11061015" y="3293451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60C4040-C36A-25B5-B994-E2E3BD76DD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1015" y="3293451"/>
                <a:ext cx="391004" cy="400110"/>
              </a:xfrm>
              <a:prstGeom prst="rect">
                <a:avLst/>
              </a:prstGeom>
              <a:blipFill>
                <a:blip r:embed="rId35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Line 6">
            <a:extLst>
              <a:ext uri="{FF2B5EF4-FFF2-40B4-BE49-F238E27FC236}">
                <a16:creationId xmlns:a16="http://schemas.microsoft.com/office/drawing/2014/main" id="{140503FE-C063-ACF4-4471-655137AABF9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044167" y="3689855"/>
            <a:ext cx="365993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4" name="Line 6">
            <a:extLst>
              <a:ext uri="{FF2B5EF4-FFF2-40B4-BE49-F238E27FC236}">
                <a16:creationId xmlns:a16="http://schemas.microsoft.com/office/drawing/2014/main" id="{BC22F9FE-8148-B6DC-987F-5749BEB4C0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410160" y="3181557"/>
            <a:ext cx="95254" cy="504601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B9F9C6F-0DC1-C64B-FD6C-8404F99A3742}"/>
                  </a:ext>
                </a:extLst>
              </p:cNvPr>
              <p:cNvSpPr/>
              <p:nvPr/>
            </p:nvSpPr>
            <p:spPr>
              <a:xfrm>
                <a:off x="11799427" y="2535423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B9F9C6F-0DC1-C64B-FD6C-8404F99A37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9427" y="2535423"/>
                <a:ext cx="345159" cy="400110"/>
              </a:xfrm>
              <a:prstGeom prst="rect">
                <a:avLst/>
              </a:prstGeom>
              <a:blipFill>
                <a:blip r:embed="rId36"/>
                <a:stretch>
                  <a:fillRect l="-7143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750BC96-1C3D-E9DB-7E59-588F0EE02A4F}"/>
                  </a:ext>
                </a:extLst>
              </p:cNvPr>
              <p:cNvSpPr/>
              <p:nvPr/>
            </p:nvSpPr>
            <p:spPr>
              <a:xfrm>
                <a:off x="6043623" y="1367296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750BC96-1C3D-E9DB-7E59-588F0EE02A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3623" y="1367296"/>
                <a:ext cx="569387" cy="400110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1DC0609-D810-0792-537A-CBB604271A33}"/>
                  </a:ext>
                </a:extLst>
              </p:cNvPr>
              <p:cNvSpPr/>
              <p:nvPr/>
            </p:nvSpPr>
            <p:spPr>
              <a:xfrm>
                <a:off x="6016980" y="2454200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1DC0609-D810-0792-537A-CBB604271A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6980" y="2454200"/>
                <a:ext cx="569387" cy="400110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711FE03-9EB9-A3AB-2D37-B8102B91D215}"/>
                  </a:ext>
                </a:extLst>
              </p:cNvPr>
              <p:cNvSpPr/>
              <p:nvPr/>
            </p:nvSpPr>
            <p:spPr>
              <a:xfrm>
                <a:off x="6754596" y="1378594"/>
                <a:ext cx="59343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711FE03-9EB9-A3AB-2D37-B8102B91D2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4596" y="1378594"/>
                <a:ext cx="593432" cy="400110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0C3CA62-2711-ABBF-077E-6A9BAA2E09DE}"/>
                  </a:ext>
                </a:extLst>
              </p:cNvPr>
              <p:cNvSpPr/>
              <p:nvPr/>
            </p:nvSpPr>
            <p:spPr>
              <a:xfrm>
                <a:off x="6739975" y="2465498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0C3CA62-2711-ABBF-077E-6A9BAA2E09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9975" y="2465498"/>
                <a:ext cx="569387" cy="400110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60B2D19-5C41-BB3E-6AE7-E22DC1F654A4}"/>
                  </a:ext>
                </a:extLst>
              </p:cNvPr>
              <p:cNvSpPr/>
              <p:nvPr/>
            </p:nvSpPr>
            <p:spPr>
              <a:xfrm>
                <a:off x="6022568" y="3539529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60B2D19-5C41-BB3E-6AE7-E22DC1F654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2568" y="3539529"/>
                <a:ext cx="569387" cy="400110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A8234AF-D360-BF2E-960C-8C81D7D0A15C}"/>
                  </a:ext>
                </a:extLst>
              </p:cNvPr>
              <p:cNvSpPr/>
              <p:nvPr/>
            </p:nvSpPr>
            <p:spPr>
              <a:xfrm>
                <a:off x="6745563" y="3550827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A8234AF-D360-BF2E-960C-8C81D7D0A1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5563" y="3550827"/>
                <a:ext cx="569387" cy="400110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22063F6-4137-CDDD-E138-706826A59235}"/>
                  </a:ext>
                </a:extLst>
              </p14:cNvPr>
              <p14:cNvContentPartPr/>
              <p14:nvPr/>
            </p14:nvContentPartPr>
            <p14:xfrm>
              <a:off x="5663160" y="2025360"/>
              <a:ext cx="6532920" cy="10346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22063F6-4137-CDDD-E138-706826A59235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653800" y="2016000"/>
                <a:ext cx="6551640" cy="105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122535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Binary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BD522-AA03-46E9-AB34-7D7DB90F4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Approximate arbitrary decision boundary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EDDCAD-FF37-417E-BF16-B9B937AB4037}"/>
              </a:ext>
            </a:extLst>
          </p:cNvPr>
          <p:cNvSpPr/>
          <p:nvPr/>
        </p:nvSpPr>
        <p:spPr>
          <a:xfrm>
            <a:off x="552099" y="6192508"/>
            <a:ext cx="8178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https://cs.stanford.edu/people/karpathy/convnetjs/demo/classify2d.html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06F09A-4797-4B4A-A3BF-3DD171349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3148" y="2299755"/>
            <a:ext cx="3204286" cy="32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24442-9ACE-3FC8-1488-07CA06E4A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ECC8E-965D-E21C-9352-1010C9D6E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Properties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2C873-3A52-0124-36FB-2BC9E42631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(Over?) Fitting any function</a:t>
            </a:r>
          </a:p>
        </p:txBody>
      </p:sp>
    </p:spTree>
    <p:extLst>
      <p:ext uri="{BB962C8B-B14F-4D97-AF65-F5344CB8AC3E}">
        <p14:creationId xmlns:p14="http://schemas.microsoft.com/office/powerpoint/2010/main" val="27443592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00743-1BD1-2C14-CFB6-24CCF1155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0AE5E-5F6C-8EB7-0D92-273D7F7D6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1899F-C32D-663D-47EC-A1A52DF74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462692" cy="4690856"/>
          </a:xfrm>
        </p:spPr>
        <p:txBody>
          <a:bodyPr/>
          <a:lstStyle/>
          <a:p>
            <a:r>
              <a:rPr lang="en-US" sz="2400" dirty="0"/>
              <a:t>Universal Approximation Theorem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 two-layer neural network with a sufficient number of neurons can approximate any continuous function to any desired accuracy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rgbClr val="7030A0"/>
                </a:solidFill>
              </a:rPr>
              <a:t>Reminder</a:t>
            </a:r>
          </a:p>
          <a:p>
            <a:r>
              <a:rPr lang="en-US" sz="2400" dirty="0"/>
              <a:t>Just because it can fit any function will it?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Objective function is non-convex</a:t>
            </a:r>
          </a:p>
          <a:p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        it will get stuck in local minima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i="1" dirty="0">
                <a:solidFill>
                  <a:schemeClr val="tx1"/>
                </a:solidFill>
                <a:sym typeface="Wingdings" panose="05000000000000000000" pitchFamily="2" charset="2"/>
              </a:rPr>
              <a:t>Stochastic </a:t>
            </a: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gradient decent take pseudorandom steps</a:t>
            </a:r>
          </a:p>
          <a:p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        Helps pop out of local minima</a:t>
            </a:r>
            <a:endParaRPr lang="en-US" sz="24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Is getting stuck at a local minima necessarily a bad thing??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pPr marL="685800" lvl="4" indent="0">
              <a:buNone/>
            </a:pPr>
            <a:endParaRPr lang="en-US" sz="1600" dirty="0"/>
          </a:p>
          <a:p>
            <a:pPr marL="685800" lvl="4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758867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4C76E-A6DA-A63A-D400-191E981BF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06473-2DC5-CC3C-65BB-0952B30DF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098F25EA-7F50-6396-9318-B3A6FB4A03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6" y="931186"/>
            <a:ext cx="5486400" cy="5486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2A7750-85A4-9AEC-C128-074049A64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899" y="963065"/>
            <a:ext cx="5486400" cy="5486400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407DF8F4-AE7C-F7D6-FC1C-A0C2122EF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99" y="994943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048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7BACA-3E4B-9A2D-4F5D-E4C0DF370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4B793-57A1-6A8F-26E0-B8049623B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Debugging Overfitting and Underfitting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FBA4C-232C-AEBA-C450-3D98D1E91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197417" cy="4690856"/>
          </a:xfrm>
        </p:spPr>
        <p:txBody>
          <a:bodyPr/>
          <a:lstStyle/>
          <a:p>
            <a:r>
              <a:rPr lang="en-US" sz="2400" dirty="0"/>
              <a:t>Underfitting (check this first!)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Evidence: poor training loss (and poor validation loss)</a:t>
            </a:r>
          </a:p>
          <a:p>
            <a:pPr marL="917575" lvl="2" indent="-457200"/>
            <a:r>
              <a:rPr lang="en-US" sz="2400" dirty="0">
                <a:solidFill>
                  <a:srgbClr val="7030A0"/>
                </a:solidFill>
              </a:rPr>
              <a:t>Note: Compare with human performance as a baseline, i.e., make sure the task isn't impossible for a human (with unlimited resources)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Try: Adding more capacity to network (wider or deeper)</a:t>
            </a:r>
          </a:p>
          <a:p>
            <a:pPr marL="917575" lvl="2" indent="-457200"/>
            <a:r>
              <a:rPr lang="en-US" sz="2400" dirty="0">
                <a:solidFill>
                  <a:srgbClr val="7030A0"/>
                </a:solidFill>
              </a:rPr>
              <a:t>But how do we choose a new network structure?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/>
              <a:t>Overfitting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Evidence: good training loss, but poor validation loss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Evidence: really large parameter values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Try: Regularization (we'll learn about this soon!)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Try: Adding more data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pPr marL="685800" lvl="4" indent="0">
              <a:buNone/>
            </a:pPr>
            <a:endParaRPr lang="en-US" sz="1600" dirty="0"/>
          </a:p>
          <a:p>
            <a:pPr marL="685800" lvl="4" indent="0">
              <a:buNone/>
            </a:pPr>
            <a:endParaRPr lang="en-US" sz="16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634626C-A19B-FC85-F566-3990BB68C478}"/>
                  </a:ext>
                </a:extLst>
              </p14:cNvPr>
              <p14:cNvContentPartPr/>
              <p14:nvPr/>
            </p14:nvContentPartPr>
            <p14:xfrm>
              <a:off x="4132080" y="5512680"/>
              <a:ext cx="4278960" cy="745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634626C-A19B-FC85-F566-3990BB68C47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22720" y="5503320"/>
                <a:ext cx="4297680" cy="764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9576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E3EB7-E24E-AADA-2B56-9DF7FC1F6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09744-5002-BD6C-0487-2FE683F7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Neural Networks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6C2A9-7E08-0903-738F-63ABF9C75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690856"/>
          </a:xfrm>
        </p:spPr>
        <p:txBody>
          <a:bodyPr/>
          <a:lstStyle/>
          <a:p>
            <a:r>
              <a:rPr lang="en-US" sz="2400" dirty="0"/>
              <a:t>Practical considerations</a:t>
            </a:r>
          </a:p>
          <a:p>
            <a:pPr lvl="5"/>
            <a:endParaRPr lang="en-US" sz="800" dirty="0"/>
          </a:p>
          <a:p>
            <a:pPr lvl="1"/>
            <a:r>
              <a:rPr lang="en-US" dirty="0"/>
              <a:t>Large number of neurons</a:t>
            </a:r>
          </a:p>
          <a:p>
            <a:pPr lvl="3"/>
            <a:r>
              <a:rPr lang="en-US" sz="2400" dirty="0"/>
              <a:t>Danger for overfitting</a:t>
            </a:r>
          </a:p>
          <a:p>
            <a:pPr lvl="1"/>
            <a:r>
              <a:rPr lang="en-US" dirty="0"/>
              <a:t>Modeling assumptions vs data assumptions trade-off</a:t>
            </a:r>
          </a:p>
          <a:p>
            <a:pPr lvl="5"/>
            <a:endParaRPr lang="en-US" sz="900" dirty="0"/>
          </a:p>
          <a:p>
            <a:pPr lvl="1"/>
            <a:r>
              <a:rPr lang="en-US" dirty="0"/>
              <a:t>Gradient descent can easily get stuck local optima</a:t>
            </a:r>
          </a:p>
          <a:p>
            <a:endParaRPr lang="en-US" sz="1000" dirty="0"/>
          </a:p>
          <a:p>
            <a:r>
              <a:rPr lang="en-US" sz="2400" dirty="0"/>
              <a:t>What if there are no non-linear activations?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 deep neural network with only linear layers can be reduced to an exactly equivalent single linear layer</a:t>
            </a:r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2400" dirty="0"/>
              <a:t>Universal Approximation Theorem: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 two-layer neural network with a sufficient number of neurons can approximate any continuous function to any desired accuracy.</a:t>
            </a:r>
          </a:p>
          <a:p>
            <a:pPr marL="685800" lvl="4" indent="0">
              <a:buNone/>
            </a:pPr>
            <a:endParaRPr lang="en-US" sz="1600" dirty="0"/>
          </a:p>
          <a:p>
            <a:pPr marL="685800" lvl="4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97552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C8480-CDD3-AEDE-33E9-CC492EBFA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56A1B-7EF0-40B0-18B0-651552F70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129AE-D00C-A30E-CE0C-93A8F78D7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Tons of repeated partial derivatives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ED59FC8-97C3-A45A-34C1-7AA307FC1BCA}"/>
                  </a:ext>
                </a:extLst>
              </p:cNvPr>
              <p:cNvSpPr/>
              <p:nvPr/>
            </p:nvSpPr>
            <p:spPr>
              <a:xfrm>
                <a:off x="4211738" y="117549"/>
                <a:ext cx="7980262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3,1</m:t>
                              </m:r>
                            </m:sub>
                          </m:sSub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naryPr>
                            <m: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3,</m:t>
                                  </m:r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1</m:t>
                                  </m:r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 </m:t>
                          </m:r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2,</m:t>
                                  </m:r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naryPr>
                                <m:sub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2,</m:t>
                                      </m:r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𝑘</m:t>
                                      </m:r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,</m:t>
                                      </m:r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 </m:t>
                              </m:r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1,</m:t>
                                      </m:r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1,</m:t>
                                          </m:r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𝑖</m:t>
                                          </m:r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302F802-4297-4DFC-F074-37206DCF6F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738" y="117549"/>
                <a:ext cx="7980262" cy="11269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3B70DD9-9534-D29B-B1EA-731749DFD771}"/>
                  </a:ext>
                </a:extLst>
              </p:cNvPr>
              <p:cNvSpPr/>
              <p:nvPr/>
            </p:nvSpPr>
            <p:spPr>
              <a:xfrm>
                <a:off x="520112" y="3918706"/>
                <a:ext cx="3227422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3B70DD9-9534-D29B-B1EA-731749DFD7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12" y="3918706"/>
                <a:ext cx="3227422" cy="8853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4C46EAA-C2B3-ECEB-2014-4C1F90AFDACC}"/>
                  </a:ext>
                </a:extLst>
              </p:cNvPr>
              <p:cNvSpPr/>
              <p:nvPr/>
            </p:nvSpPr>
            <p:spPr>
              <a:xfrm>
                <a:off x="554470" y="4811765"/>
                <a:ext cx="4643515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4C46EAA-C2B3-ECEB-2014-4C1F90AFDA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470" y="4811765"/>
                <a:ext cx="4643515" cy="8853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ED1F362-C542-008C-2E21-A9D03A1FA53B}"/>
                  </a:ext>
                </a:extLst>
              </p:cNvPr>
              <p:cNvSpPr/>
              <p:nvPr/>
            </p:nvSpPr>
            <p:spPr>
              <a:xfrm>
                <a:off x="546509" y="5679784"/>
                <a:ext cx="5970352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ED1F362-C542-008C-2E21-A9D03A1FA5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509" y="5679784"/>
                <a:ext cx="5970352" cy="8853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0A3BD6D6-7529-AAE4-DF48-D46B135DC0DE}"/>
              </a:ext>
            </a:extLst>
          </p:cNvPr>
          <p:cNvGrpSpPr/>
          <p:nvPr/>
        </p:nvGrpSpPr>
        <p:grpSpPr>
          <a:xfrm>
            <a:off x="3995428" y="1722276"/>
            <a:ext cx="7981260" cy="2860881"/>
            <a:chOff x="4630994" y="1722276"/>
            <a:chExt cx="7981260" cy="2860881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19E93723-CAB3-48F7-83F3-9379D8B30CF0}"/>
                </a:ext>
              </a:extLst>
            </p:cNvPr>
            <p:cNvGrpSpPr/>
            <p:nvPr/>
          </p:nvGrpSpPr>
          <p:grpSpPr>
            <a:xfrm>
              <a:off x="4630994" y="1722276"/>
              <a:ext cx="7981260" cy="2860881"/>
              <a:chOff x="857179" y="1940893"/>
              <a:chExt cx="10991728" cy="4021462"/>
            </a:xfrm>
          </p:grpSpPr>
          <p:sp>
            <p:nvSpPr>
              <p:cNvPr id="86" name="Line 6">
                <a:extLst>
                  <a:ext uri="{FF2B5EF4-FFF2-40B4-BE49-F238E27FC236}">
                    <a16:creationId xmlns:a16="http://schemas.microsoft.com/office/drawing/2014/main" id="{3C28B3DE-DFC7-C639-3942-B21AF5EE1B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29570" y="2131857"/>
                <a:ext cx="526394" cy="0"/>
              </a:xfrm>
              <a:prstGeom prst="line">
                <a:avLst/>
              </a:prstGeom>
              <a:noFill/>
              <a:ln w="28575" cmpd="sng">
                <a:solidFill>
                  <a:srgbClr val="C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87" name="Line 6">
                <a:extLst>
                  <a:ext uri="{FF2B5EF4-FFF2-40B4-BE49-F238E27FC236}">
                    <a16:creationId xmlns:a16="http://schemas.microsoft.com/office/drawing/2014/main" id="{FABE7FDD-F814-32A5-7405-44684AA256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29571" y="3755048"/>
                <a:ext cx="601593" cy="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88" name="Line 6">
                <a:extLst>
                  <a:ext uri="{FF2B5EF4-FFF2-40B4-BE49-F238E27FC236}">
                    <a16:creationId xmlns:a16="http://schemas.microsoft.com/office/drawing/2014/main" id="{6F64BC4A-81BE-C422-8499-1F810156B4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9466" y="5268138"/>
                <a:ext cx="1991230" cy="1462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89" name="Line 6">
                <a:extLst>
                  <a:ext uri="{FF2B5EF4-FFF2-40B4-BE49-F238E27FC236}">
                    <a16:creationId xmlns:a16="http://schemas.microsoft.com/office/drawing/2014/main" id="{1CB14E11-73C4-E5BD-3115-B89926C2E7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1914" y="2227340"/>
                <a:ext cx="1428785" cy="3055418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0" name="Line 6">
                <a:extLst>
                  <a:ext uri="{FF2B5EF4-FFF2-40B4-BE49-F238E27FC236}">
                    <a16:creationId xmlns:a16="http://schemas.microsoft.com/office/drawing/2014/main" id="{4AE7442F-0780-C32D-A9D9-2E3AADCE3B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1913" y="3755049"/>
                <a:ext cx="1428785" cy="1527709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1" name="Line 6">
                <a:extLst>
                  <a:ext uri="{FF2B5EF4-FFF2-40B4-BE49-F238E27FC236}">
                    <a16:creationId xmlns:a16="http://schemas.microsoft.com/office/drawing/2014/main" id="{CA0EBBBA-58C9-90EE-A51B-0C44F63CC2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29569" y="5282757"/>
                <a:ext cx="524400" cy="1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2" name="Line 6">
                <a:extLst>
                  <a:ext uri="{FF2B5EF4-FFF2-40B4-BE49-F238E27FC236}">
                    <a16:creationId xmlns:a16="http://schemas.microsoft.com/office/drawing/2014/main" id="{E17F43A3-F717-6793-640E-9629137864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31162" y="3755049"/>
                <a:ext cx="1353585" cy="763855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3" name="Line 6">
                <a:extLst>
                  <a:ext uri="{FF2B5EF4-FFF2-40B4-BE49-F238E27FC236}">
                    <a16:creationId xmlns:a16="http://schemas.microsoft.com/office/drawing/2014/main" id="{4EC2AA08-0EE7-B4FD-374D-2A873DAE63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36537" y="4518904"/>
                <a:ext cx="1448211" cy="775272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4" name="Line 6">
                <a:extLst>
                  <a:ext uri="{FF2B5EF4-FFF2-40B4-BE49-F238E27FC236}">
                    <a16:creationId xmlns:a16="http://schemas.microsoft.com/office/drawing/2014/main" id="{87DD8829-9FF2-3A8F-561C-A8EC5B007E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20639" y="2131856"/>
                <a:ext cx="1464108" cy="2387048"/>
              </a:xfrm>
              <a:prstGeom prst="line">
                <a:avLst/>
              </a:prstGeom>
              <a:noFill/>
              <a:ln w="28575" cmpd="sng">
                <a:solidFill>
                  <a:srgbClr val="C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5" name="Line 6">
                <a:extLst>
                  <a:ext uri="{FF2B5EF4-FFF2-40B4-BE49-F238E27FC236}">
                    <a16:creationId xmlns:a16="http://schemas.microsoft.com/office/drawing/2014/main" id="{4F2788AD-7057-F4D2-5A48-D8D998A2B9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78378" y="4518904"/>
                <a:ext cx="1276392" cy="14620"/>
              </a:xfrm>
              <a:prstGeom prst="line">
                <a:avLst/>
              </a:prstGeom>
              <a:noFill/>
              <a:ln w="28575" cmpd="sng">
                <a:solidFill>
                  <a:srgbClr val="C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6" name="Line 6">
                <a:extLst>
                  <a:ext uri="{FF2B5EF4-FFF2-40B4-BE49-F238E27FC236}">
                    <a16:creationId xmlns:a16="http://schemas.microsoft.com/office/drawing/2014/main" id="{8DF1B11E-CBA1-86FE-D0F4-8359829DA6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55963" y="2131857"/>
                <a:ext cx="1428785" cy="859336"/>
              </a:xfrm>
              <a:prstGeom prst="line">
                <a:avLst/>
              </a:prstGeom>
              <a:noFill/>
              <a:ln w="28575" cmpd="sng">
                <a:solidFill>
                  <a:srgbClr val="C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7" name="Line 6">
                <a:extLst>
                  <a:ext uri="{FF2B5EF4-FFF2-40B4-BE49-F238E27FC236}">
                    <a16:creationId xmlns:a16="http://schemas.microsoft.com/office/drawing/2014/main" id="{AB5EFF9C-41B3-6B04-6B72-0627DED8B7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31162" y="2991193"/>
                <a:ext cx="1353585" cy="763855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8" name="Line 6">
                <a:extLst>
                  <a:ext uri="{FF2B5EF4-FFF2-40B4-BE49-F238E27FC236}">
                    <a16:creationId xmlns:a16="http://schemas.microsoft.com/office/drawing/2014/main" id="{898B73E4-C4FB-90EC-15CF-71A54B2132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55963" y="2991193"/>
                <a:ext cx="1428785" cy="2291564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9" name="Line 6">
                <a:extLst>
                  <a:ext uri="{FF2B5EF4-FFF2-40B4-BE49-F238E27FC236}">
                    <a16:creationId xmlns:a16="http://schemas.microsoft.com/office/drawing/2014/main" id="{F5DD6544-4C95-3FEB-38BD-4787071A7B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79763" y="2941396"/>
                <a:ext cx="1264925" cy="10"/>
              </a:xfrm>
              <a:prstGeom prst="line">
                <a:avLst/>
              </a:prstGeom>
              <a:noFill/>
              <a:ln w="28575" cmpd="sng">
                <a:solidFill>
                  <a:srgbClr val="C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0" name="Line 6">
                <a:extLst>
                  <a:ext uri="{FF2B5EF4-FFF2-40B4-BE49-F238E27FC236}">
                    <a16:creationId xmlns:a16="http://schemas.microsoft.com/office/drawing/2014/main" id="{CDAC7D38-A6F1-F1A4-73D4-DED2634EC5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41590" y="2941396"/>
                <a:ext cx="1084831" cy="822934"/>
              </a:xfrm>
              <a:prstGeom prst="line">
                <a:avLst/>
              </a:prstGeom>
              <a:noFill/>
              <a:ln w="28575" cmpd="sng">
                <a:solidFill>
                  <a:srgbClr val="C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1" name="Line 6">
                <a:extLst>
                  <a:ext uri="{FF2B5EF4-FFF2-40B4-BE49-F238E27FC236}">
                    <a16:creationId xmlns:a16="http://schemas.microsoft.com/office/drawing/2014/main" id="{35D2173E-46D2-40C7-E7B1-2E22D8F72E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141591" y="3733112"/>
                <a:ext cx="1084829" cy="800412"/>
              </a:xfrm>
              <a:prstGeom prst="line">
                <a:avLst/>
              </a:prstGeom>
              <a:noFill/>
              <a:ln w="28575" cmpd="sng">
                <a:solidFill>
                  <a:srgbClr val="C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2" name="Line 6">
                <a:extLst>
                  <a:ext uri="{FF2B5EF4-FFF2-40B4-BE49-F238E27FC236}">
                    <a16:creationId xmlns:a16="http://schemas.microsoft.com/office/drawing/2014/main" id="{6239BF6E-BC05-A41C-A40C-7AA3CB694A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02416" y="3751845"/>
                <a:ext cx="2246491" cy="28084"/>
              </a:xfrm>
              <a:prstGeom prst="line">
                <a:avLst/>
              </a:prstGeom>
              <a:noFill/>
              <a:ln w="28575" cmpd="sng">
                <a:solidFill>
                  <a:srgbClr val="C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2D834120-BC94-F7F5-485D-CF040457C8FB}"/>
                      </a:ext>
                    </a:extLst>
                  </p:cNvPr>
                  <p:cNvSpPr/>
                  <p:nvPr/>
                </p:nvSpPr>
                <p:spPr>
                  <a:xfrm>
                    <a:off x="857180" y="1940894"/>
                    <a:ext cx="739046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𝑥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1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7008736B-BE18-98CF-AB68-7FC02441D06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7180" y="1940894"/>
                    <a:ext cx="739046" cy="56242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4" name="Line 6">
                <a:extLst>
                  <a:ext uri="{FF2B5EF4-FFF2-40B4-BE49-F238E27FC236}">
                    <a16:creationId xmlns:a16="http://schemas.microsoft.com/office/drawing/2014/main" id="{DCEAF51D-713C-CB45-0989-128E3EEF6C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9467" y="2227339"/>
                <a:ext cx="1991230" cy="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40687A55-EE88-E18E-C5FF-05DA66D41C5A}"/>
                      </a:ext>
                    </a:extLst>
                  </p:cNvPr>
                  <p:cNvSpPr/>
                  <p:nvPr/>
                </p:nvSpPr>
                <p:spPr>
                  <a:xfrm>
                    <a:off x="857179" y="3453983"/>
                    <a:ext cx="739046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𝑥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2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4216968A-6F83-7C31-C36E-B818A10DB75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7179" y="3453983"/>
                    <a:ext cx="739046" cy="56242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374BA3A5-880E-D896-603D-D07B97881F38}"/>
                      </a:ext>
                    </a:extLst>
                  </p:cNvPr>
                  <p:cNvSpPr/>
                  <p:nvPr/>
                </p:nvSpPr>
                <p:spPr>
                  <a:xfrm>
                    <a:off x="857181" y="4981692"/>
                    <a:ext cx="739046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𝑥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3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178FE1B8-364A-E2A7-0F2D-E95DB375EAC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7181" y="4981692"/>
                    <a:ext cx="739046" cy="56242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7" name="Line 6">
                <a:extLst>
                  <a:ext uri="{FF2B5EF4-FFF2-40B4-BE49-F238E27FC236}">
                    <a16:creationId xmlns:a16="http://schemas.microsoft.com/office/drawing/2014/main" id="{0F778517-D0D1-BF60-0266-D6B8F6A624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1914" y="2227339"/>
                <a:ext cx="1428785" cy="1527709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8" name="Line 6">
                <a:extLst>
                  <a:ext uri="{FF2B5EF4-FFF2-40B4-BE49-F238E27FC236}">
                    <a16:creationId xmlns:a16="http://schemas.microsoft.com/office/drawing/2014/main" id="{FF45A3A1-9226-E9AB-EB22-02193C662B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1914" y="2227339"/>
                <a:ext cx="1428785" cy="3055418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9" name="Line 6">
                <a:extLst>
                  <a:ext uri="{FF2B5EF4-FFF2-40B4-BE49-F238E27FC236}">
                    <a16:creationId xmlns:a16="http://schemas.microsoft.com/office/drawing/2014/main" id="{87C16D52-275A-EC3B-8F28-741D3AC477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9467" y="3740427"/>
                <a:ext cx="1991230" cy="1462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10" name="Line 6">
                <a:extLst>
                  <a:ext uri="{FF2B5EF4-FFF2-40B4-BE49-F238E27FC236}">
                    <a16:creationId xmlns:a16="http://schemas.microsoft.com/office/drawing/2014/main" id="{9FCD20D2-4EBF-3A93-C667-66F9AC32AE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1915" y="2227339"/>
                <a:ext cx="1428785" cy="1527709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11" name="Line 6">
                <a:extLst>
                  <a:ext uri="{FF2B5EF4-FFF2-40B4-BE49-F238E27FC236}">
                    <a16:creationId xmlns:a16="http://schemas.microsoft.com/office/drawing/2014/main" id="{EDAF1227-3D65-4FAD-A173-025863B1E6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1915" y="3755048"/>
                <a:ext cx="1428785" cy="1527709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304829E5-42E0-101D-187B-A49E88EA1222}"/>
                      </a:ext>
                    </a:extLst>
                  </p:cNvPr>
                  <p:cNvSpPr/>
                  <p:nvPr/>
                </p:nvSpPr>
                <p:spPr>
                  <a:xfrm>
                    <a:off x="3257625" y="2344616"/>
                    <a:ext cx="784155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srgbClr val="C00000"/>
                              </a:solidFill>
                              <a:latin typeface="Cambria Math" charset="0"/>
                              <a:cs typeface="Calibri"/>
                            </a:rPr>
                            <m:t>11</m:t>
                          </m:r>
                        </m:oMath>
                      </m:oMathPara>
                    </a14:m>
                    <a:endParaRPr lang="en-US" sz="2000" dirty="0">
                      <a:solidFill>
                        <a:srgbClr val="C00000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304829E5-42E0-101D-187B-A49E88EA122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57625" y="2344616"/>
                    <a:ext cx="784155" cy="56242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A16237AE-9BF4-2E67-CFCA-259737465611}"/>
                      </a:ext>
                    </a:extLst>
                  </p:cNvPr>
                  <p:cNvSpPr/>
                  <p:nvPr/>
                </p:nvSpPr>
                <p:spPr>
                  <a:xfrm>
                    <a:off x="3366912" y="3863818"/>
                    <a:ext cx="525524" cy="56242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1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2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DFBD28E6-94B2-2414-FAB9-75C1F37E7FB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6912" y="3863818"/>
                    <a:ext cx="525524" cy="56242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32143" r="-89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9E4559F2-D9B9-2EB8-0B06-317376D171A1}"/>
                      </a:ext>
                    </a:extLst>
                  </p:cNvPr>
                  <p:cNvSpPr/>
                  <p:nvPr/>
                </p:nvSpPr>
                <p:spPr>
                  <a:xfrm>
                    <a:off x="3373434" y="5399931"/>
                    <a:ext cx="525524" cy="56242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1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3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C07F99DB-93DF-4139-D3B3-A386FDD9F2F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73434" y="5399931"/>
                    <a:ext cx="525524" cy="56242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34545" r="-90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A9DA27BB-124A-9723-202E-B631AC280AC8}"/>
                      </a:ext>
                    </a:extLst>
                  </p:cNvPr>
                  <p:cNvSpPr/>
                  <p:nvPr/>
                </p:nvSpPr>
                <p:spPr>
                  <a:xfrm>
                    <a:off x="6340031" y="3118994"/>
                    <a:ext cx="889260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21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317DAA0A-BDEC-D990-2821-9C5FBABD970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40031" y="3118994"/>
                    <a:ext cx="889260" cy="562424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D9B7798A-C7A7-7FDC-8A34-5F07A2DEEF8F}"/>
                      </a:ext>
                    </a:extLst>
                  </p:cNvPr>
                  <p:cNvSpPr/>
                  <p:nvPr/>
                </p:nvSpPr>
                <p:spPr>
                  <a:xfrm>
                    <a:off x="6538125" y="4643310"/>
                    <a:ext cx="525524" cy="56242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22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4FD7CAC0-AD68-8232-5734-9DA71E0CDE2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38125" y="4643310"/>
                    <a:ext cx="525524" cy="56242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32143" r="-89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7ADF948C-BCEB-2F5E-2CED-4D6EB696AFA9}"/>
                      </a:ext>
                    </a:extLst>
                  </p:cNvPr>
                  <p:cNvSpPr/>
                  <p:nvPr/>
                </p:nvSpPr>
                <p:spPr>
                  <a:xfrm>
                    <a:off x="9054712" y="3901833"/>
                    <a:ext cx="889260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31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952F5623-180A-2BC6-9028-BE32B8AC09F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54712" y="3901833"/>
                    <a:ext cx="889260" cy="56242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8" name="Line 6">
                <a:extLst>
                  <a:ext uri="{FF2B5EF4-FFF2-40B4-BE49-F238E27FC236}">
                    <a16:creationId xmlns:a16="http://schemas.microsoft.com/office/drawing/2014/main" id="{DDAFAF08-36C5-4BE3-6C6B-63CF11DA31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7402" y="2153928"/>
                <a:ext cx="602275" cy="5527"/>
              </a:xfrm>
              <a:prstGeom prst="line">
                <a:avLst/>
              </a:prstGeom>
              <a:noFill/>
              <a:ln w="28575" cmpd="sng">
                <a:solidFill>
                  <a:srgbClr val="C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19" name="Line 6">
                <a:extLst>
                  <a:ext uri="{FF2B5EF4-FFF2-40B4-BE49-F238E27FC236}">
                    <a16:creationId xmlns:a16="http://schemas.microsoft.com/office/drawing/2014/main" id="{A994F198-E548-9627-3E92-F06A997957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5594" y="3752790"/>
                <a:ext cx="540358" cy="851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20" name="Line 6">
                <a:extLst>
                  <a:ext uri="{FF2B5EF4-FFF2-40B4-BE49-F238E27FC236}">
                    <a16:creationId xmlns:a16="http://schemas.microsoft.com/office/drawing/2014/main" id="{5C1F14DA-B39C-7C5A-C6CB-979D4A60F6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35592" y="5294175"/>
                <a:ext cx="524400" cy="1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81FC7FDA-2351-BAFF-522E-4F10F1E90847}"/>
                      </a:ext>
                    </a:extLst>
                  </p:cNvPr>
                  <p:cNvSpPr/>
                  <p:nvPr/>
                </p:nvSpPr>
                <p:spPr>
                  <a:xfrm>
                    <a:off x="4247352" y="1940893"/>
                    <a:ext cx="375995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81FC7FDA-2351-BAFF-522E-4F10F1E9084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47352" y="1940893"/>
                    <a:ext cx="375995" cy="46193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8000" r="-4000" b="-8621"/>
                    </a:stretch>
                  </a:blip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95CB26E6-B2D6-208E-F235-368A026E81AA}"/>
                      </a:ext>
                    </a:extLst>
                  </p:cNvPr>
                  <p:cNvSpPr/>
                  <p:nvPr/>
                </p:nvSpPr>
                <p:spPr>
                  <a:xfrm>
                    <a:off x="4247352" y="3468602"/>
                    <a:ext cx="375995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95CB26E6-B2D6-208E-F235-368A026E81A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47352" y="3468602"/>
                    <a:ext cx="375995" cy="461932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8000" r="-4000" b="-6780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C7F37877-E9DB-A3BD-3959-1AD3530F6713}"/>
                      </a:ext>
                    </a:extLst>
                  </p:cNvPr>
                  <p:cNvSpPr/>
                  <p:nvPr/>
                </p:nvSpPr>
                <p:spPr>
                  <a:xfrm>
                    <a:off x="3360697" y="4996313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C7F37877-E9DB-A3BD-3959-1AD3530F671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0697" y="4996313"/>
                    <a:ext cx="375996" cy="461932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6327" r="-10204" b="-15254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F26735ED-C378-63D9-D347-BE5C4BCB48CA}"/>
                      </a:ext>
                    </a:extLst>
                  </p:cNvPr>
                  <p:cNvSpPr/>
                  <p:nvPr/>
                </p:nvSpPr>
                <p:spPr>
                  <a:xfrm>
                    <a:off x="4247352" y="4996314"/>
                    <a:ext cx="375995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F26735ED-C378-63D9-D347-BE5C4BCB48C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47352" y="4996314"/>
                    <a:ext cx="375995" cy="461932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8000" r="-4000" b="-6780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11B72329-10E1-B312-6BF8-D62F9BF59979}"/>
                      </a:ext>
                    </a:extLst>
                  </p:cNvPr>
                  <p:cNvSpPr/>
                  <p:nvPr/>
                </p:nvSpPr>
                <p:spPr>
                  <a:xfrm>
                    <a:off x="6494257" y="4247936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11B72329-10E1-B312-6BF8-D62F9BF5997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94257" y="4247936"/>
                    <a:ext cx="375996" cy="461932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16000" r="-8000" b="-13559"/>
                    </a:stretch>
                  </a:blip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85338FCE-E86A-532D-3B26-C809FC277B8A}"/>
                      </a:ext>
                    </a:extLst>
                  </p:cNvPr>
                  <p:cNvSpPr/>
                  <p:nvPr/>
                </p:nvSpPr>
                <p:spPr>
                  <a:xfrm>
                    <a:off x="7377219" y="4247936"/>
                    <a:ext cx="375997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85338FCE-E86A-532D-3B26-C809FC277B8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77219" y="4247936"/>
                    <a:ext cx="375997" cy="461932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8000" r="-4000" b="-6780"/>
                    </a:stretch>
                  </a:blip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A50D78E8-2DDA-18CE-7F39-CE036C9377A4}"/>
                      </a:ext>
                    </a:extLst>
                  </p:cNvPr>
                  <p:cNvSpPr/>
                  <p:nvPr/>
                </p:nvSpPr>
                <p:spPr>
                  <a:xfrm>
                    <a:off x="6494257" y="2720225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A50D78E8-2DDA-18CE-7F39-CE036C9377A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94257" y="2720225"/>
                    <a:ext cx="375996" cy="461932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16000" r="-8000" b="-15254"/>
                    </a:stretch>
                  </a:blip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5222AB03-95F1-EEF2-8580-07460960C837}"/>
                      </a:ext>
                    </a:extLst>
                  </p:cNvPr>
                  <p:cNvSpPr/>
                  <p:nvPr/>
                </p:nvSpPr>
                <p:spPr>
                  <a:xfrm>
                    <a:off x="7377219" y="2720225"/>
                    <a:ext cx="375997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5222AB03-95F1-EEF2-8580-07460960C83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77219" y="2720225"/>
                    <a:ext cx="375997" cy="461932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8000" r="-4000" b="-8475"/>
                    </a:stretch>
                  </a:blip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0A4F120D-C3E2-C0DD-1091-639DAF4A353C}"/>
                      </a:ext>
                    </a:extLst>
                  </p:cNvPr>
                  <p:cNvSpPr/>
                  <p:nvPr/>
                </p:nvSpPr>
                <p:spPr>
                  <a:xfrm>
                    <a:off x="3360697" y="1940893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0A4F120D-C3E2-C0DD-1091-639DAF4A353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0697" y="1940893"/>
                    <a:ext cx="375996" cy="461932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16327" r="-10204" b="-15517"/>
                    </a:stretch>
                  </a:blip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A9894223-22EA-40FC-F7B2-4973D580B6DE}"/>
                      </a:ext>
                    </a:extLst>
                  </p:cNvPr>
                  <p:cNvSpPr/>
                  <p:nvPr/>
                </p:nvSpPr>
                <p:spPr>
                  <a:xfrm>
                    <a:off x="3360698" y="3468602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A9894223-22EA-40FC-F7B2-4973D580B6D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0698" y="3468602"/>
                    <a:ext cx="375996" cy="461932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16327" r="-10204" b="-15254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15260B1A-29EF-DB7E-8DEE-62F4B19837ED}"/>
                      </a:ext>
                    </a:extLst>
                  </p:cNvPr>
                  <p:cNvSpPr/>
                  <p:nvPr/>
                </p:nvSpPr>
                <p:spPr>
                  <a:xfrm>
                    <a:off x="9226420" y="3491112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15260B1A-29EF-DB7E-8DEE-62F4B19837E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26420" y="3491112"/>
                    <a:ext cx="375996" cy="461932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14000" r="-10000" b="-15254"/>
                    </a:stretch>
                  </a:blip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022F0CE2-6DDF-6A5F-858B-28B7CC2FFA48}"/>
                      </a:ext>
                    </a:extLst>
                  </p:cNvPr>
                  <p:cNvSpPr/>
                  <p:nvPr/>
                </p:nvSpPr>
                <p:spPr>
                  <a:xfrm>
                    <a:off x="10153435" y="3484081"/>
                    <a:ext cx="375995" cy="461929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022F0CE2-6DDF-6A5F-858B-28B7CC2FFA4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53435" y="3484081"/>
                    <a:ext cx="375995" cy="461929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 l="-8000" r="-4000" b="-6780"/>
                    </a:stretch>
                  </a:blip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8B327DE7-AE42-9D6C-AD02-BB8BDE2BA62F}"/>
                    </a:ext>
                  </a:extLst>
                </p:cNvPr>
                <p:cNvSpPr/>
                <p:nvPr/>
              </p:nvSpPr>
              <p:spPr>
                <a:xfrm>
                  <a:off x="8939198" y="1963917"/>
                  <a:ext cx="56938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8B327DE7-AE42-9D6C-AD02-BB8BDE2BA6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39198" y="1963917"/>
                  <a:ext cx="569387" cy="400110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A68C0B93-385B-A237-406D-2E44CE584AF7}"/>
                    </a:ext>
                  </a:extLst>
                </p:cNvPr>
                <p:cNvSpPr/>
                <p:nvPr/>
              </p:nvSpPr>
              <p:spPr>
                <a:xfrm>
                  <a:off x="8912555" y="3050821"/>
                  <a:ext cx="56938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A68C0B93-385B-A237-406D-2E44CE584AF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12555" y="3050821"/>
                  <a:ext cx="569387" cy="400110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30E65FA7-BD41-0F2D-5D7A-4BDE8584006D}"/>
                    </a:ext>
                  </a:extLst>
                </p:cNvPr>
                <p:cNvSpPr/>
                <p:nvPr/>
              </p:nvSpPr>
              <p:spPr>
                <a:xfrm>
                  <a:off x="9650171" y="1975215"/>
                  <a:ext cx="59343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30E65FA7-BD41-0F2D-5D7A-4BDE858400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50171" y="1975215"/>
                  <a:ext cx="593432" cy="400110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AF10FEAF-95EF-EC12-46AB-E7CA3D586EAC}"/>
                    </a:ext>
                  </a:extLst>
                </p:cNvPr>
                <p:cNvSpPr/>
                <p:nvPr/>
              </p:nvSpPr>
              <p:spPr>
                <a:xfrm>
                  <a:off x="9635550" y="3062119"/>
                  <a:ext cx="56938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AF10FEAF-95EF-EC12-46AB-E7CA3D586E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35550" y="3062119"/>
                  <a:ext cx="569387" cy="400110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FB54CDC7-E60F-932C-F35D-39A65B845308}"/>
                    </a:ext>
                  </a:extLst>
                </p:cNvPr>
                <p:cNvSpPr/>
                <p:nvPr/>
              </p:nvSpPr>
              <p:spPr>
                <a:xfrm>
                  <a:off x="10937788" y="2489728"/>
                  <a:ext cx="56938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FB54CDC7-E60F-932C-F35D-39A65B8453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37788" y="2489728"/>
                  <a:ext cx="569387" cy="400110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0F204A51-D99B-86CD-1EC1-884A5A7558C3}"/>
                    </a:ext>
                  </a:extLst>
                </p:cNvPr>
                <p:cNvSpPr/>
                <p:nvPr/>
              </p:nvSpPr>
              <p:spPr>
                <a:xfrm>
                  <a:off x="11749976" y="2501026"/>
                  <a:ext cx="391004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0F204A51-D99B-86CD-1EC1-884A5A7558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49976" y="2501026"/>
                  <a:ext cx="391004" cy="400110"/>
                </a:xfrm>
                <a:prstGeom prst="rect">
                  <a:avLst/>
                </a:prstGeom>
                <a:blipFill>
                  <a:blip r:embed="rId33"/>
                  <a:stretch>
                    <a:fillRect t="-6061" r="-12500"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EC02DF8-FD79-9556-06FF-EE6F18F55F18}"/>
                  </a:ext>
                </a:extLst>
              </p:cNvPr>
              <p:cNvSpPr/>
              <p:nvPr/>
            </p:nvSpPr>
            <p:spPr>
              <a:xfrm>
                <a:off x="11410160" y="2832957"/>
                <a:ext cx="273016" cy="328618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EC02DF8-FD79-9556-06FF-EE6F18F55F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0160" y="2832957"/>
                <a:ext cx="273016" cy="328618"/>
              </a:xfrm>
              <a:prstGeom prst="rect">
                <a:avLst/>
              </a:prstGeom>
              <a:blipFill>
                <a:blip r:embed="rId34"/>
                <a:stretch>
                  <a:fillRect l="-4000"/>
                </a:stretch>
              </a:blip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B16D88C-4499-DBE3-7966-9CE3FD6E082F}"/>
                  </a:ext>
                </a:extLst>
              </p:cNvPr>
              <p:cNvSpPr/>
              <p:nvPr/>
            </p:nvSpPr>
            <p:spPr>
              <a:xfrm>
                <a:off x="11061015" y="3293451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B16D88C-4499-DBE3-7966-9CE3FD6E08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1015" y="3293451"/>
                <a:ext cx="391004" cy="400110"/>
              </a:xfrm>
              <a:prstGeom prst="rect">
                <a:avLst/>
              </a:prstGeom>
              <a:blipFill>
                <a:blip r:embed="rId35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Line 6">
            <a:extLst>
              <a:ext uri="{FF2B5EF4-FFF2-40B4-BE49-F238E27FC236}">
                <a16:creationId xmlns:a16="http://schemas.microsoft.com/office/drawing/2014/main" id="{6CFC25DA-EB3A-74CA-321F-AE21C8A41D8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044167" y="3689855"/>
            <a:ext cx="365993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4" name="Line 6">
            <a:extLst>
              <a:ext uri="{FF2B5EF4-FFF2-40B4-BE49-F238E27FC236}">
                <a16:creationId xmlns:a16="http://schemas.microsoft.com/office/drawing/2014/main" id="{ECAB3940-7435-5556-A088-2C8446F087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410160" y="3181557"/>
            <a:ext cx="95254" cy="504601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3D75A1D-909E-B7CE-DBDC-0A24FEF1251F}"/>
                  </a:ext>
                </a:extLst>
              </p:cNvPr>
              <p:cNvSpPr/>
              <p:nvPr/>
            </p:nvSpPr>
            <p:spPr>
              <a:xfrm>
                <a:off x="11799427" y="2535423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3D75A1D-909E-B7CE-DBDC-0A24FEF125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9427" y="2535423"/>
                <a:ext cx="345159" cy="400110"/>
              </a:xfrm>
              <a:prstGeom prst="rect">
                <a:avLst/>
              </a:prstGeom>
              <a:blipFill>
                <a:blip r:embed="rId36"/>
                <a:stretch>
                  <a:fillRect l="-7143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69F64D6-C209-5A0C-5CEF-F5BE7469F7C4}"/>
                  </a:ext>
                </a:extLst>
              </p:cNvPr>
              <p:cNvSpPr/>
              <p:nvPr/>
            </p:nvSpPr>
            <p:spPr>
              <a:xfrm>
                <a:off x="6043623" y="1367296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69F64D6-C209-5A0C-5CEF-F5BE7469F7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3623" y="1367296"/>
                <a:ext cx="569387" cy="400110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C8904AD-C951-8766-D466-918AF854B478}"/>
                  </a:ext>
                </a:extLst>
              </p:cNvPr>
              <p:cNvSpPr/>
              <p:nvPr/>
            </p:nvSpPr>
            <p:spPr>
              <a:xfrm>
                <a:off x="6016980" y="2454200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C8904AD-C951-8766-D466-918AF854B4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6980" y="2454200"/>
                <a:ext cx="569387" cy="400110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CD3E6EA-73C1-4B84-78AF-A6928F2BB5F2}"/>
                  </a:ext>
                </a:extLst>
              </p:cNvPr>
              <p:cNvSpPr/>
              <p:nvPr/>
            </p:nvSpPr>
            <p:spPr>
              <a:xfrm>
                <a:off x="6754596" y="1378594"/>
                <a:ext cx="59343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CD3E6EA-73C1-4B84-78AF-A6928F2BB5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4596" y="1378594"/>
                <a:ext cx="593432" cy="400110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F9276CA-7FBC-19A6-F71A-0BA0CD34A4EF}"/>
                  </a:ext>
                </a:extLst>
              </p:cNvPr>
              <p:cNvSpPr/>
              <p:nvPr/>
            </p:nvSpPr>
            <p:spPr>
              <a:xfrm>
                <a:off x="6739975" y="2465498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F9276CA-7FBC-19A6-F71A-0BA0CD34A4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9975" y="2465498"/>
                <a:ext cx="569387" cy="400110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DD68E8D-BA94-03E6-3CAB-989572ABCA9B}"/>
                  </a:ext>
                </a:extLst>
              </p:cNvPr>
              <p:cNvSpPr/>
              <p:nvPr/>
            </p:nvSpPr>
            <p:spPr>
              <a:xfrm>
                <a:off x="6022568" y="3539529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DD68E8D-BA94-03E6-3CAB-989572ABCA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2568" y="3539529"/>
                <a:ext cx="569387" cy="400110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41C6A26-8E78-8974-8835-451FC5EB86FA}"/>
                  </a:ext>
                </a:extLst>
              </p:cNvPr>
              <p:cNvSpPr/>
              <p:nvPr/>
            </p:nvSpPr>
            <p:spPr>
              <a:xfrm>
                <a:off x="6745563" y="3550827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41C6A26-8E78-8974-8835-451FC5EB86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5563" y="3550827"/>
                <a:ext cx="569387" cy="400110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D0A8149-35B8-FF0E-AAA0-0D74FFEE95D3}"/>
                  </a:ext>
                </a:extLst>
              </p14:cNvPr>
              <p14:cNvContentPartPr/>
              <p14:nvPr/>
            </p14:nvContentPartPr>
            <p14:xfrm>
              <a:off x="2810160" y="2500920"/>
              <a:ext cx="8673480" cy="42670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D0A8149-35B8-FF0E-AAA0-0D74FFEE95D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800800" y="2491560"/>
                <a:ext cx="8692200" cy="428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5832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43D64-A6CB-C913-9D99-28DB26272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F05E3-1F22-C925-68F5-E341C761E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Time-out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046EE-66E7-8221-0D5F-4DE5754FC5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28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24D05-45AF-153C-D145-C9468517F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7EF93-8F53-AF33-A220-5FD25BEF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Multivariate-chain rule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6A8868-0C82-C6A3-A398-B6B986F47E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967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Multivariable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=3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b="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422F825-A869-76A6-05D8-F65F098F90DC}"/>
                  </a:ext>
                </a:extLst>
              </p14:cNvPr>
              <p14:cNvContentPartPr/>
              <p14:nvPr/>
            </p14:nvContentPartPr>
            <p14:xfrm>
              <a:off x="1319040" y="45360"/>
              <a:ext cx="10592280" cy="5503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422F825-A869-76A6-05D8-F65F098F90D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09680" y="36000"/>
                <a:ext cx="10611000" cy="552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04795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8571</TotalTime>
  <Words>2423</Words>
  <Application>Microsoft Office PowerPoint</Application>
  <PresentationFormat>Widescreen</PresentationFormat>
  <Paragraphs>667</Paragraphs>
  <Slides>55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Arial</vt:lpstr>
      <vt:lpstr>Calibri</vt:lpstr>
      <vt:lpstr>Calibri Light</vt:lpstr>
      <vt:lpstr>Cambria Math</vt:lpstr>
      <vt:lpstr>CMU Serif Roman</vt:lpstr>
      <vt:lpstr>Wingdings</vt:lpstr>
      <vt:lpstr>Office Theme</vt:lpstr>
      <vt:lpstr>  10-315 Introduction to ML  Neural Networks</vt:lpstr>
      <vt:lpstr>Outline</vt:lpstr>
      <vt:lpstr>Backpropagation</vt:lpstr>
      <vt:lpstr>Generic Layer Implementation (so-far)</vt:lpstr>
      <vt:lpstr>Optimization</vt:lpstr>
      <vt:lpstr>Optimization</vt:lpstr>
      <vt:lpstr>Calculus Time-out</vt:lpstr>
      <vt:lpstr>Multivariate-chain rule</vt:lpstr>
      <vt:lpstr>Multivariable Chain Rule</vt:lpstr>
      <vt:lpstr>Exercise: Multivariable Chain Rule</vt:lpstr>
      <vt:lpstr>Exercise: Multivariable Chain Rule</vt:lpstr>
      <vt:lpstr>Calculus Chain Rule</vt:lpstr>
      <vt:lpstr>Calculus Chain Rule</vt:lpstr>
      <vt:lpstr>Multivariable Chain Rule</vt:lpstr>
      <vt:lpstr>Backpropagation (vector version)</vt:lpstr>
      <vt:lpstr>Generic Layer Implementation (updated)</vt:lpstr>
      <vt:lpstr>Generic Layer Implementation (vector output version)</vt:lpstr>
      <vt:lpstr>Generic Layer Implementation (vector output version)</vt:lpstr>
      <vt:lpstr>Linear Layer Implementation</vt:lpstr>
      <vt:lpstr>Linear Layer Implementation</vt:lpstr>
      <vt:lpstr>Linear Layer Implementation</vt:lpstr>
      <vt:lpstr>Linear Layer Implementation</vt:lpstr>
      <vt:lpstr>Outline</vt:lpstr>
      <vt:lpstr>Neural Network Properties</vt:lpstr>
      <vt:lpstr>Neural Networks Properties</vt:lpstr>
      <vt:lpstr>Neural Networks Properties</vt:lpstr>
      <vt:lpstr>Neural Network Properties</vt:lpstr>
      <vt:lpstr>Non-linearity</vt:lpstr>
      <vt:lpstr>Objective Function is Not Convex</vt:lpstr>
      <vt:lpstr>Optimization</vt:lpstr>
      <vt:lpstr>Non-linearity</vt:lpstr>
      <vt:lpstr>Neural Network Properties</vt:lpstr>
      <vt:lpstr>Network to Approximate a 1-D Function</vt:lpstr>
      <vt:lpstr>Linear Classifiers for Nonlinear Data</vt:lpstr>
      <vt:lpstr>Network to Approximate a 1-D Function</vt:lpstr>
      <vt:lpstr>Network to Approximate a 1-D Function</vt:lpstr>
      <vt:lpstr>Network to Approximate a 1-D Function</vt:lpstr>
      <vt:lpstr>Neural Network Properties</vt:lpstr>
      <vt:lpstr>Classification Design Challenge</vt:lpstr>
      <vt:lpstr>Perceptron</vt:lpstr>
      <vt:lpstr>Perceptron History</vt:lpstr>
      <vt:lpstr>Exercise</vt:lpstr>
      <vt:lpstr>Poll</vt:lpstr>
      <vt:lpstr>Poll</vt:lpstr>
      <vt:lpstr>Classification Design Challenge</vt:lpstr>
      <vt:lpstr>Classification Design Challenge</vt:lpstr>
      <vt:lpstr>Network to Approximate Binary Classification</vt:lpstr>
      <vt:lpstr>Network to Approximate Binary Classification</vt:lpstr>
      <vt:lpstr>Network to Approximate Binary Classification</vt:lpstr>
      <vt:lpstr>Network to Approximate Binary Classification</vt:lpstr>
      <vt:lpstr>Neural Network Properties</vt:lpstr>
      <vt:lpstr>Neural Networks Properties</vt:lpstr>
      <vt:lpstr>Network to Approximate a 1-D Function</vt:lpstr>
      <vt:lpstr>Debugging Overfitting and Underfitting</vt:lpstr>
      <vt:lpstr>Summary: Neural Networks Properties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256</cp:revision>
  <dcterms:created xsi:type="dcterms:W3CDTF">2020-05-18T13:01:09Z</dcterms:created>
  <dcterms:modified xsi:type="dcterms:W3CDTF">2025-02-17T23:51:17Z</dcterms:modified>
</cp:coreProperties>
</file>